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2.xml" ContentType="application/vnd.openxmlformats-officedocument.presentationml.notesSlide+xml"/>
  <Override PartName="/ppt/ink/ink18.xml" ContentType="application/inkml+xml"/>
  <Override PartName="/ppt/notesSlides/notesSlide3.xml" ContentType="application/vnd.openxmlformats-officedocument.presentationml.notesSlide+xml"/>
  <Override PartName="/ppt/ink/ink19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notesSlides/notesSlide6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9.xml" ContentType="application/vnd.openxmlformats-officedocument.presentationml.notesSlide+xml"/>
  <Override PartName="/ppt/ink/ink34.xml" ContentType="application/inkml+xml"/>
  <Override PartName="/ppt/notesSlides/notesSlide10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37.xml" ContentType="application/inkml+xml"/>
  <Override PartName="/ppt/notesSlides/notesSlide13.xml" ContentType="application/vnd.openxmlformats-officedocument.presentationml.notesSlide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70"/>
  </p:notesMasterIdLst>
  <p:sldIdLst>
    <p:sldId id="2244" r:id="rId3"/>
    <p:sldId id="2142" r:id="rId4"/>
    <p:sldId id="257" r:id="rId5"/>
    <p:sldId id="1268" r:id="rId6"/>
    <p:sldId id="1301" r:id="rId7"/>
    <p:sldId id="2178" r:id="rId8"/>
    <p:sldId id="2238" r:id="rId9"/>
    <p:sldId id="2239" r:id="rId10"/>
    <p:sldId id="2242" r:id="rId11"/>
    <p:sldId id="2241" r:id="rId12"/>
    <p:sldId id="2249" r:id="rId13"/>
    <p:sldId id="1303" r:id="rId14"/>
    <p:sldId id="2236" r:id="rId15"/>
    <p:sldId id="2245" r:id="rId16"/>
    <p:sldId id="1306" r:id="rId17"/>
    <p:sldId id="2182" r:id="rId18"/>
    <p:sldId id="1304" r:id="rId19"/>
    <p:sldId id="1309" r:id="rId20"/>
    <p:sldId id="1305" r:id="rId21"/>
    <p:sldId id="1296" r:id="rId22"/>
    <p:sldId id="439" r:id="rId23"/>
    <p:sldId id="2234" r:id="rId24"/>
    <p:sldId id="1295" r:id="rId25"/>
    <p:sldId id="1294" r:id="rId26"/>
    <p:sldId id="2247" r:id="rId27"/>
    <p:sldId id="1288" r:id="rId28"/>
    <p:sldId id="1289" r:id="rId29"/>
    <p:sldId id="1290" r:id="rId30"/>
    <p:sldId id="1291" r:id="rId31"/>
    <p:sldId id="2181" r:id="rId32"/>
    <p:sldId id="889" r:id="rId33"/>
    <p:sldId id="896" r:id="rId34"/>
    <p:sldId id="895" r:id="rId35"/>
    <p:sldId id="897" r:id="rId36"/>
    <p:sldId id="907" r:id="rId37"/>
    <p:sldId id="904" r:id="rId38"/>
    <p:sldId id="906" r:id="rId39"/>
    <p:sldId id="913" r:id="rId40"/>
    <p:sldId id="912" r:id="rId41"/>
    <p:sldId id="914" r:id="rId42"/>
    <p:sldId id="910" r:id="rId43"/>
    <p:sldId id="915" r:id="rId44"/>
    <p:sldId id="815" r:id="rId45"/>
    <p:sldId id="916" r:id="rId46"/>
    <p:sldId id="2248" r:id="rId47"/>
    <p:sldId id="920" r:id="rId48"/>
    <p:sldId id="921" r:id="rId49"/>
    <p:sldId id="922" r:id="rId50"/>
    <p:sldId id="917" r:id="rId51"/>
    <p:sldId id="918" r:id="rId52"/>
    <p:sldId id="923" r:id="rId53"/>
    <p:sldId id="845" r:id="rId54"/>
    <p:sldId id="2183" r:id="rId55"/>
    <p:sldId id="925" r:id="rId56"/>
    <p:sldId id="924" r:id="rId57"/>
    <p:sldId id="927" r:id="rId58"/>
    <p:sldId id="929" r:id="rId59"/>
    <p:sldId id="926" r:id="rId60"/>
    <p:sldId id="843" r:id="rId61"/>
    <p:sldId id="930" r:id="rId62"/>
    <p:sldId id="931" r:id="rId63"/>
    <p:sldId id="932" r:id="rId64"/>
    <p:sldId id="1312" r:id="rId65"/>
    <p:sldId id="2180" r:id="rId66"/>
    <p:sldId id="1314" r:id="rId67"/>
    <p:sldId id="847" r:id="rId68"/>
    <p:sldId id="1826" r:id="rId69"/>
  </p:sldIdLst>
  <p:sldSz cx="12192000" cy="6858000"/>
  <p:notesSz cx="9296400" cy="7010400"/>
  <p:embeddedFontLs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alibri Light" panose="020F0302020204030204" pitchFamily="34" charset="0"/>
      <p:regular r:id="rId75"/>
      <p:italic r:id="rId76"/>
    </p:embeddedFont>
    <p:embeddedFont>
      <p:font typeface="Cambria Math" panose="02040503050406030204" pitchFamily="18" charset="0"/>
      <p:regular r:id="rId77"/>
    </p:embeddedFont>
    <p:embeddedFont>
      <p:font typeface="Candara" panose="020E0502030303020204" pitchFamily="34" charset="0"/>
      <p:regular r:id="rId78"/>
      <p:bold r:id="rId79"/>
      <p:italic r:id="rId80"/>
      <p:boldItalic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6.fntdata"/><Relationship Id="rId7" Type="http://schemas.openxmlformats.org/officeDocument/2006/relationships/slide" Target="slides/slide5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19:17:00.1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30268 1028 8287 0,'0'0'736'16,"0"0"-592"-16,-5-12-144 0,5 12 0 0,-5-8 4464 0,5 8 848 15,0 0 192-15,0 0 16 0,0 0-3472 0,0 0-688 16,0 0-144-16,0 0-16 0,0 11-592 0,1 4-112 0,3 6-32 0,-1 7 0 15,1 3 432-15,0-1 64 0,-6 0 32 0,2 1 0 16,0 4-272-16,2 3-48 0,-2 1-16 0,0 2 0 16,0 0-80-16,1 2 0 0,-2 3-16 0,1 1 0 15,0-3-288-15,0 1-48 0,1-5-16 0,2-1 0 16,-2 0-208-16,0-2 144 0,0-5-144 0,1 4 128 16,-2-4-128-16,0 3 0 0,0-2 144 0,0 0-144 15,0-1 128-15,0 1-128 0,0-2 128 0,0-1-128 16,-3 0 0-16,2-4 0 0,0-4 0 0,1-2 0 31,0-3-1184-31,2-4-256 0,1-3-48 0,-3-10-10480 0,0 0-2080 0</inkml:trace>
  <inkml:trace contextRef="#ctx0" brushRef="#br0" timeOffset="467.07">30785 991 6447 0,'0'0'576'0,"0"0"-576"0,0 0 0 0,-3 12 0 16,-1 0 5632-16,3 4 1024 0,0 2 208 0,-1 5 48 15,4 2-4480-15,-4 4-896 0,1 1-192 0,2 5-16 16,-1 3-272-16,2-1-48 0,0 3-16 0,1 1 0 15,-1 1-400-15,2 2-80 0,-2 2 0 0,1 4-16 16,3 2-48-16,0 1-16 0,-1-2 0 0,-1-8 0 16,-1-6-112-16,0-4-32 0,-1 3 0 0,1 0 0 15,1 1-128-15,0 0-32 0,0-1 0 0,-1-1 0 0,0-1-128 16,1-4 0-16,-1-3 0 0,0-2 128 16,1-3-128-16,0-1 160 0,3-3-160 0,-2 2 160 15,0-3-1168-15,0-2-224 0,1-2-48 0,-1-1-17376 16</inkml:trace>
  <inkml:trace contextRef="#ctx0" brushRef="#br0" timeOffset="1053.01">29753 2539 29375 0,'0'0'1296'0,"0"0"272"0,0 0-1248 0,0 0-320 0,0 0 0 0,0 0 0 15,0 12 464-15,4 2 48 0,2 7 0 0,1 1 0 0,4 3 0 0,-1 5 16 16,1 2 0-16,2 6 0 0,2 5 224 0,4 0 32 15,1 0 16-15,0 3 0 0,1 2-96 0,-2 3-32 16,1-2 0-16,2 5 0 0,3-2-144 0,0-2-16 16,1-1-16-16,2-3 0 0,1-3-128 0,1-5-32 15,0-6 0-15,-1 2 0 0,-2-1-64 0,3-2-16 16,0-2 0-16,3-3 0 0,-1-3-64 0,4-1 0 16,1-1-16-16,1-4 0 0,0-4 0 0,-2-2 0 15,2-2 0-15,-3-5 0 0,1-4 192 0,-1-4 32 16,-1-1 16-16,0-6 0 0,0-6 176 0,-2-2 48 15,1-9 0-15,-1-3 0 0,1-4-192 0,0-4-48 0,-3-2 0 0,-2-4 0 16,0-9-208-16,-4-1-64 0,-3 1 0 0,-1-2 0 31,-3 0-512-31,-2 2-128 0,0 1 0 0,-4 3-16 16,0 2-1632-16,-1 4-320 0,-1 2-64 0,-1 4-15952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19:54:00.95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13413 4395 2991 0,'-15'-2'128'0,"7"4"32"0,-1-2-160 0,9 0 0 16,-9 0 0-16,9 0 0 0,-8 2 0 0,8-2 0 16,-1 17 0-16,4-2 0 0,1-4 160 0,1-5 0 15,-5-6 0-15,10 5 0 0,3 2 688 0,2-3 144 16,-1 0 32-16,3 0 0 0,2-3-80 0,2 0-16 15,0 2 0-15,1-3 0 0,2 0-608 0,2 1-112 16,0 2-16-16,1-2-16 0,2 0-176 0,2 1 128 16,2-1-128-16,3 2 128 0,2-1-128 0,3 1 128 15,2-1-128-15,0-2 128 0,0-1 432 0,0-1 80 16,0-4 0-16,0 2 16 0,-1 1 64 0,1 0 16 16,-2 0 0-16,4 3 0 0,-1 3-416 0,3-3-96 15,0-3-16-15,1 2 0 0,0 0-208 0,0-1 0 16,-3-1 0-16,-3 0 0 0,-3-2 0 0,-3 1 0 0,-2 0 0 0,-1 0 0 15,-2 0 0-15,-1 0-160 0,-3-1 160 0,-1 1-192 16,-3 1 192-16,-3-1 0 0,-1 2 0 0,-4-3-128 16,-2-1 128-16,-2 3 0 0,-11 3 0 0,0 0 0 15,0 0 0-15,0 0 128 0,0 0-128 0,-11-6 0 16,-4 2 0-16,-5 2-192 0,-2 1 32 0,-4 1 0 31,-5 0-288-31,-5 1-48 0,-1 1-16 0,-5 2 0 16,-5 2-448-16,-4 1-112 0,-2 4-16 0,-7-2 0 15,-6-6-112-15,1 2-16 0,-1 1-16 0,1 3 0 0,-1-1 848 0,1 0 192 0,-1 1 16 0,-2-1 16 16,-1-3 1408-16,2 0 288 0,2-3 48 0,7 0 16 16,3 2-288-16,4 1-48 0,3-3-16 0,3 3 0 15,4-1-528-15,3-2-96 0,4 0-32 0,4-2 0 16,5 0-272-16,4 0-48 0,4 0-16 0,6 0 0 16,2-2 192-16,9 2 16 0,0 0 16 0,0 0 0 0,-3-11 176 0,8 3 48 15,8 3 0-15,7 3 0 0,4-2-240 0,9 1-32 16,6 0-16-16,4 0 0 0,2-2-288 0,4 3-128 15,6-1 128-15,6 3-128 0,4-3 128 0,8 1-128 16,6-3 128-16,1-3-128 0,0 0 256 0,2 1-16 16,3 1-16-16,7-1 0 0,9-1 48 0,-1 1 16 15,-3-2 0-15,0 1 0 0,1 1 96 0,1 1 0 16,0-1 16-16,-1 2 0 0,-3-2 48 0,-1 4 0 16,0 0 0-16,-3 3 0 0,-5-4-256 0,-2 3-32 15,-5-1-16-15,-2 2 0 0,-4 0-144 0,-1 0 0 16,0 0 0-16,-5-2 0 0,-4 2 0 0,-4-3 0 15,-6 2 0-15,-1-2 0 0,-6 2 0 0,-4 0 0 0,-5-1 0 0,-1 2 0 32,-4-4-848-32,-2 2-112 0,-4-1 0 0,-4-1-16 0</inkml:trace>
  <inkml:trace contextRef="#ctx0" brushRef="#br1" timeOffset="140747.31">11216 7715 2751 0,'0'0'256'0,"0"0"-256"0,0 0 0 0,1-7 0 16,-1 7 3264-16,0 0 624 0,0 0 112 0,1-9 32 0,1 1-2336 0,-2 8-464 16,0-8-80-16,0 8-32 0,0 0-320 0,0 0-64 15,0 0-16-15,-2-10 0 0,1 2-304 0,-3 2-64 16,2-1-16-16,-2 3 0 0,4 4-96 0,-4-5-32 16,0-2 0-16,-1 1 0 0,2-2-208 0,-1 0 176 15,-2 0-176-15,0 2 160 0,0-1-160 0,-3 0 192 16,0-3-192-16,0 1 192 0,-1-1-192 0,0 0 160 15,0-2-160-15,-1 1 160 0,1 2 80 0,-1 0 16 16,-2 0 0-16,3 1 0 0,-1 2 160 0,1 2 32 16,-2 1 16-16,-1 2 0 0,1 2 160 0,1 2 16 15,-1-1 16-15,2 5 0 0,-2-3-384 0,1 2-80 16,1 2 0-16,0 4-16 0,0-2-176 0,1 2 0 0,1 0 0 0,2 1 0 16,-1 0 0-16,0 1 0 0,-1 0 0 0,0 2 0 15,0 2 0-15,2 2 0 0,-1 6 0 0,2-4 0 16,1-4 0-16,1-1 0 0,1 3 0 0,0-6 0 15,0 2 192-15,2-2 48 0,1-1 16 0,2 0 0 16,1-2 16-16,-4-11 16 0,5 13 0 0,3-3 0 16,0-1-48-16,2 0-16 0,0-3 0 0,1 0 0 15,-11-6-224-15,15 7 128 0,0-2-128 0,-1-1 0 16,0 0 128-16,0-2-128 0,-3-2 0 0,1-1 0 16,0-2 0-16,-1 0 128 0,0-3-128 0,1 0 0 15,-1-3 0-15,1-2 176 0,0 0-176 0,2-1 160 16,-2-1-160-16,1-2 0 0,1 1 144 0,2 0-144 15,-3-2 208-15,0 2-16 0,0-1-16 0,1-2 0 16,1 2 16-16,-4-3 0 0,0-2 0 0,1-5 0 16,-3-5-48-16,-1-4 0 0,-3-2 0 0,-1-5 0 0,-2 0-144 0,1-2 0 15,-3-2 0-15,0 6 128 0,-1 3-128 0,1 6 0 16,-2 0 0-16,0 1 0 0,-1 3 0 0,-2 1 128 16,0-2-128-16,-3-2 0 0,0-1 240 0,-1 2-48 15,-2 0 0-15,1 5 0 0,-2-3 64 0,2 6 0 16,-1 2 0-16,1 0 0 0,-2-1-256 0,2 0 0 15,1 0 0-15,-2 3 0 0,-2-3-384 0,3 5 48 16,-1 0 0-16,2 3 0 16,1 2-704-16,2 5-144 0,1-2-32 0,5 6-9376 15,0 0-1888-15</inkml:trace>
  <inkml:trace contextRef="#ctx0" brushRef="#br1" timeOffset="141131.24">11460 7584 21183 0,'-9'-9'1888'0,"3"4"-1504"0,0 0-384 0,1 1 0 15,5 4 4256-15,0 0 784 0,0 0 144 0,0 0 48 0,0 0-4192 0,11 6-832 16,2-3-208-16,2 2 0 0,0 2 0 0,2 1-256 16,2 2 48-16,0 0 16 0,1 0 192 0,1 0 0 15,-1 2 0-15,1 3 0 0,0 5-208 0,-1-2 0 16,-2 2 0-16,1-2 0 15,2-1-336-15,-1-3-64 0,-2-3-16 0,0-1 0 16,-1-1-208-16,0-2-64 0,0-2 0 0,-1-1 0 16,-2-3-400-16,-1-1-96 0,-1-1-16 0,-2 0 0 15,-10 1-128-15,11-3-16 0,-2-4-16 0</inkml:trace>
  <inkml:trace contextRef="#ctx0" brushRef="#br1" timeOffset="141364.03">11992 7378 24879 0,'-8'3'2208'0,"-4"2"-1760"0,0 2-448 0,1 3 0 15,-1 4 2144-15,1 2 352 0,1 2 64 0,1 1 0 16,0 0-2016-16,-2 2-416 0,1 1-128 0,1 4 0 16,0 0 0-16,1 2 0 0,0-2 0 0,0 1 0 15,2-2 0-15,-1 0 0 0,1-3 0 0,-1 1 0 16,-1 1-320-16,0 1-32 0,1-1-16 0,0 1 0 31,-1 0-544-31,-1 1-112 0,-1-4-32 0,-1 0 0 0,1-1-1984 16,-2 0-400-16,-7 6-80 0,3-4 0 0</inkml:trace>
  <inkml:trace contextRef="#ctx0" brushRef="#br1" timeOffset="141748.97">10715 8356 14735 0,'0'0'640'0,"-9"0"160"0,0 1-640 0,9-1-160 0,-9 4 0 0,9-4 0 16,0 0 4208-16,0 0 800 0,6 9 176 0,4-2 16 16,0-3-4448-16,4-3-896 0,5 3-176 0,1-7-48 15,5 1 368-15,3 1-144 0,0-5 144 0,7 4 0 16,7-1 0-16,1 1 0 0,3 0 0 0,5 0 0 16,5-4 176-16,4 0-16 0,4-1 0 0,1 0 0 15,0-3-160-15,1 1 160 0,2 4-160 0,0-5 160 16,1 1-160-16,3-3 0 0,-2 0 0 0,1-2 0 15,-4 2 0-15,1 2 0 0,-3 3 0 0,-1-2 0 16,-4 1 0-16,-1 2 0 0,-2-4 0 0,-6 3 0 31,-5 1-368-31,-3 4-144 0,-4-2-48 0,-4 3-8912 0,-4-1-1792 0</inkml:trace>
  <inkml:trace contextRef="#ctx0" brushRef="#br1" timeOffset="142617.59">11509 8906 19119 0,'0'0'832'15,"0"0"192"-15,-8-4-816 0,8 4-208 0,0 0 0 0,-10-2 0 0,2-3 1072 0,8 5 160 16,-9-7 48-16,9 7 0 0,-9-9-192 0,2 0-16 16,1 0-16-16,6 9 0 0,-8-11-512 0,2-1-96 15,-1 1-32-15,3 0 0 0,-1 2-288 0,-2 0-128 16,0-1 128-16,-1 2-128 0,-1-1 0 0,-1 0 0 16,0 1 0-16,-3 3 0 0,-4 1 144 0,0 1-144 15,0 2 160-15,0 2-160 0,-1 2 304 0,0 2-48 16,-3 3 0-16,-1 2 0 0,-2 2-96 0,1 2-32 0,-2 3 0 0,0 1 0 15,2 1 0-15,1 0-128 0,-1 2 192 0,4 1-64 16,1 0-128-16,1 2 0 0,0-1 0 16,1 1 0-16,4-5 0 0,2 1 0 0,2-1 0 0,2 2 0 15,2 1 0-15,1 2 0 0,2-2-144 0,1 0 144 16,0 0 0-16,2 2 0 0,1-3 0 0,2 1 0 16,2-1 0-16,0-2 0 0,3-2 0 0,1 0 144 15,1-4-144-15,2-1 0 0,1-2 0 0,0-2 0 16,2-3 0-16,0-2 0 0,2-4 0 0,0-2 0 15,1-2 0-15,1-2 0 0,-1-2 0 0,3-2 0 16,0-2 160-16,0-3-160 0,0-1 192 0,-1-1-192 16,0-3 208-16,-1-3-64 0,0-2-16 0,-3 0 0 15,-1-1-128-15,-1-1 192 0,-3 0-192 0,-2-2 192 16,-2-4 64-16,1-1 32 0,-1-2 0 0,-3 1 0 16,-1-1-96-16,-1-1-32 0,-1 1 0 0,-2 0 0 0,-1 3-160 0,-1 0 0 15,-3-1 0-15,-1 2 128 0,0 3-128 0,-2 4 0 16,-1 3 0-16,0 5 0 0,-1-2 0 0,0 4 0 15,0 3 0-15,0 3 0 0,2 3 0 0,7 7 0 16,-6-2-224-16,6 2 80 16,-9 1-1328-16,9-1-256 0,-9 11-48 0</inkml:trace>
  <inkml:trace contextRef="#ctx0" brushRef="#br1" timeOffset="143006.43">12122 8742 31615 0,'-14'-12'1408'0,"4"7"272"0,0 0-1344 16,0 1-336-16,-1 1 0 0,3 2 0 0,8 1 704 0,-7 0 64 0,7 0 0 0,-8 3 16 15,8-3-592-15,0 0-192 0,-7 7 128 0,2 3-128 16,1 0 0-16,0 3 0 0,0 4 0 0,0 1 0 0,-1 2 0 0,0 2 0 16,-3 3 0-16,0 2-144 15,-1 0 144-15,-1 5 0 0,-1 0 0 0,0 2 0 16,-1-5 144-16,-1 1 112 0,0-1 32 0,-2-1 0 15,1-2 96-15,0 0 32 0,-1 2 0 0,2-5 0 0,2-1-224 0,2-1-64 16,-1-1 0-16,4-6 0 0,1-2-384 0,1-2-96 16,1 0-16-16,3-10 0 15,0 0-656-15,0 0-128 0,0 0-16 0,0 0-8784 16,0 0-1760-16</inkml:trace>
  <inkml:trace contextRef="#ctx0" brushRef="#br1" timeOffset="143381.81">11685 8925 36863 0,'0'0'1632'0,"0"0"336"0,0 0-1584 0,0 0-384 0,2 13 0 0,4 0 0 15,6 2 496-15,2-2 16 0,3 2 0 0,3 0 0 16,-1-2-512-16,3 0 0 0,3 2 0 0,0 0 0 16,0 2 0-16,-1-1 0 0,-1 1 0 0,-1 0 0 15,1 0 0-15,1 0 0 0,-2-2 0 0,0 4 0 0,-2-4 0 0,-2 1 0 16,0 1-160-16,-1 0 160 0,-1-3-144 0,-2 0 144 15,-2 2-160-15,-2-3 160 0,-2-1-368 0,1-2 32 16,-2-2 0-16,-2-1 0 16,-5-7-560-16,0 0-128 0,0 0 0 0,9 5-16 15,-9-5-2688-15,0 0-544 0</inkml:trace>
  <inkml:trace contextRef="#ctx0" brushRef="#br1" timeOffset="144033.25">11814 8592 7359 0,'-9'-4'656'0,"0"2"-528"0,0-2-128 0,1 4 0 16,0-3 4640-16,8 3 896 0,-9-1 176 0,9 1 48 15,0 0-4624-15,0 0-928 0,-8-2-208 0,8 2 0 16,0 0 0-16,0 0 0 0,0 0 0 0,0 0 0 16,0 0 176-16,0 0-48 0,0 0 0 0,0 0 0 15,0 0 64-15,0 0 0 0,0 0 0 0,0 0 0 16,0 0 464-16,0 0 112 0,0 0 0 0,0 0 16 0,0 0 112 0,12 0 32 15,-12 0 0-15,12-1 0 0,-2-1-528 0,1 0-96 16,-11 2-32-16,14 0 0 0,-1 0-144 0,0 0-128 16,0 0 144-16,0 0-144 0,1 0 128 0,1 0-128 15,-2 0 0-15,1 0 0 0,1 2 128 0,-1-2-128 16,0 0 0-16,1 2 0 0,-1-1 0 0,2 1 0 16,-1-2 0-16,0 0 0 0,-1 0 0 0,0 0 0 15,1-2 0-15,0 1 0 0,-2 1 0 0,2-4 0 16,-1 0 0-16,-1 0 0 0,0 0 0 0,-1 1 128 15,-2-1-128-15,1-2 0 0,-11 6 128 0,10-3-128 0,-10 3 0 16,9-4 0-16,-9 4 128 0,0 0-128 0,0 0 0 0,8-6 144 16,-8 6 48-16,0 0 0 0,0 0 0 0,0 0 0 15,0 0 0-15,0 0 0 0,1-9 0 0,-1 9 0 16,-1-9-32-16,0 3 0 0,1 6 0 0,-4-9 0 16,0 2-32-16,0 0-128 0,-3 2 192 0,7 5-64 15,-9-6 128-15,1-1 0 0,-1 2 16 16,0 1 0-16,0-1-48 0,0 2-16 0,0 1 0 0,0-1 0 15,-2 0-16-15,1 1-16 0,-1-1 0 0,1 2 0 16,0 0-32-16,-1-2 0 0,2 2 0 0,9 1 0 16,-12-2-144-16,3 2 0 0,9 0 144 0,0 0-144 15,0 0 0-15,-9 6 0 0,9-6-192 0,0 0 64 16,0 0-1648-16,0 0-320 16,7 7-64-16,6-1-16 0</inkml:trace>
  <inkml:trace contextRef="#ctx0" brushRef="#br1" timeOffset="149462.57">11367 10494 17279 0,'0'0'768'0,"0"0"144"0,0 0-720 0,0 0-192 0,0 0 0 0,0 0 0 16,0 0 1408-16,0 0 256 0,0 0 64 0,0 0 0 15,0 0-912-15,0 0-176 0,0 0-48 0,0 0 0 16,0 0-240-16,4 7-48 0,1-1-16 0,-1 1 0 16,0-2 80-16,0 3 16 0,-3 2 0 0,3-1 0 15,-1 4-16-15,-1 2 0 0,0-2 0 0,0 0 0 0,0 0 0 16,-2 4 0-16,1-4 0 0,-1 1 0 0,1 2-176 0,-1 1-16 16,0 0-16-16,2 0 0 0,-2 2 80 15,1-2 16-15,1-1 0 0,1-2 0 0,-2 2 192 0,1-3 32 16,2 0 16-16,-2 1 0 0,1-1-176 0,-1 0-16 15,0 2-16-15,2-2 0 0,-2 0-160 0,1-2-128 16,-2 0 192-16,-1-11-192 0,3 12 144 0,-1-2-144 16,0 0 0-16,-2-10 144 0,0 0-144 0,0 0 0 15,1 12 0-15,-1-12 128 0,0 0-128 0,0 0 0 16,0 0 144-16,0 0-144 0,0 0 208 0,0 0-16 16,0 0-16-16,0 0 0 0,0 0 240 0,0 0 48 15,0 0 16-15,0 0 0 0,0 0-176 0,0 0-48 0,0 0 0 0,0 0 0 16,0 0-256-16,9-4 0 0,-9 4 0 0,8-2 0 15,-8 2 0-15,9-2 0 0,-9 2 0 0,13 0 0 16,-3 0 0-16,-10 0 0 0,12 0 0 0,0 0 0 16,-2 0 0-16,2 0 0 0,0 0 0 0,1 0 0 15,0-2 0-15,1 0 0 0,2 1 0 0,0 1 0 16,-2-1 0-16,2-2 0 0,2 2 0 0,0 1 0 16,0-1 0-16,2 1 0 0,-2 0 0 0,2 0 0 15,-1-2 0-15,1 2 0 0,-1-1 0 0,2 0 0 16,0-1 0-16,-1 1 0 0,-1 0 0 0,2 0 0 15,0-1 0-15,2 1 0 0,1-2 0 0,1 3 0 16,-1-2 0-16,2 0 0 0,0 2 0 0,2 0 0 0,-1 0 0 16,1-2 0-16,0 0 0 0,4 2 0 0,0 0 0 15,-1 0 0-15,1-1 0 0,-2 0 0 0,-2 1 0 0,1-4 0 16,-1 1 0-16,-1-2 0 0,0 1 0 0,2 0 0 16,0 0 0-16,1 2 0 0,-2-2 0 0,2 1 0 15,-1 3 0-15,4-1 0 0,-2 0 0 0,0-1 0 16,0 2 0-16,1 0 0 0,-2-2 192 0,0 0-64 15,0 1 0-15,-2 1-128 0,-2-1 0 0,0-2 0 16,2 1-160-16,1 0 160 0,-1 2 0 0,4 2 0 16,-1-1 0-16,1 3 0 0,1-3 0 0,2 4 0 15,-1-2 0-15,0 2 0 0,0 0 0 0,-2 1 0 16,1-2 0-16,-2-1 0 0,1 1 0 0,-1-2 0 16,-2-1 0-16,1-1 0 0,1 0 0 0,3 0 0 0,0 0 0 15,1 0 0-15,0 0 0 0,2 0 0 0,-1 0 0 0,1 0 0 16,-1 1 0-16,-1 2 0 0,-1-3 0 0,-1 0 0 15,-5 1 160-15,0 0 0 0,-1 1 0 0,1 0 0 16,-2 0-160-16,1 0 0 0,2 2 144 0,-1 1-144 16,1 1 144-16,0-1-144 0,1-1 192 0,1 1-192 15,2 0 128-15,-1 2-128 0,1-3 0 0,-1 1 0 16,1 1 0-16,1-2 0 0,-3 1 0 0,1-1 0 16,-4-1 0-16,0 1 0 0,-1 1 0 0,2-1 0 15,-1-1 0-15,1-1 0 0,-2 1 0 0,2-2 0 16,-2 0 128-16,2 1-128 0,0 0 192 0,-1 0-192 15,-1-1 0-15,-1 0 0 0,0 2 0 0,0-3 0 16,0 0 0-16,-1 1 160 0,-3-1-32 0,0 2 0 16,0-1 0-16,0 1-128 0,0 1 192 0,1 0-64 15,-1-1-128-15,1 2 0 0,2-1 0 0,0-1 128 0,-2 1-128 0,2 1 0 16,0-2 0-16,0 2 0 0,-1-1 0 16,2 1 0-16,0-3 0 0,1 2 0 0,-3-1 0 0,2-2 0 15,-1 2 0-15,0-2 0 0,-3 0 128 0,0 1-128 16,-1-1 0-16,0-1 128 0,-1 2-128 0,-1-1 0 15,1 0 0-15,-1 1 0 0,1 1 0 0,1-1 0 16,-1 2 0-16,1-1 0 0,0 1 0 0,0-1 0 16,0 1 0-16,0 1 0 0,0-3 0 0,-1 2 0 15,1-1 0-15,-1 0 0 0,-1-1 0 0,1 0 0 16,0 2 0-16,-2-3 0 0,-3 0 0 0,2 0 128 16,-1 0-128-16,0 0 0 0,-2 0 0 0,0 0 0 15,1 1 0-15,-1-1 0 0,-1 0 0 0,-1 0 0 16,0 0 128-16,-1 0-128 0,0 0 0 0,-1 0 0 0,1 0 0 0,-1 2 0 15,0-2 0-15,1 1 0 0,-1-1 0 0,1 0 0 16,-1 0 0-16,1 0 128 0,-2 0-128 0,1 0 0 16,-10 0 0-16,12-1 0 0,-2-1 128 0,1 1-128 15,-11 1 0-15,11-3 0 0,0 1 0 0,-1 0 0 16,-10 2 128-16,11-3-128 0,-11 3 0 0,10-3 128 16,-10 3-128-16,11-4 0 0,-11 4 0 0,9-4 0 15,-9 4 0-15,0 0 0 0,10-3 0 0,-10 3 0 16,0 0 208-16,9-3-32 0,-9 3-16 0,8-4 0 15,-8 4-160-15,11-4 0 0,-11 4 0 0,10-4 0 16,-1 1 0-16,-9 3 0 0,11-4 128 0,-2 2-128 16,0 0 0-16,-9 2 160 0,9-5-160 0,-9 5 160 15,12-4-160-15,-12 4 0 0,9-4-160 0,-9 4 160 16,0 0 0-16,9-4 0 0,-9 4 0 0,0 0 0 0,8-5 128 16,-8 5 32-16,0 0 0 0,8-5 0 0,-2-1-160 0,-6 6 0 15,5-8 144-15,-5 8-144 0,7-8 144 0,-2 1-144 16,-1 1 192-16,-4 6-192 0,5-8 192 0,-5 8-192 15,7-7 192-15,-7 7-192 0,6-7 0 0,-6 7 0 16,0 0 0-16,7-7 0 0,-7 7 0 0,5-6 0 16,-5 6 0-16,4-7 0 0,-4 7 0 0,0 0 0 15,0-10 0-15,0 10 0 0,0-8 0 0,1-1 0 16,-1 9 0-16,-1-11 0 0,0 1 128 0,-1-1-128 16,1 1 144-16,0-2-144 0,1 2 144 0,0-2-144 15,-2-1 128-15,2 1-128 0,0 1 0 0,2-1 0 0,-2-1 128 16,0-3-128-16,0 1 0 0,0-1 0 0,1 0 0 0,0 2 0 15,-1 1 0-15,2 1 128 0,-1 0-128 0,1 3 0 16,0-2 0-16,-1 1 0 0,0 1 0 0,-1 9 0 16,0-11 0-16,0 1 0 0,0 10 0 0,2-10 0 15,-1 0 0-15,0-1 0 0,-1-1-144 0,2 1 144 16,-1-2 0-16,0 2 0 0,0-1 0 0,-1 2 0 16,0 0 0-16,0 0 0 0,0 10 144 0,0-9-144 15,0 9 128-15,0-9-128 0,0 3 128 0,0 6-128 16,-2-7 0-16,2 7-224 0,0 0 32 0,0 0 0 15,0 0 192-15,0 0 0 0,0 0-160 0,-5-8 160 16,-2 4 0-16,7 4 0 0,0 0 0 0,-6-5 0 16,6 5 0-16,0 0 0 0,-7-5 0 0,2 1 0 15,5 4 0-15,0 0 0 0,0 0 0 0,-5-6 0 16,5 6 0-16,0 0 0 0,-7-7 0 0,7 7 0 0,0 0 0 0,0 0 0 16,-5-8 0-16,5 8 0 0,0 0 0 0,0 0 0 15,-5-6 0-15,5 6 0 0,0 0 304 0,0 0 16 16,-4-7 16-16,4 7 0 0,0 0-560 0,0 0-112 15,-8-6-32-15,8 6 0 0,0 0 368 0,-9-5 0 16,1 3 0-16,2-3 0 0,6 5 0 0,0 0 0 16,-11 0 0-16,1 0-176 0,-1 0 176 0,1-1 0 15,-1 2 0-15,2-1 0 0,0 0 0 0,0 0 0 16,0 0 0-16,-2 0 0 0,0 0 0 0,-1 0 0 16,0-1 0-16,1 1 0 0,-1-3 0 0,-1 2 0 15,-2 1 0-15,1-2 0 0,0 1 0 0,-1 1 0 16,2-1 128-16,-1 2-128 0,0-3 0 0,-1 0 0 15,1 1 0-15,0 1 128 0,-2 0-128 0,2 1 0 0,1-3 0 0,1 2 0 16,-2-2 0-16,-1 4 0 0,0-2-128 0,-2 0 128 16,-2 0 0-16,0 1 0 0,-1 0 0 0,-1 1 0 15,-2-2 0-15,-2 1 0 0,0-1 0 0,-1 0 0 16,0 0 0-16,0 1 0 0,-1 2 0 0,1-2 0 16,0-1 0-16,0 0 0 0,-2-1 0 0,2-2 0 15,1 1 0-15,1-1 0 0,-1 2 0 0,0 1 0 16,-1 0 0-16,-1 0 0 0,-2 0 0 0,-1 0 128 15,0 0-128-15,-1 1 0 0,-2-1 0 0,0 1 0 16,2 1 0-16,1 0 0 0,0 1 0 0,0 1 0 16,0-4 0-16,2 2 0 0,0 0 0 0,2 0 0 15,1 0 0-15,1-1 0 0,-1 0 0 0,0-1 0 0,-2 0 0 16,1 0 0-16,-1 0 0 0,0 0 0 16,0-1 0-16,-1 0 0 0,1-1 0 0,1 2 0 0,0 0 0 0,0 0 0 15,-2 0 0-15,1 3 128 16,-2-2-128-16,2 2 0 0,1-1 0 0,0 2 0 0,0 0 0 0,-2 0 0 15,1-1 0-15,-2 1 0 0,-1-1 0 0,0 3 0 16,-2-6 0-16,2 4 0 0,-3-2 0 0,3 1 0 16,0 1 160-16,1-2-160 0,-1 1 0 0,3 0 0 15,0-1 0-15,-1-1 0 0,0-2 0 0,2 0 0 16,1 1 0-16,1 0 0 0,1-1 0 0,-1-2 0 16,0 2 0-16,-1-1 0 0,0 2 0 0,0 0 0 15,1-1 0-15,-3 1 0 0,0 0 0 0,0 0 0 16,-1 1 128-16,2 2-128 0,0-2 160 0,0 2-16 0,0-1 0 15,1 1 0-15,-1-3-144 0,1 0 0 0,2 3 0 16,2-3 0-16,-1-3 0 0,1 0 0 0,2 1 0 0,-1-1 0 16,-1 1 0-16,0-1 0 0,-1-1 0 0,1 0 0 15,0 0 0-15,2 2 0 0,-1-5 0 0,-1 2 0 16,-1 0 0-16,0 0 0 0,0-1 0 0,1 1 0 16,0 1 128-16,0-1-128 0,0 1 0 0,1 1 128 15,-3 1-128-15,3 1 0 0,-1-1 0 0,0 2 0 16,-1 0-128-16,2 2 128 0,1 0 0 0,0 1 0 15,1-2 0-15,0 2 0 0,0-3 0 0,-2 1 0 16,0-1 0-16,1 0 0 0,-1-1 0 0,-1 1 0 16,2-3 0-16,-1 2 0 0,0-2 0 0,0 2 0 15,0 0 0-15,1-1 0 0,-1 1 0 0,2 0 0 16,-2-1 0-16,1 1 0 0,-1 1 0 0,1 0 0 0,-1 1 0 16,1 2 0-16,-1 0 0 0,1-1 0 15,0 1 0-15,2 1 0 0,2-3 0 0,-1 4 0 0,0-3 0 0,2 0 0 16,0 1 0-16,-1-3 0 0,0 0 0 0,-1 0 0 15,-1 0 0-15,2 0 0 0,-1 0 0 0,2 1 0 16,-2-1 0-16,0 1 0 0,2-1 0 0,-2 2 0 16,-2-2 0-16,1 0 0 0,0 0 0 0,0 2 0 15,2-2 0-15,0 0 0 0,1 0 0 0,0 0 0 16,-1 0 0-16,1 0 0 0,0-2 0 0,0 0 0 16,1 1 0-16,0 1 0 0,0 0 0 0,2 0 0 15,-4-1 0-15,4 1 0 0,-1 0 0 0,1 0 0 16,1 0 0-16,0 0 0 0,-1 1 0 0,1-1 0 15,-1 0 0-15,1 1 0 0,1 1 0 0,0 0 0 0,-2-2 0 0,2 0 0 16,0 3 0-16,-2-2 0 0,0 0 0 16,-1 1 0-16,-1 0 0 0,0 1 0 0,0 0 0 0,0 0 0 15,0 0 0-15,0 0 0 0,0-1 0 0,0 2 0 16,0-2 0-16,0 0 0 0,0 1 0 0,0-1 0 16,0 0 0-16,-1 0 0 0,1 1 0 0,2-1 0 15,0 0 0-15,1-2 128 0,-2 0 0 0,3 1 0 16,1 0-128-16,0 1 0 0,-1-2 0 0,0 0 0 15,0 0 0-15,0 0 0 0,0-2 0 0,0 0-176 16,-2-1 176-16,1 1 0 0,-1-1 0 0,1 0 0 16,-2 1 0-16,2-2 0 0,-1 3 0 0,2-1 0 15,0 2 0-15,1-2 0 0,0 0 0 0,-1 1 0 16,0 0 0-16,0-2 0 0,9 3 0 0,-10-1 0 16,0-1 0-16,10 2 0 0,-10 0 0 0,10 0-128 15,-8-1 128-15,8 1 0 0,0 0 0 0,-9-1-128 16,9 1-1200-16,0 0-224 15,0 0-48-15,0 0-11072 0,0 0-2192 0</inkml:trace>
  <inkml:trace contextRef="#ctx0" brushRef="#br1" timeOffset="150837.75">13587 10142 2751 0,'0'0'256'0,"0"0"-256"0,0 0 0 0,0 0 0 0,0-6 4992 0,0 6 944 16,3-8 192-16,-3 8 32 0,3-8-4640 0,0 0-944 16,1 0-176-16,2-2-32 0,-1 0-240 0,1-1-128 15,2-2 128-15,3 0-128 0,-1 0 128 0,2-4-128 16,-2-3 160-16,2 1-160 0,0-1 224 0,1 1-48 16,-2-5-16-16,2 2 0 0,-1 0 112 0,0 0 32 15,0-2 0-15,-1 4 0 0,1-4 176 0,0 5 32 16,0-4 16-16,-2 2 0 0,-1-2 128 0,2 3 32 15,-1 1 0-15,0 2 0 0,0 4-128 0,-1 0-32 16,-1 0 0-16,-2 2 0 0,2 2-240 0,0 1-48 16,-2-2-16-16,1 2 0 0,1 0-224 0,-2 3 0 0,-6 5 128 0,7-5-128 15,-7 5 0-15,10-1 0 0,0 1 0 0,-10 0 0 16,0 0 0-16,11 5 0 0,-11-5 0 0,8 14 0 16,-1 4 0-16,1-1 0 0,-1 3 0 0,-2 0 0 15,0 0 0-15,0 0 0 0,1 0 0 0,-1-1 0 16,0 1 160-16,2 0-160 0,-2-5 160 0,0 2-160 15,-1 1 176-15,0-5-176 0,0-3 192 0,-4-10-192 16,5 14 144-16,-1-5-144 0,-4-9 0 0,0 0 144 16,6 10-144-16,-6-10 0 0,0 0 144 0,8 7-144 15,-8-7 0-15,0 0 144 0,0 0-144 0,0 0 0 16,9 5 128-16,-9-5-128 0,0 0 0 0,0 0 0 16,0 0 144-16,0 0-144 0,0 0 0 0,10-4 144 15,-10 4 48-15,0 0 16 0,6-12 0 0,-2 3 0 16,-1-3 16-16,0 3 0 0,0-1 0 0,1-2 0 15,0-1-96-15,0 0 0 0,-2 0-128 0,2-1 192 16,2-2-64-16,-1-1-128 0,0-4 176 0,1 2-176 16,1-1 0-16,1 2 0 0,0-3 0 0,-2 4 0 0,1 3 0 15,-2 1 0-15,-1 0 0 0,0 1 0 0,-2 4 0 0,2-2 0 16,-1 3 0-16,-3 7 0 0,4-6 0 0,-4 6 0 16,0 0 0-16,0 0-144 0,0 0 144 0,0 0 0 15,0 0-144-15,12 3 144 0,-12-3 0 0,10 7-144 16,-10-7 144-16,8 10 0 0,-8-10 0 0,8 9 0 15,-1 2 0-15,1-2 0 0,0 1 0 0,0 1 0 16,0 2 144-16,0 0-144 0,1 3 272 0,0 1-16 16,-1 1-16-16,2 1 0 0,-2 4-240 0,0 0 0 0,-2-3 0 0,1 0-160 15,-2 1 336-15,1 1 64 0,1-1 16 0,-2 0 0 16,-2 0-256-16,-1-4 0 0,0-1 128 0,0 1-128 16,1-3 0-16,1 2 0 0,0-3 0 15,0-2 0-15,1 1 0 0,0-3 128 0,-5-9-128 0,7 11 0 31,-1-4-1536-31,2 0-368 0,-8-7-64 0,10 6-14240 0</inkml:trace>
  <inkml:trace contextRef="#ctx0" brushRef="#br1" timeOffset="152106.62">17615 10653 13823 0,'0'0'1216'0,"0"0"-960"0,-6-5-256 0,6 5 0 15,0 0 4272-15,0 0 800 0,0 0 176 0,0 0 16 16,0 0-4160-16,12-4-832 0,0 2-272 0,0 2 160 16,1 1-160-16,1 1 0 0,2 0 0 0,0 0-176 15,1 2 176-15,3-2 0 0,2-1 0 0,0 0 0 16,0 2 0-16,2-2 0 0,1 0 0 0,-1-1 0 16,0 0 0-16,1 0 0 0,-1 0 0 0,0 0 0 15,-2 0 0-15,-1 0 0 0,-1-1-144 0,-2 1 144 16,0 0-304-16,-2 0 16 0,-2-1 0 0,0 1 0 31,-1 0-384-31,0 0-80 0,-1-3-16 0,0 2 0 0,-2 0-528 0,1 1-112 0,-11 0-32 0,13 0-6240 16,-3-2-1264-16</inkml:trace>
  <inkml:trace contextRef="#ctx0" brushRef="#br1" timeOffset="152457.7">17652 10889 13823 0,'0'0'1216'0,"0"0"-960"0,-5-6-256 0,5 6 0 15,0 0 3888-15,0 0 720 0,3-8 160 0,-3 8 32 16,13-5-3392-16,2 3-688 0,2 0-128 0,3 0-16 16,-1 2 0-16,2 2 0 0,3-1 0 0,-1 2 0 15,1-1-448-15,0 1-128 0,1 0 0 0,3-2 0 16,2-1 0-16,0 0-176 0,1 0 32 0,0 1 0 15,2 2-1392-15,1-1-288 0,1 0-48 0</inkml:trace>
  <inkml:trace contextRef="#ctx0" brushRef="#br1" timeOffset="154657.51">21098 7574 10127 0,'0'0'896'0,"0"0"-704"0,0 0-192 0,0 0 0 15,0 0 2944-15,0 0 576 0,-5-5 96 0,5 5 32 16,0 0-2816-16,0 0-576 0,-7-6-96 0,7 6-32 16,-6-6 16-16,6 6 0 0,-7-7 0 0,3 1 0 15,0-1 240-15,4 7 64 0,-2-10 0 0,-1 2 0 16,1 2 192-16,2 6 32 0,-2-11 16 0,0 3 0 15,-2-2-16-15,0 1 0 0,0 1 0 0,-1-1 0 16,-3 0-256-16,1 0-48 0,-2-2-16 0,0 1 0 16,0-1 64-16,-1 1 16 0,-3-1 0 0,0 2 0 15,-2 0 64-15,-2 3 16 0,-1 2 0 0,0-1 0 16,0 2-240-16,-1 4-32 0,1 6-16 0,-2 1 0 16,0 2-96-16,-1 3 0 0,0 5-128 0,0 1 192 15,1 1-192-15,2 4 0 0,0 2 0 0,2 1-160 0,5-3 160 0,1-1 0 16,3-1 0-16,3 1 0 0,4-4 0 0,2 1 0 15,2 2 0-15,3-4 0 0,2 0 0 0,1 2 0 16,3-3 0-16,0 0 0 0,3-2 0 0,2 0 0 16,1-5 0-16,1-1 0 0,1-3 0 0,4-4 176 15,1-2-48-15,1-1 0 0,2-4-128 0,1-2 0 16,0-2 144-16,-1 0-144 0,-1-5 144 0,-3-2-144 16,-3 0 192-16,-1-3-192 0,-2-5 208 0,-4 1-64 15,0-1-16-15,-4 1 0 0,-2-6-128 0,-1 0 192 16,-3-2-192-16,-2-1 192 0,-2-4-48 0,-1-1 0 15,-2-4 0-15,-1 1 0 0,1-3-144 0,-2 1 160 16,-3-1-160-16,-1 3 160 0,-1 2-160 0,-1-1 0 16,-3-2 0-16,0 1 128 0,-2 2-128 0,1 3 0 0,0 1 0 0,1 3 0 15,0 5-256-15,1 3 32 0,1 5 0 0,1 3 0 32,-2 5-288-32,3 5-64 0,3 1-16 0,6 4-10368 0,-10 3-2080 0</inkml:trace>
  <inkml:trace contextRef="#ctx0" brushRef="#br1" timeOffset="155032.76">21408 7311 11967 0,'0'0'528'0,"0"0"112"0,0 0-512 0,0 0-128 16,0 0 0-16,0 0 0 0,0 0 4720 0,0 0 912 15,15 5 176-15,-2 1 32 0,0-2-4672 0,1 3-928 16,0-1-240-16,2 2 0 0,0 0 0 0,2 2 128 15,2 2-128-15,0 2 0 0,0 1 0 0,2-1 0 16,-1 2 0-16,0 1 0 0,0-3 0 0,0 0 0 0,-1 1 0 0,0-2 0 16,0 0-320-16,-4-2 0 0,0 0 0 0,0 1 0 31,-2-3-416-31,0-3-96 0,-1-1 0 0,1-1-16 16,-3 2-1536-16,0-5-304 0</inkml:trace>
  <inkml:trace contextRef="#ctx0" brushRef="#br1" timeOffset="155330.17">22137 7140 22111 0,'-16'-4'1968'0,"7"4"-1584"0,-1 4-384 0,-1 0 0 15,1 2 3536-15,2 3 624 0,2 3 128 0,1 1 32 0,-1 0-3536 0,2-1-784 16,0 2 0-16,1 2 0 0,-4 1-128 0,1 0 128 16,-2 2-160-16,-1 5 160 0,-1 2-192 0,1 4 192 15,-1 0-208-15,-1 2 80 0,1 2 128 0,-2 0 0 16,-2 3 0-16,0-2-128 0,-1-3 128 0,1 2 0 16,0 0 0-16,-2-1 0 0,0-1 0 0,2 0 0 15,1-4 0-15,1 0 0 0,0-1-144 0,2-2 0 16,1-4 0-16,4-2 0 15,1 0-1792-15,0-1-368 0,0-2-64 0</inkml:trace>
  <inkml:trace contextRef="#ctx0" brushRef="#br1" timeOffset="156241.84">20358 8447 11967 0,'0'0'528'0,"0"0"112"15,0 0-512-15,0 0-128 0,0 0 0 0,0 0 0 0,14-2 4992 0,2-1 960 16,3 1 192-16,3 0 32 0,4 0-4944 0,2 2-976 16,0-4-256-16,6 1 0 0,4 1 192 0,5-1-16 15,5-1 0-15,7 0 0 0,4-4-176 0,3-1 192 16,4-3-192-16,-1 1 192 0,-1-2-64 0,6 0 0 0,4 0 0 16,3-2 0-16,3 2 48 0,-2-1 0 15,-1-3 0-15,-1-1 0 0,-1-1 32 0,2 5 16 0,1 0 0 0,2-1 0 16,-3 1-224-16,-6-2 0 0,-5-2 0 0,-3 1 0 15,3 2 0-15,-2-2 0 0,-2 4 0 0,-2 1 0 32,-3 4-960-32,-3-2-96 0,-6-1-16 0,-4 2-9232 0,-7-1-1856 0</inkml:trace>
  <inkml:trace contextRef="#ctx0" brushRef="#br1" timeOffset="157526.16">21308 8943 12895 0,'0'0'576'0,"0"0"112"0,-4-7-560 0,0-2-128 0,0 1 0 0,4 8 0 15,-4-9 2064-15,4 9 384 0,-4-9 80 0,0 1 16 16,4 8-1984-16,-6-11-400 0,-1 1-160 0,1 1 128 16,-1 3 48-16,1-1 0 0,-1-2 0 0,0 3 0 15,-1-2 256-15,0 1 48 0,1-2 16 0,0 5 0 0,-3 0 336 0,1 0 80 16,0 0 16-16,9 4 0 0,-12-2 48 0,2 1 16 16,0-1 0-16,-1 2 0 0,1 3-480 0,1-1-80 15,-1 2-32-15,0 2 0 0,-2-1-176 0,1 0-32 16,-1 2-16-16,-1-1 0 0,-2 2-48 0,1-2-128 15,0 4 192-15,-1 1-64 0,0 1-128 0,-1 1 0 16,1 1 0-16,-2 3 0 0,1 2 0 0,0 0 0 16,1 3 0-16,-1-2 0 0,2 3 0 0,1-3 0 15,0 1 0-15,1 1 0 0,1 0 0 0,2 0 0 0,3 0 0 0,1-1 0 16,1 0 416-16,1 0 0 0,2 0 0 0,2 2 0 16,2 1-176-16,1-1-48 0,1-1 0 0,3-1 0 15,1-1-192-15,1-3 0 0,2-2 0 0,1 0 0 16,3-2 160-16,2-3-160 0,1-2 160 0,2-3-160 15,-1-1 0-15,1-4 0 0,-2-2 0 0,2-1 0 16,0-4 128-16,-2 1-128 0,0-6 0 0,0 2 144 16,-2-2 32-16,0-1 0 0,0-3 0 0,0-1 0 15,-1-2 48-15,1-2 16 0,-2-1 0 0,0 0 0 16,-1 1 64-16,-1-3 16 0,-1-2 0 0,-2 1 0 16,-1-3-192-16,-2-2-128 0,-1 0 192 0,0-4-192 15,-3-3 160-15,0 1-160 0,-2-1 128 0,1 1-128 16,-2-1 0-16,0 2 128 0,-2 1-128 0,0 3 0 15,-2 2 224-15,0 3-32 0,-3 0-16 0,1 3 0 16,-2 2-16-16,0 0 0 0,0 4 0 0,2 4 0 0,-1 3-160 0,1 3-144 16,-3 3 144-16,0-1-208 15,-2 2-352-15,3 2-64 16,2-2-16-16,6 3 0 0,-9 2-1792 0,9-2-352 0,0 0-80 0,0 0-11456 16</inkml:trace>
  <inkml:trace contextRef="#ctx0" brushRef="#br1" timeOffset="159787.88">21799 8865 24879 0,'0'0'2208'0,"-9"-2"-1760"0,0 0-448 0,9 2 0 16,-9 2 1712-16,9-2 256 0,0 0 48 0,0 0 16 15,0 0-2032-15,0 0-368 0,0 0-80 0,0 0-32 16,0 0 336-16,0 0 144 0,13 0-128 0,0-4 128 0,0 2 160 0,3-5 112 15,-1 2 32-15,4 0 0 0,-1 0 240 0,2 1 48 16,0 0 16-16,3 0 0 0,-1-1-256 0,0 1-48 16,1 1-16-16,0 0 0 0,-3 2-288 0,1-4 160 15,-1 1-160-15,-2 0 128 0,-1 2-128 0,-1 0 0 16,-2 0 0-16,-1-1 0 0,-1 2 0 0,-2-2 0 16,-1 2 0-16,-9 1 128 0,0 0-128 0,9 0 0 15,-9 0 144-15,0 0-144 0,0 0 0 0,0 0 144 16,0 0-144-16,0 0 0 0,0 0 192 0,-5 9-64 15,0 0 0-15,0 0-128 0,-4-1 144 0,-2 1-144 16,-1 2 0-16,-1-1 144 0,-1 2-144 0,-2 1 0 0,0-1 0 16,-3 3 0-16,-2 3 0 0,-1 1 0 0,-1 0 0 0,-2 2 0 15,-1 0-176-15,2 0 176 0,0-2-128 0,2 1 128 16,1-2 0-16,2 0 0 0,1 1 0 0,4-2 0 16,2-3 0-16,4-1 0 0,0-1 0 0,3 1 0 15,3-2 176-15,2 1 16 0,0-12 0 0,5 12 0 16,0-2 48-16,3 1 16 0,2-3 0 0,3-2 0 15,4 1-96-15,2-2-16 0,-1-1 0 0,1 0 0 16,1-2-144-16,2 1 0 0,2-2 0 0,0-2 0 16,2-2-400-16,2-1 32 0,-3-2 16 0,-2 1 0 15,-1-3-416-15,-1 1-64 16,0-3-32-16,-2 1 0 0,-2 0-2032 16,-2-2-416-16,2-6-80 0,-6 3 0 0</inkml:trace>
  <inkml:trace contextRef="#ctx0" brushRef="#br1" timeOffset="160954.44">21870 8595 21935 0,'0'0'960'0,"0"0"224"0,0 0-944 15,0 0-240-15,0 0 0 0,0 0 0 0,0 0 480 0,0 0 48 16,0 0 16-16,0 0 0 0,0 0-32 0,0 0 0 15,8-7 0-15,-8 7 0 0,5-6 128 0,1-1 0 16,-6 7 16-16,10-5 0 0,-10 5 176 0,9-5 16 16,-9 5 16-16,9-6 0 0,-1 1-80 0,-8 5-16 15,9-2 0-15,1-4 0 0,1 5-224 0,-2-3-48 16,-9 4-16-16,11-1 0 0,1 0-224 0,1 1-64 16,0-3 0-16,0 2 0 0,2-2-192 0,0 1 0 15,4-2 128-15,-1 0-128 0,-3-2 0 0,1 0 0 16,0-1 128-16,-1 1-128 0,0-2 0 0,-1 2 0 15,-1-1 0-15,0 3 0 0,-1-2 0 0,-2 0 0 16,1 2 0-16,-1 2 0 0,-10 2 0 0,11-3 0 16,-11 3 0-16,0 0 0 0,10-2 0 0,-10 2 0 15,9-3 0-15,-9 3 0 0,0 0 0 0,9-4 0 0,-9 4 0 0,9-4 0 16,-9 4 128-16,8-2-128 0,-8 2 0 0,8-6 0 16,-8 6 0-16,8-5 128 0,-8 5-128 0,6-5 0 15,-6 5 0-15,0 0 0 0,4-7 0 0,-4 7 0 16,0 0 128-16,0 0-128 0,0 0 176 0,0 0-176 15,-5-7 256-15,-1 1-48 0,6 6-16 0,-10-6 0 16,1 1 16-16,3 2 0 0,6 3 0 0,-9-6 0 16,-2-1-16-16,3 1-16 0,1-1 0 0,-1 1 0 15,0-2-16-15,1 0 0 0,1 1 0 0,6 7 0 16,-9-7 0-16,0 0 0 0,9 7 0 0,-11-7 0 16,1 4-32-16,10 3-128 0,-9-4 192 0,0 2-64 15,9 2-128-15,-10 2 0 0,10-2 0 0,0 0 0 16,0 0 0-16,0 0-176 0,0 0 16 0,0 0 0 15,0 0-2336-15,0 0-448 0</inkml:trace>
  <inkml:trace contextRef="#ctx0" brushRef="#br1" timeOffset="163500.18">585 9874 3679 0,'0'0'320'0,"-7"-6"-320"0,-3 3 0 0,0-3 0 0,-2 4 2352 0,1 0 400 15,-1 1 64-15,0 0 32 0,-1 1-736 0,0 0-160 16,0 0-32-16,1 0 0 0,0 0-576 0,2 0-128 16,0 0-32-16,10 0 0 0,-10 0-608 0,10 0-112 15,0 0-16-15,0 0-16 0,0 0-272 0,0 0-160 16,0 0 192-16,14-3-192 0,0 1 0 0,2-1 0 15,-2 0 0-15,2 2 0 0,-1-3 176 0,2 3-176 16,1 0 160-16,2 1-160 0,-1 0 448 0,4 0-16 16,1 0 0-16,-8 1 0 0,2 4-160 0,3-2-16 15,3 1-16-15,3-1 0 0,2 0-240 0,2 0 0 16,2-1 128-16,27 4-128 0,-10-5 0 0,-4-2 0 16,-3-6 128-16,-5 0-128 0,-4-2 0 0,-3 2 176 0,-1-4-176 0,-1 2 160 15,-1-1-160-15,0 0 0 0,-2 3 0 0,-1 0 128 16,-3 2-128-16,-3 1 0 0,-2 3 0 0,-1-1 0 15,-3 1 128-15,-1-3-128 0,-12 4 192 0,11-1-64 16,-11 1 64-16,11-1 16 0,-11 1 0 0,8-6 0 16,-8 6 128-16,0 0 32 0,0 0 0 0,0 0 0 15,0 0 160-15,-4-10 48 0,-1-1 0 0,-2 2 0 16,0 1-144-16,-2-2-32 0,0 2 0 0,0-1 0 16,-1 0-16-16,-1-1-16 0,1-1 0 0,-1 2 0 15,1 0-144-15,0 0-32 0,-1 0 0 0,2 0 0 16,-1-1-192-16,0 3 144 0,1-1-144 0,0 1 128 15,-3 2-128-15,2 0 192 0,0 0-192 0,0 2 192 16,-3-4 16-16,3 2 16 0,1 4 0 0,9 1 0 16,-11-3-96-16,11 3-128 0,-9-1 176 0,9 1-176 0,0 0 128 0,0 0-128 15,0 0 0-15,0 0 0 16,0 0 0-16,0 0 0 0,0 0 0 0,0 0 0 0,0 0 0 0,0 0 0 16,0 0 0-16,0 0 0 0,11 1 0 0,-11-1 0 15,11 3-160-15,1 1 160 0,-1 1 0 0,0 0 0 16,2 0-144-16,2-1 144 0,-1 3 0 0,2-1 0 15,-1 1-128-15,4-1 128 0,-1 1 0 0,0-4-192 16,0 1 192-16,2 2-160 0,-1 1 16 0,1-1 0 16,-2-2 0-16,1 2 0 0,-1-2 144 0,-1 2-128 15,-4-1 128-15,0 4-128 0,-1-3 128 0,-3 1 0 16,-3 0 0-16,-6-7 0 0,4 10 0 0,0 0 0 16,-3 1 0-16,-2 1 0 0,-2-2 0 0,0 3 0 0,-1-5 192 0,-3 2-64 15,-3 1 96-15,-1-1 32 0,-1 1 0 0,-2-1 0 16,-3 0-48-16,0 2 0 0,0 0 0 0,0 1 0 15,2 0-208-15,-1 1 144 0,2 1-144 0,1 2 128 16,0 0-128-16,1 2 0 0,1-5 0 0,2 3 0 16,2 2-176-16,0 0-64 0,2 1-16 0,1-3-17632 15</inkml:trace>
  <inkml:trace contextRef="#ctx0" brushRef="#br1" timeOffset="176072.17">19674 10460 13823 0,'0'0'608'0,"0"0"128"0,0 0-592 0,0 0-144 0,6-6 0 0,-6 6 0 16,0 0 1760-16,0 0 320 0,5-7 64 0,-5 7 16 15,0 0-640-15,5-5-128 0,-5 5-32 0,0 0 0 16,0 0-288-16,9-3-64 0,-9 3-16 0,8-1 0 16,-8 1-320-16,0 0-64 0,0 0-16 0,8 7 0 15,-2-1-272-15,1 2-48 0,-2 4-16 0,0-2 0 16,0 3-16-16,-1 0-16 0,-4 0 0 0,3 2 0 16,0 0 112-16,-1 0 32 0,1 0 0 0,2 4 0 15,4 1 96-15,-2 3 32 0,-2-1 0 0,-2-7 0 16,-5-2-112-16,1-1 0 0,0 0-16 0,1 2 0 15,0 3-128-15,1 1-32 0,0 1 0 0,1-1 0 0,-1-1-80 16,0 0 0-16,0-2-128 0,2-2 192 0,0-2-192 0,-1 1 176 16,1-1-176-16,-3-11 160 0,4 11 32 0,1-1 0 15,3 1 0-15,-3-4 0 0,-5-7 64 0,0 0 0 16,0 0 16-16,0 0 0 0,1 11 32 0,-1-11 0 16,0 0 0-16,0 0 0 0,-1 8-48 0,1-8-16 15,0 0 0-15,0 0 0 0,0 0-64 0,0 0-16 16,0 0 0-16,0 0 0 0,0 0-160 0,0 0 160 15,0 0-160-15,0 0 160 0,0 0-160 0,0 0 192 16,0 0-192-16,0 0 192 0,0 0-64 0,0 0-128 16,0 0 192-16,0 0-64 0,0 0-128 0,0 0 192 15,0 0-192-15,0 0 192 0,0 0-192 0,0 0 0 0,0 0 0 0,0 0 128 16,0 0-128-16,0 0 0 16,0 0 144-16,0-8-144 0,0 8 144 0,0 0-144 0,0 0 192 0,0 0-192 15,0 0 0-15,0 0 0 0,0 0 0 0,0 0 0 16,4-7 0-16,-4 7 0 0,0 0 0 0,0 0 0 15,0 0 0-15,0 0 0 0,0 0 0 0,0 0 0 16,0 0 0-16,0 0 0 0,0 0 0 0,0 0 0 16,0 0 0-16,0 0 0 0,0 0 0 0,0 0 0 15,0 0 0-15,0 0 0 0,0 0 0 0,0 0 0 16,0 0 0-16,0 0 0 0,0 0 0 0,0 0 0 16,0 0 160-16,0 0-160 0,0 0 128 0,0 0-128 15,0 0 176-15,0 0-48 0,0 0-128 0,0 0 192 16,0 0-192-16,6 6 0 0,-6-6 0 0,0 0 0 15,0 0 0-15,0 0 0 0,0 0 0 0,6 7 0 16,-6-7 0-16,0 0 0 0,0 0 0 0,0 0 0 0,0 0 0 0,0 11 0 16,0-11 0-16,0 0 0 0,0 0 0 0,0 0 0 15,0 0 0-15,-3 9 0 0,3-9 0 0,0 0 0 16,0 0 0-16,0 0 0 0,0 0 0 0,0 0 0 16,-3 9 0-16,3-9 0 0,0 0 0 0,0 0 128 15,0 0-128-15,0 0 0 0,0 0 0 0,0 0 0 16,0 11 0-16,0-11 0 0,0 0 0 0,0 0 0 15,0 0 0-15,0 0 0 0,0 0 0 0,0 0 0 16,0 10 0-16,0-10 0 0,0 0 0 0,0 0 0 16,0 0 0-16,0 0 0 0,0 0 0 0,0 0 0 15,2 10 0-15,-2-10 0 0,0 0 128 0,0 0-128 16,0 0 0-16,0 0 0 0,0 0 128 0,0 0-128 0,0 0 0 0,0 0 0 16,0 0 128-16,0 0-128 0,0 0 0 0,0 0 0 15,0 0 0-15,9 3 0 0,-9-3 0 16,0 0 0-16,10 4 0 0,-10-4 128 0,0 0-128 0,11 1 0 15,-11-1 0-15,10 3 0 0,-10-3 0 0,9 1 0 16,-9-1 0-16,12 0 0 0,-2 0 128 0,0-1-128 16,-1 2 0-16,1-1 0 0,1 0 128 0,-1 0-128 15,0-1 0-15,2 1 128 0,0 0-128 0,0-1 0 16,-1-1 0-16,2 2 0 0,2 0 0 0,-2 0 0 16,-1-1 0-16,-1 1 0 0,1 0 0 0,0 0 0 15,-1 0 0-15,1 1 0 0,0 1 0 0,1-2 0 16,1 0 0-16,2 0 0 0,0 0 0 0,2 0 0 15,1 0 0-15,4-2 144 0,-1 1-144 0,2-3 128 16,3 1-128-16,0 1 0 0,-1-2 0 0,0 0 0 16,-1-3 0-16,2 2 0 0,2-1 0 0,-2 0 0 0,-2 1 0 0,0 3 0 15,-2 0 0-15,1 0 0 16,1 0 0-16,-1 4 0 0,0-2 0 0,1 0 0 0,-1 0 0 0,1 0 0 16,0 0 0-16,1 0 0 0,1 0 0 0,1-2 0 15,0 1 0-15,2 0 0 0,2-3 0 0,-1 1 0 16,0 1 0-16,1-1 0 0,-4 1 0 0,1-1 0 15,-2 0 0-15,1 1 0 0,0 0 0 0,1 2 0 16,-2 0 0-16,2 0 0 0,-2 3 0 0,0 0 0 16,-3-2 0-16,2 2 0 0,2-1 0 0,-2 1 0 15,-1 1 0-15,1-2 0 0,-3 1 0 0,2-1 0 16,0 0 0-16,-1 0 0 0,1-2 0 0,-1 0 0 16,-2 0 0-16,1 0 0 0,2-4 0 0,1 2 0 0,0-1 128 0,2 1-128 15,-1-1 0-15,0 2 0 0,1-1 0 16,-1 0 0-16,2-2 0 0,-1 1 0 0,0 2 128 15,-1 0-128-15,-1-1 0 0,0 2 0 0,-2-2 0 0,-1 2 0 16,-1 0 0-16,1 0 0 0,-3-2 0 0,1 2 0 16,-1-1 0-16,2 1 0 0,-1-1 0 0,1 1 0 15,0 0 0-15,3-3 0 0,0 2 0 0,1 1 0 16,0-1 0-16,1 1 0 0,1-2 0 0,0 2 0 16,2-2 0-16,-1 2 0 0,0-3 0 0,-3 1 0 15,-1-1 0-15,-1 0 0 0,0 1 0 0,-2-1 0 16,-2 0 128-16,-2 2-128 0,-1 0 0 0,2 1 128 15,0 0-128-15,-1 0 0 0,0 0 0 0,0 0-176 16,1 0 176-16,-1 1 0 0,0-1 0 0,2 1 0 0,-1 1 0 0,1-1 0 16,-1 0 0-16,2-1 0 15,3 0 0-15,0 2 0 0,2-2 0 0,-1 0 0 16,-1 0 0-16,-1 0 0 0,1-2 160 0,-2 2-160 0,-3 0 0 0,1 0 0 16,-2 0 0-16,-2 0 0 0,-2 0 0 0,-1 2 0 15,0 0 0-15,-1 1 0 0,-12-3 0 0,13 3-128 16,-1-1 128-16,-1 1 0 0,-11-3 0 0,13 4 0 15,-1-2 0-15,0 1 0 0,-12-3 0 0,13 2 0 16,-1 0 128-16,-1-2-128 0,0-2 0 0,-1 2 0 16,-1 0 128-16,2 0-128 0,-11 0 0 0,13 0 0 15,-3 0 0-15,1 0 0 0,-11 0 128 0,10-1-128 16,-10 1 0-16,11-1 0 0,-11 1 160 0,10 0-160 16,-10 0 160-16,0 0-160 0,0 0 144 0,10 0-144 15,-10 0 128-15,10 0-128 0,-10 0 0 0,10 0 0 0,-10 0 0 16,10 0 0-16,-10 0 0 0,11 0 0 0,-1 0 128 0,-10 0-128 15,9 0 0-15,-9 0 0 0,11 0 0 0,-11 0 0 16,9 0 0-16,-9 0 0 0,10 0 0 0,-10 0 128 16,0 0-128-16,0 0 0 0,0 0 0 0,11-3 0 15,-11 3 0-15,9-1 0 0,-9 1 144 0,0 0-144 16,0 0 128-16,0 0-128 0,0 0 128 0,9-3-128 16,-9 3 0-16,0 0 128 0,9-4-128 0,-9 4 0 15,0 0 0-15,0 0 128 0,0 0-128 0,7-5 0 16,-7 5 128-16,0 0-128 0,0 0 128 0,5-8-128 15,-5 8 176-15,0 0-48 0,0 0 0 0,3-10 0 16,-3 10-128-16,1-9 0 0,-1 9 144 0,1-12-144 16,-1 0 0-16,0 3 128 0,0 9-128 0,-1-10 0 15,1 10 128-15,-1-13-128 0,-2 2 128 0,2 0-128 16,-1 0 144-16,0 1-144 0,0-1 192 0,0 1-192 0,-1-1 176 0,1 2-176 16,-2-1 160-16,1 1-160 0,1 0 0 0,2 9 0 15,0 0 0-15,0 0 0 0,-6-13 0 0,1 1 0 16,1 3 0-16,4 9 0 0,-4-9 0 15,4 9 0-15,-4-9 0 0,4 9 0 0,-4-11 128 0,2 3-128 16,2 8 176-16,-1-11-176 0,-2 3 0 0,3 8 0 16,0 0 0-16,-3-11 0 0,-1 0 0 0,0 0 0 15,2 1 0-15,2 10 0 0,-4-7 0 0,4 7 0 16,-4-6 0-16,4 6 0 0,0 0 0 0,-3-7 0 16,3 7-160-16,0 0 160 0,-2-6 0 0,2 6 0 15,0 0 0-15,-3-8 0 0,3 8 0 0,0 0 0 16,-4-7 0-16,4 7 192 0,-2-6-192 0,2 6 0 0,0 0-192 15,-5-7 192-15,2 1 0 0,3 6 0 0,0 0 0 0,-5-6 0 16,5 6-128-16,0 0 128 0,0 0 0 0,0 0 0 16,0 0 0-16,0 0 0 0,-4-7 0 0,4 7 0 15,0 0 0-15,0 0 0 0,0 0 0 0,0 0 0 16,-4-7 0-16,4 7 0 0,-4-6 0 0,4 6 0 16,-3-8 0-16,3 8 0 0,0 0 0 0,-1-8 0 15,1 8 0-15,-3-7 0 0,3 7 0 0,0 0 0 16,-3-6 0-16,3 6 0 0,-4-8 0 0,4 8 0 15,0 0 0-15,-4-6 0 0,4 6 0 0,-6-4 0 16,6 4 0-16,-3-8 0 0,3 8 0 0,-4-7 0 16,4 7 144-16,-4-6-144 0,4 6 160 0,-4-8-160 15,4 8 144-15,-3-8-144 0,2 2 128 0,1 6-128 16,-1-8 128-16,1 8-128 0,0-9 0 0,0 9 128 0,1-11-128 0,-1 2 0 16,1 1 0-16,-1 8 0 0,0 0 0 0,0 0 128 15,-1-14-128-15,1 2 0 0,-1 3 128 16,1 9-128-16,-3-9 128 0,3 9-128 0,-3-10 0 0,3 10 128 15,-2-11-128-15,2 11 0 0,-3-10 0 0,1 1 128 16,2 9-128-16,-4-11 0 0,1 2 0 0,3 9 0 16,-4-10 0-16,4 10 0 0,-4-9 0 0,4 9 0 15,-2-8 0-15,2 8 0 0,-3-12 0 0,3 12 0 16,-3-8 0-16,3 8 0 0,-2-8 0 0,2 8 0 16,0 0 0-16,-3-8 0 0,3 8 0 0,0 0 0 15,0 0 0-15,-5-6 0 0,5 6 0 0,0 0 0 16,0 0 0-16,0 0 0 0,0 0 0 0,0 0 0 0,-8-4 0 0,8 4 0 15,0 0-128-15,0 0 128 0,-9-1 0 0,9 1 0 16,0 0 0-16,-9 5 0 0,2 7 0 16,1-2 0-16,-1-3 0 0,7-7 0 0,-6 6 0 0,6-6 0 15,-9 4 0-15,2 0 0 0,-1-1 0 0,8-3-176 16,-10 2 176-16,1 2 0 0,0-1 0 0,0-1 0 16,-1 0 0-16,1-1 0 0,0 2 0 0,-1-1 0 15,-1-2 0-15,1 3 0 0,-1-2 0 0,1-5 0 16,0-9 0-16,-2 4 128 0,-1 4-128 0,-1 2 128 15,-3-1-128-15,0 3 0 0,-2 0 0 0,1 1-128 16,-1-3 128-16,-4 3 0 0,-1 0 0 0,-1 0 0 16,0-1 0-16,2 1 0 0,-2-2 0 0,0 2 0 15,0 0 0-15,1 2 0 0,-3-2 0 0,3 1 0 16,-1 2 0-16,0-1 0 0,0 0 0 0,1 0 0 0,-1-2 0 0,-1 3 0 16,-3 1 0-16,-1 0 0 0,0-2 0 0,-2 0 0 15,-5-1 0-15,1 0 0 0,-1 0 0 0,0 2 0 16,0-2 0-16,0 2 0 0,1-2 0 0,0 3 0 15,1-3 0-15,1 2 0 0,-1 0 0 0,0-1 0 16,-2 0 0-16,0 0 0 0,-1-2 0 0,1 0 0 16,1-4 0-16,-1 4 0 0,2 0 0 0,0 0 0 15,0 0 0-15,1 0 0 0,0 2 0 0,3 0 0 16,-1-2 0-16,1 3 0 0,0 1 0 0,-2-2 0 16,1 1 0-16,-1-2 0 0,0 1 0 0,1-2 0 15,-2-2 0-15,1 2 0 0,1 0 0 0,0 0 0 16,1 0 0-16,1-1 0 0,0-2 0 0,3 3 0 15,-1 2 0-15,2-1 0 0,0-1 0 0,2 1 0 0,-1-1 0 16,-1 3 0-16,-2-1 0 0,2 0 0 0,1-2 0 0,1 0 0 16,-2 0 0-16,0 0 0 0,-1 0 0 0,3 0 0 15,-1 1 0-15,0 2 0 0,-1-3 0 0,0 0 0 16,-1 2 0-16,1 2 0 0,1-1 0 0,1 1 0 16,1-4 0-16,1 2 0 0,1 1 0 0,0-3 0 15,-1 0 0-15,0 0 0 0,1 1 0 0,0 1 0 16,-1-1 0-16,1 0 0 0,1-2 0 0,-2 1 128 15,-3 2-128-15,2-2 0 0,1 0 0 0,0 2 0 16,-1-1 0-16,1 2 0 0,-1-1 0 0,-1 2 0 16,1 0 0-16,-1 1 0 0,2 2 0 0,1-2-128 15,2 2 128-15,-1-1 0 0,2 1 0 0,2-1 0 16,2-1 0-16,1 1 0 0,0-1 0 0,0 0 0 0,-1-1 0 0,2-2 0 16,1 1 0-16,1 0 0 0,0-2 0 0,0 0 0 15,10-1 0-15,-9 2 0 0,0-2 0 16,1 0 0-16,8 0 0 0,-9 0 0 0,-1-2 0 0,10 2 128 15,-9-2-128-15,9 2 0 0,-9-3 0 0,1-1 0 16,0 2 0-16,1-1 128 0,7 3-128 0,-6-4 0 16,-1 0 0-16,7 4 0 0,0 0 128 0,0 0-128 15,-6-4 160-15,6 4-160 0,0 0 0 0,0 0-208 16,0 0 16-16,0 0 0 16,0 0-464-16,0 0-96 0,0 0-16 0,0 0 0 15,0 0-1536-15,0 0-304 0,10 5-64 0,3-1-16 16,3-1-880-16,4-2-176 0,4-2-32 0</inkml:trace>
  <inkml:trace contextRef="#ctx0" brushRef="#br1" timeOffset="177160.34">21067 10056 7359 0,'0'0'656'0,"0"0"-528"15,0 0-128-15,0 0 0 0,0 0 3424 0,0 0 656 16,0 0 128-16,0 0 16 0,0 0-2256 0,0 0-464 16,0 0-96-16,8-4 0 0,-8 4-128 0,0 0 0 15,0 0-16-15,7-6 0 0,0-1-352 0,-7 7-64 16,8-8-16-16,-2 2 0 0,-1-1-96 0,1 1-32 15,-6 6 0-15,6-9 0 0,1 0 0 0,-2 2-16 16,0-2 0-16,-1 1 0 0,0-1-96 0,0 1-16 16,0 0 0-16,0 1 0 0,-2-4-16 0,2 2-16 0,0 0 0 0,0 0 0 15,0 0-32-15,0-1-16 0,0 0 0 0,0 0 0 16,0-1-272-16,0 2-48 16,-2-4-16-16,2 1 0 0,0 1-32 0,0-2-128 0,0 1 192 0,0 0-64 15,0 0-128-15,1 2 0 0,-1-1 144 0,0 1-144 16,1 1 0-16,0 0 144 0,0-2-144 0,1 4 0 15,-6 7 128-15,6-12-128 0,2 4 0 0,-8 8 0 16,8-8 0-16,-1 2 0 0,-7 6 0 0,10-7 0 16,-3 1 0-16,-7 6 0 0,10-7 0 0,-3 2 0 15,-7 5 0-15,10-5 0 0,-10 5 0 0,7-4 0 16,-7 4 0-16,0 0 0 0,0 0 0 0,0 0 0 16,0 0 0-16,0 0 0 0,0 0 0 0,0 0 0 0,0 0 0 0,0 0 0 15,0 0 0-15,11 5 0 0,-3 1 0 0,-8-6 0 16,5 11 0-16,-1 1-144 0,0 2 144 0,0-1 0 15,-1-1 0-15,1 1-128 0,0-2 128 0,1 1 0 16,-1 0 0-16,2 1 0 0,-1-4 0 0,1 2 0 16,1-2 0-16,-1 1 0 0,0 2 0 0,0 0 0 15,1-1 0-15,-1 1 0 0,1-2 0 0,-1 1 0 16,-6-11 0-16,11 16 0 0,0-3 0 0,0 1 0 16,-3-2 0-16,-2-1 0 0,1-1 0 0,-1 0 0 15,2 0 160-15,0 1-160 0,0-1 160 0,2 1-160 16,0-1 160-16,1-2-160 0,-2 0 128 0,0 0-128 15,-1-5 0-15,0 3 144 0,-8-6-144 0,9 5 0 16,-9-5 0-16,0 0 128 0,10 5-128 0,-10-5 0 0,0 0 0 0,0 0 128 16,12 0-128-16,-12 0 128 0,0 0-128 0,11 0 128 15,-11 0-128-15,0 0 160 0,10-4-160 0,-10 4 160 16,9-2-160-16,-9 2 160 0,11-4-160 0,-11 4 160 16,0 0-160-16,10-3 0 0,-10 3 0 0,9-6 0 15,-9 6 0-15,0 0 0 0,9-7 128 0,-9 7-128 16,8-6 0-16,-8 6 0 0,8-7 0 0,-8 7 0 15,8-9 0-15,-2 2 0 0,-6 7 128 0,8-9-128 16,0-1 0-16,-2 2 160 0,1 1-160 0,-2 0 160 16,-1-4-32-16,0 2 0 0,1 0 0 0,0 0 0 15,-1 0-128-15,1-2 192 0,-1 1-192 0,2-1 192 16,-3 0-192-16,3-2 128 0,-2-2-128 0,1 1 128 16,-1 0-128-16,1-1 0 0,1 2 144 0,0-2-144 15,-2-1 0-15,0-1 128 0,1-4-128 0,-1 3 0 0,-2 1 128 0,1 0-128 16,-1 1 160-16,0 1-160 0,-1 3 0 0,-1 0 0 15,0 2 0-15,0 1-160 0,1 1 160 0,-1 8 0 16,2-9 0-16,-2 9 0 0,0 0 0 0,2-8-160 16,-2 8 160-16,0 0 0 0,0 0-352 0,0 0 32 15,8-5 16-15,-8 5 0 16,9-3-1104-16,-9 3-208 0,12 0-48 0,-2 1-16 16,-10-1-1840-16,12 3-352 0</inkml:trace>
  <inkml:trace contextRef="#ctx0" brushRef="#br1" timeOffset="180937.69">26385 7119 24239 0,'0'0'1072'0,"0"0"224"0,0 0-1040 0,0 0-256 0,0 0 0 0,-2-9 0 15,1 0 1664-15,1 9 256 0,0 0 64 0,4-9 16 0,-4 9-768 0,0 0-144 16,-1-8-48-16,1 8 0 16,0-12-368-16,0 3-80 0,-2 1-16 0,2 8 0 0,0 0-128 0,-4-8-48 15,-1 0 0-15,-1 2 0 0,-3 1 112 0,-1 1 0 16,1-2 16-16,-2 3 0 0,-4-1-80 0,-2 1 0 15,0 2-16-15,-1 1 0 0,-3 4-48 0,2 2 0 16,-2-2 0-16,0 3 0 0,0 2-192 0,2 1-64 16,-1 3 0-16,2-1 0 0,2 1-128 0,2 1 0 15,-1 1 0-15,2 0 0 0,0 2 0 0,2 0 0 16,0 1 0-16,1 1 0 0,-1 0 0 0,3-2 0 16,2 3 0-16,1-5 0 0,0 0 0 0,-1 2 0 15,2 2 0-15,2 0 0 0,0-5 0 0,1 3 0 0,0-3 0 0,1 3 0 16,1-3 0-16,2-1 0 0,-1-2 0 15,-2-11 0-15,7 10 0 0,1-4 0 0,-8-6 0 0,13 3 0 16,0-3 0-16,2-1 128 0,2-3-128 0,0 0 128 16,-1-2-128-16,4-5 128 0,0 1-128 0,1-3 128 15,3 0-128-15,-2 0 0 0,0 0 0 0,0 0 128 16,0-5-128-16,-1 1 0 0,-1 0 144 0,-2 0-144 16,-1 0 160-16,-1 0-32 0,-2-3-128 0,-2 1 192 15,-3-2 16-15,0-3 0 0,-1-2 0 0,-2-1 0 16,0-2 32-16,-3-5 0 0,0 2 0 0,0-6 0 15,-2-1-112-15,-1-3 0 0,-1-2-128 0,-1-1 192 16,0 4-64-16,-1 2-128 0,-1-2 176 0,0 5-176 16,-1 3 320-16,0 3-64 0,-2 1 0 0,1 3 0 15,1 2-128-15,-1 1-128 0,1 3 144 0,1 3-144 16,-1 2 0-16,1 4 0 0,0-1 0 0,0 5-160 16,4 7-416-16,0 0-64 0,0 0-32 0,0 0 0 15,0 0-1616-15,0 0-320 0,0 0-64 0,0 0-16 16,0 0-1232-16,0 0-256 0</inkml:trace>
  <inkml:trace contextRef="#ctx0" brushRef="#br1" timeOffset="181859.61">26917 6969 9215 0,'0'0'816'0,"0"0"-656"15,-8-4-160-15,8 4 0 0,0 0 4304 0,0 0 832 16,0 0 176-16,0 0 16 0,0 0-4144 0,0 0-832 16,0 0-160-16,0 0-48 0,0 0-144 0,0 0 0 15,0 0 0-15,0 0 0 0,0 0 432 0,0 0 48 16,0 0 16-16,0 0 0 0,0 0 640 0,0 0 128 15,0 0 16-15,0 0 16 0,0 0 144 0,8-6 32 16,-8 6 0-16,7-7 0 0,2 2-640 0,-1 0-112 0,-8 5-16 0,12-4-16 16,1-3-368-16,0 3-80 0,-1 2-16 0,1-1 0 15,1 0-224-15,3 2 128 0,1 0-128 0,1 1 0 16,0 0 0-16,2 1 0 0,0 0 0 0,1 1 0 16,0-2 0-16,0 1 0 0,-1 0 0 0,0-1 0 15,-1 0 0-15,-1 0 0 0,0 0 0 0,-4 0 0 16,0 0 160-16,-1 0-160 0,-1 0 160 0,0 0-160 15,-1-1 0-15,-12 1 0 0,10-3 0 0,-10 3 0 16,0 0 0-16,0 0 0 0,0 0 0 0,0 0 0 16,0 0 0-16,0 0 0 0,0 0 0 0,0 0 0 15,0 0 0-15,-6 12 0 0,-5-1 0 0,-2-1 0 16,-3-1 0-16,0 4 0 0,-4-2-128 0,-1 2 128 0,-1 0 0 16,-2 0 0-16,-2 1 0 0,0 2 0 0,0-3-160 0,0 4 32 15,0-4 0-15,1 2 0 0,4 2 128 0,-1 2 0 16,0-4 0-16,0 2-128 0,0 0 128 15,0 0 0-15,-2-1 0 0,3-2 0 0,2-2 0 0,1 0 0 16,-1 1 0-16,5-2-128 0,2 0 128 0,3-1 0 16,3 1 128-16,2 0-128 0,4-11 176 0,2 9-48 15,-2-9 0-15,11 10 0 0,0-3 0 0,2 0 0 16,0-2 0-16,2-1 0 0,2-1-128 0,2-3 0 16,1 0 0-16,1-2 0 0,0 1 0 0,1-2 0 15,0 1 0-15,1-2 0 16,1 1-320-16,1-3-80 0,1-2-32 0,0-1 0 15,-1 0-352-15,-2 1-80 0,-1 0-16 0,-2 0 0 16,-3-2-1664-16,-3-1-336 0,-4 2-64 0,0-2-11840 0</inkml:trace>
  <inkml:trace contextRef="#ctx0" brushRef="#br1" timeOffset="182429.87">26966 6613 4607 0,'0'0'400'0,"-9"0"-400"0,-1-3 0 0,0 2 0 15,10 1 5600-15,-9-1 1040 0,9 1 208 0,0 0 32 0,-9-1-4656 0,9 1-944 16,0 0-176-16,0 0-32 0,0 0-160 15,0 0-16-15,0 0-16 0,0 0 0 0,0 0-112 0,11-2 0 16,0 1-16-16,2 0 0 0,0-1-160 0,0 1-16 16,2-2-16-16,0 1 0 0,1-2-128 0,1 0-32 15,1 0 0-15,3 1 0 0,4 1-176 0,-2 1-32 16,0-3-16-16,0 2 0 0,2 0-176 0,0 0 0 16,-2 1 0-16,2 0 128 0,0 1 0 0,-1-2-128 15,-2 1 192-15,-1 1-64 0,-1 0-128 0,-3 0 0 16,-3 0 0-16,-1 0-176 0,-1-1 176 0,-12 1 0 15,12-1 0-15,-12 1 0 0,10-2 0 0,-10 2 0 0,9 2 128 0,-9-2-128 16,0 0 144-16,0 0-144 0,0 0 192 0,0 0-192 16,0 0 288-16,0 0-48 0,0 0-16 0,0 0 0 15,0 0 64-15,-2-10 16 0,-1 3 0 16,-1-1 0-16,-1 0-32 0,0 0 0 0,-1-1 0 0,0 3 0 16,-2-4-80-16,0 4-32 0,0-2 0 0,-1-1 0 15,-1 0-160-15,-2 0 0 0,-1 0 144 0,-1 2-144 16,1 1 128-16,-2-1-128 0,0-2 128 0,0 2-128 15,1 1 0-15,0-1 128 0,-1 1-128 0,2 1 0 16,2-1 0-16,0 2 128 0,2 1-128 0,3-1 0 16,6 4 0-16,-7-4 128 0,7 4-128 0,0 0 0 15,0 0 0-15,0 0 0 0,0 0 0 0,0 0-128 32,0 0-256-32,0 0-32 0,8-5-16 0,1-1 0 0,1 5-1648 0,0 1-336 15,0 0-64-15,0 1-9792 0,-10-1-1952 0</inkml:trace>
  <inkml:trace contextRef="#ctx0" brushRef="#br1" timeOffset="182993.91">25549 7686 30399 0,'-17'-1'2704'0,"0"1"-2160"0,-3 1-544 0,6 3 0 15,2-4 1808-15,3 1 256 0,3-1 48 0,6 0 16 16,0 0-1296-16,0 0-256 0,0 0-48 0,0 0-16 0,12-4-144 0,4 0-48 15,5-2 0-15,7 2 0 0,7 1 192 0,8 1 48 16,9 2 0-16,4 2 0 0,1 2 48 0,2-4 16 16,1-2 0-16,8-2 0 0,9 0-240 0,6 0-64 15,5 1 0-15,-2-2 0 0,-4 0-128 0,1-6-48 16,3 0 0-16,3-1 0 0,2 0-16 0,-5-1 0 16,-5-1 0-16,0-2 0 0,2-1-128 0,5 0 0 15,3 2 144-15,-5 0-144 0,-6 2 0 0,-5-2 0 16,-3-2 0-16,0 1 128 0,1 0-384 0,-3 3-80 15,-5 4-16-15,-6-1 0 16,-7 3-592-16,-8 2-112 0,-5-1-32 0,-6 0 0 16,-6 4-1520-16,-4-3-304 0,-5 2-64 0,-5 2-7824 15,-3 2-1552-15</inkml:trace>
  <inkml:trace contextRef="#ctx0" brushRef="#br1" timeOffset="183827.18">26421 8631 3679 0,'0'0'320'0,"0"0"-320"16,0 0 0-16,0 0 0 0,0 0 3200 0,0 0 560 0,8-5 112 0,-8 5 32 16,9-7-2560-16,-9 7-512 0,9-5-112 0,-9 5-16 15,8-9 320-15,-1 3 64 0,-7 6 16 0,5-8 0 16,-1 0 304-16,-4 8 48 0,5-8 16 0,-1-1 0 15,-2 1 112-15,0 2 16 0,-2 6 16 0,0-11 0 16,-2 2-368-16,1 1-80 0,-2-1-16 0,0-1 0 16,-3 1-432-16,1-3-80 0,-1 0-32 0,-3 2 0 15,-2-1-288-15,-1 3-48 0,-1 2-16 0,-1 2 0 16,-3 1 48-16,-3 6 0 0,0 2 0 0,-4 6 0 16,-2 0-304-16,0 6 0 0,-3 2 0 0,1 1 0 15,-1 3 0-15,2 0 0 0,-1 3-176 0,5 0 176 16,2 2-144-16,1-1 144 0,2 2 0 0,4-3-144 15,1 2 144-15,4 0 0 0,1-1-144 0,3 1 144 0,1-2 0 0,2 0 0 16,5 1 0-16,2-2 0 0,2-4-160 0,3-2 160 16,2 0 0-16,3-5-144 0,2-2 144 0,6-3 0 15,1-1 0-15,5-2 0 0,2 1 0 0,5-2 144 16,0-5-16-16,1 0-128 0,-2-3 128 0,-1-3-128 16,-3-3 0-16,-2-3 0 0,-3-1 320 0,-2-4 0 15,-1 0 0-15,-1-3 0 0,-1-4-16 0,-2-1 0 16,1 0 0-16,-3 0 0 0,-4-3 32 0,-3-2 16 15,-1-2 0-15,-2 0 0 0,-3-3-96 0,-4-3 0 16,-3-4-16-16,-1-2 0 0,0-5-112 0,-5 1 0 16,-5-1-128-16,1 2 192 0,0 4-192 0,-2 4 176 15,0-2-176-15,0 6 160 0,1 2-160 0,1 3 0 0,0 3 0 0,0 4 0 16,0 3-272-16,1 7-48 0,0 3 0 16,1 3 0-1,-2 3-464-15,2 1-112 0,2 3 0 0,9 0-16 16,-8 3-1824-16,8-3-352 0,-6 8-80 0,6-8-13136 0</inkml:trace>
  <inkml:trace contextRef="#ctx0" brushRef="#br1" timeOffset="184363.51">27435 8649 17503 0,'-1'-11'768'0,"1"11"176"0,0 0-752 0,-1-7-192 0,1 7 0 0,-1-6 0 16,1 6 3600-16,-2-7 688 0,2 7 144 0,0 0 32 15,0 0-2784-15,0 0-544 0,0 0-112 0,0 0-32 16,0 0-432-16,0 0-96 0,0 0-16 0,0 0 0 16,-9 8 208-16,0 2 48 0,0 1 0 0,-2 1 0 15,1-1 48-15,-3 2 16 0,-1 2 0 0,-3-1 0 16,-2 6-208-16,0 2-48 16,-2 1 0-16,-1 3 0 0,-2 2-272 0,2 0-64 0,-1 4-16 0,1-1 0 15,-2 0-160-15,3-2 0 0,3-2 0 0,2-2 128 16,1 0-128-16,4-6 0 0,1 0 0 0,2-4 0 0,1-2-240 0,4-4-80 15,0-1 0-15,3-8-16 16,0 0-1152-16,0 0-240 16,0 0-32-16,0 0-16 0,-1-10-1856 0,1-5-368 0</inkml:trace>
  <inkml:trace contextRef="#ctx0" brushRef="#br1" timeOffset="184596.64">27081 8569 21183 0,'0'0'1888'0,"0"0"-1504"15,0 0-384-15,-8 6 0 0,8-6 3968 0,-3 11 736 16,2-1 144-16,4 2 16 0,1 1-3568 0,2 1-720 16,2 0-128-16,2 1-48 0,2-1-160 0,1 2-48 15,0 1 0-15,2 1 0 0,1 4 128 0,3 2 32 16,0 0 0-16,1 1 0 0,-1 1-128 0,1-2-32 16,-2 2 0-16,2-3 0 0,-1-1-192 0,0-1 128 0,-2-1-128 0,-2-3 0 15,-1-3 0-15,1-2 0 0,-1-3 0 0,-1-1 0 31,-1-2-720-31,1-4-48 0,1-1 0 0,-2-1 0 16,-2-1-2768-16,-10 1-560 0,11-13-128 0,-3-2 0 0</inkml:trace>
  <inkml:trace contextRef="#ctx0" brushRef="#br1" timeOffset="185212.12">27033 8316 17503 0,'0'0'1552'0,"0"0"-1232"16,0 0-320-16,0 0 0 0,0 0 4096 0,0 0 752 15,0 0 144-15,0 0 48 0,0 0-3136 0,0 0-624 16,0-9-128-16,0 9-32 0,0 0-672 0,7-7-144 16,0-2-32-16,-7 9 0 0,8-7 64 0,-8 7 16 15,10-5 0-15,-1 0 0 0,-9 5-96 0,12-4-32 16,0 4 0-16,0 0 0 0,-1-3-96 0,1 2-128 16,0 1 176-16,1 1-176 0,2 2 144 0,4 0-144 15,-1-2 0-15,3 2 144 0,0-3-144 0,1 1 0 0,0 0 0 0,3-1 0 16,-1 0 0-16,0 0 0 15,-2 0 0-15,-2-1 0 0,-3-3 0 0,-2 0 0 0,1 0 0 0,-3 2 0 16,-1 2 128-16,-1-3-128 0,1 2 0 0,-1-2 128 16,-11 3-128-16,10-5 0 0,-10 5 0 0,10-5 0 15,-10 5 128-15,0 0-128 0,10-4 128 0,-10 4-128 16,7-6 144-16,-7 6-144 0,7-6 160 0,-7 6-160 16,0 0 128-16,0 0-128 0,6-7 0 0,-6 7 144 15,0 0-16-15,0 0-128 0,3-9 192 0,-3 9-64 16,0 0 160-16,0 0 32 0,-4-9 0 0,-1 4 0 15,5 5-80-15,-7-8-16 0,1 2 0 0,-1 0 0 16,-2 1-80-16,0 1-16 0,3-1 0 0,-4 0 0 0,-1 0 64 16,0-1 0-16,1 3 0 0,1-4 0 15,-2 2-192-15,1 1 0 0,-2 0 0 0,0 0 0 0,1-1 0 0,-2 1 0 16,-2 0 0-16,4 0 0 0,-1-1 0 0,1 2 0 16,1-1 0-16,2 2 0 0,8 2-272 0,-8-4 16 15,0 0 0-15,2 0 0 16,-1 1-256-16,7 3-64 0,-6-3 0 0,6 3 0 15,-4-7-2048-15,0 0-400 0</inkml:trace>
  <inkml:trace contextRef="#ctx0" brushRef="#br1" timeOffset="186712.53">25396 1124 13407 0,'0'0'592'0,"0"0"128"0,0 0-576 0,0 0-144 0,0 0 0 0,0 0 0 0,-6-10 768 0,6 10 112 15,-7-9 16-15</inkml:trace>
  <inkml:trace contextRef="#ctx0" brushRef="#br1" timeOffset="187450.53">25365 1042 7359 0,'0'0'656'0,"0"0"-528"16,0 0-128-16,0 0 0 0,0 0 2544 0,4-6 464 15,-4 6 112-15,5-5 16 0,-5 5-1392 0,4-6-272 0,-4 6-48 0,5-6-16 16,-2-1-208-16,-3 7-48 0,0 0-16 0,4-6 0 16,0-1-224-16,-4 7-32 0,0 0-16 0,0 0 0 15,2-8 16-15,-2 8 0 0,0 0 0 0,0 0 0 16,2-6-96-16,-2 6-16 0,0 0 0 0,0 0 0 16,-2-11-64-16,2 11-32 0,0 0 0 0,0 0 0 15,0 0-224-15,-2-7-32 0,2 7-16 0,0 0 0 16,0 0-64-16,-1-8-16 0,1 8 0 0,0 0 0 15,0 0-64-15,0 0 0 0,3-7-16 0,-3 7 0 16,3-6-64-16,-3 6-16 0,0 0 0 0,0 0 0 16,0 0 80-16,0 0 16 0,0 0 0 0,0 0 0 15,4-8 32-15,-4 8 16 0,0 0 0 0,0 0 0 16,0 0 16-16,0 0 0 0,0 0 0 0,0 0 0 16,0 0-112-16,0 0-16 0,0 0 0 0,0 0 0 0,0 0-192 0,0 0 144 15,0 0-144-15,0 0 128 0,0 0-128 0,0 0 0 16,0 0 0-16,0 0 0 0,-3 13 0 0,2 1 0 15,1 2 128-15,0 0-128 0,0-2 0 0,1 3 0 16,-1-3 0-16,-1 5 128 0,0 0-128 0,1-1 128 16,1-2-128-16,-2 1 128 0,-1-3-128 0,2 5 0 15,2-1 0-15,-2 0 0 0,-2-1 0 0,1 1 0 16,0-2 128-16,1 1-128 0,-1 1 0 0,-1 0 0 16,1-2 0-16,1 4 128 0,-1-2-128 0,2 1 0 15,0-2 0-15,2-1 0 0,-1 0 0 0,2 0 128 16,0 0-128-16,3 0 0 0,1-2 0 0,1-1 0 0,1 2 128 15,3-6-128-15,2-3 0 0,0-1 0 0,-1-1 0 0,5-1 128 16,0-3-128-16,3-1 128 0,1-2-128 0,0-1 128 16,1-2-128-16,0-5 0 0,1 2 0 0,0 0-176 15,1-2 176-15,-4 1 0 0,-1-4 0 0,-1 2 0 16,-2-2 0-16,-1-2 0 0,-3-1 0 0,2 0 0 16,-3-3 0-16,-2 1 128 0,0-1-128 0,-2 1 0 15,-1-5 0-15,-4 1 0 0,-2-1 0 0,0 1 0 16,-4-1 0-16,0 2 0 0,-2 1 0 0,-1-1 0 15,-3 0 0-15,0 1 0 0,-1 2 0 0,-3-1 128 16,-2 5-128-16,-2 0 0 0,1 1 0 0,-5 3 128 16,-1 5-128-16,-2-1 0 0,-5 3 0 0,1 2 0 15,-1-1 0-15,1 2 0 0,0 1 0 0,1 0 0 16,1-1 0-16,4 2 144 0,3 0-144 0,2 2 160 16,0-1-160-16,3 2-176 0,2 3 48 0,0-3 0 15,2 0-256-15,1 2-64 0,2 3 0 0,6-9 0 16,-5 7-1072-16,5-7-208 0,-2 13-64 0,5-1-11072 15,2-1-2208-15</inkml:trace>
  <inkml:trace contextRef="#ctx0" brushRef="#br1" timeOffset="188063.39">26008 1041 14735 0,'0'0'640'0,"0"0"160"0,0 0-640 0,0 0-160 0,-8 0 0 0,8 0 0 15,0 0 3712-15,-6 5 720 0,6-5 144 0,-7 9 32 16,3 3-2880-16,3 1-560 0,-2 1-112 0,2-1-32 16,1 0-512-16,1 2-96 0,0 0-32 0,2 4 0 15,0-1-48-15,-1 2-16 0,2-1 0 0,0 2 0 16,-1-2 80-16,3 0 16 0,1-2 0 0,-1 1 0 16,1 2-32-16,1-5 0 0,1 2 0 0,-1-1 0 0,-2-2 128 0,2-1 0 15,2-2 16-15,2-2 0 0,0-2-112 16,2 0-32-16,-1-3 0 0,3-1 0 0,-1-3-192 15,4 0-32-15,-1-4-16 0,3-2 0 0,1-1 0 0,1-1 0 16,1-3 0-16,-2-2 0 0,-1-2-144 0,0-1 0 16,-2-2 0-16,0 0 0 0,-2-6 0 0,-3 1 0 15,-1-2 0-15,-1 0 0 0,-3-1 0 0,-1-1 0 16,-2-3 0-16,-1 1 0 0,-1-1 0 0,0 0 0 16,-1 3 128-16,-5 6-128 0,2 2 0 0,-1 5 0 15,0 2 0-15,1 12 0 0,-3-6 192 0,3 6-64 16,0 0 0-16,0 0 0 0,0 0-128 0,0 0 160 15,-4 18-160-15,3 0 160 0,0 2-160 0,1-2 192 16,1 7-192-16,2-2 192 0,-2-2-192 0,2 4 0 0,-1 0 0 0,1 1 128 16,-2 1-128-16,2 2 0 0,-1-6 0 15,4 3 0-15,-4-1 0 0,2 1 0 0,1-4 0 0,2-2 128 16,-1 0-128-16,2-2 0 0,1-3 0 0,4 0 0 16,3-3-192-16,-2-2-128 0,-1-2-32 0,2-3 0 31,0-4-1312-31,1 1-272 0,0-4-48 0,-1-2-10176 0,1-3-2016 0</inkml:trace>
  <inkml:trace contextRef="#ctx0" brushRef="#br1" timeOffset="188332.34">27031 680 32831 0,'0'0'1456'0,"0"0"288"0,0 0-1392 15,0 0-352-15,0 0 0 0,0 0 0 0,0 0 1456 0,-4 10 208 16,4 3 64-16,0-1 0 0,2 4-896 0,0 2-192 16,3 1-16-16,2 6-16 0,0 4-240 0,-1 5-48 15,-2 0-16-15,2 5 0 0,1 0-160 0,1 1-16 16,-2-1-128-16,3-1 192 0,1-4-32 0,0-3-16 16,-1-1 0-16,-2-2 0 0,-2-3-144 0,1-3-176 15,1-3 48-15,-1-2 0 16,0-1-384-16,-1-3-80 0,-1 0-16 0,-2-4 0 15,-2-9-560-15,0 0-112 0,-1 11-32 0,1-11-9936 0,0 0-1984 0</inkml:trace>
  <inkml:trace contextRef="#ctx0" brushRef="#br1" timeOffset="188523.11">26893 963 33055 0,'-9'-11'1472'0,"9"11"288"0,0 0-1408 0,-5-4-352 0,5 4 0 0,0 0 0 16,0 0 1792-16,0 0 304 0,0 0 48 0,0 0 16 15,0 0-1008-15,13-2-208 0,1 0-48 0,2 2 0 16,2 0-592-16,0 0-128 0,1 0-32 0,1-1 0 16,3 0-336-16,3 1-64 0,1-4 0 0,3 3-16 15,3-1-1648-15,0 0-336 0,3 0-64 0,-1 1-16 16,1 0-1152-16,1-2-224 0</inkml:trace>
  <inkml:trace contextRef="#ctx0" brushRef="#br1" timeOffset="189373.98">28645 899 2751 0,'0'0'256'0,"0"0"-256"0,0 0 0 0,0 0 0 15,-4-7 5504-15,4 7 1040 0,0 0 224 0,0 0 32 16,0 0-4608-16,0 0-912 0,0 0-192 0,-9 7-48 16,0 3-720-16,1 5-160 0,-2 4-32 0,-1 6 0 15,-2 4 32-15,-1 3 0 0,-3 3 0 0,0 2 0 16,-1-1-160-16,-2 1 0 0,-2-6 0 0,3 2 128 15,-1-3-128-15,1-2-224 0,-2-3 48 0,2-3 16 16,1-1-864-16,1-2-192 0,0-3-16 0,3-2-16 16,1-5-528-1,1-3-96-15,-3-2-32 0,15-4 0 0</inkml:trace>
  <inkml:trace contextRef="#ctx0" brushRef="#br1" timeOffset="189542.43">28262 1088 17503 0,'0'0'1552'0,"10"9"-1232"16,1 1-320-16,3 2 0 0,2 0 3136 0,3 1 560 16,2 0 112-16,4 1 32 0,0 2-2432 0,1 1-464 15,1-4-112-15,-1-1 0 0,0 2-640 0,2-1-192 0,0-1 128 0,0-2-128 32,-2-1-368-32,0-3-128 0,0-3-16 0,1 1-9376 15,-3 0-1872-15</inkml:trace>
  <inkml:trace contextRef="#ctx0" brushRef="#br1" timeOffset="189957.37">30178 1004 24879 0,'0'0'2208'0,"0"0"-1760"15,-1 17-448-15,0 2 0 0,0 0 2688 0,1 3 464 0,1 1 96 0,3 1 16 16,1 2-1632-16,0 2-320 16,0 0-64-16,1-1-16 0,-1-4-848 0,3 0-160 0,-2-2-32 0,1 1-16 15,-2-2-176-15,0 0 0 0,0-3 0 0,1-1 0 31,-3-2-704-31,3-3 0 0,-6-11-16 0,4 9-11152 0,-4-9-2224 0</inkml:trace>
  <inkml:trace contextRef="#ctx0" brushRef="#br1" timeOffset="190135.19">30201 703 35007 0,'0'0'3120'0,"0"0"-2496"16,-11 0-496-16,11 0-128 0,-8 4 960 0,8-4 192 16,-2 12 16-16,3-2 16 15,-1-10-1696-15,7 12-352 0,-1 0-64 0,2-2-10144 16,1 3-2016-16</inkml:trace>
  <inkml:trace contextRef="#ctx0" brushRef="#br1" timeOffset="190532.16">30594 1227 10127 0,'0'0'896'0,"0"0"-704"0,0 0-192 0,7 12 0 16,-3-3 4320-16,-2-1 832 0,-2-8 160 0,0 0 48 15,0 0-3136-15,0 0-624 0,0 0-128 0,0 0-32 16,0 0-352-16,0 0-80 0,0 0-16 0,0 0 0 15,0 0-144-15,0 0-16 0,0 0-16 0,7-9 0 16,-2-1-176-16,2-2-48 0,-1-3 0 0,1-2 0 16,-2-1-112-16,3-3-32 0,1-2 0 0,0-4 0 15,0-1-208-15,3-1-48 0,0 1-16 0,1 2 0 16,-2 2 96-16,2 3 32 0,-1 2 0 0,1 1 0 16,-1 2 240-16,0 4 48 0,-1 4 16 0,1 2 0 15,0 1-160-15,2 5-16 0,6 5-16 0,-2 3 0 16,-4 2-256-16,5 2-160 0,0 5 192 0,2 2-192 15,0 2 0-15,0 4 0 0,0 2 0 0,-1 3 0 0,3 2 192 16,-4-6-192-16,-2-3 192 0,0-1-192 0,0 1 144 0,-3-4-144 16,-1-3 0-16,-1-2 144 0,0 0-144 15,0-2-176-15,-3-4 48 0,1-2 0 16,2 1-1536-16,2-4-320 0,3-3-48 0,1-7-18448 16</inkml:trace>
  <inkml:trace contextRef="#ctx0" brushRef="#br1" timeOffset="194655.99">25312 10335 3679 0,'0'0'320'0,"0"0"-320"0,0 0 0 0,0 0 0 0,0 0 1664 0,0 0 256 16,0 0 48-16,0 0 16 0,0 0-1120 0,0 0-224 16,0 0-32-16,0 0-16 0,1-8 384 0,-1 8 80 15,0 0 16-15,0 0 0 0,0 0 144 0,0 0 48 16,0 0 0-16,0 0 0 0,0 0 16 0,0 0 0 16,0 0 0-16,0 0 0 0,0 0-192 0,0 0-48 15,0 0 0-15,0 0 0 0,0 0-512 0,0 0-96 16,0 0-32-16,8 8 0 0,-8-8-192 0,5 9-32 15,-5-9-16-15,5 13 0 0,-1-1 160 0,-1 0 48 16,-3-12 0-16,2 14 0 0,0-1 112 0,-1 2 32 16,-1-1 0-16,0 1 0 0,0 1-16 0,0 4 0 0,0 2 0 15,0 1 0-15,0 1-16 0,0 1 0 0,0 1 0 0,1 2 0 16,1 4-176-16,0-1-48 0,1-2 0 0,-1 1 0 16,0-2-32-16,-1 1-16 0,0-2 0 0,2 1 0 15,-2-2-16-15,2 1-16 0,-2 1 0 0,2-1 0 16,-1-2 64-16,1 2 16 0,-2 0 0 0,2 3 0 15,-1-1-16-15,2 2 0 0,0 2 0 0,0-2 0 16,-1-2-64-16,1 0-16 0,0-2 0 0,-2-1 0 16,1 0-16-16,1 2 0 0,0-4 0 0,0 2 0 15,-2 0-16-15,1 1-128 0,-2 0 192 0,0 0-64 16,-2 1 16-16,1-1 0 0,1 2 0 0,-1-1 0 16,0 1 48-16,2 0 0 0,-2-1 0 0,1 1 0 15,-1-2-64-15,1 1-128 0,-1-3 192 0,2-1-64 16,0 0 48-16,0 1 0 0,-1-3 0 0,1 0 0 0,2-1-16 0,2 0 0 15,-1-2 0-15,0 1 0 0,0-3-32 0,0 0-128 16,2-2 192-16,-2 1-64 0,-2-2-128 0,-1 2 0 16,2-3 0-16,0 1 128 0,-3 1-128 0,2-1 0 15,-2 0 0-15,-1 2 0 0,0 0 0 0,-1 2 128 16,0 3-128-16,-2-2 0 0,1 1 0 0,0-2 128 16,1-1-128-16,0 0 0 0,1-3 0 0,-2 1 0 15,1-2 128-15,0 0-128 0,-1 0 0 0,2 1 0 16,0-2 0-16,2 0 128 0,-1-1-128 0,0 1 0 15,2 0 0-15,-2 1 0 0,-1 0 0 0,2 1 0 16,0-2 0-16,1 2 0 0,-1-3 0 0,2 0 128 16,-1 0-128-16,0-1 0 0,-1-1 0 0,1 3 0 15,-1 0 128-15,1 0-128 0,-3-1 0 0,1 1 0 0,-1 1 0 16,0 2 128-16,0 0-128 0,0 3 0 0,0-3 0 0,0-2 128 16,-1-1-128-16,1-2 0 0,0 0 0 0,1 0 0 15,-1-10 128-15,2 13-128 0,-2-3 0 0,0 0 128 16,0-10-128-16,1 10 0 0,-1-10 144 0,0 10-144 15,0-10 0-15,1 10 0 0,-1 0 0 0,0-10 128 16,0 10-128-16,0 0 0 0,0-10 0 0,-2 11 0 16,-1-2 0-16,3-9 0 0,-5 9 0 0,0-1 0 15,5-8 0-15,-6 8-128 0,1-2 128 0,5-6-192 32,-6 5-1328-32,6-5-272 0,-10 0-48 0,1-3-17808 0</inkml:trace>
  <inkml:trace contextRef="#ctx0" brushRef="#br1" timeOffset="198103.89">25625 12970 15663 0,'-15'1'1392'0,"6"1"-1120"16,-3-1-272-16,1 1 0 0,-1 0 1888 0,0 0 320 16,3 1 64-16,1-2 16 0,2-1-1504 0,6 0-288 15,0 0-64-15,0 0-16 0,-8 0 176 0,8 0 48 16,0 0 0-16,0 0 0 0,0 0-320 0,0 0-64 0,0 0-16 0,0 0 0 16,0 0 208-16,0 0 32 0,0 0 16 0,0 0 0 15,0 0 240-15,0 0 48 0,5-8 16 0,-5 8 0 16,9-5-16-16,-9 5 0 0,12-4 0 0,-2 2 0 15,1 0-208-15,1 2-64 0,-1-2 0 0,1 2 0 16,-4 0-16-16,1 0-16 0,0 0 0 0,2 0 0 16,0 0-64-16,2 0-16 0,3 0 0 0,0 0 0 15,14 0-16-15,-6-1-16 0,-3-2 0 0,1 0 0 16,-1 1-48-16,0-1-16 0,-1 0 0 0,-1 0 0 16,1 0-48-16,-1-1-16 0,1-1 0 0,1 2 0 15,1 2 0-15,0-2 0 0,-1 2 0 0,1 1 0 16,3 0-80-16,0 1-16 0,-1 2 0 0,1-3 0 15,0 1 48-15,1 1 0 0,1-1 0 0,-2 1 0 16,-1 0 16-16,-1-1 16 0,-1 3 0 0,2-3 0 16,-3 1 64-16,-2-2 16 0,1 0 0 0,-1 1 0 0,2 0-176 0,-1 0-128 15,-1-2 192-15,2 0-192 0,0 0 272 0,2-2-48 16,2 0-16-16,1-1 0 0,3 1 32 0,0 0 0 16,-1-4 0-16,1 4 0 0,1-1-64 0,-1 2-16 15,-1-2 0-15,0 2 0 0,-4 0-160 0,1 2 128 16,-1-2-128-16,-1 1 128 0,1-1-128 0,-2 1 0 15,-1 1 144-15,0 0-144 0,1-3 128 0,2 2-128 16,1 0 128-16,3-1-128 0,0-3 128 0,4 1-128 16,-1 0 128-16,1 0-128 0,2-1 128 0,0 0-128 15,0 2 128-15,-1-3-128 0,-2 2 0 0,0-1 128 0,-1 0-128 0,-2 1 0 16,-4 0 0-16,3-1 0 0,-1-1 0 0,1 2 128 16,0-1-128-16,2 4 0 0,0-3 0 15,1 3 0-15,0-1 0 0,-2 2 0 0,0 0 0 0,-1 0 128 16,0 0-128-16,0 0 0 0,-4 0 0 15,-1 0 128-15,0 0-128 0,1 0 0 0,-1 0 0 0,0-2 128 16,0-1-128-16,1 1 0 0,2-1 128 0,0-1-128 16,0 0 144-16,1 0-144 0,3 0 192 0,2 2-192 15,0 0 128-15,2-2-128 0,-1 3 0 0,1 0 0 16,1 1 128-16,-3-3-128 0,-2 3 0 0,-2 0 0 16,-1 0 0-16,0 0 0 0,-4-1 0 0,1 0 0 15,-3-1 0-15,1 1 0 0,0 0 0 0,0-1 0 16,-1 1 128-16,-1 0-128 0,1 1 0 0,1 0 0 15,1 0 128-15,0 0-128 0,0-1 0 0,0-1 0 16,0 1 0-16,2 1 128 0,-1-1-128 0,2-1 0 0,1 1 160 16,-1 1-160-16,-2-1 128 0,1-1-128 0,-2 2 0 0,2 0 128 15,-2 0-128-15,0 0 0 0,-1 0 0 16,1 2 0-16,-3 0 128 0,1 1-128 0,-2-2 0 0,2 2 0 16,1-1 0-16,-2 1 0 0,-1-3 0 0,2 3 0 15,0-2 0-15,0 3 0 0,3-4 0 0,-1 1 0 16,0 0 0-16,1 1 0 0,1-2 0 0,-1 2 0 15,1-2 128-15,-1 0-128 0,-2 0 0 0,-1 2 0 16,-1 0 144-16,1 2-144 0,-1-2 0 0,1-1 0 16,-3 1 0-16,0 1 128 0,-2 0-128 0,2-1 0 15,-1 2 0-15,0 1 0 0,-1-3 0 0,4 0 0 16,1 1 0-16,0-2 0 0,-3-1 0 0,2 3 0 0,1-1 0 0,1 0 128 16,1 0-128-16,-1 1 0 0,0 0 0 0,1-1 0 15,3 1 0-15,-1-1 0 0,0 2 0 0,-1 0 0 16,-3 1 0-16,0-3 0 0,-1 0 0 0,2 2 0 15,1 1 0-15,-2-2 0 0,-3 0 0 0,-2-1 0 16,1 0 0-16,0 0 0 0,0-1 0 0,-1 2 0 16,-1-2 0-16,1 1 128 0,0-2-128 0,0 1 0 15,-4 0 0-15,2 2 0 0,0-2 0 0,0 2 0 16,-1-1 0-16,1 1 0 0,-1-2 0 0,1 2 128 16,0 1-128-16,-1 0 0 0,-2 0 0 0,1 0 0 15,-1 0 0-15,2-1 128 0,-1 0-128 0,0 1 0 16,-11-4 0-16,12 4 0 0,-1 0 0 0,1-2 0 15,-2 1 0-15,-10-3 128 0,12 1-128 0,0 1 0 16,-3 0 0-16,-9-2 128 0,0 0-128 0,10 3 0 16,0-2 128-16,-10-1-128 0,0 0 128 0,9 1-128 0,-9-1 0 0,0 0 144 15,0 0-144-15,9 2 0 0,-9-2 144 0,0 0-144 16,9 1 0-16,-9-1 144 0,0 0-144 0,0 0 0 16,0 0 0-16,0 0 0 0,0 0 0 0,0 0 128 15,0 0-128-15,0 0 0 0,0 0 0 0,0 0 0 16,9-1 128-16,-9 1-128 0,0 0 0 0,0 0 128 15,0 0-128-15,0 0 128 0,0 0-128 0,0 0 192 16,5-7-192-16,-5 7 192 0,6-5-192 0,-6 5 128 16,0 0-128-16,0 0 128 0,1-10-128 0,-1 10 0 15,5-10 144-15,-5 10-144 0,0-9 0 0,0 9 0 16,3-10 0-16,-3 10 0 0,1-11 128 0,0 2-128 16,-1 0 128-16,0 9-128 0,0-12 0 0,-1 1 0 0,0-1 0 15,-1 2 0-15,0-2 0 0,0 1 0 0,0-4 0 0,1 2 0 16,-2-3 128-16,2 0-128 0,-2-2 128 15,2 3-128-15,-2-1 128 0,2-4-128 0,1-1 128 0,2 1-128 16,2-3 128-16,-1 3-128 0,0-3 128 0,-6 0-128 16,-5-4 0-16,3-1 128 0,1 2-128 0,4 1 0 15,3 2 0-15,-5-7 128 0,-3-8-128 0,1 3 0 16,0 1 0-16,3-1 0 0,-2-3 0 0,2 1 128 16,0 4-128-16,-1-1 0 0,1 0 0 0,1 1 0 15,-1 1 0-15,1-1 0 0,0 2 0 0,-1-2 0 16,-3 1 0-16,1-2 0 0,-1-3 0 0,1 1 0 15,1-2 0-15,-1 1 0 0,1 0 0 0,0 0 0 16,1 3 0-16,0 2 0 0,-1-4 0 0,1 5 0 0,-1-2 0 0,0 5 0 16,2 3 0-16,-1-2 128 0,-2 2-128 0,2 0 0 15,0-1 0-15,1 0 0 16,0 0 0-16,0 0 0 0,-2 0 0 0,2-2 128 0,2-2-128 0,-1 2 0 16,2-1 0-16,1 3 0 0,-1-3 0 0,1 3 0 15,0 1 0-15,-1-1 0 0,-1-1 0 0,1 1 0 16,-2 2 0-16,2 2 0 0,0-1 0 0,-1 1 0 15,1 1 0-15,-1-3 0 0,0 1 0 0,0-1 0 16,1 0 0-16,-3-1 0 0,1 0 0 0,2 2 0 16,-1-1 0-16,0-1 0 0,-2 1 0 0,1 0 0 15,0 3 0-15,1 0 0 0,-1 2 0 0,0-1 0 16,1 2 0-16,-2 0 0 0,0 1 0 0,1 0 0 16,-2 1 0-16,1-2 0 0,-2 2 0 0,1 1 0 0,0-1 0 0,-1 2 0 15,2-5 0-15,-1 4 0 0,0-1 0 0,-2 2 0 16,1-2 0-16,0 0 0 0,1 3 0 0,0 0 0 15,-1 0 0-15,2 2 0 0,0-1 0 0,-1-1 0 16,-2 0 0-16,2 1 0 0,1-2 0 0,0 3 0 16,-1 1 0-16,1 2 0 0,0-5 0 0,0 1 0 15,0 1 0-15,0-1 0 0,0 3 0 0,1 0 0 16,0-3 0-16,-1 4 0 0,-1-2 0 0,1 2 0 16,0-1 0-16,0 9 0 0,-1-9 0 0,1 1 0 15,0 8 0-15,-1-9 0 0,1 9 0 0,0 0 0 16,-3-10 0-16,3 10 0 0,0-10 0 0,0 10-128 15,0-6 128-15,0 6 0 0,0 0 0 0,1-11 0 16,2 3 0-16,-3 8 0 0,0 0 0 0,0 0 0 0,0 0 0 16,0 0 0-16,0 0 0 0,0 0 0 15,4-9 0-15,-4 9 0 0,0 0 0 0,0 0 0 0,0 0 0 16,0 0 0-16,0 0 0 0,0 0 0 0,0 0 0 0,0 0 0 16,-9 4 0-16,9-4 0 0,-12 3 0 0,12-3 0 15,-11 4 0-15,2-1-128 0,9-3 128 0,-10 6 0 16,-1-2 0-16,1 0 0 0,0-3 0 0,-2 1 0 15,-1 2 0-15,0-1 0 0,-2 0 0 0,0-1 0 16,-2-1 0-16,-1 2 0 0,-2-3 0 0,1 1 0 16,0-1 0-16,-2 2 0 0,-1-1 0 0,-1 0 0 15,1 1 0-15,-1-1 0 0,0-1 0 0,1 0 0 16,1 0 0-16,0 0 0 0,-1 1 0 0,0-1 0 16,-2-1 0-16,0 1 0 0,-3 0 0 0,-3 0 0 15,-1 1 0-15,-1-1 128 0,-4 0-128 0,0 0 0 16,-1 1 0-16,1 2 0 0,-2-2 0 0,2 1 0 15,-1-1 0-15,3-1 0 0,0 0 0 0,2-1 0 0,0-1 0 0,1 1 0 16,-3-2 0-16,-1 2 0 0,-2 0 0 0,-2 1 0 16,-1-1 0-16,2 1 0 0,2 0 0 0,0-2 0 15,3 2 0-15,-1 2 0 0,0 0 0 0,2-1 0 16,2 1 0-16,1-2 0 0,-3 0 0 0,-2-2 0 16,-2 2 0-16,-3 2 0 0,-3-1 0 0,0 0 0 15,1 1 0-15,1-1 0 0,1-1 0 0,2 0 0 16,3 0 0-16,0 0 0 0,0 0 0 0,3 0 0 15,1-1 0-15,0-2 0 0,-3 0 0 0,0 1 0 16,-1-1 0-16,-2 2 0 0,-3 0 0 0,0-1 0 16,0 2 0-16,2 0 0 0,2 0 0 0,1 2 0 15,1-1 0-15,1 2 0 0,-1-2 0 0,3 0 0 16,-2 0 0-16,-1 1 128 0,-1 0-128 0,-2 1 128 16,-2 0-128-16,-3 1 0 0,0-3-128 0,2 1 128 0,1 1 0 0,1 0 0 15,2 1 0-15,1-3 0 0,3 0 0 0,0 0 0 16,1 1 0-16,0 0 0 0,1 1 0 15,-2 1 0-15,-3 1 0 0,-4 0 0 0,-2 1 0 0,-1 0 0 16,2-2 0-16,-3 3 0 0,1-1 0 0,3 1 0 16,1-1 0-16,5-2 0 0,-2 0 0 0,4 1 0 15,1-4 0-15,0 2 0 0,1 1 0 0,-2 0 0 16,-1 0 0-16,-1-2 0 0,0 4 0 0,-1-4 0 16,0 2 0-16,3-3 0 0,3 2 0 0,1 0 0 15,0-1 0-15,1 2 0 0,-1-3 0 0,1 2 0 16,2 0 0-16,1 1 0 0,0-1 0 0,1 1 0 0,1 2 0 0,1-4 0 15,-2 3 0-15,-1 1 0 0,-2-5 0 0,-1 2 0 16,1-1 0-16,-3 1 0 0,1-2 0 0,0 2 0 16,0-2 0-16,3 0 0 0,2 1 0 15,0-1 0-15,0-1 0 0,0 1 0 0,2 0 0 16,1 2 0-16,-1-3 0 0,2 0 0 0,0 0 0 0,2 0 0 16,-1 0 0-16,3 0 0 0,0 0 0 0,0 3 0 15,0-3 0-15,1 0 0 0,0 0 0 0,-1 0 0 16,-1 0 0-16,0 0 0 0,-3 0 0 0,0 1-128 15,-1 2 128-15,-2-3 0 0,0 0 0 0,1 0 0 16,-1 0 0-16,1 1 0 0,-3-1 0 0,2 1 0 16,1-1 0-16,2 2 0 0,2-2 0 0,1 0 0 15,-3 0 0-15,3 0 0 0,-1 0 0 0,2 0 0 16,0 0 0-16,1 0 0 0,2 0 0 0,0 0 0 0,0 0 0 16,1-2 0-16,0 2 0 0,0 0 0 0,0 0 0 15,9 0 0-15,-9 0 0 0,0 0 0 0,0-1 0 0,1 1 0 16,8 0 128-16,-9 0-128 0,0-1 0 0,9 1 0 15,-10 0 0-15,3 0-192 0,7 0 192 0,-11 0 0 16,2 0 0-16,9 0 0 0,0 0 0 0,-9 1 0 16,9-1 0-16,0 0 0 0,-9 0 0 0,9 0 0 15,0 0 0-15,-8 0 0 0,8 0 0 0,0 0 0 16,0 0 0-16,0 0 0 0,0 0 0 0,0 0 0 16,0 0 0-16,0 0-128 0,-9 1 128 0,9-1 0 15,0 0 0-15,0 0 0 0,0 0 0 0,0 0 0 16,0 0 0-16,0 0 0 0,-1 9 0 0,1 0 0 0,1 1 0 15,1 3-128-15,1-4 128 0,0 2 0 0,1 3 0 0,-2-1 0 16,1 0 0-16,-1 1 0 0,1 2 0 0,1-2-128 16,0 0 128-16,0-1 0 0,-2 2 0 0,2-2-128 15,0 0 128-15,-1 1 0 0,-1 2 0 0,1-2 0 16,0 2 0-16,-1-3 0 0,1 1 0 0,-1 2 0 16,2-5 0-16,0 4-128 0,0-2 128 0,0 1 0 15,0 1-320-15,1-1 32 0,2-1 0 0,1 1 0 31,-1-1-752-31,2 0-160 0,-1 0-16 0,3-1-16 16,0-1-1216-16,2-2-240 0,1-3-64 0,1-2-17584 0</inkml:trace>
  <inkml:trace contextRef="#ctx0" brushRef="#br1" timeOffset="199773.91">24758 11780 3679 0,'0'0'320'0,"0"0"-320"0,0 0 0 0,0 0 0 16,0 0 3648-16,0 0 672 0,0 0 128 0,0 0 32 16,0 0-3568-16,0 0-704 0,0 0-208 0,0 0 0 15,0 0 176-15,0 0-176 0,11-2 192 0,-11 2-192 16,0 0 640-16,0 0 0 0,0 0 16 0,0 0 0 0,0 0 512 0,0 0 112 15,11 2 0-15,-11-2 16 0,0 0-32 0,0 0-16 16,8-6 0-16,-2-1 0 16,1-2-240-16,-1-1-48 0,-1 0-16 0,2 0 0 0,-2-1-400 0,0-5-80 15,-1 0-16-15,1-1 0 0,1-4-256 0,0 0-64 16,-1 3-128-16,1-3 192 0,-3 1-192 0,1 1 176 16,0-1-176-16,0 0 160 0,-1 1-160 0,-1-1 0 15,1 1 144-15,-2 1-144 0,1 1 0 0,-1 1 0 16,0 2 0-16,2 1 128 0,-2 1-128 0,0 3 0 15,1 0 0-15,-2 9 0 0,4-10 0 0,-4 10 0 16,2-9 0-16,-2 9 0 0,0 0 0 0,0 0 0 16,6-7 0-16,-6 7-128 0,0 0 128 0,0 0 0 0,0 0 0 0,0 0 0 15,11 3 0-15,-11-3 0 0,11 8 0 16,-2 1 0-16,-1 1 0 0,-2 1-128 0,1 2 128 0,-1 3 0 16,-3 0 0-16,2 3 0 0,0 2 0 0,2-1-128 15,-1 0 128-15,1 4 0 0,-1-1 0 0,1 0 0 16,-2-3 0-16,2 0 0 0,-1-1 0 0,1 1 0 15,-2-6 0-15,1 1 176 0,0-1-176 0,0-3 192 16,-1-1 16-16,-5-10 16 0,0 0 0 0,7 10 0 16,-2-2 96-16,-5-8 0 0,0 0 16 0,0 0 0 15,9 7-64-15,-9-7-16 0,0 0 0 0,11 0 0 16,-11 0-112-16,11-3-16 0,-3-2-128 0,-8 5 192 16,11-9-16-16,-4 0-16 0,0-3 0 0,-1 0 0 15,0-1 64-15,-1 0 16 0,0-5 0 0,-1 1 0 16,1 0 48-16,-1 0 16 0,-1 0 0 0,-1-3 0 0,1 4-112 15,0-4 0-15,-5 3-16 0,2-1 0 0,0 0-176 0,0-1 0 16,0 1 0-16,-1 0 128 0,0 1-128 0,-1 0 0 16,1 0 0-16,0 3 128 0,-1-1-128 0,1 1 0 15,-2 0 0-15,2 1-176 16,0 1-1120-16,1 1-240 0,0 4-32 0,0 7-10592 16,2-10-2112-16</inkml:trace>
  <inkml:trace contextRef="#ctx0" brushRef="#br1" timeOffset="200723.62">27602 9778 16575 0,'0'0'1472'0,"0"0"-1168"15,0 0-304-15,0 0 0 0,0 0 1760 0,0 0 288 16,0 0 64-16,0 0 16 0,0 0-992 0,0 0-208 16,0 0-32-16,0 0-16 0,0 0 16 0,0 0 0 0,7-7 0 0,-1-1 0 15,-6 8-80-15,7-11-16 16,-1 1 0-16,0 0 0 0,-1-2-48 0,0 0-16 0,2-1 0 0,-2 0 0 16,-1 0-160-16,1-3-48 0,1-1 0 0,0 0 0 15,-4 0-176-15,2 1-32 0,0-3-16 0,3 1 0 16,-2-2-176-16,3 1-128 0,-1 2 192 0,1 1-192 15,0-1 0-15,0 3 0 0,-2 1 0 0,1 3 0 16,-1 0 0-16,1 4 0 0,-7 6 0 0,8-4 0 16,-8 4 0-16,10-1 0 0,-10 1 0 0,0 0 0 15,12 5 0-15,-12-5 0 0,12 12 0 0,-2-2 0 16,-1 2 0-16,-2 1-144 0,-1-1 144 0,1 3 0 16,-1 5 0-16,1-1 0 0,-2 0 0 0,3-1 0 15,2-1 0-15,-1-2 0 0,-1 1 0 0,0 1-128 16,-1 0 128-16,0-4 0 0,1-1 0 0,0-1 0 15,-1-4 0-15,-1 1 0 0,-6-8 0 0,8 6 128 0,-2 0 16 16,-6-6 16-16,10 1 0 0,-10-1 0 0,11-3 160 0,0 1 16 16,-2-6 16-16,0 0 0 0,0 1 0 0,0-4 0 15,2-4 0-15,-2 1 0 0,-1 1-176 0,-1-3-48 16,0-1 0-16,2-2 0 0,-2-2-128 0,0 1 192 16,1-3-192-16,1 0 192 0,2-4-192 0,-2 0 0 15,0-2 0-15,0 3 0 0,0 2 0 0,0 1 0 16,1-3 128-16,-3 7-128 0,0 0 0 0,1 4 0 15,0 2 0-15,-2 4 0 0,-6 9 0 0,0 0 0 16,8-7 0-16,-8 7 0 0,0 0 0 0,12 3 0 16,-12-3-176-16,11 10 176 0,0 2-128 0,-2 2 128 15,0 3-128-15,0 1 128 0,-1 2 0 0,1 1 0 0,0 0 0 0,-1 4-128 16,0-1 128-16,-2 0 0 0,1-2 0 0,-1-3 0 16,0 2 0-16,0 0 0 0,-1-1 0 0,2-5 0 15,-2 0 0-15,0-1 0 0,-1-1 128 0,1-1-128 16,2-2 0-16,-2 1 0 0,-5-11-192 0,8 8 64 31,-1-1-2768-31,-7-7-560 0</inkml:trace>
  <inkml:trace contextRef="#ctx0" brushRef="#br1" timeOffset="202640.18">21047 14003 11055 0,'0'0'480'0,"0"0"112"0,0 0-464 0,0 0-128 0,0 0 0 0,-9-2 0 15,9 2 3376-15,-9 0 656 0,9 0 128 0,-9-2 16 16,0 0-2832-16,9 2-560 0,-9 0-112 0,-1 0-32 15,1 0-224-15,0-2-48 0,0 0-16 0,-1 1 0 16,-1 0-160-16,-2 1-48 0,-2-3 0 0,-2 2 0 16,-3 1 112-16,0 0 32 0,0-1 0 0,-4 1 0 15,-1 0-96-15,-2 0 0 0,-2 1-16 0,-1 3 0 16,-1-2 176-16,1 2 32 0,3 0 16 0,-1 3 0 0,0 2 48 0,-2-1 16 16,0-3 0-16,1 5 0 0,2-2-224 0,2-1-48 15,0-2-16-15,2 0 0 0,2 0-176 0,2 2 128 16,3-5-128-16,1 1 128 0,2 1-128 0,0 0 0 15,1-2 0-15,2 2 128 0,1 0-128 0,1 0 128 16,8-4-128-16,-9 7 128 0,9-7 48 0,-8 6 0 16,8-6 0-16,0 0 0 0,-6 7 48 0,6-7 16 15,-4 10 0-15,4-10 0 0,0 0-48 0,-2 13 0 16,2-1 0-16,3-2 0 0,-3-10-64 0,4 13-128 16,-2-1 176-16,-2-12-176 0,4 13 128 0,0 3-128 15,0-3 0-15,0 3 0 0,0 2 128 0,0 0-128 0,0 0 192 0,0 2-192 16,-2-1 192-16,1 4-192 0,-2 0 192 0,1 4-192 15,-1-4 128-15,0 0-128 0,-1 0 0 0,0 1 0 16,0-1 128-16,0 1-128 0,-1-1 0 0,1 3 0 16,0-2 320-16,0 2-64 0,-1 1 0 0,-1 1 0 15,1-2-64-15,0 2 0 0,-2-1-16 0,0 0 0 16,0 0-176-16,-3 1 192 0,1-1-192 0,0-1 192 16,-2 0-64-16,2-2-128 0,0-5 192 0,1 2-64 15,1-3-128-15,1 3 128 0,-1 0-128 0,1-4 128 16,-1-1-128-16,0-2 0 0,2-2 0 0,0-1 128 15,-1 0 96-15,1 1 16 0,-1-1 0 0,-1 0 0 16,0-1-112-16,1 1 0 0,-1 0-128 0,1 1 192 16,-1-3-192-16,3-9 0 0,-3 11 0 0,3-11 0 0,-2 10 176 15,2-10-176-15,0 0 192 0,0 0-192 16,0 0 192-16,0 0-64 0,0 9 0 0,0-9-128 0,0 0 128 0,0 0-128 16,0 0 0-16,0 0 0 0,0 0 176 0,5 11-176 15,-5-11 160-15,0 0-160 0,0 0 240 0,6 10-48 16,-6-10-16-16,6 12 0 0,-2-3-176 0,-4-9 0 15,0 0 0-15,5 12 0 0,-5-12 0 0,0 0 0 16,0 0 0-16,0 0 128 0,0 0-128 0,8 4 192 16,-8-4-192-16,0 0 192 0,11 0 0 0,-11 0 16 15,13-2 0-15,-1 1 0 0,-1 0-16 0,0-3 0 16,2 1 0-16,2-2 0 0,0 1-48 0,4-1-16 16,0 1 0-16,2 1 0 0,1 1-128 0,3 0 0 0,1 0 144 15,1 0-144-15,2 1 0 0,0-1 0 0,-1 2 0 16,0 0 0-16,-3 2 0 0,-1-2 0 0,0 1 0 0,-2 1 0 15,-3-1 0-15,0 0 0 0,-4 1 0 16,0-1 128-16,-2 0-128 0,-3 1-160 0,-10-2 160 0,12 0-208 31,-12 0-208-31,0 0-32 0,10-3-16 0,-10 3 0 16,11-4-1680-16,-11 4-336 0,8-4-64 0,-8 4-9552 0,6-10-1904 0</inkml:trace>
  <inkml:trace contextRef="#ctx0" brushRef="#br1" timeOffset="203809.84">20786 14529 26207 0,'0'0'1152'0,"0"0"256"0,0 0-1136 0,0 0-272 16,0 0 0-16,8-6 0 0,-8 6 384 0,0 0 0 15,8-7 16-15,-8 7 0 0,0 0-256 0,11 1-144 16,-11-1 160-16,9 7-160 0,-3 3 544 0,1 0 16 15,-2 1 0-15,0 5 0 0,-1 0 128 0,0 2 16 0,-1 1 16 0,0 1 0 16,1 1-208-16,0 4-64 0,2 1 0 0,-1 4 0 16,-1 4-160-16,1-3-32 0,0-1-16 0,0 0 0 15,0-2-112-15,1 1-128 0,0-3 176 0,1-2-176 16,-2-2 144-16,1-3-144 0,1 0 0 0,0-2 144 16,-2-4-272-16,-1 1-64 0,-2-1-16 0,1-1 0 31,-1-1-2160-31,1-1-416 0,-3-10-96 0</inkml:trace>
  <inkml:trace contextRef="#ctx0" brushRef="#br1" timeOffset="204224.83">22128 14618 23039 0,'0'0'2048'0,"-9"-3"-1648"0,-2 2-400 0,1 2 0 15,0 4 2256-15,0-1 368 0,0 3 80 0,1 1 16 16,0 1-2144-16,0 3-448 0,-2 1-128 0,1 1 0 16,-2 6 0-16,0-2 0 0,1 3 0 0,-2 2 0 15,0 3 0-15,-1-1 0 0,0-2 0 0,0 1 0 16,-1-1 0-16,0 1 0 0,-1-2 0 0,-1-1 0 15,0 0 0-15,0-3 0 0,0-2 0 0,3-3 0 16,-3 1-384-16,1-2 0 0,1-4 0 0</inkml:trace>
  <inkml:trace contextRef="#ctx0" brushRef="#br1" timeOffset="204442.13">21642 14720 30399 0,'0'0'2704'0,"-2"-8"-2160"16,2 8-544-16,0 0 0 0,0 0 3376 0,0 0 560 15,11 18 112-15,2-5 32 16,0-1-3632-16,4 2-736 0,4 4-144 0,1 1-16 16,3-1-560-16,1 1-96 0,0 4-32 0,0 0 0 15,0 1-1600-15,0-1-320 0,-1 0-64 0,1 0-16 16,-1-3-256-16,-1 3-48 0,0-5-16 0,-2-2-5552 0</inkml:trace>
  <inkml:trace contextRef="#ctx0" brushRef="#br1" timeOffset="205026.61">22639 15029 23039 0,'-1'-15'2048'0,"-1"3"-1648"0,1-2-400 0,0 1 0 16,0 0 4144-16,3 0 736 0,3-1 160 0,3-2 16 15,1-1-4128-15,3-2-928 0,1-5 0 0,0 1 0 16,0-3-272-16,0 2 16 0,0-5 16 0,0 5 0 16,-1-1 240-16,0 1-192 0,-2 3 192 0,-1 1-192 15,-1 0 192-15,-1 2 0 0,-2 1 0 0,0 3 0 0,-1 1 128 0,0 2 32 16,-2 3 0-16,-2 8 0 15,0 0 48-15,0 0 16 0,0 0 0 0,0 0 0 0,0 0-96 0,0 0 0 16,0 0-128-16,14 2 192 0,-3 3-192 0,1 5 0 16,1 3 0-16,0 3 0 0,1 1 0 0,1 2-192 15,0 4 192-15,1 0-160 0,-2 2 160 0,1-2 0 16,-1 2 0-16,0 0 0 0,-1 1 0 0,-1-1 0 16,0-3 0-16,-3-1 0 0,-1 0 0 0,0-2 0 15,-1-1 160-15,1 1-160 0,-1-5 240 0,-1 3-48 16,1-4-16-16,-1-1 0 0,2-2 32 0,-1-2 16 15,1 0 0-15,-1-3 0 0,-7-5 16 0,11 4 0 16,-1-2 0-16,1 1 0 0,-1-3-96 0,-10 0-16 0,11 0 0 0,-2-1 0 16,-9 1 32-16,10-3 0 0,-10 3 0 0,11-4 0 15,-11 4 160-15,9-8 16 0,-3 1 16 0,1-3 0 16,-2 0 64-16,0 0 16 0,2-2 0 0,-1-1 0 16,-1-3-176-16,2 1-16 0,-1-2-16 0,1-3 0 15,-1 0-96-15,1-2-128 0,-1-2 176 0,1-4-176 16,-2 1 160-16,-1-1-160 0,0 0 128 0,0-1-128 15,0 0 0-15,-2-1 0 0,1-1 128 0,-2 1-128 16,1 3 0-16,-1-1-144 0,0 1 144 0,1 2-208 16,-2 3-96-16,1 2-16 0,-1 5 0 0,1 4 0 31,-1 5-1120-31,0 6-224 0,0 0-64 0,0 0-11296 0,0 0-2272 0</inkml:trace>
  <inkml:trace contextRef="#ctx0" brushRef="#br1" timeOffset="205710.41">23529 14027 37839 0,'-11'-10'1664'0,"11"10"368"0,-11-4-1632 0,11 4-400 0,-9 0 0 0,9 0 0 16,0 0 272-16,0 0-16 0,0 0-16 0,0 0 0 31,9 10-528-31,3-3-96 0,1-6-32 0,4 2 0 0,3-2 80 0,0 2 16 0,1-3 0 0,1-2 0 16,2 2 320-16,2 0 0 0,3 2 128 0,-3-2-128 15,-4 0 128-15,1 0-128 0,1 0 0 0,1 0 128 16,-1-2 0-16,1 2 0 0,1 2 0 0,0 0 0 16,-1 1 48-16,0 0 0 0,-2-2 0 0,0 1 0 15,-3 1-48-15,1 0 0 0,-1-2 0 0,-1 2 0 16,1 2-128-16,-3-1 192 0,-3-2-192 0,-1 1 192 16,0 2-192-16,0 2 0 0,-4-2 0 0,1 1 0 15,-3 2 0-15,1 1 0 0,-8-9 0 0,5 13 0 16,-1 0 0-16,-1 0 0 0,-2 0 0 0,-1 6 0 0,-1 0 0 0,-2 3 0 15,1 5 0-15,0 0 0 0,1 3 0 0,1 0 0 16,0 6 0-16,-1-2 128 0,1 3-128 0,0-1 0 16,0 1 144-16,0-2-144 0,-2 1 0 0,2 1 0 15,-1-3 0-15,1 2 0 0,-1 4 0 0,1-4 0 16,-1 1 0-16,1-1 0 0,0-3 0 0,0 3 0 16,1 3 0-16,0-5 128 0,0-4-128 0,1-3 0 15,-1-3 128-15,0-2-128 0,2 2 240 0,-2-4-32 16,-1-1 0-16,0-2 0 0,0-2 16 0,0 1 0 15,0 0 0-15,0-1 0 0,0 0-48 0,0-2-16 16,-1 0 0-16,0-3 0 0,-1 2 32 0,1 0 0 16,-2-2 0-16,0-1 0 0,-1-1 112 0,-3 0 16 0,-1 0 16 0,-1-2 0 15,0-1 96-15,-3-1 16 0,1-1 0 0,-4 1 0 16,-2-4-96-16,-1 0-16 0,0 0 0 0,-3 0 0 16,-3-3-64-16,1-1-16 0,-3-1 0 0,0-2 0 15,0 0-256-15,1-2 0 0,2-2 0 0,0 2 0 31,4 0-400-31,1 0-144 0,2-2-32 0,4 2 0 16,2 0-2544-16,2-1-512 0</inkml:trace>
  <inkml:trace contextRef="#ctx0" brushRef="#br1" timeOffset="206461.31">25137 14138 38591 0,'-9'-10'1712'0,"4"3"336"0,-2 1-1632 16,1-1-416-16,6 7 0 0,0 0 0 0,0 0 128 0,0 0-128 15,0 0 128-15,-8-4-128 16,8 4-288-16,0 0-144 0,0 0-16 0,-8-6-16 0,8 6 288 0,-8-6 176 16,0 1-192-16,0 1 192 0,-1 0 0 0,-1 2 128 15,-2-1 0-15,-2 2 16 0,-3 1 368 0,-1 0 80 16,-2 0 16-16,-1 4 0 0,-2-3-96 0,1 2 0 0,-2 1-16 0,2 0 0 16,-1-1-224-16,-1 1-32 0,2 0-16 15,2-1 0-15,2 1-224 0,1 2-160 0,1-2 32 0,3 0 0 16,2-1 128-16,-1 2 0 0,0 0 128 0,2 0-128 15,1 1 0-15,9-6 0 0,-8 6 0 0,1 1 0 16,1-1 0-16,6-6 0 0,-7 11 0 0,2 0 0 16,5-11 0-16,-3 12 0 0,1 0 0 0,1-2 0 15,1-10 0-15,0 13 128 0,0 2-128 0,1-1 176 16,1 0-176-16,2 2 128 0,0 1-128 0,2-1 128 16,-1 0-128-16,1 5 160 0,1 0-160 0,1 3 160 15,-2 2-160-15,2 2 0 0,0 0 0 0,0 0 128 16,-2 4-128-16,1 0 0 0,0 1 0 0,1 0 0 15,-1-1 0-15,-1 2 0 0,-2 1 0 0,0 0 0 0,-1 1 0 16,-2-2 0-16,0-2 128 0,-1 2-128 0,-2-3 0 16,0-2 0-16,1 0 0 0,0-3 128 0,-2-1-128 0,1 1 128 15,-2-6-128-15,-2 4 128 0,0-2-128 0,-2 0 192 16,0 0-192-16,0 1 192 0,-1-3-192 0,-1 8 128 16,0 2-128-16,-2-2 128 0,-1 1-128 0,1-4 0 15,2-6 144-15,0-2-144 0,3-2 224 0,0-3-32 16,1-1 0-16,0-2 0 0,1 0-48 0,1-1-16 15,0 0 0-15,4-8 0 0,0 0 128 0,0 0 0 16,0 0 16-16,6 8 0 0,0-2-48 0,3 1-16 16,2-2 0-16,0-5 0 0,2 0-208 0,4-2 0 15,3 2 0-15,1-2 0 0,1 0 0 0,3-1 0 0,1 0 0 16,1 2 0-16,3-1-160 0,1-1 160 16,1-1-128-16,0 3 128 0,2-2-224 0,1 2 32 0,1-2 16 0,-1 3 0 31,-3-2-384-31,-2 0-80 0,-2 1 0 0,-2 1-16 15,-3 0-1488-15,-2 0-288 0,-4 0-64 0,-3-1-8864 0,-2 1-1760 0</inkml:trace>
  <inkml:trace contextRef="#ctx0" brushRef="#br1" timeOffset="207126.72">25348 15045 32655 0,'-12'-16'1440'0,"6"6"304"0,-2 3-1392 0,2-3-352 16,-1 5 0-16,7 5 0 0,-4-8 608 0,4 8 48 15,0-7 16-15,4 0 0 0,3-3-512 0,-1 1-160 16,2-2 0-16,1 1 0 0,1-2 320 0,4-2-32 16,-1 1-16-16,0-4 0 0,0 1 368 0,0-4 80 15,0 1 16-15,0-1 0 0,-2-1-32 0,1 1-16 16,-1 0 0-16,-1-3 0 0,-1-1-176 0,0-1-48 16,0 2 0-16,1-1 0 0,-3 0-288 0,0-1-176 15,-1 1 192-15,0 1-192 0,-1 1 128 0,-1 1-128 0,-2 1 0 0,1 5 0 16,0 2 0-16,-1 4 0 0,-2 9 0 0,0 0 0 15,0 0 0-15,0 0-144 0,0 0 144 0,11 7-192 16,-4 4 64-16,3 4 0 0,-3 0 0 0,3 3 0 16,0 0 128-16,0 2-128 0,0 1 128 0,0 3-128 15,0 0 128-15,1 2 0 0,-1-3 0 0,2 4-128 16,0-4 128-16,-2 3 0 0,-1 1 0 0,2 1 128 16,-1 1-128-16,1-3 0 0,-4 0 0 0,1-3-128 15,0-2 128-15,1-1 0 0,-1-2 0 0,0 0 0 16,1 2 176-16,0-6-48 0,0-1 0 0,2-1 0 15,-1-1 80-15,0-1 16 0,2-7 0 0,0 1 0 0,0 2-32 16,-1-5-16-16,2-1 0 0,-1 0 0 0,0-1-176 0,0-3 192 16,-1-2-192-16,1-1 192 0,-1-4 64 0,-1 2 32 15,0-4 0-15,1-1 0 0,-1-2 32 0,1-3 0 16,-2-1 0-16,1-1 0 0,2-4-16 0,-2-2 0 16,1-6 0-16,-1 1 0 0,1 0-144 0,-2-1-32 15,0-3 0-15,-1 4 0 0,0-2-128 0,-2 4 0 16,1 1 0-16,-2 4 0 0,-1-2 0 0,-2 5 0 15,0-3 0-15,-1 4 0 0,-1 0 0 0,0 3 0 16,-1 3 0-16,-1 0 0 16,1 3-640-16,0 3 0 0,-1 3 0 0,2 6 0 15,0 0-2688-15,0 0-528 0,0 0-112 0</inkml:trace>
  <inkml:trace contextRef="#ctx0" brushRef="#br1" timeOffset="207516.7">26911 14579 23039 0,'0'0'1024'0,"-4"-7"192"0,-1 1-960 0,5 6-256 0,0 0 0 0,0 0 0 0,0 0 3456 0,0 0 640 16,0 0 128-16,0 0 16 0,-10 6-3424 0,1 6-688 15,1-2-128-15,0 5 0 0,-1 0 0 0,-2 2-128 16,0 2 128-16,-2 3 0 0,0 3-128 0,-2 5 128 15,0 2 0-15,-2 3 0 0,-3 2 0 0,-1-1-128 16,-1 1 128-16,1-3 0 0,0-3 0 0,2 2 128 16,1-7-128-16,1 0 192 0,1-4-192 0,3-1 128 15,1-3-128-15,1-2 0 16,-1-3-544-16,3-3-208 0,9-10-32 0</inkml:trace>
  <inkml:trace contextRef="#ctx0" brushRef="#br1" timeOffset="207723.31">26622 14747 38703 0,'0'0'1712'0,"0"0"352"0,0 0-1648 0,0 0-416 0,0 0 0 0,0 0 0 16,1 13 2880-16,6 3 480 0,3 3 96 0,3-1 32 31,4 1-3168-31,1 2-640 0,2-5-128 0,1 4-32 0,1 2-1312 0,1 0-272 15,4 2-48-15,-3 1-16 16,0-2-480-16,-2-1-80 0,-3-1-32 0,0-3 0 0,-1 1-240 0,-1-4-48 0,-1-2-16 0</inkml:trace>
  <inkml:trace contextRef="#ctx0" brushRef="#br1" timeOffset="208433.34">27432 15151 7359 0,'0'0'656'0,"0"0"-528"16,-3-8-128-16,0 2 0 0,3 6 7024 0,-1-8 1360 0,1 8 288 0,0 0 48 31,7-11-7776-31,0 1-1568 0,1 0-304 0,3-3-64 15,-1 0-48-15,2-2-16 0,-1 0 0 0,1-5 0 0,-1 0 656 0,-1 0 128 16,1-8 16-16,-1 2 16 0,0-3 800 0,-1-1 144 0,-1-2 48 0,0-3 0 16,-1 1 304-16,-1 0 64 0,-1 0 16 0,1 1 0 15,-1 1-400-15,0 1-80 0,-1-1-16 0,0 5 0 16,0 2-320-16,0 6-64 0,0 0 0 0,0 9-16 16,-4 10-64-16,0 0-16 0,0 0 0 0,0 0 0 15,9 8-160-15,0 3 0 0,-1 5 0 0,1 4 0 16,-3 2 0-16,2 3 0 0,0 1 0 0,0 1-176 15,-2-4 176-15,1 4 0 0,-1-3 0 0,1 1 0 16,-1-1 0-16,1-4 0 0,-1 0 128 0,1 0-128 16,-2-5 288-16,0-1-16 0,2 0 0 0,-1-5 0 15,-6-9 128-15,9 6 32 0,-9-6 0 0,11 4 0 16,-1-3-80-16,1-2-16 0,-2-3 0 0,0-1 0 0,-1-4-144 16,1-3-16-16,0-2-16 0,1-2 0 0,2-3-160 0,-1-1 192 15,-2-5-192-15,0 0 192 0,0 2-192 0,0-4 160 16,0-1-160-16,-1 0 160 0,0-2-160 0,0 0 0 15,-2 0 0-15,2 1 128 0,0-1-128 0,0-3 0 16,0 3 0-16,-1 2 0 0,1 0 0 0,1 1 0 16,0 2 0-16,1 6 0 0,-3 3 0 0,1 2 0 15,0 2 0-15,0 5 0 0,-2 1 0 0,-6 6-176 16,0 0 176-16,12 1-128 0,-3 4 128 0,-1 3-192 16,0 1 192-16,0 6-192 0,0 4 192 0,1 5-128 15,-2 2 128-15,3 4-128 0,-3 4 128 0,3 0 0 16,-3-1 0-16,1 4 0 0,-1 6 0 0,-1-3 128 0,1 1-128 15,-1 0 176-15,-1 3-176 0,2-4 0 0,0 0 0 16,-1-2 128-16,1-4-128 0,-1-1 192 0,2 1-192 0,1-7 192 16,-1-2-192-16,1-3 0 0,-1-1 0 0,1 0 128 15,-3-2-128-15,2 5 128 0,-1-4-128 0,1 0 128 16,-2-4-128-16,1-3-256 0,-3-5 64 0,-4-8 16 31,0 0-336-31,0 0-64 0,0 0 0 0,5-10-16 16,-3-3-2800-16,0-2-576 0</inkml:trace>
  <inkml:trace contextRef="#ctx0" brushRef="#br1" timeOffset="209212.34">28240 13984 2751 0,'-13'0'256'0,"0"-4"-256"16,0 2 0-16,2 0 0 0,11 2 7696 0,0 0 1504 15,0 0 288-15,0 0 64 0,0 0-7616 0,0 0-1520 16,7 8-416-16,3-4 128 0,2 0-128 0,4-1 192 15,2-1-192-15,3 1 192 0,2 0 192 0,3 0 64 0,2 0 0 0,2 1 0 16,2 0 80-16,1 0 32 0,-1-4 0 0,2 0 0 16,0 0-288-16,0 0-48 0,0-3-16 0,-1 2 0 15,-3 0-208-15,0 1 0 16,0-2 128-16,-2 2-128 0,0 0 176 0,-2 2-16 0,-2-1 0 0,0 0 0 16,-3 2-160-16,-2-3 192 0,1 1-192 0,-2-1 192 15,-1 0-192-15,-1 0 128 0,-2 0-128 0,-1 1 128 16,-1-2-128-16,0 1 0 0,-12 0 0 0,11-1 128 15,-11 1-128-15,11 0 0 0,-11 0 0 0,0 0 0 16,0 0 0-16,0 0 0 0,4 10 128 0,-2 2-128 16,-2 1 0-16,-1 4 0 0,-2 1 144 0,2 6-144 15,-2 2 0-15,1 5 128 0,-2 3-128 0,-1 5 0 0,-2 4 0 16,1 1 0-16,0 1 0 0,3 3 0 0,-3-4 0 0,2 1 0 16,2-2 0-16,0 0 0 0,1-3-256 0,1 2-80 15,3 1-16-15,-1 1 0 0,0 0 608 0,0 2 112 16,1-3 16-16,2-4 16 0,2 2-256 0,-1-4-144 15,-2-1 160-15,1-2-160 0,1-1 128 0,-1-3-128 16,-1-1 0-16,0-2 0 0,-2 2 128 0,1-4-128 16,-1 1 0-16,1-1 144 0,0 0-16 0,-1-3 0 15,1-3 0-15,-1-1 0 0,1 2-128 0,0-3 192 16,1-3-192-16,-1 1 192 0,0-2-32 0,1-3 0 16,-1-1 0-16,-3-9 0 0,3 11-160 0,1-2 192 15,-4-9-192-15,4 8 192 0,-4-8-192 0,0 0 128 16,0 0-128-16,0 0 128 0,0 0 64 0,0 0 16 0,0 0 0 0,0 0 0 15,0 0 288-15,0 0 48 16,0 0 16-16,0 0 0 0,0 0-96 0,0 0-16 0,0 0 0 16,0 0 0-16,-10 2-64 0,1 1 0 0,9-3-16 0,-11 0 0 15,1 1-144-15,-1 2-32 0,0-1 0 0,-1 1 0 16,-2 1 0-16,-1 0 0 0,-3 0 0 0,0 0 0 16,-2 0-64-16,-1 1 0 0,-2 4-128 0,-2-5 192 15,-1-6-192-15,-1 0 0 0,-1-1 128 0,1 3-128 31,0-4-576-31,1 2-176 0,1-5-16 0,0 1-16 16,0-2-2544-16,-1-3-512 0</inkml:trace>
  <inkml:trace contextRef="#ctx0" brushRef="#br1" timeOffset="211297.47">22779 15679 10127 0,'0'0'896'0,"0"0"-704"0,0 0-192 0,3-8 0 15,-3 8 1376-15,4-8 240 0,-4 8 48 0,6-7 16 16,-6 7-1248-16,5-8-256 0,-5 8-48 0,5-9-128 16,-5 9 832-16,7-8 64 0,-7 8 16 0,6-8 0 15,-6 8 832-15,8-6 176 0,0-1 16 0,-8 7 16 16,10-5-80-16,-1-2-16 0,-9 7 0 0,11-4 0 16,-1 2-720-16,-10 2-160 0,12-3-16 0,0 2-16 15,-12 1-512-15,13 0-112 0,-2 1 0 0,0 2-16 0,-11-3-176 16,10 0-128-16,-10 0 192 0,12-3-192 0,-12 3 256 0,10-1-48 15,-10 1-16-15,0 0 0 0,0 0 144 0,0 0 32 16,0 0 0-16,0 0 0 0,0 0-32 0,0 0 0 16,0 0 0-16,0 0 0 0,0 0-112 0,0 0-32 15,0 0 0-15,0 0 0 0,0 0 0 0,11 0-16 16,-11 0 0-16,0 0 0 0,0 0-32 0,0 0 0 16,0 0 0-16,9 5 0 0,-9-5 0 0,0 0 0 15,5 8 0-15,-5-8 0 0,0 0-144 0,4 12 128 16,-1-2-128-16,-2 2 128 0,-1-3-128 0,0 3 0 15,-1-1 0-15,1 6 0 0,0-1 0 0,0 5 0 16,-2 4 0-16,1 2 0 0,0 2 0 0,-1 2 0 0,1 4 0 16,1 2 0-16,0-17 128 0,0 4-128 0,0 2 0 0,0 3 128 15,0-1-128-15,1-2 0 0,2 2 144 16,0-2-144-16,3 18 128 0,-1-6-128 0,1-4 160 0,-2-7-160 16,-1 1 240-16,0-2-48 0,-2-4-16 0,-1 1 0 15,-1 3-176-15,0-3 0 0,-3-2 0 0,0-1 0 16,-1 0 176-16,-1-1-48 0,0 1-128 0,1-6 192 15,1 2-192-15,0-3 0 0,1-1 0 0,1-3 0 16,2-9 160-16,-2 9-160 0,2-9 160 0,0 0-160 16,0 0 224-16,0 0-48 0,0 0-16 0,0 0 0 15,0 0 0-15,0 0 0 0,0 0 0 0,0 0 0 16,10 0-160-16,-10 0 192 0,0 0-192 0,10 0 192 16,-10 0-192-16,10-4 0 0,-10 4 144 0,12-2-144 15,0 2 0-15,0-3 0 0,-1 2 0 0,1-1 0 0,0 2 128 16,1-1-128-16,0 1 128 0,1 0-128 0,1 0 0 0,0-1 0 15,2-1 0-15,3 0-128 0,2-1 128 0,1-1 0 16,2 0 0-16,4 0 0 0,2 1 0 0,4-1 0 16,4 1 128-16,4-1-128 0,3 3 0 0,2 1 0 15,3 0 0-15,4 0 0 0,1 0 0 0,4 0 0 16,2 1 0-16,5 3 0 0,2-3 0 0,3 5 0 16,-1-5 0-16,0 1 0 0,-2 1 0 0,-1-3 0 15,1 3 0-15,0 1 128 0,0 2-128 0,1 2 0 16,1 1 0-16,-2-2 0 0,-4-1 0 0,0-3 0 15,1-1 0-15,0 1 0 0,0 0 0 0,1-1 0 16,-3-2 0-16,0-2 0 0,-2-2 0 0,-2 0 0 0,-1-2 0 16,-2 3 128-16,-1-4-128 0,-2 1 0 0,-5-1 128 15,0 2-128-15,-4-2 128 0,-4 2-128 0,-6-1 160 0,-4 0-160 16,-3 0 144-16,-5-1-144 0,-2-1 128 0,-4 2-128 16,-3-1 176-16,-1 4-48 0,-2-4-128 0,-2 2 192 15,0 0-32-15,-3-2-16 0,-6 7 0 0,7-6 0 16,-2-1 96-16,-5 7 16 0,3-6 0 0,-3 6 0 15,2-11-80-15,-2 5-16 0,0-1 0 0,-1 1 0 16,-3-4-160-16,0 4 160 0,-1-2-160 0,0 2 160 16,-2-1-160-16,1 0 0 0,1-3 144 0,-1 2-144 15,-2 2 0-15,2-2 128 0,-1-1-128 0,1-2 0 16,-1-2 0-16,1 3 128 0,-1-1-128 0,1 2 0 16,-1-1 128-16,1-1-128 0,1 0 128 0,1-2-128 15,1 1 128-15,0-4-128 0,0-1 160 0,1 0-160 16,1 0 176-16,1 1-176 0,0 0 192 0,0-1-192 0,0-4 0 0,0 0 0 15,0-2 0-15,0-1 0 0,0 1 128 0,0-1-128 16,3 1 0-16,-2-2 0 0,1-2 0 0,0 1 0 16,-1-2 0-16,2 5 0 0,-2 1 0 0,0 1 0 15,1 4 0-15,0 4 0 0,1-2 0 0,-2 5 0 16,-1 1 0-16,0 9 0 0,3-8 0 0,-3 8 0 16,0 0 0-16,0 0-144 0,0-8 144 0,0 8 0 15,0 0-144-15,0 0 144 0,0 0 0 0,0 0-144 16,0 0 144-16,-9 7 0 0,-1-1-128 0,4 2 128 15,6-8 0-15,-9 11 0 0,0-2-128 0,1 0 128 16,0 1 0-16,0 2 0 0,0 2 0 0,1-3 0 16,-3-1 0-16,1 2 0 0,2 0 0 0,-3 1 0 15,0 0-128-15,0 0 128 0,-1-2 0 0,1 0 0 0,-1-1 0 16,2-3 0-16,0 1 0 0,0-1 0 0,1 0 0 0,2 0 0 16,6-7 0-16,-8 7 0 0,8-7 0 0,0 0 0 15,0 0 0-15,-8 3 0 0,8-3 0 0,0 0 0 16,0 0 0-16,0 0 128 0,0 0-128 0,-5-7 0 15,5 7 0-15,1-9 0 0,0-1 0 0,3-2 0 16,3-2 0-16,1-2 128 0,1-1-128 0,1 0 0 16,2 2 0-16,1-4 176 0,1 0-176 0,3 1 160 15,0 2-160-15,0 0 0 0,-3 2-192 0,-1 2 192 16,0 2-144-16,-1-2 144 0,-3 3 0 0,-1 1 0 16,0 2 0-16,1 0-128 0,-9 6 128 0,0 0 0 15,8-5 0-15,-8 5 0 0,0 0-128 0,0 0 128 16,0 0 0-16,0 0-160 0,5 11 160 0,-1 0-128 0,0 1 128 15,0 1 0-15,0 0-144 0,1 1 144 0,0 1 0 0,2 2 0 16,-2 2 0-16,1 0 0 0,2 0 0 0,0 2 0 16,1 0 0-16,-1-3 0 0,1 0 0 0,0-3 0 15,-1-2 0-15,0 2 0 16,0-2-560-16,0-1-32 0,-2 0-16 0,1-3 0 16,-3-1-1824-16,-4-8-352 0,0 0-80 0,-3 9-16 15,-4-3-656-15,-3-2-144 0</inkml:trace>
  <inkml:trace contextRef="#ctx0" brushRef="#br1" timeOffset="212047.15">22961 15575 20271 0,'-3'-11'1792'0,"1"5"-1424"0,-2-3-368 0,-1 1 0 0,0 1 2464 0,5 7 416 15,-7-6 96-15,7 6 16 0,-4-8-2336 0,4 8-464 16,0-6-192-16,4-1 176 0,1-1-176 0,3 0 0 16,0 2 0-16,1-1 0 0,1 1 0 0,0 1 0 15,-1-1 0-15,0 2 0 0,-1 1 0 0,-8 3 0 16,0 0 0-16,11 0 0 0,-11 0 528 0,0 0 80 15,0 0 16-15,7 13 0 0,-6 2-144 0,-3 0-32 16,-5 0 0-16,-1 2 0 0,-2 0-32 0,-2 0-16 16,-4 4 0-16,-2 0 0 0,-3-3-32 0,0 3-16 0,1 0 0 0,-1 0 0 15,0-2-48-15,0-1-16 16,4 3 0-16,3-4 0 0,2 1-112 0,2-3-32 0,-1-5 0 0,2 2 0 16,0-2 16-16,1 1 0 0,-1-5 0 0,2 1 0 15,7-7-160-15,-9 5 0 0,0-2 0 0,9-3 0 16,-9-2 0-16,9 2 0 0,-6-6 160 0,2-3-160 15,1 0 192-15,3-2-192 0,1 1 192 0,3-3-192 16,1-2 0-16,2 0 0 0,1-1 0 0,3-1 0 16,3 0-256-16,-1 0-16 0,0 0 0 0,1-1 0 15,0 2 80-15,2 1 0 0,-2 0 16 0,1 4 0 16,-4 0 176-16,1 1 0 0,-1 2 0 0,-2 1 0 16,-2 2 0-16,-7 5 0 0,11-9 0 0,-2 5 0 15,-9 4 0-15,9-5 0 0,-9 5 192 0,11-4-64 16,-11 4 80-16,11 0 32 0,-11 0 0 0,13 5 0 15,-1 2-48-15,0 1 0 0,0 2 0 0,1 2 0 16,0 1 112-16,2 3 16 0,2 2 0 0,1 0 0 0,-1 2 0 0,2-1 0 16,-1-1 0-16,1 3 0 0,2 1-96 0,1-1-16 15,2-1 0-15,-1-1 0 0,0 1-80 0,0-2 0 16,1-1-128-16,0-3 192 0,1-2-192 0,0-3 0 16,0-1 0-16,1-1 0 15,-2-2-1776-15,0-5-400 0,-2 0-64 0</inkml:trace>
  <inkml:trace contextRef="#ctx0" brushRef="#br1" timeOffset="214450.62">20904 16079 2751 0,'0'0'128'0,"5"-9"16"0,-1-1-144 0,0-1 0 0,0 1 0 0,0-2 0 16,0 2 1856-16,-1-1 320 0,1 2 80 0,2 3 16 15,-6 6-912-15,5-8-176 0,-5 8-32 0,0 0-16 16,6-7 176-16,-6 7 32 0,0 0 16 0,0 0 0 16,0 0-96-16,0 0-32 0,0 0 0 0,0 0 0 15,0 0-32-15,0 0-16 0,0 0 0 0,0 0 0 16,0 0-288-16,11-2-48 0,-11 2-16 0,0 0 0 16,9-4-224-16,-9 4-48 0,0 0-16 0,0 0 0 15,0 0-160-15,0 0-48 0,10 2 0 0,-10-2 0 16,8 11-144-16,-1 2-16 0,-2 1-16 0,-1 6 0 15,0 1-160-15,0 3 192 0,0 2-192 0,-3 3 192 16,0 1-192-16,0 3 0 0,-1 2 144 0,0 5-144 0,-2 6 128 16,1 0-128-16,-2 2 160 0,0 0-160 0,1 0 128 0,0-3-128 15,1-4 0-15,0 0 144 0,-4-5-144 0,1-2 0 16,-2-3 144-16,4-2-144 0,-1-3 224 0,1-1-32 16,-1-4 0-16,2-2 0 0,-1 0 64 0,1-2 16 15,0-3 0-15,0-1 0 0,1-3-80 0,0-10 0 16,-2 12-16-16,2-12 0 0,0 0-32 0,0 0 0 15,3 7 0-15,-3-7 0 0,0 0 48 0,0 0 16 16,0 0 0-16,0 0 0 0,0 0 96 0,0 0 16 16,0 0 0-16,10-3 0 0,1 0-192 0,0 0-128 15,2-1 144-15,2 0-144 0,-1-1 128 0,2 1-128 16,1 0 0-16,1 0 144 0,2 1-144 0,0 1 0 0,3-1 0 0,3 2 0 16,1 1 0-16,3 0 0 0,1 1 0 0,2 3 0 15,2 0 0-15,4 1 0 0,4 2 0 0,5-1 0 16,3-1 0-16,4 0 0 0,0 3 0 0,5-1 0 15,2 1 0-15,5-2 0 0,1 2 144 0,1 0-144 16,0-2 0-16,5 0 0 0,4-3 0 0,3 3 0 16,3-4 0-16,2 2 0 0,1-1 0 0,2-2 128 15,-2-2-128-15,2 2 128 0,1 4-128 0,2 1 128 16,2-1-128-16,-1 0 0 0,-5 0 0 0,4 6 0 16,-1 0 0-16,-1 2 0 0,-2 2 0 0,1-6 0 15,-3 0 0-15,3 3 0 0,1-2 0 0,0-1 0 16,0-2 0-16,2-2 0 0,-1-2 0 0,3-1 0 15,4 5 0-15,0-6 0 0,1-2 128 0,1 1-128 16,1-4 128-16,2 3-128 0,-3 1 128 0,-2-2-128 16,-3-2 0-16,0 2 144 0,2-1-144 0,-3 3 0 0,-3 0 0 0,-5-1 0 15,-4-2 0-15,0-1 0 0,-4 2 176 0,-1-1-176 16,-2 2 160-16,-5 1-160 0,-5-4 160 0,-1 1-160 16,-3-3 160-16,-1 0-160 0,0 0 192 0,-1-1-64 15,0 2-128-15,-1-1 192 0,-2-1-64 0,0 1-128 16,-2-2 176-16,-3 0-176 0,0 0 240 0,-3 2-64 15,0-3-16-15,-2 2 0 0,-3 1-16 0,-4 0 0 16,-4 0 0-16,-2 1 0 0,-3 1 48 0,-3-3 16 16,-1-1 0-16,-5 3 0 0,-3 1 16 0,-2-1 0 15,-2 0 0-15,-1 0 0 0,-2-2-96 0,-1 1 0 16,0-1-128-16,2 0 192 0,-3 0-192 0,2 0 144 16,-1-1-144-16,1 2 128 0,0-2-128 0,1 1 0 0,0 1 0 15,1-1 0-15,2 4 0 0,0 0 0 0,-1-1 0 0,1 0 0 16,-1 1 0-16,0 2 0 0,1 0 0 0,-2 0 0 15,-3-1 0-15,2 2 0 0,-12 0 0 0,11 0 0 16,-11 0 0-16,11-1 0 0,-11 1 0 16,9-1 0-16,-9 1 0 0,10-3 0 0,-10 3 0 0,11-4 0 15,-1-2 0-15,-1 0 0 0,1 2 0 0,1 1 0 16,0-1 0-16,-1 0 0 0,1 1 0 0,-1-1 0 16,0 2 0-16,1 2 0 0,-2-3 0 0,0 2 0 15,-9 1 0-15,12 0 0 0,-12 0 0 0,0 0 0 16,0 0 0-16,0 0 0 0,0 0 0 0,0 0 0 15,0 0 0-15,0 0 0 0,0 0 0 0,0 0 0 16,0 0 0-16,0 0 0 0,0 0 0 0,0 0 0 16,0 0 0-16,0 0 0 0,0 0 144 0,0 0-144 15,0 0 0-15,0 0 128 0,0 0-128 0,8-3 0 16,-8 3 128-16,6-9-128 0,-2 1 160 0,-1-1-160 0,-2-1 208 0,-1-1-48 16,-1-1-16-16,1-2 0 0,-2-3 64 0,1 0 16 15,0-1 0-15,-1-3 0 0,1-1-48 0,0-3-16 16,0-1 0-16,-1-4 0 0,0-2-160 0,0-4 0 15,2-1 144-15,-1-7-144 0,-2-1 0 0,0 2 0 16,-3 1 0-16,1 2 128 0,-1-2-128 0,-1 3 0 16,-1 0 0-16,2 1 0 0,-2 0 0 0,1 4 0 15,1 3 0-15,1 5 0 0,-1-2 0 0,1 8 0 16,1-1 0-16,0 4 0 0,1 1 0 0,0 6-128 16,2 1 128-16,1 9 0 0,-3-8-128 0,3 8 128 15,0 0-128-15,0 0 128 0,0 0-144 0,0 0 144 16,0 0-160-16,0 0 160 0,-12 6-144 0,4 1 144 0,-1-1-128 0,1 1 128 15,8-7 0-15,-9 12-128 16,0-1 128-16,1-3 0 0,1 1 0 0,0-1 0 0,7-8 0 16,-9 12-128-16,-1-4 128 0,0 1 0 0,1-1 0 0,1-1 0 15,1 1 0-15,-1 1 0 0,-1-2 0 0,1 2 0 16,-1 0 0-16,0 3 0 0,-1-3 0 0,1 1 128 16,0 2-128-16,0-3 0 0,0-1-128 0,1 0 128 15,0 0 0-15,8-8 0 0,-8 9 0 0,8-9 0 16,-6 4 0-16,6-4 0 0,0 0 0 0,0 0 0 15,0 0 0-15,0 0 0 0,0 0 0 0,0 0 0 16,0 0 0-16,0 0 0 0,6-9 0 0,2 0 128 16,1-1-128-16,1 0 0 0,0-2 0 0,0 1 0 15,0-1 0-15,-1 1 0 0,0-3 0 0,0 2 0 0,-1-1 0 16,1 0 0-16,-1 0 0 0,0-1 128 0,-1-3-128 0,2 1 0 16,1-2 0-16,-3 4 0 0,0-1 0 0,-1 2 0 15,1-1 0-15,-1 1 0 0,1-3 0 0,0 3 0 16,-2 3 0-16,0-1 0 0,0 1 0 0,-1 3 0 15,-4 7 0-15,0 0 0 0,0 0 0 0,0 0 0 16,0 0 0-16,0 0 0 0,11 7-128 0,-2 2 128 16,-2 3-128-16,1 2 128 0,0 3 0 0,0 1 0 15,0-1 0-15,1 4 0 0,0 3 0 0,0-1 0 16,2 2 0-16,0-3 0 0,4 1 0 0,-1 0 0 16,-1-1 0-16,1 0 0 0,1-2 0 0,0-4 0 15,1-2 0-15,0-1 0 16,-2-2-1056-16,-1-2-128 0,-3-1-32 0,-2-3 0 15,-8-5-1456-15,0 0-288 0,0 0-64 0</inkml:trace>
  <inkml:trace contextRef="#ctx0" brushRef="#br1" timeOffset="-214245.19">21136 15905 25791 0,'0'0'2304'0,"-4"-9"-1856"0,-1 2-448 0,5 7 0 15,0 0 1712-15,0 0 240 0,0 0 48 0,-5-7 16 16,5 7-1632-16,0 0-384 0,0 0 0 0,0 0 0 16,-4-6 0-16,4 6 0 0,0 0 0 0,0 0 0 15,0 0 0-15,0 0 0 0,-11 1 0 0,2 4 0 16,-1 2 192-16,1 2 32 0,-1 3 16 0,0 3 0 15,-2 1 336-15,-2 2 64 0,-2 2 0 0,-1 1 16 16,-2 1 48-16,-2 0 16 0,-1-1 0 0,1 0 0 16,0-2-272-16,1 0-64 0,1-4-16 0,1 1 0 15,1-2-176-15,4-1-48 0,1-2 0 0,3-2 0 16,1-4-144-16,8-5 0 0,0 0 0 0,0 0 128 16,0 0-128-16,0 0 160 0,0 0-160 0,0 0 160 15,0 0-160-15,0-8 0 0,3-2 0 0,0-1 0 0,3-2 0 0,-1-1-192 16,1 0 0-16,1-1 16 0,-2 0 176 0,2-1-192 15,-2 2 192-15,1-1-192 0,1-3 192 0,-1 4 0 16,0-1 0-16,0 4 0 0,2-1 0 0,0 3-128 16,-2-3 128-16,2 3 0 0,3 0 0 0,0 2 0 15,1 1 0-15,1-1 0 0,3 1 0 0,-1 2 0 16,0 0 0-16,0 3 176 0,4-1-48 0,0 4 0 16,1 0 0-16,-1 3 0 0,1 2 48 0,-1 0 0 15,0 0 0-15,0 0 0 0,1-1 16 0,1 4 16 16,-2 1 0-16,1 0 0 0,-2 0-208 0,0 1 0 0,-1 0 128 15,0 1-128-15,0 0-240 0,0 0-80 0,-1-1-32 0,3 2 0 32,2 0-2880-32,3-1-576 0,11-2-112 0,1-1-32 0</inkml:trace>
  <inkml:trace contextRef="#ctx0" brushRef="#br1" timeOffset="-213179.2">12726 11808 4607 0,'1'-11'400'0,"-1"11"-400"0,0-13 0 0,0 3 0 15,0 3 3456-15,0 7 592 0,0 0 128 0,0 0 32 16,0 0-2272-16,0 0-448 0,0 0-80 0,0 0-32 15,0 0-464-15,0 0-80 0,1 10-32 0,2 3 0 0,2 1-224 0,0 3-64 16,2 2 0-16,1-1 0 0,1 1-144 0,1 2-48 16,3 1 0-16,0 1 0 0,-1-3-320 0,0 0 128 15,-1 1-128-15,1 0 0 0,0-2 0 0,-2 0 0 16,-1 0 0-16,-1 1 0 0,-1 1-256 0,-3 1-64 16,-2-4 0-16,0 0-16 15,-4 0-528-15,1 1-96 0,0 0-32 0,-1-3-7136 16,1-2-1408-16</inkml:trace>
  <inkml:trace contextRef="#ctx0" brushRef="#br1" timeOffset="-212862.54">13759 11885 20271 0,'0'0'896'0,"-9"-2"192"0,-2-2-880 0,-2 4-208 0,-1 5 0 0,1 3 0 16,0 4 3376-16,0 3 624 0,0 3 128 0,0 2 32 15,0-2-3392-15,0 3-768 0,0 1 0 0,1 3 0 16,-1 0-160-16,0-2-32 0,-2 1-16 0,-2-1 0 15,-3-1-256-15,3 1-48 0,2-1-16 0,0-1 0 16,1-1-112-16,1 1-32 0,1-5 0 0,0-2 0 16,1-5-1584-16,-1-1-320 0,-1-3-64 0,1-2-16 15,0-4-704-15,2-3-144 0,-7-9-16 0,3-3-16 0</inkml:trace>
  <inkml:trace contextRef="#ctx0" brushRef="#br1" timeOffset="-212679.6">13280 12030 5519 0,'4'-14'496'0,"-2"5"-496"16,1 1 0-16,-1-1 0 0,1 1 3376 0,-3 8 576 15,0 0 112-15,0 0 32 0,0 0-2208 0,0 0-432 16,0 0-96-16,12 5-16 0,-3 3-144 0,1 0-48 16,-1-1 0-16,3 5 0 0,2-1-160 0,2 2-32 0,2 2-16 0,2 2 0 15,1-1-176-15,2 2-48 0,2 2 0 0,0-1 0 16,-3 1-432-16,0-2-96 0,0 0 0 0,0 1-16 16,2-3-176-16,-2 3 0 15,0-5-192-15,0-1 192 16,-1 0-2192-16,0-1-320 0,0-2-64 0,0-3-16 0</inkml:trace>
  <inkml:trace contextRef="#ctx0" brushRef="#br1" timeOffset="-211604.2">14237 11678 31039 0,'-11'-9'1376'0,"11"9"288"0,-12-5-1344 0,3 1-320 0,9 4 0 0,0 0 0 0,0 0 368 0,0 0 0 15,-5 8 0-15,1 2 0 0,3 0-368 0,0 2 0 16,1 1 0-16,0 2 0 0,1 1 0 0,0 3-128 16,-1-1 128-16,0 2 0 0,0-4 0 0,0 0 0 15,-1 0 144-15,-2-2-144 0,1 0 208 0,-1-1-64 16,0-2-16-16,1 1 0 0,2-12 144 0,-3 7 32 15,3-7 0-15,0 0 0 0,0 0 320 0,-4 10 64 16,4-10 16-16,0 0 0 0,-1 10-16 0,1-10 0 16,0 0 0-16,3 12 0 0,-3-12-384 0,0 0-80 15,5 11-16-15,0 0 0 0,-5-11-208 0,0 0 128 0,7 9-128 0,-7-9 0 16,0 0 128-16,0 0-128 0,0 0 0 0,6 9 144 16,-6-9-144-16,0 0 0 0,0 0 0 0,0 0 128 15,0 0-128-15,1 12 160 0,-1-12-160 0,-1 10 160 16,1-10 16-16,-3 12 0 0,0 0 0 0,0-2 0 15,3-10-176-15,-1 12 192 0,1 0-192 0,0-12 192 16,0 11-192-16,0-11 0 0,0 0 0 0,4 12 0 16,-4-12 0-16,5 13 0 0,-5-13 0 0,4 9 0 15,-4-9 144-15,0 0-144 0,0 0 160 0,4 12-160 16,-4-12 0-16,0 0 0 0,2 12 0 0,0-2 0 16,-2-10 0-16,0 12 0 0,-2-2 0 0,2-10 0 15,0 11 0-15,0-11 0 0,0 10 0 0,0-10 0 16,0 11 0-16,0-11 0 0,3 8 128 0,-3-8-128 15,0 0 0-15,0 0 176 0,0 0-176 0,5 9 160 16,-5-9-160-16,0 0 0 0,0 0 0 0,0 0 0 16,0 0 240-16,0 0 16 0,0 0 0 0,0 0 0 0,9-4-96 0,-9 4-16 15,8-11 0-15,-3 0 0 0,-1-2-16 0,0-2 0 16,-1 0 0-16,-1 0 0 0,0-3 16 0,-1 0 0 16,0-4 0-16,0-1 0 0,-1 1-144 0,0 0 0 15,0-1 0-15,0-1 0 0,-1 1 0 0,-1-1 0 16,-1 2 0-16,-1 1 0 0,0 2 0 0,2-1 0 15,-1 0 0-15,0 1 0 0,1 1 0 0,0 1 0 16,1 2 0-16,1 2 0 0,0 2 0 0,3 1 0 16,-3 10 0-16,5-9 0 0,-5 9 0 0,8-6 0 15,-8 6 0-15,11-1 0 0,0 1 0 0,-1 2 0 16,1 3 0-16,-1 3 0 0,2 3 0 0,0-1-224 0,-2 3 80 0,2 1 16 16,-2 2 128-16,1 4 0 0,0-3 0 0,1 2-128 15,-1 1 128-15,0 3 0 0,4-6 0 0,-1 4 0 16,-1 0 0-16,1 0 0 0,1-4 0 0,-1 2 0 15,2-4 0-15,1 0 0 0,0 0 0 0,0 0 0 16,-2 2 128-16,0-4-128 0,-2-2 128 0,0-2-128 16,-2-3 0-16,1 2 144 0,-2-3-144 0,1-1 0 15,-11-4 144-15,13 1-144 0,0-1 0 0,-1-1 144 16,-2-3-144-16,1 0 160 0,-1 2-160 0,0-5 160 16,-2 1-160-16,1-6 128 0,-1 0-128 0,0-1 128 15,0-5-128-15,-2 0 160 0,1-1-160 0,-2 1 160 16,-1-3-160-16,-1-1 128 0,-2-1-128 0,0-1 128 15,1 1-128-15,-2-3 192 0,0 0-192 0,2-3 192 16,1 2-192-16,-1 3 0 0,1 1 0 0,1 0 0 16,0 5 0-16,1 4-144 0,-1 1 144 0,0 4-160 0,1 2 160 0,-5 7-128 15,0 0 128-15,0 0-128 0,13 4 128 0,-2 0-160 16,-11-4 160-16,10 12-160 0,-1-1 160 0,0 3-128 16,-1-1 128-16,1 2-128 0,-1 3 128 0,2 1 0 15,1 0 0-15,1 2 0 0,-2 1 0 0,0 0 0 16,1 1 0-16,-1 0 128 0,2 1 0 0,0 0 0 15,-1 0 0-15,1-1 0 0,-1 1-128 0,0-3 0 16,1 1-128-16,1 1 128 0,0-2 0 0,-1 1 0 16,-2-2 0-16,1 1 0 0,-2-1 0 0,0-1 0 15,-1-6 0-15,2 4-8896 16,-2-3-1872-16,0-1-368 0</inkml:trace>
  <inkml:trace contextRef="#ctx0" brushRef="#br0" timeOffset="-199783.49">11576 10490 12959 0,'0'0'576'0,"0"0"112"0,0 0-560 0,0 0-128 0,0 0 0 0,0 0 0 16,0 0 800-16,0 0 128 0,0 0 32 0,0 0 0 16,0 0-576-16,0 0-128 0,0 0 0 0,0 0-16 15,0 0 240-15,0 0 48 0,0 0 16 0,0 0 0 16,0 0-240-16,0 0-48 0,0 0-16 0,0 0 0 16,0 0-112-16,0 0-128 0,0 0 176 0,0 0-176 0,0 0 0 0,0 0 0 15,0 0 0-15,0 0 0 0,0 0 0 0,0 0 0 16,0 0 128-16,0 0-128 15,0 0-896-15,0 0-256 0,0 0-32 0,0 0-16 0</inkml:trace>
  <inkml:trace contextRef="#ctx0" brushRef="#br0" timeOffset="-194729">11441 10561 4607 0,'0'0'192'0,"0"0"64"0,0 0-256 0,0 0 0 0,0 0 0 0,0 0 0 16,0 0 2496-16,0 0 448 0,0 0 80 0,8-6 32 16,-8 6-2288-16,9-5-464 15,-1 0-96-15,-8 5-16 0,9-6 176 0,-1 2 16 0,-8 4 16 0,9-4 0 16,-9 4 304-16,7-6 48 0,-7 6 16 0,0 0 0 15,0 0 384-15,0 0 64 0,0 0 32 0,0 0 0 16,0 0-80-16,0 0-16 0,0 0 0 0,0 0 0 16,0 0-336-16,0 0-80 0,0 0-16 0,0 0 0 15,10 0-272-15,-10 0-48 0,11 0-16 0,-11 0 0 16,0 0-64-16,10 3-32 0,-10-3 0 0,0 0 0 16,0 0 32-16,11 4 16 0,-11-4 0 0,0 0 0 15,0 0 144-15,6 8 32 0,-6-8 0 0,3 12 0 16,-1-2-128-16,-2 2 0 0,-1 1-16 0,-2-3 0 15,1 3-48-15,-2 0 0 0,0-1 0 0,0 0 0 16,1-2-192-16,1 1-128 0,-1-1 128 0,2 2-128 0,0-2 192 0,-1 1-16 16,4-2-16-16,-2 1 0 0,-2 2 80 0,1-2 16 15,0 1 0-15,-1-1 0 0,1 1-256 0,-2 0 0 16,1 0-144-16,-1-1 144 0,1 5 0 0,-1-4 0 16,3-11 0-16,-5 11 0 0,1 2 0 0,0-1 0 15,1-3 128-15,3-9-128 0,-4 7 128 0,4-7-128 16,0 0 144-16,0 0-144 0,0 0 192 0,0 0-48 15,0 0-16-15,0 0 0 0,0 0 64 0,0 0 0 16,0 0 0-16,0 0 0 0,0 0-16 0,0 0 0 16,0 0 0-16,0 0 0 0,8 8-176 0,-8-8 128 15,0 0-128-15,0 0 128 0,8 5-128 0,-8-5 0 0,7 7 0 0,-7-7 128 16,0 0-128-16,0 0 0 16,9 5 0-16,-9-5 0 0,10 7 0 0,-10-7 0 0,11 5 0 0,-1-1 0 15,-10-4 0-15,13 2 0 0,-1 2 0 0,0-4 0 16,-1-2 0-16,1-1 0 0,0 2 0 0,1-3 128 15,-1 1-128-15,-1 3 128 0,0-4-128 0,-1 3 128 16,2-1-128-16,-2 0 160 0,-10 2-160 0,12 0 160 16,0 0-160-16,1 3 0 0,0 1 0 0,0 0 128 15,-1-2-128-15,-2 1 0 0,0-2 0 0,0 2 0 16,-10-3 0-16,10 2 0 0,0-2 0 0,-10 0 0 16,11 0 0-16,-11 0 0 0,12 0 0 0,-12 0 0 15,9-4 0-15,-9 4 0 0,9-2 144 0,-9 2-144 16,10-7 256-16,-2 2 0 0,-8 5-16 0,8-6 0 15,-2-2-16-15,-6 8 0 0,0 0 0 0,8-8 0 16,-1 0-96-16,-7 8 0 0,0 0-128 0,6-8 192 0,-6 8-192 16,0 0 176-16,7-7-176 0,-7 7 160 15,0 0-160-15,0 0 0 0,0 0 0 0,0 0 0 0,6-7 128 0,-6 7-128 16,0 0 128-16,0 0-128 0,0 0 0 0,8-5 0 16,-8 5 0-16,9-4 0 0,-9 4 0 0,0 0 0 15,9-7 0-15,-9 7 0 0,0 0 0 0,8-6 0 16,-1-1 0-16,-7 7 0 0,0 0 128 0,6-8 0 15,-1 1 0-15,-5 7 0 0,0 0 64 0,0 0 0 16,4-8 0-16,-4 8 0 0,2-12-64 0,-2 12-128 16,0-9 192-16,0 9-64 0,-2-10-128 0,2 0 192 15,0 10-192-15,0-9 192 0,0-2-192 0,2 1 0 0,-1 1 144 16,0-2-144-16,2 0 128 0,0-1-128 16,-1-1 128-16,1-1-128 0,-2 0 0 0,0-3 128 0,1 0-128 0,0-3 0 15,0 1 0-15,-1 2 128 0,-1 1-128 0,0-1 0 16,0-2 0-16,0 4 0 0,0 2 0 0,0 1 0 15,-1 2 0-15,-1 0 0 0,1 2 0 0,1 8 0 16,-1-7 0-16,1 7 0 0,0 0 0 0,0 0 0 16,-2-6 0-16,2 6-128 0,0 0 128 0,0 0 0 15,0 0 0-15,0 0-160 0,0 0 160 0,0 0 0 16,0 0 0-16,0 0-128 0,0 0 128 0,0 0 0 16,0 0 0-16,0 0 0 0,0 0 0 0,0 0 0 15,0 0 0-15,0 0-128 0,2 13 128 0,-2-13 0 16,0 0 0-16,-3 13 0 0,0 0 0 0,1-1 0 15,2-12 0-15,0 0-128 0,-5 10 128 0,5-10 0 0,-7 8 0 16,7-8 0-16,-9 8 0 0,9-8 0 0,-9 4 0 0,9-4 0 16,-9 1 0-16,9-1 0 15,-11-1 0-15,3-1 128 0,8 2-128 0,-9-1 0 16,9 1 0-16,-9-3 0 0,-1 1 0 0,1-2 0 0,0 1 0 0,-1 1 0 16,0-1 0-16,0 2 0 0,-2-3 128 0,0 1-128 15,0 1 0-15,1-1 0 0,-2-1 128 0,0 1-128 16,-2 1 0-16,1 1 0 0,-2-1 0 0,-1 2 128 15,-1 0-128-15,0 2 0 0,1-1 0 0,0 1 0 16,-1 2 0-16,1 2 0 0,-2 0 0 0,2 1 0 16,0-2 0-16,2 0 0 0,1 0 0 0,-1-1 0 15,0 0 0-15,1 0 0 16,4 1-2176-16,10-5-368 0</inkml:trace>
  <inkml:trace contextRef="#ctx0" brushRef="#br0" timeOffset="-187766.75">19933 10473 8927 0,'0'0'384'0,"0"0"96"0,0 0-480 0,0 0 0 0,0 0 0 0,0 0 0 16,0 0 400-16,0 0-16 0,0-6 0 0,0 6 0 15,2-7 336-15,-2 7 64 0,0 0 16 0,0 0 0 16,0 0 352-16,0 0 64 0,0 0 0 0,0 0 16 16,1-6-192-16,-1 6-32 0,0 0-16 0,0 0 0 15,0 0-32-15,0 0-16 0,0 0 0 0,0 0 0 16,0 0-160-16,0 0-16 0,-7-3-16 0,7 3 0 15,0 0 16-15,0 0 0 0,0 0 0 0,0 0 0 16,0 0-64-16,0 0-16 0,0 0 0 0,0 0 0 0,0 0-272 0,0 0-48 16,0 0-16-16,0 0 0 0,0 0-32 0,0 0-16 15,0 0 0-15,0 0 0 0,0 0-32 0,0 0 0 16,0 0 0-16,0 0 0 0,0 0-80 0,0 0 0 16,0 0-16-16,0 0 0 0,0 0 16 0,0 0 0 15,0 0 0-15,0 0 0 0,0 0-192 0,0 0 192 16,0 0-192-16,0 0 192 0,-7 8 0 0,7-8 0 15,0 0 0-15,0 0 0 0,0 0 32 0,0 0 16 16,-1 12 0-16,1-12 0 0,0 0-112 0,0 0 0 16,2 9-128-16,-2-9 192 0,0 0-64 0,0 0 0 15,2 12-128-15,-2-12 192 0,0 0-64 0,1 11 0 16,-1-11-128-16,0 15 192 0,0-1-192 0,-1 2 176 0,-2-2-176 16,2 2 160-16,-1-1-160 0,0 2 0 15,-2 0 0-15,1 1 0 0,2 1 0 0,0 0 0 0,1 1 0 16,0-2 0-16,-2-2 128 0,2-1-128 0,0 2 0 0,2-4 128 15,-1-1 0-15,0 0-128 0,1-3 192 0,-2-1-64 16,0-8 0-16,0 0-128 0,2 9 192 0,-2-9-64 16,2 10 0-16,-2-10-128 0,0 0 192 0,0 0-64 15,0 8-128-15,0-8 192 0,0 0-192 0,0 0 192 16,0 0-16-16,0 0 0 0,0 0 0 0,0 0 0 16,0 0-48-16,0 0 0 0,0 0 0 0,0 0 0 15,0 0-128-15,0 0 128 0,0 0-128 0,0 0 128 16,0 0-128-16,0 0 0 0,0 0 0 0,0 0 0 15,0 0 0-15,0 0 0 0,0 0 0 0,0 9 0 0,0-9 0 16,0 0 0-16,0 0 0 0,0 0 0 0,0 0 0 16,0 0 0-16,0 0 0 0,0 0 0 0,0 0 0 0,0 0 160 15,0 0-16-15,0 0 0 0,0 0-144 0,0 0 0 16,0 0-192-16,0 0 192 0,0 0 0 0,0 0 0 16,0 0 0-16,0 0 0 0,0 0 0 0,0 0 0 15,11 7 0-15,-3-2 0 0,-8-5 0 16,0 0 0-16,11 4 0 0,-11-4 0 0,11 4 0 0,-11-4 0 15,11 2 0-15,-11-2 0 0,13 4 0 0,-3 3 0 16,-10-7 0-16,12 2 0 0,-12-2 0 0,12 4 0 16,-1-1 0-16,0-2 0 0,-1-1 0 0,2 0 0 15,0 0 0-15,1 0 0 0,1-2 0 0,2 0 0 16,-1 0 0-16,2-1 128 0,2-1 0 0,-1 0 0 0,1 0 0 0,1 2 0 16,0 1-128-16,-2-1 0 0,0 1 0 0,0 0 0 15,1-1 0-15,0 1 0 0,-1-2 0 0,2 2 0 16,-2 1 0-16,0 0 0 0,1 0 0 0,-1 0 0 15,1 0 0-15,1 0 0 0,-2 0 0 0,1 0 0 16,-1-1 0-16,0 1 0 0,0-2 0 0,1 1 0 16,-9 0 0-16,3 1 0 0,1 0 0 0,3-3 0 15,2 1 0-15,-1 0 0 0,1 2 0 0,2-2 0 16,17-2 0-16,-5 1 0 0,-2 1 0 0,-2 0 0 16,-2 1 0-16,0-2 0 0,-1 1 0 0,2 0 128 15,-1 0-128-15,-1-1 0 0,-2 1 0 0,-2 0 128 16,0-2-128-16,-1 2 0 0,0-1 0 0,1 2 0 15,0-2 0-15,0 3 0 0,0 0 0 0,-1 0 128 16,0 0-128-16,1 0 128 0,-1 0-128 0,0 0 128 16,-1 0-128-16,-1 0 128 0,2 0-128 0,-1 0 128 0,-2 2-128 0,1-1 0 15,2-1 0-15,0 1 0 0,-1 2 0 0,0-3 0 16,3 1 0-16,-1-1 0 0,-1 0 0 0,1 1 0 16,-3-2 0-16,1 0 0 0,1 1 0 0,0-3 0 15,0 2 0-15,1 0 0 0,-1-1 0 0,-1 2 0 16,1 0 128-16,0 0-128 0,0 0 0 0,-1 0 0 15,-2 2 0-15,1-2 0 0,2 0 176 0,0 1-48 16,-1 3-128-16,0-2 192 0,0 0-192 0,1 0 0 16,1-4-144-16,0 0 144 0,2 1 0 0,-2 0 0 15,-1 1 0-15,0 0 0 0,-2 0 0 0,1 0 0 16,-1 1 0-16,1 2 0 0,-1-1 0 0,1 1 0 0,-1-2 0 0,1 2 0 16,-2-2 0-16,2 2 0 15,-2 1 0-15,0-2 0 0,1 2 0 0,0-1 0 16,-1-1 0-16,1 0 0 0,0-2 0 0,-1 0 0 0,1 0 0 15,0 0 0-15,-1 0 0 0,1 0 0 0,-1-2 0 0,0 1 0 16,-2 0 0-16,1 1 0 0,0-3 0 0,-2 2 0 16,0 1 0-16,-2 0 0 0,-1 0 0 0,-1 0 0 15,1 1 0-15,1 2 0 0,-1-3 0 0,1 1 0 16,0 2 0-16,0-1 0 0,0-2 0 0,1 0 0 16,1 0 0-16,-1 0 0 0,0 0 0 0,1 0 0 15,-1 0 0-15,0 0 160 0,-1 0-160 0,0-2 128 16,2 0-128-16,-2 2 0 0,-1 0 0 0,-1 0 0 15,1 0 0-15,0 0 0 0,-2-1 0 0,2 0 0 16,-2 1 0-16,1 0 0 0,-11 0 0 0,11 0 0 16,1 0 0-16,-1 0 0 0,-11 0 0 0,11 0 0 0,0 0 0 0,-1 0 0 15,-10 0 0-15,13 0 0 0,-2-3 0 0,-1 6 0 16,1-3 128-16,-1-3-128 0,-10 3 0 0,12-1 0 16,-1 0 0-16,0-1 0 0,-11 2 0 15,12-1 0-15,-2 0 0 0,-10 1 0 0,12-3 0 0,-2 2 0 16,-10 1 0-16,11 0 128 0,-11 0-128 0,10-2 0 15,-10 2 144-15,10-1-144 0,-10 1 0 0,11-1 144 16,-11 1-144-16,10-1 0 0,-10 1 128 0,9 0-128 16,-9 0 0-16,0 0 0 0,11-3 0 0,-11 3 0 15,0 0 0-15,10 0 0 0,-10 0 144 0,11 0-144 16,-11 0 0-16,10 0 144 0,-10 0-144 0,9-1 0 16,-9 1 0-16,9-2 0 0,-9 2 0 0,0 0 0 0,10 0 176 15,-10 0-176-15,0 0 0 0,9 0 0 0,-9 0 0 0,0 0 0 16,0 0 0-16,0 0 0 0,0 0 128 0,0 0-128 15,0 0 128-15,10 0-128 0,-10 0 176 0,0 0-176 16,0 0 240-16,0 0-64 0,0 0-16 0,0 0 0 16,8-6 0-16,-8 6 0 0,0 0 0 0,0 0 0 15,6-7-32-15,-6 7-128 0,4-10 192 0,-4 10-64 16,4-11-128-16,-1 2 192 0,-2-2-192 0,0 1 192 16,-1-3-48-16,0 2 0 0,2-2 0 0,-4 0 0 15,1 0-16-15,0-2-128 0,-2 1 192 0,1-2-64 16,-1-3-128-16,0-1 160 0,1-1-160 0,-1 2 160 15,-1-5-160-15,2 5 0 0,-1-1 144 0,1 1-144 16,-2 0 0-16,1 4 0 0,-1-1 0 0,0 3 0 16,0-1 0-16,0 1 0 0,0 2 0 0,2-2 0 0,-1 1 0 0,1 2 0 15,-1 2 0-15,2-2 0 16,1 10 0-16,-2-11 0 0,1 2 0 0,1 9 0 16,0 0 0-16,-3-9 0 0,3 9 0 0,-2-9-128 0,2 9 128 15,0 0 0-15,-1-9 0 0,1 9 0 0,0 0 0 0,0 0 0 16,-3-9 0-16,3 9 0 0,-1-9 0 0,1 9 0 15,0 0 0-15,0 0 0 0,-3-8 0 0,3 8 0 16,0 0 0-16,0 0-128 0,0 0 128 0,0 0 0 16,0 0 0-16,0 0-128 0,-6-5 128 0,6 5 0 15,0 0 0-15,-8-4 0 0,8 4 0 0,0 0 0 16,-9 0 0-16,9 0-128 0,0 0 128 0,-10 2 0 16,10-2 0-16,-9 4 0 0,0-1 0 0,9-3 0 15,-9 4 0-15,9-4 0 0,-10 1 0 0,1 2 0 0,9-3 0 16,-12 2 0-16,1-2 0 0,1 1 0 15,1 1 0-15,-2 0 0 0,0 0 0 0,-1-1 0 0,0-1 0 0,2 0 0 16,-2 0 0-16,0 0 0 0,1-1 0 0,-2 1 0 16,-2 0 0-16,0 0 0 0,-2-2 0 0,0 2 0 15,1-1 0-15,-1 1 0 0,-1-1 0 0,-2 1 0 16,-1 0 0-16,1 1 0 0,-4 0 0 0,1 1 128 16,-1 0-128-16,1 1 0 0,-1-2 0 0,2 1-128 15,1-1 128-15,0 1 0 0,0 0 0 0,2 2 0 16,-1-4 0-16,1 2 0 0,1 0 0 0,-2-4 0 15,-1 2 0-15,0 0 0 0,0 0 0 0,1 0 128 16,-3-1-128-16,0 1 0 0,-1-1 0 0,0 1 0 16,-1 0 0-16,0 0 0 0,0 1 0 0,-1 0 0 0,0 1 0 0,1 0 0 15,1 1 0-15,-1 1 0 0,1-3 0 16,1 3 0-16,-2 1 0 0,2-1 0 0,-1 0 0 0,1 1 0 16,-1-1 0-16,1 1 0 0,1-1 0 0,0-4 0 15,-1 3 0-15,2-2 0 0,1-1 0 0,0 0 0 16,1 0 0-16,-1 3 0 0,2-3 0 0,-1 0 0 15,0 2 0-15,-1 0 0 0,1-2 0 0,-2 2 0 16,-1 1 0-16,1-1 0 0,-1-2 0 0,0 3 0 16,-1 0 0-16,1-1 0 0,1 2 0 0,-1 0 0 15,-3 0 0-15,2 1 0 0,1-3 0 0,1-2 0 16,0 0 0-16,2 0 0 0,0 0 0 0,1 0 0 16,-1-2 0-16,0 2 0 0,2-2 0 0,0 2 0 15,-18-3 0-15,17 2 0 0,0 1 0 0,-2 0 0 0,1 0 0 16,-2 0 0-16,0 0 0 0,-1 0 0 0,1 1 0 15,0 0 0-15,0 1 0 0,-1 0 0 0,-2 0 0 16,0-1 0-16,0 1 0 0,1 1 0 0,-2 0 0 16,2-2 0-16,-1 0 0 0,1 1 0 0,-1 0 0 15,1-1 0-15,0 2 0 0,1 0 0 0,1-3 0 16,-1 0 0-16,0 1 0 0,-1 2 0 0,-1-1 0 16,1 0 0-16,-1 0 0 0,2 1 0 0,0-2 0 15,0 0 0-15,1 1 0 0,-1 0 0 0,1 0 0 16,-1-2 0-16,-2 1 0 0,-1 0 0 0,3 0 0 15,1-1 0-15,-1 2 0 0,-2-1 0 0,0 0 0 16,1 1 0-16,0 0 0 0,3 2 0 0,-1 0 0 16,0-1 0-16,0-1 0 0,1 2 0 0,1-4 0 15,-1 2 0-15,2 0 0 0,0 1 0 0,1-1 0 16,1 0 0-16,2-2 0 0,1 0 0 0,0 1 0 0,-2-1 0 0,2 1 0 16,2 1 0-16,-1-1 0 0,0 0 0 0,1-1 0 15,-3 0 0-15,3 0 0 0,-1-1 0 0,0 1 0 16,2 0 0-16,-1 0 0 0,1 0 0 0,1 0 0 15,-2 0 0-15,2 0 0 0,1-3 0 0,1 2 0 16,-2 1 0-16,9 0 0 0,-10-1 0 0,1 1 0 16,0 0 0-16,1-2 128 0,8 2-128 0,-9-1 0 15,0 0 0-15,9 1 0 0,-9 0 0 0,9 0 0 16,-9 0 0-16,1 0 0 0,0 0 0 0,8 0 0 16,-10 0 0-16,2 2 0 0,8-2 0 0,-9 3 0 15,1-2 0-15,8-1 0 0,-9 3 0 0,9-3 0 0,-9 2 0 16,9-2 0-16,0 0 0 0,0 0 0 0,0 0 0 15,0 0 0-15,-8 2-144 0,8-2 144 0,0 0-160 0,0 0 160 32,0 0-2320-32,0 0-368 0,13 5-80 0</inkml:trace>
  <inkml:trace contextRef="#ctx0" brushRef="#br0" timeOffset="-184693.75">25846 10269 17615 0,'0'0'768'0,"0"0"192"0,0 0-768 0,0 0-192 0,0 0 0 0,0 0 0 0,0 0 544 0,0 0 80 16,0 0 16-16,0 0 0 0,0 0-64 0,0 0-16 16,3-11 0-16,-3 11 0 0,0 0 464 0,-1-8 112 15,1 8 16-15,-4-6 0 0,4 6 112 0,-8-8 16 16,-1 0 16-16,0 3 0 0,-3 1-272 0,-1 0-64 15,-4 0-16-15,0 0 0 0,0 0-192 0,-1 1-48 16,-2-1 0-16,1 0 0 0,-2 1-224 0,0-1-48 16,-3 2-16-16,1-2 0 0,-1 1-128 0,1 0-32 0,-1 1 0 0,4-1 0 15,-1 1-32-15,3-1-16 0,1 0 0 0,1 3 0 16,0 0 32-16,2 0 0 0,1-1 0 0,0 1 0 16,-1 0-16-16,-1 0 0 0,2 1 0 0,1 2 0 15,1 0-32-15,0-2-16 0,1 0 0 0,1 2 0 16,0-2-48-16,9-1 0 0,-11 3 0 0,11-3 0 15,-9 2-128-15,9-2 192 0,0 0-192 0,-8 6 192 16,8-6-48-16,0 0 0 0,0 0 0 0,0 0 0 16,0 0 112-16,0 0 0 0,-1 9 16 0,1-9 0 15,2 11-80-15,2 0-32 0,-4-11 0 0,8 12 0 16,-1-2-160-16,-1 1 0 0,1-1 0 0,-1 3 128 16,1-1-128-16,1-1 0 0,-1 1 0 0,1-1 0 0,0 2 0 15,0 0 0-15,1 0 0 0,0 1 0 16,-1 2 0-16,0-1 0 0,-2 0 0 0,1-1 0 0,-1 0 0 0,0 2 128 15,-1 0-128-15,0-1 128 0,0 2 64 0,0 0 0 16,-1 3 0-16,2-3 0 0,-1 2-32 0,0-2 0 16,0 0 0-16,-1 3 0 0,0-1-160 0,0 0 192 15,2 0-192-15,0 2 192 0,-1 1-192 0,0 2 0 16,2-2 0-16,-2 0 128 0,-1 1-128 0,2 2 0 16,-1 0 0-16,1 0 0 0,0-1 160 0,1 1-160 15,-1-1 192-15,1 0-192 0,-2 1 176 0,0 0-176 16,0 0 160-16,-1 0-160 0,0-2 128 0,0 0-128 15,-1 1 0-15,1-3 144 0,-2 1-144 0,4 1 192 16,-1 5-192-16,-1-6 192 0,0-12 0 0,1 3 16 0,0 0 0 0,0 2 0 16,2-1-16-16,-2 2-16 0,0 1 0 0,0-2 0 15,1 1-176-15,-1 0 128 0,-1-1-128 0,0 4 128 16,-2-1-128-16,1 1 0 0,-3 4 0 0,-1 0 128 16,-3 6-128-16,-2 1 0 0,1 1 0 0,0-2 0 15,0-3 0-15,0-2 128 0,1-1-128 0,0 0 0 16,1-2 128-16,2 1-128 0,-1-5 0 0,1 3 128 15,1-5-128-15,0 4 160 0,0-3-160 0,1 1 160 16,1 0-160-16,-2 2 0 0,0-2 144 0,0 0-144 16,0-1 0-16,0 3 128 0,-2-1-128 0,1 3 0 15,-1 0 0-15,-1-2 128 0,0 5-128 0,-1-3 0 16,1 2 0-16,-1 1 0 0,0-1 0 0,0 2 128 16,-1 2-128-16,-1 1 0 0,1-2 0 0,1-2 0 15,0-1 0-15,0-3 0 0,1 0 0 0,0 1 0 16,-1-4 160-16,1 2-32 0,1-2-128 0,0-1 192 0,2 1-192 0,0-4 176 15,2 1-176-15,0 2 160 0,2-4-160 16,-1 2 128-16,0-2-128 0,-1 1 128 0,1 0-128 0,-1 0 0 16,1 1 0-16,0 2 128 0,-1-3-128 0,1 1 0 15,-2 0 0-15,0 1 0 0,1-1 0 0,-2-1 0 16,0-2 0-16,1-1 0 0,-1-10 128 0,1 14-128 16,-1-4 0-16,0-10 128 0,2 11-128 0,-1 0 0 15,-1-11 144-15,1 11-144 0,-1-11 0 0,2 11 128 16,-2-11-128-16,1 10 0 0,-1-10 0 0,0 0 144 15,2 9-144-15,-2-9 0 0,0 0 128 0,0 0-128 16,3 11 0-16,-3-11 0 0,0 0 128 0,0 0-128 0,0 0 0 16,0 0 0-16,3 9 0 0,-3-9 0 0,0 0 0 0,0 0 0 15,0 0 128-15,0 0-128 0,0 0 0 0,0 0 0 16,0 0 192-16,0 0-192 0,0 0 192 0,0 0-192 16,0 0 192-16,0 0-192 0,0 0 192 0,0 0-192 15,0 0 144-15,0 0-144 0,0 0 0 0,0 0 144 16,0 0-144-16,0 0 0 0,0 0 0 0,0 0 0 15,0 0 0-15,0 0 0 0,0 0 0 0,11 1 0 16,-11-1 0-16,0 0 0 0,0 0 0 0,0 0 0 16,0 0 0-16,12 4 0 0,-12-4 0 0,9 4 0 15,-9-4 0-15,0 0 0 0,12 3 0 0,-12-3 0 16,12 1 0-16,-12-1 0 0,11-1 0 0,-11 1 0 16,0 0 0-16,13-3 0 0,-13 3 0 0,12-3 0 15,-1 1 0-15,-11 2 0 0,0 0 0 0,13-1 0 0,-2-1 0 16,-11 2 0-16,0 0 0 0,13-1 0 15,-1 1 0-15,0 0 0 0,-12 0 0 0,13 0 0 0,0 3 0 0,0 0 0 16,0 1 0-16,-1-1 0 0,-12-3 0 0,13 4 0 16,-1-3 0-16,-12-1 0 0,14 5 0 0,-2-3 0 15,1 0 0-15,-2 1 0 0,0 0 0 0,-1-3 0 16,1 0 0-16,-1 0 0 0,-10 0 0 0,12-2 0 16,-2 1 0-16,-10 1 0 0,13 0 0 0,-13 0 0 15,11 0 0-15,-11 0 0 0,11 3 0 0,-11-3 0 16,11 3 0-16,-11-3 0 0,10 2 0 0,-10-2 0 15,0 0 0-15,11 2 0 0,-11-2 0 0,10 4 0 16,-10-4 0-16,0 0 0 0,11 2 0 0,-11-2 0 0,10 1 0 0,-10-1 0 16,0 0 0-16,12 0 0 0,-12 0 0 15,10 0 0-15,-10 0 0 0,11 1 0 0,-11-1 0 16,0 0 0-16,10 2 0 0,-10-2 0 0,0 0 0 0,0 0 0 16,11 3 0-16,-11-3 0 0,0 0 0 0,0 0 0 15,0 0 0-15,6 7 0 0,-6-7 0 0,0 0 0 16,0 0 0-16,0 0 0 0,0 0 0 0,0 0 0 15,0 0 0-15,0 0 128 0,0 0-128 0,0 0 0 16,0 0 0-16,0 0 128 0,0 0-128 0,0 0 0 16,0 0 160-16,0 0-160 0,0 0 192 0,0 0-192 15,-1-10 176-15,1 10-176 0,-2-12 160 0,1 0-160 16,0 3 192-16,0-3-64 0,-1 0-128 0,1-1 192 16,0-1-192-16,-1 0 176 0,0-1-176 0,-2-3 160 15,2 1-160-15,0-1 128 0,-1 0-128 0,1-2 128 16,-2 2-128-16,0-2 128 0,0 1-128 0,-1-2 128 15,-1-3-128-15,1 2 128 0,1-1-128 0,0-1 128 16,1 0-128-16,0-1 160 0,0 1-160 0,1-3 160 0,-1 1-160 0,2 0 0 16,-2-2 0-16,-1-3 128 0,2-1-128 0,-1-2 0 15,-1 0 0-15,2-3 128 0,-1 1-128 16,0 1 0-16,-1-1 0 0,2 4 0 0,-1 2 0 0,1-2 0 16,-4 1 0-16,2 0 0 0,1 4 0 0,0-1 128 15,0-1-128-15,2 2 128 0,-2 0-128 0,0 1 0 16,1 2 0-16,1-1 0 0,-2-5 0 0,1 2 0 15,-2 0 0-15,2 0 0 0,0-1 0 0,-1 2 0 16,1 1 0-16,-1-4 0 0,0 1 0 0,1 1 0 16,-2-1 0-16,1 1 0 0,-1-2 0 0,3 1 0 15,0-1 0-15,0-1 0 0,-1 1 0 0,2 2 0 0,0-4 0 16,-1 2 0-16,1-2 0 0,1 3 0 16,1 3 0-16,-1 0 0 0,0 5 0 0,-1 3 0 0,0-1 0 0,0 4 0 15,0 2-128-15,0 2 128 0,0-3 0 0,0 2 0 16,0 2 0-16,0-2 0 0,-1 2-144 0,1-1 144 15,0 1 0-15,1-1 0 0,0 0 0 0,1-1 0 16,-2-2 0-16,0-1 0 0,0 1 0 0,-2-3 0 16,2-4 0-16,0 2 0 0,-1 2 0 0,0 2 0 15,-2 1 0-15,2 1 0 0,0 0 0 0,-2 0 0 16,0-3 0-16,1 2 0 0,-1 1 0 0,1-3 0 16,-2 3 0-16,1 0 0 0,0-1 0 0,2 1 0 15,0 0 0-15,0 2 0 0,-3-2 0 0,2 4 0 16,1 1 0-16,1-1 0 0,0 9 0 0,3-10 0 15,-2-1 0-15,0 2 0 0,-1 0 0 0,0 9 0 16,0 0 0-16,0-10 0 0,0 10 0 0,0-12 0 0,0 0 0 0,0 3 0 16,0 9 0-16,0 0 0 0,-1-10 0 0,1 10 0 15,1-8 0-15,-1 8 0 0,-1-12 0 0,1 12 0 16,-1-10 0-16,-1 0 0 0,2 10 0 0,-1-9 0 16,1 9 0-16,0 0 0 0,0-9 0 0,0 9-128 15,0 0 128-15,-3-17 0 0,-1-2 0 0,2 0 0 16,-1 9 0-16,2 2 0 0,1 8 0 0,-3-6 0 15,3 6 0-15,0 0 0 0,-2-7 0 0,2 7-128 16,0 0 128-16,0 0 0 0,-4-8 0 0,4 8 0 16,0 0 0-16,0 0 0 0,0 0 0 0,0 0 0 15,-7-5 0-15,7 5 0 0,0 0 0 0,0 0-128 16,0 0 128-16,0 0 0 0,0 0-176 0,0 0 32 0,0 0 0 0,0 0 0 31,0 0-1776-31,0 0-368 0,12-1-64 0,5-3-20160 0</inkml:trace>
  <inkml:trace contextRef="#ctx0" brushRef="#br2" timeOffset="-167964.95">12221 10447 4607 0,'0'0'400'0,"0"0"-400"15,0 0 0-15,0 0 0 0,-9 5 2496 0,9-5 432 16,0 0 80-16,0 0 0 0,0 0-2352 0,0 0-464 15,-8 6-192-15,8-6 128 0,0 0 496 0,0 0 80 16,0 0 32-16,0 0 0 0,0 0 336 0,0 0 64 16,0 0 16-16,0 0 0 0,-9-4-288 0,9 4-48 0,0 0-16 0,0 0 0 15,0 0-80-15,0 0-16 16,0 0 0-16,0 0 0 0,0 0-176 0,0 0-32 0,0 0-16 0,0 0 0 16,0 0-96-16,0 0-32 0,0 0 0 0,0 0 0 15,0 0-96-15,0 0 0 0,0 0-16 0,0 0 0 16,-5-7 96-16,5 7 32 0,0 0 0 0,0 0 0 15,0 0-144-15,0 0-32 0,-8-2 0 0,8 2 0 16,0 0-32-16,-9 0-16 0,9 0 0 0,0 0 0 16,-9 5 32-16,9-5 0 0,-8 8 0 0,3 0 0 15,5-8-48-15,-6 11-128 0,3 0 192 0,0-1-64 16,3-10 128-16,-3 12 32 0,3-12 0 0,-2 14 0 16,-1-1-32-16,2 0 0 0,-2-1 0 0,3 1 0 15,-2 0-80-15,-1 0-32 0,0 3 0 0,1-3 0 16,-1-1-144-16,-1 2 192 0,0 0-192 0,0 1 192 0,0-1 16 15,2-1 16-15,1 0 0 0,-2 1 0 0,0-3 160 0,2-1 16 16,1-10 16-16,-1 13 0 16,-1-2-32-16,2-11 0 0,0 10 0 0,0-2 0 0,0-8-256 0,3 10-128 15,-3-10 128-15,3 8-128 0,-3-8 128 0,2 11-128 16,-2-11 128-16,0 0-128 0,3 10 0 0,-3-10 0 16,0 0 128-16,2 10-128 0,-2-10 0 0,0 0 128 15,0 0-128-15,2 11 128 0,-2-11 0 0,0 0 0 16,0 0 0-16,0 0 0 0,0 0 0 0,0 0 0 15,5 9 0-15,-5-9 0 0,0 0 0 0,0 0-128 16,0 0 192-16,0 0-64 0,0 0 16 0,10 3 0 16,-10-3 0-16,11 0 0 0,-11 0-144 0,10 0 0 15,-10 0 0-15,0 0 0 0,11-2 0 0,-1 4 0 0,1 0 0 0,-11-2 0 16,0 0 0-16,10-2 0 0,0-1 0 0,1 2 0 16,-11 1 0-16,13-3 0 0,0 2 0 0,1-1 128 15,2 0-128-15,0 2 0 0,-1-3 144 0,1 2-144 16,0 0 0-16,0 1 0 0,1 0 0 0,0 1 128 15,-1-1-128-15,0 0 0 0,-2 0 0 0,0 1 0 16,-1 2 0-16,0-1 0 0,-2 0 0 0,1-1 0 16,-2 0 0-16,0-1 0 0,-10 0 0 0,12 0 0 15,-1-1 0-15,-1 1 0 0,-10 0 0 0,12-1 0 16,-2-2 0-16,-10 3 0 0,12-1 0 0,-3-3 128 16,-9 4-128-16,0 0 0 0,10-3 128 0,-10 3-128 15,0 0 160-15,10-4-32 0,-10 4-128 0,0 0 192 16,0 0-192-16,0 0 176 0,0 0-176 0,0 0 160 0,0 0-160 0,0 0 0 15,0 0 0-15,0 0 128 0,0 0-128 0,0 0 0 16,0 0 0-16,0 0 0 0,0 0 0 16,9-2 0-16,-9 2 128 0,0 0-128 0,8-7 0 0,-8 7 0 15,7-6 0-15,0-1 128 0,-2-1 32 0,-5 8 0 16,7-9 0-16,-2-2 0 0,0 0 16 0,-1 3 0 16,1-2 0-16,-2 1 0 0,-2-3-48 0,0 0-128 15,-1 1 192-15,2-1-64 0,-2-1 32 0,0 0 0 16,0-2 0-16,0 2 0 0,0 0-160 0,0-1 0 15,-2-2 0-15,2-1 0 0,0 2 0 0,0-3 0 16,-1 3 0-16,1 0 0 0,0-4 0 0,0 1 0 16,0 4 0-16,0-1 0 0,0 2 0 0,0 2 0 15,0 0 0-15,-1 2 0 0,-1 3 0 0,2 6 0 0,0 0-192 0,-3-7 192 16,3 7-160-16,-4-4 160 16,4 4 0-16,0 0-144 0,0 0 144 0,0 0 0 0,0 0 0 0,0 0-128 15,0 0 128-15,0 0 0 0,-7-3 0 0,7 3 0 16,0 0 0-16,0 0 0 0,0 0 0 0,0 0 0 15,-6-3 0-15,6 3 0 0,0 0 0 0,0 0 0 16,-7-3 0-16,7 3 0 0,0 0 0 0,0 0 0 16,-6-4 0-16,6 4 0 0,-8-4 0 0,8 4 0 15,0 0 0-15,-9-1 0 0,0-2 0 0,9 3 0 16,-11-4 0-16,2 3 0 0,0 0 0 0,9 1 0 16,-11-4 0-16,1 1 0 0,0 1 0 0,-1 0 128 15,1 1-128-15,-1 0 0 0,-2 1 0 0,0 0 0 16,-2 0 0-16,-2 1 0 0,-3 2 0 0,0-1 0 15,1 1 0-15,-1 1 0 0,1-2 0 0,-1 2 0 0,1-4 0 16,-1 2 0-16,1-2 0 0,0 0 128 0,1 0-128 16,2 0 0-16,1 1 0 0,0 0 0 0,1-1 0 0,0 1 0 15,-1 1 0-15,1 0 0 0,0 1 0 0,-1 0-128 16,1 0 0-16,2 3 0 16,1-4-2304-16,1 2-448 0,3 3-80 0</inkml:trace>
  <inkml:trace contextRef="#ctx0" brushRef="#br2" timeOffset="-164959.85">19899 10473 15263 0,'0'0'672'0,"0"0"144"0,0 0-656 0,0 0-160 0,0 0 0 0,0-9 0 15,2 3 1712-15,-2 6 304 16,3-11 64-16,-3 11 16 0,5-9-480 0,-5 9-80 0,5-8-32 0,-5 8 0 15,5-9-176-15,-5 9-48 0,0 0 0 16,8-6 0-16,-8 6-448 0,0 0-112 0,8-7-16 0,-8 7 0 16,0 0-448-16,12-1-80 0,-12 1-32 0,13 0 0 15,-1 1-144-15,-2 2 0 0,1 1 144 0,-1 0-144 16,-10-4 352-16,13 5 0 0,-1 0 0 0,-2 2 0 16,-10-7-16-16,11 9 0 0,-5 0 0 0,1 1 0 15,-2 2-16-15,-1 0-16 0,-2 1 0 0,0 0 0 16,-2 1-16-16,-2 2 0 0,1-1 0 0,0 2 0 15,-2 0-16-15,1 0 0 0,0 0 0 0,0 1 0 16,-1 1-64-16,0-2-16 0,2-2 0 0,0 5 0 16,-2-2-48-16,2 0-16 0,1-1 0 0,1-1 0 15,-1 0 0-15,0-1 0 0,0 1 0 0,1 1 0 16,-1-3 16-16,2 1 0 0,-2-1 0 0,1-4 0 0,0 1 16 16,-1-2 0-16,0-9 0 0,0 10 0 0,0-10 32 0,0 0 16 15,0 0 0-15,0 0 0 0,0 0-16 0,0 0-16 16,-4 11 0-16,4-11 0 0,0 0-32 0,-6 8 0 15,6-8 0-15,0 0 0 0,-8 6-16 0,8-6 0 16,0 0 0-16,-8 8 0 0,8-8-128 0,0 0 0 16,0 0 0-16,0 0 128 0,0 0-128 0,0 0 0 15,0 0 144-15,0 0-144 0,0 0 0 0,0 0 128 16,0 0-128-16,0 0 0 0,0 0 128 0,0 0-128 16,0 0 128-16,0 0-128 0,0 0 128 0,0 0-128 15,0 0 160-15,9-5-160 0,-1-1 160 0,-8 6-160 16,12-6 160-16,-2 1-160 0,1-1 128 0,-1 4-128 15,1-3 0-15,0 3 0 0,2-2 0 0,2 2 128 0,-1-1-128 0,2 1 0 16,-1-1 0-16,4 2 0 0,-1-2 0 0,0 0 0 16,2 2 0-16,-1 0 0 0,2 1 0 0,1 0 0 15,1-3 0-15,0 1 0 0,-1 2 0 0,2-2 0 16,-1 2 0-16,2-2 0 0,0 0 0 0,-2 1 0 16,-2 0 0-16,1 1 0 0,2-3 0 0,0 2 0 15,2-2 128-15,0 3-128 0,2-2 0 0,1 0 0 16,-1 2 0-16,1-1 128 0,1 1-128 0,0 0 0 15,1 0 0-15,0-1 0 0,2 0 0 0,0-1 0 16,-1 0 0-16,0-1 0 0,-2-1 0 0,0 0 0 16,-2 3 0-16,1-3 0 0,1 1 0 0,-1 3 0 15,-1 0 0-15,1 0 0 0,0 0 0 0,-1 0 0 16,1 0 0-16,1 0 0 0,1 0 0 0,1 0 0 0,-4 0 128 16,3 0-128-16,2-4 0 0,-2 2 0 0,-1-2 128 0,0 0-128 15,-1 0 0-15,1-1 0 0,-1 1 160 0,-1 1-160 16,1-2 160-16,0 1-160 0,-2 2 0 0,0 0 128 15,0 0-128-15,-1 0 0 0,0 2 0 0,0 0 0 16,1-1 128-16,-1 0-128 0,0 1 0 0,0-4 0 16,2 3 0-16,-2-2 0 0,-1-1 0 0,1-1 0 15,-2 0 0-15,3 1 0 0,-1 0 0 0,0 0 128 16,0 1-128-16,-1 3 0 0,-1-2 0 0,1 0 0 16,0 0 0-16,-2 0 0 0,-1 2 0 0,1 0 0 0,1 0 0 15,-1 0 0-15,-3 2 0 0,0 0 128 16,0-2-128-16,-1 0 0 0,-1 0 0 0,2 0 144 0,-2 0-144 0,-1 0 128 15,-1-2-128-15,1 0 0 0,-2 1 144 0,2 0-144 16,-1 1 0-16,1 0 144 0,1 0-144 0,0 0 0 16,1 1 0-16,-1 0 0 0,1 2 0 0,0 0 0 15,-2-1 0-15,0 1 0 0,-2 1 0 0,2-2 0 16,0 2 0-16,0-1 0 0,-1-2 0 0,-1 2 0 16,4-2 0-16,-1 3 0 0,0-3 0 0,0 2 0 15,1-2 128-15,-4-1-128 0,1 0 0 0,0-1 0 16,-1 0 128-16,0-1-128 0,-2 2 0 0,0 0 0 15,0-1 0-15,0 1 0 0,0-1 128 0,-2 5-128 16,-1 5 0-16,0-3 0 0,-1-3 128 0,0-6-128 16,-1-7 0-16,0 3 0 0,-8 7 128 0,10-4-128 15,-10 4 0-15,12-3 0 0,-1 0 128 0,-11 3-128 16,11-3 128-16,0-2-128 0,-4 1 144 0,3 2-144 16,-3 0 176-16,1-3-176 0,-8 5 192 0,11-5-192 0,-3-2 160 0,-1 2-160 15,1 0 128-15,-1 0-128 0,0 1 144 0,0-3-144 16,-7 7 160-16,9-6-160 0,-1-2 224 0,0 1-48 15,-4 5-16-15,0-3 0 0,0 1-32 0,-1 0 0 16,1-3 0-16,0 2 0 0,-1-1 0 0,-1 0 0 16,1-3 0-16,-3-1 0 0,-3-3 0 0,2 0 0 15,0-2 0-15,-2 1 0 0,-1-3-128 0,2-1 192 16,-2 0-192-16,1-1 192 0,-1 0-192 0,2 0 192 16,2 1-192-16,-2 0 192 0,0 0-192 0,-1-2 0 15,1 3 0-15,0 0 0 0,1 4 0 0,0 3 0 16,1 10 0-16,-4-16 0 0,0-3 0 0,0 3 0 0,0 4 0 0,1 3 0 15,-1 0 0-15,4 9 0 0,-5-8 0 16,5 8 0-16,-5-8 0 0,5 8 0 0,0 0-144 0,-5-7 144 16,1 0 0-16,4 7 0 0,0 0-128 0,0 0 128 15,0 0 0-15,-5-7 0 0,5 7 0 0,0 0 0 16,-5-6 0-16,5 6 0 0,0 0 0 0,0 0 0 16,-10 9-128-16,4 0 128 0,6-9 0 0,-7 5 0 15,7-5-144-15,-7 6 144 0,7-6 0 0,-10 6-144 16,1-2 144-16,3 3 0 0,1-2 0 0,5-5 0 15,-10-7 0-15,3 2 0 0,-3 4 0 0,10 1-128 16,-10 1 128-16,0 2 0 0,-1-3 0 0,1 1 0 16,-2 0 0-16,-1 3 0 0,0-4 0 0,-1 1 0 15,-3 1 0-15,-2-2 0 0,0 0 0 0,-1 5 0 16,1 5 0-16,-5-8 0 0,-3-11 0 0,0 1 0 0,0 5 0 0,0-1 0 16,-3 2 0-16,0-1 0 15,0 2 0-15,-1-1 0 0,0 2 0 0,-1 0 0 0,2 0 0 16,0 2 0-16,-1-2 0 0,0 0 0 15,-1 0 0-15,-2-2 0 0,-2 1 0 0,-2 1 0 0,-1-2 0 16,0 0 0-16,0 1 0 0,-2 1 0 0,0 0 0 0,-1 0 0 16,2 0 0-16,-1 1 0 0,-1 3 0 0,1-3 0 15,-1 1 0-15,2-2 0 0,-2 0 0 0,3 1 0 16,0 2 0-16,-2-3 0 0,1 1 0 0,-1 2 0 16,2-1 0-16,1-1 0 0,2 3 0 0,-1 0 0 15,1 0 0-15,-1 1 0 0,1 1 0 0,1-5 0 16,-2 0 0-16,2 1 0 0,0 0 0 0,0-2 0 15,-2 1 0-15,2 2 0 0,0 1 0 0,1 0 0 0,0 0 0 0,1 1 0 16,1 2 0-16,-1-1 0 0,-1-1 0 16,0 0 0-16,0 1 0 0,1-2 0 0,-4-2 0 0,3 1 0 15,2-2 0-15,0 0 0 0,1 2 0 0,0 0 0 16,1-1 0-16,0 2 0 0,0-3 0 0,2 2 0 16,2 0 0-16,0-2 0 0,0-1 0 15,1 1 0-15,-1 3 0 0,2-4 0 0,-1 0 0 0,1 0 0 16,1-2 0-16,1 0 144 0,0 1-144 0,1-3 0 15,0 1 0-15,-1 2 0 0,2 1 0 0,1-2 0 16,-1-2 0-16,2 2 0 0,-1 2 128 0,1 0-128 16,1 0 0-16,0 0 0 0,0-1 0 0,3 0-144 15,0 1-48-15,1 0-16 0,0 0 0 0,1 1 0 32,3 0-1552-32,9-1-304 0,-9 6-64 0,9-6-12256 0,0 0-2448 0</inkml:trace>
  <inkml:trace contextRef="#ctx0" brushRef="#br2" timeOffset="-162811.91">25911 10333 13823 0,'0'0'1216'0,"0"0"-960"16,0 0-256-16,0 0 0 0,0 0 3600 0,0 0 688 16,0 0 128-16,0 0 16 0,0 0-3424 0,0 0-688 15,0 0-144-15,0 0-32 0,10-3-144 0,-10 3 160 16,11-4-160-16,0 1 160 0,-2 1 64 0,0-1 16 16,0 1 0-16,-9 2 0 0,12-4 256 0,-3-3 48 15,-1 2 16-15,-8 5 0 0,8-5 80 0,-8 5 0 16,0 0 16-16,0 0 0 0,0 0 32 0,0 0 0 15,0 0 0-15,0 0 0 0,0 0-48 0,-2-8 0 0,2 8 0 0,0 0 0 16,0 0-96-16,0 0-32 0,0 0 0 0,0 0 0 16,-8-3-192-16,8 3-32 0,0 0-16 0,0 0 0 15,0 0-272-15,-2 12 160 0,2-12-160 0,2 16 128 16,1-2-128-16,1 2 0 0,2-1 0 0,1 4 0 16,0 0 192-16,0 2-32 0,1 4-16 0,1 2 0 15,0 6 32-15,-1-1 0 0,-3 4 0 0,2 1 0 16,-1 0-32-16,0 2 0 0,-2 4 0 0,0 1 0 15,-2 2-144-15,1 3 0 0,-2 2 144 0,0 0-144 16,-1 0 0-16,2-3 0 0,0-3 0 0,1-2 0 16,1 0 192-16,-3-4-48 0,-1-1 0 0,0 2 0 15,-1-2 240-15,-2 1 32 0,1 1 16 0,-1 5 0 16,0-1-112-16,1 2-32 0,-2-3 0 0,3 0 0 16,-3-3-288-16,1 0 128 0,-1 2-128 0,0-1 0 15,-1 0 128-15,-2 2-128 0,2-1 0 0,0 1 0 0,0-3 0 16,1 2 0-16,1-3 0 0,1-1 0 0,-1-3 160 0,3-1-160 15,0 0 128-15,1-1-128 0,-1-1 160 0,2-2-160 16,0 4 192-16,0-4-192 0,-2-1 128 0,0-6-128 16,0-2 0-16,0 1 0 0,0-6 192 0,0 0-32 15,0-3 0-15,2 1 0 0,-2-2-160 0,0-1 160 16,0 0-160-16,0-1 160 0,0-10-160 0,1 13 128 16,-1 0-128-16,0-2 128 0,0-1-128 0,0 1 0 15,0-11 0-15,0 0 0 0,0 0 0 0,0 0 0 16,4 10 128-16,-4-10-128 0,0 0 144 0,0 0 0 15,8 8 0-15,-8-8 0 0,0 0-16 0,0 0 0 16,0 0 0-16,8 6 0 0,-8-6-128 0,0 0 0 16,0 0 0-16,9 6 0 0,-9-6 0 0,9 5 0 0,-9-5 128 0,0 0-128 15,0 0 0-15,11 6 0 0,-11-6 0 0,0 0 128 16,8 4-128-16,-8-4 0 0,0 0 0 0,7 6 0 16,-7-6 0-16,0 0 0 0,0 0 0 0,11 6 0 15,-11-6 0-15,10 7 0 0,-10-7 0 0,11 3 0 16,-11-3 0-16,11 4 0 0,0 0 0 0,-11-4 0 15,12 6 0-15,-12-6 0 0,0 0 0 0,10 6 128 16,-10-6-128-16,9 8 0 0,-9-8 0 0,7 9 0 16,-7-9 0-16,5 12 0 0,-5-12 0 0,5 10 0 15,-5-10 0-15,5 11 0 0,-5-11 0 0,7 7 0 16,-7-7 0-16,0 0 0 0,10 8 0 0,1-3 0 16,-11-5 144-16,11 3-144 0,0-2 160 0,-11-1-160 15,12-2 176-15,-1-2-176 0,1 1 192 0,0 2-192 16,-1-2 176-16,1 2-176 0,0 0 160 0,0-1-160 0,-1 2 0 0,1 0 0 15,-1 0 0-15,-1 0 0 0,2 0 0 0,-1 0 0 16,1 3 0-16,0 1 0 0,-2-1 0 0,1 0 0 16,-1 1 0-16,2 2 0 0,0-3 0 0,1 1 0 15,0-1 0-15,0 0 0 0,-1-1 0 0,2 0 0 16,3-1 0-16,-2-1 0 0,0 0 0 0,0 2 0 16,1-5 0-16,0 1 0 0,-2 2 0 0,0 0 0 15,1-1 0-15,-2 0 0 0,-1-1 0 0,-2 1 0 16,0 1 0-16,-10 0 0 0,12 0 0 0,-12 0 128 15,11 0-128-15,-11 0 0 0,0 0 0 0,0 0 128 16,0 0-128-16,0 0 0 0,10 1 0 0,-10-1 0 16,0 0 0-16,0 0 0 0,0 0 0 0,0 0 0 15,0 0 0-15,0 0 0 0,0 0 128 0,0 0-128 0,0 0 0 0,0 0 0 16,10-5 192-16,-10 5-48 0,8-9-16 0,-3 0 0 16,-1 0 64-16,-4 9 0 0,4-12 0 0,0 0 0 15,0 0-32-15,-1-1 0 0,-1 0 0 0,0-5 0 16,-1 0-32-16,-2-4-128 0,-2-2 192 0,2 0-64 15,-1-4-128-15,1 3 192 0,-3-6-192 0,2 0 192 16,-1-3-192-16,-1 1 0 0,-2-2 144 0,-1 0-144 16,-1-4 0-16,0 2 0 0,-2 1 0 0,0-1 0 15,-1 2 0-15,1-3 0 0,-1-2 0 0,1-2 0 16,-1-1 0-16,2 3 0 0,-1-1 0 0,-1 2 0 16,1-3 0-16,1 2 0 0,-2 0 0 0,2-1 0 15,0 2 0-15,3-1 0 0,2 1 0 0,0-3 0 0,0 1 0 0,0 4 0 16,1 1 0-16,1 4 0 15,-2 1 0-15,0-1 0 0,3 5 0 0,-1-1 0 16,0 1 0-16,-1 0 0 0,2-2 0 0,0 2 0 0,-3-1 0 0,0-2 0 16,0 0 0-16,-1 0 0 0,-1-1 0 0,2 2 0 15,-1-1 0-15,0 0 0 0,0 4 0 0,0 0 0 16,-2-1 0-16,2 1 0 0,0 2 0 0,1 1 0 16,0-2 0-16,0 0 0 0,0 1 0 0,1 0 0 15,2 1 0-15,-2-1 0 0,2-1 0 0,1 2 0 16,1-3 0-16,1 0-128 0,-1-3 128 0,0 4 0 15,1 2 0-15,-2-1-128 0,-2 4 128 0,1 1 0 16,0 2 0-16,-1-1 0 0,0 0 0 0,-2 2 0 16,0-2 0-16,1 4 0 0,0 1 0 0,-1 0-128 15,0-1 128-15,0 3 0 0,-1-1 0 0,1 0 0 0,0-1 0 0,1 2-128 16,1-1 128-16,0 0 0 0,0 2 0 0,0-1-128 16,1 1 128-16,1 1 0 0,0-6 0 0,0 6 0 15,-1-3 0-15,1 2 0 0,2 0 0 0,0 0-128 16,-2 0 128-16,0 1 0 0,0 1 0 0,0 0 0 15,-2 0 0-15,1 1 0 0,1 0 0 0,0 7 0 16,-1-6 0-16,1 6 0 0,-3-8 0 0,3 8-128 16,-1-7 128-16,1 7 0 0,0 0-144 0,0-6 144 15,0 6 0-15,0 0 0 0,0 0 0 0,0 0 0 16,0 0-160-16,0 0 160 0,0 0 0 0,0 0-144 16,0 0 144-16,0 0 0 0,0 0 0 0,0 0 0 15,0 0 0-15,0 0 0 0,0 0 0 0,0 0-128 16,0 0 128-16,0 0 0 0,0 0 0 0,0 0-128 15,0 0 128-15,0 0 0 0,0 0 0 0,0 0 0 0,0 0 0 0,0 0 0 16,0 0 0-16,0 0-128 0,0 0 128 0,0 0 0 16,0 0 0-16,0 0 0 0,4 10 0 0,-4-10 0 15,0 0 0-15,0 0 0 0,0 0 0 0,0 11 0 16,0-11 0-16,0 0-128 0,0 0 128 0,0 0 0 16,-3 10 0-16,3-10 0 0,-5 10 0 0,5-10 0 15,-8 8 0-15,0-1 0 0,-1-2 0 0,0 0 0 16,-1 0 0-16,-1 1 128 0,-1-4-128 0,1 2 0 15,-4 0 128-15,4-1-128 0,-4-1 0 0,1-2 128 16,-2 2-128-16,1-1 0 0,-2-1 0 0,2 1 0 16,1-1 0-16,2 0 128 0,1 0-128 0,0 0 0 0,1 0 0 15,10 0 0-15,-11 0-128 0,11 0-64 0,-10 0 0 0,10 0 0 32,-9 4-1840-32,0 3-368 0,-1-3-80 0,1 2-16 15,-1 1-752-15,-3-1-144 0,-4 1-48 0,-3 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20:02:20.55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8133 10539 14735 0,'0'0'1312'0,"-16"5"-1056"0,0-3-256 0,-1 4 0 16,2-1 1808-16,-2 1 304 0,0 1 64 0,-1-1 16 15,-1 1-1472-15,-2-1-288 0,-2 0-64 0,2 0-16 16,-1 3-96-16,-2-2 0 0,2-5-16 0,-2 4 0 16,-3-1-240-16,1-1 0 0,2 0 0 0,-4-2 0 15,-2 1 0-15,0-1 144 0,2 0-144 0,-4-1 128 16,0-1 384-16,-2 3 64 0,0-1 0 0,0 1 16 15,0-3-48-15,3 0-16 0,1-1 0 0,1-1 0 16,4 2 48-16,-1-2 0 0,2 0 0 0,0 2 0 0,2-1-192 16,1 1-16-16,3 1-16 0,1 3 0 0,1-2-352 0,3 0 128 15,1 2-128-15,3 1 0 16,9-5 0-16,-9 6 0 0,9-6 0 0,-6 7 0 0,6-7 0 0,-6 8 0 16,6-8 0-16,0 0 0 0,-2 11 0 0,2-11 0 15,0 0 0-15,0 0 0 0,0 0 0 0,0 0-128 16,0 0 128-16,0 0 0 0,0 0 0 0,0 0 0 15,0 0 144-15,0 0-144 0,-1-11 304 0,1 1-48 16,1-1-16-16,1-2 0 0,1-1 64 0,1-2 16 16,0-5 0-16,1 1 0 0,0-4-160 0,2-1-32 15,-1-1 0-15,1-1 0 0,-1-1-128 0,1 1 0 0,-1 0 0 16,0 1 0-16,-2-4 0 0,-1 2 0 16,0 1 0-16,1 0 0 0,-1-1 0 0,1 1 0 0,-1-2 0 15,1 2 0-15,0-1 0 0,0 0 128 0,-1 2-128 0,1 0 0 16,-2 2 0-16,1 2 0 0,0 4 128 0,-2 2-128 15,0 2 208-15,0 3 16 0,-1 2 0 0,0 3 0 16,0 6-96-16,-1-7-128 0,1 7 176 0,0 0-176 16,-4-6 0-16,4 6 0 15,0 0 0-15,0 0 0 0,-9 0 0 0,1 1 0 16,8-1 0-16,-9 5 0 0,3 2 0 0,-1-4 0 0,-1 3 0 0,0-1 0 16,1 0 0-16,-1 0 0 15,1 2 0-15,1 1 0 0,6-8 0 0,-8 11 0 0,1 1 0 0,1 0 0 16,-1 0 0-16,1 1 0 0,-1 0 0 0,2 1 0 15,0 0 0-15,0 1 0 0,-1-4-192 0,1 0 192 16,1-2 0-16,4-9 0 0,-4 9 0 0,4-9 0 16,0 0 0-16,-3 9 0 0,3-9 0 0,0 0 0 15,-6 8 0-15,6-8 0 0,0 0 0 0,0 0 0 16,0 0 128-16,0 0-128 0,0 0 0 0,0 0 0 0,0 0 0 0,0 0 0 16,0 0 0-16,3-9 0 0,-3 9 0 0,5-10 0 15,-1-1 0-15,0 1 0 0,1-2 0 0,0 0 0 16,-1 0 0-16,2 2 0 0,-3 0 0 0,3-2 0 15,-1 3 0-15,0 0 0 0,-1-2 0 0,0 2 0 16,0 0 0-16,0 1 0 0,0 2 0 0,-4 6 0 16,5-7 0-16,-5 7 0 0,5-10 0 0,-5 10 0 15,7-7 0-15,-7 7 0 0,0 0 0 0,0 0 0 16,0 0 0-16,10 4 0 0,-10-4 0 0,0 0 0 16,10 8 0-16,-2 4 0 0,-1 2 0 0,-1-1 0 15,0-1 0-15,-3 2 0 0,1 2 0 0,2-1 0 16,-1 1 0-16,0 0-144 0,0-3-112 0,3 0 0 15,0-2-16-15,2 1-10256 16,1 0-2048-16</inkml:trace>
  <inkml:trace contextRef="#ctx0" brushRef="#br0" timeOffset="1390.04">15546 5663 18543 0,'0'0'816'0,"0"0"176"0,0 0-800 0,0 0-192 15,0 0 0-15,0 0 0 0,0 0 800 0,0 0 112 16,0 0 32-16,0 0 0 0,0 0-608 0,-10 0-112 15,10 0-32-15,-9 2 0 0,9-2 16 0,-9 4 0 16,0 0 0-16,9-4 0 0,-9 8 304 0,1 2 64 0,-1-1 16 0,0 3 0 16,0 1 176-16,-2 3 48 15,0 1 0-15,-1 0 0 0,0 4-240 0,-1-1-32 0,0 3-16 0,-3-1 0 16,1 0-96-16,-2 3-32 0,0-1 0 0,0 4 0 16,-1-3 32-16,-1-1 0 0,2 0 0 0,0 1 0 0,2-3-240 0,-1 0-32 15,2-1-16-15,1 1 0 16,0-2-144-16,1-2 0 0,2 0 0 0,-2-2 0 15,0-3-832-15,0-2-32 0,-1 0-16 0,2-3 0 16,0-3-1744-16,2-2-368 0</inkml:trace>
  <inkml:trace contextRef="#ctx0" brushRef="#br0" timeOffset="1644.56">15135 5723 13823 0,'0'0'1216'0,"0"0"-960"15,0 0-256-15,0 0 0 0,0 0 4512 0,12 1 864 16,-2 4 160-16,3 4 32 0,1 4-4352 0,2 0-896 16,1 4-160-16,0 3-32 0,2 3-128 0,1 1 0 15,0-1 128-15,-1 3-128 0,1 0 0 0,-1 2 0 16,0-2-160-16,-1 1 160 0,-1-1 0 0,-2-1 0 15,1-1 0-15,-2-2 0 0,-1-1 0 0,0-3 0 16,0-1 0-16,1-3 0 16,-1 0-352-16,-2-4-112 0,0-3-32 0,-1 0 0 15,-10-7-1856-15,12 2-368 0</inkml:trace>
  <inkml:trace contextRef="#ctx0" brushRef="#br0" timeOffset="3600.64">16207 5797 10127 0,'0'0'896'0,"0"0"-704"0,-10 5-192 0,1 0 0 15,9-5 2048-15,-9 3 384 0,9-3 80 0,0 0 16 16,-9 4-1600-16,9-4-320 0,0 0-64 0,0 0-16 16,0 0-192-16,0 0-32 0,0 0-16 0,0 0 0 15,0 0 48-15,0 0 16 0,0 0 0 0,0 0 0 16,9 5 32-16,-9-5 16 0,12 1 0 0,-2-1 0 15,-10 0 48-15,13-1 0 0,-1-2 0 0,1 3 0 16,-1 0 0-16,1 2 0 0,0 0 0 0,1 1 0 0,1 1-112 0,0 1-16 16,2 0 0-16,3 2 0 0,-1-3 0 0,2 1-16 15,1-1 0-15,2 1 0 0,1 0-48 0,1-5-16 16,0 3 0-16,2 1 0 0,5-4-80 0,-2 2-16 16,-1-2 0-16,0 0 0 0,0 0-144 0,-1 0 0 15,-2-1 0-15,-1 1 0 0,-1 0 0 0,1 0 128 16,0 1-128-16,2-1 0 0,-1 0 128 0,0 0-128 15,3 0 0-15,2-1 128 0,-2 0 240 0,1 1 32 16,2-3 16-16,-1 2 0 0,2-2-240 0,-1 1-48 16,-1-1-128-16,-3 0 192 0,-2 0-192 0,-1 0 0 15,-1-2 128-15,-1-2-128 0,-1 1 0 0,1 2 0 16,-2-3 0-16,-1 2 0 0,-2 0 144 0,1 0-144 16,-2-1 128-16,0 4-128 0,-2-3 0 0,-2 3 0 15,1 0 0-15,-1 0 0 0,-2 1 0 0,1-2 0 16,-2 2 0-16,2 0 0 0,0 1 0 0,-1 0 0 15,-1-1 0-15,-1 1 128 0,0-2 0 0,1 1 0 16,-11 1 0-16,13-3 0 0,0 2-128 0,0 0 0 16,0-2 0-16,-1 1 128 0,-1-1-128 0,0 0 0 15,-2-1 0-15,-9 4 0 0,10-2 0 0,1-3 128 0,-11 5-128 0,10-4 0 16,-10 4 0-16,9-4 0 0,-9 4 0 0,0 0 0 16,8-5 0-16,-8 5 0 0,0 0 0 0,7-7 0 15,-7 7 0-15,0 0 0 0,6-8 128 0,-6 8-128 16,6-8 0-16,-6 8 160 0,2-9-160 0,-2 9 160 15,0 0-160-15,0-9 192 0,0 9-192 0,-1-10 192 0,-2-1-16 16,-1 2 0-16,0 1 0 0,4 8 0 0,-6-9 32 0,-1 3 16 16,0-1 0-16,-3 3 0 15,0-2 16-15,0 2 0 0,-1 0 0 0,3 1 0 0,-1 1-64 0,9 2-16 16,-10-3 0-16,1 2 0 0,9 1-160 0,-11-4 0 16,11 4 144-16,0 0-144 0,-10 0 0 0,10 0 0 15,0 0 0-15,0 0 0 0,-11-1 0 0,11 1 0 16,0 0 0-16,0 0 0 0,0 0 0 0,0 0 0 15,0 0 0-15,0 0 0 0,0 0 0 0,0 0 0 16,0 0 0-16,0 0 128 0,0 0-128 0,8 6 0 16,-8-6-176-16,12 7 176 0,0-1-128 0,-1-1 128 15,1 1 0-15,-1-1-144 0,-2 1 144 0,1-2 0 16,1 0 0-16,-1 0 0 0,0 0 0 0,-1 0 0 16,-9-4 0-16,12 5 0 0,-1 0 0 0,-2 2 0 15,-9-7 0-15,12 4 0 0,-2 2 0 0,-2 1 0 16,-8-7 0-16,8 9 0 0,-2-1 0 0,-6-8 0 15,4 13 0-15,-1 0 0 0,-5 0 0 0,1-4 0 16,-3 1 0-16,0 1 0 0,-2-1 0 0,-1 1 176 16,-2 0-48-16,0 1 0 0,-3 0-128 0,0-2 192 15,2 1-192-15,-4 0 192 0,-3 2-192 0,0 1 0 0,-1 0 144 0,-1 0-144 16,1 2 0-16,-2-2 0 0,1-1 0 0,1 0 0 16,2 0 0-16,2 0 0 0,-1 0 0 0,4-4 0 31,0 1-400-31,3-3-160 0,3 1-16 0,5-8-10784 0,-4 9-2144 15</inkml:trace>
  <inkml:trace contextRef="#ctx0" brushRef="#br0" timeOffset="4134.84">19201 5397 23375 0,'0'0'1024'0,"0"0"240"0,0 0-1008 0,0 0-256 0,-8-3 0 0,8 3 0 15,-6-8 544-15,1 2 64 16,1-1 16-16,0 1 0 0,4 6-480 0,-5-9-144 16,-2-1 0-16,2 1 0 0,0-4 192 0,-1 2-192 0,-1-1 192 0,-1 0-192 15,0-1 336-15,0 1-32 0,0-1-16 0,-1 0 0 16,0-1 464-16,0 2 80 0,-2 2 32 0,2 1 0 16,-1 1-320-16,-1 1-64 0,1 2-16 0,1 2 0 15,-1 2-16-15,-1 1-16 0,2 1 0 0,-1 5 0 16,-1-2-272-16,1 3-160 0,-2 3 192 0,0 1-192 15,-2 1 144-15,0 1-144 0,-2 3 0 0,0 2 144 16,1 3-144-16,-1-2 192 0,2 0-192 0,1 0 192 0,0 2-64 16,2 1-128-16,1 0 192 0,1 6-64 0,-1-1 64 0,1 4 0 15,0-2 0-15,0 2 0 0,1 3-32 0,0 0 0 16,-2 0 0-16,1 3 0 0,0 3 16 16,1 0 0-16,0-2 0 0,3-1 0 0,0-2-32 0,1 1 0 15,0-6 0-15,0-1 0 0,3-3-144 0,-2-4 0 16,-1-1 0-16,1-1 0 15,1-6-816-15,-1-2-32 0,-1-3-16 0,0-1 0 16,4-8-560-16,0 0-112 0,-9 1-32 0,0-4-11920 16</inkml:trace>
  <inkml:trace contextRef="#ctx0" brushRef="#br0" timeOffset="4314.64">18397 5861 23951 0,'0'0'2128'0,"0"0"-1696"0,0 0-432 0,0 0 0 15,0 0 2896-15,10-5 496 16,3 1 112-16,2 1 16 0,-1 0-2176 0,4 2-448 16,4 0-64-16,2 1-32 0,-1 0-224 0,3 1-64 15,3 2 0-15,1-2 0 0,1-1-512 0,3 0 0 0,3 0-240 0,0-1 80 32,-1-1-2112-32,0 1-416 0,-1 0-96 0,-3-4-12576 0</inkml:trace>
  <inkml:trace contextRef="#ctx0" brushRef="#br0" timeOffset="4539.17">19208 5797 8287 0,'0'0'736'15,"0"0"-592"-15,0 0-144 0,-4 12 0 16,2-2 4880-16,1 2 944 0,0-4 192 0,0 2 48 0,-1 2-4368 0,1 1-864 16,0 0-192-16,-1 0-16 0,1 4-272 0,0 1-48 15,-2 2-16-15,2 7 0 0,1 10 128 0,-1-9 32 16,-7-6 0-16,1 1 0 0,2 4 192 0,2-2 64 15,1-1 0-15,0 0 0 0,1-6-448 0,0 3-96 16,0 0-16-16,-1-2 0 0,0-2-144 0,0 0-192 16,2-5 32-16,3 0 16 15,0 0-2432-15,0-2-496 0,-3-10-80 0,0 0-32 0</inkml:trace>
  <inkml:trace contextRef="#ctx0" brushRef="#br0" timeOffset="5404.46">19377 4766 19343 0,'-13'-16'1728'0,"3"4"-1392"0,-3 4-336 0,0-2 0 16,-2 0 2672-16,1 2 464 0,0 1 80 0,-1 3 32 16,1 2-2144-16,-2 0-416 0,2 1-96 0,-2 2-16 15,1 1-384-15,-2 0-192 0,-2 1 160 0,1 0-160 0,-1 0 128 0,-1 4-128 16,-2-3 0-16,0 1 144 0,-2-1-144 0,2 0 0 16,1 2 0-16,-2 1 0 0,-2 0 0 0,-2 3 0 15,-1 2 0-15,-2-1 0 0,-4 1 304 0,-1 2 16 16,0 3 16-16,0 0 0 0,2 3 112 15,1-1 32-15,-1 2 0 0,0 3 0 0,1 2-80 0,2 0-16 16,2 0 0-16,2 4 0 0,2 3-64 0,0-3-32 16,3 2 0-16,-1 3 0 0,-3 3-288 0,2 0 128 15,1 0-128-15,0 0 0 0,1-1 0 0,1-1 0 16,2-4 0-16,1 2 0 0,1 1 144 0,1 1-144 16,0-4 0-16,4 1 144 0,0 1-144 0,2 1 0 15,0 3 144-15,2 1-144 0,1 2 176 0,1 0-48 16,-1-3 0-16,4 2 0 0,1-1 64 0,1 0 0 15,0 0 0-15,0-2 0 0,0-1 0 0,1 2 0 0,1-1 0 0,1 1 0 16,1-1-16-16,1 0 0 0,0-2 0 0,2-1 0 16,1-5-16-16,2-1 0 0,3-3 0 0,3-1 0 15,-1-1-160-15,4-2 192 0,-1 1-192 0,0-4 192 16,2 2-64-16,-1-1-128 0,3 0 192 0,1-1-64 16,-1-1 64-16,0 0 16 0,1-2 0 0,2 1 0 15,1-4-208-15,2 0 144 0,0 1-144 0,2-3 128 16,2-1-128-16,-2-1 0 0,0-1 0 0,2-2 128 15,2-1-128-15,1-2 0 0,-1 1 0 0,3-3 128 16,1-3-128-16,-2 1 0 0,-1-2 0 0,0 1 128 16,2-6-128-16,2 0 0 0,1-2 0 0,2-2 0 15,0 0 0-15,0 0 128 0,1-2-128 0,-2-2 0 0,1-2 0 0,-2-1 0 16,1-3 128-16,-5 0-128 0,-2 0 0 0,-2-4 0 16,-4 1 0-16,1-2 0 0,0-4 0 0,-5-4 0 15,1-5 0-15,-1 0 128 0,-4-2-128 0,-1-2 0 16,-2-3 144-16,-2 0-144 0,1-2 0 0,0 0 128 15,-1-3-128-15,1-1 0 0,-3-9 144 0,0 6-144 16,-1 2 192-16,-1 0-192 0,-3 0 0 0,-1 5 0 16,-3 1 0-16,-2 4 0 0,0 2 0 0,-4 0 0 15,0-3 0-15,-4 3 0 0,-3-1 0 0,-1 5 0 16,-3 2 0-16,-1 1 0 0,-2-2 0 0,0 4 0 16,1 3 0-16,-4 1 0 0,-3 0 0 0,0 2 0 15,-3 1-144-15,-1 1 144 0,-2 2-208 0,-1 3 32 16,0 2 16-16,0-1 0 0,-1 2 160 0,0 1-208 15,3 1 80-15,1-2 128 0,1 7-128 0,2-3 128 16,-2 1 0-16,3 3 0 0,0 0-368 0,2 2 0 0,-1 3 0 0,4 1 0 31,0 0-2128-31,2 2-448 0,-1 2-64 0</inkml:trace>
  <inkml:trace contextRef="#ctx0" brushRef="#br0" timeOffset="8989.74">19871 5779 6447 0,'0'0'576'0,"0"0"-576"0,0 0 0 0,0 0 0 15,0 0 3776-15,0 0 640 0,0 0 128 0,0 0 16 16,0 0-3216-16,0 0-640 0,0 0-128 0,0 0-16 0,0 0-256 0,0 0-48 15,0 0-16-15,0 0 0 0,0 0-112 0,8-7 0 16,-8 7-128-16,0 0 192 0,11-5 112 0,-11 5 16 16,7-7 0-16,-7 7 0 0,9-5 304 0,-9 5 64 15,11-4 16-15,-11 4 0 0,10-4-128 0,-10 4-32 16,13-2 0-16,-1-1 0 0,-12 3-112 0,12-1-32 16,0 0 0-16,-1-1 0 0,0 2-80 0,-1 2 0 15,2-1-16-15,1 1 0 0,0 2-48 0,3 0-16 16,1-1 0-16,1 1 0 0,0-3-240 0,2 4 144 15,0-3-144-15,4 2 128 0,1-1-128 0,-1 0 0 16,1-3 0-16,1 0 128 0,2 1-128 0,-1 1 0 16,-1-1 0-16,0 0 128 0,-1-1-128 0,-2 2 0 15,0-2 0-15,-3 1 0 0,1 0 128 0,-1 3-128 0,-1-1 0 0,0-1 128 16,-1 0 80-16,3 0 16 0,1 1 0 0,0-1 0 16,0 0-48-16,3-2-16 0,1 0 0 0,2 0 0 15,0-2-160-15,1 0 0 0,1-1 0 0,0 1 0 16,-1-2 0-16,-1 0 0 0,-2 0 0 0,2 3 128 15,0-1-128-15,-2 2 0 0,-3-4 0 0,-1 2 128 16,-1-2-128-16,-1 1 0 0,1 1 0 0,-1 0 0 16,-1-2 0-16,0 2 0 0,-4 2 0 0,1 0 0 15,0 0 0-15,-1 0 0 0,2-3 0 0,-1 1 0 16,0-4 0-16,-1 1 0 0,1 1 0 0,1 0 0 16,0 0 0-16,1 2-144 0,0-5 0 0,2 3 0 15,-2 2-384-15,0-3-80 16,-1 1-16-16,0 0 0 15,-1 0-48-15,-2 0-16 0,-1 1 0 0,-1-1 0 0,-2 3-464 0,1 0-112 0,-11 1-16 0,0 0-11792 16</inkml:trace>
  <inkml:trace contextRef="#ctx0" brushRef="#br0" timeOffset="9664.32">20402 5182 9215 0,'0'0'816'0,"-7"-3"-656"0,7 3-160 0,0 0 0 15,-7-5 2256-15,7 5 432 0,-6-7 64 0,6 7 32 16,3-8-2048-16,-3 8-416 0,0 0-64 0,6-9-32 16,1 1-224-16,1 2 0 0,0 1 0 0,-8 5-160 15,11-3 160-15,1-1 0 0,0 3 0 0,1 0-128 16,-3 1 272-16,2 1 64 0,1 1 16 0,0 1 0 15,-2-2 144-15,0 1 16 0,1-1 16 0,1-1 0 16,0 0 32-16,0 0 0 0,0 0 0 0,0 0 0 16,-1 0 16-16,1 0 0 0,0 3 0 0,-1-3 0 15,-12 0-112-15,0 0-16 0,11 1 0 0,-11-1 0 0,0 0-160 0,11 3-32 16,-11-3-128-16,0 0 192 0,0 0-48 0,0 0-16 16,6 7 0-16,-6-7 0 0,0 0-128 0,0 12 0 15,0-12 0-15,-4 13 0 0,-2-5 0 0,-1 0 0 16,1 0 0-16,-3 1 0 0,-2 2 0 0,2 0 0 15,0-3 0-15,-1 2 0 0,-2-2 0 0,-1 2 128 16,0 1-128-16,0 1 0 0,0-1 0 0,0 0 0 16,1-1 0-16,-1 3 0 0,-1-6 0 0,1 2 0 15,1-1 0-15,0 1 0 0,0 1 0 0,3-3 0 16,0 1 0-16,3-2 0 0,6-6 0 0,-6 9 0 0,6-9 0 16,-2 11 0-16,2-4 0 0,0 1 128 0,0-8-128 0,2 11 0 15,2-2 256-15,2 0-16 0,-1-1-16 0,3 0 0 16,1-2 32-16,1-1 0 0,1-1 0 0,0 3 0 15,2-6-96-15,-1 2-16 0,0-1 0 0,0 1 0 16,-1-2-144-16,1 0 0 0,0 2 0 0,-1-2 0 31,1-2-256-31,0 1-128 0,-2 1-16 0,1 1-16 16,-1-4-800-16,-10 2-144 0,12-1-48 0</inkml:trace>
  <inkml:trace contextRef="#ctx0" brushRef="#br0" timeOffset="9936.24">20874 5350 25791 0,'0'0'2304'0,"-8"2"-1856"16,-1 0-448-16,9-2 0 0,-5 7 1472 0,5-7 208 15,0 0 48-15,0 12 0 0,1-3-1344 0,-1-9-384 16,4 11 144-16,0 0-144 0,0 3 0 0,0-1 0 16,0 2 0-16,1-2-192 0,-3 2-16 0,0 0-16 15,-2-3 0-15,1 1 0 0,2 3-96 0,-3-1-32 16,-2 0 0-16,1-2 0 0,0 0 32 0,-1 0 16 0,2-5 0 0,0 2-8352 16,2 0-1680-16</inkml:trace>
  <inkml:trace contextRef="#ctx0" brushRef="#br0" timeOffset="11656.74">21536 5729 4607 0,'0'0'400'0,"0"0"-400"16,0 0 0-16,0 0 0 0,0 0 2896 0,0 0 496 16,0 0 112-16,0 0 16 0,0 0-2544 0,0 0-496 15,5-8-96-15,-5 8-32 0,7-10 128 0,-1 1 32 16,-6 9 0-16,9-11 0 0,1 1 0 0,-1 1 16 15,-1 0 0-15,-1 0 0 0,1-1 64 0,0 1 16 16,1-4 0-16,2 3 0 0,-1-3 192 0,0 1 32 16,2-1 16-16,1 1 0 0,0-3-112 0,2 0-32 15,2-2 0-15,1 2 0 0,1-2-176 0,2-2-32 16,1 1-16-16,1-4 0 0,-3 2-224 0,5 1-32 0,0-3-16 16,1-3 0-16,1-2-208 0,2-3 176 0,0-3-176 0,2 2 160 15,0-1-160-15,-1 0 160 0,-2-3-160 0,-1 2 160 16,0-3-32-16,2-1 0 0,1-2 0 0,1 2 0 15,1 1-128-15,-1-1 128 0,2 1-128 16,-1-2 128-16,2 3-128 0,0 1 192 0,-1 1-192 0,-2 3 192 16,-2 2 176-16,-1 0 32 0,0 1 16 0,-1 1 0 15,-4 0-144-15,1 0-16 0,-2 0-16 0,0 0 0 16,2-3-240-16,-1 0 176 0,-1 2-176 0,2-3 160 16,-1-1-160-16,2-1 0 0,0 0 0 0,1-2 0 15,1 0 0-15,2 1 128 0,0 2-128 0,-1 0 0 16,0-2 0-16,-2 2 0 0,-1 1 128 0,-1 1-128 15,-2 3 0-15,-1 0 0 0,-2 0 0 0,-2 4 0 16,-2 2 176-16,-1 2 0 0,1 0 0 0,0 1 0 0,2 1 16 16,0-2 0-16,0 2 0 0,-1 1 0 0,-2-1-192 15,2 3 128-15,0 0-128 0,1 0 128 0,-1-4-128 0,1 3 0 16,0 1 144-16,0 0-144 0,-1 0 0 0,1-2 144 16,0 2-144-16,1 1 0 0,0 2 128 0,1 0-128 15,-2-2 0-15,0 1 0 0,-2 0 0 0,0 0 0 16,-2 1 0-16,1-1 0 0,0 2 0 0,-1 0 0 15,-1 3 128-15,-2-2-128 0,2-1 0 0,0 2 0 16,-3 1 0-16,0-1 0 0,-1 2 0 0,0-2 0 16,0 1 0-16,1 1 0 0,-9 5 0 0,8-7 0 15,-8 7 0-15,9-6 0 0,-3-2 0 0,1 1 0 16,-7 7 0-16,6-6 0 0,-6 6 0 0,5-8 0 16,-5 8 0-16,6-8 0 0,-6 8 0 0,0 0 0 0,4-6 0 0,-4 6 0 15,4-10 0-15,-4 10 0 0,0 0 0 0,0 0 0 16,5-7 0-16,-5 7 0 0,0 0 0 0,0 0 0 15,5-7 0-15,-5 7 0 0,0 0 0 0,0 0 0 16,0 0 0-16,0 0 0 0,0 0 0 0,0 0 0 16,0 0 0-16,0 0-144 0,0 0 144 0,0 0 0 15,0 0 0-15,0 0 0 0,0 0 0 0,0 0 0 16,0 0 0-16,0 0 0 0,-1-9 0 0,1 9 0 16,0 0 0-16,0 0 0 0,0 0 0 0,0 0 0 15,2-9 0-15,-2 9 0 0,0 0 0 0,0 0 0 16,0 0 0-16,0 0 0 0,0 0 0 0,0 0 0 15,0 0 0-15,0 0 0 0,0 0 0 0,0 0 0 16,-6-5 0-16,6 5 0 0,-9-4 0 0,9 4 0 16,-11-3 0-16,11 3 0 0,-10-1 0 0,10 1 0 0,-12 0 0 0,12 0 144 15,-10 0-144-15,-1 0 0 0,1 1 176 0,1 0-176 16,-2 1 160-16,1-1-160 0,-1 2 224 0,2-2-48 16,-1 0-16-16,-2 1 0 0,0-2-32 0,-1 0 0 15,0 0 0-15,0 1 0 0,-1 1-128 0,1 1 128 16,0 0-128-16,-2 1 128 0,1-4-128 0,0 2 0 15,-1 2 0-15,4-4 128 0,0 1-128 0,2-1 0 16,0 0 0-16,9 0 0 0,0 0 0 0,0 0 0 16,0 0 0-16,0 0 0 0,0 0 0 0,0 0 128 15,0 0-128-15,0 0 0 0,10-7 0 0,2 0 0 16,1 2 0-16,0 1 0 0,2 1 0 0,-1-1 0 16,2 0 0-16,-1 1-176 0,0-4 176 0,0 3-208 15,3-1 80-15,1 1 128 0,-1-1-144 0,0 0 144 0,0-1 0 0,1 2 0 16,-1-2-176-16,0 2 176 0,-1-1-160 0,-1 1 160 15,-1 0-128-15,1 1 128 0,-3 1 0 0,0 0-144 16,-1 2 144-16,0 0 0 0,-2-1 0 16,-10 1 0-16,12 0 0 0,-12 0 0 0,10 1 0 0,-10-1 0 15,0 0 0-15,8 8 0 0,-8-8 0 0,4 13 0 16,-3-1 0-16,1 0 0 0,-5 0 0 0,0 1 128 16,-1-2-128-16,1 5 176 0,-3-2-176 0,1 2 192 15,0 1-32-15,0 1 0 0,-1-1 0 0,1 0 0 16,1-1-32-16,-1 2 0 0,-1 0 0 0,-1 0 0 15,1 1-128-15,-1-1 128 0,0 0-128 0,1-1 128 16,1-1-128-16,0-2 0 0,-1-1 144 0,2-1-144 16,4-12 0-16,-2 12 0 0,1-2 0 0,1-10 0 15,0 0-1872-15,0 0-400 0,0 0-80 0</inkml:trace>
  <inkml:trace contextRef="#ctx0" brushRef="#br0" timeOffset="14708.45">24894 2410 15599 0,'0'0'688'0,"0"0"144"0,0 0-656 0,0 0-176 0,-5-4 0 0,5 4 0 16,-5-8 736-16,1 2 112 0,4 6 32 0,0 0 0 15,-4-8-192-15,4 8-48 0,-4-9 0 0,4 9 0 16,-4-8 272-16,4 8 48 0,-2-7 16 0,2 7 0 16,0 0 48-16,0 0 16 0,0 0 0 0,-9-5 0 15,9 5-288-15,-11 0-64 0,1 1-16 0,-1 5 0 16,1-1-240-16,-2 1-48 0,-1 1-16 0,0 1 0 15,0 2-48-15,-1-1 0 0,-2 0 0 0,-1 2 0 16,0 1 16-16,0 1 0 0,-2 0 0 0,-1 1 0 16,1 0 48-16,-1 6 0 0,2-2 0 0,1 2 0 15,0-1-80-15,0 3-16 0,1-3 0 0,2 1 0 16,0 3-16-16,1 0 0 0,0 2 0 0,2-2 0 16,1 3-272-16,1-2 160 0,-1-1-160 0,1 0 128 0,-1-3-128 15,1 3 0-15,2-1 0 0,1 0 128 0,-1 1-128 0,2 2 192 16,1-1-192-16,0-1 192 0,0 1 48 0,0 2 16 15,-1 1 0-15,0 0 0 0,1 2-32 16,0-3 0-16,-1 1 0 0,0 1 0 0,1-2-96 0,1 0-128 16,-1 0 176-16,2-2-176 0,0-5 288 0,2 1-48 15,0 1-16-15,2-2 0 0,-2-2 32 0,0 1 16 16,1 3 0-16,0-3 0 0,1 3-112 0,0-1-32 16,1 1 0-16,-1 0 0 0,1-2-128 0,2 2 0 15,2 1 144-15,-1-2-144 0,1-2 208 0,1 0-16 16,2-2-16-16,3-1 0 0,1 1-176 0,1-2 192 15,-1-2-192-15,3 1 192 0,3-2-192 0,0 0 160 16,1 0-160-16,1-1 160 0,1 1-160 0,-1-2 0 16,0-1 0-16,0 1 128 0,2-3-128 0,-2 1 0 0,-1-1 144 0,-1 1-144 15,1-3 128-15,0-4-128 0,1 1 160 0,-2 0-160 16,-2 1 144-16,-1-2-144 0,0-3 128 16,0 2-128-16,0-3 128 0,1 1-128 0,2 1 128 0,-2-2-128 15,-1-2 128-15,2 1-128 0,1 0 0 0,1 0 128 16,0-2 0-16,1-1-128 0,-3 1 192 0,4-1-64 15,-2 1-128-15,-1 1 0 0,1-1 0 0,0 1 0 16,0-2 0-16,-1 0 0 0,-2 0 0 0,-1-1 0 16,-2-3 0-16,1 1 0 0,0-1 0 0,-1 3 0 15,0-3 0-15,-2 2 0 0,-2-2 0 0,1 0 128 16,0 0-128-16,0 1 0 0,-1-2 0 0,1 0 0 16,0 0 0-16,-2-2 0 0,1 2 128 0,0 0-128 15,2-1 0-15,2 0 0 0,-2-3 0 0,-1 0 128 16,-2-2-128-16,0 2 128 0,3 3-128 0,2-3 128 0,-1 0 0 0,0 0-128 15,-1 2 192-15,-1-4-64 0,0 1-128 0,-2 0 0 16,0 0 0-16,-1-2 0 0,0 0 0 0,-1 0 128 16,-2-5-128-16,1 0 0 0,-1 0 0 0,1 1 128 15,-3-6-128-15,1 1 0 0,0 1 128 0,-1 0-128 16,-1 0 0-16,0 2 128 0,1 2-128 0,0 1 0 16,0 1 0-16,-4 0 0 0,-1-3 0 0,0-1 0 15,-2 0 0-15,0 3 0 0,-1-1 0 0,1-1 128 16,-3 1-128-16,0-1 0 0,-3 1 0 0,0 1 0 15,-2-2 128-15,-1 2-128 0,1-1 0 0,-1 2 128 16,-2 1-128-16,-2 4 128 0,0 0-128 0,1 4 0 16,-2 0 0-16,2-2 0 0,2 0 0 0,0 2 128 0,-1 2-128 0,1 0 0 15,-1 1 0-15,-1-1 0 16,1 2 128-16,0 3-128 0,-1-1 0 0,1 2 0 0,-2-2 0 0,1 2 128 16,-2 0-128-16,1 1 0 0,-1 0 0 0,1 3 128 15,1 0-128-15,-2-1 0 0,0 1 0 0,-1 0 0 16,-1-1 0-16,0 2 0 0,-1 0 0 0,-1 0 0 15,0 0 0-15,2 2 0 0,-1-2 0 0,1 1 0 16,-1 0 0-16,2 1 0 0,0-1 0 0,3-1 0 16,4-1 0-16,-1 1 0 0,-2-2 0 0,2 2 0 15,1-1 0-15,1 0-144 0,1-1 0 0,9 2 0 32,0 0-496-32,-9 0-112 0,9 0-16 0,0 0 0 0,0 0-1968 0,0 0-400 0,0 0-64 0,-7 6-13584 15</inkml:trace>
  <inkml:trace contextRef="#ctx0" brushRef="#br0" timeOffset="15232.37">24979 2852 17503 0,'0'-15'1552'0,"2"6"-1232"0,-2-1-320 16,2-3 0-16,1-1 1408 0,1-1 240 0,0 1 32 0,-1 1 16 15,1 2-448-15,0-3-96 0,0 1 0 0,-1-1-16 16,-1-3-304-16,0 2-48 0,-4 2-16 0,1-1 0 15,-1 2 80-15,-1 2 16 0,-1-3 0 0,0 2 0 16,-1-2-176-16,0 3-48 0,-1 1 0 0,1 1 0 16,1-1-96-16,0 2-32 0,4 7 0 0,-10-4 0 15,-3 0-96-15,1 3-32 0,2 0 0 0,1 1 0 16,0 0-176-16,9 0-32 0,-12 5-16 0,0 0 0 16,0 2 0-16,2 1 0 0,1 1 0 0,0 3 0 15,-2 2-160-15,2 0 0 0,1 2 144 0,-1 1-144 16,0 6 0-16,0 2 0 0,-2 0 0 0,2 1 128 15,2 1-128-15,-1 2 176 0,0 1-176 0,0-1 192 0,0-2 32 16,4 3 16-16,0 0 0 0,0-1 0 0,2-1-240 0,-1 1 0 16,1-2 0-16,0 1 0 0,2-1 144 0,0 2-144 15,0-2 128-15,2-1-128 0,-1-4 0 0,0-1 0 16,-1-2-144-16,2 0 144 0,-1-1-432 0,1-2 32 16,2-2 0-16,-1-1 0 15,0-1-480-15,1-1-80 0,-1-4-32 0,1 1 0 16,-4-8-416-16,8 7-64 0,-8-7-32 15,8 4 0-15,-8-4-1536 0,0 0-304 0,0 0-64 0</inkml:trace>
  <inkml:trace contextRef="#ctx0" brushRef="#br0" timeOffset="15460.33">24704 3187 8287 0,'-6'-11'368'0,"2"8"80"0,-2-4-448 0,-1 2 0 0,-2 0 0 0,2 1 0 15,2 0 2976-15,5 4 512 0,-9-3 96 0,2 1 32 16,7 2-1824-16,0 0-352 0,0 0-80 0,0 0-16 15,-6 0-400-15,6 0-96 0,0 0-16 0,0 0 0 16,0 0-240-16,0 0-48 0,0 0-16 0,0 0 0 16,13-3-272-16,-2 3-48 0,2-1-16 0,0-2 0 15,-1-1-192-15,1 2 176 0,0-5-176 0,2 2 160 16,2 0-160-16,-2-1 0 0,1 1 144 0,-2 0-144 16,-1 1-272-1,0 1-128-15,-1 1-32 0,-2 0-13456 0</inkml:trace>
  <inkml:trace contextRef="#ctx0" brushRef="#br0" timeOffset="15876.44">25038 3081 15663 0,'0'0'1392'0,"0"0"-1120"15,0 0-272-15,0 0 0 0,0 0 2048 0,0 0 336 16,0 0 80-16,0 0 16 0,9-5-1216 0,-1 0-240 15,0-2-64-15,-1 2 0 0,0-1-256 0,1 0-48 16,0 0-16-16,-1 1 0 0,3-1-96 0,0 3-32 16,-1-1 0-16,0 1 0 0,-9 3-112 0,12-4-16 15,-2 3-16-15,0-1 0 0,-10 2-160 0,0 0-16 16,11 0-16-16,-11 0 0 0,9 0-16 0,-9 0 0 16,0 0 0-16,0 0 0 0,10 7-160 0,-10-7 160 15,2 10-160-15,-1 1 160 0,-1-11-160 0,-1 13 0 0,-3 0 144 0,-1 1-144 16,-3 2 0-16,-1 0 0 0,-1-2-192 0,-1 2 64 15,-1-1 128-15,1 2 0 0,-2 0-144 0,1 0 144 16,0-3 0-16,2 2 0 0,-2 0 0 0,3-1 0 16,0 4 0-16,1-5 128 0,0 2 0 0,3-1 0 15,0 2 128-15,2 0 0 0,2-3 16 0,2-1 0 16,2-2-80-16,1 1-32 0,2-3 0 0,1 0 0 16,1-1-160-16,1 0 0 0,0-1 144 0,1 1-144 15,2-3 0-15,0 1 0 0,-1-6 0 0,1 1 0 16,1-1-320-16,0 0-16 0,2 0-16 0,-4-1 0 15,0 1-592 1,-11 0-112-16,0 0-32 0,0 0-13568 0</inkml:trace>
  <inkml:trace contextRef="#ctx0" brushRef="#br0" timeOffset="16910.41">21677 5905 1839 0,'0'0'160'0,"-11"5"-160"16,2-2 0-16,0 1 0 0,1-3 4528 0,8-1 864 16,0 0 176-16,0 0 48 0,0 0-4032 0,0 0-816 15,0 0-144-15,0 0-48 0,0 0-240 0,0 0-48 16,0 0-16-16,0 0 0 0,0 0 384 0,6 12 80 15,0-3 16-15,3-1 0 0,4 0 112 0,0-2 32 0,0-1 0 0,2 2 0 16,-1 1 0-16,2 1 0 0,2 1 0 0,2 2 0 16,2 0-384-16,1 1-64 0,-1 1 0 0,3 4-16 15,0 2-304-15,2 1-128 0,-1 1 128 0,0 1-128 16,2 0 0-16,0 0 0 0,4-1 0 0,-1 2 0 16,0 0 144-16,3 0-144 0,1-2 160 0,6 2-160 15,3-1 320-15,2 0-48 0,-1 0 0 0,1 0 0 16,0 2 48-16,-3 1 16 0,-4 0 0 0,0-2 0 15,-4-2 0-15,-2-1 0 0,-2-1 0 0,0 4 0 16,1-1-48-16,1-1-16 0,3 1 0 0,0 1 0 16,2 1-80-16,-2 3-32 0,1-1 0 0,-1 2 0 0,-3 1 64 0,0-3 16 15,-2 2 0-15,0-2 0 0,-1 2 80 0,0-2 32 16,-1 0 0-16,2 0 0 0,3-1-160 0,0 1-16 16,-3 2-16-16,3-3 0 0,0 0-160 0,3 1 192 15,-1-1-192-15,-1 2 192 0,-1-2-192 0,-3 1 128 16,-2 2-128-16,0 1 128 0,-2 0-128 0,-1-5 128 15,-1-1-128-15,-1 1 128 0,0 1-128 0,0-1 0 16,1-3 0-16,-2 3 128 0,-2-4-128 0,0 0 0 16,3-2 144-16,1 1-144 0,0-2 0 0,0 0 0 15,-2 2 0-15,2-1 0 0,-2 1 128 0,1-4-128 16,-3 0 128-16,0 3-128 0,0-2 0 0,-2 1 128 16,-1-5-128-16,1 4 0 0,-2-3 0 0,-1 2 144 15,1-2-144-15,-2 1 0 0,-2-2 128 0,0-2-128 16,-1 0 0-16,-1-1 0 0,-2 1 0 0,1-1 160 0,-3-2-160 15,3 0 128-15,-10-8-128 0,0 0 0 0,0 0 0 0,6 9 0 16,-6-9-160-16,0 0-112 0,0 0-32 0,0 0 0 31,0 0-1296-31,0 0-272 0,0 0-48 0,4-12-16096 0</inkml:trace>
  <inkml:trace contextRef="#ctx0" brushRef="#br0" timeOffset="17511.8">25344 7149 9215 0,'0'0'400'0,"0"0"96"0,-5-9-496 0,1 2 0 0,4 7 0 0,-2-10 0 15,0 1 4352-15,0 1 768 16,-1-1 144-16,2 0 48 0,-1-2-3440 0,1 1-672 0,-3-1-144 0,0 0-32 16,-4-2-400-16,3-2-96 0,1 0-16 0,-1 0 0 15,-1-2-192-15,-1 2-64 0,-1-2 0 0,0 0 0 16,1 0 112-16,-4 2 16 0,2 0 0 0,-3 3 0 16,-2 3 64-16,-2 2 32 0,-2 2 0 0,1 4 0 15,-2 2-112-15,-1 3-32 0,0 0 0 0,0 5 0 16,-4 2-208-16,2 3-128 0,0 4 128 0,2-2-128 15,3 5 0-15,0-2 0 0,-1 5 0 0,2 0 0 16,3 3 0-16,2 1 0 0,-1 0 0 0,2 0 0 16,2 5 0-16,0 2 0 0,1 3 0 0,2 1-128 15,0 1 128-15,1 3 0 0,0 3 0 0,3 0 0 16,0-3 0-16,1 0 0 0,2-2 0 0,1 0 128 16,1-5-128-16,-2 2 0 0,1-3 0 0,1 2 0 0,-2-3 0 15,2 1 128-15,-1 0-128 0,2-1 0 0,0 0 0 0,1-3 0 16,-3-1-160-16,3 4 160 15,-1 4-896-15,0-4-80 0,0-5-16 16,-2-6 0-16,1-10-272 0,-3-1-48 0,-1-3-16 0,0-9-8400 16,-4 9-1696-16</inkml:trace>
  <inkml:trace contextRef="#ctx0" brushRef="#br0" timeOffset="17761.04">24597 7806 39503 0,'-17'-7'1744'0,"9"5"368"0,8 2-1680 0,0 0-432 0,0 0 0 0,0 0 0 15,0 0 240-15,0 0-48 0,12-1 0 0,1-1 0 16,2 1 0-16,3 1 0 0,1-4 0 0,1 1 0 16,1 1-192-16,0-1 0 0,1 1 128 0,0-2-128 15,0-2 0-15,0 1 0 0,0 0 0 0,2 0 0 16,-2-3 0-16,-1 3 0 0,4 0-128 0,-3 1 128 31,-1 1-704-31,0 2-16 0,-1 1-16 0,1 1 0 16,-1-1-1632-16,-1 3-336 0,0-1-64 0,-2 2-11376 0</inkml:trace>
  <inkml:trace contextRef="#ctx0" brushRef="#br0" timeOffset="18333.37">25340 7767 11967 0,'0'0'1072'0,"-10"0"-864"0,-1 0-208 0,11 0 0 0,-9-1 4224 0,2 1 784 16,7 0 176-16,-8 0 16 0,8 0-3856 0,0 0-784 16,-9 3-160-16,-1 3-16 0,10-6-144 0,-6 5-32 15,6-5 0-15,-5 8 0 0,5-8-208 0,-3 11 144 16,3-11-144-16,-1 10 128 0,1-10 80 0,-1 10 16 16,1-10 0-16,2 10 0 0,-2-10-32 0,0 0 0 15,9 7 0-15,-9-7 0 0,11 6 128 0,-1-4 32 16,1-2 0-16,-1-2 0 0,0 2 64 0,2-2 16 15,0 1 0-15,1 1 0 0,0 0-176 0,1 0-16 16,1 0-16-16,-1 1 0 0,-1 1-224 0,0 0 128 16,0 0-128-16,-1 1 0 0,-12-3 0 0,12 4 128 0,-2 0-128 15,-10-4 0-15,0 0 0 0,8 9 128 0,-8-9-128 0,5 9 0 16,-5-9 176-16,-1 12-176 0,1-12 192 0,-6 12-192 16,-1-2 288-16,-1 0-48 0,-1-1-16 0,1 1 0 15,0-1 16-15,0 0 0 0,-1 0 0 0,3-1 0 16,-1-2-240-16,7-6 0 0,-6 9 128 0,6-9-128 15,-6 7 0-15,6-7 0 0,-5 8 0 0,5-8-160 16,-4 10 32-16,4-10 0 0,0 0 0 0,-1 12 0 16,0-2 128-16,1-10-160 0,2 11 160 0,-2-11-160 15,0 0 160-15,7 9 0 0,-7-9 0 0,10 8 0 16,-1-2 0-16,-9-6-160 0,12 7 160 0,0-2 0 16,-2-1 0-16,-10-4-128 0,12 5 128 0,-2 0 0 15,-10-5 0-15,11 7 0 0,-11-7 0 0,10 6 0 0,-10-6 0 16,0 0 0-16,0 0 0 0,9 10 0 0,-9-10 0 0,6 10 0 15,-6-10 0-15,2 10 0 0,-2-10 128 0,-2 12 16 16,-2-1 16-16,-2-4 0 0,1 3-32 0,-1 0-128 16,-3 2 192-16,-2 1-64 0,1 1-128 0,-2-1 128 15,0 1-128-15,-1 2 128 0,-1-2-128 0,1 2 0 16,1-3 0-16,-1 0 128 0,0-1-128 0,0 0 0 16,-1-5-192-16,-1 1 192 15,2-1-1360-15,0-3-160 0,-1 0-16 0,-2-4-9536 16,-2 0-1888-16</inkml:trace>
  <inkml:trace contextRef="#ctx0" brushRef="#br0" timeOffset="19662.37">25477 6522 14735 0,'-4'-15'640'0,"2"8"160"0,-2-3-640 0,1 1-160 0,-1-1 0 0,2 1 0 15,-2 0 2560-15,0 0 464 0,0 2 112 0,0 1 0 0,-1-1-1664 16,0-2-320-16,-1 1-80 0,0 0-16 0,-1 3-224 0,0-2-64 15,-1 1 0-15,-1-1 0 0,-2 2-32 0,1 0-16 16,-2 1 0-16,-1 3 0 0,-1 1 48 0,-2 2 16 16,-1-2 0-16,-1 4 0 0,0 2-80 0,-2 0-32 15,-1 1 0-15,-1 3 0 0,-2-2-320 0,-2 1-64 16,0 0-16-16,0 2 0 0,-1 0 80 0,2 1 16 16,3 1 0-16,-2 0 0 0,1 0-112 0,1 0 0 15,1 0-16-15,1 2 0 0,1-2-112 0,-1-2 0 16,1 2-128-16,2 6 192 0,-1-4-192 0,-1 3 176 15,0 2-176-15,-1 0 160 0,2-1-16 0,0 2 0 0,-2 1 0 0,1 2 0 16,-1 3 64-16,2 0 16 0,0 1 0 0,1-1 0 16,0 1-96-16,0-1-128 0,0-1 176 0,1 3-176 15,0-5 176-15,1 2-176 0,-1-1 160 0,2-3-160 16,-1-1 192-16,2 1-64 0,4 1-128 0,-1-1 192 16,-2 1-32-16,0 1-16 0,1-5 0 0,0 5 0 15,1-3 48-15,1 3 0 0,0 1 0 0,1 1 0 16,0 0-32-16,1-1 0 0,2 1 0 0,1-1 0 15,0 0-16-15,0 1 0 0,1 0 0 0,0-3 0 16,0 1-144-16,1-1 128 0,-1 1-128 0,2-2 128 16,-2 0-128-16,1 1 0 0,-2 1 0 0,0-1 128 15,0-2-128-15,1 1 0 0,1 2 144 0,0 2-144 16,-2-1 128-16,1 0-128 0,1-3 128 0,1 2-128 16,2 1 192-16,1 0-48 0,0-5 0 0,1 3 0 0,1-2-144 0,0 0 160 15,-1-3-160-15,3 0 160 0,0 0-160 16,1-2 0-16,-1 1 144 0,2 0-144 0,0-3 0 0,0 2 128 15,0-3-128-15,-1 3 0 0,1-1 0 0,0 0 128 16,0-1-128-16,-2 2 0 0,2-1 0 0,0 5 128 16,-1 1-128-16,-1 0 0 0,1-4 0 0,-1 2 144 15,-1-5-144-15,0 2 0 0,2 0 160 0,1-2-160 16,1-1 128-16,1 0-128 0,2 0 128 0,0 0-128 16,1 0 0-16,0 0 128 0,0-1-128 0,1-2 0 15,1 1 0-15,2 2 128 0,0-1-128 0,1-2 0 16,0-2 0-16,2 0 0 0,-1 0 0 0,1-2 0 15,1-1 0-15,1 2 128 0,-4-5-128 0,2 1 0 0,-1 1 0 0,1 1 128 16,-2-2-128-16,1-2 0 16,1 2 0-16,0-3 0 0,-2 1 0 0,0 0 128 0,-1-1-128 0,1 2 0 15,3-2 0-15,0 2 0 0,1-2 128 0,0 0-128 16,0 0 0-16,2 0 0 0,-1 0 0 0,1 1 128 16,-1 1-128-16,0 2 0 0,-1-4 0 0,0 0 0 15,-1 0 0-15,0 0 0 0,-2 1 0 0,1-1 0 16,-1 0 0-16,1 0 0 0,-2 0 0 0,2-1 0 15,-5 1 0-15,3-4 0 0,2 1 0 0,0-1 0 16,-2 2 0-16,1-4 128 0,2 3-128 0,0-3 0 16,3 1 0-16,-1-3 0 0,1 0 128 0,0 1-128 15,0-5 0-15,-1 3 0 0,1 0 0 0,-1-2 128 16,1 1-128-16,-1 1 0 0,-2-3 0 0,-1 2 0 16,-2-4 0-16,0 0 128 0,-1-4-128 0,0 2 0 0,-1-1 0 0,1 3 128 15,2-3-128-15,-2-1 0 0,-3-3 0 0,2 0 0 16,0 0 128-16,-1 0-128 15,0 0 0-15,-1 1 0 0,0-3 0 0,1 0 128 0,-2-1-128 0,1 1 0 16,-1-6 0-16,0-1 128 0,0-4-128 0,0-3 0 16,0-1 0-16,0-1 128 0,-1-2-128 0,0 1 0 15,-1-2 0-15,0 0 0 0,-1-1 0 0,1 3 0 16,-3 1 128-16,1-2-128 0,-1-2 0 0,-2 2 0 16,-1-4 0-16,0 0 0 0,1-6 0 0,-2 3 0 15,-2 1 0-15,-1 4 0 0,-1-3 0 0,0 3 0 16,-1 0 0-16,-3 1 0 0,-1-1 0 0,-1 0 0 15,-4 3 0-15,1 1 0 0,-2 0 0 0,-1 1 0 16,-3-1 128-16,-1 4-128 0,-1 3 0 0,-2 4 0 16,1-2 0-16,-1 2 0 0,-4 2 128 0,1 3-128 15,1 3 0-15,-2 1 128 0,-3 0-128 0,0 1 128 0,1-1-128 0,-1 2 128 16,-1-2-128-16,-1 1 128 0,-1 0-128 0,1 1 128 16,-1-1-128-16,-2-1 0 0,-2 0 0 0,1 2 0 15,-4-1 0-15,1-1 0 0,-1 2 0 0,2 3 0 16,3 0 0-16,1 2 0 0,0 0 128 0,1 1-128 15,3 3 0-15,0 2 0 0,1 1 0 0,3 1 0 16,2 0-128-16,2 4-16 0,0 0 0 0,1 0 0 31,0 2-944-31,2 3-176 0,1-2-32 0,2 0-16 0,2 0-1520 0,1 0-304 16,0-1-64-16</inkml:trace>
  <inkml:trace contextRef="#ctx0" brushRef="#br0" timeOffset="21783.92">25695 3140 8287 0,'-9'-1'736'0,"0"-1"-592"0,9 2-144 0,-9-1 0 16,9 1 3552-16,0 0 672 0,0 0 144 0,0 0 32 15,0 0-2976-15,0 0-592 0,0 0-112 0,0 0-16 16,0 0-448-16,0 0-64 0,10-6-32 0,2-1 0 16,2-1 304-16,3 4 64 0,1 2 16 0,2 2 0 15,1-3-80-15,1 2-16 0,0-2 0 0,2 2 0 16,-1 0-32-16,2-3-16 0,-2 1 0 0,2 0 0 15,2 2 80-15,-1 0 16 0,-1-3 0 0,4 0 0 16,2-1 16-16,2 2 0 0,1 1 0 0,1 0 0 16,3 1-128-16,-1 1 0 0,-1 1-16 0,-2-1 0 0,-1 0-176 0,1 2-48 15,0-1 0-15,1 0 0 0,-1-2-144 0,3 0 0 16,-2-1 0-16,3 0 0 0,1 0 128 0,0 1-128 16,-1 1 0-16,0-4 128 0,-2 3-128 0,-2-1 0 15,-1-3 0-15,-2 4 128 0,-2-3-128 0,-3 1 0 16,-4 0 0-16,0-1 0 0,-1 0 192 0,1 0-32 15,-4-1-16-15,1 2 0 0,-1-2 112 0,-2 3 32 16,-2-1 0-16,0 0 0 0,-1-2-96 0,-1 1 0 16,-2 0-16-16,1 1 0 0,-2-1 48 0,-9 4 16 15,9-2 0-15,-9 2 0 0,0 0 160 0,10-2 48 0,-10 2 0 16,10-3 0-16,-10 3-128 0,0 0-32 0,0 0 0 0,0 0 0 16,9-3-64-16,-9 3-16 15,0 0 0-15,0 0 0 0,0 0-208 0,0 0 0 0,0 0 128 0,0 0-128 16,4-10 0-16,-4 10 0 0,0 0 128 0,0 0-128 15,0 0 128-15,0 0-128 0,0 0 176 0,0 0-176 16,0 0 0-16,0 0 0 0,0 0 0 0,0 0-144 16,0 0 144-16,0 0 0 0,0 0 0 0,0 0 0 15,0 0 0-15,0 0 0 0,10-2 0 0,1 2 0 16,-2-2 0-16,0 0 0 0,1 2 0 0,1 0 0 16,-2-1 0-16,1 1 0 0,-10 0 0 0,13 1 0 15,-1-1 0-15,-2 0 0 0,-10 0 0 0,11 2 0 16,-11-2 0-16,10 2 0 0,-10-2 0 0,0 0 0 15,9 0 0-15,-9 0 0 0,0 0 0 0,9 0 0 16,-9 0 0-16,0 0 0 0,0 0 0 0,0 0 0 16,0 0 0-16,8-5 0 0,-8 5 0 0,0 0 0 0,0 0 0 0,0 0 0 15,0 0 0-15,0 0 0 0,0 0 0 0,0 0 144 16,4-9-144-16,-4 9 0 0,0 0 0 0,0 0 0 16,0 0 0-16,0 0 0 0,0 0 0 0,0 0 0 15,0 0 0-15,0 0 0 0,0 0 0 0,0 0 0 16,0 0 0-16,0 0 0 0,0 0 0 0,0 0 0 15,0 0 0-15,-5-8 0 0,5 8 0 0,-4-9 0 16,4 9 0-16,0 0 0 0,0 0 0 0,0 0 0 16,0 0 0-16,0 0-144 15,0 0-1024-15,0 0-208 0,0 0-32 0,0 0-11008 16,0 0-2208-16</inkml:trace>
  <inkml:trace contextRef="#ctx0" brushRef="#br0" timeOffset="22415.02">26460 2296 16575 0,'0'0'1472'0,"0"0"-1168"15,3-7-304-15,-3 7 0 0,0 0 1840 0,0 0 304 16,8-7 64-16,-8 7 16 0,9-5-1072 0,-9 5-192 16,12-3-64-16,-2-1 0 0,-10 4-368 0,13-1-80 15,-1 0 0-15,-1 1-16 0,3-3-112 0,0 1 0 16,1-2-16-16,0 1 0 0,-3 0-16 0,2 1 0 16,2-2 0-16,-1 1 0 0,0-1-80 0,1 2-16 15,0-3 0-15,-2 1 0 0,0 2 64 0,-1 2 0 0,-2 0 0 0,-11 0 0 16,12 2-64-16,-12-2 0 0,0 0 0 15,0 0 0-15,0 0 32 0,0 0 0 0,0 0 0 0,3 11 0 16,-5 1-96-16,-2-1 0 0,-2 0-128 0,-3-2 192 16,-3 3-192-16,-1 0 0 0,-1 0 0 0,-3-1 0 15,-2 1 0-15,3 2 0 0,0 1 0 0,-1 2 0 16,-3 1 0-16,1 0 0 0,1-1 0 0,-2 1 0 16,3 1 0-16,1-2 0 0,2-3 0 0,2 0 0 15,2-3 0-15,2 2 0 0,2 1 0 0,2-1 0 16,1-1 0-16,3-12 0 0,0 10 0 0,3 1 0 15,-3-11 128-15,7 11-128 0,3 0 0 0,0-5 0 16,0 1 0-16,2-2 0 0,3 2 0 0,1-2 0 16,3-4-400-16,-1 0-32 0,-1 1 0 15,2-2 0-15,1 0-656 0,1 0-128 0,0 0-16 0,-2-2-12400 16</inkml:trace>
  <inkml:trace contextRef="#ctx0" brushRef="#br0" timeOffset="23031.38">27003 2579 11055 0,'0'0'480'0,"0"0"112"0,0 0-464 0,0 0-128 0,-3-10 0 0,3 10 0 0,-1-9 3088 0,1 9 608 15,1-8 112-15,-1 8 32 0,3-9-2304 16,1-2-464-16,2 2-96 0,1 1-16 16,-1 1-624-16,2-1-128 0,1 1-16 0,1-1-16 0,1 1-176 0,-1 0 0 15,-1 1 0-15,1 0 0 0,0 4 128 0,-10 2-128 16,12-5 128-16,-12 5-128 0,11-2 272 0,-11 2-16 15,0 0-16-15,0 0 0 0,0 0-80 0,0 0-16 16,4 11 0-16,-4-1 0 0,-4 1 80 0,-1-1 16 16,-1 2 0-16,-2 2 0 0,-3 2-112 0,1 1 0 15,-2 0-128-15,1 1 192 0,-1-4-192 0,0 3 128 16,2 1-128-16,1 2 0 0,1-2 384 0,1-1-32 16,-1-1 0-16,3-1 0 0,1 0 176 0,2 0 48 15,0-2 0-15,2 1 0 0,3-1-320 0,0-2-64 0,0 2-16 16,1-4 0-16,2-2-176 0,1-1 0 0,1 1 0 15,3-2 128-15,-1 2-400 0,3-2-96 0,1-2-16 0,3 0 0 32,2-1-512-32,0 0-96 0,2 1-32 0,3 0 0 15,0-1-1792-15,4 2-384 0</inkml:trace>
  <inkml:trace contextRef="#ctx0" brushRef="#br0" timeOffset="23732.12">26400 7647 911 0,'0'0'0'0,"0"0"0"0,0 0 0 0,0 0 0 15,0 0 2304-15,0 0 384 0,0 0 80 0,0 0 16 16,0 0-1216-16,0-9-240 0,2 0-48 0,-2 9-16 16,0-11 336-16,2 3 80 0,-2 8 16 0,4-6 0 15,-4 6-96-15,0 0 0 0,5-7-16 0,-5 7 0 16,0 0-224-16,12-2-32 0,-2 2-16 0,2 2 0 16,-3-2-432-16,6 0-96 0,2 0-16 0,3 0 0 15,4 0-416-15,1 0-96 0,1 0 0 0,6-2-16 16,6 0-240-16,3 0 144 0,2-1-144 0,2 1 128 0,4-1 0 0,-1 0 0 15,-3-1 0-15,2 2 0 0,0-5 16 0,3 3 0 16,1 2 0-16,2-2 0 0,2 1-144 0,-2 1 0 16,-1-2 144-16,-2 1-144 0,-4 1 0 0,-2-1 0 15,-1-2 0-15,0-2 0 0,1-1 0 0,1 2 0 16,-2-1 0-16,0 1 0 0,1 1 0 0,0-1-160 16,-1 4 16-16,-4-3 0 15,-3-1-272-15,-4 4-48 0,-3-5-16 0,-4 3 0 16,-4 2-416-16,-4 0-64 0,-4 0-32 0,-3 1-13472 0</inkml:trace>
  <inkml:trace contextRef="#ctx0" brushRef="#br0" timeOffset="24450.53">26993 6918 1839 0,'0'0'0'0,"0"0"160"0,0 0-160 0,-9 4 0 16,9-4 0-16,0 0 0 0,0 0 4896 0,0 0 944 0,0 0 192 0,0 0 48 16,0 0-4080-16,0 0-800 0,0 0-176 0,12-1-16 15,0-2-352-15,1-1-64 0,1 0-16 0,2-1 0 16,-1-1-208-16,4 2-48 0,2-3-16 0,1 2 0 16,0 1-112-16,1 0 0 0,1 0-16 0,-1 3 0 15,-3 0-176-15,-1 1 128 0,-2 1-128 0,-1 1 128 16,-2 2-128-16,-2 2 0 0,-12-6 0 0,11 7 0 15,-11-7 160-15,9 10-160 0,-9-10 192 0,4 10-192 16,-4-10 192-16,-3 10-192 0,-2 0 192 0,-2-1-192 16,-2 0 240-16,-3-1-64 0,-2-1-16 0,-2 3 0 15,-1 0-160-15,-1 2 0 0,-1-1 0 0,-2 1 0 16,0 0 128-16,1 0 0 0,1 2 0 0,-1-1 0 16,1 3 0-16,0-3 0 0,2 1 0 0,3 2 0 0,0-1-128 15,2 0 0-15,2-2 0 0,2-3 0 0,1 2 0 0,3-2 0 16,4-10 0-16,-2 11 0 0,2-11 0 15,0 0 0-15,0 0 0 0,4 8 0 0,-4-8 0 16,9 7 0-16,-9-7 0 0,10 6 128 0,1-4-128 0,0 1 0 16,1-2 0-16,0-1 128 0,-2 0-128 0,3 3 0 15,2-3 0-15,-1 0-176 0,-1 0-80 0,1 0 0 16,2-3-16-16,0 3 0 16,-2 3-432-16,3-3-96 0,-1 0-16 0,-2 1 0 15,-1 2-496-15,-1-1-96 0,-2 0-32 0</inkml:trace>
  <inkml:trace contextRef="#ctx0" brushRef="#br0" timeOffset="24987.1">27486 7076 16575 0,'0'0'736'0,"-1"-9"160"0,1 9-720 0,0-7-176 0,0 7 0 0,5-6 0 16,-5 6 3584-16,11-7 672 0,-1-1 144 0,0 4 16 15,1 2-3376-15,-1-1-672 0,-10 3-144 0,13-2-32 16,-1 0-192-16,0 1 0 0,-2 0 128 0,-10 1-128 16,13 0 0-16,-13 0 0 0,12 0 0 0,-12 0 0 15,10 1 128-15,-10-1-128 0,0 0 176 0,0 0-176 16,0 0 416-16,0 0-32 0,3 10 0 0,-3 2 0 0,0-12-16 15,-6 11-16-15,-4-1 0 0,1-1 0 0,0-1-352 0,3-1 0 16,-1-1 0-16,7-6 128 0,-9 8-128 0,1 0 0 16,8-8-128-16,-6 7 128 0,6-7-256 0,0 0 48 15,0 0 0-15,-6 8 0 0,6-8-112 0,0 0-32 16,0 0 0-16,0 0 0 0,0 0 48 0,7 11 16 16,-7-11 0-16,10 5 0 0,0 0 160 0,0-1 128 15,0-1-192-15,1-1 192 0,-11-2-192 0,15 4 64 16,2-2 128-16,-1 0-208 0,-3 1 208 0,1-3 0 15,2 0-160-15,0 4 160 0,-2 0 0 0,-1 2 0 16,-1 1-144-16,-3 2 144 0,-9-9 0 0,8 9 0 16,-8-9 0-16,5 14 0 0,-1-1 0 0,-1 0 0 15,-3-2 0-15,-2 2 0 0,0 0 128 0,-1 0-128 0,-2 0 176 0,-2 1-176 16,-1-1 336-16,-1 2-32 0,-1 0-16 0,-2 1 0 16,-1 1-80-16,0 0-16 0,1-2 0 0,-1 2 0 15,-1-4-192-15,1 0-128 0,1-1 128 0,2 0-208 31,1 0-1296-31,1-1-256 0,1 0-48 0</inkml:trace>
  <inkml:trace contextRef="#ctx0" brushRef="#br0" timeOffset="25752.48">28310 7519 4607 0,'0'0'192'0,"0"0"64"0,0 0-256 0,0 0 0 0,0 0 0 0,0 0 0 16,0 0 3952-16,0 0 736 0,-5 7 160 0,5-7 16 15,0 0-2944-15,0 0-608 0,0 0-112 0,0 0-32 16,-9 0-288-16,9 0-64 0,-7-4-16 0,7 4 0 15,0 0 160-15,0 0 16 0,0-12 16 0,2 2 0 0,0-1-160 0,5 1-48 16,3-1 0-16,3 0 0 0,2-5-144 0,2-1-16 16,2-1-16-16,5-4 0 0,2-2-112 0,1-1-32 15,2 1 0-15,3-4 0 0,4-3-192 0,1-4-32 16,2-2-16-16,8-1 0 0,3-1-224 0,6-4 128 16,4 0-128-16,3-6 0 0,0-3 128 0,-1 1-128 15,-1-4 0-15,-1 1 0 0,1-2 0 0,3 4 0 16,3 1 0-16,-2 2 0 0,-30 23 0 0,4-4 0 15,3-4 0-15,1 0 0 0,-1-1 0 0,1-2 0 16,0 3 0-16,0 2 0 0,36-24 0 0,-12 13 0 16,-10 6 0-16,-6 7 0 0,-6 4 0 0,-3 3 0 15,-5-2 0-15,-3 1 0 0,-1 2 0 0,-3 1 0 0,-1 2 0 0,-2-1 0 16,-2 3 0-16,-3-1 0 0,-2 2 0 0,-2 3 0 16,-2 0 0-16,-3 3-192 0,-3 2 192 15,-2 3-208-15,-8 5-112 0,0 0-32 0,0 0 0 0,0 0 0 31,0 0-160-31,0 0-16 0,-9 4-16 0,0 1 0 16,1 2-464-16,-1 0-80 0,-3 1-32 0,1 1-9120 0,-3-2-1840 0</inkml:trace>
  <inkml:trace contextRef="#ctx0" brushRef="#br0" timeOffset="28318.73">27584 2909 6447 0,'0'0'576'0,"0"0"-576"15,0 0 0-15,-9-1 0 0,1 1 656 0,8 0 32 16,-10-3 0-16,1 2 0 0,-1 1 224 0,10 0 48 16,-9 0 16-16,9 0 0 0,-10-3 144 0,10 3 32 15,-11-1 0-15,11 1 0 0,0 0 208 0,-10-3 48 16,2 3 16-16,8 0 0 0,0 0-432 0,-9 0-96 0,9 0 0 0,-9 2-16 16,9-2 32-16,0 0 16 0,0 0 0 0,0 0 0 15,0 0-208-15,0 0-32 16,0 0-16-16,0 0 0 0,0 0-64 0,0 0-16 0,-1 11 0 0,1-11 0 15,6 11-96-15,2-1-32 0,1-1 0 0,2 2 0 16,0-2-224-16,2 1-48 0,2-3-16 0,0 3 0 16,4 1-176-16,3 1 0 0,2-1 144 0,3 2-144 15,-1 0 0-15,5 4 128 0,5 0-128 0,5 2 0 16,2-4 0-16,0 6 0 0,2 2 0 0,0 5 128 16,-1-3-128-16,3 1 0 0,1 1 0 0,4-1 0 15,2-1 0-15,5 2 0 0,4 1 0 0,1-1 0 16,-1 2 0-16,-3-2 0 0,0 1 0 0,1 0 0 15,0 3 0-15,2 2 0 0,2 1 0 0,-1 1 128 16,-3-2-128-16,-2 1 0 0,-3-3 0 0,-4 0 128 16,-1-1-128-16,1 2 0 0,2-4 0 0,-1 0 0 0,-1-5 0 0,0 1 0 15,-1 0 0-15,-4-2 0 0,-4 2 0 0,-4-2 0 16,-3-2 128-16,-1 2-128 0,-3-1 288 0,1 1-16 16,-2-1 0-16,-1-2 0 0,-4-1-48 0,2-1-16 15,-2 0 0-15,1 0 0 0,0-1-16 0,-2-2-16 16,-3-1 0-16,2 0 0 0,-1-3-176 0,0-1 192 15,-5-2-192-15,-3 1 192 0,-2-1-192 0,0-2 128 16,-2 0-128-16,-1 4 128 0,-1-2-128 0,-1-1 0 16,-8-6 144-16,8 7-144 0,-1-1 160 0,-7-6-32 15,5 8-128-15,-5-8 192 0,4 9-16 0,0-1-16 16,0 1 0-16,-4-9 0 0,0 0-160 0,0 0 160 16,0 0-160-16,3 11 160 0,-3-11-160 0,3 9 0 0,-3-9 0 15,0 0 0-15,0 0 0 0,4 6 0 0,-4-6 128 0,0 0-128 16,4 8 0-16,-4-8 0 0,6 8 0 0,-6-8 128 15,6 8-128-15,-6-8 0 0,5 10 144 0,0-1-144 16,-5-9 0-16,7 10 0 0,-7-10 0 0,5 10 128 16,-1 0-128-16,0 0 0 0,-4-10 0 0,5 10 0 15,-5-10 0-15,4 12 0 0,-2-1 0 0,1-3 0 16,-3-8 0-16,0 0 0 0,0 0 0 0,6 11 0 16,-6-11 0-16,7 11 0 0,0-1 0 0,-7-10 0 15,0 0 0-15,7 10 0 0,-7-10 0 0,9 10 0 16,-9-10 0-16,10 11 128 0,-3-2-128 0,1-1 0 15,0 0 176-15,0-1-48 0,0 1 0 0,1-1 0 16,0-1 48-16,-9-6 0 0,0 0 0 0,9 7 0 16,-9-7-176-16,12 4 192 0,-2 0-192 0,-10-4 192 0,12 5-192 0,-12-5 128 15,12 4-128-15,-12-4 128 0,11 5-128 0,-11-5 0 16,11 3 0-16,-11-3 128 0,12 3-128 0,-12-3 0 16,0 0 0-16,0 0 128 0,10 0-128 15,-10 0 0-15,0 0 0 0,0 0 0 0,0 0 144 0,0 0 0 16,0 0 0-16,0 0 0 0,0 0-144 0,8-5 128 15,-8 5-128-15,0 0 128 0,0 0 192 0,4-9 48 16,-4 9 0-16,2-12 0 0,0 2-32 0,-2-3 0 16,-2 1 0-16,1 2 0 0,0-1-176 0,-1 1-32 15,0-2-128-15,-1 2 192 0,1-2-192 0,-1 0 176 16,0-1-176-16,0 2 160 0,-1-1-160 0,0 0 0 16,-2 0 0-16,3 1 0 0,-1 0 0 0,0 1 0 15,0-1 128-15,0 2-128 0,0 0 0 0,0 0 0 0,0 0 0 0,0 0 0 16,0-2 0-16,0 1 0 0,-1-1 0 0,1 2 0 15,3 0 0-15,-2 0 0 0,0 1 0 0,-1 0 0 16,-2 1 0-16,1-1 0 0,5 8 0 0,-5-8 0 16,-2 1 0-16,7 7 0 15,-5-6 0-15,5 6 0 0,0 0 0 0,0 0 0 0,0 0 0 0,0 0 0 16,0 0-256-16,0 0 80 0,0 0 16 0,7 10 0 16,-1 1-96-16,1-1 0 0,-2 2-16 0,0-3 0 15,0 1 16-15,1 1 0 0,0-1 0 0,1 2 0 16,1 0-16-16,-1-2 0 0,1-1 0 0,0 0 0 15,0-1 32-15,1 1 16 0,-1-2 0 0,0-1 0 16,1 1 224-16,-9-7-192 0,10 6 192 0,-1 1-192 16,-9-7 192-16,11 6 0 0,-11-6 0 0,8 7 0 15,-8-7 0-15,0 0 0 0,7 10 0 0,-7-10 0 16,6 10 0-16,-6-10 0 0,3 10 0 0,-3-10 0 0,-3 12 0 0,-1-1 0 16,4-11 0-16,-8 10 0 0,-1-3 0 15,-2 1 0-15,-2-1 144 0,0 1-144 0,-1-2 256 0,-2 1-32 16,1-2-16-16,-2 1 0 0,0 0 48 0,1 0 16 15,0 1 0-15,1-1 0 0,-2-1-96 0,0 1-32 16,0 0 0-16,3-1 0 0,-1 1-144 0,2-4 128 16,1 1-128-16,1 1 128 0,-2 1-128 0,2 0 0 15,1 0-192-15,1 2 192 16,1-1-752-16,8-6-16 0,-9 6-16 0,9-6 0 16,-8 10-1392-16,4 0-288 0,1 1-48 0,3-1-8304 15,0 1-1664-15</inkml:trace>
  <inkml:trace contextRef="#ctx0" brushRef="#br0" timeOffset="29172.44">30318 5789 5519 0,'0'0'496'0,"0"0"-496"15,0 0 0-15,0 0 0 0,0 0 3936 0,0 0 688 16,0 0 144-16,0 0 32 0,0 0-3696 0,0 0-720 16,0 0-160-16,0 0-32 0,0 0 224 0,0 0 32 15,0 0 16-15,0 0 0 0,0 0 640 0,0 0 128 16,-12 5 32-16,2-3 0 0,-1 0 80 0,0 1 0 16,-2-3 16-16,-2 2 0 0,0 0-128 0,-2 0-16 15,-3 1-16-15,1 1 0 0,-2 0-304 0,-3 1-64 16,-2 0-16-16,0 2 0 0,-1-2-400 0,2 1-80 15,-1 1-16-15,2-1 0 0,4 2-320 0,0-1 0 0,2-3 0 16,3 1 0-16,2 0 0 0,3 2-240 0,10-7 48 0,0 0 0 31,0 0-528-31,0 0-112 0,0 0 0 0,0 0-16 16,0 0-496-16,10 0-112 0,2-3-16 0,4-2-9280 0,2-2-1856 16</inkml:trace>
  <inkml:trace contextRef="#ctx0" brushRef="#br0" timeOffset="29363.75">30401 5766 25567 0,'0'0'1136'0,"0"0"224"0,0 0-1088 0,0 0-272 0,0 13 0 0,-2 0 0 15,-3 2 1728-15,1-2 304 0,0 2 48 0,-1 2 16 16,-5 0-816-16,1 1-176 0,-1-1-16 0,1 2-16 0,-2 1-624 0,2-1-112 16,3 0-16-16,-1-1-16 15,-1 0-304-15,2-1 0 0,-1-1 0 0,2-1 0 16,1-3-352-16,0 0-128 0,2-2-32 0,0-2 0 15,2-8-896-15,0 9-176 0,0-9-32 0,0 0-12848 16</inkml:trace>
  <inkml:trace contextRef="#ctx0" brushRef="#br0" timeOffset="29986.15">31504 4728 17503 0,'0'0'1552'0,"0"0"-1232"0,0 0-320 0,7-8 0 0,-2-1 2256 0,0 0 400 16,-1 1 80-16,0-2 16 0,0-2-1408 0,-1 0-256 15,-1 0-64-15,0 1-16 0,-1-2-592 0,-1 0-112 16,-1-2-32-16,-2 0 0 0,-1-2-144 0,-1 1-128 16,-3-1 144-16,-1 1-144 0,-2 1 528 0,1 2 16 15,-2 1 0-15,-1 3 0 0,-4 1 128 0,2 5 32 16,0-1 0-16,0 6 0 0,-2 3-368 0,-2 5-64 15,1 0-16-15,1 3 0 0,0 2-256 0,0 3 0 16,0 3 0-16,2 3 0 0,-1 2 0 0,3 4 0 16,-1 4 0-16,2 5 0 0,0 7 0 0,3-2 160 0,1 1-160 0,0 1 192 15,1 1-192-15,1 0 192 0,4-1-192 0,-1-2 192 16,1-2-192-16,0-2 0 0,0 0 144 0,0 0-144 16,2-1 0-16,0-3-320 0,-1-6 64 0,0 0 16 31,1-5-416-31,-1-3-96 0,-5-2-16 0,2-1 0 15,2-3-320-15,-2-2-80 0,-1-1-16 0,-3-4-13152 0</inkml:trace>
  <inkml:trace contextRef="#ctx0" brushRef="#br0" timeOffset="30166.62">30949 5230 29487 0,'0'0'2624'0,"0"0"-2112"16,9-7-512-16,3 2 0 0,0 1 1776 0,3-1 240 15,3 1 48-15,2 0 16 0,1-1-1056 0,4 1-224 16,2 0-32-16,2 0-16 0,-2-1-624 0,2 0-128 16,2 2 0-16,-2-3 0 15,-1-1-592-15,1 2-112 0,0-3-32 0,-1 0 0 16,0 0-1952-16,-2 1-400 0,-1 0-80 0</inkml:trace>
  <inkml:trace contextRef="#ctx0" brushRef="#br0" timeOffset="30486.5">31589 5184 12895 0,'0'0'1152'0,"-10"3"-928"0,-1 3-224 0,1 2 0 15,-1 3 4560-15,2-1 880 0,1 0 160 0,2 2 32 16,-2 1-4096-16,0-1-832 0,-1 2-176 0,1 1-16 15,-1 0-368-15,3 0-144 0,2-2 128 0,-1 1-128 16,-2-2 0-16,4-1 0 0,-1 0 0 0,1-1 0 16,-1 1 0-16,4-11 128 0,-2 8-128 0,2-8 0 15,0 7 128-15,0-7-128 0,0 0 0 0,8 6 128 16,-8-6-128-16,9 2 192 0,3 1-192 0,-2-3 192 16,2-2-336-16,1 1-64 0,0-1-16 0,2-1 0 15,-1 2-672-15,4-2-128 0,2 0-16 16,2 0-16-16,0-1-2080 0,3 0-432 0,9-9-80 0,-6 1 0 0</inkml:trace>
  <inkml:trace contextRef="#ctx0" brushRef="#br0" timeOffset="30704.04">31856 5197 25791 0,'0'0'1152'0,"-7"11"224"0,-4 2-1104 0,1 2-272 15,-1 6 0-15,2 4 0 0,1 1 2864 0,0 3 512 16,1 1 96-16,0 0 32 0,2 2-2272 0,0 2-448 0,-1-1-80 0,0-2-32 16,-3 4-496-16,1-2-176 0,-1-2 0 0,0-1 144 31,0-1-464-31,-2-3-80 0,-1 3-32 0,2-2 0 16,4 0-1232-16,2-5-240 0,1-3-48 0,0-5-16 15,2-4-688-15,1-10-144 0,0 0-16 0,0 0-16 0</inkml:trace>
  <inkml:trace contextRef="#ctx0" brushRef="#br0" timeOffset="31356.83">31820 4188 37887 0,'-21'-25'1680'0,"8"12"352"0,-1 0-1632 0,-1 4-400 0,4 1 0 0,0 2 0 0,2-1 160 0,1 1-160 16,-1 2 192-16,0 0-192 0,0-1 144 0,-3 1-144 15,-2-1 0-15,-1 3 144 0,1-2 0 0,-3 3 0 16,-1 0 0-16,-2 1 0 0,-1-3 96 0,-2 6 16 16,-2-2 0-16,-1 4 0 0,-1-1-16 0,-1 4 0 15,1 1 0-15,-3 4 0 0,-3 3 96 0,-2 3 32 16,-3 5 0-16,-3 3 0 0,-6 6-64 0,-3 3-16 15,-2 1 0-15,1 1 0 0,0 3-80 0,4 2-16 16,4 2 0-16,3 2 0 0,2 2 96 0,3 7 16 16,1 6 0-16,3 0 0 0,1 2-128 0,2-1-32 0,2-3 0 15,3 1 0-15,2 1 32 0,1 4 0 0,6 1 0 0,5-1 0 16,8-4-176-16,3-2 0 0,3-6 0 0,5-2 0 16,0-1 128-16,6-3 0 0,2-1 0 0,3 0 0 15,2-2-128-15,5 1-192 0,2-2 32 0,4-2 16 16,2-3 144-16,4-1 0 0,5 0 0 0,6 0 0 15,3-3 0-15,2 0-208 0,-1 1 48 0,-1-6 16 16,-4-6-144-16,-1-5-32 0,-4-6 0 0,1-3 0 16,0-4 320-16,3-2 0 0,3-3 0 0,3-2 0 15,1-6 0-15,0 1 176 0,0-6-32 0,-2-3 0 16,-5-4-16-16,-2-4 0 0,-3-4 0 0,2-2 0 16,-2-5-128-16,1-6 0 0,-2-6 144 0,0-9-144 15,-1-5 0-15,-1-4 128 0,-2-2-128 0,-2-6 0 16,-3-2 0-16,-3-6 0 0,-1-3 0 0,-4-3 128 15,-2-2-128-15,-4 4 0 0,-1-1 0 0,-6 4 0 0,-3 2 192 0,-2 2-16 16,-3 2-16-16,-3 8 0 0,-5 4 224 0,-2 10 32 16,-3 6 16-16,-3 2 0 0,-3 6-240 0,-3 4-64 15,-1 4 0-15,-4 6 0 0,-4-1-128 0,-3 6-192 16,-1 2 32-16,-3 4 16 16,-3 1-352-16,-2 3-64 0,-1 4-16 0,1 1 0 15,0 1-80-15,3 0-32 0,3 1 0 0,2 3 0 16,0 0 16-16,4 0 0 0,2 0 0 0,2 4 0 15,1 1-1824-15,1 2-352 0,1 1-80 0</inkml:trace>
  <inkml:trace contextRef="#ctx0" brushRef="#br0" timeOffset="31936.96">32476 5172 31327 0,'0'0'1392'0,"0"0"272"0,0 0-1328 0,0 0-336 16,0 0 0-16,-10-1 0 0,10 1 1632 0,0 0 256 16,0 0 48-16,0 0 16 0,0 0-736 0,0 0-160 0,0 0-32 0,0 0 0 15,0 0-384-15,12 0-64 0,0 0-32 0,1 0 0 16,3-4-192-16,3 2-32 0,3-1-16 0,6 2 0 15,2-1-176-15,4 2-128 0,3 0 192 0,3 0-192 16,0-2 144-16,3 0-144 16,0 1 0-16,1 1 144 0,1 0-144 0,-19-1 0 0,5-2 0 0,3 1 0 15,1-1-224-15,0 2-80 0,-2-2-16 0,-2 3 0 32,-2-2-1584-32,19-2-320 0,-14-2-64 0</inkml:trace>
  <inkml:trace contextRef="#ctx0" brushRef="#br0" timeOffset="33857.25">32775 4564 13823 0,'0'0'1216'0,"0"0"-960"0,0 0-256 0,0 0 0 0,0 0 2304 0,0 0 432 16,6-7 80-16,-6 7 0 15,10-6-1376-15,1 0-288 0,-1 2-48 0,0 1-16 0,2 0-352 0,0 0-80 16,1-1-16-16,1 0 0 0,2 1-384 0,2-1-64 16,2-2-32-16,2 3 0 0,1 0-160 0,2-1 0 15,-1 1 0-15,-11 3 0 0,1 0 0 0,2 0 0 16,-2 2 0-16,0-1 128 0,-2 3-128 0,-2-3-144 16,-2 2 144-16,4 3-208 0,-12-6 16 0,0 0 16 0,-1 11 0 0,-5-2 0 15,-1 0 176-15,-4 1 0 16,-2-3 0-16,5-2 0 0,-1 2 0 0,-3 1 0 0,-1 2 0 0,0-1 0 15,-1 3 0-15,0 1 0 0,-2 1 0 0,-10 12 0 16,4-1 0-16,4-1 0 0,1-4 0 0,2 1 0 16,2-1 0-16,3-2-160 0,2-1 160 0,2-3-208 15,-1-1 208-15,2-1-176 0,1 0 176 0,1 0-160 16,1-1 160-16,-1 1 0 0,0 0 0 0,2-2-128 16,1-10 128-16,0 0 0 0,0 11-144 0,1-1 144 15,2 0-320-15,-3-10 0 0,0 0 0 0,8 11 0 31,0-1-208-31,1-2-48 0,-1-1 0 0</inkml:trace>
  <inkml:trace contextRef="#ctx0" brushRef="#br0" timeOffset="34258.97">33330 4936 22111 0,'0'0'1968'16,"-11"-3"-1584"-16,2 0-384 0,9 3 0 0,-9 0 2080 0,0 3 336 0,9-3 64 0,-9 6 16 15,1 1-2000-15,0-2-496 0,-1 3 0 0,2-1 0 16,1 3 0-16,1-1 0 0,1-1 0 0,0 1 0 16,1 1 0-16,3-10 0 0,-2 11 0 0,0 0 0 15,2-11 0-15,-1 12 0 0,1-2 0 0,0-10 0 16,0 0 0-16,3 11 256 0,-3-11-64 0,0 0 0 16,5 9 64-16,-5-9 0 0,9 5 0 0,1-1 0 15,1-1-80-15,-1-3-16 0,1-2 0 0,0 1 0 16,2-3-160-16,2 0-176 0,-2 0 48 0,1 0 0 31,0-2-256-31,1 1-64 0,-2-1 0 0,0 0 0 0,0-1-896 0,-1-2-192 16,-2-1-48-16</inkml:trace>
  <inkml:trace contextRef="#ctx0" brushRef="#br0" timeOffset="34485.03">33522 4833 11055 0,'0'0'976'16,"0"0"-784"-16,0 0-192 0,0 0 0 0,-5 8 2096 0,5-8 368 16,-4 9 80-16,2 1 16 0,-2-1-976 0,0 1-192 15,-1 1-48-15,1 2 0 0,0 0 64 0,0 1 16 16,0-1 0-16,1 1 0 0,1-1-720 0,1 2-160 16,-2-1-32-16,2 0 0 0,1 1-352 0,0-1-160 15,0 0 128-15,1-1-128 0,0-1 0 0,1 0-176 16,-1 0 16-16,-1-1 0 15,-1 1-1728-15,1-3-352 0,2 2-64 0</inkml:trace>
  <inkml:trace contextRef="#ctx0" brushRef="#br0" timeOffset="35223.85">33512 6006 6447 0,'0'0'272'0,"0"0"80"16,0 0-352-16,0 0 0 0,0 0 0 0,0 0 0 0,0 0 5696 0,0 0 1056 0,0 0 224 0,0 0 32 16,0 0-4576-16,0 0-896 0,0 0-192 0,0 0-48 15,0 0-176-15,0 0-32 0,0 0-16 0,0 0 0 16,0 0-64-16,0 0-16 0,-6 7 0 0,3 2 0 15,3 2-384-15,0-1-80 0,1 1-16 0,2 4 0 16,2 1-272-16,0 2-64 0,2 1-16 0,-1 1 0 16,2-3-160-16,1 3 0 0,2-1 0 0,-2 5 0 15,0 1 0-15,0 3 0 0,0 5 0 0,-1 3 0 16,-1 4 0-16,-1 0 128 0,1 0-128 0,-2 0 0 16,-1-7 128-16,-3 1-128 0,-1-2 0 0,0-2 128 0,-1-3 128 15,-1-2 32-15,0-3 0 0,-1 1 0 0,-1-2-288 0,0 1 160 16,-1 1-160-16,0 3 128 0,0-2-128 0,-2 2 0 15,-1 1 144-15,1-1-144 0,-1-2 0 0,1 1 128 16,1-5-128-16,-2 1 0 0,0-2 224 0,2-2-32 16,-1-3 0-16,0-2 0 0,-2-3 64 0,2-2 0 15,-1-2 0-15,-1 0 0 0,-1-2-32 0,0-1 0 16,-2 1 0-16,1-4 0 0,-2-3-96 0,-4-1 0 16,-3-3-128-16,-1-1 192 0,0-4-192 0,-2-4 0 15,-3-5-144-15,-2-6 144 16,0-6-3136-16,4-4-544 0</inkml:trace>
  <inkml:trace contextRef="#ctx0" brushRef="#br0" timeOffset="46278.08">15221 11001 4607 0,'0'0'400'0,"0"0"-400"0,0 0 0 0,0 0 0 16,0 0 2016-16,0 0 320 0,0 0 64 0,0 0 16 16,0 0-720-16,0 0-144 0,-1-10-16 0,1 10-16 15,0 0-144-15,0 0-32 0,-3-9 0 0,3 9 0 16,-3-8-192-16,3 8-64 0,0 0 0 0,-2-8 0 16,2 8-160-16,0 0-32 0,-3-9-16 0,3 9 0 0,-1-10-528 0,1 10-96 15,1-12-32-15,0 1 0 0,-1 11-224 0,2-11 0 16,-2 11 0-16,-2-11 0 0,1 1 0 0,1 10 0 15,-5-9 128-15,5 9-128 0,-9-8 0 0,0 3 128 16,0 1-128-16,-2 1 0 0,1 3 224 0,-2 1-48 16,-1-3-16-16,0 2 0 0,-1 1-16 0,-1 2 0 15,1 1 0-15,0 1 0 0,-2 3-144 0,-1-3 128 16,-1 0-128-16,1 2 128 0,1-1-128 0,0 2 128 16,1 1-128-16,0 0 128 0,2 2-128 0,2 2 128 15,0 0-128-15,1 1 128 0,-1 2-128 0,2 1 160 16,1 1-160-16,2 2 160 0,1 2-160 0,0 0 0 0,-1 0 144 15,2 0-144-15,0 0 128 0,2 2-128 16,-1-2 128-16,3 0-128 0,0 0 128 0,3 0-128 0,2-2 128 0,0-2-128 16,2-3 0-16,1-2 144 0,2-3-144 0,2 0 0 15,0-3 192-15,1-3-192 0,1-1 192 0,3-3-192 16,-1 0 224-16,-1-3-64 0,1-1-16 0,-1-3 0 16,2 1 176-16,0-6 48 0,-1 0 0 0,-2 2 0 15,-1-3 128-15,2-3 16 0,0-1 16 0,0-2 0 16,-4-1-144-16,1 1-16 0,-1-2-16 0,0-1 0 15,0-2-128-15,0-3-32 0,0-2 0 0,-1-1 0 16,-1-1-64-16,1-2 0 0,-1-1-128 0,0 2 192 16,0-5-192-16,-1 3 128 0,-2 1-128 0,0-3 0 15,-3 0 256-15,1-1-32 0,-1 1-16 0,-3-2 0 16,0-5 144-16,-1 3 32 0,-3 0 0 0,-1 1 0 16,-1 3-176-16,0 1-16 0,-2-1-16 0,-1 3 0 0,-2-1-176 15,1-3 128-15,-2 2-128 0,2 4 128 0,-1 2-128 16,1 4 0-16,0 3-160 0,0 5 160 0,1-1-320 0,3 4 16 15,-1 3 16-15,1 5 0 16,1 2-464-16,5 4-80 0,0 0-32 0,0 0 0 16,0 0-1424-16,0 0-272 0,0 0-64 0,0 0-16 15,0 0-672-15,0 0-128 0</inkml:trace>
  <inkml:trace contextRef="#ctx0" brushRef="#br0" timeOffset="46930.94">15797 10282 19119 0,'-2'-13'832'0,"2"13"192"16,-3-7-816-16,3 7-208 0,-3-12 0 0,3 12 0 16,-2-7 752-16,2 7 96 0,0 0 32 0,0 0 0 15,0 0-368-15,0 0-64 0,0 0 0 0,0 0-16 16,0 0-96-16,0 0-16 0,0 0 0 0,-4 9 0 0,4-9-176 0,-2 11-144 15,2-11 192-15,2 13-192 0,-1-1 128 0,0 0-128 16,1 0 0-16,0 2 0 0,0 2 480 0,0-2 32 16,1 2 16-16,-1 1 0 0,1 1 304 0,1-1 48 15,0 1 16-15,0 2 0 0,1 2-384 0,0 1-80 16,0-1-16-16,1 2 0 0,-1-1-256 0,1 1-160 16,1-1 192-16,-1-2-192 0,1 1 128 0,-1 3-128 15,1 0 0-15,-1 0 0 0,0 1 128 0,-1 0-128 16,0 0 0-16,0 0 0 0,1 0 0 0,-3-1 0 15,0-3 0-15,0 1 0 0,-2-2 0 0,-1 3 0 16,0 0 128-16,-1 1-128 0,-1 0 0 0,1-2 0 0,-2 0 128 16,1-2-128-16,-1-3 416 0,-1-1 32 0,0-2 0 0,1-2 0 15,-1 0 48-15,-2-3 16 0,1-1 0 16,0-1 0-16,0-1-16 0,5-7 0 0,0 0 0 0,-9 7 0 16,0-2-80-16,-1-1-16 0,3-3 0 0,-4-1 0 15,-1-1 128-15,-1 1 32 0,-1-5 0 0,0 1 0 16,-2 0-96-16,0 0-16 0,1-1 0 0,-2-2 0 15,0-1-272-15,-1-3-176 0,-2-1 192 0,2 0-192 16,0 1 0-16,-1 1 0 0,0-3 0 0,2 3 0 31,1 0-608-31,2 3-32 0,1 2 0 0,1 2 0 0,0 2-432 0,1 2-80 0,-1 2-32 0,1 2 0 32,2 3-1856-32,0 1-368 0,-1 0-80 0,-1 1-9296 0</inkml:trace>
  <inkml:trace contextRef="#ctx0" brushRef="#br0" timeOffset="47414.71">14559 11523 32015 0,'-23'-4'1408'0,"9"3"320"0,-5-1-1392 0,2 2-336 0,1 2 0 0,3 2 0 16,4-3 704-16,9-1 80 0,0 0 16 0,0 0 0 31,0 0-976-31,0 0-192 0,0 0-32 0,0 0-16 0,0 0 224 0,0 0 64 0,0 0 0 0,9 6 0 15,1 0 128-15,2-3 0 0,0 0 0 0,1 0 0 16,3-2 352-16,2-1 0 0,3 0 0 0,1-1 0 16,1-1 592-16,3 0 112 0,4-1 32 0,6 1 0 15,4-1-208-15,6-1-48 0,4-2 0 0,8 0 0 16,6 1-256-16,1 0-48 0,1 0-16 0,3-1 0 16,4 0-288-16,3 2-64 0,2-1-16 0,2 4 0 15,-1-6-144-15,-2 2 0 0,-4-2 0 0,-1 1 0 16,-2 1 0-16,-1 1-224 0,1 1 80 0,-4-1 16 15,-3 1-32-15,-6-3 0 0,-5-2 0 0,-2 0 0 0,-3 1-32 16,-2 0-16-16,-2 0 0 0,-2 2 0 16,-4 1-224-16,-4 2-32 0,-4 0-16 15,-3 1 0-15,-5 0-1872 0,-3 0-368 0,-4 1-80 0,-3 0-16 0</inkml:trace>
  <inkml:trace contextRef="#ctx0" brushRef="#br0" timeOffset="48518.5">15334 12536 14735 0,'0'0'640'0,"3"-11"160"16,0 1-640-16,-2 2-160 0,-1 8 0 0,0 0 0 0,1-12 3456 0,0 3 640 15,-1 9 144-15,3-10 32 0,0-1-3376 0,-1 2-656 16,1-1-240-16,-2 1 144 0,-1 9-144 16,1-11 0-16,-1-2 0 0,0 2 0 15,-1-1 0-15,0-1 0 0,-2-2 144 0,-1 1-144 0,-2 1 416 0,-1 0 16 16,-2-1 0-16,-1 1 0 0,-3 0 208 0,-2 1 64 16,-2 3 0-16,0-2 0 0,1 3-208 0,-3 1-48 15,1 3 0-15,0-1 0 16,-2 3-192-16,-1 2-32 0,-2 2-16 0,-2 3 0 0,-2 1-208 0,2 3 128 15,0 1-128-15,3 1 0 0,0 2 0 0,2 4 0 16,1-1 0-16,1 3 0 0,1 2 0 0,2 0-192 16,2 0 192-16,1 1-160 0,2 2 160 0,1 2 0 15,1 1-144-15,3 2 144 0,1-1 0 0,1 2 0 0,2 0 0 0,1-1 0 16,3-1 0-16,1-4 0 0,-1-3 0 16,4-3 0-16,2-3 0 0,2-2 0 15,0-3 0-15,2-2 0 0,0-1 0 0,3-2 0 0,1-3 0 0,1-3 0 16,2-2 0-16,1-2 0 0,1-3 0 0,0-2 0 15,0-2 160-15,0-2 0 0,0-3 0 0,-1-3 0 16,-1 0 144-16,-2-3 16 0,-1-5 16 0,0-1 0 16,0 0 32-16,-1-5 0 0,-2-1 0 0,-1 1 0 15,-1-2-48-15,-2-2-16 0,-2-2 0 0,-2-1 0 16,-2 2-160-16,0-3-16 0,-1-2-128 0,-2 0 192 16,1-2-192-16,-2 2 128 0,0-1-128 0,0 2 0 15,-2 3 128-15,2 1-128 0,-1 1 0 0,0 3 0 16,-2 2 128-16,0 2-128 0,1 5 0 0,-1 1 144 15,-1 2-144-15,0 1 0 0,-1 2 0 0,1 3-176 0,-1 0-112 16,1 1-32-16,-1 3 0 0,1 2 0 16,0 2-1600-16,0 1-336 15,4 8-64-15</inkml:trace>
  <inkml:trace contextRef="#ctx0" brushRef="#br0" timeOffset="50000.49">15710 12213 19343 0,'0'0'848'0,"-5"-6"192"0,-2-2-832 0,1 3-208 0,-1-1 0 0,7 6 0 16,0 0 4032-16,0 0 768 0,0 0 160 0,0 0 32 15,0 0-4064-15,0 0-800 0,0 0-128 0,0 0 0 16,0 0 0-16,0 0 0 0,0 0 0 0,0 0 0 15,3 10 0-15,1 2-128 0,-1-2 128 0,1 2 0 16,0 1 0-16,0 3 0 0,0 2 0 0,0 3 0 16,0 4 0-16,-1-1 176 0,-1 1-32 0,1 0 0 15,-1 0 240-15,0-2 64 0,-1 2 0 0,2-3 0 0,-2-1-96 0,3 0-16 16,-3-6 0-16,2 2 0 0,-1 0-176 0,2-4-32 16,0 0-128-16,0-1 192 0,1-4-64 0,-5-8 0 15,8 5-128-15,-8-5 192 0,10 3-64 0,1-3-128 16,-1-1 176-16,-10 1-176 0,12-7 176 0,-3 0-176 15,-1 0 160-15,-1 0-160 0,-7 7 128 0,7-8-128 16,1 2 0-16,-8 6 144 0,8-8-144 0,-8 8 0 16,8-5 0-16,-8 5 0 0,9-4 0 0,-9 4 0 15,0 0 0-15,12 6 0 0,-3 1 0 0,0 1 0 16,-1 1-128-16,0 4 128 0,1-7 0 0,-1 2 0 16,-8-8 0-16,10 8 0 0,0 0 0 0,1-2 0 0,-2-3 0 0,-9-3 0 15,12 4 0-15,-1-4 0 0,-11 0 0 0,13 0 0 16,-2 0 0-16,-1-4 0 0,1 1 0 0,-2-2 0 15,-9 5 0-15,10-8 208 0,1-1-48 0,-2 1-16 16,-1-2 304-16,0 1 64 0,-1-2 16 0,1 0 0 16,-1-2-128-16,1 1-16 0,1-1-16 0,0-4 0 15,-1-1-144-15,1-2-32 0,0-1 0 0,-1-2 0 16,-2-1-192-16,1 0 0 0,-1-4 128 0,1 1-128 16,-3-3 0-16,1 2 0 0,1 0 0 0,1-2 0 15,-1-3-128-15,1 3-32 0,1 0 0 0,-2 3 0 16,1 2-144-16,-2 4-16 0,0 4-16 0,-1 4 0 15,-1 1-304-15,-3 12-48 0,2-6-16 0,-2 6 0 16,0 0-1664-16,0 0-320 0,0 0-80 16</inkml:trace>
  <inkml:trace contextRef="#ctx0" brushRef="#br0" timeOffset="50817.33">16767 12434 13823 0,'0'0'608'0,"0"0"128"0,0 0-592 0,0 0-144 0,0 0 0 0,0 0 0 16,0 0 3024-16,0 0 576 0,0 0 112 0,-1-8 32 15,1 8-2656-15,0 0-512 0,0 0-128 0,0 0 0 16,0 0 0-16,-7-6 16 0,1 2 0 0,6 4 0 16,-12-3-208-16,0 3-64 0,1 0 0 0,-2 2 0 0,-1 0 176 15,0 1 16-15,-1-1 16 0,-2 2 0 0,-2 0 112 0,1 0 0 16,-2-1 16-16,2 1 0 0,0 0-16 0,1 1-16 15,0 1 0-15,0-2 0 0,2 1-48 0,0 2-16 16,2-1 0-16,1 1 0 0,2-2-272 0,2 0-160 16,0 1 192-16,8-6-192 0,-6 9 144 0,6-9-144 15,-4 10 0-15,1 1 144 0,3-11-144 0,0 13 0 16,0-13 0-16,2 14 128 0,0-2-128 0,2 1 0 16,0 0 0-16,1 1 0 0,-1 2 0 0,1-1 0 15,1 2 0-15,-1-1 0 0,-1 1 0 0,0 1 0 0,0 0 0 0,-1 1 0 16,0-2 0-16,-2 1 0 0,1-4 0 15,-2 2 0-15,0 1 0 0,0 0 0 0,-2 0 0 0,1 0 0 16,-2-2 0-16,2 1 0 0,1-2 0 0,0 2 192 16,0-2-64-16,0 2 0 0,0-3 0 0,0 0 0 15,0 1-128-15,0 1 0 0,0-1 0 0,-1 0 0 16,0 1 0-16,1-1 128 0,-2-1-128 0,2 0 128 16,-2 2-128-16,2-5 0 0,0 2 0 0,0-1 0 15,0-11 0-15,0 13 0 0,0-2 0 0,0-11 0 16,0 0 0-16,0 0 0 0,0 0 128 0,0 0-128 15,6 8 0-15,-6-8 0 0,11 4 144 0,-11-4-144 16,11 2 128-16,1-2-128 0,-2-1 160 0,1 0-160 16,-11 1 0-16,12-3 0 0,-2 2 0 0,2-1 0 15,0 0-480-15,-1-1 16 0,0 1 0 16,-11 2 0-16,11-6-1776 16,0 1-336-16,-1 0-80 0,-1 1-7008 0,-9 4-1408 0</inkml:trace>
  <inkml:trace contextRef="#ctx0" brushRef="#br0" timeOffset="51087.49">16419 12833 11055 0,'0'0'976'0,"0"0"-784"0,0 0-192 15,0 0 0-15,0 0 6160 0,0 0 1200 0,0 0 224 0,0 0 48 16,0 0-5824-16,9-5-1168 0,2 2-224 0,0 2-48 16,1-2-224-16,1 2-144 0,1 0 192 0,2-1-192 15,2-3 192-15,3 4-64 0,1-3 0 0,2 1-128 16,1-2 0-16,1 1 0 0,1-1 0 0,0 0 0 31,1-2-336-31,-1 3-80 0,1-2-16 0,-1-1 0 16,0 2-1824-16,2-1-368 0,-2-2-80 0</inkml:trace>
  <inkml:trace contextRef="#ctx0" brushRef="#br1" timeOffset="55454.36">33393 8106 20271 0,'11'-11'896'0,"-11"11"192"0,8-6-880 0,-8 6-208 15,7-7 0-15,-7 7 0 0,0 0 1984 0,7-6 368 16,-7 6 64-16,8-5 16 0,-8 5-1856 0,8-6-384 16,-1 2-64-16,-7 4 0 0,12-5-128 0,0 3 0 15,-2-1 0-15,1 2 0 0,-11 1 0 0,10 0 0 16,-10 0 0-16,0 0 0 0,11 0 0 0,-11 0 176 16,0 0-48-16,0 0 0 0,0 0 320 0,0 0 64 0,-12 5 16 0,-2-2 0 15,-3 0 208-15,-3-3 32 0,-3 2 16 0,-3 0 0 16,-3 1-32-16,-1-2-16 0,-1 2 0 0,-3 0 0 15,-4-2-240-15,14-1-48 0,-4 0-16 0,-4 0 0 16,-1 1-128-16,-3 0-32 0,-1-1 0 0,-4 3 0 16,-2-3-80-16,-39 1-32 0,9 1 0 0,5-2 0 15,3 1-32-15,-2 0-128 0,0 1 192 0,-1 0-64 16,-1 3 16-16,0 1 0 0,-2-3 0 0,2 1 0 16,1 0-144-16,3 3 0 0,3-2 144 0,2 3-144 15,1-2 0-15,2 1 0 0,-1-2 0 0,6 0 128 16,4 1-128-16,2-5 0 0,1 1 128 0,0 1-128 15,2 0 128-15,4-1-128 0,3 1 128 0,2 0-128 16,1-2 160-16,2 0-32 0,0-1-128 0,3-1 192 0,2 1 16 16,1-3 0-16,2 1 0 0,1-2 0 0,0 2-64 0,2 0-16 15,0 0 0-15,2 0 0 0,0 1-128 0,1 1 160 16,0-6-160-16,3 5 160 0,1 1-160 0,1-4 0 16,2 4 144-16,-1-1-144 0,2 0 160 0,1 1-32 15,8 0-128-15,-9 0 192 0,9 0-192 0,0 0 144 16,0 0-144-16,0 0 128 0,0 0 32 0,0 0 0 15,0 0 0-15,3-7 0 0,2-2-16 0,3 1 0 16,3-2 0-16,2 0 0 0,0 1-144 0,3 0 192 16,2 0-192-16,2 0 192 0,-1-3-192 0,1 2 0 15,1-1 0-15,1 1 128 0,2-2-128 0,-2 2 0 16,-3-2 0-16,2-1 0 0,1-3 0 0,0 1 0 16,-9 7 0-16,2 0 128 0,-1-1-128 0,2 0 0 0,-2 0 0 0,0 1 0 15,1 0 0-15,-2 0 0 0,6-3 0 0,-3 3 0 16,-3 2 0-16,-2 3 0 0,-11 3 0 0,0 0 128 15,0 0-128-15,0 0 0 0,0 0 0 0,0 0 0 16,0 0 0-16,-10 14 0 0,-1-5 0 0,-1 4 128 16,0-1-128-16,0 1 0 0,-1 0 0 0,0 3 0 15,-2 0 0-15,-1 1 0 0,-1 0-192 0,2 0 192 16,0 0 0-16,0 0 0 0,-4 1 0 0,1 3 0 16,-2-1 0-16,-2-1 0 0,-2 1 0 15,0 0 0-15,1-7 0 0,2 1 0 0,1 0 0 0,5 1 0 16,2-1 0-16,2-1 128 0,5-3 32 0,0 1 0 15,6-11 80-15,-1 12 16 0,1-12 0 0,5 13 0 16,0-3-96-16,-5-10-16 0,12 8 0 0,1-2 0 16,2 0-144-16,0-4 160 0,3 2-160 0,5-1 160 0,3-3-160 15,1 1 0-15,0 2 0 0,6 1 128 0,5-4-128 16,2 2-192-16,3 2 32 0,6-3 16 16,4 2-544-16,3 1-96 0,1 1-32 0,6-1-12928 15,5 3-2576-15</inkml:trace>
  <inkml:trace contextRef="#ctx0" brushRef="#br0" timeOffset="66878.16">18725 10819 12895 0,'0'0'1152'0,"0"0"-928"0,6-7-224 0,-1 1 0 16,0-3 1328-16,1 2 208 0,-6 7 64 0,8-6 0 15,-1-1-704-15,-7 7-128 0,6-6-16 0,-6 6-16 16,6-7-288-16,-6 7-64 0,0 0-16 0,0 0 0 16,2-8-80-16,-2 8-16 0,0 0 0 0,0 0 0 15,-5-8 256-15,0 2 48 0,-1 1 16 0,0 1 0 16,-2 0 192-16,2 0 48 0,-1-1 0 0,-1-2 0 15,-1 1 128-15,1-2 48 0,-1-1 0 0,1 2 0 16,1 2-240-16,0-1-64 0,-1 0 0 0,0 0 0 16,-1-1-352-16,0 3-80 0,1 2-16 0,-1 0 0 0,-1 1-256 0,-1 1 0 15,0 1 0-15,-1 3 0 0,-1 0 0 16,0 3 0-16,0-3 0 0,-3 4 0 0,-2 1 0 16,0 1 0-16,-1 2 0 0,0 0 0 0,-1 2 0 0,1 5-144 15,-1 2 144-15,1-1 0 0,-2 1 0 0,0 2-128 16,1 2 128-16,-1 2 0 0,1-3 0 0,1 2 0 15,1-1 0-15,2 3 0 0,2 5 0 0,2-2 0 16,2 0 0-16,2-2 0 0,4-3 0 0,3-1 0 16,2-4 0-16,2-2 0 0,2-2 0 0,3-2 0 15,2-4 0-15,2-1 0 0,2-4 0 0,2-3 144 16,2-3-144-16,3-3 160 0,0-2-160 0,2-6 128 16,1-3-128-16,-1-2 128 0,1 1-128 0,-1-3 160 15,1-2-160-15,1-2 160 0,-1-3-160 0,1-1 0 16,-3-1 144-16,-1 1-144 0,0-1 0 0,-1 0 144 0,-2 0-144 15,-1-1 0-15,-2-2 208 0,0-1-64 0,-2 1-16 16,0 0 0-16,-1-1-128 0,-1-3 192 0,1-1-192 0,-2 2 192 16,1-1-192-16,-2 2 0 0,-3-2 144 0,0 1-144 15,-2 1 0-15,-2 2 144 0,-2 2-144 0,-1 1 0 16,0-1 128-16,-1 4-128 16,0 0 0-16,-2 2 0 0,0 4 0 0,-3 1 0 0,0 2 0 0,-1 4 0 15,-1 0-144-15,-2 5-48 0,2 3 0 0,0 2 0 31,0 2-464-31,9-1-112 0,-11 5 0 0,4 1-16 16,7-6-224-16,-6 9-32 0,6-9-16 0,-2 11 0 16,2-11-1712-16,0 11-352 0</inkml:trace>
  <inkml:trace contextRef="#ctx0" brushRef="#br0" timeOffset="67495.27">19112 10184 8287 0,'0'0'368'0,"-7"-8"80"0,-2-1-448 0,-1 2 0 16,3 2 0-16,7 5 0 0,0 0 4928 0,0 0 912 0,0 0 176 0,0 0 48 15,0 0-4720-15,0 0-960 0,0 0-176 0,0 0-32 16,0 0-176-16,0 0 0 0,0 0 0 0,0 0 128 16,0 0-128-16,0 0 0 0,0 0 0 0,0 0 0 15,0 0 0-15,0 0 0 0,0 0 0 0,5 11 0 16,-4 0 1008-16,-1 2 160 0,-1 0 48 0,0 3 0 31,-1-2-1440-31,2 2-288 0,0 0-48 0,0 1-16 0,2 0 832 0,0 1 176 0,1 1 16 0,1 1 16 16,0 2-224-16,1-1-48 0,0 3-16 0,1 0 0 15,0 2-176-15,2 2 0 0,-1-4 0 0,2 4 0 16,2 1 0-16,-2-1 0 0,0 1 0 0,0 1 128 16,-1-1-128-16,0-1 0 0,-2 1 0 0,1-2 0 15,-1-2 0-15,0 0 0 0,-1-2 0 0,0 1 128 16,-1-2-128-16,0-1 0 0,-3-2 0 0,1 0 0 16,-1-4 0-16,0 1 0 0,-2 1 0 0,1-4 0 0,0 1 144 0,0-1-144 15,0 0 160-15,-3-2-160 0,3-11 208 0,-2 13-48 16,-1-1-16-16,0-2 0 0,0-1 48 0,-3-1 16 15,0 0 0-15,-1 0 0 0,7-8-64 0,-8 7-16 16,-1 0 0-16,0-1 0 0,-3-3 0 0,1 1-128 16,-2 0 192-16,-2-2-64 0,0 1 0 0,-1-2 0 15,-1-1 0-15,0 0 0 0,-1 0 112 0,0-1 16 16,-1 1 0-16,1-1 0 0,1-1-80 0,0-1-16 16,0 0 0-16,0 3 0 0,0-5-160 0,2 3 0 15,0 2 0-15,1-4 0 0,1 2 0 0,1-1-176 16,2 2 48-16,1 0 0 15,9 1-704-15,0 0-144 0,0 0-32 0,0 0-15600 0</inkml:trace>
  <inkml:trace contextRef="#ctx0" brushRef="#br0" timeOffset="68113.77">17883 11433 1839 0,'-14'-1'0'0,"5"-1"160"0,-2 0-160 0,-1 0 0 16,2-2 0-16,-2 3 0 0,1 1 3840 0,0 1 752 16,2-1 144-16,0 0 16 0,-2 2-3280 0,2-1-640 0,9-1-144 0,-9 1-32 15,0 2 64-15,9-3 16 0,0 0 0 0,0 0 0 16,0 0 304-16,0 0 64 0,0 0 16 0,0 0 0 16,0 0-320-16,11 10-64 0,0 0-16 0,5-7 0 15,2 0-192-15,3-2-32 0,2-2-16 0,4-2 0 16,1 0 16-16,5-1 0 0,3 1 0 0,3-4 0 15,3 2-128-15,4 0-32 0,2-1 0 0,5-1 0 16,7 1-128-16,3-1-16 0,0-3-16 0,2 3 0 16,1 3-176-16,2 2 192 0,1 2-192 0,3-4 192 15,1 1-192-15,-1-4 160 0,-3 2-160 0,-2 4 160 16,-1-4-160-16,-4 2 0 0,-3 2 144 0,-2 0-144 16,-1-1 0-16,-2 0 0 0,-2-1 0 0,-4 0 0 0,-2 1 0 0,-2 0 0 15,-2 0 0-15,-3 2 0 0,-3-1 0 0,-3-1 0 16,-3 1-144-16,-3 1 144 15,-1 0-656-15,1 0-64 0,-3-3-16 0,-2 1-14752 16</inkml:trace>
  <inkml:trace contextRef="#ctx0" brushRef="#br0" timeOffset="69081.67">18644 12241 5519 0,'0'0'240'0,"0"0"64"0,-7-4-304 0,-1-2 0 0,0-1 0 0,8 7 0 15,-7-6 4944-15,2-3 944 0,1-1 176 0,0 3 32 16,1-2-4752-16,-3-1-960 0,1 1-192 0,-1 0-48 16,-1-1-144-16,1 1 0 0,-4 2 0 0,1-1 0 15,-1 2 0-15,-1-1 160 0,-2 1-160 0,0 3 160 16,-1 2 176-16,0 2 48 0,-2 3 0 0,-1 1 0 15,0 2 16-15,-1 1 16 0,-2 2 0 0,-1 2 0 16,1-2-160-16,-1 2-16 0,1 2-16 0,2-3 0 16,2 0 0-16,3 1 0 0,0 0 0 0,1 2 0 15,3 1 96-15,0-1 32 0,0 2 0 0,1 2 0 16,0-1-224-16,2 2-128 0,-1 0 128 0,2 0-128 16,1-2 0-16,2-1 0 0,2-1 0 0,0 1 0 15,0 0 0-15,2-1 0 0,1-3 0 0,1 0 0 16,0-2 0-16,0-1 0 0,-4-9 0 0,7 8 0 15,1-3 0-15,3-1 0 0,0 0 0 0,1-4 0 0,0-1 160 0,1-4 16 16,1-1 0-16,2 0 0 0,1-1 64 0,1-3 16 16,0-3 0-16,1 0 0 0,0 0-16 0,-1-3 0 15,1 2 0-15,-1-4 0 0,0 1 0 0,0 0 0 16,1-2 0-16,-1 1 0 0,-1-1-80 0,-1-1-16 16,-2-2 0-16,0 1 0 0,-2 0-144 0,0-2 160 15,-3-3-160-15,0-2 160 0,-1 2-32 0,-2-4 0 16,0 3 0-16,-1-1 0 0,-1 1 0 0,0 0 0 15,-2-5 0-15,-1 2 0 0,-2 2 160 0,1-1 32 16,-1-1 0-16,0 3 0 0,-2 1-16 0,0-2 0 16,1 2 0-16,-1 3 0 0,1-1-176 0,-2 2-128 0,-2-1 192 0,1 3-192 15,-1 3 0-15,0 4 0 0,1 0 0 0,0 4 0 32,-2 1-512-32,1 4-48 0,6 4-16 0,-9 4 0 15,1-3-1728-15,8-1-368 0,-9 7-64 0</inkml:trace>
  <inkml:trace contextRef="#ctx0" brushRef="#br0" timeOffset="70019.11">18926 12173 21183 0,'-3'-11'944'0,"3"11"192"0,-5-9-912 0,3 1-224 0,2 8 0 0,0 0 0 15,-4-7 2400-15,4 7 432 0,0 0 96 0,0 0 16 0,0 0-2000 0,0 0-400 16,0 0-80-16,5 13-16 0,0 2-192 0,2 0-64 16,-1 2 0-16,1 3 0 15,1-3-192-15,-1 1 0 0,1 3 0 0,1-3 0 0,-1 0 304 0,0 3-48 16,0-1 0-16,-2-1 0 0,1-4 240 0,-1-2 32 16,0-2 16-16,-1 1 0 0,1 1 80 0,-1-2 16 15,1-2 0-15,-1-3 0 0,-5-6-192 0,0 0-16 16,10 4-16-16,-10-4 0 0,12 0-96 0,0-1-32 15,0-6 0-15,-1 1 0 0,1-2-112 0,0-1-32 16,-1-3 0-16,1 2 0 0,0-1-144 0,-2 1 0 16,0-1 144-16,-1 4-144 0,-2 0 128 0,3 3-128 15,-10 4 128-15,10-1-128 0,-10 1 0 0,12 4-160 0,-2 1 16 0,-1 3 0 16,0 0 144-16,-1 1-128 0,-1 0 128 0,-1-1-128 16,1 1 128-16,1-3 0 0,-8-6 0 0,10 8-128 15,-1-1 128-15,-1-2 0 0,-8-5 0 16,10 5 0-16,1 0 0 0,-11-5 128 15,0 0-128-15,14 2 0 0,-2-1 0 0,-2-1 144 0,-10 0-144 0,12 1 0 16,0-2 224-16,-12 1-64 16,10-3-16-16,1-2 0 0,-11 5 144 0,10-5 32 15,-1 0 0-15,-1 1 0 0,0-4-32 0,0 1 0 0,0 0 0 0,-2 0 0 16,1-1-32-16,-1-1-16 0,1-3 0 16,-1 1 0-16,1-2 48 0,-1-2 16 0,1 0 0 0,-1-2 0 15,1-2-176-15,-2 0-128 0,0 1 192 0,-1-2-192 16,0-1 0-16,-1-1 0 0,-1 0 0 0,1 0 0 31,-3-6-560-31,1 6-64 0,0 3-16 0,1 3 0 0,-2 3-1312 16,1 4-272-16,-1 9-48 0,0 0-16 0,0 0-1296 0,0 0-272 0</inkml:trace>
  <inkml:trace contextRef="#ctx0" brushRef="#br0" timeOffset="70391.39">19643 12515 31727 0,'0'0'1408'0,"0"0"288"0,0 0-1360 0,0 0-336 16,0 0 0-16,5 12 0 0,-5-12 480 0,8 10 32 16,1 3 0-16,-2-1 0 0,-2-2-352 0,0 3-160 15,0-1 160-15,1 4-160 0,-1 1 160 0,0 2-160 0,0 1 160 0,-1 1-160 16,0 0 192-16,-1-1-48 16,-1 0-16-16,-2 1 0 0,-1 1 48 0,0 1 0 0,-2-3 0 0,1 0 0 15,-1-1-48-15,0-2-128 0,1-3 192 0,0-1-64 16,1 0-128-16,1-3 0 0,0-10 0 0,0 0 0 15,0 0-272-15,0 0-96 0,0 0-16 0,0 0 0 32,0 0-2304-32,0 0-448 0,3-16-112 0,-2-4-16 0</inkml:trace>
  <inkml:trace contextRef="#ctx0" brushRef="#br0" timeOffset="70765.73">19630 12448 26719 0,'0'0'2368'0,"0"0"-1888"16,0 0-480-16,0 0 0 0,0 0 2784 0,0 0 464 16,0 0 80-16,0 0 32 0,0 0-2720 0,12 3-640 15,-2 0 0-15,-10-3 0 0,11 4 0 0,-1 1 0 16,-2 1 0-16,1 1 0 0,-9-7 0 0,12 8 0 16,-2 1 0-16,1-1 0 0,-1 1 0 0,0 1 0 15,1 2 0-15,-1 0 0 0,1-1 0 0,1 0 0 16,-1 2 0-16,2-1 0 0,2 2 240 0,-1 0-64 15,-1-2-16-15,0 2 0 0,-1 1 0 0,-2-1 0 16,-2 0 0-16,0 2 0 0,-2 0-160 0,0-3 192 16,-1 0-192-16,-1 0 192 0,-2 0-192 0,-2 1 192 15,-1 0-192-15,0 6 192 0,-2 2-192 0,0-1 0 16,0-3 0-16,-1-2 0 0,-3-2 0 0,1 2 0 0,-3-3 0 16,-1-1 0-16,1-1 128 0,0-1 0 0,-1 0 0 15,1 0 0-15,-3 1 144 0,0-1 32 0,0 1 0 0,1-2 0 16,-2 0-304-16,0-3 0 0,0-2 128 0,-1 2-128 15,1-2 0-15,-1-1 0 0,-2 1 0 0,1-2 0 32,-2-2-1200-32,-1-2-144 0,-2 0-16 0,-2 0-15984 0</inkml:trace>
  <inkml:trace contextRef="#ctx0" brushRef="#br0" timeOffset="76182.34">17226 12847 4607 0,'13'7'192'0,"-13"-7"64"0,10 6-256 0,0 1 0 0,-1 3 0 0,1 3 0 16,1 0 2640-16,0-1 496 0,2 3 80 0,0 0 32 31,3 0-3248-31,-2 1-736 0,1-1-96 0,0 2-32 0,1 1 112 0,-2 0 32 0,-1-1 0 0,0 1 0 0,0-1 720 16,1 2 0-16,-3 2 0 0,1-3 0 0,-2 1 1072 0,-2 4 144 15,-1 0 48-15,-2 0 0 0,-1 0-640 0,-3 0-128 16,-2-3-32-16,-2 0-5296 16,1 0-1056-16</inkml:trace>
  <inkml:trace contextRef="#ctx0" brushRef="#br0" timeOffset="76827.84">20338 12661 15663 0,'0'0'688'0,"9"7"144"0,-1 0-656 0,2 4-176 0,2 0 0 0,1 4 0 15,0-2 3072-15,3 1 592 0,1 1 112 0,1 0 32 16,-1 1-3136-16,-1 3-672 0,-3 1 0 0,0 0-128 16,-2 4-192-16,2 1-16 0,-3-1-16 0,-3 2 0 15,0 1-32-15,-2 3-16 0,-1 5 0 0,-3 0 0 32,-1-2-1040-32,-1-3-208 0,-3-4-32 0,-1-4-16 0,-3-1 1200 0,-1 0 240 0,0-3 64 0,-2-2-5680 15,-3-3-1120-15</inkml:trace>
  <inkml:trace contextRef="#ctx0" brushRef="#br0" timeOffset="77804.52">21781 10844 12895 0,'0'0'1152'0,"0"0"-928"16,0 0-224-16,0 0 0 0,0 0 2592 0,0 0 480 16,0 0 80-16,0 0 32 0,0 0-2544 0,0 0-512 15,-8-7-128-15,8 7 0 0,0 0 0 0,-6-5 0 16,-2 0 0-16,8 5 0 0,-10-6 0 0,0 4 0 16,1-3 0-16,0 3 0 0,0-2 208 0,0 3 32 15,0 0 0-15,-2 1 0 0,0 0 240 0,-1 2 48 16,0 2 16-16,-1 0 0 0,-1 3-32 0,-2-1 0 0,-1 1 0 0,0-1 0 15,0 1-176-15,0 1-32 0,0 1-16 16,2 1 0-16,-2 1-144 0,-1 0-16 0,-2 0-128 0,2 2 192 16,1 0-192-16,3 3 0 0,0-1 0 0,3 2 0 15,2 1 0-15,2 2 0 0,2-1 0 0,1 2 0 16,1-1 0-16,3 1 176 0,2 1-176 0,0-4 160 16,0 0-160-16,1 2 0 0,3-4 0 0,0 1 0 15,1-2 0-15,1 0 0 0,1-2 0 0,1 0 0 16,1-3 0-16,3-2 128 0,2-2-128 0,2 0 0 15,0-4 208-15,0-2-32 0,1-1-16 0,0-3 0 16,2-3 128-16,-1-2 32 0,-2-1 0 0,-1-1 0 16,-2-2 64-16,1-1 0 0,-2-2 16 0,1 1 0 15,-2-2 144-15,1 0 32 0,0-4 0 0,-1 0 0 0,-2 0-48 16,-1-2 0-16,-1-1 0 0,1-2 0 0,-3 3-320 0,0-5-64 16,-2 1-16-16,-2-2 0 0,-1-1-128 0,-2-1 0 15,0 0 0-15,-1-3 0 0,-3-3 0 0,-1 1 0 16,1-2 0-16,-1-1 0 0,-2-3 0 0,1-2-144 15,-2-4 144-15,0 2 0 0,-1 6 0 0,-1 5 144 16,-1 3 16-16,1 6 0 0,-1 5-160 0,2 3 0 16,0 1 0-16,0 4 0 15,0 1-400-15,1 6-16 0,1 2 0 0,7 4 0 16,-10 3-912-16,3 3-176 0,2 3-32 0,0 4-8560 16,0 0-1696-16</inkml:trace>
  <inkml:trace contextRef="#ctx0" brushRef="#br0" timeOffset="78457.7">22359 10355 7359 0,'0'0'656'0,"-7"-7"-528"0,1 1-128 0,-1 0 0 0,7 6 4000 0,-5-6 768 16,5 6 160-16,0 0 16 0,-3-7-3952 0,3 7-800 15,0 0-192-15,0 0 0 0,0 0 128 0,0 0 0 16,7-6-128-16,-7 6 192 0,0 0 336 0,12-1 64 16,-12 1 16-16,11 5 0 0,0 1 0 0,-3 5 0 15,-3 0 0-15,0 4 0 0,-1-1-224 0,0 1-64 16,-2 3 0-16,4 0 0 0,0 0-144 0,1 3-48 15,-1 1 0-15,3 3 0 0,2-1-128 0,-1-1 0 0,-1 2 144 0,2-2-144 16,1-1 160-16,-1 2-32 0,0-1-128 0,2 2 192 16,-3 1-192-16,1 0 0 0,-1 0 0 0,-1-1 0 15,2-1 0-15,-5 0 0 0,-1 0 0 0,1-2 0 16,-3-1 0-16,1 0 0 0,-1 1 0 0,0-3 0 16,-3 1 144-16,0 0-16 0,0 0 0 0,-2-1 0 15,1-1 64-15,-3 1 16 0,0-4 0 0,-1 0 0 16,-2-4 96-16,0-1 16 0,-3 2 0 0,0-4 0 15,-2 1-112-15,1-4-16 0,-2-1 0 0,-1-1 0 16,0-2 16-16,1-1 0 0,-3 0 0 0,-1-1 0 16,1-2 32-16,-3 0 0 0,1 0 0 0,-2 0 0 15,1-4-240-15,-1 2 176 0,1 0-176 0,1-2 160 16,-1 1-160-16,2-1 0 0,3 1 0 0,0-1 0 16,1 2-384-16,2 1-128 0,2 0 0 0,9 4-16 15,-9-1-2272-15,9 1-448 0,0 0-80 0</inkml:trace>
  <inkml:trace contextRef="#ctx0" brushRef="#br0" timeOffset="79088.83">21183 11479 33055 0,'-12'-7'1472'0,"12"7"288"0,0 0-1408 0,0 0-352 0,-8-3 0 0,8 3 0 0,0 0 256 15,0 0-32-15,0 0 0 0,0 0 0 0,0 0-224 0,0 0-288 16,0 0 64-16,0 0 16 0,0 0 0 0,0 0 0 16,0 0 0-16,13 4 0 0,-1-1 208 0,0 0 0 15,-3-3-160-15,3 1 160 0,1 0 0 0,2 0 0 16,2-1 128-16,3 0-128 0,2-2 448 0,4 1 0 16,3-3 0-16,6 2 0 0,4-2 64 0,4-1 32 15,1 0 0-15,2 2 0 0,-2-2-224 0,6 3-32 16,5-4-16-16,3 2 0 0,4 0-272 0,1 1 0 0,5 0 128 15,-4-1-128-15,-4-2 0 0,-1 0 0 16,-1-1 0-16,1-3 0 0,0 4 0 0,-2 2 0 0,-1 1 0 0,-2 1 0 16,-5-1-224-16,-4 1 48 0,-6-1 16 0,-4 2 0 31,-4-2-208-31,-4 0-32 0,-2-1-16 0,-1 2 0 16,-2-1-336-16,-1 2-64 0,0 1-16 0,-4 0 0 15,-3 0-384-15,-2 3-64 0,-3 0-32 0,-9-3-7360 0,8 7-1472 0</inkml:trace>
  <inkml:trace contextRef="#ctx0" brushRef="#br0" timeOffset="79954.67">21871 12228 12895 0,'0'0'576'0,"0"0"112"0,0 0-560 0,0 0-128 0,0 0 0 0,0 0 0 16,0-10 1920-16,1 1 336 0,1-1 80 0,-2 1 16 15,0 0-1200-15,0 0-224 0,-2 0-48 0,2 0-16 0,-1 0 224 16,0-3 32-16,-2 2 16 0,1-1 0 0,-2 1-160 0,-1-1-16 15,-1 0-16-15,0 0 0 0,-1 2-288 0,1 0-48 16,-1 2-16-16,-1-2 0 0,-1-1-176 0,-1 1-32 16,-2 0-16-16,0 2 0 0,-1 0-128 0,0 2-32 15,-1 0 0-15,-2 1 0 0,-1 3-16 0,2 2 0 16,-4 2 0-16,1 3 0 0,0 2-64 0,-2 3-128 16,0 2 176-16,-1 2-176 0,-1 3 0 0,1 3 0 15,1 0 0-15,2 3 0 0,1-2 0 0,1 1 0 16,3-2 0-16,3 1 0 0,3-1 0 0,3 0 0 15,2 0 0-15,3 0 0 0,3-2-192 0,1 1 48 16,3-1 16-16,0 0 0 0,1-4-80 0,1-2-16 16,2 0 0-16,0 0 0 0,1-5 32 0,0-1 16 0,1-3 0 0,3-3 0 15,1-2 176-15,1-1 0 0,-1-3-144 0,0-3 144 16,2-2 128-16,1-2 112 0,0-1 16 0,1-4 0 16,2-1 176-16,3-3 32 0,-1 0 16 0,0-1 0 15,0 1-160-15,0-2-48 0,-1-3 0 0,-1-2 0 16,1-4-80-16,-3-2 0 0,0 0-16 0,-2 1 0 15,-2 1-32-15,-2-5 0 0,-3 1 0 0,-1-1 0 16,-6 1-144-16,-1-1 0 0,-2-1 144 0,-3 2-144 16,-3 1 0-16,-2 1 0 0,-1-1 0 0,-3 1 128 15,-3 4-128-15,0 5-192 0,-1 4 64 0,-1 3 0 32,-2 6-256-32,2 3-32 0,-3 5-16 0,2 1 0 0,1 3-688 15,0 6-144-15,1 1-16 0,1 5-9168 0,2 3-1840 0</inkml:trace>
  <inkml:trace contextRef="#ctx0" brushRef="#br0" timeOffset="80538.98">22217 12083 38927 0,'0'0'1728'0,"-8"-5"352"0,8 5-1664 0,0 0-416 15,-8 0 0-15,8 0 0 16,0 0-528-16,0 0-192 0,0 0-48 0,7 8 0 16,-7-8 240-16,9 12 32 0,-2 0 16 0,1-1 0 0,-1 2 320 0,-1 2 160 0,0 0-160 0,-3 2 160 15,1 0 0-15,-1 3 0 0,-2-5 208 0,1 4-64 16,-2-1 272-16,0 0 48 0,0-2 16 0,0-1 0 15,-2 2-32-15,2-2-16 0,0-1 0 0,0-2 0 16,2-2-176-16,-2-10-16 0,3 9-16 0,-3-9 0 16,0 0-80-16,10 6-16 0,-10-6 0 0,10 0 0 15,0-2-128-15,1 0 160 0,1-2-160 0,-1-3 160 16,1-1-160-16,0 1 0 0,0-3-160 0,-1 3 160 16,1-4 0-16,-2 3 0 0,0 1-128 0,-3 0 128 15,-7 7 0-15,10-5 0 0,-10 5 0 0,0 0 0 16,0 0 0-16,10 4 0 0,-10-4 0 0,10 9 160 0,0 1-160 15,-3-1 0-15,1 2 0 0,3-3 128 0,-1-2-128 16,0 1 0-16,1-1 0 0,1-1 0 0,-1-1 0 16,1-1 0-16,1 0 0 0,0-2 0 0,-2-2 0 0,-1-1 0 15,2 1 0-15,-12 1 0 0,10-4 160 0,-2-1-160 16,-8 5 192-16,9-7-192 0,-2 1 384 0,-7 6-16 16,5-9-16-16,0 0 0 0,0-2 304 0,1 3 64 15,-3-1 16-15,1 0 0 0,2-1-208 0,-3-1-32 16,1-2-16-16,-1 0 0 0,-2-1-320 0,3-5-160 15,1 1 160-15,1-7-160 0,-2 1-128 0,1-4-128 16,1 2-32-16,-1 1 0 16,1 2-368-16,-1 2-80 0,0 2-16 0,0 3 0 15,1 6-1184-15,0 2-240 0,-6 8-64 0,0 0-8864 16,0 0-1776-16</inkml:trace>
  <inkml:trace contextRef="#ctx0" brushRef="#br0" timeOffset="80890.8">23051 12391 11967 0,'0'0'528'0,"0"0"112"0,0 0-512 0,-3-8-128 0,3 8 0 0,-2-10 0 16,2 10 3440-16,-1-11 656 0,-1 2 128 0,1-1 16 15,-2 2-3216-15,2 0-640 0,1 8-128 0,-4-10-16 0,-2 1 560 0,-1 2 112 16,-1 1 32-16,-1 2 0 0,0 0 160 0,-1 3 48 16,-1 2 0-16,-1 3 0 0,-1 2-368 0,-1 2-64 15,-2 1-16-15,1 3 0 0,-1 2-384 0,0 5-64 16,3-1-32-16,0 1 0 0,0 1-96 0,3 2-128 16,1 5 176-16,1 1-176 0,1-2 368 0,5 0-48 15,2 1 0-15,4-2 0 0,4 2 160 0,-1 1 32 16,2-5 0-16,5 1 0 0,0-3-512 0,3-3 0 15,1-2 0-15,2-2 0 16,-1-1-368-16,3-3-112 0,2-1-32 0,2-1 0 16,3-2-1984-16,1-3-384 0,1-3-96 0</inkml:trace>
  <inkml:trace contextRef="#ctx0" brushRef="#br0" timeOffset="81415.98">23816 12615 17503 0,'0'0'768'0,"0"0"176"0,-2 9-752 0,-2 1-192 16,1 0 0-16,2 2 0 0,0 1 3584 0,1 0 704 0,3 2 128 0,1 4 16 31,0-2-4432-31,2 2-928 0,-3 3-160 0,3 4-48 0,0 2 848 0,1 1 288 0,1 2-192 15,1 3 192-15,1 5-336 0,-1 4 16 0,-1 5 16 0,1 2 0 32,-2-5-1360-32,-2-6-256 0,-3-6-64 0,0-7-16 0,-2-4 2608 0,-3-4 528 0,-1 1 96 0,-1-4 32 15,-1 1-592-15,-1-4-112 0,0-4-32 0,7-8-8368 16,0 0-1680-16</inkml:trace>
  <inkml:trace contextRef="#ctx0" brushRef="#br0" timeOffset="82063.9">25173 10914 30639 0,'0'0'1344'0,"0"0"304"0,-7-3-1328 0,-1-1-320 0,1 2 0 0,7 2 0 15,-5-7 944-15,5 7 112 0,-5-6 32 0,5 6 0 16,-5-9-736-16,5 9-144 0,-6-9-16 0,1-1-16 16,0 3-176-16,-1 1 0 0,-2 0 0 0,-1-1 0 15,-2 1 0-15,-2 2 0 0,-1 3 0 0,-2 1 0 16,0 1 0-16,0 3 128 0,-4 1-128 0,0 3 0 16,2 2 336-16,0 2-16 0,0-1 0 0,-1 3 0 15,1 1 128-15,1 4 0 0,-1-1 16 0,1 0 0 16,0 2-240-16,0 1-48 0,4 2-16 0,3-1 0 15,2 2-160-15,4-1 192 0,1 1-192 0,3-2 192 16,3-1-192-16,1-2 0 0,0 0 0 0,2-3 0 16,1-4-176-16,3 0 176 0,3-3-128 0,0-2 128 15,0-2-144-15,0-3 144 0,2-3-160 0,-1-3 160 0,0-1 0 0,2-2 0 16,0-3 0-16,2-2 160 0,0-1 80 16,2-2 16-16,-2-1 0 0,2-4 0 0,-1-2-64 0,1-1 0 15,-2-3 0-15,-1 0 0 0,0 0-192 0,-3-3 176 16,-1-1-176-16,0 0 160 0,-1-3-160 0,-3 1 0 15,-4-1 0-15,-1-1 0 0,-1 0 0 0,-3-2 0 16,-4-5 0-16,-1 2 0 0,-3-2 0 0,-1 3 160 16,-2 1-16-16,1 6 0 0,-2 4 32 0,0 3 0 15,1 3 0-15,-1 6 0 0,1 2-176 0,4 2 0 16,0 3 0-16,7 8-176 16,0 0-1568-16,0 0-320 0,0 0-64 0,0 0-8864 0,0 0-1760 15</inkml:trace>
  <inkml:trace contextRef="#ctx0" brushRef="#br0" timeOffset="82523.11">25691 10333 11967 0,'0'0'1072'0,"0"0"-864"0,0 0-208 0,0 0 0 16,0 0 4608-16,0 0 896 0,0 0 160 0,0 0 32 15,0 0-4400-15,0 0-880 0,0 0-176 0,-3 9-48 16,3-9-192-16,0 9 128 0,0-9-128 0,3 13 0 0,1 1 224 0,1-1-48 16,0 2-16-16,2 0 0 0,-2 2 32 0,2 4 16 15,-2 2 0-15,1 5 0 0,1 1 96 0,-2-1 16 16,0 1 0-16,1 1 0 0,0 0-192 0,1 0-128 15,-1-1 192-15,2 2-192 0,2-1 224 0,-1 0-64 16,-1-4-16-16,0-1 0 0,0-1-144 0,-2 2 0 16,1-3 0-16,0-1 0 0,-2-1 0 0,-1 0 0 15,0-1 0-15,-3 0 0 0,-1-2 128 0,-1-1-128 16,-2-1 0-16,-1-1 128 0,-2 0 112 0,-4-2 16 0,0-1 0 0,-2-2 0 16,-2-2 128-16,-3 1 48 15,-3-5 0-15,0 1 0 0,-1-1-176 0,0-1-48 0,-3-1 0 0,2-1 0 16,0-1-48-16,1-1-16 0,0-3 0 0,2 0 0 15,0 0-144-15,3-2 0 0,0-3 0 0,2 0 0 32,0-2-768-32,3 1-64 0,0 2-32 0,2 1 0 15,0 1-2208-15,0 3-432 0,9 3-80 0</inkml:trace>
  <inkml:trace contextRef="#ctx0" brushRef="#br0" timeOffset="82973.45">24314 11515 38239 0,'0'0'1696'0,"0"0"352"0,0 0-1648 0,0 0-400 15,0 0 0-15,0 0 0 0,11 0 0 0,3-3 0 0,6 1 0 0,6-1 0 16,5-1 0-16,11 0 0 0,6 0 0 0,8 1 0 15,8-1 160-15,2-2 96 0,0 3 32 0,0-7 0 16,2 1 32-16,6 0 16 0,7 0 0 16,1-3 0-16,0 2 48 0,-3-2 0 0,-8-2 0 0,4 1 0 15,3 1-64-15,3 2-16 0,-3 0 0 0,-5 1 0 16,-8-1-176-16,-6-1-128 0,-8 1 144 0,-2 1-144 16,-1 0 0-16,-2 1 0 0,-2 1 0 0,-3 2-160 31,-4 0-416-31,-3 1-96 0,-1 0-16 0,-4 0 0 15,-5 0-2368-15,-4 0-464 0,-4-1-112 0</inkml:trace>
  <inkml:trace contextRef="#ctx0" brushRef="#br0" timeOffset="83723.5">25042 12172 16575 0,'0'0'1472'0,"0"0"-1168"0,0 0-304 0,0 0 0 16,-3-10 3776-16,3 1 704 0,0 9 144 0,4-8 32 16,0-4-3776-16,0 2-752 0,0-1-128 0,0 1 0 15,0-3 0-15,-2 4 0 0,0 1 0 0,-2 8 128 16,-2-13-128-16,0 2 0 0,-4 1 128 0,-1 1-128 0,-4 0 240 0,-2 2-32 16,-2 2 0-16,-1 1 0 0,-4 3 48 0,-1 2 16 15,-1 2 0-15,-1 3 0 0,-1 3-16 0,0 2 0 16,-4 3 0-16,1 4 0 0,-3 2-256 0,1 3 0 15,2-1 0-15,2 3 0 0,2 1 0 0,4-1 0 16,4 0 0-16,2 1 0 0,2 1 0 0,3 1 0 16,3-2 0-16,3 0 0 0,0-4 0 0,4 0 0 15,1-2 0-15,3-2 0 0,0-1 0 0,5-4-144 16,2-3 144-16,2-2 0 0,2-1 0 0,3-5 0 16,3-2 0-16,1-2 0 0,-1-6 384 0,2-3 16 15,-2-2 0-15,1-4 0 0,-1-2 80 0,-2-3 16 16,-1-2 0-16,-1 1 0 0,1-5-304 0,-1 2-48 15,0-1-16-15,-2-2 0 0,-4-1-128 0,-2-2 0 0,0-2 144 0,-1 0-144 16,-2 0 160-16,-1 1-32 0,-3 1-128 0,-1-1 192 16,0 1-32-16,-3 2-16 0,-1 4 0 0,-1 2 0 15,-1 5 224-15,-1 2 32 16,-3 1 16-16,1 4 0 0,-1 2-32 0,-1 1 0 0,0-1 0 0,1 3 0 31,-4 0-704-31,2 2-160 0,1 0-32 0,0-2 0 16,2 5-1840-16,-1-5-368 0,1 2-80 0,1-3-16 0</inkml:trace>
  <inkml:trace contextRef="#ctx0" brushRef="#br0" timeOffset="100968.73">25591 12080 7359 0,'0'0'320'0,"0"0"80"0,0 0-400 0,-8 2 0 0,0-2 0 0,8 0 0 16,0 0 1520-16,0 0 208 0,0 0 64 0,-8-4 0 15,8 4 288-15,0 0 64 0,-4-10 16 0,4 10 0 16,0-9-608-16,0 9-112 0,3-9-32 0,-3 9 0 16,4-8-112-16,-4 8-16 0,0 0-16 0,6-7 0 15,-6 7-192-15,0 0-48 0,0 0 0 0,9-2 0 16,-9 2-416-16,0 0-96 0,0 0 0 0,7 10-16 15,-2 2 48-15,-1-1 16 0,-1 3 0 0,-1-1 0 16,1 2-160-16,-2 0-16 0,1 0-16 0,0 2 0 16,2 1-64-16,0-1-16 0,-1-1 0 0,0 0 0 15,1 1-288-15,3-3 160 0,-3 0-160 0,1-5 128 16,0 1-128-16,0-3 0 0,-5-7 0 0,7 7 128 16,-1-1-128-16,-6-6 0 0,0 0 0 0,10 2 0 0,-10-2 128 15,10-4-128-15,-10 4 128 0,10-7-128 0,-2-1 160 0,1-1-160 16,1 0 192-16,-3 0-192 0,1-3 128 0,0 2-128 15,0 1 0-15,-2-3 0 0,2 2 0 0,-3 0 0 16,1 1 0-16,-6 9 0 0,0 0 0 0,0 0 0 16,0 0 0-16,0 0-144 0,0 0 144 0,9 6 0 15,-9-6-144-15,9 10 144 0,-1 2 0 0,-2 1-176 16,1-4 176-16,2 1-128 0,0 1 128 0,0-3 0 16,-1-1 0-16,1 0 0 0,0-2 0 0,0 2 0 15,-9-7 0-15,8 5 0 0,-8-5 0 0,0 0 0 16,8 4 0-16,-8-4 0 0,0 0 0 0,9 0 0 15,-9 0 0-15,0 0 128 0,0 0 0 0,9-4 16 16,-1-1 0-16,-8 5 0 0,7-9-16 0,-1-1 0 0,1 1 0 0,0 0 0 16,0 0-128-16,1-1 0 0,0-2 144 0,-1-1-144 15,1-3 0-15,0-1 144 0,1-1-144 0,0 0 0 16,0-3 128-16,1 0-128 0,-3 0 0 0,-1 0 0 16,-4 2-240-16,2-1-96 0,0 2-32 0,1 2 0 31,-1 2-1360-31,0 3-256 0,-4 11-64 0,0 0-14432 0</inkml:trace>
  <inkml:trace contextRef="#ctx0" brushRef="#br0" timeOffset="101332.9">26222 12300 21183 0,'0'0'1888'0,"0"0"-1504"15,0 0-384-15,0 0 0 0,0 0 2480 0,0 0 416 16,0 0 96-16,2 14 16 0,2-2-2464 0,1 2-544 15,1 1 0-15,-1 0 0 0,0 0 0 0,2 3 0 16,0 5 0-16,0-2 0 0,-2 1 0 0,-1 2-144 16,0-3 144-16,0 2 0 0,-2-1 0 0,1 0 0 0,0 2 0 0,-1-1 176 15,1-3-176-15,-1 0 0 0,0-2 144 0,-1-3-144 16,0 0 0-16,1-4-240 0,-2-11 48 0,0 0 0 31,0 0-992-31,0 0-192 0,0 0-32 0,0 0-11136 0</inkml:trace>
  <inkml:trace contextRef="#ctx0" brushRef="#br0" timeOffset="101835.57">26180 12261 19343 0,'0'0'848'0,"0"0"192"16,-3-8-832-16,3 8-208 0,0 0 0 0,2-9 0 15,-2 9 3152-15,10-7 592 0,3 1 112 0,3-1 32 16,1 1-2912-16,2-2-576 0,3 1-112 0,1 2-32 0,-3 1-32 0,3-1-16 15,-1 1 0-15,1 2 0 0,-1 0 16 0,-1 4 0 16,-2-1 0-16,-3 3 0 0,0 2 0 0,-2-1 0 16,-1 3 0-16,-1 0 0 0,-12-8-64 0,8 12-16 15,-3-2 0-15,-2 2 0 0,-3 1-144 16,-1 0 128-16,-3 0-128 0,-2 3 128 0,0-3-128 0,-2 1 192 16,-2 2-192-16,-1-1 192 0,-1 0-192 0,2-2 0 15,-4-1 144-15,-1-1-144 0,1 0 0 0,1-1 128 16,0-2-128-16,0 0 0 0,0 0 0 0,1-1 0 15,2 0 0-15,2-2 128 0,-1-1-128 0,1 0 0 16,8-4 0-16,-9 8 0 0,9-8-144 0,-5 8 0 0,5-8 0 0,0 0 0 16,0 0 0-16,-2 11 0 0,2-11 0 0,4 8 0 15,-4-8 144-15,8 7 0 0,1-2-144 0,0-1 144 16,2-2 0-16,-1 2-144 0,1-4 144 0,-1 3 0 16,2 1-128-16,-1-2 128 0,3 4 0 0,-3-4 0 15,1 1-128-15,0 1 128 0,-1 2 0 0,0-2 0 16,-1 1 0-16,2 1 0 0,0 0 0 0,-2 1 0 15,-10-7 0-15,13 13 0 0,-1 2 0 0,-2-3 0 16,-2 0 0-16,-1 1 0 0,-2-3 0 0,-1 3 0 16,-2 0 0-16,0-2 0 0,-4 1 0 0,0-2 0 15,-3 0 0-15,-1 0 0 0,-3-1 0 0,0 0 144 16,-1 0-144-16,-1-3 0 0,1 2 0 0,-2 1 128 16,0-2-352-16,-1-1-80 0,0 1-16 0,0-3 0 15,-2 0-2704 1,-2-3-560-16</inkml:trace>
  <inkml:trace contextRef="#ctx0" brushRef="#br0" timeOffset="102244.83">27043 12471 26367 0,'0'0'1168'0,"0"0"240"0,0 0-1120 0,0 0-288 0,0 0 0 0,0 0 0 16,0 0 320-16,0 0 0 0,0 0 0 0,4 10 0 16,-4-10-320-16,6 12 128 0,4-2-128 0,-3-1 0 15,1 0 496-15,0 2-16 0,4-1 0 0,-3 1 0 16,0 1 416-16,-2 2 64 0,-2-1 32 0,0 4 0 16,-1 0-192-16,-2 1-32 0,-2 3-16 0,-1-2 0 15,-3 5-384-15,-1-1-80 0,-3 0-16 0,-1 0 0 16,-1 2-272-16,-2-2 128 0,-1 1-128 0,0 0 0 15,0 1-928-15,-2-3-288 0,0-2-64 16,-1-3-8864-16,-1-1-1760 0</inkml:trace>
  <inkml:trace contextRef="#ctx0" brushRef="#br0" timeOffset="102970.46">28377 10971 6447 0,'0'0'576'0,"0"0"-576"0,0 0 0 0,1-11 0 0,-1 0 4352 0,0 11 752 16,1-12 144-16,-1 12 48 0,0-9-3696 0,0 9-752 15,0-13-144-15,-1 4-16 16,1 9 144-16,-5-10 16 0,1 1 16 0,4 9 0 0,-7-12-80 0,1 1-16 16,-1 2 0-16,1 3 0 0,-2-3 0 0,-1 2 0 15,-2 3 0-15,0 0 0 0,-1 2-176 0,-1 2-32 16,-3 2-16-16,2 0 0 0,-3 2-256 0,0 5-48 16,-1 0-16-16,0 4 0 0,-2-1-224 0,2 2 0 15,-1 3 0-15,0-1 0 0,-2 2 0 0,2 0 0 16,-1 0 0-16,2 3 0 0,2 1 0 0,3 4 0 15,1-3 0-15,3 1 0 0,1 0 0 0,4-1 144 16,2-1-144-16,2-2 128 0,1-2-128 0,3-2 0 16,4-3-160-16,0 0 160 0,2-5-176 0,3 0 176 0,1-3-192 15,2-1 192-15,0-4-144 0,-1-3 144 0,1-2 0 0,2 1-144 16,-1-5 144-16,2 0 0 0,-1-3 0 0,1-1 0 16,-2 0 0-16,3-3 0 0,-1-2 128 0,1-2-128 15,0-2 144-15,-1-1-144 0,-1-1 192 0,-1 1-192 16,-1-3 192-16,-2 0-64 0,-2-2 0 0,0 1-128 15,-1-3 144-15,0-1-144 0,-3-1 0 0,0 0 144 16,-2-2-144-16,-2 0 0 0,-3 0 144 0,-1 0-144 16,-1 2 0-16,-2-1 128 0,-2 2-128 0,-4 1 0 15,1 0 128-15,-1 4-128 0,0 0 128 0,0 3-128 16,0 5 0-16,0-1 0 0,-1 2 0 0,1 1 0 16,-1 4 0-16,1 2-240 0,1-1 48 0,1 4 0 15,1 0-1088 1,6 7-224-16,-7-5-32 0,7 5-16 0,0 0-1552 0,0 0-304 15</inkml:trace>
  <inkml:trace contextRef="#ctx0" brushRef="#br0" timeOffset="103637.52">28890 10430 4607 0,'2'-18'192'0,"0"5"64"0,1-1-256 0,1-5 0 0,0 1 0 0,1 1 0 16,3 2 3200-16,0 0 576 0,-1 1 128 0,3 2 32 16,-1 0-3104-16,-2 5-608 0,1 1-224 0,-8 6 144 15,0 0 560-15,9-5 128 0,-9 5 0 0,0 0 16 16,0 0 368-16,0 0 80 0,0 0 16 0,0 0 0 15,0 0 0-15,4 11 0 0,-2 2 0 0,-4-3 0 16,0 4-224-16,0 2-64 0,0 1 0 0,1 3 0 0,1 0-384 0,0 3-64 16,0-3-32-16,2 5 0 0,3-1-240 0,1 3-48 15,-3 2-16-15,3-2 0 0,0 1-80 0,1-1-16 16,-1 0 0-16,1 1 0 0,2-2-144 0,-3 0 0 16,0 1 144-16,-1-2-144 0,0 0 0 0,-1-3 0 15,0 1 0-15,-2-4 0 0,0 0 128 0,-1 1-128 16,-1 2 128-16,1-5-128 0,-2 0 368 0,-2-2 0 15,1 0 0-15,1 0 0 0,-1 2-80 0,0-2-16 16,-1 0 0-16,-1 0 0 0,0-1-272 0,-1-1 160 16,-2 1-160-16,0-3 128 0,-2-1 0 0,-2 1-128 15,-3-3 192-15,-1-1-64 0,-2 0 112 0,-1-2 16 0,-3-1 0 0,-1-1 0 16,-3-2 0-16,1-1 16 0,-1-1 0 0,1-3 0 16,2-2-48-16,1 0-16 0,2-4 0 0,1 0 0 15,2 0-208-15,3 0 0 0,0 0 0 16,1-3 0-16,2 3 0 0,1 1-192 0,1 0 16 0,1 2 0 31,1 1-512-31,-1 0-96 0,7 6-32 0,0 0 0 16,0 0-1616-16,0 0-320 0,0 0-64 0,0 0-12576 0</inkml:trace>
  <inkml:trace contextRef="#ctx0" brushRef="#br0" timeOffset="104131.66">27832 11510 12895 0,'-24'-3'1152'0,"10"2"-928"16,-2 0-224-16,1 1 0 0,0 0 2688 0,2 1 512 16,2-1 80-16,1-1 32 0,3 1-2336 0,7 0-464 0,0 0-80 15,0 0-32-15,0 0 544 0,0 0 96 0,0 0 32 0,0 0 0 16,0 0 144-16,0 0 16 0,11 0 16 0,4 0 0 15,0 0-160-15,5 1-48 0,1 1 0 0,5 1 0 16,2-2-208-16,6 2-64 0,4-2 0 0,4 2 0 16,4 0-464-16,6-6-112 0,2 0 0 0,8-1-16 15,4-3-16-15,6-3 0 0,2 0 0 0,3-3 0 16,0 0-160-16,5-3 0 0,3-1 0 0,1 3 0 16,3 1 0-16,-1 0 0 0,-2-4 0 0,-1 1 0 15,1 2 0-15,-1 2 0 0,-3 2 0 0,-2 2 0 16,-7 3-208-16,-6 1-80 0,-5 1-16 0,-4 2 0 15,-2 1-464-15,-4 0-80 16,-6 3-32-16,-7 1 0 0,-4-1-2640 16,-6 0-512-16</inkml:trace>
  <inkml:trace contextRef="#ctx0" brushRef="#br0" timeOffset="104788.05">28474 12035 21183 0,'0'0'1888'0,"0"0"-1504"0,0 0-384 0,0 0 0 16,0 0 1312-16,10-5 192 0,-10 5 32 0,7-7 16 15,0 1-1008-15,-7 6-208 0,6-8-32 0,-6 8-16 16,6-9 400-16,-6 9 80 0,1-10 0 0,-1 0 16 15,0 1 288-15,0 9 48 0,-4-9 16 0,-1-1 0 16,0 1-144-16,-3-2-32 0,-3 2 0 0,0 0 0 0,-4 1-224 0,0-1-48 16,-2 1-16-16,-2 3 0 0,1 4-336 0,-3 1-64 15,-2 1-16-15,-2 5 0 0,-1 5-256 16,1 3 0-16,-1 5 0 0,1 3 0 0,1-3 0 0,0 5 0 16,2 0-144-16,2 3 144 0,2-1 0 15,0 2-160-15,0 2 160 0,2-1 0 0,3-2-144 0,1 1 144 16,1-4 0-16,1 1-144 0,4-5 144 0,2-1-128 15,1-2 128-15,3 0-128 0,3-2 128 0,2-4 0 16,2 0 0-16,2-5 0 0,1-2 0 0,5-1-128 16,0-3 128-16,2-4 0 0,0-1 0 0,3-3 0 15,1-3 0-15,1-2 0 0,1-1 160 0,1-3-32 16,-1-1-128-16,1-2 192 0,0-3-48 0,-1-1-16 0,-3-2 0 16,0-2 0-16,0-2-128 0,-2 0 192 0,-3-2-192 15,0 1 192-15,-2-2-192 0,-1 0 128 0,-5-1-128 16,0-3 128-16,-3 1-128 0,-2-1 0 0,-2 1 0 0,-2 3 0 15,-5 3 0-15,2 0 0 0,0 3 0 0,0 2 0 16,-3 4 0-16,1 5-272 0,-2 5 64 0,3 3 16 31,-1 4-1712-31,1 3-336 0,-1 1-64 0,1 1-13776 0</inkml:trace>
  <inkml:trace contextRef="#ctx0" brushRef="#br0" timeOffset="105556.76">28747 11980 17503 0,'0'0'1552'0,"0"0"-1232"0,0 0-320 0,0 0 0 16,0 0 2320-16,0 0 416 0,0 0 80 0,0 0 0 15,6-7-1552-15,-6 7-320 0,0 0-64 0,0 0-16 16,0 0 48-16,0 0 16 0,0 0 0 0,0 0 0 16,0 0-192-16,3 10-32 0,-2 0-16 0,1 2 0 15,-1 1-160-15,2 2-16 0,-1-1-16 0,2 0 0 16,-1 3-64-16,1 1-16 0,0 1 0 0,1-1 0 15,0 0-160-15,0 2-48 0,-1-1 0 0,1 0 0 16,1-4-32-16,-1 0-16 0,-1-1 0 0,1 0 0 16,0-2 96-16,2 0 32 0,-1 1 0 0,1-7 0 15,-7-6-80-15,10 7-16 0,1-3 0 0,-1-2 0 0,-10-2 0 16,13-1-16-16,-1-2 0 0,-1 1 0 0,0-5-16 0,-1 1 0 16,2-7 0-16,-2 0 0 0,1 0-32 0,-2-2-128 15,0 2 192-15,2-2-64 0,-2-1-128 0,0 4 0 16,-1-1 144-16,1 4-144 0,-3 3 0 0,-6 6 0 15,0 0 0-15,0 0 0 0,11 1-128 0,-2 3 128 16,-1 2-128-16,0 2 128 0,-2 1 0 0,2 0-160 16,0 2 160-16,1-3 0 0,0 1 0 0,0-3 0 15,0-1 0-15,0 2 0 0,2-2 0 0,-2-1 0 16,-9-4 0-16,10 4 0 0,-1-1 0 0,-9-3 0 16,11-2 0-16,-1 1 0 0,-10 1 0 0,11-1 192 0,-3-4-16 0,-1-1-16 15,0 0 144-15,-1-1 16 0,1 1 16 16,-1-1 0-16,0-3-96 0,0-1-32 0,1-2 0 0,0-1 0 15,0-3-208-15,-2-1 144 0,-1-6-144 0,0 1 128 16,0-3-128-16,0 0-144 0,-2-2 144 0,1 0-208 31,0-1-368-31,-1 3-80 0,1 2-16 0,-2 5 0 16,1 2-416-16,-2 4-64 0,0 1-32 0,0 3-11200 0,0 9-2240 0</inkml:trace>
  <inkml:trace contextRef="#ctx0" brushRef="#br0" timeOffset="106232.05">29716 12235 10127 0,'0'0'896'0,"0"0"-704"0,0 0-192 0,0 0 0 0,0 0 2528 16,0 0 480-16,0 0 80 0,0 0 32 0,0 0-1936 0,0 0-384 15,0 0-80-15,0 0-16 0,0 0 656 0,0 0 128 16,0 0 32-16,-11 11 0 0,2 1-464 0,0 4-96 16,1-2 0-16,-2 3-16 0,-1 3-416 0,2 2-80 15,0-3 0-15,-1 1-16 0,-1-1 0 0,1 2 0 16,1-1 0-16,-2-1 0 0,1 0-176 0,1-1-48 16,1-2 0-16,1-1 0 0,-2 1-208 0,3-4 0 15,-1-1 0-15,1-2 0 16,6-9-256-16,-7 11-160 0,7-11-32 0,0 0 0 15,0 0-2656-15,0 0-544 0,0 0-96 0,0 0-32 0</inkml:trace>
  <inkml:trace contextRef="#ctx0" brushRef="#br0" timeOffset="106483.58">29697 12196 2751 0,'0'0'128'0,"-7"5"16"0,-4-4-144 0,2 3 0 0,9-4 0 0,0 0 0 16,-7 8 7872-16,7-8 1552 0,-2 13 304 0,3 0 64 16,3 0-7792-16,3 1-1552 0,-1 2-320 0,1 1-128 15,-1 1 0-15,3 2 0 0,-1-1 128 0,1 1-128 0,0-3 0 0,2 2 128 16,-2 1-128-16,1-3 0 16,-1 0 144-16,2-2-144 0,-1 0 0 0,1 2 144 0,-3-3-144 0,1 0 0 15,-1 1 0-15,-1-2 0 16,0 0-448-16,-2-2-32 15,-1-1 0-15,-1-1 0 0,-3-9-2416 0,-2 11-496 0</inkml:trace>
  <inkml:trace contextRef="#ctx0" brushRef="#br0" timeOffset="106655.3">29537 12472 42383 0,'0'0'1872'0,"0"0"400"0,0 0-1824 0,0 0-448 16,0 0 0-16,13 1 0 0,3-2 0 0,3-2 0 0,3-2-128 0,6 0 128 31,3-3-672-31,3-1-32 0,2 0 0 0,5-3-17280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20:04:52.33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26287 1469 2751 0,'0'0'256'0,"0"0"-256"0,0 0 0 0,0 0 0 0</inkml:trace>
  <inkml:trace contextRef="#ctx0" brushRef="#br0" timeOffset="629.4">26323 1428 6623 0,'0'0'288'0,"7"-6"64"0,-1-2-352 0,-6 8 0 16,7-8 0-16,-7 8 0 0,9-10 1920 0,0 2 304 15,-2 1 64-15,-7 7 16 0,5-8-432 0,-5 8-80 16,6-9 0-16,-6 9-16 0,0 0-496 0,6-8-80 16,-6 8-32-16,0 0 0 0,0 0-336 0,0 0-64 15,0 0 0-15,0 0-16 0,0 0-352 0,0 0-64 16,0 0-16-16,0 0 0 0,0 0-96 0,0 0-32 15,0 0 0-15,0 0 0 0,0 0-64 0,0 0 0 16,-8 7-128-16,-1 2 192 0,0-1-192 0,1 2 0 16,-1 3 0-16,-1 0 0 0,0-1 0 0,1 2 0 0,0 0 0 0,2-3 0 15,1 4 0-15,1-1 0 0,1 0 0 0,2-1 0 16,4-1 144-16,2-2-144 0,1 1 128 0,1-2-128 16,2-2 160-16,3-4-160 0,-1 1 192 0,2-1-192 15,-1 0 176-15,1-3-176 0,0-2 160 0,0 1-160 16,-1-3 0-16,1-1 0 0,0 0 0 0,-3-2 0 15,-1 1 0-15,0-4 0 0,-1 1 0 0,0-1 0 16,-3 0 0-16,0-4 0 0,1 4 0 0,-1 0 0 16,-2-1 176-16,0 1-176 0,-1-2 192 0,-1 2-192 15,-1 0 128-15,-2 1-128 0,1-1 0 0,-2 1 0 16,4 9 192-16,-8-9-32 0,1 0 0 0,0 5 0 16,-3 1 0-16,1 0 0 0,-1 3 0 0,-1 3 0 15,0-2-32-15,-1 5 0 0,-1 0 0 0,-1 1 0 16,-1 0-128-16,1 4 0 0,-3-1 0 0,1 2 128 0,-1-2-128 0,2 3 0 15,-2 2 0-15,0 3 0 0,4-1 0 16,0 3 0-16,0-4 0 0,2 1 0 0,2-1 0 0,3-2 0 16,0-1 0-16,5-1 0 0,1-12 0 0,4 12 0 15,3-3 0-15,0-2 0 0,-7-7 0 0,16 1 0 16,0-1 0-16,2-1 0 0,1-2 0 0,1-1-144 16,-2-2 144-16,0-1 0 0,1-2 0 0,-2 1 0 15,-2-2 0-15,1 1 0 0,-2-2 0 0,1 2 0 16,-1 1 0-16,-2-1 0 0,-4 0 0 0,1-2 0 15,-3 1 0-15,-1 0 0 0,-2-1 0 0,0 2 0 16,-3-1 0-16,0-1 0 0,-3 3 0 0,2-2 0 16,-2-1 0-16,-1 1 144 0,-1 1-144 0,-2 0 160 15,0-2-160-15,-1 4 160 0,0 0-160 0,-1 2 160 0,-3 2-160 0,0 2 160 16,1 1-160-16,-2 1 128 0,0 3-128 0,-2 1 128 16,-3 4-128-16,1 1 128 0,0 1-128 0,3 1 128 15,-1 0-128-15,2 0 0 0,2-1 0 0,0 1 0 16,2 1 0-16,4-5 0 0,0 2 0 0,2 2 0 15,2-2 0-15,1-10 0 0,0 0-144 0,0 0 144 32,0 0-464-32,0 0-48 0,12 8 0 0,-1-3 0 15,1-2-2608-15,1-4-528 0</inkml:trace>
  <inkml:trace contextRef="#ctx0" brushRef="#br0" timeOffset="2183.57">26678 1200 2751 0,'0'0'128'0,"-9"4"16"0,0-3-144 0,0 2 0 15,9-3 0-15,-10 4 0 0,10-4 2592 0,-9 1 480 16,9-1 112-16,0 0 16 0,0 0-1856 0,0 0-384 15,0 0-64-15,-9 4 0 0,9-4-224 0,0 0-32 16,0 0-16-16,0 0 0 0,0 0 128 0,0 0 16 16,0 0 16-16,0 0 0 0,0 0-80 0,0 0 0 15,0 0-16-15,12 0 0 0,1-5-80 0,1 0-16 16,2-1 0-16,2 0 0 0,3-3-176 0,4 0-32 16,1-1-16-16,3-3 0 0,2 3-144 0,1-6-32 0,2 2 0 0,2-3 0 15,-1-4-64-15,4-2 0 0,3-1-128 0,5-1 192 16,3-1-192-16,6 0 0 0,8 3 128 0,0-1-128 15,0 0 0-15,-3-4 0 0,-5-2 0 0,2 3 0 16,0 1 0-16,4 2 0 0,2 2 0 0,0 1 0 16,-1 0 0-16,-4 2-192 0,-8 1 48 0,-5 1 0 15,-5 1-16-15,-2 3 0 0,-3 1 0 0,-3 1 0 16,1 0-96-16,-2 3-32 0,-5-2 0 0,-4 5 0 31,-2 1-576-31,-1 1-112 0,-3 2-32 0,-4 1 0 16,-13 0-1776-16,10 0-352 0,-10 0-80 0,0 0-16 0</inkml:trace>
  <inkml:trace contextRef="#ctx0" brushRef="#br0" timeOffset="3010.54">26480 1775 8287 0,'0'0'736'0,"0"0"-592"16,-8 1-144-16,8-1 0 0,-10 2 2336 0,10-2 432 15,-11-2 96-15,11 2 16 0,-9 0-1504 0,9 0-288 16,0 0-64-16,0 0-16 0,0 0-112 0,0 0-32 16,0 0 0-16,0 0 0 0,0 0-16 0,0 0 0 15,0 0 0-15,0 0 0 0,10-5-256 0,0 1-48 16,-10 4-16-16,13 0 0 0,0 0-144 0,-2 0-16 16,1 1-16-16,0 2 0 0,0 1-16 0,2 1 0 0,2-1 0 0,-2 3 0 15,2-3 0-15,0 1 0 16,3 0 0-16,0 1 0 0,2 2-208 0,0 1-128 0,0 1 128 15,1 1-128-15,1 1 0 0,2 1 0 0,3 3 0 0,-1-1 128 16,-1 4-128-16,0-1 0 0,0 0 0 0,2 0 128 16,0 1-128-16,2 4 176 0,3 3-176 15,5 3 192-15,5 1-192 0,4-2 0 0,3-3 0 0,4-1 0 16,2-1 0-16,-3 1 0 0,0-1-128 0,-5 1 128 16,-5 0 0-16,0 2 0 0,-1 2 0 0,-1-3 0 15,2 2 0-15,2 3 0 0,-2-3 128 0,0-1-128 16,1-2 0-16,-2-1 0 0,-3-1 0 0,-1-1-176 15,-2-5 176-15,-2-2 0 0,-1-1 0 0,-1-1-128 16,2-1 128-16,1-1 0 0,3 2-144 0,0-2 144 16,1-1-320-16,-1 0 0 0,0-1 0 0,0 1 0 15,-3 0-640-15,-3 3-112 0,0 1-16 16,-4 2-12544-16</inkml:trace>
  <inkml:trace contextRef="#ctx0" brushRef="#br0" timeOffset="3895.55">28717 508 2751 0,'0'0'128'0,"8"-9"16"0,1-2-144 0,-1 2 0 16,-3-1 0-16,1 0 0 0,2 1 3408 0,0 2 656 16,0-1 128-16,-2 1 32 0,-6 7-2720 0,7-6-544 15,-7 6-96-15,7-8-32 0,-7 8-224 0,2-7-48 16,-2 7-16-16,0 0 0 0,-2-6 112 0,2 6 32 16,-10-3 0-16,3-1 0 0,-1 4-112 0,-1 4 0 15,-3-1-16-15,0 2 0 0,-1 4-160 0,0 2-16 16,0 2-16-16,-1 1 0 0,-1 2-208 0,2 1-32 0,0-2-128 15,2 2 192-15,0 3-192 0,2-3 0 0,0-2 128 0,1 2-128 16,0-4 0-16,3 2 128 0,2 0-128 0,2-3 0 16,1 2 128-16,1 1-128 0,3-2 0 0,2 0 0 15,-1-5 128-15,3-2-128 0,-2-1 0 0,2-1 0 16,1-1 0-16,3-1 0 0,-1 1 0 0,3-4 0 16,-1-2 0-16,0-1-128 0,1 0-16 0,0 0 0 15,2-1-16-15,1 1 0 0,0-5 0 0,1 1 0 16,-1-1 160-16,1 1 0 0,1-1 0 0,-4 0-128 15,0 0 128-15,-2 0 0 0,-3 0 0 0,2-2 128 16,-1 2-128-16,0 0 176 0,-3-1-176 0,-2-1 192 16,-1 1-64-16,-2-1-128 0,-2 0 192 0,1 0-64 15,-1 1 32-15,-1-1 0 0,-1 2 0 0,-2-1 0 16,0 1 32-16,0 0 0 0,-4 1 0 0,0-1 0 0,0 1-192 0,-1 1 160 16,-1 1-160-16,0-1 160 0,-1 1-160 15,1 0 160-15,-1 1-160 0,-2 1 160 0,0 2-160 0,1-1 0 16,-1 1 0-16,0 0 128 0,1-2-128 0,0 2 0 15,2-1 0-15,0 2 0 0,-2-2 0 0,2 3 128 16,0 0-128-16,9 0 0 0,-9-2 0 0,9 2 0 16,0 0 0-16,-9 2 0 0,9-2-352 0,0 0 0 15,-7 7 0-15,7-7 0 16,-4 6-800-16,4-6-144 0,-2 11-48 0</inkml:trace>
  <inkml:trace contextRef="#ctx0" brushRef="#br0" timeOffset="4628.76">28690 2642 8287 0,'0'0'368'0,"-11"0"80"0,-1 0-448 0,1 3 0 16,0 2 0-16,1 0 0 0,-2 0 3168 0,2 2 544 0,1-1 128 15,-1 2 0-15,0 0-2608 0,3 5-528 0,4 3-96 0,-4-5-32 16,-6-4-192-16,1-1-64 0,3 3 0 0,3 3 0 16,-1 1-128-16,1 2-16 0,0 3-16 0,1 1 0 15,0 1 128-15,1-1 32 0,-1-2 0 0,1 4 0 16,3 1-128-16,-1-2-32 0,1-2 0 0,2 0 0 16,3-2-160-16,4 0 0 0,4 1 0 0,1-3 128 15,-4-2-128-15,-3-2 128 0,-6-10-128 0,11 7 128 16,3-3-128-16,2-2 0 0,0-3 144 0,0 0-144 15,3-3 208-15,0-3-16 0,1-2-16 0,1-3 0 16,0-1-176-16,-2-1 160 0,-1-4-160 0,1-1 160 16,-1 0-160-16,-1-1 128 0,0 0-128 0,-3 0 128 15,-1-5-128-15,-2 2 0 0,-4-1 144 0,0 5-144 16,-3 2 288-16,-2 4-16 0,-2 1 0 0,-2 2 0 0,-1 0 592 0,1 4 112 16,-4-1 32-16,0 3 0 0,-1 2-544 0,0-2-96 15,-4 1-32-15,2 2 0 0,-1 0-336 0,-1-1 0 16,-1 2 0-16,1 2 0 15,-1-1-544-15,-1 2-32 0,-3-1 0 0,2 1 0 16,-2-3 80-16,2 0 16 0,0 0 0 0,-1 1 0 16,1-1-48-16,1 0-16 0,0-1 0 0,-2-2-12864 15</inkml:trace>
  <inkml:trace contextRef="#ctx0" brushRef="#br0" timeOffset="5816.42">23975 1345 4607 0,'0'0'192'0,"0"0"64"0,0 0-256 0,0 0 0 16,0 0 0-16,0 0 0 0,0 0 2992 0,-5-5 544 15,5 5 112-15,-6-7 32 0,6 7-2656 0,-7-7-544 16,7 7-96-16,0 0-32 0,-9-3-32 0,1 0 0 15,8 3 0-15,-9-5 0 0,0 2 320 0,9 3 64 16,-11-4 16-16,4 2 0 0,7 2 240 0,-9-3 32 16,-2 2 16-16,1-1 0 0,-1 0-160 0,1 0-16 0,10 2-16 0,-12 3 0 15,3 0-256-15,0 1-48 0,0 2-16 0,1 2 0 16,0-2-240-16,2 2-64 0,-1 3 0 0,1 0 0 16,2 2-192-16,-2 2 0 0,2 0 0 0,1 1 0 15,-1 0 0-15,1 2 0 0,0-2 0 0,2 2 0 16,1 0 0-16,1-1 0 0,2 0 0 0,0-3 0 15,1 2-224-15,1-3 64 0,1-1 16 0,2 0 0 16,0-5 144-16,1 1 0 0,1-1 0 0,2-2-128 16,0-2 128-16,2-1 0 0,1-2 0 0,2-1 0 15,2-2 160-15,2 1-32 0,1-2-128 0,2-2 192 16,-1-1-64-16,2-2 0 0,1-3-128 0,1 1 192 16,1 0-192-16,-2-1 0 0,-1 0 0 0,-3-1 0 15,-1-1 144-15,-1 1-144 0,-3 1 128 0,-1-1-128 16,-3 1 0-16,-1 1 0 0,-3-1 0 0,-3 0 0 0,-2-1 0 0,-1 1 0 15,-3 1-128-15,-3-1 128 0,1 0 0 0,-5 3 0 16,-2-1 0-16,-3 0 0 0,-1 3 0 0,-1-1 0 16,-3 0 176-16,-1 0-176 0,-3 3 128 0,-3 0-128 15,0-1 0-15,0 4 0 0,1 2 0 0,1 2-160 16,-1 0 0-16,3 2 0 0,0 0-128 0,2 1-32 16,0-1 0-16,4 1 0 15,3 1-384-15,2 2-96 0,1 1-16 0,3 1-7808 16,5-10-1552-16</inkml:trace>
  <inkml:trace contextRef="#ctx0" brushRef="#br0" timeOffset="6279.48">24424 1456 17503 0,'-11'-3'1552'0,"1"0"-1232"15,10 3-320-15,-10-1 0 0,0-3 1744 0,10 4 304 16,0 0 48-16,0 0 16 0,0 0-1584 0,0 0-304 16,-10 0-64-16,10 0-16 0,0 0-16 0,0 0-128 15,0 0 192-15,0 0-64 0,0 0 96 0,0 0 16 16,0 0 0-16,8 5 0 0,-8-5 64 0,15 6 16 16,0-4 0-16,2 3 0 0,2 1-144 0,3-1-32 15,5 0 0-15,1-2 0 0,5 1 112 0,3-1 0 16,6 0 16-16,1 0 0 0,1 1-96 0,-1-3-32 15,0-1 0-15,3 0 0 0,2 0-144 0,7-1 0 16,5-1 144-16,4 2-144 0,4 0 0 0,-2 0 128 16,-2 2-128-16,-1-2 0 0,-3-2 0 0,2 4 0 0,7 0 0 0,0 1 0 15,3 1-128-15,-4 0-112 0,-7 0-16 16,-3-2 0 0,-6-2-1456-16,0-1-288 0,1 0-64 0</inkml:trace>
  <inkml:trace contextRef="#ctx0" brushRef="#br0" timeOffset="7132.36">29051 491 11231 0,'0'0'496'0,"0"0"96"0,-9 0-464 0,1 0-128 15,8 0 0-15,-11 1 0 0,11-1 1024 0,0 0 176 16,0 0 32-16,0 0 16 0,3 12-272 0,3 0-48 0,2 1-16 0,3-2 0 16,0 1-144-16,5 0-48 15,2-2 0-15,3 3 0 0,1 0-368 0,4 2-80 0,1 0-16 0,4-2 0 16,4 0 16-16,8 4 0 0,7 0 0 0,4 4 0 15,8 1-128-15,0 3-16 0,1 4-128 0,-5-2 192 16,-1-1-192-16,1 3 0 0,5-3 0 0,3 8 0 16,2 0-144-16,0 1-80 0,-2 1-16 0,-6-2-10144 15</inkml:trace>
  <inkml:trace contextRef="#ctx0" brushRef="#br0" timeOffset="7947.29">28941 2764 11055 0,'0'0'976'0,"0"0"-784"16,0 0-192-16,0 0 0 0,0 0 1936 0,0 0 352 15,0 0 64-15,0 0 16 0,0 0-1152 0,0 0-240 16,0 0-32-16,0 0-16 0,0 0 0 0,12-5 0 16,8 0 0-16,-7-4 0 0,-8-4-224 0,4 0-64 0,4-2 0 15,4 1 0-15,1-4 112 0,3-2 16 0,2-3 0 0,1-2 0 16,1 0-128-16,1-5-32 0,2 0 0 0,4-2 0 15,2-3-304-15,5-1-64 16,4 0-16-16,4-2 0 0,4 0-224 0,-1-2 176 0,-3 1-176 0,0 0 160 16,-1-2-160-16,0 6 0 0,-1 1 0 0,-1 4 0 15,2 3 0-15,0 3 0 0,-1 3 0 0,0 4 0 16,-1 3-352-16,-4 1 48 0,-4 0 16 0,-4 1 0 31,0 2-144-31,-5-1-16 0,-4 4-16 0,-2-4 0 0,-1 1 80 0,-3 1 32 0,-2-2 0 0,0 2 0 16,-2 0-576-16,-2 2-112 15,0 1-32-15</inkml:trace>
  <inkml:trace contextRef="#ctx0" brushRef="#br0" timeOffset="8681.18">30158 1113 5519 0,'0'0'240'0,"0"0"64"0,0 0-304 0,0 0 0 16,0 0 0-16,0 0 0 0,0 0 3152 0,0 0 576 15,0 0 112-15,0 0 32 0,0 0-2208 0,0 0-432 16,-2 11-80-16,2-11-32 0,3 11-400 0,2-2-80 16,0-1 0-16,2 1-16 0,1 1-128 0,-1 1-32 0,1-3 0 0,1 3 0 15,-1 5-48-15,0-4-16 0,1 1 0 0,3 0 0 16,-2 0-144-16,2-1-16 0,0-2-16 0,1-1 0 15,0-1-48-15,3 0-16 0,2 0 0 0,0-1 0 16,-2 3-32-16,1-1 0 0,-2 1 0 0,1 0 0 16,1-3-128-16,-1 0 0 0,-2 0 0 0,0 2 128 15,-1-2-128-15,3 0 0 0,0-1 0 0,0-2 0 16,0 1 0-16,0 0 0 0,-2-2 0 0,2 0 0 16,-2 0-384-16,0-1 32 0,-1 0 16 0,-1 1 0 31,-1-3-752-31,-1 0-128 0,1 0-48 0</inkml:trace>
  <inkml:trace contextRef="#ctx0" brushRef="#br0" timeOffset="9565.64">30760 1559 15663 0,'-8'-4'1392'0,"0"-2"-1120"0,2 2-272 0,6 4 0 16,-11-3 1552-16,2 1 256 15,0 1 48-15,0 1 16 0,-3 3-1600 0,0 0-272 0,1 3-144 0,-2 2 16 16,-4 2 128-16,0 0 0 0,-1 6 0 0,-1-3 0 16,1 3 176-16,1-1-48 0,0 2 0 0,2-1 0 15,0 0 336-15,2-3 64 0,0 1 16 0,1 2 0 16,2-5 192-16,2 2 32 0,3-1 16 0,2-1 0 16,3-11-208-16,2 10-64 0,-2-10 0 0,6 9 0 15,2-1-288-15,4-3-64 0,1-1-16 0,2 0 0 16,1-3-144-16,4-1 0 0,2-2 0 0,0-1 0 15,0 0 0-15,3 2 128 0,0-5-128 0,-1-1 0 16,-3-3 0-16,0 1 0 0,-1-2 0 0,-3-2 0 16,-2 3 0-16,0-2 128 0,-2 0-128 0,-2 0 0 0,0 2 144 15,-1 0-144-15,-2-1 160 0,0-1-160 0,-3 1 192 16,0-2-64-16,0 0-128 0,-1 0 192 0,-2 0-192 0,-4 0 128 16,2 1-128-16,-1 1 0 0,0 0 128 0,-2-1-128 15,-1-1 0-15,-1 5 0 0,-1 2 128 0,-1 0-128 16,-1 1 0-16,-1 2 0 0,-1 2 0 0,-2 0 0 15,0 0 0-15,-1 2 0 0,-1 1 0 0,-2 1 0 16,0 1 0-16,2-1 0 0,1 1 0 0,-1-2 0 16,2 2 0-16,0 3 0 0,2-1 0 0,-1 2 0 15,1 0 0-15,0 2 0 0,0 3-144 0,1 2 144 16,0 0 0-16,0 1-144 0,1-2 144 0,3 0 0 16,2 0-144-16,1-1 144 0,-1 0 0 0,2 0-176 15,2-2 176-15,1 2-128 0,-1-2 128 0,0-1-208 0,-1-10 80 16,4 12 128-16,0-2-224 0,1 0 80 15,3-4 16-15,-8-6 0 0,10 7 128 0,1-3 0 0,-1-2 0 16,1-2-128-16,0 1 128 0,0 1 0 0,-2-1 0 0,0-2 0 16,0-2 0-16,2-2 0 0,2 1 0 0,-3 1 0 15,-1-1 0-15,0 1 0 0,1-3 0 0,-1 1 0 16,-2-1 0-16,1-1 0 0,0-1 0 0,0 0 0 16,0 1 0-16,0-4 0 0,-2 2 0 0,-1 1 0 15,-5 8 0-15,7-9 0 0,-1-3 0 0,0 5 0 16,-3-4 0-16,-1 1 0 0,0-2 0 0,0 0 0 15,-2-2 0-15,-2 2 0 0,0 0 0 0,-2 1 0 16,-1 2 0-16,-1-2-128 0,0 5 128 0,-1-1-128 16,0 2 128-16,-1 1 0 0,0 1 0 0,-1 2 0 15,-3 1 0-15,4 0 0 0,8 0-144 0,-9 1 144 16,0 2 0-16,9-3 0 0,-9 3 0 0,9-3 0 0,-11 3 0 0,11-3-176 16,-7 6 176-16,7-6-128 15,-9 5-352-15,9-5-64 0,0 0-16 0,-7 9 0 16,7-9-1808-16,-7 9-352 0,1-1-80 0</inkml:trace>
  <inkml:trace contextRef="#ctx0" brushRef="#br1" timeOffset="37701.49">33374 1819 15375 0,'0'0'672'0,"0"0"160"0,0 0-672 0,0 0-160 16,0 0 0-16,0 0 0 0,-11 2 1248 0,2-1 224 15,9-1 32-15,-10 1 16 0,-1 0-368 0,2 2-64 16,0-2 0-16,0 1-16 0,0-2-144 0,-1 1-32 16,-2 2 0-16,0-3 0 0,-1 1-128 0,-3-1-16 15,-2-1-16-15,-1 1 0 0,-1 2-160 0,8 0-48 16,-2-2 0-16,-2 0 0 0,-1 0-48 0,-1 0-16 16,-1 0 0-16,-1 0 0 0,0 0 16 0,-13-2 0 15,3 2 0-15,5 0 0 0,3-1-96 0,1 0-32 0,0 1 0 16,1-3 0-16,2 3-16 0,0 0 0 0,-3-1 0 15,1 1 0-15,1-2-80 0,-2 2-32 0,0 2 0 0,-2-1 0 16,-2 2-96-16,0-2-128 0,-4 0 176 0,14-1-176 16,-3 0 160-16,-5 0-160 0,1 0 128 0,-3-1-128 15,1 2 304-15,-4 1-32 0,-2-2 0 0,-21 2 0 16,8 1-144-16,6 1-128 0,-1-4 144 0,4 1-144 16,0 0 0-16,3-2 128 0,-1 1-128 0,4-1 0 15,-1 2 0-15,3-1 0 0,0-1 0 0,4 1 0 16,0 0 160-16,2-3-160 0,1 3 160 0,-1-1-160 15,3-2 208-15,0-1-48 0,3 2-16 0,-2-1 0 16,-3 2-16-16,2-1-128 0,0 0 192 0,-2 0-64 16,2 0-128-16,0 1 0 0,-1-1 144 0,0 1-144 15,0 0 0-15,-2-1 0 0,-2 4 0 0,4-4 0 0,1 1 0 16,1 2 0-16,2 1 0 0,-1-1 0 0,2-2 0 16,2 1 0-16,0 0 0 0,2 1 0 0,-1-2 0 0,3 1 0 15,7 0 0-15,-6-2 0 0,-1 2 0 0,7 0 0 16,0 0 0-16,-6 0 128 0,6 0-128 0,0 0 0 15,-7-1 0-15,7 1 0 0,0 0 0 0,0 0 0 16,0 0 0-16,0 0 0 0,0 0 0 0,0 0 0 16,-6-1 0-16,6 1 0 0,0 0 0 0,-8 0 0 15,1 1 0-15,1-1 0 0,6 0 0 0,-8 3 128 16,1-3-128-16,7 0 128 0,0 0-128 0,0 0 0 16,-6 1-128-16,6-1 128 0,0 0 0 0,0 0 0 15,0 0 0-15,0 0 0 0,0 0 0 0,0 0 0 16,0 0 0-16,0 0 0 0,8-7 0 0,-2 1 0 15,1-1 0-15,1 1 0 0,2-2 0 0,0 2 0 0,2-1 0 16,1-1 0-16,0-1 0 0,2 1 0 0,-4 0 0 0,4 1 0 16,-1-3 0-16,-1 4 0 0,-1-1 0 0,1 1 0 15,0-1 0-15,1 2 0 0,-1 0 0 0,-1 1 0 16,-2 0 0-16,-10 4 0 0,11-2 0 0,-11 2 0 16,0 0 0-16,10-3 0 0,-10 3 0 0,0 0 0 15,0 0 0-15,0 0 0 0,0 0 0 0,0 0 0 16,0 0 0-16,0 0 0 0,0 0 0 0,0 0 0 15,0 0 0-15,-9 6 0 0,-3 1 0 0,2-2 0 16,1 0 0-16,-2 1 0 0,0-1 0 0,-1 0 0 16,0 2 0-16,0-1 0 0,1 1 0 0,-1-2 0 15,-1 3 0-15,0-1 0 0,0 3 0 0,-1-3 0 16,-2 3 0-16,-1-1 0 0,0-1 0 0,0 1 0 0,-1-3 0 16,2 2 0-16,3-2 0 0,0 1 0 0,1 0 0 0,1-1 0 15,-1 1 0-15,1-1 0 0,2 1 0 0,1-1 0 16,1 1 0-16,0-1-128 0,1 2 128 0,-2 2 0 15,3 0 0-15,-1-1-128 0,0 0 128 0,1-1 0 16,-1-1 0-16,6-7-128 0,-2 10 128 0,2-10 0 16,0 0 0-16,2 11 0 0,-2-11 0 0,7 9 0 15,-7-9 0-15,9 10-128 0,0-1 128 0,2-3 0 16,-1-2 0-16,2 1 128 0,1 1-128 0,2-3 128 16,1 1-128-16,4-1 128 0,1-2-128 0,2 1 128 15,2-2-128-15,2 0 128 0,3-3-128 0,-1 0 144 16,0 2-144-16,0 1 160 15,3-1-2352-15,-5-1-480 0</inkml:trace>
  <inkml:trace contextRef="#ctx0" brushRef="#br1" timeOffset="41105.67">30852 1373 1839 0,'0'0'160'0,"0"0"-160"0,0 0 0 0,0 0 0 0,-3-6 2192 0,3 6 416 15,0 0 80-15,-4-9 0 0,4 9-1328 0,-4-7-272 16,4 7-48-16,0 0-16 0,0 0-336 0,-7-6-80 16,7 6-16-16,-6-5 0 0,6 5-368 0,0 0-80 15,-11-3-16-15,11 3 0 0,-11-3 160 0,11 3 32 16,-12-1 0-16,1 2 0 0,2 2 64 0,-1 0 32 15,-1-2 0-15,0 1 0 0,-4 2-144 0,1 2-16 16,0-1-16-16,-1 0 0 0,-2 1-96 0,-1 1-16 16,-1 0 0-16,0 2 0 0,1-2-128 0,1 3 0 15,1 0 0-15,-1-2 0 0,1 4 0 0,1-1 0 16,1 1 0-16,2 1 0 0,0-1 0 0,2 2 0 16,0 1 0-16,0 0 0 0,1 1 0 0,0-1 0 0,-1 4 0 0,3-1 0 15,1 0 0-15,-1 0 0 0,-1 1-144 0,1 2 144 16,-1-2 0-16,2 1 0 0,3 2-128 0,-1-1 128 15,0-3-192-15,2 0 0 0,1 2 16 16,1-3 0-16,1 0 176 0,1-3-128 0,-1 2 128 0,2 1-128 16,-2 2 128-16,2-5 0 0,0 1 0 0,4-1 0 15,0 1 0-15,3-2 0 0,0 0 0 0,3-2-128 16,2 1 128-16,0 0 0 0,2 0 0 0,2-2 0 16,0-2 0-16,1 0 0 0,1-2 0 0,1-1-128 15,4-1-208-15,-1-1-48 0,-3-3 0 0,0 1 0 16,1-2 384-16,1-2 0 0,-2 1-144 0,0-2 144 15,-2-2 0-15,1 0 0 0,-1-3 176 0,1 0-176 16,1 0 128-16,1-2-128 0,-4-1 0 0,2 1 0 16,0-1 0-16,1 0 0 0,2 1 0 0,-1-3 0 15,-1 0-160-15,0-2 16 0,-3-2 0 0,-1 0 0 0,-1 1-48 0,-2 0 0 16,-2-4 0-16,1-4 0 0,-1-3-64 0,-4-1-32 16,-3 0 0-16,-1 2 0 0,-2 0 32 0,-3 1 16 15,-4-4 0-15,-1 2 0 0,-3 2 240 0,-1 1 0 16,-3 1 0-16,-2 4 160 0,-3-1-32 0,0 2-128 15,1-2 192-15,-1 0-64 0,-1 1-128 0,0 2 128 16,0 0-128-16,1 4 128 0,-2 0-384 0,2 3-96 16,1-2-16-16</inkml:trace>
  <inkml:trace contextRef="#ctx0" brushRef="#br1" timeOffset="42773.28">28918 342 2751 0,'0'0'256'0,"0"0"-256"15,0 0 0-15,0 0 0 0,-3-9 3008 0,3 9 544 16,-1-10 112-16,1 10 32 0,0-11-2096 0,0 11-432 16,2-10-80-16,1 1 0 0,1-1-576 0,-4 10-96 15,4-10-32-15,-2 1 0 0,0 0-240 0,-2 9-144 16,0-11 160-16,0 2-160 0,0 0 144 0,-2 0-144 15,-1 1 128-15,-3 2-128 0,1 0 304 0,-1 1-32 0,-2 0 0 0,-3 1 0 16,-3 1 208-16,0 2 32 0,-2-1 16 0,-1 0 0 16,-1 1-48-16,0 1-16 15,-1-1 0-15,8 1 0 0,-1 0 112 0,-1 1 32 0,-3-1 0 0,2 1 0 16,1 2-240-16,0-1-48 16,2 1-16-16,0 1 0 0,-1 0-48 0,0 1-16 15,2 2 0-15,-1 0 0 0,0 1-240 0,-1 1 0 0,0 1 128 16,0 0-128-16,1 6 0 0,-1-3 0 15,0 1 0-15,0 3 0 0,2 1 0 0,-3 3 0 0,-1 1 0 0,-1 4 0 16,0 4-128-16,0 4 128 16,2-3 0-16,0 1 0 0,1-2 0 0,2 0 0 0,4-5 0 0,-2 12 0 15,4-3-128-15,2-4 128 0,2-4 0 0,4 0 0 16,2-1 0-16,1-3 0 0,1-1 0 0,3-1 0 16,2-3 0-16,1-2 0 0,0 0 0 0,3-2 144 15,3 0 160-15,-1-2 16 0,0 0 16 0,0-2 0 0,1-1-192 0,-1-2-144 16,1 1 192-16,0-6-192 0,-2 2 0 15,4-1 0-15,3-4 0 0,-1-1 0 0,0-1 0 0,2-2 0 16,1-5 0-16,1 1 0 0,-1-3 0 0,-1-2 0 16,0 0 0-16,0-2 0 0,0 1 128 0,-1 1-128 15,-1-2 0-15,-2-2 0 0,0-3 0 0,0-1 0 16,-2-1 0-16,-2-2 0 0,-2 3 0 0,-2-1 0 16,-2 0 0-16,-2-1 0 0,-2-1 0 0,0 0-192 15,-2-2 48-15,-1 0 16 0,-2-2-16 0,-3 2 0 16,1 2 0-16,-2 1 0 0,-2-1 144 0,0 2 0 15,-1 0 0-15,-2 3 0 0,0 2 0 0,-1 2 0 0,-2 0 0 0,0 0 0 16,-1-1 0-16,-2 1 128 0,-1 0-128 0,0 1 0 16,0 3 0-16,0 0 0 0,0 0 0 0,1 2 0 31,-1 4-384-31,0-3-32 0,-1 4-16 0,1 1 0 16,-2 2-2096-16,1 2-416 0</inkml:trace>
  <inkml:trace contextRef="#ctx0" brushRef="#br1" timeOffset="46407.35">28903 2719 11967 0,'0'0'528'0,"-6"-8"112"0,-2-1-512 0,2 2-128 0,-2 0 0 0,1 0 0 16,1-1 3184-16,-1 2 592 0,1-2 128 0,-2 1 32 15,-3 1-2432-15,1 1-480 0,0-1-112 0,-2 2-16 16,0 2-496-16,0-2-96 0,1 1-32 0,0 1 0 16,1-1-64-16,-1 2-16 0,2 1 0 0,0-3 0 15,-1 2 64-15,-1 1 16 0,2 1 0 0,-1 2 0 16,-2-1-32-16,1 2-16 0,1 0 0 0,0 1 0 16,1 2-224-16,-2 2 144 0,-1-1-144 0,-1 2 128 0,0 0-128 0,0 0 0 15,0 0 0-15,0 3 0 16,-1 0 0-16,-1 4 0 0,2 0 0 0,-1 3 0 0,-2-2 0 0,0 3 0 15,-1 0 0-15,1 1 0 0,0 3 0 0,2 2 0 16,0 2 0-16,2 1 0 0,3 0 0 0,1 1 0 16,0 3-144-16,4-1 144 0,3 1 0 0,3-5 0 15,2 0 0-15,3-1 0 0,2-4-160 0,1 0 160 16,1-2-128-16,2-1 128 0,3-2-256 0,1 1 48 16,-1-4 0-16,1-3 0 0,0-4 64 0,2 0 16 15,-2-3 0-15,1 1 0 0,1-2 128 0,1-1 0 16,-2-5 160-16,2-2-160 0,-1-6 384 0,2 0 0 0,1 0-16 0,0 0 0 15,2-4-176-15,1-3-16 16,2 2-16-16,0-5 0 0,2 1-160 0,-1-1 192 16,-2-1-192-16,-2-2 192 0,1-3-192 0,-1-1 160 15,-1-1-160-15,-2 1 160 0,-4-2-160 0,0 2 160 0,-2 0-160 16,0 0 160-16,-2 0-160 0,-3 0 192 16,-1 1-192-16,-2 2 192 0,-3 0-64 0,-2 4-128 15,-2-1 192-15,-2 2-64 0,-3 1-128 0,-3 1 128 0,-3-2-128 0,0 4 128 16,-2 1 0-16,-4 1-128 0,-2 3 192 0,0-3-64 15,-2 0-128-15,-1 3 0 0,-3 0 144 0,3 1-144 16,1 1 0-16,-1-1 0 0,0 0 0 0,1 1 128 16,0 2-128-16,4 1 0 0,4 0 0 0,1-1 128 15,-1 3-128-15,2-1-192 0,-1-1 64 0,1 1 0 16,2 1-576-16,1-1-128 0,2 2 0 0,-1-4-14208 16</inkml:trace>
  <inkml:trace contextRef="#ctx0" brushRef="#br1" timeOffset="49309.9">26584 1160 5519 0,'0'0'240'0,"0"0"64"0,-1-10-304 0,1 10 0 0,-3-10 0 0,2 1 0 15,0 0 1424-15,1 9 240 0,-4-9 32 16,1 0 16-16,0 1-1152 0,2 0-240 0,1 8-32 0,-4-9-16 16,-1 0 624-16,1 1 128 0,0 1 32 0,4 7 0 15,-5-9-96-15,0 3-32 0,5 6 0 0,-5-7 0 16,-2 2-224-16,7 5-32 0,-8-9-16 0,2 5 0 16,-2-1-208-16,8 5-32 0,-11-4-16 0,2 0 0 15,0 1-80-15,0 2 0 0,-1 0-16 0,1-1 0 16,-2 1-16-16,-1 1 0 0,-2 0 0 0,1 0 0 0,0-1 48 0,1 1 16 15,-1 1 0-15,-1 2 0 0,-2-2 16 0,1 2 0 16,-2 0 0-16,0 1 0 0,0 0-160 0,0 1-16 16,0 1-16-16,1 2 0 0,-1 1-176 0,0 0 0 15,-1 0 0-15,1 3 0 0,0-1 0 0,3 2 0 16,-3-2 0-16,2 2 0 0,2 0 256 0,-1 1-48 16,0 1 0-16,1 2 0 0,0-1 16 0,1 3 0 15,0 0 0-15,2-2 0 0,1-2-80 0,0-1-16 16,1 2 0-16,1-1 0 0,2 1-128 0,1 1 192 15,0 0-192-15,2 1 192 0,-2 0-192 0,0 1 192 16,1-1-192-16,1 1 192 0,-4 2-192 0,4 0 0 16,-1 0 0-16,0 1 0 0,1-2 0 0,2 0 0 15,0 1 0-15,0-1 0 0,1-3 0 0,0-2 0 16,1 1 0-16,-2 4 0 0,0-1 0 0,1 2 0 16,-1 0 0-16,3-1 0 0,-1-4 128 0,2 1-128 0,0 0 128 0,0-2-128 15,1-1 0-15,0-1 0 0,1 0 128 0,-1 0-128 16,0-2 0-16,2 0 128 0,0 1-128 0,1-2 128 15,-8-10-128-15,12 11 0 16,-2-2 0-16,2 0 0 0,0-2 0 0,0-1 0 0,-12-6 0 0,15 7 0 16,1-3 0-16,2 0 128 0,0-2-128 0,1 2 0 15,-1 0 0-15,1-1 0 0,1-1 128 0,-2 1-128 16,1-2 0-16,-1 2 0 0,0-2 0 0,0-1 128 16,-1 1-128-16,0-1 0 0,-1-1 0 0,-1 0 0 15,1-3 0-15,0 1 0 0,1-1 144 0,1-1-144 16,-2 1 128-16,-1-5-128 0,1 0 128 0,1 0-128 15,-2 0 0-15,2-4 0 0,0-3 0 0,2 3 0 0,0 0 0 0,-1 1 0 16,-2 0 0-16,1-1 0 0,-1 2 0 0,-1-5 0 16,0 2 0-16,-1 1 128 0,0 0-128 0,-1-2 0 15,-2 0 0-15,-1-2 0 0,1 1 0 0,-1 0 0 16,-1-1 0-16,0 0 0 0,-1 1 0 0,0-1 0 16,-3-6 0-16,3 3 0 0,1-5 0 0,-1 1 0 15,0 0 0-15,-2 1 0 0,0 3-144 0,0-3 0 16,-1 0 0-16,1-1 0 0,-3 0 144 0,3-1 0 15,-2 1-144-15,-1 2 144 0,0 1 0 0,-2-2 0 16,-1-1 0-16,-1 0 0 0,-3 3 0 0,-1 1 0 16,-3 1 0-16,0 0 0 0,-1 3 0 0,-1-1 0 0,-3-2 0 15,1 4 0-15,-1-1 0 0,-1 0 0 16,-5 3 0-16,2 3 0 0,-1-3 0 0,0 1 0 16,-2 3 0-16,1 3 0 0,-1 3-128 0,1-2-16 15,2 3 0-15,1 2 0 16,0 2-1952-16,2 0-384 0</inkml:trace>
  <inkml:trace contextRef="#ctx0" brushRef="#br1" timeOffset="69339.95">3734 8480 10943 0,'-13'-8'480'0,"4"3"96"0,-4 1-448 0,-2 0-128 16,1-1 0-16,-2 0 0 0,1-1 1056 0,-2 1 192 15,0-1 32-15,2-1 16 0,1-1-512 0,1 2-96 16,0-2-32-16,0 0 0 0,-1 0-240 0,-1 2-48 16,0 1-16-16,-1 1 0 0,-1-1-208 0,-1 2-144 15,-2 2 192-15,1 1-192 0,-2 0 0 0,-1 1 0 16,-3 0 0-16,-2 3-192 0,-5 0 48 0,-2 3 16 15,-2-4 0-15,-3 3 0 0,-4-1 128 0,2 0-128 16,2 2 128-16,-1-1-128 0,-2-1 128 0,0 2 0 16,1-1 0-16,-2 2 0 0,0-1 0 0,-3-1 0 15,-2-1 0-15,-3 1 0 0,-1-2 0 0,1 0 0 0,1-1 0 16,2 3 0-16,1-1 0 0,0 0 0 16,0 2 0-16,0 2 0 0,0-1 0 0,-1 2 0 0,-5 2 0 0,1 2-128 15,2 2-144-15,0 2-32 0,1 4 0 0,-1 4 0 31,0 2-464-31,0 4-80 0,0 2-32 0,-2 1 0 16,-5 0 176-16,1 2 48 0,1 3 0 0,4 2 0 0,4 0 400 0,3 0 64 0,2-1 32 0,5 2 0 16,3 2 160-16,4 0 0 0,1 2 0 0,3-1 0 0,1-4 0 0,2 1 0 15,-2-2-144-15,3 2 144 0,3 3 160 0,3-2 96 16,-1 4 32-16,1 1 0 0,2 2 16 0,1 2 0 16,-1-6 0-16,4 1 0 0,0-2-16 0,2 2 0 15,3-1 0-15,1 3 0 0,1-1-288 0,2 2 0 16,1 0-128-16,2 0 128 0,2-2 0 0,2-3 0 15,0-2 208-15,3 2-64 0,3 1-144 0,1 2 128 16,3 1-128-16,2-2 128 0,4 0 16 0,1-1 0 16,1-1 0-16,2-3 0 0,0-7-144 0,3-3 192 15,-2-2-192-15,3 0 192 0,1 1 128 0,3 0 16 16,2-2 16-16,0 0 0 0,2 2 32 0,2-1 16 16,5-4 0-16,1 3 0 0,3-1-64 0,-1 1-16 15,0-7 0-15,2 2 0 0,-1 0-96 0,1-3-32 16,-2-1 0-16,4 1 0 0,3 0 192 0,4 0 48 15,3 1 0-15,-2-3 0 0,-1 1-304 0,1 2-128 16,0-4 128-16,4 5-128 0,1-2 0 0,1 1 0 16,0-1 0-16,-3-1 0 0,0-3-160 0,0-1-16 15,-2-2 0-15,-1-1 0 0,0-1 176 0,1-2-192 16,3 2 192-16,-1 0-192 0,-2-4 192 0,0 1 0 16,-1 1 0-16,0-2 0 0,0 0 128 0,1 0-128 0,2 0 128 15,1-2-128-15,0-5 128 0,-1 0-128 0,0-5 160 16,1-2-160-16,1-3 224 0,3 0-48 0,1 0-16 15,3-1 0-15,2-4 0 0,0-1 0 0,-2-1 0 0,0 1 0 16,-2-2-32-16,2 2 0 0,1-3 0 0,0 1 0 16,-1-2-128-16,-2 3 0 0,-4-2 0 0,0-2 0 15,-2 0 0-15,-1-1 0 0,3 2 0 0,-1-4 0 16,-1-2 0-16,-2 0 0 0,-2-4 0 0,-1-3 0 16,-2-3 0-16,1-2 0 0,-5-6 0 0,2-4 0 0,-2-2 0 15,2-4 0-15,0-4 0 0,-3-2 0 0,-3-3 0 0,-2 0 240 16,-2-6-64-16,-4-2-16 15,-3-5 96-15,-4 2 0 0,-4 1 16 0,-2 0 0 0,-4 1 64 0,-3-3 16 16,-5-3 0-16,-3-1 0 0,-5 0 288 0,-4 2 64 16,-4 6 16-16,-4-4 0 0,-5 0-16 0,-3-3-16 15,-5-1 0-15,0 1 0 0,-1 2-352 0,-3 2-64 16,-3 2-16-16,-2 2 0 0,-1 0-256 0,-4 2 0 16,-3 3 0-16,-1-1 0 0,-2 2 0 0,-3 2-256 15,-6 5 64-15,-5 2 0 16,-4-1-336-16,-2-2-64 0,0-1-16 0,-3 5 0 15,-4 0 160-15,-4 3 16 0,-4 5 16 0,-3 5 0 0,-5 4 416 0,-1 1 0 16,-1 2 0-16,-1 5 0 0,-3 2 352 0,-2 2 96 16,-2 1 32-16,3 1 0 0,2 3-144 0,3-1-16 15,1 2-16-15,-1 3 0 0,-3 1-160 0,2 1-16 16,3 2-128-16,1 2 192 0,1 3-192 0,-2 3 0 16,-2 0 128-16,1 1-128 0,2 1 0 0,0 3 0 15,3 0 0-15,0 8 0 0,2-1 0 0,-1 3 0 16,0 0 0-16,4-1-160 0,5 1-176 0,2 2-48 0,3 2 0 15,2 3-12800-15</inkml:trace>
  <inkml:trace contextRef="#ctx0" brushRef="#br1" timeOffset="73109.14">25549 16549 18431 0,'-21'-19'816'0,"5"8"160"0,-4-2-784 0,-4 1-192 15,-2-1 0-15,-3 2 0 0,-3 2 2224 0,-5 2 400 16,-2 1 64-16,-3 2 32 0,-1 3-1952 0,-1 2-384 16,-3 2-64-16,0 4-32 0,0-4 96 0,2 7 32 15,0-3 0-15,0 5 0 0,-2 5-144 0,-1-3-16 16,-1 3-16-16,1 2 0 0,-1 4 128 0,-1 1 16 15,-2 2 16-15,-2 4 0 0,0 6-208 0,-2 3-32 16,-4 4-16-16,-3 5 0 0,-1 6-144 0,-1 3 0 16,2 3 0-16,2 7 0 0,4-1-288 0,3 7 16 15,3 2 0-15,4 3 0 0,3 1 272 0,5 2 0 16,4-1 0-16,5-2 0 0,5-1 288 0,7 1-32 16,5 0-16-16,5 3 0 0,3 5 16 0,3-6 0 15,5-7 0-15,4-2 0 0,4-2 32 0,8 3 16 16,4 1 0-16,6-2 0 0,3 0-128 0,5-4-32 15,1-5 0-15,6-2 0 0,8 0-144 0,5-5 192 0,5 0-192 0,3-6 192 16,4-3 256-16,4-6 48 0,-3-3 16 0,3-5 0 16,3-2-304-16,2-3-48 0,3-5-16 0,3-4 0 15,-1-8-352-15,-2-3-80 0,-3-6-16 0,2-5 0 16,-2-2 304-16,1-7-128 0,0-6 128 0,-4-1 0 16,-3-5 0-16,-4-10 0 0,-2-3 0 0,-2-9 0 0,-1 0 192 15,-3-5 0-15,-4-4 0 0,-3-6 0 0,-2-3 128 0,-4-4 32 16,-7-8 0-16,-1 2 0 0,-2-5-128 0,-2 1-32 15,-2-1 0-15,-3-5 0 0,-4-1-64 0,-3 3-128 16,-5 1 176-16,-2 4-176 0,-2 2 0 0,-3 3 0 16,-3 1 0-16,-3 4 0 0,-1-1 0 0,-4 1 160 15,-4 3 0-15,-3 0 0 0,-2 4-32 0,-2 2 0 16,-5 6 0-16,-5 2 0 0,-5 0-128 0,-3 4 0 16,-2 0 0-16,-2 2 0 0,0-2 0 0,-3 2-144 15,-2 1 0-15,-2 2 0 0,-2-1 144 0,-2 0-192 16,-3 0 192-16,1 0-192 0,1-1 0 0,-1 3-16 15,1 1 0-15,0 0 0 16,4-1-656-16,0 1-128 0,-1-1-32 0,-1 6-15680 0</inkml:trace>
  <inkml:trace contextRef="#ctx0" brushRef="#br1" timeOffset="74126.53">16233 10480 27647 0,'-42'-8'2448'0,"13"2"-1952"0,-3-2-496 0,-4-3 0 0,0 6 1168 0,2 1 144 15,1 2 32-15,3 0 0 16,3 2-1344-16,1-2-480 0,1 4 16 0,-1-2 0 0,-1 0 112 0,-2 3 32 15,0 2 0-15,-1 3 0 0,-2 2 0 0,-5 5 16 16,-2 2 0-16,-3 2 0 0,-3 2 112 0,1 2 0 16,-2 4 16-16,-1 1 0 0,-1 2 176 0,-1 4 0 15,1 4 0-15,-3 1 0 0,-2 4 0 0,-1 1 192 16,1 3-32-16,2 4-16 0,3 3 96 0,1 3 16 16,3 3 0-16,1 4 0 0,2 2 32 0,5 3 16 15,3 1 0-15,3 0 0 0,1 7-112 0,5 2-32 16,2 2 0-16,5-1 0 0,2-1-160 0,6-2 0 15,5 0 0-15,8 0 0 0,7 1 0 0,3-1 0 16,3-1 0-16,4-1 0 0,2 0 0 0,6 0 0 16,3 1 0-16,5-2 0 0,1-1-256 0,3-1 32 15,3-6 0-15,2-2 0 16,4-8-160-16,3-5-16 0,3-5-16 0,4-6 0 0,0-5 208 0,3-5 32 16,2-6 16-16,4-8 0 0,3-6 160 0,1-5 192 0,0-5-32 0,1-4-16 15,1-6-16-15,-2-3-128 16,-2-7 192-16,0-3-64 0,-2-2-128 0,-3-6 0 0,-3-2 0 0,-2-5 0 15,-3-3 0-15,-4-4 128 0,-3-4-128 0,-3-2 0 16,-3-6 144-16,-2-6-144 0,-2-4 160 0,-1 1-160 16,-7 0 304-16,0-5-48 0,-3-7 0 0,-4-4 0 15,-2 0 112-15,-5-2 16 0,-1 1 0 0,-2-1 0 16,-2 0 0-16,-2 0 0 0,-3-2 0 0,0 1 0 16,-2 5 192-16,-3 3 32 0,-2 4 16 0,-2 3 0 15,-4 4-128-15,-2 2-32 0,-2 5 0 0,-2 3 0 0,-3 0-224 0,-3 7-48 16,-4 4-16-16,-2 6 0 0,-4 0-368 0,-4 3-64 15,-4-1 0-15,-2 3-16 16,-5 3-304-16,-2 2-64 0,-2 3-16 0,-5 2 0 16,-5 3-384-16,-1 4-80 0,-2 4-16 0,-6 4-12992 15</inkml:trace>
  <inkml:trace contextRef="#ctx0" brushRef="#br1" timeOffset="79831.38">26176 3993 9215 0,'0'0'400'0,"10"-6"96"0,0 0-496 0,-1-2 0 0,0 0 0 0,1 2 0 15,-1-1 1600-15,-1 1 208 0,-1-2 48 0,-1 1 16 16,1 1-864-16,-7 6-176 0,4-11-48 0,-2 2 0 15,0-1-64-15,-1-2-16 0,-1 0 0 0,1-1 0 0,-1 0-48 0,-1-2-16 16,0-1 0-16,-1-1 0 0,2 0 16 0,0-4 0 16,-1-4 0-16,1-1 0 0,-1-1-64 0,1 0-16 15,1-1 0-15,3 0 0 0,-1-2-160 0,0 2-32 16,1 1-16-16,0 1 0 0,-1 0 48 0,-1-2 16 16,1 1 0-16,0 0 0 0,-1-2 208 0,2 1 32 15,-1 1 16-15,-1 0 0 0,2-2-112 0,-1 2 0 16,0-1-16-16,-2 3 0 0,-1 2-128 0,-1 1-32 15,-2 2 0-15,0 1 0 0,1 0-80 0,-1 0-32 16,0 2 0-16,1-3 0 0,-1 3-32 0,1-2-16 16,2 2 0-16,-3-3 0 0,-2 0-64 0,1-1-16 15,3 0 0-15,1-1 0 0,0 0-160 0,1-1 192 16,2 0-192-16,0-1 192 0,1 0-192 0,2-4 0 16,1 1 0-16,-1 1 0 0,-6 2 0 0,1 4 128 0,0 1-128 0,2 1 0 15,-2 4 128-15,-1 2-128 0,-1 0 128 0,0 2-128 16,-2-1 176-16,2 2-48 0,-1 1-128 15,1 1 192-15,1 7-192 0,-3-10 144 0,2 3-144 0,1 7 128 16,7-6-128-16,-7 6 0 0,-6-14 0 0,1 2 128 16,3 1-128-16,0 1 0 0,1 1 0 0,1 9 0 15,-1-9 0-15,1 9 0 0,0-9 0 0,0 1 0 0,0 8 0 16,0-8 0-16,0 8 0 0,-3-9 0 0,3 3 160 0,0 6-160 16,-3-11 192-16,3 11-192 0,-2-7 144 0,2 7-144 15,-3-10 0-15,3 10 144 0,-4-9-16 0,4 9 0 16,9 7 0-16,-9-7 0 0,-13-12-128 0,3 4 0 15,3 2 0-15,7 6 0 0,0 0 0 0,0 0 0 16,-11 2 0-16,2 4 0 0,-1 0 0 0,3 2 0 16,-1 2 0-16,1 1 0 0,1-1 0 0,-2 1 0 15,-1 2 0-15,0 2 0 0,0-2 0 0,-1 4 0 16,1-4 0-16,0 3 0 0,-1-2 0 0,-3 1 128 16,1-1-128-16,0 0 0 0,-1 5 0 0,2-1 0 15,1-5 0-15,0 1 0 0,-2-1 0 0,2-2 0 0,-1-2 128 0,2-1-128 16,1-2 0-16,8-6 0 15,-6 7 144-15,6-7-144 0,-8 5 176 0,8-5-48 16,0 0 0-16,0 0 0 0,0 0-128 0,0-9 0 16,0 9 0-16,7-12 0 0,0-1 0 0,4-1 0 15,-1-2 0-15,1 0 0 0,-3-5 0 0,3 3 0 0,1 0 0 0,2 2 0 16,3-1 0-16,0 2 0 0,0-2 0 0,0 1 0 16,-1 2 0-16,-2 1 0 0,-1-2 0 0,-1 6 0 15,-2-1 0-15,-1 3 0 0,1 0 0 0,-1 0 0 16,-1-1 0-16,-2 2 0 0,1-1 0 0,0 3 0 15,-7 4 0-15,11-2 0 0,-2 0 0 0,-9 2 0 16,10 4 0-16,-2-1 0 0,-8-3 0 0,8 6 0 16,-1 1 0-16,3 6 0 0,6 8 0 0,-5-7 0 15,-3-2 0-15,-3 0 0 0,-1-3 0 0,2 0 0 0,-4-1 0 16,2 1 0-16,-4-9 192 0,4 8-64 16,-4-8-128-16,1 9 0 0,-1-9 0 0,0 0 0 0,-8 5 0 0,8-5 128 15,0 0-128-15,-3 9 0 0,3-9-208 0,5 13-128 16,8 1-32-16,-4 1 0 15,-9-15-2768-15,6 13-576 0</inkml:trace>
  <inkml:trace contextRef="#ctx0" brushRef="#br1" timeOffset="86303.52">3906 14013 3679 0,'0'0'320'0,"0"0"-320"16,0 0 0-16,0 0 0 0,0 0 1600 0,0 0 256 15,0 0 64-15,0 0 0 0,-8-4-1024 0,8 4-192 16,0 0-32-16,0 0-16 0,-9-3 192 0,9 3 48 0,0 0 0 0,-8-2 0 15,-1-1 0-15,9 3 16 0,0 0 0 0,-10-2 0 16,-1 0-144-16,11 2-48 0,-9-4 0 0,9 4 0 16,-10-2-144-16,2-1-16 0,8 3-16 0,-9-1 0 15,9 1-240-15,-11 0-48 0,1 0-16 0,1 1 0 16,9-1-240-16,-11 3 0 0,1-2 128 0,1 0-128 16,9-1 0-16,-11 4 0 0,1-2 128 0,-1 0-128 0,2 0 304 0,0 0 16 15,9-2 0-15,-12 5 0 16,1 2 64-16,0-1 0 0,1 0 16 0,-3 0 0 0,0-1-128 0,1 1-16 15,2-1-16-15,0-1 0 0,1 1-48 0,0 0 0 16,0 0 0-16,0 2 0 0,0-5-16 0,1 2-16 16,0 0 0-16,8-4 0 0,-8 7 16 0,-1-1 0 15,-4-3 0-15,0 1 0 0,3 2 176 0,1-2 32 16,-1 1 16-16,3 1 0 0,-1-1 48 0,1 1 16 16,1 1 0-16,-1 1 0 0,1 0-144 0,2 1-16 15,4-9-16-15,-4 13 0 0,-1-3-96 0,1 1-32 16,0-2 0-16,0 0 0 0,-1 1-32 0,1 1 0 15,0-1 0-15,0 2 0 0,0-3 32 0,0 3 0 16,0-1 0-16,0 1 0 0,2 1-32 0,-2 0-128 16,-1-1 192-16,1 1-64 0,1 1 16 0,1-1 0 15,-2-1 0-15,1 0 0 0,2 1 48 0,-1-3 16 16,1 1 0-16,1-2 0 0,-1 0 80 0,1 0 16 16,1 0 0-16,0 0 0 0,-1-9-176 0,3 15-128 15,1-2 192-15,-1 0-192 0,-2 0 144 0,1-1-144 0,2-1 0 0,0 2 144 16,-1-1-144-16,0 0 0 0,-2 0 0 15,3 1 128-15,0 0-128 0,1 1 192 0,-1 0-192 0,1 2 192 16,1-3-192-16,1 1 160 0,-2-1-160 0,-1-1 160 16,-1 0-160-16,1 3 0 0,0 5 144 0,-1-4-144 15,1-5 0-15,0 1 144 0,2 0-144 0,-1 1 0 16,1 0 160-16,1 1-160 0,1 1 128 0,1 0-128 0,0 1 128 0,0 0-128 16,0-2 128-16,0 2-128 0,0-2 128 0,0-1-128 15,-1-3 128-15,1 2-128 0,1-3 256 0,0 2-16 16,-1-1-16-16,2 1 0 0,0-1-32 0,0 0 0 15,-1 0 0-15,1-1 0 0,-2-2-192 0,0 1 0 16,0 0 0-16,0 0 0 0,0-2 0 0,2 1 224 16,-11-7-64-16,15 8-16 0,4 0-144 0,-1-2 128 15,-1-2-128-15,-2 0 128 0,-2 1 64 0,2-1 16 16,-1 0 0-16,0 0 0 0,2-1-208 0,0-1 0 16,-1 1 128-16,4-2-128 0,-1 2 0 0,0-3 128 15,-1 0-128-15,-1 1 0 0,-1 2 192 0,1-1-48 16,0-6-16-16,-1 3 0 0,0 0-128 0,-1-2 0 15,0 0 0-15,2 1 0 0,0-3 0 0,1 2 128 16,1-1-128-16,0 3 0 0,0-6 128 0,1 5-128 16,-1-2 0-16,1 1 128 0,0-2-128 0,0 4 0 15,1-5 0-15,-2 2 128 0,-1 1-128 0,0 0 0 16,0 0 0-16,-2 1 0 0,1-1 0 0,0 1 128 16,-3-1-128-16,0 2 0 0,0-3 0 0,-1 1 0 15,-2-1 128-15,0 2-128 0,1-1 0 0,-1-2 192 16,1-2-192-16,0 1 192 0,1-1-192 0,0-2 0 15,1-1 0-15,3-1 0 0,-2 2 128 0,2-1-128 0,-1 1 192 0,2-1-64 16,1 0-128-16,-1 0 0 0,-1-2 0 0,-2 1 0 16,1 1 0-16,-2 0 128 0,-2-1-128 0,0 2 0 15,-2 0 0-15,-1 0 0 0,-3 0 128 0,2-1-128 16,-1 1 0-16,-1-1 160 0,-2-2-160 0,1 0 160 16,0-1-32-16,0 0-128 0,0-1 192 0,0-3-64 15,-2 0 0-15,1-1 0 0,-1-2 0 0,1 2 0 16,-2-1 16-16,2 0 0 0,-2 1 0 0,0 1 0 15,-1 0-144-15,0-1 192 0,0 0-192 0,0 2 192 0,-1-2-64 0,1 2-128 16,-1 0 192-16,0 2-64 0,-2 0-128 16,0 1 192-16,-1 1-192 0,2 0 192 0,-1-1-192 0,1 0 160 15,-2 1-160-15,1-1 160 0,-2 0-160 0,0 0 0 16,-1 0 0-16,0-1 0 0,-1 1 0 0,0-3 128 16,-3 2-128-16,0 1 0 0,-2-7 0 0,1 3 0 15,-4-1 128-15,2 0-128 0,0 0 0 0,0-3 0 16,-1 1 0-16,1-1 128 0,-2 0-128 0,2 2 0 15,-1-1 0-15,1 2 0 0,0-1 0 0,1 3 0 16,-1 2 0-16,1 1 0 0,2 2 0 0,-2 1 0 16,-3-1 0-16,0 0 0 0,4 3 0 0,0 1 128 15,-2 1-128-15,1 2 0 0,-1-3 0 0,0 3 0 16,0 0 128-16,0 1-128 0,-1-1 0 0,0 0 0 16,-1 0 0-16,-2-3 0 0,-1 1 0 0,0-1 0 15,-1-1 0-15,1 1 0 0,-1-1 0 0,-1 1 0 16,-1 1 0-16,0-1 0 0,1 1 0 0,-1-1 0 0,0 3 0 15,0-2 0-15,0 2 0 0,0 1 0 0,0 1-144 16,1 2 144-16,0 2 0 0,-1 0 0 0,-1 0-128 0,1 3 128 16,0 2-128-16,2-1 128 0,-1 1-192 0,-1-1 192 15,-2 2-304-15,-1 0 48 0,0 2 16 0,-1 2 0 32,-1 1-400-32,-3-1-64 0,-2 0-32 0,-1 3 0 15,1 2-1616-15,-1 4-320 0,-1 3-64 0,0 0-14992 0</inkml:trace>
  <inkml:trace contextRef="#ctx0" brushRef="#br1" timeOffset="87569.27">4418 16650 17503 0,'0'0'768'0,"-6"-5"176"0,-2-1-752 0,1 0-192 16,7 6 0-16,-5-6 0 0,5 6 2384 0,-6-7 448 15,-1 2 96-15,7 5 16 0,-5-6-2368 0,0-1-448 16,-2 1-128-16,1-1 0 0,-2-2 0 0,-1 1 0 16,-4-1 0-16,0 0 128 0,-2 1 224 0,1-2 48 15,-2 1 16-15,1 2 0 0,-4 2 288 0,1 1 48 16,0-1 16-16,0 2 0 0,-1 0-160 0,3 3-32 15,-3 0 0-15,2 3 0 0,0 1-336 0,-1 2-80 16,-1 2-16-16,-1 1 0 0,0 2-144 0,0 1 0 16,-1-1 0-16,1 2 128 0,2-1-128 0,-2 1 0 15,-2 0 0-15,4 0 0 0,1 2 192 0,0-2 0 16,-1 0 0-16,0 0 0 0,-1 0 96 0,1 0 32 16,0 0 0-16,-2 1 0 0,1-3-144 0,-1 3-32 15,1 2 0-15,-2 2 0 0,-1 3-16 0,2-1 0 16,3 3 0-16,1 1 0 0,2 1-128 0,2 1 0 0,2 2 144 0,-1-5-144 15,1-1 160-15,4 7-32 16,2 6-128-16,1-2 192 0,0-7-192 0,2-3 0 0,1 1 0 0,3-3 0 16,-1-1 0-16,0 1 0 0,-2-2 0 0,2 0 0 15,3 2 0-15,1 1 0 0,0 0 128 0,1 4-128 16,-1 2 0-16,3-2 0 0,0 0 0 0,2 1 0 16,-2-2 176-16,1 2-176 0,1 1 192 0,-1-2-192 15,2-1 0-15,0-3 0 0,-1-1 0 0,1-4 0 16,0-3 0-16,0-1 0 0,-1 1 0 0,2-1 0 0,3-3 0 0,0 0 0 15,-1-2 0-15,4 2 0 0,-1 1 0 0,0-2 0 16,0 0 0-16,1 0 0 0,0 1 128 0,1 0-128 16,1-3 0-16,-1 0 0 0,1-3 0 0,0 2 128 15,0 2-128-15,0-1 0 0,1-3 160 0,0 0-160 16,-1-1 128-16,1 1-128 0,3-1 192 0,-1 0-64 16,-1-2 0-16,-1-1 0 0,0-3-128 0,2-1 0 15,-1 0 0-15,1-2 0 0,-1 1 176 0,-1-2 0 16,-2-2 0-16,1 1 0 0,0 0 96 0,-2-2 32 15,-1 0 0-15,2 0 0 0,0-1-112 0,-2-1-32 16,0 0 0-16,-1 0 0 0,-1-1-32 0,-2 2 0 16,0-2 0-16,1 0 0 0,-4-2-128 0,0 1 0 15,-2-2 0-15,-1-1 0 0,0-5 0 0,-1 1 160 16,1-2-160-16,0-3 160 0,-1 0 0 0,2-4 0 16,0-3 0-16,0 1 0 0,0-1-160 0,2 4 0 15,-2-1 0-15,2 4 0 0,1 0 0 0,0 1 0 16,1 5 0-16,-3-1 0 0,-1 0 144 0,1 3-144 15,-3 3 160-15,0 1-160 0,-2 1 144 0,0 1-144 0,1-1 128 0,-4 0-128 16,-2 0 0-16,0 1 128 16,-1-1-128-16,-2 0 0 0,1-5 144 0,-1 1-144 0,-1-3 160 15,0 0-160-15,-1-5 192 0,-2 0-64 0,0-1-128 0,-1 0 192 16,1-3-64-16,-1 4 0 0,-1 1-128 0,2 1 192 16,-3 3-192-16,1-3 128 0,-1 4-128 0,1-1 0 15,-3 2 0-15,0 1 0 0,1 0 0 0,-3 2 0 16,1 0 160-16,-1 2-160 0,-2 1 160 0,0 2-160 15,-3 0 144-15,0 0-144 0,-2 4 128 0,0-2-128 0,-2 0 0 0,0 2 128 16,2 1-128-16,1-2 0 0,-3-2 0 0,3 2 0 16,0 1 128-16,-1-1-128 0,-1 1 0 0,0-1 0 15,1 1 144-15,0 1-144 0,2 1 0 0,-1 1 0 16,-1-1 0-16,0 3 0 0,0 1-272 0,2 4 16 16,-1 1 16-16,1 2 0 15,-1 2-1136-15,-1 2-224 0,1 6-64 16,0 3 0-16,-1 2-1856 0,0 3-368 0,-9 11-80 0,-1-4 0 0</inkml:trace>
  <inkml:trace contextRef="#ctx0" brushRef="#br2" timeOffset="105415.01">28541 994 11055 0,'0'0'976'0,"0"0"-784"16,0 0-192-16,0 0 0 0,0 0 2240 0,0 0 416 15,0 0 80-15,0 0 16 0,0 0-1744 0,0 0-352 16,0 0-64-16,0 0-16 0,9-5-400 0,-9 5-176 16,0 0 128-16,0 0-128 0,0 0 160 0,0 0-160 15,0 0 192-15,0 0-192 0,0 0 896 0,0 0 80 16,0 0 16-16,0 0 0 0,-12-4 32 0,2 0 16 15,1 3 0-15,0 1 0 0,0 0-128 0,9 0-16 16,-11 0-16-16,2 1 0 0,0 0-176 0,0 2-16 16,-2-3-16-16,2 0 0 0,9 0-224 0,-10 3-64 15,-1-2 0-15,11-1 0 0,0 0-144 0,-9 2-48 16,-4 0 0-16,1-1 0 0,2-1 64 0,1 0 0 16,-2 1 0-16,2-1 0 0,0-1 128 0,-1 0 48 15,-2-1 0-15,-1 2 0 0,1 2-64 0,-1-2-16 16,0-2 0-16,0 2 0 0,0 2-80 0,1-1-16 15,1-1 0-15,0 0 0 0,1 0-80 0,1-1-32 0,1-1 0 0,8 2 0 16,-11 0 0-16,1 0 0 0,0 0 0 0,0 3 0 16,1 0-16-16,0 1 0 0,-1-2 0 0,1 1 0 15,9-3 32-15,-11 4 0 16,1 1 0-16,-2-4 0 0,-1 0 32 0,-1 1 0 0,-1 0 0 16,5 0 0-16,10-2-16 0,-11 5 0 0,1-2 0 0,0-1 0 15,-2-1-48-15,-2 1 0 0,-5-2 0 0,2 1 0 16,4 0-128-16,0 2 160 0,-1 0-160 0,1-1 160 0,1 3-160 15,0-2 0-15,-1 1 0 0,2-1 128 0,0 0-128 0,1 1 0 16,-2-1 0-16,0 1 0 0,-1 0 0 0,0 0 0 16,0 1 128-16,1 1-128 0,1-3 0 0,-4 4 0 15,0 2 0-15,0-3 0 0,1-3 144 0,0-1-144 16,-1 2 160-16,2 0-160 0,0 3 192 0,0-2-64 16,0-4-128-16,1 2 192 0,1 1-64 0,2 0-128 15,0-2 176-15,-1 2-176 0,1 1 176 0,0-2-176 16,9-3 160-16,-10 5-160 0,-1 0 0 0,2-1 128 15,0-1-128-15,0 1 0 0,1 0 0 0,0 0 0 16,0 1 0-16,3 8 0 0,4 4 0 0,-3-1 128 16,-1-6-128-16,-4-9 0 0,-4-11 128 0,1 6-128 15,1 4 176-15,1 3-176 0,0 0 192 0,0 1-192 16,3-1 192-16,-2 1-192 0,1 1 128 0,0-1-128 16,8-4 0-16,-9 4 0 0,0 2 128 0,1 1-128 15,8-7 0-15,-9 4 0 0,0 0 0 0,1 0 0 0,0-2 128 0,0 2-128 16,0-1 0-16,0 1 0 15,1-2 128-15,0 4-128 0,1 1 0 0,-2 3 160 16,-1-7-160-16,0 1 128 0,-1 2-128 0,1-3 128 0,0 1-128 0,0-1 128 16,0-3-128-16,1 1 128 0,8-1-128 0,-8 3 128 15,8-3-128-15,-6 5 0 0,6-5 0 16,0 0 128-16,-8 7-128 0,8-7 0 0,0 0 0 16,0 0 128-16,-8 7-128 0,8-7 0 0,-6 6 0 0,6-6 128 15,0 0-128-15,-7 5 0 0,7-5 0 0,0 0 0 16,-8 5 0-16,8-5 0 0,0 0 128 0,-8 5-128 15,8-5 0-15,0 0 0 0,-7 6 0 0,7-6 0 16,-7 6 0-16,7-6 0 0,0 0 0 0,0 0 0 16,0 0 0-16,-5 5 0 0,5-5 128 0,0 0-128 0,0 0 0 15,0 0 0-15,0 0 0 0,0 0 0 0,-4 11 0 0,4-11 0 16,0 0 0-16,0 0 0 0,0 0 0 0,0 0 0 16,0 0 0-16,0 0 0 0,0 0 0 0,0 0 0 15,0 0 0-15,0 0 0 0,0 0 0 0,0 0 0 16,0 0 0-16,0 0 0 0,0 0 0 0,0 0 128 15,0 0-128-15,0 0 0 0,0 0 144 0,0 0-144 16,1-8 160-16,2 1-160 0,-1 1 144 0,2-1-144 16,0-1 128-16,1-2-128 0,-1 1 0 0,2-2 128 15,-2 1-128-15,-1 1 0 0,3 0 0 0,-1 1 0 16,-1-4 128-16,1 3-128 0,-1-1 0 0,1 2 0 16,0-1 0-16,1-2 0 0,-1-2 0 0,0 0 128 15,0 0-128-15,0 1 0 0,1-1 0 0,0 3 0 16,1 0 0-16,-1 0 0 0,1-1 0 0,1 4 0 15,-8 7 0-15,10-4 0 0,-1-1 0 0,-9 5 0 0,8-6 0 16,-8 6 0-16,0 0 0 0,0 0 0 0,0 0 0 0,0 0 0 16,0 0 0-16,0 0 0 15,0 0 0-15,0 0 0 0,0 0 0 0,0 0 0 0,0 0 0 16,0 0 0-16,0 0 0 0,0 0 0 0,0 0 0 0,0 0 0 16,0 0 0-16,0 0 0 0,0 0 0 0,2 9 0 15,-2-9 0-15,0 11 0 0,0-1 0 0,-1 1 0 16,-3 0 0-16,0 0 0 0,-1-3 0 0,-1 5 0 15,-2 3 0-15,-1-3 0 0,0 1 0 0,-2-2 0 0,1 0 0 0,-1 0 0 16,1-1 0-16,1 1 0 0,0-4 0 16,1 1 0-16,0-1 0 0,1 0 0 0,1-1 0 0,-1 3 0 15,1-1 0-15,-1-2 0 0,7-7 0 0,-7 10 0 16,0-3 0-16,0 1 0 0,7-8 0 0,-6 8 0 16,6-8 0-16,-8 10 0 0,2-3 0 0,6-7 0 15,-7 8 0-15,7-8 0 0,0 0 0 0,0 0 0 16,-5 9 0-16,5-9 0 0,0 0 0 0,0 0 0 15,0 0 0-15,0 0 0 0,0 0 0 0,0 0 0 16,0 0 0-16,0 0 0 0,0 0 0 0,0 0 0 16,0 0 0-16,6 9 0 0,-6-9 0 0,0 0 0 15,0 0 0-15,11 7 0 0,-11-7 0 0,0 0 0 16,12 5 128-16,-1 0-128 0,0-4 0 0,0 2 0 16,1-3 0-16,3 1 128 0,-1 1-128 0,2-1 0 15,0-1 0-15,3 0 0 0,0 0 0 0,1-1 0 16,-2 1 128-16,0 0-128 0,-1 0 0 0,-2 0 0 15,-2-2 0-15,-2 2 0 0,1-1 176 0,-1 1-48 16,-11 0-128-16,11-1 192 0,-11 1-192 0,12-3 0 0,-12 3 0 0,0 0 0 16,12 0 0-16,-12 0 0 0,10-3 0 0,-10 3 0 15,0 0 0-15,0 0-128 0,0 0 128 0,0 0-208 32,0 0-368-32,0 0-80 0,7-6-16 0,-1 2 0 15,-6 4-2672-15,9-7-544 0</inkml:trace>
  <inkml:trace contextRef="#ctx0" brushRef="#br2" timeOffset="110173.27">33375 9453 6447 0,'0'0'576'0,"0"0"-576"16,-4-8 0-16,4 8 0 0,-4-8 2512 0,4 8 400 15,0 0 80-15,0 0 16 0,0 0-1728 0,0 0-320 16,0 0-80-16,0 0-16 0,0 0-160 0,9-5-16 16,-9 5-16-16,0 0 0 0,11-3 320 0,-11 3 64 15,0 0 16-15,10 0 0 0,-10 0 240 0,11 3 48 0,-11-3 16 0,0 0 0 16,10 6-304-16,-10-6-64 0,8 9-16 0,-3 0 0 15,-5-9-160-15,4 13-16 0,-1-1-16 16,-2 1 0-16,-1 0-208 0,0 3-32 0,-1-2-16 0,-1 5 0 16,-1 0-32-16,-1 2 0 0,0 1 0 0,0 2 0 15,-1-1-64-15,-1 2 0 0,0 0-16 0,-1 1 0 16,0 1-16-16,-1-2 0 0,-1 0 0 0,1-2 0 16,1-3-96-16,1-1 0 0,-1-1-16 0,1 1 0 15,0-1-96-15,0 0-16 0,-1 0 0 0,1 2 0 0,-2 0-48 0,0 0-16 16,-1 1 0-16,-1 3 0 0,-2 0-128 0,-1 3 192 15,-1 1-192-15,-3 2 192 0,-3-1-192 0,8-11 160 16,-2 0-160-16,-3 3 160 0,0 0 16 0,-1-1 0 16,-2-1 0-16,1-2 0 0,-1 0 144 0,-15 14 16 15,5-4 16-15,5-3 0 0,3-3-176 0,3 3-48 16,-1-2 0-16,0 1 0 0,1-1-128 0,1 1 0 16,-1-1 0-16,2 0 0 0,0 0 128 0,0 0-128 15,-1 0 128-15,0 1-128 0,-2-1 160 0,7-12-160 16,-2 2 192-16,-2 1-192 0,-3 0 144 0,1 1-144 15,-3-1 0-15,-1 0 144 0,1 0-144 0,-20 13 160 16,10-2-160-16,2-5 160 0,0-2-32 0,3 0 0 16,-2-2 0-16,3-2 0 0,0-3 80 0,0 2 16 15,0 0 0-15,-1-1 0 0,1-4-48 0,0 2-16 0,-1 3 0 0,2-2 0 16,0-1-32-16,1-2-128 16,0-2 192-16,1 3-64 0,-1-4 0 0,3 0-128 15,1 1 192-15,0-2-64 0,0 0-128 0,1 1 0 16,1 2 144-16,-2-3-144 0,-1 4 0 0,0 0 128 15,-2-2-128-15,-1 1 0 0,1 1 0 0,1-1 0 16,1-2 0-16,0 1 128 0,-4 2-128 0,4-4 0 16,2 0 0-16,1 0 0 0,1 1 0 0,1-3 128 0,2 2-128 0,-1-1 128 15,2 1-128-15,0-2 0 0,2 1 0 0,0-2 0 16,1 0 128-16,1-2-128 0,-1 2 128 0,10 0-128 16,-10 0 0-16,1-1 144 0,0-2-144 0,9 3 0 15,-8-3 192-15,8 3-192 0,-7-6 192 0,7 6-192 16,-6-6 176-16,6 6-176 0,-4-8 160 0,1-1-160 15,3 0 176-15,0 1-176 0,2-2 192 0,0 0-192 16,3 1 192-16,1 1-192 0,0-2 192 0,2-2-192 0,0 2 144 0,1-1-144 16,1-2 0-16,2-2 144 0,1 0-144 0,2-4 0 15,-1 2 0-15,3-3 0 0,0 1 0 0,0-1 0 16,-2-1 128-16,2 1-128 0,0-3 0 0,0 2 0 16,-1 1 0-16,-2-1 0 0,-1-1 0 0,0 1 0 15,-1 0 128-15,-2 3-128 0,-2 1 0 0,0 4 0 16,-1 0 0-16,-2 2 0 0,-1 3 0 0,-4 8 0 15,0 0 0-15,0 0 0 0,0 0-160 0,0 0 160 16,0 0 0-16,0 0-144 0,0 0 144 0,0 0 0 16,1 12-144-16,-1 0 144 0,-1 1 0 0,-2 0-144 15,-1 1 144-15,-1 2 0 0,-3 1 0 0,-1-2 0 16,-1 1 160-16,-3 0-32 0,-2-1-128 0,1 2-192 16,-2 0 64-16,1 0 0 0,0-1 128 0,2 1 0 15,0-4 0-15,0 3-128 0,0-1 128 0,1 0 0 16,1-1 0-16,0 0 0 0,1 2 0 0,-1-1 0 15,1 0 0-15,-1-2 0 0,0 0 0 0,0-3 0 16,2-1 0-16,0 3 0 0,-1 0 0 0,2-2 0 0,1 2 0 0,2-3 0 16,0-1 0-16,1 0 0 0,4-8 0 0,-4 9 0 15,4-9 0-15,-4 10 0 0,4-10 0 16,-4 8 128-16,4-8-128 0,-2 9 0 0,2-9 128 0,-2 9-128 16,2-9 128-16,0 0-128 0,2 11 128 0,-2-11-128 15,6 9 160-15,5-2-32 0,0-4-128 0,1 1 192 16,0-1-64-16,2-2-128 0,0 1 176 0,3 0-176 0,2 1 176 0,0-1-176 15,2 0 160-15,1-1-160 0,3 0 0 0,-2 2 128 16,0-2-128-16,0 1 0 0,1-1 0 0,-1 1 0 16,1 1 0-16,0-2 0 0,2 2 0 0,2-2 128 15,-1 2-128-15,4-1 0 0,3 0 0 0,4 0 0 16,1 1 0-16,2 0 0 16,0-1-672-16,2 1-176 0,2-1-48 0,-1 2 0 15,0-1-1952-15,1 0-400 0</inkml:trace>
  <inkml:trace contextRef="#ctx0" brushRef="#br2" timeOffset="111294.9">31365 11115 6447 0,'0'0'272'0,"0"0"80"0,0 0-352 0,0 0 0 16,0 0 0-16,0 0 0 0,0 0 272 0,0 0-16 15,0 0 0-15</inkml:trace>
  <inkml:trace contextRef="#ctx0" brushRef="#br2" timeOffset="113638.2">31334 11115 3679 0,'0'0'320'0,"0"0"-320"16,0 0 0-16,0 0 0 0,0 0 3584 0,0 0 656 16,0 0 128-16,-7 5 32 0,7-5-1840 0,0 0-352 15,-4 8-80-15,4-8-16 0,-4 9-800 0,4-9-160 16,-2 8-48-16,0 1 0 0,2-9-336 0,0 10-64 16,0-10 0-16,2 11-16 0,-2-11-160 0,1 10-16 15,-1-10-16-15,1 11 0 0,-1-11-112 0,0 10-32 0,0-10 0 0,-4 10 0 16,-1-2-80-16,0-1-16 15,-2-1 0-15,7-6 0 0,-9 7 144 0,0-2 32 16,4-4 0-16,0 2 0 0,-1-3 32 0,3 3 16 16,-3-2 0-16,1 0 0 0,0 0-96 0,-2 1 0 15,-4-4-16-15,2 2 0 0,9 0-64 0,0 0-16 0,-11-1 0 0,11 1 0 16,-10 1-64-16,10-1-16 16,-11 2 0-16,2-1 0 0,0 0-16 0,9-1 0 0,0 0 0 0,-9 3 0 15,0 0-192-15,9-3 176 0,-9 4-176 0,9-4 160 16,-11 3-160-16,11-3 160 0,-10 4-160 0,10-4 160 15,-11 3-32-15,11-3-128 0,-11 4 192 0,0-2-64 16,2 0 64-16,1-1 16 0,-1 0 0 0,0 2 0 0,0-3 32 0,9 0 0 16,-12 4 0-16,2 0 0 0,-1-2-48 0,2 2-16 15,0-1 0-15,0 0 0 16,0 0-176-16,0-1 0 0,-1 0 0 0,10-2 128 0,-11 3-128 0,0-2 0 16,2 1 0-16,0 1 0 0,-1-1 0 0,0-1 0 15,0 0 128-15,1 1-128 0,-1-2 0 0,-1 1 0 16,-1 2 144-16,1-1-144 0,-2 1 128 0,1-1-128 15,0 1 128-15,-1 1-128 0,-1-3 192 0,-1 2-48 16,1-1 0-16,0 1 0 0,-1 1-144 0,2-3 160 16,0 5-160-16,0-4 160 0,-2-1-160 0,0-2 0 15,0 1 0-15,-1 1 128 0,-1 1-128 0,1-2 128 16,1 0-128-16,-1 0 128 0,-1-2-128 0,0 1 0 16,0 1 144-16,0 0-144 0,0 0 144 0,-1 0-144 15,0 0 192-15,0-2-192 0,-2 2 160 0,2-3-160 16,1 3 128-16,0 0-128 0,-1 3 128 0,-1-3-128 15,1 1 0-15,0 0 128 0,-2-1-128 0,1 1 0 16,-2 1 0-16,0-2 128 0,0 0-128 0,2 0 0 16,-1-2 0-16,2 2 0 0,-3-1 144 0,1 0-144 15,2 0 160-15,0 1-160 0,0-3 192 0,1 2-64 16,0 1-128-16,1-2 192 0,-1 1-192 0,2-3 176 0,-2 1-176 16,1 3 160-16,-1-3-160 0,0 1 0 15,0 1 0-15,-1 1 128 0,0-3-128 0,-1 3 0 0,1 0 0 0,-1 3 0 16,-2-3 0-16,-1 0 0 0,-1 0 0 0,0 1 0 15,1-1 0-15,-2 0 0 0,-1 0 0 0,1 0 0 16,-4-1 0-16,2 1 0 0,1-3 0 0,1 2 128 16,-2 0-128-16,0-1 0 0,1 1 0 0,0 1 0 15,2-1 0-15,-1 1 0 0,2 0 0 0,1 0 0 16,0 0 0-16,0 0 0 0,0 0 0 0,-1 1 0 0,-1-1 0 0,-1 1 0 16,0-1 0-16,-1 0 0 0,0 0 0 0,-1 2 0 15,-4-2 0-15,1-2 0 0,2 1 0 0,0-1 0 16,-2-1 0-16,0 2 0 0,1 1 0 0,-1-2 0 15,-2 1 0-15,1 0 0 0,1 1 0 0,2 0 0 16,-2 0 0-16,0 0 0 0,0-2 0 0,2 1 0 16,0-2 0-16,-1 1 0 0,-2-1 160 0,0 2-160 15,-1-4 192-15,-2 1-192 0,1 0 0 0,-3 0 0 16,-2 0 0-16,-1 2 0 0,-1 0 0 0,0 1 0 16,0 0-128-16,-1-1 128 0,-2 1 0 0,0 1 0 15,0-3 0-15,1 2 0 0,-1-2 0 0,0 1 0 16,1-1 0-16,-1 2 0 0,0-3 0 0,3 1 0 15,3 0 0-15,-1-1 0 0,-1 0 0 0,2 0 0 0,-1 0 0 0,-1 0 0 16,-1-1 0-16,1 0 0 0,2-2 0 0,-1 2 0 16,0 0 0-16,-2 1 0 15,-1 0 0-15,1 0 0 0,2 1 0 0,-1 2 0 16,0-3 0-16,0 3 0 0,0-1 0 0,-1 2 160 0,-1-2-160 0,1 1 128 16,0-1-128-16,-1 1 0 0,1-2 0 0,0 2 0 15,1 0 0-15,2-1 0 0,3 0-176 0,2-2 176 16,0 3 0-16,1-1 0 0,-2 1 0 0,2-3 0 15,0 1 0-15,-1 0 0 0,-1 0 128 0,-1 3-128 16,-1-4 0-16,2 3 0 0,-1-1 0 0,0 0 0 16,-1 0 0-16,1 2 0 0,-1 2 0 0,1 0 0 15,2 0 0-15,-2 0 0 0,15 1 0 0,-3-3 0 16,-2 0 0-16,-3 1 0 0,-2 1 0 0,-1-2 0 0,-1 0 0 0,0 0 0 16,-26-2 0-16,9 1 0 0,4 1 0 0,4-3 0 15,3 2 0-15,1 0 0 0,1-1 0 0,0 2 0 16,-1-2 0-16,-1 0 0 0,1 1 0 0,0 0 0 15,-1 0 0-15,-1 1 0 0,1 0 0 0,-1 0 0 16,1 0 0-16,-1 1 0 0,1 0 0 0,0 2 0 16,4-1 0-16,-1 0 0 0,2 0 0 0,0 1 0 15,-2-3 0-15,2 0 0 0,-1 0 0 0,1 0 0 16,0 0 0-16,0 0 0 0,-1 0 0 0,1 0 0 16,-2-3 0-16,2 2 0 0,-2 0 0 0,1 1 0 15,-1 0 0-15,2 0 0 0,0 0 0 0,1 1 0 16,-2-1 0-16,1 1 0 0,-1 2 0 0,0-3 0 15,2 1 0-15,0 1 0 0,-2-1 0 0,2-1 0 16,2 0 0-16,1 0 128 0,0 2-128 0,-1-2 0 16,1-2 0-16,-1 2 0 0,0 0 0 0,2 0 0 15,0 0 0-15,1 0 0 0,0 0 0 0,0 0 0 16,1 0 0-16,-1 0 0 0,-1-1 0 0,1 1 0 16,0 0 0-16,-1 0 0 0,-1 0 0 0,-1 0 0 0,0 0 0 0,-1 0 0 15,0-2 0-15,1 2 0 0,-2 0 0 16,-2 0 0-16,0 0 0 0,0 2 0 0,2-1 0 0,0-1 0 15,0 0 0-15,-1 0 0 0,-3 0 0 0,0 0 0 16,1 2 0-16,-4-2 0 0,-2 0 0 0,0 0 0 16,-2-2 0-16,0 2 0 0,-4-1 0 0,2 1 0 15,0 3 0-15,0-3 0 0,0 2 0 0,0-1 0 16,-1 0 0-16,-3 2 0 0,-1-3 0 0,-2 0 0 16,1 0 0-16,-1 0 0 0,-1 0 0 0,2 0 0 15,-1 0 0-15,2 3 0 0,-2-1 0 0,2 1 0 0,0-1 0 16,1 1 0-16,0-2 0 0,-1 2 0 0,0 0 0 15,-1 0 0-15,1-1 0 0,0 3 0 0,-2-2 0 0,2 2 0 16,1-1 0-16,0 0 0 0,2 0 0 0,0-2 0 16,1 1 0-16,-2-1 0 0,1 2 0 0,-1-1 0 15,2-1 0-15,-1 2 0 0,0 0 0 16,0 0 0-16,0 0 0 0,0-1 0 0,1-1 0 0,1 0 0 16,1-1 0-16,2 2 0 0,-2 0 0 0,2-1 0 15,-2-1 0-15,3 3 0 0,1-1 0 0,0 0 0 16,1 0 0-16,-1 1 0 0,1 0 0 0,1 0 0 15,-1-2 0-15,3 1 0 0,3 0 0 0,0-1 0 16,-2 0 0-16,1 1 0 0,-1-1 0 0,0 0 0 16,1 1 0-16,1-2 0 0,1 2 0 0,1-1 0 15,-1 1 0-15,1 0 0 0,1-1 0 0,0 1 0 16,1-2 0-16,-3 1 0 0,0-1 0 0,2 0 0 16,1-2 0-16,0 1 0 0,-1 0 0 0,2 0 0 15,0 0 0-15,0 0 0 0,0 1 0 0,1 0 0 0,3-1 0 0,1 2 0 16,0-1 0-16,2 0 0 0,1 2 0 0,1-3 0 15,-2 0 0-15,4 0 144 0,0 0-144 0,0 0 0 16,0 0 0-16,2 0 0 0,-1 0 0 0,1 0 0 16,1 0 0-16,0-4 160 0,1 3-160 0,0 1 192 15,1-2-192-15,-1 1 0 0,1 0-160 0,0 0 160 16,0-1 0-16,3 1 0 0,0-2 0 0,7 3 160 16,-8-2-160-16,8 2 0 0,-6-6 0 0,6 6 0 15,0 0 0-15,0 0 0 0,-5-6 128 0,5 6-128 16,-2-10 0-16,2 10 128 0,3-11-128 0,2 2 0 0,2-1 128 15,0 0-128-15,1 3 0 0,3 0 128 0,-1 1-128 0,1-1 0 16,-1 1 0-16,-1-1 0 0,3 1 0 0,0-1 0 16,-1 0 0-16,1 2 0 0,0-1 0 0,-1 1 0 15,1-1 0-15,-1 1 0 0,-1 0 0 0,1 1 0 16,-4-3 0-16,1 2 0 0,-1-1 0 0,0-1 0 16,0-1 0-16,0 2 0 0,-1-1 0 15,1 1 0-15,-2-2 128 0,-5 8-128 0,5-8 0 0,-1 0 0 16,-4 8 0-16,0 0 0 0,3-7 0 0,-3 7 0 15,2-7 0-15,-2 7 0 0,0 0 0 0,0 0 0 16,0 0 0-16,0 0 0 0,0 0 0 0,0 0 0 16,0 0 0-16,-6-1 0 0,6 1 0 0,-10 1 0 15,3 0 0-15,-1 3 0 0,0 1-128 0,0-1 128 16,-1 2 0-16,1 0 0 0,-1 2 0 0,0-2 0 16,-1 1 0-16,0-2 0 0,1 2 0 0,0 0 0 15,0 1 0-15,0 1 0 0,-1-1 0 0,-4 3 0 16,3 0-160-16,-1-1 160 0,0 1 0 0,1 2 0 0,-1-1 0 0,1 0 160 15,1-3-160-15,1 0 0 0,1-1 0 0,0-2-176 16,0 2 176-16,2-1 0 0,-1-1 0 0,1 1-128 16,-1-2 128-16,2 1 0 0,5-6 0 0,-6 8 0 15,-1 1 0-15,1 1 0 0,-1 0 0 0,3-3 0 16,4-7 0-16,-4 10 0 0,4-10 0 0,-1 9 0 16,1-9 0-16,0 0 0 0,0 0 0 0,0 0 0 0,8 11 0 0,2-5 0 15,1-2 160-15,0 0-160 0,2-2 208 0,3 1-48 16,2 0-16-16,3-1 0 0,0 1-144 0,2 1 0 15,2 1 0-15,4-2-176 0,1 1 176 0,0-3 0 16,-2 0 0-16,1 2-128 0,0 1-192 0,1 1-48 16,1 1 0-16,2 4 0 15,-2-3-1696-15,0 4-352 0,-2 2-64 0,-2 0-18208 0</inkml:trace>
  <inkml:trace contextRef="#ctx0" brushRef="#br2" timeOffset="123285.15">33710 9938 35007 0,'0'0'1552'0,"0"0"320"0,0 0-1488 0,0 0-384 0,0 0 0 0,0 0 0 16,5-3 320-16,-5 3 0 0,6 0 0 0,-6 0 0 15,6 1 16-15,-6-1 0 0,5 4 0 0,-1 3 0 16,0 6 48-16,-2 1 16 0,-4 2 0 0,-2 3 0 15,-2 3-80-15,-2 4 0 0,-1 3-16 0,-2 1 0 0,0 1-80 16,3-12-16-16,-1 2 0 0,-2 1 0 16,-2 1 16-16,0-1 0 0,0 2 0 0,0-1 0 0,-1-1 64 0,-11 16 16 15,4-8 0-15,4-4 0 0,2-1-32 0,0-1 0 16,0-2 0-16,0 1 0 0,2 3 0 0,0-2 0 16,-1 2 0-16,1-1 0 0,0-1-80 0,0 0-32 15,-2-3 0-15,1 1 0 0,-2-4-160 0,3 0 160 16,0-1-160-16,2 0 160 0,-1 0-32 0,1-1-128 15,0-2 192-15,-1 0-64 0,0 1-128 0,0-1 0 16,1-1 0-16,-1-1 128 0,0-2-128 0,1 1 128 16,-1-2-128-16,0 1 128 0,2-3-128 0,-1 2 128 0,1 0-128 0,3-4 128 15,1 2-128-15,-2 1 0 0,-1 1 0 0,0 0 128 16,0 1-128-16,1 1 0 16,-1 1 0-16,-7 8 0 0,3-1 0 0,3-1 0 0,-1-4 0 0,1 2 0 15,-1-2 0-15,2 1 160 0,0-1-160 0,0 0 160 16,0-1-160-16,0 0 192 0,-1 0-192 0,3 0 192 15,-2 0-192-15,1 0 128 16,0-1-128-16,1 0 128 0,0 1-128 0,-1-3 0 0,-1 1 0 0,1-1 0 16,-1 2 128-16,0-3-128 0,1 0 0 0,-1-1 128 15,1 2-128-15,0-3 160 0,-1 1-160 0,1 0 160 16,0-1-160-16,-1 1 128 0,-3-2-128 0,3 0 128 16,-1-1-128-16,-2-1 128 0,2 1-128 0,-2-1 128 15,1 1-128-15,0-2 0 0,-1 1 144 0,-1-1-144 16,2 1 128-16,4-4-128 0,-1 0 128 0,-1 0-128 15,-2 1 144-15,2 0-144 0,-1 2 192 0,-1-1-192 16,2 1 176-16,-9 3-176 0,1 1 160 0,1-3-160 16,2 0 0-16,1 1 128 0,-1-1-128 0,1 0 0 15,0 1 0-15,1-1 0 0,-1 0 128 0,1 1-128 0,-1-1 0 0,3 0 0 16,-3 0 0-16,1 1 0 0,0-4 0 0,0 2 0 16,2 0 0-16,-1-1 0 0,0 1 0 0,0-1 128 15,2 1-128-15,0 0 0 0,-1-2 0 0,2 2 0 16,-1-3 0-16,1 3 0 0,-4 0 144 0,0-3-144 15,2 1 128-15,-1 5-128 0,1-5 128 0,-2 4-128 16,-1-1 0-16,-1 0 128 0,2 1-128 0,-1-1 0 16,-1 3 0-16,1-5 0 0,1 2 0 0,-2 3 128 15,-1-5-128-15,2 3 0 0,0-1 160 0,2 0-160 16,-1 1 192-16,0-1-192 0,-1-1 224 0,4 0-64 16,0-1-16-16,0 2 0 0,-2 3-144 0,1-3 192 15,1-2-192-15,0 2 192 0,1 0-192 0,0 0 0 16,-1 1 144-16,9-5-144 0,-11 3 0 0,2 1 144 15,0-2-144-15,9-2 0 0,-10 4 160 0,1-4-160 16,-1 0 128-16,10 0-128 0,-9 1 128 0,2 1-128 16,7-2 128-16,-11 0-128 0,1 0 128 0,1-2-128 15,9 2 128-15,-10 2-128 0,1 0 0 0,9-2 0 16,-9 2 128-16,9-2-128 0,-10 1 0 0,10-1 0 0,-9 0 0 16,9 0 0-16,-11 1 0 0,11-1 0 0,0 0 128 0,0 0-128 15,-10 0 0-15,10 0 0 0,-9 0 0 0,9 0 0 16,0 0 0-16,0 0 128 0,-10 3-128 0,10-3 0 15,0 0 0-15,0 0 0 0,-9 0 128 0,9 0-128 16,0 0 0-16,0 0 128 0,-9 0-128 0,9 0 128 16,0 0-128-16,0 0 0 0,-9-3 144 0,9 3-144 15,-8-2 0-15,8 2 128 0,0 0-128 0,-9-2 0 0,0 2 0 16,9 0 0-16,0 0 0 0,-10 0 128 0,-1 2-128 0,3-2 0 16,8 0 0-16,0 0 0 0,-9 1 0 0,9-1 0 15,0 0 0-15,0 0 0 0,-9 0 0 0,9 0 0 16,0 0 0-16,0 0 0 0,0 0 0 0,0 0 0 15,-9 0 128-15,9 0-128 0,0 0 0 0,0 0 0 16,-9 0 0-16,9 0 0 0,0 0 0 0,-8 0 0 16,8 0 0-16,0 0 0 0,0 0 0 0,0 0 0 15,0 0 0-15,-9-1 128 0,1 1-128 0,8 0 0 16,0 0 0-16,-8 0 0 0,8 0 0 0,-9 0 0 16,9 0 0-16,0 0 0 0,-8 0 0 0,8 0 0 15,-8 1 0-15,8-1 0 0,0 0 0 0,-7 1 0 16,7-1 0-16,0 0 0 0,0 0 0 0,-9 0 144 0,9 0-144 0,0 0 0 15,0 0 144-15,-8 0-144 0,8 0 0 0,0 0 144 16,0 0-144-16,0 0 0 0,-8 0 0 0,8 0 0 16,0 0 0-16,0 0 0 0,0 0 0 0,0 0 0 15,-9-1 0-15,9 1 0 0,0 0 128 0,0 0-128 16,-9-3 0-16,9 3 192 0,0 0-192 0,-8-1 192 16,8 1-192-16,0 0 160 0,-9-1-160 0,9 1 160 15,0 0-160-15,-9-2 0 0,9 2 144 0,0 0-144 16,0 0 0-16,-10-1 128 0,10 1-128 0,0 0 0 15,0 0 0-15,0 0 0 0,0 0 0 0,0 0 128 16,0 0-128-16,0 0 0 0,0 0 0 0,0 0 0 16,0 0 0-16,0 0 0 0,-9 0 0 0,9 0 0 0,0 0 0 0,0 0 0 15,0 0 0-15,0 0 0 0,0 0 0 0,0 0 128 16,0 0-128-16,0 0 0 0,0 0 0 0,0 0 0 16,0 0 0-16,0 0 128 0,0 0-128 0,0 0 0 15,0 0 0-15,0 0 0 0,0 0 0 0,-9 0 0 16,9 0 0-16,0 0 0 0,0 0 0 0,-9 0 0 15,9 0 0-15,0 0 0 0,-10-2 0 0,10 2 0 16,0 0 0-16,0 0 0 0,0 0-192 0,-9-3-48 16,9 3-16-16,0 0 0 15,0 0-240-15,0 0-48 0,-3-8-16 0,3 8 0 16,0-10-1200-16,3 1-240 0,2-1-48 0,1 3-12288 16,1-5-2432-16</inkml:trace>
  <inkml:trace contextRef="#ctx0" brushRef="#br2" timeOffset="125130.23">31092 11767 33695 0,'0'0'1488'0,"0"0"304"0,0 0-1424 0,0 0-368 0,0 0 0 0,0 0 0 16,0 0 128-16,0 0-128 0,0 0 160 0,0 0-160 15,0 0 160-15,0 0-160 16,-9-4 160-16,-1 1-160 0,1-1 656 0,-2 3 48 0,-2 0 0 0,-1 1 0 16,-3 0 320-16,-1 0 80 0,-2 0 16 0,1 0 0 15,-1 1-160-15,0 0-16 0,1 1-16 0,1 0 0 16,-1-2-400-16,1 1-80 0,0-1 0 0,1 0-16 16,0 2-80-16,-1-1-16 0,-3-1 0 0,1 3 0 15,1-3-80-15,-1 0 0 0,-1 0-16 0,0 1 0 16,-1 0-64-16,-1 1-16 0,-3-2 0 0,0 1 0 15,0 1-16-15,-2 0 0 0,0-2 0 0,-1 1 0 16,-1 0 32-16,3 1 0 0,-1-2 0 0,1 1 0 16,1 2-48-16,1-2 0 0,-2-1 0 0,-2 2 0 15,-1 1-128-15,0-2 160 0,-1 1-160 0,-2-1 160 0,-1-1-160 0,-2 0 0 16,-2 0 144-16,0 3-144 0,-1-3 0 0,0 1 144 16,-2 2-144-16,2-1 0 0,0 1 128 0,0 1-128 15,0 0 0-15,-2-1 0 0,0 0 0 0,0 0 0 16,0 1 0-16,2-3 0 0,-1 2 0 0,3-1 160 15,-1-1-160-15,1 2 128 0,2 0 0 0,3-1 0 16,0 0 0-16,1 0 0 0,-2 1-128 0,1-2 0 16,0-1 144-16,0 0-144 0,-5 0 0 0,2 0 128 15,-1 0-128-15,-2 1 0 0,-1-1 0 0,1 3 128 16,-1 0-128-16,1 1 0 0,-1-1 0 0,-2 3 0 16,0 0 0-16,-1 1 0 0,0 0 0 0,-2 1 0 15,-3 0 0-15,-1-1 0 0,0-3 0 0,-1 2 0 16,1 5 0-16,2-2 0 0,3-2 0 0,2 0 0 15,2-1 0-15,2 0 0 0,1-1 0 0,-1 0 0 16,1-1 0-16,-1 0 0 0,2 1 0 0,0-1 128 0,0 1-128 16,-1 2 0-16,1 1 0 0,-1 1 0 15,-2 1 0-15,1-2 0 0,3 2 0 0,-2 2 0 16,-3 1 0-16,0 0 0 0,-2 2 0 0,-2-1 0 16,-2 2 0-16,-1 1 0 0,-1-1 0 0,1 3 0 15,2-5 0-15,1 2 0 0,1-1 0 0,3 1 0 16,1 0 0-16,1-1 0 0,-1 2 0 0,0-1 0 0,1-2 0 0,1 1 0 15,-1-1 0-15,2-1 0 0,-1 1 0 0,2-2 0 16,1 0 0-16,1 1 0 0,-1 2 0 0,2 1 128 16,2 2-128-16,0-2 0 0,-1 0 0 0,0 2 0 15,0-1 0-15,-1 0 0 0,-1 0 0 0,0 1 0 16,0-1 0-16,0 0 0 0,1 0 0 0,0-2 128 16,0 1-128-16,3-2 144 0,5 1-144 0,-1-2 160 15,-1 0-160-15,3 0 0 0,1 0 0 0,2 1 128 0,1 2-128 0,1 0 0 16,0-1 0-16,0 1 0 0,-1 0 0 15,1 0 0-15,0 0 0 0,0 1 0 0,1 1 0 16,0-1 0-16,-2 1 0 0,0 2 0 0,-2 0 0 0,1 0 0 16,-1-3 0-16,1 3 0 0,-1-2 0 0,-1 3 0 15,-1 1 0-15,1 0 0 0,0 1 0 0,-1 0 0 16,3-3 0-16,-1 3 0 0,1-2 0 0,0 1 0 16,4 2 0-16,-1 0 0 0,0 1 0 0,3 0 0 15,0 0 0-15,2-1 0 0,-1 1 0 0,1 0 0 16,2 1 0-16,-1-1 0 0,-2-2 0 0,2 2 0 15,-1-2 0-15,2 2 0 0,0 0 0 0,1 0 0 16,0-2 0-16,-1 2 0 0,3 2 0 0,-1 1 0 16,1-1 128-16,0 2-128 0,1 0 0 0,-1 1 0 15,-2-2 0-15,0 2 0 0,-2-1 0 0,-1 1 0 16,1-1 0-16,-1-1 0 0,1 0 0 0,1 0 0 16,0 1 0-16,0-2 0 0,-1 1 0 0,3-2 128 15,0 0-128-15,1-3 0 0,-1 2 128 0,1 1-128 16,0-1 128-16,2 0-128 0,1-2 128 0,0 1-128 15,-1-2 0-15,3-1 128 0,-1-2-128 0,1-1 0 0,-2 1 0 0,2-1 128 16,0 2-128-16,1-2 0 0,-1-1 0 0,-1 0 0 16,1 1 0-16,-2 0 0 0,1 0 0 0,-1 1 0 15,1-1 0-15,-1-1 128 0,0-1-128 0,-1 1 0 16,-1-6 0-16,1 2 128 0,0 0-128 0,2-1 0 16,-1-3 176-16,2-1-48 0,-3 0-128 0,4-8 192 15,-3 8-64-15,3-8-128 0,0 0 176 0,0 0-176 16,0 0 160-16,-4 6-160 0,4-6 128 0,-5 4-128 15,5-4 128-15,0 0-128 0,-6 1 0 0,-2-1 128 0,8 0-128 0,-7-1 0 16,1 0 144-16,-2-2-144 0,1 1 0 0,1-4 144 16,-2 1-144-16,0-1 0 0,3-2 144 0,0-1-144 15,-2 1 0-15,2-3 144 0,-1-2-144 0,0-1 128 16,0-3-128-16,-1 1 128 0,1-1-128 0,-1-1 0 16,1 1 0-16,1 3 0 0,-2-3 0 0,1 1 0 15,0 2 128-15,1 1-128 0,0-3 0 0,-2-1 0 16,-2 0 0-16,3-1 0 0,-2 1 0 0,3 2 0 15,1 0 0-15,0 2 0 0,0 0 0 0,1 1 0 16,2-3 0-16,1 3 0 0,-1-1 0 0,2 1 0 16,0 1-144-16,2 0 144 0,0 2 0 0,-3 9 0 15,4-9-128-15,-4 9 128 0,5-11 0 0,-5 11-128 16,0 0 128-16,10 2 0 0,-10-2-160 0,0 0 160 16,11 11-128-16,-1 4 128 0,-1 2-144 0,-1 2 144 15,1 2-160-15,2 3 160 0,-2 2-144 0,2 2 144 16,1-2-128-16,-3 4 128 0,-1-2 0 0,0 2 0 15,1-1 0-15,0-2 0 0,-2-1 0 0,0-3 0 0,1 0 0 16,1-4 0-16,-1-2 0 0,0 0 0 0,0-4 0 0,1 1 0 16,-1-1 0-16,0 0 0 0,-1 1 0 0,1-3 0 15,-1 0 0-15,-1-2 0 0,1 0 0 16,-1 0 0-16,1-1 0 0,-7-8 0 0,9 6 0 0,-1 1 0 16,-8-7 0-16,12 3 128 0,-1-3-128 15,1-4 0-15,-2-2 176 0,2-1-48 0,0-5 0 0,1-2 0 16,1-5 0-16,1-2 0 0,-2-2 0 0,1-3 0 15,2-2-128-15,2 0 0 0,3-3 0 0,0-2 128 0,-2-4-128 16,2 1 0-16,1-1 0 0,2-3 0 16,0-3-720-16,1-5-176 15,3-3-48-15,0-1 0 0,5 1-1632 0,-1-1-336 0,1 1-64 0</inkml:trace>
  <inkml:trace contextRef="#ctx0" brushRef="#br3" timeOffset="129798.88">28413 2488 6447 0,'0'0'576'0,"0"0"-576"0,0 0 0 0,0 0 0 16,0 0 2176-16,0 0 320 0,0 0 64 0,0 0 0 16,0 0-928-16,0 0-192 0,0 0-32 0,0 0-16 0,0 0 0 0,0 0 0 15,0 0 0-15,0 0 0 16,0 0-240-16,0 0-32 0,0 0-16 0,0 0 0 0,0 0-32 0,0-8-16 16,0 8 0-16,0 0 0 0,-2-9-144 0,2 9-16 15,-4-6-16-15,4 6 0 0,0 0-112 0,-9-7-32 16,-2 2 0-16,1 1 0 0,2 0-64 0,-1 1-16 15,-2-3 0-15,1 3 0 0,-1-1-48 0,2-1-16 16,0 1 0-16,0-4 0 0,0 2-80 0,1-1-32 16,0 1 0-16,1-1 0 0,-3-2-224 0,1 1-64 15,0-1 0-15,1 0 0 0,0 0 0 0,1 0 0 16,-2 0 0-16,1 0 0 0,0 0 96 0,0-1 16 16,3 1 0-16,-2 3 0 0,0-3 16 0,0 0 16 15,0 1 0-15,0 0 0 0,-1 1-80 0,0 0-32 16,-1 0 0-16,0 2 0 0,0 1-224 0,0 0 128 15,-1-3-128-15,1 2 0 0,-1 1 0 0,-1 2 128 0,1-3-128 16,0 1 0-16,-1 0 0 0,1 0 0 16,-1 0 0-16,1 0 0 0,1 0 0 0,0 0 0 15,-2 0 0-15,2-2 0 0,1-1 0 0,0 1 128 16,-1-1-128-16,1 2 0 0,2 0 176 0,-2-2-176 0,-1 1 192 16,1-1-192-16,0-1 192 0,0 3-64 0,-1 1 0 15,2 0-128-15,-3-1 192 0,1 1-192 0,-1-2 192 0,-2 0-192 16,2 3 144-16,-1 0-144 0,0 0 0 0,-1 1 144 15,1-2-144-15,1-1 0 0,-2 2 0 0,2 2 128 16,-1-3-128-16,2 1 0 0,-1 1 0 0,2-1 0 16,8 3 128-16,-8-5-128 0,-1-2 0 0,1 2 128 15,2 0-128-15,-1 0 192 0,-1 1-192 0,2-3 192 16,-1 2-192-16,7 5 0 0,-9-7 144 0,1 2-144 16,2 0 0-16,-1 1 0 0,7 4 0 0,-10-4 0 0,2-1 0 15,-1 1 0-15,0-1 0 0,0 1 0 0,-2-1 0 0,2-1 0 16,0 1 0-16,0 3 128 0,-2-2-128 0,2 1 0 15,9 3 0-15,-11-5 128 0,-1 0-128 16,3-1 0-16,9 6 0 0,-9-5 0 0,-3-1 0 0,3 1 144 16,2 1-144-16,7 4 0 0,-9-7 144 0,0 1-144 15,-1 2 0-15,0 0 144 0,10 4-144 0,-9-4 0 16,0-1 0-16,9 5 0 0,-10-6 0 0,-1 3 0 16,1 0 0-16,2 2 0 0,0-3 0 0,8 4 0 15,-10-4 0-15,1 1 0 0,0 1 0 0,1-1 0 16,-1 0 0-16,9 3 0 0,-10-1 0 0,10 1 0 0,-10-1 0 0,1-1 0 15,9 2 0-15,-9-1 0 0,9 1 0 0,0 0 0 16,0 0 0-16,-8 0 0 0,8 0 0 0,0 0 0 16,0 0 0-16,0 0 0 15,0 0 0-15,0 0 0 0,0 0 0 0,0 0 0 0,0 0 0 0,0 0 0 16,0 0 0-16,0 0 0 0,0 0 0 16,0 0 0-16,0 0 0 0,0 0 0 0,0 0 0 0,0 0 0 15,0 0 0-15,0 0 0 0,0 0 0 0,0 0 0 16,0 0 0-16,0 0 0 0,0 0 0 0,0 0 0 15,0 0 0-15,0 0 0 0,0 0 144 0,9-5-144 16,-9 5 128-16,13-4-128 0,-1 0 160 0,1 2-160 16,0-1 144-16,1 2-144 0,1-5 128 0,-1 2-128 15,2-1 128-15,-1 0-128 0,2 1 0 0,-1-2 128 16,-2 0-128-16,2 2 0 0,1-1 0 0,-2 3 128 0,0-2-128 0,0 0 0 16,0-1 0-16,-1-1 0 0,-1 1 0 0,1 3 0 15,1-5 0-15,-1 3 0 0,0 0 0 0,1 2 0 16,-1-2 0-16,1 2 0 0,-1 1 0 0,-1-1 0 15,-3 2 0-15,-10 0 0 0,13-2 0 0,-2 2 128 16,-11 0-128-16,0 0 0 0,0 0 0 0,0 0 0 16,0 0 0-16,0 0 0 0,0 0 0 0,0 0 0 15,0 0 0-15,0 0 0 0,0 0-128 0,0 0 128 16,-4 9 0-16,4-9 0 0,-7 9 0 0,0-2 0 16,-4-2 0-16,1 0 0 0,-1 1 0 0,2-4 0 15,0 1 0-15,-1 1 0 0,-2 1 0 0,0-1 0 16,0 1 0-16,1-1 0 0,-2 0 0 0,-2 1 0 15,1-4 0-15,-2 3 0 0,-1 2 0 0,0-1 0 16,0 0 0-16,2-1 0 0,0-1 0 0,1-1 0 16,-2-2 0-16,2 0 0 0,1 0 0 0,-1 1 0 15,-1-1 0-15,4 2 0 0,2-2 0 0,-1 0 0 16,1-2 0-16,1 2 0 0,8 0 0 0,-10 0 0 16,1-1 0-16,0 1 128 0,9 0-128 0,-9 0 0 0,9 0 0 0,0 0 0 15,-9 1-128-15,9-1 128 0,0 0 0 0,0 0 0 16,-8 3 0-16,8-3 0 0,0 0 0 0,0 0 0 15,0 0 0-15,0 0 0 0,0 0 0 0,0 0 0 16,0 0-128-16,0 0 128 0,0 0 0 0,-4 9 0 16,4-9 0-16,0 0 0 0,0 12 0 0,0-12 0 15,0 0 0-15,5 12 0 0,0-2 0 0,0 0 0 16,-1 1-128-16,2 1 128 0,-1-3 0 0,0 1 0 0,2 1 0 0,0-1 0 16,1-1 0-16,0 2 0 0,1-2 0 15,2 1 0-15,-1-1 0 0,0 0 0 16,1 1 0-16,1-1 0 0,-1 0 0 0,0 1 0 0,-2 2 0 0,0 0 0 15,0 1 0-15,0-2 0 0,0-1 0 0,0-1 0 16,2-3 0-16,-2-1 0 0,-9-5 0 0,10 6 0 16,-10-6 0-16,13 4 0 0,-1-3 0 0,-1-1 0 15,-11 0-144-15,10-3 144 16,-2-1-1344-16,0 0-144 0,0-1-48 0,1-1 0 16,1-3-2336-16,-3-3-480 0,-3-10-80 0,3-2-32 0</inkml:trace>
  <inkml:trace contextRef="#ctx0" brushRef="#br3" timeOffset="133301.43">33582 14231 7359 0,'0'0'656'0,"0"0"-528"0,0 0-128 0,0 0 0 15,0 0 4224-15,0 0 800 0,0 0 160 0,0 0 48 16,0 0-2736-16,0 0-528 0,-5-8-112 0,5 8-32 16,-5-11-432-16,1 4-96 0,4 7-16 0,-2-10 0 15,2 10-96-15,-3-9-32 0,0 0 0 0,3 9 0 16,-2-9-112-16,-1 1-16 0,3 8-16 0,-3-10 0 0,0 3-160 0,-1-2-16 15,0 0-16-15,4 9 0 0,0 0-48 16,-4-5 0-16,-3-4 0 0,1 0 0 0,1-1-160 0,-2 1-32 16,-1-1-16-16,2-3 0 0,-1-4-176 0,1 1-16 15,-3-5-16-15,-1 2 0 16,3-1-176-16,-1-2-48 0,-1-3 0 0,-2 1 0 0,-1-1-128 0,-1-1 0 16,-1-2 144-16,-2 2-144 0,0 2 128 0,-3 3-128 15,0-3 128-15,-2 3-128 0,-1 2 128 0,0 1-128 16,-2 1 160-16,1 0-160 0,-2 1 176 0,12 8-176 15,-3-4 192-15,0 1-192 0,0-1 176 0,-1-1-176 16,0-1 160-16,0 1-160 0,0 0 144 0,-13-12-144 16,6 4 128-16,5 3-128 0,2 1 0 0,4 2 0 15,1 4 128-15,0-2-128 0,2-2 0 0,-3 0 192 16,0-1-192-16,-2 0 192 0,0-1-192 0,-2 0 128 16,-1-1-128-16,-2 1 128 0,-3-1-128 0,0 1 0 15,0 1 144-15,-2 2-144 0,0-3 128 0,1 4-128 0,1 0 160 0,1-1-160 16,3 2 160-16,-1 2-160 0,5-2 160 0,5 7-160 15,0-1 0-15,2 1 128 0,0-1-128 0,-1-1 0 16,0 1 0-16,0-1 0 0,1 1 0 16,-7-6 0-16,3 1 0 0,0 2 0 0,3 1 0 0,-2 2 0 15,1 2 0-15,0-1 0 0,2 0 0 0,-3 1 0 16,1-2 0-16,-2 1 0 0,2 0 0 0,-2 0 0 16,0 1 0-16,1 0 0 0,-4-1 0 0,2-2 0 15,-4 1 0-15,2 0 0 0,-2 0 0 0,0 1 0 16,2-3 0-16,0 1 128 0,-2 1-128 0,1-2 0 0,2 2 0 15,1-2 0-15,-2 3 0 0,4-2 0 0,-1 0 0 0,0 2 0 16,2 0 0-16,1-1 0 0,0 0 0 0,-3 2 0 16,1-1 0-16,1 1-160 0,1-1 160 0,-3 2 0 15,0 0 160-15,-1 0-160 0,-1-1 0 0,0 3 0 16,-2-1 0-16,2 2 0 0,-1-3 0 0,2 0 0 16,-1-1 0-16,1 3 0 0,1-1 0 0,0-2 0 15,-1 1 0-15,0-1 0 0,3-2 368 0,-1 3-32 16,1-3 0-16,1 2 0 0,2 0-528 0,1 2-128 15,-1-5 0-15,1 5-16 0,-3-2 336 0,2 1 0 16,1 1 0-16,-2 0 0 0,0 0 0 0,0 0 0 16,0 2 0-16,1 0 0 0,-1 2 0 0,8-2 0 15,-9 4 0-15,0 0 0 0,1-2 0 0,8-2 0 16,-7 7 0-16,7-7 0 0,-8 7-144 0,8-7 144 16,-5 11 0-16,5-11 0 0,0 0 0 0,-1 9 0 15,1-9 0-15,0 0 0 0,4 10 0 0,-4-10 0 16,5 8 0-16,-5-8 0 0,0 0 0 0,9 7 0 15,-9-7 0-15,11 4 0 0,-1 1 0 0,0-5 0 16,-10 0 0-16,13-4 0 0,-1 1 0 0,0 0 0 0,-2 0 0 0,-10 3 0 16,6-13 0-16,0 1 0 0,3 3 0 0,2 2 0 15,-1 2 0-15,0 0 0 0,2-1 0 0,1 0 0 16,2 2 0-16,-1 1 0 0,2 0 0 16,0-1 0-16,3 1 0 0,-1-1 0 0,3 3 0 0,0 0 0 15,1 0 0-15,1-1 0 0,1 2 0 0,1 2 0 16,-1 0 0-16,-3 1 0 0,0-1 0 0,0-2 0 15,0 2 0-15,-2 0 0 0,1 2 0 0,-2 1 0 16,-1-3 0-16,0 2 0 0,-1-2 0 0,-1 1 0 16,0 2 0-16,0-1 0 0,2 0 0 0,-1-2 0 0,0 2 0 0,-1-2 0 15,0 0 0-15,-1 1 0 0,-2-3 0 0,-1 0 0 16,1 0 0-16,0 0 0 0,-2 1 0 0,1-2 0 16,-1 1 0-16,1 1 0 0,-11-1 0 0,13 0 0 15,-2 0 0-15,-11 0 0 0,0 0 0 0,11 0 0 16,-11 0 0-16,0 0 0 0,0 0 0 0,0 0 0 15,0 0 0-15,0 0 0 0,0 0 0 0,0 0 0 16,0 0 0-16,0 0 0 0,-3-8 0 0,3 8 0 16,0 0 0-16,-12 0 0 0,1-4 0 0,-1 2 0 15,-1-3 0-15,1 1-160 0,-1 0 160 0,1 1 0 16,-1-1-144-16,0 0 144 0,-1 1 0 0,0 0 0 16,-1 0-144-16,0 1 144 0,-2 0 0 0,0-2-128 15,0 2 128-15,-3 1 0 0,-1-1-176 0,-1 1 176 0,0 0-160 0,-3-1 160 16,-2 1-128-16,1 0 128 15,0-2 0-15,1 1-144 0,-1-1 144 0,2-2 0 0,4 1 0 0,0 1 0 16,0 2 0-16,1-2 0 0,-1 3 0 0,1 0 0 16,1-1 0-16,-1 1 0 0,1 0 0 0,1 1 0 15,0 2 0-15,2-3 0 0,0 0 0 0,2 0 0 16,0 0 0-16,4 2 0 0,9-2 0 0,0 0-128 16,-9 6 128-16,0-1 0 0,1-1 0 0,8-4-128 15,-9 5 0-15,9-5 0 0,-8 5 0 0,8-5 0 16,0 0 128-16,0 0 0 0,0 0 160 0,0 0-160 15,-4 9 0-15,4-9 0 0,0 0 0 0,1 10 0 0,-1-10 0 0,3 9 0 16,-3-9 0-16,5 10 0 0,0-2 0 0,1 0 0 16,-1 2 0-16,0-1 0 0,0 0 0 0,2-1 0 15,-1 4 0-15,2-3 0 0,1 2 0 0,-2-5 0 16,-7-6 0-16,0 0 0 0,14 13 0 0,0 1 0 16,-1 1 0-16,2-1 0 0,-1 0 0 0,0 3 0 15,1 2 0-15,0-1 0 0,0 0 0 0,0 0 0 16,1 2 0-16,-2-1 0 0,-1 2 0 0,-1-1 128 15,3 2-128-15,-1-1 0 0,-1-2 0 0,0 1 0 16,-1-3 0-16,-2 0 0 0,-2 1 0 0,-2-1 0 16,0-3 0-16,-2 1 0 0,0-1 0 0,1 3 0 15,0 4 0-15,-1-7 0 16,-4-14-816-16,4 13-144 0,4 6-48 0,1-5 0 16,1-4-1056-16,3-2-224 0,2 0-32 0,-1-5-11856 15,-5-13-2368-15</inkml:trace>
  <inkml:trace contextRef="#ctx0" brushRef="#br3" timeOffset="138488.25">31722 12768 15023 0,'0'0'656'0,"0"0"160"0,0 0-656 0,0 0-160 0,0 0 0 0,0 0 0 16,0 0 1024-16,0 0 160 15,0 0 32-15,0 0 16 0,0 0-720 0,0 0-160 16,0 0-32-16,0 0 0 0,0 0-128 0,0 0-16 15,0 0-16-15,0 0 0 0,1-4 480 0,-1 4 80 0,-1-5 32 0,0 1 0 16,-3 0-32-16,0 0 0 0,0 1 0 16,0 0 0-16,-4 0 112 0,0-1 0 0,-1 1 16 0,2-1 0 15,7 4-192-15,-7-3-32 0,7 3-16 0,-7-4 0 16,7 4-256-16,-5-6-48 0,-1 1-16 0,6 5 0 16,-5-5-48-16,5 5-16 0,-7-5 0 0,0-2 0 15,7 7 112-15,-6-4 32 0,6 4 0 0,-8-5 0 16,0 1 16-16,8 4 16 0,-9-4 0 0,9 4 0 0,-10-2-48 0,2 0-16 15,8 2 0-15,-9-2 0 16,9 2 48-16,-8-3 16 0,0 2 0 0,8 1 0 0,-9-5-32 0,3 3-16 16,6 2 0-16,-10-5 0 0,3 4-112 0,7 1-32 15,-8-4 0-15,0 1 0 0,-1-1 80 0,1 2 16 16,-1-1 0-16,0 1 0 0,0-4-48 0,-1 1 0 16,1 0 0-16,0 0 0 0,1 1 144 0,-1-1 32 15,0-2 0-15,0 2 0 0,0 0-128 0,-2-1-32 16,0 1 0-16,-1 1 0 0,-1-3-112 0,0 0-32 15,0 0 0-15,0 2 0 0,-1 3 48 0,-1-2 0 16,1 0 0-16,2-1 0 0,0-1-176 0,1 1 0 16,-2 0 144-16,1 2-144 0,0-2 0 0,0 0-192 15,-1-2 32-15,2 2 0 0,-2 0 368 0,0 0 80 16,0 1 16-16,-1-1 0 0,1-2-144 0,0 2-32 16,-2 0 0-16,0-3 0 0,1-4-128 0,0 4 160 0,-1 2-160 0,2-1 160 15,-1 1-160-15,1 6 160 16,0 6-160-16,0-6 160 0,0-11-160 0,1 3 192 0,0 4-192 15,1-1 192-15,-2 1-48 0,1 0 0 16,0 0 0-16,2 0 0 0,-1 1-144 0,1 1 160 0,-1-1-160 0,1 1 160 16,0-1-160-16,-2 7 0 0,0 6 0 0,0-8 128 15,1-13-128-15,0-1 0 0,1 7 0 0,-2 9 128 16,-1 9-128-16,0-5 0 0,0-4 0 0,-1 0 128 16,-1-7-128-16,1 2 128 0,-2 1-128 0,-1-3 128 15,0 1-128-15,0-1 128 0,-1 0-128 0,0 2 128 0,0-1-128 16,-1-1 128-16,1 2-128 0,1-1 128 0,0 0-128 0,0 2 0 15,0 0 144-15,0 0-144 0,0 0 0 0,2 0 0 16,-1 0 0-16,2 0 128 0,-2 0-128 0,3 0 0 16,0 0 0-16,0 0 128 0,0 0-128 0,0 0 128 15,-1 0-128-15,1 0 128 0,-2 0-128 0,2 0 144 16,0-2-144-16,0 2 160 0,-1-1-160 0,0 1 128 16,-2-1-128-16,2 1 128 0,-1-3-128 0,-2 2 0 15,-2-2 0-15,-1 3 128 0,-1-2-128 0,2 0 0 16,-2 1 0-16,1 0 0 0,-1-1 0 0,2 2 0 15,1 0 128-15,-1 0-128 0,1 0 0 0,1 2 0 16,0-1 0-16,2 0 0 0,0 3 0 0,1-1 0 16,1 1 0-16,0-2 0 0,0 4 0 0,0-2 0 15,-3-2 0-15,3 1 0 0,0-1 0 0,0 2 0 16,-1-1 128-16,-1 1-128 0,1-4 0 0,-2 1 0 0,-1 0 0 0,0 1 128 16,0-2-128-16,-1 0 0 0,-3-2 0 0,1 1 128 15,-1 1-128-15,-2 0 0 16,-1 0 0-16,2 0 128 0,1-1-128 0,0 2 0 0,0 0 0 15,1 3 0-15,1-4 0 0,-1 3 128 0,1 1-128 0,1-4 0 16,1 2 0-16,0 2 0 0,1 2 128 0,-2-1-128 16,1-1 0-16,0 0 0 0,0-2 0 15,-1 1 0-15,-1-1 0 0,0 0 0 0,-3-2 0 0,-2-2 0 16,-2 4 0-16,0 0 0 0,-4-2 0 0,0 2 128 16,-3-1-128-16,3 3 0 0,2-4 0 0,0 4 0 15,2 0 0-15,2 0 0 0,0-1 0 0,3 3 0 16,3-2 0-16,1 1 0 0,0 1 0 0,0-3 0 0,0 1 0 0,2 1 0 15,-1-1 0-15,2 1 0 0,-2 0 0 0,0 1 0 16,-1-1 0-16,0-3 0 0,-2 2 0 0,1 0-272 16,-1 0 64-16,1 0 16 0,-1 0 320 0,-2 1 64 15,0-1 0-15,0 1 16 0,0 2-208 0,-1-2 0 16,0 2 128-16,0-1-128 0,-1 1 0 0,3-1 0 16,0-1 128-16,0 4-128 0,1 1 0 0,2-3 128 15,0 4-128-15,0-3 0 0,0 0 0 0,0 1 0 16,0 2 0-16,0-1 0 0,0 0 0 0,0 0 0 15,-1 3 0-15,1-3 0 0,0 0 0 0,0 0 0 16,0 1 0-16,0 2 0 0,-1-3 0 0,0 2 128 0,-2 1-128 16,2-1 0-16,0 0 0 0,0-2 0 15,-2-1 128-15,2 2-128 0,-1-1 0 0,1 3 0 16,0-3 0-16,0 1 0 0,-1-2 0 0,1 3 0 16,0-2 0-16,1 1 0 0,0-1 0 0,1 0 128 15,2-2-128-15,0 1 0 0,-3 0 0 0,2 1 0 16,2-3 128-16,0 0-128 0,-1-1 0 0,1 1 144 15,-1 0-144-15,-1-1 128 0,1-1-128 0,0 0 0 0,-3 2 144 0,1-1-144 16,-1-2 336-16,0 4 0 0,0 0 0 0,0 0 0 16,0 1-528-16,-1 0-96 0,1 0-32 0,0 2 0 15,0 0 320-15,0 0 0 0,0-1 0 0,0 2 0 16,-1 2 0-16,2 2 0 0,1-2 0 0,1 1 0 16,-1-1 0-16,2 0 0 0,0 2 0 0,1 0 0 15,1 1 0-15,-1 1 0 0,1-3 0 0,1 1 0 16,0 1 0-16,-1-3 0 0,1-2 0 0,-2-4 0 15,-1-4 0-15,0 1 128 0,1 2-128 0,2 0 0 0,-1 1 0 16,1 0 0-16,-2 0 0 0,0 0 0 16,1-2 128-16,2 5-128 0,2 0 0 0,-1 1 0 0,-1-1 128 0,0-4-128 15,0 1 0-15,-2-1 144 0,-2 1-144 0,-1-2 0 16,1 1 144-16,1-1-144 0,-1 1 0 0,0 0 0 16,1 3 0-16,1-1 128 0,-1 1-128 0,0-2 0 15,1 4 0-15,-1 1 0 0,-1-2 0 16,2 3 0-16,1-1 0 0,1 0 0 0,0-3 0 0,0 3 0 15,1 3 0-15,-1-3 0 0,2 4 0 0,1-3 128 16,-1 0-128-16,1 2 0 0,0 0 0 0,1-1 0 16,-1 2 0-16,0-4 0 0,0 2 0 0,1 0 0 15,-1-3 0-15,2 1 128 0,-2 1 384 0,1-1 96 16,0-1 16-16,-1 0 0 16,1-2-992-16,0-1-192 0,0 1-32 0,1 1-16 0,0-3 608 0,0 1 0 15,-1-1 0-15,0 1 0 0,1 2 0 0,-2-1 0 16,2 2 0-16,1-3 0 0,-1 3 288 0,0-1 80 0,0 0 16 15,1 2 0-15,1-3-384 0,-4 3 0 0,2 0-160 0,1 3 160 16,-1 1 0-16,0 1 0 0,0 0 0 0,0 1 0 16,-1-1 0-16,0 0 0 0,2-1 0 0,-1 1 0 15,0-2 0-15,1 1 0 0,0 0 0 0,0 0 0 16,-1-4 0-16,1 1 0 0,1-2 0 0,1 0 0 16,-2 1-192-16,0-1-16 0,2-2-16 0,0 0 0 15,1-10 224-15,-2 13 0 0,1-2 0 0,0-2 0 16,1-9 0-16,-2 12 0 0,1-1 0 0,0-1 0 0,-2 0 0 15,1 0 0-15,-1 1 0 0,0-1 0 0,1 1 0 0,-1 0 0 16,1 2 0-16,0-3 0 0,2-10 0 16,-2 14 0-16,-4-1 0 0,3 0 0 0,0 0 0 0,2 0 0 15,1 1 0-15,1-1 0 0,-1 1 0 0,0-1 0 16,0 1 0-16,3-1 0 0,-1 1 0 0,1-1 0 16,-1 0 0-16,0 0 0 0,-4 0 128 0,2 0-128 15,2 0 0-15,0 1 0 0,0-1 0 0,-1 0 0 16,-1 0 0-16,1-2 0 0,-1 0 0 0,0-2 0 15,0 0 0-15,0-1 0 0,0-8 0 0,0 12 0 16,0-5 0-16,0-7 0 0,0 11 128 0,0-2-128 16,0 0 0-16,0-9 0 0,0 0 0 0,0 0 0 15,-1 9 0-15,1-9 0 0,-3 9 320 0,1-1-64 0,2-8 0 16,0 0 0-16,-6 8-384 0,6-8-96 16,0 0-16-16,0 0 0 0,0 0 240 0,-5 7 0 0,5-7 0 0,-6 5 0 15,6-5 0-15,0 0 0 16,-7 5 0-16,7-5 0 0,0 0 0 0,0 0 0 0,-5 6 0 0,5-6 0 15,-5 7 144-15,5-7-144 0,0 0 0 0,0 0 144 16,0 0-144-16,0 0 0 0,0 0 0 0,0 0 0 16,-7 4 0-16,7-4 0 0,0 0 0 0,0 0 0 15,0 0 0-15,0 0 0 0,0 0 0 16,-6-1 0-16,-2-2 0 0,1-1 0 0,1 0 0 0,-1-1 128 16,0-3-128-16,-3 2 0 0,1-5 0 0,-1 2 0 15,-1-1 0-15,2-3 0 0,0-4 0 0,0-2 0 16,1 0 0-16,0 1 240 0,1-6-48 0,-1 2 0 0,-1 0-48 15,1 0-16-15,-1-2 0 0,0 3 0 0,1 0-128 16,1 2-176-16,1 1 48 0,2 3 0 0,-1 1 128 0,1 4 0 16,-2-2 0-16,3 4 0 15,-1-2 0-15,1 2 0 0,-1 2 0 0,4 6-128 0,-4-10 128 0,0 4 0 16,2-2 0-16,2 8 0 0,-2-5 0 0,1-1 0 16,0 1 0-16,0 0 0 0,1 5 0 0,0-4 0 15,0 4 0-15,0 0-128 0,1-13-16 0,1 4 0 16,-2 9 0-16,0 0 0 0,0 0 144 0,0 0 144 15,0 0-16-15,0 0-128 0,0 0 0 0,0 0 0 16,0 0 0-16,11 2 0 0,-11-2-160 0,0 0 160 16,10 8-160-16,-1 1 160 0,1 2-128 0,-1 1 128 15,0 1 0-15,1 1-144 0,-2 0 144 0,2 4-128 16,1 3 128-16,-1 2-128 0,-1-1 128 0,2 1 224 16,1-1-48-16,-1 0-16 0,1 1-160 0,1-3-256 15,-1 0 64-15,0-2 16 0,-2 1 176 0,-1-6 0 16,-1 0 0-16,0-2 0 0,0 1 0 0,1-1 0 15,-1-2 0-15,-1-2 0 0,0 3 0 0,-1-7 0 16,-6-3 0-16,10 4 0 0,-3 0 0 0,1-4 0 16,-8 0 128-16,9 0-128 0,-1-2 0 0,1-1 144 15,-9 3-144-15,11-9 0 0,-1 0 144 0,1-2-144 0,0-2 0 16,1-1 144-16,0-3-144 0,1-1 128 0,-1-3-128 0,1 0 128 16,0 0-128-16,0-1 0 0,1 0 0 0,3 1 128 15,1 2-128-15,0-5-144 0,1 5 144 0,2 0-208 16,3 1 208-16,2 0 0 0,2 2 192 0,2 0-192 15,1 1 0-15,3 0 0 0,1 2 0 0,2-2 0 16,0-2-1600-16,3-4-448 0,3-5-64 16,6-8-13376-16,5-8-2688 0</inkml:trace>
  <inkml:trace contextRef="#ctx0" brushRef="#br3" timeOffset="140934.97">25640 15049 2751 0,'0'0'256'0,"0"0"-256"16,-2-7 0-16,2 7 0 0,-4-10 6592 0,4 10 1264 15,0 0 256-15,0 0 48 0,0 0-6048 0,0 0-1216 16,0 0-256-16,0 0-32 0,0 0-416 0,11 6-192 16,-1 0 160-16,-3 2-160 0,0 2 272 0,-2 2-32 15,-1 1-16-15,0 3 0 0,0 2 240 0,-3 3 48 16,-2 1 16-16,0 3 0 0,-1 0 48 0,0 5 16 16,-4 0 0-16,1 1 0 0,-1 0-240 0,-2-1-48 15,-1 0-16-15,-2-4 0 0,1-1-160 0,-1 0-128 0,1-2 192 0,1-3-192 16,0-3 160-16,1-3-160 0,1-2 128 0,1 0-128 15,1-6 0-15,5-6 0 16,0 0-144-16,0 0 144 16,0 0-768-16,0 0-64 0,0 0 0 0,0 0 0 15,-8-8-768-15,3-5-176 0,-1-1-16 0,1 0-16 0,-1-1-1504 16,-2 0-288-16,-1 0-64 0,0 0-16 0,-2 0 1312 0,1 2 256 0,-3 0 48 0,2 3 16 16,1-1 1008-16,1 2 208 0,-2 0 32 0,2 3 16 15,1-1 2832-15,2 2 576 0,-1 0 128 0,7 5 0 0,-4-4-16 0,4 4-16 16,0 0 0-16,0 0 0 0,-1-7-832 0,1 7-160 15,0 0-48-15,7-9 0 0,-7 9-608 0,10-4-128 16,0 2-32-16,-10 2 0 0,14-2-48 0,-1 1-16 16,0 0 0-16,2-1 0 0,3 1 32 0,2 0 0 15,2 1 0-15,2-3 0 0,2 0-368 0,1 2-64 16,2-4 0-16,3 4-16 0,2-3-288 0,0 1-144 16,-1 1 160-16,1-1-160 0,1-1 0 0,-1 0-160 15,-2 0 0-15,2-1 0 16,0 0-3136-16,3-2-624 0</inkml:trace>
  <inkml:trace contextRef="#ctx0" brushRef="#br3" timeOffset="143696.51">4400 15774 16575 0,'0'0'1472'0,"0"0"-1168"0,0 0-304 0,0 0 0 15,0 0 1808-15,-6 7 304 0,6-7 64 0,0 0 16 0,-7 8-1744 0,7-8-448 16,0 0 0-16,0 0 0 0,0 0 0 0,0 0-256 16,0 0 48-16,0 0 0 0,0 0 16 0,0 0 0 15,0 0 0-15,0 0 0 0,-1-10 192 0,1 10 0 16,-2-9 0-16,2 0 0 0,0-1 192 0,-2 3-32 16,-2-4 0-16,0 1 0 0,-1 1 544 0,0-2 128 15,-3-1 0-15,-1 0 16 0,-2 2 0 0,-1-2 0 16,1-1 0-16,-2 1 0 0,-3 0-336 0,-1 1-64 15,0-2 0-15,0 0-16 0,-1 1-144 0,1-1-32 16,1-1 0-16,-1 0 0 0,3 3-256 0,2-4 160 16,1 1-160-16,1 0 128 0,3-1-128 0,-1 2 0 15,1 2 0-15,1-2 0 0,-1 2 0 0,2 2 0 16,-3 1 0-16,2-2 0 0,-2 1 0 0,0 2 0 16,0 3 0-16,0-1 0 0,-2 0 0 0,1 2 0 15,0 1 0-15,0 0 0 0,-1 2 0 0,1 0 0 16,2 0 0-16,-1 2 0 0,8-2 0 0,0 0 0 15,0 0 0-15,0 0 0 0,-7 2 0 0,7-2 0 16,0 0 0-16,0 0 0 0,0 0 0 0,0 0 0 0,0 0 0 16,-2 13 0-16,2-13 0 0,2 13 0 0,1 0 0 15,2 0 0-15,0 4-128 0,2 2 128 0,-1 0 0 0,1 3 0 16,-1-1 0-16,2 1-176 0,-1 2 176 0,-1-1-128 16,1-1 128-16,-2-2 0 0,0-3 0 0,0 0 0 15,-1-5 0-15,0-1 0 0,-4-11 0 0,3 9 0 16,-3-9 0-16,0 0 0 0,0 0 128 0,0 0-128 0,0 0 208 0,0 0-16 15,0 0-16-15,0 0 0 0,-2-11 48 0,0-2 16 16,1 1 0-16,-3-2 0 0,0-1-96 0,-3 1-16 16,2-2 0-16,0 1 0 0,0-2-128 0,-1 0 160 15,1 0-160-15,0 1 160 0,0 2-160 0,-1-2 0 16,1 0 0-16,0 5 0 0,0-2 0 0,1 2 0 16,0 1 0-16,0 2 0 0,1 0 0 0,1 0 0 15,2 8 0-15,0-9 0 0,0 3 0 0,2-3 0 16,-2 9 0-16,7-8 0 0,0 1 0 0,-7 7 0 15,10-5-128-15,0 1 128 0,1 2 0 0,1 2 0 16,-2 0 0-16,2 1 0 0,-1 0 0 0,2 2 0 16,1-1 0-16,-3 1 0 0,0 0 0 0,0 0 0 15,2 0 0-15,0 0 0 0,-1-2 0 0,1-1 0 0,0 1 0 0,0-1 0 16,-1 0 0-16,0-1 0 16,0 0 0-16,1 1 0 0,0-3-192 0,1 0 48 15,3 2 0-15,-1-3 0 16,-1 2-1904-16,1-1-384 0,-2 0-80 0,1 2-9984 0</inkml:trace>
  <inkml:trace contextRef="#ctx0" brushRef="#br3" timeOffset="151130.1">33357 13580 6447 0,'0'0'272'0,"0"0"80"16,0 0-352-16,0 0 0 0,1-9 0 0,-1 9 0 0,0 0 5248 0,0 0 960 15,0 0 208-15,0 0 48 0,-2-8-5376 0,2 8-1088 16,0 0-160-16,-3-10-64 15,3 10-160-15,0 0-48 0,-5-8 0 0,5 8 0 16,0 0-192-16,-3-9-32 0,3 9-16 0,-4-8 0 0,4 8 672 0,-4-8 0 16,-1 2 208-16,5 6-48 0,-8-7 416 0,2 2 64 15,6 5 32-15,-9-5 0 0,0-1-240 0,1 1-48 16,0 0-16-16,1 1 0 0,0-2-80 0,-1-2-16 16,0 0 0-16,0 0 0 0,-1 2 96 0,0-4 16 15,0 3 0-15,-2-1 0 0,1-1-128 0,-1 0-32 0,1-1 0 0,0 1 0 16,-1 0-224-16,5 4 0 15,-1-2 0-15,-1 1 0 0,0-2 192 0,-1-1-48 16,0 0-16-16,-1 1 0 0,-1-4 0 0,-7-6-128 0,1 0 192 0,3 2-64 16,-1 1-128-16,4-1 0 0,-1 2 144 0,2-1-144 15,-1 0 176-15,2 2-48 0,0-4 0 0,0 4 0 16,0-4 0-16,0 4-128 0,-1 0 192 0,1-1-64 16,0 1-128-16,4 6 0 0,0-3 0 0,-3 0 0 15,-1-2 0-15,-2 5 0 0,1-7 0 0,-2 4 0 16,-1 0 0-16,-13-6 0 0,3-2 0 0,2 6 0 0,1-1 0 0,2 1 0 15,0 0 0-15,-1 2 0 0,2 1 0 0,-1-3 0 16,0 0 224-16,1 1-64 0,1-1 80 0,1 2 16 16,-1-2 0-16,0 1 0 0,1 1-64 0,-1 1 0 15,2 0 0-15,1-2 0 0,1 2 64 0,0-1 16 16,1 2 0-16,-1-1 0 0,-1 2-144 0,0-1-128 16,-2 2 144-16,1-1-144 0,-2 1 0 0,1-1 128 15,-3 0-128-15,2 1 0 0,-1 0 192 0,1 2-16 16,-1-3 0-16,3-3 0 0,0 1 80 0,-1 1 0 15,2 0 16-15,2 0 0 0,-1 2-48 0,0-3-16 16,0 0 0-16,2 1 0 0,-1 0-32 0,1 1-16 16,-2 1 0-16,1-1 0 0,-2 1-160 0,0-1 192 15,-1 1-192-15,1 1 192 0,0-1-64 0,-1 2-128 0,0 1 192 0,-1-1-64 16,1 0-128-16,0 1 0 16,-1 2 0-16,2-3 0 0,0 1 0 0,0-3 0 15,2 1 0-15,-3-1 0 0,1 1 0 0,0 1 0 16,0 0 0-16,0 0 0 0,-1-1 0 0,0-1 128 15,-1-3-128-15,1 2 0 0,0 2 0 0,-2-2 0 16,-1 1 0-16,0 1 0 0,-1-2 0 0,0 1 0 16,1 0 0-16,0 1 0 0,0 0 0 0,0 2 0 0,0-2 0 0,0 1 0 15,0 2 0-15,0-2 0 0,0 0 0 0,0 0 0 16,0 0 0-16,0-3 0 0,0 2 0 0,0 1 0 16,-1-2 0-16,1-1 0 0,3 2 0 0,-1 0 0 15,1 0 0-15,0-1 0 0,-1 0 0 0,1-1 0 16,0 1 0-16,1-2 0 0,0-1 0 0,0 1 0 15,0 0 0-15,-2 2 0 0,-2 0 128 0,2 1-128 0,-2-4 0 16,0 3 0-16,-2-2 0 0,1 1 0 0,-1 1 0 0,0-1 0 16,1 2 0-16,0 0 0 0,0-2 0 0,-1 2 0 15,1 0 0-15,0 0 0 0,0 1 0 0,1-3 128 16,0 2-128-16,1-2 0 0,0-2 0 0,2 0 0 16,1 3 128-16,0-3-128 0,1-1 0 0,1 3 0 15,0 0 144-15,1-1-144 0,-2 0 0 0,0 1 0 16,2-1 0-16,-3 3 128 15,-2-3-128-15,1 1 0 0,1 1 0 0,-1 1 0 0,-3-2 0 0,-1 1 0 16,-1-1 0-16,2 0 0 0,0 2 0 0,-1-1 0 16,0-1 0-16,0 1 0 0,1-1 0 0,1 1 0 0,0-3 0 15,1 2 0-15,-1 1 0 0,2 0 0 0,-2 1 0 16,0 1 0-16,1-5 0 0,-1 0 0 0,1 2 0 16,0 1 128-16,0 1-128 0,-1-2 0 15,2-2 0-15,-1 3 0 0,1-1 192 0,0 0-48 0,-1 0 0 0,1 0 0 16,0 1 16-16,-1-1 0 0,0 1 0 0,-2-1 0 15,-2 3-160-15,0-2 0 16,-1-1 0-16,1-1 0 0,0 2 0 0,0 1 0 0,-2-2 0 0,0 1 0 16,-1-1 0-16,0 0 0 0,-2 1 128 0,1-1-128 15,-2 1 0-15,2-1 128 0,-2 1-128 0,1-1 128 16,0 0-128-16,0 0 0 0,3-1 0 0,0 2 0 16,2-2 176-16,1 0 0 0,-1 0 0 0,1-1 0 15,0 3-176-15,0-4 0 0,-1 1-192 0,1 1 192 16,-1 1 0-16,0-1 0 0,0-1 0 0,-1 0 0 15,-1-1 0-15,1 3 0 0,-3 0 0 0,2 2 0 0,2 0 0 0,-1-1 0 16,0 0 0-16,0 2 0 0,0-2 0 16,2-1 0-16,0-1 0 0,0 2 0 0,1-1 0 0,0 1 0 15,0-1 0-15,1-1 0 0,2 0 0 16,-1 1 0-16,1 0 0 0,0 1 0 0,-2-1 0 0,-1 1 0 16,-1-1 0-16,-2 1 0 0,1 0 0 0,-2 1 0 15,0-1 0-15,-1 0 0 0,0 1 0 0,-2-1 0 16,1-2 144-16,1 1-144 0,1 1 0 0,1 1 0 15,-1-1 0-15,2 1 0 0,-2-1 0 0,1-2 0 16,1 0 0-16,-1 1 0 0,-1 1 0 0,2 1 0 16,-1 0 0-16,2 1 0 0,-1 1 0 0,-1-1 0 15,0 3 0-15,0-1 128 0,-3-1-128 0,0 0 0 16,-1 3 0-16,1-3 0 0,-3 2 0 0,0 0 0 16,-2-1 0-16,2 0 0 0,0 1 0 0,0-2 128 0,0 0-128 0,1-1 128 15,-1 2-128-15,0-1 0 16,0 1-128-16,1 0 128 0,2 1 0 0,-1-3 0 0,2 1 0 15,0 3 0-15,0-2 0 0,-1 1 0 16,-4-2 0-16,0 3 0 0,-2-3 0 0,1 2 0 0,-2 0 0 0,-2-1 176 16,1 2-176-16,0 2 0 15,0-2 0-15,-1 2 0 0,1 1 0 0,1 0 0 16,3 0-160-16,-1-1 160 0,2 0 0 0,1 1 0 0,1-3 0 16,0 1 0-16,1-1 0 0,-2-1 0 0,-1 1 0 0,-2-3 0 15,0 6 0-15,-2-3 0 0,-3-3 192 0,2 2-192 16,0-2 0-16,1 3 0 0,-2-3 0 0,2 0 0 15,0 3 0-15,2 0 0 0,0-5 0 0,2 3 0 16,0 0 0-16,0 1 0 0,3-2 0 0,-1 2 0 16,-2-2 0-16,-1 2 128 0,-1-1-128 0,0 1 0 0,-4 0 176 0,1-1-176 15,-1 0 160-15,-1 1-160 0,0 1 256 0,1 0-64 16,-1-2 0-16,2 2 0 0,1-1-192 0,2 1 176 16,2 0-176-16,2 0 160 0,0 0-160 0,1 0 128 15,-1-3-128-15,-1 3 128 0,-1-1-128 0,-1 0 0 16,-2-1 0-16,-1 0 0 0,-1-1 0 0,0 2 0 15,-1-2 0-15,1 2 0 0,-1-2 0 0,0 2 0 16,0 0 0-16,0-1 0 0,2 1 0 0,2 1 0 16,0-1 0-16,0 1 0 0,0 0 176 0,1 0-48 15,-3 1-128-15,-1 2 192 0,-1 1-192 0,0 0 0 16,-5-2 128-16,3 3-128 0,2-1 0 0,-1 0 0 0,1 1 0 0,0-2 0 16,1 0 0-16,2-1 0 15,2 0 0-15,1 0 0 0,-1 1 0 0,-1-1 0 16,1 0 0-16,-1-1 0 0,0-1 0 0,-2 0 0 15,-3 0 0-15,1 1 0 0,-4 2 0 0,1-3 0 0,0 0 128 0,1 1-128 16,0 2 0-16,3-1 0 16,0 1 0-16,2 1 0 0,1-3 0 0,2 2 0 15,0-1 0-15,2 2 0 0,-4-1 0 0,2 1 0 0,-1 0 0 0,-2-2 0 16,-1 1 0-16,-1 1 0 0,-1-3 0 0,3 2 0 16,0-1 128-16,0 0-128 0,-1 3 0 0,1-5 144 15,2 1-144-15,0-1 0 0,-1 0 0 0,4 2 0 16,-1 0 0-16,1 1 0 0,1-2 0 0,-2 0 0 15,-1 1 0-15,-1-1 0 0,-2 0 0 0,-1 2 0 16,0 1 0-16,-3-2 0 0,2 0 0 0,0 0 0 16,1 1 0-16,0 0 0 0,0-2 0 0,2 1 0 15,2 1 128-15,0-2-128 0,2 1 0 0,0-1 128 0,2-1-128 0,1 1 0 16,2 1 0-16,-1 0 128 0,-1 0-128 0,-1-1 0 16,-2-1 144-16,0 0-144 0,-1 1 0 0,-1-1 0 15,-4 0 0-15,0 1-192 0,0 1 192 0,0-1 256 16,0-1-64-16,0 1-16 0,0 2-176 0,1-3 128 15,1 1-128-15,2 1 128 0,1-2-128 0,1 1 160 16,0 1-160-16,1 1 160 0,1-3-32 0,-1 1 0 16,-1 2 0-16,1-3 0 0,-2 0-128 0,-1 0 160 15,0 1-160-15,-2 1 160 0,0-1-160 0,0 2 160 16,1-2-160-16,0 0 160 0,-1 2-160 0,1-1 0 16,1 0 0-16,0 0 0 0,0 1 0 0,2-1 0 0,2 2 0 15,1 0 0-15,0-1 0 0,-1 0 0 16,0-2 0-16,-3 0 0 0,2 0 0 0,-2 2 0 0,0-3 0 0,-1 0 0 15,-1 1 0-15,-2-1 0 16,0-1 0-16,1 1 0 0,-1-4 0 0,-1 3 0 16,0 0 128-16,0-2-128 0,0 3 0 0,1 0 0 15,2 0 0-15,0 3 0 0,-1-2 0 0,1 1 0 16,-3 2 128-16,0 0-128 0,0-1 0 0,0 1 0 16,-1 0 0-16,-1 0 0 0,-1-1 0 0,0 1 0 0,0-1 0 15,2 1 0-15,0 1 0 0,-1 0 0 0,1-2 0 0,1 1 0 16,2 0 0-16,0 1 0 0,1-4 0 0,-2 5 0 15,-1-4 0-15,0 2 0 0,-1-4 0 0,0 0 0 16,1 3 0-16,0 1 0 0,-2-4 0 0,2 2 0 0,0-1 0 0,0 2 0 16,0-2 0-16,0 2 0 15,-1-2 0-15,2 2 0 0,2-2 128 0,0 0-128 0,-1 1 0 0,1-1 0 16,-2 0 0-16,-1 2 0 0,-2-2 0 0,0 1 0 16,0-1 0-16,-1 2 128 0,2-2-128 0,0 0 0 15,-1 3 0-15,1-4 0 0,0 1 0 0,1 1 0 16,-2 0 0-16,4 1 0 0,0-2 0 0,2 2 0 15,0-1 0-15,0 2 0 0,-3 2 0 0,2-4 0 16,0 2 0-16,-2 0 0 0,0 1 0 0,1 0 0 16,-1 1 0-16,3 0 0 0,0 1 0 0,0-1 0 15,0 1 0-15,0-1 0 0,1 1 0 0,-1-2 0 16,-2 0 0-16,2 2 0 0,2-1 0 0,0 1 0 16,1-1 0-16,-1 2 0 0,1-1 0 0,-1-1 0 15,-1 1 0-15,1-1 0 0,-1-2 0 0,0 1 0 0,0 0 0 16,1 2 0-16,0-2 0 0,2 0 0 15,1 1 0-15,0 0 0 0,0 1 0 0,2-2 0 16,1 0 0-16,1-1 0 0,1-1 0 0,2 1 0 16,1-1 0-16,0 3 0 0,-1-1 0 0,3-3 0 15,-1 1 0-15,2 0 0 0,0-2 0 0,1 0 0 16,-1-1 128-16,1 0-128 0,9 0 0 0,-9 0 0 16,1 0 0-16,8 0 128 0,-9 0-128 0,9 0 0 15,-11-1 0-15,11 1 0 0,-9-1 0 0,9 1 0 0,-6-4 128 0,6 4-128 16,0 0 0-16,0 0 0 0,0 0 0 0,0 0 0 15,-6-8 0-15,6 8 0 0,2-8 0 0,-2 8 0 16,4-10 0-16,1 1 0 0,1 2 0 0,2 2 0 16,-8 5 144-16,13-5-144 0,-1-2 160 0,0-2-160 15,1 2 0-15,0 0 0 0,0 0 0 0,0-3 0 16,0 1 0-16,1 1-128 0,-2 0 128 0,2 1 0 0,1 1 0 0,-1-1 0 16,0 1 0-16,2-2 0 0,-2 1 0 15,2 0 0-15,0-2 0 0,-1-1 0 0,0 0 0 16,2 1 0-16,-1 1 0 0,1 2 0 0,0-4 0 0,0 4 0 15,-2 1 0-15,-1-1 0 0,-2 3 0 0,-1-1 0 16,0 1 0-16,-11 3 0 0,0 0 0 0,0 0 0 16,0 0 0-16,0 0 0 0,0 0-128 0,0 0 128 15,0 0 0-15,0 0 0 0,0 0-128 0,0 0 128 16,0 0 0-16,-7 7 0 0,-2-4 0 0,-1 3-128 16,-1-1 128-16,-2 0 0 0,-2-1 0 0,-2 3 0 15,-1-1 0-15,-3 1 0 0,0-1 0 0,-1 3-128 16,-3 0 128-16,0 0 0 0,-1 1 0 0,0-3 0 15,-1 4 0-15,0 1 0 0,3-3 0 0,0 2-128 16,2 0 128-16,1 1 0 0,2-2 0 0,0 0 0 16,1 1 0-16,4 1 0 0,1-3 0 0,2 1 0 15,1 1 0-15,2 2 0 0,2-4 0 0,2 2 0 16,0 0 0-16,1 1 0 0,2 2 0 0,1 2 0 16,2-3 0-16,2 1 0 0,0 2 0 0,3-5 0 15,2 1 0-15,1 1 0 0,2-1 0 0,1 0 192 0,1-2-48 0,-1-1-16 16,2-1 32-16,0 0 0 0,1 0 0 0,2-2 0 15,1-2-160-15,0 0 0 0,1 0 0 0,-1 0 128 16,1-2-128-16,-1 1-192 0,0 1 32 0,-2-1 16 31,-2-1-1232-31,1-1-240 0,-2 2-48 0,1 0-12320 0,0-3-2464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20:08:35.017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29983 9823 11967 0,'0'0'528'0,"-9"2"112"0,-2 1-512 0,2 0-128 16,9-3 0-16,0 0 0 0,-9 4 3520 0,9-4 688 0,0 0 128 0,0 0 16 15,0 0-2448-15,0 0-496 0,0 0-112 0,0 0-16 16,0 0-320-16,0 0-80 0,13 0-16 0,1-3 0 15,3 2 64-15,3-5 16 0,0-1 0 0,4 4 0 16,5 4-80-16,-3-5-16 0,-10-10 0 0,3 1 0 16,6 6-272-16,0-3-48 0,-6-6-16 0,1-3 0 15,-1-6-256-15,1-1-64 0,1-4-16 0,2-3 0 16,2-2-176-16,2-1 128 0,2-3-128 0,1 3 128 16,-1 0-128-16,-3 3 0 0,-1 3 144 0,-3 2-144 15,-3 3 192-15,-8-8-48 0,-12-5 0 0,-1 6 0 16,5 1-144-16,-3 2 0 0,-3 3 0 0,1 0 0 15,-1 0 0-15,-1 2 0 0,-1-1 0 0,0 3 0 16,-1-2 0-16,1 1 0 0,0 4 0 0,0-2 0 16,-3 1 0-16,1 5 0 0,1-1 0 0,-1 6 128 0,1 6-128 0,-3 1 0 15,0 6-160-15,-2 5 160 0,-3 3-208 0,-2 10 48 16,-2 7 16-16,0 4 0 0,-2 5 0 0,1 4 0 16,-2 2 0-16,0 4 0 0,-1 3 144 0,2-2 0 15,3 2 0-15,3 0-128 0,0 0 128 0,1 0 0 16,1 0 0-16,3-5 0 0,-2-2 0 0,2-2 0 15,1-1 0-15,3-3 0 0,2 2 0 0,1-6 0 16,-2-6 128-16,4 0-128 0,6-3 0 0,0-2 0 16,-1-2 0-16,4-4 0 0,4 1 0 0,1-4 0 15,1-3 0-15,3-2 0 0,3-3-192 0,4-1 64 16,2-7 0-16,7 2 0 0,6-3-208 0,6-1-48 16,2 0 0-16,2 0 0 15,1-1-512-15,-3 1-128 0,-3-3 0 0,-4-1-16 16,-6 0-2368-16,-4-3-480 0</inkml:trace>
  <inkml:trace contextRef="#ctx0" brushRef="#br0" timeOffset="2731.96">31572 9678 19343 0,'0'0'848'0,"0"0"192"0,0 0-832 0,0 0-208 15,0 0 0-15,0 0 0 0,11-9 1920 0,2 2 352 16,2 1 64-16,3 1 16 0,3 1-1072 0,2 0-192 16,-1 1-64-16,0 2 0 0,0 1-576 0,-9 1-128 15,4-2-32-15,3 1 0 0,2-4-288 0,5 1 0 16,3 0 128-16,5 0-128 0,4 0 0 0,37-1 0 15,-8-1 0-15,-7 1 0 0,-5 0 0 0,-4 0 0 16,-3-1 0-16,-6 0 0 0,-4 0-144 0,-4 0 144 16,-3-2-128-16,0 2 128 0,-2 1 0 0,-3-1 0 15,-1 1 0-15,-2 0-128 0,-4 0 128 0,0 0 0 16,-4 0 0-16,-2 0 0 0,-2 3 0 0,-2-2 0 16,-10 3 0-16,0 0 0 0,0 0 128 0,0 0-128 15,5-7 160-15,-5 7-160 0,-1-7 128 0,-2 1-128 16,3 6 0-16,-6-7 144 0,-3 0 96 0,0 2 16 0,0 0 0 0,-3-1 0 15,-1 3 128-15,0-2 48 0,0 1 0 0,0 0 0 16,-2-1 80-16,2-2 32 0,0-1 0 0,2-1 0 16,0 0-256-16,-1-1-48 0,1-1-16 0,0 1 0 15,1-1-96-15,-1 1-128 0,2 3 176 0,0 2-176 16,-1 1 128-16,1 2-128 0,9 2 0 0,-11 0 0 16,2 0 0-16,9 0 128 0,-10 5-128 0,10-5 0 15,-11 1 0-15,11-1 0 0,0 0 0 0,0 0-192 16,-9 5 192-16,9-5 0 0,0 0 0 0,0 0 0 15,0 0-128-15,0 0 128 0,0 0 0 0,0 0-144 0,0 0 144 0,13 3 0 16,-1 1 0-16,0-1 0 0,-2 0 0 0,2 3 0 16,1 0 0-16,0 2-192 0,0 0 192 0,0 0 0 15,-3 1 0-15,2 0-128 0,0-1 128 0,-2 0-128 16,1-1 128-16,-1 1-128 0,0-1 128 0,1-1 0 16,-2 2 0-16,1 1 0 0,1 0 0 0,-1 2-128 15,-1 2 128-15,1-3-192 0,-3 2 192 0,3-2 0 16,-3 2 0-16,1 0 0 0,-1 1 0 0,-3 1 0 15,-3 1 0-15,-1 1 0 0,-1-1 128 0,-3 0-128 16,-2 1 128-16,-1 0-128 0,-2-2 144 0,-2 0-144 16,-2 1 192-16,-3-1-192 0,-1 0 176 0,1 1-176 15,-4 0 160-15,0 0-160 0,0-2 192 0,1-1-64 16,2-2-128-16,3 0 192 0,2-3-416 0,2-2-96 16,-1-1 0-16,11-4-16 15,0 0-2800-15,0 0-544 0</inkml:trace>
  <inkml:trace contextRef="#ctx0" brushRef="#br0" timeOffset="3198.51">33410 9059 24767 0,'0'0'1088'0,"0"0"240"0,0 0-1072 0,-11 0-256 0,-2 0 0 0,1 2 0 0,1 1 1248 0,1 1 192 16,0 2 32-16,-1 2 16 0,1 3 48 0,1 3 0 16,-2 2 0-16,2 2 0 0,0 3-672 0,1-2-128 15,-1 5-32-15,2-2 0 0,2 3-320 0,1 1-64 16,0-4 0-16,0 1-16 0,1 0-64 0,-1 1-16 16,1 4 0-16,0 4 0 0,2 5 112 0,-1 6 32 15,-2 6 0-15,0 1 0 0,0 0-48 0,-1-1 0 16,-3-2 0-16,0-4 0 0,0-5-32 0,2 0-16 15,-2-1 0-15,3 4 0 0,1 3-128 0,0 3-16 16,1 3-128-16,1-3 192 0,-2-4-192 0,1-3 144 16,-1-3-144-16,0-5 128 0,0-4 0 0,2-15 0 15,-2 0 0-15,-1 1 0 0,-2 2 64 0,1-1 16 16,-1-3 0-16,-1 0 0 0,-1-2 160 0,-1-1 16 16,-1-1 16-16,-1-1 0 0,-1-2-80 0,0-1 0 15,0-2-16-15,-11 2 0 0,3-1-112 0,2-3-32 16,3-1 0-16,-1-3 0 0,0 0-160 0,0-4 192 15,-2 0-192-15,2 0 192 0,-1-2-192 0,1 1 0 16,3-3 0-16,-15-6 128 0,15 7-128 0,1 3-160 0,4 1 160 31,4-4-2688-31,6-2-448 0</inkml:trace>
  <inkml:trace contextRef="#ctx0" brushRef="#br1" timeOffset="56693.02">3896 16143 12895 0,'0'0'1152'0,"0"0"-928"16,0 0-224-16,0 0 0 0,0 0 2128 0,0 0 384 0,0 0 80 0,0 0 16 15,0 0-2032-15,0 0-416 0,0-8-160 0,0 8 128 16,0 0 128-16,0 0 0 0,0 0 16 0,0 0 0 16,0 0 176-16,0 0 16 0,0 0 16 0,-7-5 0 15,-1 3 96-15,8 2 32 0,-9 0 0 0,9 0 0 16,-10 1 16-16,10-1 0 0,-10 4 0 0,10-4 0 16,-9 2 160-16,9-2 48 0,0 0 0 0,-7 4 0 15,7-4-96-15,0 0-16 0,-8 7 0 0,8-7 0 16,-7 9-96-16,1-3-32 0,-2 0 0 0,3 3 0 15,-2 1-112-15,1 2-32 0,-1-2 0 0,-2 3 0 16,-1 0-80-16,-2 2-32 0,0 0 0 0,-1 4 0 16,-3 2-32-16,1 1-16 0,-2 4 0 0,-1 0 0 15,-2 0 32-15,0 0 0 0,1 0 0 0,1 0 0 16,1-1-64-16,0-2 0 0,0 0 0 0,1 0 0 16,0-3-64-16,1 0 0 0,-1 0-16 0,1 1 0 0,0 0-176 0,0 0 128 15,-2-4-128-15,2 2 128 16,1-2-128-16,1-1 0 0,0 1 144 0,1-4-144 0,2 0 128 0,-1 0-128 15,2 0 128-15,0-4-128 16,1-4-256-16,8-5-128 0,-6 7-32 0,6-7 0 16,0 0-480-16,0 0-80 0,0 0-32 0,0 0 0 15,-7-11-1712-15,3 1-352 0,3-3-64 0</inkml:trace>
  <inkml:trace contextRef="#ctx0" brushRef="#br1" timeOffset="57153.01">3417 16164 35711 0,'0'0'1584'0,"-9"-3"320"0,9 3-1520 0,0 0-384 0,0 0 0 0,0 0 0 15,0 0 272-15,0 0-16 0,0 0 0 0,0 0 0 16,6 11-256-16,1-2 0 0,-7-9 0 0,8 10 0 16,-2 0 0-16,1-1 0 0,-7-9 0 0,8 11 0 15,-8-11 192-15,6 13-64 0,-6-13 0 0,7 12-128 16,-2 0 592-16,-5-12 16 0,0 0 0 0,8 10 0 0,-3 2 288 0,0 0 48 16,-5-12 16-16,8 13 0 0,-2 0-368 0,2-1-64 15,0-3-16-15,4 4 0 0,1 4-192 0,-1 1-32 16,-3-4-16-16,2 3 0 0,5 2-128 0,2 0-16 15,2 2-128-15,2 5 192 0,3 0-192 0,-2 0 128 16,0-1-128-16,0 1 0 0,0-1 128 0,-2 0-128 16,-2-2 0-16,-1-1 144 0,-1 0-144 0,-3 1 0 15,-1-1 0-15,-2 0 128 0,-4 0-128 0,1-1 0 16,-1-3 0-16,-2 0 0 0,-1-3 128 0,0 2-128 16,-2-4 0-16,1 1 128 0,-2-4-128 0,-1-10 0 15,3 11-160-15,-3-11 160 16,0 0-576-16,0 0 0 0,0 0-16 0,0 0 0 15,0 0-1424-15,10-1-288 0,-1-5-48 0,-1-5-14928 0</inkml:trace>
  <inkml:trace contextRef="#ctx0" brushRef="#br1" timeOffset="58169.82">3435 15765 4607 0,'0'0'192'0,"-9"1"64"0,-1-1-256 0,1 0 0 0,-1 0 0 0,10 0 0 15,-9-1 4144-15,9 1 784 0,-10-1 144 0,10 1 48 16,0 0-3248-16,0 0-640 0,-8 0-128 0,8 0-16 16,0 0-176-16,0 0-16 0,0 0-16 0,0 0 0 0,0 0-496 15,0 0-80-15,0 0-32 0,12 2 0 16,0-3 16-16,-1 2 0 0,2 3 0 0,0-4 0 0,0-1 256 0,0 0 48 15,2-1 16-15,0 1 0 0,1-3-32 0,0 2 0 16,-1 0 0-16,2 0 0 0,0-1-48 0,2 2-16 16,0-2 0-16,1 2 0 0,-1 1-80 0,1 0-32 15,-2-1 0-15,0 1 0 0,1-2-96 0,-1 4-32 16,1 0 0-16,1 1 0 0,-6-3-80 0,1 0 0 16,-1 0-16-16,-1 1 0 0,-1 2-176 0,-1-1 128 15,1-2-128-15,0 0 128 0,-2 0-128 0,1 2 160 16,-1 0-160-16,1 1 160 0,-11-3 64 0,13 0 16 15,-3-4 0-15,-1 1 0 0,-1-3 80 0,-8 6 0 0,8-4 16 0,-8 4 0 16,0 0-32-16,9-5-16 0,-9 5 0 0,0 0 0 16,6-7-64-16,-6 7-16 0,0 0 0 0,0 0 0 15,0 0-16-15,4-9-16 0,-4 9 0 0,0 0 0 16,0-9-48-16,0 9 0 0,0 0 0 0,-4-9 0 16,4 9 64-16,0 0 0 0,-5-9 0 0,5 9 0 15,-6-7-64-15,6 7-128 0,-9-6 192 0,1 0-64 16,1 1-128-16,2 1 160 0,-3-2-160 0,8 6 160 15,-9-4 16-15,0-1 0 0,0-1 0 0,0 1 0 16,0 1 32-16,-1-1 16 0,0 0 0 0,0 5 0 16,-2 4-48-16,3-4-16 0,0-3 0 0,-2-1 0 15,5-2-32-15,-1 1-128 0,-1-1 192 0,1 2-64 16,-1 2-128-16,0-2 0 0,0 1 144 0,0-2-144 16,-5 0 0-16,4 0 0 0,1 1 0 0,8 4 128 15,-9-6-128-15,9 6 0 0,-9-3 0 0,9 3 0 16,-9-2 0-16,9 2 0 0,0 0 0 0,0 0 0 0,-1 11-272 0,1-11 16 15,0 0 16-15,0 0 0 16,0 0-2720-16,19-2-560 0</inkml:trace>
  <inkml:trace contextRef="#ctx0" brushRef="#br1" timeOffset="61626.62">4374 16448 2751 0,'0'0'128'0,"0"0"16"0,0 0-144 0,-10 3 0 0,-1 0 0 0,11-3 0 15,-9 3 5136-15,9-3 1008 0,0 0 192 0,0 0 32 16,0 0-4896-16,0 0-992 0,0 0-192 0,0 0-32 15,0 0-96-15,0 0-16 0,12 3 0 0,-2-3 0 16,1-3 64-16,0 1 16 0,2 1 0 0,0-3 0 16,-1 2 208-16,1 1 32 0,0 0 16 0,0 1 0 15,2 0 240-15,-1 0 48 0,0 0 16 0,1 0 0 16,0 0-64-16,1 1-16 0,0 0 0 0,-1-1 0 16,1 0-256-16,1 0-48 0,0 0-16 0,0 0 0 15,1 0-48-15,0 0-16 0,-1-1 0 0,1 0 0 16,2-1-32-16,1 1-16 0,1-2 0 0,3 0 0 15,-2 1-32-15,5 0-16 0,-2-1 0 0,0-3 0 16,0 0-48-16,1 1-16 0,1 0 0 0,0 0 0 16,1 1-32-16,0 0-128 0,-1 0 192 0,1 1-64 0,-2 2 16 15,1-2 0-15,0 2 0 0,1 1 0 0,-2-1-16 0,1 1 0 16,-2-2 0-16,-1 0 0 0,-1 1-128 0,1-2 0 16,-1 0 0-16,-2 1 128 0,0-1 112 0,1 1 16 15,1-1 0-15,1 2 0 0,-2-1-112 0,1 1-16 16,-2 1 0-16,0 0 0 0,0 0 0 0,-1 0 0 15,-3 0 0-15,2 1 0 0,1 1-128 0,0-1 0 16,-2 0 0-16,1 2 0 0,0-2 0 0,1 2 0 16,-2-2 0-16,1 0 0 0,1 2 0 0,0-3 128 15,1 0-128-15,-2 0 0 0,-2-3 0 0,2 3 0 16,-1-1 0-16,1-2 0 0,-1 2 0 0,2 0 0 16,1-2 128-16,1 1-128 0,-3-1 0 0,3-1 0 0,-1 2 0 15,-1-2 128-15,-2 1 0 0,1-1 0 0,-1 3 0 0,1-1 0 16,-2 2-128-16,0-2 0 0,-1 4 0 0,-1-2 0 15,0 0 0-15,-1 0 0 0,1 0 0 0,1 0 0 16,1 0 0-16,0 0 0 0,2 0 0 0,-1 2 0 16,-3-2 0-16,0 0 0 0,-2-2 0 0,0 0 0 15,-1 2 0-15,-1 0 0 0,-1-1 0 0,-1-1 0 16,-10 2 160-16,9-2 0 0,-9 2 0 0,0 0 0 16,0 0 192-16,0 0 32 0,0 0 16 0,0 0 0 15,0 0-112-15,0 0-32 0,0 0 0 0,0 0 0 16,5-7-128-16,-5 7-128 0,0 0 192 0,2-8-192 15,-2 8 128-15,-2-8-128 0,0-2 0 0,2 10 0 16,0 0 144-16,-4-10-144 0,-1-1 0 0,1 2 144 16,-3 3-144-16,1-1 192 0,-1 1-192 0,1-1 192 15,-2 0 32-15,-1 2 16 0,0 0 0 0,-1 0 0 0,0 1-80 0,0-1-16 16,0 1 0-16,0 1 0 0,0-1-144 0,0 0 0 16,10 4 144-16,-10-4-144 0,0 2 0 0,10 2 0 15,-10-4 0-15,10 4 128 0,-11-7-128 0,2 2 0 16,9 5 0-16,-8-6 0 0,8 6 0 0,-8-6 0 15,8 6 0-15,0 0 0 0,-5-6 0 0,5 6 0 16,-7-7 0-16,7 7 0 0,0 0 0 0,0 0 0 16,0 0 0-16,0 0 0 0,0 0 0 0,0 0 0 15,0 0-144-15,0 0 144 0,0 0 0 0,0 0-144 16,0 0 144-16,0 0 0 0,0 0-128 0,0 0 128 16,0 0 0-16,2 8 0 0,-2-8 0 0,0 0-128 15,6 9 128-15,1-1 0 0,-7-8 0 0,9 8 0 0,-1-1 0 16,1-1 144-16,1-1-144 0,-1 0 0 0,0 1-192 0,-1 0 192 15,-8-6 0-15,12 8 0 0,-2-1 0 16,-1-2 0-16,-9-5 0 0,12 6 0 0,0-2 0 0,-2 0 0 16,1 0 0-16,-11-4 0 0,13 4 0 0,-1-1 0 15,-2 0 0-15,-10-3 0 0,12 3 0 0,-12-3 0 16,11 4 0-16,-11-4 0 0,10 4 0 0,-10-4 0 16,0 0 0-16,0 0 0 0,6 10 0 0,-2 1 0 15,-4-11 0-15,0 11 0 0,0 0 0 0,-3-2 0 16,3-9 0-16,-5 12 0 0,-1 0 0 0,-1-5 0 15,1 2 144-15,-2 2-144 0,0-2 160 0,0 1-160 16,0 0 160-16,1 0-160 0,0-3 160 0,-1 0-160 16,-1 1 0-16,1 0 128 0,2 0-128 0,-2 0 0 0,-1 1 0 0,0-1 0 15,1 2 0-15,-1-1 0 0,0 2-144 0,-2-1-32 16,-1-1 0-16,2 2 0 16,0-1-1168-16,0 0-224 0,0 1-48 0,1-2-16 15,1 0-672-15,2-1-128 0,6-8-16 0,-4 8-8880 16,4-8-1760-16</inkml:trace>
  <inkml:trace contextRef="#ctx0" brushRef="#br1" timeOffset="76402.77">7422 15905 13823 0,'0'0'608'0,"0"0"128"0,0 0-592 0,0 0-144 16,-9-6 0-16,0 3 0 0,9 3 2624 0,-9-2 512 15,1 0 80-15,8 2 32 0,-8-3-2528 0,8 3-496 16,0 0-96-16,-6-7-128 0,6 7 128 0,-4-7-128 15,0 0 0-15,4 7 144 0,-4-12 224 0,1 3 32 16,3 9 16-16,-5-9 0 0,0 3 208 0,5 6 32 16,-7-7 16-16,1 3 0 0,-2 0 272 0,8 4 48 0,-11-1 16 0,1 0 0 15,1 1-304-15,9 0-48 0,-11 1-16 0,2 0 0 16,9-1-128-16,-10 3-48 0,1-2 0 0,9-1 0 16,-11 4-48-16,2 1-16 0,0 2 0 0,9-7 0 15,-10 6-112-15,-1 2-32 0,1-1 0 0,2 2 0 16,-1-3 16-16,0 1 0 0,0 1 0 0,-1 1 0 15,1-1 48-15,2 1 16 0,0 0 0 0,-1 1 0 16,-1-1-144-16,0 2-48 0,1-1 0 0,0 1 0 16,2 0 16-16,-2 0 0 0,-1-1 0 0,2 1 0 15,1-2-16-15,-1 0 0 0,1 1 0 0,-1 1 0 16,2-2 96-16,0 1 16 0,0-2 0 0,-1 3 0 16,1 0-48-16,1-1 0 0,0 1 0 0,0 1 0 0,-1 1-16 0,1 0 0 15,0 1 0-15,-1-1 0 0,-1-2-64 0,0 2 0 16,3 0-128-16,-1-1 192 0,1-2-192 15,-1 2 176-15,-1-3-176 0,-2 3 160 0,3-1-160 0,1 2 192 16,-1-2-192-16,0 2 192 0,0 0-64 0,0 1-128 16,-1 2 192-16,1-3-64 0,0 1-128 0,0 2 192 15,-1-3-192-15,1 1 192 0,1 2-64 0,-1-3-128 16,2 1 192-16,-1 2-64 0,1-3 16 0,0 0 0 16,1 1 0-16,0 1 0 0,-1-2-144 0,2 2 0 15,3 0 0-15,-3-2 0 0,-3 0 0 0,2 0 0 16,1 3 0-16,1-5 0 0,-1 4 0 0,0-1 0 15,-1 0 0-15,0 1 0 0,-1-2 128 0,2 0-128 16,2-2 128-16,-1 3-128 0,0-1 128 0,1 0-128 16,0 0 0-16,1-2 128 0,-1 2-128 0,1 0 128 0,1 2-128 0,0-1 128 15,0 0-128-15,0 2 0 0,1 0 144 0,-1-2-144 16,0 0 0-16,1 1 144 0,0 0-144 0,0 4 0 16,-1-1 144-16,1 0-144 0,1 2 0 0,0-3 144 15,-1 2-144-15,3-2 0 0,-3-1 0 0,1-1 0 16,0-1 0-16,1-1 0 0,-1-2 0 0,2 1 0 15,1 0 128-15,0-1-128 0,-1 0 0 0,0-1 128 16,0 1-128-16,1-1 0 0,0-1 0 0,0 2 128 16,-1-2-128-16,1 1 0 0,2 2 0 0,-2 0 128 15,-2 1-128-15,1 0 0 0,1 1 0 0,2 1 128 16,-1-4 32-16,3 2 0 0,2 0 0 0,-1 0 0 16,-1 0-160-16,1 0 0 0,1 2 144 0,-1-2-144 0,0-3 0 15,2 1 0-15,0-1 0 0,-2-1 128 16,0 0-128-16,1 0 0 0,-1 1 128 0,0 1-128 15,1-2 0-15,-1-1 128 0,-1-1-128 0,1 1 0 0,-1-2 0 0,2 1 144 16,0-1-144-16,1 1 0 0,0-2 176 0,1 1-176 16,1 0 160-16,0-1-160 0,-2 1 144 0,1-2-144 15,0 0 128-15,0 0-128 0,-2 1 0 0,1-2 128 16,1 1-128-16,0-4 0 0,1 0 0 0,0 0 128 16,-1 0-128-16,0 0 0 0,0 0 128 0,0 1-128 15,0-2 0-15,0-3 128 0,0 3 0 0,1-2-128 16,-1-2 192-16,1 1-64 0,-1 1-128 0,3 1 0 15,0-2 0-15,-1 0 128 0,-1 0-128 0,2 1 0 16,-1-1 0-16,2 2 0 0,1-2 0 0,1 1 0 0,-1 3 0 0,-1-2 0 16,0-1 0-16,1 1 0 0,0-1 0 0,1 0 0 15,1 1 0-15,-1 0 0 0,-1 0 0 0,1 0 0 16,-1 1 0-16,0 0 0 0,0 1 0 0,0 0 0 16,-1 0 0-16,1 0 0 0,0 0 0 0,1 0 0 15,-3-3 0-15,1 2 0 0,0-2 128 16,1 3-128-16,0-2 0 0,1 0 0 0,-1 1 0 0,0 0 0 15,-1 1 0-15,0 0 0 0,-2 0 0 0,1 1 0 16,1 0 0-16,-2 3 0 0,1-2 0 0,1 0 0 16,0 1 0-16,-1-1 0 0,1 0 0 0,0 0 0 15,0-2 128-15,1 0-128 0,2 0 0 0,0 0 128 16,0 2-128-16,1-1 0 0,-1-4 0 0,1 1 0 16,-1-2 0-16,0 1 0 0,1 1 0 0,0 0 0 15,-2-2 0-15,1 2 0 0,-2-1 0 0,1 3 0 16,2-1 0-16,-1 1 0 0,0 1 0 0,1 1 0 0,0-2 0 0,0 1 128 15,-3 0-128-15,1 2 128 0,0-1-128 0,0-2 0 16,1 0 0-16,0 0 0 0,1 0 0 0,-1 0 0 16,-2-2 0-16,1 0 0 0,3 1 0 0,-1-1 0 15,-2-2 0-15,0 1 0 0,-1 0 0 0,0 1 0 16,0-1 0-16,3 2 0 0,0-4 0 0,-1 3 128 16,0 0-128-16,-1 0 0 0,0 1 0 0,-1 0 0 15,-1 1 0-15,-1 0 0 0,1 0 0 0,0-3 0 16,-1 2 0-16,-1 0 0 0,-1-1 0 0,1-2 0 15,0 2 128-15,2-1-128 0,1-1 0 0,2 0 0 16,-1-1 0-16,1 0 0 0,-1 0 0 0,2-2 0 0,1-1 128 16,0 2-128-16,0-1 0 0,0 1 0 15,0-1 0-15,-1 1 0 0,0-1 0 0,-3 2 0 0,-1 0 128 16,1 0-128-16,2-2 0 0,-2 2 0 0,-3-2 0 0,1 2 128 16,-1-1-128-16,2 0 128 0,-1 1-128 0,2 1 128 15,1-2-128-15,0-2 0 0,-1 1 0 16,-1 2 0-16,-1 1 0 0,3-2 0 15,-4-3 0-15,2 1 0 0,0-1 0 0,-2 0 0 0,1 1 0 0,-2 1 0 16,1-3 0-16,-1 3 0 0,-3 1 0 0,1-1 0 16,0-2 0-16,-2 4 128 0,0-2-128 0,1 0 0 15,-1-1 0-15,0-3 128 0,1 5-128 0,-1-2 0 16,3-1 0-16,-3 0 0 0,-1 2 128 0,2-2-128 16,-1 0 0-16,0 0 0 0,-1 0 0 0,2-2 0 15,-2 1 0-15,1-2 0 0,-2-2 0 0,0-1 128 16,-1 1-128-16,0 0 0 0,-3-3 144 0,1 1-144 15,-1-2 160-15,-1 0-32 0,0-2-128 0,-1-1 192 0,0-5-192 0,0 1 0 16,-1 1 128-16,1-1-128 0,-2-1 0 0,-1 1 0 16,1 2 0-16,-1-1 0 0,-3 1 128 0,0-2-128 15,0 1 0-15,1 2 0 0,-2 0 0 0,0 1 128 16,-1 2-128-16,0-1 0 0,-1-3 0 0,-1 0 0 16,0 1 0-16,-1 0 0 0,0 1 0 0,0-2 0 15,-2-5 0-15,-1 2 0 0,0-1 0 0,-1 0 0 16,0-1 0-16,-2 3 0 0,-3-2 0 0,1 2 0 15,0-1 0-15,0 1 0 0,-1 2 0 0,0 0 0 16,-2-1 0-16,0 2 0 0,1 1 0 0,-2-1 0 16,0-2 128-16,0 4-128 0,0 0 0 0,-1 2 0 15,-1-1 0-15,0 4 0 0,-1-2 0 0,1 1-128 0,-2 1 128 16,-1 3 0-16,-2-1 0 0,1 0 0 0,-2 2-128 0,2 0 128 16,-1 0 0-16,1-2 0 0,-2-1 0 0,-1 1 0 15,-2 0 0-15,1 2 0 0,0-2 0 0,1 2 144 16,1-1-144-16,-1 0 0 0,-2 0 0 0,1 1-176 15,0 0 176-15,-2-1 0 0,-1 1 0 0,-3 0 0 16,-2 0 0-16,0 1 0 0,2 1 0 0,-1 3 0 16,-1-1 0-16,-1 1 0 0,-3-1 0 0,0 2-128 15,1 0 128-15,-1 0 0 0,-2-2 0 0,-1 2 0 16,1 0 0-16,-2 1-160 0,-2 0 160 0,2 0 0 16,2 0 0-16,-1 0 0 0,0 0 0 0,3 0 0 15,1-5 0-15,-1 1-128 0,1-1 128 0,1 0 0 16,-1 1 0-16,0-2 0 0,-1 1 128 0,-2 1-128 0,0 0 0 15,0 2 0-15,2 2 0 0,0 1-160 0,-3 2 160 16,2-2 0-16,1 2 0 0,-2-1 0 0,0 1 0 0,-1 0 0 16,19 1 0-16,-6 0-128 0,-5 1 128 0,-1 0 0 15,-3 2 0-15,-1 0 0 0,-3-1 0 0,0 2-160 16,-33 3 160-16,11-3 0 0,7-2 0 0,3 1 0 16,3-2 0-16,2 2 0 0,-1-1 0 15,3 1 0-15,2-2 0 0,0 2 0 0,0-1 0 0,2 1-128 16,2 0 128-16,2-1 0 0,0 0 0 0,1 0 0 15,0 1 0-15,2 1 144 0,-2 1-144 0,2 1 0 16,-2 2 0-16,4 0-176 0,1 1 176 0,2 0 0 16,-2 2-144-16,2-1 144 0,1 3-192 0,3-2 48 15,1-2 0-15,1 1 0 0,1 1 16 0,4-2 0 0,-3 1 0 0,3-3 0 16,0 2-64-16,2-1-16 0,1-2 0 0,1-2 0 16,2 1-64-16,-1 1-16 0,1-1 0 15,1 1 0 1,0 1-1568-16,1 1-320 0,2 1-64 0,1-1-16 15,0-2-624-15,1 5-112 0,0 0-16 0,1 2-13504 0</inkml:trace>
  <inkml:trace contextRef="#ctx0" brushRef="#br1" timeOffset="77154.57">7572 16045 20271 0,'0'0'896'0,"0"0"192"0,-3-10-880 0,3 2-208 0,0 8 0 0,0 0 0 16,0 0 2288-16,4-8 400 0,-4 8 96 0,0 0 16 16,0 0-2272-16,0 0-528 0,0 0 0 0,11-2 0 15,-11 2 0-15,0 0 0 0,0 0 0 0,0 0 0 16,6 10 192-16,-1 2 128 0,-2-2 0 0,0 3 16 16,-2 0 496-16,0 3 112 0,1 0 16 0,-1 2 0 15,-1 3-160-15,0 0-32 0,0 1 0 0,0 1 0 16,0 2-144-16,0 4-48 0,0-1 0 0,-1 5 0 15,-1 2-208-15,1-1-48 0,0 0-16 0,-1-1 0 16,0 2-48-16,0 1 0 0,0 0 0 0,-1-3 0 0,1 1-128 0,-1 2-128 16,-2-4 144-16,1 1-144 0,-1-2 128 0,-1-2-128 15,-1-2 0-15,1-1 144 0,1-1-16 0,1-3-128 16,0-1 192-16,2-3-64 0,-1-3 272 0,2-2 48 16,-2-3 16-16,2-1 0 0,1-9-160 0,0 9-48 15,0-9 0-15,0 0 0 0,0 0-64 0,0 0-32 16,0 0 0-16,0 0 0 0,0 0 80 0,0 0 16 15,0 0 0-15,10 0 0 0,1-1-96 0,-1-2-16 16,1 1 0-16,-1 2 0 0,2-2-144 0,0 1 128 16,1 0-128-16,1 0 128 0,0-1-128 0,2 2 0 15,1 0 0-15,1 0 0 0,-1-2 0 0,1 0 0 16,-1 1 0-16,0 0 0 0,-1-2 0 0,1 0 0 0,-2 2 0 16,0-1 0-16,-1-2 0 0,-1 0-256 0,-1 0 64 15,0 0 16 1,-1-1-384-16,1-1-80 0,-1 1 0 0,-1 0-16 15,0-1-1440-15,0-1-272 0,-3-2-64 0,2 1-9248 0,2 0-1840 0</inkml:trace>
  <inkml:trace contextRef="#ctx0" brushRef="#br1" timeOffset="77410.45">8196 16626 20271 0,'0'0'1792'0,"0"0"-1424"0,0 0-368 0,-9 0 0 15,2 2 5680-15,7-2 1056 0,-7 11 224 0,4 0 32 0,3-11-5552 0,0 16-1120 16,0-2-320-16,0 1 144 0,0 0-144 0,3 4 0 16,0-4-192-16,-2 2 192 0,-1 0-400 0,1-3 32 15,1 2 16-15,-1-3 0 16,-1 0-64-16,-1 0-16 0,1-13 0 0,-2 15 0 15,2-15-224-15,-2 11-48 0,2-11-16 0,0 0 0 16,0 0-1600-16,0 0-320 0,0 0-64 0</inkml:trace>
  <inkml:trace contextRef="#ctx0" brushRef="#br1" timeOffset="77575.23">8174 16351 19343 0,'0'0'1728'0,"0"0"-1392"0,-8-6-336 0,1 2 0 16,7 4 5328-16,0 0 1008 0,0 0 192 0,0 0 32 31,0 0-5664-31,0 0-1152 0,4 10-208 0,-1-1-48 16,-3-9-3008-16,6 9-608 0</inkml:trace>
  <inkml:trace contextRef="#ctx0" brushRef="#br1" timeOffset="78003.56">8408 16753 24879 0,'0'0'1088'0,"0"0"256"0,-6 8-1088 0,0 0-256 0,-1 2 0 0,5 1 0 0,1 1 3760 0,2 1 688 16,1 0 144-16,1 0 16 0,-2-2-3712 0,2 1-736 16,-2 0-160-16,2 0 0 0,-3-12 0 0,4 10 0 15,-4-10 0-15,4 12 0 0,-4-12 0 0,0 0 0 16,0 0 0-16,0 0 0 0,0 0 0 0,0 0 0 15,0 0 144-15,0 0-16 0,7-5 240 0,0-3 48 16,-3-1 16-16,0-3 0 0,0-4 80 0,0 1 0 16,0-4 16-16,-1 1 0 0,3 0-224 0,-1 0-48 15,1-6-16-15,1 2 0 0,-1 1-240 0,5-1 144 16,-2 1-144-16,0 4 128 0,0 0-128 0,2 2 0 16,-1 0 0-16,1 2 0 0,-1 1 0 0,2 2 0 0,1 0 0 0,0 0 128 15,1 4-128-15,3-1 0 0,0 2 0 0,-1 0 0 16,-3 1 0-16,0 1 0 0,0 2 128 0,-1 2-128 15,-2 3 0-15,0 2 0 0,-2 1-192 0,0 4 192 16,0 3-176-16,0 3 176 0,-1 0-128 0,1-1 128 16,-1 1 0-16,-2 2-160 0,-1 2 160 0,0-3 0 15,-2 2-240-15,2-2 64 0,-1-1 16 0,-2-1 0 32,1-2-288-32,-1 0-64 0,-1-1-16 0,3-1 0 15,-3-12-576-15,0 0-112 0,6 8-32 0,-6-8 0 16,0 0-1408-16,0 0-288 0,0 0-48 0,0 0-11216 0</inkml:trace>
  <inkml:trace contextRef="#ctx0" brushRef="#br1" timeOffset="78434.52">8890 16735 23039 0,'0'0'2048'0,"0"0"-1648"15,0 0-400-15,0 0 0 0,10 0 2240 0,1 0 384 16,-1-3 64-16,-1 2 0 0,1 0-2128 0,-1 1-432 15,1-1-128-15,-1 1 0 0,2-3 176 0,-1 3-16 16,1-3 0-16,0 1 0 0,0-1 32 0,0-1 16 16,2-1 0-16,2-1 0 0,0-2 176 0,1-1 48 15,0-1 0-15,-1 3 0 0,1-3-176 0,0 1-16 16,-1 0-16-16,1 0 0 0,-3 0-224 0,-1 0 128 16,-3 0-128-16,-1 0 0 0,-2-1 240 0,-1 1-48 15,-5 9-16-15,3-10 0 0,0 1-48 0,-5 0-128 16,2 9 192-16,-4-9-64 0,1-1 0 0,-3 3 0 15,0 0 0-15,-5 1 0 0,-2-1-128 0,0 2 192 0,0-2-192 0,0 6 192 16,0-3 128-16,0 3 48 0,0 1 0 0,1 2 0 16,1 2 16-16,0 2 0 0,2 0 0 0,0 3 0 15,0 3-128-15,2 1-32 0,1 3 0 0,-1 2 0 16,-1 3-224-16,1 0 0 0,0 1 0 0,1 2 0 16,-1 3 0-16,1-4 0 0,-1 3 0 0,2-1 0 15,1-3 0-15,3 0 0 0,-1 0 0 0,4-1 0 16,0-1 0-16,2-3 0 0,0-3 160 0,3 0-32 15,2-1-128-15,1-1 0 0,-1-4 0 0,2-1 0 16,-1-4-400 0,1 0-160-16,0-4-16 0,2-1-16 0,2 1-2032 0,0-3-384 15,1-1-96-15,2-2-11648 0</inkml:trace>
  <inkml:trace contextRef="#ctx0" brushRef="#br1" timeOffset="78950.38">9525 16580 35359 0,'0'0'1568'0,"-7"-4"320"0,-2 0-1504 0,0 2-384 16,9 2 0-16,-10 0 0 0,1 0 512 0,0 1 48 16,1 4 0-16,-3-1 0 0,1 1-416 0,-2 2-144 15,0-1 0-15,1 2 144 0,-1 0-144 0,-1 4 0 16,0-2 0-16,0 4 0 0,1 2 0 0,2 1 0 15,-1 1 0-15,2 0 0 0,0 1 176 0,2 0 48 0,4 0 16 0,0-1 0 16,2-3 176-16,-1 1 32 0,2 1 16 0,2-1 0 16,0-6-192-16,1 3-32 0,-3-13-16 0,2 11 0 15,-2-11-224-15,0 0 0 0,10 9 0 0,-10-9 0 16,13 1 0-16,-2-1 0 0,1-1 0 0,0-6 0 16,0 1-128-16,1-6 128 0,0-2-192 0,1-2 192 15,0 2-256-15,-1 1 48 0,-1-2 16 0,0 0 0 16,-2-2 16-16,-1 0 16 0,-2 0 0 0,1 0 0 15,-3 1 160-15,0 3-192 0,-1-1 192 0,-1 2-192 16,-2 2 192-16,-1 10 0 0,0-12 0 0,0 12 0 16,0 0 128-16,0 0 48 0,0 0 16 0,0 0 0 15,0 0 0-15,0 0 16 0,0 0 0 0,0 0 0 16,6 12-64-16,1-1-16 0,-1 0 0 0,1 0 0 0,0 1-128 16,0 1 160-16,1 2-160 0,0 0 160 0,0 0-160 0,0 0 0 15,-1 1 0-15,0 2 0 0,-1-1 0 0,1 3 0 16,-2-3 0-16,0 0 0 15,1 1-384-15,-1-1-96 16,-1 0-32-16,1-6 0 0,2 1-864 0,-7-12-176 0,6 13-48 0,-6-13 0 16,0 0-208-16,8 7-48 0,-8-7-16 0,0 0 0 15,0 0 240-15,12 0 48 0,-1-3 16 0,-11 3-8688 0</inkml:trace>
  <inkml:trace contextRef="#ctx0" brushRef="#br1" timeOffset="79268.45">9792 16925 28335 0,'0'0'1248'0,"0"0"272"0,0 0-1216 0,0 0-304 0,0 0 0 0,0 0 0 16,0 0 1616-16,0 0 272 0,0 0 48 0,0 0 16 15,0 0-768-15,0 0-160 0,0 0-16 0,0 0-16 16,0 0-240-16,0 0-48 0,0 0-16 0,0 0 0 16,-1-9 64-16,-2 0 16 0,-1 3 0 0,2-3 0 15,-1 1-64-15,1-3 0 0,-1-2 0 0,0 0 0 16,-1-2-64-16,2-1 0 0,1-1-16 0,-1-1 0 15,1-1-288-15,1-1-48 0,0-1-16 0,3 3 0 16,-1 1-48-16,2 1-16 0,0 2 0 0,0 1 0 16,0 1 16-16,1 1 0 0,2 1 0 0,0 1 0 15,1 1-224-15,3 0 0 0,-1-1 0 0,3 3 0 16,-1-4 0-16,1 3 0 0,0 0 0 0,0-2 0 16,0 1 0-16,0 2-160 0,-1-1 160 0,-1 1-192 15,1-1-256-15,0 2-64 0,-2-2-16 16,2 2 0-16,-1 0-2224 0,0 0-432 15,1-3-80-15,0 1-15296 0</inkml:trace>
  <inkml:trace contextRef="#ctx0" brushRef="#br1" timeOffset="82273.64">10344 16824 8287 0,'0'0'368'0,"0"0"80"0,0 0-448 0,0 0 0 0,0 0 0 0,0 0 0 15,0 0 3600-15,0 0 640 0,0 0 128 0,0 0 32 16,0 0-3280-16,0 0-656 0,0 0-128 0,0 0-16 16,0 0-80-16,-4 13-16 0,-1-1 0 0,1 1 0 15,-3-2 96-15,2 5 32 0,0 2 0 0,-2 2 0 16,-1-1 352-16,-1 2 64 0,-1 0 0 0,-1 1 16 16,0 0 32-16,-2-1 0 0,0-1 0 0,1-1 0 15,0 1-512-15,2-3-112 0,-1-3 0 0,2-1-16 16,1 0-304-16,3-2-64 0,5-11-16 0,-4 9 0 15,4-9-2608 1,0 0-512-16</inkml:trace>
  <inkml:trace contextRef="#ctx0" brushRef="#br1" timeOffset="82573.73">10383 16789 32079 0,'0'0'1408'0,"0"0"320"0,0 0-1392 0,0 0-336 16,0 0 0-16,-8 6 0 0,8-6 480 0,-5 8 32 15,5-8 0-15,-3 12 0 0,3-12-512 0,0 10 0 16,1 2 0-16,2 0 0 0,0-2 0 0,1 0 0 0,-4-10 0 16,6 15 144-16,1 2-144 0,-1 0 0 0,1 2 0 0,-1-1 128 15,1 2-128-15,-1 1 0 0,1 0 0 0,-2 2 0 16,0 1 0-16,0-1 0 0,-1 1 0 0,-1 0 0 15,0-1 0-15,-1-1 0 0,-1 0 0 0,1-3 0 16,-1 0 0-16,3-4-144 0,-1 0 144 0,-1-2 0 31,-1-2-640-31,-1-11-32 0,4 12 0 0,-4-12-13680 0</inkml:trace>
  <inkml:trace contextRef="#ctx0" brushRef="#br1" timeOffset="82799.33">10232 17176 17503 0,'-13'0'768'0,"13"0"176"0,-12-3-752 0,1 3-192 16,2 3 0-16,9-3 0 0,0 0 5632 0,0 0 1104 15,0 0 224-15,0 0 32 16,0 0-5968-16,0 0-1216 0,13-5-224 0,3-1-48 15,2 0 16-15,0-2 16 0,-1-2 0 0,2 2 0 16,0-3-272-16,2 3-48 0,-1 1-16 0,0 0 0 16,1 1-1616-16,0 2-336 0,-3-3-64 0</inkml:trace>
  <inkml:trace contextRef="#ctx0" brushRef="#br1" timeOffset="84169.67">10375 16881 26031 0,'0'0'1152'0,"0"0"240"0</inkml:trace>
  <inkml:trace contextRef="#ctx0" brushRef="#br1" timeOffset="84489.87">10372 16822 3679 0,'0'0'160'0,"0"0"32"0,0 0-192 16,0 0 0-16,0 0 0 0,0 0 0 0,0 0 2480 0,-5 8 448 16,5-8 80-16,0 0 32 0,0 0-1200 0,0 0-240 15,0 0-64-15,-6 8 0 0,6-8-560 0,0 0-112 16,0 0-32-16,-4 9 0 0,4-9-512 0,-3 11-96 16,3-11-32-16,-1 11 0 0,-2 2-192 0,2 0 0 15,-2 0 0-15,1 3 0 0,-1-3 0 0,-1 2 176 16,-1-2-176-16,0 2 160 0,-2 2 32 0,1 0 16 0,-2 1 0 0,0-1 0 15,2-1 80-15,-1 0 16 0,1 1 0 16,-1-2 0-16,0 1 192 0,0-1 32 0,-2 0 16 0,1-1 0 16,1 0-80-16,-1 0-16 0,-1-3 0 0,1 2 0 15,1 2-112-15,3-5-16 0,0-1-16 0,4-9 0 16,-5 11-304-16,-1-2 0 0,6-9 0 0,-4 9 0 31,4-9-544-31,-3 9-160 0,3-9-48 0</inkml:trace>
  <inkml:trace contextRef="#ctx0" brushRef="#br1" timeOffset="95062.57">10138 6241 19343 0,'0'0'1728'0,"0"0"-1392"0,0 0-336 0,0 0 0 16,0 0 3664-16,0 0 672 0,-9-1 128 0,1 1 16 15,8 0-3424-15,-12 1-688 0,-1 1-144 0,0-2-32 16,-1-2 464-16,-1 1 96 0,0-1 16 0,-1-1 0 0,-1-4-384 0,8 4-80 16,-3 0-16-16,0-4 0 0,-1 1 176 0,0-2 48 15,-1-1 0-15,1-3 0 0,-1-1-32 0,-9-14 0 16,4 2 0-16,3 2 0 0,3 2-32 0,2 0 0 16,0 0 0-16,2-2 0 0,1-2 48 0,2 0 0 15,-1-1 0-15,2 0 0 0,1-2-16 0,1 1 0 16,1 0 0-16,2-1 0 0,-3 2-208 0,2 0-32 15,0 0-16-15,-1 1 0 0,0-2-224 0,-1 0 176 16,0-2-176-16,1 1 160 0,-1 4-160 0,1-4 0 16,-2-2 144-16,0-1-144 0,0-3 128 0,0 2-128 0,1-2 128 15,1 0-128-15,-1-1 0 0,-1 1 0 16,-1 1 0-16,1 1 128 0,0 0-128 0,0 1 0 0,-1 1 0 16,0 0 0-16,0 0 0 0,-1 3 0 0,1 1 0 0,-3-1 128 15,1 7-128-15,-1-3 0 0,-1 4 0 0,-1 2 0 16,-1 0 0-16,0 3 0 0,1 1 128 0,-3 1-128 15,-4-1 0-15,0 2 0 0,0 1 0 0,-3 1 128 16,1 1-128-16,-2 1 0 0,-2 1 0 0,-4 2 128 16,-1 1-128-16,-3 2 0 0,1 0 0 0,0 1 0 15,0 1 0-15,0 0 0 0,-2 1 0 0,0 0 0 16,-5 1 0-16,-1 0 0 0,-1 0 0 0,0 0 128 16,-3 1-128-16,-2 3 0 0,-3-4 0 0,-1 5 0 15,0 0 0-15,-1 3 0 0,0-4 0 0,-3 4 128 16,-4-2-128-16,-2 0 0 0,0 0 0 0,-1 0 0 15,-1 0 0-15,1 1 128 0,1-3-128 0,0 2 0 0,1-1 0 0,0-2 0 16,-3-3 0-16,0 1 128 0,0 2-128 0,0-4 144 16,-2 2-144-16,2 0 160 0,2 0-160 0,-2 1 160 15,-1 2-160-15,-1-1 160 0,0-1-160 0,0 2 0 16,0-1 0-16,-1 2 128 0,3 0-128 0,-1 0 0 16,0-2 0-16,1 1 128 0,1-2-128 0,0-2 0 15,-2 1 0-15,1 0 0 0,0 1 0 0,3 0 0 16,3 0 128-16,0 0-128 0,-1 1 0 0,0-5 0 15,-1 2 0-15,-1-1 0 0,-1 2 0 0,1 0 0 16,2-1 0-16,3 0 0 0,3 3 0 0,-4-1 0 16,0 0 0-16,0 0 0 0,0 3 0 0,1 0 0 15,-1 1 0-15,2-2 0 0,1-3 0 0,3 2 0 0,4 2 0 0,2 1 0 16,3 0 0-16,0-2 0 0,0-3 0 16,2 1 0-16,2 0 0 0,0 0 0 0,0-1 0 0,1 3 0 15,1-1 0-15,1-2 0 0,-1 1 0 0,4 0 0 16,2 1 0-16,-1-1 0 0,0 0 0 0,2-1 0 15,2 3 0-15,2-2 0 0,1-1 0 0,0 1 0 16,-1-1-128-16,0 4 128 0,1-4 0 0,3 2 0 16,0 3 0-16,3-4 0 0,1 3 0 0,-1 0 0 15,-1 1-144-15,2-1 144 0,0 0 0 0,2 1 0 16,-1-1 0-16,1 2 0 0,1-1 0 0,0 2 0 16,-1-1 0-16,1-2 0 0,1 2 0 0,2 2 0 15,1 1 0-15,-1-2 0 0,0 0 0 0,2 1 0 16,0-1 0-16,-1 0 0 0,0 1 0 0,2 0 0 15,0-1 0-15,1 1 128 0,-1 1-128 0,0-1 0 0,-1 2 0 0,1 3 0 16,-2-2 0-16,3 2 0 0,-3 0 0 0,1 2 0 16,0 2 128-16,0 2-128 0,-1 1 0 0,1 1 144 15,0-1-144-15,0 2 128 0,1 2-128 0,0-2 0 16,1 1 0-16,2-1 128 0,0 0-128 0,-2-1 0 16,-2 0 0-16,2 0 128 0,1-2-128 0,-1 2 0 15,0 0 0-15,1 0 0 0,-2-1 0 0,1 2 0 16,2 3 0-16,-2-2 0 0,0 1 0 0,-1 1 0 15,1 0 0-15,0 1 0 0,0-2 0 0,0 3 0 16,0 0 0-16,1 2 128 0,-1-3-128 0,0-3 0 16,1 2 0-16,1-2 128 0,-1 0-128 0,1 0 0 0,0 2 144 15,1-2-144-15,0 6 0 0,0-2 128 0,0 0-128 16,0 0 0-16,1 2 0 0,-1 0 128 0,0-2-128 0,0 1 0 16,-1 1 0-16,1 0 144 0,0-6-144 0,0 2 0 15,-3-2 144-15,2 0-144 0,1 0 0 0,-2-1 144 16,0 0-144-16,1 1 0 0,1 2 144 0,-2 1-144 15,1-3 0-15,1 4 0 0,0 1 0 0,0 0 128 16,0-2-128-16,-1 3 0 0,-1-1 128 0,2 1-128 16,0-2 0-16,0-3 0 0,-2-1 0 0,0 2 0 15,1-1 0-15,-2 1 0 0,0 0 0 0,0 3 128 16,0 0-128-16,1-1 0 0,0 0 0 0,0 1 0 16,-1-1 0-16,2 1 0 0,-2 1 0 0,2 1 0 15,-2-4 0-15,2 1 0 0,0-2 0 0,-2 1 0 16,1-1 0-16,-1-1 0 0,0 4 0 0,1-2 0 15,-1 0 0-15,1 1 0 0,-2 1 0 0,1 4 0 16,0 0 0-16,1 2 0 0,-3 0 0 0,1 0 128 0,1 1-128 0,-1-5 0 16,-1-1 0-16,1 0 0 0,0 0 0 0,2-1 0 15,-2 2 0-15,1-1 0 0,0-1 0 16,2 1 0-16,1 1 0 0,0 0 128 0,0 1-128 0,3 1 0 16,-1 1 0-16,1-1 0 0,0 1 0 0,0-1 0 15,1-2 0-15,-1 2 0 0,-3-1 0 0,0 3 0 16,-1 1 0-16,-1 1 0 0,1 0 0 0,0 7 0 15,-1 3 0-15,1-1 0 0,0 4 0 0,0-3 0 16,-2-7 0-16,3 2 128 0,1 0-128 0,1 1 0 16,-2-2 0-16,0 2 0 0,1-3 0 0,1 3 144 15,1-2-144-15,0 2 0 0,-1-2 160 0,2-2-160 16,1-4 128-16,1-2-128 0,-2-1 0 0,-1 2 0 16,1-3 0-16,2 2 0 0,-3 3 0 0,3 0 0 0,-1 2 0 0,-1 2 0 15,2 2 0-15,0 1 0 0,-1-2 0 0,0-1 0 16,0-2 0-16,-1 2 0 0,-1 0 0 0,-1 0 0 15,1 4 0-15,-2 1 0 0,-1 3 128 0,0 0-128 16,0 2 0-16,0-3 0 0,0-5 0 0,0 1 0 16,-1-3 0-16,0 0 0 0,-1 1 0 0,1 1 0 15,0-2 0-15,-1 2 0 0,2 5 128 0,0 1-128 16,0-2 0-16,0-3 0 0,2-3 0 0,-1-1 0 16,0 1 0-16,1 0 0 0,-2 0 0 0,2 2 0 15,1 1 0-15,-2 3 0 0,0 6 0 0,1-4 0 16,-1 1 0-16,0-5 0 0,-1-1 0 0,-1-1 0 15,0 2 0-15,-1 3 0 0,2-2 0 0,-1 0 0 0,0 2 0 16,1-1 0-16,1 1 0 0,0-3 0 0,-1-4 0 16,2-4 0-16,2-2 0 0,1-1 0 0,0 1 0 0,2-1 0 15,0 2 0-15,3 1 0 0,-3-2 0 0,0 0 0 16,-2 1 0-16,0 3 0 0,2-1 0 0,-1-1 0 16,0-6 0-16,0 1 0 0,1-3 0 0,-2 1 0 15,0 1 0-15,-1 1 0 0,0 1 0 0,0-2 0 16,-2 1 0-16,1 0 0 0,-2-1 0 0,1 1 0 15,-2 0 0-15,1-1 0 0,0-1 0 16,2-3 0-16,-2-3 128 0,0 0-128 0,1-4 0 0,-1-1 0 16,-1 0 0-16,1-1 0 0,-2-2 0 0,1 0 0 15,-1 0 0-15,-1 1 0 0,1-4 128 0,0 1-128 16,0 0 128-16,-1-1-128 0,1-2 128 0,1 0-128 16,-1-2 128-16,1-1-128 0,-2 1 0 0,2 0 128 0,0-11-128 0,2 11 0 15,-2-11 176-15,2 10-48 0,-2-10-128 0,5 9 192 16,-5-9-192-16,8 9 0 0,0 1 0 15,1-4 0-15,2 1 0 0,-1-2-192 0,2 1 192 0,1 1-208 16,1-3 208-16,2 1 0 0,1 0 0 0,1-1 0 16,2 1 0-16,-1 2 0 0,-1-3-128 0,2 1 128 15,2 0 0-15,0 2 0 0,2-2 0 0,-1 0-144 16,3 0 144-16,-1-2 0 0,1 1 0 0,1 2 0 16,1-3 0-16,3 1 0 0,2 0 0 0,2 0 0 15,0 1 0-15,3 0 0 0,0 2 0 0,1-2 176 16,-3-2-176-16,3 0-144 0,2 1 144 0,2 0-208 15,-4 0 208-15,5-1 0 0,3-1 0 0,3 1 0 16,2-2 0-16,-1 2 0 0,2-3 0 0,1 0 160 16,0 0-160-16,1 0 0 0,-1 0 0 0,2 0-176 0,1-4 176 15,3 1 0-15,1 1 0 0,1-2 0 0,-1 0 0 0,0-1 0 16,0 0 0-16,2-2 0 0,1 0 0 0,1 1 0 16,2 1 0-16,-2 0 0 0,-1-2 0 0,1 2 0 15,-3-2 0-15,1 1 0 0,-2 1 0 0,1-1 0 16,-1 1 0-16,0 0 0 0,0 1 208 0,1 1 80 15,-1-2 16-15,-1 1 0 0,-1-1-496 0,1 0-80 16,0 0-32-16,1 1 0 0,1 0 304 0,0 0 0 16,-4 0 0-16,0 1 0 0,-1-2 0 0,2 1 0 15,-5 0 0-15,3 2 0 0,-1-2 0 0,0 0 0 16,0-1 0-16,-2 1 0 0,0 0 0 0,-2 1 0 16,2 2 0-16,-4 0 0 0,-1-1 0 0,-1 2 0 0,0 0 0 0,2 0 0 15,-2 0 0-15,-1 0 0 0,-2 0 0 0,0 3 0 16,-1 1 192-16,-2 0 80 0,-2 0 32 0,-1 0 0 15,-1 0-496-15,0-1-80 16,-2 1-32-16,1 0 0 0,1 0 304 0,-2-1 0 0,-1-1 0 0,-1 1 0 16,-1 1 192-16,-2 0 80 0,-1-2 32 0,0 2 0 15,0 0-496-15,-1-1-80 0,0-1-32 0,1 2 0 16,-6 0 304-16,2 0 0 0,2-1 0 0,-2-1 0 16,-1 1 0-16,-1 1 0 0,2-3 0 0,1 2 0 15,-3-1 0-15,0 1 0 0,-2-2 0 0,0 1 0 16,0-1 192-16,-1 0 80 0,-1 1 32 0,-2-1 0 15,-1 0-304-15,0 0 0 0,-2-1 0 0,1 0 0 16,0 0 0-16,-2 0 0 0,-1-1 0 0,0-1 0 16,-2-1 0-16,2-1 0 0,-2 1 0 0,0 0 0 15,-2-3-224-15,1 2-48 0,-1-2-16 0,1-3 0 0,-1 0 288 0,0-1 0 16,0 1 0-16,1-2 0 0,1 0 0 0,-2-1 0 16,-1-1 0-16,0 0 0 0,-1 0 0 0,3 0 0 15,-3-5 0-15,1 1 0 0,-1 0 0 0,-1-1 0 16,1 0 0-16,-2-2 0 0,-4 1 0 0,1 0 0 15,-1 0 0-15,1 2 0 0,0-5 0 0,-1 1 0 16,0-1 0-16,-1-3 0 0,0-4 0 0,0-1 0 16,-1-1 0-16,0 0 0 0,-1-1 128 0,1 1-128 15,0 0 0-15,0-2 144 0,-1-1-144 0,0 2 0 16,0-4 0-16,2 5 0 0,2 0 0 0,-2 0 0 16,-2-2 0-16,0 0 0 0,-1-2 0 0,2-1 0 15,-3-2 0-15,0 1 0 0,0 2 0 0,-1 0 0 0,-2 0 0 16,2 1 0-16,0 0 0 0,-2 0 0 0,0 3 0 0,1 0 0 15,-1-1 0-15,0 1 0 0,1-3 0 0,-1-2 0 16,-1-4 0-16,2 0 0 0,-1 1 0 0,2-2 0 16,2 2 0-16,1 0 0 0,-1 1 0 0,2 1 0 15,0-1 0-15,-1 1 0 0,1 2 0 0,0-1 0 16,1-1 0-16,-2-3 0 0,1-3 0 0,0 2 0 16,-2 0 0-16,2 0 0 0,-1 1 0 0,1-1 0 15,-1 2 0-15,-1 3 0 0,-1-3 0 0,0 2 0 16,2 18 0-16,-1-5 0 0,-1-3 0 0,0-3 0 15,-1-4 0-15,0-1 0 0,-1-1 0 0,3 0 0 16,-5-32 0-16,1 9 0 0,1 9 0 0,2 4 0 16,0 3 0-16,1 3 0 0,-2-4 128 0,2 1-128 15,1-2 0-15,-1-2 0 0,2-3 0 0,1 3 0 0,0 4 0 16,0 0 0-16,0 0 0 0,1 2 0 0,1-2 0 0,-2 1 0 16,-2-1 128-16,0-1-128 0,-1-3 0 0,0 0 0 15,-1-2 0-15,1 4 0 0,-1 2 0 16,-2 1 0-16,0 2 0 0,-1-1 0 0,1 0 0 0,-1 0 0 15,1 1 0-15,-2-6 0 0,0-3 0 0,0-1 0 16,1 0 0-16,-1 0 0 0,0-4 0 0,0 2 0 16,2 0 0-16,-2 2 0 0,3 2 0 0,-1-1 0 15,0-6 0-15,-2 3 0 0,1-1 128 0,1-1-128 16,-1-1 128-16,1 2-128 0,1 0 0 0,-1 5 0 16,1 4 0-16,0-2 0 0,0-3 0 0,0 0 0 15,-2 0 0-15,2 1 0 0,1-1 192 0,0 1-64 16,0-1 0-16,-1 0 0 0,1 4-128 0,0-4 0 15,0 4 0-15,0-5-176 0,0-2 176 0,0-4 0 16,1 3 0-16,-1-2-128 0,0-1 128 0,1 2 0 0,-1 4 0 0,0 1 0 16,-1 1 0-16,0-1 0 0,-2-8 128 0,5 5-128 15,-1-1 0-15,-1-1 0 0,-1 1 0 0,-2 1 0 16,1 2 0-16,1 5 0 0,0 3 0 0,1-5 0 16,-2-3 0-16,3 2 0 0,-1-1 0 0,2 0 0 15,0 0 0-15,-1 1 0 0,2 1 0 0,1 2 0 16,0 4 0-16,2 0 0 0,-2-2 0 0,3 0 128 15,0-4-128-15,-1 2 0 0,1 0 0 0,-1 1 0 16,1 0 0-16,-3-2 0 0,-3 2 0 0,2 2 0 16,-1 2 0-16,-1 0 0 0,0 7 0 0,1-4 0 15,-1-2 0-15,0 1 0 0,0 0 0 0,-1 2 0 0,0 1 0 0,0 1 176 16,1 0-176-16,2 0 192 0,-3 1-192 0,1 2 0 16,1 1 0-16,-1 3-176 0,1 2 176 0,0 4 0 15,1 2 0-15,0 0 0 0,-2 1 0 0,2 0 0 16,-1 1 0-16,1 1-128 0,0 1 128 0,1 0-128 15,1 2 128-15,2 1-128 0,-1 1-192 0,2 3-48 16,3-3 0-16,1 5 0 16,1 1-1696-16,4 1-352 0,4 0-64 0,2 0-19472 0</inkml:trace>
  <inkml:trace contextRef="#ctx0" brushRef="#br1" timeOffset="105019.55">11497 16593 8287 0,'0'0'736'0,"0"0"-592"0,-6-4-144 0,6 4 0 0,0 0 2464 0,-10 0 464 16,-1 0 80-16,11 0 32 15,-12 0-1952-15,2 0-400 0,0 3-80 0,10-3-16 0,-12 2 96 0,3 1 16 16,9-3 0-16,-11 3 0 0,11-3 304 0,0 0 64 16,0 0 16-16,0 0 0 0,0 0-64 0,0 0 0 15,0 0 0-15,0 0 0 0,0 0-528 0,0 0-112 16,0 0-32-16,9-7 0 0,-1 3-160 0,1 1-16 15,0 1-16-15,3 1 0 0,-1 1 32 0,0 1 16 16,1 0 0-16,2 3 0 0,1-3-16 0,2-1-16 16,0 0 0-16,2 0 0 0,1 0 0 0,1-1 0 15,-1-3 0-15,4 3 0 0,1 0 80 0,2-3 32 16,3 1 0-16,1-2 0 0,-2 1 16 0,2-1 0 16,2-1 0-16,-2 1 0 0,-1 1-112 0,1 0-32 0,1 1 0 0,0 0 0 15,0 2-160-15,-1-1 0 0,0 1 144 0,-2 1-144 16,-2 0 0-16,1 0 0 0,-1-4 0 0,0 3 0 15,-1-2 0-15,-1 2 128 0,-3-2-128 0,1 1 0 16,-1-2 0-16,0 1 144 0,-1 1-144 0,-2 2 0 16,-2-3 256-16,0 0-64 0,-1 2-16 0,0-3 0 15,-1 2 16-15,2 2 16 0,0-3 0 0,0 2 0 16,-1-1-80-16,-1 1-128 0,1 1 176 0,0 0-176 16,-2 0 144-16,-1 0-144 0,0 0 0 0,0 0 144 15,-3 0-144-15,1 0 0 0,-11 0 0 0,0 0 0 16,10 0 0-16,-10 0 0 0,0 0 0 0,0 0 0 15,0 0 128-15,0 0-128 0,0 0 0 0,0 0 128 16,0 0 0-16,0 0-128 0,0 0 192 0,0 0-64 0,0 0 64 0,-1-7 0 16,-2 0 0-16,3 7 0 0,-5-9 16 0,1 2 16 15,-1 1 0-15,5 6 0 0,-4-12-224 0,2 3 144 16,-2 0-144-16,1-2 128 0,0 3-128 0,1 0 0 16,-1 1 0-16,-1 0 0 0,0 1 176 0,0-2-48 15,-1 3-128-15,5 5 192 0,-6-7-192 0,-1 2 0 16,1 1 0-16,-1 0-160 0,-1 0 160 0,1 1 192 15,-1-2-32-15,-1 0-16 0,-2 1-144 0,1 0 128 16,1 0-128-16,-1-1 128 0,1-1 0 0,2-1-128 16,0 4 192-16,1-2-64 0,6 5-128 0,-8-5 0 15,8 5 144-15,-8-5-144 0,1 0 0 0,7 5 144 16,0 0-144-16,-6-6 0 0,6 6 0 0,0 0 0 16,0 0 0-16,0 0 0 0,0 0 0 0,0 0 0 0,0 0 0 0,0 0 0 15,0 0 0-15,0 0 0 16,0 0 0-16,0 0 0 0,0 0 0 0,9 3 0 0,1 0 0 0,1 0 0 15,-1 1 0-15,1 2 0 0,0 1 0 0,1 0 0 16,0-1 0-16,0 1 0 0,-1 0-128 0,1-1 128 16,-1-2 0-16,0 0 0 0,1 0 0 0,-2 1 0 15,1-4 0-15,-11-1 0 0,12 6 0 0,-2-4 0 16,-10-2 0-16,10 5 0 0,-10-5 0 0,10 7 0 16,-3-1 0-16,-7-6 0 0,7 9 0 0,-7-9 0 15,5 10 0-15,-2 0 0 0,-2 0 0 0,-1-10 0 16,0 14 0-16,0-4 0 0,0 0 0 0,-1 1 0 15,-2-2 0-15,0 0 0 0,-2 0 0 0,0 0 0 16,-1 0 0-16,-1 1 0 0,-2-5 0 0,1 3 0 16,-1 2 128-16,-1-3-128 0,-1-1 144 0,1 1-144 0,-1-1 192 0,1 1-48 15,2-2-16-15,-1 0 0 0,-2 2-128 0,2-4 128 16,0 5-128-16,0-2 128 0,9-6-128 0,-9 5 0 16,9-5 0-16,-7 8-144 0,7-8-64 15,0 0-16-15,0 0 0 16,0 0-1456-16,3 6-304 0,-3-6-48 0,12 8-16 15,-1-2-1536-15,1-2-320 0</inkml:trace>
  <inkml:trace contextRef="#ctx0" brushRef="#br1" timeOffset="108623.69">13525 15714 10127 0,'0'0'896'0,"0"0"-704"0,0 0-192 0,0 0 0 16,0 0 1904-16,0 0 336 0,0 0 80 0,0 0 16 16,0 0-1504-16,0 0-320 0,0 0-48 0,0 0-16 15,0 0 0-15,0 0-16 0,0 0 0 0,-5-5 0 16,-2 1 48-16,7 4 16 0,-8-4 0 0,8 4 0 16,0 0 192-16,-9-1 32 0,9 1 16 0,-9-3 0 15,9 3 144-15,-9-1 16 0,1 0 16 0,8 1 0 0,-10 0-304 0,0 1-64 16,3-1-16-16,-2 1 0 0,-1 2-144 0,0 0-16 15,0-1-16-15,0 1 0 0,1-1-224 0,-1 2-128 16,1-1 128-16,0 1-128 0,-2-2 160 0,1 2-32 16,-2-1-128-16,2 1 192 0,-1 0 0 0,1 0-16 15,-2 0 0-15,2 1 0 0,-1 1 48 0,1-2 16 16,-2 0 0-16,0 3 0 0,0 0 64 0,1 1 16 16,-1 1 0-16,0-1 0 0,1-1-48 0,-1 1 0 15,0-1 0-15,3 4 0 0,-1-2-64 0,-1 1-16 16,1 2 0-16,-1 0 0 0,1 0-48 0,1-1-16 15,0 2 0-15,1-2 0 0,-1 1-128 0,1-1 128 16,0 0-128-16,0-1 128 0,0 2 32 0,0-3 0 0,1 3 0 0,-1-2 0 16,-1 2 144-16,1-2 16 0,0 1 16 0,2-2 0 15,-1-1-144-15,1 3-16 0,0-3-16 0,1 3 0 16,0-2-32-16,2 1 0 0,1 1 0 0,0-1 0 16,0 2-128-16,2 0 0 0,0 1 0 0,0 1 0 15,0-2 0-15,1 1 0 0,-1-2 0 0,3 0 0 16,-3-11 144-16,4 16-144 0,1-2 160 0,0 0-160 15,-1 2 128-15,0-1-128 0,-2-1 0 0,1 2 0 16,-2-1 128-16,1 0-128 0,-2 0 0 0,1-1 0 16,0 0 128-16,-1 0-128 0,0-4 0 0,0 2 0 15,0-1 160-15,2 2-160 0,0-2 160 0,1-1-160 16,-1 2 192-16,2-3-48 0,0 2-16 0,0 0 0 16,0 1-128-16,0 0 192 0,-1 0-192 0,0 1 192 15,1 0-192-15,2-2 192 0,-1 1-192 0,1 0 192 16,0 2-192-16,-1-1 0 0,1 0 0 0,-1 2 128 0,1-5-128 0,-1 3 0 15,-1 0 144-15,0 0-144 0,0-2 0 0,0 0 0 16,-1-2 0-16,0 3 128 0,0 1-128 0,1-2 128 16,-4-11-128-16,5 10 128 0,-5-10 0 0,6 14 0 15,1-1 0-15,-1-1 0 0,-6-12 32 0,11 12 16 16,-1-2 0-16,1 1 0 0,-1-5-176 0,1 5 160 16,-1-4-160-16,0 4 160 0,1 1-160 0,-1-2 0 15,1 1 144-15,-1-1-144 0,-1-1 128 0,0 0-128 16,-1-1 128-16,0 1-128 0,-1-1 0 0,0 0 0 0,0 1 0 15,2 0 0-15,-1 0 0 0,1-1 0 16,0 0 0-16,0 0 0 0,2 1 0 0,-1 1 0 0,-1-3 0 0,2 3 0 16,-2 1 0-16,0-2 0 15,0 0 0-15,0 1 0 0,0 1 0 0,2-2 0 0,-1-1 0 0,2 1 0 16,0-3 0-16,1 2 0 0,-2 1 0 0,2-2 0 16,0 2 0-16,0-1 0 0,-1 0 0 0,0-1 128 15,0 1-128-15,-1-1 0 0,1-1 0 0,0 1 0 16,0-2 0-16,-1 3 0 0,2-2 0 0,0 1 128 15,0-2-128-15,2 2 144 0,-2-2-144 0,0-1 160 16,-1 0-160-16,1 1 0 0,-2-3 0 0,2 2 0 16,0-2 0-16,-1 0 160 0,0 1-160 0,0-1 160 15,-1 1-160-15,0-2 0 0,-1 2 0 0,1 1 128 16,0 0-128-16,1 2 0 0,0-3 0 0,0 1 0 0,-1 2 0 16,2-2 0-16,-1 0 0 0,1 0 0 15,-1-1 0-15,0-1 128 0,1 0-128 0,0 0 0 0,-2 1 0 0,2-1 0 16,0 0 128-16,0 0-128 0,-1-2 0 0,0 3 0 15,1 1 144-15,0-4-144 0,-1 1 144 0,-1 0-144 16,1 2 192-16,1 0-192 0,0-2 144 0,0 0-144 16,2 1 0-16,-1 0 144 0,2-1-144 0,-1 1 0 15,1-1 144-15,0-1-144 0,-1 0 0 0,1 1 0 16,-2-1 0-16,1 0 128 0,-1 0-128 0,-1 0 0 16,1 0 0-16,-1 0 0 0,-1 0 0 0,1 0 128 15,0 0-128-15,0 0 0 0,0 0 0 0,2 0 0 16,-1 0 0-16,0 0 128 0,1 0-128 0,-1 0 0 15,0 0 0-15,2 0 0 0,0 2 0 0,-1 0 128 16,0-2-128-16,-1 2 0 0,-1-1 0 0,0 0 0 16,0 2 0-16,0-3 128 0,-1 1-128 0,-1 2 0 0,1-1 0 0,0-2 0 15,0 2 128-15,1-1-128 0,0 0 128 0,0 2-128 16,0-3 0-16,0 0 0 0,0 0 0 0,1 0 0 16,-2 0 0-16,1 0 0 0,0 0 0 0,0 0 0 15,0 0 0-15,0 0 0 0,-1 0 0 0,0 0 0 16,1 0 0-16,0 0 0 0,-2 0 0 0,2 0 128 15,2 0-128-15,-1 0 0 0,0 0 0 0,1 0 0 16,-1 1 0-16,2 0 0 0,-2 1 0 0,1-1 0 16,-2 0 0-16,1-1 0 0,0 0 0 0,-1 0 128 15,0 0-128-15,-1 0 0 0,0 2 0 0,-1-2 0 16,0-3 0-16,-1 2 0 0,1-1 0 0,-1 1 0 16,-10 1 192-16,13-1-16 0,0-2-16 0,0 2 0 0,-1 0-160 15,0-1 0-15,0 0 0 0,1 0 0 0,-2 0 128 0,1 2-128 16,0-4 0-16,0 3 128 0,-2-1-128 0,2-2 0 15,-1 2 0-15,1-1 0 0,0 1 0 0,0-1 0 16,-1-1 0-16,0 0 0 0,-1 0 0 0,1 0 0 16,-1 0 0-16,-1 2 0 0,0-3 128 0,0-1-128 15,-1 1 128-15,1 0-128 0,-1-2 128 0,0 2-128 16,0 1 128-16,0-2-128 0,-1 1 160 0,3-1-160 16,-1 1 192-16,1 0-192 0,2 0 144 0,0 1-144 15,1-3 0-15,0 2 144 0,-2-1-144 0,2-1 0 16,-1 2 0-16,0-2 128 0,0 1-128 0,-2-3 0 15,1 1 0-15,-1 1 0 0,-2-2 0 0,1 1 0 16,1-1 128-16,-2 0-128 0,-1 1 0 0,-1-2 128 0,1 2-128 16,1 0 128-16,-2-1-128 0,2 1 160 0,0 2-160 0,0-1 160 15,1-1-160-15,1 1 0 16,1-1 0-16,-1-3 128 0,-1 2-128 0,0 0 0 16,3 1 0-16,-2-1 0 0,1-1 0 0,-1-1 0 0,1 0 0 15,-1-1 0-15,-1 1 0 0,0 1 0 0,0 1 128 0,1 0-128 16,-3 1 0-16,1 0 0 0,0 2 0 0,0-2 0 15,1-1 0-15,-1 1 0 0,0-1 0 0,1 2 0 16,0-1 0-16,0 2 0 0,-1-2 0 0,0 0 0 16,1 0 0-16,-1 2 0 0,-1-1 0 0,1 1 0 15,0-1 0-15,0-1 0 0,-2 1 0 0,2-1 0 16,-1 0 0-16,-1 0 0 0,0-1 0 0,-1 1 0 16,0 2 0-16,1-3 0 0,0 1 0 0,-1-1 0 15,-1-1 0-15,0 0 0 0,1-3 0 0,-1 1 128 0,0-1-128 0,0-1 0 16,-2 0 0-16,1-1 128 0,-1 1-128 15,2-1 0-15,0 1 0 0,-1 0 0 0,-2-2 128 0,2 2-128 16,-2-1 0-16,2 1 128 0,-2-2-128 0,0 1 128 16,1-1-128-16,-1 1 128 0,-1-1-128 0,0 2 0 15,0-2 144-15,-1-1-144 0,-2 0 0 0,-1-3 128 16,0-3-128-16,-1 2 0 0,-3-1 0 0,-1 1 128 16,0 0-128-16,-2-1 0 0,1 3 0 0,0-2 144 15,-2-1-144-15,0 1 0 0,-1 0 160 0,0 1-160 16,0-1 128-16,0 1-128 0,0 0 0 0,-1 0 0 15,-2 1 0-15,0-1 0 0,2 3 0 0,-2-1 0 16,1 1 0-16,-1 3 0 0,-1-1 0 0,-1 2 0 16,0 0 0-16,-2 0 0 0,-1 0 0 0,0 0 0 0,-1 0 0 0,1 0 0 15,2 1 0-15,-1 1 0 0,-1 0 0 0,-1 1 0 16,-1-2 0-16,-1 2 0 0,1 1 0 0,-1-1 0 16,0 3-128-16,-1 0 128 0,-3 1 0 0,2 2 0 15,0 0 0-15,0 0 0 0,0 1 0 0,-1-2 0 16,-2 1-128-16,-1-1 128 0,0 0 0 0,0 1 0 15,0 0 0-15,1 1 0 0,1-2 0 0,-2 1 0 16,-2 2 0-16,2-1 0 0,-1 0 0 0,1 2 0 16,0 0 0-16,0-1 0 0,0 0 0 0,0 1 0 15,0-1 0-15,0 1 0 0,-1 1 0 0,0 0 0 16,-1 1-128-16,1 1 128 0,1-2 0 0,3 0 0 16,1 0 0-16,0 1 0 0,0 0 0 0,-1-1 0 15,1 0 0-15,2 0 0 0,-1 0 0 0,1-1 0 0,1-2 0 16,1 1 0-16,1 0 0 0,1-2 0 15,2 2 0-15,0-1 0 0,0 2 0 0,1 0 0 16,0-1 0-16,0-2 0 0,1 4 0 0,0-1 0 0,0-2 0 0,-1 2 0 16,0 0 0-16,0 0 0 0,0-2 0 0,1 2 0 15,2-1 0-15,-1 1 0 0,-2 0 0 0,0-1 0 16,2 1 0-16,-2 1 0 0,-1 0 0 0,-1 0 0 16,2 0 0-16,0 0 0 0,1 0 0 0,-3 1 0 15,0 1-144-15,0 0 144 0,1 1 0 0,0-2 0 16,0-1 0-16,-1 2 144 0,4-1-144 0,-1 0 0 15,1-1-160-15,0 1 160 0,0-1 0 0,0 0 0 16,1 0 0-16,0 2 0 0,-1-2 0 0,1 1 0 16,-2-1-128-16,1 1 128 0,-1-1 0 0,2 2 0 15,-1 0 0-15,1-2 0 0,0 2 0 0,-1 0-192 16,1 1 192-16,0-3-192 16,-1-3-192-16,2 3-48 0,0 3 0 0,0-3 0 15,1 0-1072-15,2 0-224 0,1 0-32 0,9 0-16 16,-9 0-720-16,9 0-160 0,0 0-32 0</inkml:trace>
  <inkml:trace contextRef="#ctx0" brushRef="#br1" timeOffset="109105.83">13495 16168 16575 0,'0'0'1472'0,"-4"-8"-1168"16,0 0-304-16,4 8 0 0,-4-7 2512 0,4 7 448 15,0 0 96-15,0 0 16 0,0 0-2496 0,0 0-576 16,0 0 0-16,0 0 0 0,0 0 128 0,0 0 0 15,0 0-128-15,0 0 192 0,0 0 736 0,0 0 144 16,12 3 16-16,-3 1 16 0,-9-4 112 0,9 12 0 16,-2 2 16-16,0-1 0 0,1 2-528 0,0 2-128 15,-1 0 0-15,0 4-16 0,2 1-176 0,1 2-16 16,-3 1-16-16,1-1 0 0,-1 2-48 0,-1-1-16 16,2-2 0-16,-1 2 0 0,-1 0-96 0,-1-2 0 15,1-1-16-15,-1 0 0 0,-1 1-176 0,0-4 128 16,-2 1-128-16,0 2 128 0,-1-1-128 0,1 0 0 15,-2-1 144-15,0 0-144 0,-1-2 0 0,0-1 0 16,0 0 0-16,-1-3 128 0,2-3-128 0,0-1 0 0,0-10 0 0,0 0 0 16,0 0-320-16,0 0 32 15,0 0 0-15,0 0 0 16,0 0-368-16,0 0-80 0,0 0-16 0,0 0 0 16,7-10-400-16,-2-2-96 0,0 0-16 0,-1-3-9200 0,-1-4-1840 0</inkml:trace>
  <inkml:trace contextRef="#ctx0" brushRef="#br1" timeOffset="109739.6">13497 16188 19343 0,'-10'-8'1728'16,"0"0"-1392"-16,-1-1-336 0,1 2 0 0,-1 1 2368 0,1-1 384 16,-1 2 96-16,2 0 16 0,1-2-1792 0,3 1-368 15,3-1-64-15,0-1 0 0,1-1-80 0,1 1-16 16,1-1 0-16,3 2 0 0,1-3-176 0,2 1-48 15,-2 1 0-15,2 2 0 0,2-5 144 0,1 4 32 16,1 0 0-16,-1 2 0 0,-1 0 32 0,3 1 16 16,0 0 0-16,1 0 0 0,0 1-224 0,1 3-32 15,0-2-16-15,3 2 0 0,0 2-144 0,3 0-128 16,1 0 192-16,1 1-192 0,0-2 192 0,0 2-192 16,0 1 192-16,1 0-192 0,-1 1 128 0,-1 1-128 15,-2 2 0-15,-1 0 0 0,-1 1 0 0,0 2 0 16,-1 0 128-16,-2 1-128 0,-1-2 0 0,-1 2 0 15,0 0 0-15,-2-2 0 0,-2 2 128 0,-1 0-128 16,-4 1 0-16,0 0 0 0,-3 0 0 0,-1-1 0 16,-2 1 128-16,-1 0-128 0,-1 0 0 0,-1 1 128 15,-4 0-128-15,1-1 0 0,-2 1 128 0,-2 0-128 0,-2-1 0 0,1 0 0 16,-2 0 0-16,1-1 160 0,-2-1-160 0,0 2 128 16,-2-2 0-16,1-1 0 0,0-1 0 0,0 1 0 15,-1-4-128-15,1-1 0 0,0 1 0 0,2-4 0 16,3 1 0-16,0-2 0 0,1-1 0 0,2-1 0 15,1-1 0-15,9 2 0 0,-9-1 0 0,9 1 128 16,0 0-128-16,0 0 0 0,0 0 0 0,0 0 0 16,-9 3 0-16,9-3 0 0,0 0 0 0,0 0 0 15,0 0 0-15,-3 12 0 0,3-12 0 0,0 13 0 0,0-2-128 0,3 2 128 16,-1-1 0-16,2 1 0 0,0 1 0 16,1-1 0-16,2 0-144 0,2 1 144 0,-1-4 0 15,1-1 0-15,1-2 0 0,2 0 0 0,1 0 240 0,1 2-48 16,2-2-16-16,1-1 0 0,0 1 16 0,1-1 16 15,0-1 0-15,1 3 0 0,-1 1-208 0,0 0 0 16,3 1 0-16,-1-3 0 0,-1 3 0 0,1-1 0 16,-2 1 0-16,0 0 0 0,-1 0 0 0,-1-1 0 15,-2-1 0-15,-1-1 0 0,0 0-320 0,-1 1-48 16,-2-2-16-16,-10-6 0 16,11 7-336-16,-11-7-80 0,10 6-16 0,-10-6 0 15,11 6-2112-15,-2-3-416 0,-9-3-96 0</inkml:trace>
  <inkml:trace contextRef="#ctx0" brushRef="#br1" timeOffset="110221.98">14282 16594 30399 0,'0'0'2704'0,"0"0"-2160"0,0 0-544 0,0 0 0 15,0 0 2096-15,0 0 304 0,0 0 64 0,0 0 16 16,0 0-2064-16,12-4-416 0,0 0 0 0,1 2-144 16,0 1-48-16,1-2-16 0,0-1 0 0,1 0 0 15,0 2 80-15,0-4 128 0,-2 2-208 0,0-1 80 16,-1 0 128-16,-2-3 0 0,-1 2 128 0,-1-1-128 0,-2 1 0 0,0-2 144 16,-2-1-144-16,0 0 0 0,-2 2 400 0,-1-5-16 15,-3 2-16-15,1-1 0 0,-2 1-224 0,-1 0-144 16,-1-3 192-16,-2 1-192 0,-2 0 0 0,-1 2-176 15,-3-2 0-15,0 3 0 0,-3 1-96 0,2 3-32 16,-2 2 0-16,2 4 0 0,-2 3 144 0,2 2 32 16,-2 4 0-16,2 3 0 0,-1 1 128 0,2 2 0 15,2-3-144-15,1 3 144 0,1 1 128 0,3 1 80 16,-1 4 32-16,2-2 0 0,0 3 32 0,1-3 16 16,0 3 0-16,3-5 0 0,1 2-144 0,1 2-16 15,2-6-128-15,1-1 192 0,1 1-48 0,1-2-16 16,1-1 0-16,1-1 0 0,2-1 0 0,2-4-128 15,0 0 192-15,2-2-64 0,2-2-128 0,-1 1 0 16,1-7 0-16,2 0-176 16,2 2-464-16,-1-4-112 0,2-2-16 0,0 0 0 15,0-3-464-15,0 0-112 0,-1-4 0 0,3 1-16 16,-5 0-560-16,0-2-128 0,-1 0 0 0,-1-5-10496 0</inkml:trace>
  <inkml:trace contextRef="#ctx0" brushRef="#br1" timeOffset="110679.31">14797 16088 34271 0,'0'0'1520'0,"-9"-3"304"0,-1-3-1456 0,2 2-368 0,8 4 0 0,0 0 0 16,0 0 752-16,0 0 80 0,0 0 0 0,0 0 16 15,0 0-656-15,0 0-192 0,0 0 0 0,0 0 0 0,0 10 0 0,2 0 0 16,1 3 0-16,0 0 0 0,-2 1 0 0,0 2 0 15,1 2 0-15,0 2 0 0,-1-1 256 0,1 5 0 16,-2 2-16-16,0-1 0 0,0 3 256 0,-2 5 48 16,1-2 16-16,-1 1 0 0,-1-2-96 0,0 0-16 15,1 0 0-15,-1-3 0 0,1 0-192 0,-1-2-64 16,2-4 0-16,1-2 0 0,0 0 64 0,1-4 16 16,0 1 0-16,2 0 0 0,-1-5-80 0,2 1 0 15,0-3-16-15,0-1 0 0,-4-8-176 0,0 0 0 16,0 0 0-16,5 9 0 0,-5-9 160 0,4 11-160 15,-4-11 192-15,0 0-192 0,0 0 192 0,0 0-192 16,0 0 192-16,8 5-192 0,-8-5 320 0,11 5-32 16,-1-2-16-16,0-1 0 0,1 0-272 0,-1-1 160 15,1-1-160-15,0 0 128 0,2 0-128 0,2 1 0 0,0-2 144 0,1 0-144 16,0 1 0-16,-1-3 0 0,1 0 0 0,0 1 128 16,1-1-128-16,0 1 0 0,-2-1 0 15,1-1 0-15,1 0 0 0,0 0 0 0,0 2-160 0,-2-4 160 31,-2 2-576-31,0 1 0 0,-1 0 0 0,-1-1 0 16,-4 0-1632-16,1-2-336 0,0-1-64 0,-1 1-16 16,-7 6-448-16,7-10-112 0,-1 1-16 0</inkml:trace>
  <inkml:trace contextRef="#ctx0" brushRef="#br1" timeOffset="111307.2">15332 16065 15663 0,'0'0'1392'0,"-3"-9"-1120"16,1 0-272-16,2 9 0 0,-3-8 2416 0,3 8 416 16,0 0 96-16,0 0 16 0,0 0-2336 0,0 0-464 15,0 0-144-15,0 0 0 0,0 0 192 0,0 0-32 16,-4 13-16-16,1 0 0 0,1-1 688 0,-1-1 144 15,2 0 32-15,0 2 0 0,-1 1 272 0,1 2 64 16,-2-3 16-16,2 3 0 0,-2 1-256 0,2 1-48 16,0 0-16-16,0 3 0 0,-2-2-368 0,2 5-80 15,-1 2-16-15,1 0 0 0,0 3-352 0,-1-1-80 16,2 1-16-16,0 1 0 0,0 0-128 0,0 0 128 0,0 0-128 0,2-3 128 16,-1-3 0-16,0-2 0 15,1 0 0-15,-1-1 0 0,2 0 64 0,-2-3 0 0,-1-2 0 0,1-2 0 16,0-2 64-16,2 0 0 0,0-2 16 0,-3-10 0 15,2 13 0-15,1-2 0 0,-3-11 0 0,5 11 0 16,-5-11-48-16,8 11-16 0,0-5 0 0,2 2 0 16,1-3-16-16,-1 0-16 0,2 1 0 0,1-1 0 15,0-4-176-15,0 1 192 0,0-2-192 0,0-2 192 16,1 1-192-16,2 0 128 0,0-5-128 0,-1 1 128 0,1 0-128 0,-2 0 128 16,1 0-128-16,-1-2 128 15,0 1-128-15,1-1 0 0,-2 0 144 0,0 1-144 0,-2-2 128 16,2 2-128-16,0-1 160 0,-1-1-160 0,-1-2 224 0,-1 1-48 15,2 0-16-15,-2-1 0 0,-2 0-160 0,0 0 0 16,0-2 0-16,-1 0 128 0,0-1 16 0,-2 0 0 16,0-3 0-16,-1-1 0 0,0-1 0 0,-1-1 0 15,-3-5 0-15,0-1 0 0,0 1-16 0,-1-2-128 16,-1-3 192-16,1 2-64 0,0 0-128 0,-1 0 128 16,1 1-128-16,0-4 128 0,-1 4-128 0,1 2 128 15,-1 1-128-15,-1 3 128 0,0 0-128 0,1 1 128 16,-2 4-128-16,0 3 128 0,0-1-128 0,0 2 0 15,0 1 0-15,0 1 0 0,-1 2-208 0,5 7 16 16,-8-6 16-16,2 2 0 16,-1 0-1104-16,7 4-208 0,-9-1-48 0,9 1-16 15,0 0-2016-15,-8-4-400 0</inkml:trace>
  <inkml:trace contextRef="#ctx0" brushRef="#br1" timeOffset="120164.05">11522 5188 4607 0,'0'0'400'0,"-9"-3"-400"0,0 3 0 0,-1-1 0 16,-3 1 2576-16,-1 0 432 0,3-1 96 0,-1 1 16 15,0-1-1840-15,1 1-384 0,-4 0-64 0,1 0 0 16,0 0-368-16,-5 0-64 0,-2-2-16 0,-3 2 0 16,-4 0-192-16,0 0-32 0,-4-1-16 0,0 1 0 15,-3 0 224-15,-1 0 32 0,1 0 16 0,1 0 0 16,2 0 432-16,2 0 96 0,0-1 16 0,2 1 0 16,1-4 256-16,1 4 48 0,1 0 16 0,-1 1 0 15,-4-1-496-15,1 3-80 0,1-3-32 0,0 2 0 16,2 2-352-16,0 0-64 0,-1 0 0 0,1 1-16 15,2 0-240-15,3 1 128 0,0 0-128 0,2 1 0 16,-1-1 0-16,2 1 0 0,0-2 0 0,1 0 0 16,0 2 128-16,1-1-128 0,1 1 0 0,0-2 0 0,2-1 0 0,2 1 0 15,0 0 0-15,1 2 0 0,-1-1 272 0,2 0-32 16,0-1-16-16,1 0 0 16,-1 0 176-16,1 2 48 0,2-3 0 0,-1 1 0 0,-1 1-32 15,1 1 0-15,-3 1 0 0,4-2 0 0,-1 1-96 0,1-1-32 16,-2-1 0-16,8-5 0 0,-5 13-16 0,0-3 0 15,5-10 0-15,-7 9 0 0,2 1-48 0,1 2-16 16,0-2 0-16,3 2 0 0,-1 2 0 0,1-2 0 16,1-12 0-16,0 18 0 0,4 5-80 0,-7-10-128 15,-7-15 176-15,1 5-176 0,2 3 240 0,1 2-64 16,6-8-16-16,-5 13 0 0,-1-1 16 0,3 1 0 16,-1 0 0-16,6 3 0 0,7 3-32 0,-5-3 0 15,-6-6 0-15,-4 3 0 0,0 2 0 0,2 0 0 16,1 2 0-16,1-2 0 0,-1 2 32 0,7 3 0 15,5 5 0-15,-5-3 0 0,-9-3-16 0,4 3 0 0,5 4 0 0,-6-5 0 16,-8-10 16-16,1 4 0 0,2 4 0 0,3 1 0 16,2-2-176-16,-2 2 128 0,-1-2-128 0,6 5 128 15,5 4-128-15,-4-8 192 0,-9-7-192 0,2 1 192 16,4 1-64-16,-1 2-128 0,1-1 192 0,0 4-64 16,2-1-128-16,0 2 160 0,-1 0-160 0,3 3 160 15,0-1-160-15,-3 0 0 0,-2 0 144 0,1 2-144 16,1-1 128-16,0-2-128 0,0 1 160 0,3 4-160 15,2 8 192-15,0 0-48 0,-4-4-16 0,-5-7 0 16,-5-7-128-16,3 5 192 0,2 4-192 0,0-5 192 16,-1 0-48-16,-2 0 0 0,1-1 0 0,-1 1 0 15,2-1 32-15,-4 2 0 0,-4-3 0 0,7 5 0 16,9 1-176-16,-4-2 128 0,-7-2-128 0,3-2 128 0,3 1-128 0,4-1 0 16,0 0 144-16,5 7-144 0,5 9 0 0,-3-8 128 15,-4-3-128-15,0-2 0 0,0-3 0 0,2 1 128 16,-3-4-128-16,0 0 0 0,-2 2 0 0,1-1 0 15,0 3 0-15,-1-2 128 0,-1-3-128 0,1 4 0 16,-1 2 0-16,-1 1 128 0,-1 1-128 0,1 3 0 16,0 1 128-16,1 1-128 0,0 0 0 0,-1 1 144 15,2 2-144-15,0-4 0 0,1-1 160 0,1-1-160 16,-2 1 128-16,2-1-128 0,0-6 144 0,0-1-144 16,1 0 160-16,-1 2-160 0,0-3 144 0,1 1-144 15,1-3 128-15,-1 3-128 0,-1 1 0 0,0 2 0 16,-2 1 0-16,1-2 0 0,-1 5 0 0,0 1 0 0,-2 2 0 0,0 2 0 15,-2 1 0-15,1 1 0 0,-1 3 128 0,0-3-128 16,2 1 0-16,2-6 0 0,-5-2 144 0,0 1-144 16,1-4 192-16,0 0-48 0,1-3 0 0,0 2 0 15,1-2-144-15,0 0 0 0,0-1 0 0,0 1 0 16,0-1 0-16,0 3 0 0,2-1 0 0,1 4 0 16,0-3 0-16,-1 5 128 0,1 0-128 0,-1-2 0 15,1 2 0-15,0 0 128 0,-1 4-128 0,2-5 0 16,-2 0 0-16,-1 1 0 0,0-1 0 0,2-1 0 15,-2-3 0-15,0-1 0 0,-1-2 128 0,2-2-128 16,0 2 0-16,0 0 0 0,-2-2 0 0,1 0 0 16,1 0 0-16,1 1 0 0,0 3 128 0,1-2-128 15,-2 2 128-15,2-1 0 0,-1 2 0 0,1 1 0 16,-2 1-128-16,2-1 0 0,0 0 0 0,-1-2-176 16,-1 5 176-16,1-3 0 0,-1 1 0 0,1-1 0 0,0-2 0 0,-2 1 144 15,-1 1-144-15,0-3 0 0,0-1 0 0,-1 0 0 16,1-3-240-16,-2 2 80 0,1-2 288 0,-2 0 48 15,1 1 16-15,1-1 0 0,-1-1-192 16,1 2 0-16,0-1 0 0,-1-1 0 0,2 1 128 0,2 3-128 16,-1 0 0-16,-1 3 128 0,0-2-128 0,1 3 0 15,1 0 0-15,-1 1 0 0,1 0 0 0,1 1 128 16,-2-2-128-16,1 2 0 0,0 0 0 0,1-1 0 16,-2-1 128-16,2-3-128 0,-1 3 0 0,1-3 0 15,-2-2 0-15,2-2 0 0,-2 1 0 0,2-1 0 16,-2 0 0-16,0 2 0 0,2-3 0 0,0 1 0 0,-2 2 0 15,0-3 128-15,1 1-128 0,0 2 0 0,0 1 144 0,0 0-144 16,-2 3 208-16,0 2-16 0,0 1-16 0,1 2 0 16,1 0-176-16,-1-1-176 0,0 3 48 0,2-1 0 15,-2-2 128-15,1 2 0 0,-1-3 0 0,0-3 0 16,0-1 0-16,2-2 0 0,-2 0 0 0,2-3 0 16,0-1 0-16,0 1 128 0,0 1-128 0,1 0 0 15,-1 1 0-15,1 0 128 0,-2-2-128 0,1 4 0 16,-1-1 0-16,1 4 0 0,0 0 0 0,-2 6 128 15,-1-1-128-15,0 3 0 0,0 1 0 0,0 1 0 16,0-1 0-16,0-1 0 0,0-2 0 0,1-2 0 16,0-1 0-16,1 0 0 0,-1-4 0 0,0-3 128 15,1-5-128-15,0 3 0 0,0 3 0 0,-2 3 0 16,1 0 0-16,2 3 0 0,-2 0 0 0,-1 1 128 16,0 0-128-16,0 1 0 0,1 3 0 0,2 2 0 15,-1 0 0-15,1 2 0 0,1-1 0 0,0 0 128 16,0-2-128-16,2-2 0 0,-1-3 0 0,2 1 0 0,-2-1 0 0,2 1 0 15,-2 2 0-15,0-1 0 0,-2 2 0 0,-1 4 0 16,1 3 0-16,-2 4 0 0,1 4 0 0,-1 1 0 16,0-1 0-16,-1-4 0 0,0-2 0 0,1-3 0 15,-1-5 0-15,0-1 0 0,0 1 0 0,0-4 0 16,0 2 0-16,0-1 0 0,-2-1 0 0,2 3 0 16,1 3 0-16,-1 2 0 0,0 3 0 0,0-3 0 15,-1 0 0-15,0-2 128 0,-1 1-128 0,1-5 0 16,-2 0 0-16,3-1 0 0,-2-5 0 0,-1 2 0 15,-1-2 0-15,2 1 0 0,-4 0 0 0,4 3 0 0,-1 2 0 16,1 2 0-16,-1 0 0 0,0-2 0 0,1-2 0 0,-1 1 0 16,-1 0 0-16,0 0 0 0,2-1 0 0,-1 0 0 15,-1 0 0-15,0 0 0 0,-1 0 0 0,0-3 128 16,0 0-128-16,-1-1 0 0,1 0 0 0,0 0 0 16,0 0 0-16,0 0 0 0,1 2 0 0,0-1 128 15,0-1-128-15,1 2 0 0,1 3 0 0,-1 2 128 16,0-3-128-16,2 1 0 0,1 0 0 0,0-3 0 15,0-2 0-15,0 2 0 0,-1-1 0 0,1 0 0 16,-2-1 0-16,2-1 0 0,-1-2 0 0,1 1 0 16,-1-1 0-16,0 2 0 0,-1-3 0 0,2 2 0 15,-1-3 0-15,1 1 0 0,-1 2 0 0,-1-3 0 0,1 0 0 16,0 1 0-16,-2 3 0 0,2-4 128 16,0-3 112-16,-1 2 16 0,1 1 16 0,0 0 0 0,1-1-400 0,0 0-96 15,0-2-16-15,0-1 0 0,0 1 240 0,1-3 0 16,-1 1 0-16,1 0 0 0,-1 1 0 0,0 0 0 15,0-1 0-15,0 1 0 0,0 0 0 0,0 2 0 16,2-3 0-16,-2 1 0 0,-2-1 0 0,1 1 0 16,0-3 0-16,-1 3 0 0,1-2 0 0,1-1 0 15,-1 1 0-15,-1 0 0 0,2-11 128 0,-1 11-128 16,1 0 0-16,0 0 0 0,0-11 0 0,0 12 0 16,0-12 0-16,1 13 0 0,-1-13 128 0,2 13-128 15,-1-3 0-15,-1-10 0 0,3 12 0 0,-1-2 0 16,-2-10 0-16,4 13 0 0,-4-13 0 0,4 11 0 15,-4-11 0-15,5 10 0 0,-5-10 128 0,8 9-128 16,-8-9 0-16,8 8 0 0,-8-8 0 0,10 7 0 0,-10-7 128 0,13 6-128 16,-1-1 0-16,0 1 128 0,-2-4-128 0,3 1 0 15,2-2 128-15,-1 0-128 0,-2-1 0 0,2-1 0 16,3-2 144-16,0 2-144 0,-1 1 0 0,1 0 144 16,1 0-144-16,0-1 0 0,0 0 0 0,1 1 0 15,-1 0 0-15,1 0 0 0,2-2 128 0,-1 1-128 16,-1-2 0-16,1 1 0 0,-1-1 0 0,2 2 0 15,1-3 0-15,3 1 128 0,1-2-128 0,2-1 0 16,-1 2 0-16,3-3 0 0,1 1 0 0,3-2 0 16,3 3 128-16,-1-2-128 0,-1 1 128 0,3 0-128 15,0 1 0-15,-3 1 0 0,-2 0 0 0,-2 2 0 16,-1 0 0-16,-1 1 0 0,-1 0 0 0,-1 1 0 16,-3-3 0-16,1 6 0 0,-1-2 0 0,-1 2 0 0,-1-1 0 15,2 0 0-15,-1 0 0 0,2 2 0 0,0-1 0 0,-1-1 0 16,0 1 0-16,-1-2 0 0,1-1 0 0,-2 2 0 15,0 0 0-15,-1-1 0 0,-3-1 0 0,1 0 0 16,-4 0 0-16,1 0 0 0,-2 0 0 0,1 0 0 16,-2 0 0-16,0 0 0 0,0-1 0 0,-2 1 0 15,-11 0 0-15,13 0 0 0,-1 0 0 0,-1 0 0 16,-11 0 0-16,10 0 0 0,0 0 0 0,-10 0 0 16,11 0 0-16,-11 0 0 0,12-2 0 0,-2 0 0 15,-10 2 0-15,0 0 0 0,9-4 0 0,-1 0 128 16,-8 4-128-16,9-5 0 0,-2-1 0 0,-1-1 128 0,2-1-128 15,-8 8 0-15,6-9 144 0,0-1-144 16,-2-3 160-16,-1 0-160 0,1 2 128 0,-1-2-128 0,1 0 0 16,-3 2 144-16,-1-1-144 0,0-3 128 15,-1 4-128-15,-2-6 128 0,1-7-128 0,-2 1 0 0,0-3 144 0,-1 0-144 16,-1-2 0-16,3-2 128 0,-1 0-128 0,0-2 0 16,-1-2 0-16,1 1 0 0,1 2 0 0,-1 0 128 15,-1-3-128-15,0 2 0 0,-1 4 0 0,1 0 0 16,0 1 0-16,0 0 0 0,-2 1 0 0,2-3 128 15,0 0-128-15,1-1 0 0,-1-2 0 0,1-1 128 16,0-3-128-16,0 2 0 0,0 0 0 0,0 1 0 16,-1 1 0-16,1-1 0 0,-1 0 0 0,0 2 0 15,-1 0 0-15,0 1 0 0,-1-3 0 0,1-1 0 16,1 0 0-16,-1-2 0 0,1-1 0 0,0-2 0 16,1-1 0-16,1 3 0 0,2 1 0 0,0 2 0 15,0 1 0-15,1 2 0 0,-2 0 0 0,2 1 0 16,-1 0 0-16,1 0 0 0,-3-3 0 0,1 3 0 0,-1-4 0 0,1 2 0 15,-2-3 0-15,1-2 0 0,0-2 0 0,2 1 0 16,0 4 0-16,-2 2 0 0,1-2 0 0,-1 2 0 16,0 1 0-16,2 1 128 0,0 0-128 0,-2-2 0 15,1-2 0-15,-1 0 0 0,0 0 0 0,2-4 144 16,-2-1-144-16,3 0 0 0,0 1 128 0,2 2-128 16,-2 3 0-16,1-2 80 0,2 4-80 0,-1-2 0 15,1 4 0-15,1 2 0 0,0-1 0 0,0 1 0 16,-2-2 0-16,2 2 0 0,0 1 0 0,0 0 0 15,0-1 0-15,1-2 0 0,0-1 0 0,0 1 0 16,1 1 0-16,-1 0 0 0,-1 3 0 0,0-1 0 16,0 2 0-16,0-1 0 0,-2-3 0 0,2 4 0 15,0 0 0-15,0 1 0 0,-2-1 0 0,1 1 0 0,0-1 0 0,1 1 0 16,-3 1 0-16,2 1 0 0,-1-3 0 0,1 2 0 16,-2-1 0-16,2-2 0 0,-1 3 0 0,1-2 0 15,-1-1 0-15,2 2 0 0,-1 1 0 0,0 1 0 16,-1 1 0-16,1 2 0 0,-2 0 0 0,2 0 0 15,-2-2 0-15,0 3 0 0,1-2 0 0,-2 3 0 16,1 2 0-16,0-1 0 0,-1 1 0 0,0 0 0 16,0-1 0-16,0 1 0 0,0-2 0 0,2 1 0 15,-1-2 0-15,-1 2 0 0,0 1 0 0,2 0 0 16,1-1 0-16,-2 0 0 0,-1-2 0 0,2 1 0 16,-1-2 0-16,0 4 0 0,-1-1 0 0,2 1 0 15,-2 2 0-15,1-4 0 0,0 2 0 0,0 1 0 16,1 0 0-16,-1 1 0 0,2 1 0 0,-2 0 0 0,-1 1 0 15,1-1 0-15,2 3 0 0,0-1 0 0,-2-1 0 16,0-1 0-16,-1 11 0 0,1-13 0 0,1 3 0 0,-1 0 0 16,-1-1 0-16,1 2 0 0,1 0 0 0,-2 9 0 15,0-12 0-15,0 3 0 0,0-1 0 0,0 10 0 16,0-12 0-16,0 1 0 0,0 1 0 0,0 0 0 16,0-2 0-16,1 3 0 0,-1-2 0 0,0 1 0 15,0-2 0-15,-1 0 0 0,-2-1 0 0,2 2 0 16,-2-2 0-16,1 1 0 0,-2-1 0 0,-2 0 0 15,4-2 0-15,-2 1 0 0,0-2 0 0,0-2 0 16,1 4 0-16,1-3 0 0,-2-3 0 0,0 3 0 16,1-1 0-16,1 0 0 0,-1 0 0 0,1 1 0 0,-1 2 0 15,0-3 0-15,1 0 0 0,-1 0 0 0,-1 1 0 0,0 1 0 16,2 2 0-16,-2 1 0 0,0-2 0 0,0 1 0 16,-1 0 0-16,1-2 0 0,-1 0 0 0,1 2 0 15,0-2 0-15,0 3 0 0,1-4 0 0,1 4 0 16,-1-4 0-16,2 2 0 0,-2-1 0 0,2-2 0 15,0-2 0-15,-1-6 0 0,-2 1 0 0,2 3 0 16,0-3 0-16,1 3 0 0,0-1 0 0,1 1 0 16,0 0 0-16,-1-1 0 0,-2-1 0 0,2 1 0 15,-1 3 0-15,1 1 0 0,0 4 0 0,-1-6 0 16,1-1 0-16,0-2 0 0,0-1 0 0,-1 2 0 16,0-1 0-16,0 0 0 0,1-2 0 0,0-2 0 15,1-2 0-15,0 2 0 0,-2-2 0 0,2 1 0 0,0 2 0 16,0 0 0-16,-1 0 0 0,1 0 0 0,0 1 0 15,0 1 0-15,0 0 0 0,0-1 0 0,0-3 0 16,0 1 0-16,-1 0 0 0,-1-2 0 0,1-2 0 16,1-3 0-16,-1-5 0 0,1 4 0 0,-1-1 0 0,-1 3 0 15,1 2 0-15,1-2 0 0,-1 1 0 0,1 2 0 16,-2 0 0-16,1 2 0 0,0-2 0 0,-1 1 0 16,0-4 0-16,-1 0 0 0,1-2 0 0,-1-2 0 15,0-4 0-15,1 4 0 0,0 4 0 0,1 2 0 16,-1-3 0-16,0 1 0 0,1 4 0 0,1 1 0 15,-1 0 0-15,1-1 0 0,0-1 0 0,0-3 0 16,0-1 0-16,0-3 0 0,1-4 0 0,0 1 0 16,1-2 0-16,-1 4 0 0,-1 1 0 0,0 1 0 0,1-1 0 15,-1 6 0-15,-1 1 0 0,0 2 0 0,-2-2 0 16,2-1 0-16,-1 1 0 0,1-4 0 0,-2 1 0 0,1-3 0 16,1-2 0-16,-1-1 0 0,-2 3 0 0,3 3 0 15,0 2 0-15,-1 1 0 0,1-2 0 0,1 3 0 16,1 1 0-16,-1 1 0 0,0-4 0 0,0 0 0 15,0 2 0-15,2-2 0 0,-2-3 0 0,1-1 0 16,0-5 0-16,-2 5 0 0,1 3 0 0,0 3 0 16,-1-2 0-16,-1 0 0 0,1 5 0 0,1 2 0 15,0-1 0-15,-1 3 0 0,-2-1 0 0,2 2 0 16,0-1 0-16,-1-2 0 0,0 0 0 0,0 0 0 16,2 2 0-16,0 1 0 0,-1-6 0 0,1 4 0 15,-1-1 0-15,1 0 0 0,0-1 0 0,1 1 0 16,-1 4 0-16,1 3 0 0,-1 0 0 0,2 2 0 15,-2 3 0-15,1-3 0 0,-1 3 0 0,1 2 0 0,1-1 0 0,-2 3 0 16,0 9 0-16,0-12 0 0,1 3 0 0,-1 9 0 16,0 0 0-16,0-9 0 0,0 9 0 0,0 0 0 15,0 0 0-15,0 0 0 0,0 0 0 0,0 0 0 16,0 0-160-16,0 0 160 0,0 0 0 0,0 0-160 16,0 0 160-16,0 0 0 0,0 0-128 0,0 0 128 15,-9-4 0-15,9 4 0 0,-11-1-128 0,2 1 128 16,9 0 0-16,-10 2 0 0,-2 2 0 0,2 0 0 15,-1 0 0-15,2 1 0 0,-1 0 0 0,-1 1 0 16,-1-1 0-16,-1 0 0 0,0 0 0 0,-1 0 0 16,-2 2 0-16,1 0 0 0,-2-1 0 0,2 2 0 15,1-2 0-15,0 2 0 0,-1-1 0 0,1 1 0 16,1-2 0-16,0 1 0 0,-1-2 0 0,1 0 0 0,0 0 0 16,0 0 0-16,1 1 0 0,0-5 0 0,0 2 0 0,2-1 0 15,10-2 0-15,-10 3 0 0,-1-1 0 0,2 0 0 31,9-2-592-31,-10 0-16 0,10 0 0 0,-12 1 0 16,-3-4-3392-16,4 1-672 0</inkml:trace>
  <inkml:trace contextRef="#ctx0" brushRef="#br1" timeOffset="131402.97">16304 16645 2751 0,'0'0'256'0,"-9"4"-256"0,0-1 0 0,0 1 0 15,9-4 4816-15,0 0 928 0,0 0 176 0,-9 0 32 16,9 0-4320-16,0 0-864 0,0 0-192 0,0 0-16 15,0 0-352-15,0 0-64 0,0 0-16 0,0 0 0 16,0 0-128-16,0 0 192 0,0 0-192 0,0 0 192 16,0 0 224-16,4-7 48 0,-4 7 16 0,6-8 0 15,-6 8 448-15,11-6 96 0,-2 1 0 0,1 1 16 16,2 1-272-16,1 0-48 0,1 2-16 0,1-3 0 16,0 3-368-16,4 0-80 0,-1 1 0 0,3-3-16 15,1 0-16-15,3 1 0 0,1-1 0 0,2 2 0 16,5 0 96-16,1-2 0 0,1-1 16 0,3 0 0 0,0 0-144 15,-1 2-48-15,1-4 0 0,1 5 0 0,3-4-144 0,1 1 0 16,-4 0 0-16,4 1 128 0,0 1-128 16,0 0 0-16,2 0 0 0,-1-1 0 0,-1 1 0 0,-1-1 0 15,-3-3 0-15,0 2 0 0,-1 1 192 0,0-1-32 16,-2 0-16-16,1 2 0 0,-1-1 112 0,-1 2 0 16,0-1 16-16,2 2 0 0,1 2-80 0,0-2 0 15,-1 0-16-15,1 1 0 0,-1 0-176 0,-1 2 0 16,1 0 144-16,-1 0-144 0,1 3 0 0,-2 0 0 15,-1 1 0-15,-2-1 0 0,0-1 0 0,-2 1 0 16,-2-1 0-16,0 0 0 0,-2-1 0 0,-1-1 144 16,-2-2-144-16,2-1 0 0,-3-1 144 0,-1-2-144 0,0 0 0 15,-2-1 144-15,0 1 128 0,-3-3 32 16,0 0 0-16,0 1 0 0,-2-1 16 0,2 0 0 0,-1-1 0 0,1 1 0 16,-2 1-128-16,1-1-32 0,-2 1 0 0,0 0 0 15,-3 1-32-15,1 1-128 0,-2 1 192 0,-9 2-64 16,10-1-128-16,-10 1 0 0,9-4 0 0,-9 4-176 15,0 0 176-15,0 0 0 0,0 0 160 0,0 0-160 16,0 0 0-16,0 0 0 0,0 0 0 0,0 0 0 16,0 0 224-16,0 0-48 0,-5-7-16 0,0 2 0 15,0-2-32-15,5 7-128 0,-6-7 192 0,6 7-64 16,-5-11 16-16,1 2 0 0,2 1 0 0,2 8 0 16,-3-9-144-16,2-1 128 0,0 0-128 0,1 3 128 15,0-1-128-15,0 0 0 0,-2-1 0 0,2 9 0 16,0-7 0-16,0 7 0 0,0 0 0 0,0 0 0 0,-2-6 0 15,-2-1 0-15,0 0 0 0,4 7 0 0,-8-4 0 0,1 1 0 16,0 0 0-16,-3-1 0 0,1-1 0 0,0 0 0 16,0 1 160-16,0-1-160 0,-3-2 144 0,2 1-144 15,-1-1 0-15,2 1 144 0,1-1 0 0,3-1 0 16,-1 2 0-16,0-1 0 0,6 7-144 0,-5-6 0 16,1 1 144-16,4 5-144 0,0 0 0 0,0 0 0 15,0 0 0-15,0 0 128 0,0 0-128 0,0 0 0 16,0 0 0-16,0 0 0 0,0 0 0 0,0 0 0 15,0 0 0-15,0 0-128 0,0 0 128 0,0 0 0 16,0 0 0-16,11 1-128 0,-11-1 128 0,12 4 0 16,-2 0 0-16,0 0-128 0,1 1 128 0,-1-2 0 15,1 2 0-15,0 1 0 0,2 1 0 0,0-1 0 16,1 1 0-16,-1-1 0 0,0 2 0 0,0-1 0 0,-3-1 0 0,-1 2-128 16,-1 3 128-16,0-1 0 0,-2 0 0 0,1 2-128 15,-2 0 128-15,-1 0 0 0,-1-2 0 0,-2 0 0 16,0 1 0-16,-1 1 0 0,2-2 0 0,-4-1 0 15,0 3 0-15,-1 6 0 0,0 3 0 0,-1-5 128 16,4-16-128-16,-9 7 0 0,2 4 0 0,-1 1 0 16,0-2 0-16,0-1 0 0,-1 0 0 0,0 0 0 15,0 1 0-15,-2-3 128 0,1 3-128 0,-1 0 128 16,0-1-128-16,0 0 128 0,-1 2-128 0,1-1 128 16,-1 0-128-16,2 0 128 0,-2-3-128 0,1 1 128 15,1 0-128-15,0 0 0 0,-1 0 0 0,2-3 0 16,0 1 0-16,9-6 0 0,-7 7 0 0,7-7 0 15,0 0-1408 1,0 0-208-16,0 0-48 0,0 0-11408 0,11 6-2288 0</inkml:trace>
  <inkml:trace contextRef="#ctx0" brushRef="#br1" timeOffset="136190.66">18213 7973 21471 0,'0'0'960'0,"-10"8"192"0,-2-1-928 0,0 3-224 15,0-1 0-15,3 0 0 0,3 0 944 0,-1-3 144 16,7-6 16-16,-5 7 16 0,5-7 416 0,0 0 64 15,0 0 32-15,0 0 0 0,0 0-288 0,0 0-48 16,0 0-16-16,0 0 0 0,0 0-512 0,0 0-128 16,0 0 0-16,0 0-16 0,0 0-112 0,0 0 0 15,0 0-16-15,0 0 0 0,-7 0-48 0,7 0 0 16,-6-7 0-16,6 7 0 0,-7-6-128 0,1-2-48 16,-3 0 0-16,2 0 0 0,2-3 96 0,1-2 16 15,-2-2 0-15,3 0 0 0,0-2 80 0,2-3 32 16,1-2 0-16,1 0 0 0,2-4-176 0,1-2-48 0,0-2 0 15,1 2 0-15,0 0-80 0,2-3-32 0,-3 1 0 0,1 0 0 16,0-1-32-16,0 1 0 0,-1-4 0 0,0 1 0 16,-1 1 32-16,-2-3 0 0,0 1 0 0,1 0 0 15,-2-3-16-15,0 2 0 0,0 0 0 0,1 1 0 16,-1 3-144-16,0-4 0 0,-1-2 0 0,1 2 128 16,-2 0-128-16,4-2 0 0,-1-1 0 0,0-1 0 15,-1-1 0-15,0 1 0 0,0 0 0 0,0 1 0 16,0 0 0-16,-1 3 0 0,0 1 0 0,-2 3 0 15,-1 1 0-15,0 0 0 0,0 2 0 0,-1 0 0 16,-3 1 0-16,0 1 0 0,1-1 0 0,-1 0 128 16,0-3-128-16,0 0 0 0,-1 1 0 0,0 0 128 15,0 1-128-15,0-1 160 0,-2 0-160 0,1 1 160 16,-1-2-160-16,0 1 0 0,-1 0 0 0,1 2 0 0,1-1 0 0,1 2 0 16,-4-2 0-16,1 0 0 0,0 0 0 0,1 0 0 15,-1 1 0-15,1-2 0 0,0 3 0 0,0 1 0 16,2 2 0-16,1 1 0 0,1 0 0 0,-1 3 0 15,0-2 128-15,0 3-128 0,0 1 0 0,0 2 0 16,1-2 0-16,0 2 0 0,1 2 0 0,0 0 0 16,1-1 0-16,1 1 0 0,0-1 0 0,0-1 0 15,1 1 0-15,0-1 0 0,0 4 0 0,2-2 0 16,0 1 0-16,1 2 0 0,0-1 0 0,0 2 0 16,-3 0-144-16,0 2 144 0,1 1 0 0,2 6 0 15,0 0 0-15,0 0 0 0,-7-7 0 0,7 7 0 16,-10-2 128-16,2-1-128 0,-1 6 160 0,0-2-160 15,0 0 160-15,0 5-160 0,-2-1 176 0,-1 1-176 0,-1-1 192 16,0 1-192-16,-1 0 192 0,0-2-64 0,-2 0 0 16,-1 0-128-16,-4-1 192 0,-2-1-192 0,-3 1 192 0,-2-1-192 15,-2 1 160-15,-2 2-160 0,-3-2 128 0,-3 2-128 16,-4 2 128-16,-5-1-128 0,-2 2 0 0,-5 1 128 16,-1 3-128-16,-3-3 0 0,-5 1 144 0,2 1-144 15,-2 2 0-15,-1-3 144 0,-1 3-144 0,-3-2 0 16,-3-1 144-16,0-2-144 0,0 0 0 0,0 0 144 15,2-1-144-15,0 1 0 0,-3 0 0 0,-1-3 0 16,0-2 0-16,0 1 0 0,-1-3 128 0,1 4-128 16,0-2 0-16,2 1 0 0,-3 0 0 0,1 1 0 15,-2 0 0-15,2 3 0 0,0 0 0 0,1 0 0 16,0 1 0-16,-1 0 0 0,0 1 0 0,-1-2 0 16,-2 1 0-16,3 0 0 0,4-1 0 0,0 1 0 0,-1-1 0 0,0 0 0 15,4 0 0-15,2-2 0 0,2 1 0 0,2-1 0 16,1 1 0-16,3 1 0 0,2-1 0 0,2 3 0 15,3-3 0-15,-1 1 0 0,1-3 0 0,0 2 0 16,0 0 0-16,2 0 0 0,3 0 0 0,2 1 0 16,3-2 0-16,1 1 0 0,1-1 0 0,1 3 0 15,1-2 0-15,1-1 0 0,0-2 0 0,3 2 0 16,1-1 0-16,2 0 0 0,2-1 0 0,1 0 0 16,-1 0 0-16,3 1 0 0,11-4 0 0,-1 1 0 15,0 0 0-15,0 1 0 0,0-1 0 0,-1 1 0 16,1 0 0-16,1-1 0 0,-8 3 0 0,5-2 0 15,2 1 144-15,2 0-144 0,3-2 0 0,8-2 144 16,-9 3-144-16,9-3 0 0,-8 5 128 0,8-5-128 16,-7 7 0-16,7-7 0 0,-6 9 0 0,3-1 0 0,-1 0 0 0,4-8 0 15,-6 10 0-15,2-1 0 0,4-9 0 0,-3 11 0 16,-1-1 0-16,0 0 0 0,0 1 0 0,0 1 0 16,-1-2 0-16,-1 0 0 0,1 1 0 0,1 2 0 15,-1-1 0-15,1 2 0 0,-1-1 0 0,1 0 0 16,1 4 0-16,2-3 0 0,0 2-128 0,1 3 128 15,0 0 0-15,0 3 0 0,-1 0 0 0,1 4-144 16,2 2 144-16,-1-1 0 0,1-1 0 0,-1 3 0 16,2 2 0-16,-1 2 0 0,0-3 0 0,-1 2 0 15,-1 2 0-15,0 3 0 0,0 2 0 0,0 1 0 16,1 2 0-16,1 3 0 0,-2 2 0 0,1 2 0 0,0-1 0 16,2-3 0-16,1 0 0 0,0 2 0 0,-2 2 0 0,1 1 128 15,-1 1-128-15,1 3 0 0,0 5 0 16,-1 0 128-16,1 1-128 0,-2-2 0 0,-1-4 0 0,0 2 0 15,-1 1 0-15,1 3 128 0,0 4-128 0,0 0 0 16,0 1 128-16,0-1-128 0,-1-4 144 0,-1 0-144 16,1 3 192-16,1 3-192 0,-1 4 144 0,1 2-144 15,0-1 0-15,0-1 144 0,0-2-144 0,0 0 0 16,-2 1 0-16,2 2 0 0,0 2 0 0,0 0 0 16,-1-1 128-16,1-3-128 0,0-1 0 0,-1 0 0 15,-2 0 0-15,2 2 0 0,1 3 0 0,0 0 0 16,-2-5 0-16,2-3 0 0,0-1 0 0,0-2 0 15,-1 0 0-15,-1 3 0 0,-2 4 0 0,0-3 0 0,2 0 128 0,0-6-128 16,-2-2 0-16,-1 1 0 0,-1 0 0 0,1 2 0 16,-1 3 0-16,1-4 0 0,-1 2 0 0,2-3 128 15,1-2-128-15,-1-3 192 0,-2-2-192 0,2 1 192 16,2 1-192-16,-1 2 192 0,1 0-192 0,0 1 192 16,1-2-192-16,1-3 0 0,-1-2 0 0,1-2 0 15,0-5 0-15,0 3 0 0,-2-1 128 0,2 4-128 16,0-5 0-16,0 1 0 0,0 2 0 0,0-1 0 15,0-3 0-15,2-1 0 0,-1-2 0 0,0-2 128 16,-1-3-128-16,0 2 0 0,0-1 0 0,2 1 0 16,-2-1 0-16,1 2 0 0,2 4 0 0,-1-3 0 15,2 1 0-15,0-1 0 0,-1-3 0 0,1-1 0 16,-1 1 0-16,1-3 0 0,-1-1 0 0,1 2 0 16,-2-2 0-16,1 0 0 0,0 2 0 0,-2 1 0 15,0-3 0-15,2 3 0 0,-2 0 0 0,2 2 0 0,-1-2 0 16,1 1 0-16,0-1 0 0,-2-2 0 0,0 1 0 0,1-4 0 15,-1 0 0-15,0 0 0 0,2-1 0 0,-1 2 0 16,0 0 0-16,-1 0 0 0,0-2 0 0,2 0 0 16,-1 2 0-16,1-1 0 0,-2 0 0 0,3 0 0 15,-2-4 0-15,-1 2 0 0,-1-2 0 0,0-4 0 16,0-1 128-16,-1-1-128 0,-1 3 0 0,1-4 0 16,1 2 0-16,0-1 128 0,0-1-128 0,0-2 0 15,-1 3 0-15,1-1 0 0,-2-2 0 0,4 1 0 16,-4 1 0-16,1-5 0 0,0 0 0 0,-1 2 0 0,1 1 128 15,2 1-128-15,2 0 0 0,-3 2 0 16,-3-4 0-16,0-1 0 0,-1 2 0 0,1-1 0 0,2-2 0 0,3 2 0 16,2 2 0-16,-2-5 0 0,-8-5 128 0,1 2-128 15,1 2 0-15,2-1 0 0,2-11 0 0,-3 9 0 16,3-9 0-16,0 0 0 0,-5 9 128 0,5-9-128 16,0 0 0-16,0 0 0 0,0 0 0 0,0 0 0 15,0 0 0-15,0 0 0 0,0 0 0 0,0 0 0 16,4 10 0-16,-4-10 0 0,0 0 0 0,0 0 0 15,10 7 0-15,-10-7 0 0,13 2 0 0,0 2 0 16,-1-4 0-16,0-2 0 0,-12 2 0 0,15-2 0 16,2 2 0-16,0 0 0 0,-1 0 0 0,2-1 0 15,2 1 0-15,1 1 0 0,3-1 0 0,2 2 0 16,2 0 0-16,-1-2 0 0,2-2 0 0,2 0 0 16,2 1-128-16,1 1 128 0,2-1 0 0,2-2 0 15,1 1 0-15,1 0 0 0,1 0 0 0,2-1 0 0,3 2 0 16,3-2 0-16,2 1 0 0,2 0 0 0,1 4 0 0,1-1 0 15,2-1 0-15,-1 1 0 0,-3 2 0 0,6-2 0 16,4-1 0-16,1 0 0 0,2 0 0 0,4 0 0 16,1 0 0-16,-1 0 0 0,2 0 0 0,2 0 0 15,3 0 0-15,1 1 0 0,-1-1 0 0,0 0 0 16,0 0 0-16,1 0 0 0,3 0 0 0,0 0 0 16,2 2 0-16,-2-2 0 0,-1 0 0 0,-2-2 0 15,-2 0 0-15,1-1 0 0,3 1 0 0,0-2 0 16,-3 1 0-16,-3-1 0 0,-2 3 0 0,1-3 0 15,1 1 0-15,1 1 0 0,-1-1 0 0,-2 2 0 16,-1-4 0-16,-4 1 0 0,-3 0 0 0,0 0 0 0,1-1 0 0,-1 1 0 16,-3 0 0-16,0 0 0 0,-1-1 0 0,0 1 0 15,-5-3 0-15,-2 5 0 0,-2-4 0 0,0 2 0 16,-1 2 0-16,-2-1 0 0,-4-1 0 0,-4 2 0 16,-3-1 0-16,-3 2 0 0,-2 0 0 0,-2 1 0 15,-2 1 0-15,-5 0 0 0,-2-1 0 0,1 3 0 16,-3-3 0-16,-2 1 0 0,-3 0 0 0,-1 1 0 15,-1 0 0-15,-2-2 0 0,-1 0 0 0,0 0 0 16,-9 0 0-16,13-2 0 0,-1 0 0 0,-1 1 0 16,-1 0 0-16,0 1 0 0,-10 0 0 0,13-4 0 15,-13 4 0-15,13-3 0 0,-2-1 128 0,-11 4-128 16,12-4 0-16,-12 4 0 0,11-2 0 0,0-1 0 16,-11 3 0-16,12-2 0 0,-12 2 0 0,0 0 0 15,13-4 0-15,-4 1 0 0,-9 3 0 0,10-4 0 0,-10 4 0 0,12-4 0 16,-12 4 0-16,10-5 0 0,-2 0 0 0,-8 5 0 15,11-5 128-15,-4-1-128 0,-7 6 0 0,11-6 0 16,-3-2 0-16,-1 2 0 0,-7 6 0 16,8-8 0-16,-1 0 0 0,-1 3 0 0,-6 5 0 0,8-8 0 15,-1 0 0-15,-7 8 0 0,7-8 0 0,-7 8 0 16,10-5 0-16,-10 5 0 0,9-7 0 0,-1 2 0 16,-2-1 128-16,-6 6-128 0,8-9 0 0,-3 2 0 15,0 1 0-15,1-1 0 0,-6 7 0 0,5-9 0 16,-3 0 0-16,-2 9 128 0,3-12-128 0,0 2 0 15,-1-1 0-15,-1 2 128 0,1 0-128 0,-2-1 0 16,0-2 0-16,5 3 0 0,7-2 208 0,-8 2-32 16,-8-4-16-16,1-1 0 0,4-1-160 0,1 1-144 15,-1-2 144-15,0-1-208 0,2-1 208 0,-2 1 0 0,-1-1 0 0,3 0 0 16,-1-2 0-16,1 1 0 0,-3-1 0 0,0-3 0 16,-1-2 128-16,-2 0 0 0,1-2 16 0,-1 1 0 15,0 1-144-15,1-1 0 0,-2-3-160 0,1-1 160 16,1-2 0-16,0 0 0 0,0 1 0 0,0 0 0 15,2-3 0-15,-1-1 0 0,-2-3 0 0,2 0 0 16,0-5 0-16,0 1 0 0,-1 0 0 0,0-1 0 16,0 0 0-16,1 0 0 0,0 2 0 0,-2 0 0 15,1 1 0-15,-1 1 0 0,0-2 0 0,1 1 0 16,-1-3 0-16,2 1 160 0,-2-1-32 0,2 3 0 16,0 1-128-16,-1 1-144 0,0 0 144 0,0 2-208 15,1-1 208-15,1 2 128 0,0 0 0 0,0-1-128 0,0 1 0 16,0-1 0-16,0-3 0 0,1-2 0 0,1-1 0 0,-1 2 0 15,0 1 0-15,-1 1 0 0,0 0 0 0,0 2 0 16,0-1 0-16,0 3-144 0,0 1 144 0,-1-1 0 16,-3 0 160-16,-1-1-160 0,1-2 0 0,0-2 0 15,0 1 0-15,0 0 0 0,2 2 0 0,-1 2 0 16,-1-3 0-16,1 3 0 0,3 2 0 0,0-1 0 16,-1 2 0-16,1 0 0 0,0-2 0 0,1 2 0 15,1-2 0-15,-1-1 0 0,0-2 0 0,2-1 0 16,-3-2 0-16,1 3 0 0,-1 2 0 0,0 1 0 15,-1-3 0-15,0 2 0 0,-2 1 0 0,0-1 0 16,0 3 0-16,0 0 0 0,0-1 0 0,1 1 0 16,-2-4 0-16,1 0 0 0,-1-3 128 0,6 0-128 0,3 3 0 0,0-3 0 15,-5-1 0-15,0 3-160 0,0 0 0 0,1 5 0 16,-1-2 352-16,2 2 80 0,-1-1 16 16,-1-1 0-16,0 0-288 0,3-1 0 0,-2-5 128 0,0 2-128 15,0-3 0-15,1 0 0 0,-4 4 128 0,2-1-128 16,3 2 0-16,-2 2 0 0,-1 2 0 0,0 0 0 15,2-1 0-15,0 2 0 0,1-2 0 0,-1 1 0 16,0-1 0-16,0-2 0 0,0-2 0 0,0-5 0 16,0 2 0-16,-2 3 0 0,1-1 0 0,-4 3 0 15,-3 0 0-15,-1 2 0 0,5-1 0 0,0 2 0 16,1 4 0-16,2-1 0 0,1 2 0 0,-2-1 0 16,-2 1 0-16,1-3 0 0,0-1 0 0,-1-1 0 15,1-1 0-15,0 1 0 0,-2 1 0 0,1-1 0 0,-1 0 128 0,0-2-128 16,-1 2 0-16,-1 2 0 0,1-1 0 0,0 3 0 15,-1 1 0-15,0 0 0 0,0-1 128 16,1 4-128-16,-3-3 0 0,3 1 0 0,1 0 0 16,0 1 0-16,-1-2 0 0,1 1 0 0,1 1 0 0,-1 3 0 15,2 2 0-15,0-2 0 0,-1-2 0 0,2 2 0 16,-1 2 0-16,2 0 0 0,1-1 0 0,0 3 0 16,1 2 0-16,-1 0 0 0,1 1 0 0,0 0 0 15,-2-1 0-15,2 1 0 0,-1 2 0 0,1 2 0 16,-3 1 0-16,2 0 0 0,0 0-192 0,0-1 192 15,1 4-208-15,-2-3 80 16,1 0-736-16,-2 9-144 0,13-7-16 0,-4 2-16 16,-3-4-1568-16,-3-3-304 0,-6-4-64 0,7 1-17744 0</inkml:trace>
  <inkml:trace contextRef="#ctx0" brushRef="#br1" timeOffset="148684.04">20372 6106 8287 0,'0'0'736'0,"0"0"-592"0,-9 6-144 0,1 1 0 16,0-4 2112-16,0 2 384 0,8-5 64 0,-8 6 32 16,2 3-1840-16,6-9-368 0,-7 7-80 0,7-7-16 15,0 0-288-15,0 0 0 0,-6 9 0 0,6-9-144 0,0 0 144 0,0 0 176 16,0 0-48-16,0 0 0 0,0 0 640 0,-7 8 112 15,7-8 16-15,0 0 16 0,0 0 304 0,-9 6 48 16,0 0 16-16,9-6 0 0,-9 5-64 0,9-5 0 16,-10 4 0-16,0-2 0 0,1 1-320 0,0-2-64 15,0-1 0-15,-1 0-16 0,-2 0-240 0,0 0-32 16,-1 2-16-16,-1-2 0 0,-1 0-192 0,-1 0-32 16,-4 0-16-16,0 0 0 0,0 0-128 0,-3 3-32 15,0-1 0-15,-3 0 0 0,-4 0-128 0,0-1 0 16,-1 0 144-16,-1-1-144 0,-2-1 0 0,1 2 0 15,-1-1 0-15,-2 3 128 0,0-1-128 0,-2 2 0 16,-2 3 0-16,1-1 128 0,1 1-128 0,-1-2 176 16,-2 2-176-16,2 1 192 0,1-1 176 0,1 2 32 0,-3-1 16 15,4 3 0-15,2-2-80 0,0 0-16 0,2 0 0 0,-1 2 0 16,0 0-192-16,1 1-128 0,-1 0 160 0,1-2-160 16,-1 1 160-16,3-1-160 0,0-3 160 0,1 2-160 15,-1 0 208-15,3 0-48 0,2 0-16 0,2-4 0 16,3 2-144-16,-1-2 128 0,2 2-128 0,0-4 128 15,3 1-128-15,0 2 0 0,0-4 0 0,3 2 128 16,0 0-128-16,1 0 0 0,-1 1 0 0,2-1 128 16,-1-3 48-16,1 1 0 0,1-1 0 0,1 2 0 15,0-2 80-15,9-1 32 0,-11 1 0 0,2 0 0 16,0 2-160-16,0-2-128 0,0 1 144 0,0-1-144 16,9-1 192-16,-11 3-64 0,2-2-128 0,0 1 192 15,9-2-64-15,-9 4-128 0,9-4 176 0,-9 4-176 0,9-4 240 16,-9 3-64-16,9-3-16 0,-9 4 0 15,9-4-160-15,-10 5 192 0,1-1-192 0,9-4 192 0,0 0-192 0,-9 5 160 16,9-5-160-16,-9 5 160 0,9-5-160 0,-6 7 0 16,6-7 144-16,-7 9-144 0,7-9 0 0,-6 9 128 15,-1 2-128-15,0-4 0 0,1 1 0 0,-1 1 144 16,1 0-144-16,1 1 0 0,5-10 192 0,-8 11-64 16,1 1 0-16,1-3-128 0,1 0 208 0,-1 2-64 15,1-2-16-15,5-9 0 0,-5 16 0 0,1-3 0 16,0 0 0-16,0 0 0 0,2-2 0 0,-1 5-128 15,-1 2 192-15,2-1-64 0,0 0-128 0,1-1 0 16,0 2 0-16,1 2 128 0,0-1-128 0,0-1 0 16,0 2 0-16,1 0 128 0,3 2-128 0,-2-1 0 0,0 2 0 0,0 0 0 15,0 2 0-15,0-1 0 0,1-1 0 0,1 2 0 16,0 1 0-16,0 0 0 0,-1 0 0 0,3 2 0 16,-1-2 0-16,1 4 0 0,1 1 0 0,-1 3 128 15,2-2-128-15,-1 2 0 0,-2-2 0 0,0 0 0 16,-1 2 0-16,0 1 0 0,-1-2 0 0,-1 1 0 15,0 0 0-15,0 1 0 0,1 0 128 0,-2 2-128 16,-1 0 0-16,0 4 0 0,0 2 144 0,0-1-144 16,-1-2 0-16,1 3 144 0,1 0-144 0,-1-4 0 15,-1 2 128-15,1-2-128 0,0 1 0 0,1 3 0 16,2 0 144-16,-1 1-144 0,0 1 0 0,2-1 144 16,-1-1-144-16,3 1 0 0,-1 1 0 0,1-4 0 15,1-1 0-15,-1 0 0 0,1 2 128 0,1 2-128 16,-2 0 0-16,0 2 0 0,-1 0 0 0,0-1 0 0,-1-2 0 15,0 0 0-15,0 0 0 0,0 0 0 0,-2-4 0 0,-1 3 0 16,-1 1 128-16,0 3-128 0,-1 1 0 0,-1 0 0 16,-2 1 0-16,0-4 0 0,0 1 0 0,1-1 0 15,-1 2 128-15,2-3-128 0,0-3 0 0,1-1 0 16,0-4 0-16,2 3 0 0,2 0 0 0,-1 1 0 16,1 0 128-16,1 0-128 0,0 2 0 0,1-1 0 15,0-1 0-15,2-1 0 0,1 0 0 0,-2-2 0 16,2-2 0-16,-2 1 0 0,0 1 0 0,-1 0 0 15,0 3 0-15,-1-1 0 0,-1 4 0 0,-1 1 0 16,-2-2 0-16,0 4 0 0,-1-1 0 0,0-1 0 16,-2-4 128-16,0 0-128 0,2 2 0 0,-2-2 0 0,1-1 0 0,-1 1 128 15,1 1-128-15,-1-1 0 0,2-1 0 16,-1 0 0-16,1-2 0 0,1 1 0 0,0-2 0 16,1 0 0-16,-1-1 0 0,0 1 0 0,0-5 0 15,0 2 0-15,-1 0 0 0,0 2 0 0,-1 0 128 0,0 1-128 16,-2 3 0-16,0 3 0 0,0-1 0 0,0 0 0 15,-1 0 0-15,0-1 0 0,0-2 0 0,-1 0 0 16,2-4 0-16,1 0 0 0,-1 1 0 0,0 0 0 16,1-4 0-16,1 1 0 0,-1 1 128 0,0-1-128 15,1-2 0-15,-1 2 0 0,0 2 0 0,1-1 0 16,1-6 0-16,-1 2 0 0,0-1 0 0,-1 0 0 16,0 2 0-16,1 0 0 0,-2-3 0 0,0 1 0 15,-1 1 0-15,0 0 0 0,-2-2 128 0,2 0-128 16,0 2 0-16,1-6 0 0,0 1 0 0,0 1 0 0,0-1 0 15,1 1 0-15,2-1 128 0,0-2-128 0,-1-3 0 16,2-1 0-16,0-2 0 0,2-1 0 0,0 0 0 16,0-3 0-16,-1 1 128 0,0-2-128 0,1 0 0 0,-2-10 0 15,2 11 0-15,2-1 128 0,-1-1-128 0,-3-9 128 16,4 7-128-16,-4-7 128 0,6 8-128 0,-6-8 0 16,8 5 144-16,0 0-144 0,-8-5 0 0,12 4 144 15,-2 0-144-15,2 0 0 0,1-4 144 0,2 0-144 16,4 0 0-16,0-3 144 0,3 1-144 0,3-1 0 15,1-2 0-15,2 1 128 0,2-3-128 0,1 1 0 16,0-3 144-16,2 2-144 0,-1 1 0 0,2 1 0 16,0-2 0-16,0 2 128 0,-3 1-128 0,1 1 0 15,-1 1 0-15,0 0 0 0,0 2 0 0,2 2 0 0,0-1 0 0,-1 0 0 16,1 2 0-16,1-2 0 0,0 1 0 0,2-1 0 16,-1-2 0-16,3-1 0 0,1 1 0 0,-1-3 0 15,-1 1 0-15,0 3 0 0,2-2 0 0,1 0 0 16,-3 2 0-16,1 4 0 0,-3-2 0 0,1 3 0 15,-3 1 0-15,1 1 0 0,-1-2 0 0,0 3-128 16,-2 0 128-16,1 1 0 0,2-3 0 0,-1 2 0 16,0 0 0-16,-1-3 0 0,2 1 0 0,1-1 0 15,0 0 0-15,-2-1 0 0,-2 0 0 0,-1 1 0 16,-2-2 0-16,-2-1 0 0,-1 1 0 0,-1-2 0 16,0-1 0-16,-2 0 0 0,-4-1 0 0,0 1 128 15,-1 0-128-15,-1-1 0 0,0-2 0 0,-1-1 0 16,0 0 128-16,-1-1-128 0,-1-2 128 0,-1 1-128 0,-1-3 0 15,3 0 128-15,-3-1-128 0,1 1 0 0,-2-1 0 0,1-2 128 16,-1 0-128-16,1 1 0 0,-1-1 0 0,1-1 0 16,-1 0 0-16,-1-3 128 0,-1-1-128 0,-2-1 128 15,1-2-128-15,0 1 128 0,-1-1-128 0,-1 0 0 16,0-1 128-16,1-3-128 0,-2-1 0 0,-1 1 128 16,1-2-128-16,0-2 0 0,0 1 128 0,0-2-128 15,-1-1 160-15,1 0-160 0,0-4 144 0,-1-5-144 16,1 1 128-16,2-1-128 0,-1-4 128 0,0 1-128 15,0-1 0-15,0 0 128 0,2 2-128 0,-3 0 0 16,0 2 0-16,-2-1 128 0,1-2-128 0,0 0 0 16,-2 1 0-16,-1-5 128 0,-1-1-128 0,-1-1 0 15,1-2 0-15,0 2 128 0,-1 0-128 0,0 1 0 16,-1 0 0-16,1 0 128 0,-1-3-128 0,0 1 0 0,1-6 0 0,0 2 0 16,0-2 0-16,1 0 0 0,-1 2 128 0,1 2-128 15,0 3 0-15,1-2 0 0,0-1 0 0,1-2 0 16,0-1 0-16,2 2 0 0,-1-4 0 0,1 3 0 15,0 1 0-15,-1 2 128 0,2 3-128 0,-1 0 0 16,-1-4 0-16,1 2 128 0,0-3-128 0,-1-1 0 16,2 0 0-16,0 2 0 0,-1 2 0 0,1-1 0 15,-1 2 0-15,3-2 0 0,-2 1 0 0,1-1 0 16,-1-2 0-16,0-3 0 0,0-2 0 0,1 1 0 16,0 2 0-16,0 1 0 0,0 1 0 0,1 1 0 15,-1 1 0-15,0 1 0 0,0-1 0 0,0-2 0 16,-1-1 0-16,0-2 0 0,0 4 0 0,0 2 0 15,0-1 0-15,-1 1 0 0,-1 0 0 0,1 4 0 16,-1-4 0-16,1 1 0 0,0-4 0 0,1 1 0 0,0 2 0 0,-2-1 0 16,-1 3 0-16,2-1 0 0,1 1 0 0,0-2 0 15,-2-1 0-15,0 0 0 0,-2 1 0 16,1-2 0-16,0-4 0 0,-1 6 0 0,-1 4 0 0,0 0 0 16,-1 0 0-16,1 1 0 0,-1 0 0 0,0 5 0 15,6 6 0-15,-5-7 0 0,-6-9 0 0,0 1 0 16,0 1 0-16,2 3 0 0,0 2 0 0,-1 3 0 15,0 1 0-15,-1 2 0 0,-1-2 0 0,2 0 0 16,-2-1 0-16,0 3 0 0,2 2 0 0,-1-3 0 16,2-5 0-16,0 5 0 0,1-4 0 0,0 5 0 15,0 3 0-15,2-2 0 0,-1 1 0 0,0 0 0 0,2 4 0 16,0 4 128-16,-2-1-128 0,2 1 0 16,-1 0 0-16,1-1 0 0,-1 1 0 0,-1 2 0 0,-1-1-160 0,0 0 160 15,-1 0 0-15,0 2 0 0,0 2 0 0,-1-2 0 16,1 0 128-16,0 1-128 0,-2-1 0 0,2 2 0 15,-1 0 0-15,0 3 0 0,0 0-176 0,1-1 176 16,-1 1 0-16,3 1-128 0,-3 3 128 0,1 1 0 16,1 1 0-16,0 3 0 0,0 0 0 0,0 1 0 15,1 0 0-15,3 8-128 0,-6-9 128 0,1 2 0 16,5 7 0-16,-8-10 0 0,0 2 0 0,1 2 0 16,-1 0 0-16,0 1-128 0,0 1 128 0,8 4 0 15,-9-4 0-15,9 4 0 0,-10-6 0 0,3 3 0 16,7 3 0-16,-8-2 0 0,8 2-128 0,-9 0 128 15,0 2 0-15,9-2 0 0,-9 7-128 0,2 3 128 16,1 3-1360-16,1 3-224 16,1 0-32-16,4 7-13376 0,2 7-2672 0</inkml:trace>
  <inkml:trace contextRef="#ctx0" brushRef="#br1" timeOffset="150822.4">26492 7824 25791 0,'0'0'2304'0,"-7"-9"-1856"16,-1 0-448-16,0 2 0 0,2 1 1136 0,-1 1 128 16,7 5 16-16,-9-8 16 0,0-1-1088 0,0 1-208 15,1-3 0-15,-1 5 0 0,-1-1 0 0,-1 1 0 16,1 1 0-16,-3-2 0 0,-2-1 0 0,0-1 0 16,-2 1 0-16,-3 2 0 0,-3-3 0 0,-1 1 0 15,-1-1 144-15,-1 1-144 0,-4-1 384 0,-3 0 0 0,-4 0 0 0,-1 1 0 16,-2 0 224-16,-3 0 32 0,-4 0 16 0,-4-1 0 15,-6-1 64-15,-2 1 16 0,-2 1 0 0,-3-3 0 16,-3 2-144-16,2 0-16 0,1 1-16 0,0-1 0 16,-2 0-96-16,-1 0-16 0,0-3 0 0,0 2 0 15,-1-5-16-15,4 2-16 0,2 0 0 0,-1 0 0 16,-3 0-128-16,-1-2-32 0,1 3 0 0,-1-1 0 16,0-1-256-16,0 1 160 0,1 1-160 0,-4 3 128 15,-1-2-128-15,-4 5 0 0,1-1 0 0,0 3 0 16,-2-1 0-16,2 1 0 0,-2 2 0 0,1 0 0 15,-4-3 0-15,1 1 0 0,1 2 0 0,3-1 0 16,1 2 0-16,0-1 128 0,0 1-128 0,0-2 0 16,-1 1 0-16,1-3 0 0,1 1 0 0,3 2 0 15,4 1 128-15,2 0-128 0,0 1 0 0,4-3 128 16,0 1 32-16,4-1 0 0,2 0 0 0,0 1 0 0,4-1 0 16,2 2 0-16,4-2 0 0,1 2 0 0,2 1-160 0,2 1 192 15,2 0-192-15,0 1 192 0,2-1-192 0,3 0 0 16,2-1 0-16,3 2 128 0,0-2-128 0,2 1 0 15,0 2 0-15,3 1 128 0,0 1-128 0,2-1 0 16,1 1 0-16,2 0 0 0,3-1 0 0,1-1 0 16,0 2 0-16,5 1 0 0,0 5 0 0,3-2 128 15,2 1 0-15,-1 3 0 0,0 2-128 0,3 0 160 16,2 2-160-16,0 0 160 0,0 5-160 0,0 2 0 16,2 2 0-16,1 1 0 0,2 1 0 0,1 2 0 15,-1 1 0-15,3 3 0 0,0 0 0 0,-1 5 0 16,0 1 0-16,0 6 0 0,1 3 0 0,0 2 0 15,-1 1 0-15,1 1 0 0,0 0 0 0,-1 1 0 0,0-1 0 0,1 3 0 16,-1 0 0-16,2 4 0 0,-2 3 0 0,1 3 0 16,0-2 0-16,0 2 0 0,0 0 0 0,1 1 0 15,-1 4 0-15,-1 3 0 0,-1 4 0 0,0 2 128 16,-3-2-128-16,-1-1 0 0,-1-1 144 0,-1 3-144 16,-2 5 0-16,-1 2 144 0,-2 0-144 0,0-2 0 15,-4-4 160-15,1 1-160 0,-2-3 128 0,0 2-128 16,-1 3 128-16,1-3-128 0,1-5 0 0,0-1 128 15,-1-1-128-15,1 6 128 0,1-2-128 0,-1 1 128 16,1-1-128-16,-1-4 160 0,2-3-160 0,-4 72 160 16,5-70-160-16,0-2 0 0,0-2 128 15,1-3-128-15,1 1 0 0,-1-5 0 0,2-1 0 16,1-3 0-16,1 1 0 0,2-1 128 0,1-2-128 16,0-4 0-16,1-5 0 0,0 0 0 0,2-4 0 15,-1-4 0-15,1-1 0 0,-1 0 0 0,1-3 0 0,-2-4 128 0,1 0-128 16,2-2 0-16,0 1 128 0,-1-3-128 0,0-1 0 15,1 0 144-15,0-6-144 0,0 1 176 0,0-2-48 16,-2-1 0-16,-1-1 0 0,1-1 96 0,-1 0 16 16,0-2 0-16,0 0 0 0,1-5-80 0,-3 2-16 15,1-2 0-15,0 0 0 0,-4-8-144 0,7 9 128 16,-7-9-128-16,8 8 128 0,-8-8-128 0,7 5 0 16,-7-5 144-16,11 2-144 0,-11-2 160 0,10-1-32 15,1-3-128-15,-1 0 192 0,-10 4-48 0,14-6-16 16,1 1 0-16,-1-2 0 0,-1 1-128 0,2 0 160 0,0 1-160 15,2 0 160-15,0 0-160 0,3 2 0 0,1-1 0 0,3 2 0 16,2 0 0-16,3 2 0 0,2-2 0 0,2 2 0 16,1 0 0-16,2 0 0 0,3 0 0 0,4-2 0 15,3 1 0-15,1-2 0 0,1-2 0 0,6-1 0 16,4 2 0-16,4-1 0 0,3 1 0 0,1 0 0 16,1-1 0-16,1-1 0 0,-2 1 0 0,4 1 0 15,4 0 0-15,0 2 0 0,3-1 0 0,0 2 0 16,0 1 0-16,1-3 0 0,1 1 0 0,5 0 0 15,2 2 0-15,0 0 0 0,1 0 0 0,1-2 0 16,-4 0 0-16,5 1 0 0,2 0 0 0,-1 1 0 16,-2-4 0-16,-2 1 0 0,-3-2 0 0,0 1 0 15,2 1 0-15,-3 1 0 0,-3-3 0 0,-4 2 0 0,-2-1 0 16,-1 0 0-16,0 2 0 0,-1-1 0 0,0 0 0 0,-4 2 0 16,-1 0 0-16,-2-1 0 15,-4 0 0-15,-2 1 0 0,-3-1 0 0,0 2 0 0,1 0 0 0,-4 0 0 16,-1-1 0-16,-3 1 0 0,-4 0 0 0,-2-1 0 15,-3-1 0-15,-2 2 0 0,-5-2 0 0,0 2 0 16,-5-4 0-16,-2 1 0 0,-3 1 0 0,-1 0 0 16,-3 0 128-16,-1-1-128 0,-1-1 0 0,-2 2 0 15,-1-2 0-15,-1 0 128 0,-2 0-128 0,-1-1 0 16,-1-2 0-16,-1 3 128 0,-1-2-128 0,-1-2 0 16,-5 8 144-16,4-11-144 0,-1 1 128 0,-2 0-128 15,-1-1 128-15,0 1-128 0,0-2 128 0,-1 0-128 16,-1 1 128-16,2-3-128 0,-2 3 128 0,-1-4-128 15,1 0 128-15,-2-2-128 0,0-1 176 0,-1 1-48 16,-1 0 0-16,1-4 0 0,1-1 32 0,-1-4 0 0,0-2 0 0,0 0 0 16,-1-4-16-16,1 0 0 0,-1-2 0 0,-1-3 0 15,1-2-144-15,0 0 0 0,0 0 144 0,1-2-144 16,-1 0 0-16,3 0 0 0,-1 1 0 0,-2-2 128 16,0-1-128-16,1-2 0 0,0-4 0 0,-1-2 0 15,-2 2 0-15,2-1 144 0,1 1-144 0,-3 1 0 16,-1 1 208-16,1 0-64 0,-1-3-16 0,1 1 0 15,1-3-128-15,1-2 160 0,1-1-160 0,1-1 160 16,0 3-160-16,0-1 128 0,1 2-128 0,2-4 128 16,2 0-128-16,1-1 0 0,-1-3 0 0,-1 0 128 15,0-2-128-15,1 4 0 0,2-1 0 0,-2 2 0 16,-1-2 0-16,0 0 0 0,0-3 0 0,0-1 0 16,0-1 0-16,0 2 0 0,-1 3 0 0,0 2 0 0,-2-1 0 0,0 1 0 15,1-2 0-15,-2-1 0 0,-1-3 0 0,-1 1 0 16,0 4 0-16,-1 0 0 0,0 2 0 0,-1 1 0 15,0 2 0-15,1 0 0 0,2-1 0 0,1-2 0 16,0-4 0-16,1 7 0 0,0-1 0 0,2 3 0 16,1 3 128-16,2-1-128 0,2-1 0 0,1 0 0 15,1 0 0-15,0-3 0 0,-1 0 0 0,3 1 0 16,0 5 128-16,1 0-128 0,0 4 0 0,0 4 0 16,-1 2 0-16,-1 2 0 0,-2 0 0 0,0 2 0 15,0 3 0-15,-1 2 0 0,0 4 0 0,-1 3 0 16,-3-1-144-16,1 3 144 0,-1 0 0 0,0 4-128 15,0 0 128-15,-1 6 0 16,-1 0-448-16,2 9 32 0,0 0 0 0,0 0 0 16,0 0-1152-16,0 0-224 0,0 0-64 0,0 0 0 15,3 13-1728-15,1 0-368 0</inkml:trace>
  <inkml:trace contextRef="#ctx0" brushRef="#br1" timeOffset="152367.84">27873 7840 28559 0,'-10'-11'2544'0,"0"-2"-2032"16,-2 3-512-16,0 3 0 0,0 1 2960 0,1 2 496 16,-1 1 112-16,0 2 16 0,-1 0-2944 0,-1-1-640 15,-2 2 0-15,-2 3 0 0,-3 0-128 0,-1 2 128 16,0-1 0-16,-2 0 0 0,1 1-176 0,-3-2 176 16,-2 2-160-16,1 0 160 0,-2 0-144 0,-1 0 144 15,-4 2-128-15,-1-3 128 0,-1 1 0 0,-2 0 0 16,0 0 0-16,-1 1-128 0,-3-1 128 0,2 1 0 15,-1-3 160-15,2 1-160 0,0 0 320 0,1 0-16 0,2 1-16 16,1 0 0-16,0 0 48 0,2 2 16 0,0-1 0 0,5 2 0 16,2 0-128-16,1 1-32 0,1 0 0 0,3 2 0 15,3-2-192-15,1 0 0 0,3 1 0 0,1-3 0 16,2 1 0-16,2 0 0 0,2-1 0 0,0 3 0 16,0 0 0-16,2 0 176 0,1 5-48 0,2-2-128 15,-2 0 0-15,1 2 0 0,1-1 0 0,0 1 0 16,1 1 0-16,0 2 0 0,-1 2 0 0,1-1 0 15,0 2 0-15,1 1 0 0,-2 2 0 0,2 3 0 16,0-2 0-16,0 2 0 0,2 1 0 0,-1 3 0 16,2 0 192-16,-1 0-64 0,2 1 0 0,0-1-128 15,0 2 208-15,1 1-64 0,0-1-16 0,1 1 0 16,-4 2 48-16,1 1 0 0,-2 4 0 0,-1 2 0 16,-1 5-48-16,0 0 0 0,-2 2 0 0,0-3 0 0,-1 1 0 0,2 0 0 15,-1-2 0-15,1 3 0 0,0-2 0 0,1 4 0 16,0 0 0-16,1 4 0 0,0 1-128 0,0-1 128 15,1-2-128-15,0 0 128 0,1-2-128 0,-1 1 0 16,-1 2 144-16,1 1-144 0,2 1 0 0,-2 1 0 16,-1-1 0-16,0 0 0 0,-1-1 0 0,1-2 0 15,-1 2 0-15,-1-3 0 0,-2 3 0 0,0 2 0 16,1-1 0-16,-3 2 0 0,0-2 0 0,1 1 0 16,-1-6 0-16,2-3 0 0,-1-3 0 0,1 0 128 15,2-2-128-15,0 0 0 0,0 0 192 0,1-1-48 16,-2-1 0-16,2-2 0 0,1 0-16 0,0-1-128 15,1-3 192-15,0 0-64 0,1-5-128 0,0 1 0 16,1-3 144-16,1-1-144 0,0-2 0 0,-1 0 128 0,1-1-128 16,2-2 0-16,-1 1 0 0,0-3 144 0,-1 0-144 15,1-2 0-15,2-2 144 0,-1 1-144 0,1-1 0 0,-2-2 144 16,-1-1-144-16,-2-1 0 0,1-1 0 0,-2 0 128 16,-1-11-128-16,3 13 0 0,-2-1 144 0,1-5-144 15,-2-7 128-15,0 0-128 0,0 0 128 0,0 0-128 16,6 10 128-16,-6-10-128 0,0 0 128 0,12 5-128 15,-2-3 144-15,1 0-144 0,-1-4 192 0,2 1-192 16,1-3 160-16,1 0-160 0,1-1 128 0,-1 1-128 16,0-1 0-16,2 1 128 0,1 0-128 0,1 1 0 15,-1 2 0-15,1 0 0 0,1 1 0 0,-1 1 0 16,0 0 0-16,3 2 0 0,2-2 0 0,3 2 0 16,1 0 0-16,0-2 0 0,2 0 0 0,4 0 0 15,4 2 0-15,2-3 0 0,0 0 0 0,2 3 0 0,0 1 0 0,0-3 0 16,-2 2 0-16,-1 0 0 0,-3 1 0 0,0 2 0 15,0 0 0-15,-1 1 0 0,-1 0 0 0,-1 1 0 16,2 0 0-16,0 1 0 0,1 2 0 0,-2-1 0 16,-2 3 0-16,1-4 0 0,-1 2 0 0,-1-2 0 15,-2 1 0-15,1 1 0 0,0-5 0 0,-2-1 0 16,1 2 0-16,-2-2 0 0,0-1 0 0,-1-1 0 16,-3-1 0-16,-1 2 0 0,-2-4 0 0,1 0 0 15,-1 0 0-15,1 0 128 0,-3 0-128 0,-2 0 160 16,0-2-160-16,-2-1 160 0,0-1-16 0,-2-1 0 15,0-2 0-15,-1 1 0 0,-1-2 32 0,1 0 0 16,-3-4 0-16,1 2 0 0,-1-2-16 0,-2-1 0 0,0 0 0 0,0-3 0 16,-1-2-32-16,-1-1-128 0,-3-3 192 0,-1-2-64 15,-1-2 0-15,0 1 0 16,-2 0 0-16,0 2 0 0,0-2-128 0,0 0 192 0,0-1-192 0,-1 0 192 16,0 2-64-16,0-4-128 0,-1 1 192 0,1-2-64 15,0-2 0-15,1-2 0 0,-1-1 0 0,0-1 0 16,-1-4 16-16,1-4 0 0,0 0 0 0,0 0 0 15,-2 0 0-15,-1 0 0 0,1 0 0 0,-3 0 0 16,1 0-16-16,-1-2-128 0,-2 1 192 0,0-1-64 16,-1-4-128-16,2 0 0 0,-1-3 0 0,-1 2 128 15,0 2 0-15,1 2 0 0,-1 1 0 0,1-2 0 16,-1-4-128-16,3 0 0 0,-1-3 0 0,2 1 0 16,0 0 0-16,1-1 0 0,2 5 0 0,-1-1 0 0,2-1 0 15,1 0-144-15,3 0 144 0,0 2-208 0,-2-2 208 0,0-1 0 16,2 0 0-16,0 2 0 0,-1 3 0 0,2 3 0 15,0 0 0-15,0-1 0 0,-1 2 0 0,0 0 0 16,-2-2 0-16,1-1 0 0,-2-1 0 0,0-1 0 16,0 0 0-16,0-1 0 0,0 2 0 0,0 2 0 15,2 1 0-15,-1 0 0 0,-1 1 0 0,0-1 0 16,0 0 0-16,0-3 0 0,0-1 0 0,0 1 0 16,-1 1 0-16,0 2 0 0,1 2 0 0,-1 3 0 15,-2 1 0-15,2 2 0 0,0-1 0 0,0 5 0 16,-1-4 0-16,1 5 0 0,-1 0 0 0,-2 1 0 15,-1-2 0-15,1 2 0 0,1 2 0 0,1 2-144 16,-1 1 144-16,1 0 0 0,1 0 0 0,-1 5 0 16,1 0 0-16,1 2-128 0,2-1 128 0,0 5 0 15,1 2 0-15,1-1 0 0,1 3-176 0,1 0 176 0,-2 10-208 0,4-10 80 32,-4 10-352-32,0 0-64 0,0 0-16 0,10-4 0 15,1 3-1872-15,0 4-368 0,1 3-80 0,0 5-18000 0</inkml:trace>
  <inkml:trace contextRef="#ctx0" brushRef="#br1" timeOffset="154439.09">30885 8227 12895 0,'0'0'576'0,"-6"-6"112"0,-1-6-560 0,1 5-128 0,-2 2 0 0,0 0 0 15,8 5 2752-15,-11-4 512 0,2 0 96 0,0 0 32 16,-1 0-2096-16,1 0-400 0,-2 0-96 0,1 2-16 16,-2 0-464-16,0 0-112 0,-3 1-16 0,-1-3 0 15,-1-2-192-15,-1 0 0 0,-2-1 128 0,-1 2-128 16,-2 1 256-16,-3 0 0 0,-3 0 0 0,-1 1 0 15,-2-1 96-15,-2 1 32 0,-3 0 0 0,-1 3 0 16,1 0-80-16,-1 3-16 0,0-3 0 0,-1 1 0 0,-4 2 96 0,0 0 0 16,-2-3 16-16,2 0 0 0,0 0-16 0,2 0-16 15,0 0 0-15,2 1 0 0,3 1-224 0,2 2-144 16,2 2 192-16,4-1-192 0,2 0 128 0,1-2-128 16,0 1 0-16,3-1 0 0,1 1 0 0,2 2 0 15,-1-5 0-15,2 3 0 0,1 1 0 0,0 0 0 16,0-1 0-16,1 0 0 0,2-1 0 0,1 1 0 15,0-1 0-15,2 4 0 0,2 1 0 0,2 0 0 16,7-8 0-16,-6 10 0 0,2 3 0 0,2-2 0 16,0-1 128-16,4 3-128 0,0 0 160 0,2 1-32 15,2 1 0-15,0 2 0 0,3 1 0 0,0 4-128 16,0 2 192-16,3 3-64 0,1 2 0 0,0 2 0 0,-1 0 0 16,0 3 0-16,1 3-128 0,-2 2 160 0,0 0-160 0,-2 3 160 15,-4 2-160-15,2 5 0 0,-2 5 0 0,0 6 0 16,-1 6 0-16,0 1 128 0,0 1-128 0,-1 1 0 15,-1 0 128-15,1 4-128 0,-1 4 0 0,2-2 128 16,3-3-128-16,-2-5 0 0,2-6 144 0,-1 0-144 16,1-1 192-16,-1 4-48 0,1 4 0 0,-2-3 0 15,-1-3-144-15,0-3 128 0,-2-7-128 0,0-1 128 16,-1-5 64-16,-1 2 16 0,0-1 0 0,-1 1 0 16,-3 2-64-16,0 1-16 0,-1 3 0 0,-2 0 0 15,0-2-128-15,0 1 128 0,-1-2-128 0,-1 1 128 16,-2-1-128-16,2-4 0 0,3-5 144 0,0-4-144 15,1-6 240-15,3-3-32 0,-1-4 0 0,2-3 0 16,-1-3 96-16,1 0 16 0,0-5 0 0,1-1 0 0,2-3-48 0,-2-10 0 16,2 11 0-16,-2-11 0 0,0 9-96 0,0-9-32 15,0 0 0-15,2 10 0 0,-2-10-144 0,2 11 0 16,-2-11 0-16,2 8 0 0,-2-8 0 0,0 0 0 16,0 0 0-16,0 0 0 0,0 0 0 0,0 0 0 15,0 0 0-15,5 8 0 0,-5-8 144 0,7 5-144 16,-7-5 160-16,0 0-160 0,12 0 256 0,-1 1-32 15,-11-1-16-15,13-1 0 0,0-1-208 0,-1-1 176 16,0 0-176-16,1-1 160 0,1 1-160 0,3 1 0 16,4-2 0-16,1 0 0 0,4 0 144 0,6 1 0 15,2 1 0-15,3-1 0 0,4 2-144 0,2-4 192 0,1 1-192 0,2 1 192 16,-2 2-192-16,-1 0 160 16,-2-3-160-16,0 1 160 0,1 0-160 0,1 1 0 0,0-2-192 0,0 4 192 15,1-4 0-15,-1 1 0 0,-2 0 0 0,-2 0 0 16,-3 0 0-16,0 2 0 0,-4 0 0 0,-1-1 0 15,-1 2 0-15,0 0 0 0,-1 0 0 0,0 2 0 16,-2 0 0-16,1 1 0 0,-2 1 0 0,0 1 0 16,-2 0 0-16,1 2 0 0,0-2 0 15,-4-1 0-15,-3-4 0 0,3 1 0 0,1-1 0 0,0 3 0 16,-1-1 0-16,-1-2 0 0,-1 0 0 0,0 2 0 16,-1-1 0-16,-1-1 0 0,-2-1 0 0,-2-1 0 15,-1-3 176-15,-1 1-48 0,-4-1-128 0,0 0 192 16,1-2 48-16,-2-2 0 0,1-1 0 0,-2-3 0 15,0-2 64-15,-1-2 16 0,0-1 0 0,0-5 0 0,-1-3-80 16,0-2-16-16,1 2 0 0,0-4 0 16,-1-2-224-16,2-2 176 0,-2-3-176 0,-1-1 160 0,0-1-160 0,-1-4 128 15,-2-2-128-15,1-6 128 0,0-3-128 0,-2-2 192 16,0-2-192-16,-1 0 192 0,-1 1-192 0,2-2 128 16,-1-1-128-16,-1-2 128 0,0-5-128 0,0 3 192 15,0 0-192-15,-1 2 192 0,-1 2-192 0,-1 3 0 16,1-3 144-16,-1 4-144 0,-1-3 0 0,0 1 144 15,-1-1-144-15,-1 4 0 0,-2 5 0 0,-1 2 0 16,0 1 0-16,0 4 0 0,0 3 0 0,0 2 0 16,-1 1 0-16,2 2 0 0,0 1 0 0,2 0 0 15,-1-2 0-15,2-1 0 0,0 1 0 0,1 2 0 16,2 3 0-16,0-1 0 0,3 0 0 0,-1 2 0 16,-3 1 0-16,2 2 0 0,1 1 0 0,0 1 0 0,-1 0 0 0,1 2 0 15,0-1 0-15,0 3 0 0,0 3 0 0,0 0 0 16,-1-2 0-16,1 1 0 0,0-2 0 0,2 3 0 15,-2 2 0-15,1-1 0 0,1-3 0 0,-1 3-144 16,-1 3 144-16,0-3 0 0,0 2 0 0,2 0 0 16,-1 1 0-16,0 2 0 0,1-1 0 0,-1-1-128 15,2-1 128-15,-2 2 0 0,-1 2 0 0,2-1 0 16,-1 0 0-16,2 0 0 0,-2 2 0 0,1 1 0 16,2 9 0-16,-3-12 0 0,-1 2 0 0,4 10 0 15,-4-9 0-15,2-2 0 0,-1 2 0 0,3 9-128 16,0 0 128-16,0 0 0 0,-4-10 0 0,4 10-128 15,0 0-16-15,0 0 0 0,-8-4 0 0,8 4 0 16,0 0-464-16,-10 4-96 16,1 2 0-16,1 2-16 0,0 2-2240 15,-1 5-448-15,-3 6-96 0</inkml:trace>
  <inkml:trace contextRef="#ctx0" brushRef="#br1" timeOffset="157108.1">19275 15817 4607 0,'0'0'400'0,"0"0"-400"0,0 0 0 0,8-4 0 16,-8 4 1296-16,7-6 176 0,-7 6 48 0,0 0 0 16,9-4-944-16,-9 4-176 0,0 0-32 0,0 0-16 15,0 0 672-15,0 0 128 0,0 0 16 0,0 0 16 16,0 0 176-16,0 0 48 0,0 0 0 0,0 0 0 16,0 0-384-16,0 0-80 0,0 0-16 0,0 0 0 15,0 0 160-15,0 0 16 0,0 0 16 0,-9 0 0 16,9 0-288-16,-11 1-48 0,2 2-16 0,0-1 0 15,0 1-272-15,1 0-64 0,8-3-16 0,-10 6 0 16,1 1-224-16,1-1-32 0,0 1-16 0,0-1 0 16,2 1-144-16,-1 1 0 0,-1-1 0 0,0 1 128 15,1 1 48-15,-1 2 0 0,-1-3 0 0,1-1 0 16,-1 1 112-16,1 1 32 0,-1-1 0 0,0 1 0 0,0 0 160 0,-1 2 32 16,1-2 16-16,1 3 0 0,-1-2-112 0,0 1-32 15,0 0 0-15,0 0 0 0,1 1-256 0,-1-1-128 16,1 1 0-16,0-2 128 0,-1 1-128 15,3 2 0-15,-1-4 0 0,2 3 0 0,0-1 0 0,1 1 128 16,-1 0-128-16,1 2 128 0,0-1 64 0,0 0 0 16,0 0 0-16,-1 0 0 0,-2 0-16 0,2-1 0 15,0 3 0-15,0 0 0 0,-2 1-176 0,1-1 160 16,-1 2-160-16,-1 3 160 0,-1-3-160 0,1 2 0 16,2-2 0-16,-1 0 0 0,1-1 0 0,-1-2 128 15,2 2-128-15,1 0 0 0,0-2 176 0,2 3-48 16,0-3-128-16,0 2 192 0,0-2-32 0,1 1-16 15,-2 2 0-15,1-3 0 0,-1-1-16 0,2 3-128 0,0-3 192 0,-1 0-64 16,0-2-128-16,2 2 192 0,1 0-192 0,0 1 192 16,-2-1-16-16,1 0 0 0,0 0 0 15,0 1 0-15,0 2 16 0,1-2 0 0,1 3 0 0,-1 1 0 16,0 2-192-16,2-2 0 0,1 0 0 0,0 0 128 16,0 2-128-16,1-2 0 0,0-2 0 0,0 0 128 15,0-1-128-15,1 1 0 0,-1-1 0 0,0 0 128 16,0-1 0-16,1 1-128 0,0-2 192 0,-1 0-64 15,0 0 48-15,7 14 176 0,-5-14-176 16,-1 0 16-16,2-1 16 0,0 0 0 0,0-1 0 16,-2 0-208-16,2 2 176 0,1-3-176 0,2 2 160 15,-1-2-160-15,2 2 0 0,-2-3 144 0,2 0-144 16,0 2 0-16,-1-3 144 0,1-1-144 0,1 4 0 16,-1-3 144-16,1 1-144 0,-1-3 0 0,1 1 144 0,-2 1-144 0,1 1 192 15,0-3-192-15,0 1 192 0,-1 1-192 0,1-1 0 16,-1 1 144-16,-1-1-144 0,2-1 144 15,-1-2-144-15,1 1 192 0,1 1-192 0,0-1 208 0,0 0-64 16,0 0-16-16,0 2 0 0,2-6-128 0,-2 4 128 16,4-3-128-16,-2 0 128 0,1 1-128 0,0-1 192 15,-1 0-192-15,1-1 192 0,0 0-192 0,-1 1 192 16,0-2-192-16,-1 1 192 0,0 2-192 0,2-1 0 16,0 1 0-16,-1-1 128 0,1 2-128 0,-1-2 160 15,1-1-160-15,0 3 160 0,-1-4-160 0,2 2 0 16,-1 2 0-16,1-2-176 0,0 0 176 0,0 1 0 15,-2-2 0-15,1 0 0 0,2 1 0 0,1-2 0 16,-1 0 0-16,1 0 128 0,1 0-128 0,0 0 0 0,-1-2 0 0,1 1 128 16,-2 0-128-16,0 0 0 0,0-2 128 0,1 2-128 15,-2-1 0-15,0 2 128 0,-2-2-128 0,0 0 0 16,-2 1 0-16,0 1 128 0,0 0-128 0,1 0 0 16,0 0 0-16,1 0 128 0,-1 0-128 0,0 0 0 15,-1 0 0-15,2 0 0 0,-1 1 0 0,2-1 0 16,-2 0 0-16,2 0 0 0,-2-1 0 0,-1 0 0 15,0 1 0-15,-1-3 0 0,0 1 0 0,1 0 0 16,0-2 0-16,0 2 0 0,-2 0 0 0,0 1 128 16,-1 0-128-16,1 0 0 0,-11 1 0 0,11-2 128 15,0 0-128-15,-2 0 0 0,0 0 0 0,-9 2-128 16,12-4-176-16,-2 0-16 0,-1 1-16 0,-1-2 0 16,-8 5-2944-16,9-8-592 0</inkml:trace>
  <inkml:trace contextRef="#ctx0" brushRef="#br1" timeOffset="157661.9">19510 16052 23951 0,'0'0'2128'0,"0"0"-1696"0,0 0-432 0,0 0 0 15,-6 10 2736-15,2 1 464 0,1-1 80 0,2 2 32 16,1 0-3040-16,2 2-592 0,0 2-128 15,-1 2-32-15,-1 3 320 0,1 1 160 0,1 3-160 0,0 2 160 0,0 4 0 0,0 3 0 16,1 3-128-16,-3 1 128 0,-2-1 0 0,1 3 192 16,0 0-48-16,-2 0 0 0,-1 2 432 0,-1-1 96 15,-3 0 16-15,0 1 0 0,1-3-32 0,-4 0 0 16,1 0 0-16,-1-1 0 0,1-3-224 0,1-1-48 16,0-6-16-16,1-1 0 0,0-1-240 0,3-4-128 15,1-5 128-15,1-1-128 0,2-3 0 0,2-3 0 16,-1-10 0-16,0 0 0 15,0 0-832-15,0 0-144 0,12 2-32 0,-2-4 0 16,-2-7-640-16,1-1-128 0,-1-5-16 0</inkml:trace>
  <inkml:trace contextRef="#ctx0" brushRef="#br1" timeOffset="158189.47">19359 16963 2751 0,'0'0'256'0,"0"0"-256"16,0 0 0-16,0 0 0 0,0 0 5440 0,0 0 1024 15,0 0 224-15,0 0 32 0,5 11-4768 0,-5-11-960 16,0 0-192-16,0 0-32 0,0 0 128 0,7 6 16 15,-7-6 16-15,6 8 0 0,-6-8 64 0,7 9 16 16,-7-9 0-16,4 11 0 0,-4-11-352 0,6 9-64 16,-6-9-16-16,7 10 0 0,-7-10-240 0,10 8-48 0,-1-3-16 15,0 2 0-15,-9-7 64 0,13 1 16 0,0 0 0 0,-1-1 0 16,-1 0-112-16,0-1-32 0,4 0 0 0,-2-2 0 16,0 2-208-16,0-1 128 15,0 1-128-15,0-1 0 0,1-1 0 0,-1 0 0 0,-1 1 0 0,0 0 0 16,-2 1 0-16,1 0-288 0,-1-2 32 0,0 2 16 31,1 1-432-31,-2-1-96 0,-9 1 0 0,12-3-16 16,-2 2-240-16,-10 1-64 0,11-6 0 0,-2 3 0 15,-9 3-1136-15,6-8-224 0,1 0-48 0,-7 8-10256 0</inkml:trace>
  <inkml:trace contextRef="#ctx0" brushRef="#br1" timeOffset="158486.81">19938 16693 17503 0,'0'0'1552'0,"0"0"-1232"15,0 0-320-15,0 0 0 0,0 0 4544 0,0 0 832 16,0 0 192-16,0 0 16 0,0 13-4368 0,1-2-896 15,2 1-160-15,-1-2-32 0,1 2-128 0,-2-1-208 16,0 5 48-16,1-2 16 0,-2 2-96 0,-2 0-16 16,1 2 0-16,0-1 0 0,-2-1 128 0,-1-1 128 15,0 1-208-15,1-2 80 0,-1 1 128 0,0-2 0 16,0-4 0-16,0 1 0 0,4-10 0 0,0 0 0 0,0 0 0 0,0 0 0 31,0 0-512-31,0 0-128 0,0 0-32 0,0 0-9680 0,0 0-1936 0</inkml:trace>
  <inkml:trace contextRef="#ctx0" brushRef="#br1" timeOffset="158674.53">19974 16439 18431 0,'0'0'1632'0,"0"0"-1312"0,-6-6-320 0,6 6 0 15,-9-6 4784-15,9 6 880 0,0 0 176 0,0 0 48 16,-7-3-4544-16,7 3-896 0,0 0-176 0,0 0-32 15,0 0-528-15,0 0-96 0,0 0-32 0,0 0 0 16,0 0-800-16,0 0-176 0,0 0-16 0,0 0-9280 16,0 0-1840-16</inkml:trace>
  <inkml:trace contextRef="#ctx0" brushRef="#br1" timeOffset="159224.07">20227 16675 5519 0,'0'0'240'0,"0"0"64"0,0 0-304 0,0 0 0 16,0 0 0-16,0 12 0 0,0-12 5184 0,-1 12 992 0,0-2 192 0,-1 0 32 15,2-10-3904-15,-2 13-800 0,0 1-160 0,1-1-16 16,0 1-880-16,-1 2-192 0,1-1-16 0,0 3-16 16,0 1-288-16,-1-1-128 0,0-2 0 0,-1-1 128 15,0 1-128-15,1-2 0 0,-1 1 0 0,-1-5 0 16,2 0 240-16,2-10 16 0,0 0 0 0,-6 10 0 0,6-10 192 15,0 0 32-15,0 0 16 0,0 0 0 16,0 0 16-16,0 0 0 0,0 0 0 0,-2-10 0 0,1-1-160 0,2-2-32 16,1-3 0-16,4-2 0 0,-1-3-112 0,1-1-16 15,0-2-16-15,0 2 0 0,1-1-176 0,-1-3 0 16,1-1 0-16,2 3 0 0,0 2 0 0,-1-1 0 16,0 3 0-16,-1 3 0 0,0 4-144 0,-1 2 144 15,0 5 0-15,-6 6 0 0,0 0 0 0,11 2 0 16,-11-2 128-16,13 5-128 0,0 5 0 0,-1 0 128 15,0 2-128-15,0 2 0 0,-2-1 0 0,1 1 0 16,-1-1 0-16,2 1 0 0,-1-1 0 0,0 0 0 16,-2 0 128-16,1 0-128 0,1-2 0 0,-1 1 0 15,-1-1-192-15,1-1 192 16,-1-1-608-16,0-2-16 0,-3-1 0 0,1 2 0 16,-7-8-1616-16,6 8-336 0,-6-8-64 0,0 0-7536 0,0 0-1488 0</inkml:trace>
  <inkml:trace contextRef="#ctx0" brushRef="#br1" timeOffset="159639.5">20607 16851 11967 0,'0'0'1072'0,"0"0"-864"0,0 0-208 0,10 1 0 16,-10-1 4096-16,13 2 784 0,0-4 160 0,-1 1 16 16,0-3-3648-16,-1 2-720 0,1-2-160 0,0 0-16 15,-1-1 192-15,1-1 64 0,0 1 0 0,1-1 0 16,0-1-272-16,0-2-48 0,0 1-16 0,0 2 0 15,0-3-80-15,0-1-16 0,0 0 0 0,0 0 0 16,2-1-160-16,-1 1-48 0,-1-3 0 0,-1 0 0 16,-1 1-128-16,0-1 0 0,-3-3 0 0,-2 2 0 0,1 1 0 0,-3 1 128 15,-2-2-128-15,-2 1 0 0,-1 1 128 16,-2 3-128-16,-1 4 0 0,4 5 128 0,-9-4-128 0,-1 1 0 16,-1-1 144-16,0 4-144 0,-4 4 0 0,1 1 0 15,0 1 0-15,-1 1 128 0,0 2-128 0,-1 2 0 16,-1 1 0-16,1 1 0 0,1 0 224 0,-1 2 32 15,1 4 0-15,1 0 0 0,1 1 96 0,3 1 32 16,0-2 0-16,0 2 0 0,3-1-240 0,0 0-144 16,2 3 192-16,1-4-192 0,1-1 128 0,3 1-128 15,0-5 0-15,3 0 0 0,0 1 0 0,1-4 0 16,1 0 0-16,-5-11 0 0,8 10-256 0,1-3-96 0,1-2-32 0,2-2 0 31,0-1-704-31,2-2-128 0,0 0-48 0,3-4 0 16,0 2-1744-16,1-2-336 0,1-1-80 0,0-2-16 0</inkml:trace>
  <inkml:trace contextRef="#ctx0" brushRef="#br1" timeOffset="160077.57">21311 16610 9215 0,'0'0'816'0,"0"0"-656"0,0 0-160 0,0 0 0 16,-11-1 6640-16,1-1 1296 0,1 1 256 0,-1 1 48 15,1 1-6512-15,0 2-1312 0,0 0-256 0,0-1-160 16,-1 2 0-16,-2 0 0 0,0 0 0 0,0 1 0 16,-1 3 0-16,2 1 0 0,-1-1 0 0,0 4 0 0,0 1 0 0,2 1 0 15,-1 2 0-15,1 2 0 16,0 1 128-16,-1 1 80 0,1 0 16 0,2 0 0 0,0 1 64 0,3 0 16 16,0-7 0-16,2 3 0 0,3-1-176 0,0-2-128 15,1-2 144-15,-1-12-144 0,6 13 128 0,0-5-128 16,-6-8 0-16,9 5 0 0,-9-5 0 0,12 0 0 15,0-2 0-15,-1-4-160 0,0-3-16 0,-1 0 0 16,1-4 0-16,-1 3 0 0,1-2 176 0,-1-1 0 16,-1-1 0-16,0-1 0 0,-1 1 0 0,0 2 0 15,0-1 0-15,-2-1 0 0,1 1 0 0,-1 1 0 16,1 3 0-16,-7 9 0 0,8-8 0 0,-8 8-128 16,0 0 128-16,0 0-128 0,0 0 128 0,11 5 0 0,-1 3 0 15,-3 0 0-15,1 1 288 0,-1 1 32 0,-1 2 16 0,1 1 0 16,-1 2 64-16,-1 0 16 0,1 1 0 0,-1 0 0 15,-1-3-288-15,1 0-128 0,-1 0 128 16,0 0-128-16,0-3-176 0,0 1-112 0,-4-11-32 0,5 10 0 31,-5-10-608-31,0 0-128 0,0 0-32 0,0 0 0 16,0 0-2544-16,0 0-512 0,0 0-96 0,0 0-32 0</inkml:trace>
  <inkml:trace contextRef="#ctx0" brushRef="#br1" timeOffset="160390.74">21415 16980 13823 0,'0'0'608'0,"0"0"128"0,0 0-592 0,0 0-144 0,0 0 0 0,0 0 0 15,0 0 4080-15,0 0 784 0,0 0 144 0,0 0 48 0,10 0-3296 0,-10 0-656 16,0 0-128-16,11-5-16 0,-11 5-128 0,8-8 0 16,-1 2-16-16,-7 6 0 0,7-12 32 0,-1 1 16 15,1 0 0-15,-2-1 0 0,-2 2-112 0,-1-3-32 16,1-4 0-16,-2 0 0 0,1-3-208 0,-2 1-64 15,0-1 0-15,0 0 0 0,0 1-176 0,0 1-32 16,0-5-16-16,2 3 0 0,1-3-224 0,1 3 176 16,0 0-176-16,1 0 160 0,0 0-160 0,2 0 128 15,-1 0-128-15,1 4 128 0,-1-4-128 0,3 3 0 16,2 1 0-16,0 2 0 0,0 2 0 0,-1 2-320 16,1 1 48-16,-1 2 16 15,-1 2-512-15,0 2-112 0,-9 3-16 0,13 0 0 16,-2 3-1424-16,-1 1-304 0,-1 2-48 0,1 4-16 15,0 0-224-15,0 3-48 0,1 1-16 0</inkml:trace>
  <inkml:trace contextRef="#ctx0" brushRef="#br1" timeOffset="160666.94">21815 16828 30111 0,'0'0'1344'0,"0"0"256"0,0 0-1280 0,0 0-320 0,0 0 0 0,0 0 0 16,5 13 896-16,-2-2 128 0,-2 1 0 0,1 1 16 16,-2-13-464-16,0 17-80 0,-2-1-32 0,1 1 0 15,-2 0-48-15,1 0-16 0,-2-2 0 0,0 4 0 0,-1 0-144 0,-1 2-48 16,1-1 0-16,0-1 0 0,0 1 32 0,0-2 0 16,1-2 0-16,0-2 0 0,1 0 128 0,1-3 16 15,0-1 16-15,1 0 0 0,1-10-208 0,0 10-64 16,0-10 0-16,0 0 0 0,0 0-320 0,0 0-64 15,0 0 0-15,0 0-16 16,0 0-1904-16,5-12-384 0,0-1-80 0,-1-3-12272 0</inkml:trace>
  <inkml:trace contextRef="#ctx0" brushRef="#br1" timeOffset="161160.31">21824 16846 9215 0,'0'0'400'0,"0"0"96"0,0 0-496 0,0 0 0 0,0 0 0 0,11-4 0 15,-1 3 7248-15,1-2 1360 0,-1 0 272 0,0 2 48 16,1 0-7136-16,1 0-1440 0,-1-2-352 0,0 2 0 16,-1-1 0-16,1 2 0 0,0 0 0 0,0 0-192 15,-1 0 192-15,-10 0-160 0,11 3 160 0,-11-3-160 16,0 0 160-16,0 0 0 0,10 6-144 0,-10-6 144 16,0 0 0-16,5 11 0 0,-5-11 0 0,3 13 0 15,-4-3 144-15,1-10-144 0,-4 12 160 0,4-12-160 16,-8 7 208-16,0 0-48 0,0 0-16 0,-1-1 0 15,-1 1-144-15,0 0 128 0,1-2-128 0,2 0 128 16,-3 0-128-16,10-5 0 0,-10 7 0 0,1-1 0 16,1 1 0-16,8-7 0 0,-6 6 0 0,6-6 0 15,0 0-128-15,0 0 128 0,-4 11 0 0,4-11 0 16,0 0 0-16,0 0 0 0,0 0-144 0,6 9 144 0,1 0 0 0,-7-9 0 16,10 8-128-16,0-2 128 0,1-1-128 0,-1 1 128 15,-10-6-192-15,13 8 192 0,-1-3 0 0,-3 1 0 16,-9-6 0-16,11 8 0 0,-4 1-144 0,-7-9 144 15,8 8 0-15,-8-8-144 0,6 10 144 0,-6-10 0 16,2 12 0-16,-1 1 0 0,-1-4 0 0,-1 2 0 16,1-11 0-16,-4 12 0 0,2-2 0 0,-1-1 0 15,3-9 0-15,-4 9 0 0,4-9 0 0,-6 8 0 16,0-1 0-16,6-7 0 0,-7 5 0 0,7-5 0 16,-10 5 0-16,10-5 0 0,-10 3 0 0,1-1 0 0,-2-1 0 15,1 1 0-15,0-2-320 0,-2 0 32 16,-1-2 0-16,0 2 0 15,-2 0-480-15,2-1-80 0,-1 0-32 0,1 0 0 16,1-3-2048-16,3 0-400 0,1-3-96 0</inkml:trace>
  <inkml:trace contextRef="#ctx0" brushRef="#br1" timeOffset="162959.66">19163 15800 4607 0,'0'0'400'0,"-9"0"-400"0,0-2 0 0,0 2 0 15,0-3 2288-15,1 2 368 0,0 1 80 0,8 0 16 0,-10-4-2048 0,10 4-384 16,-11-3-96-16,4 3-16 0,7 0 896 0,0 0 176 15,0 0 48-15,0 0 0 0,-10-4-16 0,10 4 0 16,0 0 0-16,0 0 0 0,0 0 128 0,0 0 32 16,0 0 0-16,0 0 0 0,0 0-448 0,0 0-96 15,10-7-16-15,0 1 0 0,3 1-272 0,1 0-48 16,3 0-16-16,3 1 0 0,1-3 0 0,3-1 0 16,4 2 0-16,3-1 0 0,3 0-176 0,3-1-32 15,2-4-16-15,0 3 0 0,-1-3-128 0,2 0-32 16,2 1 0-16,3 0 0 0,1 1-192 0,2 3 128 15,0 1-128-15,5-1 0 0,1 1 0 0,2-1 0 16,2-4 0-16,0 1 0 0,4 3 0 0,0 0 0 0,2 2 0 0,3 2 0 16,-1 1 0-16,1-1 0 0,-2-1 0 0,0 3 0 15,-1 0 0-15,-2 3 0 0,2 2 0 0,2 1 0 16,1 2 0-16,1-1 0 0,-1-2 0 0,-1 3 0 16,-1-1 0-16,0 2 0 0,1 1 0 0,-1 6 0 15,0 0 0-15,0 1 0 0,-1-4 0 0,-5 1 0 16,-6 0 0-16,2 1 0 0,-2 2 0 0,-2-2 0 15,0 2 0-15,0 2 0 0,0-1 0 0,-3 2 0 16,-1-2 0-16,-4 3 0 0,-1-1 144 0,-4 1-144 16,-3 0 160-16,-3 0-160 0,0-3 192 0,-5 3-192 15,-1-2 240-15,-1 2-64 0,-2-1-16 0,1 3 0 16,-1-1 96-16,-3 1 32 0,-2-1 0 0,0 3 0 16,2 2-96-16,-3-3-32 0,-2-1 0 0,0 2 0 15,0-3-160-15,-2 1 128 0,-1 1-128 0,0 3 128 0,-2-2-128 16,1 1 0-16,-3-1 0 0,-2-3 128 0,-1 2-128 0,1-4 192 15,-1 1-192-15,0 0 192 0,-1 1-192 0,-2 0 160 16,-2 0-160-16,0-3 160 0,2 3-160 0,-4-1 128 16,0-2-128-16,-1 3 128 0,2 0-128 0,-3 0 0 15,-1 1 0-15,-2-1 128 0,1-1-128 0,-2 0 0 16,3 0 0-16,-2-1 128 0,2-1-128 0,-3 1 160 16,-1-4-160-16,0 2 160 0,0 0 32 0,-2 0 16 15,0 0 0-15,-1-1 0 0,0-2-208 0,0 2 176 16,-1-6-176-16,0 3 160 0,-1 0-160 0,1-2 160 15,-4 4-160-15,0-2 160 0,-1-1-32 0,0 0 0 16,-2-1 0-16,2 1 0 0,-3 0 0 0,0 0 0 16,0 1 0-16,0-3 0 0,1 1-128 0,-1-1 0 0,-3 2 0 0,1-2 0 15,-1-1 144-15,1 2-144 0,-2-5 160 0,0 5-160 16,3-2 144-16,-3 1-144 0,1-1 128 0,0 0-128 16,1 1 0-16,0-1 128 0,0 0-128 0,0 1 0 15,-1-2 0-15,2 1 0 0,-2-2 0 0,0-1 0 16,-1 0 128-16,0-1-128 0,0 0 128 0,-1-1-128 15,-1 0 192-15,0-2-32 0,-5 0-16 0,0 0 0 16,-2-2-144-16,-3 0 192 0,-1-2-192 0,-1 2 192 16,-2 0-192-16,-1 2 0 0,0-2 0 0,0 2 0 15,1 0 0-15,2 1 0 0,2-1 0 0,1 2 0 16,-1-2 128-16,3 0-128 0,2 1 0 0,0-1 128 16,1 0-128-16,2-1 0 0,1-1 0 0,0 1 0 0,0 2 0 15,-1 0 0-15,0-2 0 0,1 0 0 16,-1 2 0-16,1-2 0 0,1 2 0 0,0-1 0 0,-2 0 0 0,-1 0 0 15,-3 1 0-15,1-1 0 0,-1 1-144 0,2 0 144 16,0-1 0-16,1 1 0 0,0-1-192 0,2-2 64 16,1 2 128-16,2-2-208 15,3 0-240-15,2 0-32 0,4-2-16 0,1 0 0 16,3-1-1984-16,3-1-400 0,3 0-64 0</inkml:trace>
  <inkml:trace contextRef="#ctx0" brushRef="#br1" timeOffset="164011.64">22913 16542 27295 0,'-16'5'1216'0,"6"-1"240"0,-5 1-1168 15,1 1-288-15,0-1 0 0,1 1 0 0,0 4 352 0,1-4 16 16,1-3 0-16,1 1 0 0,0 0-368 0,1-1 0 15,1 3 0-15,8-6 0 0,-11 5 0 0,2 0 0 16,0-1 0-16,9-4 0 0,-8 5 0 0,8-5 0 16,-9 5 128-16,9-5-128 0,-9 6 368 0,9-6 0 0,-8 6 0 0,8-6 0 15,0 0 320-15,0 0 64 0,0 0 16 0,0 0 0 16,0 0 16-16,8 7 16 0,2-3 0 0,3-3 0 16,2 0-416-16,3-1-96 0,3-1-16 0,4 1 0 15,2 0-272-15,6 0 128 0,0 0-128 0,5 0 0 16,3 1 144-16,2 3-144 0,1-3 0 0,2 1 144 15,-1-2-144-15,0 0 0 0,-4-2 0 0,2 1 0 16,-1 1 0-16,1-3 0 0,-1 6 0 0,-2-3 0 16,-1 0 0-16,-3 0 0 0,-4 0 0 0,-3 3 0 15,-3-2 0-15,-3 0 0 0,-3 2 0 0,-2-2 0 16,-2-1 0-16,-2 0 0 0,-2 0 0 0,-2 0 0 16,-10 0 0-16,12 0 0 0,-1-1 0 0,-11 1 128 15,11-3-128-15,-2 1 0 0,-9 2 0 0,0 0 0 16,8-6 0-16,-8 6 0 0,0 0 0 0,5-9 0 0,-5 9 0 15,2-10 128-15,-2 2-128 0,0 8 128 0,-4-10 128 0,-1 1 32 16,-1 1 0-16,0 0 0 0,-1 0-64 0,0 2-16 16,-3-1 0-16,3 1 0 0,0-4-64 0,-1 4-16 15,-1-2 0-15,3 3 0 0,0 0-128 0,1-2 0 16,-1-1 0-16,0 2 0 0,3 1 0 0,-1-2 0 16,-2 1 0-16,1-1 0 0,1 0 0 0,4 7 0 15,-5-9 0-15,1 3 0 0,4 6 0 0,-5-8 0 16,0 2 128-16,5 6-128 0,-7-7 0 0,1 2 0 15,-1 1 144-15,7 4-144 0,-9-4 0 0,9 4 128 16,-10-3-128-16,10 3 0 0,-11-1 0 0,11 1 0 16,-9 0 0-16,9 0 0 0,0 0 0 0,0 0-128 15,0 0 128-15,0 0 0 0,0 0-128 0,0 0 128 0,8 9-128 0,0-1 128 16,1 0-128-16,3-3 128 0,2 2-128 0,2-4 128 16,-1 3 0-16,1-1-128 0,1 1 128 0,-2 1 0 15,1-2 0-15,0 2 0 0,-2-1 0 0,0 2-128 16,-1-1 128-16,0 0 0 0,-1 1 0 0,0 1-128 15,-2-1 128-15,1 3 0 0,-2 2 0 0,-1-3 0 16,-2 2 0-16,1 2-128 0,-2-2 128 0,-2 2 0 16,-1-1 0-16,-2 2 0 15,-2 0 0-15,-2 2-128 0,-2-1 128 0,0 1 0 0,-3 0 0 0,-2 1 0 16,1 1 0-16,0 0 0 0,-2-2 0 0,-1 0 0 16,0-2 0-16,-3 1 0 0,-1-2 0 0,0 1 0 15,-1-2 0-15,0 0 0 0,-1-3-176 0,2-1 176 16,1-2-928-16,0-2-96 0,2-2 0 0,2-5-15072 15</inkml:trace>
  <inkml:trace contextRef="#ctx0" brushRef="#br1" timeOffset="165010.54">24489 15841 6447 0,'0'0'576'0,"0"0"-576"0,0 0 0 0,0 0 0 16,-6-4 5280-16,6 4 944 0,0 0 192 0,0 0 48 15,-3-12-5120-15,3 12-1024 0,0 0-320 0,0 0 160 16,1-9-160-16,-1 9 0 0,0 0 0 0,0 0-176 16,0 0 176-16,0 0 192 0,0 0-32 0,0 0-16 15,0 0 576-15,0 0 112 0,-9 1 32 0,0 2 0 16,0 2 128-16,0 0 32 0,0 2 0 0,-1-1 0 16,1 0-352-16,3 1-64 0,-1 0-16 0,7-7 0 15,-8 10-272-15,2-3-64 0,6-7-16 0,-7 8 0 16,7-8-16-16,0 0 0 0,-6 8 0 0,6-8 0 15,0 0 32-15,0 0 0 0,-7 9 0 0,7-9 0 0,0 0 0 16,0 0 0-16,-5 9 0 0,5-9 0 0,0 0 16 0,-6 10 16 16,6-10 0-16,-7 11 0 0,2-4-32 0,5-7 0 15,-7 11 0-15,7-11 0 0,-6 9-256 0,1 0 0 16,5-9 0-16,-4 9 0 0,4-9 0 0,-5 9 0 16,5-9 0-16,-4 8 0 0,4-8 0 0,0 0 0 15,0 0 0-15,0 0 0 0,0 0 128 0,0 0 0 16,0 0 16-16,0 0 0 0,0 0-16 0,0 0 0 15,0 0 0-15,0 0 0 0,-6 8-128 0,6-8 0 16,0 0 144-16,0 0-144 0,0 0 208 0,0 0-16 16,0 0-16-16,-3 9 0 0,3-9-176 0,-6 9 192 0,2 0-192 0,0-2 192 15,1 1-192-15,-1 1 128 16,4-9-128-16,-4 10 128 0,1 1-128 0,1-2 0 0,2-9 0 0,-2 10-176 16,2-1 176-16,-1-1 0 0,1-8 0 0,0 0 0 15,-3 11 0-15,3-11 0 0,-2 9 0 0,2-9 0 16,-3 9 0-16,0-1 144 0,3-8-144 0,-3 11 160 15,-1-1 48-15,0-1 16 0,0 0 0 0,0 0 0 16,-1 0-224-16,-1 2 176 0,3 0-176 0,-1 1 160 16,-2 0-160-16,1 2 0 0,-1 2 0 0,1 2 0 15,-1-1 0-15,0 2 0 0,-2-2 0 0,1 3 0 16,1 1 0-16,1 1 0 0,-2-4 0 0,1 3 0 16,-1 3 0-16,1 0 0 0,-1 1 0 0,1 1 0 15,-2 3 0-15,3 1 0 0,1-3 160 0,1 1-160 16,0-1 240-16,2 2-64 0,0-3-16 0,1 1 0 15,0-1-32-15,1-1-128 0,-1-2 192 0,1 2-64 0,1 0-128 16,-1 0 128-16,0-4-128 0,1-1 128 0,0 0-128 0,1 0 0 16,-2-1 0-16,-1 1 0 0,0-6 0 0,1 2 0 15,2-1 0-15,1 0 0 0,0-1 192 0,1 0-32 16,-1 2-16-16,1-3 0 0,0 0 32 0,3 0 0 16,0-1 0-16,3 2 0 0,0 3-32 0,4-1 0 15,-2-2 0-15,1 2 0 0,-1-3-144 0,0 0 0 16,1 1 144-16,1 1-144 0,-1-2 0 0,0 0 128 15,-1 0-128-15,-1 1 0 0,0 0 0 0,-2-3 0 16,1-2 0-16,-1 1 128 0,1-1-128 0,-1 2 0 16,2-2 0-16,1 0 0 0,5-1 0 0,2 2 0 15,1-1 0-15,3 2 0 0,4-1 0 0,-1 1 0 16,0-3 0-16,2-1 0 0,0 0 0 0,-2-1 0 0,-1-2 0 0,-1-2 0 16,-3-4-320-16,-1 2-48 0,-3 0 0 0,-2 0 0 31,-4-2-1936-31,-2 0-384 0,-10 2-64 0,8-5-16816 0</inkml:trace>
  <inkml:trace contextRef="#ctx0" brushRef="#br1" timeOffset="165861.93">24702 16322 2751 0,'6'13'128'15,"-6"-13"16"-15,0 0-144 0,4 16 0 0,-3-1 0 0,2 2 0 0,1 1 5776 0,0 1 1136 16,1 0 208-16,0 3 48 0,0 3-5120 0,1 1-1024 16,-1 2-192-16,1 2-64 0,-2 1 192 0,0-1 48 15,0-3 0-15,0 2 0 0,0-2-416 0,1 1-80 16,0-5 0-16,0 1-16 0,1-2-128 0,-1-1-32 16,-1-2 0-16,0-1 0 0,-2-5-208 0,1 0-128 15,0 0 128-15,-2-1-128 0,-1-1 0 0,0-11 0 0,-1 9 0 0,1-9 0 16,0 0 0-16,0 0 0 0,0 0 0 0,-6 8 0 15,6-8-208-15,0 0 32 0,0 0 16 0,0 0 0 16,-9-10 160-16,3 0-192 0,-1-2 192 0,2-2-192 16,0-3-32-16,2-3-16 0,-1 0 0 0,-1-4 0 15,-1 1 240-15,0-3 0 0,2-4 0 0,2-3 0 16,-1 0 0-16,2-2-192 0,0-3 48 0,1 5 16 16,0-4 128-16,1 4 0 0,1 1 0 0,1 2-128 15,0 0 128-15,-1 2 192 0,0 1-32 0,0 2-16 16,2 2 240-16,-1 2 32 0,-1 1 16 0,2 4 0 15,0 2 96-15,0-1 32 0,0 0 0 0,1 4 0 16,0 0-48-16,1 2 0 0,0 0 0 0,1 0 0 16,-2 2-224-16,3 2-48 0,1 0-16 0,0 1 0 0,-9 4-224 15,13-1 0-15,0-1 0 0,0 4 0 0,1 0-176 0,2 2 176 16,1 2-160-16,1 4 160 0,2 0-192 0,-1 3 192 16,1 0-208-16,-2 2 80 0,0 2 128 0,-1 1-192 15,-4 0 192-15,-2 2-192 0,-2 2 192 0,-4-2 0 16,-2 3 0-16,-3-2 0 0,-3 2 0 0,-1 1 0 15,-2-3 0-15,-3 0 0 0,-2-1 0 0,-1 0 0 16,-1-2 0-16,0-1 128 0,-1 0-128 0,-2-4 0 16,-2 0 0-16,0 0 0 0,-3 2 0 0,1-1 128 15,-2-1-128-15,-1 0 0 0,-2-1 0 0,-1-1 0 16,0 0 0-16,0 1 128 0,-2-3-128 0,4 1 0 16,-1-3 0-16,5-1 0 0,3 1 0 0,4-1 144 0,2-1-144 15,3 2 0-15,8-7 144 0,-3 9-144 0,2 0 0 0,2 2 144 16,3-2 80-16,5 1 16 0,3 1 0 0,2-1 0 15,2 2 32-15,2-1 16 0,3 1 0 0,0 0 0 16,-1 0-288-16,0-2 160 0,1-3-160 0,0-1 128 16,-3 2-272-16,1 0-64 0,-1-2-16 0,0 2 0 31,-2-1-448-31,-1-3-96 0,0 1 0 0,-2-1-16 16,0 0-1104-16,0-2-224 0,-1 0-32 0,-2-2-16 15,-10 0-1232-15,9-4-256 0</inkml:trace>
  <inkml:trace contextRef="#ctx0" brushRef="#br1" timeOffset="166245.24">25153 16772 32655 0,'0'0'1440'0,"0"0"304"0,0 0-1392 0,0 0-352 0,0 0 0 0,0 0 0 0,0 0 1232 0,0 0 176 16,11-6 48-16,2 5 0 0,2-2-1136 0,-1 2-320 15,2-1 0-15,1 0 128 0,0 0 16 0,1-1 0 16,0 0 0-16,0 0 0 0,-1-1-144 0,-1-3 0 15,-2-2 144-15,1 2-144 0,-2 0 128 0,-3 0-128 16,-1-2 160-16,-2 1-160 0,-2 0 384 0,-5 8-32 16,0 0 0-16,3-9 0 0,-3 0 112 0,-2 3 32 15,2 6 0-15,-6-6 0 0,-3 0-368 0,-2 3-128 16,-2 1 0-16,-1 0 0 0,-2 4 0 0,-1 0-192 16,-1 2 16-16,-2 1 0 0,1 2 176 0,1 2-128 15,-1 0 128-15,2 3-128 0,0 1 128 0,3 1 0 16,1 3 0-16,3 3 0 0,1 1 0 0,1-1 224 0,2 7-48 0,3 0-16 15,-1-2 32-15,1 1 0 0,0-1 0 0,3-3 0 16,2-1-192-16,2-3 0 0,0-1 0 0,1-3 128 16,1 0-128-16,2-1 0 0,3-1 0 0,0-5 0 15,4-2-384-15,0-1-16 0,2-3 0 0,3-2 0 32,2-3-416-32,1-1-80 0,2-6 0 0,0 2-16 15,0-5-1232-15,-2-2-240 0,-1-1-48 0,-1-1-7312 0,0-2-1456 0</inkml:trace>
  <inkml:trace contextRef="#ctx0" brushRef="#br1" timeOffset="166881.25">25640 16244 32543 0,'0'0'1440'0,"0"0"288"0,0 0-1376 0,0 0-352 15,0 0 0-15,0 0 0 0,0 0 560 0,0 0 32 16,0 0 16-16,0 0 0 0,-1 10-272 0,1 2-48 16,1 1-16-16,2 0 0 0,-1 0 112 0,1 1 0 15,-2 1 16-15,1 3 0 0,-2 4 32 0,0-1 0 16,0 2 0-16,-2 2 0 0,0 1 160 0,-1-1 48 16,-2 2 0-16,0 2 0 0,-1 1-128 0,1 0 0 15,0-1-16-15,0 1 0 0,0 2-112 0,1-3-32 0,0-2 0 0,1 1 0 16,2-1-112-16,1-2-32 0,0-3 0 0,0 0 0 15,0-1-80-15,1-1 0 0,0-4-128 0,1-1 192 16,-1-3-64-16,2-2-128 0,-2 0 176 16,-1-10-176-16,3 11 160 0,-3-11-160 0,0 0 128 0,2 12-128 15,0-2 288-15,-2-10-32 0,0 0 0 0,2 12 0 16,1-2-16-16,-3-10-16 0,4 8 0 0,-4-8 0 16,0 0-96-16,0 0 0 0,0 0-128 0,0 0 192 15,7 8-192-15,-7-8 0 0,0 0 128 0,0 0-128 16,0 0 0-16,0 0 144 0,0 0-144 0,0 0 128 15,0 0-128-15,0 0 128 0,0 0-128 0,0 0 128 16,0 0 16-16,0 0 0 0,0 0 0 0,0 0 0 16,0 0-16-16,0 0-128 0,0 0 192 0,0 0-64 15,0 0-128-15,0 0 0 0,0 0 144 0,0 0-144 16,0 0 0-16,0 0 0 0,0 0 0 0,0 0 0 0,0 0 0 0,0 0 128 16,0 0-128-16,11 1 0 15,-11-1 128-15,0 0-128 0,0 0 160 0,10 3-160 0,-10-3 176 0,12 5-176 16,-2 1 192-16,1 1-192 0,-1-2 176 0,1-2-176 15,-1-5 160-15,2 2-160 0,2 2 0 0,1-2 128 16,-2 0-128-16,0 0 0 0,0 0 0 0,-2 1 0 16,1-2 0-16,-1 1 0 0,-1 1-192 0,-10-1 0 15,11 3 16-15,-11-3 0 0,0 0-96 0,10 0-32 16,-1-4 0-16,-9 4 0 16,12-2-208-16,-2 1-64 0,-10 1 0 0,12-2 0 15,0 0 0-15,-2 1-16 0,-10 1 0 0,12-4 0 16,0-1-1328-16,-3 0-272 0,-3-2-48 0,1-1-9632 0,-2-1-1920 0</inkml:trace>
  <inkml:trace contextRef="#ctx0" brushRef="#br1" timeOffset="167464.2">26106 16351 19343 0,'0'0'1728'0,"0"0"-1392"0,0 0-336 0,0 0 0 16,-3-11 4144-16,3 11 752 0,0 0 160 0,0 0 16 0,0 0-3936 0,0 0-800 16,1-9-144-16,-1 9-48 0,0 0-144 0,0 0 0 15,0 0 0-15,0 0 0 0,0 0 0 0,0 0 0 16,0 0 144-16,4 10-144 0,-1 3 384 0,-3 2 0 15,-1 3 0-15,-1 0 0 0,1 2-64 0,0 5 0 16,-2 1 0-16,0 4 0 0,0 4 64 0,-1-2 0 16,-2 2 0-16,2 0 0 0,-1 2-128 0,1 0-32 15,-1-2 0-15,1 1 0 0,2 0 32 0,-1-2 0 16,0-3 0-16,3-3 0 0,2-1-16 0,0-4 0 16,2-2 0-16,0-3 0 0,0-2-80 0,1-2-16 15,2-1 0-15,-1-2 0 0,1-2 48 0,-7-8 0 16,9 6 0-16,0-1 0 0,-9-5 32 0,14 0 16 15,1 0 0-15,-1-4 0 0,0 1-48 0,2 1-16 0,1 0 0 0,1 0 0 16,1-7 16-16,0-1 0 0,1 0 0 0,-1-2 0 16,1 1-64-16,-1-2-128 0,1-1 192 0,-3 3-64 15,-2-2-128-15,0 1 128 0,-2 0-128 0,1-1 128 16,-1 0-128-16,0 0 128 0,-2-4-128 0,-1 0 128 16,-1-1-128-16,0 0 0 0,-1-2 144 0,-1 1-144 15,-3-5 0-15,0 5 0 0,-1-4 0 0,-1 3 128 16,0-1-128-16,0-1 0 0,-2-2-128 0,0 1 128 15,-2 3-240-15,1-1 48 0,-3 0 0 0,0 4 0 16,0 3-80-16,0-3-16 0,-1 3 0 0,0 2 0 16,0-2-96-1,0 3-32-15,-1 1 0 0,2-1 0 0,0 4-640 0,1 0-128 16,-3 2-32-16,1 1 0 0,-3 0-2384 0,2 0-496 0</inkml:trace>
  <inkml:trace contextRef="#ctx0" brushRef="#br1" timeOffset="168788.2">26265 15776 3679 0,'-9'-7'320'0,"9"7"-320"0,-6-5 0 0,6 5 0 16,-4-7 3648-16,4 7 640 0,0 0 144 0,0 0 32 15,-2-6-2960-15,2 6-592 0,0 0-112 0,0 0-32 0,0 0 64 0,0 0 0 16,0 0 0-16,0 0 0 0,0 0-96 0,10-4-16 15,-10 4 0-15,13 0 0 0,-13 0 368 0,15 4 64 16,-2-2 0-16,-2 2 16 0,-11-4-32 0,16 8-16 16,-2 0 0-16,2 4 0 0,0 1-416 0,1 1-64 15,0 0-32-15,1 3 0 0,0 2-224 0,2 0-64 16,-1 3 0-16,1 0 0 0,-1 3-32 0,2 0-16 16,1 1 0-16,2 0 0 0,-1 2-112 0,2-1-32 15,0-1 0-15,0 1 0 0,-1 3 192 0,0-1 16 16,-2 1 16-16,1 0 0 0,0 0 32 0,-3 1 0 15,-3-2 0-15,-1 1 0 0,-2-1 64 0,-1 1 32 16,0 0 0-16,-1 0 0 0,-1-3-96 0,-2 0 0 0,-3-2-16 16,2-1 0-16,0-1-176 0,-2-5-48 0,-2 1 0 0,2-6 0 15,-4 1-144-15,-1-1 160 0,1 0-160 0,-2 0 160 16,0 0-32-16,0-4 0 0,-2-1 0 0,1 2 0 16,0 0-128-16,0 0 192 0,-1 2-192 0,-2 2 192 15,0-1-192-15,1 3 160 0,-1 1-160 0,0-2 160 16,0 0-160-16,0 2 0 0,-1-3 144 0,1 2-144 15,-1-2 0-15,-1-1 128 0,1-1-128 0,1-2 0 16,2 1 0-16,-1-1 128 0,0 0-128 0,1 1 0 16,-1-1 128-16,3-10-128 0,-4 15 128 0,2-5-128 15,2-10 192-15,-3 16-48 0,-1 2 0 0,2-4 0 16,2-14 16-16,0 0 0 0,-4 15 0 0,0-1 0 16,-2-2-160-16,1 0 128 0,1-1-128 0,-1 1 128 15,1-2-128-15,-2 1 0 0,-2-1 0 0,0 1 128 16,0 2-128-16,2 0 0 0,-2-2 144 0,0 3-144 0,-1-1 128 0,1 1-128 15,0 0 128-15,3-1-128 0,-3 0 0 0,2 2 0 16,-1 0 0-16,1-2 128 0,-1 0-128 0,1 0 0 16,0-1 0-16,1-1 0 0,-1-2 0 0,1 1 0 15,-2 1 0-15,0 0 0 0,0-2 0 0,0 2 144 16,-1-2-144-16,1-1 0 0,0 0 176 0,-1-1-176 16,-1 3 160-16,0-1-160 0,-2 0 208 0,1 1-48 15,0 1-16-15,0-2 0 0,0 1-144 0,0 2 0 16,-2 1 0-16,1-4 128 0,2-4-128 0,0-3 0 15,-1 3 0-15,1-3 0 0,0 2 160 0,-2-1-160 16,-2-2 192-16,-1 1-192 0,-1-1 0 0,1 0 0 16,-2 1 0-16,-1-1 0 0,-1-1 128 0,0 0-128 0,-2 0 144 0,0 1-144 15,-3 0 160-15,3 2-160 0,-1-2 160 0,0-1-160 16,0 0 144-16,-1 3-144 0,-2 1 128 0,2-3-128 16,0 2 0-16,1-1 0 0,-1 1 0 0,2 1 0 15,1 1 0-15,1 0 0 0,-1-1 0 0,1 0 0 16,0 1 0-16,-2-1 0 0,-1-1 0 0,1-1 0 15,-1 2 0-15,0-4 0 0,-3 0 0 0,1 0 0 16,-3 0 0-16,1 0 0 0,0-2 128 0,2 0-128 16,-2 1 0-16,0 0 0 0,1 1 0 0,0-3 0 15,2 2 0-15,0 0 0 0,-2 1 0 0,2 0 0 16,1 0 0-16,0 0 0 0,2 1 128 0,1-1-128 16,-1 0 0-16,1 0 0 0,0 0 0 0,1 1 0 15,0-1 0-15,0 0 0 0,-1-2 0 0,-1 0 0 16,1 2 0-16,0 0 0 0,-2-4 0 0,1 1 0 0,-1-1 0 0,1 1 0 15,-1-1 0-15,1 2 0 0,-1-1 0 0,2-2 0 16,-2 1 0-16,2 0 0 0,0 0 0 0,-1 0 0 16,1-1 128-16,0 1-128 0,0 0 0 0,-1 1 0 15,1 1 0-15,1-1 0 0,0 2 0 0,2 1 0 16,-2 0 0-16,0 1 0 0,-1 4 0 16,1-2 0-16,1 0 0 0,2-2 0 0,-1 0-144 15,1-1 144-15,1-1 0 0,1 0 0 0,2 1-320 0,1 0 64 16,-1-2 0-16,4-2 0 15,-1-5-976-15,2 0-192 0,0 3-48 0,1-1 0 16,3-1-1152-16,1-1-256 0,1-4-32 0,4-3-9360 16,3-3-1872-16</inkml:trace>
  <inkml:trace contextRef="#ctx0" brushRef="#br1" timeOffset="169620.51">26369 15828 24479 0,'0'0'1088'0,"0"0"208"0,0 0-1040 0,0 0-256 15,0 0 0-15,0 0 0 0,4-8 432 0,-4 8 16 16,6-7 16-16,-6 7 0 0,11-5-464 0,-11 5-192 16,8-8 16-16,-8 8 0 0,7-6-16 0,-7 6-16 0,0 0 0 0,0 0 0 15,7-7 208-15,-7 7 0 0,0 0 192 0,0 0-192 16,0 0 912-16,0 0 80 0,0 0 16 0,-3-8 0 16,3 8-112-16,0 0 0 0,-9-3-16 0,0 1 0 15,-1-2-368-15,1 2-80 0,-2-1-16 0,1 2 0 16,-1-2 112-16,2 2 32 0,0 0 0 0,-1-1 0 15,-3-3-176-15,0 0-48 0,1 0 0 0,0-1 0 16,-1 1 48-16,0-1 0 0,-1-2 0 0,-1-1 0 16,1 0-16-16,-2 1 0 0,-1 1 0 0,0 1 0 15,0-1-80-15,1-1-16 0,-3 1 0 0,0 0 0 16,-1 2-48-16,-1 2-16 0,0-1 0 0,1 3 0 16,-3 0-64-16,-1 1-16 0,-4 0 0 0,1 0 0 15,-3-3 48-15,-1 1 0 0,-2 0 0 0,0-2 0 16,2 2 32-16,0-1 16 0,0 1 0 0,1-1 0 0,1-1-32 0,2 1-16 15,-1 2 0-15,2 0 0 0,0-3 16 0,3 1 0 16,0 1 0-16,0 0 0 0,-1 2-32 16,0 2 0-16,-1 0 0 0,-2-2 0 0,-5 2-160 0,0 0 0 15,-2 1 144-15,0 1-144 0,-1 0 0 0,-1 1 0 16,1 1 0-16,1 2 0 0,2-1 128 0,2-1-128 16,1 2 160-16,3 1-160 0,1 0 240 0,2-2-48 15,-1 3-16-15,1-2 0 0,-1-1-48 0,1-1-128 16,-1 1 192-16,4-2-64 0,0 1-128 0,-1 1 160 15,2-2-160-15,-1 2 160 0,2-2-160 0,0 1 0 16,-1 1 0-16,1-1 128 0,-1 1-128 0,0-1 0 16,0 1 0-16,0-1 128 0,1 2-128 0,0-1 0 15,0 1 0-15,1-1 0 0,1-1 0 0,2 0 0 0,1 1 0 16,2-1 0-16,1 1 0 0,2-2 0 16,2 1 0-16,6-6 0 15,-7 11-656-15,3-2-224 0,4-9-32 0,0 0-16 16,0 0-2320-16,0 0-464 0</inkml:trace>
  <inkml:trace contextRef="#ctx0" brushRef="#br1" timeOffset="171366.25">27017 16674 4607 0,'0'0'400'0,"0"0"-400"16,-5-8 0-16,5 8 0 0,-4-9 4256 0,4 9 768 15,-4-8 160-15,0-1 16 0,3 1-2768 0,1 8-544 16,0 0-112-16,0 0-32 0,-2-9-304 0,2 9-64 0,6-8-16 0,-6 8 0 16,10-2-320-16,2-2-64 15,-1 1-16-15,4 3 0 0,0 1-160 0,4 2-32 0,0 0-16 0,2-2 0 16,1 4-256-16,2-5-48 0,1 3-16 0,1 1 0 15,1-2-128-15,0 1-32 0,-1-1 0 0,2 1 0 16,2-2-48-16,0 1-16 0,0-2 0 0,-3-2 0 16,1 1-80-16,-1 0-128 0,0-1 176 0,2 2-176 15,0-1 144-15,3 1-144 0,2 0 0 0,3 0 144 16,3 0-144-16,2-1 0 0,0 0 0 0,2-1 128 16,0 1-128-16,-1 0 0 0,-1-5 0 0,-3 2 128 15,-2 1-128-15,-4-3 0 0,-1 2 0 0,-4 2 0 16,1-1 0-16,-4 1 128 0,-2-2-128 0,-2 1 0 15,-1-1 128-15,-2 2-128 0,-4-1 0 0,-1 0 128 16,-1-1-128-16,-3 2 192 0,-9 2-192 0,0 0 192 16,0 0-192-16,11-4 0 0,-11 4 0 0,0 0 0 0,0 0 160 0,0 0 0 15,4-8 0-15,-4 8 0 0,0 0-32 0,-2-6 0 16,2 6 0-16,-5-7 0 0,-1 2 112 0,-1 1 16 16,-1 0 0-16,-1 0 0 0,0-1-64 0,0 0 0 15,-2 1 0-15,1 0 0 0,0 0-48 0,-1 0-16 16,1 0 0-16,1 2 0 0,-1-4-128 0,1 1 0 15,0 0 0-15,0 0 128 0,0 1-128 0,2 0 0 16,7 4 0-16,-7-5 0 0,0-1 128 0,7 6-128 16,0 0 0-16,-5-6 128 0,5 6-128 0,-4-7 0 15,4 7 0-15,0 0 128 0,-3-6-128 0,3 6 0 16,0 0 0-16,-1-8 0 0,1 8 0 0,0 0 0 16,-4-6 0-16,4 6 0 0,-3-10 0 0,3 10 0 0,0 0 0 0,-3-6 0 15,3 6 0-15,0 0 128 0,0 0-128 0,0 0 0 16,0 0 0-16,0 0 0 0,-6-7 0 0,6 7 0 15,0 0 0-15,0 0 0 0,0 0 0 0,0 0 0 16,0 0 0-16,0 0 0 0,0 0 0 0,0 0 0 16,0 0-176-16,0 0 176 0,0 0-128 0,0 0 128 15,4 12 0-15,1-1-128 0,-5-11 128 0,10 9 0 16,-1 0 0-16,1 0-160 0,2 0 160 0,1-1 0 16,-3 1-144-16,2 4 144 0,0-3 0 0,0 3-144 15,-1 1 144-15,1 0 0 0,-2 0-144 0,1 2 144 16,-3-1 0-16,0 1 0 0,-3-2 0 0,-1 1 0 15,-2-1 0-15,0 0 0 0,-1 1 0 0,-1 0 0 16,-3 1 0-16,-1-3 0 0,-1 0 0 0,-1 0 0 16,-4-1 0-16,1 1 0 0,-2-1 0 0,-1 1 0 15,-1 1 0-15,-1-3 0 0,-3 0 0 0,0 1 128 16,-2 1-128-16,2-3 0 0,3-2 0 0,0 0 0 0,-2-1-288 0,3-3-32 16,1-1-16-16,1 0 0 15,1-3-1936-15,1-1-384 0,2-2-80 0</inkml:trace>
  <inkml:trace contextRef="#ctx0" brushRef="#br1" timeOffset="172249.34">28756 15992 2751 0,'8'-7'128'0,"-8"7"16"0,9-6-144 0,-1 2 0 15,-8 4 0-15,9-4 0 0,-1-1 4080 0,-8 5 784 16,0 0 144-16,0 0 48 0,6-4-2352 0,-6 4-464 16,0 0-80-16,0 0-32 0,0 0-448 0,0 0-80 15,0 0-32-15,0 0 0 0,0 0-464 0,0 0-80 16,0 0-32-16,0 0 0 0,0 0-432 0,0 0-96 0,0 0-16 0,0 0 0 15,0 0-160-15,0 0-32 0,3 13-16 0,-2 3 0 16,-1-2 80-16,0 2 0 0,-1-1 16 0,0 1 0 16,-2 1 16-16,2 0 0 0,-3-2 0 15,0 2 0-15,0 2-96 0,0-1-32 0,0-2 0 0,0-1 0 16,0 1-32-16,2 0 0 0,0 0 0 0,0 0 0 16,-2 0-16-16,1 3-16 0,1 5 0 0,-1 1 0 15,-1-1-160-15,0 2 160 0,0 2-160 0,-1 0 160 16,0 1-160-16,-2 1 0 0,0 0 144 0,0-1-144 15,1-3 0-15,-1-1 0 0,1-3 0 0,-1 3 128 16,0-5 16-16,2 3 16 0,1-6 0 0,-1 2 0 16,-1-6 96-16,0 1 0 0,1 0 16 0,0-1 0 15,0-2-128-15,0 0-16 0,5-11-128 0,-4 8 192 16,4-8-16-16,-4 9-16 0,4-9 0 0,0 0 0 0,0 0 0 0,-5 7 0 16,5-7 0-16,0 0 0 0,0 0-160 0,-3 10 0 15,3-10 0-15,0 0 128 0,-1 10-128 0,1-10 0 16,0 0 0-16,0 0 0 0,5 10 0 0,0 0 0 15,-5-10 0-15,8 10 0 0,1-1 0 0,1-2 0 16,1-1 0-16,1-1 0 0,1-1 128 0,1-1-128 16,2 0 0-16,1-1 128 0,1-2-128 0,1 0 0 15,4-2 144-15,-1-2-144 0,1 2 0 0,1 0 0 16,-2-1 0-16,-1-1 0 0,-3 3-240 0,-4-2-64 16,-3 1-16-16,-11 2 0 15,11-3-1280-15,-11 3-272 0,11-4-48 0,-11 4-16 16,0 0-1552-16,0 0-304 0</inkml:trace>
  <inkml:trace contextRef="#ctx0" brushRef="#br1" timeOffset="172519.48">29176 16527 23951 0,'0'0'1056'0,"0"0"224"0,0 0-1024 0,0 0-256 0,0 14 0 0,0-1 0 16,1 3 3264-16,2-1 608 0,1 3 112 0,-2-1 32 15,1-1-3136-15,-2 1-624 0,1 3-128 0,-1-4-128 16,0 1 304-16,-1-1-48 0,0 1 0 0,1-1 0 16,-1-2 64-16,-1-1 0 0,0-1 0 0,0 0 0 0,-1-2-320 0,1-1 128 15,1-9-128-15,0 0 0 16,0 0-256-16,0 0-176 0,0 0-16 0,0 0-16 15,0 0-2960-15,0 0-592 0,4-16-112 0</inkml:trace>
  <inkml:trace contextRef="#ctx0" brushRef="#br1" timeOffset="172682.81">29250 16288 19343 0,'0'0'848'0,"0"0"192"0,0 0-832 0,0 0-208 16,0 0 0-16,0 0 0 0,-8 3 4864 0,8-3 944 0,0 0 176 0,0 0 32 15,0 0-4880-15,0 0-992 0,2 13-144 0,-2-13 0 32,4 11-608-32,-4-11 0 0,6 11 0 0,-6-11 0 15,7 11-2272-15,-7-11-448 0</inkml:trace>
  <inkml:trace contextRef="#ctx0" brushRef="#br1" timeOffset="173068.2">29417 16692 24879 0,'0'0'1088'0,"0"0"256"0,0 0-1088 0,0 0-256 0,-4 8 0 0,4-8 0 16,0 0 3456-16,0 0 640 0,0 0 128 0,0 0 32 15,-2 12-3312-15,2-12-672 0,0 0-128 0,0 0-16 16,0 0 272-16,0 0 64 0,-10 2 16 0,10-2 0 16,0 0 128-16,-9-2 32 0,9 2 0 0,-6-7 0 15,1 1-80-15,1-4-16 0,1 0 0 0,2-2 0 0,1 1-208 0,2-1-32 16,2-1-16-16,1 1 0 0,2-4-144 0,1 2-16 15,1 1-128-15,1 1 192 0,1 1-192 0,-1 1 176 16,1 3-176-16,-2-1 160 0,0 4-160 0,-9 4 0 16,12-3 0-16,-2 2 0 0,1 2-144 0,0 1 144 15,1-2-192-15,0 2 192 0,-1 1 0 0,2 3 0 16,1 6 0-16,-3-7 0 0,-11-5 0 0,12 4-128 16,-2 3 128-16,1 2 0 0,1 3 0 0,-1-2 0 15,0 3-128-15,0 0 128 0,-3 1 0 0,-1 2 0 16,-1-3 0-16,0 1 0 0,-1 3 0 0,-1-1-128 0,-2-2 128 15,1 1 0-15,0-2-240 0,-2 1 16 0,0-5 0 16,-1 2 0 0,0-11-1232-16,-1 10-240 0,0 1-48 0,1-11-16 15,0 0-1696-15,0 0-320 0</inkml:trace>
  <inkml:trace contextRef="#ctx0" brushRef="#br1" timeOffset="173667.29">29842 16665 11055 0,'0'0'976'0,"0"0"-784"0,0 0-192 0,0 0 0 0,0 0 2976 0,0 0 544 16,12-3 128-16,-12 3 0 0,9-6-2656 0,-9 6-544 15,12 0-96-15,-12 0-32 0,11-4 112 0,0 4 16 16,-11 0 0-16,10 1 0 0,-10-1 912 0,12 3 192 16,-2-3 48-16,1 1 0 0,-1 1-224 0,-10-2-32 15,12 0-16-15,0-1 0 0,-2-1-432 0,1-2-64 16,-1 1-32-16,2-2 0 0,2 0-352 0,-1-1-80 15,-1 1-16-15,1 3 0 0,1-5-144 0,-1 2-16 0,-1-2-16 0,0 1 0 16,-2-2-176-16,2-1 160 16,-2 1-160-16,1-2 160 0,-3 2 16 0,-1-1 0 0,-1 2 0 0,-6 7 0 15,4-9-48-15,-3-1 0 0,1 0 0 0,-2 1 0 16,0 2-128-16,-1 0 0 0,-1-1 0 0,-2 2 0 16,-2 0 128-16,0 3 0 0,-1-3 0 0,1 2 0 15,-1 1-128-15,0-1 0 0,-4 2 0 0,2 1 0 16,-1 1 0-16,-1 0 0 0,-1 1 0 0,1 2 0 15,0 0 128-15,0 0 0 0,-1 1 0 0,-1 2 0 16,0-1-128-16,1 3 0 0,0 2 0 0,1 0-176 16,-1 2 176-16,-1 1-128 0,0 2 128 0,1-1-128 15,0 2 128-15,2-1 0 0,-1 0 0 0,2-1 0 16,3 2 192-16,2-2-48 0,0 1 0 0,1 2 0 0,2 0-144 16,1 0 160-16,0-1-160 0,3 0 160 0,1 1-160 0,1-3 0 15,0-1 0-15,1 0 0 0,0-1 0 16,0-2 0-16,2 1 0 0,0-2 0 0,0-1-208 15,2-2-128-15,2-1-32 0,0-2 0 16,-1-3-1520-16,4-1-304 0,0-3-64 0,4-2-9376 16,-1-1-1872-16</inkml:trace>
  <inkml:trace contextRef="#ctx0" brushRef="#br1" timeOffset="174176.18">30494 16592 33231 0,'0'0'1472'0,"-4"-9"304"0,-1-3-1424 0,1 3-352 15,-1 0 0-15,1 2 0 0,1-2 576 0,1 2 64 0,-2 1 0 0,0 1 0 16,4 5-240-16,-9-4-32 0,-1 2-16 0,0 2 0 16,-2 3 208-16,1 1 32 0,-2 3 16 0,-2 0 0 15,1 2-32-15,0 3-16 0,-2 3 0 0,2 1 0 16,1 1-96-16,-1 2-16 0,3-1 0 0,2 0 0 15,-2 3-64-15,3-1 0 0,3-7-16 0,1 1 0 16,0 2-176-16,2-6-48 0,0 3 0 0,2-13 0 16,0 0-144-16,4 9 160 0,-4-9-160 0,7 8 160 15,-7-8-160-15,10 3 0 0,1-3 0 0,-1 0 128 16,2-4-128-16,0-1 0 0,-1-3 0 0,2 0 0 16,0 0 0-16,3-1 0 0,-2-3-176 0,-1 2 176 15,-1-2 0-15,0 2-128 0,-2-2 128 0,-1 3 0 0,-1 1 0 0,0 1 0 16,-8 7 0-16,0 0 0 0,8-6 0 0,-8 6 0 15,0 0 0-15,0 0 0 0,0 0 0 0,0 0 0 16,5-7 0-16,-5 7 0 0,0 0 0 0,0 0 0 16,0 0 0-16,0 0 0 0,0 0 0 0,0 0 0 15,7 8 0-15,-1 3 0 0,-2 0 192 0,1 2 0 16,-1 0 16-16,1 0 0 0,-1 0-64 0,2 2-16 16,0 0 0-16,1 1 0 0,-1-4-128 0,2 4 0 15,-2 2 0-15,2-1 0 0,0 0 0 0,-1-7 0 16,-7-10 0-16,7 13 0 0,1-4-288 0,-8-9 64 15,0 0 16-15,0 0 0 16,0 0-1584-16,0 0-304 0,12 2-64 0,-12-2-9824 16,10-4-1968-16</inkml:trace>
  <inkml:trace contextRef="#ctx0" brushRef="#br1" timeOffset="174559.5">30731 16746 15663 0,'0'0'1392'0,"0"0"-1120"0,-6 9-272 0,0-2 0 16,1 3 4992-16,5-10 960 0,-1 13 176 0,1-2 32 15,0-11-5152-15,4 13-1008 0,-2-1-256 0,-2-12-32 16,7 9 288-16,-2-1 0 0,-5-8 0 0,0 0 0 16,0 0 128-16,7 9 144 0,-7-9 32 0,0 0 0 15,0 0 288-15,0 0 64 0,0 0 16 0,0 0 0 0,0 0 160 0,0 0 48 16,0 0 0-16,6-9 0 0,-1 0-176 0,1-1-16 15,-2-1-16-15,-2-2 0 0,1-1-304 0,-1-1-64 16,1-2-16-16,0-1 0 0,-2-3-128 0,0-1-32 16,1-1 0-16,0-3 0 0,1 0-128 0,-1-4 0 15,0 3 144-15,0 4-144 0,1 1 0 0,-1 2 0 16,1 6 0-16,1 4 128 0,-1-2-128 0,-1 5 0 16,2 1 0-16,-4 6 0 0,0 0 0 0,0 0-128 15,8-7 128-15,-8 7-128 0,0 0-112 0,12-1-16 16,-2 1 0-16,2 1 0 15,-12-1-288-15,16 4-64 0,-2 0-16 0,0 1 0 16,1 1-544-16,0-4-112 0,-2 2-32 0,3-1 0 16,-2 1-1888-16,1 1-368 0,-2-1-80 0,-2 0 0 0</inkml:trace>
  <inkml:trace contextRef="#ctx0" brushRef="#br1" timeOffset="176270.37">30066 15452 7359 0,'-7'-6'656'0,"-5"-1"-528"0,-3 1-128 0,2 0 0 0,3 1 3456 0,0 1 672 15,0 2 128-15,1 0 32 0,9 2-3392 0,-10-2-688 16,1-1-208-16,9 3 128 0,-11-2 416 0,2 0 96 16,0 1 0-16,0 0 16 0,-2 1 1168 0,1-3 224 15,-2 3 64-15,-1 0 0 0,-1 0-640 0,-2 0-112 16,-1 0-16-16,0 0-16 0,-1 3-672 0,0-3-128 15,-2 1-16-15,1 2-16 0,-1-1-240 0,-1 1-64 16,-2-1 0-16,-2 2 0 0,-1 0-192 0,-1 0 144 16,-3 3-144-16,-3-3 128 0,-1 5-128 0,0-3 160 15,0-1-160-15,1 2 160 0,-3 1 32 0,0 2 16 16,1-3 0-16,1 2 0 0,2 0-32 0,0 0-16 16,-3 0 0-16,-2-1 0 0,-1-3-160 0,2 1 192 0,-1-4-192 0,3 2 192 15,3-1 80-15,0-1 32 0,1 1 0 0,1 1 0 16,2 0-64-16,1 1-16 0,1 0 0 0,0 3 0 15,2 0-224-15,2 1 0 0,0-1 0 0,1 1 0 16,2 1 0-16,0 1 0 0,-2-2 0 0,1 0 0 16,-1 0 144-16,2 0-144 0,1 0 128 0,1 2-128 15,1-1 128-15,-1 2-128 0,-3-2 128 0,2 5-128 16,0 0 192-16,0 0-32 0,0 2-16 0,1-2 0 16,2 2-144-16,-1 1 0 0,1 1 0 0,1-1 128 15,1-1 80-15,2 0 16 0,-2-2 0 0,2 2 0 16,1 2-16-16,0 0 0 0,1 2 0 0,2 0 0 0,1 2-80 0,0 1 0 15,0-3-128-15,1 1 192 16,0 1-192-16,1 2 144 0,1 0-144 0,-1-2 128 0,1 3-128 16,-1-2 192-16,0 2-192 0,2 0 192 0,0 1-192 0,1-2 160 15,0 5-160-15,1-2 160 0,-1-1-160 0,0-4 0 16,-1-3 144-16,1 0-144 0,0-1 0 0,0 2 128 16,-2 1-128-16,2-2 0 0,0 1 0 0,0-3 128 15,0 3-128-15,2 1 0 0,-2-1 128 0,2 0-128 16,1-1 128-16,-2 0-128 0,1 0 0 0,0 0 128 15,1-1-128-15,-1 0 0 0,1-1 128 0,0 1-128 16,-1-1 160-16,2 1-160 0,0 0 160 0,1-4-160 16,2-2 160-16,-1 0-160 0,1 1 176 0,1-1-176 15,-1 0 192-15,4 4-192 0,1 2 192 0,-1-1-192 0,0-3 192 0,1 0-192 16,-1-2 160-16,2 2-160 0,-1-2 128 0,1 0-128 16,0 0 0-16,0 0 128 0,0 0-128 15,2-1 0-15,-2-2 0 0,1 0 128 0,0 2-128 0,1 1 0 16,-2-2 144-16,1 0-144 0,0 4 160 0,2-6-160 15,-6 0 160-15,3 1-160 0,2 1 160 0,-1-1-160 16,0-1 160-16,2 1-160 0,0-1 160 0,-1 1-160 16,2-1 192-16,2 2-64 0,3 0-128 0,2 2 192 15,3 0-192-15,-1-1 0 0,0-1 0 0,1-1 0 16,-1-2 192-16,2 2-64 0,-2-2-128 0,1 0 192 16,0-2-192-16,1 0 128 0,-1-1-128 0,-1-1 0 15,0 0 128-15,-1 0-128 0,-3 1 0 0,0-3 0 16,-1 1 128-16,0 0-128 0,-1-1 0 0,1 0 144 15,1-1-144-15,2 1 0 0,1 2 0 0,3 2 128 0,0-4-128 0,1 1 0 16,1-3 0-16,0 0 128 0,-1 0-128 16,-1 0 0-16,1-3 144 0,-3 1-144 0,-4-4 0 0,3 1 0 15,0 0 0-15,0 2 128 0,-1 1-128 0,4 2 0 16,2 1 0-16,2-1 0 0,2-1 0 0,0-1 0 16,1 1 0-16,0 0 0 0,-1 1 0 0,0-3 0 15,-1 2 0-15,-1 0 0 0,-2-1 0 0,-2 0 0 16,-2 0 0-16,-1 2 0 0,-3 0 0 0,-1 0 0 15,-2-1 0-15,-1 0 0 0,-1 1 0 0,-1-3 0 16,0 2 0-16,-1 0 0 0,1-1 0 0,2 1 0 16,-1-2 0-16,0 2 0 0,-1-2 0 0,2 1 0 15,0-2 0-15,1-1 0 0,-1 1 0 0,1-3 0 0,1 1 0 0,-1-1 128 16,2 1-128-16,1-1 0 16,1 1 0-16,-3 2 0 0,0-5 0 0,0 2 0 0,0 2 0 0,0 1 0 15,0 0 0-15,-1 3 0 0,-1-3 0 0,-1 1 0 16,-1-3 0-16,0 1 0 0,-1-1 0 0,1 1 0 15,-2-1 0-15,1-1 0 0,-1 2 0 0,0 0 0 16,1-2 0-16,-1 1 0 16,-1-2 0-16,1-1 0 0,-1 1 0 0,2-1 0 15,-2-2 0-15,0 2 128 0,0 0-128 0,1-3 0 16,-1-1 0-16,0 0 128 0,-1 0-128 0,0-1 0 16,-1 0 128-16,1-2-128 0,0 0 0 0,-2-3 144 15,-1-2-144-15,2 1 0 0,1 1 160 0,-2-3-160 0,-3-3 128 16,0-1-128-16,1-3 128 0,-1 2-128 0,-2-3 128 0,1 0-128 15,1 0 0-15,0 4 128 0,-1-2-128 0,1 5 0 16,-2 1 0-16,1-1 0 0,-2 3 0 0,0-1 0 16,0 2 0-16,1 3 128 0,-1-1-128 0,0-2 0 15,-1 2 0-15,-2 0 128 0,-1-1-128 0,0 0 0 16,-1 1 0-16,-1 0 0 0,-2-3 128 0,3 0-128 16,0 1 0-16,-2-1 0 0,1-7 0 0,-1 0 0 0,0-3 0 0,1 1 0 15,-3-1 128-15,-1 2-128 0,1 0 0 0,-3 1 0 16,-1-2 0-16,-1 3 0 0,-1 1 0 0,1-1 0 15,-2 3 0-15,0-1 0 0,1 0-128 0,-2 0 128 16,0 2 0-16,-2 1 0 0,1 2 0 0,0 0 0 16,-1 0 0-16,0-1 0 0,-1-2-128 0,0 1 128 15,-1 2 0-15,2-1 0 0,-2-2 0 0,0 0 0 16,0 2-144-16,1 3 144 0,1-4 0 0,-1 3 0 16,2 0 0-16,-1 2 0 0,1-1 0 0,1 2 0 15,0-1-128-15,-1 2 128 0,-2 1 0 0,0 1 0 16,-1 0-128-16,0 2 128 0,-1-3 0 0,0 0 0 15,0 2 0-15,-2-2 0 0,-2 1 0 0,0 2-128 16,0-2 128-16,1 2 0 0,0 1 0 0,-1 0 0 16,-2 1 0-16,1 1 0 0,-1 1 0 0,2-1-128 15,-1 2 128-15,2 0 0 0,0 2 0 0,3-2 0 16,1 0-128-16,0 2 128 0,-1 1 0 0,-1-1 0 0,0 0 0 16,0 2 0-16,0-2-128 0,1 3 128 0,-1 0 0 0,1 2 0 15,1-1-256-15,2 2 48 0,-1-1 16 0,0 2 0 31,-1-4-1152-31,3 4-208 0,2 1-48 0,3 2-16 0,0 2-2224 0,2 0-448 0</inkml:trace>
  <inkml:trace contextRef="#ctx0" brushRef="#br1" timeOffset="177338.1">31313 16482 3679 0,'0'0'320'0,"0"0"-320"0,-9 3 0 16,9-3 0-16,0 0 4080 0,0 0 736 0,0 0 160 0,0 0 16 15,0 0-2544-15,0 0-512 0,0 0-96 0,0 0-32 16,0 0-368-16,0 0-80 15,0 0-16-15,0 0 0 0,0 0 0 0,0 0-16 0,0 0 0 0,0 0 0 16,3 9-336-16,-3-9-64 0,0 0-16 0,8 9 0 16,-8-9-208-16,8 7-32 0,-8-7-16 0,11 5 0 15,-1 0-208-15,0-1-64 0,-10-4 0 0,16 3 0 16,0-1-96-16,2-1-32 0,2-1 0 0,2 3 0 16,2-2-80-16,5 1-32 0,2-2 0 0,3 1 0 15,3 2 32-15,-2-2 0 0,-1-2 0 0,0 1 0 0,-3 0-176 0,-2-3 0 16,-2 2 0-16,-5-1 0 0,-2 1 128 15,-3 1-128-15,-2-3 0 0,0 2 128 0,-2 0-128 0,-1 0 0 16,-2 1 144-16,0-2-144 0,1 0 0 0,1 0 0 16,-2 0 0-16,0 0 0 0,1 1 0 0,-1 0 0 15,1-1 0-15,-1 1 128 0,1 0-128 0,-1 0 0 16,0 1 0-16,1-3 0 0,-11 3 128 0,13-1-128 16,-3-1 128-16,1 1-128 0,-1 1 128 0,1 0-128 15,-11 0 160-15,10 0-160 0,-10 0 128 0,11-3-128 16,-11 3 0-16,0 0 144 0,10-2-16 0,-10 2 0 15,0 0 0-15,9-1 0 0,-9 1 32 0,0 0 0 16,0 0 0-16,0 0 0 0,0 0-160 0,8-3 192 16,-8 3-192-16,0 0 192 0,0 0-192 0,0 0 0 15,0 0 0-15,0 0 128 0,9-4-128 0,-9 4 0 16,0 0 0-16,0 0 128 0,0 0-128 0,0 0 192 0,0 0-192 0,0 0 192 16,0 0-16-16,0 0 0 0,0 0 0 0,0 0 0 15,0 0-16-15,-5-8 0 16,5 8 0-16,-7-5 0 0,1-2-32 0,-1 4-128 0,-1-4 192 0,1 2-64 15,-3-2-128-15,1 1 160 0,-1-2-160 0,-2 0 160 16,-1-4-160-16,0 2 192 0,0 0-192 0,-1-2 192 16,-1 0-192-16,1-1 128 0,1 0-128 0,0-1 128 15,0-1-128-15,3 2 0 0,0 2 144 0,3 0-144 16,-1 2 0-16,1-1 0 0,2 0 0 0,5 10 128 16,0 0-128-16,-5-7 0 0,5 7 0 0,0 0 0 0,0 0 0 0,0 0-128 15,0 0 128-15,0 0-128 0,0 0 128 0,0 0-160 16,0 0 160-16,0 0-160 0,0 0-16 0,0 0 0 15,0 0 0-15,0 0 0 0,0 0-16 0,0 0 0 16,0 0 0-16,8 6 0 0,-8-6 0 0,10 8 0 16,-1 2 0-16,0-1 0 0,-1 1 64 0,1 0 0 15,-1 3 0-15,1 0 0 0,-1-2 128 0,0 2-208 16,0 0 80-16,-1 1 128 0,0 0-144 0,0 2 144 16,-2-2 0-16,-1 1 0 0,-2-2 0 0,-2 2-128 15,-1 0 128-15,0 0 0 0,-2 1 0 0,-1 1 0 16,-1-1 0-16,-2 2 0 0,1 0 0 0,-2-4 0 15,-1 1 0-15,0-1 0 0,-2 2 0 0,1-2 144 0,0-1-144 0,-1-1 128 16,-1 0-128-16,2 1 0 16,1-3 0-16,0-2 0 0,-2-2-144 0,3 1-112 0,8-7-32 15,-7 5 0 1,7-5-1696-16,0 0-352 0,-10 0-64 0,10 0-10528 0,0 0-2112 0</inkml:trace>
  <inkml:trace contextRef="#ctx0" brushRef="#br1" timeOffset="177786.07">32453 15931 8287 0,'0'0'736'0,"0"0"-592"0,0 0-144 0,0 0 0 0,-9 5 5616 0,9-5 1088 16,0 0 208-16,-5 8 64 0,1 1-5040 0,2 0-992 16,0 1-208-16,1 3-32 0,1 3 128 0,0 2 16 15,0 2 16-15,0-1 0 0,-1 2 208 0,1 1 32 16,0 3 16-16,0 0 0 0,-2 2-448 0,1-2-96 0,0 1 0 0,-1 3-16 15,1 1-288-15,0 1-48 0,-2 2-16 0,1-3 0 16,-1-2-16-16,0-1-16 0,1 0 0 0,-1 0 0 16,-1 1-176-16,3-1 160 0,-3-2-160 0,1-3 160 15,1-1-160-15,-1-2 0 0,-1-3 0 0,0 1 128 16,1 3-128-16,0-7 0 16,0 0 0-16,1 0 128 0,-1-3-128 0,-1-2-256 0,4-8 64 0,-5 8 16 31,5-8-544-31,0 0-112 0,0 0-32 0,0 0 0 15,0 0-1296-15,-9-2-256 0,9 2-48 0,-7-11-16 0,2-1-672 16,2-2-144-16</inkml:trace>
  <inkml:trace contextRef="#ctx0" brushRef="#br1" timeOffset="178719.87">32345 16002 30063 0,'0'0'1328'0,"0"0"272"0,-2-6-1280 0,2 6-320 16,0-11 0-16,0 11 0 0,4-10 544 0,1 2 32 16,0 2 16-16,-5 6 0 0,5-7 240 0,-5 7 32 15,7-8 16-15,-7 8 0 0,5-6 464 0,-5 6 112 16,0 0 16-16,8-7 0 0,-8 7-384 0,8-6-80 16,-8 6-16-16,7-4 0 0,-7 4-480 0,8-7-112 15,-8 7-16-15,11-5 0 0,-4 0-192 0,-7 5-64 16,11-5 0-16,-11 5 0 0,10-3-128 0,-10 3 0 15,12-1 0-15,-12 1 0 0,12 0 0 0,-12 0 0 16,10 1 0-16,-10-1 0 0,0 0 0 0,0 0 0 16,0 0 0-16,11 3 0 0,-11-3 0 0,0 0 0 15,0 0 0-15,0 0 0 0,0 0 0 0,0 0 128 16,0 0-128-16,0 0 128 0,0 0-128 0,0 0 0 16,0 0 144-16,10 0-144 0,-10 0 0 0,0 0 128 15,0 0-128-15,0 0 0 0,10 0 0 0,-10 0 0 16,0 0 0-16,11 0 128 0,-11 0-128 0,0 0 0 0,0 0 0 0,0 0 128 15,10 2 0-15,-10-2 0 0,0 0 0 0,11 0 0 16,-11 0 64-16,0 0 0 0,0 0 16 0,10 2 0 16,-10-2-80-16,11 1 0 0,-11-1-128 0,10 1 192 15,-10-1-192-15,11 3 128 0,-11-3-128 0,10 2 0 16,-10-2 0-16,10 6 0 0,-10-6 0 0,12 10 0 16,0 1 0-16,-3-1 0 0,-1 0 0 0,1 0 0 15,0 0 0-15,-1 2 0 0,-2-1 0 0,1 1 0 0,-1 0 0 0,1 1 0 16,-2-3 0-16,2 3 0 15,-1-2 0-15,1-1 0 0,-1 1 0 0,-1 0 0 0,1 0 0 16,-1 1 128-16,-1-2-128 0,0 0 0 0,0 0 0 0,0-1 0 16,-4-9 128-16,2 13-128 0,1 0 0 0,-1-2 128 15,0 0-128-15,-1-2 0 0,-1 1 128 0,0-2-128 16,0 3 0-16,0-11 144 0,-1 11-144 0,-2 0 0 16,0-1 144-16,1 1-144 0,1 0 0 0,-3-1 128 15,-2 0-128-15,1 0 0 0,0 0 0 0,0-1 0 16,0 0 0-16,-2 0 0 0,0-1 0 0,2 0 0 15,-1-2 0-15,-1 1 0 0,-1 0 0 0,-1 0 0 16,0 0 0-16,-1-1 128 0,-2-2-128 0,0 1 0 0,1 0 128 0,-1-1-128 16,-1 2 0-16,-2-4 0 15,1 2 0-15,0-3 128 0,-2 2-128 0,2 0 0 0,-1-3 0 0,2 0 128 16,2 0-128-16,0-3 0 16,11 3 0-16,-10-3 128 0,-2 2-128 0,3 1 0 0,9 0 0 0,-8-5 128 15,8 5-128-15,0 0 0 0,-8-5 0 0,8 5 0 16,0 0 0-16,-6-6 0 15,6 6 0-15,0 0 128 0,0 0-128 0,0 0 0 16,0 0 0-16,0 0 0 0,0 0 0 0,0 0 0 0,0 0 0 16,0 0 0-16,0 0 0 0,0 0 0 0,0 0 0 0,0 0-128 15,0 0 128-15,9 10 0 0,-1-4 0 0,0 2 0 16,-8-8 0-16,11 10 0 0,1-2 0 0,0 0 0 16,-1 1 0-16,2-1 0 0,1 1 0 0,0 1 0 15,-1 1 0-15,-1-1 0 0,-1 3 0 0,1-1 0 0,-1 1 0 16,-1-2 0-16,0 2 0 0,-2-3 0 15,0 0 0-15,-1 0 0 0,-1-1 0 0,-1 1 0 0,-1 3 0 16,-1-2 0-16,-1-1 0 0,0 0 0 0,-1 0 0 0,-1-1 0 16,-1-2 0-16,-1 3-128 0,2-10-208 0,-2 9-48 15,2-9 0-15,-4 9 0 16,-1-3-2224-16,5-6-448 0,0 0-80 0</inkml:trace>
  <inkml:trace contextRef="#ctx0" brushRef="#br1" timeOffset="179089.77">32736 16643 36335 0,'0'0'1600'0,"0"0"352"0,0 0-1568 16,0 0-384-16,0 0 0 0,8-7 0 0,0 2 496 0,1 0 16 16,2-2 0-16,-1 1 0 0,2-2-320 0,-1 1-64 15,1-1-128-15,-1 2 192 0,-2-1 400 0,-1 1 80 16,-1-2 16-16,1 1 0 0,0 1 32 0,0-1 16 0,-2 1 0 0,1-2 0 15,-2 0-224-15,-1-1-64 16,-1 0 0-16,-2 0 0 0,-2-2-176 0,-1 2-32 0,1 2-16 0,-2-4 0 16,-1 1-96-16,-1-1-128 0,0 0 176 15,-3 0-176-15,-2 1 0 0,-1 2 0 0,1 1 0 0,-2 3 0 16,-2 2 0-16,0 0 0 0,-2 5 0 0,2 2 0 16,-2 3 0-16,2 3-192 0,-1 0 0 0,2 4 0 15,3-1 192-15,1 6 0 0,-1-2 0 0,3 3-144 16,1 0 144-16,1-1 0 0,1 3 0 0,2-4 0 0,2-1 0 0,0 2 0 15,0-4 0-15,0-1 0 0,1 1 0 0,2-1 144 16,-1-1-144-16,1-1 0 0,1-3 0 0,0 0 0 16,1 0 0-16,1-3 0 15,-6-7-640-15,11 6-48 0,1-4 0 0,1-2 0 16,1 0-1712-16,2-4-352 0,1-2-64 0</inkml:trace>
  <inkml:trace contextRef="#ctx0" brushRef="#br1" timeOffset="179470.84">33088 16030 9215 0,'0'0'816'16,"0"0"-656"-16,0 0-160 0,0 0 0 0,0 0 6896 0,0 0 1344 15,0 0 272-15,-5 9 48 0,3 0-7024 0,2 5-1392 16,0-1-272-16,0 4-64 0,0 3 192 0,0 1 0 15,-2 1 0-15,1 3 0 0,-2 3 0 0,-1 2 320 0,0-1-64 16,-1 0 0-16,0 1-16 0,0 0-16 0,-2-2 0 0,1 2 0 16,-1-1 16-16,1-3 0 0,-1-2 0 0,2-2 0 15,0-1-16-15,1-2 0 0,0-1 0 0,1 3 0 16,-1 0-224-16,2-3 176 0,-1 1-176 0,1-2 160 16,-1 0-16-16,2-4 0 0,1-13 0 0,0 14 0 15,0-1-144-15,0-13 192 0,1 12-192 0,-1-12 192 16,4 13-16-16,-4-13 0 0,0 0 0 15,6 14 0-15,-6-14-16 0,10 13 0 0,-3-1 0 0,-7-12 0 0,10 10-160 16,-10-10 0-16,10 9 0 0,0-3 0 0,1 0 0 16,-11-6 0-16,13 1 0 0,-1 1 0 15,-1-1-256-15,-4-2-144 0,1-2-32 0,0 3 0 16,1-5-496-16,0 0-96 0,1 0-32 0,-1-3 0 16,2-1-2144-16,6-8-448 0,-4 1-64 0</inkml:trace>
  <inkml:trace contextRef="#ctx0" brushRef="#br1" timeOffset="179946.34">33306 16053 9215 0,'0'0'816'0,"0"0"-656"15,0 0-160-15,0 0 0 0,0 0 6064 0,-3 13 1168 16,2-1 256-16,1 1 32 0,0 1-5856 0,0 2-1184 0,-1 2-224 0,0 2-64 15,-1-1-192-15,0 2 128 16,-2 1-128-16,0 3 0 0,0 3 512 0,0 0 16 16,-1 4 0-16,0 0 0 0,-1 2 48 0,2-1 16 0,-1-2 0 0,1-1 0 15,0-3-192-15,0-2-32 0,1-1-16 0,0-2 0 16,0-1-64-16,2-3-16 0,0 0 0 0,1-2 0 16,0-2-64-16,1-1-16 0,2 0 0 0,1-4 0 15,-1 0-48-15,-3-9-16 0,8 12 0 0,0-5 0 16,1 0 64-16,2 0 16 0,-1-3 0 0,1 1 0 0,-11-5-16 0,13 1-16 15,0 2 0-15,0-3 0 16,-2 0-16-16,2-1 0 0,2-2 0 0,-2 0 0 0,-1 0 0 16,-1-3 0-16,1 0 0 0,0 1 0 0,-2-6-16 0,-1 2 0 15,-1-1 0-15,0-2 0 0,1-1 16 0,-1-1 0 16,-2-3 0-16,1-2 0 0,-1 1-32 0,1-5 0 16,-2-1 0-16,0-2 0 0,-1-3-128 0,0-1 128 15,0 0-128-15,-1 3 128 0,-1 1-128 0,0 2 0 16,-1 1 0-16,-1 3 0 0,-1 4 0 0,-1 2-224 15,1-1 80-15,0 3 16 16,-3 3-304-16,1 0-48 0,-1 1-16 0,4 8 0 16,-4-8-464-16,4 8-80 0,-6-8-32 0,6 8 0 15,0 0-1936-15,0 0-384 0,-8-6-64 0</inkml:trace>
  <inkml:trace contextRef="#ctx0" brushRef="#br1" timeOffset="181072.72">33725 15975 3679 0,'0'0'320'0,"0"0"-320"0,0 0 0 0,-6-8 0 0,1 2 5696 0,5 6 1088 0,-4-7 192 0,4 7 64 0,-5-8-5248 0,5 8-1024 16,-4-11-224-16,1 1-32 0,1 1-208 0,2 9-48 16,-4-10 0-16,0 1 0 0,0 0 432 0,0 1 80 15,-1 1 0-15,1 2 16 0,-2 0 80 0,-2 0 16 16,-1-2 0-16,-2 1 0 0,-1-1-128 0,-1 1-32 15,-2-2 0-15,-14-5 0 0,3 2-224 0,3 1-48 16,-1 1-16-16,1 0 0 0,-1 1-208 0,-1-3-32 16,-1 2-16-16,0 1 0 0,0-1-48 0,0 3 0 15,0-1 0-15,0 1 0 0,-1-1 16 0,1 2 0 16,-1 1 0-16,14 3 0 0,-2-2-144 0,-1 2 160 16,-1-2-160-16,0 3 160 0,-1-2-160 0,0 0 0 15,-1 2 144-15,-12-2-144 0,5 2 0 0,4 0 128 16,2 0-128-16,2 0 0 0,0 2 128 0,1 2-128 15,0-4 160-15,0 0-160 0,-1 2 160 0,0-1-160 16,-2 2 160-16,0-1-160 0,1 1 128 0,-2-1-128 16,-4 2 0-16,2 3 0 0,-2-1 0 0,11-3 0 0,-2 2 0 15,-1 2 0-15,-1 0 128 0,1 1-128 0,0 1 0 16,0 2 144-16,1-3 48 0,-10 9 0 0,3 1 0 0,5-1 0 16,-1-2-192-16,4 1 0 0,-1 0 0 0,2-2 128 15,1 2-128-15,-2-3 160 0,1 0-160 0,0 1 160 16,-1 0-32-16,1 2-128 0,-2 2 192 0,1 1-64 15,0-1-128-15,1 0 0 0,0 4 0 0,-1-1 0 16,3-1 0-16,1 2 160 0,-2-1-16 0,1 2 0 16,3 2-144-16,-2-2 160 0,1 2-160 0,1 0 160 15,0 2-160-15,0 1 128 0,1-2-128 0,-1 2 128 0,1-1-128 0,1-1 0 16,1-2 0-16,1 1 0 0,1 0 0 0,1 1 0 16,0 0 144-16,2-1-144 0,1-2 176 0,1 2-48 15,2 1 0-15,0 2 0 0,2-5-128 0,1 3 192 16,2 0-192-16,1 2 192 0,2-2-192 0,-1 4 160 15,-1-2-160-15,3 4 160 0,1 0-160 0,1-2 128 16,0-5-128-16,-1 0 128 0,0-6-128 0,0 1 160 16,1-2-160-16,0-1 160 0,-1-1-160 0,0 1 160 15,0 0-160-15,2 2 160 0,-1 3-160 0,0 2 0 16,1-3 144-16,-2 1-144 0,0-7 0 0,1 1 0 16,-1-4 0-16,0-2 0 0,-1-2 176 0,1 0-48 15,1 2 0-15,2-1 0 0,1 1 32 0,3 1 0 16,2-2 0-16,5 1 0 0,4-5-160 0,1 0 0 15,0-2 0-15,1-2 0 0,-1-1 0 0,0-1 0 16,-4-3 0-16,-2 0 0 0,-3-1 0 0,-1-1 128 16,0 0-128-16,-1-1 128 0,-3-2-128 0,0 0 160 15,-1-1-160-15,0-2 160 0,-1-1-160 0,1 0 0 0,0-3 0 0,1-1 0 16,2-2 0-16,-9 8 0 0,4-1 0 0,2 1 0 16,1-6 0-16,3 0 0 0,1-3-128 0,1 1 128 15,1-5 0-15,20-19 0 0,-6 5-144 0,-3 3 144 16,-4 3 0-16,-3-2-128 0,-3 2 128 0,-2 4 0 15,-2-1 0-15,0 3-128 0,0 0 128 0,-1 1 0 16,0 3 0-16,0 0 0 0,-3 1 0 0,-7 11 0 16,2-5 0-16,-1 1 0 0,0-3 0 0,-1-1 0 0,1-2 0 0,-1-2 0 15,1-2 0-15,6-22 0 0,-3 3 0 0,-2 2 128 16,-2 2-128-16,-2 3 0 0,-3-1 0 0,0 2 0 16,-1 4 0-16,-1 2 0 0,-3 3 0 0,-1 0 0 15,-2 1 0-15,-1-4 0 0,-1 1 0 0,-2-2 0 16,-2 1 0-16,-1-4 0 0,-1 2 0 0,3 15 0 15,-1-5 0-15,-2 1 0 0,-2-3-240 0,-3 3 16 16,-1-1 0-16,0 1 0 16,-1 3-416-16,-15-11-64 0,6 5-32 0,3 8 0 15,3 3-2592-15,2 2-512 0</inkml:trace>
  <inkml:trace contextRef="#ctx0" brushRef="#br2" timeOffset="-199779.11">10873 4064 15663 0,'0'0'1392'0,"0"0"-1120"16,0 0-272-16,0 0 0 0,0 0 2432 0,0 0 448 16,0 0 64-16,0 0 32 0,0 0-1856 0,0 0-368 15,0 0-80-15,0 0-16 0,0 0-144 0,0 0-16 16,0 0-16-16,0 0 0 0,4 13-96 0,-1-1-32 15,-1-2 0-15,1 1 0 0,1 1-80 0,1 2-16 16,-1 2 0-16,0 2 0 0,0 1 96 0,-2 2 16 16,0 0 0-16,-2 1 0 0,-2 0 144 0,1 2 48 15,-2 2 0-15,1 1 0 0,-1 3 80 0,-1-1 0 0,0 2 16 0,-1 3 0 16,0 3-224-16,0 2-48 0,-1 1-16 0,1 2 0 16,0 1-112-16,1 0-32 0,0 0 0 0,3-5 0 15,0-4 0-15,-1-2 0 0,1-2 0 16,0 0 0-16,-2-2-16 0,0-1 0 0,2-3 0 0,-2 0 0 15,1 1-208-15,-1 0 176 0,1 1-176 0,0-4 160 16,-2-1-160-16,2 1 0 0,-1 0 144 0,2 0-144 16,0 1 0-16,-1-3 128 0,0 3-128 0,0-4 0 15,1-1 160-15,1 1-32 0,1-6-128 0,-1 1 192 16,0 0 0-16,0-1 0 0,-1 0 0 0,1 1 0 16,0-1-16-16,0-2-16 0,0-11 0 0,-1 12 0 15,1-12-160-15,-1 12 160 0,1 0-160 0,0-12 160 16,-3 11-160-16,2 0 160 0,1-11-160 0,-3 10 160 0,3-10-160 0,0 0 128 15,-3 11-128-15,1-2 128 0,-1 0-128 0,3-9 0 16,-4 8 0-16,4-8 0 0,-4 9 0 0,4-9 0 16,0 0 0-16,-4 10 0 0,4-10 0 0,-3 9 0 15,3-9 128-15,0 0-128 0,0 0 0 0,0 0 0 16,0 0 144-16,0 0-144 0,-6 8 160 0,6-8-32 16,0 0-128-16,0 0 192 0,0 0 64 0,0 0 0 15,0 0 0-15,-9-4 0 0,9 4-48 0,-9-4 0 16,9 4 0-16,-9-9 0 0,2 1-64 0,2 1-16 15,1-3 0-15,-1 1 0 0,-1-4 0 0,0 1-128 16,2 2 192-16,1 0-64 0,-3-1-128 0,2-1 128 0,0 2-128 16,3 2 128-16,-1-2-128 0,-1 1 0 0,0 0 0 15,3 9 0-15,0 0 0 0,-1-8 0 0,1 8 0 0,0 0 0 16,-1-9 0-16,1 9 0 0,0 0 0 0,0 0 0 16,0 0-128-16,0 0 128 0,0 0 0 0,0 0 0 15,0 0 0-15,0 0 0 0,0 0 0 0,0 0 0 16,0 0-144-16,0 0 144 0,2 13 0 0,1-2 0 15,-3-11 0-15,1 15-128 0,2-6 128 0,-1 3 0 16,0-1 0-16,-1 1 0 0,2 0 0 0,-1 2 0 16,2 2 0-16,0-3 0 0,-1 0 0 0,-1 1 0 15,1 2 0-15,1 1 0 0,-3-2 0 0,4 1 0 16,6-2 0-16,-2-2 0 0,-6-4 0 0,2 2 0 16,3 1 0-16,-3-5 0 0,-5-6 0 0,0 0 0 15,9 7 0-15,-9-7 0 0,0 0 160 0,0 0-32 16,12-1-128-16,-1-2 144 0,-1-2-144 0,-1-3 160 0,0-1 96 15,1-7 0-15,1-2 16 0,0 1 0 0,2 1-80 16,-1-3 0-16,2 2-16 0,1 0 0 0,-2-1-176 0,-1 1 160 16,2 1-160-16,0 0 160 0,1-1-160 0,-1-1 0 15,2 0 0-15,-1 0 0 16,3 1-1136-16,-1-3-208 0,0-1-32 0,3-2-12768 16,1-3-2560-16</inkml:trace>
  <inkml:trace contextRef="#ctx0" brushRef="#br3" timeOffset="-187314.22">26630 626 19231 0,'0'0'848'0,"0"0"176"0,0 0-816 0,0 0-208 0,-7-6 0 0,7 6 0 15,0 0 1280-15,0 0 224 0,0 0 32 0,0 0 16 16,0 0-576-16,0 0-112 0,0 0-32 15,0 0 0-15,0 0-400 0,0 0-96 0,11 6-16 0,-1 1 0 16,-1-2-160-16,-1 3-32 0,-1 2-128 0,-2 2 192 16,-1 1-192-16,-2 4 176 0,0 4-176 0,-2 2 160 15,-2 0-32-15,0 1 0 0,-1 6 0 0,-1 0 0 16,0 0 0-16,0 5 0 0,0 3 0 0,2 1 0 16,-1 2 32-16,1-1 0 0,0-2 0 0,1 1 0 15,2 0 160-15,-1 0 16 0,0 0 16 0,0 2 0 16,-1 1-80-16,0 2-16 0,-1 2 0 0,1 2 0 15,-2 3-256-15,1 0 160 0,-2-2-160 0,0 1 128 0,0 0-128 16,-1 0 0-16,1-3 0 0,-1 1 0 0,0-4 0 0,1 5 0 16,2-1 0-16,0 1 0 0,-3 0 240 0,1-1 16 15,0-2 0-15,0-1 0 0,-1 0-80 0,-1 0-16 16,2 1 0-16,1-2 0 0,0 0-160 0,-1 2 0 16,0 2 0-16,0 2 128 0,0-4-128 0,0 0 0 15,2 1 0-15,-1-1 0 0,1 1 0 0,-4-3 0 16,1 2 0-16,0 2 0 0,0 0 0 0,-2 2 0 15,-1 1 0-15,2 0 0 0,-1-3 0 0,1 1 0 16,-1 1 0-16,2-2 0 0,-3 0 0 0,0-2 0 16,2 0 0-16,-2 1 0 0,0 2 0 0,0 1 128 15,2-3-128-15,1-2 0 0,1 0 0 0,1-1 0 16,1-1 0-16,-1-3 0 0,0 2 0 0,2-3 0 0,0-2 0 0,-1-2 0 16,1 1 0-16,0 2 0 0,-2 0 0 0,2-3 0 15,0 0 0-15,-1-3 0 0,2-1 0 0,-2 0 0 16,-2-1 0-16,1 0 0 0,1-4 0 0,-2 0-176 31,0 0-224-31,0-2-48 0,0-1-16 0,1 0 0 16,-1-3-448-16,1 0-96 0,-1 0-16 0,1-2 0 15,-1 1-1248-15,-1 0-256 0,-2-2-48 0</inkml:trace>
  <inkml:trace contextRef="#ctx0" brushRef="#br3" timeOffset="-186294.13">23773 3457 12895 0,'0'0'576'0,"0"0"112"0,0 0-560 0,0 0-128 0,0 0 0 0,0 0 0 16,0 0 2176-16,0 0 384 0,0 0 96 0,7-8 16 0,-2 0-1840 0,2 2-384 15,0-2-64-15,2 1 0 0,1 2 176 0,1 1 32 16,4-1 16-16,0 0 0 0,4-1-208 0,1 3-32 16,3 0-16-16,3 0 0 0,1-1-352 0,2 2 0 15,-1-1 0-15,4 2 0 0,0 0 0 0,2-2 128 16,-1 3-128-16,2-3 0 0,-1 2 224 0,0-4-32 15,-3 0 0-15,2-1 0 0,-1 1 176 0,3 0 16 16,3 1 16-16,3 1 0 0,3 2-144 0,3 0-16 16,2 0-16-16,2 1 0 0,0-4-224 0,-3 1 128 15,-3 0-128-15,0 1 0 0,4 1 128 0,0 1-128 16,2-3 0-16,2 3 0 0,4-1 0 0,-1 1 128 16,0 1-128-16,-2 2 0 0,-3-3 0 0,0 0 0 15,0 0 0-15,2 2 0 0,2 2 0 0,5-3 0 0,4 2 0 0,-1 0 0 16,-3-1 0-16,-3-2 0 0,-4-1 0 15,1 0 0-15,1 1 0 0,3-4 0 0,5 1 0 0,1 3 0 16,1-3 0-16,-3 1 128 0,-3-2-128 0,-3 0 0 16,-2-1 0-16,0 2 0 0,2 2 0 0,3 1 0 15,1 1 0-15,0 1 0 0,-3-1 0 0,-1-1 0 16,-1-1 0-16,0-1 144 0,0 1-144 0,3 0 128 16,4-2-128-16,3 0 0 0,3-1 144 0,-3 1-144 15,-4-1 0-15,-1-2 0 0,-3 0 0 0,2-1 0 16,2 2 128-16,3 0-128 0,1-2 128 0,-1 4-128 15,-2-4 0-15,-4 2 0 0,-3 0 0 0,-1-1 0 16,-2 1 0-16,1 3 0 0,1-1 0 0,0 2 0 16,2 1 0-16,-1 0 0 0,-4 0 0 0,-1 0 0 0,-5 0 0 15,1 0 0-15,-2 0 0 0,3 1 128 0,1 2-128 0,2-3 0 16,1 0 0-16,1 0 128 0,0 0-128 0,-1 0 0 16,0 0 0-16,-3-4 0 0,-4 1 0 0,1-1 0 15,0-1 0-15,2-2 128 0,1 2-128 0,2-1 0 16,1-1 0-16,-2 2 0 0,1 1 0 0,-3-3 0 15,-3 1 0-15,-4 1 0 0,-2 1 0 0,0 0 128 16,0 0-128-16,0-2 0 0,-4-4 0 0,0 5 0 16,-3 1 0-16,3 0 0 15,1 0-512-15,1 2-64 0,-3 1 0 0</inkml:trace>
  <inkml:trace contextRef="#ctx0" brushRef="#br3" timeOffset="-185030.92">30424 2957 13823 0,'0'0'608'0,"0"0"128"0,0 0-592 0,0 0-144 0,0 0 0 0,0 0 0 16,0 0 3440-16,0 0 656 0,0 0 128 0,0 0 16 15,0 0-2816-15,9-3-560 0,-9 3-112 0,11-6-32 16,0 5-400-16,1-3-64 0,-1 3-32 0,2-1 0 15,0 2 144-15,0-3 16 0,2 0 16 0,0 0 0 16,1 1-80-16,0 0 0 0,-1-1-16 0,2 0 0 16,-1 0-144-16,-2 2-32 0,-1-2 0 0,0 1 0 15,-5 2-128-15,0 0 0 0,1 0 144 0,0 0-144 16,0 0 0-16,0 1 128 0,1-1-128 0,-1 1 0 16,5 2 0-16,-3 1 0 0,-11-4 0 0,9 6 0 0,-9-6 0 0,5 8 0 15,-1 1 0-15,-4 1 128 0,0-10-128 0,-5 13 0 16,-2-2 128-16,-3 1-128 0,-3 0 0 0,0-1 0 15,-2 3 0-15,1-4 0 0,-3 0 0 0,0 2 0 16,-3 1-176-16,1 1 176 0,-1 2-192 0,1 1 48 16,-2-3 16-16,1 3 0 0,2 0 128 0,1 0 0 15,0 2 0-15,0-4 0 0,0 1 0 0,2-1 0 16,0 1 0-16,2 1 0 0,3-7 0 0,2 2-128 16,3-1 128-16,1-1 0 0,0 0 0 0,3 0 0 15,-1-1 0-15,2-9 0 0,3 8 0 0,-3-8 0 16,6 7-176-16,2 0 176 0,1-1 0 0,3 1 0 15,0-3 0-15,2-2 0 0,2 1 128 0,0 0 0 0,0 1 16 0,3-4 0 16,0 1-144-16,2-1 0 0,0 0 0 0,1 0 128 16,-1 1-320-16,1-1-80 0,2 0-16 0,0-1 0 31,4 0-624-31,-1-2-128 0,-1-1-32 0,-1 1-13248 0</inkml:trace>
  <inkml:trace contextRef="#ctx0" brushRef="#br3" timeOffset="-183577.61">26969 267 2751 0,'0'0'128'0,"0"0"16"0,0 0-144 0,0 0 0 15,0 0 0-15,0 0 0 0,0 0 4272 0,0 0 816 16,-4 10 160-16,4-10 48 0,0 0-3792 16,-2 12-752-16,1-1-160 0,1 1-16 0,0 0-352 0,0 0-64 15,0 1-16-15,0-2 0 0,0 1-144 0,1 1 128 16,1 0-128-16,-2-1 128 0,-2 2-128 0,2-1 0 16,0 2 0-16,0-1 0 0,0 0 0 0,-1 2 0 15,-1-2 0-15,0 1 128 0,0-1-128 0,-1-1 0 16,0 0 0-16,1-2 0 0,2-11-176 0,-3 11-112 15,3-11-32-15,0 0-10368 0</inkml:trace>
  <inkml:trace contextRef="#ctx0" brushRef="#br3" timeOffset="-183010.12">26927 147 26367 0,'0'0'1168'0,"0"0"240"0,0 0-1120 0,0 0-288 0,0 0 0 0,0 0 0 15,0 0 640-15,0 0 80 0,9-8 16 0,2 1 0 0,2 3-496 0,-2 0-112 16,1 1 0-16,0-1-128 15,-2 1 256-15,2 2-48 0,0-1-16 0,1 2 0 16,-2 0 32-16,2 2 0 0,2 2 0 0,-1-3 0 0,2 2-224 0,-2-1 0 16,-1 1 128-16,2 1-128 0,-1-2 0 0,0 2 0 15,-1 1 0-15,0 1 0 0,-1-2 0 0,-2 1 0 16,0 1 0-16,-10-6 0 0,7 12 144 0,-3-2-144 16,-2 0 128-16,-2-1-128 0,-2 0 176 0,0 0-48 15,-2 0-128-15,0 0 192 0,-1-1-192 0,-2 0 176 16,-2 0-176-16,0-1 160 0,0 0-160 0,-2-1 0 15,0 1 144-15,-1 1-144 0,-1 0 0 0,0-1 128 16,-2 0-128-16,1 1 0 0,-2 0 0 0,1-1 0 16,-2 1 0-16,0 0 0 0,1 0 0 0,1-2-160 0,-1 0 160 0,3 0-160 15,1 1 160-15,2-5 0 0,1 2 0 16,9-4-128-16,0 0 128 0,0 0 0 0,0 0-144 0,0 0 144 16,0 0 0-16,0 0 0 0,0 0-144 0,0 0 144 15,0 0 0-15,0 0 0 0,0 0-128 0,0 0 128 16,5 9 0-16,1-1 256 0,-6-8-64 0,11 8 0 15,-3 0 16-15,-1 0 0 0,1-1 0 0,1 3 0 16,1 0-208-16,-3 2 0 0,1-3 128 0,0 1-128 16,0 1 0-16,-2-1 0 0,1 1 0 0,-1-2 0 15,-6-9-288-15,8 9 0 0,-1-1 0 0,-1-2 0 32,-6-6-416-32,9 7-96 0,-9-7-16 0,0 0 0 0,11 4-1728 0,-11-4-336 15</inkml:trace>
  <inkml:trace contextRef="#ctx0" brushRef="#br3" timeOffset="-182584.22">27214 499 11055 0,'0'0'480'0,"0"0"112"0,0 0-464 0,0 0-128 15,6-7 0-15,-6 7 0 0,8-6 3168 0,0 0 608 16,-8 6 128-16,10-5 32 0,0 1-2896 0,-10 4-576 16,10-4-112-16,0 2-32 0,1-4-320 0,-1 5 128 15,1-1-128-15,-1-1 0 0,1-1 0 0,0 0 0 0,1 0 0 0,0 0 0 16,-2-1 128-16,1 1-128 0,-2-2 160 0,0 0-160 16,-1 1 448-16,-8 5-16 0,6-8 0 0,-6 8 0 15,8-7 16-15,-8 7 0 0,3-10 0 0,-3 10 0 16,0-11-272-16,-2 2-48 0,2 9-128 0,-5-9 192 15,-1 1-192-15,6 8 0 0,-11-4 128 0,1 1-128 16,-1 3 0-16,0 0 0 0,-2 0-192 0,-1 4 192 16,0 1-256-16,0 2 48 0,-1 1 16 0,2-1 0 15,0 3 192-15,2 0-176 0,-1 0 176 0,1 1-160 16,2-1 160-16,3 2 0 0,1-2 0 0,2 3 0 16,2 1 208-16,2-1 80 0,2-2 16 0,2 1 0 15,1 0-64-15,2-2-16 0,1 1 0 0,0-1 0 16,2 0-224-16,1-2 0 0,-1 0 0 0,2-3 0 15,2-1-256-15,-1-1-128 0,0-2-48 0,1 2 0 16,-1-3-2096-16,0-3-416 0,-1-1-96 0</inkml:trace>
  <inkml:trace contextRef="#ctx0" brushRef="#br3" timeOffset="-182178.22">27608 144 3679 0,'0'0'320'0,"0"0"-320"15,0 0 0-15,0 0 0 0,0 0 4720 0,0 0 864 0,0 0 176 16,0 0 48-16,0 0-3840 0,0 0-768 0,0 0-160 16,0 0-16-16,0 0-496 0,0 0-80 0,3 10-32 0,0 2 0 15,-3 0-128-15,0 0-32 0,-1 1 0 0,-1 0 0 16,-1-2-256-16,0 6 128 0,2 8-128 0,-2-8 0 15,-2-4 240-15,1 0-64 0,1 3-16 0,1 1 0 16,-2-2 176-16,1 1 48 0,-2 0 0 0,2-2 0 16,1-1-128-16,0 3-32 0,1-3 0 0,0 0 0 15,1-1-96-15,1-1 0 0,-1-11-128 0,3 12 192 16,-3-12-192-16,0 0 128 0,5 12-128 0,0-3 0 16,-5-9 128-16,0 0-128 0,9 9 0 0,-1-2 0 15,-8-7 0-15,0 0 0 0,12 6 0 0,-2-1 0 16,-10-5 0-16,13 7 0 0,-1-5 0 0,-2 2-160 15,1 0-80-15,-11-4-16 0,9 5 0 0,-9-5 0 16,10 4-64-16,-10-4-32 0,12 6 0 0,-12-6 0 0,11 2-16 0,-11-2 0 16,11 3 0-16,-11-3 0 15,12-4-528-15,-12 4-96 0,12-3-32 0</inkml:trace>
  <inkml:trace contextRef="#ctx0" brushRef="#br3" timeOffset="-181590.83">27847 177 11967 0,'0'0'528'0,"0"0"112"16,0 0-512-16,0 0-128 0,0 0 0 0,0 0 0 0,0 0 2224 0,0 0 400 0,0 0 96 0,0 0 16 15,0 0-1520-15,0 0-288 0,0 0-64 0,0 0-16 16,0 0-208-16,0 0-32 0,0 0-16 0,8 13 0 15,-3 0-240-15,-2 0-48 0,0 0-16 0,-2 1 0 16,0 0-96-16,1 2-32 0,-2 1 0 0,0 3 0 0,0 0 192 0,1 0 32 16,-4-2 16-16,2 2 0 0,0-2-32 0,-1 0-16 15,1-1 0-15,0-2 0 0,1 0-32 0,1 0 0 16,0-4 0-16,-1-11 0 0,3 12-48 0,-3-12-16 16,5 12 0-16,-5-12 0 0,8 9-64 0,-8-9-32 15,9 8 0-15,-9-8 0 0,11 6-160 0,-11-6 0 16,11 3 144-16,0 1-144 0,-11-4 0 0,11 0 0 15,1-3 0-15,-1 1-192 0,-1-2 192 0,0 0 0 16,1-3 0-16,-1 2 0 0,1-2 0 0,-1 0 0 16,1-2 0-16,-1-1 0 0,-1 0 0 0,0 0 0 15,-1-1 0-15,0 1 0 0,0-1 0 0,0 1 0 16,-2-2 128-16,-1 0-128 0,2 1 0 0,-2-2 0 0,-1-2 0 0,0 2 128 16,0-2-128-16,0 2 0 0,-2-2 0 15,1-2 0 1,-2 2-592-16,1 0-48 0,-2 2 0 0,-2 0 0 15,0 0-496-15,-1-1-96 0,0 2-32 0,-1 2-7376 0,-1-1-1488 0</inkml:trace>
  <inkml:trace contextRef="#ctx0" brushRef="#br3" timeOffset="-181105.56">28430 40 11967 0,'0'0'1072'0,"0"0"-864"15,5-8-208-15,-5 8 0 0,0 0 1808 0,6-8 320 16,-6 8 64-16,0 0 16 0,0 0-1312 0,0 0-272 16,0 0-48-16,0 0-16 0,0 0-208 0,0 0-32 15,0 0-16-15,0 0 0 0,-10 7-32 0,1 2 0 16,-1 1 0-16,1 2 0 0,0 1-48 0,0 1-16 0,-2-1 0 0,2 3 0 15,0 1 32-15,0 2 0 0,-2-2 0 0,2 2 0 16,-1-1 144-16,-1 1 16 0,1 0 16 0,1 0 0 16,0 2 160-16,1 1 48 0,0 2 0 0,1 2 0 15,2-1-48-15,0 1-16 0,0 0 0 0,1 0 0 16,1-1-368-16,3-3-64 0,0-1 0 0,3-2-128 16,1-2 160-16,1-1-160 0,0-3 128 0,3-3-128 15,3-1-128-15,0-2-128 0,2-2 0 0,3 0-16 16,2-3-544-16,2-1-96 0,-1-1-32 15,1-1-7696-15,-1-6-1536 0</inkml:trace>
  <inkml:trace contextRef="#ctx0" brushRef="#br3" timeOffset="-180532.69">28609 312 5519 0,'0'0'496'0,"0"0"-496"0,0 0 0 0,0 0 0 15,0 0 3776-15,0 0 640 0,-7-2 144 0,7 2 32 16,0 0-2992-16,0 0-608 0,0 0-112 0,0 0-32 16,0 0-448-16,0 0-80 0,0 0-32 0,0 0 0 15,0 0-64-15,0 0-16 0,9-4 0 0,-9 4 0 16,11-6 176-16,-2 3 48 0,-9 3 0 0,10-6 0 16,-1 1 80-16,1 1 0 0,-10 4 16 0,11-2 0 15,-11 2-208-15,12-3-32 0,-12 3-16 0,13-4 0 16,-2 1-80-16,-1 2-32 0,-10 1 0 0,12 0 0 15,-12 0-160-15,11-2 0 0,-11 2 0 0,0 0 128 16,11 0-128-16,-11 0 0 0,0 0 144 0,0 0-144 16,0 0 0-16,0 0 144 0,0 0-144 0,0 0 0 15,0 0 208-15,0 0-64 0,0 0-16 0,0 0 0 16,0 0-128-16,0 0 160 0,0 0-160 0,0 0 160 0,0 0-160 0,0 0 128 16,0 0-128-16,0 0 128 0,0 0-128 0,0 0 0 15,0 0 0-15,0 0 0 0,0 0 0 0,-8 2 0 16,8-2 0-16,0 0 0 0,0 0 0 0,0 0 0 15,0 0 0-15,0 0 0 0,-8 3 0 0,8-3 0 16,0 0 0-16,0 0-176 0,0 0-64 0,0 0-16 16,0 0 0-16,0 0 0 15,0 0-160-15,0 0-32 0,0 0-16 0,0 0 0 16,0 0-208-16,0 0-32 0,-8 0-16 0,8 0-7904 16,0 0-1568-16</inkml:trace>
  <inkml:trace contextRef="#ctx0" brushRef="#br3" timeOffset="-179425.04">28605 306 4607 0,'0'0'400'0,"0"0"-400"16,0 0 0-16,0 0 0 0,0 0 3312 0,0 0 576 15,0 0 112-15,0 0 32 0,0 0-2384 0,0 0-480 16,0 0-80-16,0 0-32 0,0 0-608 0,0 0-112 15,10-6-16-15,-10 6-16 0,0 0-144 0,11-2-32 16,-11 2 0-16,0 0 0 0,10-3 160 0,-10 3 32 0,12-2 0 16,-2-1 0-16,-10 3 192 0,12-1 64 0,0-1 0 0,-2 1 0 15,-10 1-256-15,13 0-32 0,-1 1-16 0,-2 2 0 16,-10-3-272-16,12 7 0 0,-12-7 0 0,11 9 0 16,-4-3 0-16,-7-6 0 0,0 0 0 0,0 0 0 15,4 12 0-15,-2-2 0 0,-2-10 0 0,-4 11 0 16,-2-1 176-16,6-10-176 0,-9 8 160 0,0 0-160 15,0-3 176-15,0 2-176 0,-1-1 192 0,-1 1-192 16,-2-2 128-16,0 0-128 0,0 3 0 0,-1 0 0 16,-1 1 0-16,0 1 0 0,-2 1 0 0,-2 2 0 15,3-4 0-15,0 4 0 0,0 1-144 0,2-1 144 16,1 2 0-16,1 0-160 0,0-2 160 0,3 0 0 16,0-1-128-16,4 0 128 0,5-12 0 0,-3 9 0 0,3-9 0 15,4 10 0-15,-4-10 0 0,8 8 0 0,2-3 128 16,1-1 16-16,-1-1 16 0,2-3 0 0,2-1-160 0,1-1 0 15,0 2 144-15,2-4-144 0,2-1 0 0,-1 1 0 16,0-1 0-16,0 1 0 0,1 0-256 0,-1-1-64 16,1 0 0-16,1-2-16 15,-2 1-1904-15,0-2-384 0,5-5-80 0,-6 4-16 0</inkml:trace>
  <inkml:trace contextRef="#ctx0" brushRef="#br3" timeOffset="-177923.95">28783 157 11055 0,'0'0'480'0,"0"0"112"0,0 0-464 0,0 0-128 0,-3-6 0 0,3 6 0 16,0 0 3456-16,0 0 656 0,0 0 144 0,0 0 32 15,6-7-2848-15,-6 7-560 0,12-5-112 0,1 3-32 16,0 4-320-16,1 2-64 0,1 0-16 0,2 2 0 16,1 1-160-16,0 0-48 0,2 5 0 0,0 3 0 15,1 1-128-15,1 1 0 0,1 0 0 0,-1 2 0 16,-3-5 0-16,0 3 0 0,-2 1 0 0,-2-1 0 16,0 3 128-16,-2-3 32 0,-2 0 16 0,0 1 0 15,-1 0 304-15,-2 2 64 0,-3 0 16 0,-1 1 0 16,-3 0-288-16,-1 1-48 0,-1-1-16 0,-3 0 0 0,-1-1-80 0,-2 1 0 15,1-1-128-15,-2 3 192 0,-1 1-192 0,-1 0 0 16,-2 2 0-16,1-3 0 0,0-2-304 0,0-4 0 16,1-1 0-16,1-3 0 15,1-4-2128-15,1-1-448 0,7-8-64 0</inkml:trace>
  <inkml:trace contextRef="#ctx0" brushRef="#br2" timeOffset="-160679.37">26467 3242 4607 0,'0'0'400'0,"0"0"-400"0,0 0 0 0,0 0 0 15,0 0 1472-15,0 0 192 0,0 0 64 0,0 0 0 16,0 0-912-16,0 0-176 0,0 0-48 0,0 0 0 16,0 0-208-16,9-4-32 0,-9 4-16 0,8-5 0 15,-8 5-208-15,0 0-128 0,0 0 128 0,0 0-128 16,0 0 0-16,8-6 128 0,-8 6-128 0,0 0 0 15,6-5 128-15,-6 5-128 0,7-9 128 0,-1 2-128 16,-6 7 208-16,8-6-16 0,-8 6-16 0,6-8 0 16,1 0 272-16,-7 8 64 0,10-5 16 0,0-1 0 15,-3-1-80-15,-7 7-32 0,6-8 0 0,-6 8 0 16,10-9-96-16,0 3 0 0,-2-1-16 0,3 1 0 16,-1-1-80-16,1-1-16 0,-1 2 0 0,0 0 0 15,1 3-80-15,-1-3-128 0,-1 2 176 0,0 0-176 0,-1-1 128 16,0 0-128-16,0 0 0 0,0 1 0 0,-8 4 176 0,10-4-176 15,-1-3 160-15,-9 7-160 0,9-6 272 0,-1 1-32 16,0 0-16-16,0 2 0 0,0-2 64 0,-8 5 16 16,8-5 0-16,-1-1 0 0,3 1-144 0,-1 0-32 15,-9 5 0-15,9-4 0 0,-9 4-128 0,10-7 0 16,-2 4 0-16,-8 3 128 0,7-7-128 0,-1 2 0 16,3 0 144-16,-9 5-144 0,8-7 0 0,-1 1 128 15,-1-1-128-15,2 1 0 0,1 2 0 0,-9 4 0 16,7-7 0-16,-7 7 0 0,10-6 0 0,-2 0 128 15,-2 0-128-15,-6 6 0 0,9-8 0 0,-1 1 0 16,-1 1 0-16,-7 6 0 0,8-7 0 0,-1 2 128 0,-7 5-128 16,8-8 0-16,-1 1 128 0,-1 0-128 0,-6 7 128 15,8-6-128-15,-3-1 0 0,2-1 128 0,-2 0-128 0,2 2 0 16,-1 2 0-16,1-5 0 0,-2 2 0 0,1 3 0 16,2-2 0-16,0 1 0 0,-2-1 0 0,2 0 128 15,3-3-128-15,-2 1 0 0,-4 0 0 0,2 2 0 16,-7 6 0-16,6-9 0 0,1-1 0 0,-1 4 0 15,1-3 0-15,-1 2 0 0,1-1 0 0,1 2 128 16,-1-1-128-16,1 0 0 0,0-1 0 0,1 1 0 16,-1 1 0-16,0-1 0 0,-8 7 0 0,10-6 0 15,-2 0 0-15,0 3 0 0,-8 3 0 0,12-6 0 16,-2 1 0-16,-1 0 0 0,-1 0 0 0,-8 5 0 16,10-4 0-16,1 0 0 0,-3-1 0 0,-1-2 0 15,3 1 0-15,-1 0 0 0,-1 0 0 0,1-1 0 16,1 1 0-16,-1-1 0 0,-1 1 0 0,1-1 0 0,2 1 0 0,-1 2 0 15,0-3 0-15,1-1 0 0,-2 1 0 0,0 0 0 16,2 1 0-16,-1-1 0 0,0 1 0 0,1-2 0 16,-2-1 0-16,0 1-128 0,-1-1 128 0,0 1-192 15,0 1 192-15,1 1-192 0,-1-1 192 0,-1-2-128 16,1 0 128-16,0 0-128 0,0 0 128 0,0 2 0 16,-2 1 0-16,1-3-128 0,0 1 128 0,4 1 0 15,-1 1 0-15,1-1 0 0,-2-2 0 0,-1 1 0 16,-2-1 0-16,1 3-128 0,1-1-64 0,-1 1-16 15,3-3 0-15,-1 2 0 0,1 2-32 0,1-2 0 16,-2-2 0-16,0 3 0 0,0-1 240 0,1 1-144 0,1-2 144 16,-1 1-128-16,-1 2 128 0,0 0 0 0,1-2 0 0,0 1 0 15,2-1 0-15,-1 1 0 0,0-1 0 16,1 1 0-16,2-2 0 0,0 0 0 0,-1 0 0 0,0-2 0 16,0 1 0-16,2 0 0 0,-2 1 0 0,0-3 0 15,-1 2 0-15,1 0 0 0,0 1 0 0,0-4-128 16,0 2 128-16,-2 0-128 0,0-1 128 0,-1 2-128 15,-1 1 128-15,1 2-128 0,-3-1 128 0,3 1-128 16,-1-5 128-16,0 2 0 0,-1 0 0 0,-1 3-128 16,4-2 128-16,-1 1 0 0,1-2-144 0,-1 1 144 15,-2-1 0-15,1 1-176 0,0 0 176 0,0 1-128 16,0-3 128-16,1 3-128 0,-1-2 128 0,0 2-128 16,0 3 128-16,-1-2-128 0,0-1 128 0,-2 1-128 15,-6 6 128-15,8-7 0 0,0 3 0 0,0-2 0 0,-1-1 0 0,1 2 0 16,-1-2 0-16,2 2 0 0,1 1 0 0,-1-1 0 15,-1 1 0-15,1-2-128 0,3-2 128 0,-3 0-128 16,-1 0 128-16,2-1-128 0,1 5-32 0,-1-2 0 16,-2-1 0-16,1 1 0 0,-1-1-32 0,0 0 0 15,-2 1 0-15,2-1 0 0,-1 1 192 16,1-1-128-16,-1 1 128 0,0-1-128 0,-1 1 128 0,1-1 0 16,-7 7 0-16,8-6-128 0,-2-1 128 0,1 2 0 15,-1-1 0-15,2-1-128 0,-1-1-112 0,1 2-16 16,-1-2 0-16,1 0 0 0,-1 2 80 0,-1-4 16 15,1 1 0-15,-1 1 0 0,1-1 160 0,-1 2 0 16,2-1 0-16,-1-1 0 0,-1 2 0 0,1-2 0 16,0 0 0-16,1 2-128 0,0 2 128 0,-1-1 0 0,-2-4 0 0,3 3 0 15,0 1 0-15,1 1 0 0,-2-1 0 0,0-1 0 16,-7 7 0-16,7-8 0 0,0 0 0 16,1 1 0-16,0-2 0 0,1 2 0 0,0-2 0 0,2 1 0 15,-1-1-192-15,1 0-16 0,0 2 0 0,1-1 0 31,-2-3-304-31,1 2-64 0,-2 0-16 0,1-1 0 0,2 1 192 0,0 1 32 0,0 2 16 0,-1-1 0 16,1 0 352-16,1-1-176 0,-1 0 176 0,1 0-128 16,0 0 128-16,0 0 0 0,1-5 0 0,-1 6 0 15,-1 0 0-15,1 1 0 0,-1-1 0 0,-2-1 0 16,1 0 0-16,-1 1 0 0,-2-3 0 0,1 4 0 16,0-1 0-16,0 0 128 0,-1-1-128 0,0 1 0 15,0 1 0-15,0-1 0 0,-2 1 0 0,1-1 0 0,-1-1 0 16,1 1 0-16,-1-3 0 0,2 4 0 0,0-2-304 0,-2 3-16 15,0-2-16-15,0 1 0 16,1-1-592-16,-7 7-112 0,7-6-32 0,-7 6 0 16,10-7 496-16,-3 2 80 0,-7 5 32 0,10-5 0 0,-3 1 80 0</inkml:trace>
  <inkml:trace contextRef="#ctx0" brushRef="#br2" timeOffset="-156083.8">26502 3269 6447 0,'0'0'272'0,"0"0"80"0,0 0-352 0,0 0 0 0,0 0 0 0,0 0 0 16,0 0 2560-16,0 0 432 0,0 0 80 0,0 0 32 16,0 0-2256-16,0 0-448 0,0 0-80 0,0 0-32 15,0 0-96-15,0 0-32 0,0 0 0 0,0 0 0 16,0 0 336-16,0 0 64 0,0 0 16 0,0 0 0 15,0 0 544-15,8-5 112 0,-8 5 32 0,0 0 0 16,0 0-368-16,0 0-80 0,0 0-16 0,0 0 0 16,0 0-432-16,0 0-96 0,0 0-16 0,0 0 0 15,0 0 64-15,0 0 0 0,0 0 0 0,0 0 0 16,0 0 144-16,0 0 48 0,0 0 0 0,0 0 0 16,0 0-144-16,0 0-32 0,0 0 0 0,0 0 0 15,0 0-112-15,0 0-32 0,0 0 0 0,0 0 0 0,0 0-192 0,0 0 128 16,0 0-128-16,-9 0 0 0,9 0 0 0,0 0 0 15,-9 0 0-15,9 0 0 0,-10 0 128 0,10 0-128 16,-10 1 0-16,10-1 0 0,-9 3 256 0,9-3-64 16,-11 1 0-16,11-1 0 0,0 0 48 0,-7 3 0 15,7-3 0-15,0 0 0 0,-8 2 64 0,8-2 16 16,0 0 0-16,0 0 0 0,0 0-112 0,0 0-16 16,0 0 0-16,0 0 0 0,0 0-64 0,0 0-128 15,0 0 176-15,0 0-176 0,0 0 144 0,0 0-144 16,0 0 0-16,0 0 144 0,0 0-144 0,0 0 0 15,0 0 0-15,0 0 0 0,0 0 192 0,0 0-64 16,0 0 0-16,0 0 0 0,0 0-128 0,0 0 0 0,-5 8 0 0,5-8 0 16,0 0 0-16,0 0 0 15,0 0 0-15,0 0 0 0,-6 7 0 0,6-7 128 0,0 0-128 0,0 0 0 16,0 0 0-16,0 0 128 0,-2 9-128 0,2-9 0 16,0 0 0-16,0 0 0 0,0 0 0 0,0 0 0 15,0 0 0-15,0 0 0 0,0 0 144 0,0 0-144 16,0 0 0-16,0 0 0 0,0 0 0 0,0 0 128 15,0 0-128-15,0 0 0 0,0 0 128 0,0 0-128 16,0 0 0-16,0 0 144 0,0 0-144 0,0 0 0 16,0 0 128-16,0 0-128 0,0 0 0 0,0 0 0 15,0 0 128-15,0 0-128 0,0 0 0 0,10-2 0 16,-10 2 0-16,0 0 0 0,9-4 0 0,-9 4 0 16,0 0 0-16,0 0 0 0,9-3 0 0,-9 3 0 15,0 0 0-15,0 0 0 0,8-6 0 0,-8 6 0 0,0 0 0 0,0 0 0 16,0 0 0-16,11-1 0 0,-11 1-224 0,0 0-48 15,0 0-16-15,0 0 0 16,0 0-2352-16,9-6-480 0</inkml:trace>
  <inkml:trace contextRef="#ctx0" brushRef="#br2" timeOffset="-153340.5">26467 3364 4607 0,'0'0'400'0,"0"0"-400"0,0 0 0 0,0 0 0 15,0 0 2320-15,2-8 384 0,-2 8 80 0,0 0 16 16,0 0-2192-16,0 0-432 0,0 0-176 0,0 0 128 16,0 0-128-16,0 0 0 0,0 0 0 0,0 0 0 15,0 0 128-15,0 0 0 0,0 0 0 0,0 0 0 16,0 0 560-16,0 0 96 0,0 0 32 0,0 0 0 16,0 0 368-16,0 0 80 0,0 0 16 0,-2-7 0 15,2 7-240-15,0 0-32 0,0 0-16 0,0 0 0 16,0 0-416-16,0 0-64 0,-5-8-32 0,5 8 0 15,0 0-224-15,0 0-32 0,0 0-16 0,0 0 0 16,0 0-208-16,0 0 0 0,0 0 0 0,0 0 0 0,0 0 0 0,0 0 176 16,-6-7-176-16,6 7 160 0,0 0 176 0,0 0 48 15,-6-5 0-15,6 5 0 0,0 0 96 0,0 0 32 16,0 0 0-16,0 0 0 0,-5-8-112 0,5 8-16 16,0 0 0-16,0 0 0 0,0 0-240 0,0 0-144 15,0 0 160-15,0 0-160 0,0 0 128 0,0 0-128 16,0 0 0-16,0 0 0 0,0 0 0 0,0 0 128 15,0 0-128-15,0 0 0 0,0 0 144 0,10-1-16 16,-10 1 0-16,0 0 0 0,0 0 48 0,0 0 0 16,0 0 0-16,0 0 0 0,0 0 144 0,10 0 16 15,-10 0 16-15,0 0 0 0,8 12 16 0,-8-12 0 16,8-7 0-16,-8 7 0 0,0 0-48 0,0 0 0 0,8-5 0 16,-8 5 0-16,0 0-48 0,6-5-16 0,-6 5 0 0,0 0 0 15,0 0 16-15,0 0 0 0,0 0 0 0,0 0 0 16,0 0-16-16,0 0-16 0,3 11 0 0,-2 1 0 15,-1-5-240-15,0-7 128 0,2-6-128 0,-1 1 0 16,-1 5 144-16,0 0-144 0,1-2 128 0,-1 2-128 16,0 10 240-16,0-1-48 0,0-9 0 0,0 0 0 15,0 0 128-15,0 0 32 0,2-18 0 0,-1 4 0 16,-1 6-96-16,0 8 0 0,0 0-16 0,0 0 0 16,-1 8 0-16,1-8 0 0,-3-6 0 0,0 1 0 15,-1 1-240-15,4 4 0 0,-5 7 0 0,0 1 0 16,-4-1 0-16,9-7 0 0,-8-14 0 0,0 5 0 15,0 5 0-15,1 3 0 0,7 1 0 0,-11 0 0 16,2 1 128-16,0-1-128 0,0 0 0 0,9 0 144 16,-12-1-144-16,2-1 192 0,-1 1-192 0,1 1 192 0,1 0-192 0,9 0 0 15,-11 0 144-15,1 0-144 16,-1-3 128-16,2 2-128 0,0 0 128 0,0 0-128 0,-1 1 0 0,0 6 144 16,1 7-144-16,0 0 0 0,0-6 208 0,0-2-64 15,-2 0-16-15,0-10 0 0,-2-8-128 0,0 2 0 16,1 8 0-16,0 0 0 0,0 2 0 0,2 1 128 15,-2 0-128-15,1 6 128 0,0 11-128 0,-1-4 0 16,1-8 0-16,-1-2 0 0,2-4 128 0,-1-6-128 16,2-3 0-16,0 3 128 0,0 5 0 0,0-2 0 15,-2 2 0-15,1 1 0 0,-1 0 0 0,1 1-128 0,-2 1 192 16,2 9-64-16,-1 11-128 0,2-8 0 0,0-5 0 16,-1-1 128-16,-2-2-128 0,0-1-272 0,0 0 64 15,2-3 16-15,-2 0 192 0,2 1 240 0,-1-4-48 0,0 2-16 16,-1-1 16-16,-1 1 16 0,-1-3 0 0,-1 2 0 15,2 0-208-15,-1 0 0 0,-2-2 0 0,2 2 0 16,-1 1 0-16,1 0 128 0,-2-4-128 0,1 1 0 16,1 3 0-16,-1-3 0 0,1 2 0 0,-1 0 0 15,1 1 128-15,1 0-128 0,1 0 0 0,1 0 0 16,-1-1 128-16,0 1-128 0,0 0 0 0,1 0 0 16,-1 1 128-16,0-1-128 0,1 0 0 0,-1 0 0 15,1 2 0-15,0 1 0 0,-1-2 0 0,0 2 0 16,0 0 192-16,1-2-48 0,-1 0-16 0,0 2 0 15,0-2 16-15,1 0 0 0,-1-1 0 0,2 2 0 16,-2-1-320-16,0-1-64 0,0 0-16 0,1 0 0 16,-2 0 256-16,0 0 0 0,0-1 0 0,0-1 0 0,-1 0 0 0,3-1 0 15,-2 3 0-15,0 0 0 0,0-1 128 0,0 0-128 16,0-2 0-16,0 2 0 0,-1-1 0 0,1 2 0 16,0 0 0-16,0 0 0 0,-1-1 0 0,1 1 0 15,0 1 0-15,0 1 0 0,-1-4 0 0,-1 4 0 16,1-2 0-16,1 4 0 0,0-3 0 0,0 3 0 15,0-2 0-15,0 1 0 0,-2 0 0 0,2-2-272 16,0 0 16-16,0 2 16 0,-1-1 400 0,0 1 80 16,-1-3 16-16,1 0 0 0,0 0-400 0,-1 0-80 15,1 0-16-15,0 0 0 0,-1 0 240 0,1 0 0 16,-2 0 0-16,1 0 0 0,-1 0 160 0,0-3 80 16,1 2 16-16,0 0 0 0,1 0-256 0,0-1 0 0,-2-2 0 0,2 3 0 15,-2 0 0-15,2 1 0 0,-2 0 0 16,0 0 0-16,2 0 0 0,0 1 0 0,-2 0 0 0,2 1 0 15,-1 0 0-15,2 0 128 0,0-2-128 0,0 2 0 16,1 2 0-16,1-3 0 0,0 1 0 0,1 2 0 16,-2-4 0-16,2 2 0 0,-1 0 0 0,1 0 0 15,-2-1 0-15,2 2 0 0,1 0 0 0,-1-3 0 16,0 0 0-16,0 0 0 0,0 0 0 0,1 0 0 16,-1 0 0-16,1 0 0 0,-3-3 0 0,2 3 0 15,-2-1 0-15,0-1 0 0,-1 1 0 0,0-1 0 16,0-1 0-16,0 3 0 0,0-1 0 0,0 1 0 15,-1-3 0-15,-2 2 0 0,-1 1 0 0,0 0 0 16,0 0 0-16,1 0 0 0,1 0 0 0,0 0 0 16,1 1 0-16,1 2 0 0,0-3 0 0,1 0 0 0,2 0 0 0,-1 0 0 15,1 0 0-15,1 0 0 0,0 0 0 16,9 0 128-16,-11 0-128 0,2 0 0 0,0-3 0 0,9 3 0 16,-9-3 0-16,9 3 0 0,-10-1 0 0,0 1 0 15,10 0 176-15,-9-3-176 0,0 1 0 0,9 2 0 16,-9-4 0-16,0-6 0 15,-2-11-384-15,0 4-128 0,-1 5-16 0,-1 15-16 16,0 12-2736-16,-7-11-560 0</inkml:trace>
  <inkml:trace contextRef="#ctx0" brushRef="#br2" timeOffset="-150870.15">23541 3392 6447 0,'0'0'576'0,"0"0"-576"0,0 0 0 0,0 0 0 16,0 0 2496-16,0 0 384 0,0 0 64 0,0 0 32 16,0 0-1664-16,0 0-336 0,0 0-64 0,0 0-16 15,0 0-320-15,0 0-64 0,0 0 0 0,0 0-16 16,0 0-80-16,0 0-16 0,0 0 0 0,0 0 0 15,0 0-32-15,0 0-16 0,0 0 0 0,0 0 0 16,0 0 48-16,0 0 16 0,0 0 0 0,11 6 0 16,-11-6 32-16,0 0 16 0,9 4 0 0,-9-4 0 15,9 7-16-15,-9-7 0 0,0 0 0 0,0 0 0 16,13 2 208-16,-3-1 48 0,-10-1 0 0,13 6 0 16,-1 3-64-16,-1-7 0 0,-4-7 0 0,-7 5 0 0,11-5-96 0,-2 1-32 15,0 0 0-15,2 2 0 0,0-1 16 0,1 2 0 16,1-3 0-16,0 1 0 0,0 3-64 0,0-3-16 15,0 1 0-15,0 1 0 0,0-1-160 0,0 6-32 16,2 7-16-16,-2-7 0 0,0-8-80 0,1-2-16 16,3 5 0-16,0 1 0 0,0 0-144 0,1 0 0 15,0 0 144-15,2 0-144 0,1 0 176 0,0 0-48 16,0 0 0-16,2 0 0 0,2-3 112 0,0 3 16 16,1-1 0-16,-4 1 0 0,-1 0-48 0,1 0 0 15,-3-1 0-15,3 7 0 0,1 6 16 0,-2-9 0 16,-2-10 0-16,1 1 0 0,-1 0-48 0,1 3-16 15,-1 0 0-15,1 2 0 0,-1-1-160 0,2 1 160 0,0 0-160 0,1 1 160 16,2 0-160-16,1 0 128 0,-2 0-128 0,0 0 128 16,2 0-128-16,3 6 128 0,0 9-128 0,0-5 128 15,-4-5 0-15,0 0-128 0,-3-3 192 0,1-2-64 16,0-2-128-16,-1 1 192 0,-1-1-192 0,0-1 192 16,0-1-192-16,1 0 192 0,0-1-192 0,0 1 192 15,-1 3-192-15,1-1 128 0,0 1-128 0,0 1 128 16,-2 0-128-16,2-3 0 0,0 3 0 0,0 0 128 15,1 3-128-15,-1-2 0 0,0 1 0 0,1-1 128 16,-1-1-128-16,-1 0 160 0,-1 0-160 0,-1 0 160 16,-2 0-160-16,0 0 160 0,-1-1-160 0,1 1 160 15,0-2-160-15,-1 1 0 0,1-3 0 0,1 2 128 16,-3 0-128-16,2 1 0 0,-1 0 0 0,2-1 0 16,-1 0 0-16,0-1 0 0,-1 2 128 0,1 0-128 0,0-1 0 15,1 1 128-15,0 0-128 0,1 1 128 0,1 0-128 0,1 0 0 16,1 0 0-16,0 0 128 0,-1 0-128 0,1 0 128 15,1 0-128-15,1-3 128 0,-4 0-128 0,1 2 128 16,-3-4-128-16,-2 1 128 0,1 0-128 0,0 0 0 16,-1 0 0-16,1 2 0 0,-2-1 128 0,1 2-128 15,0-2 0-15,1 0 128 0,1 1-128 0,1 1 0 16,2-2 0-16,1 2 128 0,1-1-128 0,2 1 0 16,3 1 0-16,-1 0 0 0,1 0 0 0,-1 0 0 15,-1-3 128-15,0 3-128 0,1 0 0 0,-3 0 0 16,-1-1 0-16,-2 1 0 0,-3 0 0 0,-2 0 0 15,1-1 0-15,-2 0 0 0,1 1 0 0,-1-4 0 16,0 1 0-16,-1 0 0 0,1 1 0 0,-3-2 0 0,1 1 128 0,-2 1-128 16,1-1 0-16,-1 0 0 0,1 1 0 0,-1 1 128 15,-10 1-128-15,12-3 0 0,-2 0 0 16,1 2 0-16,-11 1 0 0,11-3 0 0,0 2 0 0,-1 0 0 16,-1-2 0-16,-9 3 0 15,11-2 128-15,-2-1-128 0,-9 3 0 0,12-3 0 0,-3 1 0 0,-9 2 0 16,10-3 0-16,-10 3 0 0,0 0 0 0,0 0 0 15,0 0 0-15,0 0 0 0,0 0 128 0,0 0-128 16,0 0 0-16,0 0 0 0,0 0 0 0,0 0 0 16,0 0 0-16,0 0 0 0,-9 0 128 0,0 0-128 15,-1 1 0-15,-1 1 0 0,1-1 0 0,-1 0 0 16,0 1 0-16,-1 0 0 0,-1 2 0 0,1 0 0 16,0-3 0-16,-1 2 0 0,0 1 0 0,-1 0 0 0,-2 1 0 0,-1-1 0 15,0 1 0-15,-2 0 0 0,-1-1 0 0,1 2 0 16,-3-4 0-16,-3 2 0 0,-4-4 0 15,-1 1 0-15,-1 1 0 0,-2-1 0 0,-1-1 0 0,0 3 0 16,1-2 0-16,3 4 0 0,-2-1 0 0,4 3 0 16,0 0 0-16,2 0 0 0,-1-1 0 0,1 0 0 15,0-5 0-15,-2-1 0 0,1 0 0 0,-4-1 0 16,-3 1 0-16,-2-3 0 0,0 0 0 0,-1 2 0 16,0 1 0-16,0 3 0 0,1 1 0 0,0 0 0 15,3 1 0-15,-1 1 0 0,1 2-128 0,0-1 128 16,1-3 0-16,-2-1 0 0,-1-3-144 0,-3-1 144 15,-4-1-192-15,-1-1 192 0,-1-1-192 0,1 3 192 0,1 1-192 0,3 4 192 16,1-3-192-16,2 4 64 0,-1-4 128 16,2 1-208-16,-1-1 64 0,-2-1 16 0,-4-3 0 15,-1 0 0-15,-1-1-64 0,-1-2-16 0,1 2 0 16,1 3 0-16,0 2-48 0,4 3-16 0,2 2 0 0,3-2 0 31,1-1-240-31,-4-8-32 0,-3-12-16 0,-1 15 0 16,1 15-2112-16,-2-7-416 0,-2-14-96 0</inkml:trace>
  <inkml:trace contextRef="#ctx0" brushRef="#br4" timeOffset="192816.79">3820 14597 17503 0,'-9'0'1552'0,"0"0"-1232"15,1 1-320-15,8-1 0 0,0 0 3424 0,0 0 624 16,0 0 128-16,0 0 32 0,0 0-3376 0,6 9-656 16,2-2-176-16,3-1 0 0,-1 1 128 0,2 0-128 15,1-4 192-15,2 1-64 0,2 2 0 0,3-1 0 16,1 0 0-16,2 1 0 0,2 2-128 0,1 0 192 15,1 0-192-15,5 0 192 0,0 1-64 0,5 0 0 0,2 0 0 0,3-1 0 16,2-1 32-16,0-4 0 0,2 1 0 0,5-1 0 16,4-2 160-16,5-1 48 0,3 0 0 0,5 0 0 15,3-1-128-15,0-2-32 0,2 2 0 0,3-3 0 16,2 2 0-16,6 2 0 0,2-3 0 0,0 2 0 16,-2-2 64-16,3 3 16 0,-1-4 0 0,5 3 0 15,5-1-96-15,1 0-32 0,-2-1 0 0,4 1 0 16,3-1-160-16,6 0 0 0,5 1 144 0,-1 1-144 15,-2-5 0-15,5 5 0 0,6-3 0 0,-5 1 0 16,-7 1 0-16,2-1 0 0,1 2-176 0,2 1 176 16,-2-4 0-16,1 3 0 0,2 1 0 0,1 2 0 15,4 1 0-15,-4 3 0 0,-2-3 0 0,2 4 0 16,2-1 0-16,-3 3 0 0,-4 3 176 0,2-3-48 0,3 0-128 16,-2-1 0-16,-4 0-176 0,1 1 176 15,0 0 0-15,1-1 0 0,3-2 0 0,-3 1 0 16,-6 0 0-16,1-1-144 0,1 1 144 0,-1-1 0 0,-3-1 0 15,-1 0 0-15,-1 2 0 0,-1-4 0 0,1 1 0 0,-6-1 128 16,-3 1-128-16,-3-1 0 0,-1 0 0 0,-1-1 0 16,1 2 0-16,-4 0 128 0,-6 0-128 0,-2 1 0 15,-5-1 0-15,-2-3 128 0,-1 2-128 0,0 0 128 16,-29-2-128-16,3 1 128 0,2 1-128 0,3 0 128 16,-1-3-128-16,2 0 128 0,-1 0-128 0,1 1 128 15,41 2-128-15,-15-2 128 0,-10 0-128 0,-9-1 192 16,-7 0-64-16,-6 0 0 0,-6 0 48 0,-4 0 16 15,-5-2 0-15,-2 0 0 0,-1 1-192 0,-3 0 192 0,-1-1-192 16,-1 1 192-16,-5 1-48 0,1-3 0 0,-2 1 0 0,-1 1 0 16,-2-5 16-16,-2 1 0 0,-1 0 0 0,0-2 0 15,-3 1-160-15,1-2 192 0,-2-1-192 0,0-2 192 16,-1-2-192-16,-2-1 192 0,-1-3-192 0,0-1 192 16,-1-4 64-16,-2 0 0 0,1-1 16 0,-1 0 0 15,2-3 112-15,-2 0 32 0,0-2 0 0,1-2 0 16,-2 0-160-16,1 0-16 0,-1 0-16 0,2-2 0 15,-2-3-224-15,-1-2 176 0,-1-1-176 0,1-5 160 16,-1-2-160-16,0-1 0 0,0 0 0 0,-1 1 0 16,1-5 0-16,-1 1 0 0,1-1 0 0,-2 1 0 15,-1-1 0-15,0-3 0 0,0-6 128 0,-2 0-128 16,1 1 0-16,-1-1 0 0,2 2 144 0,0-3-144 16,0 0 160-16,1-3-32 0,0-3-128 0,2-3 192 15,-2-2-64-15,3 2-128 0,-2 3 176 0,2-4-176 0,-1 1 176 0,-1-4-176 16,2-7 160-16,0 0-160 0,-1 3 144 15,0-1-144-15,-2 0 128 0,0-3-128 0,0-5 128 0,1 1-128 16,-1 0 0-16,0 2 128 0,-1-2-128 0,1-2 0 16,0-2 144-16,0-2-144 0,3 1 0 0,0 0 0 15,1 0 0-15,1-5 128 0,2-4-128 0,2 1 128 16,2 5-128-16,0-3 128 0,-1 1-128 0,1-4 0 16,1-2 0-16,0 2 128 0,0 3-128 0,-2-5 144 15,1 1-144-15,-1 0 160 0,1 0 0 0,0 1 0 16,-2 0 0-16,0-1 0 0,-1-6 32 0,0 6 0 15,0 0 0-15,0 2 0 0,-1 1-192 0,0-2 160 16,-1-4-160-16,1 3 160 0,1 3-160 0,0 2 0 0,-1-4 144 0,1 3-144 16,0-1 0-16,0 2 128 0,0 1-128 0,0 2 0 15,-2-5 0-15,2 2 0 0,2 2 0 0,-1 3 0 16,-1 4 0-16,0-2 0 0,-1-6 0 0,1 4 0 16,0 4 0-16,-2 0 0 0,2 2 0 0,-1 2 0 15,0-4 0-15,-2 4 0 0,3 2 0 0,0 1 0 16,0-1 0-16,0 5 128 0,-1 2-128 0,1 0 0 15,1-2 0-15,2 2 0 0,-1 6 0 0,0-1 128 16,-1 1-128-16,0 2 128 0,1 1-128 0,-1 0 128 16,-1-1-128-16,1 3 0 0,0 6-128 0,-1 1 128 15,0 1 0-15,-1 2 0 0,0 3 0 0,0 0 0 16,-1 1 0-16,0 0 0 0,-1-2 0 0,0 6-128 16,2 1 128-16,0 4 0 0,0 1 0 0,1 2 0 15,0-1 0-15,1 5 0 0,0-5 0 0,0 2 0 0,-1 4 0 16,2-1 0-16,0 2 0 0,0-1-128 0,-1-3 128 15,0 3 0-15,1 0 0 0,-2 4 0 0,-2 0 0 0,1 2 0 16,0 4 0-16,1-1 0 0,-2 1 0 0,1 1 0 16,0 1 0-16,-2 4 0 0,1 0 0 0,-1 5 0 15,0-3 0-15,2 1 0 0,0 0 0 0,-1 2 0 16,0 0 0-16,1-1 0 0,-1 1 0 0,2 10 0 16,-4-12 0-16,2 2-128 0,-2 0 128 0,0 1 0 15,-1 0 0-15,-1 1-128 0,0 2 128 0,-2-1 0 16,-1 3 0-16,0-2 0 0,0 1 0 0,-2-1 0 15,-2 3 0-15,0-1 0 0,0 1 0 0,-1 0 0 16,-2 1 0-16,-1 0-128 0,-1 2 128 0,-2 0-128 0,0-1 128 16,-3 0-128-16,-1 1 128 0,-1 0 0 0,0-3 0 0,0 2-128 15,-2 0 128-15,-3-1 0 0,-4 2 0 0,-2-4 0 16,-2 4 0-16,-5 0 0 0,-6-1 0 0,0 0 0 16,-2 1 0-16,-1 0 0 0,-3 0 0 0,-1 0-128 15,-3 0 128-15,-4-3 0 0,-5 2 0 0,-3 0 0 16,0-1 0-16,-2 1 0 0,-3-2 0 0,-1 1 0 15,-2-1 0-15,-4-1 0 0,-1 0 0 0,-2 0 0 16,-2 2 0-16,0-3 0 0,-5 1 0 0,-2 0-128 16,-3-1 128-16,-1 1 0 0,0 0 0 0,-4 1 0 15,-5-1 0-15,-4 2 0 0,1 0 0 0,0-2 0 16,0 2 0-16,-2 2 0 0,-3-3 0 0,1 2-128 16,3-2 128-16,-1 3 0 0,-2 0 0 0,0 0 0 15,2 0 0-15,-2 3 0 0,-1 1 0 0,0-3 0 16,0 4 0-16,1-2-128 0,2 1 128 0,-1 0 0 0,1 1 0 15,2 0-160-15,2 4 160 0,-2-2 0 0,-4-3-192 0,2 2 192 16,0 1-192-16,3-1 192 0,0 1-144 0,-1-3 144 16,0 2 0-16,3 1-144 0,4-1 144 0,0 2 0 15,-3-1 0-15,4-1 0 0,2 1 0 0,8 1 0 16,5-1 0-16,2 1 0 0,-1-3 0 0,3 2 0 16,5-1 0-16,4 1 0 0,5-1 0 0,4 1 0 15,3-1 0-15,0 1 0 0,0 0 0 0,4-1-160 16,4-1 160-16,3 2 0 0,2-3-128 0,5 1 128 15,3-2 0-15,4 2 0 0,4 1 0 0,0 1 0 16,1-2 0-16,1 0 0 0,4 0 0 0,0-3 0 16,0-1 0-16,4 3 0 0,3-4 0 0,3 1 0 15,1-1 0-15,3 2 0 0,2 1 0 0,2-1 0 0,-1 0 0 16,3 2 0-16,8-4 0 0,-6 5 0 0,6-5 0 0,0 0 0 16,-8 7 0-16,8-7 0 0,-3 10 0 0,3-10 0 15,-1 15 0-15,2-2 0 0,-1-13 0 0,3 15 0 16,0 0 0-16,-1 0 0 0,1-2 0 0,-2 4 0 15,2 3 0-15,-1-3-128 0,1 4 128 0,-1 4 0 16,-2 1 0-16,0 1 0 0,0 0-128 0,0 3 128 16,-1 2 0-16,-3 2 0 0,0 2 0 0,0 2 0 15,-1 4-128-15,-1 2 128 0,-2 3 0 0,1 4 0 16,1 3 0-16,-1 3 0 0,1-3 0 0,-1 2 0 16,1 2 0-16,-2 2-128 0,0 2 128 0,0 5 0 15,1 1 0-15,0 2 0 0,2 2 0 0,0-3 0 16,-3 0 0-16,0 3 0 0,1 3 0 0,1 5 0 0,-1 2 0 0,3 0 0 15,1-3 0-15,-1 5 0 0,0 1 0 0,1 6 0 16,0 4 0-16,1-1 0 0,-1-1 0 0,2 3 0 16,1 4 0-16,-1 1 0 0,-1 0 0 0,1 1 0 15,1-3 0-15,1 3 0 0,2 4 0 0,1-2 0 16,1-3 0-16,2 5 0 0,0 4 128 0,1-2-128 16,-3-1 0-16,2 1 0 0,-2 0 0 0,2 3 128 15,-2 5-128-15,1-3 0 0,0-3 0 0,-2 5 0 16,0 3 0-16,-1-2 0 0,0-1 0 0,0 0 0 15,-3 1 0-15,0 0 0 0,0 0 0 0,-2-1 0 16,1-5 0-16,0 3 0 0,-2 1 0 0,2 0 0 16,-2-2 0-16,2-3 0 0,0 2 0 0,1-3 0 15,0-2 0-15,1-6 0 0,0-2 0 0,1 2 0 0,-1-2 0 16,0 0 0-16,-1-5 0 0,0-2 0 0,0 1 0 0,0 0 0 16,-1-2 0-16,0-2 0 0,-1-3 0 0,0 1 0 15,-2-1 0-15,0 1 128 0,0 0-128 0,-1-1 0 16,-2-5 0-16,2 1 128 0,-3-4-128 0,2 3 0 15,-2 1 0-15,1-4 0 0,2-3 0 0,1-1 0 16,0-5 0-16,0-1-128 0,2 1-16 0,0 4 0 31,1 2-2880-31,0 1-576 0,-2-4-112 0</inkml:trace>
  <inkml:trace contextRef="#ctx0" brushRef="#br4" timeOffset="196558.08">12700 4647 6447 0,'-17'-6'272'0,"5"0"80"0,-1-2-352 0,-2-2 0 0,1 1 0 0,1 1 0 15,0 2 4608-15,0 0 864 0,0 2 160 0,1-1 48 16,0 1-3712-16,2 0-752 0,1 2-128 0,9 2-48 16,-9-4-288-16,9 4-64 0,0 0-16 0,0 0 0 0,0 0-368 0,0 0-80 15,0 0-16-15,10-7 0 16,3 3-208-16,3 1 144 0,5 0-144 0,1-1 128 0,3 1-128 0,2 0 0 16,2 1 0-16,5 2 0 0,5 2 0 15,3-2 0-15,1 0-128 0,1 0 128 0,1-2 0 0,5 2 0 16,3 0 0-16,6 2 0 0,4-1 0 0,7 3 0 15,8 2 0-15,3-1 0 0,1-1 0 0,4 0 0 16,6-4 0-16,8 3-176 0,7 3 176 0,0-2 0 16,-3-1 0-16,7 1 128 0,6 2 128 0,5 1 48 15,4-3 0-15,3 1 0 0,4 0-176 0,1 0-128 16,1-1 144-16,4 0-144 0,6-1 160 0,0-1-160 16,-2-2 160-16,4 2-160 0,4 0 208 0,-2-2-48 15,-4 0-16-15,3 3 0 0,5 0 48 0,-4-2 16 0,-5 0 0 16,1 2 0-16,2-1 0 0,1 1 0 0,-1 1 0 0,-4 0 0 15,-2-2-16-15,0 0-16 0,0-1 0 0,-3 3 0 16,-1-1-176-16,-3 1 0 0,-2-4 0 0,-2 1 0 16,-2 0 0-16,-4-1 128 0,-4-2-128 0,-2-1 0 15,0 2 0-15,-5-1 0 0,-7 1 128 0,-3-3-128 16,-3-1 128-16,-2 0-128 0,-4-1 192 0,-7 3-64 16,-6-3 112-16,-2 2 16 0,-3 0 0 0,-7 2 0 15,-8 1 80-15,-3-2 32 0,-5 3 0 0,-7-4 0 16,-6 1-208-16,-4 1-32 0,-6 1-128 0,-2-1 192 15,1 2-192-15,-3 0 128 0,-1 0-128 0,-1-1 0 16,0 0 144-16,-1-1-144 0,0 1 128 0,-1-2-128 16,-1 2 0-16,-1-2 0 0,1 1 0 0,-2-1 0 15,-4 2 0-15,0-2 0 0,-4-1 0 0,0 2 128 0,-11 2 0 16,10-3 0-16,-10 3 0 0,0 0 0 0,0 0 32 0,11-1 0 16,-11 1 0-16,0 0 0 0,9 3-160 0,-9-3 128 15,10 5-128-15,-1 1 128 0,-9-6-128 0,9 9 0 16,-2 1 0-16,1 0 0 0,2 3 0 0,-2 0 0 15,-1 0 0-15,2 4 128 0,-2 3-128 0,1 3 0 16,0 4 144-16,0 6-144 0,-2 1 0 0,2 5 128 16,0 4-128-16,3-6 0 0,-2-4 0 0,0 3 144 15,0-2-144-15,0 3 0 0,-1 2 128 0,-2 8-128 16,1 9 0-16,-2 10 0 0,-1 1 0 0,1-1 0 16,-3-6 0-16,-2 0 0 0,-2-2 0 0,1 10 160 15,0 8-160-15,-1 4 128 0,2 5 16 0,2-7 0 0,-1-7 0 0,2 6 0 16,-2 7 48-16,1 8 16 0,1 4 0 0,0-3 0 15,-2-11-64-15,0 7-16 0,1 14 0 0,-2-4 0 16,-2-3 32-16,2 3 0 0,0 7 0 0,-1 2 0 16,-2 0-32-16,-1-2 0 0,1-2 0 0,-1 6 0 15,-2 4-128-15,1-2 192 0,-1-5-192 0,0 3 192 16,1 2-192-16,-1 4 192 0,-3 3-192 0,2-8 192 16,2-15-64-16,0 12-128 0,-2 11 192 0,3-11-64 15,2-14-128-15,-1 2 128 0,0 5-128 0,1 3 128 16,-1 2-128-16,1-6 0 0,0-2 0 0,0 4 128 15,-4-1-128-15,3 0 0 0,0-5 0 0,0 1 0 16,1-1 0-16,-1 1 0 0,1 4 0 0,-1-2 0 16,2-6 0-16,-1 1 0 0,0 1 0 0,0-3 0 15,0 6 0-15,0-4 0 0,2-5 0 0,0-1 0 0,0 2 0 16,0 0 0-16,0 2 0 0,-1-6 0 0,0-6 0 0,0 3 0 16,-2-1 0-16,0 0 0 0,1-1 0 0,-1-3 0 15,2-4 0-15,1-1 0 0,0-2 128 0,1 0-128 16,0 2 0-16,2-2 128 0,0 0-128 0,1-1 0 15,-1-7 0-15,3-1 0 0,-1-5 0 0,-1 2 0 16,0 2 0-16,-2-4 0 0,1 2 0 0,0-3 0 16,-1-1 0-16,1-3 0 0,-1-4 0 0,0-2 0 15,-1-2 0-15,-1 1 0 0,0 0 128 0,-1-4 0 16,-1-1 0-16,1-1 0 0,-2 0 32 0,3-2 0 16,-1-6 0-16,0 0 0 0,-2-1-160 0,2 0 192 15,0-8-192-15,-1-1 192 0,1-1 0 0,1-2 16 16,1 0 0-16,-1-1 0 0,-1-2-208 0,0-1 0 0,-1-2 0 15,1 1 0-15,0-2 0 0,0 0 128 0,1-11-128 0,-3 13 144 16,0-1-144-16,1-2 160 0,2-10-160 0,-6 12 160 16,0-6-160-16,6-6 128 0,-8 9-128 0,0-2 128 15,0-2-128-15,8-5 128 0,-11 4-128 0,0 1 128 16,0 2-128-16,-1-3 0 0,-1 1 144 0,0-1-144 16,-2 0 0-16,-2-2 0 0,-2 2 0 0,-2-2 0 15,0 0 0-15,-2 1 0 0,-3-3 0 0,-2 1 0 16,-2-1 0-16,-2 1 0 0,-5 1 0 0,-1 0 0 15,-3 1 0-15,-5 2 0 0,-5 0 0 0,-4 2 0 16,-3-1 0-16,-3 1 144 0,-5-1-144 0,-3 4 160 16,-2 0-160-16,-4-1 0 0,-2 0 0 0,-2 0-176 15,-3-1 176-15,-2 0 0 0,1 0 0 0,-1 1 0 16,1 0 0-16,-3 0 0 0,-4 0 0 0,-1 2 0 16,-3-1 0-16,0 1 0 0,0 0 0 0,0-1 0 15,-4-1 0-15,1 1 0 0,-2 2 0 0,-3-2 128 0,-1 1-128 0,-1-2 0 16,-3-3-128-16,1 3 128 0,2-1 0 0,-1 0 0 15,0-1 0-15,-1 0 0 0,-1 0 0 0,2-1 0 16,-2 0 0-16,-3 0 0 0,-1 1 0 0,3 1 0 16,4 2 0-16,-4-4 0 0,-3 0 0 0,1 0 0 15,4 1 0-15,-1 1 0 0,1-2 0 0,2-1 0 16,-2 2 128-16,2 1-128 0,1-1 0 0,1 1 0 16,0-1 0-16,2 2-128 0,1 1 128 0,3-3 0 15,-1-1 0-15,2 4 0 16,-2 1 0-16,5 1 0 78,3-5 0-78,2-1 0 0,1-3 0 0,-47 6 0 16,-64 6 0-16,-60 10 0 0,-51 6 0 0,104-10 0 0,83-9 0 0,37-4-128 0,23-2 128 0,14-2-128 15,12-1 128-15,5 0 0 0,5-2-144 0,5 0 144 16,5-1 0-16,2-1 0 0,2 0 0 0,3 1 0 15,1-3 0-15,7 3 0 0,0 0 0 0,0 0 0 16,-10-3 0-16,10 3 0 0,0 0 0 0,0 0 0 16,-6-4 0-16,6 4 0 0,0 0 0 0,0 0 0 15,0 0 0-15,-3-9 0 0,2 1 0 0,1 8 0 16,0-10 0-16,-1 0 0 0,1-1 128 0,0 2-128 0,0-4 0 16,1 1 0-16,0 1 0 0,1-1 0 0,-1 0 0 0,0-1 128 15,-1 0-128-15,-1-5 0 0,1-1 0 0,1-1 128 16,1 0-128-16,-2-1 0 0,-3-1 0 0,2 0 128 15,-1-3-128-15,1-1 0 0,-2 0 0 0,1-1 128 16,-1-2-128-16,1-1 0 0,-1-4 0 0,-1-1 128 16,0-6-128-16,-1 2 0 0,0-1 128 0,0-1-128 15,-1 0 0-15,1 0 128 0,-3-2-128 0,0 0 128 16,-1-2-128-16,0-1 128 0,0-2 0 0,-1-6 0 16,-1-4 0-16,-1 0 0 0,2 0 0 0,1-1-128 15,0 2 192-15,1-2-64 0,-1-2-128 0,0-2 160 16,-2-3-160-16,1-4 160 0,-3 0-16 0,0 1 0 15,0 0 0-15,0 0 0 0,0-4-144 0,-2-4 0 0,0-4 0 0,0-1 0 16,1 2 0-16,1 0 0 0,-1-1 0 0,1-3 0 16,1-4 0-16,0-1 160 0,0-2-160 0,2 1 160 15,1 0-160-15,0-3 0 0,-2-2 0 0,1-1 128 16,2 3-128-16,3-3 0 0,0-1 0 0,1-1 128 16,-2-2-128-16,1 1 0 0,3 2 0 0,-2-2 0 15,-1-1 0-15,2 0 128 0,0-3-128 0,1 1 0 16,-1 1 0-16,-1-2 0 0,-1-3 128 0,0 1-128 15,0 4 0-15,-1-4 0 0,0-3 0 0,1-1 0 16,-1-2 0-16,4 1 0 0,-1 3 0 0,3-2 0 16,0-3 0-16,1 1 0 0,1 4 0 0,0 0 0 15,2-2 0-15,0 2 0 0,0-3 0 0,-1 7 0 16,-1 1 0-16,2-2 0 0,0-7 0 0,-1 8 0 16,-2 6 0-16,0-1 0 0,2-1 128 0,-2 0-128 15,-1 0 0-15,0 2 0 0,-1 3 0 0,0 2 0 0,-1-4 0 16,1 1 0-16,-2-3 0 0,2 6 0 0,0 5 0 0,1-3 0 15,0-2 128-15,0 1-128 0,0 0 0 0,0 3 0 16,1 5 0-16,0 0 0 0,1-2 0 0,-1 0 0 16,2 0 0-16,-2 3 0 0,-1 4 0 0,1 1 0 15,2 0 0-15,-3-2 0 0,-1-3 0 0,-1 6 0 16,2 4 0-16,0 4 0 0,0 1 0 0,0 0 0 16,0 1 0-16,0-1 0 0,0 2 0 0,0 5 0 15,0 1 0-15,0 7 0 0,2 4 0 0,-2 5 0 16,0 1 0-16,1 4 0 0,0 3-192 0,-1 4 192 15,0 1-160-15,0 5 160 16,-1 4-976-16,0 4-112 0,-1 3 0 0,2 6-16 16,0 8-1712-16,0 0-352 0,0 0-64 0</inkml:trace>
  <inkml:trace contextRef="#ctx0" brushRef="#br4" timeOffset="199360.59">21678 5165 19343 0,'-23'-7'1728'0,"-6"2"-1392"0,-6 1-336 0,1 0 0 16,0 0 1552-16,0-1 240 0,3 0 64 0,2-1 0 0,6 3-896 0,3-3-160 15,3 2-32-15,5 1-16 16,2-1 64-16,10 4 16 0,0 0 0 0,0 0 0 16,0 0-464-16,0 0-96 0,14-3-16 0,5 3 0 0,5 0-256 0,8 3 0 15,2-1 0-15,6 2 0 0,6 1 0 0,2 1 0 16,3-5-128-16,6 4 128 0,10-1-128 0,7 5 128 16,8-2 0-16,3-1-144 0,1-1 144 0,6 3 0 15,9 0-144-15,6 1 144 0,5 2 0 0,3 2 0 16,-1-3-144-16,9 2 144 0,8-2 0 0,-1 2 0 15,-5 0-128-15,9-1 128 0,8 2 0 0,-1 1-192 16,-4-4 192-16,2-1-160 0,3-2 160 0,3 2 0 16,-3 2 0-16,-4-4 0 0,-3-2 0 0,-6-1 144 15,-4 5-16-15,0-2-128 0,0 2 368 0,-6-1-48 0,-11-2 0 16,4 3 0-16,4 4-64 0,-9-2-32 0,-9-1 0 16,-2 3 0-16,-2 8 112 0,3-5 32 0,-2-15 0 0,-6 2 0 15,-9 1-160-15,-4-1-16 0,-3 0-16 0,0 2 0 16,1 3-16-16,1 1 0 0,-2 0 0 0,-6-2 0 15,-4-3-32-15,-3 0-128 0,-3 0 192 0,-1 2-64 16,0 2-128-16,1 1 0 0,-1 0 144 0,-3-1-144 16,-3-1 0-16,-5 0 0 0,-3 1 0 0,-4-1 128 15,-4-1-128-15,-3 1 0 0,-1-3 0 0,0 1 128 16,-1 0-128-16,-1 0 192 0,0 1-64 0,-1-1 0 16,0 1 128-16,-1-2 16 0,1 0 16 0,-3 1 0 15,1-2 64-15,-1 2 16 0,-2-2 0 0,0 1 0 16,-1 0 16-16,0 1 0 0,-2-3 0 0,1 2 0 15,-1 3-128-15,0-3 0 0,-3 1-16 0,1 0 0 16,-1 0-96-16,1 1-16 0,-1-1 0 0,1 1 0 16,-2 1 48-16,2-2 0 0,0-1 0 0,0 0 0 15,0 1-48-15,0 2 0 0,-1-1 0 0,-1 2 0 0,1 0 48 0,0 2 0 16,-2 1 0-16,2-1 0 0,-3 2 32 0,0 1 16 16,0 0 0-16,-2 3 0 0,0-2-64 0,-3 0-16 15,-2 2 0-15,-2 1 0 0,-1 1-144 0,-2 3 160 16,-2-3-160-16,1 4 160 0,-2 0-160 0,0 3 0 15,-5 1 0-15,1 3 0 0,-1 1 0 0,2 4 128 16,-2 2-128-16,2 4 0 0,0 1 0 0,0 2 0 16,0 2 0-16,-1 2 0 0,1 2 0 0,-1 1 0 15,0 3 0-15,0 3 0 0,-3 4 0 0,0 4 0 0,1 2 0 16,-1 4 0-16,0 0 0 0,-1 3 0 16,0 3 0-16,1 3 0 0,0 3 0 0,1 6 0 0,3 4 0 15,1-7 0-15,1-10 0 0,2 6 0 0,1 8 0 0,4 1 0 16,1-3 0-16,2 3 0 0,0 0 0 0,4 4 0 15,1 4 0-15,1 0 0 0,0-5 0 0,1 4 128 16,0 1-128-16,3 2 0 0,4 1 0 0,0-4 0 16,0 0 0-16,-2 2 0 0,0-3 128 0,-1 3-128 15,-1 4 208-15,0-4-32 0,-2-6-16 0,0 4 0 16,-3-1-32-16,-2 4 0 0,-1 3 0 0,0-11 0 16,0-15 32-16,-1 5 0 0,-3 8 0 0,1 2 0 15,0 2-32-15,-1-9-128 0,2-16 192 0,-2 4-64 16,0 4-128-16,-1-2 128 0,0 4-128 0,1-4 128 15,1-3-128-15,-1-2 0 0,-1 0 0 0,0-3 0 16,-1 4 0-16,1-4 0 0,0-1 128 0,0-5-128 0,0-5 0 16,1-1 0-16,1 0 0 0,-1-1 128 0,0 0-128 15,0-1 0-15,-1-2 0 0,1-1 0 0,1-3 0 0,0-3 128 16,2-1-128-16,0-1 0 0,0-1 0 0,-2-3 0 16,1 4 128-16,-1-3-128 0,1 1 0 0,-1-2 0 15,-1-1 0-15,1-2 0 0,-1-1 0 0,0-2 128 16,-1 0-128-16,1-1 0 0,-1-4 160 0,0-1-160 15,0-2 192-15,0-3-192 0,0-2 128 0,0 0-128 16,-1-3 0-16,1 0 0 0,2-2 160 0,-1 1-32 16,0-2 0-16,2-1 0 0,-7-12-128 0,7 11 192 15,0 0-192-15,-7-11 192 0,9 10-192 0,-2-1 128 16,-7-9-128-16,0 0 128 0,6 12-128 0,-6-12 0 16,5 9 0-16,-5-9 128 0,0 0-128 0,0 0 0 0,3 14 0 15,-3-14 0-15,0 0 0 0,0 10 0 0,0-10 128 16,-1 11-128-16,1-11 0 0,-3 11 0 0,3-11 0 15,-4 9 0-15,-1 0 0 0,5-9 0 0,-9 9 128 0,2-2-128 16,7-7 0-16,-10 7 0 0,-2 3 0 0,0-3 0 16,-1-1 0-16,0-1 0 15,-2 1 0-15,-2 1 0 0,-2-1 0 0,1 4 0 0,0-3 0 0,-2 2 0 16,-3-1 0-16,-3 0 0 0,-4 0 0 0,-5 0 0 16,-6-2 0-16,-6 0 0 0,-8 0 0 0,-7-3 0 15,-6 2 0-15,-2 0 0 0,-2-2 0 0,-4 1 0 16,-7 0 0-16,-6-2 0 0,-5-2 0 0,2 1 0 15,1 2 0-15,-5-2 0 0,-4-1 0 0,-3-1 0 16,-1 0 0-16,2 1 0 0,49 1 0 0,-14-1 0 16,-11-1 0-16,-4-1 0 0,-3 1 0 0,-6 0 0 15,-6 0 0-15,-2-1 0 0,-94 0 0 0,36-2 0 0,18 1 0 16,6-1 0-16,2 2 0 0,7-2 0 0,6 1 0 16,1 0 0-16,-3 0 0 0,4 0 0 0,3 0 0 15,-1 1 0-15,0-1 0 0,0 0 0 0,1 0 0 0,5 0 0 16,5 0 0-16,-2 2 0 0,-3-4 0 0,6 1 0 15,6 1 0-15,3 1 0 0,5-2 0 0,0 0 0 16,1 0 0-16,4 0 0 0,3 0 0 0,6 2 0 16,5-5 0-16,1 3 0 0,0 0 0 0,-2 2 0 15,-2 0 0-15,4 1 0 0,3-2 0 0,6 1 0 16,6-1 0-16,1 2 0 0,0-3 0 0,2 3 0 16,0-1 0-16,2 2 0 0,1-1 0 0,2 1 0 15,0 0 0-15,4 0 0 0,3 0 0 0,1 0 0 0,3 0 0 16,3-3 0-16,1 2 0 0,1 0 0 15,-1 1-144-15,2 0 144 0,0-1 0 0,2 1 0 0,0 0 0 0,0 0 0 16,-1 0-144-16,1-3 144 0,1 0 0 0,1 2-144 16,1-4 144-16,2 0 0 0,0-2 0 15,3 1 0-15,0-5 0 0,1 1 0 0,1-2 0 0,2 2 0 16,1-6 0-16,1 0 0 0,0 1 0 0,1-2 0 16,-1-2 0-16,0 1 144 0,0 0-144 0,1-3 0 15,-1-1 128-15,0-3-128 0,-2-2 0 0,0-2 0 16,-1-1 128-16,2-4-128 0,0-4 0 0,1-2 0 15,1-7 0-15,0 1 128 0,2 1-128 0,0-4 0 16,1 0 128-16,0-3-128 0,-1-7 0 0,1-5 0 16,2-2 144-16,1-1-144 0,-1-1 0 0,2-2 144 0,2 0-144 15,-1-3 0-15,1-4 144 0,-1-5-144 16,2-7 0-16,1 2 128 0,0 1-128 0,1 0 0 0,-2-7 0 0,1-2 128 16,0-4-128-16,0 0 0 0,1 1 0 0,-1-5 128 15,0-1-128-15,0-1 0 0,0 1 0 16,-1 0 0-16,-2-3 0 0,1-3 128 0,-1-2-128 0,0-3 0 15,1 2 0-15,-2-3 0 0,-1-5 0 0,2 2 0 16,0 2 0-16,1-3 0 0,0-3 0 0,2 3 0 16,3-1 0-16,0 1 0 0,-2 0 144 0,2-1-144 15,-1-2 192-15,1 3-192 0,-2 0 192 0,0 1-64 16,-1-1 0-16,2 4-128 0,-2 3 192 0,0-1-192 16,-4 0 192-16,3 0-192 0,-1 4 160 0,0 1-160 15,-4-2 128-15,1 3-128 0,1 3 0 0,0 5 0 16,-1 3 0-16,1 0 0 0,0-5 0 0,3 7 0 0,1 5 0 15,1 5 0-15,1 3-144 0,2-3-16 16,-2 38 0-16,2-5 0 0,1-5-32 0,0-2-16 16,2 2 0-16,0-3 0 0,-1 0-144 15,1 0-32-15,4-52 0 0,-2 22 0 16,-1 19-112-16,-1 13-16 0,-3 5-16 0,0 9 0 16,-2 5-1392-16,1 3-256 0,-2 0-64 0,-2 5-17168 0</inkml:trace>
  <inkml:trace contextRef="#ctx0" brushRef="#br4" timeOffset="-212528.83">9410 17949 18767 0,'0'0'832'0,"0"0"176"0,0 0-816 0,0 0-192 0,0 0 0 0,0 0 0 15,0 0 352-15,0 0 32 0,-1-9 0 0,1 9 0 0,-1-11 80 0,1 3 32 16,0 8 0-16,0-11 0 0,0 3-496 0,0-1 0 16,0 9 0-16,-2-9 0 0,0 0 128 0,-1 1-128 15,-1 1 0-15,0 1 0 0,-1-2 128 0,-1 1-128 16,-4 1 0-16,1-1 0 0,-1 1 256 0,-1 1-64 15,0-2 0-15,-2 2 0 0,-2 1 416 0,2-3 80 16,0 4 16-16,0 0 0 0,0-1 32 0,1 3 16 16,2 1 0-16,0 0 0 0,-1 1-176 0,1 3-16 15,-1 0-16-15,1 1 0 0,-1 2-352 0,1 0-64 16,1 2 0-16,0 2-128 0,1 2 0 0,1 3 0 16,1 1 0-16,1 5 0 0,-1 5 0 0,1 3 0 15,0 4-144-15,0 2 144 0,0 2 0 0,-1 4 192 0,0-2 0 16,2 1-16-16,0-3 48 0,1 2 16 0,0-2 0 0,0 1 0 15,0 0-240-15,2 0 128 0,0 3-128 0,-1-4 0 16,2-3 128-16,0 0-128 0,0-4 0 0,2-1 0 16,-2-2 128-16,0-6-128 0,0-3 0 0,2-2 144 31,4 2-544-31,-3-8-112 0,1 0-32 0,0-3-8640 0,-4-8-1728 0</inkml:trace>
  <inkml:trace contextRef="#ctx0" brushRef="#br4" timeOffset="-212243.86">8813 18346 3679 0,'0'0'320'0,"-5"-6"-320"0,0-1 0 0,5 7 0 0,-7-9 3424 0,7 9 608 15,0 0 128-15,0 0 32 0,0 0-2576 0,0 0-512 16,0 0-96-16,0 0-32 0,7-6 48 0,4 3 0 15,6 5 0-15,2-2 0 0,0-3-128 0,3 2 0 16,2 1-16-16,3 0 0 0,4 0-240 0,2 0-64 16,1 0 0-16,2 0 0 0,-2 0-336 0,0-3-80 15,-2 2-16-15,-2-1 0 0,-2 1-144 0,1 1 0 16,1-3 0-16,0 1 0 16,-3 1-528-16,1-3-48 0,-1 1 0 0,-1 0 0 15,-1 1-576-15,0 1-112 0,-1-1-16 0,1 2-10560 0</inkml:trace>
  <inkml:trace contextRef="#ctx0" brushRef="#br4" timeOffset="-211969.22">9821 18386 8287 0,'0'0'736'0,"0"0"-592"0,0 0-144 0,0 0 0 16,-8 0 4224-16,8 0 832 0,-6 7 144 0,2 3 48 15,0 0-3952-15,1 0-784 0,2 1-144 0,0 2-48 16,-1 3 0-16,2 0-16 0,0 3 0 0,2-1 0 0,-1 0-304 16,0 0 0-16,0-6 128 0,1 0-128 0,-1 1 0 0,2 1 0 15,-2 1 128-15,0-4-128 0,1 4 0 0,-1-2-176 16,3 9 32-16,0-4 0 15,1-5-1568-15,3 2-304 0,-2-5-64 0</inkml:trace>
  <inkml:trace contextRef="#ctx0" brushRef="#br4" timeOffset="-211260.92">14714 17918 30063 0,'0'0'1328'0,"-5"-12"272"0,-5-1-1280 0,4 1-320 16,1 3 0-16,1 0 0 0,4 9 176 0,-3-9-48 0,3 9 0 0,-1-9 0 31,-2-1-464-31,1 0-112 0,-2 1 0 0,0 1-16 16,4 8-320-16,-7-12-64 0,1 2-16 0,-2-2 0 15,0 4 224-15,0 2 32 0,-1 2 16 0,-1 0 0 0,-2 1 448 0,-1 3 144 0,-1-2 0 0,-1 2 0 16,1 2 448-16,0 5 192 0,1 1 32 0,-3 2 16 16,-1-2-32-16,0 2 0 0,3 6 0 0,-1 2 0 15,2 2-272-15,2 3-64 0,0 5-16 0,2 4 0 16,3 4 0-16,0 3 0 0,2 0 0 0,3 4 0 15,0 0-128-15,2-2-32 0,0-4 0 0,2 0 0 16,0-2-144-16,-1-1 128 0,1-2-128 0,-1 2 128 16,2 3-128-16,-1-4 0 0,0 4 0 0,-2-2 0 15,-1-1 0-15,0-1 0 0,-1-6 0 0,-2 0 0 16,-1 0 0-16,1-4-176 0,1-5 16 0,-1-1 0 16,2-4-480-16,1-2-80 0,0-4-32 0,0-7-12176 15</inkml:trace>
  <inkml:trace contextRef="#ctx0" brushRef="#br4" timeOffset="-211031.39">14083 18412 3679 0,'-9'-3'320'0,"-2"0"-320"15,-1 1 0-15,2 1 0 0,10 1 7520 0,0 0 1440 16,0 0 272-16,0 0 64 0,0 0-7312 0,0 0-1472 15,0 0-304-15,14 0-48 0,2-2-160 0,2 1 0 0,3 0 144 16,5-1-144-16,3-2 0 0,2 1 0 0,0-1-160 0,3-3 160 31,0 1-512-31,0 0 16 0,0 2 0 0,1 2 0 16,0-2-1504-16,1 0-304 0,-4 0-64 0,1 0-11152 0</inkml:trace>
  <inkml:trace contextRef="#ctx0" brushRef="#br4" timeOffset="-210643.75">14866 18434 22111 0,'0'0'1968'0,"0"0"-1584"0,-6-4-384 0,6 4 0 16,0 0 2512-16,0 0 432 0,-4-8 64 0,4 8 32 15,0 0-2208-15,0 0-432 0,0 0-80 0,6-9-32 0,1 1 16 16,2 2 0-16,1-1 0 0,2 2 0 0,3 0-304 0,0-1 0 15,1 3 0-15,2-1 0 0,0 1 128 0,1 2-128 16,-4-1 0-16,0 2 0 0,-4 0 0 0,1 2 0 16,-12-2 0-16,13 2 0 0,-1 1 0 0,-12-3 0 15,0 0 0-15,8 9 0 0,-8-9 0 0,4 13 0 16,-4 0 0-16,-3 0 0 0,-2 0 128 0,-2 3-128 16,-2 2 0-16,-1-1 0 0,-2 3 0 0,1 0 0 15,0 3 128-15,0 0-128 0,1 1 0 0,1-2 0 16,2-1 0-16,3-1 0 0,2 3 0 0,0-4 0 15,1-3 0-15,5-2 0 0,1 2 0 0,3-3 0 0,2-3 0 16,2 2 0-16,1-2 208 0,2 0-16 0,0 0 0 0,3-2 0 16,2-3-48-16,1 2-16 15,0-4 0-15,1 1 0 0,1 0-272 0,3-2-64 0,2 0-16 0,3-2 0 32,2 0-1824-32,2-4-352 0,3 2-80 0,2-2-16 0</inkml:trace>
  <inkml:trace contextRef="#ctx0" brushRef="#br4" timeOffset="-209989.56">20704 17835 15663 0,'-11'0'688'0,"11"0"144"0,-11-5-656 0,3 1-176 0,8 4 0 0,-6-4 0 16,6 4 3056-16,-5-11 576 0,2 0 112 0,3 1 32 15,3-1-2528-15,1 0-496 0,-1-1-112 0,3-1 0 16,-1-1-304-16,1-1-48 0,1 1-16 0,-2 0 0 16,0-1-272-16,-1 0 0 0,-1-1 0 0,-2-1 0 15,-2 1 0-15,-2 2 0 0,-1-2 0 0,-1 3 0 16,-1 3 128-16,-2-2-128 0,-1 0 0 0,-2 6 0 16,-1 1 0-16,1 3 0 0,-2 0 0 0,-2 4 0 15,-2 6 0-15,-1 3 0 0,0 0-144 0,-3 5 144 0,-4 2-128 16,2 4 128-16,1 2-128 0,2-1 128 15,2 1 0-15,0 2-160 0,-1 3 160 0,4-1 0 0,-2 2 0 16,4 3 0-16,1 2 192 0,3 5-48 0,1 5-16 0,2 3 0 16,0 2 0-16,2-4 0 0,2 4 128 0,0-4 0 15,1-9 16-15,1-1 0 0,3-2-272 0,1-4 160 16,0-3-160-16,0-2 128 0,-1-1-128 0,3-1 0 16,1-6 0-16,1-2 0 15,-1 0-352-15,1-4-48 0,1-3-16 0,0-1 0 16,-9-7-768-16,12 0-160 0,-1-4-16 0</inkml:trace>
  <inkml:trace contextRef="#ctx0" brushRef="#br4" timeOffset="-209802.69">20163 18193 35935 0,'0'0'3200'15,"-5"-7"-2560"-15,1-2-512 0,4 9-128 0,0 0 1824 0,4-8 352 0,3-1 64 0,3 3 0 16,2 0-1968-16,3 1-272 0,2-1-304 0,3 2 64 31,2 1-960-31,4-1-192 0,3-2-32 0,3 0-10528 0,4 3-2096 0</inkml:trace>
  <inkml:trace contextRef="#ctx0" brushRef="#br4" timeOffset="-209304.25">20889 18221 28559 0,'0'0'1264'0,"-3"-6"272"0,-3-3-1232 0,2 2-304 16,4 7 0-16,0 0 0 0,0 0 2752 0,8-6 480 16,3 0 96-16,2 3 32 0,1-4-2864 0,3 3-496 15,1-1-256-15,4 1 16 16,3 3-176-16,0-1-32 0,-2-2-16 0,0 4 0 15,-3 3-400-15,-1 1-80 0,-4 0-16 0,0 1 0 16,-5 0 384-16,-2 2 64 0,-8-7 0 0,5 9 16 0,-5-9 496 0,-1 12 0 16,-3-1 0-16,-3 1 0 0,-2-1 256 0,-1-1 160 0,-1 0 32 0,-2 1 0 15,-4-1-48-15,1 2 0 0,-3-3 0 0,0 2 0 16,-1-2-272-16,3-1-128 0,3-2 0 0,2 1 128 16,3-5-128-16,9-2 0 0,0 0 0 0,0 0 0 15,0 0 0-15,0 0-304 0,0 0 48 0,0 0 16 16,12 7-80-16,2-2 0 0,0-2-16 0,2-1 0 15,1-1 336-15,1 1 0 0,1 0 0 0,-1 0 0 16,-1-2 0-16,1 1 0 0,2 2 0 0,0 0 0 16,1 3 0-16,0-1 0 0,0 3 0 0,-1 0 0 15,-1-2 192-15,1 5 16 0,-2 2 0 0,-1 0 0 16,-3 0-16-16,0 0 0 0,0 5 0 0,-1 0 0 16,1 0-192-16,-2 1-208 0,-5-1 32 0,1 0 16 15,-1 0 320-15,-2 2 64 0,-2 2 16 0,-3-2 0 16,-3-1-240-16,-2 2 144 0,-2-1-144 0,-1 1 128 15,-1-3-128-15,-1 1 0 0,-1 2 0 0,-2-1 0 16,-1 1-512-16,-2 1 0 0,0-1 16 0,-3-1 0 16,0 5-2336-16,-3-4-480 0,-2 1-80 15</inkml:trace>
  <inkml:trace contextRef="#ctx0" brushRef="#br4" timeOffset="-208727.82">25940 17966 15663 0,'0'0'1392'16,"-4"-7"-1120"-16,0-1-272 0,0 2 0 0,4 6 2992 0,-2-9 528 15,-2-2 128-15,1 1 0 0,1 0-2032 0,0-1-400 16,1-1-96-16,0 2-16 16,-1 0-480-16,1 0-112 0,-2 1 0 0,1 1-16 0,-1-5-368 0,1 2-128 15,-2-1 0-15,-1-1 144 0,-3 0-144 0,-1 0 0 16,1 2 0-16,-3-2 0 0,-3 3-160 0,-2 3-16 16,-2 1 0-16,-1 1 0 0,-2 3 176 0,-1 5 0 15,-2 2 0-15,2 4 0 0,0 2 0 0,1 4 0 16,1 1 0-16,2 5 128 0,1 0 64 0,3 4 32 15,1 3 0-15,2 5 0 0,1 1 368 0,1 4 80 16,2 3 16-16,2 2 0 0,0 2-208 0,1-2-32 16,0-3-16-16,1 0 0 0,2 0-272 0,1-4-160 0,0-3 192 0,1 1-192 15,1-2 0-15,0-2 0 0,1-3 0 0,-1 0 0 32,1-1-448-32,1-6-32 0,0-3-16 0,0-2 0 15,1-3-384-15,0-3-80 0,-5-9 0 0,0 0-16 16,0 0-320-16,0 0-64 0,0 0-16 0,0 0 0 15,4-9-2016-15,-4-3-384 0</inkml:trace>
  <inkml:trace contextRef="#ctx0" brushRef="#br4" timeOffset="-208553.48">25278 18333 13823 0,'0'0'1216'0,"0"0"-960"0,-12-3-256 0,3 0 0 16,9 3 3968-16,0 0 768 0,0 0 128 0,0 0 48 15,0 0-2672-15,0 0-544 0,0 0-96 0,0 0-32 16,0 0-368-16,13-3-80 0,3-2-16 0,-1 1 0 15,1 2-608-15,3-4-128 0,2 2-32 0,1 1 0 0,1-4-336 0,0 1 0 16,1-1 0-16,2 0-192 16,0 1-1408-16,1 2-272 0,-1-1-64 0,2 0-9344 15,-1-3-1872-15</inkml:trace>
  <inkml:trace contextRef="#ctx0" brushRef="#br4" timeOffset="-208241.33">26021 18294 41119 0,'-14'0'1824'0,"4"0"368"0,0 3-1744 0,0 0-448 16,-1 3 0-16,3 2 0 0,0 0 0 0,2 1 0 0,-1 0 0 0,1 1 0 15,-3 1 0-15,1 1 0 0,1 1 0 0,1 1-176 16,-2-1 176-16,2 3 0 0,-2-5 0 0,3 2-128 15,1 2 128-15,1-2 0 0,-1-1 0 0,3-1 0 16,0 0 0-16,1-11 0 0,0 11 160 0,0-11-160 16,3 12 240-16,4-4-48 0,1 0-16 0,1-2 0 15,1 0-176-15,2-1 160 0,0 1-160 0,1-1 160 16,0 1-160-16,1-4 0 0,2 1 144 0,2-2-144 16,2 1 0-16,2-2 0 0,3-2 0 0,2 0-128 31,0-2-1584-31,1-2-304 0,-1-1-64 0,1-2-9056 0,-1-1-1824 0</inkml:trace>
  <inkml:trace contextRef="#ctx0" brushRef="#br4" timeOffset="-208040.66">26330 18315 6447 0,'0'0'576'0,"-11"0"-576"16,0 2 0-16,-1 3 0 0,0 3 5904 0,2 2 1072 15,-1 3 224-15,2 3 32 0,0 2-5376 0,1 1-1088 16,0 4-224-16,1 0-32 0,-1 3 112 0,0 4 16 15,0 0 16-15,0 4 0 0,1 1-368 0,0 0-80 16,2 2-16-16,0-3 0 0,1-2-192 0,1 1 0 16,3-2 0-16,0 3 0 15,0-5-368-15,5-2-112 0,6 1-32 0,4-6-10240 16,6-3-2064-16</inkml:trace>
  <inkml:trace contextRef="#ctx0" brushRef="#br4" timeOffset="-207525.9">30032 17994 29663 0,'0'0'1312'0,"-6"-6"272"0,-1-6-1264 0,2 2-320 0,-1-2 0 0,0 0 0 0,3 2 832 0,-1-3 96 16,-2 2 32-16,3-2 0 0,-3-1-352 0,1 0-64 15,0-3-16-15,-2 0 0 0,1-1-224 0,-1-1-48 16,-1-2-16-16,1 2 0 0,-1-5-240 0,-1 2-160 16,-2 0 32-16,0 0 0 0,-1-2 128 0,-1 5-192 15,-3 2 192-15,-1 4-192 0,0 4 192 0,-1 4 0 16,0 1 0-16,-2 6 0 0,-3 5 0 0,-1 6 128 16,-1 1-128-16,-1 8 176 0,0 2 16 0,0 6 16 0,1 2 0 0,1 5 0 15,-1 3 48-15,3 7 16 0,2 5 0 0,5 2 0 16,-1 1-80-16,3-2-32 15,2-3 0-15,4-3 0 0,0-4-160 0,3-4 0 0,2-5 0 0,2-1 0 16,0-3 0-16,1-2 0 0,0-3-192 0,2-3 192 31,1-1-496-31,1-3 32 0,-1-4 0 0,0-1 0 16,-2-1-912-16,-2-12-176 0,4 9-48 0,-4-9-12672 0</inkml:trace>
  <inkml:trace contextRef="#ctx0" brushRef="#br4" timeOffset="-207343.64">29178 18307 28559 0,'0'0'2544'0,"0"0"-2032"0,0 0-512 0,0 0 0 0,0 0 2832 0,0 0 480 15,0 0 80-15,0 0 32 0,11-1-2272 0,1-2-448 16,1 1-80-16,1 1-32 0,3-3 176 0,3 2 48 16,2 1 0-16,2 1 0 0,4 0-544 0,1 0-96 15,2-3-32-15,0 2 0 0,0 0-432 0,2-2-96 16,0-2 0-16,0 1-16 15,0 3-2544-15,0-4-496 0,-1-2-96 0</inkml:trace>
  <inkml:trace contextRef="#ctx0" brushRef="#br4" timeOffset="-206987.14">30043 18383 25791 0,'0'0'2304'0,"0"0"-1856"0,0 0-448 0,0 0 0 16,-11 7 3200-16,2-1 528 0,0 1 112 0,9-7 32 15,-9 7-2752-15,0 0-544 0,-1-2-128 0,0 2 0 16,0-2-96-16,0 3-16 0,-2-1 0 0,0 3 0 31,-1-6-592-31,0-1-128 0,1 3-32 0,2-1 0 16,-1 0-160-16,2-1-16 0,9-4-16 0,0 0 0 0,-9 5 400 0,9-5 80 0,0 0 128 0,0 0-208 16,0 0 208-16,0 0 0 0,0 0 0 0,0 0 0 15,9 5 304-15,3 1-48 0,1-5-16 0,3 0 0 16,1 3-32-16,2 0 0 0,1 0 0 0,1 1 0 15,-1 0-208-15,3 3 144 0,-1 0-144 0,0 1 128 16,-1 2-128-16,-2 2 0 0,0 1 0 0,-2 2 0 16,-4 1 0-16,0-2 0 0,-3 0 0 0,-2-1 0 0,-3 2 0 15,-2-1 0-15,-3 0 0 0,-2 0 0 16,-2-2 0-16,-1-1 0 0,-4 1 0 0,-1 1 0 0,-2-2 0 16,-1 1 0-16,-4-1 0 0,0-2 0 15,-3-1-1312-15,1-3-192 0,-2-2-32 0,0-4-9472 16,0 0-1904-16</inkml:trace>
  <inkml:trace contextRef="#ctx0" brushRef="#br4" timeOffset="-206817.72">29888 18400 5519 0,'0'0'240'0,"0"0"64"0,0 0-304 0,0 0 0 16,8-4 0-16,-1 1 0 0,-7 3 7408 0,12-1 1424 15,1 1 272-15,0 0 64 0,0 0-6864 0,2 0-1360 16,0 0-288-16,3 3-48 0,2-2-192 0,3 2-32 15,5-1-16-15,1 1 0 16,1-3-688-16,2 1-128 0,2-1-16 0,1 0-16 16,2 0-2128-16,2-1-416 0,3-2-96 0</inkml:trace>
  <inkml:trace contextRef="#ctx0" brushRef="#br4" timeOffset="-206350.63">32949 17772 14735 0,'17'-8'640'0,"-5"4"160"0,-2 0-640 0,0-3-160 15,0-2 0-15,-3 5 0 0,-7 4 2480 0,0 0 464 16,0 0 80-16,0 0 32 0,-1-7-2240 0,-2 0-448 16,-2-1-96-16,-3 0-16 0,-3 2 112 0,-2-2 16 15,3 3 0-15,-3 1 0 0,-2-7 96 0,-3 2 32 16,-2-1 0-16,-2-1 0 0,-4 2 256 0,-2-4 64 16,-21-4 16-16,5 2 0 0,2 3-272 0,4 4-64 15,3 3-16-15,2 5 0 0,2 4 208 0,1 5 64 16,3 5 0-16,2 3 0 0,1 7-160 0,2 2-32 0,1 3 0 15,3 2 0-15,1 3-352 0,1 1-80 0,2 1-16 0,4 0 0 16,1 4 64-16,3 2 0 0,4-1 0 0,2 0 0 16,0-1-192-16,2-2 0 0,2-3 0 0,1-2 128 15,2-6-128-15,1-2 0 0,1 0 0 0,0-4 0 16,-1-2-256-16,1-2 0 0,1-1 16 0,0-2 0 31,-3-2-400-31,1-2-96 0,-1-2-16 0,-7-8 0 16,0 0-464-16,6 8-80 0,-6-8-32 0,0 0 0 15,0 0-1120-15,0 0-240 0,0 0-32 0,0 0-16 0</inkml:trace>
  <inkml:trace contextRef="#ctx0" brushRef="#br4" timeOffset="-206165.59">32013 18164 25791 0,'0'0'2304'16,"0"0"-1856"-16,-5-4-448 0,5 4 0 0,0 0 2672 0,0 0 432 15,3-6 96-15,4-1 0 0,2-2-1920 0,3 2-400 16,1 2-80-16,3 0-16 0,-1-2-240 0,5 1-48 15,1 2-16-15,1-3 0 0,0 2-480 0,4 0-320 16,5-1 64-16,2 0 0 16,1 2-736-16,1 1-144 0,0-1-16 0,0 1-16 15,1-1-1584-15,-1 3-304 0,0 1-64 0</inkml:trace>
  <inkml:trace contextRef="#ctx0" brushRef="#br4" timeOffset="-205809.02">32966 18113 28735 0,'0'0'1280'0,"0"0"256"0,0 0-1232 16,-12 4-304-16,0-1 0 0,1 1 0 0,-2 1 1456 0,0 0 224 0,-1 2 48 0,1 3 16 15,-1 3-784-15,-2 1-176 0,0-2-16 0,-3 1-16 16,1 1-560-16,0 2-192 0,2 2 0 0,0 1 144 16,2-4-144-16,2 3 0 0,3 1 0 0,1-1 0 15,2-1 0-15,1 0 240 0,1 1-64 0,1-1-16 16,-1 3 64-16,3-1 16 0,1-1 0 0,1 1 0 15,2-2-240-15,1 0 144 0,1-3-144 0,3-1 128 16,1-1-128-16,3-2 192 0,2 1-192 0,4-2 192 16,2-5-192-16,1 1 192 0,-2-4-192 0,2-1 192 15,0-1-64-15,0-3-128 0,1-1 192 0,-2-1-64 16,-3 0 0-16,-2-1-128 0,-1 0 192 0,-2-4-64 0,-1-1 192 16,-2-2 16-16,-3 1 16 0,-2 3 0 0,-1-3 32 15,-3 1 16-15,-1 0 0 0,-2 0 0 0,-2 1-16 0,-2 2 0 16,-2 1 0-16,-3 1 0 0,-2 2-80 0,-2 1-32 15,-1 0 0-15,-1 3 0 0,0 0-272 0,0 1 0 16,-1 0 0-16,2 0 0 0,2 1-256 0,-1-1-64 16,0 0-16-16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20:15:12.42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20429 2162 8287 0,'0'0'736'0,"-5"-6"-592"0,1-1-144 0,4 7 0 16,-6-8 1872-16,2 2 352 0,4 6 64 0,-4-7 16 16,4 7-880-16,0 0-160 0,-4-6-48 0,4 6 0 15,0 0-288-15,0 0-64 0,-4-7-16 0,4 7 0 16,0 0-32-16,0 0-16 0,0 0 0 0,0 0 0 15,0 0-384-15,0 0-80 0,-4 9-16 0,1 3 0 16,1 0-64-16,-2 2-32 0,-1 2 0 0,-2 3 0 16,-2 2-224-16,0 1 0 0,-3-1 128 0,-1 1-128 15,-1 1 144-15,-2 0-16 0,-2 2 0 0,-2-2 0 16,-3 3-128-16,-1 0 0 0,0-1-160 0,-2 0 160 0,-3-2 0 0,0 3 0 16,1 2 0-16,1-1 160 0,3 1 240 0,-1-2 48 15,1-4 16-15,2-3 0 0,1 0-464 0,2-2 0 16,2-3 0-16,1-2 0 15,2-3-576-15,2-3-48 0,0-2-16 0,3-1 0 16,9-3-1792-16,0 0-384 0</inkml:trace>
  <inkml:trace contextRef="#ctx0" brushRef="#br0" timeOffset="299.61">19837 2281 26783 0,'0'0'1184'0,"-11"0"240"0,0 2-1136 0,2 2-288 0,0 0 0 0,9-4 0 16,-7 8 1248-16,5 1 192 0,2 2 32 0,4-1 16 15,1 2-864-15,3-2-176 0,0 2-48 0,3 2 0 16,2 2-160-16,3 2-48 0,1 2 0 0,1 1 0 16,3-1-192-16,0 4 176 0,0-1-176 0,0 3 160 15,-2 2-160-15,2-1 0 0,1 2 0 0,2-2 0 16,-1-2 160-16,-1-2-160 0,-1-3 192 0,0-2-192 15,-1 1 0-15,-1-2 0 0,-1-3 0 0,-1 0 0 16,-2-1-192-16,-2-1-160 0,0-2-32 0,-3 0 0 16,1-3-240-1,-2 0-48-15,-1-1-16 0,-1 0 0 0,1 0-2240 0,0-1-448 0</inkml:trace>
  <inkml:trace contextRef="#ctx0" brushRef="#br0" timeOffset="2606.67">20914 2500 6447 0,'-9'-3'576'0,"-1"1"-576"15,1-1 0-15,9 3 0 0,-11-3 3072 0,11 3 512 16,0 0 112-16,0 0 16 0,0 0-2800 0,-2-7-544 16,2 7-112-16,2-10-32 0,-2 10-224 0,5-9 0 15,2-1 0-15,-1 3 0 0,-6 7 0 0,11-9-160 16,1 0 160-16,-3 1-128 0,0-1 128 0,0 0 0 0,0 0 0 0,1 0 0 15,1-2 0-15,1 1 224 16,-1-2-48-16,4-1-16 0,-1 0 304 0,2-1 64 0,-2-3 16 0,3 0 0 16,0-1-192-16,1-1-32 0,2 0-16 0,1-1 0 15,2 1-176-15,2-1-128 0,2-2 192 0,1 0-192 16,0 0 160-16,2 1-160 0,0 0 128 0,2 3-128 16,-1 1 160-16,1 1-160 0,1 2 192 0,1-1-192 15,0 4 0-15,-2-5 0 0,0 0 0 0,-2 1 0 16,0-1 0-16,1 2 0 0,2-1 0 0,0 4 0 15,3 3 0-15,-2-1 0 0,-1 0 0 0,3 1 0 16,1 0 0-16,1 0 0 0,1-2 0 0,0 1 0 16,1-3 0-16,-3 0 0 0,1-1 0 0,1 1 0 15,2 1 0-15,-1 0 0 0,2 2 176 0,0 1-48 16,-2 0 160-16,2 3 32 0,1 3 16 0,0-2 0 0,-2 4-336 16,-3 1 0-16,-3 2 0 0,-1 1 0 0,-1 1 0 0,0 1 0 15,0 2 0-15,1 2 0 0,0 4 0 0,-1 0 0 16,-3 2 0-16,1-1 0 0,2 2 0 15,1-1 0-15,-2-1 0 0,1 1 0 0,-1 0 0 0,0 1 0 16,0 0 0-16,-2 0 0 0,-2 1 0 16,-2 0 0-16,-2 0 0 0,3 1 0 0,-1-3 0 0,1 3 128 15,-1 2-128-15,0-2 128 0,-1 1 0 0,1-2 16 16,-3 0 0-16,1 0 0 0,-1 1-144 0,1-2 0 16,-1 2 0-16,1 1 128 0,-3-2-128 0,0 0 0 15,-1 1 144-15,0-1-144 0,-1-1 0 0,0-2 0 16,-4-2 0-16,1 2 0 0,-2-1 128 0,-1 0-128 15,0-2 128-15,2-1-128 0,-2-1 128 0,0-1-128 0,0 0 160 0,0-2-160 16,1-1 192-16,-1-2-64 0,-1 0-128 0,1 1 192 16,-2 1-192-16,-1-1 144 0,0-1-144 0,0-2 128 15,-10-2-128-15,11 3 0 0,-2 1 0 0,-9-4 128 16,11 2-128-16,-11-2 0 0,9 4 0 0,-9-4 128 16,9 4-128-16,-9-4 0 0,0 0 0 0,0 0 0 15,0 0 0-15,0 0 0 0,8 5 0 0,-8-5 0 16,0 0 0-16,9 4 128 0,-9-4-128 0,0 0 0 15,10 2 0-15,-10-2 0 0,0 0 0 0,10-2 0 16,-10 2 0-16,0 0 128 0,0 0-128 0,9-1 0 16,-9 1 0-16,0 0 0 0,0 0 0 0,0 0 0 15,7-4 0-15,-7 4 0 0,0 0 0 0,0 0 0 16,0 0 0-16,7-6 0 0,-7 6 0 0,0 0 0 16,0 0 0-16,1-8 128 0,-1 8-128 0,0-12 0 15,0 0 0-15,0 2 0 0,0 1 128 0,2-3-128 16,-2 12 0-16,1-12 192 0,0 1-192 0,1 0 192 0,-2 2 0 15,1-1 16-15,-1 10 0 0,0-15 0 0,1 1-16 0,0 0-16 16,-1-1 0-16,2 2 0 0,-1 3-176 0,-1-3 0 16,1 0 0-16,1 2 0 0,-2 0 128 0,0 0-128 15,-2-1 128-15,2 3-128 0,0 0 0 0,-1 1 0 16,1 8 0-16,-3-9 0 0,1 1 128 0,2 8-128 16,0 0 0-16,0 0 128 0,0 0 32 0,0 0 0 15,0 0 0-15,0 0 0 0,0 0-160 0,-7 8 0 16,2 3 0-16,4 0 0 0,-1 1 0 0,2 1-176 15,2 0 176-15,0 3-192 0,1 1 192 0,0-2 0 0,-2 1 0 0,2 0 0 16,-1-2 0-16,1 2 0 16,-1-1 0-16,1 0 0 0,-2 0 0 0,1 1 0 0,-1 1 0 0,1 0 0 15,2 0 0-15,0-2 0 0,0 0 0 0,0-2 0 16,0 0 0-16,-4-13 0 0,4 10 0 0,0 3 0 16,-4-13 0-16,2 11 0 0,-2-11 0 0,0 0 0 15,0 0 0-15,0 0 128 0,0 10-128 0,0-10 0 16,0 0 128-16,0 0-128 0,0 0 160 0,0 0-160 15,-9 4 192-15,9-4-64 0,-10 1-128 0,10-1 192 16,-11-1 80-16,2 0 16 0,0-1 0 0,9 2 0 16,-10-2-48-16,-1 2-16 0,1-3 0 0,-2 3 0 15,-1-1 16-15,0 1 0 0,-1 1 0 0,-3 2 0 16,-1-1-16-16,-1 2 0 0,0 2 0 0,1-1 0 16,-2-1-96-16,2 1 0 0,1 0-128 0,1 0 192 15,2 1-192-15,1-1 0 0,1-1 0 0,2 0 0 16,0-2 0-16,10-2-192 0,0 0 48 0,0 0-10512 15,0 0-2096-15</inkml:trace>
  <inkml:trace contextRef="#ctx0" brushRef="#br0" timeOffset="3801.64">24780 2248 7359 0,'0'0'656'0,"0"0"-528"15,0 0-128-15,0 0 0 0,0 0 3200 0,0 0 592 16,-3-6 128-16,3 6 32 0,0 0-2848 0,0 0-560 16,0 0-112-16,0 0-32 0,0 0-128 0,7-7-16 15,-7 7-16-15,11-6 0 0,2 2-48 0,0 0 0 16,-1 0 0-16,1 0 0 0,0 0 32 0,2 0 0 15,-1 0 0-15,2 0 0 0,-1 2-224 0,2-2 0 16,0 1 128-16,0-1-128 0,1 2 0 0,-1-1 0 16,-2 0 128-16,0 1-128 0,-2-1 160 0,0 2-16 15,-1 0 0-15,-12 1 0 0,12 0 192 0,-12 0 48 0,0 0 0 16,0 0 0-16,0 0-160 0,10 6-32 0,-10-6 0 0,0 0 0 16,3 13-192-16,-3-5 144 0,-3 2-144 0,-1 1 128 15,-2-1-128-15,-3 1 0 0,-2-2 144 0,0 3-144 16,-3 3 0-16,0 0 128 0,0 0-128 0,-2-2 0 15,-2 0 0-15,0 0 128 0,-2 2-128 0,2 0 0 16,0 2 0-16,1 2 0 0,-2-4 0 0,2 0 0 16,1-4 0-16,-3 2 128 0,4-4-128 0,2 2 0 15,1-1 128-15,0 3-128 0,2-4 160 0,1 2-160 16,2-1 272-16,7-10-32 0,-3 13-16 0,2-2 0 16,1-11-32-16,3 13 0 0,2-3 0 0,4 1 0 15,3-2-192-15,2 4 176 0,0 0-176 0,3 1 160 16,2 3-160-16,0-1 0 0,1-2 0 0,1-2 0 0,1-4-160 0,3 1 160 15,1-1-208-15,-2-2 80 16,1 1-416-16,0-2-80 0,-2 1-16 0,-2-2 0 16,-1 3 64-16,-2-2 0 0,-2-1 0 0,-2 0 0 15,-1-1-320-15,-1-3-64 0,-2-2-16 0,1 1-9680 16</inkml:trace>
  <inkml:trace contextRef="#ctx0" brushRef="#br0" timeOffset="6653.62">25597 2672 1839 0,'0'0'160'0,"0"0"-160"16,0 0 0-16,0 0 0 0,0 0 2416 0,0 0 448 15,0 0 80-15,0 0 32 0,0 0-1696 0,0 0-352 16,0 0-64-16,0 0-16 0,0 0 192 0,0 0 48 16,0 0 0-16,0 0 0 0,0 0-64 0,13 3-16 15,-13-3 0-15,13 1 0 0,-2 0-64 0,-11-1-16 16,11 4 0-16,0 1 0 0,-1 0-128 0,2 2-32 16,0 1 0-16,-1 2 0 0,0 2-272 0,-1 2-64 15,2 2-16-15,0 4 0 0,1 0-224 0,-1 1-64 16,-3-1 0-16,1 2 0 0,1-5-128 0,-2 2 0 0,-1-2 144 15,-1 3-144-15,4-3 128 0,-3-1-128 0,-3 0 128 0,0-2-128 32,2-1-448-32,-1-2-176 0,1 0-16 0,-2-2-12768 0</inkml:trace>
  <inkml:trace contextRef="#ctx0" brushRef="#br0" timeOffset="7990.37">19819 1676 14511 0,'0'0'640'0,"0"0"128"0,0 0-608 0,0 0-160 0,-5-4 0 0,5 4 0 0,0 0 1072 0,0 0 176 16,0 0 32-16,0 0 16 0,0 0-608 0,0 0-128 15,0 0-32-15,0 0 0 0,0 0-304 0,0 0-64 16,0 0-16-16,8-7 0 0,-8 7 96 0,0 0 16 15,9-3 0-15,0 0 0 0,1 0 64 0,1 1 0 16,-1 0 16-16,1 1 0 0,-1 1-128 0,2 1-16 16,0 1-16-16,1-1 0 0,0 0-176 0,0 1 192 15,-2 0-192-15,2 1 192 0,1-1-192 0,-1 1 0 16,1 0 0-16,0 1 0 0,2-4 0 0,0 1 128 16,-1-1-128-16,2 1 0 0,1 0 0 0,-2-1 128 15,0-1-128-15,-2 1 0 0,-1 0 0 0,0 1 128 16,-3 2-128-16,-10-3 0 0,11 0 128 0,-11 0-128 15,0 0 128-15,0 0-128 0,0 0 128 0,0 0-128 16,0 0 0-16,0 0 128 0,0 0-128 0,0 0 192 0,0 0-192 16,0 0 192-16,0 0 208 0,0 0 48 15,0 0 16-15,0 0 0 0,0 0 48 0,0 0 16 0,0 0 0 0,0 0 0 16,8-6-80-16,-8 6-32 0,5-10 0 0,-1 3 0 16,-4 7-208-16,2-11-32 0,-2 2-16 0,0-1 0 15,-1 0-160-15,0 1 160 0,0-1-160 0,-1 0 160 16,0-1-160-16,-2 2 160 0,0 0-160 0,0 0 160 15,-1-2 0-15,-1 1 0 0,-1-1 0 0,-1 2 0 16,0 1 32-16,0 2 0 0,-1-1 0 0,1 1 0 16,0 2 16-16,2-3 16 0,-2 2 0 0,2 0 0 15,-1 1-48-15,7 4-16 0,-5-6 0 0,5 6 0 16,-7-7-160-16,7 7 160 0,0 0-160 0,0 0 160 16,-6-8-160-16,6 8 0 0,0 0 0 0,0 0 0 15,0 0 0-15,0 0 0 0,0 0 0 0,0 0-176 0,0 0-16 16,0 0 0-16,0 0 0 0,0 0 0 15,10 3-1728-15,2 1-336 0,0 1-80 16</inkml:trace>
  <inkml:trace contextRef="#ctx0" brushRef="#br0" timeOffset="9348.35">24824 1865 6447 0,'0'0'576'0,"0"0"-576"0,0 0 0 0,0 0 0 16,-8 3 2112-16,8-3 320 0,-9-2 64 0,9 2 16 15,0 0-992-15,0 0-208 0,-8-2-32 0,8 2-16 16,0 0-272-16,0 0-48 0,0 0-16 0,0 0 0 15,0 0-384-15,0 0-80 0,0 0-16 0,8-7 0 16,-8 7-208-16,11-5-48 0,-2 1-16 0,1 3 0 16,1-3-176-16,-1 1 0 0,0 1 0 0,2-1 128 15,-1 2-128-15,0-3 0 0,2 1 0 0,0 2 0 16,0-1 0-16,0 0 0 0,0 1 0 0,2-1 0 16,0 0 0-16,1 0 0 0,2 0 0 0,1-1 0 15,-1-2 0-15,1 1 0 0,0 0 0 0,0 2 128 16,1 0-128-16,-1 1 0 0,1 0 0 0,-2-3 0 15,-2 0 0-15,-2 2 0 0,-1 1 0 0,0 0 0 0,0 0 0 0,-1-1 0 16,-12 2 0-16,10-1 128 0,1 0-128 0,-11 1 0 16,12-2 0-16,-12 2 0 0,9-4 0 0,-9 4 0 15,0 0 0-15,9-1 0 0,-9 1 0 0,0 0 0 16,8-5 144-16,-8 5-144 0,0 0 240 0,0 0-32 16,0 0 0-16,4-8 0 0,-4 8 208 0,-2-10 32 15,2 10 16-15,-4-8 0 0,-1 3-32 0,0-2-16 16,0 1 0-16,-2-2 0 0,-1 1-96 0,-1 1-32 15,0-1 0-15,0-1 0 0,-3 2-112 0,2-1-32 16,-2 1 0-16,0-1 0 0,1 2-144 0,-4-1 160 16,0-1-160-16,0-1 160 0,1 2 16 0,1-1 0 15,0 1 0-15,1-2 0 0,0 1 32 0,2 2 16 16,0-1 0-16,-1 0 0 0,1 2-80 0,1 1-16 0,-1-1 0 0,3 1 0 16,-1 3-128-16,8 0 0 0,0 0 0 0,0 0 0 15,-8 0 0-15,8 0 0 0,0 0-160 0,0 0-9824 16,0 0-1984-16</inkml:trace>
  <inkml:trace contextRef="#ctx0" brushRef="#br0" timeOffset="13245.76">26481 2444 9151 0,'0'0'400'0,"0"0"96"0,0 0-496 0,0 0 0 15,0 0 0-15,0 0 0 0,0 0 752 0,0 0 48 16,0 0 16-16,11-4 0 0,-2 1-112 0,-9 3-32 16,11-2 0-16,-1-2 0 0,-3-3-320 0,-7 7-64 15,11-4-16-15,-1-2 0 0,1-1-80 0,-1 1-32 16,0-2 0-16,1 0 0 0,-3-1 368 0,2 0 80 16,2-2 16-16,1 2 0 0,0 3-176 0,3-5-48 15,1 0 0-15,0 0 0 0,-1-1-176 0,3 1-32 16,-1 0-16-16,3-2 0 0,1 0-176 0,0 0 128 15,0-1-128-15,3-1 128 0,1 1-128 0,2 1 0 16,-2 0 0-16,0 0 0 0,-2 0 0 0,1-1 0 0,0-1 0 16,1 1 0-16,0 0 0 0,2-1 0 0,0 1 0 0,4 2 0 15,-1-5 0-15,0 6 0 0,3-1 0 0,2 3 0 16,4-3 0-16,0 2 0 0,0-1 0 0,0-3 128 16,-4-3-128-16,1 1 0 0,-1 2 0 0,1-1 0 15,0 2 0-15,2 3 0 0,-1 2 0 0,1 4 128 16,2 3-128-16,-2 1 0 0,1 0 0 0,-1 0 0 15,1 0 0-15,-1 0 0 0,-2 0 0 0,1 0 0 16,-3-1 0-16,1 2 0 0,0 2 0 0,2 0 0 16,0 3 0-16,0-1 0 0,-1 1 0 0,4 4 0 15,-1 1 0-15,3 0 0 0,-2-1 0 0,-2-3 0 16,-4-1 0-16,-1 2 0 0,-2-1 0 0,1 2 0 16,0-3 0-16,-1 1 0 0,0 2 0 0,0-1 0 0,-1-1 0 0,-1 3 0 15,-1-1 0-15,0 0 0 0,-2 0 0 0,-1 3 0 16,-2 1 0-16,-1 1 128 0,-2-1-128 0,1-1 0 15,-1 0 0-15,-3-2 128 0,-2 2-128 0,0-3 0 16,-2 0 0-16,2 0 128 0,-2 0 96 0,-1-2 16 16,0 1 0-16,1-1 0 0,2 1 80 0,0 3 0 15,-1-2 16-15,1 0 0 0,-3 0-208 0,0 0-128 16,1 0 128-16,-2 0-128 0,0 2 240 0,-2-1-32 16,1 1 0-16,-1 2 0 0,2 2-80 0,-2 4-128 15,1-4 176-15,-1 0-176 0,-1-1 192 0,0 0-64 16,-1-3 0-16,0 0-128 0,1 0 256 0,-1-1-64 15,1-3-16-15,-1 1 0 0,-3 1-32 0,2-3 0 0,-7-6 0 0,7 7 0 16,-7-7-16-16,0 0 0 0,7 6 0 0,-7-6 0 16,0 0 0-16,0 0-128 0,0 0 192 0,0 0-64 15,0 0-128-15,0 0 0 0,0 0 0 0,0 0 0 16,0 0 144-16,0 0 0 0,0 0 0 0,0 0 0 16,0 0 96-16,0 0 16 0,0 0 0 0,0 0 0 15,0 0-128-15,0 0 0 0,-5-6-128 0,0-5 192 16,-1 2-16-16,2 0-16 0,4 9 0 0,-1-12 0 15,0-1 144-15,0 2 16 0,-1 0 16 0,1 1 0 16,-2-6-160-16,-1 2-48 0,-1-4 0 0,1-1 0 16,0 1-128-16,-1 0 0 0,-3-2 0 0,3 2 128 15,1 6-128-15,0 1 0 0,-1 1 0 0,1 1 128 16,4 9-128-16,-2-9 0 0,-4 3 0 0,6 6 0 16,0 0 0-16,-5-10 160 0,1 4-16 0,4 6 0 0,0 0-16 0,-1-9 0 15,1 9 0-15,1-9 0 0,-1 9-128 0,0 0 0 16,4-7 144-16,-4 7-144 0,0 0 0 0,0 0 0 15,0 0 0-15,12 3 0 0,-3 1 0 0,-1 2 0 16,-8-6-128-16,9 11 128 0,0 0 0 0,-1 0-160 16,-2-1 160-16,0 2 0 0,0 0-192 0,1 1 64 15,-2-3 128-15,0 3-208 0,2-2 208 0,-1 0 128 16,-1 0 0-16,1 1-128 0,-1-1 0 0,0 1 0 16,3 0 0-16,-3-4 0 0,-5-8 0 0,5 11 0 15,-5-11 0-15,5 9 0 0,-1 2 128 0,-1-1-128 16,-3-10 0-16,3 11 0 0,-3-11 0 0,2 11 0 15,-2-11 0-15,-1 11 0 0,1-11 0 0,-1 12 0 0,1-12 0 16,0 0 0-16,0 0 144 0,-6 9-144 0,6-9 0 16,-6 8 144-16,6-8-144 0,-9 7 192 0,9-7-192 0,-11 8 192 15,0-1 128-15,0-1 16 0,2-1 16 0,-1 1 0 16,-2 0-112-16,0-1-32 0,2-1 0 0,-1 3 0 16,1-5-208-16,1 4 128 0,1-1-128 0,-1 0 0 15,0 0 144-15,-1-2-144 0,10-3 128 0,-10 4-128 16,1-3 0-16,9-1 0 0,-11 3 0 0,11-3 0 31,0 0-1392-31,0 0-352 0,-9-4-80 0</inkml:trace>
  <inkml:trace contextRef="#ctx0" brushRef="#br0" timeOffset="15152.32">29980 2500 3679 0,'0'0'320'0,"0"0"-320"0,-8 1 0 0,8-1 0 16,-7-1 2672-16,7 1 464 0,-8 0 80 0,8 0 32 15,0 0-1968-15,0 0-400 0,0 0-80 0,0 0-16 16,0 0-272-16,0 0-64 0,0 0-16 0,0 0 0 16,0 0 272-16,0 0 48 0,0 0 16 0,8-5 0 15,-8 5 144-15,9-6 48 0,-1 1 0 0,-8 5 0 16,11-5-16-16,0 0 0 0,-11 5 0 0,13-4 0 16,0-3-352-16,0 3-64 0,-1 2-16 0,2-2 0 15,2 1-192-15,1 1-32 0,-3-1-16 0,2 2 0 16,0-1-144-16,3 4-128 0,-1-4 192 0,2 1-192 15,-5 0 128-15,1 0-128 0,-1 1 0 0,1 1 0 0,-2-2 0 16,1-1 0-16,-2 1 0 0,0 1 0 0,-1-1 0 0,-2 1 0 16,0 0 0-16,-10 0 0 0,0 0-144 0,0 0 16 15,10 2 0-15,-10-2 0 0,0 0 128 0,0 0-128 16,0 0 128-16,3 12-128 0,-1-2 128 0,-2-10 0 16,-5 12 0-16,-1-1 0 0,1-5 0 0,-3 2 0 15,-1 2 0-15,0-1 0 0,-1 2 0 0,-2-1-128 16,0 1 128-16,0 0 0 0,-1 1-128 0,0 0 128 15,0 0-128-15,0-1 128 0,-1 1 0 0,-2 1 0 16,-1-1 0-16,0 1-128 0,0-1 128 0,-1-1 0 16,0 0 0-16,0-1 0 0,2 1 0 0,2-1 0 15,-1-1 0-15,4 0 0 0,2 1 0 0,2-1 0 16,0-2 0-16,7-7 0 0,-3 11 0 0,3-11 0 0,-3 10 0 0,3-10 0 16,3 13 0-16,0-4 0 0,-3-9 0 0,8 8 0 15,0-1 0-15,1-2 0 0,2 0 0 0,0-2 0 16,2-3 0-16,2 0 0 0,-1-1 0 0,2-1 0 15,-1 1 0-15,2-2 0 0,0 1-176 0,-1-2 176 32,-2-3-704-32,-1 3-64 0,-1-2 0 0,-1 2 0 15,-1 0-1968-15,-2-1-400 0</inkml:trace>
  <inkml:trace contextRef="#ctx0" brushRef="#br0" timeOffset="16243.92">29953 2173 3679 0,'0'0'160'0,"0"0"32"0,0 0-192 0,0 0 0 16,0 0 0-16,0 0 0 0,0 0 2880 0,0 0 544 16,0 0 96-16,0 0 32 0,0 0-1808 0,0 0-352 15,0 0-80-15,0 0-16 0,0 0-672 0,0 0-144 0,0 0-32 0,0 0 0 16,0 0-288-16,0 0-160 0,6 2 160 0,2-1-160 15,0 1 176-15,1-1-176 0,2 0 192 0,-2-1-192 16,1 0 304-16,2-1-48 0,10 0-16 0,-2 1 0 16,-3-2-80-16,-2 1-16 0,1 0 0 0,0 0 0 15,-2-1-144-15,0 1 0 0,1 0 0 0,-2-1 128 16,0 1-128-16,-2-2 0 0,1 1 0 0,0 2 128 16,0-3-128-16,-1 1 0 0,0-1 0 0,-1-1 128 15,-1 0-128-15,0 0 0 0,1-1 0 0,-10 5 0 16,10-5 0-16,-10 5 0 0,10-5 144 0,-10 5-144 15,11-7 0-15,-11 7 0 0,0 0 0 0,8-4 128 16,-8 4 144-16,0 0 48 0,0 0 0 0,0 0 0 0,0 0-128 0,4-6 0 16,-4 6-16-16,0 0 0 0,2-8 32 0,-2 8 16 15,1-7 0-15,-1 7 0 0,0 0 32 0,0 0 0 16,-2-9 0-16,-1 0 0 0,-1 1-128 0,0 2 0 16,4 6-128-16,-3-8 192 0,-3 1-192 0,1 2 0 15,0-1 128-15,0-1-128 0,-1 1 144 0,0 2-16 16,-2 0 0-16,0 0 0 0,8 4 64 0,-10-4 0 15,2 0 0-15,8 4 0 0,-12-4-192 0,3 0 160 16,0 2-160-16,9 2 160 0,-9-6-160 0,9 6 0 16,-9-3 0-16,9 3 128 0,-9-4-128 0,9 4 160 15,0 0-160-15,0 0 160 0,0 0-160 0,0 0 0 16,0 0 144-16,0 0-144 0,0 0 0 0,0 0 0 16,0 0 0-16,0 0 0 0,0 0 0 0,0 0 0 15,0 0-128-15,0 0 128 16,0 0-560-16,0 0-16 0,0 0-16 0,9-3 0 15,-9 3-1872-15,9-1-368 0</inkml:trace>
  <inkml:trace contextRef="#ctx0" brushRef="#br0" timeOffset="17529.32">30490 2771 10943 0,'0'0'480'0,"0"0"96"0,0 0-448 0,0 0-128 0,0 0 0 0,0 0 0 0,0 0 1264 0,0 0 224 16,0 0 48-16,0 0 16 0,0 0-528 0,0 0-128 16,0 0 0-16,0 0-16 0,0 0-48 0,0 0-16 15,0 0 0-15,0 0 0 0,8-8-224 0,-2 3-32 16,-6 5-16-16,11-7 0 0,-1 2-112 0,-1 0-32 15,-2-2 0-15,1 1 0 0,0 1-16 0,-1 0 0 16,2-1 0-16,-9 6 0 0,0 0-96 0,11-4-32 16,-11 4 0-16,10-2 0 0,-10 2-112 0,0 0-16 15,0 0-128-15,11-2 192 0,-11 2-192 0,0 0 0 16,0 0 128-16,0 0-128 0,0 0 0 0,0 0 0 16,0 0 0-16,6 10 0 0,-6-10 0 0,4 9 0 15,-4-9 0-15,-1 10-160 0,1-10 160 0,-4 13 0 16,-1-1 0-16,-2-2 0 0,1-2 0 0,-2 1-128 0,0-1 128 15,0 3 0-15,-1 0 0 0,1 1 0 0,0 1 0 16,2-1 0-16,-3-2 0 0,1 2 0 0,2 0 0 0,0-1 0 16,1 0 0-16,1 1 0 0,0-1 0 0,2 1 0 15,-1 1 0-15,2-2 0 0,-1 0 128 16,2 0-128-16,0-11 128 0,3 11-128 0,0 0 128 0,-3-11-128 16,7 10 0-16,1-1 0 0,-8-9 0 0,12 10 128 15,2-5-128-15,2 0 192 0,0-1-64 0,2-2 0 16,0-2-128-16,2 0 192 0,1 0-64 0,-1 0 0 15,1-3-128-15,0 0 0 0,0-1 0 0,0 0-128 32,-2-1-1760-32,2-2-352 0,4-3-64 0,-4-2 0 0</inkml:trace>
  <inkml:trace contextRef="#ctx0" brushRef="#br0" timeOffset="21116.73">32515 1265 6447 0,'0'0'576'0,"0"0"-576"16,0 0 0-16,0 0 0 0,0 0 1552 0,0 0 208 15,-2 15 32-15,0-5 16 0,2-10-400 0,-5 13-64 16,1-1-32-16,-2 3 0 0,1 5-368 0,-3 3-80 16,-1 6-16-16,-2 11 0 0,-6 17 32 0,7-17 0 15,-1 16 0-15,-6 12 0 0,-5 13-384 0,-8 15-80 16,-8 15-16-16,-6 14-7712 15,-11 16-1552-15</inkml:trace>
  <inkml:trace contextRef="#ctx0" brushRef="#br0" timeOffset="21180.85">31298 4884 22911 0,'-14'55'1024'0,"7"-21"192"0,2 0-960 0,3 0-256 16,3 0 0-16,2-6-10144 0</inkml:trace>
  <inkml:trace contextRef="#ctx0" brushRef="#br0" timeOffset="22197.75">32434 1358 9151 0,'0'0'400'0,"0"0"96"0,-5-12-496 0,-1 3 0 16,3-2 0-16,-1 2 0 0,2 0 1600 0,0 0 240 16,-2 0 32-16,3 0 16 0,-2 0-304 0,2 0-64 15,1-1-16-15,2 1 0 0,0 0-640 0,-2 9-128 0,3-6-32 0,-3 6 0 16,0 0-336-16,0 0-80 0,0 0-16 0,8 4 0 15,-8-4 48-15,7 11 0 0,-1 5 0 0,-3 0 0 16,-2 2 112-16,-2 8 16 0,-2 1 16 0,-1 10 0 16,-2 6 16-16,-3 5 0 0,-4 3 0 0,-2 6 0 15,-3 8-32-15,-3 7 0 0,-5 3 0 0,0 4 0 16,-1 4-224-16,-1 5-48 0,-2 0-16 0,-1 1 0 16,0 1-160-16,-4 8 0 0,-3 5 0 0,-1 0 0 15,0-1 0-15,2 4 0 0,-1 5 0 0,2 1 0 16,-2 2 0-16,-1 3 0 0,-2 0-160 0,-3 9 160 15,-3 3-400-15,-1 2 16 0,-2 1 0 0,2-2 0 16,0-1 0-16,2-1 0 0,3-1 0 0,4-5 0 0,4-3 192 0,4-7 32 16,-2-9 16-16,4-10 0 15,3-11 144-15,1-11 0 0,3-8 0 0,4-4 0 0,2-10 0 16,3-7 0-16,3-4 0 0,5-11 128 0,5-7-384 0,2-10-64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35:31.01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24117 3920 5519 0,'0'0'240'0,"0"0"64"0,0 0-304 0,0 0 0 16,0 0 0-16,0 0 0 0,0 0 3280 0,0 0 608 15,-7-2 112-15,7 2 32 0,0 0-2512 0,-9-2-496 16,9 2-112-16,-11-3-16 0,2 2-64 0,0-3-32 16,-2 1 0-16,1 2 0 0,-2 0-224 0,-1 1-32 15,-2 1-16-15,-2 2 0 0,-2-1-128 0,1 2-16 0,-3 1-16 16,2-2 0-16,-2 1-144 0,1 0-32 0,-1 0 0 0,3 1 0 16,1 0 144-16,2 0 32 0,0-2 0 0,2 1 0 15,1-3 208-15,2 2 64 0,1-1 0 16,9-2 0-16,0 0-320 0,0 0-48 0,0 0-16 0,0 0 0 15,0 0-256-15,0 0 128 0,0 0-128 0,0 0 0 16,10 0 208-16,1 0-64 0,1 0-16 0,-1 0 0 16,0 0 48-16,2 0 0 0,1-2 0 0,2 0 0 15,-1 1 64-15,4 1 16 0,0 0 0 0,2 0 0 16,0-1-16-16,0 1 0 0,0-3 0 0,-1 2 0 16,0 1-48-16,0 0 0 0,-2 0 0 0,-3 0 0 15,0 4-64-15,-1-3 0 0,-1 2-128 0,-1 1 192 16,-12-4-192-16,12 0 144 0,-12 0-144 0,0 0 128 15,0 0-128-15,0 0 160 0,2 17-160 0,-6-8 160 0,-6-7-32 16,-3-2 0-16,-1 7 0 0,-3-3 0 0,-3 1 64 0,-1 1 0 16,-4 1 0-16,-2 1 0 0,-3-2 64 0,0 1 32 15,0 1 0-15,3-2 0 0,-1 3-32 0,1-1 0 16,-2 0 0-16,2 1 0 0,1-1-128 0,4 0-128 16,1-2 192-16,3 1-192 0,2-2 128 0,3 0-128 15,2 0 0-15,11-5 0 0,-7 3 0 0,7-3 0 16,0 0 0-16,0 0 0 0,0 0 0 0,0 0 128 15,0 0-128-15,13 1 0 0,1-2 192 0,0 0-192 16,2-2 192-16,3 2-192 0,4-2 176 0,1 1-176 16,1-2 160-16,0 0-160 0,0 1 176 0,0 2-176 15,-1-4 192-15,1 1-192 0,1 0 128 0,-1 0-128 16,-3 0 0-16,0 0 0 0,-1-1 0 0,-3 1 128 0,-2 1-128 0,-2 1 0 16,-2 0 128-16,-2 1-128 0,-10 1 0 0,11 0 0 15,-11 0 0-15,0 0 0 0,0 0 0 0,0 0 0 16,0 0 128-16,0 0-128 0,-5 8 144 0,-2 0-144 15,1-3 256-15,-5 1-64 0,-3 0 0 0,-4 0 0 16,-2 3 0-16,-1-1 0 0,-2 4 0 0,-1-2 0 16,0-1-192-16,0 1 0 0,2-1 128 0,1 0-128 15,1-5 0-15,2 1 144 0,1 1-144 0,3 1 128 16,1-2-128-16,4-1 0 0,9-4 0 0,0 0 128 16,0 0-128-16,0 0 0 0,0 0 0 0,0 0 0 15,0 0 0-15,9 8 0 0,1-3 0 0,2 0 0 16,1-2 0-16,3 0 0 0,2-2 128 0,2 0-128 15,0-1 0-15,4 0 128 0,-1 0-128 0,2 0 128 16,0 1-128-16,-2-1 0 0,-2 0 0 0,0 0 0 0,0 2 0 0,0 0 0 16,-2-2 0-16,-2 2 0 0,-2 0 0 0,-4 1 0 15,0 1 0-15,-11-4 0 0,0 0 0 0,0 0 0 16,0 0 0-16,4 8 0 0,-4 1 128 0,-3 1-128 16,-2 2 0-16,-2-2 128 0,-4-2 32 0,-2 0 0 15,-2 1 0-15,-2-2 0 0,-2-1 16 0,-3 2 0 16,-3-3 0-16,-1 2 0 0,-2 1 16 0,0-1 0 15,-1 0 0-15,2 1 0 0,1 0-64 0,2 1-128 16,2 0 192-16,2 1-64 0,2-2-272 0,2-1-64 16,2 0-16-16,2-7 0 0,1-6 224 0,2 3-144 15,9 3 144-15,-10 3-128 16,10-3-944-16,-5 10-176 0,3 6-32 0,-1-8-16 16,3-8-1392-16,0 0-256 0,0 0-64 0</inkml:trace>
  <inkml:trace contextRef="#ctx0" brushRef="#br0" timeOffset="814.66">23823 4760 9215 0,'0'0'816'0,"-11"2"-656"0,2-4-160 0,9 2 0 0,-10 0 4992 0,10 0 960 15,0 0 192-15,0 0 32 0,0 0-4256 0,0 0-864 16,-9 2-160-16,9-2-48 0,0 0-528 0,0 0-96 16,0 0-32-16,0 0 0 0,0 0-192 0,-8 6 128 15,8-6-128-15,-7 7 0 0,7-7 192 0,0 0-48 16,0 0-16-16,0 0 0 0,0 0 624 0,0 0 112 16,0 0 32-16,0 0 0 0,0 0 64 0,0 0 0 0,0 0 16 0,0 0 0 15,0 0-288-15,0 0-64 0,13 1-16 0,-1-1 0 16,0 0-224-16,0 0-32 0,-1 1-16 0,2-1 0 15,0-1-176-15,2 1-32 0,0 0-128 0,1 1 192 16,1 2-192-16,1-3 0 0,3 0 0 0,0 1 0 16,0 2 0-16,1 0 0 0,0-6 0 0,0 3 0 15,-1 3 0-15,0-3 0 0,0 0 0 0,0 0 0 16,-3 0 0-16,-1 2 128 0,0 1-128 0,-4-2 0 16,-1 0 128-16,-2 2-128 0,-10-3 0 0,11 3 0 15,-11-3 0-15,0 0 0 0,7 10 0 0,-1-3 0 16,-6-7 128-16,0 0-128 0,0 9 0 0,-2 0 0 15,-2 1 144-15,0 1-144 0,-1-1 128 0,-1 2-128 16,-3 0 0-16,-2-2 128 0,-1 0-128 0,-1 3 0 16,-1-1 0-16,0 0 0 0,-3 0 128 0,-1-2-128 15,-1-2 0-15,0 1 0 0,-2-1 0 0,0 1 128 16,-2 1-128-16,0 0 0 0,1-1 0 0,1 0 0 0,2 0 0 0,1 0 0 16,1 1 0-16,0 1 0 0,1 1 0 0,3-2 0 15,0-1 0-15,2 3 0 0,2 0 0 0,3-3 0 16,6-9 0-16,-7 13 0 0,7-13 0 0,-4 12 0 15,4-12 0-15,0 14 0 0,0-14 0 0,3 14 0 16,1-1 0-16,0-1 128 0,-4-12-128 0,6 10 128 16,2-2-128-16,1 0 128 0,0 1 0 0,2-4-128 15,1 2 192-15,1-2-64 0,1-2 48 0,0 1 0 16,1-2 0-16,2 2 0 0,1-1-48 0,0 1-128 16,0-2 192-16,2 2-64 0,-1-4-128 0,0 2 0 15,-2 0 0-15,1-1 128 0,1 1-128 0,1-1 0 0,0 0 0 16,-2 1 128-16,1-2-128 0,1-2-144 0,-1 1 144 0,4-2-208 31,0 1-1584-31,3-1-304 0,2-2-64 0</inkml:trace>
  <inkml:trace contextRef="#ctx0" brushRef="#br0" timeOffset="2371.79">30145 3976 25215 0,'0'0'1120'0,"0"0"224"0,-8-4-1072 0,8 4-272 0,-8-4 0 0,8 4 0 15,-12-4 640-15,3 6 64 0,3 6 0 0,-2-2 16 16,-1-3-144-16,-1-3-48 0,1-1 0 0,0 1 0 16,9 0 48-16,-12 1 0 0,2-2 0 0,0-3 0 15,-2-5 80-15,1 4 32 0,1 2 0 0,0 1 0 16,-2 0-32-16,-1 4 0 0,-3 0 0 0,1 1 0 15,-2-1-80-15,0 1-32 0,1 0 0 0,2-1 0 16,-1 1-32-16,2 0 0 0,0-2 0 0,4 1 0 16,9-2-304-16,0 0-64 0,-9 3-16 0,9-3 0 15,0 0-128-15,0 0 0 0,0 0 0 0,0 0 128 16,0 0-128-16,0 0 0 0,0 0 0 0,13 0 0 0,1-3 0 16,2 2 0-16,0 0 0 0,1-2 0 0,1 1-144 0,0-1 144 15,0 0 0-15,2-1 0 0,-2 2 0 0,0-1 0 16,1 1 0-16,0 0 0 0,-1 1 0 0,-2 0 0 15,0 1 0-15,-3 0 0 0,-3 0 0 0,-10 0 0 16,0 0 0-16,0 0 0 0,0 0 0 0,0 0 0 16,0 0 0-16,0 0 0 0,-9 2 0 0,-4 2 0 15,-6-2 128-15,-4 0-128 0,0 1 0 0,-4 1 0 16,-3 0 0-16,-3 0 0 0,-1-1 128 0,1 1-128 16,1 0 0-16,2 3 144 0,0-5 48 0,2 4 0 15,1 0 0-15,2 2 0 0,2 0-16 0,3-2 0 16,6-2 0-16,1 0 0 0,1 0-176 0,3 0 0 15,9-4 0-15,0 0 0 0,0 0 0 0,0 0 0 0,0 0 0 0,0 0 0 16,0 0 0-16,11 10 0 0,0-2 0 0,4-3 0 16,3-1-128-16,1-1 128 0,2-4 0 0,1-1 0 15,1 0 0-15,-1 0 0 0,0 1 0 0,3 0 0 16,-1 1 0-16,0-3 0 0,-3 3 0 0,0 0 0 16,-3 0 0-16,-2 0 0 0,-3-1 0 0,-2 1 128 15,-11 0-128-15,0 0 0 0,0 0 0 0,0 0 0 16,0 0 0-16,0 0 128 0,0 0-128 0,0 0 128 15,0 0 0-15,-4 10 0 0,-2-2 0 0,-2 0 0 16,-2-2-128-16,-1 2 128 0,-2 0-128 0,0 0 128 16,-3-2-128-16,2 2 0 0,0 0 0 0,-1 0 0 15,2-2 0-15,3 1 0 0,2-2 0 0,8-5 0 16,-9 5 0-16,9-5 0 0,0 0 0 0,0 0 0 0,0 0 128 16,0 0-128-16,0 0 0 0,0 0 128 0,13 6-128 0,1-1 0 15,3-5 0-15,3 0 0 0,1 0 0 0,1 0-144 16,1 0 144-16,2-4-208 0,0 0 208 0,0 1 0 15,-2 1 0-15,2-1 0 0,-2 1 0 0,-2-1 0 16,-2 0 0-16,-4-1 0 0,0 2 0 0,-2-1 0 16,-2 1 0-16,0 0 0 0,-11 2 0 0,0 0 0 15,0 0 0-15,0 0 0 0,0 0 192 0,0 0-192 16,0 0 192-16,0 0-192 0,-7 8 256 0,-2 3-64 16,-4-1-16-16,-3 0 0 0,-2 1-48 0,-4-1-128 15,-3-1 192-15,-1 2-64 0,-3-2 64 0,-1 0 0 0,-1 3 0 16,0-3 0-16,0 1-16 0,-1 1 0 0,2 2 0 0,4-3 0 15,1 3-176-15,5 0 0 0,0-2 0 0,4 1 0 16,1 1 128-16,2 1-128 0,2-4 128 0,2 1-128 16,1 0 0-16,2 0-224 0,2-3 32 15,1-2 0 1,3-6-208-16,0 0-48 0,0 0 0 0,0 0 0 16,0 0-1632-16,0 0-336 0,11-1-64 0</inkml:trace>
  <inkml:trace contextRef="#ctx0" brushRef="#br0" timeOffset="3113.59">29753 4714 8287 0,'0'0'736'15,"0"0"-592"-15,0 0-144 0,0 0 0 0,0 0 3856 0,0 0 752 16,0 0 128-16,0 0 48 0,0 0-2848 0,0 0-560 0,0 0-112 0,0 0-32 16,3-7-176-16,-3 7-32 0,0 0-16 0,0 0 0 15,7-9-128-15,-1 2-32 0,2 1 0 0,-8 6 0 16,10 0-176-16,1 1-32 0,0 0-16 0,1 1 0 16,1-2-176-16,2 1-48 0,-1-1 0 0,2 1 0 15,-1-1-96-15,2 0-32 0,1 0 0 0,1-1 0 16,-1 0-112-16,2-1-32 0,-1 0 0 0,1-1 0 15,-1 2-128-15,-1-2 192 0,-1 1-192 0,0-1 192 16,-1 2-192-16,-3 1 128 0,-3 0-128 0,1 0 128 16,-11 0-128-16,10 0 128 0,-10 0-128 0,0 0 128 15,11 4-128-15,-11-4 0 0,0 0 0 0,0 0 0 16,0 0 0-16,-3 11 128 0,-2 0-128 0,-2-1 128 16,0 2-128-16,-3-2 128 0,-1 1-128 0,-2 1 128 0,-4-2-128 15,0 2 128-15,-3 0-128 0,1 2 128 0,-1 2-128 0,-2-2 0 16,-3 4 0-16,0 0 0 0,-1 2 0 0,2-1 0 15,-3 2 0-15,3-2 0 0,-1-1 0 0,3-4-144 16,1-1 144-16,3 2-208 0,1-2 208 0,2-3 0 16,1-1 0-16,1-1 0 0,1 1 0 0,2-2 0 15,1-3 0-15,1 2 0 0,0-1 0 0,8-5 0 16,0 0 0-16,-6 8 0 0,6-8 0 0,0 0 0 16,0 0 0-16,0 0 0 0,-6 8 176 0,6-8-176 15,0 0 160-15,4 10-160 0,-4-10 288 0,8 8-32 16,-8-8-16-16,14 7 0 0,1-3 0 0,-1-1 0 15,2 0 0-15,2-3 0 0,2 1-96 0,0 2-16 0,4 0 0 0,2-2 0 16,1-1 0-16,2 0-128 0,1 0 192 0,-1 0-64 16,-3 0-128-16,0-1 0 0,-1 1 0 0,1 0 0 31,-2 0-1632-31,1 0-256 0,-3 0-48 0,1 0-16464 0</inkml:trace>
  <inkml:trace contextRef="#ctx0" brushRef="#br1" timeOffset="12629.45">1824 7985 9215 0,'-8'-6'816'0,"-1"0"-656"16,2-2-160-16,-2-2 0 0,0 0 3344 0,0 0 640 15,3 1 128-15,-1 2 32 0,2 1-2416 0,5 6-464 16,-5-7-112-16,5 7 0 0,0 0-224 0,-6-5-32 16,6 5-16-16,0 0 0 0,0 0-224 0,0 0-32 15,0 0-16-15,0 0 0 0,0 0-160 0,0 0-16 16,0 0-16-16,7 12 0 0,-1-2-48 0,2 1-16 15,1 0 0-15,2-1 0 0,-2 1 64 0,1 0 16 16,1-2 0-16,1 1 0 0,-1 1 0 0,4 2 0 16,0 1 0-16,1-2 0 0,-4-4-48 0,1-1 0 15,0 3 0-15,1 1 0 0,2 2-32 0,-2-2-16 16,-1-3 0-16,1 2 0 0,1 3-96 0,-1 0-32 16,-1 0 0-16,3 2 0 0,-2-2-48 0,0 0-16 0,2 0 0 0,1 1 0 15,0 0-16-15,1 2 0 0,3 1 0 0,0-3 0 16,-2 1 96-16,1-4 16 0,1 2 0 0,1-1 0 15,0-1-240-15,2 2 0 0,0 1 0 0,3 2 0 16,-3 0 0-16,0 3 128 0,-2 2-128 0,0-1 144 16,2 0 48-16,-4 2 0 0,-1 2 0 0,-1-1 0 15,-1 1-192-15,0 2 192 0,-3-6-192 0,-1 3 192 16,0-4 112-16,2 1 16 0,-2-2 16 0,0 0 0 16,-2-1-336-16,4-2-288 0,-2 2 48 0,-1-3 16 15,-1 0 224-15,2-1 0 0,2-1 0 0,0 1 0 16,1 0 0-16,0 0 0 0,1 0 0 0,-1 0 0 15,1 1 0-15,3 2 0 0,0 0 0 0,0 1 0 16,1 2 160-16,0 0-160 0,0 1 128 0,0 3-128 16,0-1 0-16,-2 0 0 0,-2 0 0 0,0 0 0 0,0 0 0 0,0-1 0 15,-3-1 0-15,1-1 0 0,-2 0 0 0,1-1 192 16,-1-6 0-16,1 1 0 0,2 0-192 0,-2 0 0 16,2-3 0-16,0 2 0 0,-1-3 0 0,1 1 0 15,0 1 0-15,1 2 0 0,1-3 128 0,0 1-128 16,-1 2 0-16,3 0 128 0,-2 1-128 0,1-1 128 15,1 3-128-15,0 3 128 0,-1 1-128 0,2-2 128 16,0 4-128-16,0-2 128 0,-2 1-288 0,1 1-64 16,-2 0-16-16,0-1 0 0,1 0 400 0,0-2 80 15,-1-2 16-15,-1 2 0 0,-2-2-256 0,2-3 0 16,0-2 128-16,-1-2-128 0,0-1 160 0,1 0-16 16,0 0 0-16,1 1 0 0,1 0-144 0,-1 3-176 0,0 0 48 0,0 0 0 15,2 1 128-15,-1 2 0 0,2 0 0 0,0 1 0 16,1-2 0-16,0 4 0 0,1 0 0 15,-1 5 128-15,0 0-128 0,0 1 0 0,-2 0 0 0,1 0 0 16,-2-1 0-16,1 0 0 0,-1-1 0 0,1 0 0 16,-2-3 0-16,0 3 0 0,3-5 0 0,-3-1 0 15,-1-3 0-15,2 2 0 0,-1-2 0 0,3 0 0 16,0 5 0-16,1-4 144 0,0 4-144 0,1 0 0 16,1 2 128-16,2 1-128 0,0 0 0 0,1 4 0 15,1 3 128-15,-1 1-128 0,-1 1 0 0,0 1 0 16,0-1 0-16,-1 0 0 0,-1-1 0 0,-2-1 0 15,-1-2 0-15,2-3 0 0,-1-5 0 0,2 1 0 16,-3-5 0-16,1 4 0 0,2-2 0 0,4 0 0 0,-1 1 128 16,2-1-128-16,2 2 0 0,0 0 0 0,-1 0 192 0,3 3-64 15,-2 4 0-15,-1 2-128 0,0 2 0 0,-2 0 0 16,-2 0 0-16,-1 0-144 0,-1-2 512 16,1 0 96-16,0-2 32 0,2-4 0 0,-1-2-496 0,3-3-288 15,2-3 32-15,2 2 16 0,-1 0 240 0,4-1 0 16,0 2 0-16,1 1 0 0,-2 0 0 0,-3 2 0 15,0-2 0-15,-4 3 0 0,-2-2 272 0,1 6 0 16,-4 1 0-16,2 2 0 0,-2 2-416 0,2 0-96 16,0-2-16-16,0 1 0 0,1-2 256 0,1 0 0 15,2-3 0-15,2 0 0 0,2-3 0 0,-1-1 0 16,2-1 0-16,-3-1 0 0,-1-2 0 0,-1 1 0 0,-3-3 0 16,0 2 0-16,-1-1 0 0,-3-2 0 15,2 2 0-15,-2-2 0 0,0 0 144 0,1 1-144 0,1 2 0 0,1-1 144 16,1 4-16-16,1 3 0 0,2-1 0 0,2 3 0 15,2 0-128-15,-1 2 0 0,1-1 144 0,-2 1-144 16,0 0 0-16,-2-1 0 0,-2-2-160 0,1-2 160 16,-5 1-208-16,1-4 64 0,-1-5 16 0,1 0 0 15,-2 2 320-15,3-2 80 0,-2-2 16 0,1 4 0 16,-1-3-288-16,2 2 0 0,1-1 0 0,1 1 0 16,2 1 0-16,1 3 0 0,0-4 0 0,0 6 0 15,-1 1-144-15,-3 1-96 0,-2 4-16 0,1 0 0 16,-1 1 416-16,-2 1 80 0,0 0 16 0,0 1 0 15,0-2-256-15,2 0 0 0,1-3 0 0,-2-2 0 16,2-5 0-16,2 3 0 0,2-4 0 0,2 2 0 16,0 1 0-16,2 1 0 0,1 0 0 0,0 0 0 15,0 3 0-15,-2 0 128 0,-2 0-128 0,-1 6 0 0,-3 2 0 16,0 2 0-16,-1-4 0 0,0 3 0 0,1 1 0 0,0-2 0 16,0-2 0-16,3-3 0 0,2-1 128 0,1-3-128 15,2-3 0-15,4 4 0 0,-1-1 144 0,-1 0-144 16,-1 0 128-16,-1 2-128 0,-1-1 0 0,-2 0 128 15,-3 4-128-15,2 0 0 0,-2 3 0 0,2 1 128 16,-1-1-128-16,3 1 0 0,4 2 0 0,1-2 0 16,3-1 128-16,3 0-128 0,0-2 0 0,1-2 0 15,-2-1 0-15,-3-1 0 0,-3 0 208 0,-1-1-32 16,1 2-16-16,-2 0 0 0,-2-2-160 0,3 6 0 16,4 2 0-16,3 3 0 0,5 4-176 0,4 2 48 15,0-1 0-15,-3 2 0 0,-4-7 128 0,-1-2 192 0,-2-4-32 16,-1-3-16-16,1-5-144 0,-1 1 0 15,2 0 0-15,3 0 0 0,2 0 0 0,2 1 0 0,0 1-160 0,-1 4 160 16,-3 3 0-16,-4 0 160 0,-3 2 0 0,0 1 0 16,0 1-160-16,1-1-176 0,0 1 48 0,3-2 0 15,3-4 304-15,2 0 64 0,3-1 16 0,-3-2 0 16,-2 1-256-16,-3-1 0 0,-4-1 0 0,-4 0 0 16,-3-2 0-16,2 3 128 0,1 0-128 0,1 2 0 15,-1 3 0-15,2 0 0 0,2 3 0 0,1-1 0 16,0 1 0-16,0-2 176 0,-2-1-176 0,-2-1 160 15,-2-2-160-15,-2-2 0 0,-5-3 0 0,-1-1 0 16,-2-4 0-16,-1 0 0 0,1 0 0 0,-1-2 0 0,-3 0 0 16,1-1 0-16,-1 0 0 0,2 2 0 0,0 1 0 0,0-1 0 15,0 1 0-15,1 0 0 0,-1 1 0 16,1 0 128-16,-1 2-128 0,0-2 0 0,0 1 192 0,-2 0-64 16,-1-1 0-16,1 0 0 0,-2 0-128 0,-2 1 0 15,0-4 0-15,-2 1 0 0,1-2 0 0,-2 1 0 16,-2-2 0-16,1-2 0 0,-2 0 0 0,0-1 0 15,0 1 0-15,-1 0 0 0,1 0-320 0,-1-3 48 16,-2 0 16-16,2 1 0 16,-1-2-512-16,0 4-112 0,-7-11-16 0,0 0 0 0,0 0 608 0,0 0 112 15,11 4 32-15,-11-4 0 0,10 5-112 0,-10-5 0 16,11 8-16-16,-11-8 0 16,0 0-1552-16,10 2-304 0,-10-2-64 0,0 0-17200 0</inkml:trace>
  <inkml:trace contextRef="#ctx0" brushRef="#br2" timeOffset="17157.32">2498 16218 21183 0,'0'0'1888'0,"0"0"-1504"15,0 0-384-15,12-6 0 0,-1 0 896 0,4-1 96 16,-2 1 32-16,2-2 0 0,1-1-688 0,1 0-128 16,0-2-16-16,3 0-16 0,-1-1 208 0,1-1 64 15,-2-2 0-15,3-3 0 0,1 1-48 0,1-2 0 16,1-4 0-16,-1 0 0 0,3-3 80 0,3-3 16 16,1-1 0-16,0 0 0 0,0-2 16 0,1 0 0 15,1 1 0-15,-1 0 0 0,1 0-128 0,1-1 0 16,0 2-16-16,-1-2 0 0,1-1 112 0,1 0 32 15,0 0 0-15,1-3 0 0,1-1-160 0,2-4-32 16,3-1 0-16,-1 1 0 0,0 0-112 0,1 2-16 16,-1 1-16-16,-2 2 0 0,-3-1-32 0,0 6 0 15,2 1 0-15,-1-2 0 0,-3-4 16 0,2-4 0 0,0-4 0 0,5-6 0 16,1 3 64-16,2 1 16 0,2 2 0 0,-4 4 0 16,0 6 64-16,-2 0 16 0,-5 4 0 0,0-4 0 15,-3-1-320-15,-1-3 160 0,-1-1-160 0,2-4 128 16,1-5-128-16,2 1 0 0,3-3 0 0,2 6 128 15,4 5-128-15,-3 4 128 0,0 2-128 0,-4 4 128 16,-2 1-128-16,-1 2 128 0,-6-3-128 0,0-1 128 16,-1-3-128-16,2-3 128 0,-2-5-128 0,-1 2 128 15,1-6 0-15,2 4 0 0,1 5 0 0,2-1 0 16,5 2 128-16,0 5 32 0,2 4 0 0,-2 1 0 16,-2 2-128-16,-2 1-32 0,-2-1 0 0,-3 3 0 15,-4-5 0-15,2-1 0 0,-4-3 0 0,0-1 0 16,0-1 0-16,-2-2 0 0,1-2 0 0,1 1 0 15,1 1-128-15,1 2 0 0,2 4 0 0,1 1-176 0,2 1 176 16,2 1 0-16,0 2 0 0,-1 1 0 0,3 1 160 0,-5 1 16 16,-1 1 0-16,-1 0 0 0,-2-2-176 0,-2 2 0 15,-1-4-160-15,-2-2 160 0,-4-2 0 0,1 0 0 16,3-4 0-16,-1 3 0 0,-1-2 0 0,-2 2 0 16,2-1 128-16,1 2-128 0,-2 0 0 0,2 4 160 15,0 1-160-15,1 2 128 0,2 0-128 0,0 2 0 16,0 2 144-16,1-3-144 0,1 2 160 0,2 0-32 15,-1 1-128-15,1 0 192 0,-2 0-192 0,-1-1 0 16,-3-1 128-16,0 0-128 0,1-4 0 0,-2 2 144 16,-1-2-144-16,-1-1 128 0,-2 0-128 0,0-1 0 15,-1 0 0-15,-1 2 0 0,1 0 0 0,0 0 128 0,1 0-128 16,0 3 128-16,0 0-128 0,0 1 128 16,0-1-128-16,1 2 128 0,1 0-128 0,3 1 192 0,-1-1-192 0,1 2 192 15,0-1-192-15,2 2 160 0,-1-1-160 0,2 0 160 16,0 1-160-16,1 0 0 0,2 0 0 0,-2 0 0 15,0-3 0-15,-1 2 0 0,-3-3 0 0,1 1 0 16,-1-1 0-16,0-4 0 0,-1-1 192 0,0 0-64 16,-1 0-128-16,-2 0 0 0,0-3 0 0,2 1 0 15,0 2 0-15,-1 1 0 0,2 0 0 0,-1 2 0 16,-1 1 176-16,2-1-48 0,0 1-128 0,3 3 192 16,-1-5-192-16,1 3 144 0,3 0-144 0,2 0 128 15,1 1-128-15,3 1 0 0,0-2 144 0,-1 0-144 16,1 0 192-16,0-3-48 0,-2-3 0 0,0-3 0 15,-3-3-144-15,-2-1 0 0,-1 0 0 0,1-1 0 16,2-2 0-16,-1 2-224 0,-1 2 80 0,0 1 16 16,1 2 128-16,0 1 0 0,2 1 0 0,1 1 0 0,0-1 0 0,1 4 0 15,3 1 0-15,2 0 0 0,0-3 0 0,-1-2 0 16,1-1 0-16,-4-1 0 0,1-10 0 0,-2 2 128 16,-2-1-128-16,1-2 0 0,0 1 0 0,0 2 0 15,1 1 0-15,0 3 0 0,3 2 0 0,3-1 0 16,0 0 0-16,5 0 128 0,4 5-128 0,0-2 0 15,-2-2 0-15,0-4 0 0,-2-6 0 0,-1-3 128 16,-5 0-128-16,1-1 0 0,0-1 0 0,-1 3 128 16,-1 0-128-16,3 7 0 0,2-3 0 0,4 5 0 15,6 1 0-15,1-1 128 0,-1 2-128 0,-1-6 0 16,-3-5 0-16,-1-7 0 0,-3-3 0 0,-1 0 128 0,-4 1-128 16,3 3 0-16,0 3 0 0,3 3 0 0,3 1 0 0,2 5 0 15,3-3 0-15,-1 1 0 0,-3-6 0 0,-1-2 128 16,-3-6-304-16,-3 1-48 0,-3-1-16 0,-2 5 0 15,2 3 400-15,-2 3 80 0,0-2 16 0,3 6 0 16,0 1-256-16,4-1 0 0,2-1 0 0,2-4 0 16,0-1 0-16,-2-5 0 0,-3-5 0 0,-2 6 0 15,-3 2 0-15,0 2-288 0,-2 3 32 0,0 3 16 16,-3 4 400-16,2 0 80 0,1-3 16 0,1-2 0 16,0 0-256-16,3-3 0 0,3-2 0 0,1 0 0 15,-2-1 0-15,-1 0 0 0,0 4 0 0,-2 6 0 16,0 3 0-16,-5 4 0 0,-2-2 0 0,-1 5 0 15,-1-2-176-15,0 1-80 0,0 1 0 0,-1-2-16 16,1 1 416-16,-1-1 96 0,2 1 16 0,0-2 0 0,0-2-256 16,1 2 0-16,0 0 0 0,0-1 0 0,0 0 0 0,0 1 0 15,-1 1 0-15,-3 3 0 0,-1 1-144 0,-2 3-80 16,1 2-16-16,-3 3 0 0,-2-1 240 16,0 2 208-16,-3 1-32 0,1 2-16 15,0 2-1824-15,0 0-352 0,0 1-80 0,-3-1-17440 16</inkml:trace>
  <inkml:trace contextRef="#ctx0" brushRef="#br3" timeOffset="22326.52">15899 9794 24879 0,'0'0'2208'0,"-4"-2"-1760"16,4 2-448-16,0 0 0 0,0 0 3280 0,0 0 576 15,-9 0 112-15,9 0 32 0,-8 1-3184 0,0 1-640 16,-1 2-176-16,0 2 0 0,-2 1 0 0,0 4 0 16,-4 1 0-16,-2 2 0 0,-2 2 0 0,-2 3 0 15,-2 1 0-15,-2 6 0 0,0 1 144 0,-2 6 32 16,-2 7 0-16,-1-1 0 0,-3 4 336 0,-1-2 64 16,-2-2 0-16,-1-5 16 0,0-10-112 0,0 1-32 15,2-4 0-15,5 0 0 0,0-3-320 0,0 2-128 0,5-3 0 0,2-2 144 16,1 0-352-16,2-2-80 0,2-3-16 0,0 1 0 31,-2-2-800-31,6-3-176 0,3 1-16 0,2-3-16 16,-1-2-1472-16,2-2-288 0,0-2-64 0</inkml:trace>
  <inkml:trace contextRef="#ctx0" brushRef="#br3" timeOffset="22625.49">15204 9854 19343 0,'0'0'1728'0,"-3"-9"-1392"0,1 2-336 0,2 7 0 15,0 0 5664-15,0 0 1056 0,9 3 224 0,3 1 32 0,2 1-5376 0,2 3-1072 16,-1 2-208-16,3 3-64 0,2 2-16 0,1 3-16 16,1 2 0-16,2 4 0 0,-2 2-224 0,1 6 144 15,-1 0-144-15,0 4 128 0,-2 0-128 0,-2-1 0 16,-1-1 0-16,0-1 0 0,-1-3 0 0,-2-3 0 15,-1-1 0-15,-1-5 0 0,-3 1-208 0,1-1 80 16,2 3 128-16,1 0-208 16,0 0-240-16,0 2-64 0,0 1 0 0,2 1 0 15,-1 0-144-15,3-4-48 0,0-2 0 0,1 0 0 16,2 2-1808-16,-1-5-368 0,1-2-80 0,-1-3-16 0</inkml:trace>
  <inkml:trace contextRef="#ctx0" brushRef="#br3" timeOffset="22948.31">16178 10544 21183 0,'0'0'1888'0,"0"0"-1504"0,0 0-384 0,0 0 0 0,0 0 5152 0,0 0 960 15,0 0 192-15,0 0 32 0,6 9-4992 0,2 3-1024 16,-1-2-192-16,-1 3-128 0,-1 3 0 0,1 3 0 16,0 3 0-16,-1 1 0 0,1 0 0 0,-1 1 0 15,-1 0 0-15,-2 0 0 0,1-1 0 0,-2-1 0 16,2 1 0-16,-2-3 0 0,0 0-256 0,1 2 0 15,0 0 0-15,1 0 0 16,0-1-624-16,0 0-112 0,1 1-32 0,2-1-11168 16,-1 1-2240-16</inkml:trace>
  <inkml:trace contextRef="#ctx0" brushRef="#br3" timeOffset="23610.51">15639 12194 31503 0,'0'0'1392'0,"0"0"288"0,0 0-1344 0,0 0-336 15,0 0 0-15,0 0 0 0,0 0 224 0,0 0-32 0,0 0 0 0,0 0 0 16,0 0-192-16,0 0 0 0,0 0-192 0,0 0 192 16,0 0 160-16,3 12 144 0,-3-12 16 0,-7 12 16 15,-2-3 816-15,0 3 144 0,0-1 48 0,0 4 0 16,-3 0-144-16,1 4-32 0,-1-1 0 0,-1-1 0 16,0 5-336-16,-2-1-80 0,-3-4-16 0,0 2 0 15,0 3-96-15,-5 2-32 0,-3-3 0 0,-2 1 0 16,-4 1-336-16,1 1-64 0,1-1-16 0,1 2 0 15,3 0-192-15,2 0 0 0,0-2 0 0,3-1 0 16,2-1-336-16,0-1-16 0,3-5 0 0,0 0 0 16,2-1-592-16,3 2-112 15,2-1-32-15,1-2 0 0,-1-2-1984 0,-1-6-416 0,-1-6-80 0</inkml:trace>
  <inkml:trace contextRef="#ctx0" brushRef="#br3" timeOffset="23910.29">15115 12215 47167 0,'0'0'2096'0,"0"0"416"0,0 0-2000 0,0 0-512 16,2 16 0-16,3-2 0 0,4 2 528 0,4-2 16 0,1 0 0 15,5 2 0-15,1 0-544 0,4-1-320 0,1 2 32 0,1 0 16 16,0 3 272-16,1-3-192 0,2 2 192 0,-2 1-160 16,-1 3-48-16,0 1-16 0,-1-1 0 0,-1 3 0 15,-2 0-48-15,-1 7-16 0,-2 1 0 0,1 1 0 32,-3 0-176-32,0-1-48 0,0-1 0 0,0-3 0 15,0-3-448-15,-1-2-112 0,-1-7-16 0,0 0 0 16,1-3-1408-16,0-2-304 0,-1 0-48 0</inkml:trace>
  <inkml:trace contextRef="#ctx0" brushRef="#br3" timeOffset="24422.62">15931 12817 29487 0,'0'0'2624'0,"6"-9"-2112"16,-1-1-512-16,1-1 0 0,1 1 2560 0,1 1 384 16,2-3 96-16,1 2 16 0,-1-1-2512 0,0 2-544 15,0 0 0-15,0 1 0 0,0 0 0 0,1-1 256 16,-1 0-48-16,2 3 0 0,0 0-208 0,-1 0 0 15,3-1 128-15,0-3-128 0,0 1 448 0,2 1 32 0,1 0 16 0,-2 2 0 16,1-1-48-16,0 1 0 16,-2 0 0-16,-1 2 0 0,-1 2-64 0,0 1 0 0,-2 1-16 0,0 2 0 15,-10-2-368-15,10 7-128 0,-4 2 0 0,-1 1 0 16,-2 3 128-16,-3 3 224 0,-1 1-48 0,-2 1-16 16,-1 4-160-16,-2 4 0 15,-4 2 0-15,0 0-176 0,0 0 176 0,-2-1 0 0,0-1 0 0,2 3-128 16,-3-4 128-16,1-2 176 0,0-2-48 0,2 1 0 15,-2-2 160-15,2-1 32 0,2 0 0 0,1-1 0 16,1 0-192-16,1 0-128 0,1 1 192 0,1 1-192 16,0 0 0-16,2 0 0 0,2-3 0 0,2-1 0 15,0 3 128-15,1-2-128 0,-1 0 192 0,4 0-192 16,-1-3 0-16,4-1 0 0,0-1 0 0,2-1 0 16,1-1 0-16,1-4 0 0,2 1 0 0,1-5 0 0,2 2-288 0,2-4 32 15,5-4 16-15,2 2 0 16,0-4-368-16,5-3-80 0,3 0-16 15,1-4-12704-15,-2-4-2544 0</inkml:trace>
  <inkml:trace contextRef="#ctx0" brushRef="#br3" timeOffset="26911.3">16927 10269 8287 0,'0'0'368'0,"0"0"80"0,0 0-448 0,0 0 0 0,0 0 0 0,0 0 0 16,-2-9 4272-16,2 9 768 0,0 0 144 0,0 0 48 15,1-10-3952-15,-1 10-768 0,4-6-176 0,-4 6-16 16,0 0 32-16,7-4 16 0,-7 4 0 0,10-1 0 16,0-2 112-16,-10 3 32 0,12 0 0 0,1 3 0 15,0-3 304-15,0 1 64 0,-1 0 16 0,1 1 0 16,0-2 32-16,3 0 16 0,1 0 0 0,2 1 0 15,2 0-272-15,0-1-48 0,0-1-16 0,2 0 0 0,3-1-256 16,3 0-48-16,0-1-16 0,2 6 0 0,0 1-96 0,2-2 0 16,0 0-16-16,-1-2 0 0,1 0-48 0,-1 0 0 15,1 1 0-15,-1 0 0 0,0 0-128 0,-2-1 160 16,-2 0-160-16,1 0 160 0,-2-2-160 0,2-1 192 16,1-1-192-16,0-1 192 0,1-1-192 0,2 2 192 15,2-3-192-15,0 2 192 0,1 0-16 0,-1 1 0 16,-3 0 0-16,0 0 0 0,-4-1 16 0,-2 2 0 15,-1-2 0-15,-3 1 0 0,-2 0-192 0,-2-1 0 16,-3 1 144-16,-2 1-144 0,-2 1 0 0,0-1 0 16,-1 1 0-16,-10 2 128 0,0 0-128 0,9-2 0 0,-9 2 0 0,0 0 0 31,0 0-384-31,0 0-32 0,0 0-16 0,0 0 0 16,0 0-1408-16,0 0-272 0,0 0-64 0,0 0-16 15,-6 8-960-15,6-8-192 0,-9 16-48 0,0-3 0 0</inkml:trace>
  <inkml:trace contextRef="#ctx0" brushRef="#br3" timeOffset="27873.29">17163 12750 22399 0,'0'0'992'0,"-5"-4"208"0,0 0-960 0,0 0-240 0,0-3 0 0,-2 2 0 0,1 0 784 0,-1-2 112 16,1 2 32-16,0 0 0 0,1-2-928 0,0 2 0 15,-3 1-160-15,3-1 16 16,-2 1-224-16,7 4-32 0,-8-4-16 0,8 4 0 0,-7-2 416 0,7 2 0 15,-9-3 0-15,1 2 0 0,1 0 384 0,7 1 96 16,-9-2 32-16,0 2 0 0,1 0 160 0,8 0 32 16,-9 2 16-16,9-2 0 0,0 0 368 0,0 0 64 15,0 0 0-15,0 0 16 0,0 0-80 0,0 0-32 16,0 0 0-16,0 0 0 0,0 0-448 0,0 0-96 16,0 0 0-16,9 6-16 0,2-2-160 0,2 0-16 15,1-2-16-15,2 0 0 0,2 0-128 0,1-2-32 0,2 0 0 0,1-2 0 16,2-1 160-16,2 1 16 0,3-1 16 0,2 0 0 15,0 3 32-15,2-1 0 0,1-2 0 0,1 2 0 16,3 0-112-16,0 0-32 0,1-1 0 0,-2 1 0 16,1 1-80-16,-1-3-16 0,-1 2 0 0,2 0 0 15,1-1 16-15,2 2 0 0,0 0 0 0,1 0 0 16,0-2 32-16,1 2 0 0,0-2 0 0,-3 0 0 16,-1-2-48-16,-3 0-128 0,-4 1 192 0,1 1-64 15,-3 1-128-15,-3-2 192 0,-1 0-192 0,-2 1 192 16,-2 0-192-16,-1-2 160 0,-3 3-160 0,-1 0 160 15,-3 1-160-15,1 1 192 0,-2 4-192 0,-2-2 192 0,-2-3-192 0,1 0 128 16,-10 0-128-16,13 1 128 0,-13-1-128 16,11 0 0-16,-11 0 0 0,0 0 0 0,11 3 0 0,-11-3-176 15,0 0 48-15,0 0 0 16,0 0-560-16,0 0-96 0,0 0-32 0,0 0-12240 16,0 0-2464-16</inkml:trace>
  <inkml:trace contextRef="#ctx0" brushRef="#br3" timeOffset="35450.57">21398 9115 3679 0,'0'0'320'0,"0"0"-320"16,0 0 0-16,0 0 0 0,0 0 3520 0,0 0 640 16,0 0 128-16,0 0 32 0,0 0-2416 0,0 0-496 15,0 0-80-15,0 0-32 0,0 0-368 0,0 0-80 0,0 0-16 0,0 0 0 16,0 0-48-16,0 0-16 0,0 0 0 0,0 0 0 15,-9-3 0-15,1 1 0 0,-1-1 0 0,9 3 0 16,-11-1-96-16,1 1-32 0,-2 0 0 0,1 0 0 16,-3 0-48-16,1 1-16 0,-1 0 0 0,-2 1 0 15,0-2-112-15,-1 1-16 0,0-1-16 0,-2 0 0 16,1 0-96-16,-1 0-16 0,-1 1 0 0,0 2 0 16,1-1-64-16,-1 1-32 0,1-4 0 0,-1 1 0 15,1 0 0-15,0 0 0 0,1-2 0 0,1 1 0 16,0 0-48-16,0 1-16 0,-1-1 0 0,0-1 0 15,0 1-32-15,1 0-128 0,0-3 192 0,1 2-64 16,0 1 48-16,2 0 0 0,1 1 0 0,0-4 0 16,1 1 144-16,0-1 48 0,1 2 0 0,2-1 0 0,-1-1-176 0,3 2-16 15,-1-2-16-15,1 1 0 0,1-2 32 0,-1 2 0 16,7 3 0-16,-10-4 0 0,1 2-192 0,9 2 0 16,0 0 0-16,-9-3 128 0,1 2-128 0,8 1 0 15,-11-1 0-15,2 2 128 0,9-1-128 0,-9 0 0 16,9 0 0-16,-10 1 0 0,-1-1-128 0,11 0 128 15,-10 3 0-15,1 1 0 0,0 0 0 0,9-4 0 16,-10 4 0-16,1-1 0 0,1 1 0 0,8-4 0 16,-9 6 0-16,9-6 0 0,-7 5 0 0,7-5 0 15,-10 6 0-15,10-6 0 0,0 0 0 0,0 0 0 16,-7 4 128-16,7-4-128 0,0 0 192 0,0 0-32 0,-8 5-16 0,8-5 0 16,0 0-144-16,0 0 192 0,-8 4-192 0,8-4 192 15,-7 6-192-15,7-6 128 0,0 0-128 0,0 0 128 16,0 0-128-16,0 0 128 0,0 0-128 0,-7 6 128 15,7-6 0-15,0 0-128 0,0 0 192 0,0 0-64 16,0 0-128-16,-7 7 128 0,7-7-128 0,0 0 128 16,0 0-128-16,-6 6 128 0,6-6-128 0,0 0 128 15,-7 7-128-15,7-7 192 0,0 0-192 0,-9 4 192 16,9-4-192-16,0 0 0 0,0 0 0 0,-8 5 0 16,8-5 192-16,0 0 0 0,0 0 0 0,-9 0 0 15,9 0-64-15,0 0-128 0,0 0 192 0,-9-2-64 16,9 2-128-16,0 0 0 0,0 0 144 0,-9-1-144 15,9 1 0-15,-7-2 144 0,7 2-144 0,0 0 0 16,-8-4 0-16,8 4 0 0,-7-4 0 0,7 4 0 16,-8-4 128-16,8 4-128 0,-8-7 0 0,1 3 0 0,7 4 0 15,-6-4 0-15,6 4 0 0,0 0 0 0,-7-3 0 0,7 3 0 16,-6-3 0-16,6 3 0 0,0 0 0 0,0 0 0 16,0 0 0-16,0 0 0 0,0 0 0 0,0 0 0 15,0 0 0-15,0 0 0 0,0 0 0 0,0 0 0 16,0 0 0-16,0 0 0 0,-8-3 0 0,8 3 0 15,0 0 0-15,0 0 0 0,0 0 0 0,0 0 0 16,0 0 128-16,-6-4-128 0,6 4 0 0,0 0 160 16,0 0-160-16,-7-2 128 0,7 2-128 0,0 0 0 15,-9 0 144-15,9 0-144 0,0 0 0 0,0 0 0 16,0 0 0-16,-8 6 128 0,8-6-128 0,-6 7 0 16,6-7 0-16,0 0 0 0,-6 8 0 0,6-8 0 0,-4 9 0 0,4-9 0 15,-2 10 0-15,2-10 0 0,-3 11 0 0,1-1 0 16,2 2 0-16,0-3 0 0,0-9 0 15,0 14 0-15,0-3 0 0,0 2 0 0,-2 0 0 0,1 0 0 16,0 1 0-16,-1 3 0 0,1 3 0 0,0-1 0 16,-1 1 0-16,2 1 0 0,0 1 0 0,0 0 0 15,0 1 0-15,2 2 0 0,-1-1 0 0,0 2 0 16,1 0 0-16,-2 0 0 0,0-3 0 0,-2 3 0 16,1 4 0-16,0-2 0 0,-2-2 0 0,1 0 0 15,-1-1 0-15,-1 2 0 0,0 3 0 0,0 1 0 16,0 3 0-16,2-1 0 0,-1-2 0 0,0 0 0 15,2-1 0-15,0 0 0 0,0-1 0 0,1 1 0 16,1-3 0-16,0 2 0 0,-1-1 0 0,1-1 0 16,1-4 0-16,-2 2 0 0,0-4 0 0,0 1 0 0,2-2 0 15,0 1 0-15,-2 1 0 0,2-3 128 0,1 0-128 0,0 0 0 16,-1 1 0-16,1-3 0 0,-1 0 0 0,2-2 144 16,0-2-144-16,-1 2 0 0,-1-2 128 0,1 0-128 15,0 0 0-15,0 0 0 0,1-3 0 0,0 3 0 16,-1 0 0-16,0-1 0 0,-1 0 128 0,1-2-128 15,-2-1 0-15,2 0 0 0,-3-9 0 0,2 12 0 16,1-1 0-16,-1 0 0 0,-2-11 0 0,3 12 0 16,-2-3 0-16,1 0 0 0,-2-9 0 0,2 11 0 15,-2-11 0-15,0 9 0 0,0-9 0 0,2 9 0 16,-2-9 0-16,0 0 0 0,0 0 128 0,4 9-128 16,-4-9 0-16,2 12 0 0,-2-12 0 0,0 0 0 15,0 0 0-15,7 10 0 0,0 3 0 0,0-4 0 16,-1-1 0-16,0-1 0 0,-6-7-144 0,1 6-96 0,-1-6-16 0,0 0 0 15,0 0 416-15,0 0 80 0,3 7 16 0,-3-7 0 16,0 0-416-16,0 0-80 0,1 6-16 0,-1-6 0 16,0 0 256-16,0 0 0 0,0 0 0 0,0 0 0 15,0 0 0-15,0 0 0 0,0 0 0 0,0 0 0 16,0 0 160-16,0 0 80 0,0 0 16 0,0 0 0 16,0 0-432-16,0 0-80 0,0 0 0 0,0 0-16 15,0 0 272-15,0 0 0 0,0 0 0 0,0 0 0 16,0 0 0-16,4-10 0 0,-4 10 0 0,0 0 0 15,0 0 128-15,6-11 96 0,-6 11 16 0,7-6 0 16,-7 6-240-16,0 0 0 0,8-7 0 0,-8 7 0 16,9-5 0-16,-9 5 0 0,8-4 0 0,-8 4 144 15,9-4-144-15,-9 4 0 0,10-2 0 0,1-1 0 0,-11 3 0 0,10-4 0 16,-10 4-176-16,13-4 176 0,-2 2 0 0,-1-1 0 16,-10 3 0-16,12-5-128 0,-1 2 128 0,1 1 0 15,-1-1 0-15,0 2-128 0,-11 1 128 0,16 0 0 16,-2 0 0-16,1 1-128 0,0 0 128 0,-2-2 0 15,0-4 0-15,0 1 0 0,4 0 0 0,0 3 0 16,2-1 0-16,-1 1 0 0,0-1 0 0,2 0 0 16,-2 1 0-16,0-2-128 0,3 1 128 0,0-2 0 15,-2 0 0-15,1 1 0 0,-1 1 0 0,0-1 0 16,-1-1 0-16,0 2-128 0,1-1 128 0,0 0 0 16,1 1 0-16,-1 0-128 0,-1 1 128 0,1 0 0 15,-2 0-144-15,1 1 144 0,0 0 0 0,2 0 0 0,-2 0-144 0,1 0 144 16,0-2 0-16,0 2 0 0,2 0 0 0,0 0 0 15,0 0 0-15,1 0 0 0,0-1 0 16,0 0 0-16,-1-1 0 0,0 2 0 0,0 0 0 0,-1 0 0 16,-4 0 0-16,1 0 0 0,-1 0 0 0,0 2 0 15,-2-2 0-15,2 1 0 0,-1 2 0 0,1-2 0 16,0-1 0-16,-2 0 0 0,0 0 0 0,1 1 0 16,-1-1 0-16,0 0 0 0,-1 0 0 0,2 0 0 15,-1 1 0-15,0-1 0 0,-1 0 0 0,-2 0 0 16,-1 0 0-16,2 0 0 0,0 0 0 0,-1-1 0 15,1 1 0-15,0 0 0 0,-12 0 0 0,13 0 0 16,0 0 0-16,-1 0 0 0,-12 0 0 0,11-1 0 16,0 0 0-16,-11 1 0 0,0 0 0 0,13-2 0 15,-3 1 0-15,-10 1 0 0,11-3 0 0,-11 3 0 0,10-2 0 0,-10 2 0 16,11-3 0-16,-11 3 0 0,10-1 0 0,-10 1 0 16,0 0 0-16,11-3 0 0,-11 3 0 0,7-2 0 15,-7 2 0-15,0 0 0 0,0 0 0 0,0 0 0 16,9-6 0-16,-9 6 0 0,0 0 0 0,0 0 0 15,0 0 0-15,7-6 0 0,-7 6 0 0,0 0 0 16,7-9 0-16,-7 9 0 0,2-11 0 0,2 1 128 16,4 1-128-16,-4 0 0 0,-3-3 128 0,-2 0-128 15,2 2 0-15,-4-3 144 0,-2-4-144 0,0 0 0 16,1-3 144-16,0-1-144 0,2 2 0 0,-2-1 0 16,0 1 0-16,1-5 128 0,1 2-128 0,-1 1 0 15,0 0 0-15,2-1 0 0,-2 0 0 0,2-1 0 0,-1-4 0 16,0-1 0-16,0-4 0 0,-1-1 0 0,0-3 0 0,1 2 0 15,-1 2 0-15,1 1 0 0,-1-1 0 0,0 4 0 16,-1 2 0-16,1-2 0 0,-1 6 0 0,0-1 0 16,0 3 0-16,-1-1 0 0,-1 0 0 0,1 0 0 15,0-3 0-15,1-1 0 0,1-1 0 0,2-2 0 16,0-2 0-16,1-3 0 0,1 0 0 0,0 0 0 16,2 1 0-16,1 4 0 0,1 2 0 0,0 2 0 15,-1 1 0-15,2 3 0 0,-1 4 0 0,0 0-128 16,-1 2 128-16,-2 1 224 0,1 0-48 0,1 2-16 15,-1 2-288-15,-1 0-64 0,-1 0-16 0,-1 9 0 16,3-10 208-16,-2 0 0 0,1 1 0 0,-1-1 0 16,-1 10 0-16,1-11 0 0,-1 2 0 0,0 9 0 15,0-11 0-15,0 0 0 0,0 2 0 0,0 0 0 16,0 0 0-16,0 0 0 0,-1 1-128 0,1 1 128 16,0 1 0-16,0-1 0 0,0 7 0 0,0-10 0 0,0-1 0 15,0 5 0-15,0 6 0 0,0 0 0 0,-1-8 0 0,-2 2 288 16,3 6-32-16,0 0-16 15,-3-10-560-15,1 4-128 0,2 6 0 0,-3-8-16 16,3 8 320-16,0 0 144 0,-4-8-128 0,4 8 128 0,-2-6 128 0,2 6 96 16,-7-8 32-16,2 1 0 0,5 7-256 0,-8-5 0 15,0 1 0-15,2 2 0 0,6 2 0 0,-11 0-288 16,1 2 64-16,0-2 16 0,-3 0 208 0,1 3 160 16,0 1-32-16,-1 0 0 0,0 0-128 0,0 1 0 15,0 0 0-15,1 0 0 0,0-2 0 0,1 1 0 16,-1-3 0-16,0 2 0 0,2-1 0 0,-1 1 0 0,1-2 0 15,0 1 0-15,-2-1-208 0,1-1-32 16,1 0 0-16,0 1 0 0,-2 0 240 0,1 2 0 0,-3 0 0 0,1 1 0 16,-1-2 0-16,-1 3 0 0,-2 2 0 0,2-1 0 15,-2 0 304-15,-2-1-48 0,1 0-16 0,0 0 0 16,0-1-240-16,1 0 0 0,0-1 0 0,0-1 0 16,0-2 0-16,3 2 0 0,-1-1 0 0,2 0 0 15,1-1 128-15,2-1-128 0,1 2 0 0,1-1 0 16,8 0 0-16,-9-1 0 0,2 0 0 0,7 1 0 31,0 0-464-31,0 0-48 0,-10 0 0 0,10 0 0 16,0 0-1392-16,0 0-272 0,0 0-64 0,0 0-10544 0,0 0-2096 0</inkml:trace>
  <inkml:trace contextRef="#ctx0" brushRef="#br3" timeOffset="37687.8">18174 10153 10815 0,'0'0'480'0,"0"0"96"0,0 0-448 0,0 0-128 0,0 0 0 0,-8-3 0 15,8 3 1472-15,-7-3 288 0,7 3 48 0,0 0 16 16,-7-1-528-16,7 1-96 0,-8-4-32 0,8 4 0 15,-4-2-208-15,4 2-32 0,0 0-16 0,0 0 0 16,0 0-256-16,0 0-48 0,0 0-16 0,0 0 0 0,8-10 64 16,-8 10 16-16,10-5 0 0,1 1 0 0,-11 4-96 0,13-1-32 15,-2 1 0-15,1 0 0 0,-12 0-176 0,14 1-48 16,-1 1 0-16,-1 0 0 0,0 0-128 0,2-1-16 16,1-1-16-16,-1 0 0 0,-1-1 144 0,0-1 16 15,-1 1 16-15,1 1 0 0,0-1 0 0,0-2 0 16,0 2 0-16,1-1 0 0,1 1-80 0,2-4-32 15,3 4 0-15,0-2 0 0,-2 2-64 0,2-1-16 16,2 2 0-16,1 0 0 0,0-1-16 0,0 1 0 0,-1 0 0 0,0 1 0 16,1-1 112-16,-3 0 16 0,5 0 0 0,0 0 0 15,-2-1-48-15,1 1 0 0,-2 0 0 0,0 0 0 16,2 0-48-16,-1 0-16 0,-1-3 0 16,3 1 0-16,1 1-144 0,-1-1 0 0,0 0 144 0,2-1-144 15,2 2 128-15,1-1-128 0,-2 0 128 16,4-1-128-16,-2 1 160 0,1-4-32 0,-2 2-128 0,-3 1 192 15,-3-3 0-15,1 1 0 0,-1 0 0 0,1 0 0 16,-2 0-64-16,-1 1 0 0,-2 1-128 0,2 0 192 16,-3 2-192-16,2 1 0 0,-2 0 0 0,0 0 0 15,1 1 0-15,-1 2 0 0,0 0 0 0,0-1 0 16,2 0 0-16,-1 0 0 0,0-2 0 0,-1 1 0 16,-1 1 0-16,0-2 0 0,0 0 0 0,0 0 0 15,-2 0 0-15,0-2 128 0,-1 1-128 0,2 1 0 16,-3-2 0-16,0 0 144 0,-1 2-144 0,-2-1 128 0,-1 0-128 15,3 1 192-15,-2-3-192 0,-1 3 192 0,-9 0-192 0,11 0 0 16,-11 0 144-16,12 0-144 0,-2 0 0 0,-10 0 0 16,10-1 0-16,1 1 128 0,-2-2-128 0,0 1 0 15,-9 1 0-15,11 0 0 0,-11 0 0 0,11-3 0 16,0 2 0-16,-1 0 0 0,-10 1 0 0,13-1 144 16,-2 1-144-16,-11 0 0 0,11 0 128 0,1 0-128 15,-2 0 0-15,-10 0 0 0,12 0 0 0,0 0 0 16,0 0 128-16,-12 0-128 0,0 0 0 0,13 0 0 15,-3-3 0-15,-10 3 0 0,13 0 0 0,-1 0 0 16,-12 0 0-16,12-3 0 0,-12 3 160 0,13-1-160 16,-13 1 128-16,11-1-128 0,0 1 128 0,-11 0-128 15,10 0 128-15,-10 0-128 0,11 0 0 0,-11 0 128 0,10 1-128 0,-10-1 0 16,11 1 0-16,-11-1 0 0,0 0 0 0,11 0 0 16,0-1 0-16,-11 1 0 0,0 0 0 0,9 0 0 15,-9 0 0-15,12 0 128 0,2 0-128 0,-5 0 128 16,-9 0-128-16,0 0-176 0,0 0 48 0,0 0 0 31,0 0-1296-31,0 0-256 0,0 0-48 0,0 0-9984 0,0 0-2000 0</inkml:trace>
  <inkml:trace contextRef="#ctx0" brushRef="#br3" timeOffset="39104.21">18375 12683 7359 0,'0'0'656'0,"0"0"-528"15,0 0-128-15,4-10 0 0,-2 2 2880 0,2-3 528 16,0 2 112-16,1 0 32 0,0 1-2688 0,1-1-544 15,-1 1-96-15,1 1-32 0,0-3 48 0,-1 3 0 16,0-1 0-16,1 1 0 0,-6 7 208 0,7-9 32 16,1 1 16-16,-8 8 0 0,8-6 128 0,-8 6 16 15,5-11 16-15,1 4 0 0,0-1 176 0,0 1 48 16,1 1 0-16,-2-1 0 0,1 1-32 0,2-3 0 0,0 1 0 0,-1 0 0 16,2-1-288-16,1-2-64 15,1 1-16-15,0-2 0 0,2 2-176 0,2-5-48 0,-2 1 0 16,0 0 0-16,0-2-48 0,0-1-16 0,1 0 0 0,0 0 0 15,1-4-64-15,-1 2 0 0,-1-1-128 0,3 2 192 16,-3-3 32-16,0 4 0 0,-1-2 0 0,-1 2 0 16,2-3 96-16,2-1 32 0,-2 0 0 0,0 1 0 15,1 0-16-15,-1-1 0 0,0 0 0 0,2 0 0 16,-1 1 32-16,-1-1 0 0,1-1 0 0,3 1 0 16,0-1-80-16,0-1-16 0,1 0 0 0,2-2 0 15,-1-1 32-15,4-3 0 0,0 1 0 0,1 0 0 16,0 1-112-16,-3 2-32 0,-3 3 0 0,2 1 0 15,-3-1-160-15,0 1 128 0,0 2-128 0,0 0 128 16,-3 2 0-16,0-1-128 0,0 0 192 0,0 1-64 0,-2 0-128 0,-1 0 192 16,4-1-192-16,-2-2 192 0,-4-1-32 0,1-1 0 15,2-1 0-15,-2-2 0 0,0-6 0 0,0 1 0 16,-1-2 0-16,3 4 0 0,-2 0-160 0,1 1 0 16,0 1 144-16,1 0-144 0,0 2 0 0,-2 1 128 15,2 1-128-15,0 2 0 0,-3 2 128 0,3 1-128 16,1 1 160-16,1-2-160 0,-1 4 176 0,3 1-176 15,-1 0 192-15,2-2-192 0,2 0 224 0,-1 0-64 16,-1-2-16-16,-2 0 0 0,1-3 0 0,2-1 0 16,-1-4 0-16,-1 0 0 0,-2 0-144 0,1-1 0 15,-1 0 0-15,-2 3 0 0,-3 3 0 0,1 2 208 16,2 0-48-16,-2 1-16 0,-2 1-144 0,0 2 0 0,0 1 144 16,1 1-144-16,-1 0 0 0,0 2 144 0,-1-1-144 0,0 1 0 15,1 0 176-15,-2 0-176 0,0 1 160 0,0 0-160 16,-1-3 144-16,2 3-144 0,-1 0 128 0,1 0-128 15,-1 0 128-15,0-1-128 0,1-3 128 0,1 1-128 16,-1 0 128-16,1-1-128 0,-2 0 128 0,1 0-128 16,0-3 144-16,0 3-144 0,-1-1 160 0,0 1-160 15,0-3 128-15,-1 3-128 0,1 1 0 0,-2 2 0 16,-1 1 0-16,0 0 0 0,1 1 0 0,0 0 0 16,1 2 0-16,0-1 0 0,0-2 0 0,1 2 0 15,0 0 0-15,1 0 0 0,-1-3 0 0,2 2 0 16,0-1 0-16,0 2 0 0,0 1 0 0,-2 0 0 15,1-1 0-15,-1 0 0 0,-1 1 0 0,1-1 0 16,-6 7 0-16,5-6 0 0,-5 6 0 0,4-7 0 0,-4 7 0 16,0 0 128-16,5-8-128 0,-5 8 0 0,0 0 0 0,4-6 0 15,-4 6 128-15,4-7-128 0,-4 7 0 0,4-6 0 16,-4 6 0-16,0 0 0 0,0 0-192 0,4-8-64 16,-4 8-32-16,0 0 0 0,3-7 464 0,-3 7 80 15,0 0 32-15,4-6 0 0,-4 6-288 0,0 0 0 16,0 0 0-16,0 0 0 0,0 0 0 0,0 0-176 15,0 0 176-15,0 0-160 16,0 0-416-16,0 0-96 0,0 0-16 0,0 0 0 16,0 0-1888-16,0 0-384 0,0 0-80 0,-9 5-14640 0</inkml:trace>
  <inkml:trace contextRef="#ctx0" brushRef="#br3" timeOffset="40688.46">15356 6678 19455 0,'0'0'864'0,"0"0"176"0,0 0-832 0,0 0-208 0,0 0 0 0,0 0 0 16,0 0 992-16,0 0 160 0,0 0 16 0,0 0 16 15,-6 7-304-15,6-7-64 0,0 0-16 0,0 0 0 16,0 0-32-16,-3 5 0 0,3-5 0 0,0 0 0 16,-2 5-16-16,2-5-16 0,0 0 0 0,1 7 0 15,0 1-160-15,2 3-16 0,-3-11-16 0,4 12 0 16,1 1-128-16,0 1-32 0,1 2 0 0,-1 2 0 15,0 3-80-15,0-1-32 0,2 3 0 0,-2 1 0 16,1 0-80-16,-2 4 0 0,0-1-16 0,0-1 0 16,-1-1-48-16,-1-3-128 0,2-2 192 0,1-1-64 15,1 1 192-15,0-2 48 0,1 0 0 0,1-2 0 16,-2 0 128-16,1-1 16 0,0 3 16 0,1 1 0 16,0-1-240-16,-1 2-48 0,-2 0-16 0,0 4 0 0,-1 1-80 0,0 2-16 15,0 2 0-15,-2 3 0 0,0-2 64 0,-1 2 0 16,0-1 0-16,1-1 0 0,-2-3-192 0,0-1 0 15,0-2-160-15,0-3 160 0,1-3 0 0,-1-1 0 16,0-2 0-16,0 0 0 0,2-1 160 0,1-1-160 16,0 0 128-16,-1 0-128 0,-2-13 0 0,2 12 0 15,-1-2 128-15,0 0-128 0,-1-10 0 0,2 11 0 16,-2-11-160-16,1 12 160 0,-1-12 0 0,-1 10 0 16,1-10 128-16,-4 11-128 0,0-2 0 0,-2-1-320 15,0-2 32-15,-1 1 16 16,0-1-688-16,-1 2-128 0,-1 0-16 0,2 2-16 15,-2-4-1600-15,3 2-320 0,-1-3-64 0</inkml:trace>
  <inkml:trace contextRef="#ctx0" brushRef="#br3" timeOffset="41842.6">16521 7335 16063 0,'0'0'704'0,"0"0"160"0,-12-2-688 0,2-1-176 0,10 3 0 0,-11 1 0 16,1-1 128-16,1 2-128 0,-1-2 192 0,10 0-64 16,-9 0-128-16,9 0 0 0,0 0 0 0,0 0 128 15,-9-3 464-15,9 3 96 0,0 0 16 0,0 0 0 16,0 0 512-16,0 0 128 0,0 0 0 0,11-6 16 16,-1 0-32-16,3 1-16 0,-1 3 0 0,2 0 0 15,0 1-240-15,2 1-48 0,2-1-16 0,2 2 0 16,2 0-368-16,0 2-80 0,0-1-16 0,2 1 0 0,1 2-160 0,-1-2-48 15,1 1 0-15,1 0 0 0,0-2-16 0,2 2-16 16,0 0 0-16,4-1 0 0,0-2 144 0,1-1 16 16,1-3 16-16,1 1 0 0,0-1 176 0,2 1 48 15,-1-2 0-15,1 0 0 0,-1-1-208 0,-2-1-48 16,1 1 0-16,-2 3 0 0,-3 0-192 0,-1 1-32 16,1 0-16-16,-4 2 0 0,-2-1-208 0,-1 1 0 15,-4-1 0-15,-1 2 0 0,-2-1 176 0,-2 0-176 16,-2 0 192-16,-1-1-192 0,-11 0 0 0,11-1 0 15,-11 1 0-15,11-1 0 0,-11 1-272 0,10-4 32 16,-1 0 16-16,0 0 0 16,-9 4-672-16,11-5-144 0,-1 0-32 0,-1 1 0 15,-1-3-1888-15,0 3-384 0,-8 4-80 0</inkml:trace>
  <inkml:trace contextRef="#ctx0" brushRef="#br3" timeOffset="42631.98">17607 7264 9215 0,'0'0'400'0,"0"0"96"0,0 0-496 0,0 0 0 0,0 0 0 0,0 0 0 16,0 0 3056-16,0 0 512 0,0 0 96 0,0 0 32 15,0 0-2288-15,0 0-464 0,0 0-96 0,5-11-16 16,-1 2-208-16,1 1-48 0,2 0-16 0,-7 8 0 16,7-5-224-16,-7 5-32 0,0 0-16 0,10-4 0 15,-10 4-144-15,0 0-16 0,0 0-128 0,0 0 192 0,0 0-16 0,0 0-16 16,0 0 0-16,0 0 0 0,0 0 144 15,0 0 16-15,-8 11 16 0,0-1 0 16,1-1 80-16,0 0 16 0,-1 1 0 0,1-1 0 0,1 0-16 16,0-3 0-16,6-6 0 0,0 0 0 0,-5 11-112 15,5-11-32-15,0 0 0 0,-1 10 0 0,1-10-48 0,0 0-16 16,0 0 0-16,0 0 0 0,0 0-208 0,9 9 128 16,-9-9-128-16,9 4 0 0,-9-4 0 0,0 0 0 15,11 0 0-15,-11 0 0 0,11-1 128 0,0 0-128 16,-11 1 0-16,9-4 144 0,-9 4-144 0,0 0 192 15,8-6-192-15,-8 6 192 0,0 0-192 0,8-6 0 16,-8 6 0-16,6-8-176 0,-6 8 176 0,7-8 0 16,-7 8 0-16,6-9 128 0,-6 9-128 0,4-10 0 15,1 2 0-15,-5 8 0 0,0 0 0 0,0 0 0 0,5-9 0 16,-5 9 0 0,4-11-1168-16,-4 11-256 0,0 0-48 0,0 0-13120 0</inkml:trace>
  <inkml:trace contextRef="#ctx0" brushRef="#br3" timeOffset="43858.73">17761 7236 19231 0,'0'0'848'0,"0"0"176"0,0 0-816 0,0 0-208 16,0 0 0-16,0 0 0 0,-7-4 384 0,7 4 16 15,0 0 16-15,0 0 0 0,0 0 16 0,0 0 0 16,0 0 0-16,0 0 0 0,0 0 272 0,0 0 64 15,0 0 16-15,0 0 0 0,0 0-16 0,0 0-16 16,0 0 0-16,0 0 0 0,0 0 0 0,0 0 0 16,0 0 0-16,5 12 0 0,-5-12-208 0,7 13-32 15,-7-13-16-15,8 14 0 0,-1 1-32 0,1-5 0 16,-1 2 0-16,-1 0 0 0,2 1-96 0,0 0-32 16,-2 0 0-16,2 0 0 0,0 0-80 0,1-1 0 0,0 1-16 0,2 0 0 15,-1 2-64-15,2-4-16 0,0-2 0 0,2 0 0 16,2 0 176-16,1 0 48 0,1 0 0 0,1 0 0 15,1 2-16-15,-1 2 0 0,1-3 0 0,0 2 0 16,-1 0-96-16,-1 1-16 0,-1-1 0 0,2 3 0 16,-1 2-64-16,0 0-32 0,-1 1 0 0,-1 1 0 15,-2-1-160-15,0-1 128 0,2 2-128 0,-2-2 128 16,-1 3-128-16,2-3 0 0,-2 2 144 0,1-2-144 16,2 3 128-16,-1-2-128 0,1 2 128 0,0-1-128 15,-2 0 208-15,2-1-16 0,1-1-16 0,0-2 0 16,-2-2 64-16,3 2 16 0,2-1 0 0,0 3 0 15,0 0-80-15,0-1-16 0,-2 2 0 0,1 0 0 0,-3 3-160 0,-1-4 128 16,-1 3-128-16,-1-1 128 0,0 5-128 0,0-1 0 16,0 0 0-16,-1 1 128 0,0-2-128 0,0-1 0 15,-1-3 0-15,1 0 128 0,-2 1 64 0,2 2 0 16,1-3 0-16,0 0 0 0,-1 2 128 0,1-5 16 16,3 2 16-16,1-2 0 0,0-1-112 0,-1-1-32 15,0-1 0-15,1 1 0 0,-1-2-80 0,1 2-128 16,-2 1 176-16,1-1-176 0,0 0 128 0,1 1-128 15,-1 0 0-15,0 2 0 0,-2-2 128 0,0 1-128 16,-1-1 0-16,0 2 0 0,-2 2 0 0,1 3 0 16,0 0 0-16,1-2 0 0,-1-2 0 0,-1 0 0 15,0 1 0-15,0-1 0 0,0-4 128 0,2 0-128 16,0 0 0-16,0-1 0 0,0 2 256 0,1 1-48 0,1-2-16 0,-1 1 0 16,0 2-16-16,1-3-16 0,-2 4 0 0,1-3 0 15,-1 0-160-15,1 1 0 0,1-5 144 0,-1 2-144 16,-1 0 0-16,0 1 0 0,2 1 0 0,-2 0 128 15,0-1-128-15,-2 2 0 0,1-2 0 0,-1-3 0 16,-1 2 0-16,0 0 0 0,1-1 0 0,-1 1 0 16,1-3 0-16,-1 2 0 0,-1-1 0 0,0 2 128 15,-1-2-128-15,1 3 0 0,2-4 0 0,-1 2 0 16,1-1 0-16,-1 1 144 0,0-2-144 0,1 1 0 16,1-1 192-16,-1 2-192 0,0-2 192 0,-1 0-192 15,1 2 176-15,-1-1-176 0,-1 0 160 0,0-2-160 16,0 0 128-16,1 1-128 0,-1 3 0 0,-1-3 144 15,-1 0-144-15,1 3 160 0,0-4-160 0,0 2 160 0,-2 2-32 0,1 1-128 16,-2-1 192-16,0-1-64 0,-1 2-128 0,1-2 0 16,1-1 0-16,-1 1 128 0,0 0-128 0,0-1 0 15,2-1 0-15,-1 2 0 0,-6-11 0 0,8 10 128 16,0-3-128-16,0 1 0 0,1-1 144 0,0-1-144 16,0 1 160-16,2-1-160 0,-2 1 144 0,1-1-144 15,-1 0 128-15,2 0-128 0,-2-1 144 0,0 2-144 16,1-1 160-16,0 1-160 0,-3-1 128 0,2 3-128 15,1-2 0-15,-3 1 0 0,1 1 0 0,1 1 128 16,1 0-128-16,0-1 0 0,0 0 0 0,1 1 0 16,-1 1 0-16,1-4 0 0,-1 0 128 0,2-1-128 15,0 0 0-15,-1-1 144 0,4-1-144 0,-2 1 0 0,0-2 144 16,0 1-144-16,-2-1 0 0,1 0 144 0,0 0-144 16,-2 1 0-16,-10-4 128 0,13 5-128 0,-2 0 0 0,-1 2 0 15,-1-4 0-15,-9-3 0 0,0 0 0 0,11 10 0 16,-11-10 0-16,8 9 0 0,-8-9 0 0,6 10 0 15,-6-10 0-15,0 0 0 0,7 12 0 0,-2 0 0 16,-5-12-240-16,5 7 0 0,-5-7 0 0,5 11 0 31,-5-11-2176-31,7 9-432 0,-7-9-96 0</inkml:trace>
  <inkml:trace contextRef="#ctx0" brushRef="#br3" timeOffset="48618.3">21432 9424 8287 0,'0'0'736'0,"0"0"-592"0,9-8-144 0,-1 2 0 15,-2-1 1344-15,-6 7 256 0,0 0 32 0,8-7 16 16,-8 7-1360-16,0 0-288 0,0 0 0 0,5-9 0 15,-5 9 320-15,0 0 112 0,0 0 16 0,0 0 16 16,4-7 1040-16,-4 7 208 0,0 0 32 0,0 0 16 16,0 0-352-16,0 0-80 0,0 0-16 0,0 0 0 15,0 0-640-15,0 0-128 0,0 0-32 0,0 0 0 16,-9 3-192-16,0 1-64 0,0 0 0 0,0 0 0 16,-3 1 0-16,0-1 0 0,1 0 0 0,-1 1 0 15,0 2 128-15,-1-2 32 0,-1-1 0 0,-1 1 0 0,-2 2-32 0,0-1 0 16,0 1 0-16,-1-1 0 0,0 0-80 0,0-1-32 15,-2-3 0-15,1 2 0 0,-1 0-16 0,1 3-16 16,-2 2 0-16,0 0 0 0,-1 1-240 0,-2-2 144 16,1 1-144-16,-1-1 128 0,2 1-128 0,0 0 0 15,-2-2 0-15,1 2 128 0,-2-2-128 0,2-1 192 16,-2-1-192-16,3 2 192 0,-3 2-48 0,0-4 0 16,0 2 0-16,2 1 0 0,-2-1-16 0,3 2-128 15,1-2 192-15,2 1-64 0,0-2-128 0,2 1 0 16,3-2 144-16,1-1-144 0,0 3 192 0,3-6-16 15,0 1-16-15,3 1 0 0,-1 0 32 0,8-3 0 16,-8 4 0-16,8-4 0 0,0 0-192 0,0 0 192 16,0 0-192-16,0 0 192 0,0 0 0 0,0 0 0 15,0 0 0-15,8 10 0 0,2 0 48 0,2-4 16 0,0-6 0 0,1 0 0 16,1 4-96-16,2-2-16 0,2 1 0 0,3-1 0 16,2 1-144-16,2-2 0 0,0 2 144 0,0-1-144 15,-1-2 160-15,3 2-32 0,0-2-128 0,0 1 192 16,-1 0 16-16,0-1 0 0,-1 0 0 0,-1 3 0 15,-2-3-16-15,0 3 0 0,3 4 0 0,-4-1 0 16,-3-2 16-16,0-1 0 0,-2 0 0 0,-1 0 0 16,0 1-64-16,-1 0-16 0,-1-3 0 0,-1 1 0 15,0 1-128-15,-1 0 0 0,1 1 0 0,-2-1-176 16,-10-3 176-16,12 4 0 0,-1 0 0 0,-11-4 0 16,10 3 0-16,-10-3 176 0,8 4-48 0,-8-4 0 15,0 0 32-15,0 0 0 0,0 0 0 0,0 0 0 0,0 0 32 0,0 0 0 16,0 0 0-16,0 0 0 0,0 0-48 0,0 0 0 15,0 0 0-15,0 0 0 16,-8 8-144-16,-1-3 160 0,0 0-160 0,0 0 160 0,-2 2-160 0,2-2 0 16,-1-4 0-16,1 5 0 0,-2-4 0 0,1 2 0 15,-2 0 0-15,0 0 0 0,-1 1 0 0,0-1 0 16,-1 1 128-16,0 2-128 0,-3 1 0 0,0 1 0 16,-2-2 0-16,1 3 128 0,1 0-128 0,0 0 0 15,-1 4 0-15,0-4 0 0,-1 0 0 0,2 2 0 16,1-1 0-16,0 2 0 0,2 0 128 0,1-2 0 15,1 1 0-15,1 1 0 0,1 0-128 0,1-1 0 16,1 0-192-16,-1-2 192 0,0 2 0 0,1 2 0 16,-1-3 0-16,1 2 0 0,0 0-144 0,0 0 144 0,0-2 0 0,1 1 0 15,-1 1 0-15,0-2 0 0,2-1 0 0,-1 2 0 16,-1-4 0-16,3-1 0 0,-2 1 0 0,2 0 0 16,1 1 0-16,4-9 0 0,-5 7 0 0,5-7 0 15,-6 9 144-15,0 0-144 0,2 3 128 0,2-5-128 16,2-7 192-16,0 0-64 0,0 0 0 0,0 0 0 15,0 7 112-15,0-7 16 0,0 0 0 0,0 0 0 16,8 7-80-16,-1-2-16 0,-7-5 0 0,12 4 0 16,-1 0-32-16,-1-2-128 0,1 2 192 0,0-1-64 15,2-2 0-15,0 0 0 0,2 1 0 0,0 0 0 16,1-2 48-16,2 3 0 0,3-2 0 0,0 0 0 16,-3-2 16-16,2 1 0 0,-1 0 0 0,3 1 0 15,3 1-64-15,-3 0-128 0,-2 0 192 0,-1-2-64 16,0-2 16-16,0 1 0 0,0-2 0 0,0 2 0 15,1-1-144-15,1 0 0 0,2 0 0 0,3-1 0 0,1 2 192 0,1-2-32 16,1 2-16-16,-2-1 0 0,-2 1-144 0,-2 1 0 16,-1 0 0-16,0 0 0 0,1 3 0 0,-4-2 0 15,-3 2-160-15,-2-2 160 16,-1 0-1744-16,-2 3-256 0,-11-4-48 16,0 0-19136-16</inkml:trace>
  <inkml:trace contextRef="#ctx0" brushRef="#br3" timeOffset="54049.59">22368 9071 12895 0,'-7'0'1152'0,"-2"-2"-928"16,-1-2-224-16,-1 2 0 0,2 2 2752 0,1 1 512 15,1 0 112-15,-1-2 16 0,8 1-1984 0,-8 1-384 16,8-1-64-16,0 0-32 0,-9 2 48 0,9-2 16 16,0 0 0-16,0 0 0 0,-11 2-32 0,7 11 928 15,2-4-944-15,2-9-112 0,0 0 0 16,-1 8-16-16,1-8 0 0,0 0-48 0,2 11-16 0,-2-11 0 15,3 11 0-15,1 0-48 0,1-1-16 0,-1 2 0 16,1 0 0-16,-1-1-240 0,0 4-32 0,-2-2-16 0,0 0 0 16,-2-1-224-16,2-1-48 0,-2 2-128 0,2-2 192 15,-1 2-32-15,2 1-16 0,-1 1 0 0,1 0 0 16,-1-2-144-16,2 3 128 0,0 1-128 0,0 1 128 16,-1 3 64-16,-1-3 0 0,5 0 0 0,2 3 0 15,-4 4 32-15,2 0 16 0,1 0 0 0,-5-3 0 16,-1-1-48-16,0 2-16 0,1-1 0 0,0 3 0 15,1 0-48-15,-2-3 0 0,-1-1 0 0,2 1 0 16,-2 4-128-16,1-5 0 0,-2 1 0 0,0 2 0 16,0-6 0-16,1 3 192 0,2 1-64 0,-1 3 0 15,1-5 32-15,-1 3 0 0,1 0 0 0,0-2 0 16,1 1-32-16,-1 0-128 0,1-1 192 0,0 0-64 16,0 1-128-16,0-1 0 0,0-1 0 0,0-1 0 0,0 1 0 0,-2-5 0 15,1 2 0-15,0-2 0 0,-1-1 0 0,1 0 0 16,-1 2 0-16,0-2 0 0,-1-1 0 0,-1 2 0 15,0 2 0-15,1-2 0 0,2 0 0 0,-3 0 0 16,-1 0 0-16,1 2 0 0,0-3 0 0,0 0 0 16,-2-1 0-16,2 0 0 0,2-1 0 0,-2 2 0 15,0-1 128-15,1-1-128 0,0-1 0 0,-1 0 0 16,0-11 0-16,0 12 0 0,2 0 0 0,0 1 0 16,1-4 0-16,-3-9 0 0,2 10 0 0,-2-10 0 15,3 11 0-15,-3-11 0 0,4 9 0 0,-4-9 0 16,0 0 0-16,3 10 0 0,-3-10 0 0,1 11 0 15,-1-11 0-15,-1 10 0 0,1-10 144 0,-2 9-144 16,2-9 160-16,0 0-160 0,0 0 0 0,0 0 0 16,0 0 0-16,0 0 0 0,0 0 0 0,0 0 0 0,0 0 0 0,0 0 0 15,0 0 0-15,0 0 0 0,0 0 0 0,0 0 0 16,0 0 0-16,0 0 0 0,-6 6 0 0,6-6 0 16,0 0 0-16,0 0 0 0,0 0 0 0,0 0 0 15,0 0 0-15,0 0 0 0,0 0 0 0,0 0 0 16,0 0 0-16,0 0 0 0,0 0 0 0,0 0 0 15,0 0 0-15,0 0 0 0,0 0 0 0,0 0 0 16,0 0 0-16,0 0 0 0,0 0 0 0,0 0 0 16,0 0 144-16,0 0-144 0,0 0 128 0,10 2-128 15,1 1 0-15,-11-3 128 0,11 0-128 0,1 0 0 16,0-2 0-16,-1 1 0 0,0 0 128 0,-1 0-128 16,1 1 0-16,1 0 0 0,1-2 0 0,1 1 0 0,0 0 0 15,2-1 0-15,0-2 0 0,-1 2 0 0,1-1 0 16,1-1 0-16,1 2 128 0,2-2-128 0,-1 0 0 15,1 0 0-15,-2 0 0 0,1 0 128 16,4-2-128-16,0 2 0 0,2 0 144 0,0 0-144 0,-1 1 0 0,1-2 144 16,0 1-144-16,-3 2 0 0,2-1 128 0,-2 2-128 15,1 1 0-15,-2 1 0 0,0 0 0 0,0 2 0 16,0-1 0-16,0 1 0 0,-1 0 0 0,1-1 0 16,1-2 0-16,1 0 0 0,-3 0 0 0,1-2 0 15,0 0 0-15,1 1 0 0,0 0 0 0,2-1 0 16,-2 0 0-16,0 1 0 0,0-1 0 0,1 1 0 15,0-2 0-15,-1 1 0 0,0 0 128 0,1 0-128 16,-4-2 0-16,-1 1 0 0,1-2 0 0,-2 1 0 0,0 0 0 16,-2 0 0-16,1-1 0 0,-1 2 0 0,1 2 0 0,-2-1 0 15,-1-2 0-15,1 1 0 0,-1 2 128 0,0-3-128 16,-2 1 0-16,1 3 0 0,-2-2 0 0,2 2 0 16,1-2 0-16,0 2 0 0,-1-1 0 0,0 1 0 15,-1 0 0-15,4 0 0 0,-2 1 0 0,-1-1 0 16,-1 0 0-16,1 0 0 0,-2-1 0 0,1 1 0 15,-1 0 0-15,1 0 0 0,-11 0 0 0,12-1 0 16,-2-2 128-16,-10 3-128 0,10 1 0 0,-1-1 0 16,-9 0 0-16,0 0 0 0,10 2 0 0,-10-2 0 15,0 0 192-15,10 2-192 0,-10-2 192 0,0 0-192 16,0 0 0-16,0 0 0 0,0 0 0 0,0 0 0 16,0 0 0-16,0 0 0 0,9 2 0 0,-9-2 0 15,0 0 0-15,0 0 0 0,0 0 0 0,9 2 0 16,-9-2 0-16,0 0 0 0,0 0 0 0,12 3 0 15,-12-3 0-15,9 4 0 0,-9-4 0 0,9 2 0 0,-9-2 0 0,0 0 0 16,11 4 0-16,-11-4 0 0,0 0 0 0,10 2 0 16,-10-2 0-16,11 2 0 0,-11-2 0 0,0 0 0 15,0 0 128-15,0 0-128 0,10-1 0 0,-10 1 0 16,0 0 0-16,0 0 0 0,0 0 0 0,0 0 0 16,0 0 0-16,0 0 0 0,7-7 128 0,-7 7-128 15,0 0 0-15,0 0 0 0,3-9 0 0,-1 0 128 16,-2 9-128-16,0-9 0 0,0 9 128 0,0-9-128 15,0 9 0-15,1-12 0 0,-1 0 128 0,0 2-128 16,-1 1 0-16,1 0 0 0,-2-3 192 0,1 2-192 16,0-2 192-16,0-1-192 0,-1 0 192 0,2 0-192 0,-1-6 192 0,0 2-192 15,-2-1 144-15,0-1-144 0,-1-3 0 0,1-2 144 16,-3-2-144-16,2-3 0 0,-2-2 0 0,2-2 128 16,-1 2-128-16,1-3 0 0,0 0 0 0,0 2 0 15,0 0 0-15,0 2 0 0,0 0 0 0,-1 3 0 16,1 1 0-16,2-1 0 0,-2 2 0 0,1 0 0 15,0 0 0-15,1 2 0 0,-1-1 0 0,1-2 0 16,-1 0 0-16,2 1 0 0,-3 1 0 0,1-1 0 16,1-4 0-16,0 3 0 0,1 1 0 0,0-2 0 15,-2 1 0-15,2 0 0 0,-1 2 0 0,2 0 0 16,0 0 0-16,0 1 0 0,-1-2 0 0,2 1 0 16,1 5 0-16,-1 1 0 0,-1 1 0 0,0 1 0 15,0-1 0-15,0 1 0 0,0 1 0 0,0-3 0 16,-1 2 0-16,-1 2 0 0,1-1 0 0,0 2 0 0,0 3 0 15,1-5 0-15,-3 4 0 0,2 0 0 0,-1-2-128 0,2 0 128 16,0 3 0-16,0-3 0 0,2 1 0 0,-1 0 0 16,-2 2 0-16,2-1 0 0,0 1-128 0,1 1 128 15,-1 0 0-15,0 0 0 0,-1-2 0 0,1 2 0 16,-2 1 0-16,1 8 0 0,1-9 0 0,-1 9 0 16,0 0 0-16,0 0 0 0,-2-8 0 0,2 8 0 15,-5-6 0-15,5 6 0 0,0 0 0 0,0 0 0 16,-9-4 0-16,9 4 128 0,-10-1-128 0,10 1 0 15,-9 0 0-15,9 0 0 0,-10 2 0 0,-1 1 0 16,2-1 0-16,0 0 0 0,9-2 0 0,-10 4 0 0,10-4-192 16,-11 4 192-16,1-3 0 0,10-1 0 0,-12 4 0 0,2 0 0 15,1-2 0-15,-1 0 0 0,-1 0 0 0,-1 2 0 16,-2 1 0-16,-1-1 0 0,-2 0 0 0,0 1 0 16,-2 1 0-16,-2 0 0 0,-2 2 0 0,-2 0 0 15,-1-2 0-15,-2 1 0 0,1 1 0 0,-3-1 0 16,-1 0 0-16,-2-2 0 0,-2 0 0 0,0 1 0 15,-1-1 0-15,3 1 0 0,0-3 0 0,-1 2 0 16,2 2 0-16,-1-1 0 0,0 1 0 0,3-2 0 16,0 0 0-16,3 0 0 0,1-3 0 0,-1-1 0 15,-3-1 0-15,0 0 0 0,-2 0 0 0,1 0 0 16,-2-1 0-16,1 1 0 0,-2-2 0 0,1 2 0 16,2 0 0-16,1 2 0 0,0 0 0 0,4 1 0 15,1-3 0-15,4 1 0 0,3 4 0 0,1-1 0 16,1-4 0-16,0 0 0 0,-1-1 0 0,2 1 128 0,1-1-128 15,-2-1 0-15,-1 1 0 0,0-2 0 0,0 1 0 16,0-1 0-16,2-1 128 0,-1 2-128 0,1-1 0 0,0 2 0 16,2-2 0-16,1 1 0 0,1-2 0 15,0 1 0-15,1 0 0 0,2 2 0 0,1 0 0 0,0-3 0 16,0 1 0-16,2 1 0 0,0-1 0 0,5 3 0 16,0 0 0-16,0 0 0 15,0 0-464-15,0 0-80 0,0 0-16 0,6 11 0 16,2-1-1792-16,1 0-352 0,0 2-80 0,0 1-10896 15,3 3-2176-15</inkml:trace>
  <inkml:trace contextRef="#ctx0" brushRef="#br3" timeOffset="56819.04">22728 10201 6447 0,'0'0'576'0,"0"0"-576"0,-11 0 0 0,11 0 0 16,-10-1 2592-16,10 1 416 0,0 0 64 0,-11-3 32 15,11 3-2384-15,-10-4-464 0,1 0-112 0,9 4-16 16,0 0 768-16,0 0 128 0,-8-6 48 0,8 6 0 15,-9-6 512-15,9 6 96 0,0 0 32 0,0 0 0 16,-4-4-272-16,0 1-48 0,0-3-16 0,2 2 0 16,0 3-608-16,2 1-128 0,0 0-32 0,0 0 0 15,0 0-320-15,0 0-64 0,0 0-16 0,0 0 0 0,0 0 48 0,0 0 16 16,0 0 0-16,12 3 0 0,-12-3 48 0,12 4 16 16,-12-4 0-16,11 2 0 0,0-3-64 0,-1 1-16 15,1-1 0-15,0 1 0 0,0-3 16 0,2 3 0 16,0-1 0-16,1 1 0 0,1 0-80 0,0 0-32 15,4-2 0-15,0 2 0 0,3 0-160 0,0 0 128 16,1 0-128-16,-1 0 128 0,1 0-128 0,1 0 0 16,-1 2 144-16,-1-2-144 0,-1 0 0 0,-1 1 0 15,-2-1 0-15,2 1 128 0,-2 1-128 0,0-1 176 16,2 0-176-16,-2-1 192 0,-2-1-64 0,0 1-128 16,0 0 192-16,1 1-64 0,-1-2-128 0,2 0 128 15,-2-1-128-15,-1 1 128 0,-2-3 0 0,0 4-128 0,-13 0 192 16,12 0-64-16,-12 0 0 0,12 0 0 0,-12 0 0 15,0 0 0-15,0 0 64 0,0 0 16 0,0 0 0 0,0 0 0 16,0 0 144-16,9 5 32 0,-3 3 0 0,-6-8 0 16,0 0-32-16,0 0 0 0,0 0 0 0,0 0 0 15,0 0-352-15,0 0 128 0,0 0-128 0,0 0 0 16,-5-4 128-16,5 4-128 0,0 0 128 0,0 0-128 16,0 0 160-16,-2-8-32 0,2 8-128 0,0 0 192 15,-4-7-32-15,4 7-16 0,-4-7 0 0,4 7 0 16,-3-9-16-16,2 2 0 0,1 7 0 0,0 0 0 15,-1-10 32-15,-1 2 0 0,2 0 0 0,0 1 0 16,0 7-16-16,0-11 0 0,0 2 0 0,0 0 0 0,-1 0-144 16,1 0 192-16,1-2-192 0,-1 2 192 15,-1-3-192-15,1 1 192 0,1-2-192 0,-1 0 192 0,0-3-192 0,0-1 192 16,0 0-192-16,0 0 192 0,-1 0-64 0,0-1-128 16,1-2 192-16,-2 2-64 0,1 0-128 0,0 1 0 15,-1 0 144-15,1 0-144 0,-1-3 0 0,0 1 0 16,1-1 0-16,0-1 128 0,1-2-128 0,-3-1 0 15,2 0 0-15,-1 3 0 0,1 0 0 0,0 1 0 16,0-3 0-16,-1 1 0 0,-2 1 0 0,2 1 0 16,-1 2 0-16,0 1 0 0,2 0 0 0,-1 3 0 15,-1 0 0-15,0 1 0 0,2 1 0 0,0 1 0 16,-1 2 0-16,1 0 0 0,-1 0 0 0,0 0 0 16,2 9 0-16,-2-9 0 0,2 9 0 0,-3-11 0 15,-1 2 0-15,4 9 0 0,-4-8 0 0,4 8 0 16,-2-10 0-16,2 10-128 0,0 0 128 0,0 0 0 15,0 0 0-15,0 0 0 0,-7-7 0 0,7 7 0 0,0 0 0 0,0 0 0 16,-8-7 0-16,8 7 0 0,0 0 0 0,0 0 0 16,0 0 0-16,0 0 0 0,0 0 0 0,0 0 0 15,-4-6 0-15,4 6 0 0,0 0 0 0,0 0-128 16,0 0 128-16,0 0 0 0,0 0 0 0,0 0 0 16,0 0 0-16,6 6 0 0,-6-6 0 0,0 0-128 15,0 0 128-15,0 0 0 0,10 2 0 0,-10-2 0 16,10 1 0-16,-10-1 0 0,11 0 0 0,-1 0 0 15,-1 0 0-15,2 2 0 0,-3-1 0 0,1 0 0 16,-9-1 128-16,13-1-128 0,-1-2 128 0,-1 0-128 16,2 1 128-16,0 2-128 0,2 2 160 0,-1-2-160 15,0 0 0-15,2 0 128 0,1 0-128 0,0 1 0 16,0 0 0-16,0-1 0 0,-2 1 0 0,1 1 0 16,-2-1 0-16,2 0 0 0,-2 2 0 0,1 0 0 0,-2-1 128 0,0-2-128 15,-1 0 0-15,-1 0 0 16,1 0 144-16,1 0-144 0,-3 0 128 0,1 0-128 0,-2-1 0 0,0 1 128 15,-9 0-128-15,12 4 0 0,-3-4 0 0,-9 0 128 16,10 0-128-16,2 0 0 0,-12 0 0 0,11 0 0 16,-11 0 128-16,11 0-128 0,0 0 0 0,-2 0 0 15,-9 0 0-15,10 0 128 0,-10 0-128 0,12-4 0 16,-1 1 0-16,-1 2 0 0,-10 1 0 0,12-1 0 16,-2-1 0-16,-10 2 0 0,0 0 0 0,9-4 0 15,-9 4 0-15,11-2 0 0,-11 2 0 0,0 0 0 16,9-1 0-16,-9 1 0 0,0 0 0 0,0 0-320 0,12 3 48 15,-12-3 16 1,0 0-1040-16,0 0-208 0,0 0-32 0,0 0-12672 0,0 0-2544 0</inkml:trace>
  <inkml:trace contextRef="#ctx0" brushRef="#br1" timeOffset="63770.64">20345 8915 3679 0,'0'0'320'0,"0"0"-320"0,0 0 0 0,-10-1 0 16,4-4 2448-16,6 5 432 0,0 0 64 0,0 0 32 15,-9-7-2160-15,1 2-432 0,0-1-96 0,0 2-16 16,8 4-272-16,-10-5-272 0,-2-1 48 0,2 1 16 31,-2 0-1056-31,2 0-208 0,-2 1-32 0,1-3-16 0,1 2 1520 0,1 0 160 0,-2 2 96 0,2-1 32 16,9 4 1104-16,-11-4 208 0,-1 2 64 0,0 2 0 0,0-4-432 15,1 3-80-15,-1 1 0 0,-1 0-16 0,-2 2-592 0,1 1-112 16,0-3-32-16,1 0 0 16,1 2 16-16,0 1 0 0,-1 0 0 0,2-2 0 0,-1 0 544 0,0 0 96 15,0 3 32-15,2-1 0 0,1-2-64 0,0-1-16 16,-1 0 0-16,10 0 0 0,-9 2-256 0,9-2-48 15,-9 2-16-15,9-2 0 0,0 0-176 0,0 0-48 16,0 0 0-16,0 0 0 0,0 0-16 0,0 0 0 16,0 0 0-16,0 0 0 0,0 0-48 0,0 0-16 15,15 3 0-15,-1-2 0 0,-1-1-64 0,0-1 0 16,0 1-16-16,1-1 0 0,1-1-48 0,0 0 0 0,1 2 0 16,2-2 0-16,2 1 16 0,1 0 0 0,2-1 0 0,2 1 0 15,1 0-32-15,3-1-16 0,1 1 0 16,1 0 0-16,0 0 0 0,1-1 0 0,-1 0 0 0,-1-1 0 15,-2 2 0-15,4 1 0 0,-1-4 0 0,2 3 0 16,-1-1-16-16,2 2 0 0,4-4 0 0,2 3 0 16,3 1 16-16,2-1 0 0,0 1 0 0,1 0 0 15,0 0-48-15,-2 0-16 0,-2-4 0 0,-1 1 0 16,2-1-160-16,2 0 160 0,0 2-160 0,4-2 160 16,-1 0-160-16,0 1 0 0,-2 2 144 0,-2 1-144 15,-1 1 160-15,-1-1-32 0,-3-1-128 0,1 0 192 16,-1-4-192-16,3 3 128 0,1 0-128 0,3-1 0 15,2 2 256-15,0 1-64 0,-1 0 0 0,-1 4 0 16,-2 0-192-16,-2-2 144 0,-3-2-144 0,-1 0 128 16,0-1-128-16,-1 0 0 0,2-1 0 0,2 0 128 15,1-1-128-15,2 3 0 0,0-1 0 0,1 1 0 16,-1 2 128-16,-2 2-128 0,-3-1 128 0,-3-2-128 0,-2-2 256 0,0 0-48 16,0-1 0-16,0-3 0 0,0 1-208 0,2 0 0 15,2 2 0-15,1 0 0 0,0-2 0 0,-1 3 128 16,0 0-128-16,-2 2 0 0,-2-1 0 0,-1 1-240 15,-3 1 32-15,-1-2 0 0,-3-2 400 0,-2 1 64 16,0 0 32-16,2 1 0 0,-1-2-432 0,-1 1-96 16,3 0-16-16,0 1 0 0,2 0 416 0,-1 1 80 15,1 2 16-15,0-2 0 0,-1-1-256 0,1 3 0 16,-3 1 0-16,0-2 0 0,-1 1 0 0,-3 1 0 16,-1-3 0-16,-1 2 0 0,-2-3 176 0,-3 0-176 0,0 0 192 15,-1 0-192-15,2-2 400 0,-2 1-16 0,-1 0-16 0,1-3 0 16,1 1-368-16,0 2 0 0,1 0 0 0,1-2 128 15,0 2-128-15,1-2 0 0,-1-1 0 0,0 0 0 16,-1-1 0-16,-1 0 0 0,0 0 0 0,-1 1 0 16,0 1 0-16,0 0 128 0,-3 0-128 0,0 0 0 15,-2 0 0-15,-9 3 0 0,10-2 0 0,-10 2 128 16,0 0-128-16,11 0 0 0,-11 0 0 0,0 0 0 16,0 0 0-16,10 0 0 0,-10 0 0 0,0 0 128 15,11-3-128-15,-11 3 0 0,10 0 128 0,-10 0-128 16,10-2 144-16,-1 0-144 0,-9 2 192 0,12-4-192 15,-12 4 160-15,11-1-160 0,-11 1 128 0,9-1-128 16,-9 1 128-16,10-7-128 0,-10 7 0 0,8-5 128 16,-8 5 0-16,0 0-128 0,0 0 192 0,8-4-64 15,-8 4-128-15,8-5 0 0,-8 5 0 0,0 0 0 16,0 0-128-16,0 0 128 0,0 0 0 0,0 0 0 0,0 0 0 0,0 0 240 16,8-4-48-16,-8 4 0 0,0 0-192 0,9-3 0 15,-9 3 0-15,9-2 0 0,-9 2 144 0,9-4-16 16,-9 4 0-16,8-5 0 0,-8 5-128 0,0 0 0 15,0 0 0-15,8-3 0 0,-8 3 128 0,0 0 0 16,7 12 0-16,0-6 0 0,-7-6-128 0,0 0 0 16,0 0 0-16,0 0 0 0,6-6 0 0,-6 6 0 15,0 0 144-15,0 0-144 0,0 0 0 0,0 0 128 16,0 0-128-16,11 0 0 0,-11 0 0 0,8 5 0 16,-2 5 0-16,-1-2 128 0,-5-8-128 0,0 0 0 0,7 17 0 0,-1-3 128 15,0-2-128-15,-1-3 0 0,-1 3 0 0,2-2 0 16,-1 2 0-16,2-3 0 0,0 2 0 0,-1 0 0 15,-6-11 0-15,8 19 0 0,0-4 0 0,-2 6 0 16,-2-1 0-16,0 5 0 0,0-1 0 0,-1 5 0 16,-2 2 0-16,-1 2 0 0,0 1 0 0,0 0 0 15,-1 0 0-15,1-7 0 0,0-5 0 0,1 0 0 16,0 0 0-16,0 2 0 0,2 1 0 0,0-1 0 16,-1 4 0-16,1-2 144 0,-1 5-144 0,1 1 160 15,0-1-160-15,-1 1 0 0,0 2 0 0,-1 0 128 16,-1 0-128-16,1 0 0 0,1-1 0 0,-2 0 128 15,-2-1-128-15,1-1 0 0,0-1 0 0,-1 0 0 16,0 0 0-16,-1 1 0 0,0 1 0 0,1 0 0 16,-1 2 0-16,1-3 0 0,-2 2 0 0,1 0 128 15,1-1-128-15,0-2 128 0,1 0-128 0,1-3 128 16,0 1-128-16,1-1 192 0,2-3-192 0,-1-1 192 0,1 1-192 16,0-1 128-16,-1 1-128 0,2-2 128 0,-1 1-128 0,-1 2 0 15,1 1 0-15,0 3 0 0,-2-3 0 0,-1 2 128 16,0 2-128-16,-1 2 0 0,-1-2 0 0,1-2 0 15,0 1 128-15,1-3-128 0,0-1 0 0,0-3 0 16,1 0 144-16,2-5-144 0,-2 0 176 0,2 0-48 16,-2 0 0-16,1-1 0 0,1-1 0 0,0 0 0 15,-2 0 0-15,0-4 0 0,2-1-128 0,-1 1 0 16,2 0 0-16,0-1 0 0,-4-10 0 0,6 11 0 16,-1 0 0-16,-1-1 128 0,-4-10-128 0,4 12 0 15,-1 1 0-15,0-4 128 0,-3-9-128 0,3 12 0 16,-2-2 0-16,-1-10 0 0,0 12 128 0,0-12-128 0,-1 10 0 0,1-10 128 15,0 0-128-15,-2 11 0 16,2-11 0-16,0 0 0 0,-4 10 128 0,4-10 0 0,0 0 0 0,0 0 0 16,0 0-128-16,0 0 0 0,0 0 0 0,0 0 0 15,0 0 0-15,0 0 0 0,-5 8 0 0,5-8 0 16,0 0 128-16,0 0 0 0,0 0 0 0,0 0 0 16,-9 4-128-16,9-4 0 0,-9 4 0 0,9-4 0 15,-9 2 0-15,9-2 0 0,-11 2 0 0,2 0 0 16,0 1 0-16,0 0 0 0,0-2 0 0,-1 1 0 15,-1 0 0-15,1 0 0 0,-2 0 0 0,0 0-176 16,0 1 176-16,-1-3 0 0,0 0 0 0,-1 1 0 16,-2 1 0-16,-3 1 0 0,-2-1 0 0,-2 0 0 15,-2-2 0-15,-3 0 0 0,0 0 0 0,-4 3 0 0,0-3 0 0,-2 0 0 16,-1 0 128-16,-1 0-128 0,1 0 0 0,-1 0 0 16,-2 0 0-16,1 0 0 0,2 0 0 0,-1-3 0 15,-3 1 0-15,-3 0 0 0,-2 0 0 0,-3 1 0 16,-2-1 0-16,1 1 0 0,1 1 0 0,2 1 0 15,0 2 0-15,2 1 0 0,2 1 0 0,-2-1 0 16,0 0 0-16,-2 0 0 0,0-2 0 0,-2 1 0 16,-2-1 0-16,2 2 0 0,3-1 0 0,1 1 0 15,1-4 0-15,2 1 0 0,2-1 0 0,0 0 0 16,-1 0 0-16,-2-1 0 0,-4 1 0 0,-2-3 0 16,-2 2 0-16,-1 1 0 0,1 0 0 0,-1 1 0 15,1 2 0-15,3-2 0 0,4 2 0 0,4 1 0 16,1-2 0-16,0 1 0 0,-1-3 0 0,-1 3 0 15,-1-1 0-15,-2 2 0 0,-2 0 0 0,2 1 0 0,3 0 0 0,0-1 0 16,-2 2 0-16,5-3 0 0,3 0 0 0,2-2 0 16,0 1 0-16,-1-2 0 0,0-2 0 0,-1 1 0 15,-1 0 0-15,-1-1 0 0,-1 0 0 0,-2 1 0 16,0-2 0-16,0 3 0 0,2-4 0 0,0 3 0 16,1-1 0-16,3 2 0 0,2-2 0 0,2 2 0 15,1-1 0-15,0-1 0 0,-2 1 0 0,2 0 0 16,-2-1 0-16,0 1 0 0,-1-2 0 0,0 1 0 15,-1-1 0-15,1 1 0 0,1 0 0 0,1 1 0 16,-1 1 0-16,3-3 0 0,0 1 0 0,1 0 0 16,1-1 0-16,2 0 0 0,3 0 0 0,-1 1 0 15,2-2 0-15,0 1 0 0,-2-1 0 0,2 2 0 16,1-2 0-16,0 0 0 0,-1 0 0 0,-1 1 0 16,1 1 0-16,1 0 0 0,0 2 0 0,0-3 0 15,2 3 0-15,0 0 0 0,1 0 0 0,0 0 0 0,-2-2 0 0,3 2 0 16,1 0 0-16,2 0 0 0,1 0 0 0,0 0 0 15,9 0 0-15,-11 0 0 0,2 0 0 0,9 0 0 16,-8-1 0-16,8 1 0 0,0 0 0 0,-8 1 0 16,8-1 0-16,0 0 0 0,0 0 0 0,0 0 0 15,0 0 0-15,0 0-128 0,0 0 128 0,0 0 0 16,0 0 0-16,0 0 0 0,0 0 0 0,0 0 0 16,0 0 0-16,0 0 0 0,0 0 0 0,0 0 0 15,0 0 0-15,3-8 0 0,-3 8 0 0,4-10 0 16,-1 1 0-16,0 1 0 0,-1 0 0 0,2 0 0 15,0 1 0-15,-2-3 0 0,1 0 0 0,-1 0 0 16,0-2 0-16,-1-1 0 0,0-2 0 0,1 1 128 0,-2-2-128 0,1 2 0 16,-1-2 0-16,-1 0 128 0,-1-4-128 0,1 0 0 15,0 2 0-15,1-1 0 0,0 0 0 0,-2 0 128 16,1-5-128-16,-1 0 128 0,-1-1-128 0,0-1 128 16,-1-3-128-16,0 2 0 0,2-1 0 0,-2-2 0 15,0 0 0-15,0 2 0 0,-2-2 0 0,0-2 0 16,1 5 0-16,0 0 0 0,0-1 0 0,0 2 0 15,-1 0 0-15,2 0 0 0,0 0 0 0,2-1 0 16,-1-3 0-16,2-2 0 0,0-2 0 0,-1 0 0 16,1-2 0-16,1-2 0 0,0 6 0 0,1-5 0 15,1 1 0-15,-1 0 0 0,-1 5 0 0,1 0 0 16,1-1 0-16,0 3 0 0,1 0 0 0,-1 1 0 0,1 1 0 0,1 1 0 16,0-3 0-16,0-1 0 0,0 0 0 15,1 3 0-15,0 0 0 0,0 2 0 16,1 0 0-16,-1-1 0 0,-3-3 0 0,1 5 0 0,-2 0 0 0,1 4 0 15,-2 1 0-15,0-1 0 0,-3 1 0 0,2 2 0 16,-2-3 0-16,-1 3 0 0,0 2 0 0,-1-1 0 16,0 0 0-16,0 1 0 0,-1-2 0 0,1-1 0 15,0-1 0-15,0 0 0 0,-1 2 0 0,3-3 0 16,-1-1 0-16,0 1 0 0,1-3 0 0,-1 3 0 16,2-1 0-16,0 1 0 0,1 1 0 0,-2 0 0 15,0 0 0-15,0 2 0 0,-1 2 0 0,1 4 0 16,1-4 0-16,-1 4 0 0,-1 0 0 0,2 2 0 15,-1 1 0-15,3 8 0 0,-5-10 0 0,0 3-128 16,5 7 128-16,-6-6 0 0,2-2 0 0,1 1 0 0,3 7 0 0,0 0 0 16,0 0-208-16,0 0 32 0,0 0 16 0,0 0 0 31,-10 2-1056-31,10-2-192 0,-1 10-64 0,-1 1 0 16,2-11-1328-16,-4 14-272 0,1 4-48 0,0 2-16 0</inkml:trace>
  <inkml:trace contextRef="#ctx0" brushRef="#br3" timeOffset="67850.58">24429 9768 3679 0,'-18'-4'160'0,"5"4"32"0,-4 0-192 0,0-1 0 15,1 2 0-15,2 3 0 0,0-3 2400 0,-1 1 432 16,0-2 96-16,0 1 16 0,2 2-1440 0,3-3-288 15,1-2-48-15,9 2-16 0,-10 0 400 0,10 0 80 16,-9-1 16-16,9 1 0 0,0 0-192 0,0 0-48 16,-7-3 0-16,7 3 0 0,0 0-464 0,0 0-112 15,-10 0 0-15,10 0-16 0,-7-1-128 0,7 1-32 16,0 0 0-16,0 0 0 0,-10 0 176 0,10 0 16 16,0 0 16-16,0 0 0 0,0 0-144 0,0 0-16 15,0 0-16-15,0 0 0 0,0 0-96 0,0 0-16 16,0 0 0-16,0 0 0 0,8-6-144 0,-8 6-48 0,12-6 0 0,-2 2 0 15,1 0-192-15,-1 2-32 0,1-1-16 0,-1 1 0 16,-10 2-144-16,12-2 0 0,0 1 144 0,-2 0-144 16,-10 1 192-16,12-4-16 0,0 1-16 0,-1 1 0 15,0 0 160-15,0 1 16 16,2-2 16-16,2 2 0 0,-2 1-96 0,4 0-32 0,1-1 0 0,2 1 0 16,-1 0-64-16,2 0-16 0,1-2 0 0,2 2 0 15,-1 0-16-15,2 0-128 0,1 0 192 0,-1 0-64 16,-3 0-128-16,0 2 0 0,0-1 0 0,-1 0 0 15,-1-1 0-15,-1 3 0 0,1-3 0 0,-1 0 0 16,0-3 0-16,-1 3 0 0,-3 3 0 0,1-2 0 16,0-1 0-16,-2 0 0 0,0 0 0 0,1 0 0 15,-1 0 0-15,2 0 0 0,-1 0 0 0,1 2 0 16,0-2 0-16,-1 0 0 0,1-2 128 0,0 1-128 0,-1 1 128 0,0-3-128 16,-2 2 192-16,-2 0-64 0,1-1-128 0,-1 2 0 15,-11 0 0-15,11 0 0 0,-11 0 0 0,11 0 0 16,-11 0 0-16,0 0 0 0,0 0 0 0,0 0 0 15,0 0 0-15,0 0 0 0,0 0-336 0,0 0-48 16,0 0-16-16,0 0 0 16,0 0-528-16,-11 4-96 0,1-1-32 0,-2 1 0 15,0 0-2400-15,1 0-496 0,-2 0-80 0</inkml:trace>
  <inkml:trace contextRef="#ctx0" brushRef="#br3" timeOffset="69574.84">25197 8724 15951 0,'0'0'704'0,"0"0"144"0,0 0-672 0,-8-2-176 0,8 2 0 0,0 0 0 15,0 0 640-15,-6-2 80 0,6 2 32 0,0 0 0 16,0 0-16-16,0 0 0 0,0 0 0 0,0 0 0 16,0 0 32-16,0 0 16 0,0 0 0 0,0 0 0 15,0 0 336-15,0 0 64 0,0 0 16 0,0 0 0 16,0 0 32-16,0 0 16 0,0 0 0 0,0 0 0 15,0 0-144-15,0 0-16 0,0 0-16 0,11 1 0 16,0-1-272-16,-11 0-48 0,13-1-16 0,0 1 0 16,-1 0-304-16,1 0-64 0,-2-1-16 0,2-1 0 15,2-2-160-15,0 2-16 0,1-1-16 0,0 1 0 16,-2 0-160-16,2-2 0 0,-1 2 144 0,1 2-144 16,-2-4 0-16,1 1 144 0,-2 1-144 0,1 0 0 0,2 2 128 15,-1 2-128-15,1 0 0 0,0-2 0 0,-1 3 176 0,2 1-176 16,-1-3 160-16,1 4-160 0,-2-3 0 0,1 3 128 15,-3-3-128-15,-1 4 0 0,-3-1 0 0,-9-5 0 16,0 0 0-16,9 10 0 0,-9-10 128 0,7 9-128 16,-5 2 0-16,-2-11 0 0,0 0 144 0,-4 11-144 15,-2-1 128-15,-3-1-128 0,-2 0 128 0,-1 0-128 16,-2 0 128-16,-3 2-128 0,-1 0 0 0,-3 2 0 16,-4-1 0-16,1 5 0 0,-3 1 0 0,1 0 0 15,-1 1 0-15,-2-2 0 0,1 2 0 0,2 1 0 16,-1-1 0-16,5 1 0 0,-1-3-144 0,2 0 144 15,0-5 0-15,2 2 0 0,-1 3 0 0,3-5 0 0,1-1 0 16,3-2 0-16,3 2 0 0,3-3 0 16,0-2 0-16,7-6 0 0,-6 9 0 0,6-9 128 0,-1 9-128 0,1 1 0 15,0-10 0-15,4 9 128 0,-4-9-128 0,8 9 0 16,0-1 0-16,1-1 0 0,1 1 0 0,3 0 0 16,-1-1 0-16,1-2 0 0,1 1 0 0,1-2 0 15,-1 1-192-15,-1-1-48 0,0 0 0 0,1-1 0 31,2 1-624-31,0-3-128 0,1 2-32 0,0-1 0 16,0-4-1744-16,1 0-368 0,0 0-64 0,0-3-10560 0</inkml:trace>
  <inkml:trace contextRef="#ctx0" brushRef="#br3" timeOffset="69925.78">25834 9154 29951 0,'0'0'1328'0,"0"0"272"0,0 0-1280 0,0 0-320 0,0 0 0 0,0 0 0 0,0 0 1024 0,0 0 160 15,0 0 32-15,0 0 0 0,0 0-528 0,0 0-112 16,0 0 0-16,0 0-16 0,0 0-304 0,0 0-48 0,12 4-16 0,-12-4 0 16,8 6-48-16,-1 5-16 0,-4-2 0 0,1 3 0 15,-1-1 16-15,0 2 0 0,0 2 0 0,0 4 0 16,-2 0-144-16,2 0 0 0,0-1 144 0,-1 2-144 16,-2 0 0-16,0 0 0 0,2 0 0 0,-2 1 0 15,0-2 0-15,1 1 0 0,0 1 0 0,0-2 128 31,-1 0-592-31,0-2-112 0,-1-2-32 0,0 1-10352 0,1-1-2080 0</inkml:trace>
  <inkml:trace contextRef="#ctx0" brushRef="#br3" timeOffset="70763.7">24966 9708 20495 0,'0'0'896'0,"0"0"208"0,0 0-880 0,0 0-224 0,0 0 0 0,0 0 0 15,0 0 368-15,0 0 16 0,0 0 16 0,0 0 0 0,0 0-400 0,0 0 0 16,0 0 0-16,0 0 0 0,0 0 0 15,0 0 0-15,0 0 0 0,0 0 0 16,0 0 512-16,0 0 32 0,0 0 0 0,0 0 0 16,0 0 608-16,0 0 112 0,11-3 16 0,-11 3 16 0,11-2-256 0,0-1-48 15,-11 3-16-15,13-1 0 0,-1 0-272 0,-1 1-48 16,1 0-16-16,1 0 0 0,0 0-96 0,0 1-32 16,1 0 0-16,1 2 0 0,-1-2 0 0,3 2 0 15,-6-2 0-15,2 0 0 0,1 2 0 0,0-3-16 16,2 1 0-16,1 1 0 0,1-1-96 0,2 1-16 15,15-2 0-15,-4 2 0 0,-2-2-64 0,-2 0-32 16,-1 0 0-16,2 0 0 0,0 0-64 0,2 0-16 16,-1-2 0-16,2 2 0 0,2 0-32 0,-1 0-16 0,0 0 0 0,0 2 0 15,0 0 64-15,-1 1 16 16,-2-3 0-16,-2 0 0 0,-2 1-96 0,1 1-16 0,-1-1 0 0,-1 2 0 16,-1-2-128-16,-1-1 128 0,0 0-128 0,0 1 128 15,0 0-128-15,0 2 0 0,1-2 144 0,-1 1-144 16,0-1 0-16,-1 0 128 0,0 1-128 0,-3-1 0 15,-1 1 0-15,0 0 128 0,-2-4-128 0,2 2 0 16,-1 2 0-16,0-2 0 0,-1 0 0 0,0-2 128 16,-2 2-128-16,0-2 0 0,0-1 0 0,-2 2 0 15,1-2 0-15,-1 1 128 0,-11 2-128 0,10-4 0 16,-10 4 0-16,10-4 0 0,-10 4 0 0,0 0 0 31,0 0-1696-31,0 0-256 0,0 0-48 0,0 0-10304 0,-5-8-2064 0</inkml:trace>
  <inkml:trace contextRef="#ctx0" brushRef="#br3" timeOffset="75495.39">20474 12576 16463 0,'0'0'720'0,"0"0"176"0,0 0-720 0,0 0-176 0,0 0 0 0,0 0 0 16,0 0 1872-16,0 0 352 0,0 0 64 0,0 0 16 15,1-9-880-15,-1 9-160 0,0 0-48 0,0 0 0 0,0 0-192 0,0 0-32 16,0 0-16-16,0 0 0 16,0-9 112-16,0 9 0 0,0 0 16 0,0 0 0 15,0 0-128-15,0 0-16 0,0 0-16 0,0 0 0 16,0 0-160-16,0 0-16 0,0 0-16 0,0 0 0 0,0 0-144 15,0 0-32-15,0 0 0 0,0 0 0 0,0 0-128 0,0 0-16 16,0 0-16-16,0 0 0 0,0 0-32 0,0 0-16 16,0 0 0-16,0 0 0 0,0 0-32 0,0 0 0 15,0 0 0-15,9 7 0 0,-9-7-96 0,0 0-32 16,0 0 0-16,7 9 0 0,-7-9-32 0,0 0-16 16,0 0 0-16,6 13 0 0,1-3-160 0,-2 2 160 15,-1 1-160-15,0-1 160 0,-4-12-160 0,5 18 128 16,-1-1-128-16,0 2 128 0,0 1-128 0,1-2 0 15,0 2 0-15,0 2 128 0,-1-1-128 0,1 2 0 0,2 2 0 16,-3 0 0-16,0-2 0 0,0 3 0 16,-1 0 0-16,1 0 0 0,-1 2 0 0,0 1 0 0,-2-3 0 0,0 2 0 15,1 4 0-15,0 0 0 0,-3 2 0 0,0-3 0 16,-1 5 0-16,1-3 0 0,-2 3 0 0,1-2 128 16,-2-2-128-16,0-2 0 0,0 0 0 0,0-4 0 15,1 4 0-15,1-5 128 0,1 1-128 16,-1-1 0-16,0 0 128 0,0 1-128 0,1 0 128 0,-2-2-128 15,1 1 128-15,-1 1-128 0,2 2 128 0,0-2-128 16,-2-3 0-16,0-2 0 0,1 1 128 0,-1-1-128 16,2-1 0-16,-2-2 0 0,1-4 0 0,-1 1 128 15,0-2-128-15,1 2 0 0,-2-4 144 0,1 0-144 16,1 0 128-16,-2-1-128 0,0 2 160 0,0 0-160 16,0-2 128-16,1 1-128 0,0-1 0 0,-1 2 144 0,0-4-144 0,1 1 0 15,0 0 0-15,3-9 128 0,0 0-128 0,-2 10 0 16,-1-2 0-16,3-8 0 0,0 0 0 0,0 0 128 15,-2 12-128-15,0-4 0 0,2-8 0 0,0 0 128 16,0 0-128-16,-2 10 0 0,2-10 0 0,-3 9 128 16,3-9-128-16,-4 9 0 0,4-9 0 0,-2 9 128 15,2-9-128-15,-3 11 0 0,3-11 0 0,0 0 0 16,-3 12 0-16,1-2 0 0,2-10 128 0,0 0 0 16,0 0 0-16,0 0 0 0,-1 10-128 0,1-10 0 15,0 0-160-15,0 0 160 0,0 0 0 0,-4 10 0 16,4-10 0-16,0 0 0 0,0 0 0 0,0 0 160 15,0 0-160-15,0 0 128 0,-4 7-128 0,4-7 128 16,0 0-128-16,0 0 128 0,0 0-128 0,0 0 0 0,0 0 0 16,0 0 128-16,0 0-128 0,-2 11 0 0,2-11 0 0,0 0 0 15,0 0 0-15,0 10 0 0,0-10 0 0,0 0 0 16,0 0 0-16,-1 13 0 0,1-13 0 0,0 0 0 16,0 0 0-16,0 11 0 0,0-11 144 0,0 0-144 15,0 0 0-15,3 10 0 0,-3-10 0 0,0 0 128 16,0 0-128-16,0 0 0 0,5 9 0 0,-5-9 0 15,0 0 0-15,8 9 0 0,-8-9 0 0,0 0 0 16,0 0 0-16,8 8 0 0,-8-8 0 0,0 0 0 16,0 0 0-16,7 9 0 0,-7-9 0 0,0 0 0 15,0 0 0-15,0 0 0 0,0 0 0 0,12 3 128 0,-12-3-128 16,11-1 192-16,0-1-64 0,1-2 0 0,0 2 0 0,-1-3 0 16,1 1 0-16,0 0 0 15,0 0-128-15,1 1 0 0,-2 1 0 0,2 0 0 0,1 1 0 0,1 0 0 16,1-2 0-16,1 2 0 0,0-2 0 0,1 2 0 15,1-2 0-15,1 1 0 0,0-2 0 0,0 1 0 16,1 1 0-16,1-2 0 0,1-1 0 0,0-1 0 16,2 1 0-16,0 0 0 0,-1-2 0 0,4 1 0 15,0-1 0-15,4 1 0 0,-4 2 0 0,4-1 0 16,-1-1 0-16,3 1 0 0,0 1 0 0,0 0 0 16,0-1 0-16,-3 1 0 0,-1 2 0 0,-1-1 0 15,-2 0 128-15,-2 3-128 0,-3-1 0 0,-3 0 0 16,0-2 0-16,-2 2-128 0,0 0 128 0,-2-1 0 15,1 0 0-15,0 0 0 0,-1 1 0 0,2 0 0 16,-1 1 0-16,-1-3 0 0,0 1 0 0,0 0 0 0,1-3 0 0,1 2 0 16,1 2 0-16,2-1 0 0,-1 0 0 0,1 0 0 15,-2-1 0-15,2 2 0 0,-2-1 0 0,0 1 0 16,-1 0 0-16,-1 1 0 0,-2 0 0 0,1 0 0 16,-5 0 0-16,0 0 0 0,1 0 0 0,-11 0 0 15,10 1 0-15,-10-1 0 0,11 0 0 0,-1 0 0 16,1-1 0-16,-11 1 128 0,10 0-128 0,-10 0 0 15,0 0 0-15,12 0 128 0,-2 0-128 0,-10 0 0 16,0 0 0-16,0 0 128 0,12 0-128 0,-2 0 0 16,-10 0 0-16,11 0 0 0,-11 0 0 0,10-4 0 15,-10 4 0-15,9 4 0 0,-9-4 0 0,11 0-128 16,-11 0 128-16,0 0 0 0,0 0 0 0,9 1 0 16,-9-1 0-16,0 0 0 0,0 0 0 0,0 0-128 15,0 0 128-15,0 0 0 0,10 3 0 0,-10-3 0 0,0 0 0 16,0 0 0-16,12-2 0 0,-2 1 128 0,-10 1-128 15,11-4 0-15,-2 0 0 0,-9 4 128 0,10-2-128 0,1-2 0 16,-11 4 0-16,9-4 0 0,-9 4 0 0,10-3 0 16,-10 3 0-16,0 0 0 0,9-5 0 0,-9 5 0 15,0 0 0-15,0 0 0 0,0 0 0 0,0 0 0 16,0 0 0-16,8-5 0 0,-8 5 0 0,0 0 0 16,6-7 128-16,-6 7-128 0,0 0 128 0,3-6-128 15,0-5 128-15,-3 11-128 0,3-9 144 0,1 0-144 16,1 1 192-16,0 2-192 0,-1-3 176 0,0-2-176 15,0 2 160-15,1-1-160 0,0-1 160 0,0-3-160 16,1 0 160-16,-1-3-160 0,-1-3 144 0,0-1-144 16,0-2 128-16,-2-3-128 0,-1-2 160 0,-1-3-160 0,0 1 192 0,0-3-192 15,-1-2 144-15,0 1-144 0,0 2 0 0,-1-1 144 16,0-1-144-16,-1 3 0 0,0 1 0 0,2 0 128 16,-1 0-128-16,-1-3 0 0,0 0 0 0,2-3 0 15,-2 1 0-15,1 0 0 0,-1-2 0 0,1 0 0 16,-1 0 0-16,0 2 0 0,-1 1 0 0,1 1 0 15,0 1 0-15,-1 2 0 0,0 4 0 0,0 1 0 16,-1-2 0-16,1 2 0 0,1-3 0 0,1 4 0 16,-1-1-128-16,2 0 128 0,1 0 0 0,0 2 0 15,-1-1 0-15,1 2 0 0,2 1 0 0,0 2 0 16,-2-1-144-16,1 3 144 0,1 0 0 0,1 4 0 16,-2-2-128-16,1 2 128 0,-1 0 0 0,0 1 0 15,1 1 0-15,-2 0-128 0,0 0 128 0,0 0 0 0,0 0 0 16,0 3 0-16,-2-2 0 0,2-1 0 0,0 4 0 0,0 7 0 15,-2-8 0-15,2 8 0 0,0 0-128 0,0 0 128 16,-3-12 0-16,3 12 0 0,-3-10-128 0,3 10 128 16,-1-8 0-16,1 8 0 0,0 0-144 0,0 0 144 15,-2-8 0-15,2 8-144 0,0 0 144 0,0 0 0 16,-3-5 0-16,3 5-128 0,0 0 128 0,0 0 0 16,0 0 0-16,0 0 128 0,0 0-128 0,0 0 0 15,-3-11-128-15,3 11 128 0,0 0 0 0,0 0 0 16,0 0 0-16,0 0 0 0,-4-6 0 0,4 6 0 15,0 0 0-15,0 0 0 0,0 0-160 0,0 0 160 16,-9-1-192-16,9 1 192 0,-10 1 0 0,1-1 0 0,9 0 0 16,-11 4 0-16,1-3-144 0,-1 2 144 0,1-1 0 0,0 1-144 15,-2 1 144-15,0-4 0 0,0 1 0 0,-1 2 0 16,-1-1 0-16,-3 1 0 0,-3-2 0 0,0 2 0 16,-5-1 0-16,-1 2 0 0,-3 0 0 0,-2 3 0 15,-3-3 0-15,-1 1 0 0,-3 0 0 0,1 2-128 16,0-2 128-16,-1 1 0 0,-1 1 0 0,1-1 0 15,3 0 0-15,-2-1 0 0,1 0 0 0,-2 2 0 16,1-2 0-16,-2 1 0 0,-1-3 0 0,-1 1 0 16,1 0 0-16,2 0 0 0,2-2 0 0,0 1 0 15,1-1 0-15,3 0 0 0,2-1 0 0,2-1 0 16,2 0 0-16,1 0 0 0,1 0 0 0,-1-1 128 16,-1 1-128-16,0 0 0 0,0 2 0 0,0 0 0 15,0-4 0-15,-1 4 0 0,1 0 0 0,3 1 0 16,1 1 0-16,2-3 0 0,2 4 0 0,1-3 0 0,1-1 0 0,3 0 0 15,2-1 0-15,1 3 0 0,1-3-256 0,9 0 16 16,0 0 16-16,0 0 0 16,0 0-896-16,0 0-176 0,0 0-48 0,0 0 0 15,0 0-1248-15,0 0-256 0,12 4-48 0,4 0-10224 16,2 0-2032-16</inkml:trace>
  <inkml:trace contextRef="#ctx0" brushRef="#br3" timeOffset="76555.75">21826 12841 33983 0,'0'0'1504'0,"0"0"304"0,-8-3-1440 0,8 3-368 0,0 0 0 0,-9-1 0 15,9 1 608-15,-10 0 48 0,10 0 16 0,0 0 0 16,-11-1-480-16,0 1-192 0,3 1 176 0,-2-1-176 0,0 0 128 0,-2 3-128 15,0-1 0-15,-1 1 0 0,-1-1 192 0,-3 0-64 16,-1 3-128-16,-2 1 192 0,-1-3 64 0,-1 4 16 16,-1-1 0-16,-2 3 0 0,0-2 208 0,-1 1 32 15,-4-2 16-15,0 1 0 0,0 0 48 16,0 1 0-16,-1-1 0 0,-2 1 0 0,0-2 16 0,2 2 16 16,1-2 0-16,4-2 0 0,1 0-112 0,3 1-32 15,1 2 0-15,2-2 0 0,1 0-272 0,1 1-48 16,1-2-16-16,2-1 0 0,1-1-128 0,1-1 0 15,1 0 0-15,2-1 128 0,9 0 0 0,0 0-128 16,-8 0 192-16,8 0-64 0,-9 3 0 0,9-3-128 16,0 0 192-16,0 0-64 0,0 0-128 0,0 0 128 0,0 0-128 0,0 0 128 15,0 0-128-15,12 7 128 0,1-1-128 0,1-1 128 16,2-1 0-16,1 1-128 0,-1-2 192 0,2-2-64 16,0 2-128-16,-1-1 0 0,0-2 0 0,1 2 128 15,2 0-128-15,-1 1 0 0,1 0 0 0,0 1 0 16,-2-2 0-16,1 1 0 0,0-1 128 0,-1 1-128 15,0 0 0-15,0 0 0 0,-1-1 0 0,3 0 128 16,-1 1-128-16,1 0 128 0,0 1-128 0,-2-3 128 16,0 0-128-16,0 3 0 0,1-4 0 0,0 3 128 15,1-1-128-15,-2 1 160 0,0 1-160 0,-1 0 160 16,-3 1-160-16,-1 4 0 0,-2-5-160 0,1 2 160 16,-1 1 0-16,0 1 0 0,-3 0 0 0,-8-8 0 15,7 10 0-15,-7-10 0 0,8 9 0 0,-1 0 0 0,-7-9 0 16,5 12 0-16,-5-12 0 0,0 0 0 0,4 13 0 15,-1-4 0-15,-3-9 128 0,-2 11-128 0,2-11 0 16,-4 11 0-16,-1 0 128 0,0-2-128 0,-2 0 0 0,-2-1 0 16,-1 0 0-16,-2 2 0 0,-1 1 0 0,-1-1 0 15,-3 0 0-15,-1 2 0 0,-2 1 0 0,0 2 0 16,1-1 0-16,-2 0 0 0,0 1 0 0,-2 0 0 16,-3 0 0-16,0 0 0 0,-1-2 0 0,0 2 0 15,0 0 0-15,-2 2 0 0,-1-3 0 0,0 2 0 16,-1-2 0-16,1 2 0 0,0-2 128 0,1 2-128 15,0 0 0-15,2 1 0 0,-2-2 0 0,3 2 0 16,3-2 0-16,3 0 0 0,1-2 128 0,0 0-128 16,2 2 0-16,2-2 0 0,2-2 0 0,1 2 0 15,2-1 0-15,1 0 0 0,2-2 128 0,2 0-128 16,1-1 0-16,4-9 0 0,-3 11 0 0,3 0 0 0,2-1 0 0,1-2 0 16,4 1 0-16,3-1 0 0,1-3 0 0,2-1 0 15,0 0 144-15,3-1-16 0,2-1-128 0,1-2 192 16,1 2-64-16,2-2 0 0,3 0-128 0,1 0 192 15,0 0-192-15,3 0 144 0,2 0-144 0,3 0 128 16,1 1-128-16,0 0 0 0,0-1 0 0,1 3 0 16,-2-1 0-16,-1 1 0 0,0 0 0 0,-2-1 0 15,-2 0 0-15,0 0 0 0,-1 1 0 0,0-2 0 16,-3-1 0-16,-1 1 0 0,2 1 0 0,-3-2 0 16,-3-2 0-16,3 1 0 0,-1-2-224 0,0 1 80 15,-3 1-368 1,1-2-80-16,0 0-16 0,-2 1 0 0,-1-2-1120 15,-2-1-240-15,0-1-32 0,-1 1-16 0,-1 0-1376 0,0 0-288 16</inkml:trace>
  <inkml:trace contextRef="#ctx0" brushRef="#br3" timeOffset="78849.92">22539 12403 9215 0,'0'0'816'16,"0"0"-656"-16,-8-4-160 0,8 4 0 0,-7-8 3056 0,7 8 576 0,0 0 112 0,0 0 32 15,0 0-2368-15,0 0-480 0,0 0-96 0,0 0 0 16,0 0-192-16,0 0-16 0,0 0-16 0,0 0 0 15,0 0 96-15,0 0 0 0,0 0 16 0,0 0 0 16,-1 12 192-16,1-2 48 0,0 1 0 0,3 0 0 16,1 1-208-16,-1 1-48 0,1 0 0 0,0-1 0 15,0 0-64-15,0-1-32 0,-1 1 0 0,1 0 0 16,0-2 48-16,-1 1 16 0,-3-11 0 0,4 13 0 16,-1 0-80-16,0 1-16 0,-1 2 0 0,1 3 0 15,-1 1-192-15,1 2-64 0,0 4 0 0,-1 2 0 16,0-1-80-16,0 3-32 0,1 0 0 0,-1 4 0 15,0 0-208-15,-1 4 144 0,-1 1-144 0,0 1 128 16,0 0-128-16,1 1 0 0,-1-2 0 0,2 0 0 16,-1 0 128-16,1-4-128 0,0-2 0 0,-1 0 128 0,2-3 112 0,-1 0 16 15,0-2 0-15,0 0 0 0,-2-5-16 0,0 1 0 16,0 2 0-16,0-2 0 0,0 1-240 0,0 1 144 16,0 3-144-16,-1 1 128 0,0 3-128 0,-1-1 0 15,2 3 0-15,0-1 0 0,0-5 0 0,0-2 0 16,0-2 0-16,0-2 0 0,0 0 128 0,0-2-128 15,-1-2 128-15,1-1-128 0,0-1 160 0,0-1-160 16,0-2 192-16,1-1-192 0,-1-1 208 0,-1 0-64 16,0-2-16-16,-1 1 0 0,2-1 64 0,0 2 16 15,2-6 0-15,-2 2 0 0,0-8-208 0,2 11 144 16,-2-4-144-16,2 4 128 0,-2-11-128 0,0 9 0 16,-2 0 0-16,1-1 0 0,1 2 0 0,0-10 0 0,-1 7 128 0,1-7-128 15,1 9 0-15,-1-9 0 0,0 0 0 16,-3 9 128-16,3-9 16 0,0 0 0 0,0 0 0 0,0 8 0 15,0-8 48-15,0 0 0 0,0 0 0 0,2 10 0 16,-2-10-192-16,0 0 0 0,0 0 144 0,0 9-144 16,0-9 0-16,0 8 0 0,0-8 0 0,0 0 0 15,0 0 0-15,0 0 0 0,0 0 0 0,0 0 0 16,0 0 128-16,0 8-128 0,0-8 128 0,0 0-128 16,0 0 272-16,0 0-16 0,0 0 0 0,0 0 0 15,0 0-80-15,0 0-32 0,0 0 0 0,0 0 0 16,0 0-144-16,0 0 0 0,0 0 0 0,0 0 0 15,0 0 0-15,0 0 0 0,0 0 0 0,0 0 0 16,0 0 0-16,0 0 0 0,0 0 0 0,0 0 0 16,0 0 0-16,5-10 0 0,-5 10 0 0,8-8 0 0,-8 8 128 0,11-5 0 15,0 1 0-15,-1 1 0 0,1 2-128 0,-1 1-176 16,-1-4 48-16,2 3 0 0,2 1 128 0,0 0 0 16,0 0 0-16,1 0 0 0,1 0 0 0,1-2 0 15,4 1 0-15,1-2-128 0,1 1 128 0,3 0 0 16,1 0 0-16,1-1 0 0,-1-1 0 0,2 0 0 15,-1 2 0-15,0-2 0 0,0 3 0 0,0-1 0 16,0 0 0-16,1 0 0 0,-1 1 0 0,2 0 0 16,-1 1 0-16,4 0 0 0,2 2 0 0,2-2 0 15,5 0 0-15,0 2 0 0,2 0 0 0,0-2 0 16,0 0 0-16,-2 0 0 0,-5 0 0 0,1 0 0 0,-1-2 0 16,-1-1 0-16,1 0 0 0,-2 0 0 0,-1-1 0 15,1 1 0-15,2 0 0 0,-3 1 128 0,0-2-128 0,0 1 0 16,-2 1 0-16,-2-1 0 0,-1 2 0 0,0-2 0 15,-1 1 0-15,-1 0 0 0,-1 0 0 0,1 0 0 16,-1 0 0-16,-2 0 0 0,1 1 0 0,-1 1 0 16,-1-1 0-16,0 0 0 0,1 1 0 0,-3 1 0 15,1 0 0-15,1 0 0 0,-3-1 0 0,-1 0 0 16,-2 0 0-16,-2 0 0 0,0 0 0 0,-1 0 128 16,-2 0-128-16,-11 0 0 0,10 0 0 0,-10 0 128 15,12-1-128-15,-12 1 176 0,0 0-176 0,10 0 192 16,-10 0-192-16,0 0 160 0,0 0-160 0,0 0 160 15,10-1-160-15,-10 1 0 0,0 0 144 0,0 0-144 16,0 0 128-16,6-7-128 0,-6 7 160 0,4-6-160 16,-4 6 128-16,0 0-128 0,3-11 0 0,-2 2 144 15,-1 9-144-15,1-9 160 0,-2 1-160 0,1-2 160 0,0 2-160 16,-1 0 160-16,-1-1-160 0,1 1 160 0,1-3-160 16,0 0 192-16,-1-2-192 0,1 0 192 0,0-3-192 0,1-2 160 15,-2-3-160-15,-1-1 160 0,1-3-160 0,1-1 128 16,-1-4-128-16,-1-1 128 0,1-4-128 0,0-2 128 15,0-2-128-15,-1 0 128 0,0 1-128 0,0 0 0 16,1 2 0-16,-2-1 128 0,1 1-128 0,-2-1 0 16,-1 0 0-16,-1 0 128 0,1 2-128 0,0 1 0 15,-3-1 0-15,2 1 0 0,-1 0 0 0,1 1 0 16,0 3-128-16,1 0 128 0,1 3 0 0,0 1 0 16,0 3 0-16,1-1 0 0,0-1 0 0,0 4 0 15,2-2-144-15,0 1 144 0,-1-2 0 0,1 4 0 16,-1 0 0-16,-1 0 0 0,0 2-128 0,1 3 128 0,-1-2 0 0,0 2 0 15,0 1-128-15,0 1 128 0,0-1 0 0,-1 0 0 16,1 3-128-16,-1-1 128 0,0 0 0 0,1 2 0 16,-1-3 0-16,2 2 0 0,-1 1 0 0,0 1 0 15,-1-2 0-15,2 2 0 0,1 0 0 0,-1 0 0 16,1 0 0-16,0-2 0 0,-1 2 0 0,2-2 0 16,0-1 0-16,0 1 0 0,0 2 0 0,0-1 0 15,0 10 0-15,-1-9 0 0,1 9 0 0,-3-9 0 16,1 1-128-16,2 8 128 0,0 0 0 0,-3-9 0 15,3 9 0-15,-4-8-128 0,4 8 128 0,0 0 0 16,-5-8 0-16,5 8 0 0,0 0-128 0,-6-5 128 16,6 5 0-16,-7-4 0 0,7 4-128 0,0 0 128 15,-9-1 0-15,9 1 0 0,-9 0-128 0,1 1 128 16,8-1 0-16,-8 4 0 0,8-4 0 0,0 0 0 16,-8 6-128-16,0 1 128 0,1-2 0 0,7-5 0 0,-9 5 0 0,9-5-128 15,-11 7 128-15,1-1 0 0,-2-4 0 0,2 3 0 16,-2-3 0-16,0 6 0 0,-1 0 0 0,0-3 0 15,-1-1 0-15,-2-1 0 0,-2-2 0 0,-2 0 0 16,-3-2 0-16,-1 1 0 0,-2-1 0 0,-1 1 0 16,-3 0 0-16,-1 0 0 0,-1 0 0 0,0 0 0 15,-4 0 0-15,4 1 0 0,1 0 0 0,1 3 0 16,0-4 0-16,1 2 0 0,2-2 0 0,-1 0 0 16,1-2 0-16,-1 2 0 0,0-2 0 0,-2 0 0 15,0 0 0-15,-2 2 0 0,0 0 0 0,1 0 0 16,-2-3 0-16,2 3 0 0,1 3 0 0,1-2 0 0,2 0 0 0,1 3 0 15,-1-2 0-15,4-2 0 0,0 1 0 0,2 0 0 16,0-1 0-16,0 0 0 0,9 0 0 0,-2 0 0 16,-2-1 0-16,-1 0 0 0,0-1 0 0,-1 2 0 15,0 0 0-15,0 0 0 0,-16-4 0 0,6 3 0 16,5 0 0-16,3-2 0 0,2 2 0 0,1 1 0 16,0 0 0-16,2-1 0 0,0-3 0 0,1 1 0 15,-1 2 0-15,2 2 0 0,2 2 0 0,-1-1 0 16,0 2-160-16,1 0 160 0,0 1-128 0,1 1 128 15,-1-4 0-15,2 2-160 0,1 0 160 0,8-4 0 16,-9 5-320-16,9-5 64 0,0 0 0 0,-8 7 0 16,8-7-992-1,-5 9-192-15,5-9-32 0,0 0-16 0,0 0-1456 0,0 9-304 0,1 1-48 16</inkml:trace>
  <inkml:trace contextRef="#ctx0" brushRef="#br3" timeOffset="82499.47">17894 7389 7359 0,'0'0'656'0,"-4"-11"-528"16,0 1-128-16,1 1 0 0,0-2 4288 0,2 2 816 15,1 9 160-15,0-9 48 0,0 9-3232 0,0 0-640 16,0-12-128-16,0 12-32 0,0 0-192 0,0 0-64 16,0-9 0-16,0 9 0 0,0 0-128 0,0 0-16 15,0 0-16-15,0 0 0 0,-2-6-224 0,2 6-32 0,0 0-16 0,0 0 0 16,0 0-240-16,0 0-48 0,0 0-16 0,0 0 0 16,0 0 0-16,0 0 0 0,0 0 0 0,0 0 0 15,-6 9-32-15,6-9-16 0,0 0 0 0,0 0 0 16,0 0 112-16,0 0 32 0,0 0 0 0,0 0 0 15,0 0 0-15,0 0 16 0,0 0 0 0,-4 10 0 16,4-10-80-16,0 0-32 0,0 0 0 0,0 0 0 16,0 0-96-16,0 0-32 0,-3 11 0 0,3-11 0 15,0 0-160-15,0 0 0 0,0 0 0 0,0 0 128 16,0 0-128-16,-3 10 0 0,3-10 0 0,0 0 0 16,0 0 0-16,0 0 0 0,0 0 128 0,0 0-128 15,0 0 0-15,0 0 0 0,-9 3 144 0,9-3-144 0,-9-3 128 16,1 1-128-16,1-2 128 0,0 0-128 0,-3 0 160 0,3 0-32 15,0 1-128-15,1-2 192 0,-2 1-32 0,8 4-16 16,0 0 0-16,-9-4 0 0,-1 0-144 0,10 4 192 16,0 0-192-16,-6-6 192 0,1-1-192 0,5 7 160 15,-4-6-160-15,4 6 160 0,0 0-160 0,-5-7 192 16,1 1-192-16,4 6 192 0,0 0-48 0,0 0 0 16,-7-7 0-16,7 7 0 0,0 0-144 0,0 0 160 15,0 0-160-15,0 0 160 0,-9-4-160 0,9 4 0 16,0 0 0-16,0 0 0 0,0 0 0 0,0 0 0 15,0 0 0-15,0 0 0 0,0 0 0 0,0 0 0 16,0 12 0-16,0-12 0 0,0 0 0 0,1 14 0 16,2-2 128-16,0 0-128 0,-3-12 0 0,3 14 0 0,0-1 0 15,0-1 128-15,1 0-128 0,0 1 0 0,-2-2 0 16,1 4 128-16,1-2-128 0,0-1 192 0,2 1-192 0,-1 0 192 16,-1-2-192-16,1 1 0 0,1 0 144 0,-1 0-144 15,0 2 0-15,2 0 128 0,-1 2-128 0,1 1 0 16,-1-3 0-16,1 1 0 0,-2 0 0 0,1 0 128 15,1-1-128-15,-1 3 0 0,0 2 0 0,-1-2 0 16,0 2 0-16,2 1 0 0,-1-1 0 0,2 0 0 16,-2 1 0-16,2 2 0 0,-1-4 0 0,-1 3 128 15,1 0-128-15,1 0 0 0,1 1 0 0,-1-4 0 16,-2 2 0-16,1-1 144 0,-1 1-144 0,1-1 0 16,-1 1 144-16,2-2-144 0,0 0 0 0,1-2 144 15,1 1-144-15,-1 0 128 0,2-3-128 0,-1 3 128 0,1 2-128 0,-1-4 0 16,-2 1 0-16,1 1 0 0,2 1 0 0,0 0 0 15,1 1 128-15,0-3-128 0,-2 4 0 0,-1-3 0 16,2 3 0-16,-1-1 0 0,1 2 128 0,-1 0-128 16,-1 0 128-16,0 0-128 0,0 1 0 0,1 0 0 15,-1-1 0-15,0-2 0 0,-1 2 0 0,-1-4 0 16,1 3 0-16,1-3 0 0,1 2 0 0,-1-3 0 16,-2-1 0-16,7 4 128 0,-1 4-128 0,-2-6 0 15,0-3 144-15,-2-1-144 0,0-1 128 0,1-1-128 16,0-1 160-16,-1 2-160 0,-2 0 160 0,3-1-160 15,-1 2 160-15,0 0-160 0,1 0 128 0,1 3-128 16,-1 0 0-16,1 3 144 0,-2-1-144 0,-1 5 0 16,1 0 0-16,0 1 0 0,1-2 0 0,1 0 0 0,0 0 0 15,0-1 0-15,-1 0 0 0,1-2 0 0,-1 0 128 0,1-2-128 16,-1-2 0-16,0 1 0 0,2-3 0 0,-3 1 0 16,0 2 0-16,1-4 128 0,-1-1-128 0,1 2 0 15,-1-2 288-15,-1 2-32 0,-1 1 0 0,0 1 0 16,0-1-384-16,1 0-96 0,-2 2-16 0,2 1 0 15,0 0 240-15,0 2 0 0,-2 2 0 0,1 4 0 16,-1-2 0-16,1 3 0 0,-2 2 0 0,1-1 0 16,0 1 0-16,-1-1 0 0,0 0 0 0,0-3 0 15,1-2 0-15,-1-2 0 0,0-4 0 0,3 0 0 16,-2-2 0-16,1 0 0 0,-2-3 0 0,2 1 0 16,-1-2 0-16,1 1 0 0,-1-1 128 0,1-1-128 15,-1 1 0-15,1-3 160 0,-2 4-160 0,1 1 128 16,1-3-128-16,-1 1 0 0,1 2 0 0,1 0 128 15,-2 1-128-15,2-2 0 0,-1 2 0 0,-1 0 0 0,-1 3 0 16,2 4 0-16,-1-3 0 0,1 2 0 0,-1-1 0 0,1 1 0 16,0-2 0-16,0-2 0 0,1 2 0 0,0-3 0 15,0 2 128-15,1-2-128 0,0-1 0 0,1-1 0 16,1 0 0-16,2 0 0 0,-1-2 0 0,1 1 128 16,-2-1-128-16,1 2 0 0,0-2 0 0,0-1 128 15,-2 0-128-15,1 2 0 0,-1-1 0 0,0 1 128 16,-1-1-128-16,1 3 0 0,-3 0 0 0,1 0 0 15,-1 4 0-15,-1-4 0 0,1 2 0 0,-1 0 0 16,1 1 0-16,-1 1 0 0,1 1 0 0,-1 0 0 0,1 1 0 16,1 0 0-16,-2 3 0 0,1-3 0 15,1 1 0-15,-2 1 0 0,1-4 320 0,-1 3 48 16,2-1 0-16,-1 0 0 0,-2-1-592 0,1 0-112 0,-1 0-32 0,2-1 0 16,-1-1 368-16,1 0 0 0,0-2 0 0,-2 0 0 15,0 1 0-15,0-1 0 0,0 3 0 0,1-4 0 16,-2 1 0-16,-1 3 0 0,1 0 0 0,0-1 0 15,0-1 0-15,-1 2 0 0,-2 2 0 0,3-1 0 16,0-1 0-16,1 2 0 0,0-3 0 0,2 0 0 16,-2 2 0-16,3-2 0 0,0-1 0 0,0 0 0 15,-1-1 0-15,1 2 0 0,-1-1 0 0,1 1 0 16,-3 1 0-16,3 0 0 0,-1 1 0 0,1-1 0 16,0-1 0-16,0 1 0 0,-2-1 0 0,2-1 0 15,0-1 0-15,1 2 0 0,0-1 0 0,0 1 0 16,1 1 0-16,0-3 0 0,-1 2 0 0,0 0 0 15,0-1 0-15,-1 4 0 0,0-5 0 0,0 4 0 0,0 0 0 0,-1 1 0 16,1-1 0-16,0-1 0 0,0-2 0 0,0 1 0 16,0 1 0-16,-2-1 0 0,3-1 288 0,3 4-32 15,1 0 0-15,-1-1 0 0,-2-1-256 0,-3-2 160 16,-7-15-160-16,6 11 128 0,2 2-128 0,0 3 0 16,0-4 0-16,-1 1-176 0,1 1 176 0,0-1 0 15,-1 2 0-15,-1-2 0 0,1 1-192 0,-1 2-16 16,1-2 0-16,0 2 0 0,3-2 528 0,-1 0 128 15,-1 1 0-15,-2-2 16 0,1-3-464 0,-1 3-208 16,-1-2 16-16,2 0 0 0,-1 1-32 0,2 0 0 16,1 0 0-16,0 1 0 0,2 0 224 0,-1 0 0 15,1 0 0-15,0 1 0 0,1 0 0 0,0 2 0 0,0 0 0 16,1 1 0-16,0 0 0 0,-2-1 0 0,0 3 0 0,-1-4 0 16,2 2 128-16,0 0-128 0,-2-4 0 0,1 4 0 15,-1-1 0-15,-1-2 0 0,-1-1 0 0,0-4 0 16,0 1 0-16,0-1 0 0,-1 0 0 0,0 0 0 15,-1 1 128-15,1 1-128 0,-7-11 0 0,9 10 0 16,-1 1 160-16,0-2-32 0,-1 0 0 0,1 1 0 16,-1-2-128-16,-1 3 0 0,0-1 0 0,-1 0-176 15,0 1 176-15,0 2 0 0,0-1 0 0,1-1 0 16,-1 0 0-16,0 2 0 0,-1 0 0 0,0 1 0 16,0-1 0-16,1 3 0 0,0-2 0 0,0 2 0 15,-2 0 0-15,1-2 0 0,0-1 0 0,1 1 0 16,-1-2 0-16,1 2 0 0,4 5 0 0,-2-4 0 15,-3 0-128-15,0-4 0 0,-2 0 0 0,2 0 0 16,-1-3 128-16,-1 3 0 0,0 0 0 0,-1-1 0 16,-1-3 0-16,4 3-128 0,-1 1 128 0,-1-3-128 0,-2-8 128 0,3 10 0 15,-1 0 0-15,1 0 0 0,-3-10 0 0,3 10 0 16,-1 1 0-16,2-1 0 0,-4-10 0 0,3 13 0 16,1 0 0-16,-2-1 0 0,0-1 0 0,-1 0 0 15,0 1 0-15,2 0 0 0,-1 0 0 0,1-2 0 16,-2 0 0-16,1 1 0 0,-1 1 0 0,1-3 0 15,-2-9 0-15,3 11 0 0,0-1 272 0,-1-1 96 16,-2-9 16-16,0 0 0 16,3 7-1600-16,-3-7-320 0,0 0-64 0,0 0-16 15,0 0-800-15,0 0-144 0,0 0-48 0,-5-7 0 16,-2-5-1296-16,-2-8-256 0</inkml:trace>
  <inkml:trace contextRef="#ctx0" brushRef="#br3" timeOffset="84088.83">18343 10175 13823 0,'0'0'1216'0,"0"0"-960"0,-9-3-256 0,9 3 0 0,-9-2 2944 0,9 2 560 15,-8-4 96-15,8 4 32 0,-8-3-1792 0,8 3-368 16,-9-3-64-16,3 2 0 0,6 1-400 0,0 0-80 16,-7-5-16-16,7 5 0 0,0 0-144 0,0 0-16 15,-4-7-16-15,2 1 0 0,2 6 144 0,0 0 16 16,0-9 16-16,0 9 0 0,0 0-80 0,2-8-32 15,-2 8 0-15,0 0 0 0,0 0-256 0,0 0-48 16,0 0-16-16,0 0 0 0,3-7-64 0,-3 7-16 16,0 0 0-16,0 0 0 0,0 0-64 0,0 0-16 15,0 0 0-15,0 0 0 0,0 0-48 0,0 0-16 16,0 0 0-16,0 0 0 0,0 0-64 0,0 0 0 0,0 0-16 0,0 0 0 16,0 0-32-16,0 0 0 15,10 0 0-15,-10 0 0 0,12 4-144 0,-1 2 128 16,-11-6-128-16,13 7 128 0,-2 1-128 0,1 3 0 0,0 0 144 0,0 2-144 15,-2-1 0-15,2 2 128 0,1 2-128 16,0 0 0-16,0-1 0 0,4 5 0 0,1-2 0 0,0 3 0 16,0 1 0-16,3 2 0 0,3-3 0 0,-3 2 128 15,-2 2-128-15,1 1 128 0,1 3-128 0,0 1 128 16,-1 0-128-16,3 0 0 0,-1-2 0 0,0 1 128 16,-1-2-128-16,0 1 0 0,-1 0 128 0,3-3-128 15,-1 2 128-15,0-3-128 0,-3-3 160 0,1 0-160 16,1 1 208-16,-2 3-48 0,1 2-16 0,1 2 0 15,2 1-144-15,-1 2 128 0,-2 3-128 0,1 2 128 16,1-1-128-16,-1 1 0 0,0-1 0 0,1-3 0 16,-1 1 0-16,2-1 128 0,1 2-128 0,-1-4 0 0,-1-4 128 0,-2-2-128 15,-3-3 128-15,0 2-128 0,2-2 160 0,-3 1-160 16,-2 1 192-16,1 1-192 0,0 3 176 0,1 1-176 16,-2 1 160-16,3 3-160 0,0-2 0 0,0-1 128 15,0-1-128-15,1-2 0 0,3 2 0 0,-1-5 128 16,-2-1-128-16,2 0 0 0,0-2 128 0,0 4-128 15,-2-2 0-15,1 3 0 0,-3-2 0 0,3 2 128 16,-4 1-128-16,0 0 0 0,-1 2 176 0,-1 0-16 16,-1-2 0-16,1-1 0 0,0-4 32 0,0 1 0 15,0-1 0-15,-1-3 0 0,-1 0-192 0,1-4 0 16,0 1-160-16,0-2 160 0,-1-1 192 0,0 2 144 16,-2-2 32-16,1-2 0 0,1 1-368 0,1 1-288 0,-3-2 48 0,-2 0 16 15,1 0 224-15,0 2 0 0,0 0 0 0,0 2 0 16,0 0 0-16,1 0 0 0,-3 1 0 0,1 0 0 15,1-2 0-15,-1 0 0 0,1-1 0 0,0 0 0 16,0-1 0-16,1 1 0 0,-1-2 160 0,1-1-160 16,1-2 176-16,1 0-48 0,-11-8-128 0,13 10 192 15,-3-2-64-15,1 0 0 0,-2-2-128 0,0 2 192 16,0 0-192-16,0 1 0 0,-2 2 128 0,1-1-128 16,-1 2 0-16,2 1 0 0,1 2 0 0,-3 0 0 15,-1-5 0-15,0 3 0 0,1 0 0 0,-1 0 0 16,1-2 0-16,1 0 0 0,-1-1 0 0,1 0 0 15,-1-2 0-15,1 1 128 0,-1 0-128 0,0 0 0 16,-7-9 0-16,0 0 0 0,6 12 128 0,2-4-128 16,-8-8 0-16,12 11 128 0,1 3-128 0,0-4 0 15,-5-2 144-15,-2 1-144 0,1-1 128 0,-1 0-128 16,2 2 128-16,0-1-128 0,-1-1 0 0,-1 1 128 0,1 1-128 0,-1-3 0 16,1 2 0-16,0 0 0 0,0 3 0 0,-2-3 0 15,-1 2 0-15,1-1 0 0,2 3 288 0,-1-3-32 16,-2 3 0-16,0 1 0 0,0-4-400 0,-1 2-96 15,-1-2-16-15,1 1 0 0,-3-11 256 0,4 13 0 16,-4-13 0-16,2 13 0 0,-2-13 0 0,4 13 0 16,-4-13 128-16,6 11-128 0,-6-11 0 0,5 12 128 15,0-1-128-15,0-2 0 0,-5-9 0 0,7 11 0 16,-7-11 0-16,8 12 0 0,-2-1 0 0,-6-11 0 16,7 10 0-16,-2-1 0 0,-5-9 128 0,6 11-128 0,-6-11 0 0,7 7 0 15,-7-7 0-15,5 10 0 0,-5-10 0 16,0 0 0-16,0 0 0 0,8 5 0 0,-8-5 0 0,0 0-144 31,0 0-848-31,0 0-160 0,0 0-48 0,10-2 0 16,-10 2-2128-16,11-5-448 0,-5-1-64 0</inkml:trace>
  <inkml:trace contextRef="#ctx0" brushRef="#br3" timeOffset="85169.75">18446 12572 21183 0,'-15'0'944'0,"4"0"192"0,-2 0-912 0,0 0-224 0,0 0 0 0,1 0 0 16,1 0 2560-16,-1 0 448 0,0 3 112 0,2-3 16 15,2-1-2480-15,8 1-480 0,-9-2-176 0,9 2 0 16,-8-2 336-16,8 2-32 0,0 0-16 0,0 0 0 16,-8-2 80-16,8 2 16 0,0 0 0 0,0 0 0 15,0 0 160-15,0 0 32 0,0 0 16 0,0 0 0 16,0 0 208-16,0 0 32 0,0 0 16 0,0 0 0 15,0 0-16-15,0 0 0 0,0 0 0 0,0 0 0 16,0 0-192-16,0 0-32 0,12 4-16 0,1-1 0 16,-1 2-224-16,1 2-48 0,0 0-16 0,0 1 0 15,1 1-128-15,2 2-32 0,1 1 0 0,1-1 0 16,0 2-16-16,0-3 0 0,3 0 0 0,1 0 0 0,2-2 64 0,1 0 0 16,-2 0 0-16,1 0 0 0,-2 3 64 0,0-3 0 15,-1 0 16-15,0 1 0 0,0 3-16 0,-1-3-16 16,0 3 0-16,0-1 0 0,-2 3-48 0,0-3 0 15,2 0 0-15,0 0 0 0,3-3 0 0,-1-1 0 16,0-1 0-16,0 2 0 0,2-3 32 0,2 1 0 16,1-1 0-16,3 1 0 0,1 1-96 0,2-1 0 15,-2 1-128-15,0 2 192 0,1-1-64 0,-2 1-128 16,-3 3 176-16,-1-1-176 0,-1 2 208 0,-2 0-64 16,2 3-16-16,-3-3 0 0,2-1-128 0,-3-2 0 15,-2-1 0-15,-1 1 0 0,-1-3 0 0,3 0 0 16,-3 2 160-16,1-2-160 0,0-4 240 0,2 4-64 15,1 1-16-15,1-2 0 0,0 0 32 0,0-4 0 0,-1 2 0 16,0 0 0-16,0 0-192 0,1 1 160 0,0-1-160 16,0 1 160-16,1 3-160 0,-1-1 128 0,-3-1-128 0,0 3 128 15,-4-2-128-15,2 2 0 0,-3 3 0 0,2-3 128 16,-2 2-128-16,1 0 0 0,-2-3 0 0,0 2 0 16,-1-1 0-16,-1-1 0 0,0-1 128 0,-1-5-128 15,1 2 0-15,-1-1 160 0,2 1-160 0,2-3 160 16,-1 0-32-16,0 1-128 0,0-2 192 0,2 1-64 15,0-1 0-15,2 2-128 0,1 1 192 0,1 0-64 16,-1 1-128-16,0 2 0 0,0 1 0 0,2-1 128 16,-3 2-128-16,0 0 0 0,-1 0 0 0,-1-1 0 15,0 1 0-15,-2-1 0 0,-2-2 0 0,0 1 0 16,0 1 0-16,-1-2 0 0,-10-5 0 0,11 4 0 16,-2 0 0-16,-9-4 128 0,0 0-128 0,12 3 128 0,-3-3 16 15,0 1 0-15,-9-1 0 0,0 0 0 0,7-8-144 0,-1 2 0 16,-6 6 0-16,10-3 128 0,-10 3-128 0,0 0 0 15,10-1 144-15,-10 1-144 0,10-3 0 0,-10 3 0 16,11 1 0-16,-11-1 0 0,0 0 0 0,0 0 0 16,12 6 0-16,-12-6 0 0,0 0 0 0,10 6 0 15,-10-6 0-15,0 0 0 0,0 0 0 0,9 7 0 16,-9-7 0-16,0 0 0 0,0 0-208 0,0 0 32 16,0 0 16-16,0 0 0 15,0 0-736-15,9 6-160 0,-9-6-32 0,0 0 0 16,0 0-1664-16,13-1-352 0,-1-4-64 0</inkml:trace>
  <inkml:trace contextRef="#ctx0" brushRef="#br3" timeOffset="86937.89">22760 13806 4607 0,'0'0'400'0,"0"0"-400"15,0 0 0-15,-8 4 0 0,-1-6 6784 0,9 2 1264 0,0 0 256 0,0 0 48 16,0 0-6432-16,0 0-1280 0,0 0-256 0,0 0-48 16,0 0-336-16,0 0 0 0,0 0 0 0,0 0 0 15,0 0 0-15,0 0 0 0,0 0 0 0,0 0 0 16,0 0 0-16,0 0 0 0,0 0 0 0,12 3 0 16,-12-3 176-16,12 2 112 0,-12-2 32 0,14 3 0 15,-1 0 272-15,0-2 64 0,0-1 16 0,2 0 0 16,0 0-64-16,4 0-16 0,-1 0 0 0,1 0 0 15,2 0-272-15,1 1-48 0,1-1-16 0,1 2 0 16,2 0-96-16,0-2-32 0,-1 0 0 0,-1 0 0 16,-2 0-128-16,-1 0 0 0,-2 0 0 0,1 0 0 15,-2-2 0-15,-2 2 128 0,-2 0-128 0,0 0 128 16,-1 0 32-16,0 0 0 0,-1 0 0 0,0 0 0 16,-12 0 96-16,12-2 32 0,-2 1 0 0,1 0 0 15,-1-2 128-15,0 0 32 0,2 0 0 0,-1 0 0 0,-11 3-192 0,13-3-48 16,-2 1 0-16,1 2 0 0,0-4-208 0,-1 3 0 15,0-1 128-15,-1 2-128 0,-10 0 0 0,11 0 0 16,-11 0 0-16,9-2 0 0,-9 2 0 0,0 0 144 16,0 0-144-16,0 0 128 0,0 0 32 0,0 0 0 15,0 0 0-15,0 0 0 0,0 0 48 0,0 0 16 16,0 0 0-16,0 0 0 0,0 0-80 0,0-10-16 16,0 10 0-16,-1-10 0 0,1 2 0 0,0-2-128 15,0 10 192-15,1-13-64 0,2 2-128 0,-1 0 160 16,1-2-160-16,-1 1 160 0,1-1-160 0,0-2 160 15,-1 0-160-15,1-1 160 0,-1-2-160 0,1 1 128 16,-2 0-128-16,-1 3 128 0,0-5-128 0,0 2 192 16,0-1-192-16,-1 1 192 0,0 2-192 0,-2-4 192 15,0 2-192-15,0 0 192 0,-1 1-192 0,0-1 0 0,-1-4 144 0,1 1-144 16,-2-1 144-16,1 3-144 0,0-3 192 16,0 2-192-16,0-2 192 0,-1 3-64 0,1-5 0 0,0 4-128 15,0 1 192-15,1-2-192 0,0 2 192 0,0 1-192 16,1-1 128-16,1 5-128 0,-1-1 0 0,1 3 0 15,-1 2 0-15,0 1 0 0,3 8 0 0,0 0 0 16,-4-8 0-16,4 8 0 0,0 0 0 0,0 0 0 16,-5-7 0-16,5 7 0 0,0 0 0 0,0 0 0 15,-8-1 0-15,8 1-144 0,0 0 144 0,0 0 0 16,0 0 0-16,0 0 0 0,0 0 0 0,0 0 0 16,0 0 0-16,0 0 0 0,0 0 0 0,0 0 0 15,0 0 0-15,0 0 0 0,0 0 0 0,0 0 128 16,-2-9-128-16,2 9 0 0,-2-9 0 0,2 9 128 0,0 0-128 0,0 0 0 15,-1-9 0-15,1 9 128 16,-2-9-128-16,2 9 0 0,0 0 0 0,0 0 0 0,-4-6 0 0,4 6 0 16,0 0 0-16,0 0 0 0,0 0 0 0,0 0 0 15,0 0 0-15,0 0-128 0,0 0 128 0,0 0 0 16,0 0 0-16,0 0 0 0,0 0 0 0,0 0 0 16,0 0 0-16,6-6 0 0,-1-1 0 0,-5 7 0 15,8-4 0-15,-8 4 0 0,11-3 0 0,-1 0 0 16,-10 3 0-16,13-4 128 0,-3 1-128 0,-10 3 0 15,12-3 0-15,-1 0 0 0,-1 0 0 0,-10 3 0 16,12 0 0-16,-2 0 0 0,-10 0 0 0,13 2 0 16,0-2 0-16,0 2 0 0,0 1 0 0,2-1 0 0,-1 1 0 0,2 1 0 15,1-3 0-15,0 1 0 0,-2 3 0 0,1-3 0 16,-7 1 0-16,1-2 0 0,2 2 0 0,1 0 0 16,0-2 0-16,0 0 0 0,0 0 0 0,0 1 0 15,11 2 0-15,-5-2 0 0,0 1 0 0,-4-3 0 16,-2-1 0-16,0 2 128 0,0 1-128 0,0 1 0 15,0-2 128-15,3-1-128 0,-3 0 128 0,2 0-128 16,-1 0 0-16,0 0 128 0,1 3-128 0,0-3 0 16,1 0 0-16,-1-3 0 0,0 2 0 0,-1 1 128 15,-1 0-128-15,2 0 0 0,-1 1 0 0,0-1 0 16,1 0 0-16,-2 0 0 0,-3 0 0 0,0 3 0 16,-10-3 0-16,11 0 0 0,-11 0 0 0,0 0 0 15,0 0-240-15,0 0-16 0,0 0 0 0,8 7 0 16,-8-7-2176-16,2 9-432 15,-3 0-80-15,-3 0-17280 0</inkml:trace>
  <inkml:trace contextRef="#ctx0" brushRef="#br2" timeOffset="94017.33">20607 12094 6447 0,'-16'-1'272'0,"7"-1"80"0,-2 1-352 0,0 0 0 0,-1-2 0 0,0 3 0 16,0 1 3936-16,1 1 720 0,0-2 144 0,1 1 16 15,-1 2-3728-15,1-1-768 0,1-1-128 0,9-1-48 16,-9 3 304-16,9-3 64 0,-9 3 16 0,9-3 0 16,-10 2 336-16,10-2 64 0,-9 2 16 0,9-2 0 15,0 0 0-15,0 0 0 0,0 0 0 0,-9 2 0 16,9-2-144-16,0 0-32 0,0 0 0 0,0 0 0 0,0 0-384 0,0 0-96 15,0 0-16-15,0 0 0 0,0 0-16 0,4 9 0 16,-4-9 0-16,8 7 0 0,-8-7 144 0,13 6 32 16,-1 0 0-16,1-3 0 0,0 3-96 0,0-4-16 15,0 2 0-15,1 0 0 0,1 0-112 0,0 0-16 16,0 1-16-16,3 0 0 0,1-5 96 0,4 2 32 16,1-1 0-16,4 0 0 0,0 3-96 0,5-4-16 15,1 2 0-15,1-2 0 0,2 0 48 0,0 1 0 16,1-2 0-16,1-1 0 0,0 0-64 0,0-1-16 15,2 0 0-15,1 1 0 0,1-2-160 0,1 1 128 0,0 1-128 16,3 0 128-16,1 1-128 0,-2 0 128 0,-2 1-128 16,1 0 128-16,-1 0-128 0,0 0 160 0,1 1-160 0,3 0 160 15,3 1-160-15,2-2 0 0,2 0 144 0,0 0-144 16,0 0 128-16,-2 0-128 0,-2-2 128 0,0 0-128 16,1-2 128-16,3 1-128 0,2-1 160 0,3 2-160 15,0-5 160-15,0 2-160 0,-3 1 160 0,-3 0-160 16,-5-2 144-16,-1 2-144 0,1-3 128 0,-1 2-128 15,3 0 192-15,1-2-64 0,3 1 0 0,-1-1 0 16,1 1-128-16,-3-1 0 0,-2 1 0 0,-2 2 128 16,0 0-128-16,2 0 0 0,1 0 0 0,2 0 128 15,3 0-128-15,0 0 0 0,0 2 0 0,-3-2 0 16,-7 2 0-16,0-1 0 0,-2-1 0 0,-1-2 0 16,-2 0 0-16,2 2 0 0,4-1 0 0,-2 0 128 0,1 1 0 15,0 1 0-15,-1-1 0 0,-2 0 0 0,-4 0-128 0,-2 0 160 16,-3 0-160-16,-3 3 160 0,-2-3-160 0,-2 2 0 15,-2-5 0-15,0 5 128 0,-2 0-128 0,2 1 0 16,-2 0 0-16,1 1 0 0,-2-3 0 0,-1 3 128 16,-2 3-128-16,1-3 0 0,-2 0 176 0,-1 1-48 15,-2 0-128-15,-1 1 192 0,-1 0-64 0,0-2 0 16,-1 1-128-16,-2 1 192 0,1 2-192 0,-1-4 144 16,-10 0-144-16,9 2 128 0,-9-2-128 0,0 0 160 15,9 4-160-15,-9-4 160 0,0 0-160 0,0 0 192 16,0 0-192-16,0 0 192 0,0 0-64 0,0 0-128 15,0 0 192-15,0 0-64 0,0 0 0 0,0 0-128 16,0 0 192-16,7 5-64 0,-7-5-128 0,0 0 160 16,4 8-160-16,-4-8 160 0,0 0-160 0,0 0 0 0,5 11 0 0,-5-11 0 15,0 0 128-15,3 13-128 0,-3-4 0 0,0-9 128 16,0 0-128-16,1 14 128 0,-2-3-128 0,1 0 128 16,0-11-128-16,-3 16 0 0,0 0 0 0,2-1 0 15,-2 2 0-15,2 0 192 0,1 3-64 0,1-1 0 16,-1 5-128-16,2-3 0 0,0 1 0 0,2 1 128 15,0 3-128-15,1 0 0 0,2 0 0 0,-1 2 0 16,0-2 0-16,0 1 128 0,1 1-128 0,-1 0 0 16,1 2 0-16,-1 2 0 0,1 0 0 0,-3 5 0 15,0 2 0-15,-1 1 0 0,0 1 0 0,1-2 0 16,-1 0 0-16,0-3 0 0,0 1 0 0,1-5 0 16,-1-2 0-16,1 2 128 0,-1-4-128 0,1 2 192 15,-1-1-192-15,1 5 128 0,0-4-128 0,0 1 128 16,0 1 112-16,1-1 16 0,1 0 0 0,0 3 0 15,-1-3-128-15,0 2 0 0,1-3-128 0,1-1 192 0,0-2-192 0,0-1 0 16,2 0 0-16,1-1 0 0,-3-3 0 0,3 2 0 16,-3-2 0-16,1 1 0 0,-1 1 0 0,-1 2 0 15,1-3 0-15,-2 2 0 0,-1-3 144 0,-2 2-144 16,0-1 128-16,-1 2-128 0,-1-3 192 0,0-1-32 16,0-2-16-16,0 2 0 0,-1-4-368 0,1 0-80 15,-2-1-16-15,4-3 0 0,-2 0 608 0,0 1 112 16,1-1 32-16,0 0 0 0,-1-2-432 0,3 2 0 15,0 1 128-15,-1-1-128 0,1 1 0 0,-1 2 0 16,1-2 0-16,1-1 0 0,-1-1 0 0,-1 0 0 16,1 2 128-16,-1-1-128 0,1-2 0 0,-2-1 0 15,1 1 0-15,-2 0 128 0,0-3-128 0,0-8 0 16,-2 11 0-16,2 0 0 0,0-11 0 0,0 9 0 0,0-9 144 0,0 11-144 16,0-11 144-16,0 0-144 0,0 0 192 0,2 9-192 15,-2-9 176-15,0 0-176 0,0 0 160 0,0 0-160 16,1 10 128-16,-1-10-128 0,0 0 0 0,3 12 0 15,-3-12 0-15,2 11 128 0,-2-11-128 0,0 0 0 16,0 10 0-16,0-10 0 0,0 0 0 0,0 10 0 16,0-10 0-16,0 0 0 0,-1 12 0 0,1-12 0 15,0 0 0-15,-1 12 0 0,1-12 0 0,0 0 0 16,0 0 160-16,-2 10-160 0,2-10 160 0,0 0-160 16,0 0 128-16,0 0-128 0,0 0 0 0,0 0 0 15,0 0 128-15,0 0-128 0,0 0 0 0,0 0 0 16,0 0 128-16,0 0-128 0,0 0 0 0,-2 11 0 15,2-11 128-15,0 0-128 0,0 0 0 0,0 0 0 0,0 0 144 0,0 0-144 16,-7 9 128-16,7-9-128 0,-6 8 0 0,6-8 128 16,0 0-128-16,-8 5 0 0,8-5 0 0,-9 6 0 15,9-6 0-15,-11 6 0 0,2-1 0 0,9-5 0 16,0 0 0-16,-12 1 0 0,1 0 0 0,0 1 0 16,1-2 0-16,-2 0 0 0,0 0 0 0,1 0 0 15,-3 0 0-15,0 0 0 0,-3-3 0 0,0 3 0 16,0-1 0-16,-1 1 0 0,-1-3 0 0,-5 2 0 15,-2 0 0-15,-1-1 0 0,-3 2 0 0,-2 0 0 16,-2 0 0-16,-2 0 0 0,-3 0 0 0,1 3 0 16,0-2 0-16,0 2 0 0,3 1 0 0,-1 0 0 0,-1 0 0 15,1 0 0-15,-2 1-128 0,-4 0 128 0,-1 0 0 16,-3 0 0-16,-3 2 0 0,-1-3 0 0,2 1 0 0,1 0 0 16,2 0 0-16,0-1 0 0,1 0 0 0,0-1 0 15,-3-2 0-15,-2-1 0 0,0 0 0 0,-3-1 0 16,-3 1 0-16,2-3 0 0,3 3 0 0,0-1 0 15,1 0 0-15,1-1 0 0,1 0 0 0,-3-1 0 16,-3 1 0-16,-5-1 0 0,0 0 0 0,-1 1 0 16,2 0 0-16,2 2 0 0,0 0 0 0,-1 2 0 15,-3-2 0-15,-3 1 0 0,-6 0 0 0,0 2 0 16,2 1 0-16,2 0 0 0,4-2 0 0,5 2 0 16,4-1 0-16,1 0 0 0,-1-2 0 0,-1 1 0 15,-3 1 0-15,0 1 0 0,2-3 0 0,0 2 0 16,3-4 0-16,0 2 0 0,2 0 0 0,0-1 0 15,-2-1 0-15,-1 0 0 0,-2 1 0 0,-2 1 0 0,-4 0 0 0,2 2 0 16,1 1 0-16,1 1 0 0,0 1-176 0,1-2 176 16,-1 2-128-16,0-1 128 0,0 1 0 0,2 1-160 15,1-2 160-15,3 2 0 0,5-2 0 0,2 1-128 16,3-1 128-16,2 1 0 0,3-1 0 0,0 0 0 16,0-1 0-16,1 0 0 0,1-1-128 0,-1 0 128 15,0-1 0-15,1 0 0 0,-1 1 0 0,2-3 0 16,0 1 0-16,2 1 0 0,3-2 0 0,2 0 0 15,4 0 0-15,0 1 0 0,2 0 0 0,-2 0-128 16,2 1 128-16,2-1 0 0,1 0 0 0,2-1 0 16,1 0-128-16,0 0 128 0,2-1 0 0,1 1 0 15,1-1 0-15,8 1 0 0,-8-3 0 0,8 3 0 16,-8-4 0-16,8 4 0 0,0 0 0 0,-6-4 0 16,6 4 0-16,0 0 0 0,0 0 0 0,-6-4 0 0,6 4 0 15,0 0 0-15,0 0 0 0,0 0 0 0,-2-10 0 0,2 10 0 16,0 0 0-16,0-9 0 0,0 9 0 0,4-11 0 15,-2 2 0-15,-2 9 128 0,4-11-128 0,-1 0 0 16,-2 1 0-16,0-1 0 0,2 1 0 0,-2-1 0 16,1-2 128-16,-1-1-128 0,0-2 0 0,2-1 144 15,-2-1-144-15,1-1 0 0,-1-2 0 0,0-3 128 16,0-2-128-16,1-2 0 0,-4-2 144 0,2-2-144 16,-1 2 0-16,0-2 144 0,0 0-144 0,-1 1 0 15,2 0 128-15,0 0-128 0,-1-1 0 0,1-3 0 16,-1-4 0-16,1 0 0 0,-2 0 0 0,2-3 0 15,-1 0 0-15,1 3 0 0,0 0 0 0,0 1 0 0,0 2 0 0,1 2 0 16,1 0 0-16,-2 0 0 0,0-2 0 0,1-1 0 16,0-5 0-16,-1-1 0 0,2-2 0 0,0-4 0 15,1 3 0-15,-1 0 0 0,1-1 0 0,-2 3 0 16,1 1 0-16,-1 2 0 0,-1 2 0 0,1-1 0 16,0 1 0-16,1 1 0 0,-4-1 0 0,4 2 0 15,-1 1 0-15,-1 0 0 0,0 4 0 0,1 2 0 16,2 1 0-16,-2 3 0 0,-2 1 0 0,1 1 0 15,3 0-128-15,-2 3 128 0,0 0 0 0,-1 2 0 16,3 1 0-16,-1-1 0 0,1 1 0 0,0 0 0 16,-2-2 0-16,0 3 0 0,1 0 0 0,-1 2-144 15,0-1 144-15,0 3 0 0,-1-1 0 0,0 1-160 16,3-3 160-16,-2 2 0 0,-1 1 0 0,2 0 0 16,-1-2 0-16,0 4 0 0,-1 3-128 0,2-4 128 0,-2 2 0 0,1 2 0 15,0-4 0-15,0 3-128 0,-1 9 128 0,0-8 0 16,0 2 0-16,0 0 0 0,0-2 0 0,0 8 0 15,0 0-128-15,0 0 128 0,0-9 0 0,0 9 0 16,0-6 0-16,0 6-128 0,2-7 128 0,-2 7 0 16,0 0 0-16,0 0 0 0,0 0 0 0,0 0 0 15,0 0 0-15,0 0-128 0,0 0 128 0,-2-6 0 16,2 6 0-16,0 0 0 0,0 0 0 0,0 0 0 16,0 0 0-16,0 0 0 0,0 0 0 0,0 0 0 15,0 0 0-15,0 0 0 0,0 0 0 0,0 0 0 16,0 0 0-16,0 0-128 0,0 0 128 0,0 0 0 15,0 0 0-15,0 0 0 0,0 0 0 0,0 0 0 16,0 0 0-16,0 0 0 0,0 0 0 0,0 0 0 0,11-3 0 0,-11 3 0 16,13 0 0-16,-13 0 0 0,14 0 0 15,-1 0 0-15,0 0 0 0,0 0 0 0,0-4 0 16,0 3 0-16,3 0 0 0,0-2 0 0,1 0 0 0,1 2 0 16,2-1 0-16,0 0 0 0,1 2 0 0,1 0 0 15,1 0 0-15,-1 2 0 0,0 0 0 0,0 2 0 16,-1 0 0-16,1 1 0 0,2 2 0 0,-2-2 0 15,-1 1 0-15,-2 0 0 0,1 0 0 0,1 1-128 16,-1 1 128-16,3-1 0 0,-1 0 0 0,1-2 144 16,2-1-16-16,0-1 0 0,0-3-128 0,1-2-144 15,1 0 144-15,0-1-208 0,1-1 208 0,-1-1 0 16,-2 0 0-16,0 1 0 0,-3-4-144 0,-1 0-48 16,-2-1 0-16,-1 3 0 15,-2-1-2368-15,-3 2-496 0,-2 2-80 0</inkml:trace>
  <inkml:trace contextRef="#ctx0" brushRef="#br3" timeOffset="97959.73">24544 13257 23727 0,'-20'0'1040'0,"7"0"240"0,-1 0-1024 0,1 0-256 0,0 0 0 0,2 0 0 16,11 0 1280-16,-10 0 192 0,10 0 64 0,0 0 0 15,-9-2-480-15,9 2-96 0,0 0 0 0,0 0-16 16,0 0-192-16,0-9-48 0,0 9 0 0,4-7 0 0,0-3 192 0,2 4 16 15,2 1 16-15,2 2 0 16,2-3 64-16,2 2 16 0,3 1 0 0,2-1 0 0,0 2-288 0,2 2-48 16,1 0-16-16,2 0 0 0,0 0-432 0,1 2-96 15,-3 2 0-15,1-1-128 0,-1 1 0 0,1-1 0 16,2 1 0-16,-2 0 0 0,1 0 0 0,1 0 0 16,1-1 0-16,1-1 0 0,3 4 128 0,4-6-128 15,0 0 0-15,1 0 0 0,2 0 160 0,0 0-32 16,1 0 0-16,-3 0 0 0,-1 0 32 0,0 0 0 15,-1-3 0-15,-2 2 0 0,0-1-160 0,-1 1 192 16,0 1-192-16,3-1 192 0,-2 1-192 0,1 0 0 16,-1 0 0-16,1 0 128 0,0 0-128 0,0 0 128 0,1-2-128 15,-2 1 128-15,-1 0-128 0,-1-1 0 0,-3 0 144 0,-1-1-144 16,-3 1 0-16,-1-1 128 0,-2 0-128 0,0 1 0 16,-3 1 0-16,-2-2 0 0,-3 2 0 0,-2 1 0 15,-9 0-272-15,0 0-80 16,0 0-16-16,0 0 0 15,0 0-336-15,0 0-64 0,0 0 0 0,0 0-16 16,0 0-288-16,0 0-48 0,-5 10-16 0,5-10 0 16,-5 8-2448-16,5-8-480 0,0 0-96 0,0 0-32 15,0 0 2000-15,0 0 400 0,0 0 64 0</inkml:trace>
  <inkml:trace contextRef="#ctx0" brushRef="#br3" timeOffset="98735.48">25288 12521 11967 0,'-10'-3'1072'0,"10"3"-864"0,-8-4-208 0,8 4 0 15,-9-7 1712-15,2 1 288 0,2-1 64 0,5 7 16 16,-5-8-1536-16,2 0-304 0,2-1-64 0,1 9-16 16,0 0 192-16,-1-10 32 0,-1 1 16 0,2 2 0 15,0 7 944-15,0 0 176 0,6-9 32 0,-6 9 16 16,7-8 96-16,1 2 32 0,-8 6 0 0,9-5 0 16,2 1-848-16,-11 4-160 0,12-3-48 0,-1 2 0 15,1-1-384-15,1 2-96 0,1 0-16 0,1 0 0 16,-1 2 48-16,2-2 16 0,-1 0 0 0,4 0 0 15,1 0 144-15,4 0 32 0,2 0 0 0,1 0 0 16,2-2-32-16,1 2 0 0,-1-1 0 0,-1 1 0 16,0 0-224-16,-2 0-128 0,-3 0 128 0,-1 0-128 0,-2 0 0 0,-3 0 0 15,-3 0 0-15,-1 1 128 0,-2-1-128 16,-11 0 0-16,12 3 128 0,-12-3-128 0,10 3 0 0,-10-3 144 16,0 0-144-16,0 0 0 0,0 0 128 0,5 9-128 15,-5-9 0-15,0 9 0 0,0-9 0 0,-6 10 0 16,-3-1 0-16,-2 2 0 0,-1-1 0 0,-3-2-176 15,-6 0 176-15,-1 0-208 0,-2 0-32 0,-1 1 0 16,-1-3 0-16,-1 5 0 0,-3 0 48 0,0 1 16 16,0 1 0-16,1 0 0 0,3-1 176 0,2 2 0 15,1 3-144-15,4-1 144 0,1-3 0 0,1-1-144 16,4 1 144-16,1 0 0 0,1-2 0 0,4 1 0 0,1-1 0 0,2 0 0 16,4-11 0-16,-2 13 0 0,1-2 0 0,2-1 0 15,1 1 0-15,2-1 0 0,2-2 0 0,3 0 0 16,-1 1 128-16,1-3-128 0,-2 1 0 0,4 1 0 15,-1-2 0-15,1 1 0 0,-1-2 0 0,2 0-160 16,0 2-112-16,-1-3-32 0,1 0 0 0,1-2 0 31,0 1-720-31,0-1-128 0,0 1-48 0,0 1 0 16,-1-4-1984-16,1 1-400 0,-1-1-64 0,0 2-32 0</inkml:trace>
  <inkml:trace contextRef="#ctx0" brushRef="#br3" timeOffset="99231.02">25923 12844 13823 0,'0'0'1216'0,"0"0"-960"15,-4-10-256-15,2 3 0 0,2 7 3120 0,0-10 576 16,2-1 112-16,1 2 32 0,-1 1-2992 0,2 1-592 16,0 1-112-16,1-2-16 0,2 3-128 0,-7 5 0 15,12-6 0-15,-1 3 0 0,1-1 320 0,0 0 32 16,1 0 16-16,1 1 0 0,2-1-16 0,-2 3 0 16,-1 0 0-16,0 1 0 0,0 0-192 0,-2 1-32 0,-11-1-128 0,10 4 192 15,-10-4-192-15,9 4 0 0,-9-4 0 0,0 0 0 16,0 0 144-16,6 9-144 0,-6-9 128 0,0 0-128 15,0 10 192-15,0-10-64 0,-4 11 0 0,0-2 0 16,-1-1-128-16,-2 0 128 0,-1-1-128 0,-1 0 128 16,-1 1-128-16,-1 0-144 0,-1-1 144 0,2 1-208 15,-2 0 48-15,1 2 16 0,-2-2 0 0,1 1 0 16,0 2 144-16,3-1 0 0,-1 2-144 0,0-2 144 16,3-2 0-16,0 0 0 0,1 1 0 0,2 0 0 15,0 0 0-15,1-1 0 0,3-8 0 0,0 12 0 16,0-12 0-16,3 10 0 0,1-2 0 0,-4-8 0 15,0 0 0-15,10 8 160 0,-1-1-160 0,0-2 160 16,-9-5-160-16,12 4-144 0,-2 1 144 0,2-1-208 16,0-2-624-16,0 0-112 0,-2-2-16 15,3 0-11824-15</inkml:trace>
  <inkml:trace contextRef="#ctx0" brushRef="#br3" timeOffset="100013.2">25671 13236 10127 0,'0'0'896'0,"0"0"-704"15,0 0-192-15,0 0 0 0,0 0 2688 0,0 0 496 16,0 0 96-16,0 0 32 0,0 0-1904 0,0 0-384 15,0 0-80-15,0 0-16 0,12-3-496 0,-1 1-112 16,-1-2 0-16,2 1-16 0,0 1 256 0,-2-2 48 16,0 1 16-16,2 0 0 0,0 1 240 0,0 1 48 15,-2-2 16-15,2 2 0 0,-2-1-320 0,1 2-64 16,-11 0-16-16,13 2 0 0,0-1-192 0,-2 2-32 16,1-3-16-16,1 1 0 0,0 1-32 0,-1 1-16 15,0-2 0-15,-1 1 0 0,1 0 96 0,1 0 32 0,2-2 0 16,-1 0 0-16,-1 0 208 0,4 1 64 0,4 0 0 0,-2 0 0 15,0-1-192-15,1 0-16 0,3 0-16 0,1 0 0 16,1 0-160-16,1 0-48 0,2 0 0 0,-1 0 0 16,0 0-48-16,-1 0-16 0,-2 0 0 0,-1 0 0 15,0 2-16-15,-1 0 0 0,-1-2 0 0,-2 2 0 16,1-1-128-16,-2 0 0 0,0 1 0 0,0-2 128 16,1 0-128-16,-1 0 0 0,1-2 0 0,0 2 128 15,-4 0-128-15,1 0 0 0,0-1 0 0,-2 1 0 16,-1-1 0-16,-1-1 0 0,-2 1 128 0,-10 1-128 15,11-1 0-15,-11 1 0 0,0 0 144 0,0 0-144 16,0 0 0-16,0 0-192 0,0 0 32 0,0 0 0 16,0 0-288-16,0 0-48 15,0 0-16-15,0 0 0 0,-7-4-464 0,-1 3-112 0,-1-1 0 0,0 1-16 16,0 1-2032-16,1-1-384 16,-5-2-96-16,13 3-16 0</inkml:trace>
  <inkml:trace contextRef="#ctx0" brushRef="#br3" timeOffset="100980.63">26668 13209 14735 0,'0'0'1312'0,"0"0"-1056"0,0 0-256 0,0 0 0 15,0 0 3136-15,0 0 576 0,0 0 128 0,0 0 0 16,0 0-3008-16,0 0-624 0,0 0-208 0,0 0 144 16,0 0-144-16,-10 0-144 0,10 0 144 0,-9 0-208 15,9 0 208-15,0 0 0 0,-9 0 144 0,9 0-144 16,0 0 688-16,-9 1 32 0,-1 0 16 0,10-1 0 15,-10 1 128-15,1-1 32 0,9 0 0 0,0 0 0 16,0 0-192-16,0 0-48 0,0 0 0 0,-7 0 0 16,7 0-144-16,0 0-16 0,0 0-16 0,0 0 0 15,0 0-256-15,0 0-48 0,0 0-16 0,0 0 0 16,0 0-160-16,0 0 0 0,0 0 0 0,0 0 0 16,0 0 0-16,0 0 0 0,11-3 0 0,0-1 0 0,-11 4 0 0,10-3 192 15,1-2-32-15,-1 1 0 0,0 1 64 0,-10 3 16 16,11-5 0-16,-2 2 0 0,-9 3-16 0,9-3 0 15,-9 3 0-15,0 0 0 0,8-7-80 0,-8 7-16 16,0 0 0-16,0 0 0 0,0 0 128 0,0 0 0 16,0 0 16-16,0 0 0 0,-3-9 176 0,3 9 16 15,0 0 16-15,0 0 0 0,-10-3-112 0,1 3-32 16,9 0 0-16,-11 3 0 0,1 0-336 0,2-1 128 16,8-2-128-16,-8 5 0 0,8-5 0 0,-6 7 0 15,-2-2 0-15,8-5 0 0,-4 8 0 0,4-8 0 0,-4 12 0 0,1-2 0 16,3-10 0-16,2 9 0 0,-2-9-144 0,2 11 144 15,-2-11 0-15,4 10 0 0,-4-10 0 0,8 9 0 16,-8-9 0-16,11 7 0 0,-11-7 0 0,13 2 0 16,-2 0 0-16,0-2 0 0,-11 0 0 0,13-4 0 15,-1-2 288-15,-2 3-32 0,0-4 0 0,0 1 0 16,-3-4-48-16,1 4-16 0,-3-2 0 0,2-1 0 16,-7 9-192-16,5-9 144 0,-2 0-144 0,-3 9 128 15,1-9-128-15,-1 9 128 0,0 0-128 0,0 0 128 16,-5-10-128-16,-2 7 0 0,7 3 144 0,-10-4-144 15,1 5 0-15,-2 2 128 0,0 3-128 0,-2 1 0 16,-1-2 0-16,1 3 0 0,2 2 0 0,0-2 0 16,2 1 0-16,-1 1 128 0,2 1-128 0,1 1 0 15,2-6 0-15,5-6 0 0,-5 11 0 0,5-11 0 16,-1 10 0-16,1-10 0 0,5 9 0 0,1-2 0 0,-6-7 0 0,11 5 0 16,2-3 0-16,1 0 0 0,1-2 0 0,0-2 144 15,2 0-144-15,0-1 0 0,0 1 128 0,0-2-128 16,-1-3 0-16,-1 2 0 0,0 1 128 0,-4-2-128 15,-3-1 0-15,-1 0 0 0,-2 0 128 0,-1 0-128 16,-4 7 192-16,4-9-192 0,-3 1 256 0,-1 8-64 16,-4-9-16-16,-1 3 0 0,-2-1 80 0,-2 4 32 15,-1 1 0-15,-2 2 0 0,0 2-288 0,-2 2 160 16,-2 2-160-16,-1-3 128 0,0 5-128 0,1 0 0 16,-1 0 0-16,1 1 0 0,2 0 0 0,2 2 0 15,3-1 0-15,0 0 0 0,-1 1 0 0,4-2 0 0,2 1 0 0,3 1 0 16,1 2-128-16,2-3 128 0,2-3 0 15,-4-7 0-15,8 6 0 0,1 0 0 0,2-4 0 0,2-2 0 16,0-1-208-16,0-3 80 0,-2-6 128 0,0-2-208 31,2 3-304-31,0 0-48 0,-1-4-16 0,-1 0 0 16,1-2-2432-16,0-4-512 0,-2-6-80 0</inkml:trace>
  <inkml:trace contextRef="#ctx0" brushRef="#br3" timeOffset="102023.42">26555 9591 7359 0,'0'0'320'0,"-10"2"80"0,-2 1-400 0,1-2 0 0,-1 2 0 0,0 1 0 16,2 1 3936-16,-1-1 704 0,-1 0 144 0,1 1 16 15,-1 0-3712-15,2 2-768 0,0-2-128 0,1 1-48 16,1-2 320-16,8-4 64 0,-9 4 16 0,9-4 0 16,-6 7 480-16,6-7 112 0,-7 6 16 0,2 3 0 0,0-2-304 0,5-7-48 15,-5 8-16-15,-1 0 0 0,3 1-272 0,0-1-64 16,3-8-16-16,-3 11 0 0,2-2-128 0,0 1-32 15,1-10 0-15,-2 10 0 0,2-1-64 0,0-9-16 16,3 12 0-16,0-2 0 0,-3-10 0 0,6 12 0 16,-6-12 0-16,12 8 0 0,0 0 192 0,-1-3 48 15,1-3 0-15,1 0 0 0,1-1 80 0,1-1 0 16,-2-4 16-16,1 2 0 0,1-1-224 0,0 0-48 16,1-1-16-16,-2 2 0 0,-2-3-240 0,2-2 144 15,1 1-144-15,-2-1 128 0,-2 1-128 0,-3-1 128 16,-1 1-128-16,-7 6 128 0,5-10 0 0,-1 1-128 15,-4 9 192-15,0-10-64 0,-1 2-128 0,1 8 160 0,-8-10-160 16,0 3 160-16,-1 3-160 0,-2 0 0 0,1 2 0 0,-1 2 0 16,1 2 0-16,0 1 0 0,-2-1 0 0,1 2-176 15,1 2 176-15,1-3 0 0,0 1 128 0,1 2-128 16,0 0 0-16,8-6 0 0,-8 7 0 0,8-7 0 16,-8 7 128-16,8-7 64 0,-9 7 16 0,3-3 0 15,6-4 32-15,0 0 0 0,0 0 0 0,0 0 0 16,0 0-112-16,0 0-128 0,0 0 176 0,8 10-176 15,-2-2 176-15,-6-8-176 0,11 3 160 0,0-2-160 16,1-1 0-16,-2 0 128 0,1-3-128 0,-1 1 0 16,2 1 0-16,-12 1 128 0,11-6-128 0,-11 6 0 15,10-4 0-15,-10 4 128 0,10-3-128 0,-10 3 0 16,0 0 0-16,0 0 128 0,9-10-128 0,-9 10 0 0,3-9 176 16,-3 9-176-16,0-9 192 0,0 9-192 15,-4-9 256-15,0 2-64 0,-1 1-16 0,5 6 0 16,-8-7-16-16,2 2 0 0,-1 0 0 0,7 5 0 0,-10-3-32 15,1 2-128-15,0 0 192 0,9 1-64 0,-10 1-128 0,10-1 160 16,-10 4-160-16,2 0 160 0,8-4-160 0,-8 6 0 16,2 1 0-16,6-7 0 0,-5 8 0 0,5-8 0 15,-4 8 0-15,4-8 0 0,0 0 0 0,-2 10 0 16,2-10 0-16,0 0 0 0,0 0-352 0,7 10 0 16,-7-10 0-16,12 4 0 15,-1 0-1376-15,4-2-288 0,0-2-48 0,6-3-16752 0</inkml:trace>
  <inkml:trace contextRef="#ctx0" brushRef="#br3" timeOffset="103617.85">25387 6201 11055 0,'0'0'976'15,"0"0"-784"-15,0 0-192 0,0 0 0 16,-9-8 3520-16,3 2 640 0,-1-1 144 0,7 7 32 0,-5-8-2432 0,5 8-496 15,0 0-80-15,0 0-32 16,0 0-272-16,0 0-64 0,0 0-16 0,0 0 0 16,-4-10-48-16,4 10-16 0,0 0 0 0,0 0 0 0,0 0-272 0,0 0-48 15,8 8-16-15,-2 4 0 0,0-2-208 0,-1 6-32 16,-1 4-16-16,-2 7 0 0,1 4 32 0,0 7 16 16,-1 3 0-16,1 5 0 0,-1-2-48 0,1-2-16 15,0-3 0-15,-1-5 0 0,-1-3-96 0,2 1-32 16,-2-2 0-16,3-4 0 0,-2 0-144 0,0-1 192 15,-1-1-192-15,2 2 192 0,0 0-192 0,-1 0 0 16,0 1 0-16,-1-4 128 0,0-2-128 0,1-2 0 16,-1 1 0-16,0-2 128 15,0-2-464-15,1-6-112 0,-2-10 0 0,0 0-12368 0,-2 12-2480 0</inkml:trace>
  <inkml:trace contextRef="#ctx0" brushRef="#br3" timeOffset="104965.67">26786 6677 9215 0,'0'0'816'0,"0"0"-656"0,0 0-160 0,0 0 0 16,0 0 3200-16,0 0 624 0,-6-7 112 0,-1 2 32 16,7 5-2496-16,0 0-480 0,-9-2-96 0,1-2-32 15,8 4-624-15,-9-3-240 0,0 0 176 0,9 3-176 16,-12-3 144-16,2 0-144 0,-1 0 128 0,1 2-128 15,-1 1 464-15,1 0 16 0,-2 0 0 0,1 3 0 16,-1-1 544-16,-1 2 128 0,0 1 0 0,-2 3 16 16,0 0-272-16,0 4-48 0,2-1-16 0,0 3 0 15,0-3-416-15,2 1-96 0,0 0 0 0,2-2-16 16,1 2-96-16,3 0-16 0,1-3 0 0,4-9 0 16,-3 10 16-16,3-10 0 0,2 13 0 0,2-2 0 15,-4-11-16-15,0 0 0 0,10 7 0 0,1-1 0 16,-1-2-16-16,0-3-16 0,1-4 0 0,1 2 0 15,1-3-160-15,0 0 192 0,-2-1-192 0,2-2 192 16,0 0-64-16,1-3-128 0,-1 1 192 0,0 2-64 0,0-1 0 0,-2 0-128 16,1 0 192-16,-1 0-64 0,-2 0-128 0,-2 1 160 15,-1 0-160-15,-6 7 160 0,6-10-160 0,-6 10 128 16,4-9-128-16,-4 9 128 0,0 0-128 0,0-11 192 16,-1 1-192-16,1 10 192 0,0 0-192 0,-8-8 128 15,0 4-128-15,-1 3 128 0,0 1-128 0,0 1 0 16,0 2 0-16,0-1 0 0,-1 3 0 0,1 1 0 15,1-4 0-15,8-2 0 0,-9 8 0 0,3 1 0 16,6-9 0-16,-5 9 0 0,5-9 0 0,0 0 0 16,0 12 0-16,0-12 0 0,0 0-160 0,9 9 160 15,0-2 0-15,0-2-144 0,-9-5 144 0,13 4 0 0,-1-2 0 0,-2 0 128 16,-10-2-128-16,13 0 192 0,-1-2-64 0,-12 2 0 16,12-2-128-16,-2 0 144 0,-10 2-144 0,11-3 160 15,-11 3-160-15,7-4 0 0,-7 4 144 0,7-7-144 16,-7 7 0-16,5-9 144 0,-2 1-144 0,-3 8 0 15,1-9 160-15,-1 9-160 0,-3-10 128 0,3 10-128 16,-2-12 0-16,-2 1 0 0,-1 2 128 0,5 9-128 16,-7-8 0-16,-1 5 0 0,1-3 0 0,7 6 0 15,-14-1 0-15,3-2 0 0,-1 3 0 0,2 3 0 16,-2 4 0-16,0-1 0 0,0 1 0 0,2 2 0 16,1 0 0-16,0 3 0 0,-2-2 0 0,1 3 0 15,-1-2 0-15,2 2 0 0,3 1 0 0,-1-1 0 16,2-4 0-16,1 1 160 0,4-10-160 0,-2 11 160 15,2-11-32-15,0 0 0 0,0 0 0 0,0 0 0 16,0 0-128-16,13 6 0 0,0 0 144 0,1-9-144 16,2-3-1744-16,2-4-432 0,4 0-64 0</inkml:trace>
  <inkml:trace contextRef="#ctx0" brushRef="#br3" timeOffset="109854.73">29047 9904 19583 0,'0'0'864'0,"0"0"176"0,0 0-832 0,0 0-208 16,0 0 0-16,0 0 0 0,0 0 1616 0,0 0 288 15,9-2 48-15,-9 2 16 0,0 0-416 0,0 0-80 16,0 0 0-16,0 0-16 0,0 0-304 0,0 0-48 15,0 0-16-15,0 0 0 0,0 0-224 0,0 0-48 16,0 0-16-16,0 0 0 0,0 0-128 0,0 0-32 16,0 0 0-16,0 0 0 0,0 0-128 0,0 0-16 15,6 6-16-15,-6-6 0 0,0 0-32 0,7 7-16 0,-7-7 0 16,7 11 0-16,-7-11-144 0,3 13-32 0,-4-1 0 0,1 1 0 16,0 2 112-16,4 1 16 0,1 1 0 0,-1 2 0 15,-3 0-96-15,1 4-16 0,-2-1 0 0,0 4 0 16,0 3-64-16,0 1-16 0,1 1 0 0,-1-2 0 15,0 0-64-15,0-2-128 0,1-1 176 0,-1 1-176 16,0 0 160-16,0 1-160 0,0 2 128 0,2 3-128 16,-1 3 176-16,0 1-48 0,-1-2-128 0,2 0 192 15,-1-18 64-15,1 5 16 0,1 3 0 0,0 0 0 16,-1-2-272-16,0 2 160 0,0 0-160 0,0 0 128 16,-2 18 0-16,-2-5-128 0,1-7 192 0,-2-3-64 0,1 1-128 15,-1 0 192-15,0 0-192 0,1-1 192 0,-2 1-192 16,0 0 0-16,0 2 144 0,2 1-144 0,-1-2 0 0,-1-3 0 15,0-4 0-15,0-3 128 0,2-4-128 0,-1 1 176 16,-1-1-176-16,1-3 192 0,1-1-192 0,1-2 160 16,1 2-160-16,-3-2 160 0,0 0-32 0,1 0-128 15,-1-1 192-15,1 2-64 0,-1-2-128 0,0 0 0 16,3-9 0-16,-2 12 0 0,-2-5 0 0,4-7 0 16,-3 11 0-16,1-2 0 0,2-9 0 0,-6 9 0 15,6-9 0-15,-4 9 0 0,4-9 0 0,0 0 128 16,-3 8-128-16,3-8 0 0,0 0 160 0,-3 9-160 15,3-9 192-15,0 0-192 0,0 0 144 0,0 0-144 16,0 0 0-16,0 0 144 0,0 0-144 0,0 0 160 16,0 11-160-16,0-11 160 0,0 0-160 0,0 0 0 0,0 0 0 15,0 0 128-15,0 0-128 0,0 0 0 0,0 0 0 0,0 0 0 16,0 0 0-16,10 6 0 0,-10-6 128 0,0 0-128 16,0 0 0-16,0 0 0 0,13 3 0 0,-13-3 128 15,11 0-128-15,-11 0 0 0,10-2 0 0,-10 2 128 16,12-1-128-16,-2-3 0 0,-10 4 0 0,13-2 0 15,-1 2 0-15,0-4 0 0,-2 1 0 0,2 0 0 16,0-1 0-16,1 1 0 0,0-1 0 0,1 1 0 16,2 3 0-16,0-3 0 0,-1 1 0 0,5 1 0 15,1-2 0-15,2 2 0 0,2-2 0 0,1 0 0 16,0 2 0-16,1-1 0 0,1-1 0 0,-1 0 0 16,0 2 0-16,0-2 0 0,-3-1 0 0,0 1 0 15,-2-1 0-15,0 0 0 0,0-1 0 0,0-1 0 0,1 0 0 0,-1 1 0 16,0-1 0-16,0 1 0 15,0 0 0-15,2 1 0 0,0-1 0 0,3 1 0 0,-1 1 0 0,0 2 0 16,0-4 0-16,0 2 0 0,-1 1 0 0,-1-1 0 16,0 2 0-16,-2-1 0 0,-4 1 0 0,1 1 0 15,-4 0 0-15,1 0 0 0,-2 0 0 0,-1 0 0 16,-2 0 0-16,0 0 0 0,1 0 0 0,-1 0 0 16,-1 0 128-16,0 0-128 0,1-1 0 0,-1-1 0 15,-10 2 0-15,12-1 0 0,-2 0 0 0,2 1 0 16,-1 0 0-16,-1 0 0 0,0 0 0 0,1 0 0 15,1-1 0-15,-2 1 0 0,0 1 0 0,2-1 0 16,1 0 0-16,0 1 0 0,0 0 0 0,0 2 0 16,-1 0 0-16,1 1 0 0,-1-3 0 0,0 1 0 0,-2 1 0 0,2 1 0 15,-12-4 0-15,13 1 0 0,-3 2 0 0,1 0 0 16,-11-3 0-16,11 1 0 0,-11-1 0 0,12 1 0 16,-12-1 0-16,12 0 0 0,-12 0 0 0,13-1 0 15,-13 1 0-15,13-1 0 0,-13 1 128 16,12 0-128-16,-12 0 0 0,0 0 0 0,11 0 0 0,-11 0 0 15,0 0 0-15,0 0 0 0,11-3 0 0,-11 3 0 16,0 0 0-16,0 0 128 0,0 0-128 0,0 0 0 16,0 0 0-16,0 0 128 0,0 0-128 0,0 0 0 15,0 0 0-15,0 0 128 0,0 0-128 0,9-4 0 16,-9 4 0-16,9-4 0 0,-9 4 128 0,0 0-128 16,0 0 0-16,9-4 0 0,-9 4 0 0,8-5 128 15,-8 5-128-15,0 0 128 0,8-7-128 0,-8 7 128 16,5-7-128-16,-1 0 192 0,0-1-192 0,-2 0 192 0,-2 8 16 15,0-11 16-15,2-1 0 0,-2-4 0 0,-2-1-48 0,1 0-16 16,-3-6 0-16,3 0 0 0,0-4-32 0,-1-1-128 16,1-6 192-16,0 1-64 0,-1-1-128 0,0 2 128 15,-1-2-128-15,2 1 128 0,0 1-128 0,-2 0 0 16,0 1 0-16,-1 1 128 0,1-1-128 0,1 1 0 16,5 2 0-16,-4-4 0 0,-5-7 0 0,1-2 0 15,3 2 0-15,-1 0 0 0,-1-1 0 0,3 3 0 16,-1 2 0-16,2 4 0 0,0-2 0 0,2 3 0 15,-2 3 0-15,2-2 0 0,1 2 0 0,0-2 0 16,0 2 0-16,1-3 0 0,0 2 0 0,-1 1 0 16,-1 0 0-16,2-1 0 0,0 3 0 0,-1 1 0 0,0-2 0 15,-1 3 0-15,-1 4 0 0,1-2 0 0,0 3 0 0,1 2 0 16,1 4 0-16,-2 2 192 0,-2 10-64 0,2-13 0 16,-2 1-128-16,-2 2-192 0,1-1 32 0,1 11 16 15,-2-10 144-15,2 10 0 0,0 0 0 0,-4-12 0 16,0 2 0-16,0 1 0 0,0 2 0 0,4 7 0 15,0 0 0-15,-1-9 0 0,1 9 0 0,0 0 0 16,-3-12 0-16,3 12 0 0,-3-8 0 0,3 8-128 16,-2-10 128-16,2 10 0 0,-3-9 0 0,3 9 0 15,-1-9 0-15,1 9 0 0,0 0 0 0,0 0 0 16,-5-7 0-16,5 7 0 0,0 0 0 0,0 0-128 16,0 0 128-16,0 0 0 0,-9-4 0 0,9 4 0 15,-12-4 0-15,3 3 0 0,-2 1 0 0,2 1 0 16,9-1 0-16,-13 3 0 0,0-3 0 0,1 1 0 0,1 1 0 15,-1-1 0-15,0 1 0 0,-1 1 0 0,0 0 0 0,0-1 0 16,0 3 0-16,-1-2 0 0,-1-3 0 0,0 4 0 16,-2-3 0-16,0 2 0 0,-1 0 0 0,-1 0 0 15,0 1 0-15,-1 0 0 0,-1-1 0 0,0 1 0 16,-2 1 0-16,-1-1 0 0,0 0 0 0,-4 1 0 16,-2-2 0-16,-4-2 0 0,-2-1 0 0,-4 3 0 15,-3-2 0-15,-2 1 0 0,1 4 0 0,2-1 0 16,3 1 0-16,3 1 0 0,2-1 0 0,1 1 0 15,3-1 0-15,1-2 0 0,-1-1 0 0,2 0 0 16,-1-2 0-16,0 2 0 0,-1-1 0 0,0-1 0 16,0-1 0-16,-1 3 0 0,0-3 0 0,0 1 0 0,1-2 0 15,1 2 0-15,1 2 0 0,2 0 0 0,2-3 0 0,0 0 0 16,1 0 0-16,-1 0 0 0,2 0 0 0,1 0 0 16,2 0 0-16,-1 0 0 0,-2 0 0 0,2 0 0 15,1 1 0-15,1 0 0 0,-1-1 0 0,4 1-128 16,2 2-32-16,2-3 0 0,2 0 0 0,9 0 0 31,0 0-240-31,0 0-48 0,0 0-16 0,0 0 0 16,0 0-1264-16,17 0-256 0,3 0-64 0,0 3 0 15,3-1-1328-15,3 2-272 0,1 1-48 0</inkml:trace>
  <inkml:trace contextRef="#ctx0" brushRef="#br3" timeOffset="110995.01">30232 10003 26255 0,'0'0'1152'0,"0"0"256"0,0 0-1120 0,0 0-288 0,10-3 0 0,-10 3 0 16,11-3 608-16,-11 3 64 0,0 0 16 0,0 0 0 15,0 0 64-15,0 0 16 0,0 0 0 0,0 0 0 16,0 0 0-16,0 0 16 0,0 0 0 0,0 0 0 15,0 0 288-15,0 0 48 0,-7 8 16 0,1 0 0 16,-1-1-240-16,-2-1-32 0,-1 1-16 0,-2-1 0 16,0 1-176-16,2 1-32 0,-1-1-16 0,1 1 0 15,-3-1-192-15,0 1-48 0,0-1 0 0,-3 0 0 16,-1 1 0-16,-2-2 0 0,-2-1 0 0,-1 2 0 16,-2-1-160-16,-1 1-32 0,-1 2-16 0,0 0 0 15,-1 0-176-15,-1-1 160 0,1-1-160 0,1 1 160 16,0-2-32-16,1 1-128 0,3-2 192 0,1 0-64 15,0 0-128-15,3 0 128 0,0 1-128 0,3-2 128 16,2-2 0-16,2 2-128 0,2-1 192 0,9-3-64 16,0 0 0-16,-8 5-128 0,8-5 192 0,0 0-64 0,-8 4-128 0,8-4 128 15,0 0-128-15,0 0 128 0,0 0-128 0,0 0 0 16,0 0 0-16,0 0 0 0,0 0 0 0,-1 10 0 16,1-10 0-16,0 11 0 0,0-11 0 0,0 7 0 15,0-7 0-15,-3 11 0 0,0-3 0 0,3-8 0 16,-2 10 0-16,2-10 0 0,1 11 0 0,-1-11 0 15,0 0 128-15,0 0-128 0,0 0 208 0,0 0 16 16,0 0 0-16,0 0 0 0,0 0-48 0,9 4-16 16,2-2 0-16,-1 3 0 0,2 3-160 0,-3-7 0 15,-9-1 144-15,10 0-144 0,-10 0 0 0,16 2 0 16,0 2 0-16,1-3 0 0,0 0 0 0,2 3 128 0,3-1-128 0,3 1 0 16,2-2 128-16,2 0-128 0,2-2 128 0,2 0-128 15,0-2 0-15,-1 2 144 0,1 0-144 0,-3 2 0 16,-4-1 128-16,-1 0-128 0,-3 1 0 0,-3-2 0 15,0 0 128-15,-1 0-128 0,-1 0 0 0,-2 1 0 16,1 0 0-16,-2 2 0 0,-1-2 0 0,-1 2 0 16,-12-3 0-16,12 4 0 0,-12-4 0 0,10 5 0 15,-10-5 128-15,0 0-128 0,7 8 0 0,-7-8 0 16,0 0 0-16,1 13 0 0,-2-3 0 0,-2 1 0 16,-1-2 0-16,-1 1 0 0,-1-1 0 0,-4 0 0 15,0-2 0-15,0 2 0 0,-2 0 0 0,-1 2 0 16,0 0-352-1,0 0-80-15,-4-2-16 0,1 3 0 0,-1-1 720 0,0 1 144 0,-1 1 32 0,-2 0 0 16,-2-1-448-16,0 0 0 0,-1-1 0 0,-1-2 0 16,1 2 0-16,-2 1 0 0,0 1 0 0,2 0 0 0,-3 2 0 15,1-2 0-15,3 0 0 0,1 2 0 0,-1 0 0 0,2 0 0 16,1-2 0-16,0-2 0 0,2 0 0 0,0-1 0 16,2 3 0-16,0-5 0 0,2 1 0 0,2 0 0 15,0 2 0-15,1-3 0 0,-1 0 0 0,4-1 0 16,0 2 0-16,2-1 0 0,1 1 0 0,0-1 0 15,4-8 0-15,-3 9 0 0,3-9 0 0,-2 11 0 16,0-1 0-16,2-1 0 0,0-9 0 0,0 13 0 16,0-13 0-16,2 12 0 0,-1-1 0 0,2-1 0 15,-3-10 0-15,0 0 0 0,6 10 0 0,-6-10 0 16,8 8 0-16,1-1 0 0,-9-7 160 0,17 5 0 0,1-1 0 16,-1 0 0-16,0-2-32 0,2 1-128 0,-1-3 192 15,3 4-64-15,1-1-128 0,4 0 0 0,1 0 144 0,2 2-144 16,2-3 0-16,2 0 0 0,-1 2 0 0,1-1 128 15,-2-1-128-15,-2-2 0 0,-3 0 0 0,-2 0 0 16,-4 0-160-16,-1 3 0 0,-4-1 0 0,-2 0 0 31,-1 0-224-31,0-2-32 0,0 2-16 0,-12-2 0 16,0 0-944-16,0 0-192 0,13 0-32 0,-13 0-16 16,0 0-2384-16,0 0-480 0</inkml:trace>
  <inkml:trace contextRef="#ctx0" brushRef="#br3" timeOffset="112187.23">26535 6772 16815 0,'0'0'736'0,"0"0"160"16,-12 0-704-16,1 0-192 0,11 0 0 0,-9 1 0 0,-1-2 1280 0,10 1 208 16,-8 3 48-16,8-3 16 0,-9-2-336 0,9 2-64 15,0 0 0-15,-8 2-16 0,8-2-384 0,0 0-80 16,0 0-16-16,0 0 0 0,0 0 64 0,0 0 16 15,0 0 0-15,0 0 0 0,0 0 32 0,0 0 0 16,0 0 0-16,0 0 0 0,0 0-48 0,13 5 0 16,1 0 0-16,2-5 0 0,0 0-112 0,3-2-32 15,2 0 0-15,4 0 0 0,4-1-160 0,6-1-32 16,5 0-16-16,-1 0 0 0,-5-2-48 0,4 2 0 16,1 3 0-16,-1-2 0 0,-5 2-64 0,-1-3 0 15,-1 1-16-15,5 1 0 0,5-1-240 0,1 2 0 16,1-3 0-16,1 1 0 0,1 0 0 0,-1 2 0 15,0 0 0-15,-2 1 0 0,-4-3 0 0,-2 1 0 0,0-1 0 0,-4 0 0 16,-3 1 0-16,-2-2 128 0,-2 3-128 0,-1 1 0 16,-4-4 0-16,-1 1 128 0,-6 3-128 0,-2 0 0 15,-11 0 128-15,12 0-128 0,-12 0 0 0,0 0 144 16,0 0-16-16,0 0 0 0,0 0 0 0,0 0 0 16,0 0-128-16,0 0-176 0,0 0 48 0,0 0 0 31,-9 7-320-31,1-3-64 0,0-1-16 0,-1 1 0 15,0-1-656-15,9-3-128 0,-12 4-32 0,3 1-9936 0,0-2-2000 0</inkml:trace>
  <inkml:trace contextRef="#ctx0" brushRef="#br3" timeOffset="113563.12">27554 6781 4607 0,'0'0'400'0,"0"0"-400"0,0 0 0 0,0 0 0 0,3-9 1552 0,-3 9 240 16,2-10 32-16,-2 10 16 0,4-9-800 0,-4 9-144 15,0 0-48-15,1-10 0 0,-1 10 144 0,0 0 32 16,-1-7 0-16,1 7 0 0,0 0 256 0,0 0 48 15,-4-10 16-15,4 10 0 0,0 0-80 0,0 0-16 16,-6-3 0-16,6 3 0 0,0 0-128 0,0 0-32 16,0 0 0-16,0 0 0 0,0 0-288 0,0 0-64 15,0 0-16-15,0 0 0 0,0 0-80 0,0 0-32 16,0 0 0-16,0 0 0 0,0 0-32 0,0 0-16 16,0 0 0-16,-2 13 0 0,2-4-80 0,-1 2-16 15,2 1 0-15,2 0 0 0,-2 1-96 0,2-1-32 16,0-1 0-16,-1 4 0 0,2 0 0 0,1 4 0 15,2-1 0-15,-1 0 0 0,1 0-64 0,-1 2-16 0,1 1 0 0,1 0 0 16,0 2-64-16,1-1-32 0,2 0 0 0,-1 2 0 16,-1-3-32-16,-2 1-128 0,0 3 192 0,1 0-64 15,0-1 128-15,1 1 32 0,-1 0 0 0,1 1 0 16,0 3-16-16,1-1 0 0,2 1 0 0,-3 1 0 16,0 0 48-16,2-1 0 0,-1-1 0 0,2 2 0 15,1 0-128-15,-1-1 0 0,-1 0-16 0,5-2 0 16,4 2-48-16,-7-1 0 0,-7-5 0 0,2 1 0 15,1 1 0-15,1 2-128 0,0 0 192 0,0 1-64 16,-1 2-128-16,0 1 160 0,-2 3-160 0,-1-1 160 16,2-6-160-16,-1 2 192 0,-1 1-192 0,5 0 192 15,3 6-64-15,-1-6 0 0,-4-3 0 0,-4-7 0 16,-3-3 0-16,2 3-128 0,1 2 192 0,1 3-64 0,0-2-128 16,-1 2 160-16,0 1-160 0,-1 0 160 0,0 2-160 15,0 2 160-15,4 0-160 0,-3 1 160 0,0-1-160 0,0 1 128 16,0-1-128-16,1-5 128 0,-1 0 0 0,1-2-128 15,1-3 192-15,-1-3-64 0,1 0 0 0,1 2 0 16,-2 1 0-16,2-1 0 0,1 0-128 0,2-1 192 16,0 0-192-16,0 3 192 0,-2 0-192 0,0 0 160 15,0 1-160-15,0-1 160 0,-1 1-160 0,0-1 0 16,-2-2 0-16,1 1 128 0,1-1-128 0,-2 2 0 16,-1 0 0-16,2 1 0 0,0-1 0 0,-1 0 0 15,-1-2 0-15,2 2 128 0,-1-2-128 0,1-1 0 16,-1 0 0-16,1 0 0 0,-1-1 0 0,2 3 0 15,0-1 0-15,0 0 0 0,0-4 0 0,1 4 0 0,1-1 0 0,1 0 128 16,-1 0-128-16,1 2 192 0,-2-1-192 16,0 2 192-16,0 1-192 0,-1 1 128 0,0 0-128 0,1-2 128 15,0 0-128-15,-1 1 0 0,-2-2 0 0,1 0-176 16,-1 1 176-16,2 0 0 0,2-1 0 0,1 0 0 16,-2-3 0-16,1-1 0 0,2-2 0 0,-1 1 0 15,-1-1 0-15,0 2 0 0,1-1 0 0,1 1 0 16,1-3 0-16,-2 1 0 0,1 2 0 0,1 0 0 15,0-1 0-15,0 2 0 0,2 2 0 0,-4-1 128 16,-2 1-128-16,2 1 0 0,1-1 0 0,-1 2 0 16,1-1 0-16,1 1 0 0,-1 0 0 0,0-1 0 15,-1 0 0-15,1 1 0 0,-2-2 0 0,1 1 0 16,-2-2 0-16,0-1 0 0,0 0 0 0,0-3 128 16,-1 2-128-16,1 1 0 0,-1-3 0 0,0 2 0 0,-2 0 0 15,1-1 0-15,0 0 0 0,-1-1 0 0,1-1 0 0,-1 3 128 16,2-5-128-16,-2 2 0 0,0-1 0 0,-1 0 0 15,0 0 0-15,2 1 0 0,-2 0 0 0,0-3 0 16,-5-10 0-16,5 15 0 0,-1-2 0 0,1-2 0 16,-1 1 0-16,0 0 128 0,0-2-128 0,0 1 0 15,0-2 0-15,-4-9 128 0,4 13-128 0,-4-13 0 16,4 10 0-16,-2 1 0 0,-2-11 0 0,3 10 128 16,-3-10-128-16,0 0 0 0,1 12 0 0,2-2 0 15,2-1 0-15,-5-9 0 0,0 0-320 0,0 0-16 16,0 0-16-16,0 0 0 15,-4-7-1104-15,4 7-208 0,-2-12-64 0,-1 3 0 16,0 0-1696-16,1-1-352 0,-1 0-64 0</inkml:trace>
  <inkml:trace contextRef="#ctx0" brushRef="#br3" timeOffset="114922.98">26540 9752 8287 0,'0'0'368'0,"0"0"80"0,0 0-448 0,0 0 0 16,0 0 0-16,0 0 0 0,0 0 5392 0,0 0 1008 16,0 0 192-16,0 0 32 0,0 0-4768 0,0 0-960 15,0 0-192-15,0 0-48 0,0 0-208 0,0 0-32 16,0 0-16-16,0 0 0 0,9-4 64 0,-9 4 16 15,10-5 0-15,1 3 0 0,-1 2-32 0,-10 0 0 16,11 0 0-16,-11 0 0 0,0 0-64 0,11 2 0 16,-11-2-16-16,13 3 0 0,-2 1 80 0,-1-2 0 0,1 1 16 0,-1-3 0 15,-10 0-128-15,13 3-16 0,-1-2-16 0,2 4 0 16,2 3-48-16,1 0 0 0,1-2 0 0,-4 0 0 16,-2-10-32-16,1 4-16 0,3 4 0 0,1-1 0 15,1 4-32-15,0-1-16 0,1 0 0 0,0-1 0 16,2 4 32-16,1-2 16 0,0 0 0 0,0 2 0 15,2-1-32-15,1 1-16 0,-1 2 0 0,3-1 0 16,0 2-32-16,3 1 0 0,-1-3 0 0,2 4 0 16,1 0 0-16,2 0 0 0,-1 1 0 0,0-1 0 15,-1-1 0-15,1 3-128 0,-14-7 192 0,2 1-64 16,1 2 48-16,3 1 0 0,1 1 0 0,3 3 0 16,2 0 16-16,3-3 0 0,30 15 0 0,-9-8 0 15,-10-5-64-15,-4-3-128 0,-2 1 192 0,-4 2-64 0,-2-2-128 16,0 2 160-16,-1 1-160 0,-4-2 160 0,0 0-160 15,-2-1 160-15,1-2-160 0,1-2 160 0,-1-1-32 0,0 0 0 16,2 0 0-16,0 3 0 16,1-5 32-16,0 2 0 0,1-1 0 0,0 1 0 0,-3 1-160 0,-1-2 192 15,0 0-192-15,1 0 192 0,-2-2-192 0,-3 2 160 16,-2 0-160-16,1 0 160 0,-3-2-160 0,0 1 160 16,-1 1-160-16,-1-1 160 0,-1 0-160 0,2-2 128 15,-1 0-128-15,0 1 128 0,-2-1-128 0,0-3 0 16,1 2 144-16,-2 1-144 0,-2 1 0 0,1-1 0 15,0 0 0-15,0 0 128 0,-1 2-128 0,-1-2 0 0,1 0 0 16,0 2 128-16,0-1-128 0,-2 2 0 0,1 1 0 0,-1-2 0 16,0-2 0-16,0 2 0 0,-10-7 0 15,10 9 0-15,0 0 0 0,0-3 128 0,-3 0-128 0,1-1 0 16,0 0 192-16,-8-5-48 0,9 8 0 0,-9-8 0 16,9 6-144-16,-1 1 0 0,-8-7 0 0,10 6-176 15,0-2 176-15,-1 0 0 0,-9-4 160 0,11 5-160 16,-1 1 128-16,-1-1-128 0,-1-3 0 0,2 2 0 15,-10-4 0-15,10 7 0 0,1-5 0 0,-2 2 0 16,-9-4 0-16,10 4 128 0,-10-4-128 0,11 4 0 16,-3 0 0-16,-8-4 0 0,0 0 0 0,0 0 0 15,9 5 128-15,-9-5-128 0,0 0 0 0,0 0 144 16,0 0-144-16,0 0 0 0,0 0 0 0,0 0 0 16,0 0 0-16,0 0 0 0,0 0 0 0,0 0-176 15,-7-11-1008 1,2 3-208-16,5 8-32 0,-8-9-16 0,-2 1-1664 0,1 0-336 0,-2 1-64 0</inkml:trace>
  <inkml:trace contextRef="#ctx0" brushRef="#br3" timeOffset="116123.03">29116 10857 5519 0,'0'0'240'0,"0"0"64"0,0 0-304 0,0 0 0 16,0 0 0-16,0 0 0 0,-3-8 3312 0,3 8 592 15,0 0 128-15,-4-8 32 0,4 8-2464 0,0 0-480 16,-5-7-96-16,5 7-32 0,-5-6-288 0,5 6-48 15,-5-5-16-15,5 5 0 0,-5-4 320 0,5 4 48 16,0 0 16-16,0 0 0 0,-6-5 160 0,6 5 32 16,0 0 16-16,0 0 0 0,0 0-352 0,0 0-80 15,3 7-16-15,-3-7 0 0,0 0-144 0,0 0-48 0,0 0 0 0,0 0 0 16,0 0-80-16,0 0-32 0,-8 7 0 0,0-1 0 16,-1 0 0-16,3 3 0 15,3 1 0-15,-5 1 0 0,-4-5-128 0,-2 5-32 0,0 2 0 0,-2 1 0 16,-1 0-80-16,0 3-32 0,-2 3 0 0,-3 3 0 15,-2 3-80-15,-2 2 0 0,-1 0-128 0,-1 2 192 16,1-2-192-16,-2 4 176 0,-1 1-176 0,0 0 160 16,2-2-160-16,-2 1 0 0,-3-2 144 0,3 3-144 15,4 1 0-15,-8-1 144 0,-6-3-144 0,-2 0 0 16,1 3 400-16,1 4-16 0,0-1-16 0,-1 2 0 16,-1 0-16-16,3 0 0 0,2 0 0 0,0-2 0 15,1-1-160-15,0-2-48 0,2-2 0 0,1-1 0 16,-3 0-144-16,1 0 0 0,-3 0 0 0,1 1 128 15,-1-1-128-15,0 2 0 0,0-2 144 0,2 0-144 0,2 1 128 0,1 0-128 16,2-1 160-16,1 0-160 0,1 0 224 0,2-4-48 16,-2-1-16-16,2 0 0 0,-1-6 96 0,2 2 0 15,0-1 16-15,3-1 0 0,4 1-16 0,0-3 0 16,-2 0 0-16,0-3 0 0,2 4-64 0,0-1-32 16,2-2 0-16,2 0 0 0,2 1-160 0,1 0 160 15,0-1-160-15,1 1 160 0,-1 1-160 0,0-3 0 16,2 2 0-16,-1 0 0 0,1-1 0 0,1 1 0 15,0-1 0-15,1 2 0 0,1-2 0 0,1 0 128 16,-1-2-128-16,1-1 0 0,0-1 160 0,1-1-160 16,0 0 192-16,0 1-192 0,0 2 160 0,1-4-160 15,-2 1 128-15,3-2-128 0,-3 1 128 0,2 2-128 0,1-2 128 16,-1-3-128-16,4-6 0 0,-10 7 128 0,-1-3-128 0,2 2 0 16,2 1 0-16,2-1 0 0,-2 1 128 0,7-7-128 15,-5 10 0-15,0 0 0 0,-2 0 0 0,4-3 0 16,3-7 0-16,-6 10 0 0,1-2 0 0,5-8 0 15,-5 9 0-15,0 0 0 0,-1-4 0 0,6-5 0 16,-5 8 0-16,0-1 0 0,-2-1 0 0,7-6 0 16,-6 7 0-16,-1-1 0 0,7-6 128 0,0 0-128 15,0 0 0-15,-6 8 0 0,-4 0 0 0,2-2 0 16,8-6 0-16,-8 7 0 0,1-2 0 0,7-5 0 16,-6 7 0-16,-1-2 0 0,7-5 0 0,-5 8 0 15,5-8 0-15,-5 7 0 0,5-7 0 0,-5 10 0 16,5-10 0-16,-4 6 0 0,4-6 0 0,-5 7 0 15,5-7 0-15,0 0 0 0,0 0 0 0,0 0 0 16,0 0-272-16,0 0 64 0,-10 5 16 0,10-5 0 16,0 0-384-16,0 0-64 15,-9 1 0-15,9-1-16 0,0 0-1808 0,0 0-352 0,0-10-80 0,4-2-10352 16,1-1-2048-16</inkml:trace>
  <inkml:trace contextRef="#ctx0" brushRef="#br3" timeOffset="123112.46">31006 9885 16575 0,'0'0'1472'0,"-10"0"-1168"15,1 2-304-15,0-1 0 0,0 0 3568 0,9-1 656 16,0 0 128-16,0 0 16 0,0 0-2816 0,0 0-560 16,0 0-112-16,0 0-32 0,0 0-336 0,0 0-64 15,0 0 0-15,11 0-16 0,1 0 64 0,1 0 16 16,-1 2 0-16,-2 0 0 0,-10-2 64 0,9 7 32 15,-9-7 0-15,9 10 0 0,2 1 16 0,-2-1 0 16,-9-10 0-16,8 20 0 0,-2-3-240 0,0 2-32 16,-8 1-16-16,2 3 0 0,3-2-112 0,-3 4-32 15,-1-1 0-15,1 3 0 0,3 0-48 0,-4-5-16 16,-4-5 0-16,1 1 0 0,3 3-128 0,5 1 0 0,3 7 144 16,-3-4-144-16,-6-4 128 0,0 1-128 15,4 1 128-15,0 3-128 0,1 2 0 0,0 2 0 0,-1-3 0 0,2 3 0 16,1 0 176-16,-1-1-48 0,-1-1 0 0,-1 1 0 15,2 1 16-15,0-1 0 0,-4-1 0 0,2 0 0 16,0-3-144-16,3 1 0 0,1 2 144 0,-1-3-144 16,-3-3 160-16,1 0-32 0,-2 1-128 0,-1-3 192 15,2 1-64-15,-1 1-128 0,-1 3 176 0,0 3-176 16,-1-4 240-16,-1 2-64 0,0 1-16 0,-1 0 0 16,2-2-160-16,-2 1 160 0,1-1-160 0,-1-3 160 15,0-3-160-15,1 0 0 0,-1-3 0 0,1-4 0 16,-6-3 0-16,3 0 0 0,1 1 0 0,1-1 0 15,3-9 0-15,-3 11 208 0,1 0-48 0,2-11-16 16,0 13-144-16,-2 0 0 0,-1 0 144 0,-1 0-144 0,1-1 0 0,0-1 144 16,0-1-144-16,-1-1 0 0,4-9 128 0,-3 11-128 15,3-11 0-15,-3 14 0 0,-1-5 0 0,2 1 0 16,1-1 0-16,-1 0 0 0,2-9 0 0,-2 12 0 16,-2 0 0-16,1 0 0 0,3-12 0 0,-4 10 0 15,0-1 0-15,2 0 0 0,2-9 0 0,-3 9 0 16,3-9 0-16,0 0 0 0,0 0 0 0,-2 9 0 15,2-9 0-15,0 0 0 0,0 0 128 0,0 0-128 16,0 0 0-16,0 0 0 0,0 0 0 0,0 0 0 16,0 0 0-16,0 0 0 0,0 0 128 0,0 0-128 15,11 4 0-15,0-2 0 0,-11-2 0 0,13-2 0 16,0 1 0-16,0-3 0 0,0 2 0 0,0 2 0 16,0-3 0-16,0 2 0 0,0-2 0 0,0 2 0 0,0-1 0 0,1 1 0 15,2-1 144-15,1-1-16 0,0-1-128 0,2 1 192 16,2 2-192-16,2-3-192 0,1 2 48 0,2-2 0 15,2 1 144-15,0-2 0 0,2 0 0 0,2 1 0 16,-1 0 0-16,2 0 0 0,-1 1 0 0,1 2 0 16,-2 0 144-16,-2 1 16 0,-2 1 0 0,-1 0 0 15,0 2-160-15,0-1-256 0,0 1 64 0,0 1 16 16,-1 0 176-16,0 0 0 0,0-2 0 0,1 1 0 16,0 0 0-16,1 1 0 0,1-3 0 0,-2 1 0 15,0 1 0-15,-1 0 0 0,-2-1 0 0,1 1 0 16,-1-2 0-16,-1 2 0 0,-2-1 0 0,-2 1 0 15,-2 0 0-15,-1 1 0 0,0-2 0 0,-2 2 0 16,-2-1 0-16,0 1 0 0,-11-4 0 0,13 1 0 16,-3 1 0-16,-10-2 128 0,12 0-128 0,-2 0 0 0,-10 0 0 0,11-1 144 15,-11 1-144-15,10-2 0 0,-10 2 128 0,11-3-128 16,-11 3 0-16,9-3 0 0,-9 3 128 0,9-4-128 16,-9 4 0-16,9-2 0 0,-9 2 0 0,0 0 0 15,11-5 0-15,-11 5 0 0,9-4 128 0,-9 4-128 16,0 0 0-16,9-5 0 0,-9 5 0 0,8-3 0 15,-8 3 0-15,0 0 0 0,7-7 128 0,-7 7-128 16,7-6 0-16,-7 6 0 0,6-7 0 0,-6 7 0 16,7-6 0-16,-7 6 0 0,0 0 128 0,5-8-128 15,-5 8 0-15,0 0 0 0,4-8 0 0,-4 8 160 16,0 0-160-16,0 0 128 0,3-9 64 0,-2 0 16 16,-1 9 0-16,0 0 0 0,0-11-16 0,0 11-16 0,0-10 0 0,0 1 0 15,0 9-48-15,0-9-128 0,-1 1 192 16,1-2-64-16,0-1 0 0,0 2-128 0,0-3 192 0,0 1-64 15,-2-2 0-15,1-2 0 0,1 1 0 0,1-1 0 16,1-1 48-16,0-3 0 0,1-2 0 0,0-2 0 16,-2-2-48-16,0-2-128 0,2-1 192 0,-2 0-64 15,2-4-128-15,-1 2 160 0,1 0-160 0,1-1 160 16,-2 0-160-16,1-2 128 0,-2 3-128 0,1 0 128 16,-1 0-128-16,0-2 0 0,-1 2 0 0,0 0 0 15,-1 0 0-15,0-3 128 0,-2-1-128 0,-1 0 0 16,-1 1 0-16,0-1 0 0,-1 1 0 0,1 2 0 15,-1-4 0-15,1 2 128 0,1 3-128 0,-2 0 0 16,1-1 0-16,1 2 0 0,2 3 0 0,-1 1 0 16,0-2 0-16,2-2 0 0,0 0 0 0,1 1 0 0,0-1 0 15,0-1 128-15,1 3-128 0,-1 1 192 0,1 0-192 16,-1 2 0-16,0 1-192 0,0-1 192 0,0-1 0 0,0 5 0 16,-1-1 0-16,0 2 0 0,0 2-128 0,-1 2 128 15,1-1 0-15,-2 2 0 0,1-1 0 0,-1 4 0 16,-1-1 0-16,0 2 0 0,0 0-128 0,2 1 128 15,-1 2 0-15,-1 0 0 0,4 7 0 0,-4-7 0 16,2-2 0-16,2 9 0 0,-3-6 0 0,3 6 0 16,0 0 0-16,0 0 0 0,0 0-144 0,0 0 144 15,-2-7 0-15,2 7 0 0,0 0-128 0,0 0 128 16,0 0 0-16,1 11 0 0,-1-11 0 0,0 0-128 16,0 0 128-16,0 0 0 0,0 0 0 0,0 0 0 15,0 0 0-15,0 0 0 0,0 0-128 0,0 0 128 16,-3 11 0-16,3-11 0 0,-2 11 0 0,-2-2 0 0,4-9 0 0,-6 10 0 15,1 0 0-15,1 0 0 0,-1-2 0 0,5-8 0 16,-9 8 0-16,1-1 0 0,2 1 0 0,-1 0 0 16,-1-1 0-16,8-7-128 0,-10 9 128 0,1-1 0 15,-2-3 0-15,1 0 0 0,-2 2 0 0,3-4 0 16,-3 1 0-16,-1 2-128 0,-1-3 128 0,-3 1 0 16,0 0 0-16,-1 2 0 0,-2-5 0 0,-1 1 0 15,-2 5 0-15,-1-2 128 0,-2 0-128 0,0-2 144 16,0 1-144-16,0-1 0 0,1-3 0 0,1 0-176 15,-2 1 176-15,-1 0 0 0,3 0 0 0,-2 2 0 16,0-3 0-16,-1 0 0 0,3 0 0 0,-4 1 0 16,-2-1 0-16,-1 2 0 0,0-1 0 0,-2 2 0 15,1-3 0-15,-1 1 0 0,2-1 0 0,-1 0 128 0,2 0-128 0,2 0 0 16,2 0 0-16,1 0 0 0,0 1 0 0,2 3 0 16,0-1 0-16,4 1 0 0,1-4 0 0,1 0 0 15,-2 2 0-15,5 0 0 0,1-1 0 0,0 0 0 16,0 2 0-16,1-1-128 0,2 1 128 0,1 0 0 15,9-3 0-15,-8 1 0 0,8-1-192 0,0 0 32 16,0 0 16-16,0 0 0 16,0 0-1008-16,0 0-192 0,0 0-32 0,0 0-16 15,10 8-1552-15,3-1-304 0,2 0-64 0,0 1-15120 0</inkml:trace>
  <inkml:trace contextRef="#ctx0" brushRef="#br3" timeOffset="124498.13">31231 11160 13823 0,'0'0'1216'0,"0"0"-960"0,0 0-256 0,0 0 0 16,0 0 2832-16,0 0 528 0,0 0 96 0,0 0 32 16,0 0-2352-16,0 0-480 0,0 0-80 0,0 0-32 15,0 0-208-15,0 0-32 0,11 4-16 0,-11-4 0 16,12 0 240-16,-2 0 48 0,1-1 16 0,-1 1 0 15,2 0 160-15,-2-3 16 0,0-2 16 0,0 1 0 16,0 0-208-16,1 0-32 0,-1 1-16 0,2 0 0 16,1-2-256-16,0 3-48 0,0-1-16 0,2 0 0 15,0 3-208-15,1-3 144 0,1 2-144 0,1-2 128 0,3 1 0 16,0-1 0-16,0 1 0 0,1 0 0 0,0 2 16 0,-1 0 0 16,-2-1 0-16,1 1 0 0,-2 0-144 0,-1 0 192 15,-3 0-192-15,-1 1 192 0,-1 1-192 0,-12-2 0 16,12 1 144-16,-12-1-144 0,10 2 128 0,-10-2-128 15,0 0 128-15,11 4-128 0,-11-4 144 0,0 0-144 16,0 0 192-16,0 0-192 0,0 0 320 0,0 0-32 16,0 0-16-16,0 0 0 0,0 0-32 0,0 0-16 15,0 0 0-15,0 0 0 0,10 4-96 0,-10-4-128 16,0 0 176-16,0 0-176 0,0 0 128 0,0 0-128 16,0 0 0-16,0 0 0 0,0 0 128 0,0 0-128 15,0 0 0-15,0 0 0 0,0 0 128 0,11-2-128 0,-11 2 0 16,0 0 0-16,0 0 0 0,0 0 160 0,7-6-160 0,-7 6 128 15,0 0 160-15,0 0 32 0,4-7 0 0,-4 7 0 16,3-9 16-16,-3 9 16 0,1-10 0 0,1 4 0 16,-2 6-160-16,0-13-16 0,0 2-16 0,1 0 0 15,-2-1-32-15,-1 3 0 0,1-2 0 0,1 0 0 16,-1-1 16-16,-1 0 0 0,1-1 0 0,0-1 0 16,-2-1 0-16,1-1 0 0,0 0 0 0,2-2 0 15,-4 1 16-15,2 0 0 0,-1 1 0 0,1-1 0 16,-2-1-16-16,0-2 0 0,0 1 0 0,1 2 0 15,-1-3-144-15,0 3 160 0,0-2-160 0,2-1 160 16,-1 3-160-16,1-1 128 0,-2 0-128 0,1 0 128 16,2-1-128-16,-2 2 0 0,-1 4 0 0,2-2 0 15,4 0 128-15,-2 2-128 0,-5 2 0 0,0-3 128 16,0 4-128-16,3 2 0 0,2 8 0 0,2-12 0 16,-6 3 0-16,2 2 0 0,2 7 0 0,-1-8 0 0,1 8 0 0,1-11 0 15,-1 11 0-15,3-9 0 0,-3 9-128 0,0 0 128 16,4-9 0-16,-4 9 0 0,6-8 0 0,-6 8 0 15,0 0 0-15,0 0 0 0,0 0 0 0,0 0 0 16,0 0 0-16,0 0 0 0,0 0 0 0,0 0 0 16,0 0 0-16,0 0 0 0,0 0 0 0,0 0 0 15,0 0 0-15,0 0 0 0,0 0 0 0,0 0 0 16,0 0 0-16,0 0 0 0,0 0 0 0,11 0 0 16,-11 0 0-16,0 0 0 0,0 0 0 0,10 0 0 15,-10 0 0-15,0 0 0 0,0 0 0 0,11 3 0 16,-11-3 0-16,0 0 128 0,10 2-128 0,-10-2 0 15,0 0 0-15,12 4 0 0,0 0 160 0,-12-4-160 0,0 0 192 0,0 0-192 16,10 2 240-16,2-2-64 0,0 0-16 0,-2 0 0 16,0 0-16-16,1-2 0 0,-1 1 0 0,2 0 0 15,0 1-16-15,2 0-128 0,0 0 192 0,1 1-64 16,-2-1-128-16,2 1 0 0,5 2 144 0,0-2-144 16,-4 0 0-16,3 2 0 0,-1 0 0 0,0-1 128 15,2-2-128-15,-2 4 0 0,-2-2 0 0,1 0 128 16,0 1-128-16,-2-3 0 0,0 1 0 0,-2 2 0 15,-2-1 0-15,1-2 0 0,-2 0 0 0,-10 0 128 16,0 0-128-16,11 0 0 0,-11 0 0 0,0 0 0 16,0 0 0-16,0 0 0 0,0 0-192 0,0 0 64 15,0 0-384-15,0 0-64 16,0 0 0-16,0 0-16 0,0 0-1424 0,0 0-288 16,0 0-48-16,-9-4-10496 0,9 4-2096 0</inkml:trace>
  <inkml:trace contextRef="#ctx0" brushRef="#br0" timeOffset="131134.97">32477 9402 5519 0,'0'0'496'0,"0"0"-496"0,0 0 0 0,0 0 0 16,0 0 2096-16,0 0 320 0,0 0 64 0,0 0 16 15,0 0-1024-15,0 0-208 0,0 0-48 0,-9 1 0 16,9-1 80-16,-11 1 16 0,0-1 0 0,0 3 0 16,1 0-480-16,-1-2-112 0,1 1-16 0,-2-2 0 15,-2 3-512-15,-1 0-192 0,0-5 144 0,-2 4-144 16,-3 0 0-16,-1 1 128 0,-1-4-128 0,-2 2 0 15,-6 1 128-15,-2 1-128 0,1 0 0 0,-2-2 128 16,-2-1 192-16,0-1 16 0,-2-2 16 0,1 0 0 16,-1 0 352-16,-2-1 64 0,-2 0 0 0,-2 2 16 15,-2-1-160-15,-2 0-48 0,-2-2 0 0,-3 3 0 0,-3 0-256 0,0 0-64 16,-1 1-16-16,-1 0 0 0,-1-2-96 0,-2 1-16 16,-3-2 0-16,-1 0 0 0,-2 0-128 0,0-1 0 15,-1 3 144-15,1 2-144 0,-1-4 192 0,2 3-16 16,-1 0-16-16,-1 1 0 0,1-4-16 0,2 1 0 15,0 1 0-15,4 2 0 0,1 2 96 0,3-2 16 16,2 2 0-16,-1-4 0 0,-1 2-112 0,0-2-16 16,0 0 0-16,0 1 0 0,0 1 0 0,1 0-128 15,0 0 192-15,2 0-64 0,0 0-128 0,0 0 0 16,-4-1 0-16,1 0-176 0,1-2 176 0,1 2 0 16,1-1 0-16,2 2 0 0,2 0 0 0,2 0 144 15,2-1-144-15,0 0 160 0,-2-3 144 0,2 0 16 16,4-1 16-16,2 1 0 0,1 1 48 0,1 2 0 0,2 1 0 0,2 0 0 15,3 0-192-15,3 0-16 0,1 0-16 0,1 0 0 16,0 1-160-16,3 2 0 0,0-1 0 0,3 0 128 16,9-2-128-16,0 1 0 0,-2 0 0 0,1-1 0 15,-1 0 144-15,0 0 0 0,0-1 0 0,1 1 0 16,-10-1 48-16,4 1 16 0,1-2 0 0,4 2 0 16,3 0 48-16,9 0 0 0,-8 0 0 0,8 0 0 15,0 0 0-15,0 0 0 0,0 0 0 0,0 0 0 16,0 0-32-16,0 0 0 0,0 0 0 0,0 0 0 15,0 0-224-15,0 0 0 0,0 0 128 0,0 10-128 16,0-10 0-16,0 0 0 0,0 0 0 0,2 10 0 16,-2-10 0-16,1 10 0 0,-1-10-160 0,0 0 160 15,0 0 0-15,0 0 0 0,0 7 0 0,0-7 0 0,0 0 0 0,0 0 0 16,0 0 0-16,0 0 176 0,0 0-48 0,0 0 0 16,3 10 0-16,-3-10 0 0,0 0 112 0,0 0 16 15,2 12 0-15,-2-12 0 0,0 0-256 0,6 12 0 16,-6-12 0-16,5 10 0 0,-5-10 0 0,0 0 0 15,5 11 0-15,-5-11 0 0,0 0 0 0,5 11 0 16,-5-11 0-16,5 13 0 0,1-2 0 0,-6-11 0 16,0 0 0-16,7 10 0 0,-3 1 144 0,0 0-144 15,0 0 128-15,0 2-128 0,0 1 128 0,0 2-128 16,1 1 0-16,0 0 128 0,-1 1-128 0,0 3 0 16,-1-8 0-16,-1 4 128 0,1 4-128 0,1 0 0 15,0-1 0-15,1 4 0 0,0-1 0 0,0 3 0 0,5 24 0 16,-3-7 128-16,1-5-128 0,0 1 0 0,-1 1 0 15,-1 2 0-15,1-3 0 0,0 3 0 0,0 0 0 0,-1-2 0 16,0-1 0-16,0-1 0 0,1-2 0 16,-1 1 0-16,-1-1 0 0,1 4 0 0,-2 0 0 0,-1 3 0 15,1 0 0-15,0 0 0 0,0-1 0 0,0 0 0 16,0 1 0-16,0-3 0 0,-1-4 176 0,-2 2-176 16,-1 0 0-16,0 1 0 0,0-1 0 0,-1 1 0 15,-1 0 0-15,0 0 0 0,-1 2 0 0,0-2 0 16,-1-3 0-16,2 0 0 0,-2-5 0 0,0-2 0 15,-1-1 0-15,1-3 0 0,-1-3 0 0,0 0 144 16,-1-2-144-16,1-2 0 0,1-2 144 0,0-1-144 16,-1-2 144-16,1-1-144 0,-1-3 192 0,1 0-192 15,0 1 192-15,1-3-64 0,3-7 0 0,0 0-128 16,-5 9 256-16,5-9-64 0,-6 8-16 0,6-8 0 16,-7 7-16-16,7-7 0 0,-9 6 0 0,9-6 0 0,-8 4-160 0,8-4 128 15,-9 7-128-15,9-7 128 0,-9 2-128 0,9-2 0 16,0 0 0-16,0 0 0 0,0 0 0 0,0 0 0 15,0 0 0-15,0 0 0 0,0 0 144 0,0 0-144 16,0 0 160-16,0 0-160 0,0 0 128 0,0 0-128 16,0 0 0-16,0 0 144 0,1 12-144 0,-1-12 0 15,2 12 0-15,-2-12 0 0,0 0 0 0,6 12 0 16,-1-2 0-16,-5-10 128 0,0 0-128 0,11 7 160 16,-11-7-160-16,12 7 160 0,-3 0 32 0,1-2 0 15,1-1 0-15,-1 0 0 0,0 0-48 0,1 1 0 0,1-2 0 16,-1 1 0-16,1-2-144 0,0 2 128 0,-1-1-128 0,3 1 128 15,-1-2-128-15,0 1 0 0,0 1 144 0,1-2-144 16,2 1 0-16,-1 0 144 0,1-2-144 0,1 1 0 16,0 1 144-16,-2-3-144 0,1 1 0 0,0 2 144 15,-1 0-144-15,1-1 0 0,-2 0 0 0,2 0 128 16,0-1-128-16,2 2 128 0,0 0-128 0,0-3 128 16,-1 0 80-16,3 0 16 0,-2 0 0 0,2 0 0 15,-1 0-224-15,3 0-256 0,2-2 48 0,1 1 16 16,2 1 336-16,3 1 80 0,3 2 16 0,2-3 0 15,0-1-240-15,3 2 0 0,0 3 0 0,1 1 0 16,1 2 0-16,-1-4 0 0,-2 1 0 0,2 2 0 16,1-4 144-16,3 1-144 0,3-2 128 0,4 2-128 15,2-2 0-15,1 2 0 0,1-2 0 0,-1 2 0 16,-23-2 0-16,4 0 0 0,2 0 0 0,4 2 0 0,1-3 0 16,4 1 0-16,3 1 0 0,1 2 0 15,41 2 0-15,-13-2 0 0,-10 0 0 0,-9 0 0 0,-4 0 0 0,-3-2 0 16,-2 0 0-16,2 0 0 0,0 0 0 0,0 0 0 15,-2-1 0-15,1 2 0 0,-2 0 0 0,-4 1 0 16,-3-4 0-16,-2 2 0 0,-1 2 0 0,-2-3 0 16,-1-1 0-16,2 2 0 0,-1-1 0 0,2 2 0 15,0-3 0-15,1 2 0 0,-1 1 0 0,0-2 0 16,-3 0 0-16,1 1 0 0,-2-1 0 0,-1 0 0 16,-3-1 0-16,-1 2 0 0,-2 2 0 0,0-4 0 15,1 0 0-15,-2 0 0 0,-1 0 0 0,-1 0 0 16,0 0 0-16,-1 0 0 0,2 0 0 0,-1 1 0 15,-2 2 0-15,0 0 0 0,-1 0 0 0,0 0 0 0,-3-2 0 16,0 2 0-16,2-1 0 0,-2 1 0 0,0-1 0 0,0 1 0 16,1 1 0-16,-2-1 0 0,-2-1 0 0,1 1 0 15,-2 1 0-15,1-3 0 0,-1 0 0 0,0 1 0 16,1 0 176-16,-1-2-48 0,-1 0-128 0,0 0 192 16,-1 0-192-16,0 1 0 0,-1-1-144 0,0 2 144 15,-1 2 0-15,1-4 0 0,-1 1 0 0,-10-1 0 16,12 3 0-16,1-3 0 0,0 0 0 0,0 0 0 15,-1 0 0-15,1 1 0 0,0-1 0 0,0 0 0 16,-3 0 0-16,2 0 0 0,0 0 0 0,-1 0 0 16,0 0 0-16,0 0 0 0,0-1 0 0,-1 1 0 15,-10 0 0-15,12 0 0 0,-2 0 0 0,-10 0 0 16,12 0 0-16,-12 0 0 0,11 1 0 0,-11-1 0 16,10 0 0-16,-10 0 0 0,0 0 0 0,0 0 0 15,12 1 0-15,-12-1 0 0,0 0 0 0,0 0 0 0,0 0 0 0,10 1 0 16,-10-1 0-16,0 0 0 0,0 0 128 0,11 0-128 15,-11 0 0-15,0 0 0 0,0 0 0 0,9-2 0 16,-9 2 128-16,0 0-128 0,8-5 128 0,-8 5-128 16,7-4 144-16,-7 4-144 0,0 0 144 0,8-7-144 15,-3-1 128-15,1 2-128 0,-2-1 128 0,-1 2-128 16,0-4 128-16,0 1-128 0,-1 0 128 0,4-1-128 16,-4 0 0-16,2 0 128 0,0-3-128 0,0 1 0 15,-3 4 144-15,0-2-144 0,1 1 128 0,-1-4-128 16,0 1 128-16,1-2-128 0,-1-4 144 0,0 1-144 15,2-14 192-15,0 4-192 0,-2 1 176 0,0 0-176 0,0 1 160 16,1 0-160-16,-1 1 160 0,-1-2-160 16,0 0 160-16,0-1-160 0,0 0 128 0,0 0-128 0,0 0 0 0,0-2 144 15,0-2-144-15,0-2 0 0,0-1 0 0,0 1 0 16,0-5 0-16,0-1 0 0,0 2 0 0,0 1 0 16,0 3 0-16,0 4 0 0,0 2 0 0,0 1 0 15,-1-1 0-15,-1 2 0 0,1-2 0 0,0 0 0 16,-3-1 0-16,1-6 0 0,1-1 0 0,-1-2 0 15,0-1 0-15,0-2 0 0,-1 0 0 0,0 4 0 16,0 4 0-16,0 3 0 0,-1 0 0 0,-1 3 0 16,3-1 0-16,-1 4 0 0,-2 2 0 0,3-1 0 15,1 0 0-15,2-1 0 0,0-1 0 0,2-1 0 16,0-3 0-16,1-1 0 0,-1-3 0 0,1 2 0 16,1-1 0-16,-2 3 0 0,1-2 0 0,0 5 0 15,-2-2 0-15,0 3 0 0,1 5-144 0,-1 2 144 0,-1 1 0 16,0 2 0-16,0 1 0 0,0-1 0 0,0 1 0 0,-1 2 0 15,-1-1 0-15,1 2 0 0,0 0 0 0,-1 0-128 16,1 5 128-16,0-1 0 0,1-2 0 0,-2 1 0 16,2 6 0-16,-1-7 0 0,0 0 0 0,1-3 0 15,-1-5 0-15,1 3 0 0,0-1 0 0,0 0 0 16,0-1 0-16,0-1 0 0,-2 2 0 0,2-1 0 16,-1 0 0-16,0-1 0 0,-1 1 0 0,1 0-128 15,0-1 128-15,-2 3 0 0,1 1 0 0,-1-1 0 16,-1 2 0-16,1 0 0 0,1 1 0 0,-1 0 0 15,-1 0-128-15,2-3 128 0,0 6 0 0,0-1 0 0,-1 1 0 16,3 6 0-16,0 0 0 0,0 0-128 16,0 0 128-16,0 0 0 0,-2-8 0 0,0 3 0 0,2 5 0 15,-1-8 0-15,1 3 0 0,0 5 0 0,0 0 0 0,0-7 0 16,0 1 0-16,0 6-128 0,0 0 128 0,0 0 0 16,1-8 0-16,-1 8 0 0,0 0 0 0,0 0 0 15,2-4 0-15,-2 4 0 0,0 0-128 0,0 0 128 16,0 0 160-16,0 0 96 0,0 0 0 0,0 0 16 15,0 0-432-15,0 0-96 0,0 0 0 0,0 0-16 16,0 0 272-16,0 0 0 0,0 0 0 0,0 0 0 16,0 0 0-16,0 0 0 0,0 0 0 0,0 0 0 15,0 0 0-15,0 0 0 0,0 0 0 0,0 0 0 16,-4-7 0-16,4 7 304 0,0 0-48 0,0 0 0 16,0 0-400-16,-9-2-96 0,-1 2-16 0,1 2 0 15,9-2 416-15,-13 2 80 0,-1 0 16 0,0 2 0 0,-2 0-448 16,-1 0-64-16,-3 0-32 0,0-1 0 0,-3-2 288 15,0-1 0-15,-3-1 0 0,1-1 0 0,-1-2 208 16,1 2 48-16,0-1 16 0,1 1 0 0,-1-1-272 0,1-2 0 16,1 0 0-16,0-1 0 15,-4 1-576-15,0-1-160 0,-3-2-32 0,-3 0-16 16,-3 1-80-16,-4 0-16 0,-3-1 0 0,-2 1-14560 16,1 2-2928-16</inkml:trace>
  <inkml:trace contextRef="#ctx0" brushRef="#br3" timeOffset="136845.54">32614 10679 3679 0,'0'0'160'0,"0"0"32"0,-9 4-192 0,9-4 0 16,-8 4 0-16,-1-1 0 0,0-2 3632 0,9-1 672 15,-11 1 144-15,2-1 32 0,9 0-3440 0,-9 0-672 16,9 0-144-16,0 0-32 0,-9 0 832 0,9 0 144 15,0 0 48-15,0 0 0 0,0 0 624 0,0 0 128 0,0 0 16 0,0 0 16 16,0 0-592-16,0 0-112 0,0 0-16 0,0 0-16 16,0 0-176-16,10 4-16 0,-10-4-16 0,0 0 0 15,11 2-464-15,-11-2-80 0,0 0-32 0,0 0 0 16,10 5-96-16,-2-1-32 0,-8-4 0 0,12 4 0 16,-1-2-96-16,1 2 0 0,1-1-16 0,1-2 0 15,2 0 144-15,2 2 16 0,2 0 16 0,1-1 0 16,1 2-224-16,1-1-32 0,2-1-16 0,0 1 0 15,1-2-144-15,3-1 160 0,2-1-160 0,-11 1 160 16,3 1-160-16,4 2 0 0,3-2 0 0,4 0 128 0,1 1-128 0,2-1 128 16,-1 0-128-16,26 2 128 0,-13-2-128 0,-8 2 160 15,-7-2-160-15,-6 2 160 0,-3-1-160 0,-3 0 192 16,-4-2-192-16,-1 2 192 0,-2-2-192 0,-2 2 128 16,-3-1-128-16,1-1 128 0,-11 0-128 0,10 0 0 15,-10 0 144-15,0 0-144 0,12 0 144 0,-12 0-144 16,0 0 192-16,0 0-192 0,10-3 256 0,-10 3-64 15,0 0-16-15,0 0 0 0,0 0-176 0,0 0 0 16,0 0 144-16,0 0-144 0,0 0 0 0,0 0 144 16,0 0-144-16,0 0 0 0,-10 4 128 0,-1 1-128 15,0 1 0-15,-2 0 0 0,-3-1 0 0,0 1 0 0,-1-1 0 0,0-3 0 16,-1 2 0-16,0-2 0 16,-3 0 0-16,2 1 0 0,-2-2 0 0,-1 0 0 0,-5-1 0 0,0 2 0 15,-3 0 0-15,12-2 0 16,-4 0 0-16,-3 0 0 0,-1 0 144 0,-2 0-144 0,2 0 0 0,-1 0 144 15,0 0-144-15,-23 0 0 0,10 0 144 16,6 0-144-16,2 0 128 0,4 0-128 16,0 0 160-16,2-2-160 0,0 0 128 0,1 1-128 0,2 0 0 0,0 2 144 15,-1-1-144-15,2 0 0 0,0 0 0 0,1 1 0 16,0 1 0-16,3 0 0 0,2 0 0 0,2 0 0 16,1 1 0-16,1-2 128 0,2 0-128 0,0 1 0 15,10-2 0-15,-9 2 0 0,9-2 0 16,-9 3 0-16,9-3 0 0,0 0 0 0,0 0 0 0,0 0 0 15,-8 4 0-15,8-4 0 0,0 0 0 0,0 0 0 0,0 0-176 0,0 0-16 16,0 0 0-16,0 0 0 16,0 0-1440-16,15 4-288 0,2-4-64 0,4-3-18064 15</inkml:trace>
  <inkml:trace contextRef="#ctx0" brushRef="#br0" timeOffset="146612.34">1789 7256 14735 0,'0'0'1312'0,"0"0"-1056"0,-11 2-256 0,11-2 0 16,-9 4 1760-16,9-4 288 0,0 0 64 0,0 0 16 16,0 0-1488-16,0 0-288 0,5 11-64 0,3-5-16 15,-8-6 96-15,16 7 16 0,-1-5 0 0,2 2 0 16,2 3-128-16,-2-3 0 0,0 0-16 0,1 3 0 15,0 3-112-15,-1 1 0 0,-1 2-128 0,-1 4 192 16,-2 0 112-16,2 3 16 0,-1 1 0 0,0 1 0 16,-2-1 80-16,1 3 32 0,-1 4 0 0,0-3 0 15,-1-1-48-15,1 0-16 0,1-1 0 0,-1-2 0 0,1 0 48 0,0 0 16 16,1-2 0-16,2 1 0 0,-2 0 16 0,3 0 0 16,1-1 0-16,2 0 0 0,0 2-64 0,0 1-16 15,0 2 0-15,2-2 0 0,3 4-112 0,-3-3-32 16,-2 1 0-16,-1 2 0 0,2 1 80 0,0 2 16 15,0 2 0-15,0 2 0 0,-3-3-64 0,0 0-16 16,-1-1 0-16,4 2 0 0,2 1-80 0,0 1-16 16,-6-4 0-16,-2-1 0 0,-1 1 64 0,2 1 16 15,0 0 0-15,-1-1 0 0,0-1 48 0,0 2 16 16,4 2 0-16,-2-2 0 0,0-6-80 0,1 1-16 16,1 1 0-16,0-4 0 0,-1-1-64 0,1 1 0 15,2 3-128-15,0-1 192 0,0-1-64 0,-4 3 0 0,-3 0-128 16,1 4 192-16,-1 2-192 0,0 3 144 0,-1 1-144 0,3-2 128 15,0-4-128-15,-1 0 0 0,2-1 144 0,0-2-144 16,-1 1 0-16,2-2 128 0,2-2-128 0,-1-1 0 16,1-4 144-16,1 2-144 0,-1 0 192 0,1-3-192 15,-1 0 0-15,1 2 0 0,0 1 0 0,-1 1 0 16,1-1 128-16,1 2-128 0,1-1 0 0,0 2 0 16,-1 1 0-16,2 1 160 0,-1-1-160 0,1 1 128 15,-1 1-128-15,1-2 0 0,-2 1 144 0,1 0-144 16,2 0 128-16,0-1-128 0,-2-3 128 0,2-1-128 15,0 0 0-15,0-2 144 0,-1 2-144 0,1-3 0 16,0 1 176-16,1 0-176 0,3 2 160 0,1-1-160 16,0-1 192-16,-2-2-48 0,1 0-16 0,0 0 0 15,-1 1-128-15,2 2 0 0,-1 1 0 0,0-3 0 16,-2 1 0-16,0 2 192 0,1 0-32 0,0-3 0 0,2 2-160 0,-2-1 0 16,-3 1 0-16,1-2 0 0,-2 3 0 0,1-4 0 15,0 3 0-15,0-3 128 0,1 2-128 0,0-2 160 16,0 0-160-16,-1 0 160 0,0-1-160 0,-1-1 128 15,2 2-128-15,-1-4 128 0,-1 2-128 0,-1-1 160 16,1 4-160-16,0-1 160 0,1-1-160 0,-1 1 0 16,0 0 0-16,0 2 0 0,1-2 0 0,-3 3 0 15,0-3 0-15,1 4 0 0,1-1 0 0,-1 3 0 16,1-3 0-16,-1 1 0 0,-2 1 0 0,0-1 128 16,0-4-128-16,1 3 0 0,-2-3 0 0,0 2 0 0,0-2 0 0,-2 3 0 15,0-6 0-15,1 2 0 16,-1-1 0-16,0 1 0 0,-2 0 0 0,1-1 0 0,0 2 0 15,1-1 128-15,-1 1-128 0,1 0 0 0,-1 0 0 16,1 0 0-16,1 0 0 0,-2 0 128 0,0-2-128 0,2 0 0 16,2-1 128-16,-1 0-128 0,-5 1 0 0,2 0 128 15,1 4-128-15,-1-4 0 0,0 0 0 0,0-1 0 16,0 2 0-16,0-2 0 0,-1 0 128 0,-2 1-128 16,-1-2 0-16,1 1 0 0,1 0 0 0,-1 1 128 15,-1-1-128-15,2-1 0 0,-2 1 0 0,2 2 0 16,0-6 0-16,-1 2 0 0,0 0 0 0,2 0 0 15,0-2 0-15,-1 0 0 0,1 0 128 0,-2 0-128 16,1-2 0-16,-2 1 0 0,0-1 0 0,0 1 128 16,0 0-128-16,-2-1 0 0,0 0 144 0,1 1-144 15,-1-1 160-15,1 1-32 0,0-1-128 0,-2 3 192 16,-2 1-64-16,0-3 0 0,1 2-128 0,1-1 192 0,0-1-192 16,-1 0 0-16,-2-1 0 0,3 0 0 0,-3 1 128 0,1-2-128 15,-8-7 0-15,11 7 144 0,-2 0-144 0,0-1 0 16,-1 0 0-16,-8-6 128 0,9 5-128 0,-1 0 192 15,-8-5-192-15,9 4 192 0,-9-4-48 0,0 0 0 16,10 5 0-16,-10-5 0 0,0 0 32 0,11 4 0 16,-11-4 0-16,0 0 0 0,9 5-48 0,-9-5-128 15,9 6 192-15,-9-6-64 0,9 6-128 0,-1-2 0 16,0 1 0-16,-8-5 0 0,9 7 0 0,-1-1 128 16,-8-6-128-16,9 5 0 0,-9-5 0 0,9 6 0 15,-9-6 0-15,0 0 0 0,12 4 0 0,-12-4 0 16,10 2 128-16,-10-2-128 0,0 0 0 0,10 2 0 0,-10-2 0 15,10 2 0-15,-10-2 0 0,10 0 128 0,-10 0-128 0,10 0 0 16,-10 0 144-16,11 0-144 0,-11 0 160 0,12 0-160 16,-3 0 160-16,1 0-160 0,1-2 160 0,-2 0-160 15,-9 2 144-15,11-2-144 0,1-1 128 0,-1 0-128 16,-1-1 128-16,0 1-128 0,2-1 128 0,1 0-128 16,-1-1 0-16,1 1 0 0,0-3 128 0,3 1-128 15,1-4 0-15,-2 3 0 0,0-4 144 0,-1 2-144 16,0-1 128-16,2-1-128 0,-2 2 128 0,1-4-128 15,0 0 160-15,1 0-32 0,-2-3-128 0,-1 1 192 16,3-1-64-16,-2 0 0 0,1 2-128 0,-1-4 192 16,2 1-192-16,1-1 176 0,0-1-176 0,-1 1 160 15,1 0-160-15,3 1 0 0,1 0 0 0,1 0 128 16,-1-4-128-16,2 2 0 0,1-1 0 0,1 0 128 0,-2 1-128 16,2 2 0-16,1-5 0 0,0 1 0 0,-1-1 0 0,0 1 0 15,-2-5 0-15,0 4 0 0,1 0 0 16,-5-1 0-16,2 0 128 0,0-3-128 0,-1 0 0 0,1 1 0 15,-2 2 0-15,1 0 128 0,-1 0-128 0,3-2 0 16,3 2 0-16,0-1 0 0,-2-1 0 0,2 1 0 16,1 1 0-16,-1 1 0 0,-1-5 0 0,0 1 0 15,2 0 0-15,0-3 128 0,1 2-128 0,-3-1 0 16,0 0 0-16,-2-2 0 0,0 2 0 0,-1 2 0 16,0-2 0-16,1 1 0 0,1 3 0 0,0-2 0 15,-4 0 128-15,2 1-128 0,1-1 0 0,4 0 0 16,-1 2 0-16,0-5 128 0,0 0-128 0,1-1 0 15,0-2 0-15,2 0 0 0,2-2 0 0,2-1 0 16,-1-1 0-16,-1 0 0 0,1-3 0 0,-1 4 0 0,0-1 128 16,0 5-128-16,0-2 0 0,-1 2 0 0,1 0 0 0,-1 1 128 15,-1-3-128-15,1-1 0 0,-2 0 0 0,1 1 0 16,-2-3 0-16,4 1 0 0,1 0 0 0,2-2 0 16,-1-2 0-16,1 2 0 0,-1 1 0 0,1 2 0 15,0 2 0-15,-2-2 0 0,-1 1 0 0,-2 1 0 16,1-2 0-16,0-1 0 0,0-2 0 0,-1-1 0 15,1-1 0-15,0-1 0 0,-1 1 128 0,2-3-128 16,2 4 0-16,0-1 0 0,2 3 0 0,-1 2 0 16,-1-3 0-16,1 2 0 0,-1 0 0 0,0-2 0 15,-1 1 0-15,2-3 0 0,-1-4 0 0,2 0 0 16,4 0 0-16,0 1 0 0,2 1 0 0,2 1 0 16,1 1 0-16,1 1 0 0,0-1 0 0,2-1 0 15,-2 1 0-15,1-5 0 0,-2-4 0 0,1 0 0 0,2 0 0 0,-1 3 0 16,0-1 0-16,0 2 0 0,2 3 0 0,2 0 0 15,-5-2 0-15,-1 3 0 0,0-2 0 0,-3-2 0 16,-3-3 0-16,2-1 0 0,-17 22 0 0,4-4 0 16,3-2 0-16,2 0 0 0,3-5 0 0,1 1 0 15,2-1 0-15,1 1 0 0,32-35 0 0,-10 10 0 16,-8 4 0-16,-4 5 0 0,-2 5 0 0,-2 0 0 16,-1 4 0-16,-1 1 0 0,-2 0 0 0,2 8 0 15,2 7 0-15,-1 0 0 0,-1-5 0 0,-1 0 0 16,-5-4 0-16,1 1 0 0,-6-3 0 0,-2 3 0 0,-3 0 0 15,-2 4 128-15,1 1-128 0,-3 4 0 16,-2 2 0-16,-2 3 0 0,-1 2 0 0,-3 2 0 0,-1 1-128 0,1 2 128 31,-3-7-2016-31,0 5-336 0,-3 5-64 0</inkml:trace>
  <inkml:trace contextRef="#ctx0" brushRef="#br0" timeOffset="-201004.07">23758 16469 19055 0,'0'0'416'0,"0"0"96"0,0 0 0 0,0 0 32 0,4-13-544 0,-1 1 0 0,3 2 0 0,0 0 0 0,1-1 1920 0,-2-1 256 15,4 1 64-15,-1 1 16 0,0-3-720 0,0 2-160 16,-2 0-32-16,1 1 0 15,-2-1-256-15,-3 1-64 0,2 0-16 0,-1 0 0 16,1-1-320-16,-3-1-64 0,-1 2-16 0,0-2 0 0,0 12-96 0,-1-18-32 16,0-1 0-16,1 2 0 0,1 0-128 0,1-2-32 15,1-2 0-15,1-2 0 0,2-4 64 0,2-4 16 16,1-5 0-16,2-6 0 0,-1-4-272 0,1-1-128 16,0-1 128-16,1 5-128 0,0 5 0 0,-2 2 0 15,-1-1 0-15,1 5 0 0,-4 0 160 0,1 1-160 16,-2-1 192-16,-1-5-192 0,0-1 128 0,-2-5-128 15,0 0 0-15,0 0 0 0,-1 0 160 0,2 4-32 16,-2 5 0-16,1-1 0 0,-1 1 0 0,-1 4 0 0,0 3 0 16,0 1 0-16,1-4 112 0,2 0 16 0,0-4 0 0,0-3 0 15,1-1-256-15,0 2 0 0,3-2 0 0,-1 7 0 16,1 2 0-16,-1 4 144 0,1 6-144 0,-2 2 128 16,-1 3-128-16,-1 0-144 0,-1 5 144 0,1 0-208 15,-2 3 208-15,-1 6 0 0,0 0 0 0,-1-6 0 16,1 6 0-16,0 0 0 0,-7-5-160 0,7 5 160 15,0 0 0-15,-8 0 160 0,8 0-16 0,-7 5 0 16,7-5-144-16,-10 6 0 0,3 2-192 0,0-1 192 16,1 2 0-16,-2 2 0 0,-1 3 0 0,0 2 0 15,-2 1 0-15,1 2 0 0,-2 1 0 0,0 1 0 16,-1 0 0-16,0 0 0 0,0-2 0 0,1 1 0 16,1-2 0-16,-1 1 0 0,-1-3 0 0,1 1 128 15,0-3-128-15,2 1 0 0,0-1 0 0,-1-4 0 0,2 1 0 0,1-1 0 16,2-2 0-16,0-1 0 0,6-7 0 0,0 0 0 15,0 0 128-15,0 0-128 0,0 0 0 0,0 0 128 16,0 0-128-16,0 0 128 0,0 0 0 0,0 0 0 16,0 0 0-16,-2-13 0 0,2-2-128 0,1 4 0 15,3-6 0-15,0 0 0 0,-1-3 0 0,0 1 0 16,0 6 0-16,-2-3 0 0,3 2 0 0,0-3 0 16,0-2 0-16,0 2 0 0,0 0 0 0,0 2 0 15,2-14 0-15,0 8 0 0,-4 4 0 0,3 3 0 16,1 0 0-16,-1 5 0 0,0-1 0 0,0 4 0 15,2-1 0-15,-1 1 0 0,-6 6 0 0,9-5 0 16,-1-1 0-16,1 2 0 0,-9 4 0 0,12-3 0 16,-1 0 0-16,-1 0 0 0,0 2 0 0,1 1 0 15,-1 0 0-15,2 1 0 0,-2 2 0 0,1-2 0 0,-1 4 0 0,-10-5 0 16,8 8 0-16,0 3 0 0,0 0 0 0,0-1 0 16,1 1 0-16,0 0 0 0,-1-2 128 0,-1 3-128 15,1 1 144-15,0 1-144 0,0-1 160 0,0 1-160 16,0 2 192-16,-1-3-48 0,1-1-16 0,3 2 0 15,0 4 16-15,0-1 0 0,-1-2 0 0,1-2 0 16,-3 1-144-16,-1-5 128 0,1 2-128 0,3-1 128 16,-6-3-128-16,1-4 0 0,2 7 0 0,1-4 128 15,0 2-128-15,1 1 0 0,-1-1-160 0,0 1 160 16,5 3-1728 0,-2 3-240-16,-2 5-48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20:22:58.34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13582 10240 14735 0,'0'0'640'0,"-8"7"160"0,8-7-640 0,0 0-160 0,0 0 0 0,0 0 0 15,0 0 2064-15,0 0 384 0,4-11 80 0,1-3 16 16,1-8-1776-16,4 1-336 0,2 1-80 0,3-2-16 16,2-3-208-16,-4 11-128 0,3-3 128 0,1-3-128 15,4-2 0-15,2 0 0 0,3-1 0 0,4-2 0 16,3 0 352-16,27-26 0 0,-8 7 0 0,-4 1 0 0,-2 0 496 0,4 0 112 15,2-2 0-15,5-1 16 0,2-5-272 0,5 0-64 16,1-1-16-16,3-4 0 0,-1-2-144 0,6 1-32 16,3-2 0-16,4-1 0 0,3-4-256 0,0-3-48 15,1-6-16-15,2-2 0 0,1 1-128 0,3 1 0 16,1 0 0-16,-1 0 128 0,-1-1-128 0,0-3 160 16,2 1-160-16,0 3 160 0,3 4-160 0,-4 0 0 15,-5 0 0-15,-2 1-176 0,-1 0 176 0,-1 3 0 16,0 2 0-16,-4 3 0 0,-4 7 0 0,-4 2 0 15,-5 2 0-15,-3 2 0 0,-7 2 0 0,-3 4 0 16,-3 2-160-16,-3 3 160 0,-4 1-432 0,-2 5 32 16,-4 4 0-16,-2 3 0 15,-2 3-240-15,-4 2-32 0,-4 1-16 0,-4 3 0 16,-2 0-432-16,-3 4-96 0,-1 2 0 0,-13 8-11104 0</inkml:trace>
  <inkml:trace contextRef="#ctx0" brushRef="#br0" timeOffset="881.06">14752 8691 6447 0,'0'0'272'0,"0"0"80"0,0 0-352 0,11-2 0 16,0-1 0-16,0 0 0 0,2 1 2256 0,1-1 384 16,-1 1 80-16,2 0 16 0,3 0-1696 0,2-1-336 15,1 2-64-15,2-5 0 0,2 3-368 0,1-5-64 16,2-3-16-16,2 2 0 0,1-4 384 0,3-1 64 15,-2-2 0-15,2 1 16 0,3-1 112 0,2 2 32 16,3-1 0-16,1 1 0 0,1-2-272 0,2 2-48 0,2-2-16 16,1 2 0-16,2 0-112 0,0 1-32 15,-1 2 0-15,2-3 0 0,2-2-48 0,4 2-16 0,3 1 0 0,2-2 0 16,1 2 64-16,-1 0 16 0,0 2 0 0,4-5 0 16,2 2-64-16,2-2-16 0,5 0 0 0,1 1 0 15,2-1-112-15,0-1-16 0,-1-5-128 16,1 1 192-16,2-2-64 0,1 0-128 0,0 1 176 0,1-1-176 15,-4-1 128-15,3 1-128 0,2-1 0 0,-2 1 0 16,-1 1 128-16,-1 2-128 0,-1 2 0 0,-4 0 0 16,-3 1 0-16,-3 2 0 0,-1 2 0 0,0 3 0 31,-3-1-320-31,-1 4-192 0,-2-1-16 0,-3-1-12848 0</inkml:trace>
  <inkml:trace contextRef="#ctx0" brushRef="#br0" timeOffset="1751.13">16286 7958 18431 0,'0'0'1632'0,"0"0"-1312"15,0 0-320-15,0 0 0 0,9 10 1408 0,3-4 224 16,5-1 32-16,0 1 16 0,-3-3-1168 0,4 4-224 0,3-4-48 0,3 2-16 16,0 0-224-16,3 0 0 0,0 2 128 0,2-1-128 15,2 1 0-15,0-1 0 0,-1 2 128 0,1 0-128 16,2 0 144-16,-2 1-16 0,1 1 0 0,0 1 0 15,5-2 384-15,-1 1 64 0,2-1 0 0,2 3 16 16,1 3 112-16,3 0 32 0,1 2 0 0,1 0 0 16,3-1-304-16,0-1-64 0,3-2-16 0,2 3 0 15,-1 1-112-15,6 0-32 0,2 0 0 0,3 1 0 16,1-1-16-16,3 1-16 0,3 1 0 0,0-1 0 16,2 0 16-16,3-2 16 0,-1 1 0 0,4 0 0 15,2 0 64-15,1-3 16 0,1-1 0 0,2 0 0 16,0 3-80-16,-1-3-16 0,2 0 0 0,0 1 0 15,0 2-192-15,-1 1 128 0,-1 0-128 0,-2 1 0 16,0 3 128-16,-1-4-128 0,-2 2 0 0,-2-1 144 0,-1 2-144 0,-1 1-144 16,1 4 144-16,0 1-208 15,-2-4-1344-15,-2 3-272 0,-3 2-48 0,0-1-12160 16</inkml:trace>
  <inkml:trace contextRef="#ctx0" brushRef="#br0" timeOffset="2699.34">18371 8716 19231 0,'-30'-4'848'0,"10"0"176"0,-2 0-816 0,0-2-208 16,1-1 0-16,3-2 0 0,-1 1 832 0,3 2 128 0,-1-5 32 0,1 2 0 15,3-1-368-15,2-1-80 0,2 2-16 0,1-1 0 16,2 2 64-16,2 0 16 0,1-1 0 0,3 1 0 16,2-1-48-16,-2 9-16 0,5-9 0 0,-5 9 0 15,8-5-320-15,-8 5-64 0,12-6-16 0,-1 5 0 16,1 1-144-16,-2 1 0 0,1 2 0 0,1 1 0 16,1 1 0-16,1 2 0 0,0-1 0 0,1-1 0 15,0 1 160-15,4 0 0 0,0 1 0 0,1-1 0 16,-2 1 0-16,0 1 0 0,-1-2 0 0,1 1 0 15,1-1 160-15,-1 1 16 0,1 0 16 0,-2 1 0 16,-1-1 80-16,0 1 16 0,-1-1 0 0,2 5 0 16,0-1 0-16,0 4 0 0,-1 2 0 0,-1 1 0 0,1 1-128 0,1 0-32 15,-1 5 0-15,2-1 0 0,0 3-64 0,0 0-16 16,2 4 0-16,0 2 0 0,0 0-48 0,4 1-16 16,1-1 0-16,2 2 0 0,2 0 0 0,1 0 0 15,0-1 0-15,1 2 0 0,2 1-144 0,0 3 192 16,3 3-192-16,1 1 192 0,3 0-192 0,1 3 192 15,1 1-192-15,1 0 192 0,1-2 64 0,3 0 0 16,2-5 16-16,1 2 0 0,1 0 80 0,3 3 16 16,2 3 0-16,0 5 0 0,1 0-160 0,-1 3-16 15,-1-4-16-15,2 2 0 0,1-1-16 0,0-1 0 16,1-1 0-16,0 3 0 0,-2-1-160 0,-1 3 0 16,-2 3 0-16,-1-6 128 0,-2 1-128 0,0-5 128 0,-2-3-128 15,-1-3 128-15,-2-1-128 0,0-2 0 16,-2-1 0-16,-1-2 0 15,-2-3-1600-15,-1-3-256 0,-1 1-64 0,-1-2-9456 0,-2-2-1888 0</inkml:trace>
  <inkml:trace contextRef="#ctx0" brushRef="#br0" timeOffset="3484.47">19613 9074 17727 0,'-6'-7'784'0,"0"1"176"0,2 0-768 0,1-1-192 0,0 0 0 0,0 0 0 16,2 1 1232-16,1 6 224 0,-3-6 32 0,3 6 16 15,0 0-736-15,0 0-160 0,0 0-32 0,0 0 0 0,7 13-256 0,-3 0-48 16,0 0-16-16,0 3 0 16,-3 2 16-16,0 3 0 0,1 3 0 0,-4 0 0 0,2 2 176 15,-1 3 16-15,-2 6 16 0,1-1 0 0,-3 3 144 0,1 3 16 16,0 5 16-16,0 4 0 0,-3 3-96 0,1 4-32 15,-2 4 0-15,-2 2 0 0,-2-1-144 0,1 4-48 16,1 4 0-16,0 4 0 0,-2 4-160 0,3 1-48 16,0-1 0-16,1-3 0 0,0 1 32 0,1 3 0 15,2 7 0-15,1-3 0 0,2 1 32 0,0-1 0 16,1-1 0-16,1 4 0 0,1 2 64 0,3 1 0 16,1-4 16-16,2-1 0 0,1-5-64 0,0 4-16 15,-1 1 0-15,3 1 0 0,-1 2-192 0,0-1 176 0,-1-6-176 16,-1 3 160-16,3 2-160 0,-3 0 0 0,-1 4 144 15,-2-2-144-15,-2-3 0 0,1 1 0 0,-2-1 0 0,-1 2 128 16,-1 0-432-16,1-3-80 0,0 0 0 16,0-5-16-1,0-3-1904-15,1-1-384 0,0 0-80 0,1-2-6464 0,-1-5-1296 0</inkml:trace>
  <inkml:trace contextRef="#ctx0" brushRef="#br0" timeOffset="4284.46">20286 10648 12671 0,'-17'9'560'0,"5"0"112"0,-1 0-544 0,-1 3-128 0,-3-1 0 0,0 0 0 16,-1 2 416-16,-1 2 48 0,1-4 16 0,1 2 0 15,-4 2-352-15,0-2-128 0,-1 1 0 0,0 3 0 0,0 3 240 0,-3 2-48 16,-2-5-16-16,-2 2 0 0,-1 2 688 0,-1 3 144 15,-2-1 16-15,-1 5 16 0,0 2 80 0,1 5 16 16,-3 3 0-16,1 3 0 0,0 4-96 0,-2 0-16 16,-2 3 0-16,2 2 0 0,-3 2-208 0,-1 3-48 15,-5 4-16-15,-1 1 0 0,0 5-304 0,0-1-48 16,-2-2-16-16,-1 1 0 0,-1 1 128 0,1-2 0 16,-1 5 16-16,-1-1 0 0,-1 5 112 0,0 0 32 15,-2 0 0-15,0-2 0 0,-1-1-80 0,0 2-16 16,-1 3 0-16,0 3 0 0,1 1-304 0,-2-1-64 15,-3-3-16-15,1 0 0 0,-1-6-192 0,1 2 128 0,0 0-128 16,0 2 0-16,1-4 0 0,2 0 128 0,1-3-128 16,1-3 0-16,-1-2 0 0,2 1 0 0,1 2 128 0,-1-2-128 15,2-1 0-15,4-2 0 0,2-6 0 0,6-1 0 16,2-3 0-16,4 1-160 0,2-5 0 0,3 0 0 31,2-7-1632-31,3 2-336 0,2-3-64 0,2-2-12336 0</inkml:trace>
  <inkml:trace contextRef="#ctx0" brushRef="#br0" timeOffset="5101.18">18768 13172 8287 0,'0'0'368'0,"0"0"80"0,0 0-448 0,11-3 0 0,-11 3 0 0,0 0 0 16,0 0 1952-16,0 0 304 0,0 0 64 0,0 0 16 0,0 0-1200 0,-8-3-240 15,-1-3-64-15,-2 5 0 0,-2 1-192 0,-1 0-32 16,-2 0-16-16,-1 0 0 0,-1 0-16 0,-1 0-16 16,-2 4 0-16,-3-1 0 0,-2-3 176 0,-1 0 32 15,-3 2 16-15,-1 2 0 0,1-3-96 0,-3 2-32 16,-1 1 0-16,-2 1 0 0,-5-1-192 0,-1 0-32 16,-2-1-16-16,-2-1 0 0,1 2 64 0,-2-3 16 15,-1 2 0-15,-2 1 0 0,-2 1 176 0,0-2 32 16,-3-1 16-16,0 1 0 0,1-2 192 0,-3-1 48 15,0-1 0-15,0 0 0 0,-2-2-64 0,2 0-16 16,-1-1 0-16,0 2 0 0,-1-6-320 0,-2 2-64 0,-2-2-16 16,1 1 0-16,-2 1-288 0,0 0-48 0,3 0-16 0,-3-1 0 15,-3 0-128-15,-1 0 160 0,-2 3-160 0,0 2 160 16,-2-1-160-16,0 0 0 0,0-1 0 0,1 1 0 16,-1 0 0-16,-1 3 0 0,-4 3 0 0,2-2 0 15,0 4 0-15,2-4 0 0,0 1 0 0,2 2 0 16,-3 1-192-16,3 1 192 0,0 2-160 0,2 0 160 31,2 1-432-31,3-2 16 0,4 2 0 0,1 0 0 16,0 0-224-16,2 0-32 0,1 0-16 0,1 0-11344 0,2-1-2288 0</inkml:trace>
  <inkml:trace contextRef="#ctx0" brushRef="#br0" timeOffset="5919.5">17489 14429 19343 0,'0'0'1728'0,"-5"-8"-1392"0,-3-1-336 0,3-2 0 15,0 1 2208-15,0 1 368 0,-1-3 80 0,1 2 16 16,-1-1-1904-16,-1 1-368 0,1-2-80 0,-3 0 0 0,-3-3 16 0,0 0 16 15,-1 0 0-15,0 0 0 0,-3 0 80 0,1-1 16 16,-2-2 0-16,0 0 0 0,-3 1 0 0,-1 0 16 16,-2 0 0-16,0 0 0 0,-2-3-48 0,0-1-16 15,-1-1 0-15,-1-1 0 0,-2-2-80 0,0 0 0 16,0-5-16-16,-1-1 0 0,-1 1-16 0,-1 1 0 16,0-1 0-16,-2-1 0 0,1-2-48 0,-3 1-16 15,1-1 0-15,-1 1 0 0,-2 2-32 0,-3 0 0 16,-2-3 0-16,2 3 0 0,0-4 0 0,0 3-16 15,-3 0 0-15,3-3 0 0,0 0-16 0,2 3 0 16,-1-3 0-16,-1 1 0 0,0-3-160 0,-2-1 128 16,-2 2-128-16,1 1 128 0,0 0-128 0,-2 1 0 0,0 1 0 15,1-1 128-15,-1-1-128 0,2 0 0 0,0 1 0 16,0-1 0-16,-1-1 0 0,-2-1 0 0,-1 2 0 0,1-2 0 16,0 1 0-16,-1 0 0 0,-2-2 144 0,1 3-144 15,0 2 208-15,2 3-16 0,2-1-16 0,-2 1 0 16,-1-1-32-16,-1-1 0 0,-2 0 0 0,2-3 0 15,-1 0-144-15,3 1 160 0,0-1-160 0,2 2 160 16,-1-5-160-16,1 3 0 0,0 2 144 0,1-2-144 16,-2 4 0-16,1-1 0 0,0-2 0 0,4 3 128 15,-1 0-128-15,2 1 0 0,0 1 0 0,4 0 0 16,1 1-128-16,2 2-64 0,3 2 0 0,3-2 0 31,1 1-576-31,0 1-112 0,-3-1-16 0,3 4-16 0,0-3-2288 16,0 4-464-16</inkml:trace>
  <inkml:trace contextRef="#ctx0" brushRef="#br0" timeOffset="6724.18">14591 8788 17503 0,'0'0'1552'0,"-6"9"-1232"16,-1 1-320-16,2 1 0 0,0 0 2320 0,0 2 416 15,-1 2 80-15,2-1 0 0,2 2-1712 0,-2 3-336 16,1 5-80-16,2-1-16 0,1 6-336 0,1 2-64 15,1 2-16-15,0 1 0 0,2 6-256 0,0 3 0 16,-1-1 0-16,1 2 0 0,-1 4 0 0,1 5 0 16,0 4 0-16,-1 5 0 0,-1 6 128 0,1 1-128 15,0 3 0-15,-2 1 0 0,-1 0 0 0,1 7 0 16,-1 4 0-16,0 5 0 0,0 1 0 0,-1 3 0 0,0 2 0 16,-1 5 0-16,0 8 144 0,-1 2 32 0,-2 2 0 15,-2 4 0-15,1 8-16 0,-1 2 0 0,-2 1 0 0,1 4 0 16,-1 6-160-16,2 0 192 0,-3-3-192 0,5 5 192 15,3 4 112-15,0-2 16 0,1-2 16 0,2 3 0 16,3 6-208-16,5-3-128 0,-1-6 128 0,3 4-10192 16,-2 6-2032-16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20:24:27.77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3344 7634 1839 0,'0'0'160'0,"0"0"-160"16,0 0 0-16,0 0 0 0,0 0 3248 0,0 0 608 16,-3-8 128-16,3 8 32 0,0 0-2128 0,0 0-416 15,0 0-96-15,0 0-16 0,0 0-208 0,0 0-64 16,0 0 0-16,0 0 0 0,0 0-176 0,4 12-32 15,-1-2-16-15,0 3 0 0,-2 3-176 0,1 2-48 16,1 2 0-16,0 1 0 0,-1-1-240 0,1 6-48 16,0 6-16-16,-2 0 0 0,-1 2 128 0,-1 3 32 15,-1 2 0-15,0 3 0 0,-2 1-64 0,0 1-16 0,-1-1 0 0,-1 1 0 16,0-2-240-16,-1-2-48 0,1 0-128 0,-1-1 192 16,1 0-192-16,1-1 144 0,-2-3-144 0,2-3 128 31,0-4-512-31,1-3-96 0,1-2-32 0,2-3 0 15,-1-4-1728-15,4 0-368 0,-4-3-64 0</inkml:trace>
  <inkml:trace contextRef="#ctx0" brushRef="#br0" timeOffset="1748.97">3354 9576 14399 0,'0'0'640'0,"0"0"128"0,0 0-624 0,0 0-144 0,0 0 0 0,7-7 0 16,-7 7 1232-16,0 0 224 0,7-8 32 0,-7 8 16 15,0 0-288-15,0 0-64 0,0 0-16 0,0 0 0 16,0 0-448-16,10-5-96 0,-10 5-16 0,0 0 0 16,0 0-256-16,0 0-48 0,0 0-16 0,0 0 0 15,0 0 320-15,0 0 64 0,0 0 16 0,-3 10 0 16,1-1 128-16,-3 0 32 0,-2 3 0 0,0 1 0 15,-2 0-320-15,0 1-64 0,-1 1-16 0,-2 0 0 16,-2 4 96-16,1 0 32 0,0 2 0 0,-4 2 0 16,-3-3 16-16,-1 4 0 0,0-4 0 0,-1 4 0 0,-3-1-256 15,1 2-48-15,-2 0-16 0,0 1 0 0,1 0-240 0,1 3 0 16,1-1 0-16,-1-2 0 0,2-2 0 16,1-3 0-16,3 0 0 0,2-6 0 0,3 0-192 0,2-2-128 15,-1-4-16-15,2-1-16 16,3-2-1648-16,7-6-336 0,-9 1-64 0,9-1-11776 15</inkml:trace>
  <inkml:trace contextRef="#ctx0" brushRef="#br0" timeOffset="1977.06">2845 9708 35647 0,'0'0'1584'0,"0"0"320"0,0 0-1520 0,0 0-384 0,0 0 0 0,0 0 0 15,0 0 528-15,0 0 48 0,8 10 0 0,2 1 0 16,0 1-368-16,2-1-64 0,1 1-16 0,2 2 0 16,1 3-128-16,1 0 0 0,0 0 144 0,2 2-144 15,0-1 0-15,2 0 0 0,0-1 0 0,1 3 0 16,0-3-144-16,2 2-112 0,-1 2 0 0,-1 1-16 31,0-2-1520-31,-1-1-320 0,0 1-48 0,-3-3-7600 0,-1-3-1520 0</inkml:trace>
  <inkml:trace contextRef="#ctx0" brushRef="#br0" timeOffset="2244.66">3815 9988 18431 0,'0'0'1632'0,"-11"3"-1312"0,2 2-320 0,3 6 0 0,3 6 5376 0,2 0 1024 16,1 1 192-16,2 3 32 0,2-2-5344 0,0 3-1056 15,-1 1-224-15,1 1 0 0,-2 1 0 0,1 2-160 16,-1 1 160-16,0 2-160 0,-2 1 160 0,2 2 0 16,1-5 0-16,-2 2 0 15,-2-1-400-15,0 1-48 0,-1 1-16 0,1-2 0 16,-2-2-1968-16,1 1-400 0,-1-9-80 0,1 0-12032 0</inkml:trace>
  <inkml:trace contextRef="#ctx0" brushRef="#br0" timeOffset="2849.71">3418 11426 20271 0,'-14'6'1792'0,"2"0"-1424"0,-3 5-368 0,-4 4 0 16,0 3 3344-16,-1 6 608 0,2 2 112 0,-3 3 32 15,-2 1-3200-15,-2 1-640 0,-1 0-128 0,-2 3-128 16,-2 3 160-16,-2-1-160 0,-3 2 160 0,-1 0-160 16,1 0 128-16,0-2-128 0,0 1 0 0,1-2 144 15,3-1-144-15,2-2 0 0,3-2 0 0,2 0 0 16,2-4 0-16,3-2 0 0,1-5 0 0,1-4 0 16,1-5-2208-16,-1-2-320 15</inkml:trace>
  <inkml:trace contextRef="#ctx0" brushRef="#br0" timeOffset="3070.02">2793 11664 25791 0,'0'0'2304'0,"0"0"-1856"16,0 0-448-16,0 0 0 0,2 14 4416 0,6 2 768 15,4 2 176-15,5 3 16 0,4 1-4368 0,3 0-880 0,2 0-128 0,0 2-128 16,1-1 128-16,-1 1-128 0,0-1 128 0,0 4-128 31,0 0-272-31,-1-1-48 0,-1 0-16 0,0 0 0 16,-5 0-1600-16,4-1-320 0,-1-5-64 0,-3 1-8816 0,-3-4-1744 0</inkml:trace>
  <inkml:trace contextRef="#ctx0" brushRef="#br0" timeOffset="3502.09">3620 12123 21183 0,'0'0'1888'0,"0"0"-1504"15,-9 1-384-15,9-1 0 0,0 0 2976 0,0 0 528 16,6-9 96-16,-1 0 32 0,1-1-2912 0,3-1-576 16,2-1-144-16,2 0 0 0,0 1 0 0,1 0 0 15,3 1 0-15,-1-2 0 0,-2 3 0 0,-1 0 0 16,-1 0 0-16,0 2 0 0,-1 2 0 0,-3 1 0 16,-8 4 0-16,0 0 0 0,0 0 0 0,0 0 0 15,0 0 0-15,0 0 0 0,5 12 144 0,-3 1 0 16,-5-3 0-16,-1 4 0 0,-2 2 208 0,-1 2 32 15,-1 3 16-15,1-3 0 0,-1 3-144 0,2 0-48 16,4 0 0-16,-1 1 0 0,-1-4-48 0,3 2-16 0,2-2 0 0,2 2 0 16,0-2 32-16,-1 0 0 0,1 1 0 0,1-1 0 15,2-1-176-15,-1 0 0 0,2-2 0 0,1 0 0 16,1 0 0-16,0-2 0 0,1-1 0 0,2-1 0 16,3 0 0-16,0-4 0 0,3 1-176 0,2-2 176 15,1-2-272-15,4 1 16 0,2 2 16 0,4-3 0 31,2 1-1648-31,-1-1-336 0,0-3-64 0</inkml:trace>
  <inkml:trace contextRef="#ctx0" brushRef="#br0" timeOffset="8855.08">8816 6008 13647 0,'0'0'592'15,"0"0"144"-15,0 0-592 0,0 0-144 0,0 0 0 0,0 0 0 16,0 0 1248-16,0 0 224 0,2-9 32 0,-2 9 16 16,0 0-368-16,0 0-80 0,0 0-16 0,0 0 0 15,0 0-224-15,-4-9-32 0,1 2-16 0,3 7 0 16,-7-4-160-16,7 4-48 0,-8-2 0 0,8 2 0 0,-8-3-32 0,8 3-16 16,-9-4 0-16,9 4 0 0,-9-2-176 0,1 0-32 15,8 2-16-15,-9 0 0 0,9 0-160 0,-9 0-16 16,9 0-128-16,-9 0 192 0,1 0-32 0,8 0-16 15,-9 2 0-15,9-2 0 0,-8 0 16 0,8 0 0 16,0 0 0-16,-9 2 0 0,9-2-160 0,0 0 192 16,-9 4-192-16,9-4 192 0,0 0-192 0,-8 3 0 15,8-3 144-15,0 0-144 0,-10 2 192 0,10-2-48 16,0 0 0-16,-9 0 0 0,9 0 64 0,0 0 16 16,-11 0 0-16,11 0 0 0,-8 3-80 0,8-3-16 0,0 0 0 0,0 0 0 15,0 0-128-15,0 0 0 16,0 0 0-16,-9 1 128 0,9-1-128 0,0 0 0 0,0 0 0 0,0 0 0 15,0 0 0-15,0 0 0 0,-9 4 0 0,9-4 0 16,0 0 0-16,0 0 0 0,-9 5 0 0,9-5 0 16,0 0 0-16,0 0 0 0,-9 4 0 0,9-4 0 15,-9 4 0-15,9-4 0 0,0 0 0 0,0 0 0 16,0 0 0-16,0 0 160 0,0 0-160 0,0 0 160 16,-10 4-16-16,10-4 0 0,0 0 0 0,-9 2 0 15,9-2 0-15,0 0 0 0,-10 2 0 0,10-2 0 16,-8 1-16-16,8-1 0 0,-9 2 0 0,9-2 0 15,-9 1-128-15,9-1 192 0,-8-1-192 0,8 1 192 16,-9 0-48-16,9 0 0 0,-12-2 0 0,3 2 0 0,9 0 0 16,-9-1 0-16,1 0 0 0,8 1 0 15,-8 1-144-15,8-1 192 0,-10-1-192 0,2 0 192 0,8 1-192 0,-8 0 192 16,0-2-192-16,8 2 192 0,0 0-32 0,-7-1 0 16,7 1 0-16,-8 0 0 0,8 0 0 0,-9 0 0 15,1 1 0-15,8-1 0 0,0 0-160 0,-9 2 192 16,1-2-192-16,8 0 192 0,-9 3-192 0,0 0 0 15,9-3 144-15,-10 1-144 0,1 2 128 0,9-3-128 16,-9 4 128-16,9-4-128 0,0 0 0 0,-9 4 144 16,0 0-144-16,9-4 0 0,-8 6 144 0,8-6-144 15,-9 5 0-15,1 1 144 0,8-6-144 0,-9 7 160 16,1 0-160-16,2-1 160 0,6-6-16 0,-8 11 0 16,0-3 0-16,0 1 0 0,2-1-144 0,-1 0 160 15,1-2-160-15,6-6 160 0,-7 10-160 0,1-2 160 16,6-8-160-16,-7 11 160 0,1 0-160 0,0-1 0 0,3-1 0 0,3-9 128 15,-6 11-128-15,2 2 0 0,0-2 0 0,1 2 0 16,0 0 0-16,0 1 0 0,1 2 0 0,-2-2 0 16,-1-1 0-16,1 3 0 0,0-3 0 0,1 1 0 15,1 2 0-15,0-3 0 0,0 0 0 0,2-1 0 16,-2 0 0-16,1 2 0 0,1 2 0 0,-1-3 0 16,1-13 0-16,0 0 160 0,-2 11-160 0,2 1 160 15,0 0-160-15,2 6 192 0,0 9-192 0,1-4 192 16,-2-8-192-16,1 0 160 0,-1-2-160 0,1-4 160 15,0 1-32-15,-1 2 0 0,0-3 0 0,1 0 0 16,-1 0-128-16,-1 2 0 0,0-11 0 0,1 13 0 16,1-2 0-16,0 1 0 0,-2-12-160 0,4 12 160 15,-4-12 0-15,0 0 0 0,4 16 0 0,0-2 0 16,0-1 0-16,-4-13 128 0,5 13-128 0,0 3 160 0,-1-3-32 0,3 0-128 16,-2-2 192-16,0 1-64 0,0-1-128 0,2 2 160 15,1-4-160-15,0 2 160 0,-1 1 16 0,2 0 0 16,2-2 0-16,-1 1 0 0,1-1 0 0,1 1 0 15,-1-4 0-15,5 8 0 0,2 6-176 0,0-4 128 16,-1-2-128-16,0 0 128 0,2-2 0 0,-1 1 0 16,-3-1 0-16,1 0 0 0,1 3 48 0,0-6 0 15,1 3 0-15,0-2 0 0,-2-2-176 0,0 0-256 16,-1-3 64-16,2 2 16 0,0-1 176 0,0-1 0 16,0-1 160-16,1 1-160 0,1-1 192 0,-1 3-64 15,2-4-128-15,-1 1 192 0,2 0-192 0,0 0 144 0,0 2-144 16,1-1 128-16,-1 2-128 0,2 1 0 0,1-2 0 15,0-1 0-15,1 1 0 0,-4-1 128 0,-3-2-128 0,2 0 0 16,2 3 0-16,3-1 128 0,-2-1-128 0,3-1 0 16,0-2 128-16,-1 0-128 0,-1 1 128 0,-1-1-128 15,1 0 128-15,-2 0-128 0,-1-2 0 0,-1 4 128 16,3-4-128-16,-3 3 0 0,3 1 144 0,1-4-144 16,2 0 0-16,1 0 128 0,-3 0-128 0,-3 0 0 15,-3-3 0-15,2 2 144 0,1 0-144 0,0-1 0 16,1-2 192-16,-1 2-192 0,-2-2 192 0,2-1-192 15,0-1 192-15,1 0-64 0,-1-1 0 0,-1 1-128 16,0-2 192-16,0 0-192 0,0-1 192 0,-1 1-192 16,1-1 160-16,0 0-160 0,1 0 128 0,2 0-128 15,-3-3 0-15,1 2 128 0,0-1-128 0,0 2 0 16,-1 1 0-16,-2-1 0 0,0-1 128 0,0 1-128 0,2 2 0 0,-2-1 0 16,0-1 0-16,1 1 0 0,0-2 0 0,1 1 0 15,-3-4 0-15,1 2 0 0,-1-1 0 16,0 1 128-16,-2-1-128 0,0 0 0 0,-1 1 0 0,2 0 0 15,-2 1 128-15,0-3-128 0,1 1 0 0,-1 0 0 16,0-3 0-16,2 0 0 0,1 0 0 0,-1-1 0 16,-1 0 0-16,1-2 0 0,-2-5 0 0,1 2 128 15,-2 1-128-15,0 2 0 0,-2 0 0 0,1-2 128 16,-3-2-128-16,0 2 0 0,-1 2 0 0,-1 0 0 16,-2 1 128-16,0 3-128 0,2-5 0 0,-3 4 128 15,0-1-128-15,-1 0 128 0,1 2 32 0,-1 0 0 16,0-1 0-16,-1 2 0 0,0-1-160 0,-1 0 128 0,0-1-128 15,-1 2 128-15,0 2-128 0,0-5 0 0,-1 2 0 16,-2-2 128-16,1-1-128 0,-2 0 0 0,-2 4 0 0,1-5 0 16,0-1 0-16,0 0 0 0,0 2 0 0,-2 1 0 15,1 3 0-15,-1 2 0 0,-1-1 0 0,0 0 0 16,-1-1 0-16,0 1 0 0,0 2 0 0,0 1 0 16,-2 1 0-16,1-3 0 0,-2 2 0 0,2 0 0 15,-3 1 0-15,0 2 0 0,0-1 0 0,0 1 0 16,-2-1 0-16,1 1 128 0,1 2-128 0,-1-3 0 15,-1 2 0-15,0 0 0 0,-2 1 128 0,0 0-128 16,-1-1 0-16,1 0 0 0,-2-1 0 0,1 4 0 16,0-5 0-16,-2 3 0 0,-1 2 0 0,1-2 0 15,-1 0 0-15,0 0 0 0,-1 0 0 0,0 3 0 16,-1-3-128-16,1 3 128 0,-1-1 0 0,-1 2 0 16,0-2 0-16,-1 0 0 0,0 0 0 0,1 2 0 0,1-3 0 0,1 3 0 15,0-1 0-15,-2 1 0 0,1 0 0 0,-1 0 0 16,0 0 0-16,-3-1 0 0,3-1 0 0,-2 1 0 15,-2-2 0-15,2 2 0 0,1 0 0 0,1 0 0 16,-1-1 0-16,0 1 0 0,-1 0 0 0,0-1 0 16,0 1 0-16,0 1 0 0,0 0 0 0,1 0 0 15,1 1 0-15,4-1 0 0,-1-1 0 0,-1 0 0 16,-2-1 0-16,3 0 0 0,2 0 0 0,0 1 0 16,3 0 0-16,-1-3 128 0,1 1-128 0,0-1 0 15,-1-2 0-15,3-1-176 0,0 3 176 0,-1 2 0 16,0-1 0-16,0 1 0 0,1 0 0 0,1-2 0 15,-1 3 0-15,1 0 0 0,-2 1 0 0,1 0 0 16,-2 0 0-16,1 2-128 0,-1 2 128 0,0-2 0 0,-1 0 0 0,2 1 0 16,0-1-128-16,1 2 128 0,0 0-128 0,-1 7 128 15,1 7-352-15,0-10 16 0,-1-11 0 0,1 2 0 32,0 4-1088-32,-1 0-224 0,2 3-32 0,-1 0-16 15,0 2-1536-15,-2 2-304 0,-1 0-64 0</inkml:trace>
  <inkml:trace contextRef="#ctx0" brushRef="#br0" timeOffset="10188.23">8988 6187 2751 0,'0'0'256'16,"0"0"-256"-16,0 0 0 0,0 0 0 0,0 0 2816 0,0 0 528 15,0 0 112-15,0 0 0 0,0 0-2288 0,0 0-464 16,0 0-80-16,0 0-32 0,0 0-208 0,0 0-64 16,0 0 0-16,0 0 0 0,0 0 160 0,0 0 32 15,0 0 0-15,0 0 0 0,0 0 112 0,0 0 16 16,0 0 16-16,0 0 0 0,0 0 176 0,0 0 16 15,0 0 16-15,0 0 0 0,-9-2 0 0,0 2 0 16,-1 0 0-16,10 0 0 0,-10 3-96 0,-2 1-32 0,1-3 0 16,0 1 0-16,-1 1-160 0,1 0-16 0,-2 4-16 0,0-2 0 15,0-1-336-15,1-2-64 0,0 5-16 0,0-2 0 16,-2-1-128-16,1 0 128 0,1 0-128 0,0 0 128 16,-1 0 0-16,2 0 0 0,-1 3 0 0,0 0 0 15,-1-2 48-15,1 0 0 0,1 1 0 0,-1 0 0 16,-1 1 0-16,0-1 0 0,0 1 0 0,1-1 0 15,0 1 0-15,5-1 0 0,-3-1 0 0,3 1 0 16,7-6-16-16,-8 6 0 0,8-6 0 0,-5 8 0 16,5-8-32-16,0 0 0 0,0 0 0 0,0 0 0 15,0 10 112-15,0-10 16 0,0 0 0 0,5 11 0 16,-5-11-48-16,10 8 0 0,1-2 0 0,-1-1 0 16,1-1-48-16,0-1-16 0,0-1 0 0,-1 1 0 0,1 0-16 15,0-1 0-15,1 0 0 0,0 1 0 16,1-3-128-16,-1 3 160 0,-2 1-160 0,2-3 160 15,-1 1-160-15,1 2 128 0,-1-2-128 0,-1 2 128 0,0-3-128 0,1 2 0 16,-11-3 0-16,13 1 0 0,-1 1 0 0,-2-1 0 16,1 0 0-16,-11-1 0 0,10 3 0 0,0-1 0 15,-10-2 0-15,11 3 0 0,-11-3 0 0,12 4 0 16,-12-4 0-16,9 4 0 0,-9-4 0 0,0 0 0 16,8 6 0-16,-8-6 0 0,0 0 0 0,5 8 128 15,-5-8-128-15,2 11 0 0,-2-11 128 0,-1 10-128 16,1-10 128-16,-5 9-128 0,-2-1 144 0,1-2-144 15,6-6 160-15,-11 7-160 0,1 0 176 0,-1-1-176 16,1 1 192-16,0-4-192 0,-1 1 160 0,1 0-160 16,-1 0 128-16,1 0-128 0,-1 1 128 0,2 1-128 15,-1 0 128-15,1 1-128 0,0-2 0 0,0 0 0 0,-2 0 0 0,2 3 0 16,-1-1 0-16,0-1 0 0,0 1 0 0,1-1 0 16,1 2 0-16,8-8 0 0,-9 5 0 0,1 3 0 15,2 1 0-15,-1-2 0 0,-1 0 0 0,2 3 0 16,6-10 0-16,-5 7 0 0,5-7 0 0,-4 12 0 15,4-12 0-15,-4 13 0 0,1-2 0 0,3-11 0 16,-1 13-128-16,-1-3 128 0,0 3 0 0,2-2 0 16,1 0 0-16,-1-11 0 0,1 12 0 0,-1-12 0 15,4 12 0-15,-4-12 0 0,7 10 0 0,-7-10 0 16,8 8 0-16,-8-8 0 0,0 0 176 0,10 6-176 16,1-2 272-16,-11-4-32 0,14 6-16 0,-2-5 0 15,-2 0-16-15,1 1 0 0,0-2 0 0,1 0 0 16,0 0-208-16,1 0 0 0,1 0 0 0,0 0 0 15,1 0 0-15,0 0 0 0,2 0 0 0,2-2 0 16,-1 1-272-16,0 0-160 0,0 1-16 16,-1-3-16-16,0 0-416 0,2 1-80 0,-1-2 0 0,1 3-16 15,1-1-2272-15,-1 0-448 0</inkml:trace>
  <inkml:trace contextRef="#ctx0" brushRef="#br0" timeOffset="11439.13">9804 6467 10815 0,'0'0'480'0,"0"0"96"16,0 0-448-16,0 0-128 0,0 0 0 0,0 0 0 15,0 0 1376-15,0 0 256 0,0 0 48 0,0 0 16 0,0 0-480 0,-7-6-112 16,7 6-16-16,0 0 0 0,-7-6-80 0,7 6-32 16,-7-5 0-16,1 0 0 0,-1 0-208 0,1-1-64 15,-2 3 0-15,0-4 0 0,-1 2 0 0,0 1-16 16,-3 0 0-16,1 1 0 0,0-1-208 0,-1 3-32 16,-1 0-16-16,3 1 0 0,-1 0-128 0,1 2-32 15,-1 1 0-15,2 1 0 0,0 2-272 0,0 1 0 16,0 1 128-16,0 1-128 0,-1 0 0 0,3 2 0 15,-2 2 0-15,2 0 0 0,1 1 0 0,0 2 0 16,2 1-160-16,2-4 160 0,0 0 0 0,2 0 0 16,-1 0 0-16,4 0 0 0,-1 1 0 0,2-1 0 15,0-1 0-15,3 0 0 0,1-3 0 0,1-3 0 16,0 3 0-16,1-2 0 0,-10-7 0 0,13 4 0 0,-2-3 0 0,-1-1 0 16,1 0 176-16,0-1-48 0,1-2-128 0,-2 1 192 15,2-2-48-15,-1-2-16 0,-1 0 0 0,0-1 0 16,1 0-128-16,-1-1 0 0,1 0 144 0,-1 0-144 15,-2 2 0-15,0-5 128 0,-2 2-128 0,1 1 0 16,-2-1 0-16,-5 9 0 0,4-9 0 0,-4 9 128 16,4-13-128-16,-1 2 128 0,-3 11-128 0,0-9 128 15,0 9-128-15,0 0 176 0,-3-7-176 0,3 7 192 16,0 0 32-16,0 0 16 16,0 0 0-16,0 0 0 0,0 0-240 0,0 0 0 15,0 0 0-15,0 0 0 0,-3 10 0 0,3-10 0 0,0 12 0 0,2-2 0 16,-2-10 0-16,2 12 0 0,0 0 0 0,-2-12 0 15,3 10 0-15,0 3 0 0,0-3 0 0,-1 2 0 16,0-1 224-16,0 0-48 0,1 2-16 0,-1-1 0 16,0 0-160-16,-1 1 192 0,0 1-192 0,2 1 192 0,0-2-192 15,-1 0 0-15,1 1 144 0,-1 2-144 0,0 1 0 16,0-2 0-16,1 1 0 0,-2 0 128 0,-1-2-128 0,0 0 128 16,0 1-128-16,-1-2 128 0,0-2 144 0,-2 4 48 15,-1-5 0-15,0 1 0 0,0-2 96 0,-1 0 32 16,-2-1 0-16,0 1 0 0,-2 1-208 0,-2-2-48 15,-1 0 0-15,-1 0 0 0,-2 1-192 0,-2 1 128 16,-3-2-128-16,-1-1 0 0,-3-4 0 0,0 0 0 16,-1-2 0-16,1-2 0 15,-3-2-1520-15,0 0-400 0,0-3-64 16,-1-2-13616-16</inkml:trace>
  <inkml:trace contextRef="#ctx0" brushRef="#br0" timeOffset="13394.9">9874 8454 11967 0,'0'0'1072'0,"0"0"-864"0,0 0-208 0,0 0 0 16,0 0 2656-16,0-8 480 0,0 8 112 0,0 0 16 15,-1-9-1984-15,1 9-384 0,0 0-64 0,0 0-32 0,-5-7-304 0,0 2-64 16,-2 0-16-16,1 1 0 0,-1-2-224 0,1 0-32 16,-2 0-16-16,-1 1 0 0,-1-2 32 0,0 1 0 15,-3-4 0-15,0 4 0 0,-1-2 208 0,-3 2 32 16,-2-4 16-16,0 3 0 0,-1-1 256 0,-2 1 48 15,1 2 16-15,-2-1 0 0,-3-5-80 0,0 5-16 16,0 0 0-16,1 1 0 0,-1 3-160 0,0-2-48 16,-2 2 0-16,-2 2 0 0,-1 2-272 0,0 2-176 15,-2-2 192-15,2 3-192 0,0 2 0 0,-5-1 0 16,0 1 0-16,-1-1 0 0,1 0 0 0,1 2 0 16,-1-2 0-16,5 2 0 0,1 0 160 0,2 2-160 15,-1 2 128-15,1 0-128 0,1 1 0 0,1-3 0 16,1-1-144-16,0 2 144 0,2 2 0 0,1 1 0 15,0 2 0-15,-1-3 0 0,0 1 160 0,0 2-16 0,0-3 0 0,1 4 0 16,-1 0-144-16,1 2 0 16,-1-1 144-16,3 1-144 0,0-2 128 0,2 0-128 15,1-2 128-15,4 0-128 0,1 0 144 0,2 2-144 16,-1-1 192-16,5 2-192 0,-1 2 128 0,2-1-128 16,1 1 0-16,0 1 0 0,-1-1 128 0,1 4-128 0,1 3 0 0,1-3 0 15,0-1 0-15,2 3 0 0,0-1 0 0,2 0 0 16,-1-6 0-16,2 5 0 0,-1-1 128 0,1 1-128 15,1 2 0-15,0-3 0 0,0-1 0 0,1 1 0 16,1-1 0-16,1-1 0 0,1-2 0 0,0 1 0 16,-1 1 192-16,4-2-192 0,1-2 192 0,-1 1-192 15,2-2 240-15,2 2-64 0,-1 1-16 0,0-1 0 16,1-1 32-16,0 1 0 0,1 2 0 0,2-1 0 0,2-1-48 16,-1 1 0-16,2-2 0 0,0 1 0 0,-1-3-16 0,0 2 0 15,3-1 0-15,0 1 0 0,3-3 0 0,2 2 0 16,-1-2 0-16,2 1 0 0,-1-1 0 0,1-1 0 15,1 0 0-15,1-1 0 0,1 0-128 0,0-1 160 16,-1 1-160-16,2-2 160 0,0 1-160 0,-1-1 0 16,-1 2 0-16,1-3 128 0,-1-2-128 0,3-1 0 15,2-1 144-15,4 1-144 0,-1-1 128 0,1 0-128 16,0-4 128-16,4 2-128 0,-1-3 144 0,0-1-144 16,-2-2 192-16,1 0-192 0,-4 0 144 0,0-3-144 15,1 0 0-15,-3 1 144 0,-1 1-144 0,1 1 0 16,-1-3 144-16,0-1-144 0,0 0 192 0,3 1-16 15,0-2-16-15,-2 2 0 0,-2-3-160 0,0-2 0 16,-1-5 0-16,-2 1 0 0,-2-1 0 0,-1 0 0 16,1-3 0-16,-2-1 128 0,0 1-128 0,-3-2 128 15,0 0-128-15,-2-1 128 0,-1-2 32 0,-2-2 0 16,0-2 0-16,-1-4 0 0,-3 1-160 0,1 0 0 16,-3 1 0-16,0 0 0 0,0-5 0 0,-1 5 0 15,-2 0 0-15,0 0 0 0,-1-2 0 0,-2 1 0 16,-1 0 0-16,-1 1 0 0,-1 4 0 0,0-4 0 15,-2 0 0-15,0 0 0 0,-2-1 128 0,0 3-128 16,0 2 128-16,-2 3-128 0,-2-1 256 0,-1 3-48 0,0 2 0 0,-2-3 0 16,1 1 0-16,-2 0 0 0,-2 0 0 0,-1 1 0 15,1 2-64-15,-1 0-16 0,0 0 0 0,-1-2 0 16,0 1-128-16,0-1 0 0,-1 0 0 0,0 2 0 16,-1 1 0-16,0 2 0 0,-2-5 0 0,0 3 0 15,-1-2 0-15,1 2 0 0,-3 1 0 0,1 2 0 16,-2 1-128-16,2-2 128 0,0 1 0 0,-2 2 0 15,0 3 0-15,-3 0 0 0,-1 1-144 0,-1-1 144 0,-1 2 0 16,-2 1 0-16,1-1-128 0,-3 2 128 0,-1-1 0 0,1-1 0 16,-2 1 0-16,1-1 0 0,0-1 0 0,-2 2 0 15,-1 1-128-15,2-1 128 0,-1 2 0 0,2 3-128 16,0 1 128-16,2 0 0 0,-2-1-384 0,-1 1 48 16,2 2 0-16,-1 1 0 15,2-2-256-15,1 2-48 0,-1 0-16 0,2-1 0 16,1-1-176-16,0 2-16 0,-2 0-16 0,2 1 0 15,1 0-336-15,2 2-64 0,-1 1-16 0,2-1-10048 16,1-2-2000-16</inkml:trace>
  <inkml:trace contextRef="#ctx0" brushRef="#br0" timeOffset="14259.07">9249 8655 5519 0,'0'0'240'0,"0"0"64"16,0 0-304-16,-7-6 0 0,7 6 0 0,0 0 0 0,0 0 4608 0,-8-2 880 15,2-1 160-15,6 3 48 0,0 0-4480 0,-9-1-896 16,9 1-192-16,-11 0-128 0,-1 1 288 0,1 2-48 16,-1-1-16-16,-1 4 0 0,-1-5-80 0,-1 0-16 15,2 3 0-15,-1-1 0 0,0 1 208 0,-2-2 48 16,-1 4 0-16,0-1 0 0,0 0 128 0,0 0 48 15,0-2 0-15,0 2 0 0,2 0-256 0,-1 2-48 16,0-2-16-16,1 1 0 0,-1 2-48 0,2-1-16 16,-1-1 0-16,2 2 0 0,0 0 16 0,1 0 0 15,2-2 0-15,1 2 0 0,9-8-64 0,-7 8 0 16,7-8 0-16,0 0 0 0,-4 10 0 0,4-10-128 16,0 0 192-16,0 0-64 0,8 12-128 0,1-3 0 15,2-2 144-15,-1-3-144 0,2 1 256 0,1-1-32 16,0-2 0-16,1 1 0 0,2 0-48 0,-2-1-16 15,1 0 0-15,-1 0 0 0,0 1-160 0,1-1 0 16,-1 0 0-16,0 0 0 0,2-2 0 0,-2 0 128 16,1 2-128-16,-3-1 0 0,-12-1 0 0,14 1 0 0,0 0 128 0,-2 1-128 15,-12-2 0-15,0 0 0 0,13 2 0 0,-13-2 128 16,12 4-128-16,-12-4 0 0,10 6 0 0,-10-6 0 16,0 0 0-16,0 0 0 0,0 0 0 0,5 11 0 15,-5-11 0-15,2 9 0 0,-2-9 0 0,-4 11 0 16,-1-3 208-16,-2 1-32 0,-2-5-16 0,0 1 0 15,-2 0-32-15,0 2-128 0,-1-1 192 0,-1 1-64 16,-2-1-128-16,0 3 0 0,-2-2 144 0,0 1-144 0,1 1 0 0,1 1 0 16,-2 1 0-16,0-1 0 0,0 2 0 0,1-3 0 15,1 0 0-15,-1 0 0 0,0 0 0 0,2 0 0 16,0 2 0-16,-1-1 0 0,1-1 0 0,2 2 0 16,-1-3 0-16,1 2 0 0,2 2 0 0,0-2 0 15,0 1 0-15,3-1 0 0,0 2 0 0,2-3 0 16,1 3 0-16,1-2 0 0,1-1 0 0,0 0 0 15,2-9 0-15,0 13 0 0,0-1 0 0,3 0 0 16,0-2 0-16,2 1 0 0,0-1 0 0,2-1 0 16,-2-1 0-16,3 1-128 0,-1 0 128 0,4-1 0 15,-1-1 0-15,3-2-128 0,2-1 128 0,2-2-128 16,0 1 128-16,2-3-128 0,2 0 128 0,2-1-128 16,2-2 128-16,3 1-128 0,0 0 128 0,2 2-208 15,0-1 80-15,0 1 128 16,2-4-592-16,-2 3 0 0,-2-1 0 0,-2 2 0 15,-2-2-1840-15,-2 2-352 0,-3 0-80 0</inkml:trace>
  <inkml:trace contextRef="#ctx0" brushRef="#br0" timeOffset="15062.2">9985 9179 16575 0,'0'0'1472'0,"0"0"-1168"15,-2-11-304-15,-1 5 0 0,3 6 2464 0,-4-9 432 16,4 9 96-16,-4-9 16 0,2-1-2272 0,2 10-448 15,-4-7-96-15,1 0 0 0,-1-1-192 0,4 8 0 16,-4-6 0-16,4 6 0 0,-5-7 0 0,5 7 0 16,-9-4-160-16,1 0 160 0,-1 3 0 0,0 0-144 15,-2 1 144-15,1 0 0 0,-2 2 224 0,0 2 128 16,-1 0 32-16,0 3 0 0,0-1-112 0,2 2-16 16,0 0 0-16,1 0 0 0,-2 0 48 0,2 1 0 15,0 1 0-15,1 2 0 0,0-3-16 0,1 1 0 16,1 2 0-16,0 0 0 0,1 1-160 0,-1-1-128 15,2-1 144-15,1-2-144 0,0 2 0 0,1-1 0 0,3-10 0 16,0 13 0-16,2 0 0 0,0-1 0 16,1 0 0-16,-3-12 0 0,5 9 128 0,-5-9-128 15,9 8 0-15,-9-8 0 0,12 8 128 0,0-3-128 0,-1-3 0 0,1-3 144 16,0 0-16-16,1 1-128 0,1-4 192 0,1 1-64 16,-1-3-128-16,2 1 0 0,-1-1 144 0,1 0-144 15,-3-5 0-15,0 4 128 0,-1 0-128 0,-1 1 0 16,0-2 128-16,-1-1-128 0,1-2 128 0,-2 1-128 15,0 1 128-15,0-2-128 0,-1 1 128 0,0 1-128 0,-8 9 144 16,6-11-144-16,-1 2 192 0,-5 9-192 0,4-8 272 0,-2-3-48 16,-4 1-16-16,2 10 0 0,0 0 96 0,-2-9 16 15,2 9 0-15,-5-6 0 0,5 6-64 0,0 0 0 16,0 0 0-16,-10-3 0 0,10 3-112 0,-9 0-16 16,9 0-128-16,-8 4 192 0,8-4-192 0,-6 7 0 15,6-7 128-15,-5 7-128 0,1 1 0 0,4-8 0 16,-3 11 0-16,3-11 0 0,-1 11 0 0,1 0 0 15,0-11 0-15,3 13 0 0,-2-1 0 0,0-1 0 16,2 1 0-16,-1 0 0 0,1-2 0 0,0 1 0 16,0 0 0-16,3 1 0 0,0 0 0 0,1 0 0 15,-2 1 0-15,1-2 0 0,1-1-128 0,-1 0 128 16,0 0 0-16,-1 3 0 0,-5-13 0 0,4 15 0 16,-2 0 0-16,1-3 0 0,-2-1 0 0,-1-1 0 15,-1 0 0-15,-2 2 0 0,-2 0 0 0,-1 1 0 16,-2-1 0-16,-1-2 0 0,0 4 0 0,-3-3 0 15,-1 1 0-15,-1-2 144 0,-2 0-144 0,-1 0 0 16,0 1 0-16,-1 2 0 0,-1-1-192 0,1 0 16 16,0 0 16-16,0-1 0 15,1-3-336-15,0 3-64 0,-1 2-16 0,-1 0 0 16,1 0-1920-16,-1 1-384 0</inkml:trace>
  <inkml:trace contextRef="#ctx0" brushRef="#br0" timeOffset="16241.97">10371 10812 15663 0,'0'0'1392'0,"-4"-10"-1120"0,0-1-272 0,0 2 0 0,2 0 3600 0,-1 1 672 0,-1 2 128 0,0-1 16 16,4 7-3008-16,-5-6-592 0,-1-1-128 0,-1 1-32 15,-1 1-352-15,-1 1-80 0,-4 0-16 0,-1-1 0 16,-5-1-208-16,0 2 0 0,-5 2 0 0,-2-3 0 16,-2 1 0-16,-2 0 0 0,-2 1 0 0,0-1 0 0,-1 2 128 15,-1-1-128-15,-2 0 176 0,-1 1-176 0,0 1 320 0,-1 1-32 16,0 0-16-16,0 0 0 0,-1 0 64 0,-1 0 16 16,-2 0 0-16,0 2 0 0,0 1-80 0,1-1-16 15,-1 2 0-15,0 3 0 0,-1-1-128 0,2 1-128 16,-3 1 144-16,1 2-144 0,0 3 128 0,0 1-128 15,0 1 0-15,-1-2 0 0,0 0 0 0,2 0 0 16,4 0 0-16,2 1-160 0,1 1 160 0,1 0 0 16,1 1 128-16,2 1-128 0,1 0 0 0,4 0 0 15,1-4 0-15,3 2-128 0,1 2 128 0,0 0 0 16,0 0 0-16,2 3-128 0,3-1 128 0,3 2 0 16,1 1 0-16,3-2 0 0,1-2 0 0,4 3 0 15,2 0 0-15,2 0 0 0,1 1 0 0,2-2 0 16,1 0 0-16,1 1 0 0,3 1 0 0,1-1 0 15,1-1 0-15,2-1 128 0,1 1-128 0,1-1 192 16,2-2-64-16,0 0 0 0,-1 2 64 0,2-1 32 16,0-1 0-16,3 0 0 0,-1-2-32 0,3 4-16 15,2-1 0-15,1-1 0 0,1-3-176 0,-2 1 128 0,3-2-128 0,1 0 128 16,1 0-128-16,1 0 0 0,0-2 144 16,2 0-144-16,1-2 0 0,1 0 144 0,-1-1-144 0,-1 0 0 15,-1 0 144-15,3-2-144 0,2 1 0 0,1-1 144 16,1-1-144-16,0 2 0 0,-2 1 0 0,4-2 0 15,0 2 0-15,0 0 0 0,2-2 128 0,-1 1-128 16,0-2 0-16,-2 2 0 0,0-1 0 0,1-3 0 16,0-1 0-16,2 1 0 0,-1 1 144 0,1-4-144 15,0-1 128-15,1-1-128 0,0 1 128 0,1-2-128 16,1-1 192-16,-2 1-48 0,-2-1 0 0,1-3 0 0,0-1-16 16,-1 0 0-16,1 1 0 0,-1-4 0 0,-4 2-128 0,1-1 128 15,0-3-128-15,-1 0 128 0,-4-2-128 0,0 0 128 16,0-2-128-16,-2-3 128 0,-1-1-128 0,-3-1 160 15,-2-5-160-15,-2 1 160 0,-2 0 32 0,0-1 16 16,-1-1 0-16,-3-1 0 0,-2-1-16 0,0-1-16 16,-2-2 0-16,-3 1 0 0,-1-2-16 0,-2 2 0 15,-2-1 0-15,-2 0 0 0,-3-5 0 0,-3 3 0 16,-1 1 0-16,-1 1 0 0,-4 2 48 0,-2 2 16 16,-2 2 0-16,-1 2 0 0,-3-2 64 0,-1 4 16 15,-2 3 0-15,-1 3 0 0,-1 1-304 0,-3 3 0 16,-2 0 128-16,-3 2-128 0,-1 0 0 0,-2 1 0 15,-1 1 0-15,0 1-144 0,0 1 144 0,1 3 0 16,-4-2 0-16,1 1 0 0,-2-1 0 0,0 4-192 16,1-1 192-16,0 2-192 0,-2 0 64 0,-1-1 0 15,0 1 0-15,0 0 0 16,-1-1-256-16,2 0-64 0,0-1 0 0,1-1 0 16,2 0-352-16,2 0-80 0,0 2-16 0,3-3 0 15,1 1-1312-15,2 0-272 0,2-1-48 0,1-1-13568 0</inkml:trace>
  <inkml:trace contextRef="#ctx0" brushRef="#br0" timeOffset="17060.12">9391 10842 22175 0,'0'0'976'0,"0"0"208"0,0 0-944 0,0 0-240 15,0 0 0-15,0 0 0 0,0 0 928 0,0 0 144 16,0 0 16-16,0 0 16 0,0 0-832 0,0 0-272 16,-8 4 160-16,8-4-160 0,-9 7 0 0,1-2 128 15,0 0-128-15,0 0 0 0,-1 1 176 0,-1-1-48 16,-2-1-128-16,-1 1 192 0,0 1 320 0,-1 1 64 16,-1-1 16-16,0 2 0 0,-1-1-16 0,2-1 0 15,-2 1 0-15,0-1 0 0,2 1-128 0,0 1-48 0,-1-2 0 0,2 3 0 16,2-2-192-16,-1 1-32 15,1 0-16-15,2-3 0 0,0 1-160 0,3 1 0 0,-1-1 0 0,7-6 0 16,0 0 0-16,-5 12 0 0,1-4 0 0,4-8 0 16,0 0 0-16,0 13 0 0,0-13 0 0,4 13 0 15,1-3 0-15,2-1 0 0,-7-9 0 0,13 8 0 0,1-2 128 0,-2-3 32 16,1 1 16-16,1-1 0 16,3-2 0-16,0 1 0 0,-1-1 0 0,-2 0 0 15,-1-1-176-15,0 0 0 0,1-1 0 0,-1 0 128 0,-1-1-128 0,0 0 0 16,0-1 144-16,-1 0-144 0,1 1 128 0,0 1-128 15,0-1 160-15,-2 2-160 0,-10 0 192 0,10 0-48 16,-10 0-16-16,11 2 0 0,-11-2-128 0,0 0 0 16,12 3 0-16,-12-3 0 0,0 0 0 0,0 0 0 15,0 0 0-15,0 0 0 0,0 0 0 0,0 0 0 16,0 0 0-16,2 8 0 0,-2-8 128 0,-4 11-128 16,-1-5 128-16,-1 1-128 0,-4-1 192 0,1 2-32 15,-1-1-16-15,-1 0 0 0,0 0 0 0,0-1 0 16,0 1 0-16,-1-1 0 0,-1 1-144 0,1 1 0 15,2 1 0-15,-3 0 128 0,-1 0-128 0,1 0 0 16,0 0 0-16,0 2 0 0,-1 1 0 0,1-1 0 16,0 1 0-16,3-1 0 0,0-1 0 0,4-1 0 15,-1-1 0-15,2 0 0 0,5-8 0 0,-2 9 0 16,2-9 0-16,-2 9 0 0,2-9 0 0,0 13 128 16,0-13-128-16,4 9 0 0,-4-9 0 0,5 11 0 0,3-1 128 0,0-3-128 15,0 0 0-15,1 0 0 0,1-2 0 16,2-1 128-16,1 2-128 0,0-3 0 0,2 1 144 15,-1-3-144-15,0 1 0 0,2-1 0 0,1-1 0 0,1 0 128 16,0 0-128-16,1 0-128 0,-1 0 128 0,1 0-192 16,1 0-240-1,-1 0-48-15,0-1-16 0,0-2 0 0,0 0-2064 0,0 2-432 16,1-2-80-16</inkml:trace>
  <inkml:trace contextRef="#ctx0" brushRef="#br0" timeOffset="17827.72">10221 11205 8287 0,'0'0'736'0,"0"0"-592"16,0 0-144-16,0 0 0 0,0 0 4112 0,0 0 800 16,-6-4 144-16,6 4 48 0,-9-4-3648 0,9 4-736 15,-10-4-144-15,1 1-16 0,0 1-240 0,-1-1-64 16,-1-1 0-16,1 0 0 0,-2 2-64 0,0 0-32 16,-1-1 0-16,2 1 0 0,-2 1 80 0,0 1 16 15,-1 0 0-15,3 1 0 0,-1 1 304 0,0 1 64 16,-1 1 16-16,2 3 0 0,-1-1-416 0,0 2-80 0,0 1-16 0,2 3 0 15,-1 0-128-15,2 0 0 16,0-1 0-16,3 2 0 0,-1 0 0 0,2-1 0 0,0 1 0 0,2-2 0 16,-1-1 0-16,2 0 128 0,2 0 0 0,2-3 0 15,-2-7 176-15,5 9 16 0,-5-9 16 0,11 7 0 16,-2-3-336-16,1-1 144 0,1-1-144 0,-1-1 0 16,2-2 144-16,0 0-144 0,1 0 0 0,0-2 144 0,0 0-144 15,1-1 0-15,1 0 144 0,-1-2-144 0,-1 1 0 16,1 0 144-16,-1-1-144 0,0 1 0 0,0-1 208 0,0-1-64 15,-1-1-16-15,0 2 0 0,0-1 16 0,-2 2 0 16,-1-4 0-16,-1 2 0 0,-1 1-16 0,-2-1 0 16,-5 7 0-16,6-9 0 0,-1 1-128 0,-2 1 0 15,-3 0 144-15,0 7-144 0,0-9 0 0,0 9 144 16,0 0-144-16,0 0 0 0,0 0 192 0,0 0-192 16,-6-5 192-16,6 5-192 0,0 0 192 0,0 0-64 15,0 0 0-15,-8 5-128 0,0 1 160 0,3 2-160 16,5-8 128-16,-6 13-128 0,1 0 0 0,1 0 128 15,2 0-128-15,-1 0 0 0,1 0 0 0,0 0 0 16,1 2 0-16,1 0 0 0,0-1 0 0,0-1 0 16,1 1 0-16,2-1 0 0,-1 0 0 0,2 0 0 15,0 0 0-15,0-1 0 0,-1 0 0 0,-1 1 0 0,0-4 0 16,-1 2 0-16,-1-11 0 0,3 13 0 0,-2-1 0 0,0 0 0 16,-1-12 0-16,2 13 0 15,-2-13 0-15,1 14 0 0,-1-3 0 0,1 0 0 16,-1-11 128-16,0 13-128 0,0-2 0 0,-1-1 0 15,1-10 0-15,-1 12 128 0,1-12-128 0,-2 11 0 0,-2-2 0 0,4-9 0 16,-6 7 0-16,-1 0 0 16,1 0 0-16,6-7 0 0,-9 6-368 0,-1-1 0 15,0-1 0-15,-2 0 0 16,-2-1-400-16,-2-2-96 0,-2 2-16 0,-1-3-9744 0,-1-3-1968 0</inkml:trace>
  <inkml:trace contextRef="#ctx0" brushRef="#br0" timeOffset="19062.96">10520 12525 6447 0,'0'0'272'0,"-9"-5"80"0,-1-3-352 0,0 2 0 0,0 1 0 0,0-2 0 15,3 1 7168-15,-1-1 1376 0,-1 3 272 0,0 0 48 16,-2 0-7072-16,1-2-1408 0,-2 2-384 0,-1-1 128 16,0-1-128-16,-1 3 0 0,-3-1-160 0,-2 0 160 0,0 1-256 0,-5 2 32 15,-2-4 16-15,-1 1 0 0,-3 0 208 0,-1-1-176 16,-3-3 176-16,0 0-160 0,0 0 160 0,-1 3 192 16,-3 0-32-16,0 1-16 0,0-1 288 0,2 2 48 15,2 0 16-15,-3 1 0 0,0 2 0 0,-1 1 0 16,1 0 0-16,-2 2 0 0,0 1-128 0,0 0-32 15,0 2 0-15,-2 1 0 0,0-2-336 0,-2 4 128 16,0 3-128-16,0 1 0 0,0 0 0 0,-2 3 0 16,-3-1 0-16,0 2 0 0,0-1 0 0,1-1 0 15,1 0 0-15,3-1 0 0,1 3 0 0,3 1 0 16,3-2 0-16,2 1 0 0,2-1 0 0,5 2 0 16,2-1 0-16,2 2 0 0,-1-2 0 0,2 0 0 15,4-4 0-15,1 3 0 0,1 1 0 0,5-3 0 16,0 2 0-16,2 1-128 0,1-2 128 0,4 4 0 15,3-1 0-15,2 0 0 0,1 0 0 0,2 2 128 16,1-2-128-16,3 2 0 0,1-1 128 0,2 2-128 16,2 0 128-16,2 0-128 0,-1 1 160 0,3 3-32 15,0 0-128-15,1 1 192 0,1 0-192 0,0 0 0 16,3-1 0-16,3-2 0 0,1-3 128 0,2-2-128 0,0-1 0 0,2 0 144 16,1-2-144-16,2 2 128 0,2 0-128 0,4 2 128 15,3-1-128-15,1 0 0 0,1-5 0 0,2 0 0 16,-2 0 0-16,3 2 0 0,3 2 128 0,1-1-128 15,-2 0 0-15,2 1 0 0,0-1 0 0,0 1 128 16,-2-4-128-16,1 0 0 0,-6 0 0 0,2-1 0 16,1-1 0-16,0 0 0 0,0-2 0 0,1-1 0 15,0-1 128-15,2 1-128 0,2-1 128 0,1-2-128 0,1-2 128 0,-1-2-128 16,2-1 128-16,0-1-128 0,-1-2 224 0,1-1-32 16,-3 0-16-16,0 0 0 0,-1 2-176 0,-1-4 0 15,-3 3 0-15,-3 0 0 0,-2 0 144 0,-2 1-144 16,1-2 160-16,-2-1-160 0,-1 1 144 0,-3-3-144 15,-3 1 128-15,0-2-128 0,-2 0 128 0,-2 0-128 16,0 3 128-16,-2-3-128 0,-1-2 128 0,-1-1-128 16,0 0 128-16,-2 0-128 0,-2-7 128 0,-4 2-128 15,-1-1 128-15,-2 2-128 0,-3-4 128 0,1-1-128 16,-2-5 128-16,0 3-128 0,-3-6 0 0,0 2 128 16,-4 0-128-16,1-4 0 0,-3-3 0 0,0 1 128 15,-1-3-128-15,-1 2 0 0,0 2 0 0,-1 0 0 16,-2 1 0-16,0 2 0 0,-2 2 240 0,-1 1-48 15,-1 2 0-15,-1 2 0 0,1-2 208 0,-3 0 48 16,0 2 0-16,-1 2 0 0,-1-5-240 0,-1 5-32 16,1-3-16-16,-3 1 0 0,0 0-160 0,-2-2 0 15,-4 0 0-15,1 1 0 0,-1 1 0 0,-1 1 0 16,0-1 0-16,-4 1 0 0,-2 2-224 0,-1 1 80 0,-2 0 16 16,2 0 0-16,-3 1 128 0,0-1-192 0,-1 3 192 0,0 2-192 15,-3-3 192-15,0 3 0 0,0-1 0 0,1 1 0 16,-1-1 0-16,0 0 0 0,-1 1 0 0,0 1 0 15,-2 0 0-15,2 1-128 0,0-1 128 0,0 5 0 16,-1 1-368-16,-2 1 16 0,-1 0 0 0,-1 0 0 16,-1 3-560-16,0-1-112 15,-2 2-32-15,0 0 0 0,-1 0-1456 0,1 0-304 0,1 0-48 0,2 2-8288 16,-2 0-1664-16</inkml:trace>
  <inkml:trace contextRef="#ctx0" brushRef="#br0" timeOffset="19895.2">9598 12610 18431 0,'0'0'1632'0,"0"0"-1312"0,0 0-320 0,8-4 0 16,-8 4 2176-16,0 0 384 0,9-4 64 0,-9 4 0 15,0 0-2032-15,10-2-400 0,-10 2-192 0,0 0 160 16,0 0-160-16,0 0 0 0,0 0 0 0,0 0 0 16,0 0 0-16,0 0 0 0,0 0 0 0,0 0 0 0,-7 9 0 0,-3-3 192 15,1 1 0-15,-2-1 0 16,-1-2 512-16,-1 3 128 0,-3-1 0 0,0 2 16 0,1 0-176 0,-2 0-32 15,-1 0-16-15,1-1 0 0,-2 1-368 0,2 1-80 16,-1-1-16-16,0-1 0 0,1-1-32 16,1 1 0-16,2-2 0 0,2 0 0 0,1 0 0 0,0-1 0 15,2 0 0-15,0 0 0 0,0 0-128 0,9-4 0 16,0 0 0-16,-8 8 128 0,8-8-128 0,-7 6 0 16,7-6 0-16,0 0 0 0,0 0 0 0,0 0 0 15,0 0 0-15,0 0 0 0,0 0 0 0,0 0 160 16,12 4-16-16,1-1 0 0,0-2 16 0,2-1 0 15,0-1 0-15,2 1 0 0,0 0-160 0,1 0 0 16,1 0 0-16,-2 3 0 0,-2-1 0 0,1 1 0 0,-2-1 0 0,-1 1 0 16,-2 1 0-16,-11-4 0 15,10 6 0-15,-2 1 0 0,-8-7 0 0,0 0 0 16,5 6-144-16,-5-6 144 0,0 0 0 0,5 10 0 16,-5-10 0-16,0 0 0 0,2 10 0 0,-2-10 0 0,0 10 0 0,0-10 0 15,0 0 0-15,-4 11 128 16,4-11-128-16,-5 8 0 0,-2-2 128 0,0-1-128 0,0 2 0 15,-1-3 144-15,-1 0 32 0,0 2 0 0,-3-1 0 0,0 2 0 16,-1-2 64-16,0 2 16 0,1-1 0 0,-1 2 0 16,0 0-128-16,0 1-128 0,-1 1 176 0,1 1-176 15,0-1 0-15,0 2 0 0,0-2 0 0,1 1 0 16,2-2 0-16,0 0 0 0,3 0 0 0,-1-1 0 16,0-1 160-16,8-7-160 0,-9 7 128 0,2 0-128 15,7-7 0-15,-9 8 128 0,3 0-128 0,6-8 0 16,-6 10 0-16,6-10 0 0,-5 10 0 0,3 0 0 0,2-10 0 0,-2 11 0 15,2-11 0-15,2 13 0 0,-2-13 0 0,5 12 0 16,-5-12 0-16,8 12 0 0,-1 0 192 0,3-6-32 16,-1 1-16-16,1-1 0 0,1-1-144 0,0 1 0 15,2-4 0-15,2 2 128 0,0 0-128 0,1-1 0 16,1-1 0-16,0 1 128 0,0-1-128 0,1 1 0 16,0 0 0-16,2 1 0 0,-2-4 0 0,2 0 0 15,-1 0 0-15,2 0 0 0,0 0-288 0,1-3-96 16,0 2 0-16,3-1-16 15,0 1-832-15,0-2-176 0,1 1-16 0,-3-2-9088 16,-2 0-1824-16</inkml:trace>
  <inkml:trace contextRef="#ctx0" brushRef="#br0" timeOffset="20619.58">10522 13056 29023 0,'0'0'1280'0,"-8"-9"272"0,-2-3-1232 0,0 4-320 16,-2 1 0-16,0 3 0 0,0-2 1184 0,-1 2 176 0,0 1 48 0,-1 0 0 0,0 2-1200 15,-2-1-208-15,0 2 0 0,1 3-144 0,-2 0 144 0,1 0-160 16,-1 1 160-16,0 0-160 0,0 3 160 0,0-2 0 16,0 0 0-16,0 3 0 0,1-1 0 0,-1 3 224 15,1-1-48-15,2 2-16 0,-1 0 32 0,3 2 16 16,1 0 0-16,0 3 0 0,2-3-80 0,4 1 0 16,1-1-128-16,1 2 192 0,3-1-192 0,4 0 0 15,2 1 0-15,1-2 0 0,3-1 0 0,1-6 256 16,2-1-32-16,2 1 0 0,2-3-224 0,1 0 176 15,0-3-176-15,2-3 160 0,-1 2-160 0,1-1 128 16,-2-4-128-16,0 0 128 0,-1-2-128 0,-1-1 160 16,-2 0-160-16,1-2 160 0,-1 1-160 0,-1-1 0 15,0 2 0-15,-1 0 128 0,-2-3-128 0,1 2 128 0,-4 0-128 0,0 0 128 16,-2 0 48-16,-1 1 0 0,-4 9 0 0,4-9 0 16,-1 0 16-16,-2 0 0 0,-1-1 0 0,0 10 0 15,-3-10 16-15,3 10 16 0,-4-8 0 0,4 8 0 16,0 0 16-16,0 0 0 0,0 0 0 0,-5-6 0 15,5 6-96-15,0 0-16 16,-6-6 0-16,6 6 0 0,0 0-128 0,0 0 0 0,-10 3 0 0,10-3 0 16,-7 5 0-16,7-5 0 0,-7 9-128 0,3 0 128 15,4-9 0-15,-2 14 0 0,0-3 0 0,4 1 0 16,-2-12 0-16,4 14 0 0,-1 3 0 0,3-2 0 16,-1-2 0-16,0 1 0 0,2 0 0 0,0 2 0 15,1 1 0-15,1-1 0 0,0-2 0 0,2 2 0 16,-1-1 0-16,1 1 0 0,-2-2 0 0,0 1 0 0,-1-1 0 15,0 2 0-15,-3-2 0 0,-1 0 0 0,-2-1 0 0,1-1 0 16,-2 0 0-16,1 1 0 0,-2-2 0 0,-2 0 0 16,2-11 0-16,-2 12 0 0,-2-2 128 0,0 0-128 15,-1 0 0-15,-2-3 128 0,1 0-128 0,-3-1 0 16,-1 1 0-16,-1 0 0 0,-2 2-256 0,-3-3-64 16,-2 1-32-16,-3 0 0 15,-3 1-416-15,0 0-64 0,-4-1-32 16,-2 2 0-16,-4 0-2144 0,-2-1-416 0</inkml:trace>
  <inkml:trace contextRef="#ctx0" brushRef="#br0" timeOffset="21880.46">10929 14721 13823 0,'0'0'1216'0,"-9"-7"-960"15,0 2-256-15,0-1 0 0,2-1 4432 0,1-1 848 0,6 8 160 0,-7-5 48 16,1-1-4208-16,-1 0-832 0,1 1-160 0,-4 0-32 16,0-2-256-16,-2 3 0 0,1-2 0 0,-2 2 0 15,-3-1 0-15,-2 1-128 0,-1 0 128 0,-3 0 0 16,-1-1 0-16,-2 2 0 0,-1-1 0 0,0 0 0 15,0-3 320-15,-3 0-16 0,-2 2-16 0,-2 1 0 16,-1-3 320-16,-1 2 64 0,-1-1 16 0,-1 1 0 16,-1-1-144-16,-1 2-32 0,-4 0 0 0,-1-1 0 15,-2 0-288-15,2-1-64 0,1-2-16 0,0 2 0 16,0 3-144-16,0 0 0 0,0-1 0 0,-2 1 0 16,0 3 0-16,-2-2 0 0,-3-1 0 0,-2 2 0 15,0-2 0-15,1 2 0 0,0 0 144 0,0 2-144 16,-1 3 256-16,3-1-32 0,1 2 0 0,-1 3 0 15,1 1 112-15,-1 0 32 0,-1 0 0 0,2 1 0 16,1 2-160-16,1 2-16 0,1-1-16 0,2 4 0 0,1-1-176 16,4 1 0-16,1 1 0 0,4 4 0 0,-1 2 0 0,1-1 0 15,1 1 0-15,2 1 0 0,0 1 0 0,1 0 0 16,0 0 0-16,3 0 0 0,3-1 0 0,3 2 0 16,2 0 0-16,2 1 0 0,1-1 0 0,3 2 0 15,1 0 0-15,2 2 0 0,0 1 0 0,3 1 192 16,2 2-32-16,1 0 0 0,0 2-160 0,5-2 0 15,0-2 0-15,2-2 0 0,2-1 0 0,0-1 0 16,3-2 0-16,3 2 0 0,1-2 144 0,0-1 0 16,1 0 0-16,3-2 0 0,2 1-144 0,0-1 192 15,2 0-192-15,4-1 192 0,3-2-192 0,2 1 0 16,0 2 0-16,2-3 128 0,-1-2-128 0,2 1 128 16,0-1-128-16,4 1 128 0,2-3-128 0,1 0 0 15,3-4 144-15,2 0-144 0,0-2 192 0,4 1-48 0,2-1 0 0,-1-2 0 16,0-3-144-16,1 2 0 15,0 1 0-15,2 0 0 0,0-2 0 0,2 1 0 0,0-2 0 0,0-1 0 16,-2-1 0-16,1-1 0 0,-2-3 0 0,0 0 0 16,-1 1 0-16,2-2 0 15,1-2 0-15,-1 1 0 0,1-1 176 0,-1-1-48 0,1-2-128 16,-1-2 192-16,-1-3-192 0,0 1 0 0,0-3 0 0,1 1 0 16,-1 1 0-16,1-4 0 0,1 1 0 0,-2-4 0 15,-1-1 0-15,-1 0 144 0,1-1-144 0,-1-1 128 16,-2 2-128-16,-1-1 0 0,-1 1 0 0,-2 0 128 15,-1 1-128-15,-4 0 0 0,-1 2 0 0,-2-3 128 16,1 2-128-16,-3-5 0 0,-4 1 0 0,0-4 128 16,-3 0-128-16,-1 0 0 0,-2 1 0 0,-3-2 128 0,-2-2-128 15,-1-2 128-15,-1-2-128 0,-1-4 128 0,-3 0-128 16,-1-1 0-16,-3 1 0 0,-3 1 128 0,0 2-128 0,-5-2 0 16,-2 4 144-16,-3 1-144 0,-4 0 176 0,-1 1-48 15,-3 2 0-15,-2 1 0 0,-3-2 80 0,-2 3 16 16,-1 1 0-16,-6 0 0 0,-7 2-96 0,-1-1-128 15,-2 2 176-15,-4 1-176 0,-3-1 0 0,0 3 0 16,-1 2 0-16,-3 3 0 0,-1 0-128 0,1 2 128 16,1 0 0-16,-1 2-144 0,0 0 144 0,2 1 0 15,1-1 0-15,0 1 0 0,-1 0-160 0,-1 0 160 16,-1 2-192-16,0-1 192 0,-1 4-352 0,1 1 32 0,3 0 16 16,0 2 0-1,-3 1-160-15,0 2-48 0,-2-3 0 0,4 0 0 16,0 0-448-16,2 0-80 0,0 0-32 0,2 1 0 15,2 1-1984-15,1 0-400 0,1 0-64 0</inkml:trace>
  <inkml:trace contextRef="#ctx0" brushRef="#br0" timeOffset="22824.02">9591 14693 16575 0,'0'0'736'0,"0"0"160"0,0 0-720 0,0 0-176 16,0 0 0-16,-9 4 0 0,9-4 2368 0,-9 4 448 16,9-4 96-16,-10 6 16 0,-1-5-2304 0,2 1-464 15,9-2-160-15,-10 3 0 0,1 0 272 0,0-2-48 16,-2 0-16-16,1 1 0 0,-1-1 240 0,0 0 32 16,-3 0 16-16,0 1 0 0,0-1 512 0,-3 3 96 15,-1-3 32-15,-2 5 0 0,-1-4-304 0,-1 3-64 16,0 2-16-16,-2 2 0 0,1 0-368 0,-3 2-64 0,-2 2 0 0,1 0-16 15,-2 0-176-15,2 0-128 16,-2 1 144-16,2-4-144 0,0 2 0 0,3 0 0 16,3-2 0-16,2-1 0 0,2-1 192 0,2-1-64 15,1-1-128-15,2 1 192 0,2-1 96 0,2 0 16 0,8-6 0 0,0 0 0 16,-8 6-96-16,8-6-16 0,0 0 0 0,0 0 0 16,0 0-64-16,0 11 0 0,0-11-128 0,7 7 192 15,1 0 64-15,2-1 0 0,2 1 0 0,2-1 0 16,0 0-256-16,3-2 128 0,3-1-128 0,0 1 0 15,-1 2 0-15,2-4 0 0,0 2 0 0,0-4 0 16,0 1 0-16,-1-1 128 0,0 0-128 0,-2-1 0 16,-2 1 0-16,-1-3 0 0,1 1 128 0,-2 1-128 15,1-3 0-15,-1 1 128 0,-1-1-128 0,0 0 0 0,0 0 0 0,-1 0 128 16,0 1-128-16,-2 0 0 0,-10 3 0 0,12-1 0 16,-12 1 0-16,10 0 0 0,-10 0 0 0,0 0 0 15,0 0 0-15,0 0 0 0,0 0 0 0,0 0 0 16,0 9 0-16,0-9 0 0,-4 10 0 0,-2-2-128 15,-2-2 128-15,-1 1 0 0,-2 0 0 0,0-1 0 16,-1 1 0-16,0 0 0 0,1 1 0 0,-1 0 0 16,0-1 0-16,0 0 144 0,-1 3 0 0,0-1 0 15,2 1 0-15,-2 0 0 0,-1 0-144 0,1-3 192 16,0 1-192-16,0 1 192 0,-1 3-192 0,0-3 0 16,-1 4 0-16,1-1 0 0,0 0 0 0,-1-1 0 15,1 0 0-15,0 1 0 0,1 1 0 0,0 0 0 16,1-3 0-16,1 3 0 0,2-2 0 0,1-1 0 0,2 0 128 15,1 1-128-15,1-1 128 0,1-1 0 16,3-9 0-16,0 0 0 0,0 12 112 0,0-12 16 16,3 11 0-16,-3-11 0 0,6 9-64 0,-6-9-16 0,9 8 0 0,2-2 0 15,-1-1-176-15,2 1 0 0,1-3 0 0,1 1 0 16,1-1 176-16,-1 0-48 0,0-2-128 0,3-1 192 16,0 0-192-16,2 0 0 0,0 0 0 0,1-1 0 15,1-1 0-15,-1 1 0 0,0 0 0 16,0-1 0-16,-1 1-208 0,1 0 64 0,-1-1 16 0,2 1 0 31,0 0-336-31,0 0-64 0,-2-1-16 0,2 2 0 0,0-2-544 16,0 0-128-16,0 1 0 0,-2 0-16 0,1-3-288 15,1 1-48-15,1-3-16 0,-1 0 0 0,-2 1-1120 0,2 0-240 16,0-3-32-16,0-1-16 0</inkml:trace>
  <inkml:trace contextRef="#ctx0" brushRef="#br0" timeOffset="24348.55">21307 4714 5519 0,'18'-11'240'0,"-4"5"64"0,3-1-304 0,5 2 0 15,6 0 0-15,6-1 0 0,5 3 3056 0,4-3 544 16,1 1 112-16,4 0 32 0,4 1-2448 0,5 1-480 0,4 2-112 0,8 2 0 15,7 2-368-15,4 0-64 16,2-3-16-16,5 3 0 0,-1 1-256 0,6 6 0 16,6-3 128-16,-3 4-128 0,-4 0 0 0,1 4 0 15,0 2 0-15,3 1 0 0,3 0 0 0,-5 3 0 16,-7 1 0-16,-3 3 0 0,1 1 0 0,-4 5 0 0,-1 9 0 0,-5-4 0 16,-5 1 0-16,-8-4 0 0,-8 4 0 0,-8 2 0 15,-4 1 0-15,-6 2 0 0,-5 3 0 0,-5-2 160 16,-6-3 304-16,-2-1 64 0,-4-2 16 0,-3-2 0 15,-3 0 288-15,-2-2 48 0,-1-3 16 16,-4-2 0-16,-1-3-304 0,-2-3-48 0,-1-2-16 0,2-5 0 16,0-2-48-16,0-1-16 0,-1-1 0 0,1 0 0 15,2-11-272-15,0 0-64 0,0 0-128 0,0 0 192 16,-6 7-192-16,6-7 144 0,0 0-144 0,0 0 128 0,0 0 16 16,0 0 0-16,0 0 0 0,-1-9 0 0,2-2 112 15,1 0 32-15,-2 11 0 0,4-13 0 0,-1 1-96 0,1-1-32 16,0 1 0-16,3 0 0 0,-1 1-160 0,1 0 0 15,-1 1 0-15,2-1 128 0,0-2-128 0,-1 0 0 16,0 0 0-16,1-1 0 0,0-2 0 0,2 1 0 16,0-2 0-16,-3 2 0 0,0 2 0 15,-1 1 0-15,1 1 0 0,-2-2 0 0,0-2 0 0,1 4 0 16,-6 0 0-16,-2 1 0 0,0-2 0 0,-1 0 160 16,0 1-160-16,0-1 160 0,-3-1 48 0,2 1 16 15,-1 2 0-15,0 0 0 0,0 3-80 0,0 0-16 16,5 7 0-16,0 0 0 0,-10-2-128 0,10 2 0 15,-10 3 0-15,1 3 0 0,9-6-224 0,-9 10 80 16,2 1 16-16,3 0 0 0,-1 1 128 0,2 1 0 0,1 0-144 16,2-1 144-16,0 1 0 0,1-1 0 15,-1-1-144-15,1 1 144 0,3 1 0 0,-1 0 0 16,0-1 0-16,-1 2 0 0,1 1 0 0,-1-1 0 16,1 2 0-16,-2 2 0 0,1-3 0 0,-2 2 0 15,1-1-128-15,-1-2 128 0,0 1 0 0,0-2 0 0,0 0 0 16,-1 0 0-16,-1 0 0 0,0-1 0 0,-2-1 0 15,1-3 0-15,3-8 128 0,0 0-128 0,-6 9 176 16,-1-1-176-16,-1-1 288 0,1-1-48 0,-1 1-16 0,-3-1 0 16,0-1 64-16,-2 2 16 0,-2-1 0 15,-2 1 0-15,-2-1-176 0,-3 4-128 0,-3 1 192 0,-3-3-192 16,-2-1 0-16,-2-1-192 0,-5 1 0 0,-4-2-10816 16,-6-3-2144-16</inkml:trace>
  <inkml:trace contextRef="#ctx0" brushRef="#br0" timeOffset="26043.94">10602 15135 32655 0,'0'0'1440'0,"0"0"304"0,-7-3-1392 0,7 3-352 0,-8-3 0 0,8 3 0 0,0 0 352 0,0 0 0 15,-7-5 0-15,7 5 0 0,-8-6-352 0,8 6 0 16,-8-5-160-16,8 5 160 0,-9-5-224 0,0 2 64 16,-2 1 16-16,1 1 0 0,-1-1 144 0,0 2 0 15,-2 0-144-15,0 2 144 0,-2-1 0 0,0 1-176 16,-2 2 176-16,0 0-128 0,1 0 256 0,-1 1 64 15,2 1 16-15,-1 0 0 0,-1 2 96 0,1 0 16 16,2 0 0-16,-2-1 0 0,1 0 64 0,0 1 0 16,4-2 16-16,0 2 0 0,2-1-160 0,1 0-48 15,3 1 0-15,0 1 0 0,0 3-192 0,5-12 128 16,-3 14-128-16,3 2 0 0,1-2 0 0,3-1 0 16,1 1 0-16,2-1 0 0,-1-3 128 0,2 0-128 0,3-2 0 0,0 0 144 15,0-1-144-15,1-3 160 16,-1-3-160-16,2-2 160 0,2-1-160 0,0-4 0 0,1-1 0 0,2-5 0 15,1 1 0-15,0-1 0 16,1 0 0-16,0-1 0 0,0 0 0 0,-2-2 128 0,-2 3-128 0,0 0 0 16,-3 0 0-16,-2 1 0 0,0 0 128 0,-2 1-128 15,0 1 0-15,-1-1 0 0,1 0 144 0,-9 10-144 16,8-9 0-16,0 1 128 0,-2 2-128 16,-6 6 0-16,0 0 0 0,0 0 0 0,0 0 0 0,0 0 128 15,0 0 0-15,0 0 16 0,0 0 0 0,0 0 0 16,0 0-144-16,0 13 160 0,-1 0-160 0,0 0 160 15,1-13-160-15,-3 17 0 0,-1-3 0 0,1 0 0 0,-2 19 0 16,8-15 0-16,-5-4 0 0,-1 1 0 16,0 0 0-16,2 1 0 0,-1 0 0 0,1 1 128 0,0-3-128 15,-1 3 192-15,1 0-64 0,-1-1 16 0,-1 1 0 16,0-1 0-16,-1 0 0 0,2 0-144 0,-2-2 160 16,0 0-160-16,0-2 160 0,-1-1-160 0,0-1 0 15,1 0 144-15,-1 0-144 0,-2-1 0 0,-1-1 128 16,-1 1-128-16,-1 1 0 0,-2-3 0 0,-1 2 0 15,-1-3 0-15,-1 2 0 0,-2 0-320 0,-1-3 32 16,0-2 0-16,1-1 0 16,0 0-1888-16,1-2-384 0,-1-2-80 0</inkml:trace>
  <inkml:trace contextRef="#ctx0" brushRef="#br0" timeOffset="27617.51">4108 8065 15663 0,'5'20'688'0,"-5"-20"144"0,-13-1-656 0,3-1-176 0,2 2 0 0,8 0 0 15,0 0 2496-15,0 0 480 16,0 0 96-16,0 0 0 0,0 0-2192 0,0 0-448 0,0 0-96 0,0 0-16 16,0 0-320-16,0 0 144 0,0 0-144 0,12 7 0 15,-2-2 128-15,2-2-128 0,1-5 0 0,1 1 0 16,3 0 160-16,3-3-160 0,-1-1 128 0,3-2-128 16,2-1 320-16,5-2 0 0,1-2-16 0,2-2 0 15,3-1 32-15,7-2 16 0,5-6 0 0,6 0 0 16,6-4 64-16,5 0 16 0,3-2 0 0,-1-3 0 15,-1-1-176-15,7-1-48 0,2-1 0 0,6 0 0 0,3 2-208 16,1-3 144-16,-5-3-144 0,2 0 128 16,0 1-128-16,4-3 0 0,3 2 144 0,1 0-144 0,-2-1 0 0,-3 1 0 15,-2 1 0-15,1 3 0 0,2 1 0 0,-2 0 0 16,0 5 0-16,-7-2 0 0,-4-3 0 0,-1 3 0 16,-1 1 0-16,2 0 0 0,-2 1 0 0,-2 2 0 15,-3-1 0-15,-5 1 0 0,-7-2 128 0,0 3-128 16,-5-1 160-16,0 2-160 0,-1 2 128 0,-3 0-128 15,-2 3 0-15,-2-1 0 0,0 4 128 0,-4 1-128 16,-3-1 0-16,-2 0 144 0,-1 0-144 0,-4 2 0 16,-3-2 0-16,-3 1 0 0,-3-1 0 0,-1 1 0 15,-3 2 0-15,-2 4 0 0,-3 0 0 0,-1 3 0 16,-2-1 0-16,-5 8 0 0,0 0-240 0,0 0 32 16,0 0 0-16,0 0 0 15,0 0-496-15,0 0-112 0,-7 8-16 0,-2 1-13104 0</inkml:trace>
  <inkml:trace contextRef="#ctx0" brushRef="#br0" timeOffset="28369.81">4451 9506 17503 0,'-12'4'768'0,"12"-4"176"0,-9 6-752 0,9-6-192 0,0 0 0 0,0 0 0 15,0 0 2064-15,0 0 384 0,0 0 80 0,12-3 16 16,-1-1-1920-16,1-3-384 0,1-2-80 0,3-3-16 16,3-2 32-16,4-3 0 15,1-3 0-15,5 0 0 0,4-3 80 0,3 0 32 0,3-4 0 0,3-2 0 16,2-1 128-16,2-7 32 0,-2-3 0 0,2-3 0 16,3-1-80-16,6-6-16 0,5-3 0 0,4-2 0 15,4 0 32-15,-2-1 0 0,-2-1 0 0,1-5 0 16,2-2 112-16,5-2 16 0,5-3 16 0,2 1 0 15,1-2-64-15,-1-1-16 0,-2 1 0 0,3 0 0 16,3 0-192-16,3 0-32 0,0-6-16 0,-4 5 0 16,-4 0-208-16,2 5 128 0,1 2-128 0,-2 3 0 0,1 2 128 15,-3-1-128-15,-4-1 0 0,-5 2 0 0,-5 4 176 16,1 7-176-16,0 6 192 0,-6-2-192 0,-8-3 192 0,-1 3-192 16,-2 3 192-16,-6 5-192 0,-4 1 160 0,-2 2-160 15,-2 0 128-15,-5 2-128 0,-4 2 128 0,-2 2-128 16,-3-2 0-16,0 5 128 0,-2 4-128 0,-2 1 0 15,0 2 144-15,-2 1-144 0,-3-1 0 0,-1 4 144 16,2 1-144-16,-3 3 0 0,-2-1 0 0,-1 3 0 16,-1 1 0-16,-1-3 0 0,-3-5 0 0,1 4 0 15,0 1-160-15,-1 9 160 0,0 0-256 0,0 0 80 16,0 0 16-16,0 0 0 16,-1-9-208-16,1 9-32 0,0 0-16 0,0 0 0 0,0 0 64 0,0 0 16 15,-9 1 0-15,9-1 0 16,-9 8-576-16,4 1-112 0,5-9-32 0,-6 13-13632 0</inkml:trace>
  <inkml:trace contextRef="#ctx0" brushRef="#br0" timeOffset="29154.16">4429 11266 19343 0,'0'0'848'0,"0"0"192"0,-8-3-832 0,8 3-208 16,0 0 0-16,0 0 0 0,-8 0 2112 0,8 0 368 0,0 0 80 0,0 0 0 16,0 0-2048-16,0 0-512 0,0 0 0 0,0 0 0 15,0 0 0-15,11-7 0 0,0-3 0 0,2-4 0 16,2-2 192-16,3 0-192 0,1-4 192 0,5-5-192 16,1-5 304-16,6-5-48 0,3-1-16 0,2-4 0 15,3 1 112-15,2-5 32 0,2-6 0 0,0-3 0 16,0-6 96-16,1-3 32 0,3-6 0 0,7-2 0 15,3-5-48-15,3 0 0 0,0-2 0 0,0-8 0 16,0-4-32-16,1-3-16 0,0-5 0 0,5 2 0 16,1-5-112-16,5-2-32 0,2-5 0 0,1-1 0 15,-2 0-272-15,0-1 128 0,0 1-128 0,2 0 0 16,2 1 0-16,2 3 0 0,-1 5 0 0,-4 0 0 0,-4-3 128 0,1 6-128 16,-2 3 0-16,0 7 0 0,0 4 256 0,-2 0-48 15,-3-4-16-15,-3 6 0 0,-3 10 96 16,-1-2 16-16,-5-4 0 0,0 1 0 0,0 2-48 0,0 0 0 15,-2 2 0-15,-3 2 0 0,-3 5-64 0,-2 4 0 16,-3 0-16-16,-3 4 0 0,-2 2-176 0,-4 1 128 16,-1 1-128-16,-2 0 128 0,-2 3-128 0,-5 4 128 15,-3 6-128-15,-1 4 128 0,1 0-128 0,-2 6 0 16,-4 2 144-16,0 5-144 0,-2 5 0 0,-1 0 144 16,-3 2-144-16,-1 4 0 0,-1-1 0 0,-1 4 0 15,-2 8 0-15,0 0 0 0,0 0-256 0,0 0-16 0,0 0 0 16,0 0 0-1,0 0-512-15,0 0-112 0,-6 13 0 0,0-3-16 16,3 2-1936-16,-1 3-384 0</inkml:trace>
  <inkml:trace contextRef="#ctx0" brushRef="#br0" timeOffset="30171.49">4375 8138 14735 0,'-11'-9'1312'0,"11"9"-1056"0,-10 0-256 0,10 0 0 0,-9 4 1728 0,1 0 304 16,1 0 48-16,7-4 16 0,0 0-1456 0,0 0-304 15,0 0-48-15,0 0-16 0,0 0-16 0,0 0-16 16,0 0 0-16,0 0 0 0,0 0-96 16,10 0-16-16,-10 0 0 0,14 0 0 0,-1 0 160 0,2 0 32 15,2 0 0-15,1 1 0 0,3 2 176 0,4 0 32 16,1 0 16-16,5 1 0 0,3 2 96 0,2-1 32 15,4 1 0-15,3 3 0 0,0 2-208 0,1-2-32 0,2-1-16 0,3 0 0 16,2-1-144-16,4 3-16 16,3-4-16-16,6 2 0 0,4 1-32 0,0-1 0 0,2-2 0 0,-1 0 0 15,-1-3-80-15,1 3-128 0,3-2 176 0,2 2-176 16,3 2 336-16,0 1-32 0,-1 0-16 0,-2 3 0 16,-1 0 32-16,3 1 16 0,2 0 0 0,-1 1 0 15,-2 0-144-15,0 2-16 16,-2 0-16-16,1-1 0 0,2 1-32 0,0-2 0 0,3-1 0 0,-1 0 0 15,0-2 192-15,0-2 48 0,1 0 0 0,1-1 0 16,3 1 0-16,-3 1 0 0,0 1 0 0,-4 1 0 16,-6-2-112-16,-1 2-32 0,-1 2 0 0,0 0 0 15,-3 1-224-15,-4 0 176 0,-6 1-176 0,-2 1 160 16,-4-1-160-16,-4-1 0 0,-3 2 0 0,-2-2 0 16,-1-5 0-16,1 2 0 0,-3 0 128 0,1-1-128 15,0 1 0-15,0 0 128 0,0-4-128 0,-2-3 128 16,-2-3-128-16,0 0 0 0,0-2 0 0,-2 0 128 0,-3-3-128 15,-2 0 0-15,-1 0 0 0,-1-1 0 0,0 0-128 0,-4 0-64 16,-2-1-16-16,-2 1 0 16,-2 1-560-16,-4 2-128 0,-1-2 0 0,-10 3-10496 15,0 0-2112-15</inkml:trace>
  <inkml:trace contextRef="#ctx0" brushRef="#br0" timeOffset="30850.23">4388 9381 25791 0,'0'0'2304'0,"0"0"-1856"15,0 0-448-15,0 0 0 0,0 0 1792 0,0 0 256 16,0 0 48-16,0 0 16 0,15-3-1760 0,3 2-352 16,1-2 0-16,5 2 0 0,2 0 0 0,5-1 0 15,4-3 0-15,6 0 0 0,5 2 0 0,2 1 0 16,1-2 128-16,1-1-128 0,1-1 0 0,0 1 0 16,-2 1 0-16,5 0 128 0,3-2-128 0,2 3 0 15,6 3 0-15,-1-2 0 0,0-2 0 0,1 0 0 16,1 0 0-16,3-1 0 0,4-2 240 0,6 3-48 15,4 2 0-15,0-2 0 0,-2-4 96 0,4 1 16 16,4 1 0-16,4 1 0 0,4 3 128 0,-3-7 16 16,-4-1 16-16,4 2 0 0,3 1 144 0,3 1 32 15,-1 1 0-15,-2-2 0 0,-3-2-192 0,3 0-16 16,1 0-16-16,-1-2 0 0,0-2-208 0,-2 0-32 0,-3 0-16 0,4-2 0 16,1 2-160-16,-3-2 0 15,-5-2 0-15,-2-1 128 0,-5-3-128 16,1 0 0-16,-3 1 144 0,0-1-144 0,-3 0 0 15,-7-1 0-15,-5 2 0 0,-3 1 128 0,-4 0-128 16,-3 2 0-16,-1 0 0 0,-5 3 0 0,-5 2 0 0,-2 2 0 16,-5 1 0-16,-6 2 0 0,-4 1-288 0,-4 0 32 15,-5 4 0-15,-5 1 0 16,-13 1-560-16,0 0-96 0,5 9-32 0,-6 1 0 16,-6 2-2144-16,-7 0-432 0</inkml:trace>
  <inkml:trace contextRef="#ctx0" brushRef="#br0" timeOffset="31437.27">4791 11207 21183 0,'-22'3'944'0,"6"-2"192"0,-2 4-912 0,-1 1-224 0,-1 3 0 15,2 0 0-15,-1 0 1248 0,5 1 208 16,0 1 32-16,1-1 16 0,1 1-1088 0,2-1-224 0,2-1-32 0,1 0-16 15,2-2-144-15,5-7 0 16,0 0 144-16,-1 9-144 0,1-9 128 0,0 0-128 0,6 8 160 0,3-3-160 16,-9-5 320-16,17 3-48 0,2-3 0 0,1-2 0 15,5-1 224-15,4-5 32 16,3-3 16-16,5-6 0 0,2-4 144 0,4-2 16 0,0-6 16 16,7-3 0-16,7-5-144 0,8-3-48 0,7-5 0 0,2 1 0 15,4 0-144-15,1-4-48 0,-1-6 0 0,7-1 0 16,9 2-128-16,2-6-16 0,0-3-16 0,2-3 0 15,3-2-176-15,2 3 160 0,4 2-160 0,-3-2 160 0,-5-3-32 16,3-5-128-16,2 1 192 0,2 0-64 0,-1 4 128 0,-6 0 0 16,-8 2 16-16,1 2 0 0,2 3 112 0,-2 0 32 15,-1-2 0-15,-5 1 0 0,-5-1-160 0,1 5-16 16,3 2-16-16,-1 7 0 0,-2 0-96 0,-4 3 0 16,-4-4-128-16,-2 4 192 0,-3 2-192 0,-2 2 0 15,-5 0 0-15,-3 4 0 0,-6 1 128 0,-6 8-128 16,-6 3 0-16,-7 5 0 0,-7 3 0 0,-6 3-240 15,-7 4 32-15,-3 2 0 16,-11 8-272-16,0 0-48 0,0 0-16 0,0 0 0 16,-12-4-288-16,-3 8-64 0,-2 0-16 0,-2 3 0 15,-5 3-2112-15,-3 0-432 0</inkml:trace>
  <inkml:trace contextRef="#ctx0" brushRef="#br0" timeOffset="32366.74">4345 11387 28559 0,'0'0'2544'0,"0"0"-2032"0,-9-6-512 0,9 6 0 16,0 0 1264-16,0 0 144 0,0 0 48 0,0 0 0 15,11-4-1264-15,0 3-192 0,2 2-128 0,3 1 128 0,2 0-160 0,4 0 160 16,4 1 0-16,4 0-144 0,6-3 144 0,0 2 0 16,5 1 0-16,3-1 0 0,4 1 0 0,2 0 176 15,-1-2-48-15,2 2 0 0,-3-3 96 0,3 2 16 16,4 2 0-16,4 1 0 0,2 2-16 0,1-2 0 16,2 1 0-16,2-3 0 0,0 1 112 0,3-3 32 15,2 2 0-15,5 0 0 0,7-1 0 0,-1 2 0 16,0 0 0-16,0-1 0 0,1-3-96 0,5 2-16 15,3 2 0-15,-1 0 0 0,-1-3-112 0,-3 1-16 16,-3-2-128-16,3 0 192 0,1 0 112 0,2 0 16 16,1 1 0-16,-6-1 0 0,-8-1 64 0,5-1 0 15,4 1 16-15,-3 2 0 0,-5 1-128 0,-5-2-16 16,-7-2-16-16,0 1 0 0,2-2-96 0,0 2-16 0,3-2 0 16,0 1 0-16,0 1-128 0,-3-2 160 15,-5-1-160-15,1-1 160 0,-4-2-160 0,-1 2 128 0,1 2-128 0,-2-2 128 16,-1 0-128-16,-2 0 0 15,-5 0 144-15,-2-2-144 0,-2-2 0 0,-4 0 128 0,0 0-128 0,-5 1 0 16,0-1 0-16,-4 1 144 0,-3 3-144 0,-2 0 0 16,-2-1 0-16,-3 2 0 0,-2 2 0 0,-5 0 0 15,-2-1 0-15,-2 0-272 0,-11 3 48 0,0 0 16 32,0 0-496-32,0 0-112 0,0 0-16 0,0 0 0 15,0 0-1904-15,-15 1-384 0,-3 2-80 0</inkml:trace>
  <inkml:trace contextRef="#ctx0" brushRef="#br0" timeOffset="33759.9">4377 9214 29375 0,'0'0'1296'0,"0"0"272"0,0 0-1248 0,0 0-320 0,0 0 0 0,0 0 0 0,11 0 256 0,4 4-16 15,0 1 0-15,4 2 0 0,0-1-240 0,3 6 0 16,4-2-144-16,4 3 144 0,3 2 0 0,3 0 0 16,4 5 0-16,1-3 0 0,1 2 128 0,2 1-128 0,1 1 192 0,-1 2-192 15,-1 1 128-15,4 0-128 16,1 3 0-16,4-3 0 0,2 4 176 0,3-2-32 0,4 0 0 15,1-1 0-15,-2-2 368 0,0-1 80 0,2-1 16 16,6 4 0-16,6 1 32 0,3 0 0 0,1-1 0 0,-1 0 0 16,0 1-240-16,1 1-32 0,2 3-16 15,1 3 0-15,1 1-112 0,-1 1-32 0,-3 3 0 0,-1 1 0 0,-1-3-208 16,3 10 0-16,5 3 128 0,-5-6-128 0,-6-13 0 16,-1 0 0-16,-3 2 0 0,0 0 0 15,-1-1 208-15,2 1-48 0,1-1-16 0,-2 2 0 16,-2-1 160-16,-1 0 16 0,-4-4 16 15,-1 0 0-15,1-2-80 0,-2 0-32 16,0-3 0-16,-2 1 0 0,1-2-16 0,-6 1 0 0,-2-2 0 0,-5-1 0 16,-7-2 64-16,-1 0 16 0,-3 2 0 0,-1-1 0 0,-1 1-96 0,-2-2-32 15,-2 3 0-15,-3 1 0 0,-2-1-160 0,-3 0 0 16,-2-3 0-16,-3 0 128 0,0 1-128 16,-2-1 0-16,-2-5 0 0,-1 0 0 15,-2-3-288-15,-1-2-96 0,-8-8 0 0,0 0-16 16,0 0-672-16,0 0-128 0,0 0-16 0,-10-12-15920 0</inkml:trace>
  <inkml:trace contextRef="#ctx0" brushRef="#br0" timeOffset="34508.94">4306 7670 26719 0,'-12'-9'2368'0,"12"9"-1888"0,0 0-480 0,0 0 0 0,-6-4 1680 0,6 4 240 15,0 0 64-15,0 0 0 0,0 0-1600 0,6 8-384 16,2 0 0-16,3 0 0 0,-1 1 0 0,1 0 0 15,-1 3 0-15,2 1 0 0,2 1 0 0,0 2 0 16,1 2-144-16,2 3 144 0,0-2 0 0,1 2 0 0,0 0 0 0,2 4 0 16,1-2 0-16,2 3 0 15,2 1 0-15,1-1 0 0,1 1 0 0,2 0 256 0,2 1-64 16,1 0 0-16,0 4 208 0,3-1 48 16,2-1 0-16,1 0 0 15,-4 0-32-15,3 3 0 0,5 4 0 16,4 3 0-16,1 0-64 0,2 3-16 0,6 1 0 15,1 2 0-15,1 2-112 0,2-2-32 16,-3-3 0-16,4 1 0 0,0 2 32 0,5 3 0 0,3 5 0 0,1-5 0 0,0 3-64 0,-1 1-16 0,-3-4 0 0,2-1 0 16,-2-2 128-16,3 1 32 15,1 1 0-15,0 0 0 0,-3 3 64 0,2 3 16 32,0 2 0-32,1-1 0 15,4-2-128-15,72 53 0 16,82 57-16-16,-45-32 0 0,-59-40-240 0,-20-16 0 0,-15-11 128 15,-7-8 0-15,-5-3-128 0,-3 2 192 0,-4 1-192 0,-3 0 0 0,-2-1 128 0,-4-2-128 16,-6-3 0-16,-5-3 0 0,-5-2 0 0,-2-3 0 0,-3 0 0 0,-1-4 0 16,0-1 0-16,-2 1 0 0,0-1 0 0,-1-2 128 15,-3-2-128-15,1-2 0 16,-3 1 0-16,-1-4 176 0,-2-2-176 0,-2-3 160 16,-2-2-160-16,1-3 192 0,-2-1-192 15,-4-4 192-15,-3-2-192 0,-2-1 0 16,-2-2-160-16,-3 0 160 0,-8-8-1584 0,0 0-208 0,0 0-64 0,0 0-10336 0,0 0-2080 15</inkml:trace>
  <inkml:trace contextRef="#ctx0" brushRef="#br0" timeOffset="35366.75">4390 7590 17503 0,'-11'-8'1552'0,"-2"0"-1232"0,-1 1-320 0,1 2 0 0,1 1 3648 0,3 4 688 16,9 0 128-16,0 0 16 0,-7 7-3600 0,7-7-736 15,0 11-144-15,4 1 0 0,2-1 0 0,0 0 0 16,2-1-176-16,2 0 176 0,1 2 0 0,0 1-128 15,2 2 128-15,2 1 0 0,0 1 0 0,4 1-160 16,0 2 160-16,1 3 0 0,-2 6 0 0,6 1 128 16,0-1 0-16,2 4 16 0,2 4 112 0,2-1 0 15,2 2 16-15,2 4 0 0,1 4 144 0,-1-3 32 16,-2-2 0-16,0 1 0 0,3 1-32 0,1 5 0 16,0 3 0-16,3 5 0 0,3 2-96 0,4 0-32 0,2 2 0 0,3 2 0 15,0 3-96-15,1-1 0 0,-1 1-16 0,1 3 0 16,0 1-16-16,0-3 0 15,1-3 0-15,2 1 0 0,0 0-160 16,1 3 0-16,0 2 0 0,-1 4 128 16,-3 0 32-16,-1-3 0 0,-2-4 0 15,1 2 0-15,-2 4 112 0,2 1 32 0,1 0 0 0,-1 2 0 0,3 1-64 16,-3-1-16-16,1-3 0 0,0 0 0 0,0-2-224 0,1 3 144 0,3 0-144 0,0 0 128 16,-1-4-128-16,2-1 160 0,0-3-160 0,-2 3 160 15,-1 0-160-15,-3-2 0 0,-2 3 0 16,-1-2 0-16,-1-4 0 0,-1-4 128 15,1-2-128-15,0-3 0 0,-1 1 0 16,3 1 0-16,3 4 0 0,-2 1 0 0,-5 5 144 16,-2-10-144-16,-3-4 160 0,1-7-160 0,-2-8 208 0,4-1-48 0,1 1-16 0,4 1 0 0,1 2 32 15,0 4 0-15,-1 6 0 0,-4 5 0 16,-4-4-176-16,-2-2 128 0,-2-2-128 0,-5-10 128 16,-4-10-128-16,0 0 128 0,1 5-128 15,-1-2 128-15,0-3-128 16,1 3 0-16,-1 1 0 0,0-3 0 15,-2-6 128-15,1 1-128 0,-1 1 128 0,-1-2-128 16,1-1 128-16,-1-3-128 0,-1-1 128 0,-1 0-128 0,-1-4 128 0,-2 0-128 0,-2 1 0 0,-3-2 128 0,-2-3-128 16,1 0-176-16,0 0 48 0,0-2 0 15,-3-2-656 1,0 0-128 0,-1 1-32-1,-8-6 0-15,9 5-1872 0,-9-5-384 0,0 0-80 16</inkml:trace>
  <inkml:trace contextRef="#ctx0" brushRef="#br0" timeOffset="36700.06">4500 9117 28559 0,'-14'-7'1264'0,"4"3"272"0,-3 0-1232 0,1 1-304 0,4 1 0 0,-1 0 0 0,0 0 1056 0,9 2 160 15,0 0 16-15,-9-3 16 0,9 3-752 0,0 0-160 16,0 0-16-16,0 0-16 0,0 0-144 0,0 0-32 16,0 0 0-16,0 0 0 0,0 0-128 0,2 12 0 15,-2-12 0-15,6 10 0 0,1 3 0 0,2-2 0 16,-1 0-176-16,3 1 176 0,-1 1 0 0,1-1 0 0,-2 0 0 15,1 1 0-15,2 1 0 0,2 4 0 16,2-2 0-16,2 5 0 0,0-2 224 0,1 5-32 16,0-1 0-16,5 5 0 15,3 2 80-15,2 5 16 0,-2 1 0 16,2 4 0-16,1 0-48 0,0 0-16 0,2 3 0 0,1 0 0 0,-2-1-224 0,2 5 128 0,-1 0-128 0,4 3 0 16,0-1 208-16,2 6-48 0,1 2-16 15,1 2 0-15,1 0-144 0,-2 0 0 16,-3 0 144-16,1-4-144 0,1 0 192 15,0 2-48-15,-2 4 0 0,2 1 0 16,1-2 128-16,4-2 32 16,4-2 0-16,2 2 0 15,1-1-96-15,1 2-16 0,-2 1 0 16,2 1 0-16,-1 1 48 0,-1 0 0 0,2-2 0 0,3 0 0 0,-1-2-96 0,1 1-16 0,-1-3 0 0,-1 7 0 0,2 3-128 16,-2-2 192-16,0-1-192 0,-1-3 192 0,-2-8-192 0,2 0 128 0,1-1-128 0,3 0 128 15,1-1-128-15,0 1 128 0,2-1-128 16,-2-3 128-16,0-4-128 15,0-2 128-15,0-3-128 16,0-1 128-16,0-6-128 16,0 4 0-16,0-3 144 0,-1-1-144 15,-2-1 128-15,-1 0-128 16,-1 0 128-16,-3 0-128 0,-3-2 0 16,0 2 128-16,2 0-128 0,0 0 0 0,0-1 160 0,0 0-32 15,0-2-128-15,-4-1 192 0,-3-1-64 16,0 0-128-16,-3-3 176 0,-1-4-176 15,-4-2 192-15,2 0-64 16,-1-3 0-16,1-2-128 0,-1 1 192 16,1 0-64-16,0-1 0 0,0 0-128 0,-1-1 160 15,-2-1-160-15,0-1 128 0,-2-1-128 0,-4-1 128 0,-3 0-128 0,-2-1 128 16,-1 0-128-16,-1-2 128 0,1 0-128 16,-4 0 128-16,0 1-128 15,-2-1 0-15,-3-1 0 16,-10-2 0-1,12 3 0-15,-2-1-544 0,-10-2-32 16,11 2-16-16,-11-2 0 16,9 0-704-16,-9 0-144 0,9 0-32 15,-9 0 0-15,0 0-2432 0,8-4-480 16</inkml:trace>
  <inkml:trace contextRef="#ctx0" brushRef="#br0" timeOffset="37705.68">4511 11230 29023 0,'0'0'1280'0,"0"0"272"0,0 0-1232 16,0 0-320-16,0 0 0 0,0 0 0 0,4 10 176 0,-4-10-32 0,10 9 0 0,1 0 0 16,0-1 128-16,2 0 32 0,0 1 0 0,3 1 0 15,1 1 64-15,1 1 16 16,2-1 0-16,1 1 0 0,1 1-240 0,1 1-144 0,1 1 192 0,1-1-192 15,1 0 128-15,0 3-128 0,1 0 0 0,0 0 0 0,2 2 272 0,1 0-48 16,0 1-16-16,3-1 0 16,3 2 112-16,3 1 32 0,3 2 0 0,4 0 0 15,2 1-16-15,1 0 0 16,4 0 0-16,-3 0 0 0,-1 1-16 16,4 1 0-16,5 6 0 0,1-5 0 0,1-7-96 15,3 3-32-15,2 3 0 0,-1 2 0 0,-3-3 48 0,-1 5 0 0,-1 4 0 0,1-4 0 0,1 5 48 0,2-2 16 16,1 2 0-16,0-1 0 0,-2-1-304 0,-2-1 128 15,-1-3-128-15,2 0 0 0,3-2 128 16,2 1-128-16,5 0 0 0,-1-4 0 16,1-1 128-16,-4 0-128 0,-1-5 192 15,0 2-192-15,2 0 192 16,1 1-192-16,0-1 192 0,0 1-192 0,-1 0 176 16,-4 2-176-16,-4-3 160 0,1 5-160 0,3 3 256 0,-3-2-32 0,-2-8-16 0,-3 2 0 0,-1 3-16 0,-2-1-16 15,-3-1 0-15,-3-1 0 0,-3-2-176 16,-1-1 128-16,-1 0-128 0,-1 2 128 15,1-1-128-15,-3-1 0 0,-1-1 0 0,-1 0 0 16,-1-1 0-16,-1-2 0 0,-2-1 0 16,0 0 0-16,-1-4-208 0,-1 2-128 15,-2-1-32-15,-2-1 0 0,0 1-480 0,-1-4-112 16,0 1 0-16,0-3-16 0,0-3-2272 0,-3 0-448 0,5 0-80 0,-10 2-9104 0</inkml:trace>
  <inkml:trace contextRef="#ctx0" brushRef="#br0" timeOffset="39094.33">4339 8093 26719 0,'-13'-9'1184'0,"4"3"240"0,-2 3-1136 0,2-1-288 0,1 2 0 0,8 2 0 0,0 0 2016 0,0 0 352 15,0 0 64-15,0 0 0 0,11-6-1872 0,2 1-384 16,1 1-176-16,2 2 160 0,1 2-160 0,2 4 0 16,2 1 144-16,1 2-144 0,2-3 0 0,-1 5 0 0,3 1 0 15,3 3 0-15,0 1 0 0,-1 1 0 16,0 1 0-16,4 5 0 0,6 6 0 0,-5-2-128 15,-7-4 128-15,-2 0 0 0,1-1 0 0,-6 3 0 0,-8-4 0 16,2 6 0-16,6 4 160 0,-4 3 112 0,2 2 32 16,1 1 0-16,1 0 144 0,0 2 48 15,2-1 0-15,1 0 0 0,0 0-144 16,4 1-32-16,3 2 0 0,1 3 0 16,1 1-128-16,2 2-16 0,3 5-16 15,1-1 0-15,-1 1-160 0,1-1 160 0,0 2-160 0,0 1 160 16,0-5-160-16,-1 4 0 0,1 1 0 0,1 4 0 0,-1 2 0 0,3 0 0 15,1 2 0-15,2 0 0 0,2 0 0 0,-1 0 0 16,-2-2 0-16,-1 2 0 0,0 0 128 16,1 2-128-16,-3 2 0 0,2 1 128 15,0-4 80-15,0 1 16 0,3-1 0 0,0 4 0 16,0-1-32-16,-1 3-16 0,2-1 0 0,-2 1 0 0,0-2 32 0,0-1 16 0,-2-3 0 16,2 3 0-16,0 1 32 0,0 0 0 0,-1-1 0 0,1 0 0 15,3-2-112-15,-1 1-16 0,0-6 0 16,-1 1 0-16,-2-2-128 15,-2 3 192-15,1-1-192 0,-1 2 192 0,0-1-192 16,1-3 128-16,-2-4-128 0,0 0 128 16,-1 2-128-16,0-2 0 0,-2 1 0 15,-1 3 0-15,-1 2 0 0,0-2 128 0,-1-3-128 0,1-1 0 0,-2-1 128 0,0-3-128 16,-2 1 0-16,-1-2 128 0,0 1-128 0,0-1 0 0,0 1 0 0,-1 0 128 0,1 0 0 16,0-1-128-16,-2-1 192 15,0 1-64-15,-2-7-128 0,1 2 0 16,-1-2 0-16,0 0-176 0,-2-3 176 15,-1 1 0-15,-2 0 0 16,1 0 0-16,-2 4 0 0,3-5 128 0,-1-1-128 0,0-3 0 0,-1 1 0 16,-1-1 0-16,1-2 0 0,-2-1 0 0,-1-1 0 0,0 0 128 0,1 1-128 15,-1 0 0-15,-2 0 0 0,-1 2 0 0,0-1 0 16,1-1 128-16,-1-1-128 0,0 0 0 16,1 1 0-16,-1 0 128 0,0 0-128 0,1-3 0 15,-1 2 0-15,0-2 0 0,1-1 0 0,-1 0 0 16,-1-2 0-16,0-1 0 0,0-2 0 0,0 1 0 0,0-3 0 0,-1-1 0 0,0-1 0 0,-1-2 128 0,0 2-128 0,-1-2 0 15,2 0 0-15,0 0 128 0,-1 2-128 0,1-2 0 16,-1 0 0-16,-1-1 128 0,0 3-128 16,1 1 0-16,-1 2 0 0,1 2 128 15,-1-5-128-15,1 0 0 0,-2 0 0 0,1 0 0 0,2 1 0 16,-2 0 128-16,1 0-128 0,0-1 0 0,1 3 0 0,-1-6 0 16,-2 2 0-16,1 0 0 0,1-1 0 15,-1 1 0-15,2-1 0 0,0 1 0 16,-2-2 0-16,0 1 0 15,1 0 0-15,-2-2 0 0,-1 1 0 0,0-1 0 0,-1 0 0 0,3 0 128 0,-4 1-128 0,3-4 0 0,-1 2 0 0,0 0 0 16,-2-2 0-16,2 2 128 0,0-4-128 0,0 1 0 16,0 0-128-16,-1-1 128 15,1-2-496-15,-8-6-16 0,9 7 0 0,-9-7 0 16,0 0-512-16,0 0-128 0,0 0 0 0,0 0-16 16,0 0-2480-16,6-10-480 0</inkml:trace>
  <inkml:trace contextRef="#ctx0" brushRef="#br0" timeOffset="40279.42">4425 9206 26607 0,'0'0'1168'0,"-8"-1"256"0,8 1-1136 0,-9-5-288 0,1 1 0 0,8 4 0 16,0 0 1040-16,0 0 160 0,0 0 16 0,0 0 16 16,0 0-656-16,0 0-144 0,-4 10-32 0,3 2 0 15,1-12-112-15,1 13-32 0,2 0 0 0,1-1 0 16,-4-12-32-16,5 13-16 0,1 0 0 0,1 0 0 15,-7-13 80-15,8 13 16 0,1 0 0 0,0 0 0 16,0 0 112-16,0 4 32 0,-1-1 0 0,1 2 0 16,2 0 48-16,0-1 16 0,2 1 0 0,2 2 0 15,-1 2-128-15,3 4 0 0,1 1-16 0,1 2 0 0,-1 1-80 16,1 1-16-16,2-1 0 0,1 2 0 0,1-1-128 16,0 2-16-16,0-1-128 0,1 2 192 0,-1-1-192 15,3 2 0-15,3 1 128 0,1 3-128 0,-1 3 0 0,1-1 0 16,2-4 128-16,5 4-128 0,3-1 0 0,1-1 0 15,-2-1 0-15,1 1 0 0,1 2 0 0,-2 2 0 16,-4 2 0-16,0 6 0 0,2 5 192 0,-3 0-64 16,-2-2-128-16,2 2 192 0,3-5-192 0,-1-1 144 15,-1 1-144-15,0 3 128 0,2 3-128 0,2 2 0 16,0-1 0-16,2 2 0 0,-4-2 320 0,3-2 0 16,-1-4-16-16,0-1 0 0,-1-3-176 0,1 6-128 15,2 0 192-15,1 4-192 0,0 0 128 0,1 1-128 16,1 0 0-16,1-3 0 0,-1-2 160 0,0 0-160 15,0-2 128-15,-4 4-128 0,-8 3 128 0,1-1-128 16,1 0 0-16,1-2 128 0,0-4-128 0,2 0 160 0,-2 2-160 16,0-1 160-16,-1 2-160 0,2-3 128 15,2 1-128-15,-3 1 128 0,1-1 0 0,-3-3 0 16,0-1 0-16,1-4 0 0,1-4 0 0,2 1 0 0,-1 1 0 0,-1 3 0 16,1 1 0-16,-1-2-128 0,1 1 192 0,1 0-64 15,-2-1-128-15,0 0 0 0,-1-2 0 16,1-2 0-16,-3-2 0 0,-1 1 0 0,0-4 0 15,0 5 0-15,1 2 0 0,-2 0 128 0,0-2-128 16,-2 1 0-16,1 1 0 0,1-1 0 0,3-6 128 0,-1 1-128 16,1 1 0-16,-2-3 0 0,-1-3 0 0,0 0 0 15,-1-1 0-15,-2 0 0 0,-1-1 0 0,0 1 0 16,-2 1 0-16,-1 2 128 0,1 3-128 0,-1-1 0 16,-2-4 0-16,2 2 0 0,0-1 128 0,-1-2-128 0,1-2 0 15,1-1 0-15,-2-2 0 0,1 1 0 0,1 0 0 16,-2-2 0-16,-1-1 0 0,1 3 0 0,0-1 0 0,-1 1 0 15,-3 0 0-15,2 1 0 0,-1-2 128 0,0 0-128 16,-2 0 0-16,0-1 128 0,-2-3-128 0,1 1 0 16,0 0 0-16,-1-3 0 0,2 0 128 15,1 0-128-15,-2-1 0 0,-2-3 128 0,-1-2-128 0,0-1 0 16,0-1 0-16,0 0 128 0,1 1-128 0,-1-3 0 16,-3 3 0-16,0-2 0 0,1-2 0 0,-1 0-176 15,-2-1 176-15,-1-2-192 0,-7-6-128 0,0 0-48 16,9 7 0-16,-9-7 0 15,0 0-416-15,0 0-96 0,0 0-16 0,0 0 0 16,0 0-1552-16,0 0-320 0,1-12-64 0,-4-2-13104 0</inkml:trace>
  <inkml:trace contextRef="#ctx0" brushRef="#br0" timeOffset="41327.51">4481 11070 32191 0,'0'0'1424'0,"0"0"304"0,0 0-1392 0,0 0-336 0,0 0 0 16,0 0 0-16,0 0 320 0,0 0 0 0,0 0 0 0,8 12 0 16,1 0-320-16,1-3 0 0,2 4 0 0,-2-2-128 15,1-1 128-15,-1 0 0 0,1 1 0 0,0-1 0 16,1-1 0-16,0 0 0 0,-2 2 0 0,2-1 0 16,0 3 0-16,0-1 0 0,-2-1 0 0,0 0 0 15,2 1 128-15,0 0 96 0,1 2 32 0,4 4 0 0,4 6 208 16,-3-2 48-16,-2-2 16 0,-2-4 0 15,0 0-80-15,1 2-32 0,-2-2 0 0,1 2 0 0,0 2-192 16,-1 2-32-16,0 1-16 0,2 5 0 0,-1 2-176 0,2 1 0 16,2 0 144-16,0-2-144 0,2-5 0 0,1 2 0 15,0 0 0-15,3 1 128 0,2 0 16 0,2 3 16 16,-2 0 0-16,3 2 0 0,-1 0 112 0,1 2 32 16,0 3 0-16,-1 1 0 0,1 5 0 0,0 1 0 15,-1-1 0-15,2 0 0 0,0 0-96 0,2-1-16 16,-1-3 0-16,1 4 0 0,1-4-64 0,2 3 0 15,3 1-128-15,1 0 192 0,2 0 0 0,-1 1 0 16,0 2 0-16,1-1 0 0,1-2-32 0,1-2-16 16,0-2 0-16,2 0 0 0,1-4 32 0,3 3 0 0,4-2 0 15,-1 5 0-15,0 4-32 0,-1 0 0 0,-2 3 0 16,-1-4 0-16,-1 1 16 0,2-1 0 16,-1-2 0-16,0-2 0 0,-1 1-32 0,1 2 0 15,0 0 0-15,-1 1 0 0,-1 2 0 0,-2 1 0 16,-3-1 0-16,-1 0 0 0,1 0-128 0,-1-7 0 15,0-1 0-15,2-3 128 0,0-4-128 0,1 0 0 0,1 1 144 0,1-2-144 16,-2-2 0-16,0 2 0 0,-3 0 0 0,0 0 0 16,0-4 0-16,0 3 0 0,-1 2 0 15,1-1 128-15,2 0-128 0,-1-1 176 0,-4 0-176 16,4-1 192-16,-3-2 0 0,-2 1 16 0,-2-4 0 0,-3 0 0 16,-2 1-80-16,-3-1 0 0,-2 1-128 0,-1-2 192 15,-1-1-192-15,-1 0 0 0,-1-2 128 16,-2 3-128-16,-1-2 0 0,0 3 0 0,-2-4 128 15,0-1-128-15,-2-4 0 0,0 1 0 0,0-1 128 16,0-1-128-16,0-3 0 0,0 1 144 0,-1-2-144 0,-1-2 128 16,1-4-288-16,0 1-64 0,-2-1-16 0,2-2 0 15,0 1-2112-15,1-2-416 16,0-2-96-16</inkml:trace>
  <inkml:trace contextRef="#ctx0" brushRef="#br0" timeOffset="45056.91">15868 9476 12895 0,'0'0'1152'0,"0"0"-928"16,0 0-224-16,0 0 0 0,0 0 1600 0,0 0 288 15,0 0 48-15,-8-3 16 0,8 3-1504 0,0 0-320 16,0 0-128-16,-8-6 128 0,1 1-128 0,7 5 0 15,-7-3 0-15,-1-1 128 0,-1 0-128 0,9 4 192 16,-11-1-192-16,1 1 192 0,-1 0 528 0,1-3 112 16,-1 2 32-16,1 1 0 0,-2-1 544 0,2 1 96 15,-1 0 32-15,1 1 0 0,-2 0-224 0,-1 2-32 0,-1 0-16 0,1 0 0 16,0 0-560-16,-2 1-128 0,1 1 0 16,0 2-16-16,1-1-304 0,-2 2-48 0,0 1-16 0,-2 2 0 15,0-1-192-15,0 2 176 0,0-3-176 0,3 1 160 16,-1-1-160-16,1 2 192 0,0-1-192 0,-1 1 192 15,0 0-32-15,-1-1 0 0,0 3 0 0,1 1 0 16,-1-1 64-16,0 4 16 0,1-4 0 0,-1 3 0 16,0-2 48-16,2 2 16 0,1-2 0 0,1 0 0 15,2 1-16-15,0 0 0 0,0 4 0 0,1-1 0 16,0 0-112-16,1-1-32 0,2 3 0 0,-2-4 0 16,-1 4-144-16,1 1 160 0,0 1-160 0,0 2 160 15,1-2-160-15,-1 1 0 0,0 1 144 0,0 0-144 16,0 1 128-16,2-1-128 0,1-1 160 0,-1-2-160 15,1 1 224-15,0 0-48 0,0-1-16 0,1-3 0 16,0 1 128-16,0-4 32 0,0 0 0 0,1-1 0 16,0 0-64-16,0 1 0 0,0 0 0 0,1 1 0 0,0-3-48 15,1 1-16-15,0 1 0 0,-1-2 0 0,2-2 0 0,0 2 0 16,-1 2 0-16,4 0 0 0,1 1-48 0,0 0-16 16,-2-2 0-16,2 3 0 0,1 0 0 0,1 1 0 15,0-2 0-15,1 0 0 0,-1-1 32 0,1 1 0 16,-1 1 0-16,2 0 0 0,0 4-16 0,0-2 0 15,-2-1 0-15,1-6 0 0,-7-12-16 0,6 9 0 16,1 0 0-16,-1 2 0 0,1 1 48 0,1-1 0 16,-1-2 0-16,1 2 0 0,1-1-48 0,2 1 0 15,0 0 0-15,1 1 0 0,-1 0-128 0,2 0 192 16,1-1-192-16,0 2 192 0,1-2-192 0,0 2 0 16,2 0 144-16,2 1-144 0,-3-1 0 0,1 0 144 0,0 0-144 15,0 2 0-15,0-1 192 0,0 0-64 0,0-3 0 16,0 2-128-16,0 0 128 0,0 0-128 0,-1-4 0 0,2 1 0 15,0 1 144-15,0-2-144 0,-1 0 0 0,3-1 144 16,1 0-144-16,0-2 192 0,-2 1-192 0,2-1 192 16,-1 1-192-16,0 1 160 0,3-2-160 0,-1 1 160 15,1-1-160-15,2 2 160 0,1 1-160 0,-1 0 160 16,0-3-160-16,-1-1 128 0,0 0-128 0,1-2 128 16,-1 3 48-16,1-2 0 0,1-1 0 0,0-1 0 15,0 0-176-15,1-1 0 0,-1-1 0 0,0 2 0 16,0-2 0-16,-2 0 0 0,1 0 128 0,-1-2-128 15,-1 1 0-15,1-1 128 0,0 2-128 0,1-1 0 16,-1 0 144-16,-1-1-144 0,1 1 160 0,-2 1-160 16,0 0 192-16,0 0-48 0,2 0-16 0,0-1 0 0,1-1-128 15,0 1 0-15,0 0 0 0,1-1 0 0,1 0 0 16,0 1 128-16,0-2-128 0,-1-1 128 0,-2 1-128 16,2-2 160-16,-1 1-160 0,1 0 160 0,0-1-160 0,0 1 0 15,-2-1 0-15,1 0 0 0,-1 1 0 0,1-3 128 16,0 2-128-16,0 0 0 0,-2 0 0 0,-1 0 128 15,1-1-128-15,-3 0 0 0,1-2 128 0,1-1-128 16,1 1 0-16,-1 0 128 0,-3 0-128 0,2-2 0 16,0 0 144-16,-1 0-144 0,-1 4 128 0,2-3-128 15,1 0 128-15,2 0-128 0,-2-1 0 0,1-1 144 16,1-1-144-16,-2 3 0 0,1-2 128 0,-2 1-128 16,0-2 0-16,0 2 0 0,-1-1 0 15,-1 1 0-15,2-2 0 0,-2 2 0 0,0-1 128 0,-1-2-128 16,2 0 0-16,-2 0 0 0,-1-1 128 0,1 1-128 15,2-3 0-15,-2 1 0 0,-1-2 0 0,0 0 0 16,0-2 0-16,0 0 0 0,0-1 128 0,0 1-128 16,-1-2 0-16,1 1 0 0,0 1 0 0,-1-1 0 15,-2-1 0-15,-1 1 0 0,-1 1 128 0,0 1-128 16,-2 0 0-16,1-3 0 0,-1 1 0 0,-1 1 0 16,0-1 0-16,1 2 0 0,-3 0 160 0,1 2-160 0,0 2 128 0,0 1-128 15,-3-4 128-15,-1-2-128 0,-3-5 128 0,1-1-128 16,-1 1 0-16,0 0 0 0,-1-2 0 0,0 0 0 15,0 1 0-15,-1-1 0 0,0-3 0 0,-2 3 0 16,0 0 0-16,1 2 0 0,-1 1 0 0,-1-2 0 16,0-1 0-16,0 0 0 0,-1 3 0 0,-1 0 0 15,-2 3-128-15,0 0 128 0,0 0 0 0,0 2 0 0,1 0 0 16,-1 5 0-16,-1 4 0 0,-1 0 0 0,0-3 0 16,-2-4 0-16,1-5 0 0,-2 1 0 0,-2 0 0 0,2 3 0 15,-1 1 0-15,-1 3 0 0,0-1-128 0,0 2 128 16,1 1 0-16,-3-1 0 0,-1 1 0 0,0 1 0 15,-2-2 0-15,1 2 0 0,-2 1-144 0,1-3 144 16,1 0 0-16,-2 4 0 0,-1 3 0 0,-2 0-128 16,-1-2 128-16,1 1 0 0,-1 2 0 0,0 1 0 15,0-1-128-15,-1 2 128 0,-1 1 0 0,-2-1 0 16,0 0 0-16,1-1 0 0,-2 0-128 0,-2 2 128 16,1 1 0-16,0-2 0 0,1-1 0 0,0 3-128 15,-1 0 128-15,-1 0 0 0,0 0 0 0,-2 1 0 16,-3 3-128-16,1 0 128 0,-2 0 0 0,2 0-128 0,-4-2 128 15,1 2 0-15,0-2 0 0,0-1-128 0,-1-2 128 0,2 1 0 16,3 0 0-16,-2 1 0 0,1-1 0 0,0 0 0 16,3 0 0-16,-1 1 0 0,1 2 0 0,0-3 0 15,0 0 0-15,0 0 0 0,3 0 0 0,0 0 0 16,0-3 0-16,0 2 0 0,-1 2 0 0,2-1 0 16,2-1-144-16,1 0 144 0,-2-1 0 0,2 2-144 15,0 0 0-15,1 0 0 0,1 2 0 0,3-2 0 16,1-2-96-16,1 4-16 0,-2 0 0 0,2 1 0 15,3-3-368 1,1 3-80-16,2 0 0 0,1 0-16 0,-1 1-1056 16,2-1-208-16,2 0-32 0,1 3-16 0,8-6-320 15,-7 11-64-15,2-1-16 0,1 0-8992 0,0 0-1808 0</inkml:trace>
  <inkml:trace contextRef="#ctx0" brushRef="#br0" timeOffset="45997.96">16166 9853 4607 0,'0'0'192'0,"0"0"64"0,0 0-256 0,0 0 0 0,0 0 0 0,0 0 0 16,0 0 5232-16,0 0 992 0,9-7 208 0,-9 7 32 15,0 0-5184-15,12-1-1056 0,-12 1-224 0,0 0 0 16,0 0 0-16,0 0 0 0,0 0 0 0,0 0 0 15,0 0 208-15,0 0-48 0,0 0-16 0,0 0 0 16,0 0 656-16,-9 4 128 0,-3 0 32 0,0 1 0 16,-2 2 64-16,-2-4 32 0,-1 3 0 0,-1-1 0 15,-3 0-400-15,0-1-80 0,-2 1 0 0,1 3-16 0,0 1-176 16,1-1-16-16,1-2-16 0,1 1 0 0,-1 0-176 16,1 2-48-16,-1 1 0 0,-1-2 0 0,0-2 80 15,2 4 16-15,0-1 0 0,3-2 0 0,-1-1-224 0,0-1 144 16,1 1-144-16,0 4 128 0,1-4-128 0,0 1 128 15,1-1-128-15,2 1 128 0,2-2 64 0,1 0 0 16,9-5 0-16,-8 7 0 0,8-7 32 0,0 0 16 16,-7 7 0-16,7-7 0 0,0 0-96 0,0 0-16 15,0 0 0-15,0 0 0 0,10 11 64 0,0-3 16 16,2-2 0-16,1-2 0 0,1-1-32 0,2 1-16 16,-1-4 0-16,2 1 0 0,2 0-160 0,0 1 128 15,3 0-128-15,2-2 128 0,-1 0-128 0,2 0 128 16,-2 1-128-16,1 2 128 0,-1 0-128 0,0-1 0 0,-1 0 0 15,-1 0 0-15,-1 2 128 0,1-1-128 0,-2 1 0 16,-1-4 128-16,-1 1-128 0,-2 2 0 0,0-1 144 0,-1 1-144 16,-1 1 176-16,0-3-48 0,0 0 0 0,-1 3 0 15,-2-1 0-15,-10-3-128 0,12 2 192 0,-12-2-64 16,8 6-128-16,-8-6 0 0,0 0 144 0,6 6-144 16,-6-6 0-16,3 9 128 0,-3-9-128 0,-4 12 0 15,-1-2 0-15,-3 2 144 0,-1-1-144 0,-1-1 0 16,-4-1 144-16,3 5-144 0,0 9 0 0,0-4 144 15,-2-6-144-15,0 0 0 0,-4-2 0 0,0-4 0 16,-2 3 0-16,1 0 0 0,-1-1 0 0,-1-2 0 16,0 1 0-16,1 1 128 0,-1 1-128 0,1 1 0 15,-1 0 0-15,2-2 128 0,0 2-128 0,2-1 0 0,0-1 0 16,3 3 0-16,0 0 0 0,3 0 0 0,1-2 0 16,1 2 0-16,0 1 0 0,3-4 0 0,1 1 0 15,0 1 0-15,0 2 0 0,2-3 0 0,-1 3 0 0,2-2 0 16,-1-1 0-16,4 1 0 0,0 0-128 0,2-3 128 15,-4-8 0-15,8 12 0 0,0-2 0 0,1-2 0 16,1 0 0-16,3-2 0 0,0 1 160 0,2-1-160 16,0-2 192-16,2 0-192 0,2-1 144 0,-1-2-144 15,1 2 0-15,2-3 144 0,0 1-144 0,0-1 0 16,-1 0 0-16,0 0 0 0,0-1 0 0,1 1 0 16,-2-3-176-16,2 2 176 15,-1 0-576-15,1-2-48 0,1-1 0 0,0 1 0 16,0-2-1744-16,0 1-368 0,-1-2-64 0,1 1-8720 0,1-2-1728 0</inkml:trace>
  <inkml:trace contextRef="#ctx0" brushRef="#br0" timeOffset="46753.27">17281 10376 16575 0,'0'0'1472'0,"0"0"-1168"0,0 0-304 0,-3-8 0 0,3 8 2640 16,-4-7 480-16,0 2 80 0,4 5 32 15,0 0-2384-15,-7-4-464 0,-1 0-112 0,-1 2-16 0,-1 0-256 0,1 1 0 16,9 1 128-16,-13 0-128 0,0 0 0 0,-1 3 0 15,0-1 0-15,-1 2 0 0,0 0 352 0,-2 0 16 16,-2 0 0-16,1 2 0 0,1 2 448 0,-1-1 80 16,-2 2 32-16,1-1 0 0,-1 2-144 0,2 1-16 15,0 0-16-15,1 2 0 0,1 0-256 0,2-1-48 16,-1 1-16-16,4 3 0 0,-1-1-240 0,3 1-64 16,2-3 0-16,2 0 0 0,0 3-128 0,1-3 0 15,3-3-160-15,1-10 160 0,-2 11-144 0,2-11 144 16,0 0-128-16,0 0 128 0,10 9-224 0,0-5 32 15,2-6 16-15,1 0 0 0,0-5 176 0,1-2 224 16,2-1-48-16,-2-1-16 0,3 1-32 0,0-2 0 0,0 0 0 16,1-1 0-16,-1 0 32 0,1 0 0 0,-1 2 0 0,2-1 0 15,-1 1-160-15,0 2 0 0,-1-1 0 0,-1 2 0 16,-5 0 0-16,0 2 0 0,-2-1 0 0,-9 7 0 16,10-6 0-16,-10 6 0 0,0 0 0 0,0 0 0 15,0 0 0-15,0 0 0 0,0 0 0 0,0 0 0 16,0 0 0-16,0 0 0 0,0 0 144 0,0 0-144 15,0 0 128-15,0 0-128 0,0 0 128 0,0 0-128 16,0 0 0-16,3 11 0 0,-3-11 0 0,0 13 0 16,-1-1 0-16,-1 0 128 0,0 0-128 0,1 1 0 15,-2 2 0-15,2 0 128 0,-1 0-128 0,1 2 0 16,-2 3 0-16,2 1 128 0,0-2-128 0,1 2 0 0,0 1 0 16,0-2 144-16,0-1-144 0,1 1 0 15,0 1 128-15,1 0-128 0,-1-2 0 0,0-1 0 0,1-1 0 16,-2-1 0-16,1-2 128 0,-1 1-128 0,0 0 0 15,0 0 160-15,-1-1-160 0,-2-1 128 0,0 1 96 0,-1-1 16 16,-1 0 0-16,-1 0 0 0,-2-1 80 0,-1 0 0 16,-3 1 16-16,0 1 0 0,-1-1-96 0,0 2-32 15,-1-1 0-15,0 0 0 0,-1 1-208 0,0-1 0 16,-2-1 0-16,0-1 0 0,0-2-208 0,0-1-96 16,0-1-16-16,-1-1 0 15,-1-2-320-15,0 1-64 0,-2-3 0 0,1-3-16 16,0-1-1360-16,-4-1-272 0,-1-4-48 0</inkml:trace>
  <inkml:trace contextRef="#ctx0" brushRef="#br0" timeOffset="47871.94">10762 6642 26367 0,'0'0'1168'0,"0"0"240"0,-1-8-1120 0,1 8-288 16,0 0 0-16,0 0 0 0,0 0 544 0,4-8 48 15,-4 8 16-15,0 0 0 0,0 0-96 0,0 0 0 16,6-6-16-16,-6 6 0 0,9-6 80 0,-9 6 0 16,0 0 16-16,0 0 0 0,11-1-80 0,-11 1 0 0,0 0-16 0,10 0 0 15,-10 0 160-15,0 0 48 0,11-3 0 0,-11 3 0 16,9-3 16-16,-9 3 16 0,8-7 0 0,-8 7 0 16,0 0-80-16,9-5-16 0,-9 5 0 0,8-5 0 15,-1-1-112-15,-7 6-16 0,6-6-16 0,-6 6 0 16,0 0-256-16,0 0-48 0,9-5-16 0,-9 5 0 15,8-4-176-15,-8 4 0 0,0 0 0 0,10-3 0 16,-10 3 0-16,0 0 0 0,10-1 0 0,-10 1 0 16,0 0 0-16,0 0 128 0,11 1-128 0,-11-1 0 15,0 0 176-15,0 0-48 0,0 0-128 0,0 0 192 16,0 0 0-16,0 0-16 0,0 0 0 0,0 0 0 16,0 0 16-16,0 0 16 0,0 0 0 0,0 0 0 15,0 0 16-15,0 0 0 0,0 0 0 0,0 0 0 16,0 0-32-16,0 0-16 0,0 0 0 0,0 0 0 0,0 0-176 0,0 0 160 15,0 0-160-15,0 0 160 0,0 0-160 0,10 5 0 16,-10-5 0-16,0 0 128 0,0 0-128 0,11 2 0 16,-11-2 0-16,0 0 0 0,0 0 0 0,0 0 128 15,0 0-128-15,0 0 0 0,0 0 0 0,0 0 128 16,0 0-128-16,0 0 0 0,0 0 0 0,0 0 128 16,4-7-128-16,-4 7 0 0,0 0 0 0,0 0 0 15,0 0 128-15,0 0-128 16,0 0-1280-16,0 0-304 0,0 0-48 0,0 0-18256 0</inkml:trace>
  <inkml:trace contextRef="#ctx0" brushRef="#br0" timeOffset="49049.81">9190 4252 25791 0,'0'0'2304'0,"-7"-4"-1856"16,7 4-448-16,0 0 0 0,0 0 1616 0,0 0 240 15,0 0 32-15,0 0 16 0,0 0-1584 0,0 0-320 16,0 0 0-16,0 0-128 0,0 0 128 0,2 12 0 15,-2-12 0-15,4 10 0 0,-4-10 0 0,7 11 0 16,-1-3 0-16,-1-1 0 0,-5-7 0 0,6 11 224 0,0-1-48 0,-3 1-16 16,0 0 352-16,0 2 64 15,-1 0 0-15,1 4 16 0,-2-2 176 0,1 0 48 0,-2 1 0 0,1 1 0 16,-1 1-368-16,1 3-64 16,0 0 0-16,1-2-16 0,-1 5-368 0,2-3 144 0,-2 1-144 0,2 1 0 15,0-2 128-15,1 3-128 0,0 1 0 0,2-5 0 16,-1 1 128-16,0-1-128 0,-1-1 0 0,0 0 0 15,0-4 0-15,-2-2 0 0,1-1 0 0,0-2 0 16,-2 1 176-16,-1-2-176 0,0-9 160 0,0 10-160 16,0 0 128-16,0-1-128 0,0-9 0 0,0 0 144 15,-3 8-144-15,3-8 128 0,0 0-128 0,0 0 128 16,0 0-128-16,0 0 160 0,-6 3-160 0,6-3 160 16,0 0-160-16,0 0 192 0,-8-9-192 0,3 0 192 15,1 0-32-15,1-1 0 0,1-3 0 0,2 0 0 16,0-6 128-16,0 0 32 0,-2-2 0 0,4 0 0 15,-1-4-128-15,1 2 0 0,1-2-16 0,0 0 0 0,-1 0-176 16,1 1 0-16,-2-1 144 0,0-2-144 0,1 0 0 0,-2 3 128 16,0-1-128-16,0 0 0 0,-2 2 0 0,1-1 0 15,-1 1 0-15,-1 2 0 0,0-1 0 0,1 1 0 16,-1 1 0-16,1 3 128 0,-1-2-128 0,2 1 0 16,-1 3 0-16,0 2 0 0,0 0 0 0,1 0 0 15,1 3 0-15,1-1-128 0,1 2 128 0,-1 1 0 16,2 2 0-16,-2-1 0 0,-1-1 0 0,0 8-128 15,0 0 128-15,0 0 0 0,1-6 0 0,-1 6-128 16,0 0 128-16,0 0 0 16,0 0-448-16,0 0-16 0,0 0 0 0,0 0 0 15,0 0-1856-15,0 0-368 0,7 13-80 0</inkml:trace>
  <inkml:trace contextRef="#ctx0" brushRef="#br0" timeOffset="50952.36">10046 4543 2751 0,'0'0'128'0,"-5"-4"16"0,-1 0-144 0,0 0 0 15,-1-3 0-15,1 2 0 0,1 0 2992 0,0 0 560 16,5 5 112-16,-4-4 32 0,4 4-1728 0,0 0-352 16,0 0-64-16,0 0-16 0,-2-9-96 0,2 9-32 0,0 0 0 0,0 0 0 15,2-7-208-15,-2 7-48 0,0 0-16 0,0 0 0 16,8-5-464-16,-8 5-96 0,0 0 0 0,0 0-16 15,10 1-112-15,-10-1-32 0,12 4 0 0,-1 0 0 16,-11-4-192-16,11 7-32 0,0-2-16 0,-2 1 0 16,0 1-32-16,0-1 0 0,0 1 0 0,-1 0 0 15,0 0 48-15,1 2 16 0,1-3 0 0,1 2 0 16,-1-1 48-16,1 2 16 0,0-2 0 0,2 1 0 16,1 0 16-16,0 1 0 0,1 0 0 0,1 1 0 15,-2 1 16-15,1 0 0 0,-1 0 0 0,2 2 0 16,-1 0-80-16,2 1-16 0,0 1 0 0,0 2 0 15,-1 0-64-15,1 1-16 0,0 0 0 0,1 0 0 16,0 1 0-16,2-5-128 0,-1 3 192 0,2 0-64 16,0 1-128-16,1-1 128 0,0 0-128 0,2 0 128 0,-2 1-128 15,3 0 0-15,-3-1 144 0,2 2-144 16,0-1 0-16,1 0 128 0,0 2-128 0,0-1 0 0,-2-1 0 0,2 5 128 16,0-4-128-16,1 5 0 0,0 0 144 0,1 1-144 15,1-1 192-15,0 0-192 0,1 4 320 0,0-1-64 16,-2-3 0-16,2 3 0 0,1 2-128 0,0 1-128 15,0-3 144-15,0 2-144 0,0-3 192 0,-2 1-48 16,0 2-16-16,-1-2 0 0,0 1 0 0,2 2-128 16,1 0 192-16,1 0-64 0,1-2 32 0,0-2 0 15,1 4 0-15,-1-2 0 0,1-1-16 0,0 0 0 16,-1 1 0-16,1-2 0 0,-2-1-144 0,0-1 160 0,2 1-160 16,0 0 160-16,-5 0-32 0,2 1-128 0,0 0 192 0,0 1-64 15,-1 1 0-15,1 2-128 0,0 1 192 16,0 2-64-16,0 0-128 0,1-1 192 0,0 2-192 0,1 0 192 15,-2-2-192-15,0 2 0 0,0-4 0 0,1 0 128 16,0-1-128-16,-1-2 0 0,0 0 0 0,0 0 0 16,1-1 0-16,-1 1 0 0,0 2 128 0,0 1-128 15,2 0 0-15,-1 0 0 0,-2 0 144 0,1 1-144 16,-2 0 0-16,1 0 0 0,0 1 0 0,-1-1 0 16,0 0 0-16,0-1 144 0,-2 2-144 0,-1-2 160 15,-1 0-160-15,-1 0 128 0,-1 0-128 0,1 0 128 16,-1 1 0-16,0 1-128 0,0 2 192 0,0-2-64 15,2-2-128-15,-1 1 192 0,-1-1-192 0,2 0 192 16,-1-4-192-16,2 3 160 0,-2-1-160 0,1 1 160 16,-2-2-160-16,2 1 0 0,-1 0 0 0,0-2 0 0,1-1 0 0,-1 1 0 15,0 0 128-15,-3 3-128 0,1 0 0 16,0-1 0-16,-1 1 0 0,-1-2 0 0,0 1 0 0,0-2 0 16,2-1 128-16,-2-1-128 0,-3 3 0 0,1-3 0 15,0 0 0-15,1-3 0 0,-1 0 0 0,0-3 0 16,0 0 0-16,1 2 0 0,1-1 160 0,-2 2-160 15,0 0 192-15,-1-2-192 0,1 0 192 0,0-1-64 16,0-1 0-16,0 2-128 0,0 4 192 0,-1-3-192 16,-2 3 192-16,2-3-192 0,1 3 144 0,0-1-144 15,-3-1 0-15,0-2 144 0,1 5-144 0,0-3 0 16,0-1 0-16,-1 1 0 0,0 0 0 0,2-1 0 16,1-5 128-16,-1 2-128 0,-1 2 0 0,2-1 0 0,0 0 0 15,1-1 0-15,1-1 0 0,-1-2 0 0,-1 0 0 0,0 3 0 16,0-1 0-16,0 0 0 0,-2-2 0 0,1 0 0 15,-2 1 128-15,2-1-128 0,0 3 0 0,-2 0 128 16,0-3-128-16,1 2 0 0,-2-1 0 0,0 1 128 16,0 2-128-16,1-3 0 0,2-2 0 0,-2 0 128 15,2 0-128-15,-1 0 0 0,0-4 0 0,-1 3 0 16,2-2 0-16,-1 2 0 0,1 0 0 0,1-1 0 16,-1-2 0-16,-1 2 0 0,1 1 0 0,1-1 0 15,-1-2 0-15,-1 2 0 0,1-1 0 0,-1 1 0 16,0-2 0-16,-2 1 0 0,0 2 128 0,0 2-128 15,0-1 0-15,-1 0 0 0,-1 0 0 0,0 1 0 16,-1-3 0-16,1 1 0 0,-2 0 0 0,1-1 0 16,1 0 0-16,-2 2 0 0,0-3 128 0,0 2-128 0,-1 0 0 15,0 0 0-15,1-1 0 0,0 0 0 0,0 0 0 16,-1 1 0-16,-2 1 0 0,1 0 0 16,-1-1 0-16,1 0 0 0,-2-1 0 0,2 2 0 0,-1-3 0 15,1 0 0-15,-1 0 128 0,1 0-128 0,1 0 0 0,-1 2 0 16,1-3 0-16,1 1 0 0,-1 1 0 0,0 0 0 15,-1-1 0-15,0 0 0 0,1-1 0 0,1-1 0 16,-1 0 0-16,-1 1 0 0,-1-1 0 0,1-2-144 16,-7-6 144-16,8 7-208 15,-8-7-240-15,6 8-32 0,-6-8-16 0,0 0 0 16,5 6-1424-16,-5-6-272 0,0 0-64 0,0 0-10800 16,0 0-2176-16</inkml:trace>
  <inkml:trace contextRef="#ctx0" brushRef="#br0" timeOffset="52122.45">10707 6591 17503 0,'-7'-1'1552'0,"-3"-5"-1232"0,0 0-320 0,1-1 0 16,1-1 2496-16,0 1 432 0,2 0 80 0,1 1 32 15,1-1-1776-15,4 7-368 0,-6-6-64 16,6 6 0-16,0 0 32 0,0 0 16 0,0 0 0 0,0 0 0 16,0 0-432-16,0 0-64 0,0 0-32 0,13 5 0 15,-1 3-96-15,1 2 0 0,0-1-16 0,2 0 0 16,-1-1-80-16,2 3-16 0,-1-2 0 0,1 2 0 16,1 2-144-16,0 1 192 0,1-1-192 0,0 0 192 15,1 0 16-15,3 0 16 0,4 1 0 0,0 0 0 16,1 2 32-16,1 1 0 0,3 2 0 0,1 1 0 15,2 0-128-15,3 2 0 0,1 5-128 0,0-1 192 16,-1 2-16-16,2 2-16 0,2 0 0 0,-1 0 0 16,1 1 64-16,0-1 16 0,2-1 0 0,2 0 0 15,-1 3-16-15,2 2 0 0,-1 0 0 0,1-3 0 16,-2 3-32-16,2-2-16 0,0 2 0 0,-1 0 0 16,-1 0 80-16,3-1 0 0,2-2 16 0,0 3 0 15,2-2-32-15,0 1-16 0,-2-2 0 0,1 2 0 0,0-2-96 0,-2 4 0 16,0-1-128-16,-1 3 192 0,1 1-192 0,-1 1 144 15,0 0-144-15,0 1 128 0,-1 2-128 0,-1 1 0 16,-2 1 0-16,0-1 128 0,0-1-128 0,-1-3 160 16,-3-1-160-16,0 4 160 0,-1-2-160 0,0 1 0 15,0-2 0-15,-1-3 128 0,1 1-128 0,-1-1 128 16,-2-2-128-16,0-1 128 0,0-1-128 0,-1 1 0 16,0-2 0-16,-1 2 0 0,-1-9 0 0,0 3 192 15,-2-1-192-15,0 1 192 0,0 2 0 0,-2 1 0 16,1 2 0-16,0-3 0 0,-1 0-64 0,1-1-128 15,-2 0 192-15,2-1-64 0,1-1-128 0,0 3 0 16,-1-3 144-16,-2 1-144 0,0-1 0 0,2-1 0 0,0-3 0 16,-2-1 0-16,1-1 0 0,-2 2 0 0,0-3 0 0,0 2 128 15,-1-1-128-15,-1-1 0 0,1-2 0 0,0 2 0 16,1-2 0-16,-1-1 0 0,0 1 0 0,-2-4 128 16,-2 0-128-16,1 1 144 0,0 0-144 0,0 2 160 15,1 0 32-15,-3-1 16 0,0 0 0 0,2 0 0 16,-1 0-32-16,1 0-16 0,-2-1 0 0,-2 0 0 15,-1-1-160-15,1 2 160 0,-1 0-160 0,3-1 160 16,-3-3-160-16,1 1 0 0,1-6 144 0,0 2-144 16,-1 1 0-16,0-1 0 0,0-1 0 0,1 1 128 15,-1-2-128-15,0 1 0 0,2-1 0 0,-3 1 0 16,-2 1 0-16,1-1 0 0,-3 1 0 0,0 0 128 0,0 1-128 16,-1 2 0-16,-2-5 0 0,2 2 0 0,0 0 0 0,-2 1 0 15,1-1 0-15,-2-1 128 0,-2 1-128 16,3 1 0-16,-1 1 0 0,0-3 0 0,-9-7 0 0,12 12 0 15,-1-1 0-15,1-1 0 0,-2-1 0 16,1-1 0-16,-1 1 0 0,-1 0 0 0,-1 2 0 0,-8-11 0 16,9 6 0-16,-1 2 0 0,-8-8 0 0,9 9 0 15,-2-1 0-15,-1 1 0 0,-6-9-240 16,0 0 64-16,6 9 16 16,-6-9-288-16,0 0-64 0,0 0-16 0,0 0 0 15,0 0-288-15,0 0-48 0,0 0-16 0,0 0 0 16,0 0-1088-16,0 0-208 0,0 0-64 0,0 0-9520 0,-12-5-1904 15</inkml:trace>
  <inkml:trace contextRef="#ctx0" brushRef="#br0" timeOffset="53062.92">10734 8979 11967 0,'-17'0'528'0,"6"0"112"0,1-2-512 0,-1 2-128 16,5 2 0-16,6-2 0 0,-7 6 4528 0,7-6 864 0,0 0 176 0,0 0 48 16,0 0-4288-16,0 0-864 0,0 0-160 0,0 0-48 15,8 13 128-15,-8-13 0 0,10 9 16 0,1-3 0 16,-11-6-64-16,13 4-16 0,-1-3 0 0,-1 1 0 16,2-2 32-16,0-2 0 0,-1 1 0 0,1 0 0 15,-1 1 80-15,2-4 16 0,-1 3 0 0,2-1 0 16,0 2 0-16,4-2 0 0,-1 0 0 0,1 2 0 15,2 0-176-15,3 0-16 0,1-1-16 0,2 4 0 16,2-1-64-16,1 1-16 0,-2 1 0 0,5 2 0 16,2-2-160-16,0 1 128 0,0 1-128 0,2-1 128 15,1 0-128-15,0 2 0 0,-1-2 144 0,4 0-144 16,3 0 144-16,2 0-144 0,1 1 192 0,2 0-192 16,3 3 192-16,2-1-192 0,-1 0 192 0,2 0-192 15,-2 2 192-15,2-1-192 0,0 2 192 0,1 2-192 0,1 0 192 16,3 1-64-16,0 2 0 0,-1-3-128 0,-3-3 304 15,0 1-48-15,0-2-16 0,3 0 0 0,1 1 32 0,1 3 16 16,-1 2 0-16,1-2 0 0,-1 0-96 0,2-3 0 16,-2 1-16-16,2 2 0 0,-1-3 16 0,3 2 16 15,0 0 0-15,0 1 0 0,0 1 16 0,0 2 0 16,0-1 0-16,0 0 0 0,-1-2-80 0,1 0-16 16,0 0 0-16,0 2 0 0,0 1-128 0,-3-2 160 15,-2 1-160-15,-4-2 160 0,-3-1-160 0,1-2 0 16,2 0 0-16,-1 2 0 0,-2 2 0 0,-1-1 0 15,-2-3 0-15,1 0 128 0,-5 0-128 0,0 0 0 0,-1-1 0 16,-4-1 128-16,-1-3-128 0,2 0 0 16,-2 1 0-16,-1-2 0 0,0 0 0 0,-3 0 128 0,-1 0-128 15,-2 1 0-15,0-1 0 0,-4-1 128 0,0-3-128 0,-2 0 0 16,-3 0 0-16,-1 2 128 0,-2-2-128 0,-2 0 0 16,-1 0 0-16,-1 0 128 15,-2 0-128-15,-1 0 0 0,0 0 0 0,-1 0 0 0,0 0 128 0,-1 0-128 16,0 0 0-16,-11 0 0 0,11 2 0 0,0 0 0 15,-11-2 0-15,12 0 0 0,-12 0 0 0,10 3 0 16,-10-3-288-16,9 3-32 0,-9-3-16 0,0 0 0 31,0 0-1168-31,0 0-224 0,0 0-64 0,0 0 0 16,0 0-1520-16,0 0-304 0</inkml:trace>
  <inkml:trace contextRef="#ctx0" brushRef="#br0" timeOffset="53907.57">11363 11377 12895 0,'0'0'576'0,"-8"0"112"0,-2-1-560 0,1-3-128 0,0 1 0 0,1 0 0 0,8 3 1520 0,-8-4 272 15,8 4 48-15,-6-3 16 16,-1 0-784-16,7 3-160 0,0 0-16 0,0 0-16 0,0 0-112 0,0 0-32 16,5-10 0-16,2 3 0 0,-7 7-368 0,13-5-80 15,0 0-16-15,1-1 0 0,1 2 80 0,0-2 16 16,1 1 0-16,3 0 0 0,2-2 176 0,4 0 32 16,0 1 16-16,5-1 0 0,2-2 96 0,6 0 16 15,1 1 0-15,4 1 0 0,3-3 64 0,3 0 32 16,2-2 0-16,1 1 0 0,-1-4-432 0,4 3-96 15,4-3-16-15,3-1 0 0,1-1-128 0,2-1-128 16,0 0 192-16,0-2-192 0,-1-1 192 0,3 0-192 16,2-1 192-16,3 1-192 0,-1 2 256 0,4-3-64 0,-2-2-16 15,-2-1 0-15,-3-1-48 0,1 3-128 0,-1-2 192 0,0 0-64 16,-2 1 176-16,2-1 16 0,-1-3 16 0,-4 1 0 16,-3 0 128-16,0-1 32 0,2 2 0 0,-1-2 0 15,-2 1-128-15,-1 3-32 0,4 0 0 0,-4-1 0 16,-4 2-160-16,-1 0-48 0,-1 2 0 0,0-3 0 15,-1 2-128-15,-2 2 0 0,-4 2 144 0,2 1-144 16,1-1 0-16,-2 0 0 0,-3-2 0 0,-1 1 128 16,-3-1-128-16,-3 2 0 0,-2 0 0 0,1 1 0 15,1 1 0-15,-3 2 0 0,0-1 128 0,-2 4-128 16,-1-2 0-16,-1 2 0 0,-3 1 0 0,-1 1 0 16,-3 1 0-16,0 0 0 0,-2 0 0 0,-1 3 0 15,-2 0 0-15,-1 2 0 0,-2-2 0 0,-2 1 0 0,-2 1-336 16,1-1 16-16,-1 2 0 0,-10 2 0 15,12-1-384-15,-12 1-80 0,10-3-16 16,-10 3 0-16,0 0-1472 0,0 0-288 0,0 0-64 0,0 0-11968 16</inkml:trace>
  <inkml:trace contextRef="#ctx0" brushRef="#br0" timeOffset="54703.43">11544 12954 13823 0,'-17'3'608'0,"7"0"128"0,0 0-592 0,-2-3-144 0,0 4 0 0,2-1 0 0,10-3 3792 0,-9 1 736 15,9-1 144-15,0 0 16 0,0 0-3456 0,0 0-688 16,0 0-144-16,0 0-16 0,3-6-32 0,4-2 0 16,1 0 0-16,4 0 0 0,1 0-208 0,2-1-144 15,4-2 192-15,0-1-192 0,1-2 128 0,2-1-128 16,0 0 0-16,3-1 0 0,-1-1 272 0,4-3-48 15,-1 1-16-15,3-2 0 0,0-1 208 0,2-2 32 16,-1-3 16-16,3-2 0 0,1-1 112 0,7-2 0 16,2-1 16-16,4-1 0 0,3 0-80 0,2-2-32 15,5-1 0-15,2-4 0 0,0-4-160 0,0-3-48 16,1-2 0-16,3-2 0 0,4 0-112 0,1-3-32 0,2 3 0 0,3-2 0 16,-4-4-128-16,2-2 0 0,-1-2 144 0,2-5-144 15,2-2 0-15,0 5 0 0,0 5 0 0,-2 2 128 16,-2 0-128-16,1 2 0 0,0-2 0 0,-1 1 128 15,-2 1 32-15,-2 1 16 0,-3 1 0 0,-3 3 0 16,-4 2 128-16,-2 1 16 0,-3 3 16 0,-1 1 0 16,0 1-64-16,-4 4-16 0,-4-2 0 0,-1 2 0 15,-2 2 48-15,-2-1 0 0,-4 1 0 0,-2 2 0 16,1 1-96-16,-2 3-16 0,-3 3 0 0,-2 1 0 16,-3 0-192-16,2 1 128 0,-3 0-128 0,-2 2 0 15,-3 0 0-15,0 3 128 0,-3-1-128 0,0 2 0 16,-1 1 0-16,-2 1 0 0,-3 2 0 0,-2 0 0 15,-1 4 0-15,-2 1-240 0,-3 1 48 0,0 9 16 16,-1-8-368-16,1 8-80 16,0 0-16-16,-8-3 0 0,-1 1-192 0,0 6-64 0,-1-3 0 0,3 6 0 15,0 2-320-15,-1 4-64 0,-1-1 0 0,3 2-16 16,-1 3-1952-16,2-2-384 0</inkml:trace>
  <inkml:trace contextRef="#ctx0" brushRef="#br0" timeOffset="55504.48">11696 15109 18831 0,'0'0'832'0,"0"0"176"0,0 0-816 0,0 0-192 0,-11-2 0 0,3-1 0 0,2-1 960 0,6 4 160 16,-7-2 32-16,7 2 0 0,-7-6-256 0,0 3-32 15,7 3-16-15,-8-4 0 0,2-3-160 0,0 3-48 16,6 4 0-16,-5-6 0 0,1-1-352 0,4 7-80 15,-2-9-16-15,-1 0 0 0,1 0 208 0,2 0 48 16,0-2 0-16,1-1 0 0,1 1 192 0,2-2 32 16,0-3 16-16,3-4 0 0,2 0-160 0,3-4-16 15,-1-1-16-15,4-2 0 0,2-2-80 0,1-2-16 16,1-4 0-16,5-2 0 0,2 1-16 0,0-2-16 16,0-2 0-16,2-5 0 0,0-2-16 0,5-5 0 15,1-4 0-15,4-3 0 0,-1 2 64 0,4-2 16 0,2-1 0 0,2 2 0 16,4-6-176-16,1-1-16 0,3-2-16 0,-3-6 0 15,0 0-224-15,0 0 144 0,2 0-144 0,1-1 128 16,1-3-128-16,2 0 0 0,2 0 144 0,1-1-144 16,-2 1 0-16,1-3 0 0,-5-2 0 0,2-1 128 15,2-3 16-15,1 0 16 0,-2 2 0 0,1 5 0 16,0-1 32-16,-1-2 16 0,-1-1 0 0,-1 2 0 16,-2 0 112-16,0 4 0 0,1 4 16 0,1 0 0 15,-1 1 64-15,0-1 16 0,-1 2 0 0,-1 2 0 16,-2 2-112-16,-1 3-32 0,-2 3 0 0,0 2 0 15,-2 2-272-15,0 0 160 0,2-2-160 0,-2-1 128 16,-2-1-128-16,-2 5 0 0,-1 3 0 0,-1 4 0 16,-1 1 0-16,-1-2 128 0,-2 1-128 0,-3 0 0 0,-2 1 0 0,-2 1 0 15,1 0 0-15,-2 2 0 0,-1 2 0 0,-1 2 0 16,0 5 0-16,-2-1 0 0,-1 1 0 0,0 6 0 16,-4 0 0-16,-3 4 0 0,-1 0-176 0,-2 1-112 15,-2 3-32-15,-3 2 0 16,-1 3-1024-16,-1 0-224 0,-1 2-32 0,-3 4-17248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20:33:37.42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4251 8399 6447 0,'0'0'576'0,"0"0"-576"0,-1-9 0 0,2 1 0 15,-1 8 4736-15,7-10 848 0,-1 1 176 0,2 0 16 16,0-2-4544-16,0 1-912 0,0-1-176 0,0 2-144 16,-3-4 0-16,1 3 0 0,0-1 0 0,-1 2 0 15,1-7 0-15,-2 2-224 0,-1-5 16 0,1 2 0 16,0 0 80-16,0-2 128 0,-2-1-208 0,2-1 80 15,1 1 128-15,0-1 0 0,-1 0 0 0,2 2-128 16,-1-1 128-16,1 2 0 0,2-2 0 0,0 4-128 16,-2-1 256-16,1 2 64 0,1 1 16 0,-2 3 0 0,2-2 240 15,0 3 64-15,0 5 0 0,-8 5 0 0,10-5-144 0,-10 5-32 16,0 0 0-16,0 0 0 0,12 1-336 0,-12-1 0 16,10 8-160-16,-2 3 160 0,-1 4-208 0,-1 2 64 15,-2 1 16-15,1 2 0 0,-1-1 128 0,2 2 0 16,-3 1 0-16,1 3-128 0,2 0 128 0,-1-1 192 15,0-3-32-15,0-1-16 0,0-2 48 0,2-1 0 16,-1-1 0-16,1-2 0 0,-1 0-32 0,0-1 0 16,-1-2 0-16,-5-11 0 0,0 0-160 0,8 12 160 15,-8-12-160-15,0 0 160 0,0 0 0 0,0 0 0 16,11 0 0-16,-11 0 0 0,12-7-160 0,-1-1 0 16,-1-4 0-16,0 2 128 0,0-4-128 0,0-1 0 15,-1-2-160-15,0 0 160 0,-1-3-208 0,-1-3 48 0,-1-1 16 0,2-1 0 16,0 0 144-16,1 0-192 0,1 1 192 0,2 0-192 15,0 2 192-15,0 0-128 0,-1 4 128 0,1 2-128 16,0 3 128-16,-1 2 192 0,3 5-32 0,-4-1-16 16,-10 7 80-16,10-1 16 0,-10 1 0 0,11 4 0 15,-3 3-112-15,-8-7 0 0,6 10-128 0,1 3 192 16,-2 1-192-16,0 2 0 0,0 2 0 0,1 0 0 16,-1 1 0-16,0-1-128 0,0 0 128 0,3 2 0 15,-1-1 0-15,0 4 0 0,1-4 0 0,1 2 0 16,-1-2-160-16,1 1 160 0,0 0-128 0,-1-1 128 31,-1-2-608-31,1 3-32 0,-1-2-16 0,1-1-12832 0</inkml:trace>
  <inkml:trace contextRef="#ctx0" brushRef="#br0" timeOffset="1001.92">2538 8350 9215 0,'0'0'816'0,"0"0"-656"0,0 0-160 0,0 0 0 16,0 0 2432-16,0 0 464 0,0 0 96 0,8-6 16 16,-8 6-1600-16,0 0-304 0,0 0-64 0,7-7-16 15,-7 7-160-15,0 0-32 0,5-7-16 0,-5 7 0 16,0 0 16-16,0 0 0 0,0 0 0 0,0 0 0 16,0 0 64-16,0 0 0 0,0 0 16 0,0 0 0 15,0 0-32-15,0 0-16 0,-11 0 0 0,1 4 0 0,0 1-80 0,-2 6-16 16,0 0 0-16,-1 2 0 0,-1 2-160 0,-1 2-32 15,0 1-16-15,-2 0 0 0,1 2-112 0,1 4-32 16,-1 8 0-16,0-5 0 0,-1-3-240 0,2-5-48 16,2-8-128-16,-3 3 192 0,0 7-192 0,2 0 0 15,-2-7 0-15,3 8 0 0,0 4 0 0,2 0 128 16,-1-7-128-16,0-4 0 0,0 1 0 0,2-2 0 16,1-1 0-16,0-2 0 0,-2-2 0 0,-2-1-208 15,-4-3 32-15,6-1 16 16,4-3-432-16,7-1-96 0,0 0-16 0,0 0 0 15,0 0-1728-15,0 0-368 0,-4-5-64 0,4 5-7184 0,3-9-1424 0</inkml:trace>
  <inkml:trace contextRef="#ctx0" brushRef="#br0" timeOffset="1601.29">2176 8376 4607 0,'0'0'192'0,"0"0"64"0,-9-2-256 0,9 2 0 0,0 0 0 0,0 0 0 15,-8-4 3328-15,8 4 608 0,0 0 128 0,0 0 32 16,0 0-3072-16,0 0-624 0,0 0-112 0,0 0-32 15,0 0-48-15,8-6-16 0,-8 6 0 0,9-4 0 16,-9 4 512-16,10-1 80 0,-10 1 32 0,12 2 0 16,-2 4-80-16,1 0-16 0,-3 1 0 0,1 0 0 15,0 4-400-15,0 1-64 0,-1 1-32 0,2 0 0 16,2 2-224-16,1 1 0 0,0 0 128 0,0 3-128 16,-2-2 0-16,2 3 0 0,1-1 128 0,2 2-128 15,1 1 0-15,1 2 0 0,1-2-192 0,2-1 192 16,3-2-1664-16,1 2-240 0,-1 1-32 0</inkml:trace>
  <inkml:trace contextRef="#ctx0" brushRef="#br0" timeOffset="4074.98">11230 6432 3679 0,'0'0'320'0,"0"0"-320"0,0 0 0 0,0 0 0 15,0 0 2368-15,0 0 416 0,0 0 80 0,0 0 16 16,0 0-1456-16,0 0-272 0,0 0-64 0,0 0-16 16,0 0-288-16,0 0-48 0,11 12-16 0,-11-12 0 15,0 0 16-15,-9-4 0 0,9 4 0 0,-10 0 0 0,10 0 16 0,-10 4 0 16,-2 1 0-16,3 1 0 0,0 1-112 0,-1 1-32 16,-2-1 0-16,0 3 0 0,0 1-96 0,-1 1 0 15,-2 0-16-15,-2 1 0 0,0 0-48 0,-1 1-16 16,-2 1 0-16,0 0 0 0,1 1-208 0,1 2-32 15,-1-4-16-15,2 3 0 0,-2 2-176 0,2-1 160 16,0 1-160-16,1-2 160 0,2-1-160 0,0-2 0 16,1 1 144-16,0-1-144 0,0 0 0 0,1-1 0 15,0-1 0-15,2 0 0 0,-1 0-256 0,1-6-32 16,-1 1 0-16,4-1 0 16,7-6-592-16,0 0-112 0,0 0-32 0,0 0-7632 15,-10 1-1536-15</inkml:trace>
  <inkml:trace contextRef="#ctx0" brushRef="#br0" timeOffset="4420.92">10786 6505 24879 0,'0'0'2208'0,"0"0"-1760"0,-6-5-448 0,6 5 0 16,0 0 1408-16,0 0 192 0,0 0 32 0,0 0 16 16,0 0-1056-16,0 0-208 0,0 0-32 0,10 7-16 15,-3 3-96-15,1 0-32 0,0 0 0 0,0 1 0 0,-8-11-208 0,10 13 128 16,1-1-128-16,0-1 0 0,0 1 128 0,1 1-128 16,-1 0 0-16,2 0 144 0,3 0-16 0,-2-2-128 15,-2-1 192-15,1 1-64 0,1-1-128 0,1-1 160 16,-2-1-160-16,1 1 160 0,-1-1-160 0,0 0 0 15,0-2 0-15,-1 1 0 0,0-2 0 0,-2-1-176 16,-10-4 48-16,12 4 0 16,-12-4-480-16,10 2-96 0,-10-2 0 0,0 0-16 15,12 7-1968-15,-12-7-400 0</inkml:trace>
  <inkml:trace contextRef="#ctx0" brushRef="#br0" timeOffset="5089.05">10907 6243 19343 0,'0'0'1728'0,"-9"-3"-1392"0,9 3-336 0,-9-1 0 15,9 1 1600-15,0 0 256 0,0 0 64 0,0 0 0 16,-7-4-1312-16,7 4-256 0,0 0-48 0,0 0-16 0,0 0-160 0,-4-7-128 16,4 7 192-16,0 0-192 0,0 0 0 0,-1-10 0 15,1 10 0-15,0 0 0 0,0 0 176 0,0 0-176 16,0 0 160-16,0 0-160 0,-3-9 416 0,3 9-16 15,0 0 0-15,0 0 0 0,0 0 240 0,0 0 64 16,0 0 0-16,0 0 0 0,0 0-112 0,0 0-16 16,0 0 0-16,0 0 0 0,0 0-288 0,0 0-64 15,11-4-16-15,-1 3 0 0,2-1-208 0,1 2 0 16,0 0 0-16,0 2 0 0,-1-1 0 0,1 0 0 16,0 2 0-16,1-2 0 0,2-1 0 0,-1 0 0 15,1 0 0-15,0 0 0 0,-2-1 0 0,0 0 0 16,1-1 0-16,-1 1 0 0,0 0 128 0,-1-1-128 15,-2 1 0-15,-11 1 0 0,13-1 0 0,-3-1 0 0,-10 2 0 0,0 0 0 16,11-2 128-16,-11 2-128 0,10-4 0 0,1 1 0 16,-11 3 144-16,11-4-144 0,-1 1 128 0,-10 3-128 15,10-4 144-15,-10 4-144 0,10-6 160 0,0 2-160 16,-10 4 160-16,7-5-160 0,-7 5 160 0,0 0-160 16,6-8 176-16,-6 8-176 0,0 0 192 0,3-9-192 15,-3 9 256-15,0 0-48 0,0 0-16 0,-5-10 0 16,5 10-32-16,-8-9-16 0,-1 4 0 0,3-1 0 15,6 6-144-15,-9-9 192 0,0 1-192 0,1 3 192 16,-1 1-64-16,-1 0 0 0,1 0 0 0,0 1 0 16,-1-3-128-16,-1 2 0 0,1-2 144 0,1 2-144 15,1 0 0-15,0 0 0 0,0 0 0 0,8 4 0 16,-10-4 0-16,1 0 0 0,1 0 0 0,8 4 0 0,-8-2 0 0,8 2-320 16,-9 0 64-16,9 0 16 15,0 0-416-15,0 0-96 0,0 0-16 0,0 0-9872 16,-5 6-1984-16</inkml:trace>
  <inkml:trace contextRef="#ctx0" brushRef="#br0" timeOffset="9675.1">11280 7305 2751 0,'0'0'256'0,"0"0"-256"0,0 0 0 0,0 0 0 0,-8 2 1216 0,8-2 192 16,-9 2 32-16,9-2 16 0,-9 0-688 0,9 0-128 15,-11 0-16-15,2 0-16 0,1 2 672 0,-1-2 128 16,0-2 16-16,0 1 16 0,-1 0 112 0,-1-2 32 16,1 2 0-16,-2-1 0 0,1 1-432 0,0 1-64 15,-2 0-32-15,1-1 0 0,0 2-464 0,1 0-80 16,-4 1-32-16,0-2 0 0,-1 0-256 0,-1 1-48 16,0 2-16-16,0-2 0 0,1-2 64 0,1-1 16 15,-2 0 0-15,0 0 0 0,1 4 16 0,2-1 0 16,0-1 0-16,0 0 0 0,1 0-112 0,2-1-16 15,-1-1 0-15,2 2 0 0,-1 0 112 0,2 0 16 0,9 0 0 0,-10 0 0 16,0 0-16-16,10 0 0 0,-9 0 0 0,9 0 0 16,-9 0 0-16,1 2 0 0,8-2 0 0,-9 2 0 15,9-2-32-15,-9 3 0 0,9-3 0 0,0 0 0 16,0 0-32-16,0 0-16 0,0 0 0 0,0 0 0 16,0 0 0-16,0 0 0 0,0 0 0 0,0 0 0 15,0 0-160-15,0 0 0 0,0 0 144 0,0 0-144 16,0 10 0-16,0-10 128 0,3 11-128 0,-3-11 0 15,0 0 0-15,2 12 0 0,1-2 0 0,0 0 128 16,-3-10-128-16,3 12 144 0,0-1-144 0,-2 0 160 16,1-2-32-16,0 2-128 0,0-1 192 0,-2 1-64 15,0-11 16-15,1 11 0 0,-1 0 0 0,0-1 0 16,-1 3 0-16,1-2 0 0,0 0 0 0,-2 4 0 16,1-5 32-16,2 9 0 0,6 8 0 0,-7-10 0 0,-5-11-48 0,-1 2 0 15,4 4 0-15,-1 0 0 0,1-1-128 0,-1 2 128 16,2 0-128-16,1 0 128 0,-2 2-128 0,1-1 0 15,0 1 144-15,-1 1-144 0,0 1 0 0,-1-1 0 16,-1 0 0-16,2-1 0 0,-1-2 0 0,0 3 0 16,1 2 0-16,-1 1 0 0,1-1 0 0,0-1 128 15,1 1-128-15,0-4 0 0,-1 2 0 0,2-2 0 16,0 1 0-16,0-1 0 0,0 0 0 0,2 2 144 16,-1-2-144-16,0 2 0 0,1-2 144 0,-1 2-144 15,0 1 0-15,1 1 144 0,0 3-144 0,-1-4 0 16,-1 1 144-16,0 0-144 0,0 2 0 0,0 0 0 15,0 0 0-15,0 3 128 0,0-5-128 0,0 3 0 16,-1 0 0-16,0 1 0 0,0 0 0 0,-1 1 0 0,1 2 128 0,0-1-128 16,-1-1 144-16,2-1-144 0,0-1 192 0,4 5-192 15,3 5 368-15,-6-6-48 0,-6-10 0 0,1 0 0 16,1 5-32-16,2-1-16 0,0 2 0 0,-1-1 0 16,1-2-80-16,0 0 0 0,0 0-16 0,1 2 0 15,-2 0-48-15,2-1-128 0,-1 1 192 0,1-1-64 16,1 2-128-16,1 1 128 0,-4-2-128 0,2 2 128 15,3 0-128-15,-2 0 0 0,-1-1 144 0,1 0-144 16,1-1 0-16,-1-1 0 0,-1-1 0 0,1 2 0 16,1 1 0-16,-1-3 0 0,0 2 0 0,-1-1 128 15,0-1-128-15,0-1 0 0,-1 0 0 0,0 0 0 16,-1 3 0-16,2-3 128 0,0 2-128 0,-1 1 128 16,-2-3-128-16,1 0 192 0,-1-2-64 0,-1 2 0 15,3 2-128-15,0-1 144 0,-2 0-144 0,2 0 160 16,-2 2-160-16,2 0 128 0,-2 0-128 0,1 0 128 15,-1-3-128-15,0 2 0 0,2 1 0 0,0 0 0 0,0 0 0 16,-1 1 128-16,1 0-128 0,-2 0 0 16,-1-4 0-16,3 0 0 0,0 0 0 0,-1 1 0 0,1 0 0 0,-1 1 0 15,-1 0 128-15,2-1-128 0,-1 2 0 0,0-1 0 16,-2 1 0-16,1-2 0 0,1 3 128 0,-2 1-128 16,1 0 192-16,3 2-64 0,1 1 0 0,-2-2 0 15,-3-1 0-15,2 1 0 0,0-1-128 0,2 1 0 16,0-2 0-16,-1 1 0 0,0 2 0 0,-1-5 0 15,2 2 0-15,2 0 0 0,-2 0 0 0,-2 1 0 16,1 3 0-16,0-2 0 0,-1-2 0 0,1 1 0 16,2 0 0-16,3 6 0 0,4-2 0 0,-3 4 0 15,-2 1 0-15,-3-2 128 0,-4-6-128 0,2 3 192 0,0 2-192 0,4-1 192 16,-1 0-192-16,1 1 0 0,2-2 0 16,-1 0 0-16,-2 1 0 0,4-2 0 0,5 3 0 0,-4-1 128 15,-2-2-128-15,1-1 0 0,0 4 144 0,-1-1-144 16,-1 3 128-16,0 1-128 0,0 2 128 0,-3-3-128 15,-3-3 208-15,1 2-16 0,5-2-16 0,-1 3 0 16,1-2-176-16,1 1-176 0,0-2 48 0,0 2 0 16,0-1 128-16,-2 1 0 0,1 0 0 0,0-1 0 15,-1 1 0-15,1 1 0 0,-1 3 0 0,2-3 128 16,-1 1 0-16,0 0 16 0,-1 0 0 0,-1 1 0 16,1-2-144-16,-1 0 0 0,0 0 0 0,-1 0-176 15,-1-4 176-15,1 2 0 0,1 1 0 0,-1 0 0 0,-1-1 0 16,2 2 144-16,3 3-144 0,0 0 160 0,-1 1-160 0,1 1 0 15,-2 1 0-15,0-4 0 16,-4-5 0-16,2 2 240 0,3-1-48 0,-1 2 0 0,1 0-192 0,2-1 128 16,-1 0-128-16,-1-1 0 0,-2 0 0 0,0 2 0 15,2-2 0-15,0 2 0 0,-2 3 0 0,0 1 0 16,-1 0 0-16,0 1 0 0,0 1 0 0,0-3 0 16,0 0 0-16,0-1 0 0,-1 1 0 0,0-2 0 15,-1-1 0-15,1 1 0 0,-2-1 0 0,1 0 128 16,-1 2-128-16,1-1 0 0,-1 1 0 0,0 2 0 15,-1-1 0-15,2 1 0 0,-1 1 0 0,2-2 0 16,-2 1 0-16,1-1 0 0,-1 3 0 0,2-4 128 16,0 0-128-16,-1-2 0 0,0-3 0 0,-1 2 0 0,0 1 0 0,2-2 0 15,0-2 0-15,1 2 0 16,-1-1 0-16,1 3 0 0,0 0 0 0,0 0 0 0,0-1 0 0,0-1 0 16,0 1 0-16,0 0 0 0,-2-2 0 0,1 1 0 15,1-2 0-15,0 0 0 0,0 0 0 0,-1 0 0 16,-1-3 0-16,2 2 0 0,2 0 0 0,-5-3 0 15,-2 1 0-15,0 2 0 0,2-1 0 0,0 2 0 16,-1 0 0-16,2 0 128 0,-1-3-128 0,2 2 0 16,-2 0 0-16,-1-2 0 0,2 0 0 0,0-1 0 15,1 0 0-15,0 0 128 0,1-2-128 0,-1 0 0 16,-1-3 0-16,2 3 0 0,-1 0 0 0,1-1 0 16,1-1 0-16,-1 1 0 0,-2-1 0 0,0 0 0 15,2 0 0-15,0 1 0 0,-1 1 0 0,0 0 0 16,-2 0 0-16,3-1 0 0,0 2 0 0,-1 0 0 0,0-2 0 0,-1 4 0 15,0-4 0-15,0 2 0 0,1 0 0 0,0-2 0 16,-2-2 0-16,0 2 0 0,1-5 0 16,-2 3 0-16,0-2 0 0,1 1 0 0,1-2 0 0,1 0 0 15,1-1 0-15,0 0 0 0,-3-3 0 0,2 3 0 16,-1 0 0-16,1-2 0 0,1 0 0 0,-1 0 128 16,-2-1-128-16,1 3 0 0,0-4 0 0,1 2 0 15,0-1 0-15,-1 2 0 0,2-12 0 0,-2 13 0 16,-2 0 0-16,1-1 0 0,1-2 0 0,0 1 0 15,2-11 0-15,0 0 0 0,0 0 0 0,-2 10 0 16,2-10 0-16,-2 10 0 0,2-10 0 0,0 0 0 16,0 0 0-16,0 0 0 0,0 0 0 0,0 0 0 15,-2 10 0-15,2-10 0 0,0 0 0 0,0 0 0 0,0 0 0 0,0 0 0 16,0 0 0-16,0 0 0 0,0 0 0 0,0 0 0 16,0 0 0-16,0 0 0 0,13 1 0 0,-13-1 0 15,0 0 0-15,12-1 0 0,-1-1 0 0,0 1 0 16,-11 1 0-16,13-3 0 0,-2 2 0 0,1-2-160 15,-12 3 160-15,12-1 0 0,-2 0-144 0,2 1 144 16,0 2 0-16,0 0 0 0,-1-1 0 0,1-2 0 16,1-1-128-16,-1 1 128 0,0 0 0 0,-1-1 0 15,2 1 0-15,0 1 0 0,0-4 0 0,0 2 0 16,-1-2 0-16,1 1 0 0,2-1 0 0,-1 2 0 16,-1-1 0-16,0 0 0 0,0 1-144 0,1-1 144 15,1 1 0-15,-1 0 0 0,-1 2 0 0,1 0 0 16,1 0 0-16,-2 0 0 0,-3-1 0 0,3 0 0 15,0 1 0-15,0 0 0 0,-1 0 0 0,0 0 0 0,1-3 0 16,-1 3 0-16,-1-1 0 0,1 1 0 0,0-2 0 16,-2 1 0-16,-10 1 0 0,12 0 0 0,-2-2 0 0,-10 2 0 15,11-2 0-15,-11 2 0 0,10 0 0 0,-10 0 0 16,0 0 0-16,9-1 0 0,-9 1 0 0,0 0 0 16,0 0 0-16,11-4 0 0,-11 4 0 0,0 0 128 15,9-3-128-15,-9 3 0 0,8-3 0 0,-8 3 0 16,0 0 0-16,0 0 0 0,9-6 0 0,-9 6 128 15,0 0-128-15,0 0 0 0,0 0 0 0,8-6 0 16,-8 6 0-16,0 0 0 0,0 0 0 0,5-8 0 16,-5 8 0-16,5-8 0 0,-5 8 0 0,0 0 0 15,3-10 128-15,-3 10-128 0,2-11 0 0,1 2 0 0,-3 9 0 16,2-12 0-16,0 2 0 0,-1 0 0 0,2-1 128 0,-2 2-128 16,0-1 0-16,-1-1 0 0,0 2 128 0,2-1-128 15,-1-2 0-15,0-1 0 0,-1-3 128 0,2 1-128 16,-1-2 0-16,-1 0 0 15,2 0 128-15,-2-2-128 0,-1 0 0 0,1-1 0 0,-1 2 128 0,1-1-128 16,0-4 0-16,0 1 0 0,0-3 0 0,-1 2 0 16,-2-1 0-16,2 1 0 0,-2 0 0 0,0-1 0 15,1-1 0-15,-1 1 0 0,-1-3 0 0,0 0 0 16,0-2 0-16,1-1 128 0,-1-3-128 0,0 0 0 16,0-4 0-16,-1 1 0 0,-1-1 0 0,4 2 0 15,-1 0 0-15,2 0 0 0,0 1 0 0,-1 3 0 16,2-1 0-16,0 2 0 0,-1 0 0 0,0 2 0 15,-1 0 0-15,0 0 0 0,-1 0 0 0,1-2 0 0,-1-1 0 16,0 1 0-16,1 0 0 0,-2-1 0 0,1-3 0 16,1 1 0-16,-1-1 0 0,0 0 0 0,-1 1 0 0,-1 0 0 15,0 2 0-15,1-2 0 0,1 0 0 0,1 2 0 16,-2 1 0-16,-1-1 0 0,2 1 0 0,-1 0 0 16,0-1 0-16,2 1 0 0,-1 0 0 0,1 1 0 15,-4 2 0-15,4-2 0 0,-1-1 0 0,0 1 0 16,1 1 0-16,-1 2 0 0,1-2 0 0,0 2 0 15,1 0 0-15,0-1 0 0,-2 1 0 0,1-1 0 16,-1 0 0-16,2-2 0 0,-1-1 0 0,1 2 128 16,-3 0-128-16,3 1 0 0,-1-3 0 0,0-1 128 15,-1 1-128-15,2 2 0 0,1 2 0 0,0 0 0 0,-3 0 0 16,1 1 0-16,0-2 0 0,1 2 0 0,-1 0 0 0,0 2 0 16,1 1 0-16,0-3 0 0,-1 0 0 0,2-1 0 15,0 1 128-15,0-1-128 16,-1 0 0-16,1-1 144 0,1 1-144 0,1 0 0 0,-2 0 0 0,1 0 0 15,0-2 0-15,-1 2 0 0,0 1 0 0,2 3 0 16,-1-1 0-16,0 1 0 0,0-2 0 0,1 2 0 16,-1 0 0-16,-1 1 0 0,-3 0 128 0,2 0-128 15,0 2 0-15,1-5 0 0,-1 1 0 0,1-1 0 16,0 2 0-16,0 0 0 0,-2-2 0 0,2 1 128 16,-1-2 0-16,0-1 0 0,-2 1 0 0,3 1 0 15,0-1 0-15,0 1 0 0,-1 1 0 0,1 2 0 16,1-4-128-16,0 3 128 0,-1 0-128 0,3 2 128 15,0 1-128-15,-1-2 0 0,1-1 0 0,-1 0 0 0,1-1 0 16,0 1 0-16,-2-1 0 0,1 1 0 0,2 0 0 0,0-2 0 16,-1 1 0-16,1-2 0 15,0 0 0-15,0 0 0 0,-2 1 0 0,0 0 0 16,-1 2 0-16,0-2 0 0,-1 5 0 0,3-2 0 0,-1 0 0 0,1 3 0 16,1-2 0-16,-1-1 0 0,-1 2 0 0,2-1 0 15,0 1 0-15,0-2 0 0,-2 0 0 0,2 0 0 16,0 0 0-16,0 2 0 0,-1-3 0 0,-1 1 0 15,1-4 0-15,0 2 0 0,1-1 0 0,-2 1 0 16,1-1 0-16,-1 2 0 0,1 1 0 0,0 0 0 16,-2 2 0-16,0-1 0 0,2 1 0 0,-2 2 128 15,-1 0-128-15,0 0 0 0,1-2 0 0,1 3 0 16,-1-1 0-16,0 0 0 0,1 0 0 0,-1-2 0 0,-1 1 0 16,1 1 0-16,-1-1 0 0,2 0 0 0,-1-2 0 15,1 1 0-15,1-1 0 0,0 1 0 0,-2-2 0 0,2 1 0 16,-1-2 0-16,1 1 0 0,-2-4 0 0,0 4 0 15,1 2 128-15,0 1-128 0,1-1 0 0,-1 2 128 16,-2 0-128-16,0 1 0 0,0-3 0 0,2 2 128 16,-2 0-128-16,0 0 0 0,0 1 0 0,1-1 128 15,-2 0-128-15,-1 0 0 0,1-2 0 0,1 2 0 16,-1 1 0-16,1-3 0 0,-1 0 0 0,-1 0 0 16,1-1 0-16,0-1 128 0,-2-1-128 0,2-1 0 15,2 3 128-15,0-3-128 0,-1 0 0 0,0-1 128 16,0 5-128-16,0-2 160 0,0 0-160 0,0 0 160 15,0 0-160-15,2 2 0 0,-2-2 144 0,1 0-144 16,-2 0 0-16,-1 2 128 0,1-1-128 0,1-1 0 0,-1-1 0 16,-1-1 144-16,2-1-144 0,0 1 0 0,0 1 128 0,0-2-128 15,2-2 0-15,-1 1 0 0,-1-3 128 0,1 0-128 16,1 0 0-16,0 0 0 0,1 1 0 0,-1 1 0 16,0 0 0-16,0 0 0 0,0 0 0 0,-1 1 0 15,-1 1 0-15,0 1 0 0,0-2 0 0,0 0 0 16,0 0 0-16,0 1 0 0,-1-1 0 0,-1 0 0 15,2-1 0-15,-1 0 0 0,-2-1 0 0,2-1 0 16,0 1 0-16,0 0 0 0,-2-1 0 0,2 2 0 16,1-1 0-16,-2 1 0 0,1 0 128 0,0-1-128 15,-1 1 0-15,2 2 0 0,-1-1 0 0,1 1 0 16,1 0 0-16,-1-1 0 0,0 0 0 0,0 0 0 16,0 1 0-16,0-1 0 0,2 0 0 0,-1-1 0 0,-1 2 0 15,1-2 0-15,1 3 0 0,-1 2 0 0,-2 1 0 0,1 2 0 16,1 0 0-16,-1 1 0 0,0-3 0 0,0 2 0 15,0 1 0-15,0 3 0 0,0 1 0 0,0-3 0 16,-1 2 0-16,-1 1 0 0,1-3 0 0,0 3 0 16,-1 1 0-16,1 1 0 0,0-1 0 0,1 0 0 15,0 2 0-15,0-1 0 0,-1 0 0 0,1 0 0 16,0 2 0-16,0 1 0 0,0-1 0 0,0 9 0 16,0-8 0-16,0 8 0 0,1-10 0 0,0 3 0 15,-1 7 0-15,3-7 0 0,-3 7 0 0,2-7 0 16,-2 7 0-16,0 0 0 0,0 0 0 0,0 0 0 15,0 0-208-15,0 0 48 0,0 0 16 0,0 0 0 16,0 0-256-16,0 0-48 16,0 0-16-16,0 0 0 0,0 0-368 0,0 0-80 0,11 4-16 0,-1 0 0 15,2 4-1808-15,-2 1-352 0,-2-1-80 0</inkml:trace>
  <inkml:trace contextRef="#ctx0" brushRef="#br0" timeOffset="15328.35">13040 6467 20495 0,'0'0'896'0,"0"0"208"0,0 0-880 0,0 0-224 16,0 0 0-16,0 0 0 0,-2-6 1120 0,2 6 176 16,0 0 48-16,0-11 0 0,0 11-512 0,0 0-80 15,0 0-32-15,0 0 0 0,0 0-400 0,0 0-64 16,0 0-32-16,0 0 0 0,0 0-96 0,0 0 0 16,0 0-128-16,0 0 192 0,0 0 208 0,0 0 48 15,0 0 0-15,0 0 0 0,0 12 224 0,0-12 48 0,3 13 16 0,-2 0 0 16,-1 0 64-16,0-1 16 0,2-2 0 0,-2 2 0 15,0 1-112-15,1 0-32 0,0 0 0 0,-1-1 0 16,0-1-240-16,2 1-48 0,0 2-16 0,1 2 0 16,-1 2-160-16,2-2-16 0,-4-16-16 0,7 12 0 15,-7-12-48-15,6 14-128 0,1-3 192 0,-7-11-64 16,10 10-128-16,-1-1 192 0,-9-9-192 0,0 0 192 16,0 0-64-16,13 7-128 0,-2-5 192 0,-11-2-64 15,12 0-128-15,-2-2 160 0,-10 2-160 0,12-3 160 16,-3-1-160-16,-9 4 192 0,8-6-192 0,-8 6 192 15,8-6-192-15,-8 6 128 0,0 0-128 0,9-6 128 16,-1-3-128-16,-8 9 0 0,0 0 0 0,10-3 0 0,-10 3 0 16,10-5 0-16,-10 5 0 0,11-1 0 15,-1-2 0-15,-10 3 0 0,12-1 0 0,-12 1 0 0,13 4 0 0,-1-3 0 16,-12-1 0-16,13 5 0 0,-3-1 0 0,1-1 0 16,-2 2 0-16,1 0 0 0,-10-5 0 0,12 8 0 15,-3-2 0-15,-9-6 0 0,10 6 0 0,-10-6 0 16,12 6 0-16,-12-6 0 0,12 3 0 0,-12-3 0 15,0 0 0-15,12 1 0 0,-2-2 192 0,-10 1-32 16,9-5-16-16,3 1 0 0,1 1 32 0,-5-1 0 16,-8 4 0-16,4-12 0 0,1 2 80 0,0 2 0 15,0-2 16-15,1 1 0 0,-2-2-48 0,1 1-16 16,0-2 0-16,-1 2 0 0,0-1-208 0,0 1 176 16,-2 1-176-16,1-2 160 0,-2 1-160 0,2 1 0 0,-1-3 0 15,0 1 128-15,-2-2-128 0,0 0 0 0,0-1 0 0,1 1 0 16,0-1 0-16,-1 1 128 0,0 0-128 0,0 1 0 15,0 0 0-15,0 2 0 16,2 0 0-16,-4 0 0 0,1 1 0 0,0 1 128 0,1 8-128 0,-2-9 0 16,1-1 0-16,1 10 0 0,-2-8 0 0,2 8 0 15,0 0 0-15,0 0-192 0,-6-5 0 0,6 5 16 32,0 0-560-32,0 0-112 0,0 0-32 0,0 0 0 15,-10 5-2336-15,2 1-480 0,0-1-80 0</inkml:trace>
  <inkml:trace contextRef="#ctx0" brushRef="#br0" timeOffset="15944.59">13157 6152 8287 0,'0'0'736'0,"-6"-7"-592"16,-1 0-144-16,7 7 0 0,0 0 4080 0,0 0 784 16,-10-3 144-16,10 3 48 0,0 0-3696 0,0 0-720 15,-8-2-160-15,8 2-32 0,0 0 128 0,0 0 0 0,0 0 16 0,0 0 0 16,0 0-288-16,0 0-64 0,0 0-16 0,0 0 0 15,0 0-224-15,10 9 128 0,-1-5-128 0,2 0 0 16,1 1 256-16,-1-3-64 0,0 0 0 0,0-2 0 16,1-2 192-16,1 0 48 0,0 2 0 0,2-2 0 15,-1-1-48-15,2 2-16 0,-1-4 0 16,3 1 0-16,1 0-96 0,-2 0-16 0,0 0 0 0,-2 0 0 16,1-1-48-16,-2 1-16 0,1-1 0 15,0 1 0-15,0-1-64 0,-1-1 0 0,-1 0-128 0,0-1 192 16,0 2-192-16,-1 1 0 0,-1 0 0 0,0 2 0 15,1-2 0-15,-2 0 0 0,1 0 0 0,-11 4 0 16,0 0 0-16,10-4 0 0,-10 4 0 0,8-5 0 16,-8 5 0-16,0 0 0 0,6-7 0 0,-6 7 0 15,0 0 128-15,4-6-128 0,-4 6 0 0,0 0 0 0,0 0 192 0,-1-11-64 16,-2 2-128-16,3 9 192 0,0 0 32 0,-6-7 0 16,-1 0 0-16,7 7 0 0,-9-8-64 0,9 8-16 15,-6-9 0-15,-1 1 0 0,1 0-144 0,-1 2 128 16,1-1-128-16,6 7 128 0,-10-5-128 0,4 0 0 15,6 5 144-15,-8-9-144 0,0 1 144 0,2 1-144 16,6 7 192-16,-8-6-192 0,1-1 160 0,1 1-160 16,-1-1 128-16,7 7-128 0,-6-5 0 0,6 5 0 15,0 0 0-15,0 0 0 16,0 0-352-16,0 0-96 0,0 0-32 0,0 0 0 16,0 0-2112-16,0 0-416 0,12 3-96 0</inkml:trace>
  <inkml:trace contextRef="#ctx0" brushRef="#br0" timeOffset="20364.95">13065 7344 6447 0,'0'0'576'0,"-4"-6"-576"0,4 6 0 0,-4-8 0 15,4 8 3104-15,-4-6 512 0,4 6 96 0,0 0 32 16,-4-8-1680-16,4 8-336 0,0 0-64 0,0 0 0 16,0 0-480-16,0 0-96 0,0 0 0 0,0 0-16 15,0 0-256-15,0 0-48 0,0 0-16 0,0 0 0 16,0 0-240-16,0 0-32 0,12 6-16 0,-5 2 0 16,-7-8 16-16,8 9 0 0,-8-9 0 0,9 9 0 0,-9-9-32 0,8 11-16 15,-8-11 0-15,7 9 0 0,-7-9 80 0,5 10 32 16,-5-10 0-16,3 11 0 0,-3-11 32 0,1 13 16 15,-1-4 0-15,0 1 0 0,0-10-128 0,0 0-16 16,1 9-16-16,-1-9 0 0,3 11-112 0,-2-1-32 16,-1-10 0-16,0 9 0 0,1 1-288 0,-1-1 0 15,0 1 0-15,2-1 0 0,-2-9 0 0,2 12 0 16,0-2 0-16,-1 1 0 0,-1-2 0 0,0 1 0 16,0 3 0-16,0 3 0 0,1 4 0 0,-1-3 0 15,0-3 128-15,0-6-128 0,0-8 160 0,0 0-32 16,4 13 0-16,-3 1 0 0,1-1 32 0,-1 0 0 15,-2 2 0-15,1-1 0 0,0 0 0 0,0 2 0 0,0-3 0 0,0 1 0 16,-2 3-160-16,2 1 0 0,2 1 0 0,-2-2 0 16,-3-3 0-16,1 3 0 0,-1 3 0 0,2-1 128 15,-1-1 0-15,1-2-128 0,1-3 192 0,0-1-64 16,0 2 80-16,0-1 16 0,-1 0 0 0,2 5 0 16,-1 5-48-16,1-6-16 0,1-6 0 0,0-2 0 15,1 2-160-15,-1 4 160 0,-2 5-160 0,2-4 160 16,-2-16-160-16,4 10 160 0,0 2-160 0,-1 2 160 15,1 3-160-15,0 0 128 0,0-4-128 0,-1 1 128 16,-2-1-128-16,2 3 0 0,-1 4 144 0,1 1-144 16,0-2 0-16,-1 1 0 0,1-1 0 0,1 1 128 15,-2-2-128-15,2 0 0 0,0 0 0 0,1 2 128 16,1 0-128-16,-1-3 0 0,-1 2 0 0,1 1 0 0,-1-1 0 16,0 1 0-16,0 1 0 0,0-2 0 0,-2 1 144 0,2 1-144 15,0-1 192-15,-1 3-192 0,-3 3 0 0,0-3 0 16,-2 2 0-16,2 1 0 0,0 1 0 0,0 1 0 15,0-1 0-15,2 1 0 0,-1-1 0 0,0 0 0 16,0 1 0-16,2-1 0 0,-2 0 0 0,1 1 0 16,-1-3 0-16,0 1 0 0,-1-2 0 0,2 1 0 15,-1 0 0-15,0 0 0 0,1-2 0 0,0 1 0 16,2 0 0-16,0 1 0 0,-4 0 0 0,3 1 0 16,-2 3 0-16,1-1 0 0,2-2 0 0,0 2 0 15,-1-1 0-15,1-1 0 0,0 0 0 0,0 0 0 16,0 1 0-16,-2-3 0 0,1 1 0 0,-1-1 0 15,0-1 0-15,-1 0 0 0,-1-2 0 0,0 3 0 0,1-1 0 16,-1 2 0-16,-1-4 128 0,0 4-128 0,-1-1 0 0,2 0 0 16,-1-1 0-16,0 0 0 0,-1-1 0 0,2 1 0 15,0 2 0-15,0 0 0 0,0-2 0 0,0-1 0 16,2 3 0-16,-1-3 0 0,-1 0 0 0,1 1 0 16,1 0 0-16,-2-1 0 0,-2 0 0 0,2 3 0 15,0 0 0-15,0 0 0 0,0-1 0 0,0 3 0 16,0 1 0-16,0-2 0 0,2 2 0 0,-2 0 0 15,-2 1 128-15,2 0-128 0,0-2 0 0,2 2 0 16,-1-4 0-16,0 2 0 0,1 0 0 0,0-3 0 16,1 1 0-16,-1-3 0 0,1 0 0 0,0 3 0 15,-2-1 0-15,2 1 0 0,-1-1 0 0,2 2 0 16,-1 1 0-16,-1 2 0 0,2-1 0 0,-1 6 0 0,-2 0 128 16,0 0-128-16,-1-3 144 0,2 2-144 0,-1 1 0 15,2-1 0-15,-2-2 0 0,-1 1-160 0,0-3 160 0,1 1 0 16,-2 1 0-16,1 1 0 0,0-1 0 15,0 2 0-15,0-1 0 0,0 2 0 0,-1 3 0 0,-1-1 0 16,2-2 0-16,0 1 0 0,0 0 0 0,0-1 0 16,-1 0 0-16,1-3 0 0,0 1 0 0,1 0 0 15,-1 2 0-15,0 1 0 0,-1 1 0 0,0 3 0 16,-1-1 0-16,0 2 0 0,-1-1 0 0,1 0 0 16,-1 2 0-16,0-4 0 0,2 0 0 0,1-2 0 15,-3 0 0-15,1-3 0 0,-2 0 0 0,1 2 0 16,-1 1 0-16,2 0 0 0,-1-1 0 0,2 3 0 15,1 1 0-15,0-3 128 0,-1-3-128 0,1 1 0 0,0 0 0 16,0-1 0-16,-2 0 0 0,1-2 0 0,-2-2 0 0,3 2 0 16,-1 1 0-16,0-1 0 0,-2-1 0 0,2 2 0 15,-2 2 0-15,3-3 0 0,-1 1 0 0,1 1 128 16,0-1-128-16,0 0 0 0,-1-2 0 0,1 0 0 16,0-1 0-16,0 0 0 0,1-2 0 0,0-2 0 15,-1 3 0-15,0-1 0 0,0-3 0 0,0 3 128 16,0-5-128-16,0 4 0 0,0 0 0 0,0 1 0 15,-1 0 0-15,0 0 0 0,-1 0 0 0,0 1 128 16,-1 3-128-16,0-4 0 0,1-1 0 0,-1 0 0 16,1 1 0-16,-1-1 0 0,0 1 0 0,1-5 0 15,1 1 0-15,-1-3 0 0,1 0 0 0,0 0 0 16,-1 1 0-16,2 1 0 0,-1-3 0 0,0 1 128 16,-2 0-128-16,2 0 0 0,-2-1 0 0,2 2 0 15,0 1 0-15,-2 0 0 0,-1-3 0 0,1 3 128 0,1 1-128 0,1 0 0 16,-1 0 0-16,1-1 0 0,0-1 0 0,-1 2 0 15,2-1 0-15,0-2 0 0,0 1 0 0,0-2 0 16,0-1 0-16,2-1 0 0,-1 2 0 0,2-4 0 16,-2 2 0-16,0 0 0 0,0-2 0 0,1 0 0 15,-2-1 0-15,1 2 0 0,0-1 0 0,1-1 0 16,-2 1 0-16,1 2 128 0,0-4-128 0,-1 1 0 16,0 1 0-16,2 0 0 0,-1-2 0 0,0 3 0 15,-1-5 0-15,2 2 0 0,-1 2 0 0,0-1 0 16,-1-1 0-16,1 1 0 0,1 0 0 0,0 0 0 15,0-3 0-15,-1 2 0 0,0-2 0 0,1 1 0 16,0-2 0-16,1 1 0 0,-1 2 0 0,1-3 0 0,-3-9 0 16,3 12 0-16,-1-3 0 0,-2-9 0 0,4 11 0 0,-1-1 128 15,-2-2-128-15,-1-8 0 0,4 9 0 0,-4-9 0 16,5 10 0-16,-5-10 0 0,4 12 0 0,0-1 0 16,-4-11 0-16,3 10 0 0,-3-10 0 0,2 10 128 15,1 0-128-15,-3-10 0 0,1 7 0 0,-1-7 0 16,1 11 0-16,-1-11 0 0,3 9 0 0,-3-9 0 15,0 10 0-15,0-10 0 0,0 0 0 0,0 0 0 16,4 8 0-16,-4-8 0 0,0 0 0 0,0 0 128 16,3 11-128-16,-3-11 0 0,0 0 0 0,0 0 0 15,0 0 0-15,1 7 0 0,-1-7 0 0,0 0 128 16,0 0-128-16,-1 10 0 0,1-10 0 0,0 0 0 16,0 0 0-16,-3 9 0 0,3-9 0 0,0 0 0 0,-3 10 0 15,3-10 0-15,-2 8 0 0,2-8 128 16,0 0-128-16,0 0 0 0,0 0 0 0,-2 10 0 0,2-10 0 0,0 0 0 15,0 0 0-15,-1 12 0 0,1-12 0 0,0 0 0 16,0 9 0-16,0-9 0 0,0 0 0 0,0 0 0 16,-1 11 0-16,1-11 0 0,0 0 0 0,0 0 0 15,0 0 0-15,-2 10 0 0,2-10 0 0,0 0 0 16,0 0 0-16,0 0 0 0,0 0 0 0,-1 11 0 16,1-11 0-16,0 0 0 0,0 0 0 0,-2 10 0 15,2-10 0-15,0 0 0 0,0 0 0 0,0 0 0 16,0 0 0-16,0 0 0 0,0 0 0 0,0 0 0 15,0 0 0-15,0 0 128 0,0 0-128 0,0 0 0 16,0 0 0-16,0 0 0 0,0 0 0 0,0 0 128 0,0 0-128 0,0 0 0 16,0 0 0-16,0 0 128 0,0 0-128 0,0 0 0 15,0 0 0-15,0 0 0 0,0 0 0 0,0 0 0 16,3-8 0-16,-3 8 0 0,0 0 0 0,0 0 0 16,0 0 0-16,8-6 0 0,-8 6 0 0,11-6 0 15,-11 6 0-15,10-2 0 0,-10 2 0 0,12-1 0 16,-12 1 0-16,12-2 0 0,-2 1 0 0,-10 1 0 15,0 0 0-15,12-1 0 0,-2-1 0 0,-10 2 0 16,11-2 0-16,-11 2 0 0,11-3 0 0,0 2 0 16,-11 1 0-16,12-3 0 0,-2 3 0 0,0-4 0 15,-10 4 0-15,13 0 0 0,-1 4 0 0,0-4-128 16,-2 1 128-16,2 1 0 0,-2-1-144 0,0 0 144 16,-10-1 0-16,13 0 0 0,-2 0-144 0,0 0 144 15,-11 0 0-15,12-1 0 0,-3 0 0 0,-9 1 0 16,10-3 0-16,-10 3 0 0,11-4 0 0,-11 4 0 0,9-5 0 0,-9 5 0 15,0 0 0-15,0 0 0 0,7-6 0 0,-7 6 0 16,0 0 0-16,0 0 0 0,4-8 128 0,-4 8-128 16,3-11 0-16,-2 2 144 0,-1 0-144 0,0 9 0 15,0 0 0-15,0-12 0 0,0 2 0 0,0 1 0 16,0 9 128-16,2-9-128 0,-2-1 0 0,0 10 0 16,0 0 0-16,4-10 0 0,-3 1 0 0,-1 9 0 15,0 0 0-15,2-11 0 0,1 2 0 0,-3 9 0 16,1-9 0-16,-1 9 128 0,0 0 0 0,3-9-128 15,-3 9 192-15,3-9-64 0,-3 9-128 0,0 0 160 16,3-9-160-16,-3 9 160 0,7-8-160 0,-7 8 0 16,8-6 0-16,-8 6 0 0,9-7 0 0,-1 3 0 0,-8 4 0 0,8-6 0 15,-1 0 0-15,-7 6 0 0,8-6 0 16,-8 6 0-16,7-7 0 0,-7 7 0 0,6-10 0 0,-1 3 0 16,-5 7 0-16,6-7 0 0,-6 7 128 0,5-10-128 15,-1 4 0-15,-4 6 160 0,2-8-160 0,-2 8 160 16,3-9-160-16,0 1 0 0,-3 0 144 0,0 2-144 15,0-1 0-15,0-1 0 0,0 1 0 0,-2-3 128 16,1-1-128-16,0 0 0 0,-1 0 0 0,1-1 128 16,0-1-128-16,0 0 0 0,-2-2 128 0,2 0-128 15,-1-2 0-15,2 0 128 0,-1 0-128 0,1-1 0 16,0 1 0-16,0 1 0 0,1 0 0 0,1 1 128 16,0-1-128-16,0 1 0 0,-2-1 0 0,1 3 0 15,0 0 0-15,2 1 0 0,-1 0 0 0,1 2 0 16,0-2 0-16,-1-1 0 0,1-1 0 0,-1-1 0 15,1 0 0-15,0 0 0 0,-2 0 0 0,2 0 0 0,-2 0 0 16,1-1 0-16,1-1 0 0,0-2 0 0,-1-1 0 0,1 2 0 16,-2 1 0-16,2 0 0 0,-2-3 0 0,-1 1 0 15,0-1 0-15,1 1 0 0,1-1 0 16,-2 2 0-16,0-2 0 0,1 1 128 0,0-1-128 0,-1 1 0 16,0-2 128-16,0 1-128 0,0 2 0 0,0 0 0 15,0-2 0-15,-1 1 0 0,0-1 0 0,-1-1 0 16,1 2 0-16,0 0 0 0,-1 1 0 0,0-1 0 15,1-2 0-15,-1 0 128 0,0-1-128 0,-1 2 0 16,-1 1 0-16,2-1 128 0,-1-1-128 0,0 0 0 16,-1 1 0-16,2 0 0 0,-1 0 0 0,1 1 0 15,-2 1 0-15,1-2 128 0,-1-2-128 0,2 1 0 0,-2 2 0 16,0-1 0-16,-2 2 0 0,1-1 0 0,0 0 0 0,0-1 128 16,0-1-128-16,-1 1 0 0,1-3 0 0,0 0 128 15,0 0-128-15,0-1 0 0,1 1 128 0,0 0-128 16,-1 0 0-16,1-1 144 0,1 1-144 0,0-2 0 15,1 2 0-15,-1-1 0 0,1 0 0 0,2 1 0 16,0 0 0-16,0-1 0 0,-2 2 0 0,1 0 0 16,-2 0 0-16,1-3 0 0,-1 2 0 0,1-1 0 15,-2 1 0-15,1-1 0 0,0 0 0 0,1-1 0 16,-2 0 0-16,1 0 0 0,2-1 0 0,0 1 0 16,-2-2 0-16,2 1 0 0,-1 0 0 0,2 1 0 15,-1 0 0-15,0-1 0 0,1 1 0 0,0 3 0 16,-1-1 0-16,-1-1 0 0,1 1 0 0,2-2 0 15,-2 0 0-15,0 1 0 0,-1-1 0 0,2 0 0 0,0-1 0 0,2 1 0 16,-1-3 0-16,0 1 0 0,1-1 0 16,-2 2 0-16,0-3 0 0,0 3 0 0,1 1 0 15,0-1 0-15,0 3 0 0,-1-1 0 0,0 1 0 0,3 1 0 16,0-2 0-16,-3 2 0 0,-2-2 0 0,4 0 0 16,0-1 0-16,1-2 0 0,-3-1 0 0,2 2 0 15,1-3 0-15,0 2 0 0,1 0 0 0,-2-2 0 16,1-4 0-16,-1 3 0 0,0 3 0 0,0 0 0 15,1-1 0-15,-2 1 0 0,-1 2 0 0,2-1 0 16,-1 0 0-16,0 0 0 0,-1 0 0 0,0 0 0 16,0 1 0-16,0-2 0 0,0-2 0 0,0 2 0 15,1 0 0-15,-1 1 0 0,0-2 0 0,0-1 0 16,-1 0 0-16,1 2 0 0,-1 1 0 0,1 0 0 16,0 0 0-16,0 1 0 0,-1 0 0 0,1-1 0 0,0-1 0 15,1-1 0-15,0 1 0 0,0 0 0 0,-2-1 0 0,1 0 0 16,1-4 0-16,-1 2 0 0,0 2 0 0,0-2 0 15,-1-2 0-15,0 2 0 0,0 4 0 0,-1-2 0 16,0 0 0-16,0 1 0 0,1 1 0 0,0 0 0 16,-2 0 0-16,3-2 0 0,-1-2 0 0,0 2 0 15,1-2 128-15,1-2-128 0,0 0 0 0,0-1 0 16,-1-1 0-16,2 2 0 0,-1-5 0 0,2 3 0 16,-1 2 0-16,1-1 0 0,-2 0 0 0,3 1 0 15,-1 1 0-15,-1-1 0 0,1 0 0 0,0-1 0 16,-1 0 0-16,2-2 0 0,-1 0 0 0,-1 0 0 15,1 1 0-15,-1-5 0 0,-2 2 0 0,3 1 0 16,-2 1 0-16,2 2 0 0,-2 2 0 0,1-1 0 0,-1 2 0 0,0 0 0 16,-1-1 0-16,0 0 0 0,0 0 0 15,0-2 0-15,-1-2 0 0,1 0 0 0,0-1 0 0,0 0 0 16,0-2 0-16,0 4 0 0,0 0 128 0,0 2-128 16,0-1 0-16,0 3 0 0,-1 3 0 0,-1-2 0 15,0-1 0-15,-1 0 0 0,0 0 0 0,1 1 0 16,-2 1 0-16,1-1 0 0,-1-1 0 0,2 0 0 15,-2 0 0-15,1-2 0 0,1 2 0 0,-1 0 0 16,0 1 0-16,1 3 0 0,-1 1 0 0,1 2 0 16,-1 0 0-16,0 0 0 0,2-2 0 0,0 3 0 15,-2-3 0-15,1 4 0 0,0 1 0 0,0 0 0 16,-2 0 0-16,0 1 0 0,1-2 0 0,1 1 0 0,-1 1 0 16,0 2 0-16,1-4 0 0,-1 2 0 0,2-1 0 15,0 0 0-15,-2 1 0 0,-1 2 0 16,3-3 0-16,0 3 0 0,1 0 0 0,-2 1 0 0,2-1 0 0,0 1 0 15,-2 0 0-15,2 2 0 0,0 1 0 0,0 2 0 16,0 11 0-16,0-13 0 0,0-2 0 0,1 0 0 16,2 1 0-16,-2 2 0 0,-1-1 0 0,1 3 0 15,-1-1 0-15,3 2 0 0,-1 0 0 0,1 0 0 16,0 0 0-16,-2 0 0 0,-1 2 0 0,0-2 0 16,2 1 0-16,1-1 0 0,1-1-128 0,-1 1 128 15,-2-2 0-15,1 5 0 0,-2 6 0 0,3-9 0 16,-2 1 0-16,2 1 0 0,-3 7 0 0,3-9 0 15,-3 9 0-15,0 0 0 0,0-6 0 0,0 6 0 16,0 0 0-16,0 0 0 0,1-8-128 0,-1 8 128 0,0 0 0 0,0 0 0 16,0 0 0-16,0 0 0 0,0 0 0 0,0-7 0 15,0 7 0-15,0 0 0 0,-1-9 0 0,1 9 0 16,0-6 0-16,0 6 0 0,0 0 0 0,0 0 0 16,0-9 0-16,0 9 0 0,-3-10 0 0,2 4 0 15,1 6 0-15,-3-8 0 0,3 8 0 0,-4-6 0 16,0-1 0-16,4 7 0 0,-2-8 0 0,2 8 0 15,-3-8 0-15,3 8 0 0,-5-6 0 0,5 6 0 16,0 0 0-16,-5-7 0 0,1 1 0 0,4 6 0 16,-7-5 0-16,7 5 0 0,-8-6 0 0,1 4 0 15,7 2 0-15,0 0 0 0,-8-4 0 0,8 4 0 16,-8-3 0-16,8 3 0 0,-9-2 0 0,9 2 0 0,-9-3 0 0,9 3 0 16,-9-1 0-16,9 1 0 15,-8-4-128-15,8 4 128 0,-8-1 0 0,8 1 0 0,-9-3 0 0,1 3 0 16,-1 0 0-16,9 0 0 0,-12 0 0 0,2 0 0 15,-2 0 0-15,1 0 0 0,1 1 0 0,0 1 0 16,-2-2 0-16,1 1 0 0,1 0 0 0,0 2 0 16,-3-3 0-16,0 0 0 0,-1-3 0 0,0 3 0 15,0-1 0-15,-1 1 0 0,-1 0 0 0,0-1 0 16,-1-1 0-16,1 1 0 0,2 0 0 0,-2-1 160 16,-1 2-160-16,0 0 0 0,3-1 0 0,1 0-176 15,0-1 176-15,0 1 0 0,0-2 0 0,1 2 0 16,0 1-224-16,2 3-16 0,1-1 0 0,9-2 0 15,0 0-2192-15,-9 3-448 0,9-3-96 0</inkml:trace>
  <inkml:trace contextRef="#ctx0" brushRef="#br0" timeOffset="30881.31">11010 7481 11967 0,'0'0'1072'0,"-9"-2"-864"16,-2 2-208-16,11 0 0 0,-9-3 2208 0,1 2 400 15,-1-3 80-15,9 4 0 0,-8-4-1184 0,8 4-240 16,-7-5-48-16,0 1-16 0,7 4-496 0,0 0-112 16,0 0-16-16,-5-7 0 0,-2 1-352 0,7 6-80 15,-4-7-16-15,4 7 0 0,-6-4-128 0,6 4 0 16,0 0 0-16,-9-1 0 0,0 1 0 0,9 0 128 0,-12 5-128 0,2 2 0 16,-2-3 0-16,1 4 0 0,1-1 0 0,-2 4 0 15,-1 2 0-15,0 1 0 0,0 2 0 0,0 1 0 16,0 2 128-16,0 1-128 0,0-1 128 0,3 0-128 15,3-4 192-15,3 1-64 0,1-2 0 0,3-1 0 16,4 0-128-16,2 0 0 0,1 0 0 0,4 1 128 16,1-3-128-16,-1 0 0 0,1 0 0 0,0-3 128 15,0-1-128-15,-1-1 0 0,1-1 0 0,-2 1 0 16,-10-6 0-16,15 5 0 0,-2-2 0 0,-1 0 0 16,-2-3 0-16,-10 0 128 0,13-2-128 0,0-2 0 15,1 0 128-15,-1-1-128 0,-1-2 128 0,0-1-128 16,0-5 128-16,-2 2-128 0,3-1 0 0,0 0 128 15,-1-2 160-15,0 1 32 0,-2 0 0 0,-1 0 0 0,-1 1-48 16,-2 0 0-16,-2 2 0 0,0-4 0 0,0 0-128 0,-1 1-16 16,-3 2-128-16,-3-2 192 0,-1-2-192 0,-1 2 176 15,-1 0-176-15,-1 3 160 0,-2-2-160 0,-2 3 160 16,0 1-160-16,-1 2 160 0,-1 0-160 0,1 1 0 16,2 1 0-16,-3 0 0 0,-4 0 0 0,2 2 0 15,1 1 0-15,1-1 0 0,0 1 0 0,3 1 0 16,-1-1 0-16,11 1 0 0,0 0-160 0,0 0 160 15,0 0-208-15,0 0 80 16,0 0-592-16,0 0-112 0,0 0-32 0,9 7-8352 16,2 1-1664-16</inkml:trace>
  <inkml:trace contextRef="#ctx0" brushRef="#br0" timeOffset="32038.98">13469 7373 4607 0,'0'0'192'0,"0"0"64"0,0 0-256 0,-8 3 0 0,-1-2 0 0,9-1 0 15,0 0 336-15,0 0 32 0,0 0 0 0,0 0 0 16,0 0-368-16,0 0-160 0,-8-3 16 0,8 3 0 16,0 0 400-16,0 0 96 0,-9-2 16 0,9 2 0 15,-8-3 1024-15,8 3 208 0,0 0 32 0,-8-4 16 16,0 0 336-16,2 2 80 0,-1-5 16 0,7 7 0 0,-6-2-416 0,6 2-96 16,-7-6-16-16,7 6 0 0,-6-3-848 0,-1 0-160 15,7 3-32-15,-6-3-16 0,6 3-368 0,0 0-128 16,-4-2 0-16,4 2 0 0,-4-2 0 0,4 2 128 15,0 0-128-15,-4 0 0 0,-3-1 0 0,4 1 0 16,3 0 0-16,-8 0 0 0,8 0 160 0,-9 3-16 16,-1-3 0-16,10 0 0 0,-9 2 304 0,9-2 64 15,-9 0 16-15,1 2 0 0,8-2-16 0,-7 4-16 16,7-4 0-16,0 0 0 0,-10 3-272 0,4 3-48 16,-1 0-16-16,1 3 0 0,1-1-160 0,-1 4 0 15,0 2 0-15,1 2 0 0,0-3 0 0,-1 4 0 0,0 0 0 0,1 2 0 16,-2 3 0-16,2 1 0 0,0-1 0 0,1-3 0 15,0-4 0-15,2-2 0 0,2-2 0 0,3 1 0 16,0-3 0-16,-3-9 0 0,5 13 0 0,1-4 0 16,1 1 208-16,2-3-32 0,0 1-16 0,2 1 0 15,-1 1 80-15,2 0 16 0,0 0 0 0,3 1 0 16,1-2-256-16,1 1 0 0,0-1 0 0,1-1 0 16,0 1 0-16,0-2 128 0,1-1-128 0,-2 1 0 15,0-2 0-15,1 0 0 0,0-2 0 0,-2 1 0 16,-3-4 0-16,-1-3 0 0,-1 1 0 0,0 0 0 15,-2-3 0-15,-1 0 0 0,-1-2 0 0,4 0 0 16,-1-2 176-16,1-1-16 0,-3-5 0 0,1 0 0 16,1-2 240-16,1 1 48 0,0 0 16 0,1-2 0 15,-2-1-160-15,2 0-48 0,-3-2 0 0,0 0 0 0,-2 0-256 0,-2 0 128 16,-2 2-128-16,-2-2 0 0,-2 3 0 0,-2-1 0 16,-1 1 0-16,-1 1 0 0,-3 2 0 0,-1 2-256 15,-3 0 32-15,-1 1 0 0,-1 0 0 0,-2 2 0 16,-1-1 0-16,-1 1 0 0,-3 1 224 0,2 2 0 15,-2 2-160-15,-1 2 160 0,-2 2 0 0,1-2 0 16,-1 2 0-16,3 1 0 0,2 0-176 0,-1 1 176 16,1 1-128-16,1 2 128 15,-1 1-1664-15,4 3-240 0,0 1-48 0</inkml:trace>
  <inkml:trace contextRef="#ctx0" brushRef="#br0" timeOffset="33265.6">11078 7945 11679 0,'0'0'512'0,"0"0"128"0,0 0-512 0,0 0-128 0,-2-7 0 0,2 7 0 16,-4-11 1024-16,4 11 176 0,-6-5 32 0,6 5 16 15,-8-7-608-15,2 4-112 0,6 3-16 0,-8-3-16 16,0-2-208-16,8 5-32 0,-10-3-16 0,0 2 0 16,1 0-112-16,0 1 0 0,-1 0-128 0,1 0 192 15,9 0 320-15,-11 1 48 0,-2-1 16 0,1 2 0 16,1 5 64-16,0-1 32 0,2-3 0 0,0 4 0 15,1 0-320-15,0 4-64 0,2 1-16 0,-1 1 0 16,2 0-272-16,0 1 128 0,1 3-128 0,0 4 0 16,0 1 0-16,2 4 0 0,-1-3 0 0,0 2 0 15,1-3 0-15,0-1 0 0,2 0 0 0,0-1 0 16,2-2 0-16,0-4 0 0,1-1 0 0,1-1 0 0,-4-12 0 16,5 9 0-16,-5-9 0 0,8 7 0 0,-8-7 160 15,10 4-160-15,1-3 128 0,-11-1-128 0,11-4 224 0,4-1-32 16,0 0-16-16,1-2 0 0,-2 1 16 0,1-4 16 15,0 1 0-15,4 0 0 0,-1 0-208 0,-1 3 128 16,-1-1-128-16,-1 0 0 0,1 1 144 0,-2-1-144 16,-2 0 128-16,0 0-128 0,-3 1 0 0,-3 0 128 15,-6 6-128-15,5-10 0 0,-1 0 144 0,-2 3-144 16,-4-5 160-16,-2 2-160 0,-2-2 176 0,-3 0-176 16,-3 1 192-16,0-1-192 0,-2 1 208 0,0 0-64 15,-2 0-16-15,-1 3 0 0,0-2 0 0,0 1 0 16,2-2 0-16,0 5 0 0,1-1-128 0,0 1 0 0,0 2 144 15,3 1-144-15,0 2-192 0,4 1-128 0,7 0 0 0,-8 4-16 32,8-4-880-32,-7 8-160 0</inkml:trace>
  <inkml:trace contextRef="#ctx0" brushRef="#br0" timeOffset="34007.14">13536 7897 16575 0,'0'0'736'0,"0"0"160"0,0 0-720 0,0 0-176 0,0 0 0 0,0 0 0 15,0 0 592-15,-3-6 96 0,3 6 16 0,-4-6 0 16,-2 0-224-16,6 6-32 0,-6-7-16 0,6 7 0 15,-7-3 80-15,7 3 32 0,-11-2 0 0,0 2 0 16,1 0-256-16,-1 3-48 0,0 1-16 0,-2 2 0 16,0 1-224-16,-2 1 0 0,-2 2-144 0,-1 2 144 15,-2 1 0-15,1 2 0 0,-1 0 0 0,1 2 0 16,1 1 0-16,1 2-144 0,0 0 144 0,2 3 0 16,2 3 0-16,2-3 0 0,-1 1 0 0,3-1 0 0,1 1 0 0,3-1 0 15,2-1 0-15,2 0 0 0,2-1 0 0,3-3 0 16,1-2 0-16,3-3 128 0,2-1-128 0,2-4 0 15,1-3 128-15,2-3-128 0,0-2 144 0,3-2-144 16,3-3 192-16,1-2-192 0,3-1 160 0,0-2-160 16,-2-2 128-16,0-1-128 0,-1-3 240 0,-1 0-48 15,0-1 0-15,-3-3 0 0,-4 3 128 0,-1-1 32 16,-1 0 0-16,0-2 0 0,-2-2 96 0,0 0 0 16,0 1 16-16,-3 1 0 0,1 2-144 0,-1-3-48 15,-3 2 0-15,-2 0 0 0,1 0-96 0,-3 4-32 16,0 1 0-16,-1 2 0 0,-3 2-144 0,0 1 160 15,-1 4-160-15,-2 1 160 16,-1 2-480-16,-1 4-112 0,-1 2-16 0,-1 2-8000 16,-2 3-1600-16</inkml:trace>
  <inkml:trace contextRef="#ctx0" brushRef="#br0" timeOffset="79789.48">11248 8022 6447 0,'0'0'576'0,"-5"-7"-576"0,-1-1 0 0,-1 0 0 16,1 1 2768-16,-1 1 448 0,-2-1 96 0,3 1 16 15,0-1-2256-15,0 2-448 0,-3 0-96 0,-2 1-16 16,1-1 192-16,-1 3 48 0,0-1 0 0,-1 1 0 0,1 2-128 0,0 3-32 16,-2 1 0-16,0 1 0 0,0 1-16 0,-2 2-16 15,1 1 0-15,-2 4 0 0,-1 0-384 0,0 1-176 16,0 0 160-16,3 3-160 0,1 1 0 0,1 2 0 16,2 2 0-16,2-1 0 0,0 0 0 0,3-2 0 15,1 2 144-15,2 1-144 0,-1 2 240 0,3-2-48 16,1 1 0-16,2 2 0 0,-1-2-32 0,2 2-16 15,0-1 0-15,3-2 0 0,2-4-144 0,3-2 160 16,2-3-160-16,3-3 160 0,1-2 48 0,2-3 16 16,1-3 0-16,1-5 0 0,1-2 160 0,2-3 16 15,0-3 16-15,1 0 0 0,1-5-96 0,-1-1-32 16,-1-1 0-16,0 0 0 0,-3 1-64 0,-1-2-16 0,-3 0 0 0,-1-2 0 16,-3-2 0-16,-2-1 0 0,-1-2 0 0,-4 3 0 15,-1-7-32-15,-4 1-16 0,-2 1 0 0,-1 0 0 16,-3 2-160-16,-4 2 0 0,-4 2 0 0,-1 3 128 15,-2 0-128-15,-5 5 0 0,-3 0-160 0,-2 3 160 16,-4 3-368-16,-2 4 32 0,-2 4 0 0,0 3 0 31,-4 2-400-31,-1 6-80 0,-1 2-16 0,0 1-8448 0,1 0-1712 0</inkml:trace>
  <inkml:trace contextRef="#ctx0" brushRef="#br0" timeOffset="81097.5">1950 9329 7359 0,'0'0'656'0,"0"0"-528"0,-9-4-128 0,0 0 0 16,1 1 3504-16,2 1 656 0,6 2 144 0,-11-3 32 16,2 0-3376-16,0 2-656 0,1-4-144 0,0 2-32 15,8 3 160-15,-9-2 32 0,0 0 0 0,9 2 0 16,-9-5 0-16,9 5 0 0,-6-5 0 0,6 5 0 16,-7-7-64-16,7 7 0 0,-6-6 0 0,6 6 0 15,-7-7 144-15,7 7 32 0,-7-6 0 0,7 6 0 16,-6-7 144-16,6 7 48 0,0 0 0 0,0 0 0 15,-5-6-112-15,5 6-32 0,-7-7 0 0,7 7 0 16,0 0-128-16,-6-6-32 0,-2 2 0 0,8 4 0 0,0 0-64 0,-7-5-32 16,0 1 0-16,7 4 0 0,0 0-48 0,-10-3-16 15,10 3 0-15,0 0 0 0,-10-1 16 0,10 1 0 16,0 0 0-16,0 0 0 0,0 0-32 0,0 0 0 16,0 0 0-16,0 0 0 0,0 0-144 0,0 0 0 15,0 0 0-15,0 0 128 0,0 0-128 0,0 0 0 16,0 0 0-16,0 0 0 0,0 0 0 0,0 0 0 15,-7 5 0-15,7-5 0 0,-3 11 144 0,0-1-144 16,3-10 160-16,-4 12-160 0,1-1 0 0,2 1 128 16,0 0-128-16,0-3 0 0,-1 1 0 0,2 2 0 15,3 0 0-15,-3-12 0 0,0 0 0 0,2 12 0 16,2-1 0-16,2-3 0 0,-6-8 0 0,7 9 0 0,2-1 0 0,2-1 0 16,1-3 0-16,-12-4 176 15,11 3-176-15,0 1 160 0,1-2-160 0,-1-1 0 0,0-1 144 0,0-1-144 16,1-1 0-16,0 0 144 0,-2-2-144 0,1 0 0 15,-2 0 192-15,1 0-192 0,-2-1 192 0,1 0-192 16,-1-3 256-16,0 3-48 0,-8 5-16 0,10-7 0 16,-2 1 16-16,-1-1 0 0,-1 2 0 0,-1-2 0 15,1-3-16-15,-6 10 0 0,6-10 0 0,-6 10 0 16,3-12-64-16,-1 1-128 0,1 1 176 0,-3 10-176 16,3-13 160-16,-2 2-160 0,-1 2 128 0,0-2-128 15,-1-1 0-15,-1 1 128 0,1 2-128 0,0-1 0 16,1 10 0-16,-4-9 0 0,0-2 128 0,-1 2-128 15,-1 3 0-15,6 6 128 0,-9-6-128 0,0 3 128 0,-1-1-128 16,-1 4 192-16,2 1-192 0,-1 2 192 0,-2-1-192 16,0 1 0-16,-1 1 0 0,0 1 0 0,0-1 128 15,0-2-128-15,0 2 128 0,3-1-128 0,1 1 160 16,-2-3-160-16,-1 3 192 0,2-1-192 0,1-2 160 0,9-1-160 16,-12 3 128-16,6 0-128 0,6-3 0 0,0 0 0 15,-7 10 0-15,7-10 0 16,0 0-2064-16,3 11-448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20:35:37.0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5897 5321 21183 0,'0'0'1888'0,"-7"-1"-1504"0,-1-1-384 0,8 2 0 16,-9 3 2416-16,9-3 400 0,-10 5 96 0,10-5 16 15,-5 8-1536-15,-2-1-304 0,-2-1-64 0,2 1-16 16,2 0-336-16,5-7-64 0,-1 12-16 0,0-3 0 15,1 2-224-15,1 0-48 0,2 3-16 0,2 1 0 16,0 1-96-16,0 2-16 0,0 0 0 0,2 3 0 16,-1 0 16-16,2 1 0 0,-1 3 0 0,-2 2 0 0,-1 2 192 0,-2 2 48 15,1 2 0-15,0 2 0 0,-1 3 48 16,0 0 16-16,-2 1 0 0,0 0 0 0,-2 3 0 16,0-1 0-16,-1-4 0 0,-1-1 0 0,0-2-160 15,0 0-32-15,0-4 0 0,1-2 0 0,-1-5-112 0,1-2-16 16,0-2-16-16,3-3 0 0,0 0 48 0,2-2 16 15,-1-3 0-15,2-2 0 0,-3-9-80 0,0 0-16 16,5 7 0-16,-5-7 0 0,0 0-144 0,0 0 128 16,0 0-128-16,0 0 128 0,0 0-128 0,0 0 128 15,0 0-128-15,0 0 128 0,10 0-128 0,-10 0 0 16,0 0 0-16,0 0 128 0,0 0-128 0,0 0 0 16,0 0 0-16,0 0 0 0,0 0 0 0,0 0 128 15,0 0-128-15,0 0 0 0,0 0 0 0,0 0 0 0,0 0 0 0,0 0 0 16,11 4 0-16,-11-4 0 15,11 0 0-15,0-1 0 0,-11 1 0 0,12-1 0 16,-2-1 0-16,2-3 0 0,-12 5 0 0,13-4 0 16,0 2 0-16,1-1 0 0,1 2 0 0,0 1 0 0,2-3 0 0,1 2 0 15,1 1 0-15,0 0 0 16,2 0 0-16,1 0 0 0,3-1 0 0,1-1 0 0,0-2 0 0,0 0 0 16,-1 1 0-16,2 0 0 0,2-4 128 0,0 2-128 15,-1-1 0-15,2-2 160 0,0 1-160 0,-1-2 160 16,-2 0-160-16,-1 0 0 0,-1 0 144 0,-1 1-144 15,-2 2 0-15,-1 0 0 0,-3 1 0 0,-2 0 128 16,-2-2-128-16,-2 3 0 0,-2-2 128 0,-10 6-128 16,11-4 0-16,-11 4 144 0,0 0-144 0,0 0 0 15,0 0 176-15,0 0-176 0,0 0 160 0,0 0-160 0,0 0 144 0,0 0-144 16,9-8 128-16,-9 8-128 0,0 0 0 16,9-5 128-16,-9 5-128 0,0 0 0 0,9-9 128 0,-3 0-128 15,0 1 0-15,-6 8 128 0,5-11-128 0,-5 11 0 16,5-11 0-16,0 0 0 0,1 1 0 0,-3-2 0 15,0 0 0-15,1-1 0 0,0-4 0 0,-1-1 0 16,0-1 128-16,1-4-128 0,0 0 0 0,0-3 0 16,0-3 0-16,0-2 128 0,-1-2-128 0,-1-2 0 15,-1 1 0-15,1 3 0 0,-2 2 0 0,0-1 0 16,0-1 0-16,-2 4 0 0,1 2 0 0,-1 0 0 16,-4 2 0-16,2 2 0 0,1-3 0 0,-1 5 0 0,-2-1 128 0,3 3-128 15,-1 4 0-15,1-1 0 16,-1 2 0-16,3 2 0 0,-1-1 0 0,2 1 0 15,0 1 0-15,0 2 0 0,0 1 0 0,0-2 0 16,0 8 0-16,-1-9 0 0,1 2 0 0,0 7 0 0,-1-6 0 0,1 6 0 16,-1-11 0-16,1 11 0 15,-4-6 0-15,4 6 0 0,-3-7 0 0,-1 2 0 16,0 0 0-16,4 5 0 0,-5-5 0 0,5 5 0 0,0-10 0 0,0 10 0 16,-9-3 0-16,9 3 0 0,-7-4 0 0,7 4 0 15,0 0 0-15,0 0 0 0,-7-2 0 0,7 2 0 16,0 0 0-16,-8 0 0 0,8 0 0 0,0 0 0 15,0 0 0-15,-9 3 0 0,9-3 0 0,0 0 0 16,-10 5 0-16,3-1 0 0,7-4 0 0,-8 5 0 16,8-5 0-16,-8 5 0 0,8-5 0 0,-9 4 0 15,9-4 0-15,-11 7 0 0,1-2 0 0,0-1 0 0,-2 0 176 0,-1-1-48 16,0-1-128-16,0 1 192 0,-2 1 0 0,2 2-16 16,2 2 0-16,-2 0 0 0,-2 0-176 0,0-1 160 15,-1 1-160-15,-4 1 160 0,0-1-160 0,-1 0 192 16,-4-1-192-16,-2 2 192 0,-3-1 80 0,-4-2 32 15,-3 1 0-15,-1-5 0 0,-3-2-160 0,3 3-16 16,1 7-128-16,5-6 192 0,-2-6-48 0,3 0-16 16,2 2 0-16,3 0 0 0,1-2-128 0,4 0 160 15,3 0-160-15,1-1 160 0,1 0-160 0,3 2 0 16,2 1 0-16,0-4 0 0,2 2 0 0,9 2 0 16,0 0 0-16,0 0 0 15,10 13-1152-15,-3-7-192 0,-7-6-64 0,10 4-21728 0</inkml:trace>
  <inkml:trace contextRef="#ctx0" brushRef="#br0" timeOffset="23233.3">18461 2981 10703 0,'0'0'464'0,"0"0"112"0,6-8-448 0,-6 8-128 0,7-8 0 0,-7 8 0 16,6-6 1216-16,-6 6 208 0,7-7 48 0,-7 7 16 16,0 0-144-16,0 0-48 0,0 0 0 0,0 0 0 15,0 0-336-15,0 0-64 0,0 0 0 0,0 0-16 16,0 0-208-16,0 0-32 0,-6 9-16 0,0 3 0 16,-2 1-112-16,-1 3 0 0,-3 2-16 0,-1 0 0 15,-4 4 160-15,-1 4 48 0,-3 3 0 0,-4 4 0 16,-3 1 80-16,-2 1 32 0,-2 1 0 0,0 1 0 15,-1 1-176-15,1-3-48 0,-1-3 0 0,1 1 0 16,0 0-208-16,2-3-64 0,2-3 0 0,1-1 0 16,3-2-96-16,3-1-32 0,1-1 0 0,5-2 0 15,0-3-192-15,4-6 128 0,1 1-128 0,4-5 0 0,6-7 0 16,0 0-240-16,0 0 32 0,0 0 0 16,-5-7-688-16,1-5-144 15,1 1-32-15,3-5 0 0,1-1-1808 0,2 0-352 0,0-4-80 0</inkml:trace>
  <inkml:trace contextRef="#ctx0" brushRef="#br0" timeOffset="23483.04">17933 3192 11967 0,'6'-26'528'0,"-1"8"112"0,2 0-512 0,-1-3-128 15,1 1 0-15,-1 2 0 0,1 1 864 0,2 1 144 16,-1 1 16-16,0 2 16 0,-2 1 160 0,1 1 16 16,-1 2 16-16,-6 9 0 0,7-6 176 0,-7 6 16 15,0 0 16-15,0 0 0 0,0 0-128 0,13 0-32 0,-13 0 0 0,12 5 0 16,-2 1-128-16,0 1-16 15,0 3-16-15,-1 3 0 0,-1 1-192 0,1 1-32 0,0 6-16 0,1 0 0 16,-1 5-224-16,2 3-32 16,0-1-16-16,3 1 0 0,-3 1-272 0,2-1-48 0,0-2-16 0,2 0 0 15,0 2-144-15,2-3-128 0,0-2 144 0,0-1-144 16,0 1 144-16,1-2-144 0,-1 0 128 0,0-1-128 16,2 0-128-16,0-4-128 0,1 0 0 0,2-2-11680 15,1-2-2336-15</inkml:trace>
  <inkml:trace contextRef="#ctx0" brushRef="#br0" timeOffset="26502.15">18960 2895 6447 0,'0'0'272'0,"0"0"80"0,0 0-352 0,0 0 0 16,0 0 0-16,0 0 0 0,0 0 2656 0,0 0 464 16,0 0 80-16,0 0 32 0,0 0-1968 0,-1-9-400 15,1 0-80-15,0 9-16 0,2-10-16 0,-2 10-16 16,4-9 0-16,-4 9 0 0,8-9-160 0,-1 1-48 16,-1 1 0-16,1-1 0 0,0 0 32 0,3 1 0 15,-1-2 0-15,1 3 0 0,-1-2-112 0,3 1 0 16,1-2-16-16,0 1 0 0,1 1-224 0,2-1-32 15,-2 0-16-15,3 0 0 0,0 0 80 0,0 1 16 16,0 0 0-16,3 0 0 0,-1 0 224 0,3-1 48 16,1 0 16-16,1 0 0 0,2 0-192 0,2 2-32 0,0-3-16 0,1 0 0 15,0-1-176-15,3 1-128 0,2-1 144 16,4 0-144-16,3-5 128 0,0 3-128 0,4 1 0 16,5 0 0-16,5 2 0 0,1-1 128 0,0 1-128 0,-4 1 0 15,-5 4 0-15,-1-3 0 0,0 2 0 0,-1 1 0 16,0 2 0-16,-1 0 0 0,0 1 0 0,1 1 0 15,0 0 0-15,1 0 0 0,-1 0 0 0,-2 1 0 16,-2 1 0-16,-2 0 0 0,0 2 0 0,2 1 0 16,0 2 0-16,1 2 0 0,0 1 0 0,-1 5 0 15,2 2 0-15,-2 1 0 0,-2 0 0 0,-3-1 0 16,-2 0 0-16,-1 1 0 0,-4-2 0 0,-3 0 0 16,-3-1 0-16,1 2 0 0,-1 1 0 0,-1-1 144 15,-1 0-16-15,-1 0 0 0,-1-1 0 0,-2 1 0 0,0 1-128 16,0-2 0-16,-1-1 0 0,1-3 0 15,-2 1 128-15,1 0-128 0,0-1 0 0,-1 0 128 0,0-1-128 0,-1-3 128 16,-1 0-128-16,-1-1 128 0,1 0-128 0,-2 0 192 16,-1 2-192-16,-3 0 192 0,1-2-48 0,-8-7 0 15,11 9 0-15,-5 0 0 0,-6-9-144 0,7 8 192 16,-7-8-192-16,5 8 192 0,-5-8-32 0,0 0 0 16,0 0 0-16,6 6 0 0,-6-6 80 0,0 0 16 15,0 0 0-15,8 1 0 0,-8-1 0 0,11 0 16 16,-11 0 0-16,10-1 0 0,-10 1-80 0,9-2-32 15,-9 2 0-15,9-3 0 0,-2-1-160 0,-7 4 128 16,0 0-128-16,6-4 128 0,-6 4-128 0,0 0 0 16,0 0 0-16,0 0 128 0,0 0-128 0,8-2 0 0,-8 2 0 0,0 0 0 15,0 0 0-15,0 0 0 0,0 0 0 0,0 0 0 16,4-7 0-16,-4 7 0 0,3-10 0 0,-1 2 128 16,-2 8 0-16,3-9 0 0,-3 9 0 15,0-10 0-15,0 10 48 0,0-10 0 0,0 0 0 0,1 1 0 16,-1 9-48-16,3-10-128 0,-3 1 192 0,0 9-64 15,3-11-128-15,-1 1 0 0,-2 10 144 0,4-10-144 16,-3 1 0-16,-1 9 0 0,2-12 0 0,-2 2 0 16,0 10 0-16,-3-9 0 0,2-1 0 0,-2 0 0 15,1 0 0-15,0 0 0 0,2 10 0 0,-2-9 128 16,0 0-128-16,2 9 0 0,-2-10 0 0,2 10 0 16,0 0 0-16,-3-8 0 0,3 8 0 0,-3-10 0 15,3 10 0-15,0 0 0 0,-1-10 0 0,1 10 0 16,0 0 0-16,0 0 0 0,0 0 0 0,0 0 0 0,0 0 0 15,0 0 0-15,0 0 0 0,0 0-128 0,0 0 128 0,0 0 0 16,0 0-144-16,1 13 144 0,1-1 0 16,2 1-176-16,-2-1 176 0,1 1-128 0,1 0 128 0,0 0 0 15,0-1 0-15,2-2 0 0,-2 2 0 0,-4-12 0 16,7 13 0-16,-2-3 0 0,-1 3 0 0,0-2 0 16,0-2 0-16,-1 3 0 0,0-1 0 0,0 2 0 15,-3-13 0-15,1 11 0 0,-1-11 0 0,1 13 0 16,-1 0 0-16,0-4 0 0,0-9 0 0,-1 12 0 15,1-12 0-15,-4 12 0 0,-1-2 0 0,5-10 128 16,-5 12-128-16,-1-1 176 0,0-3-176 0,-1 0 0 16,1 0 0-16,6-8 0 0,-11 6 0 0,0 1 0 0,-2 0 0 15,1-1 0-15,-1-2 128 0,0 0-128 0,0-2 0 0,2 0 128 16,1-1-128-16,-2-1 128 0,0 0-128 0,2-1 128 16,2-2-128-16,8 3 0 0,-10-2 0 0,3-4 0 31,7 6-1056-31,-6-5-288 0,1-1-64 0,5 6-10112 0,-7-8-2032 0</inkml:trace>
  <inkml:trace contextRef="#ctx0" brushRef="#br0" timeOffset="28687.92">22163 3222 24015 0,'0'0'1056'0,"0"0"224"0,-9 0-1024 0,1 1-256 16,8-1 0-16,-9 0 0 0,9 0 640 0,0 0 80 0,0 0 16 0,0 0 0 15,0 0-32-15,0 0-16 0,0 0 0 0,0 0 0 16,0 0-400-16,11-6-80 0,-1 1-16 0,2 2 0 15,-1-3 0-15,4 2 0 0,0 0 0 0,2 0 0 16,0 0 64-16,4 1 16 0,3-1 0 0,0 3 0 16,1-2-64-16,0 2-16 0,0 0 0 0,-2 1 0 15,-1 0-192-15,2 0 0 0,-1 0 128 0,-2 0-128 16,-3 0 0-16,-2 0 0 0,-3 0 0 0,-1 0 0 16,-2 0 0-16,-10 0 0 0,0 0 0 0,11 5 0 15,-11-5 0-15,0 0 0 0,0 0 0 0,1 12 0 16,-4 0 0-16,-2-5 0 0,-1 2 0 0,-5 2 0 15,-1-1 0-15,-3 2 0 0,-5 0 0 0,-1 2 0 16,-1 0 0-16,-1 3 0 0,-1 2 128 0,0 0-128 16,-1-1 0-16,1 1 0 0,1-1 0 0,1 0 0 0,0-1 0 0,3 0 0 15,2 0 0-15,3 0 0 0,1-1 224 16,1-2 96-16,0 2 32 0,3-3 0 0,2 0-48 0,1-2-16 16,1 1 0-16,1 0 0 0,2 1-32 0,0 0 0 15,2-1 0-15,3-2 0 0,-3-10-16 0,5 11-16 16,2-2 0-16,2-1 0 0,2-2-32 0,3 1-16 15,0-2 0-15,2-1 0 0,-1 0-176 0,5-2 0 16,2-2-160-16,3 0 160 16,1 0-656-16,1 0-48 0,2 0 0 0,1 0 0 15,1 2-2624-15,0-2-512 0</inkml:trace>
  <inkml:trace contextRef="#ctx0" brushRef="#br0" timeOffset="29004.29">23042 3659 39679 0,'0'0'1760'0,"-8"8"352"0,-2 2-1680 0,3 6-432 0,2-2 0 0,1 2 0 0,1-1 352 0,3 0-16 16,0-2 0-16,0 2 0 0,0 0-336 0,3-2-128 15,0 0 0-15,1 1 0 16,-1 0-704-16,3 2-128 0,0 0-16 0,2-1-16000 15</inkml:trace>
  <inkml:trace contextRef="#ctx0" brushRef="#br0" timeOffset="34941.28">19887 1986 10127 0,'0'0'896'0,"0"0"-704"0,0 0-192 0,0 0 0 16,0 0 2160-16,0 0 400 0,10 0 64 0,2-2 32 15,1-1-1824-15,-2 0-384 0,-1 1-64 0,0-1 0 16,1-1-208-16,-1 2-48 0,-1-1 0 0,1-1 0 15,0 0 112-15,0-2 16 0,1-2 0 0,1 3 0 16,-2-3 32-16,0 0 16 0,0 0 0 0,0 0 0 16,0 0-48-16,0 1-16 0,-3-2 0 0,0-1 0 15,-1 1-240-15,1 0 144 0,-3-1-144 0,-2 1 128 16,1-1-128-16,-3 1 160 0,1-1-160 0,-2 0 160 16,0-2 272-16,-2 1 48 0,0 1 16 0,1 2 0 0,-2-4 208 0,-1 3 32 15,-2 1 16-15,-1 2 0 0,-2-1-288 0,0 2-48 16,-2 0-16-16,0 1 0 0,-2 0-96 0,-1 2-32 15,1-1 0-15,0 2 0 0,-2-3 112 0,2 2 0 16,-1 2 16-16,1 2 0 0,-2 2 48 0,3-2 16 16,2 2 0-16,-1 3 0 0,-1 2-112 0,0 1-32 15,1 2 0-15,0 4 0 0,1 1-320 0,-1 1 144 16,0 0-144-16,2 2 0 0,1-1 0 0,2 1 0 16,3-3 0-16,2 1 0 0,0 0 0 0,2-1 0 15,3 0 0-15,1-1 0 0,2-3 128 0,2 1-128 16,1 2 0-16,3-3 0 0,1 1 0 0,0 2 0 15,0-2 0-15,3 2 0 0,1-1-256 0,1 0-16 0,1-2 0 0,1 0 0 32,-2 0-224-32,1-1-32 0,-2-2-16 0,1-1 0 15,0 0-1696-15,0-2-352 0,1-5-64 0,-1 2-9440 0</inkml:trace>
  <inkml:trace contextRef="#ctx0" brushRef="#br0" timeOffset="35444.32">20420 1843 20671 0,'0'0'912'0,"-2"-12"192"0,-1 0-880 0,2 3-224 0,-2 0 0 0,3 9 0 16,-3-10 1344-16,1-2 208 0,-1 1 48 0,1 4 16 0,2 7-720 0,-2-11-160 15,2 11-32-15,-5-9 0 0,0 1-176 0,0 2-32 16,-2-1-16-16,1 2 0 0,-2 1 64 0,-1 1 16 15,9 3 0-15,-11 0 0 0,-1 3 16 0,2 1 16 16,-2 1 0-16,2 3 0 0,-2 2-256 0,0 2-48 16,1 1-16-16,-1 2 0 0,0-2-272 0,0 1 0 15,2-1 0-15,1 3 0 0,1-2 0 0,2 2 0 16,0-1 0-16,2 1 0 0,2-3 0 0,1 0 0 16,1-1 0-16,2-2 0 0,-2-10 0 0,5 13 0 15,2-2 0-15,-1-1 0 0,-6-10 0 0,12 9 0 16,-1-2 0-16,0-1 0 0,0-5 0 0,2 1 0 15,-1-2 128-15,2 0-128 0,1-2 0 0,1 1 0 0,-2-3 0 16,1 2 0-16,-1-4 0 0,0 1 0 0,0-1 0 0,-3-2 0 16,2-1 128-16,-2 0-128 0,-1-4 0 0,-1 2 0 15,-1-1 144-15,0-1-144 0,0-2 0 0,-2 0 144 16,-1 0-144-16,-1 0 0 0,-1-2 144 0,-2-2-144 16,-1-3 0-16,-1 0 144 0,-3-4-144 0,0 1 0 15,-1 0 128-15,-3-2-128 0,-1-3 0 0,-1 0 0 16,-2 0 128-16,0 1-128 0,0 3 0 0,-1 2 0 15,-2 4 0-15,0 1 0 0,2 4 0 0,0 3 0 16,0 2-208-16,2 3 48 0,0 7 16 0,11 0 0 16,-9 3-336-16,2 2-64 0,7-5-16 0,-5 10 0 15,5-10-1840-15,-1 12-368 0,1-12-80 16</inkml:trace>
  <inkml:trace contextRef="#ctx0" brushRef="#br0" timeOffset="36008.75">20805 1738 14735 0,'-9'-6'1312'0,"9"6"-1056"0,-10-4-256 0,1 0 0 0,0-2 2240 0,0 0 400 16,0 1 80-16,0 0 16 0,0 1-1360 0,0 0-272 15,-2 0-48-15,1 2-16 0,-1-2-560 0,1 2-112 0,-1 1-32 16,0 2 0-16,-2 2-144 0,1 1-48 0,2 1 0 0,-1-1 0 16,2 3 80-16,1-1 16 0,3 2 0 0,1 4 0 15,1-3-16-15,1 2 0 0,0 5 0 0,2-5 0 16,2-1-224-16,2 0 0 0,-4-10 0 0,8 12 0 16,-1-5 144-16,4-1-144 0,1-1 128 0,-1 1-128 15,1-2 160-15,1-2-160 0,1-2 192 0,2 0-192 16,1-4 176-16,0 2-176 0,0-1 160 0,1-1-160 15,-2 0 128-15,-2-1-128 0,-1-2 0 0,-1 1 144 16,-2-1-144-16,-2 1 128 0,-1-2-128 0,-2 0 128 16,-3-1-128-16,-2 0 0 0,-1 1 0 0,1 8 0 15,-4-10 0-15,0 1 128 0,-1 2-128 0,5 7 0 16,-6-5 0-16,6 5 128 0,-7-4-128 0,7 4 0 16,-8 4 0-16,8-4 0 0,-8 8 0 0,3 2 0 15,1 1 0-15,2 2 0 0,0-3 128 0,2 3-128 0,3 1 0 0,0 2 0 16,1 1 0-16,2 0 128 0,-1-1-128 0,0 1 0 15,1-2 0-15,-1 2 0 0,-1 0 0 0,-2 0 0 16,4-1 0-16,-1-1 0 0,-1 0 128 0,0 0 0 16,-3 1 0-16,0 2 0 0,1 0 64 0,-2 1 16 15,-2-1 0-15,0 0 0 0,-2-2-64 0,-1 0-16 16,-1-2 0-16,1 0 0 0,-1 1-128 0,-1-1 128 16,-2-1-128-16,0-1 128 0,0-2-128 0,0 0 0 15,-1-2-192-15,1-1 192 16,0-2-1104-16,9-5-112 0,-10 3 0 0,10-3-8448 15,-9-4-1664-15</inkml:trace>
  <inkml:trace contextRef="#ctx0" brushRef="#br0" timeOffset="36409.04">21046 1900 22511 0,'0'0'992'0,"1"-9"224"0,-1 9-976 0,4-8-240 0,-4 8 0 0,5-12 0 16,1 5 1088-16,0-1 160 0,1 0 32 0,-7 8 16 16,9-7-640-16,0 2-128 0,0 0-16 0,1 0-16 15,0 0-336-15,0-1-160 0,2 1 160 0,1-1-160 16,1-3 160-16,0-1-160 0,-1 1 160 0,2 1-160 16,-1 1 160-16,-1-5-160 0,0 1 160 0,0 1-160 15,-1 0 160-15,-2 0-160 0,0 0 160 0,-3 1-160 16,-1-3 176-16,-3 2-176 0,-1-1 192 0,-4 0-192 0,2-1 192 0,-2 1-192 15,-2 0 192-15,-3 2-192 0,-2-2 240 0,-1 5-64 16,-3-1-16-16,-1 2 0 0,-3 4 80 0,0 2 16 16,0 1 0-16,0 5 0 0,-2 1 16 0,1 4 16 15,0 1 0-15,1 1 0 0,1 3-48 0,2 1-16 16,1 3 0-16,3 0 0 0,-1 0-16 0,3 1 0 16,3 0 0-16,2 0 0 0,3-1 48 0,4-1 0 15,2 0 0-15,1-1 0 0,4-1-256 0,2 0 144 16,3-1-144-16,2-5 128 0,3 0-128 0,3-2 0 15,4-2 144-15,3 0-144 16,3-3-1328-16,4 0-336 0,1-1-64 0</inkml:trace>
  <inkml:trace contextRef="#ctx0" brushRef="#br0" timeOffset="37843.1">23463 3192 2751 0,'0'0'256'0,"0"0"-256"0,0 0 0 0,0 0 0 0,-1-9 4608 0,-1 0 896 16,1 1 160-16,1 8 32 0,1-10-3696 0,2 0-736 16,0 1-160-16,-1 2-16 0,0-5-192 0,0 1-48 15,2 4 0-15,1-3 0 0,0 3-304 0,-5 7-64 16,4-10-16-16,-4 10 0 0,7-10-240 0,-2 1-48 16,-5 9-16-16,7-11 0 0,0 2 176 0,1 2 48 15,-1-3 0-15,2 1 0 0,3-1 32 0,1-1 16 16,1 1 0-16,4-3 0 0,-1 0-128 0,3 2-32 15,1-4 0-15,1 0 0 0,4 0-112 0,-1-1-32 16,-2 1 0-16,2-1 0 0,1-1 0 0,1 1-128 16,1 1 192-16,2 0-64 0,1 1-128 0,2 2 0 0,-2 2 0 0,3-1 0 15,1 0 0-15,-1 2 0 0,0-1 0 0,0 0 0 16,1 0 0-16,1-1 0 0,-2 1 0 0,-1-1 0 16,-1 1 0-16,2 2 0 0,0 1 0 0,1 1 0 15,1-3 0-15,-1 2 0 0,-1 1-144 0,1 1 144 16,1 2 0-16,0 2 0 0,-2 1 0 0,-1 1 0 15,1 0 0-15,-1 3 0 0,-3 0 0 0,0 1 0 16,0 2-128-16,0 1 128 0,0-1 0 0,0 3 0 16,0 1 0-16,0-2 0 0,0 6 0 0,-2-2 0 15,0 0 0-15,1-3 0 0,2 2 0 0,-1 2 0 16,0-1 0-16,-2-1 0 0,0 1 0 0,-1 2 0 16,-2-4 0-16,-3 0 0 0,-1-2 0 0,-1 0 0 15,-2 0 0-15,-1 2 0 0,-2-1 0 0,1-2 0 16,1 0 0-16,-1-1 0 0,-2 3 128 0,0 0-128 15,1-5 0-15,-2 2 0 0,1-1 0 0,-1 1 0 0,0-1 0 16,0 1 0-16,-1-2 0 0,0 0 0 16,-1-2 160-16,2-1-160 0,-2 1 160 0,-1-2-160 0,1 1 0 0,-2-1 128 15,-9-1-128-15,12 0 0 0,-3-1 0 0,0 1 128 16,-9 0-128-16,10 0 0 0,1-3 0 0,-11 3 0 16,10-3 0-16,-10 3 0 0,9-2 128 0,-9 2-128 15,9-3 0-15,-9 3 144 0,8-5-144 0,-8 5 0 16,7-5 144-16,-7 5-144 0,0 0 128 0,6-7-128 15,-6 7 160-15,0 0-160 0,5-10 240 0,-2-1-48 16,-3 2-16-16,-1 1 0 0,-1-3 144 0,0-1 16 16,-1-1 16-16,-1 0 0 0,0-1-144 0,-1-1-16 15,-1 0-16-15,-2 0 0 0,-1 1-16 0,-2 0 0 16,1-2 0-16,-1 0 0 0,1 2-32 0,0 1 0 0,-2-1 0 0,1 2 0 16,2-1 0-16,1 2-128 0,1 2 192 0,0 3-64 15,1 0-128-15,-1 4 0 0,7 2 0 0,-8-4 0 16,8 4 0-16,0 0 0 0,-8 0-128 0,8 0 128 15,0 0 0-15,0 0 0 0,0 0 0 0,0 0 0 16,0 0 0-16,0 0-192 0,0 0 64 0,0 0 128 16,7 12-128-16,-1-2 128 0,0 2 0 0,0-2 0 15,2 2 0-15,1 2-144 0,0-1 144 0,2 0 0 16,-1 2-160-16,1 2 160 0,-1 1-128 0,2 0 128 16,-1 2 0-16,0-1-160 0,-2 1 160 0,-1-1 0 15,0-3 0-15,-1 0 0 0,1-1 0 0,0-2 0 16,-1 0 0-16,-2-2 0 0,-1-1 0 0,0 1 0 15,-4-11 0-15,4 11 128 0,-4-11-128 0,2 11 0 16,-2-11 0-16,0 0 128 0,-1 13-128 0,1-13 0 0,-3 9 0 0,3-9 128 16,-5 12-128-16,0-3 0 0,-4-3 0 0,0 2 128 15,-1 0-128-15,0 0 0 0,-2 0 0 16,-1 3 0-16,-2 0-192 0,0 2 192 16,2 0-1616-16,2 0-224 0,-1 0-32 0</inkml:trace>
  <inkml:trace contextRef="#ctx0" brushRef="#br0" timeOffset="39079.35">24052 1513 6447 0,'2'-13'576'0,"-2"13"-576"0,0-12 0 0,0 0 0 16,2 2 1952-16,-1 1 288 0,1 1 48 0,-2 8 16 15,0 0-944-15,2-12-176 0,1 3-32 0,-3 9-16 16,7-9-144-16,-7 9-32 0,6-6 0 0,-6 6 0 16,9-7-208-16,-1 0-48 0,-8 7-16 0,10-2 0 0,1 1 16 0,-11 1 0 15,9 5 0-15,-1 0 0 0,0 2-128 0,-2 0-32 16,-1 4 0-16,-1 2 0 16,0 0-96-16,-1 5 0 0,-2 3-16 0,-1 5 0 0,0 0 144 15,-1 4 48-15,-2 1 0 0,-1 1 0 0,0 2-240 0,0-3-32 16,1 0-16-16,0 2 0 0,-2-2-160 0,0 2-48 15,-2-6 0-15,2 2 0 0,0-2-128 0,1-2 160 16,1-2-160-16,0-1 160 0,0-1-160 0,0 0 0 16,2-3 144-16,-2 1-144 0,-1-6-240 0,3 0-112 15,-2-2-32-15,3-11 0 16,0 0-576-16,0 0-112 0,0 0-16 0,0 0-8272 16,0 0-1648-16</inkml:trace>
  <inkml:trace contextRef="#ctx0" brushRef="#br0" timeOffset="39289.08">24114 1795 21183 0,'0'0'944'0,"0"0"192"0,0-10-912 0,0 10-224 0,1-11 0 0,-1 11 0 16,5-7 1536-16,-5 7 272 0,9-6 48 0,2-1 16 15,0 3-1168-15,0 2-224 0,-1-1-48 0,2 3-16 16,2 1-288-16,1 2-128 0,-1 2 128 0,0-2-128 15,1 1 0-15,-1-3 0 0,-2 4 0 0,-1-4 0 16,1 2 0-16,-1-2-320 0,-1-1 48 0,-10 0-8368 16,10 2-1680-16</inkml:trace>
  <inkml:trace contextRef="#ctx0" brushRef="#br0" timeOffset="39560.68">24496 1337 23951 0,'0'0'2128'0,"0"0"-1696"15,0 0-432-15,0 0 0 0,-7 10 1200 0,2 1 144 16,1 0 48-16,1 4 0 0,-1 0-960 0,2 2-192 16,-1 3-48-16,-1 1 0 0,0 1-192 0,0 5 0 15,-1 2 128-15,1 4-128 0,0 1 0 0,-1 2 0 16,-1-2 0-16,0 4 0 0,1 0 0 0,0 1 0 15,0 0 0-15,1 0 0 0,0 0 0 0,3-1 0 0,-1-3 0 0,2-1 0 16,2-1 0-16,2-2 0 0,0-4-128 0,2-2 128 31,3-4-704-31,2-4-64 0,-1-4-32 0,2-3-7472 0,-1-1-1504 0</inkml:trace>
  <inkml:trace contextRef="#ctx0" brushRef="#br0" timeOffset="39977.94">24867 1639 23951 0,'-14'-4'2128'0,"2"4"-1696"0,-4 3-432 0,-1-2 0 0,2 5 1216 0,-2-3 144 16,0 5 48-16,0 1 0 0,1 2-688 0,2 2-128 15,1 0-16-15,0 3-16 0,0-2-384 0,1 3-176 16,0 1 160-16,3 0-160 0,4 2 0 0,1-1 0 15,0 0 0-15,2 0 0 0,2 2 0 0,4-1 0 16,1 1 0-16,1-2 0 0,2 1 0 0,3-5-128 16,0 1 128-16,2-2 0 0,3-1 0 0,0-1 0 15,-2-3 0-15,3-1 0 0,1-3 0 0,0-2 0 16,1-3 0-16,-1-3 0 0,0-2 160 0,-1-3-160 16,-1-1 160-16,-1 0-160 0,1 0 160 0,0-3-160 0,-2-1 160 0,0-1-160 15,1-2 160-15,-4-1-160 0,0 0 160 0,-1-4-160 16,-2 0 224-16,-1 1-48 0,-2-3-16 0,-1 0 0 15,-3-2-160-15,-1 0 160 0,-3-1-160 0,0 2 160 16,-4-2-160-16,0-1 0 0,1 0 0 16,-3 1 128-16,-3 0-128 0,0 0 0 0,1 4 0 0,-1 2 0 15,0 2 0-15,0 4 0 0,1 3 0 0,-1 3 0 16,-1 2-160-16,1 2-64 0,2 3-16 0,2 1 0 31,0 2-1424-31,8-2-304 0,0 0-48 0</inkml:trace>
  <inkml:trace contextRef="#ctx0" brushRef="#br0" timeOffset="40666">25524 1525 11055 0,'0'0'976'0,"-4"-8"-784"15,-1 1-192-15,0 1 0 0,0-1 2512 0,5 7 464 16,-7-4 96-16,7 4 0 0,-8-5-1744 0,2 3-368 0,6 2-64 15,-9-4 0-15,0 1-320 0,9 3-48 16,-10 0-16-16,1 3 0 0,0 1 128 0,0-1 0 0,1 4 16 0,-1 1 0 16,0 4 0-16,0-2 0 0,0 3 0 0,-2 3 0 15,0 3-192-15,-1 2-32 0,0 0-16 0,2 1 0 16,-1-1-80-16,3 2-16 0,1 0 0 0,1 0 0 16,2 3-96-16,2-1-32 0,-2-3 0 0,1 1 0 15,1 2-192-15,2 0 128 0,0-2-128 0,2 0 0 16,1-1 0-16,1-1 0 0,-2-4 0 0,4 2 0 15,-1-3 128-15,3-1-128 0,-1 1 0 0,3-3 0 16,0-2 128-16,2-2-128 0,0-3 0 0,-1-2 144 16,0 0-144-16,0-3 0 0,1-2 144 0,0-2-144 15,1 1 144-15,0-3-144 0,-1-2 192 0,1-1-192 0,0-1 144 0,0 0-144 16,0 1 0-16,-1-2 144 16,-2-1-144-16,0 1 0 0,1-1 0 0,-1 1 128 0,-1 1-128 0,-1 0 0 15,0 1 0-15,-1 0 128 0,-2-2-128 0,0 1 0 16,-1-1 0-16,-4 10 0 0,3-7 0 0,-3 7 0 15,0 0 0-15,1-12 0 0,0 3 0 0,-1 9 128 16,-1-9-128-16,1 9 0 0,-3-11 0 0,3 11 0 16,0 0 128-16,-6-6-128 0,-1-1 0 0,7 7 0 15,-9-5 0-15,1 2 0 0,8 3 0 0,-9-2 0 16,0 2 0-16,0-2 128 0,0 0-128 0,9 2 0 16,-11-3 0-16,2 2 0 0,-1 0 272 0,-1 1-16 15,1 1-16-15,1-1 0 0,-2 0 48 0,2 1 16 16,9-1 0-16,-10 2 0 0,1-1-128 0,9-1-32 0,0 0 0 0,0 0 0 15,-9 0-144-15,9 0 0 0,0 0-192 0,0 0 192 32,0 0-2416-32,0 0-352 0</inkml:trace>
  <inkml:trace contextRef="#ctx0" brushRef="#br0" timeOffset="41712.86">26125 3450 13823 0,'0'0'1216'0,"-10"0"-960"15,10 0-256-15,-12-1 0 0,12 1 1552 0,0 0 272 16,0 0 48-16,0 0 16 0,0 0-1184 0,0 0-256 16,-6-5-32-16,6 5-16 0,0 0 192 0,0 0 48 15,2-7 0-15,-2 7 0 0,7-5 256 0,0 2 48 16,4 2 16-16,-1 0 0 0,2-1-160 0,1 1-32 15,3 0 0-15,-1 0 0 0,2-1-448 0,2 1-80 16,-1 0-32-16,1 1 0 0,0-4-16 0,0 1 0 16,1 1 0-16,-1-1 0 0,-2 2-64 0,0-3-128 0,-1 1 176 0,1 3-176 15,-4 0 240-15,-1 1-64 0,-1 2-16 0,-2 0 0 16,-9-3-32-16,12 2-128 0,-3 2 192 0,-9-4-64 16,0 0-128-16,9 4 0 0,-1 1 144 0,-8-5-144 15,0 0 0-15,5 9 144 0,-5-9-144 0,3 12 0 16,-3-12 176-16,-4 9-176 0,2 0 160 0,-4 0-160 15,0 1 176-15,-2-3-176 0,-1 5 192 0,-3-3-192 16,-1 2 176-16,-1-1-176 0,-2 1 160 0,0-1-160 16,1 2 128-16,-1-1-128 0,-2 1 0 0,0 1 144 15,1 0-144-15,0 2 128 0,-1-2-128 0,1 0 128 16,1 0-128-16,2 1 192 0,1 2-192 0,1-3 192 16,3 0-16-16,0 0 0 0,2-3 0 0,2 1 0 0,1-2-48 0,1 0-128 15,3-9 192-15,2 10-64 0,-2-10-128 0,5 12 160 16,1-3-160-16,2-1 160 0,0 0-160 0,2 0 0 15,1-2 0-15,2 1 128 0,0-3-128 0,3 1 0 16,-1-1 0-16,1 0 0 0,-1 0 0 0,2 0 0 16,-1 1 0-16,0-4 0 0,-2 0-176 0,2 3-112 15,2-4-32-15,-2 2 0 16,-2-2-1376-16,0 2-288 0,-1-2-48 0,0 3-7312 16,-1-1-1472-16</inkml:trace>
  <inkml:trace contextRef="#ctx0" brushRef="#br0" timeOffset="42230.28">26746 3858 16575 0,'0'0'1472'0,"0"0"-1168"16,0 0-304-16,1-9 0 0,2 1 1680 15,1 1 288-15,-1-3 48 0,4 3 16 0,1-1-848 0,2 1-160 16,-1-3-48-16,3 2 0 0,0 0-304 0,0 2-64 16,-1-1-16-16,2 3 0 0,2-2-32 0,-2 2-16 15,-2-1 0-15,1 3 0 0,0 1-224 0,0 2-32 16,-12-1-16-16,0 0 0 0,10 8-272 0,-2 1 0 16,-8-9 0-16,5 9 0 0,-2 3 128 0,-3-2-128 15,-3 2 0-15,-1-1 0 0,-2 0 160 0,-1 1-160 16,2 0 128-16,-4 1-128 0,-2 3 0 0,1 2 0 15,-2-1 128-15,1-4-128 0,-3 1 288 0,4 2 32 16,0-5 0-16,3 1 0 0,1 1 128 0,0-2 48 16,1 2 0-16,1 0 0 0,0-4-176 0,3 1-48 15,1-10 0-15,1 12 0 0,3-3-272 0,-4-9 0 0,8 9 128 0,4-2-128 16,2-2 0-16,2-1 0 0,1 0-128 0,5-5 128 31,4-2-1184-31,4-2-144 0,1-4-16 0</inkml:trace>
  <inkml:trace contextRef="#ctx0" brushRef="#br0" timeOffset="45281.4">27227 3131 7887 0,'0'0'336'0,"0"0"96"0,0 0-432 0,0 0 0 0,-7 8 0 0,7-8 0 0,0 0 640 0,0 0 64 16,0 0 0-16,0 0 0 15,0 0-192-15,0 0-48 0,0 0 0 0,0 0 0 0,0 0-272 0,0 0-64 16,0 0-128-16,0 0 192 0,0 0 800 0,0 0 160 16,0 0 16-16,0 0 16 0,0 0 336 0,0 0 64 15,0 0 16-15,0 0 0 0,0 0-288 0,9 4-48 16,-9-4-16-16,10 0 0 0,-3-3-160 0,1 0-48 15,0-1 0-15,0 1 0 0,1-7-32 0,0 3-16 16,-1-3 0-16,4 1 0 0,-1 1-528 0,2 1-96 16,2-4-32-16,0 2 0 0,2 0-336 0,-1 0 128 15,0-2-128-15,-1 2 0 0,4-1 0 0,-2 1 0 16,-1-2 0-16,1 1 0 0,-1-1 128 0,-2-2-128 16,1 3 128-16,-1-2-128 0,0 2 192 0,1-1-48 0,0 1 0 0,4 1 0 15,-2-3 96-15,2 2 16 0,1 1 0 0,2-1 0 16,1 1-96-16,3 0-16 0,2 0 0 0,0 1 0 15,1 0-144-15,4 2 128 0,1-2-128 0,0 2 128 16,1-2-128-16,-1 3 0 0,-2-3 0 0,1 0 0 16,-2 1 0-16,-1 3 0 0,-1-2 0 0,-1 2 0 15,1 1 0-15,-1 1 0 0,-2 2 0 0,-2 2 0 16,0 0 0-16,-2 0 0 0,0 2 0 0,-1 1 0 16,0 1 0-16,-2 0 0 0,1 2 0 0,0 0 0 15,-1 1 0-15,1 0 0 0,-1 3 0 0,-1-2 0 16,1 2 0-16,-1-3 0 0,-2 2 0 0,1-1 0 15,-2-2 0-15,1 2 0 0,-1-2 0 0,0 2 0 16,-1-3 0-16,1 3 0 0,-2 1 0 0,0-1 0 16,-2 2 0-16,0-4 0 0,-2 4 0 0,-1-2 0 15,0 0 0-15,-1 0 0 0,-7-10 0 0,9 13 0 16,-1-2 0-16,-1-2 0 0,-7-9 0 0,8 11 128 0,-8-11-128 16,7 10 128-16,-7-10-128 0,11 5 128 0,-11-5-128 0,10 7 192 15,-2-2-192-15,-8-5 192 0,0 0-192 0,12 4 0 16,-3-1 0-16,-9-3 0 0,0 0 0 0,10 4 128 15,-10-4-128-15,0 0 0 0,11 2 0 0,-11-2 0 16,0 0 128-16,0 0-128 0,10 5 0 0,-10-5 0 16,9 4 0-16,-9-4 0 0,0 0 0 0,0 0 0 15,0 0 0-15,8 10 0 0,-8-10 0 0,0 0 0 16,8 5 0-16,-8-5 0 0,0 0 0 0,9 2 0 16,-9-2 0-16,0 0 128 0,9 3-128 0,-9-3 0 15,0 0 0-15,11-1 0 0,-11 1 0 0,8-4 0 0,-8 4 144 16,6-5-144-16,-6 5 128 0,5-10-128 0,-1 3 128 0,-1-3-128 15,-2 1 256-15,0 1-32 0,-2-2 0 0,0 1 0 16,0-1 32-16,-1-2 0 0,0-1 0 0,-1 0 0 16,0 1-256-16,-1-2 144 0,1 1-144 0,-1 0 128 15,-2 1-128-15,1 3 0 0,0-2 0 0,1 3 0 16,1-2 0-16,0 1 0 0,-1-2 0 0,1 2 0 16,3 9 0-16,-3-11 128 0,0-1-128 0,0 3 0 15,3 1 0-15,0 8 0 0,0-9 0 0,0 9 0 16,4-9 0-16,-4 9 0 0,0 0 0 0,6-7 0 15,-6 7 0-15,0 0 0 0,0 0 0 0,0 0 0 16,11-1-192-16,-11 1 192 0,12 5-160 0,-5 2 160 16,-7-7-144-16,8 11 144 0,0 0-128 0,-1-1 128 0,-1-1 0 15,1 0 0-15,-2 1 0 0,3-1-128 0,-2-2 128 16,2 4 0-16,0-3 0 0,1 1-128 0,-3-3 128 0,1 2 0 16,-2 0 0-16,2 2 0 0,-2-2 0 0,3 1 0 15,-2-1 0-15,-1 4 0 0,-1-3 0 0,2 2 0 16,-6-11 0-16,6 13 0 0,-1-2 0 0,0 1 0 15,-5-12 0-15,6 13-128 0,-1-1 128 0,-5-12 0 16,3 12 0-16,-2-1 0 0,-1-11 0 0,0 13 0 16,-1-2 0-16,1-11 0 0,0 0 0 0,-4 11 0 15,-3-1 0-15,7-10 0 0,-9 10 0 0,0-2 0 16,-2-2 0-16,1 1 0 0,5-3 0 0,-2 1 144 16,-2-2-144-16,-1 1 0 0,-5 2 192 0,2-2-192 15,-1 1 192-15,0 0-192 0,-12 5 304 0,5-4-48 0,2 1-16 0,4-1 0 16,0-2-240-16,2 1 144 0,2-1-144 0,11-4 128 15,-12 3-272-15,12-3-64 0,0 0-16 0,0 0-12192 16,-9-3-2432-16</inkml:trace>
  <inkml:trace contextRef="#ctx0" brushRef="#br0" timeOffset="49670.55">27705 1684 1839 0,'0'0'160'0,"0"0"-160"0,0 0 0 0,0 0 0 16,0 0 3008-16,0 0 576 0,0 0 128 0,0 0 0 15,0 0-1648-15,0 0-336 0,0 0-64 0,0 0 0 16,0 0-464-16,0 0-96 0,0 0-16 0,0 0 0 15,0 0-192-15,0 0-64 0,0 0 0 0,0 0 0 16,0 0-384-16,0 0-64 0,0 0-32 0,11-2 0 16,-11 2 0-16,0 0 0 0,9 10 0 0,-3 0 0 15,0 2 128-15,-3 2 32 0,0 2 0 0,1 2 0 16,-1 1-16-16,1 4 0 0,-2-5 0 0,2 4 0 16,-1 4-224-16,-1-1-32 0,1 0-16 0,-2-1 0 15,0 0-96-15,-1 1-128 0,0-4 176 0,-1 1-176 16,0-1 176-16,0-2-176 0,-2 1 160 0,2-1-160 15,-2-3 128-15,2 0-128 0,-1-3 0 0,1-3 144 0,1-10-336 16,-2 10-64-16,2-10 0 0,-3 10-16 16,3-10-2032-16,0 0-384 0,0 0-96 0</inkml:trace>
  <inkml:trace contextRef="#ctx0" brushRef="#br0" timeOffset="50238.25">27604 1553 26255 0,'0'0'1152'0,"-8"-2"256"0,8 2-1120 0,-8-3-288 0,1-1 0 0,7 4 0 16,0 0 880-16,0 0 112 0,-1-9 32 0,2 3 0 15,-1 6-448-15,4-11-96 0,2 2-16 0,-6 9 0 16,7-9-80-16,1 1-32 0,0 2 0 0,1-4 0 16,-1 1 32-16,2 0 16 0,2 0 0 0,0 2 0 15,-2-3-16-15,1 2-16 0,0 0 0 0,3 2 0 16,-3-1-176-16,4 1-48 0,-1 1 0 0,0 1 0 15,1 0-144-15,-1 1 0 0,-1 2 0 0,0 1 0 16,1 1 0-16,-1 3 0 0,0 1 0 0,0 2 0 16,2-1 0-16,-1 4 0 0,-1-1 0 0,0 1 0 0,0 0 0 0,0 4 0 15,0-4 0-15,2 3 0 0,-1 1 0 0,2 3 0 16,-1 2 0-16,0-4 0 0,-1 0 0 0,-1 1 0 16,-3 0 144-16,1 1-144 0,-3-3 0 0,0 2 0 15,-5 0 0-15,-1-2 0 0,-2 0 0 0,-3-1 0 16,-1 0 128-16,-1 3-128 0,-3-2 144 0,-2 2-144 15,-3-2 192-15,1 1-192 0,-2-1 192 0,-3-1-192 16,-2-2 192-16,1 2-192 0,-1-4 144 0,-2 0-144 16,0-1 0-16,0 0 144 0,-2 1-144 0,2-3 0 15,2-2 144-15,3 1-144 0,-1-1 0 0,1 0-288 16,2 0 48-16,-1 0 16 16,1-1-528-16,1-1-96 0,1 2-32 0,0 0 0 15,2 1-608-15,0-2-128 0,-1 2-32 0,2-1-7296 16,9-4-1456-16</inkml:trace>
  <inkml:trace contextRef="#ctx0" brushRef="#br0" timeOffset="50768.7">28300 1815 10127 0,'0'0'896'0,"0"0"-704"0,0 0-192 0,0 0 0 0,-9-1 2032 15,9 1 368-15,-9 0 80 0,9 0 16 0,-10 1-1536 0,0-1-288 16,0 0-64-16,0 3-16 0,0 0 112 0,-2 0 32 16,-1 3 0-16,-1-1 0 0,0 0 256 0,-2 2 48 15,-1 0 16-15,0 5 0 0,0 3 48 0,1 1 16 16,2 1 0-16,0 2 0 0,-3-2-528 0,2 1-96 15,2 0-32-15,2-1 0 0,0 3-176 0,2-1-32 16,4-1-16-16,2 1 0 0,3-2-240 0,3-2 128 16,0 0-128-16,3-2 0 0,2 0 128 0,2-7-128 15,1 1 0-15,2-3 0 0,0-2 0 0,0 0 0 16,1-2 0-16,1-2 0 0,-1-3-208 0,0-3 64 16,1-2 16-16,-1-1 0 0,-1 0 128 0,0 0 0 15,0 1 0-15,-1-1 0 0,-4-3 0 0,-1 1-128 16,0 0 128-16,-1 1 0 0,0-3 0 0,-4 2 0 0,1 1 0 0,-1 0 0 15,0 2 160-15,-2 10-32 0,2-9-128 0,-2 9 192 16,0 0-192-16,0 0 0 0,-2-7 0 0,2 7 0 16,0 0 0-16,0 0 144 0,0 0-144 0,0 0 128 15,-4 10 0-15,0 2 0 0,0-3 0 0,1 3 0 16,1 1 112-16,0 0 16 0,2 0 0 0,0-2 0 16,0-1-96-16,2 2-16 0,0-3 0 0,-2-9 0 15,6 12-144-15,0-2 128 0,2-1-128 0,0 0 128 31,-8-9-592-31,13 7-128 0,-1-2-32 0,-1-2-9856 0,0-1-1968 0</inkml:trace>
  <inkml:trace contextRef="#ctx0" brushRef="#br0" timeOffset="51103.52">28481 2154 22111 0,'0'0'1968'0,"0"0"-1584"16,0 0-384-16,0 0 0 0,0 0 1664 0,0 0 256 15,0 0 64-15,0 0 0 0,0 0-1216 0,3 11-256 16,-3-11-32-16,0 0-16 0,0 0-144 0,0 0-48 16,0 0 0-16,0 0 0 0,0 0 48 0,0 0 16 15,0 0 0-15,0 0 0 0,0 0 240 0,0 0 32 16,0 0 16-16,0 0 0 0,-11-5 96 0,3-3 32 16,2-3 0-16,1 0 0 0,-1-2-160 0,3-2-16 15,-3 0-16-15,2-2 0 0,2-2-128 0,0 0-32 16,2-1 0-16,0 1 0 0,2-1-144 0,0 3-48 0,1-2 0 0,1 3 0 15,0 2-208-15,0 1 0 0,0 2 0 0,1-1 0 16,1 3 0-16,0 0 0 0,-1 0 0 0,-5 9 0 16,10-6-192-16,-1-1 192 0,0 2-192 0,1-2 192 31,-3-2-640-31,3 3-32 0,0-1 0 0,0 1 0 16,0 0-384-16,0 2-80 0,0 1-16 0,1 1 0 15,-11 2-112-15,12-1-16 0,-2 0-16 0,2 1-8368 0,-2 1-1664 0</inkml:trace>
  <inkml:trace contextRef="#ctx0" brushRef="#br0" timeOffset="51391.1">28984 1608 13823 0,'0'0'1216'0,"-6"-5"-960"0,-1 1-256 0,7 4 0 0,0 0 4496 0,0 0 864 16,-6 9 160-16,2 0 48 0,1 3-3904 0,2 4-784 15,-3-5-160-15,1 5-16 0,2 2-432 0,0 3-80 16,-1 0 0-16,1 1-16 0,0 3-176 0,1 0 192 16,0-2-192-16,0 2 192 0,-1 1-192 0,-1 0 0 15,2-1 0-15,0 0 0 0,-2-3 0 0,-1 1 128 16,0 1-128-16,1-3 0 0,-2-3 0 0,0 0 0 16,0-1 0-16,-1-1 0 0,0-1 0 0,1-2 0 15,1-1 0-15,2-3 0 16,1-9-464-16,0 0-176 0,0 0-48 0,0 0-10000 15,0 0-2016-15</inkml:trace>
  <inkml:trace contextRef="#ctx0" brushRef="#br0" timeOffset="51549.68">28734 1890 21183 0,'0'0'944'0,"-3"-9"192"0,1 1-912 0,2 8-224 0,0 0 0 0,5-9 0 15,4 1 3200-15,1 1 576 0,2 2 128 0,3 1 32 16,0 0-2512-16,3 2-496 0,3 2-96 0,0-3-32 15,0 2-528-15,3 2-96 0,2-2-32 0,1 1 0 16,2-2-144-16,1 1 0 0,1 0 0 0,0-3 0 31,0-1-1472-31,1-2-256 0,-1-6-64 0</inkml:trace>
  <inkml:trace contextRef="#ctx0" brushRef="#br0" timeOffset="53444.96">12997 9720 37775 0,'-26'-11'3360'0,"-4"1"-2688"0,-2 0-544 0,1-2-128 16,2 0 1648-16,2 3 288 0,1-2 64 0,3 0 16 15,-1-1-1824-15,1-1-384 0,-3 0-64 0,1-4 0 16,0 1 256-16,-2-2 0 0,-5 2 0 0,2 1 0 16,2 2 0-16,-2-2 0 0,-2 0 0 0,0 2 0 15,-5 2 0-15,-1 2 0 0,-3 3 0 0,-1 2 0 0,-1 0 304 0,-3 3 16 16,-1 4 0-16,-2 0 0 0,-3-2 128 15,-3 6 48-15,-1 3 0 0,0 3 0 0,-1 0-112 0,-1 4 0 16,1 3-16-16,-2 2 0 0,-2-1 16 0,2 2 16 16,2 3 0-16,2 2 0 0,-1 2-16 0,1 0 0 15,2-2 0-15,2 2 0 0,0 3-128 0,3 0-48 16,1 1 0-16,1 2 0 0,-1 1-208 0,3 2 0 16,2 1 128-16,2-1-128 0,1 3 0 0,1 0 0 15,3 1 0-15,2-2 0 0,1-1 0 0,0 0 0 16,0 3 0-16,2 3 0 0,1 2 0 0,2 1 0 15,-1 3 0-15,1 1 0 0,0 0 0 0,2-1 0 16,1 0 0-16,3 3 0 0,1 0 0 0,0 2 0 0,0 1 0 0,2 0 0 16,3 2 0-16,0 0 0 15,2 0 0-15,3-1 0 0,1-2 0 0,1-1 0 0,1 0 0 0,2 0 0 16,1 2 0-16,3-1 128 0,1 1-128 0,1-1 0 16,-1-2 0-16,3-1 0 0,1 1 0 0,1-5 0 15,1 1 0-15,2 3 128 0,1 5-128 0,3 0 0 16,0-2 0-16,1-1 0 0,-1 0 0 0,2 0 0 15,0-1 128-15,2 1-128 0,1 3 0 0,1-1 0 16,2 1 0-16,2 0 0 0,1 2 0 0,3-8 0 16,0 0 0-16,3 0 128 0,-1-3-128 0,0 3 0 15,1-3 0-15,1 2 0 0,0 1 0 0,2-2 0 16,2-3 0-16,3 0 128 0,2-3-128 0,1-1 0 16,2-3 0-16,1 0 0 0,3 2 0 0,1 0 0 15,0-2 128-15,0 2-128 0,-1 1 0 0,1-1 0 0,2-3 128 0,-1 0-128 16,-1-4 0-16,1 1 0 0,2-2 128 0,0-3-128 15,0 2 0-15,1-2 0 0,0-2 0 0,1-2 128 16,-1 0-128-16,2-1 0 0,2-1 0 0,2-1 128 16,1-3-128-16,2 0 0 0,2-1 128 0,1-4-128 15,1-3 0-15,-1-2 0 0,3-2 192 0,1 1-64 16,3-6-128-16,0 0 192 0,-1-1-192 0,0-1 0 16,0-1 0-16,0-3 0 0,2-3 0 0,-1 0 0 15,-1-1 0-15,0 1 144 0,-1-1-144 0,-3-2 0 16,-1-2 144-16,0-1-144 0,0-3 0 0,0 0 128 15,0-5-128-15,0-1 0 0,-3-2 0 0,0-1 128 16,-1-1-128-16,-2-5 0 0,-1 0 128 0,-2-2-128 16,-2 0 128-16,-1-5-128 0,-1-2 128 0,0-1-128 0,-2-1 128 0,-2-1-128 15,-1-3 128-15,-2-3-128 0,-2-5 160 0,1 2-160 16,-1-1 208-16,1 1-48 0,-3-3-16 0,-1 1 0 16,-1 1-144-16,0-3 128 0,-2-1-128 0,0-1 128 15,-4-1-128-15,-2 2 0 0,-2-1 144 0,-2 1-144 16,-2 1 144-16,0 0-144 0,-3-4 192 0,-2 1-192 15,-2-6 144-15,-1 1-144 0,-2-1 0 0,-1 2 144 16,-2 0 0-16,-2-1 0 0,-3 0 0 0,0-6 0 16,-2-3-144-16,-1 0 0 0,1-2 0 0,-1 3 0 15,0-3 0-15,-2 2 128 0,-1-2-128 0,0 0 128 16,0-2-128-16,-3 1 128 0,2 1-128 0,0 10 128 16,1 11-128-16,-4-4 128 0,-4-9-128 0,-1-2 128 15,-3-3 0-15,-5 6 0 0,-5 0 0 0,0 6 0 16,0 2-128-16,-2 4 128 0,-1 3-128 0,-1 4 128 0,-1 3-128 0,-2-4 0 15,-3-6 0-15,-1-1 0 0,-2 0 0 16,1 3 0-16,0 6 0 0,1 4 0 0,1 7 0 0,-2-4 0 16,1 5 0-16,0-4 0 0,-1-5 0 0,0-1 0 15,-1-2 0-15,-3 0 0 0,0 0 0 0,-1 4 0 16,0 1 0-16,1 6 0 0,1 3 0 0,3 5 0 16,2 4 0-16,-3-1 0 0,-3 0 0 0,0 1 0 15,2 2 0-15,0 0 0 0,2 1 0 0,2 3 0 16,-2-2 0-16,1 3 0 0,-1 0 0 0,1 1 0 15,-3 2 0-15,4 0 0 0,1 1 0 0,-1 2 0 16,2-1 0-16,-1 0 0 0,0-1-128 0,2 2 128 16,3 2 0-16,0 0 0 0,1-2 0 0,0 1 0 0,2 1 0 0,1 2 0 15,1-1 0-15,1 3 0 0,1-1 0 0,-1 2 0 16,1 0-128-16,0 0 128 0,2 2 0 0,0-1 0 16,0 3 0-16,3-3 0 0,0 2 0 0,-1 1 0 15,2 1 0-15,2 0 0 0,0-1 0 16,1 0 0-16,-1 0-128 0,2 0 128 0,9-4 0 0,-10 6 0 15,1 1 0-15,9-7 0 0,-8 5 0 0,8-5 0 16,0 0 0-16,-7 7 0 0,7-7 0 0,0 0 0 16,-6 7-224-16,2 4 80 0,1 2 16 0,2-1 0 15,1-12-1536 1,0 0-288-16,0 0-64 0,0 0-21504 0</inkml:trace>
  <inkml:trace contextRef="#ctx0" brushRef="#br0" timeOffset="54771.7">6331 10661 17503 0,'-16'-8'1552'0,"1"-2"-1232"0,-2-1-320 0,2 0 0 0,0 0 3696 16,0-3 672-16,2-2 144 0,0 1 32 16,-1 0-3456-16,2-2-672 0,-2 0-144 0,1-1-16 0,-2 0-64 0,2 0-16 15,0-3 0-15,-1 1 0 0,-3-3-176 0,0 1 0 16,0-2 0-16,-1 1 0 0,1 0 0 0,-3-1 0 16,-2-2 0-16,-3-2 0 0,-3 0 400 0,-2-2 0 15,-3 0 0-15,-1-3 0 0,-1-1 320 0,-3 0 64 16,-1 0 16-16,-1 2 0 0,-3-2 32 0,-2 3 0 15,-2 1 0-15,1 2 0 0,-3 2-32 0,2 7 0 16,0 7 0-16,-6-6 0 0,-8-12-96 0,-2 3-32 16,1 7 0-16,2 4 0 0,1 3-192 0,-1 1-32 15,-3 0-16-15,0 3 0 0,0 3-192 0,0 2-48 16,-2 3 0-16,-1 5 0 0,-1 6-192 0,-2 2 144 0,-3 1-144 0,1 2 128 16,-1 2-128-16,-2 5 0 0,-3-1 0 0,1 8 0 15,-1 2 0-15,2 5 0 0,-1-3 0 0,3 7 0 16,3 0 0-16,0 8 0 0,3 7 0 0,1-2 0 15,4-4 0-15,1-2 0 0,1 2 0 0,2 2 0 16,5 1 128-16,1 3-128 0,0 5 0 0,1 4 128 16,2 1-128-16,3 0 0 0,1 0 0 0,2 2 128 15,-1-2-128-15,2 5 0 0,4-2 0 0,2 5 128 16,1 0-128-16,1-2 192 0,1-4-192 0,3 5 192 16,1 0-192-16,3-1 0 0,2 5 144 0,3 0-144 15,3 1 0-15,1-4 128 0,1-4-128 0,4 2 0 16,4 4 0-16,2-1 0 0,-1-1 0 0,5-1 128 15,3-6-128-15,3 1 0 0,1-3 0 0,4 1 0 16,4 3 0-16,2-3 0 0,-2-1 0 0,4-3 0 0,2-1 0 0,5-3 0 16,0 2 0-16,4-2 0 0,0-3 0 0,4 3 0 15,0 3 0-15,4 0 128 0,-1-4-128 0,3-1 0 16,1-3 0-16,1-1 0 0,3-2 0 0,3 1 0 16,1-1 0-16,2-2 0 0,2-2 0 0,1-2 0 15,-1-1 0-15,4-3 128 0,4-3-128 0,0-2 0 16,0-3 0-16,4-3 0 0,2-5 0 0,1-1 0 15,1-1 0-15,1-4 128 0,1-1-128 0,0-6 0 16,0 1 0-16,3-5 0 0,1-2 0 0,0 0 144 16,-2-1-144-16,1-5 0 0,0-3 144 0,1 0-144 15,2-2 0-15,2 1 144 0,0-5-144 0,0 0 0 16,1-2 144-16,1-4-144 0,-1-2 0 0,1-3 128 0,2-1-128 16,-1-6 0-16,-3-1 128 0,0-2-128 0,-2-4 128 0,1 0-128 15,-1-2 0-15,-2 0 144 0,-2-2-144 0,-2 1 0 16,-1-4 144-16,-3 1-144 0,-3 0 0 0,0-2 144 15,-4-4-144-15,0-1 128 0,-2 1-128 0,-3-1 128 16,-2-1-128-16,-4 1 128 0,-3-1-128 0,1 0 128 16,-2 0 0-16,-3-3-128 0,-2-5 192 0,-2 0-64 15,0-2-128-15,-4-1 192 0,0-4-192 0,-4 2 192 16,-2 1-64-16,-2-3-128 0,-3-2 192 0,-3-3-64 16,-4-3-128-16,-2-3 192 0,-4 1-192 0,-3 2 192 15,-2 0-192-15,-3-2 128 0,-4-2-128 0,-4-4 128 16,-4 2-128-16,-3 1 0 0,-5 2 144 0,-4 2-144 15,-3 1 0-15,-3 0 128 0,-5-2-128 0,0 4 0 16,-3 0 128-16,-3 6-128 0,-2 4 128 0,-1 1-128 16,0 0 144-16,-1 0-144 0,-1 1 192 0,-3 3-192 0,-2 1 128 15,1 5-128-15,-1 4 0 0,0 3 0 0,1 1 128 0,1 4-128 16,2 3 0-16,1 3 0 0,2-2 0 0,2 5 0 16,2 6 0-16,2 0 0 0,2 7 0 0,0 0 0 15,5 5 0-15,4 4 0 0,1 3 0 0,3 1-192 16,5 3 0-16,4 1 0 15,2 5-1776-15,12-6-336 0,-1 9-80 0,6 1-20048 0</inkml:trace>
  <inkml:trace contextRef="#ctx0" brushRef="#br0" timeOffset="55505">10306 6803 41055 0,'0'0'1824'0,"-12"-4"368"0,-2 1-1744 0,2 3-448 16,2 2 0-16,-1 3 0 0,2 2 384 0,3 2-16 16,0 1 0-16,2 3 0 0,2 3-368 0,1 2 0 15,-1 5 0-15,2 3-128 0,0 0 128 0,2 4 0 16,-1 0 0-16,1 4 128 0,2 2 0 0,0 4 16 0,-1 5 0 0,-1 2 0 15,-2 1 48-15,0 7 16 0,2 3 0 0,-2 6 0 16,-2 0 0-16,1 4 0 16,-1 2 0-16,-4 1 0 0,0 4 32 0,-1 6 0 0,1 4 0 0,-1 1 0 15,1-4 64-15,1 3 16 0,-1 0 0 0,2 5 0 16,1-2 80-16,-1 0 32 0,1-4 0 0,0 1 0 16,1 0-112-16,-1 0 0 0,1-1-16 0,-1-3 0 15,2-5-160-15,-1-3-16 0,1-3-128 0,0 1 192 16,-1-2-192-16,1-4 144 0,1-1-144 0,0-3 128 15,0-6-128-15,1-1 0 0,1-7 0 0,-1-2 0 16,-2-5 0-16,1-1 128 0,-2-4-128 0,2 1 0 16,0-2 128-16,0-3-128 0,0 1 0 0,-1-2 128 15,0-1-128-15,1-1 160 0,0-2-160 0,0 0 160 0,0-5-160 16,2 1 0-16,1-4 144 0,0 1-144 0,1-3 0 0,-3-2 0 16,-1 0 0-16,0-3 128 0,0 0-128 0,0-11-192 15,0 9 64-15,0-9 0 16,0 0-1344-16,0 0-256 0,0 0-48 0,-9-9-18672 15</inkml:trace>
  <inkml:trace contextRef="#ctx0" brushRef="#br0" timeOffset="56373.23">10088 7178 42383 0,'-25'-12'3776'0,"-7"0"-3024"0,-6-1-608 0,0 5-144 15,-1 2 1152-15,0 0 192 0,1 0 32 0,-1-1 16 16,0 0-1392-16,-1 3-128 0,-2-3-112 0,-3 5-16 16,4 0 256-16,0 1 192 0,2 0-48 0,1 1 0 15,-1-3-144-15,1 3 0 0,2 3 0 0,-1 1 0 16,2 2 0-16,0 3 0 0,1 0 0 0,-1 0 0 0,0 1 0 0,1-1 0 16,3-1 0-16,1 1 0 0,1 0 0 0,4-1 0 15,3-1 144-15,4 0-16 0,3-2 80 0,5-1 32 16,10-4 0-16,0 0 0 0,0 0-112 0,0 0 0 15,0 0-128-15,12 9 192 0,3-1-192 0,8-1 0 16,4-2 0-16,5-3 0 0,5-2 0 0,5 0 128 16,3 0-128-16,6 0 0 0,5 0 0 0,4 0 144 15,4-1-144-15,4 0 128 0,1-2-128 0,1 1 0 16,2-2 144-16,0 1-144 0,1 2 0 0,0 1 144 16,1 1-144-16,-1-1 0 0,-1-1 128 0,-3-2-128 0,-1-1 0 0,0 2 0 15,-1-1 128-15,0 2-128 0,-5 1 0 0,0-6 0 16,-2 1 0-16,-2-1 160 0,0-1-160 0,-1-2 128 15,-4 1-128-15,0 2 0 16,-3-1 0-16,-3 2 0 0,-2 0 0 0,-5 0 128 0,-5-3-128 16,-1 3 0-16,-4 1 128 0,-4 0-128 0,-5 0 128 0,-5-1-128 15,-4 1 256-15,-12 4-48 0,0 0 0 0,0 0 0 16,0 0 64-16,0 0 16 0,-10-7 0 0,-4 2 0 16,-4 0-64-16,-4 0-16 0,-4-2 0 0,-2 3 0 15,-2 2-208-15,-4 0 128 0,-5 2-128 0,-4-2 0 16,-2 2 0-16,-2 2 128 0,-2 0-128 0,0 1 0 15,-5 4 0-15,-2 1 0 0,-1 0 0 0,-4 1 0 16,-2-3 0-16,-1 3 0 0,-1 2 0 0,-1 2 0 16,-1 1 0-16,1-1 0 0,0 0 0 0,3-4 0 15,-1 2 0-15,1-1 0 0,3 1 0 0,3-2 0 0,2 0 0 16,4-1 0-16,0-2 0 0,4-2 0 0,3-1 0 16,4-3 128-16,2 0-128 0,5 0 0 0,3-3 0 0,5 2 0 15,3-2 0-15,4 1 0 0,4-2 0 0,3 1 0 16,2 1 0-16,9 2 0 0,0 0 0 0,0 0 0 15,0 0 0-15,0 0 0 0,7-6 0 0,4 2 0 16,4 2 0-16,4 0-160 0,5 1 160 0,3 0 0 16,3 0-144-16,5-1 144 0,7 2 0 0,5-4 0 15,3-1 0-15,4 1 0 0,2-2 0 0,4-3 0 16,4 1 0-16,3 3 0 0,0-1 0 0,4 4 0 16,1-3 0-16,1-1 0 15,0 0-720-15,1 1-128 0,3 1-32 0,4 0 0 16,5 1-2912-16,0-3-592 0</inkml:trace>
  <inkml:trace contextRef="#ctx0" brushRef="#br0" timeOffset="62943.43">29992 3514 5519 0,'0'0'496'0,"-12"-3"-496"0,1 0 0 0,0 0 0 15,2 2 2992-15,9 1 496 0,-9-2 96 0,9 2 32 16,0 0-1120-16,0 0-240 0,0 0-32 0,0 0-16 15,0 0-800-15,0 0-176 0,0 0-16 0,13 3-16 16,0 1-160-16,1-3-16 0,2-1-16 0,3 0 0 16,4-1-320-16,0 0-64 0,1-2-16 0,2-1 0 15,1 0-288-15,2-2-64 0,-2 0-16 0,0 0 0 16,0-2-240-16,-1 3 144 0,0-2-144 0,-3 2 128 16,-3 1-128-16,-2 2 0 0,-2-1 144 0,-2 2-144 15,-2 2 0-15,-12-1 128 0,11 4-128 0,-11-4 0 0,7 9 0 0,-6 1 144 16,-1 2-144-16,-2 0 0 0,-4 1 208 0,-1-1-64 15,-3 2-16-15,1 0 0 0,0 2-128 0,-1 2 0 16,-3 1 0-16,0-1 0 0,-3 0 0 0,0 3 0 16,-1 1 0-16,-1 3 0 0,-1-2 0 0,-2 1 0 15,-1-2 0-15,-1 0 0 0,1 0 0 0,0 2 0 16,-1-2 128-16,1-1-128 0,-2 0 0 0,5-4 0 16,2-3 0-16,4 0 0 0,1-5 224 0,4 2 16 15,3-1 0-15,5-10 0 0,-2 13-96 0,2-13-16 16,4 11 0-16,3-2 0 0,3-1 0 0,3-2-128 15,0-1 192-15,3 1-64 0,1-1 0 0,1-1 0 0,2-2 0 0,1 2 0 16,0 0-128-16,2 0-256 0,2 1 64 0,0 2 16 31,-2-3-352-31,2 1-80 0,1 0-16 0,0 2-10944 0,-3-1-2192 16</inkml:trace>
  <inkml:trace contextRef="#ctx0" brushRef="#br0" timeOffset="63513.75">30650 4034 27647 0,'0'0'2448'0,"0"0"-1952"0,0 0-496 0,0 0 0 0,0 0 1344 0,0 0 160 15,0 0 32-15,6-6 16 0,-6 6-656 0,9-5-144 16,0 1-32-16,1 0 0 0,1 1-336 0,2 1-80 16,1-2-16-16,0 2 0 0,-1 0-160 0,1 0-128 15,-3 1 144-15,1 0-144 0,-2 1 0 0,1 1 128 16,-2 2-128-16,-9-3 0 0,0 0 0 0,0 0 128 16,10 6-128-16,-10-6 0 0,0 0 160 0,2 11-160 15,-2-11 160-15,-4 13-160 0,-1-3 176 0,-2 1-176 16,-2 0 192-16,-2-2-192 0,0 2 128 0,-2-5-128 15,0 2 0-15,0-1 0 0,0-1 0 0,2 1 0 16,2-1 128-16,1-1-128 0,8-5 0 0,0 0 0 0,0 0 0 16,0 0 0-16,0 0 0 0,0 0 0 0,3 11 0 0,-3-11 0 15,0 0 0-15,10 10 0 0,1-3 0 16,-1-3 0-16,1 0 0 0,-1-2 0 0,-1 2 0 0,0 1 0 16,-9-5 0-16,12 7 0 0,0-2 0 0,-2 0 0 15,-10-5 0-15,12 8 0 0,-2-1 0 0,-1 1 0 16,-1-1 0-16,0 4 0 0,0-1 0 0,0 2 0 15,0 1 176-15,-1 1-32 0,1 1 0 0,-3 0 0 16,-1 0-144-16,0-1 160 0,-1 0-160 0,-2 1 160 16,-1-2 64-16,0 1 16 0,-1 0 0 0,1-1 0 15,0-3 176-15,-1-1 32 0,1-9 16 0,-7 11 0 16,0 2-80-16,1-2-32 0,1-1 0 0,-2 1 0 16,-2-3-192-16,1 1-32 0,0 2-128 0,-1-1 192 15,-1-3-192-15,-1 0 0 0,2-2 128 0,0 0-128 16,0-1-1088-16,9-4-272 15,-12 0-48-15,12 0-10576 0,-9-2-2112 0</inkml:trace>
  <inkml:trace contextRef="#ctx0" brushRef="#br0" timeOffset="64384.4">31620 3538 25503 0,'-19'-3'1136'0,"7"2"224"0,0 1-1088 0,-1 0-272 0,-2 0 0 0,0 1 0 15,2-1 1648-15,2 3 272 0,0-1 48 0,2 1 16 16,9-3-880-16,-10 4-160 0,2 0-48 0,8-4 0 16,-9 6-256-16,9-6-64 0,-6 8-16 0,6-8 0 15,0 0-176-15,0 0-48 0,4 13 0 0,3-3 0 16,2-4 80-16,3-4 16 0,2-2 0 0,4 0 0 16,3 0-64-16,3-1-16 0,2 2 0 0,2-2 0 0,4 0-176 15,-1-2-48-15,0 3 0 0,2 3 0 0,-1-3-128 0,4 1 0 16,-2 4 0-16,1-2 128 0,0 1-128 0,0 0 0 15,-1-1 0-15,0 0 0 0,0 0 128 0,0-1-128 16,-2 2 0-16,0 0 128 0,-2-1-128 0,-3 1 0 16,-2-3 0-16,-1 4 0 0,0-2 0 0,-2 1 0 15,-2-4 0-15,-2 0 0 0,0 0 0 16,-3 0 0-16,-2 0 0 0,0-3 128 0,-3 0-128 0,0 2 0 16,-10 1 144-16,10-2-144 0,-4-2 128 0,-6 4-128 15,9-7 128-15,-1 3-128 0,-8 4 0 0,8-8 144 16,1 3-144-16,-2-1 0 0,-1-1 128 0,2 1-128 15,1 2 0-15,-1-1 0 0,-8 5 0 0,8-7 0 16,-2-1 0-16,-6 8 0 0,5-6 0 0,-5 6 0 16,4-11 0-16,-4 11 0 0,0-9 144 0,0 9-144 0,-2-10 0 0,-4 1 144 15,-1-1-144-15,-1 3 128 0,-3-1-128 0,0 0 128 16,-2 0 16-16,1 2 0 0,-1-2 0 0,0 1 0 16,0-2-144-16,1 3 0 0,0-1 0 0,-1 2 0 15,0 0 0-15,1 1 0 0,1 0 0 0,0 0 128 16,0 0 64-16,1 3 16 0,1-2 0 0,9 3 0 15,-10 0-80-15,10 0-128 0,-11-2 176 0,11 2-176 16,0 0 128-16,0 0-128 0,-9 0 0 0,9 0 0 16,0 0 0-16,0 0 0 0,0 0 0 0,6 9 0 15,3-3 0-15,2 1-144 0,1-1 144 0,2-1-128 16,2 1 128-16,2-2 0 0,1-1-144 0,0 3 144 16,-1 0 0-16,1 1 0 0,-2-1 0 0,1 2 0 15,1-1 0-15,-2-1 0 0,-2 2 0 0,-2 0 128 0,-1 2-128 16,-2-1 0-16,-1 0-160 0,-2 1 160 0,-7-10 0 0,5 13 0 15,-1 0-128-15,-4 1 128 0,-2 0 0 0,-1-1 0 16,-3 2 192-16,-2-2-192 0,-2 0 0 0,0 0 0 16,-2 0 0-16,-1 1 0 0,-3 0 208 0,2 1-64 15,2 2-16-15,-2 0 0 0,-2-6 32 0,2 4 0 16,1-1 0-16,0-1 0 0,1 2-32 0,0-2 0 16,2 0 0-16,-1-2 0 0,2 0-128 0,3-2 0 15,1-1 0-15,5-8 128 0,-2 10-256 0,2-10-64 16,0 0-16-16,0 11 0 15,0-11-2640-15,0 0-528 0,3 7-96 0</inkml:trace>
  <inkml:trace contextRef="#ctx0" brushRef="#br0" timeOffset="65378.8">33004 3588 13823 0,'0'0'1216'0,"0"0"-960"0,-7-5-256 0,7 5 0 16,-6-5 2624-16,6 5 464 0,0 0 112 0,0 0 0 15,-7-5-736-15,7 5-160 0,0 0-16 0,0 0-16 16,0 0-656-16,0 0-128 0,0 0-16 0,0 0-16 15,0 0-480-15,4 10-80 0,1 2-32 0,3 2 0 16,1 3-400-16,3 4-80 0,1 1 0 0,1 6-16 16,2 2-240-16,-7-12-128 0,3 4 128 0,1 1-128 15,2 2 0-15,1 0 128 0,1-1-128 0,0 0 0 16,1-3 144-16,14 18-144 0,-8-10 192 0,-3-4-192 16,-1-4 176-16,-3-3-176 0,-3-5 160 0,0 0-160 15,-1-1-1104-15,0-2-320 0,-1-2-64 0,1-2-16 16,0-2-1328-16,-1-2-272 0,0-4-48 0</inkml:trace>
  <inkml:trace contextRef="#ctx0" brushRef="#br0" timeOffset="65612.39">33672 3598 33983 0,'-15'-8'1504'0,"4"5"304"15,0 1-1440-15,-1 0-368 0,0 2 0 0,-1 3 0 0,0 1 1168 0,-1 4 176 16,-1 2 16-16,0 4 16 0,-2 5-832 0,0 5-160 15,0 8-48-15,1 5 0 0,-1 5 80 0,-1 2 16 16,0 2 0-16,-3 1 0 0,-1-1 48 0,-2-5 16 16,-3-4 0-16,0-2 0 0,-1 0-224 0,2-1-32 15,1 0-16-15,1 3 0 0,0 0-224 0,14-16 144 0,-2 3-144 0,1 0 128 16,1 0-128-16,1-1 0 0,0-2 0 0,1-1 128 31,0-1-1472-31,-4 11-320 0,3-10-48 0</inkml:trace>
  <inkml:trace contextRef="#ctx0" brushRef="#br0" timeOffset="66081.03">32993 3359 9215 0,'0'0'816'0,"0"0"-656"0,-8 5-160 0,8-5 0 0,0 0 4640 0,0 0 896 15,0 0 176-15,0 0 48 0,0 0-3552 0,0 0-704 16,11 4-144-16,1-4-16 0,-1 0-320 0,2-3-48 16,2 0-16-16,0-3 0 0,2-1-320 0,-6 1-64 15,2 1 0-15,1-1-16 0,2-4-224 0,-1 3-32 16,1-2-16-16,1-2 0 0,0-1 32 0,10-11 0 15,-6 2 0-15,-3 1 0 0,-3 4-128 0,-2-3 0 16,-2 1-16-16,0 1 0 0,-2 0-176 0,-1 3 160 16,-2-1-160-16,1 2 160 0,-1 2-160 0,0 0 0 15,-2 2 144-15,-4 9-144 0,0 0 0 0,3-8 0 16,-3 8 0-16,0 0 128 0,0 0-128 0,0 0 0 0,0 0-128 0,0 0 128 16,0 0-160-16,0 0 160 0,6 12-192 0,-1 2 192 15,-1 2 0-15,0 1 0 0,-2 3 0 0,1 0 0 16,1 3 192-16,0 0 128 0,0 3 48 0,0-2 0 15,-1-1 16-15,3-1 16 0,-1-2 0 0,0-2 0 16,0-1-144-16,1-1-48 0,0-2 0 0,1-2 0 16,-1-2-208-16,2-1 128 0,2-2-128 0,-1-1 0 15,1-1 128-15,0-1-128 0,2-1 0 0,1-3 144 32,1-3-3168-32,0-3-640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19:23:30.7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18139 2024 911 0,'0'0'0'0,"0"0"0"16,0 0 0-16,6-7 0 0,-1-3 2304 0,-5 10 384 15,0 0 80-15,8-8 16 0,-1 2-2080 0,-7 6-432 16,6-7-80-16,-6 7 0 0,0 0 80 0,7-8 32 16,-7 8 0-16,0 0 0 0,2-9 352 0,-2 9 80 15,11-2 16-15,-11 2 0 0,0 0-48 0,0 0-16 0,0 0 0 16,0 0 0-16,0 0-224 0,0 0-32 0,-9-10-16 15,0 4 0-15,-2 1-80 0,3 1-16 0,8 4 0 0,-8 0 0 16,8 0 176-16,-9 2 16 0,1 4 16 0,8-6 0 16,-9 6-80-16,2 1-32 0,0-1 0 0,1 2 0 15,-1 1-64-15,0 0-16 0,1 2 0 0,1 0 0 16,0 2-80-16,-1 2 0 0,2-3-16 0,2-1 0 16,-1 1-240-16,2 1 176 0,0 0-176 0,-1 0 160 15,2 0-160-15,0 0 192 0,2 0-192 0,-1-1 192 16,0-2-192-16,2 0 0 0,-1-1 0 0,1 0 0 15,-3-9 0-15,5 10 0 0,-1-1 0 0,-4-9 0 16,8 11 0-16,-2-3 208 0,1-2-16 0,0 1-16 16,-7-7-48-16,10 5-128 0,0-1 192 0,-10-4-64 15,13 2-128-15,0 2 0 0,2-4 0 0,-1 0 0 0,0-4 128 16,3 2-128-16,-1-5 192 0,0 2-64 0,-2 0-128 16,2-2 0-16,-1 1 144 0,1-1-144 0,-3 1 0 0,0-1 128 15,0-1-128-15,-2 1 0 0,-4 0 0 0,1-1 128 16,-1-1-128-16,-2 0 0 0,0-1 0 0,-1-1 128 15,0-2-128-15,0 0 0 0,-2 0 0 0,1 0 144 16,0 1-144-16,-2-1 0 0,0-4 128 0,1 6-128 16,-2 3 0-16,0-3 0 0,0 2 128 0,-2 0-128 15,1-1 0-15,-2 2 0 0,3 8 0 0,-4-9 0 16,-1 0 0-16,0 2 0 0,-1 0 0 0,-2 2 0 16,-1 0 0-16,-2 1 0 0,-2 0 128 0,1 2-128 15,1-2 0-15,-1 1 0 0,0 2 0 0,0 1 0 0,1-2 0 0,-1 2 0 16,-1 0 0-16,1 0 0 0,2-1 0 15,-1 1 0-15,0 1 144 0,0-1-144 0,1-1 0 0,1 1 144 16,-1 1-144-16,3 1 128 0,-2 0-128 0,9-2 128 16,-11 0-128-16,2 0 0 0,0 3 144 0,1 0-144 15,0 1 0-15,8-4 0 0,-12 5 0 0,5 0 0 16,-1 0 0-16,8-5 0 0,-9 8 0 0,2 0 0 16,7-8 0-16,0 0 128 0,-6 8-128 0,6-8 0 15,0 0 0-15,0 0-288 0,0 0 48 0,0 0-8416 16,0 0-1696-16</inkml:trace>
  <inkml:trace contextRef="#ctx0" brushRef="#br0" timeOffset="1909.9">18399 2106 12207 0,'0'0'528'0,"0"0"128"0,0 0-528 0,0 0-128 0,0 0 0 0,0 0 0 16,0 0 1232-16,0 0 224 0,-7-1 32 0,7 1 16 0,0 0-432 0,-10-2-96 15,10 2-16-15,-7-1 0 0,7 1-32 0,0 0-16 16,-10-1 0-16,10 1 0 0,0 0 0 0,0 0 0 16,0 0 0-16,0 0 0 0,0 0-272 0,0 0-48 15,-5-5-16-15,5 5 0 0,0 0-144 0,0 0-48 16,0 0 0-16,5-7 0 0,-5 7-32 0,10-4-16 16,-10 4 0-16,11-5 0 0,1 4 16 0,0-2 0 15,0 0 0-15,-1 2 0 0,1 1-64 0,1 0-16 16,3 0 0-16,1 0 0 0,1-2-128 0,0 0-16 0,-1 0-128 0,1-1 192 15,2 0-192-15,-1 1 144 0,1-1-144 0,2-1 128 16,-1-3-128-16,4 0 128 0,1 2-128 0,0-2 128 16,0 2 32-16,1 1 0 0,2 2 0 0,0-1 0 15,-1 0-32-15,1 2 0 0,-2 0 0 0,0 1 0 16,-1 0-128-16,1 0 192 0,2 0-192 0,1 0 192 16,0 0-64-16,0-3 0 0,1 0 0 0,2 2 0 15,2-3-128-15,0 2 0 0,0-4 0 0,2 3 0 16,2-1 0-16,-4 1 0 0,-2 0 0 0,-1 1 0 15,1-1 0-15,-1 2 0 0,0 0 0 0,-1 1 0 16,0 0 0-16,0 2 0 0,-1 1 0 0,3-1 0 16,1 0 128-16,0 0-128 0,-3 1 0 0,3 0 128 15,3-3-128-15,-2 0 0 0,-1-2 0 0,-2 2 0 16,0-1 0-16,0 0 128 0,5-2-128 0,-2 0 0 0,-1 0 0 16,0 0 0-16,-2 0 128 0,2 2-128 15,1 0 0-15,-1 1 0 0,-1 0 0 0,1-3 0 0,0 2 0 0,-1 1 0 16,-1 0 0-16,-2 0 128 0,-3 1-128 0,3 2 0 15,1 1 0-15,-2 0 0 0,-2-2 0 0,0 1 0 16,-1-1 0-16,0 1 0 0,0 0 0 0,-1-1 128 16,-2-4-128-16,2 2 0 0,-2 0 0 0,1-2 0 15,-1 1 128-15,-1 0-128 0,1-2 0 0,-1 2 0 16,2-1 0-16,-1 1 0 0,-4-1 0 0,1-1 0 16,-2 2 0-16,0-1 128 0,0 2-128 0,1 0 0 15,-1 0 0-15,0 2 0 0,0-1 0 0,-1 2 0 16,-1-1 0-16,0 1 0 0,-1-2 0 0,0 2 0 15,-1-1 0-15,-1 2 0 0,0-4 0 0,0 3 0 0,-1-2 0 16,-2 2 0-16,-1-3 0 0,1 0 0 0,-10 0 0 16,11 1 0-16,-11-1 0 0,12 1 0 0,0-1 0 0,-3 2 0 15,-9-2 0-15,10-2 128 0,-10 2-128 0,11-1 0 16,-11 1 0-16,10-1 0 0,-10 1 128 0,11-3-128 16,-11 3 0-16,9-3 0 0,-9 3 0 0,0 0 128 15,0 0-128-15,10-1 0 0,-10 1 0 0,0 0 0 16,0 0 0-16,0 0 0 0,0 0 0 0,0 0 0 15,0 0 0-15,0 0 128 0,0 0-128 0,0 0 0 16,0 0 0-16,0 0 0 0,0 0 128 0,0 0-128 16,0 0 0-16,0 0 0 0,0 0 144 0,0 0-144 15,0 0 128-15,0 0-128 0,0 0 128 0,0 0-128 16,0 0 0-16,0 0 0 0,0 0 0 0,0 0-192 16,-4-9 512-16,4 9 112 0,0 0 16 0,-4-6 0 15,4 6-448-15,0 0 0 0,-6-8 0 0,6 8 0 0,-8-7 0 0,8 7 0 16,-9-9 0-16,1 4 0 0,-2 0 128 0,1 1-128 15,-1 0 0-15,10 4 128 0,0 0 0 0,0 0 0 16,-14 0 0-16,0-3 0 0,-2-3 32 0,3-1 0 16,1 5 0-16,3 2 0 0,9 0-160 0,-9 2 128 15,9-2-128-15,-10 4 128 0,10-4-128 0,-10 5 0 16,3 2 0-16,7-7 0 0,-7 8 0 0,7-8 0 16,-5 10 0-16,1 0 0 0,0 2 0 0,0 0 0 15,0 0 0-15,2 2 0 0,-1 0 0 0,0 1 0 16,1-2 0-16,1 1 0 0,-1 2 0 0,2-1 0 15,2 0 0-15,0-2 0 0,2-4 0 0,0 0 0 16,-4-9 0-16,8 9 0 0,2-2 0 0,1-2 0 0,-2-1 0 0,1-2 0 16,2 0 0-16,0-2 0 0,-1-2 0 0,4 1 0 15,-1 0 0-15,0-2 0 0,1-1 144 0,0 2-144 16,0-2 0-16,-2-3 144 0,0-3-144 0,0 1 0 16,-1-2 128-16,-1 2-128 0,0-1 0 0,-1-1 0 15,1 2 128-15,-1 0-128 0,-1-1 0 0,0-1 0 16,-1 1 128-16,0-1-128 0,0 0 0 0,-2-1 0 15,0 0 0-15,-1 0 128 0,-1 2-128 0,0-1 0 16,-2-2 0-16,-1 3 0 0,-1 2 0 0,0-2 0 16,-1-1 128-16,-1 2-128 0,-2 0 0 0,-2 3 0 15,1-1 0-15,-1 3 0 0,-3-1 0 0,-2 1 0 16,1 0 0-16,1 1 0 0,-1 2 0 0,1 1 0 16,0 1 0-16,9-1 0 0,-12 4 0 0,2 0 0 15,0 2 128-15,0 3-128 0,1-3 0 0,2 5 0 0,-1-1 0 0,0 2 0 16,-1-1 0-16,2 1 0 0,2 0 0 0,0 2 0 15,1 1 0-15,1-1 0 0,1-1 0 0,0 0 0 16,2 3 0-16,0-5 0 0,0 1 0 0,0 1 0 16,2-2 0-16,-2-11 0 0,5 11 0 0,0-2 0 15,-5-9 0-15,8 8 0 0,-8-8 0 0,8 7 0 16,-8-7 0-16,9 4 0 0,-9-4 0 0,10 1 0 16,-10-1 0-16,12-1 0 0,-3-3 0 0,-9 4 0 15,9-7 0-15,0 2 0 0,-1 0 128 0,-1-2-128 16,-1 1 0-16,1-1 0 0,-2 1 0 0,2-2 0 15,-2-1 0-15,-1 0 0 0,0 0 128 0,-2-1-128 16,-2 3 0-16,0-1 0 0,-1-1 128 0,0 2-128 0,-2-2 0 16,0 1 0-16,-1 0 0 0,-1 1 0 0,-3-1 0 0,2 1 0 15,-1 1 0-15,1-1 0 0,-3 2 0 0,0 1 0 16,-1 0 0-16,1 2 0 0,0 0 0 0,0 2 0 16,-1 0 0-16,-1 2 0 0,2 0 0 0,0 2-144 15,-1 1 144-15,0 1 0 0,1-1 0 0,1 0 0 31,1 0-432-31,7-5 0 0,-6 8 0 0,6-8 0 16,-2 10-1920-16,2-10-384 0,0 0-80 0,0 0-7744 0,6 12-1568 0</inkml:trace>
  <inkml:trace contextRef="#ctx0" brushRef="#br0" timeOffset="2473.41">21609 1999 6623 0,'0'0'288'0,"0"0"64"0,-8-5-352 0,-1 4 0 0,-3-2 0 0,2 2 0 0,0 1 1152 0,-1 0 144 15,2 0 48-15,1 0 0 0,8 0-64 0,-10 0 0 16,1 0 0-16,9 0 0 0,-9 1-64 0,9-1 0 16,-11 3-16-16,11-3 0 0,-9 2 16 0,9-2 16 15,0 0 0-15,0 0 0 0,0 0-464 0,0 0-80 16,0 0-32-16,0 0 0 0,0 0-288 0,0 0-64 15,0 0-16-15,10 4 0 0,-10-4-48 0,12 4-16 16,-12-4 0-16,14 3 0 0,0-2-64 0,0 0-16 16,-1 1 0-16,1-2 0 0,-1 0 64 0,2 2 16 15,-1 1 0-15,0-2 0 0,1 0 32 0,0 1 0 16,4-1 0-16,1-1 0 0,5-1-48 0,1-2 0 16,2-2 0-16,2 1 0 0,1 0-16 0,1 0-16 0,4 0 0 0,0 2 0 15,2-1-176-15,2 0 0 0,3 2 144 0,0 1-144 16,-2 0 0-16,2 3 0 0,1 1 0 0,2-3 0 15,-1 0 0-15,4 3 0 0,-1-3 0 0,0 2 0 16,0 0 0-16,2 1 0 0,1 0 0 0,0-1 0 16,-3 1 0-16,1-1 0 0,2-2 0 0,0 1 0 15,-1 0 128-15,1-1-128 0,2 2 160 0,0 0-160 16,1-1 0-16,-3 2 0 0,-4 1 0 0,1 1 0 16,1 0 0-16,1-2 0 0,-1 0 0 0,1-1 0 15,0-1 0-15,-3-2 0 0,-3 0 0 0,0 1 0 16,0 1 0-16,0-2 0 0,-5 0 0 0,-2 1 0 0,1 2 128 0,-1-3-128 15,-2 0 0-15,-2 0 0 0,-2 0 0 0,-2-3 0 16,-3 2 0-16,-2-1 0 0,2 1 0 0,-3-1 0 16,-4 0 0-16,-3 1 0 0,-3 0 144 0,-1 1-144 15,-2-3 128-15,-10 3-128 16,0 0-416-16,10 0-160 0,-10 0-48 0,0 0-8912 16,0 0-1792-16</inkml:trace>
  <inkml:trace contextRef="#ctx0" brushRef="#br0" timeOffset="3221.84">24485 2000 9215 0,'0'0'816'0,"0"0"-656"0,0 0-160 0,-9-5 0 0,0 0 1856 0,2 1 352 15,7 4 64-15,0 0 16 0,-10-4-1520 0,10 4-288 16,-11-4-64-16,2 3-16 0,9 1-208 0,-9 0-64 16,0 1 0-16,0 1 0 0,0-1 64 0,0 2 0 15,0-1 0-15,-1 2 0 0,1 1 128 0,0 0 48 16,0 1 0-16,-1 0 0 0,-2 2 208 0,0 1 32 15,0 2 16-15,1 0 0 0,-2 4-112 0,1-1-32 16,0 0 0-16,0 1 0 0,3-1-288 0,0 0-64 16,1 1-128-16,2-6 192 0,1 0-192 0,1 0 0 15,4-9 128-15,-4 9-128 0,4-9 0 0,-1 11 0 0,1-2 128 16,1-1-128-16,-1-8 192 0,5 10 0 0,-1-2 0 16,1 0 0-16,-5-8 48 0,9 10 0 0,0-1 0 0,2-1 0 15,-1 0-64-15,1-3-16 0,0-1 0 0,1 0 0 16,1 0 16-16,0 0 0 0,2-3 0 0,-1-2 0 15,-1-2-48-15,1-1-128 0,1 0 192 0,-2 0-64 16,0 2 0-16,0-3-128 0,1-2 192 0,2 1-64 16,-1-4 112-16,1 1 16 0,0 0 0 0,-2 0 0 15,0-1-16-15,1 0 0 0,-2 1 0 0,-1 0 0 16,-1-1-240-16,0-2 176 0,-2 0-176 0,-1 1 160 16,-2-1-160-16,-1 0 0 0,-1 2 144 0,-1-6-144 15,-1 2 128-15,0 1-128 0,-2 0 128 0,-2 0-128 16,0-3 128-16,-1 3-128 0,-2 1 160 0,0 0-160 0,-2 1 384 0,1 0-32 15,-3 2 0-15,-2-1 0 16,0 5-224-16,-1 1-128 0,0 0 128 0,0 2-128 0,-1 2 0 16,0 2 0-16,-1-1 0 0,1 2 0 0,1 1-192 0,2 1-16 15,-1 1 0-15,2 1 0 16,9-7-1840-16,-8 8-384 0,8-8-64 0,0 0-9632 16</inkml:trace>
  <inkml:trace contextRef="#ctx0" brushRef="#br0" timeOffset="3773.9">24678 2079 5519 0,'-17'0'240'0,"8"0"64"0,-1 0-304 0,0 0 0 0,0 1 0 0,1-1 0 16,9 0 2304-16,-11 0 384 0,2 0 96 0,0 0 16 16,1-1-1968-16,8 1-400 0,-10 0-80 0,1 0-16 15,0 1 16-15,0-1 0 0,9 0 0 0,-10 0 0 16,10 0-80-16,-10 1-16 0,10-1 0 0,-9 4 0 15,9-4 704-15,0 0 128 0,0 0 16 0,0 0 16 16,0 0 160-16,0 0 48 0,0 0 0 0,0 0 0 0,0 0-496 0,0 0-112 16,10 4-16-16,3 0 0 15,0-3-256-15,2 2-48 0,-1-2-16 0,3-1 0 0,1 0-128 0,4 0-48 16,3 0 0-16,1 2 0 0,0-1-16 0,3 1-16 16,2 0 0-16,2-2 0 0,1 0-48 0,1 1 0 15,-1 2 0-15,4-3 0 0,3 1-128 0,2-1 128 16,2 0-128-16,2 0 128 0,2-1-128 0,3-2 0 15,1 0 0-15,-1 1 128 0,-1-2-128 0,1 1 0 16,1 1 0-16,2-1 0 0,0-1 0 0,2 2 128 16,2-2-128-16,1 1 0 0,0 0 144 0,-3 2-144 15,-2-1 160-15,1-1-160 0,2-2 0 0,2-2 0 16,0 1 0-16,2 2 0 0,-1 1 0 0,0-2 0 16,-2 4 0-16,0-2 0 0,-3 3 0 0,0 0 0 0,-2-1 0 0,1 1 0 31,0 4-464-31,-2 0-144 0,-2 0-32 0,0 1 0 15,-1-3-2064-15,-3 4-432 0</inkml:trace>
  <inkml:trace contextRef="#ctx0" brushRef="#br0" timeOffset="5001.12">27163 1964 5519 0,'0'0'496'0,"0"0"-496"0,0 0 0 0,0 0 0 0,0-10 2064 0,0 0 320 15,0 10 64-15,0-9 16 0,0 0-928 0,0-1-176 16,0 1-32-16,0 9-16 0,-1-10-176 0,-1 3-48 15,2 7 0-15,-1-9 0 0,1 9-240 0,-4-8-48 16,4 8-16-16,0 0 0 0,-8-8-336 0,0 4-80 16,-1 1-16-16,0 6 0 0,0 2-96 0,-1 2-32 15,-2-1 0-15,0 5 0 0,0 0-32 0,2 2 0 16,0 0 0-16,0 2 0 0,0-1 16 0,-2 2 0 16,-1 1 0-16,2 1 0 0,0 0-208 0,2 1 128 15,-1 0-128-15,0 1 0 0,4-1 0 0,1 1 0 0,-1-2 0 0,3-2 0 16,-1-3 128-16,1 0-128 0,2 0 0 0,1-4 0 15,0 1 0-15,0-10 128 0,5 8-128 0,1-1 0 16,4-3 192-16,1-2-16 0,4 1 0 0,2-1 0 16,1-3 16-16,3 0 0 0,1-4 0 0,3 3 0 15,-1-2-192-15,4 2 192 0,1-5-192 0,-1 2 192 16,2 0-192-16,-1 0 0 0,-3-2 0 0,0 1 128 16,0-1-128-16,-1 0 0 0,-3 0 0 0,-1-1 0 15,-4-1 0-15,-3-4 0 0,-1 0 0 0,-2 2 0 16,-5-3 0-16,-1 1 0 0,-2 0 0 0,-3 1 128 15,-3 0 0-15,-1 3-128 0,-1-4 192 0,-1 4-64 16,-5 0 48-16,0 1 0 0,-5 2 0 0,-1-1 0 16,-1 3-48-16,-1-1-128 0,1 1 192 0,0 1-64 15,0 0-128-15,-2 1 0 0,1 2 0 0,0 2 0 0,1 0 0 0,2 1 0 16,2-1 0-16,1 0 0 0,0-2 0 0,1 0 0 16,2 0 0-16,1 1 0 0,0-1 0 0,9 0 128 15,-9 1-128-15,9-1 0 0,-10 2 0 0,10-2 0 16,-9 2 0-16,9-2 0 0,0 0 0 0,0 0 0 15,-6 8 176-15,6-8-176 0,0 0 160 0,-3 12-160 16,3-12 160-16,0 10-160 0,3 1 128 0,1 0-128 16,0 1 0-16,1-2 144 0,-5-10-144 0,8 12 0 15,-1-5 0-15,3 1 0 0,0-2 0 0,0 1 128 16,1-2-128-16,-1 0 128 0,-1 0-128 0,1-2 0 16,-1 1 144-16,0 0-144 0,-9-4 0 0,11 5 0 0,0-1 0 0,-1 1 128 15,1 0-128-15,-1-3 0 0,1-1 128 0,-1 0-128 16,1 2 0-16,-1-3 0 0,2 0 0 0,-1-3 0 15,1 3 0-15,2-1 0 0,1-2 0 16,0 1 0-16,0-2 0 0,-1 0 0 0,-2 0 0 0,0 0 0 16,-2-1 0-16,0 0 0 0,-2-1 0 0,0 1 0 15,0-1 0-15,-8 6 0 0,8-8 0 0,0 1 0 16,-2-5 0-16,-1 5 0 0,-1 0 0 0,-4 7 0 16,4-8-128-16,-4 8 0 0,3-9 0 0,-3 9 0 31,0 0-672-31,0 0-128 0,0 0-32 0,0 0-8512 0,0 0-1696 0</inkml:trace>
  <inkml:trace contextRef="#ctx0" brushRef="#br0" timeOffset="5776.41">27339 2049 4607 0,'0'0'192'0,"0"0"64"0,-10 1-256 0,10-1 0 16,-10-1 0-16,10 1 0 0,0 0 3312 0,0 0 608 16,0 0 128-16,0 0 32 0,0 0-2944 0,0 0-592 15,0 0-112-15,0 0-32 0,0 0-16 0,0 0-16 16,0 0 0-16,12-4 0 0,0 1 80 0,1 3 32 16,1 2 0-16,2 0 0 0,-2 2-144 0,2 1-16 15,0 0-16-15,-1 2 0 0,2 1-304 0,1-2 160 16,1 1-160-16,0-1 128 0,2 0-128 0,1-3 128 15,0 0-128-15,3 0 128 0,1-3 160 0,2 0 32 0,2-3 0 0,1 2 0 16,0-2 96-16,0 1 32 0,-2-1 0 0,2 0 0 16,1 1-176-16,-1-1-16 0,-1 2-16 0,-1 0 0 15,-1-1-240-15,0 2 0 0,-2-2 0 0,-1 0 0 16,-5 2 0-16,0 0 0 0,-2 2 0 0,-1-2-160 31,-1 0-560-31,-2 0-112 0,0 2-32 0,1 0 0 16,-1-2-544-16,2 0-128 0,-2 0 0 0,1 1-16 15,-1 0 144-15,1-1 48 0,1 0 0 0,0 0-6192 0</inkml:trace>
  <inkml:trace contextRef="#ctx0" brushRef="#br0" timeOffset="6966.33">28181 2102 6447 0,'0'0'576'15,"-10"-1"-576"-15,-1-2 0 0,2 2 0 16,9 1 3824-16,0 0 656 0,0 0 128 0,0 0 16 16,-8-3-3232-16,8 3-656 0,0 0-128 0,0 0-32 0,0 0-272 15,0 0-64-15,0 0-16 0,9-6 0 0,2 1-16 0,-1 1 0 16,1 0 0-16,0 2 0 0,3 1 208 0,0 1 32 15,2-2 16-15,0 0 0 0,1 2-144 0,2 0-48 16,-1 0 0-16,0 2 0 0,0-2-128 0,2 0-16 16,0-2-128-16,0 1 192 0,3 1 0 0,0-1-16 15,2 1 0-15,0-3 0 0,-2 2 80 0,3-1 32 16,0 0 0-16,0-1 0 0,-1 1 0 0,0 0 0 16,0 2 0-16,1 0 0 0,0-2-112 0,1 0-32 15,0 1 0-15,1 0 0 0,-1-2-144 0,-1 3 0 16,-4 0 0-16,1 0 0 0,-1-2 0 0,0 2 0 15,-1-2 0-15,-2 2 0 0,0 0 0 0,-1 2 0 16,-4 0 0-16,-1-2 0 0,-1 0 0 0,-2 0 128 0,1 0-128 0,1 2 0 16,-1-1 160-16,1-1-160 0,1 0 192 0,0-1-192 15,-1-1 0-15,0 0 0 0,-1-1 0 0,1 2 0 16,-2-2 0-16,1 2 0 0,-1-1 0 0,-10 2 0 16,12-1 0-16,-1-3 0 0,-2 2 0 0,-9 2 0 15,9-3 0-15,-9 3 0 0,0 0 0 0,10-1 0 16,-10 1 0-16,0 0 0 0,0 0 0 0,0 0 0 15,8-4 160-15,-8 4-160 0,0 0 128 0,0 0-128 16,7-9 240-16,-7 9-48 0,3-9 0 0,-3 9 0 16,3-10 48-16,-3 10 0 0,0-10 0 0,0 1 0 15,0 0-96-15,0 9-16 0,0-9 0 0,0 9 0 16,-1-12-128-16,1 12 160 0,-4-9-160 0,4 9 160 16,-4-9-160-16,4 9 0 0,-7-6 0 0,7 6 0 15,-9-1 0-15,9 1 0 0,-10 0 0 0,-1 1 0 0,1 2 0 0,0 1 0 16,-1 1 0-16,1-1 0 0,-2 1 0 0,0 2 0 15,-1 1 0-15,-1-2 0 0,0-2 0 0,-1 3 128 16,1-1-128-16,2 1 128 0,0-1-128 0,2 1 192 16,0 0-192-16,2 3 192 0,1-1-192 0,2 1 0 15,0 1 144-15,1-1-144 0,1 0 0 0,2 2 144 16,0-4-144-16,1-8 0 0,4 10 128 0,-1 1-128 16,3-2 0-16,0-1 0 0,-6-8 128 0,13 6-128 15,2 0 0-15,0-4 0 0,2 1 0 0,0-3 0 16,1-2 128-16,1 2-128 0,-2-1 0 0,-1 0 0 15,0-2 0-15,0-1 0 0,-1 2 128 0,1-3-128 16,0 1 0-16,-2 0 0 0,-1-2 128 0,0 1-128 16,0 0 0-16,-1 0 0 0,0-2 0 0,-2 1 0 0,-1-1 128 0,-1-1-128 15,-3-1 0-15,0 0 128 0,1 3-128 0,-2-3 0 16,-1-1 160-16,0 3-160 0,0-1 128 0,-3 0-128 16,0 0 144-16,0 8-144 0,-3-10 160 0,0 1-160 15,0 1 208-15,3 8-48 0,-7-9-16 0,1 2 0 16,-4 1-144-16,1 2 0 0,-2 1 0 0,-1 2 128 15,-1 1-128-15,-2 1-176 0,1 2 48 0,0-1 0 16,-2 1 128-16,2 1 0 0,-1 0 0 0,1 1 0 16,0 0 0-16,1 2 0 0,1-2 0 0,0 1 0 15,2 0 0-15,-1 0 0 0,1-3-128 0,10-3 128 16,0 0-1024-16,0 0-112 0,0 0-16 0,0 0-16 16</inkml:trace>
  <inkml:trace contextRef="#ctx0" brushRef="#br0" timeOffset="9785.04">16662 1422 11967 0,'0'0'1072'0,"0"0"-864"0,0 0-208 0,0 0 0 16,0 0 2096-16,0 0 368 0,0 0 80 0,0 0 16 15,0 0-1920-15,0 0-368 0,0 0-80 0,0 0 0 16,0 0-192-16,0 0 0 0,0 0 0 0,0 0 128 15,0 0-128-15,0 10 128 0,0-10-128 0,-6 12 128 16,0 0 320-16,-2-2 48 0,-1 3 16 0,-2 0 0 16,-2 4 80-16,-2 3 32 0,-4-1 0 0,3 5 0 0,-1-4-128 0,0 3-32 15,-3 0 0-15,1 2 0 0,-2 0-48 0,-2 2-16 16,1 0 0-16,0 2 0 0,1 0 112 0,0 1 32 16,2 1 0-16,1 0 0 0,-1-1-224 15,2-2-32-15,2-4-16 0,2 2 0 0,1-2-272 0,0-2 160 16,2-2-160-16,1-6 128 0,0-1-128 0,-1-1-192 15,3-2 32-15,-1-3 16 16,8-7-1936-16,-9 4-384 0</inkml:trace>
  <inkml:trace contextRef="#ctx0" brushRef="#br0" timeOffset="10093.11">16024 1586 29535 0,'-8'-14'1312'0,"4"7"272"0,-1-2-1264 0,2 2-320 0,1 1 0 0,2 6 0 16,0 0 1120-16,0 0 160 0,9-4 48 0,1 3 0 16,1 1-768-16,1 4-160 0,-2 1-16 0,2 3-16 15,-1 2-224-15,2 0-144 0,1 4 192 0,1-1-192 16,0 1 128-16,1 2-128 0,3 3 0 0,-2 1 0 15,0-1 160-15,1 1-32 0,1 1 0 0,2-3 0 16,0 4 320-16,4 0 64 0,0-1 16 0,1 1 0 16,2 0-144-16,4 3-48 0,-1 1 0 0,6-2 0 15,2-5-208-15,1 0-128 0,-1-3 160 0,0 0-160 16,2-3-1424-16,-7 0-384 0,2-2-80 0,6-9-16 16</inkml:trace>
  <inkml:trace contextRef="#ctx0" brushRef="#br0" timeOffset="11477.84">30218 1701 11967 0,'0'0'1072'0,"0"0"-864"15,0 0-208-15,0 0 0 0,0 0 1216 0,0 0 208 16,0 0 48-16,0 0 0 0,0 0 1216 0,0 0 240 16,0 0 48-16,0 0 16 0,0 0-1008 0,0 0-192 15,0 0-32-15,0 0-16 0,0 0-1040 0,13 6-224 16,-2 2-32-16,-2-2-16 0,-9-6 64 0,10 10 16 15,-3-3 0-15,1 4 0 0,0 1-272 0,-1-2-48 0,-2 3-16 16,1 0 0-16,2-2-176 0,0-1 192 0,0 0-192 0,0 2 192 16,-1-3-192-16,0 2 0 0,-7-11 0 0,9 11 128 15,0 1-128-15,-1-4 0 0,0 1 0 0,-8-9 0 32,12 7-704-32,-12-7-80 0,11 6-16 0,-11-6-10192 0,11 7-2032 0</inkml:trace>
  <inkml:trace contextRef="#ctx0" brushRef="#br0" timeOffset="11771.74">30786 1574 22751 0,'0'0'1008'16,"0"0"208"-16,-9 5-976 0,1 2-240 0,0-1 0 0,0 4 0 0,3 3 1280 0,-4-3 224 15,-1 3 32-15,-2 3 16 0,0 5-336 0,-1-1-80 16,0 6-16-16,0 2 0 0,-3 1-192 0,-1-2-32 16,-1 2-16-16,-1-1 0 0,-2 4-240 0,0 1-32 15,-3 3-16-15,1 0 0 0,-2 2-224 0,2 0-48 16,-1 0-16-16,3 1 0 0,2-3-176 0,-3 5-128 16,-6 2 192-16,5-4-192 0,5-8 0 0,3 0 0 15,4-3 0-15,0-5 0 0,3-3-192 0,4-5-160 16,2-2-32-16,2-2 0 15,0-11-1168-15,0 0-240 0,0 0-64 0,0 0-13056 0</inkml:trace>
  <inkml:trace contextRef="#ctx0" brushRef="#br0" timeOffset="12312.76">30336 1413 16927 0,'0'0'752'0,"0"0"144"0,0 0-704 0,0 0-192 15,0 0 0-15,0 0 0 0,0 0 1392 0,0 0 240 16,0 0 48-16,0 0 16 0,11-11-288 0,-4 3-64 16,1 3-16-16,0-1 0 0,1-4-368 0,2 1-80 15,-1 0-16-15,1 0 0 0,0-1-224 0,2 0-32 16,0-1-16-16,0 0 0 0,-2 3-240 0,1-3-48 15,-1-1-16-15,0 0 0 0,-2 1-112 0,0-1-32 16,0 0 0-16,-1 3 0 0,-2-4-144 0,1-1 0 0,-1 1 144 0,0 1-144 16,-1 1 0-16,0 1 128 0,-1 0-128 0,0 0 0 15,0 3 0-15,-4 7 128 0,5-8-128 0,-5 8 0 16,5-7 0-16,-5 7 0 0,0 0 0 0,0 0 0 16,0 0 0-16,12 2 0 0,-12-2 0 0,10 5 0 15,-10-5 0-15,8 10 0 0,-1-1-144 0,-3 2 144 16,-3-1 0-16,2 2 0 0,-2 1 0 0,0 0 0 15,-1 0 0-15,1 0 0 0,-1 0 0 0,0 0 0 16,0-1 0-16,2 0 0 0,0-2 0 0,2 0 0 16,2-2 0-16,-1 0 0 0,-5-8 0 0,8 7-10384 15,1-3-1968-15</inkml:trace>
  <inkml:trace contextRef="#ctx0" brushRef="#br0" timeOffset="14045.93">32555 1669 16063 0,'0'0'704'0,"0"0"160"15,0 0-688-15,11 2-176 0,-11-2 0 0,10 1 0 0,-2 2 1600 0,-8-3 304 16,8 0 48-16,1 2 16 0,0 3 0 0,-9-5 0 16,0 0 0-16,8 2 0 0,-8-2-768 0,9 4-160 15,-9-4-16-15,9 6-16 0,-9-6-192 0,8 8-48 16,0-2 0-16,-3 4 0 0,0 0-384 0,0 0-64 16,-1 2-32-16,1 0 0 0,3 0-288 0,1-1 128 15,-2 1-128-15,2-1 0 0,3 0 128 0,1 1-128 16,0-3 0-16,0-1 0 15,1 0 0-15,0 0 128 0,1-1-128 0,-1 0 0 0,1-1 0 0,-2 0 0 16,-2-1-240-16,1 0 80 16,-2-2-1744-16,0-1-336 0,-10-2-80 0</inkml:trace>
  <inkml:trace contextRef="#ctx0" brushRef="#br0" timeOffset="14362.69">33178 1615 9215 0,'0'0'816'0,"0"0"-656"0,0 0-160 0,0 0 0 16,0 0 2944-16,0 0 544 0,0 0 112 0,0 0 32 15,0 0-1424-15,0 0-288 0,0 0-48 0,-5 13-16 16,0 4-560-16,-3 3-112 0,-1 4-32 0,2-10 0 15,0 3-352-15,-3 3-80 0,-1 1-16 0,-2 1 0 16,0 3-64-16,-2 1-32 0,0 2 0 0,-17 30 0 0,4-10-272 0,12-22-48 16,-1 3-16-16,-1 3 0 0,-3 5-144 0,-1 1-128 15,-2-1 144-15,0-3-144 0,3-1 176 0,-16 22-176 16,9-14 192-16,5-8-192 0,6-6 0 0,4-8 0 16,-1-6 0-16,5-4 0 15,9-9-2176-15,0 0-400 0,0 0-80 0</inkml:trace>
  <inkml:trace contextRef="#ctx0" brushRef="#br0" timeOffset="16221.09">31498 925 1839 0,'25'0'0'0,"-6"-1"160"0,5-3-160 0,2 1 0 16,2 2 0-16,4-1 0 0,-1 1 912 0,2 1 160 15,-1 1 16-15,-1-1 16 0,-3 0-400 0,-2 0-64 16,-1 0-32-16,-2 3 0 0,1 1-416 0,-4 1-192 16,0 2 160-16,-3 2-160 0,-3-3 144 0,-1 5-144 15,0 2 128-15,0 0-128 0,-1 1 224 0,0 2-32 16,-2-3-16-16,1 1 0 0,-1-1 1040 0,1 2 224 16,-4-2 32-16,3-2 16 0,0-3-416 0,0 0-96 15,2 0-16-15,-1-2 0 0,0 1-128 0,0-1-16 0,-2-3-16 0,0 1 0 16,-1 1-400-16,-8-5-80 0,9 3 0 0,-9-3-16 15,10 2-304-15,-1 1 0 0,-9-3 128 0,10 0-128 16,-10 0 0-16,0 0 0 0,0 0 128 0,9-1-128 16,-9 1 0-16,0 0 0 0,0 0 128 0,0 0-128 15,6-8 0-15,-6 8 0 0,0 0 0 0,0 0 0 16,0 0 0-16,0 0 0 0,-4-11 128 0,4 11-128 16,-4-9 0-16,4 9 0 0,-5-8 128 0,5 8-128 15,-5-9 0-15,0 2 0 0,0 0 0 0,5 7 0 16,-7-9 0-16,2 1 0 0,-2 2 0 0,1-1 0 15,-2-2 0-15,-1 0 0 0,0 2 128 0,0 1-128 16,-1-2 192-16,0 1 0 0,-2-2-16 0,1 1 0 16,-2-1 48-16,-1 2 16 0,0 0 0 0,-3 0 0 15,0 1-240-15,0 1 144 0,0 0-144 0,-1 1 128 0,-1 1-128 0,-1 0 0 16,2-1 0-16,-1 2 128 0,0-1-128 0,-1 1 128 16,0 0-128-16,-1 0 128 0,-2-1 64 0,1 2 0 15,0 1 0-15,-1-3 0 0,-2 3 32 0,0 0 16 16,0-2 0-16,2 2 0 0,2-2-32 0,0 4 0 15,-1 3 0-15,1-4 0 0,0 0-208 0,0 3 0 16,1 3 128-16,0-3-128 0,-1 0 0 0,3 1 0 16,1 1 0-16,0 2 0 0,1 1 0 0,2 3 0 15,2 2 0-15,-1 1 0 0,2 0 0 0,0 2 0 16,2-1 0-16,1-2 0 0,0 1 0 0,2-1 0 16,1-2 0-16,1 0 0 0,1-2 0 0,0-2 128 0,3-8-128 0,-1 10 0 15,2-1 144-15,-1-9-144 0,0 0 128 0,0 0-128 16,0 0 176-16,0 0-48 15,6 9-128-15,-6-9 192 0,0 0-32 0,10 0-16 0,-10 0 0 16,12-2 0-16,-2-2-144 0,-1-1 0 0,1-2 144 0,0 1-144 16,0-2 0-16,1 0 128 0,1-1-128 0,1-2 0 15,0 0 128-15,0-1-128 0,0-1 128 0,0 0-128 16,1-3 0-16,0 3 0 0,2 0 0 0,-2-1-128 16,1-2-16-16,-1 3 0 0,-1 3 0 0,0 1 0 15,-1 2-112-15,0 2-32 0,-1 1 0 0,1 1 0 16,1-2 80-16,1 4 16 0,5-3 0 0,-1 3 0 15,2-1 48-15,0 2 16 0,3 0 0 0,3 2 0 16,-2 0-224-16,1 1-32 0,-1-2-16 0,0 2 0 16,1 1-144-16,0 1-32 0,0-1 0 0,0 1 0 0,-2 0 208 0,0 0 48 15,0 2 0-15,-1 0 0 16,-1-1-128-16,-4 2 0 0,-3 0-16 0,-1-2-5600 16,-1-1-1104-16</inkml:trace>
  <inkml:trace contextRef="#ctx0" brushRef="#br0" timeOffset="16980.3">31615 701 4607 0,'0'0'400'0,"0"0"-400"0,0 0 0 0,0 0 0 16,0 0 3200-16,7-9 576 0,-1 1 96 0,2 1 32 0,0 3-2000 0,0-2-400 15,2 1-80-15,2-1-16 0,1 1-384 0,-1-1-96 16,-2-1-16-16,0 1 0 0,1-2-400 0,-1 1-96 15,2-1-16-15,-2 1 0 0,1-1 176 0,1-3 16 16,-1 1 16-16,2-1 0 0,0 1-448 0,0 0-160 16,-1-2 0-16,1 0 144 0,0-1-144 0,0 0 0 15,-1-1 0-15,1 1 128 0,0 0-128 0,0 0 0 16,0-2 144-16,-1 0-144 0,-2 2 128 0,1 0-128 16,-1-2 160-16,1 2-160 0,-2 0 128 0,-1 0-128 15,-2 3 0-15,-1-3 0 0,-1 1 144 0,-1 1-144 16,-2 1 128-16,0 1-128 0,-1 0 144 0,0 1-144 15,-1 0 160-15,1 8-160 0,-1-9 0 0,0 1 128 16,1 8-128-16,-4-9 0 0,0 1 0 0,0 2 0 0,0-1 0 0,4 7 0 16,-7-5 0-16,7 5 0 0,-9-4 0 0,9 4 0 15,-10-5 0-15,10 5 0 0,0 0 0 0,-11-3 0 16,2 2 0-16,9 1 0 0,-11 1 0 0,1 3 0 16,1 1 0-16,1 3 0 0,2 0-160 0,-2 2 160 15,-2 4-144-15,1 1 144 0,-1 0-160 0,1 4 160 16,0 2 0-16,1 4-144 0,1-2 144 0,0 3 0 15,1 0 0-15,0 2 272 0,4-1-32 0,-1 2-16 16,0-4-96-16,2-1-128 0,0 0 176 0,0-3-176 16,1-2 176-16,1-2-176 0,0-1 160 0,2 1-160 15,-1-3 144-15,2-1-144 0,0 0 128 0,0-1-128 16,3-4-320-16,0 1-160 0,4-3-32 16,2 0-13664-16</inkml:trace>
  <inkml:trace contextRef="#ctx0" brushRef="#br0" timeOffset="25427.48">18221 2665 3679 0,'0'0'320'0,"0"0"-320"16,0 0 0-16,0 0 0 0,0 0 544 0,0 0 32 15,8-6 16-15,-2-1 0 0,-6 7-464 0,7-10-128 16,-1 1 0-16,-1 1 0 0,-5 8 0 0,6-9 0 15,-6 9 0-15,3-9 0 0,0 0 320 0,-3 9 32 16,0-10 16-16,0 10 0 0,-4-9 736 0,2-1 160 16,2 10 16-16,-4-9 16 0,-2 1-432 0,3 1-96 15,-1 1 0-15,4 6-16 0,-10-7-304 0,3 1-64 16,-1 1-16-16,0-1 0 0,0 1 0 0,-1-1 0 16,-1 2 0-16,-1 0 0 0,2 1 64 0,0 2 16 0,-1 0 0 0,0 2 0 15,0 0 16-15,10-1 16 0,-9 7 0 0,0-1 0 16,0 2-112-16,-1 3-32 0,1 0 0 0,2 5 0 15,-1 1-112-15,0 2-32 0,0 4 0 0,0 0 0 16,0 2-192-16,1 1 144 0,0-1-144 0,1 1 128 16,0 2 64-16,2 4 16 0,-1-1 0 0,0 0 0 15,1 2 80-15,0-3 16 0,0 0 0 0,2 2 0 16,0-2 16-16,2-2 0 0,0 1 0 0,0-2 0 16,0-1-320-16,2-3 0 0,-2 4 0 0,1-8 0 15,0 1 0-15,1-3 160 0,0-3-160 0,-2-1 128 16,0-1-128-16,0-2 0 0,0-10-192 0,0 11 192 15,0-11-672-15,-1 9-16 16,1-9 0-16,0 0 0 0,0 0-1808 16,0 0-352-16</inkml:trace>
  <inkml:trace contextRef="#ctx0" brushRef="#br0" timeOffset="25634.95">17791 3013 4607 0,'0'0'400'0,"0"0"-400"16,0 0 0-16,0 0 0 0,0 0 2304 0,0 0 384 15,0 0 80-15,0 0 16 0,0 0-1856 0,10 4-368 16,-10-4-80-16,14 6-16 0,1-2 112 0,-1-2 0 0,2 1 16 0,2-1 0 16,0 1-272-16,0 0-48 0,1-2-16 15,1 0 0-15,0-1-128 0,1 0-128 0,0-1 192 0,-2 0-192 16</inkml:trace>
  <inkml:trace contextRef="#ctx0" brushRef="#br0" timeOffset="25941.15">18394 3158 11055 0,'0'0'480'0,"0"0"112"0,-10 5-464 0,1 2-128 15,1 2 0-15,3 0 0 0,2 3 3888 0,0 0 752 16,2-1 160-16,1 1 16 0,4 2-3872 0,0 1-784 15,0-1-160-15,1 3 0 0,0 3 0 0,3 0 0 16,-1 7-176-16,-2-5 176 0,0 1-256 0,-2 5 16 16,-2 3 16-16,-1 3 0 15,0 0-1200-15,2 2-240 0,1 2-64 0</inkml:trace>
  <inkml:trace contextRef="#ctx0" brushRef="#br0" timeOffset="26937.3">21342 2625 4607 0,'0'0'400'0,"0"0"-400"16,0 0 0-16,-5-9 0 0,1 0 2016 0,1 0 320 16,2-1 64-16,-2 1 16 0,3 9-1472 0,-5-11-304 15,1 0-48-15,0 3-16 0,0-2-96 0,0 2-32 0,0 0 0 0,4 8 0 16,-5-10-192-16,0 3-32 0,5 7-16 0,-7-6 0 15,0-1 96-15,7 7 16 0,-9-4 0 0,-1 4 0 16,10 0 0-16,-10 3 0 0,0 2 0 0,0 2 0 16,0 2-80-16,1 0-16 0,0 3 0 0,0 3 0 15,-1 0-224-15,1 2 144 0,2 0-144 0,-1 1 128 16,1 0 0-16,1 3-128 0,0-1 192 0,3-2-64 16,-1 0 160-16,1 3 32 0,2-2 0 0,-2 5 0 15,2-1-96-15,1 3-16 0,0 2 0 0,0 2 0 16,1 2-80-16,-1 2-128 0,1 1 176 0,1-1-176 15,-2 0 144-15,1-1-144 0,2-2 0 0,-1-2 144 16,1-4-16-16,1-3 0 0,0-3 0 0,0-3 0 16,0-3-320-16,2-3-64 0,-2 0 0 0,-4-10-6800 15,0 0-1360-15</inkml:trace>
  <inkml:trace contextRef="#ctx0" brushRef="#br0" timeOffset="27180.1">21088 2985 11967 0,'0'0'1072'0,"0"0"-864"15,4-8-208-15,-4 8 0 0,6-9 2624 0,2 2 496 16,1 1 80-16,1 1 32 0,1-1-2064 0,1 2-400 15,1 1-96-15,1 0-16 0,0-4-400 0,1 2-96 0,0 1-16 16,2 3 0-16,0 0-144 0,0 1 0 16,0 0-160-16,0 0-11552 0</inkml:trace>
  <inkml:trace contextRef="#ctx0" brushRef="#br0" timeOffset="27637.79">21437 3203 14735 0,'0'0'1312'0,"0"0"-1056"16,-9-4-256-16,9 4 0 0,0 0 2192 0,0 0 384 15,0 0 80-15,6-11 16 0,4 2-1968 0,0-1-400 16,2 2-80-16,-1 1-16 0,1 1-208 0,1 1 176 16,3-1-176-16,-2 1 160 0,1 0-160 0,-1 2 0 15,-1 2 0-15,-1-2 0 0,-12 3 0 0,10 3 0 16,-10-3-176-16,11 3 176 0,-11-3-368 0,0 0 16 16,0 0 0-16,6 10 0 0,-6-10-32 0,3 9-16 15,-3-9 0-15,-3 11 0 0,3-11 400 0,-5 10 0 16,0-1 0-16,-2 0 0 0,-1-2 192 0,2 1 0 0,-2-1 16 0,-1 3 0 15,-2-3 224-15,2 3 32 0,1 0 16 0,2 2 0 16,-2-1-80-16,2 2-16 0,0 3 0 0,2 0 0 16,1 1-208-16,1 2-48 0,2 2-128 0,3 1 192 15,1 2-192-15,1-2 0 0,0 0 128 0,3 2-128 16,2-2 0-16,2-3 0 0,0-1 0 0,1-4 0 16,1-4 0-16,2 0 0 0,0 0 128 0,0-1-128 31,1-3-384-31,2-5-112 0,0-2-16 0,2-4-16 0</inkml:trace>
  <inkml:trace contextRef="#ctx0" brushRef="#br0" timeOffset="29708.04">24262 2805 3679 0,'0'0'160'0,"0"0"32"0,0 0-192 0,0 0 0 0,0 0 0 0,4-9 0 16,0 1 3200-16,-4 8 576 0,3-10 128 0,-3 10 32 16,5-11-2688-16,0 2-544 0,-5 9-96 0,4-9-32 15,-4 9-320-15,4-9-80 0,-2 1-16 0,-2 8 0 16,3-9-160-16,-3 9 128 0,0 0-128 0,0-8 128 15,0 8 144-15,-1-7 32 0,-2-2 0 0,1 3 0 16,-2-2 16-16,4 8 16 0,-3-9 0 0,0 1 0 16,0 1 0-16,-1 1 0 0,-2-2 0 0,1 3 0 15,0 0-48-15,5 5-16 0,-9-4 0 0,1 2 0 16,0 1-32-16,0 4-16 0,1 1 0 0,-1 1 0 16,0 3-48-16,1 2-16 0,0 3 0 0,1 2 0 15,1 0-160-15,0 3 0 0,0 3 0 0,-1 1 0 16,1 3 0-16,1 4 0 0,2 2 0 0,0 4 0 0,1-1 0 0,0 2 0 15,-2-1 0-15,1 3 0 0,0-1 0 16,1 1 128-16,0-3-128 0,-1-2 0 0,1-3 0 0,0-3 128 16,0-1-128-16,1-2 0 0,0-5 0 0,1 1 0 15,-2-4 0-15,1-2 0 16,-2-1-560-16,1-3-192 0,1-10-32 0</inkml:trace>
  <inkml:trace contextRef="#ctx0" brushRef="#br0" timeOffset="29917.76">23898 3064 29711 0,'0'0'1312'0,"3"-8"288"0,-3 8-1280 0,7-6-320 15,-7 6 0-15,11-7 0 0,0 2 656 0,2 1 80 0,1 3 16 0,2 0 0 16,2 1-752-16,0 0 0 0,2 0 0 0,1 2 0 31,1 0-688-31,0-1-80 0,1 0 0 0,1 2-8304 0,-1-1-1648 0</inkml:trace>
  <inkml:trace contextRef="#ctx0" brushRef="#br0" timeOffset="30372.8">24425 3278 8287 0,'0'0'736'0,"0"0"-592"15,0 0-144-15,0 0 0 0,1-9 4352 0,2 1 832 16,-3 8 160-16,5-9 32 0,2-1-4304 0,-1 3-880 15,-6 7-192-15,8-6 0 0,-8 6 0 0,11-6 0 16,-11 6 0-16,11-4 0 0,0 2 0 0,-11 2 0 16,0 0 0-16,0 0 0 0,11 2 0 0,-11-2 0 15,0 0-128-15,0 0 128 0,8 8-192 0,-8-8 32 0,0 0 16 0,3 11 0 16,-3-11 144-16,-1 11 0 0,-2 0 128 0,-1-3-128 16,-2-2 192-16,-1 2-16 15,1 0-16-15,-1 2 0 0,0 1 16 0,1 3 0 0,-1-1 0 0,1 1 0 16,-3 2 0-16,1-2 0 0,-1 3 0 0,2 2 0 15,0 1-176-15,1 1 0 0,1-1 144 0,2-2-144 16,1-6 0-16,2 0 0 0,1-2 0 0,2 0 0 16,1 1 128-16,-4-11-128 0,6 9 128 0,-6-9-128 15,11 7 128-15,-1-2-128 0,0-1 160 0,4-2-160 16,0 0 128-16,0-1-128 0,2-1 0 0,1-1 144 16,1-1-288-16,0 0-64 0,1-1-16 0,-1 2 0 15,1-1-624-15,1 2-128 0,-1-1-32 0</inkml:trace>
  <inkml:trace contextRef="#ctx0" brushRef="#br0" timeOffset="31307.02">24546 3579 2751 0,'0'0'128'0,"0"0"16"0,0 0-144 0,0 0 0 0,0 0 0 0,0 0 0 15,0 0 2048-15,0 0 368 0,0 0 80 0,0 0 0 16,0 0-768-16,0 0-144 0,10-2-48 0,-10 2 0 16,9-6-512-16,-9 6-128 0,10-5 0 0,-10 5-16 15,11-2-208-15,-11 2-32 0,10-3-16 0,-10 3 0 16,0 0-144-16,0 0-32 0,0 0 0 0,9 3 0 15,-9-3-64-15,0 0-32 0,0 0 0 0,7 6 0 16,-7-6-64-16,0 0-16 0,0 0 0 0,3 11 0 16,-3-11-32-16,4 10-16 0,-4-10 0 0,3 12 0 0,-3-12 96 0,1 11 0 15,1 0 16-15,-1 1 0 0,-1-3 48 0,0 1 16 16,0-10 0-16,0 13 0 0,0 0-160 16,0 0-48-16,-1-1 0 0,-1 0 0 0,0 0-192 0,-2-1 0 15,-1 0 0-15,-1-2 0 0,6-9 128 0,-5 10-128 16,-1-2 0-16,-1 1 0 0,1-2 128 0,-1-1-128 15,-1 1 0-15,-1-3 144 0,0 0-144 0,0-1 0 16,-2 1-160-16,1 2 160 16,-2-1-704-16,1-1-64 0,-1-2 0 0,0 0-12160 0</inkml:trace>
  <inkml:trace contextRef="#ctx0" brushRef="#br0" timeOffset="31957.76">27235 2801 19919 0,'0'0'880'0,"0"0"192"0,0 0-864 0,4-9-208 0,-1 1 0 0,3 0 0 15,-2 0 368-15,1-1 16 0,0 1 16 0,-1-2 0 16,0 2-272-16,-2 0-128 0,0-2 128 15,-1-2-128-15,0 0 240 0,-1 1-48 0,-2-1 0 0,-1 3 0 16,-1-3 48-16,-1 4 0 0,-1 0 0 0,-4 2 0 16,3 1 16-16,-3 2 16 0,-1 4 0 0,-1 3 0 15,-4 0-48-15,2 4-16 0,0 3 0 0,-1 3 0 16,0 3-208-16,-1 2 144 0,0-2-144 0,3 3 128 16,2 1 0-16,-1 1-128 0,0 0 192 0,2 2-64 15,-1 0 528-15,3 1 112 0,-1 0 0 0,2 0 16 16,-1-1-144-16,1 2-48 0,2 1 0 0,1-1 0 15,-2 1-192-15,0-1-32 0,2 1-16 0,2 1 0 16,0-1-224-16,2-1-128 0,2-1 160 0,2-3-160 16,2-1 0-16,-1-3 0 0,-1 1 0 0,2-2 0 15,-1-4-784-15,0-4-48 0,0-2-16 0,-5-7-8064 16,7 8-1616-16</inkml:trace>
  <inkml:trace contextRef="#ctx0" brushRef="#br0" timeOffset="32171.34">26863 3093 33807 0,'0'0'1488'0,"0"0"320"0,0 0-1440 0,0 0-368 16,0 0 0-16,0 0 0 0,11-4 0 0,-1 1 0 0,0 3 0 0,3-2 0 31,2 1-544-31,0 1-80 0,2 0-16 0,0 0 0 16,2 1-2304-16,-2-1-480 0</inkml:trace>
  <inkml:trace contextRef="#ctx0" brushRef="#br0" timeOffset="32509.81">27400 3102 7359 0,'0'0'656'0,"-12"5"-528"0,-1 2-128 0,0-1 0 0,0 4 4544 0,2 0 896 16,0-1 160-16,2 3 32 0,3 0-4224 0,-1 1-832 15,2 0-192-15,0 1-16 0,-1-1-368 0,3 0 0 16,0 0 0-16,0-4 0 0,1 2 0 0,0-1 0 15,0 0 0-15,0 1 0 0,1-1 0 0,1-10 0 16,-1 12 0-16,1-2 0 0,-1 0 0 0,1-10 0 16,0 13 0-16,0-3 0 0,0-10 0 0,0 0 144 15,2 11-144-15,-2-11 0 0,0 0 128 0,8 6-128 16,0-1 0-16,1-1 0 0,0 0 0 0,3-3 0 16,0-1 0-16,1 0 0 15,0-1-336-15,0-2-80 0,0 0-16 0,1 0 0 16,-1-1-1936-16,-1 0-400 0,2-1-80 0,-14 5-16 0</inkml:trace>
  <inkml:trace contextRef="#ctx0" brushRef="#br0" timeOffset="32728.6">27486 3296 5519 0,'-11'13'496'0,"1"-3"-496"0,-3-4 0 0,0 7 0 16,-2 3 7008-16,2 2 1312 0,1 0 256 0,3 1 48 16,2-1-6848-16,3 3-1376 0,0-6-272 0,3 6-128 15,1-1 0-15,3 1 0 0,-1 1-224 0,2-1 80 16,3-1-368-16,-2 3-64 0,0 3 0 0,0-3-16 16,2 3-1264-16,1-4-240 0,1 1-48 0</inkml:trace>
  <inkml:trace contextRef="#ctx0" brushRef="#br0" timeOffset="33394.44">29236 2719 5519 0,'0'0'240'0,"-4"-8"64"0,-1-1-304 0,0-2 0 16,-1 0 0-16,1-1 0 0,0 0 4720 0,1 1 880 15,-1-3 176-15,0 1 48 0,-2-1-4640 0,0 2-928 16,1-1-256-16,-2 4 0 0,-1 3 144 0,-1 0-144 16,-1 4 0-16,-1 2 144 0,1 0 208 0,-1 1 32 15,0 3 16-15,1 3 0 0,-3 0-80 0,3 4-32 16,-1 1 0-16,-1 2 0 0,0 0 272 0,1 5 48 0,0-1 16 0,2 1 0 15,0 2 112-15,0 1 32 0,1 1 0 16,2 0 0-16,0 0-272 0,0 2-48 0,1 0-16 0,1 1 0 16,1 1-48-16,1 1-16 0,-1 2 0 0,3 0 0 15,1-2-208-15,0 1-32 0,0 1-128 0,1-2 192 16,2-1-192-16,1-2 0 0,0-3 0 0,0-1 0 31,0-3-480-31,1-4-96 0,0-3 0 0,-1-2-16 16,-4-9-608-16,4 12-112 0,-4-12-32 0,0 0 0 15,0 0-1264-15,0 0-256 0,-5 7-48 0,5-7-16 0</inkml:trace>
  <inkml:trace contextRef="#ctx0" brushRef="#br0" timeOffset="33601.68">28696 3184 6447 0,'0'0'576'0,"0"0"-576"0,0 0 0 0,0 0 0 0,0-8 5872 0,0 8 1056 15,0 0 224-15,8-9 32 0,-2 0-5472 0,2 1-1104 16,3 2-224-16,0-2-32 0,0-2-112 0,5 0-32 16,2 1 0-16,3 2 0 0,1 0-208 0,0-2 0 15,1 2 0-15,2 1 0 16,1-1-416-16,2 2-80 0,-2 0-16 0,0 1 0 16,0 0-896-16,-3 1-192 0,0 1-48 0,-3 1-11120 0</inkml:trace>
  <inkml:trace contextRef="#ctx0" brushRef="#br0" timeOffset="33942.25">29216 3133 14735 0,'0'0'640'0,"0"0"160"0,-9 6-640 0,9-6-160 0,-8 9 0 0,3 0 0 16,0 0 4176-16,1 1 816 0,4-10 144 0,-3 13 48 16,2 1-4224-16,0-1-832 0,-1-2-128 0,1 0 0 15,0-1-176-15,0 2 176 0,-1 0-192 0,2-1 192 16,0 2-192-16,0 0 64 0,0-2 128 0,0 1-208 16,2-5 208-16,-2-7 0 0,0 11 0 0,0 1 0 15,0-3 304-15,0-9-48 0,2 9-16 0,-2-9 0 0,0 0-64 0,8 6-16 16,0 0 0-16,1-3 0 0,1 0-160 0,2 1 0 15,-12-4 0-15,14 0 0 16,1-1-368-16,-1-1-48 0,0 1-16 0,1-4 0 16,-1 0-512-16,2-1-96 0,-1 0-32 0,1-2-7872 15,-2-1-1568-15</inkml:trace>
  <inkml:trace contextRef="#ctx0" brushRef="#br0" timeOffset="34172.25">29486 3102 33567 0,'-14'5'1488'0,"5"2"304"0,-2 3-1424 0,1 3-368 0,-2 3 0 0,2 4 0 16,1-2 480-16,-1 1 32 0,3 1 0 0,0 2 0 16,2-2-368-16,1 3-144 0,0 1 128 0,3-1-128 15,-1 3 352-15,2-2-16 0,0 2 0 0,0 1 0 16,0 2-192-16,2 2-144 0,-2 0 192 0,1 3-192 15,-1-1 0-15,0 1 0 0,0-3 0 0,1 2 0 32,2-3-784-32,0-2-112 0,-1-4-32 0,2-3-14608 0</inkml:trace>
  <inkml:trace contextRef="#ctx0" brushRef="#br0" timeOffset="39162.47">17472 602 10703 0,'0'0'464'0,"0"0"112"0,0 0-448 0,0 0-128 0,0 0 0 0,11-2 0 16,1 2 256-16,-12 0 48 0,11-1 0 0,1 1 0 15,-2-1 336-15,1 1 80 0,-11 0 16 0,13 0 0 16,0-2 16-16,0 2 0 0,0 0 0 0,1 0 0 16,2 0-432-16,1 0-64 0,0 2-32 0,0 0 0 15,1 0-96-15,-1 0-128 0,0 0 176 0,3 0-176 16,0-1 128-16,1 1-128 0,-1 0 0 0,-1 2 0 15,1-2 192-15,0 3-192 0,-1-3 192 0,3 2-192 16,2-1 368-16,0 1-48 0,3-2 0 0,0 1 0 16,0 1-96-16,1-1-32 0,-1-1 0 0,3 1 0 0,1-3-48 0,2-3-16 15,-2 2 0-15,4 0 0 0,3-2 0 0,-3 2-128 16,-2-1 192-16,0 1-64 0,-1-2 112 0,1 2 16 16,1 0 0-16,-2 1 0 0,1 1-128 0,-2 0 0 15,-1 1-128-15,1 0 192 0,2 1-192 0,2 0 144 16,-1-1-144-16,1 1 128 0,1-2 32 0,0-1 0 15,1-1 0-15,-2 1 0 0,-1-4 16 0,2 1 0 16,2 1 0-16,0-1 0 0,0 0 48 0,-1 2 16 16,0-2 0-16,1 1 0 0,1-1-48 0,1-2-16 15,1 1 0-15,0 0 0 0,-2 0-176 0,-1 2 160 16,-3-2-160-16,2 1 160 0,-1 1-160 0,1 0 128 16,-2 2-128-16,-1-1 128 0,0 0 96 0,1 1 16 0,0 0 0 15,1 0 0-15,-3-2 16 0,3 2 0 0,1-1 0 16,-1 1 0-16,-5-1 0 0,0 1 0 0,-1 0 0 0,2 0 0 15,-1 0-256-15,0 0 0 0,0 0 0 0,1 0 0 16,-2-3 0-16,0 3 0 0,1 0 0 0,0-1 0 16,2-2 144-16,-2 3-144 0,-1-2 128 0,0 0-128 15,0 1 0-15,-1 0 0 0,-2 1 0 0,-2 0 0 16,-3 0 0-16,0 0 128 0,2 0-128 0,-1 0 0 16,-1 2 192-16,1 2-64 0,-1-2 0 0,0 0 0 15,0 1-128-15,0-1 128 0,-1 1-128 0,2-2 128 16,2 1-128-16,3-1 0 0,-2-1 0 0,-2 0 0 15,1 0 128-15,1 0-128 0,0 0 128 0,0 1-128 16,-3-1 0-16,-1 2 0 0,-1-1 0 0,0 0 0 0,-2-1 0 16,1 1 0-16,0 2 0 0,1 0 0 0,0 1 0 0,0 1 0 15,0-4 0-15,0 4 0 0,1-1 0 0,-2 1 0 16,-2-1 0-16,1 0 0 0,2 0 0 0,-1-1 0 16,-1-1 0-16,2 0 0 0,1-2 128 0,0 0-128 15,-1 0 128-15,3 0-128 0,1-2 128 0,-1 1-128 16,-3 0 128-16,0 1-128 0,0-4 208 0,-2 3-32 15,0-1-16-15,-1 2 0 0,0 2 32 0,0-2 0 16,1 0 0-16,-1 1 0 0,2 0-192 0,-1 2 128 16,-1-1-128-16,1 2 128 0,0-2-128 0,1 3 0 15,-1-5 0-15,2 0 0 0,0 2 0 0,1 0 128 16,0 0-128-16,2-2 0 0,-2-2 144 0,3 0-144 16,-1 1 160-16,1 0-160 0,0-4 176 0,0 1-176 0,-2 0 192 0,-1 0-192 15,-1-1 240-15,1-1-64 0,2 2-16 0,-1 2 0 16,1-1-160-16,-2 1 0 0,1-1 144 0,-2 2-144 15,0 1 0-15,0-3 128 0,-1 2-128 0,2 0 0 16,0-1 0-16,1 2 0 0,0-4 0 0,-1 2 0 16,-1-1 0-16,-1 1 128 0,3-1-128 0,-1 0 0 15,0 1 0-15,-2-1 144 0,-2 2-144 0,1-3 0 16,-2 1 0-16,0 3 0 0,-1-2 0 0,2 0 0 16,0 1 0-16,1 1 0 0,-1 0 0 0,0 0 0 15,-1 0 0-15,1 0 0 0,-1 0 0 0,-1 1 0 16,0-1 0-16,-1 0 0 0,1 0 0 0,1 0 0 15,1 0 0-15,3 0 0 0,0-1 0 0,-2 1 0 16,0-1 0-16,-1 1 0 0,0-3 0 0,2 1 0 16,0-1 128-16,1 2-128 0,-2 1 0 0,-1 0 0 0,0-2 0 15,2 1 0-15,-2 0 0 0,0-1 0 0,-1 1 0 0,1 0 0 16,2-1 0-16,-1 2 0 0,1 2 0 0,0 0 0 16,-2 0 0-16,0 0 0 0,0 0 0 0,1-1 0 15,-1 2 0-15,3-1 0 0,0 1 0 0,1-2 0 16,0-1 0-16,0 1 0 0,0 1 0 0,0 0 0 15,-1-2 0-15,1 0 0 0,3 0 0 0,0-2 0 16,-3-1 0-16,2 2 0 0,-2-3 0 0,3 1 128 16,1 1-128-16,0-1 0 0,-2-1 128 0,1 1-128 15,-1 1 0-15,-2-1 0 0,0 1 128 0,0 2-128 16,-1 0 0-16,1 2 0 0,3-2 0 0,0 2 0 16,-3 0 0-16,1 1-144 0,2-1 144 0,1 0 0 15,0-1 0-15,0-1 0 0,0 1 0 0,0-1 0 0,-1-1 0 0,3-2 0 16,0 2 0-16,1-2 0 15,1 1 0-15,1-1 128 0,-1-1-128 0,0 2 0 0,0-2 0 16,3 1 0-16,1 1 0 0,-2-2 0 0,0 1 0 0,-1 1 128 16,0-1-128-16,-1 0 0 0,0 1 0 0,-1-1 0 15,0 0 0-15,1 2 0 0,1-1 0 0,1 0 0 16,2 2 0-16,0-2 0 0,-1-1 0 0,2 2 0 16,3-3 0-16,0 1 0 0,-2 1 0 0,2-1 0 15,0 0 0-15,-3 1 0 0,-2-1 0 0,-1 2 0 16,1 0 0-16,2-1 0 0,0 1 0 0,0-2 0 15,0 1 0-15,1-1 0 0,-1 1 0 0,1 0 0 16,2-3 0-16,0 4 0 0,-3-5 0 0,0 3 0 16,-1-1 0-16,-1-2 0 0,-2 1 0 0,-1 1 0 0,-1 3 0 15,0 0 0-15,1 1 0 0,0 0 0 16,-1 0 0-16,1 0 0 0,-1 1 0 0,4 2 0 0,-2-2 0 0,2 0 0 16,-2-1 0-16,0 0 0 0,-1 0 0 0,0-1 0 15,-1 0 0-15,-2-2 0 0,-2 2 0 0,0-2 128 16,-3 3-128-16,0 0 0 0,0 0 0 0,2 0 144 15,-1-1-144-15,1 1 0 0,-2 0 192 0,1 4-192 16,-1-3 192-16,1 2-192 0,-1-1 0 0,1 0 0 16,2-2 0-16,1 0 0 0,-1 0 0 0,0 0 0 15,-2-2 0-15,2 1 0 0,1 0 0 0,-1-1 0 16,-3 0 0-16,0 2 0 0,-1 0 0 0,0 0 0 16,0 1 0-16,0 0 0 0,-1 1 208 0,3 0-64 15,-1 2-16-15,0 0 0 0,0 1-128 0,0 0-176 0,0 1 48 16,1 0 0-16,-1-2 128 0,1 0 0 0,3-1 0 0,-1 1 0 15,-2-2 0-15,1 1 0 0,-2-3 0 0,4 0 0 16,-1 0 0-16,0-2 128 0,-2 0-128 0,-1 1 0 16,-1-2 0-16,1 0 144 0,-1 1-144 0,1 2 0 15,1-3 192-15,-1 3-64 0,0 0 0 0,0 0-128 16,0 3 192-16,0-3-64 0,-2 2 0 0,-1 2-128 16,2 0 144-16,0 0-144 0,0 0 0 0,0 1 144 15,0-2-144-15,0 2 0 0,-1-2 0 0,1-1 0 16,0 1 0-16,1-1 0 0,1 0 0 0,-1-1 0 15,-3 0 0-15,2 1 0 0,-1-2 0 0,1 1 0 16,-1-1 0-16,1 0 128 0,0 0-128 0,1-1 0 16,0-1 128-16,1 4-128 0,-3-2 0 0,0-2 128 15,0 1-128-15,-1 0 0 0,-1-1 144 0,2 2-144 0,1-1 0 16,-2 1 0-16,1-1 0 0,-1 1 128 16,-2-1-128-16,-1-1 0 0,0 2 0 0,1-2 128 0,-2 0-128 0,4 2 192 15,0-1-64-15,-1 1 0 0,-1 0-128 0,0 0 144 16,0-1-144-16,0 1 160 0,0 0-160 0,1 0 0 15,1 0 0-15,0 0 0 0,-1-3 160 0,1 3-160 16,-1 0 192-16,1 0-192 0,0 0 0 0,-1 0 0 16,-2-1 0-16,1 1 0 0,-1 0 0 0,3 0 0 15,0-1 0-15,0-1 0 0,-1 2 0 0,0 0 0 16,2-2 0-16,-2 0 0 0,-2 0 0 0,0-1 128 16,3 0-128-16,-1 2 0 0,2 0 0 0,-2 0 0 15,-3-2 0-15,2 2 0 0,-1-2 128 0,1 2-128 16,0 1 0-16,0-3 0 0,0 2 0 0,1 0 0 0,-1 1 0 0,0 0 0 15,0-2 0-15,0 2 0 0,0 0 0 0,0 0 0 16,-2 2 0-16,0 0 0 0,-2 1 0 0,0-2 0 16,0 0 0-16,0-1 0 0,0 0 0 0,0 0 0 15,0 0 0-15,0 0 0 0,0 0 0 0,-1-1 0 16,-2 0 0-16,1-2 0 0,-1 1 0 0,1 0 0 16,-2-2 144-16,1 2-144 0,-1-1 0 0,2 0 144 15,0 2-144-15,0-3 0 0,-11 4 0 0,10-4 0 16,1 0 0-16,-2 2 0 0,-9 2 0 0,10-4 128 15,-10 4-128-15,8-5 0 0,-8 5 0 0,7-7 0 16,-7 7 128-16,0 0-128 0,5-9 0 0,-5 9 128 16,1-9-128-16,-1 9 160 0,-1-9-160 0,-2 1 160 15,3 8-160-15,-5-8 0 0,-3-1 0 0,-1 5 128 16,-1 3-128-16,10 1 0 0,-10-12 0 0,3 2 0 0,0 3 0 16,2 1 0-16,-3 0 0 0,8 6 128 0,-8-5-128 0,8 5 128 15,-9-5-128-15,9 5 128 0,-10-5-128 0,2 2 0 16,8 3 0-16,-9-6 128 0,0 2-128 15,9 4 0-15,-11-5 0 0,1 2 0 0,-1 0 0 0,11 3 0 16,-9-2 0-16,9 2 0 0,-10-2 0 0,10 2 0 16,0 0 0-16,0 0 0 0,0 0 0 0,0 0 0 15,0 0 0-15,0 0 0 0,0 0-144 0,0 0 144 16,0 0 0-16,0 0 0 0,2 11 0 0,5-2 0 16,-7-9 0-16,8 12 0 0,2-4 0 0,-1-1 0 15,0 1 0-15,1-1 0 0,-3-1 0 0,2-1 0 16,1-1 0-16,-1 2 0 0,-1-1 0 0,-1 0 0 15,-7-5 0-15,11 6 0 0,-2 1 0 0,-9-7 0 0,9 5 0 0,-9-5 0 16,8 8 0-16,-8-8-128 0,0 0 128 0,6 10 0 16,-6-10 0-16,6 12 0 0,-6-12-128 0,2 13 128 15,0-1 0-15,-2 0 0 0,0 1 0 0,-2-4 0 16,0 0 0-16,-2 3-128 0,0-3 128 0,0 1 0 16,-1 2 0-16,-2 1 0 0,-2-1-128 0,0 0 128 15,0-1 0-15,0 0 0 0,-3 0 0 0,0 4 0 16,-1 0 0-16,-3 2 0 0,0 0 0 0,-4-2 0 31,-1 0-832-31,0 0-64 0,-1 0-16 0,-1-2-15728 0</inkml:trace>
  <inkml:trace contextRef="#ctx0" brushRef="#br0" timeOffset="55212.09">29374 4715 1839 0,'0'0'0'0,"0"0"160"0,0 0-160 0,0 0 0 0,0 0 0 0,0 0 0 16,1-8 2448-16,-1 8 464 0,0 0 96 0,0 0 0 15,4-12-1984-15,-4 12-384 0,0 0-96 0,5-6-16 16,-5 6-48-16,0 0-16 0,0 0 0 0,0 0 0 16,0 0-48-16,0 0-16 0,0 0 0 0,0 0 0 15,0 0 304-15,0 0 48 0,0 0 16 0,0 0 0 16,0 0-352-16,0 0-64 0,0 0-16 0,0 0 0 15,0 0-336-15,0 0 0 0,8 9 0 0,-8-9 0 16,8 9 448-16,-3 0 32 0,-1 5 0 0,-1 0 0 16,-1-1 96-16,1 1 32 0,-2 2 0 0,1-3 0 0,-1 0-256 15,0 0-48-15,-1 1-16 0,2 0 0 0,0 2-64 16,1 1-16-16,-3-1 0 0,0 1 0 0,0-1-80 0,0 1 0 16,1-1-128-16,0 1 192 0,-1 0-192 0,2 0 0 15,0 1 128-15,1 2-128 0,-2 1 0 0,-1-1 0 16,0 3 0-16,0-4 0 0,0 2 0 0,0 1 0 15,-1 3 128-15,1 0-128 0,0-2 0 0,-1 1 0 16,-2-1 0-16,0-1 0 0,2 0 0 0,0 1 0 16,0-1 0-16,-1 1 0 0,0-3 128 0,0 2-128 15,4-1 0-15,-2 0 0 0,-2-2 128 0,1 2-128 16,0-1 0-16,-1 0 0 0,0 3 208 0,0-1-48 16,2-1-16-16,0-2 0 0,0 2 160 0,2-3 16 15,-2 1 16-15,1-2 0 0,0-2-336 0,-1 1 144 16,0-1-144-16,0 1 0 0,0 0 160 0,0-2-160 0,-1-1 128 0,0 0-128 15,-1 0 0-15,1 0 0 0,0 2 128 0,0-4-128 16,-1 2 0-16,1-4 0 0,0 2 0 0,-1 1 128 16,1-1 0-16,1 2-128 0,0-2 192 0,-1-2-64 15,-1 3-128-15,2-1 160 0,-1 0-160 0,1-2 160 16,0-9-160-16,0 10 0 0,0 1 144 0,1-3-144 16,1 1 128-16,-1 1-128 0,-1-1 128 0,0 1-128 15,0-10 0-15,0 10 0 0,-1 0 0 0,1-1 0 16,0-9 0-16,-2 11 0 0,2-11 0 0,-2 9 128 15,2-9-128-15,-3 9 0 0,3-9 0 0,0 0 128 16,-2 9-128-16,2-9 128 0,0 0-128 0,0 0 128 16,0 0-128-16,0 0 0 0,0 0 0 0,0 0 0 15,0 0 0-15,0 0 128 0,0 0-128 0,0 0 0 16,0 0 0-16,0 0 0 0,0 0 0 0,0 0 128 0,0 0-128 0,0 0 0 16,0 0 0-16,0 0 0 0,0 0 0 0,0 0 0 15,0 0 0-15,0 0 128 0,0 0-128 0,0 0 0 16,0 0 0-16,0 0 0 0,-7-5 0 0,7 5 0 15,0 0 0-15,-8-5 0 0,8 5 0 0,-5-4 0 16,5 4 0-16,0 0 0 0,0 0 0 0,0 0 0 16,0 0 0-16,0 0 0 0,-4-10 0 0,4 10 0 15,0 0 0-15,0 0 0 0,0 0 0 0,0 0 0 16,0 0 0-16,0 0 0 0,0 0 0 0,0 0 0 16,-5-8 0-16,5 8 0 0,-5-8 0 0,5 8 0 15,0 0 0-15,-7-4 0 0,2 0 0 0,5 4 0 0,0 0 0 16,0 0 0-16,-8-5 0 0,8 5 0 0,0 0 0 0,0 0 0 15,-5-4 0-15,5 4 0 0,0 0 0 0,0 0 0 16,0 0 0-16,0 0 0 0,0 0 0 0,-4-9 0 16,4 9 0-16,0 0 0 0,-4-11 0 0,0 5 0 15,4 6 0-15,0 0 0 0,-8-11 128 0,3 5-128 16,0-1 0-16,0 1 144 0,5 6-144 0,-7-12 0 16,-1 0 224-16,2 1-64 0,-1-2-16 0,1 1 0 15,-1-1-144-15,1 0 128 0,-1-2-128 0,2 1 128 16,0 1 0-16,1 1-128 0,-1 1 192 0,1 0-64 15,-1 1 32-15,2-1 0 0,2-2 0 0,-1 2 0 16,1 0-160-16,0 3 0 0,1-2 0 0,0 2 0 16,0 8 0-16,-2-8 0 0,2 8 0 0,0 0 0 15,0 0 0-15,0 0 0 0,0 0 0 0,0 0 0 16,0 0 0-16,0 0 0 0,0 0 0 0,0 0 0 0,10 5 0 16,-4 5-224-16,-1 1 80 0,1 1 16 0,-3 1 128 0,1 0 0 15,0 0 0-15,2 2 0 0,-1-1 0 0,1 3-128 16,1 0 128-16,-2 1-128 0,0-1 128 0,0 0 0 15,2-3 128-15,1 2-128 0,0-4 0 0,-1-1 0 16,1 2 0-16,-1 0-128 0,-1-1 128 0,1 1 0 16,-2 2 0-16,0-4 0 0,-5-11 0 0,5 12 0 15,-1-2 0-15,0-3 0 0,-4-7 0 0,0 0 0 16,0 0 0-16,0 0 128 0,5 9-128 0,-5-9 0 16,0 0 0-16,0 0 128 0,0 0-128 0,11 4 128 15,-11-4-128-15,10 0 128 0,-10 0 64 0,13-4 0 16,-2-1 16-16,-1-2 0 0,2-2 112 0,0-1 32 15,-2 1 0-15,2-2 0 0,1 1-224 0,0-2-128 0,0-1 160 16,0 0-160-16,0 0 0 0,-1 0 128 0,-1 0-128 0,1-3 0 16,-1 2-128-16,-1-2-80 0,1-1-16 0,-1 3 0 31,-1 2-736-31,-1 2-128 0,-2-1-48 0,1 2-8816 0,1 1-1760 0</inkml:trace>
  <inkml:trace contextRef="#ctx0" brushRef="#br0" timeOffset="56627.3">29300 7311 5519 0,'0'0'496'0,"0"0"-496"16,0 0 0-16,0 0 0 0,0 0 1936 0,0 0 304 16,0 0 48-16,0 0 16 0,0 0-1376 0,0 0-272 15,0 0-48-15,-2-8-16 0,2 8 240 0,0 0 32 16,-1-9 16-16,1 9 0 0,-2-11 48 0,2 11 16 16,-2-9 0-16,2 9 0 0,-2-10-272 0,2 10-48 15,-6-11-16-15,6 11 0 0,-6-9-32 0,1 1 0 16,-2 2 0-16,7 6 0 0,-10-9-80 0,1 2-32 15,-2 2 0-15,2 0 0 0,-1 1-240 0,0 1-48 16,1 2-16-16,-1-1 0 0,-1 2 80 0,1 3 16 0,-2 0 0 0,-1-1 0 16,0 5-80-16,-1 1-16 0,-2 1 0 0,1-1 0 15,-1 1-160-15,0 0 128 0,1 1-128 0,-1 3 128 16,2 0-128-16,1 3 0 0,1 2 0 0,2 1 0 16,-2 0 0-16,1 3 160 0,6 2-160 0,1-1 160 15,2-1 0-15,0 2 0 0,4-3 0 0,0 2 0 16,1-1-160-16,2 0 0 0,3 1 0 0,2-1 128 15,2-1-128-15,0-1 0 0,1-1 144 0,0-4-144 16,1 0 0-16,1-2 128 0,0-3-128 0,0-1 0 16,-2-1 128-16,1 0-128 0,0-4 160 0,1-2-160 15,-4-2 144-15,2 0-144 0,-2-2 128 0,-2-5-128 16,0 2 320-16,0-1-32 0,0-3 0 0,-1-1 0 16,-1-4 128-16,-1 0 32 0,1 1 0 0,-2-2 0 0,-1 0-96 15,0-4-16-15,0 0 0 0,-2-6 0 0,1 0-16 16,-2-3-16-16,0-2 0 0,1-2 0 15,-2-2-128-15,0-1-32 0,0-5 0 0,0 3 0 0,0 2-144 0,-2 1 0 16,1 0 0-16,-1 2 0 0,-1-1 0 0,0 4 0 16,-1 5 0-16,0-2 0 0,1 3 0 0,-3 3 0 15,0 0 0-15,1 3 0 0,-3 1 0 0,3 2 0 16,-2 1 0-16,2 3 0 0,0-3-144 0,1 1 144 16,2 0 0-16,1 3 0 15,0 1-448-15,2 2 0 0,-1 6 16 0,0 0 0 16,5-7-1616-16,-5 7-336 0,0 0-64 0</inkml:trace>
  <inkml:trace contextRef="#ctx0" brushRef="#br0" timeOffset="64290.73">29707 6888 5519 0,'0'0'496'0,"0"0"-496"0,0 0 0 0,0 0 0 16,0 0 2592-16,0 0 416 0,0 0 96 0,0 0 16 15,0 0-1200-15,0 0-224 0,-4-6-48 0,4 6-16 16,0 0-288-16,0 0-48 0,0 0-16 0,0 0 0 15,0 0-256-15,0 0-64 0,0 0-16 0,0 0 0 16,-6-7-208-16,6 7-32 0,0 0-16 0,0 0 0 0,0 0-112 0,0 0-32 16,0 0 0-16,0 0 0 0,0 0-144 0,0 0-16 15,0 0-16-15,0 0 0 0,0 0-96 16,0 0-16-16,0 0 0 0,0 11 0 0,0-11 0 0,2 11-16 16,0 1 0-16,1-2 0 0,-3-10 16 0,3 13 0 15,-1-1 0-15,2 0 0 0,-1 0-80 0,-1-2-16 16,2 2 0-16,0 0 0 0,0-1-160 0,0 1 192 15,-2 0-192-15,1-1 192 0,0 3-192 0,-1-1 160 16,1 0-160-16,1 0 160 0,1-2 0 0,0 4 0 16,-1-2 0-16,1 1 0 0,1 2-32 0,-1-3-128 15,0 1 192-15,0-1-64 0,-1 0-128 0,1 2 128 16,-1-1-128-16,0 0 128 0,-1 2-128 0,-2 1 128 0,-1-5-128 16,-1 2 128-16,-2 0 0 0,1 1-128 15,2-2 192-15,0 0-64 0,0-2 80 0,-2 1 16 0,2 0 0 0,0-2 0 16,0 1-32-16,0 0-16 0,0 1 0 0,2-1 0 15,0-2-16-15,-1 1 0 0,-2 1 0 0,0-1 0 16,0 0-160-16,-1 1 0 0,2-11 144 0,-2 13-144 16,-2-3 160-16,4-10-32 0,-3 9-128 0,3-9 192 15,-4 11-192-15,4-11 176 0,-2 8-176 0,2-8 160 16,-8 8-160-16,3-1 160 0,5-7-160 0,-6 7 160 16,1-1-160-16,5-6 0 0,-6 6 0 0,6-6 0 15,-7 6 144-15,7-6-144 0,-6 7 160 0,6-7-160 16,-7 6 192-16,7-6-48 0,-8 5-16 0,8-5 0 15,-8 7 16-15,8-7 0 0,-9 2 0 0,9-2 0 16,0 0 0-16,-9 0 0 0,9 0 0 0,0 0 0 0,-10-1-16 0,10 1-128 16,-9-4 192-16,9 4-64 0,-8-6-128 15,8 6 192-15,-9-8-192 0,2-1 192 0,1-2-192 0,0 5 0 16,6 6 144-16,-6-12-144 0,-1 0 0 0,2 1 0 16,1-1 0-16,0 2 128 0,-1 0-128 0,5 10 0 15,-5-10 0-15,5 10 0 0,-5-9 0 0,5 9 0 16,0 0 0-16,0 0-128 15,-7-8-368-15,7 8-64 0,0 0-16 0,0 0 0 16,0 0-1840-16,0 0-368 0,0 0-80 0,0 0-9008 16,0 0-1808-16</inkml:trace>
  <inkml:trace contextRef="#ctx0" brushRef="#br0" timeOffset="64965.47">28598 8112 9215 0,'0'0'816'0,"-9"2"-656"0,-1-2-160 0,-1 0 0 16,1 0 2688-16,1 4 512 0,0-3 112 0,9-1 16 15,-11 2-2160-15,1 1-416 0,-1 1-96 0,2 0-16 16,9-4 176-16,-10 5 16 0,1-1 16 0,9-4 0 16,0 0 432-16,0 0 64 0,0 0 32 0,0 0 0 15,0 0-144-15,8 4-16 0,2-1-16 0,3-3 0 16,1 0-256-16,5-3-48 0,1 2-16 0,5-1 0 16,3 1-16-16,7-4 0 0,7 0 0 0,8-2 0 15,9 1-128-15,6-4-32 0,6-1 0 0,-2-1 0 16,0-1-272-16,4-1-64 0,5-1-16 0,3 3 0 15,0 2-208-15,-4 0-144 0,-7 0 192 0,-6 0-192 16,-8 2 128-16,1 2-128 0,1-1 0 0,-1 2 0 16,0-2 0-16,1 1 0 0,-5-1 0 0,-5-2 0 0,-2 1-256 15,-5 2-96-15,-5-1-32 0,-3-2 0 16,-3-1-1344-16,-2 1-256 0,0 1-64 0,-6-5-15872 16</inkml:trace>
  <inkml:trace contextRef="#ctx0" brushRef="#br0" timeOffset="66081.14">29420 8983 2751 0,'0'0'128'0,"0"0"16"0,0 0-144 0,0 0 0 0,0 0 0 0,0 0 0 16,0 0 3824-16,0 0 720 0,-4-9 160 0,1 1 32 15,1 0-2368-15,2 8-448 0,-4-9-112 0,0 3-16 16,1-5-384-16,1 4-96 0,-2-1-16 0,0 1 0 16,4 7-416-16,-4-9-96 0,-1-1-16 0,-2 1 0 15,2-1-304-15,-2 3-64 0,1 0-16 0,-2-1 0 16,-1-2-48-16,-2 1-16 0,0 1 0 0,-1-1 0 16,0 0-32-16,0-1-16 0,-1 3 0 0,2 0 0 0,-2 5-32 15,0 0-16-15,-2 0 0 0,2 4 0 0,0 1 32 0,1 2 16 16,1 3 0-16,-1 0 0 0,0-1-272 0,2 5 0 15,-1-1 128-15,2 2-128 0,-1 1 0 0,1 4 0 16,1 3 0-16,0 0 0 0,0 1 0 0,3 0 0 16,1-1 0-16,0 1 0 0,2 1 0 0,0-1 0 15,4-1 0-15,2 1 0 0,-1-1 0 0,1-2 0 16,2-3 0-16,0-1 0 0,1-2 0 0,0 0-144 16,1-1 144-16,0-1 0 0,1-2 0 0,0-1 0 15,-9-8 0-15,12 6-128 0,-12-6 128 0,16 5 0 16,-2-2 0-16,0-3 0 0,-1-3 0 0,2 1 0 0,-1-2 0 15,2-3 0-15,-1-2 0 0,1-1 128 0,-2-1-128 16,3-3 176-16,0 0 160 0,-1-3 48 0,-2-3 0 0,-1-1 0 16,-1-2 64-16,-2-2 0 0,1 0 16 0,-3-1 0 15,-2-1-16-15,1-3 0 0,-2-4 0 0,0 0 0 16,-1 0-64-16,-1 2-32 0,-2-1 0 0,0 2 0 16,1 1-192-16,-2 0-32 0,-2 0-128 0,1 1 192 15,0 2-192-15,-2-2 0 0,-2 2 0 0,0 1 0 16,-1-1 0-16,0 3 0 0,-2 0 0 0,0 1 0 15,-1-1 0-15,1 2-192 0,1 0 16 0,0 1 0 16,0 0-320-16,2 3-64 16,0 0-16-16,-1 2 0 0,0-1-256 15,4 4-64-15,-1 1-16 0,2 5 0 0,0-4-2080 0,3 3-400 0,-2 8-96 16</inkml:trace>
  <inkml:trace contextRef="#ctx0" brushRef="#br0" timeOffset="67082.13">29679 8771 10815 0,'0'0'480'0,"0"0"96"0,0 0-448 0,0 0-128 16,0 0 0-16,0 0 0 0,0 0 1408 0,0 0 272 16,0 0 48-16,0 0 16 0,0 0-192 0,0 0-32 15,0 0-16-15,0 0 0 0,0 0 32 0,0 0 0 16,-1-11 0-16,1 11 0 0,0 0-144 0,0 0-32 16,0 0 0-16,0 0 0 0,0 0-288 0,0 0-64 15,0 0-16-15,0 0 0 0,0 0-288 0,0 0-48 16,0 0-16-16,0 0 0 0,1 15-128 0,-1-1-48 15,0 0 0-15,1 1 0 0,-1-1-144 0,3 4-16 0,0-2-16 0,-1 2 0 16,1 0-96-16,-1 2-32 0,1-2 0 0,1 2 0 16,1-1-32-16,-1-2-128 0,0 0 192 0,1 0-64 15,0-1 16-15,-2-1 0 0,1 1 0 0,0-2 0 16,0 1-144-16,1-2 160 0,0 0-160 0,0-3 160 16,-5-10-160-16,6 12 160 0,0-3-160 0,-6-9 160 15,0 0-160-15,0 0 128 0,9 8-128 0,-9-8 128 16,0 0-128-16,0 0 192 0,0 0-192 0,0 0 192 15,0 0-192-15,0 0 192 0,12-3-192 0,-12 3 192 16,9-10-64-16,-2-1-128 0,-3 0 192 0,-1-2-64 16,1-2-128-16,0 0 160 0,-1-2-160 0,0 0 160 15,-2 1-160-15,1 2 0 0,0 1 144 0,0 0-144 16,1 1 0-16,0 3 0 0,-3 9 0 0,0 0 0 16,2-9 0-16,-2 9 0 0,0 0 0 0,0 0 0 0,0 0 0 15,0 0 0-15,9 6 0 0,-1 2-128 0,-8-8 128 0,8 12 0 16,0-2 0-16,0 3 0 0,-2-2 0 0,2 2 0 15,0 0 0-15,0 0 0 0,-1 0 0 0,1 0 0 16,0-1 0-16,1-1 0 0,-1 1 0 0,0-1 0 16,-2-1 0-16,1-1 0 0,1 0 0 0,1-1 0 15,-3-1 0-15,3-1 0 0,2-1 0 0,-2 2 0 16,-1-5 128-16,2 2-128 0,-2-2 192 0,1 0-48 16,0 1 0-16,2-3 0 0,-1-3 80 0,-1 2 16 15,0-2 0-15,1-1 0 0,-3-2 192 0,3-1 32 16,-3-2 16-16,0 0 0 0,-2-1-32 0,0-2-16 15,-1-1 0-15,0 0 0 0,-1-4-128 0,-1-1-32 16,0-3 0-16,-2-3 0 0,0 0-144 0,-2-4-128 0,1-2 192 0,1-4-192 16,0 2 0-16,-1-1-176 0,-2 1 0 0,1 0 0 31,-1 1-1296-31,2 1-272 0,-1 0-48 0,2-1-12160 0,0-2-2432 0</inkml:trace>
  <inkml:trace contextRef="#ctx0" brushRef="#br0" timeOffset="69617">24407 4768 25631 0,'0'0'1136'0,"0"0"224"0,0 0-1088 0,-5-6-272 16,-1 1 0-16,6 5 0 0,0 0 688 0,0 0 80 0,0 0 0 0,0 0 16 15,0 0-400-15,0 0-96 0,0 0-16 0,0 0 0 16,6-7-64-16,-6 7-16 0,0 0 0 0,0 0 0 15,0 0 256-15,0 0 32 0,0 0 16 0,6 10 0 16,-2 3 128-16,-1 2 16 0,-3 0 16 0,0 5 0 16,-2 2-48-16,1 6-16 0,0 3 0 0,1 1 0 15,1 2-304-15,0 4-64 0,-1 5-16 0,2 4 0 16,-2 1-80-16,-2 2-128 0,1-1 176 0,1 0-176 16,0-5 128-16,1-2-128 0,1-3 0 0,-1-4 0 15,0-2 0-15,1-1 128 0,0 1-128 0,1-1 0 16,-1 2 128-16,0-2-128 0,-2-2 0 0,0-3 0 15,-2-2 128-15,1-4-128 0,-1-2 0 0,0-1 0 0,1-1 128 0,-2-4-128 16,-1 0 144-16,1-1-144 0,-1-1 128 0,-2 0-128 16,1-3 0-16,0 1 144 0,1 0-144 0,0 2 0 15,-1-3 0-15,1-1 0 0,4-7 0 0,-5 10 0 16,5-10 0-16,-5 9 0 0,5-9 0 0,0 0 0 16,-4 9 0-16,4-9 0 0,0 0 0 0,0 0 0 15,0 0 0-15,0 0 0 0,-9 2 144 0,9-2-144 16,0 0 160-16,0 0-160 0,-12-5 160 0,3 0-160 15,9 5 160-15,-9-8-160 0,-1 0 208 0,3-1-48 16,-1 0-16-16,1 0 0 0,-1 0 0 0,1-3 0 16,-3-1 0-16,1 0 0 0,-1-1-144 0,1 1 128 15,0 1-128-15,0-2 128 0,-1-3 0 0,1 0-128 16,-1 0 192-16,1 1-64 0,1 2 48 0,3-2 0 0,-2 2 0 16,1-2 0-16,-1 3-48 0,1 3-128 0,0 1 192 0,1 1-64 15,5 8-128-15,-5-9 0 0,5 9 0 0,-4-7 0 16,4 7 0-16,0 0 0 0,0 0 0 0,0 0 0 15,0 0 0-15,0 0 0 0,0 0 0 0,5 12 0 16,2 0-128-16,-1 1 128 0,1 1 0 0,1 2 0 16,-1-1 0-16,4 6 0 0,1 0 0 0,-1 1 0 15,-1 2 0-15,0 0 0 0,0 2 0 0,1 0 0 16,-2-1 0-16,3 1 0 0,-2-2 0 0,1 2 0 16,-2-5 0-16,0 1 0 0,-3-1 0 0,1-2 0 15,-1-3 0-15,1 1 0 0,-1-3 0 0,2 2 0 16,0-3 0-16,-3-4 0 0,-5-9 0 0,11 9 0 15,0-4 192-15,1-2-64 0,-12-3 0 0,13-3 0 16,-4-7 368-16,2 0 64 0,-1-5 16 0,3 0 0 16,0-4-64-16,0-2 0 0,0-1 0 0,2-4 0 15,0-4-304-15,-3-4-64 0,-2-2-16 0,2-1 0 0,-1-4-416 16,0 1-96-16,1 3 0 0,-1 3-16 16,-1 1-1776-16,2 6-336 0,1 2-80 0,1 3-14816 15</inkml:trace>
  <inkml:trace contextRef="#ctx0" brushRef="#br0" timeOffset="70265.43">25353 9350 17503 0,'-14'-12'1552'0,"5"1"-1232"0,-3-6-320 0,4-1 0 16,2 0 0-16,-2-6 0 0,2-3-176 0,-2-3-7520 15</inkml:trace>
  <inkml:trace contextRef="#ctx0" brushRef="#br0" timeOffset="72735.33">30695 9111 6447 0,'0'0'272'0,"0"0"80"0,0 0-352 0,0 0 0 0,0 0 0 0,0 0 0 0,0 0 2576 0,0 0 448 16,0 0 96-16,0 0 16 0,0 0-2496 0,0 0-480 16,0 0-160-16,0 0 0 0,0 0 128 0,0 0-128 15,0 0 128-15,0 0-128 0,0 0 896 0,0 0 80 16,0 0 32-16,0 0 0 0,0 0 320 0,0 0 64 16,-3-8 16-16,3 8 0 0,-8-4-640 0,8 4-128 15,-10 0-32-15,-1 0 0 0,1 0-336 0,0 0-64 16,-2 3-16-16,1-2 0 0,2 3-64 0,-1 0 0 15,-2 0-128-15,2 0 192 0,-1 0-64 0,1 1 0 16,-1 0-128-16,1 0 192 0,-3-1 16 0,0 1 0 0,2 1 0 0,1-1 0 16,-2-1-32-16,2 2-16 0,1 1 0 0,1-2 0 15,1 3-160-15,1 0 0 0,-1-2 0 0,7-6 128 16,-6 11-128-16,2 2 0 0,4 5 0 0,0-5 0 16,0-13 0-16,0 0 0 15,0 14 128-15,3-1-128 0,0 0 272 0,1-2-16 0,-1 2-16 0,1-3 0 16,0 3-32-16,0 0 0 0,-2 2 0 0,1-1 0 15,-2 0-208-15,2 1 128 0,-2 0-128 0,-1 1 0 16,0-2 128-16,0 1-128 0,0-1 0 0,0 0 0 16,0 1 0-16,-1 0 0 0,-2-2 0 0,1 0 0 15,-2-3 128-15,0 0-128 0,-1 2 0 0,-3-1 0 16,1 0 0-16,-1-1 0 0,-1 1 0 0,0 0 0 16,1-1 0-16,2 1 0 0,1 0 0 0,-1 1 0 0,0-5 0 0,2 1 0 15,3 0 0-15,1-8 0 0,0 0 128 16,0 0-128-16,0 0 0 0,0 0 144 0,5 8-144 0,-5-8 0 15,10 6 0-15,2-2 0 0,1-2 0 0,1-4 0 16,1 0 0-16,0-1 0 0,2-1 0 0,2 3 0 16,-2-3 0-16,1 0 0 0,0-3 0 0,0 1 0 15,1-1 0-15,-2 1 0 0,-1 2-416 0,0-3 32 16,-3 2 16-16,-1 0 0 16,-3-1-416-16,-9 6-96 0,10-7-16 0,-2 0-8272 15,-8 7-1664-15</inkml:trace>
  <inkml:trace contextRef="#ctx0" brushRef="#br0" timeOffset="72962.12">30397 9481 16575 0,'-13'5'736'0,"13"-5"160"0,-10 4-720 0,2 2-176 0,8-6 0 0,0 0 0 15,-2 10 3792-15,2-10 736 0,6 8 144 0,6-3 16 16,5-1-3216-16,4-3-656 0,1-1-128 0,4-1-32 16,4-6-336-16,4 0-64 0,0-1 0 0,1-3-16 15,1 1-240-15,1-6-208 0,1 2 32 0,-2-3-10624 16,-2 0-2128-16</inkml:trace>
  <inkml:trace contextRef="#ctx0" brushRef="#br0" timeOffset="74537.67">24574 7630 13295 0,'0'0'576'0,"0"0"144"0,0 0-576 0,5-10-144 0,-1 0 0 0,-4 10 0 16,5-9 1376-16,-5 9 240 0,4-10 48 0,0 2 16 16,-4 8-864-16,0 0-176 0,0 0-48 0,4-9 0 15,-3 0-144-15,-1 9-16 0,0-8-16 0,0 8 0 16,0 0 336-16,0 0 64 0,-4-8 16 0,0 2 0 15,0 0 256-15,-1 2 48 0,-3-1 16 0,2 1 0 16,-2 2-240-16,0-1-32 0,-1 2-16 0,0-3 0 0,-3 1-80 0,0 2-16 16,-1 0 0-16,0-1 0 0,-1 4-192 15,0 0-64-15,-1 1 0 0,0 1 0 16,-3 2-208-16,-1 2-48 0,1 3-16 0,1 0 0 0,0 2-240 16,0 0 0-16,2 2 128 0,-2 2-128 0,-2 0 0 0,2 1 0 15,0-1 128-15,0 2-128 0,2 0 0 0,0 0 0 16,-1 1 0-16,2-1 0 0,4 1 128 0,1-1-128 15,0 2 0-15,4 1 0 0,-1 2 0 0,4-5 0 16,0 1 0-16,5-2 0 0,1 1 0 0,3-3 0 16,0 0 0-16,8 0 0 0,4-1 0 0,-4-4 0 15,-5-9 0-15,2 1-160 0,3 1 160 0,4-4 0 0,0 0 0 0,1 0 0 16,-2-4 0-16,2 1 0 0,-1 0 0 0,2-3 0 16,1 1 0-16,-1-1 0 0,0-4 0 0,-2-1 0 15,2-1 0-15,0 0 0 0,0-2 0 0,0-2 0 16,-2-1 0-16,0 0 0 0,-4 0 0 0,0-3 128 15,-1-1-128-15,-4 0 144 0,-2-1-144 0,-1 0 160 16,-2-3-160-16,-1-1 192 0,-3 1-192 0,-1-6 192 16,-1-2-192-16,0 0 160 0,-2-2-160 0,-1 1 160 15,-1-2-160-15,1 2 0 0,-1 0 0 0,-2 1 128 16,2 1-128-16,-3 2 0 0,0 4 0 0,-1-2 0 16,-1 2 0-16,-1 2 0 0,0-3 0 0,-1 3 0 15,1 0 0-15,0 2 0 0,0 1-192 0,2 2 192 31,0 0-640-31,0 4 0 0,1-1 0 0,0 2 0 0,3 1-1136 0,1 2-224 0,2 4-48 16,2 7-12512-16</inkml:trace>
  <inkml:trace contextRef="#ctx0" brushRef="#br0" timeOffset="75109.09">24988 6932 21183 0,'0'0'1888'0,"-9"3"-1504"0,9-3-384 0,0 0 0 15,-6 9 560-15,0 0 32 0,6-9 16 0,-1 12 0 16,2 4-480-16,-1-5-128 0,0 2 0 0,3 0 0 16,2-1 256-16,2 0-32 0,1 0 0 0,2 1 0 15,1 1 384-15,0 2 80 0,1 2 16 0,0 2 0 16,-1-4-160-16,1 4-32 0,-1 1 0 0,2 1 0 15,-2 3-192-15,0 1-64 0,-2 3 0 0,1 2 0 16,1 0-128-16,-1 3-128 0,-1-1 144 0,0 1-144 0,2-2 240 16,-1 1-48-16,-1 1-16 0,1-3 0 0,-3-2 48 0,3-2 16 15,-3 0 0-15,0-4 0 0,-3-1-96 16,2 1-16-16,0-3 0 0,-3-2 0 0,-1-1-128 0,0 0 128 16,0-3-128-16,-4 1 128 0,-2-1-128 0,1-1 160 15,-3 0-160-15,0-4 160 0,-2 2-16 0,-2-1 0 16,-3 0 0-16,-2 1 0 0,-2-2 176 0,-1 0 16 15,0 1 16-15,-2-3 0 0,-1 0 80 0,-1-2 16 16,-3-1 0-16,2-3 0 0,-1 2-144 0,1-2-32 16,-3 1 0-16,1-2 0 0,0 2-272 0,3-4 128 15,1 0-128-15,0-1 0 0,1 1 0 0,1-1-192 16,2 0 0-16,2 2 0 16,-1 1-1920-16,2 1-368 0,1-1-80 0</inkml:trace>
  <inkml:trace contextRef="#ctx0" brushRef="#br0" timeOffset="75504.33">23627 8454 3679 0,'-13'-5'160'0,"4"1"32"0,-3 0-192 0,5 0 0 16,7 4 0-16,0 0 0 0,0 0 5888 0,11-1 1120 15,6-3 224-15,5 2 64 0,4 1-5760 0,6 1-1136 16,2-2-224-16,3 2-48 0,6-2 96 0,8 1 32 15,8 0 0-15,6-3 0 0,3 1 96 0,2-5 32 16,2 0 0-16,0 1 0 0,1 0-64 0,4-3 0 16,4-1 0-16,-2 2 0 0,-1-1-128 0,-3-2-48 15,-8 0 0-15,2 3 0 0,1-4-144 0,-1 4 0 16,0 2 0-16,0 0 128 0,-4 0-304 0,-5-2-64 16,-8-4-16-16,-2 2 0 15,-7 2-1312-15,-3 2-272 0,-5-3-48 0,-2 3-16 0</inkml:trace>
  <inkml:trace contextRef="#ctx0" brushRef="#br0" timeOffset="76321.62">24672 9535 20271 0,'-6'-11'1792'0,"1"3"-1424"0,0-3-368 0,1 2 0 16,4 9 2288-16,-3-12 384 0,2-1 80 0,-2 0 0 15,1 1-2256-15,-2 0-496 0,-1 2 0 0,0-1 0 16,-2 0 0-16,-2 0 0 0,-3 0 0 0,0 1 0 16,-2 0 0-16,0 2 0 0,-3 0 128 0,-1 1-128 15,-2 4 336-15,0-1 16 0,-2 1 0 0,1 3 0 16,-2 3 176-16,-1 2 48 0,1 0 0 0,2 2 0 15,0 1-192-15,0 2-48 0,-2-1 0 0,-1 2 0 16,2 0-80-16,1 3 0 0,1 0-16 0,-3 3 0 16,3 1-240-16,0 3 0 0,-1 2 0 0,4 3 0 0,3-2 0 0,1 3 0 15,1 2 0-15,3-2 0 0,2 2 0 0,4 0-128 16,0-2 128-16,3 0 0 0,3-4-128 0,2-1 128 16,1-1 0-16,5 0 0 0,0-7 0 15,4 2-128-15,0-3 128 0,4-4 0 0,0-2 0 0,1-3 0 16,1-2-128-16,2-4 128 0,3 0 0 0,-1-5 0 15,-2-2 176-15,1-3-176 0,1-1 256 0,1-1-64 16,1-6-16-16,-2 4 0 0,1-7-48 0,0 3 0 16,0-8 0-16,-1 2 0 0,0-3 16 0,-2-1 0 15,-1-1 0-15,-1 0 0 0,-1-2 32 0,-2 2 0 16,-2-6 0-16,-3 1 0 0,-2 2-48 0,0 0-128 16,-3 0 192-16,-3 0-64 0,-3-1-128 0,0 0 192 15,-2 0-192-15,-2 1 192 0,-1-3-64 0,-3 1-128 0,-4 2 192 0,1 0-64 16,0 0 0-16,-2 2 0 0,-2 0 0 0,0-2 0 15,0 2-128-15,1-2 0 0,-2 1 144 16,2 3-144-16,1 2 0 0,0 0-240 0,1 0 48 16,-1 0 0-1,2 5-1408-15,1 4-288 0,2 5-48 0,-2 4-13344 0</inkml:trace>
  <inkml:trace contextRef="#ctx0" brushRef="#br0" timeOffset="77122.37">25039 9205 4607 0,'0'0'400'0,"0"0"-400"0,0 0 0 0,0 0 0 16,-9 0 5888-16,9 0 1104 0,0 0 224 0,0 0 32 15,0 0-5008-15,-4 13-1024 0,3-3-192 0,1 3-32 16,2 0-544-16,2 0-96 0,2 4-32 0,-3 3 0 16,1 1-48-16,2 2-16 0,-1 2 0 0,0 0 0 15,2 0 128-15,-1-2 32 0,1 0 0 0,-1 1 0 16,1-1 128-16,0-2 32 0,3 1 0 0,-3-3 0 15,1-1-288-15,1-4-48 0,-1 1-16 0,0-1 0 16,0-5-96-16,0-1-128 0,-1-3 176 0,3 0-176 16,-1-2 288-16,2-3-48 0,0-4-16 0,-2-1 0 15,-2-3 32-15,-1-1 0 0,3-4 0 0,-2 0 0 16,-1 0-96-16,-1 0-16 0,-1-3 0 0,0 0 0 0,0-3-144 16,3 5 0-16,-2-1 0 0,0 2 128 0,0 1-128 15,1 3 0-15,-6 9 0 0,0 0 0 0,0 0-176 0,0 0 176 16,0 0-128-16,7 7 128 0,0 2-144 15,-1 0 144-15,0 3-160 0,-2 1 160 0,-1 1 0 0,3-1 0 16,0-1 0-16,1 0 0 0,-1-1 0 0,-1 0 0 16,1-2 0-16,0-2 0 0,-6-7 0 0,8 7 0 15,-8-7 0-15,0 0 0 0,12 3 0 0,-12-3 128 16,0 0 16-16,11-3 0 0,-11 3 128 0,11-5 32 16,-3 0 0-16,-8 5 0 0,8-7 176 0,-2-2 32 15,-2-2 16-15,0-3 0 0,0 1-48 0,0-2-16 16,0-2 0-16,1-1 0 0,-3-3-80 0,2 0 0 0,-1-3-16 15,1 1 0-15,0-1-176 0,0 1-48 16,-2-2 0-16,2 2 0 0,-1-1-144 0,1 3 0 0,-2 1 0 0,0-1 0 16,-4 1 0-16,2 2 0 0,0 0 0 0,2-1-176 15,-1 4-112-15,-1 0-32 0,0 1 0 0,0 4 0 32,0-1-336-32,0 11-80 0,0 0-16 0,0-9 0 15,0 1-1584-15,0 8-320 0,0 0-64 0,0 0-9168 0,0 0-1824 0</inkml:trace>
  <inkml:trace contextRef="#ctx0" brushRef="#br0" timeOffset="77572.31">25818 9592 19343 0,'0'0'1728'0,"0"0"-1392"16,1-10-336-16,0 0 0 0,0 1 2160 0,2 0 352 15,-2 0 80-15,2 0 16 0,1 2-1360 0,-2-3-272 0,-2 1-48 0,0 9-16 16,0-9-16-16,0 9 0 0,-1-12 0 0,-1 3 0 16,-1-2 128-16,3 11 0 0,-1-9 16 0,1 9 0 15,-9-6-48-15,1 2-16 0,-1 4 0 0,-3 1 0 16,-3 3-144-16,0 4-16 0,-2 2-16 0,0 3 0 16,-1 2-352-16,1 2-64 0,-2 4 0 0,4 1-16 15,-1 0-128-15,4 4-32 16,2-1 0-16,5 2 0 0,4 4 48 0,1-2 16 0,2-2 0 0,2-4 0 15,0-5-272-15,8 0 128 0,10 3-128 0,0-1 0 16,0-3 0-16,3-2 0 0,1-2 0 0,-1-1 0 16,-2-6-512-1,3-2-16-15,4-2 0 0,2-8 0 0,2-3-2528 0,3-6-496 0</inkml:trace>
  <inkml:trace contextRef="#ctx0" brushRef="#br0" timeOffset="92616.72">23788 4232 11055 0,'0'0'976'0,"0"0"-784"0,0 0-192 0,0 0 0 16,0 0 1328-16,0 0 208 0,0 0 64 0,0 0 0 15,0 0-1232-15,0 0-240 0,0 0-128 0,0 0 128 16,0 0-304-16,0 0-48 0,0 0-16 0,0 0 0 15,0 0-64-15,0 0-16 0,0 0 0 0,0 0 0 16,0 0 320-16,0 0 0 0,0 0 0 0,0 0 0 16,0 0 544-16,0 0 160 0,0 0 48 0,0 0 0 0,-6 8 384 0,6-8 80 15,0 0 0-15,-9 4 16 0,0-1-400 0,9-3-96 16,-10 0-16-16,1 0 0 0,-2-2-272 0,2 1-48 16,9 1-16-16,-13 0 0 0,0 0-192 15,0 0-64-15,-1-1 0 0,-1 0 0 0,0 1 0 0,-1-2-128 16,-1 1 192-16,-1 0-64 0,-2-1 224 0,1 0 32 15,-1-1 16-15,1 2 0 0,-2-2 176 0,-1 1 16 16,-2-2 16-16,2 2 0 0,-2 0-96 0,2-1 0 16,3 1-16-16,-2 0 0 0,-3 2-240 0,1 0-64 15,1-1 0-15,1 1 0 0,0 0-16 0,-2 1-16 16,-4 2 0-16,3 0 0 0,-2-1 16 0,-2 3 0 0,-2-2 0 16,0 1 0-16,-1-2 16 0,1 2 0 0,1-4 0 0,1 2 0 15,0 0-48-15,1 1 0 0,2 1 0 16,2 0 0-16,-1-2-144 0,1 2 192 0,1-1-192 0,1 1 192 15,1 0-192-15,1-2 0 0,-1 1 0 0,-1-1 128 16,-1 0-128-16,2 0 0 0,0-2 0 0,-1 0 0 16,-1 0 0-16,-1 0 0 0,1 0 0 0,0 0 0 15,-3 0 0-15,3 0 128 0,1 0-128 0,2-2 0 16,-1-1 128-16,2 2-128 0,0 1 0 0,1-4 128 16,1 1-128-16,3-1 160 0,3 2-160 0,-1-2 160 15,1 1-160-15,-1 1 0 0,0-1 144 0,-1 0-144 16,1 2 0-16,1 1 0 0,1 0 0 0,0 1 128 15,-2 1-128-15,3-1 0 0,1 0 0 0,7-1 0 16,-9 2 0-16,9-2 0 0,0 0 0 0,-10 1 0 0,10-1 0 0,0 0 0 16,0 0 0-16,0 0 0 0,0 0 0 0,0 0 0 15,0 0 0-15,0 0 0 16,0 0 0-16,0 0 0 0,0 0 0 0,0 0 0 0,7-9 0 0,-1 2 0 16,-6 7 0-16,10-9 0 0,-4 3 0 0,-6 6 0 15,8-9 0-15,-8 9 128 0,8-7-128 0,-8 7 0 16,8-8 0-16,-8 8 0 0,6-6 0 0,-6 6 0 15,11-8 0-15,-2 1 0 0,-2 1 0 0,3-1 0 16,0 1 0-16,-2-1 0 0,-2-3 128 0,1 1-128 16,3 0 128-16,2 1-128 0,0 1 0 0,1-1 0 15,0 2 0-15,0-1-128 0,-1 0 128 0,-2 0 0 16,-1 2 0-16,-1 0 0 0,-8 5 0 0,10-6 0 0,-10 6 0 0,10-5 0 16,-3-1 0-16,-7 6 0 15,8-7 0-15,-8 7 0 0,0 0 0 0,0 0 0 0,0 0 0 0,0 0 0 16,5-9 0-16,-5 9 0 0,0 0 0 0,0 0 0 15,0 0 0-15,0 0 0 0,0 0 0 0,0 0 0 16,-9 3 0-16,9-3 0 0,-10 4 0 0,1 1 0 16,1 1 0-16,-1 1 0 0,-2-1 0 0,2 1 0 15,-1-1 0-15,-1 5 0 0,0-2 0 0,-1 1 0 16,-1 2 0-16,1 0 0 0,0 0 0 0,1 1 0 16,-4-2 0-16,1 1 0 0,0 0 0 0,-1-2 0 15,1 1 0-15,1-2 0 0,1 0 0 0,2 1 0 16,1-3 0-16,1 1 0 0,1 1 0 0,2-3 0 15,0 3 0-15,5-9 0 0,-4 11 0 0,1-1 0 16,3 1 0-16,0-1-160 0,0-10 160 0,4 13 0 16,1-1 0-16,3-2 0 0,1 1 0 0,3-3 0 0,1-2 0 15,2 1 0-15,0-2 0 0,3-2 0 0,3 0 0 16,-1 0 0-16,-2-2 0 0,2 1 0 0,1-1-192 16,-1 2 64-16,0-2 128 0,-1 0-208 15,1-1-2176-15,1-2-432 0</inkml:trace>
  <inkml:trace contextRef="#ctx0" brushRef="#br0" timeOffset="94567.6">26812 4221 2751 0,'0'0'128'0,"0"0"16"0,0 0-144 0,0 0 0 16,0 0 0-16,0 0 0 0,0 0 3408 0,0 0 656 15,-8 4 128-15,8-4 32 0,-11 2-2656 0,0-2-528 0,2 0-96 0,1 3-32 16,-1-3-144-16,9 0-48 0,-12 0 0 0,2 0 0 16,1 0-176-16,0 0-32 0,-4 0-16 0,1 2 0 15,-1 2-64-15,-1-2-16 0,-3 0 0 0,1 2 0 16,2-1 80-16,-2 1 16 0,-2 0 0 0,0 1 0 16,-2-3 96-16,2 2 32 0,-1 0 0 0,3 0 0 15,-4-1 48-15,-1-1 16 0,-2 1 0 0,-1 0 0 16,-2-2-112-16,-1 2-16 0,-5-2 0 0,-1 0 0 15,-4-1-208-15,1 1-48 0,-1 1-16 0,3-1 0 16,3-1-112-16,0 1-32 0,-2 2 0 0,2 1 0 16,1-2-16-16,2 2 0 0,2 0 0 0,-1 0 0 15,-1 1-144-15,1-1 0 0,-3-1 0 0,1 0 128 16,-4-2-128-16,1 1 192 0,0 0-192 0,2 0 192 16,0-2-16-16,1 0 0 0,2 2 0 0,1-1 0 0,2 0-32 0,2-1 0 15,0 0 0-15,1 0 0 0,1 3-144 16,1-3 128-16,1 2-128 0,-1 2 128 0,1-2-128 0,0 3 0 15,1-5 0-15,0 1 128 0,0-1-128 0,1 2 0 16,2-2 0-16,0 0 0 0,-1 0 128 0,2-2-128 16,2 1 0-16,-1 1 128 0,0 0-128 0,0 1 128 15,1 1-128-15,0-2 128 0,2 0-128 0,1 0 0 16,8 0 0-16,-9-2 0 0,1 1 0 0,8 1 0 16,0 0 0-16,0 0 128 0,-8 0-128 0,8 0 0 15,0 0 0-15,0 0 0 0,0 0 0 0,0 0 0 16,0 0 0-16,0 0 0 0,0 0 0 0,6-9 0 15,-6 9 0-15,7-7 0 0,3 1 0 0,-1 1 0 16,0-1 128-16,0 1-128 0,1 0 0 0,1-2 0 0,-2 1 0 0,1-1 128 16,1 1-128-16,-1-2 0 0,1 0 0 0,-2 0 0 15,0-1 0-15,0 0 0 0,0 0 0 0,0 0 0 16,-1 2 0-16,0 0 0 0,-2 0 0 0,1 0 0 16,-7 7 0-16,8-6 0 0,-8 6 0 0,10-7 0 15,-2 0 0-15,-1 0 0 0,-7 7 0 0,7-6 0 16,-7 6 0-16,7-6 0 0,-7 6 0 0,0 0 0 15,0 0 0-15,0 0 0 0,0 0 0 0,0 0 0 16,0 0 0-16,0 0 0 0,0 0 0 0,0 0 0 16,0 0 0-16,-1 11-176 0,1-11 176 0,-4 13-128 15,-3-3 128-15,1 2 0 0,-2 0-144 0,1 1 144 16,1 0 0-16,-2 0 0 0,-2 0-144 0,0 1 144 0,3 2 0 16,0-3 0-16,1 0-128 0,-1 0 128 15,2 0 0-15,1 0 0 0,0-1 0 0,3 0 0 16,-1-2 0-16,4-1 0 0,-2-9 0 0,2 12 0 0,4-2 0 0,-3-1 0 15,-3-9 0-15,8 9 0 0,0-2-384 0,0-2 16 16,-8-5 16-16,12 5 0 16,-1 3-1440-16,2-1-272 0,-1-2-64 0,0 0-8064 15,1 0-1616-15</inkml:trace>
  <inkml:trace contextRef="#ctx0" brushRef="#br0" timeOffset="96668.85">21129 4187 11055 0,'0'0'976'0,"0"0"-784"16,0 0-192-16,0 0 0 0,0 0 1280 0,0 0 192 15,-7-5 64-15,7 5 0 0,-7-10-672 0,2 4-128 16,5 6-32-16,-7-7 0 0,2 1-64 0,5 6-32 15,-6-8 0-15,6 8 0 0,-8-6-160 0,8 6-16 16,-9-6-16-16,1 2 0 0,-1 1-32 0,0 0-16 16,-1 0 0-16,0-1 0 0,-2 2-128 0,0-1-32 15,-1 1 0-15,-1 0 0 0,-2-2-48 0,-2 0-16 0,-4 1 0 0,-1-1 0 16,-2 0-16-16,-1 0 0 0,-2-1 0 0,1 1 0 16,-3 0 16-16,0 0 0 0,3 3 0 0,-1 1 0 15,0 1 208-15,-1 3 32 0,0-3 16 0,-1 2 0 16,0 1 32-16,0-2 0 0,0 1 0 0,0-2 0 15,0-1-240-15,0 0-64 0,-1 0 0 0,2 0 0 16,1 0-128-16,0 0 0 0,1 1 0 0,1 1 128 16,0 0-128-16,0 1 0 0,1 0 0 0,1-2 128 15,4 0-128-15,-1-1 0 0,0-1 0 0,3 0 0 16,-1-1 0-16,1 0 0 0,-1-1 0 0,0 0 0 16,1 1 128-16,1-1-128 0,0 1 128 0,0 0-128 15,-1 0 128-15,1 0-128 0,0 2 0 0,-1 0 128 16,1 0-128-16,0 0 0 0,0 0 0 0,3 2 0 0,1 0 0 15,0 1 0-15,0 1 0 0,-1-2 0 16,3-2 0-16,-2 0 0 0,1 2 0 0,2-1 128 0,-1 0-128 16,2-1 0-16,0 0 144 0,1 0-144 0,8 0 128 0,-8-2-128 15,8 2 160-15,-8-4-160 0,1 0 208 0,-1 1-48 16,0 1-16-16,0-1 0 0,-1 2-144 0,9 1 160 16,0 0-160-16,-9 0 160 0,-2 0-160 0,11 0 0 15,-9 2 0-15,9-2 0 0,-9 4 0 0,9-4 0 16,-9 0 0-16,9 0 0 0,-8 3 0 0,8-3 0 15,-9 4 0-15,9-4 0 0,-9 1 0 0,9-1 0 16,-10 3 0-16,0-2 0 0,10-1 0 0,-10 3 0 16,1-1 0-16,9-2 0 0,-12 3 0 0,2-2 0 15,1-1 0-15,1 0 0 0,8 0 0 0,-11 0 0 16,2 0 0-16,9 0 128 0,-10 0-128 0,10 0 0 0,-9 0 0 0,9 0 0 16,-11-1 0-16,11 1 0 0,-8 1 0 0,8-1 0 15,-9-1 0-15,9 1 0 0,0 0 0 0,0 0 0 16,0 0 0-16,0 0 0 0,0 0 0 0,0 0 0 15,0 0 0-15,0 0 160 0,0 0-160 0,12-5 160 16,-2-1-16-16,2 0 0 16,0-2 0-16,1 2 0 0,0-2-16 0,1 0-128 0,1-1 192 0,-1-2-64 15,0-2-128-15,1 0 192 0,-1 0-192 0,2 0 192 16,-1 1-192-16,1 3 0 0,0 0 0 0,-2-1 128 16,-2 1-128-16,-1 0 0 0,0 1 0 0,-1 0 128 15,-2 3-128-15,-8 5 0 0,9-6 0 0,-9 6 0 16,0 0 0-16,0 0 0 0,0 0 0 0,0 0 0 15,0 0 0-15,0 0 0 0,0 0 0 0,0 0 0 0,0 0 0 0,0 0 0 16,0 0 0-16,0 0 0 0,0 0 0 16,0 0 128-16,0 0-128 0,-10 6 128 15,-1-2-128-15,4 0 0 0,7-4 0 0,-10 6 128 0,0 1-128 0,-2-1 0 16,0 1 0-16,1 0 0 0,0 3 0 0,0 1 0 16,-1 1 0-16,-1 0 0 0,-2 1 0 0,2-3 0 15,0 3 0-15,-1 0 0 0,0-2 0 0,-1 0 0 16,-2 0 0-16,2-1 0 0,0 1 0 0,2-2 0 15,2 1 0-15,-1-2 0 0,2 0 0 0,2 2 0 16,0 1 0-16,1 2 0 0,1-3-144 0,2 1 144 16,4-11 0-16,-4 13 0 0,3-2 0 0,1 1 0 15,0 1 0-15,2 0 0 0,2 0 0 0,0 0-128 0,1-4 128 16,1 2 0-16,0-2 0 0,1 0 0 0,-7-9 0 0,7 12 0 16,3-6 0-16,0 1 0 0,-2-1 0 15,1 0 0-15,0-1 0 0,1-4 0 0,2 2 0 0,0-1 0 16,0-2 0-16,1 0 0 0,1 0 0 0,0 0 0 31,2 0-800-31,4 0-96 0,2 0-32 0,1-2-13168 0</inkml:trace>
  <inkml:trace contextRef="#ctx0" brushRef="#br0" timeOffset="107059.6">20678 1664 5519 0,'0'0'496'0,"0"0"-496"0,0 0 0 0,0 0 0 16,0 0 2688-16,0 0 432 0,-5-5 80 0,5 5 32 15,-6-5-1696-15,6 5-320 0,0 0-80 0,0 0-16 16,0 0-416-16,0 0-64 0,0 0-32 0,0 0 0 15,0 0-96-15,0 0-32 0,0 0 0 0,-4 11 0 16,2 1 16-16,1 0 0 0,4 0 0 0,-1 1 0 16,1 0-112-16,1 2 0 0,1 4-16 0,-1 0 0 15,0-1 32-15,-2 2 16 0,0 2 0 0,-1 0 0 16,2 3 0-16,-2 1 0 0,-1-1 0 0,0 0 0 16,-1-1-80-16,-1 3-16 0,1 1 0 0,0-3 0 15,-2 0-128-15,2-2-16 0,-2-2-16 0,2 1 0 16,0-4-160-16,-1 1 0 0,0-2 144 0,0-2-144 0,2-2 128 0,0-1-128 15,0-1 128-15,0-11-128 0,3 11 0 0,-3-11 144 16,1 8-144-16,-1-8 0 0,0 0 144 0,0 0-144 16,0 0 0-16,0 0 144 15,0 0-144-15,0 0 0 0,0 0 144 0,0 0-144 0,0 0 160 0,3-13-32 16,-3 0-128-16,1-1 192 0,0-3-192 0,-1 0 176 16,-1 0-176-16,1-3 160 0,0-3-160 0,-1-3 0 15,-2-3 0-15,2 2 0 0,0-3 0 0,-1 2 0 16,0 2 0-16,-1 0 0 0,-1 0-128 0,-1 3-16 15,0-1 0-15,0 2 0 0,1 1 144 0,0 2 0 16,-1-1 0-16,1 3 0 0,0 1 0 0,0 2 0 16,0 1 0-16,0 0-128 0,1 4 128 0,3 9 0 15,-4-9 0-15,4 9 0 0,-3-7 0 0,3 7 0 0,0 0 0 0,0 0 0 16,0 0 0-16,0 0 144 0,0 0-144 0,0 0 0 16,-4 12 0-16,1 4 0 0,0 2 0 0,1 4 0 15,-1 4 0-15,2 1 0 0,0 6 0 0,-1 4 0 16,1-1 0-16,2 2 0 0,-1 1 0 0,2 0 0 15,0 0 144-15,0-2-144 0,-2-5 0 0,2-2 144 16,1-2-144-16,1-2 128 0,-2-5-128 0,1 1 128 16,-1-3-128-16,2 0-144 0,0-5 144 0</inkml:trace>
  <inkml:trace contextRef="#ctx0" brushRef="#br0" timeOffset="108213.37">22075 1660 9215 0,'0'0'816'16,"0"0"-656"-16,0 0-160 0,0 0 0 0,0 0 2432 0,0 0 464 0,0 0 96 0,0 0 16 16,0 0-1744-16,0 0-352 0,0 0-64 0,0 0-16 15,0 0-176-15,0 0-32 0,0 0-16 0,0 0 0 16,0 0-32-16,0 0 0 0,0 0 0 0,0 0 0 15,-7 7-80-15,7-7-32 0,0 0 0 0,-5 8 0 16,5-8-112-16,-5 7-32 0,5-7 0 0,-6 10 0 16,2-1 80-16,1 1 16 0,-1-1 0 0,1 2 0 15,0 0 96-15,2 5 0 0,0 2 16 0,0 3 0 16,-2-1-80-16,2 3-32 0,1-1 0 0,-2 6 0 16,0-1-176-16,0 2-48 0,1-1 0 0,1 1 0 15,1 0 0-15,2-1-16 0,0 0 0 0,1-1 0 16,-2-3-176-16,2-2 160 0,0 0-160 0,2 4 160 15,4 4-160-15,-1 0 0 0,1-1 144 0,-3-6-144 0,-2-6 0 16,0-4 0-16,0-2 0 0,-2-4 128 0,-3-7 0 0,0 0 0 16,0 0 0-16,0 0 0 0,0 0-128 15,0 0 128-15,0 0-128 0,0 0 128 0,0 0-128 0,0 0 0 16,8-9 128-16,-6-2-128 0,-2-5 0 0,-1 0 0 16,0-3 0-16,-3-1 0 15,-3-1-448-15,-1-2-16 0,2-1 0 0,-1-3 0 16,0-3-48-16,-1-1-16 0,-1-2 0 0,1 1 0 0,0-1 256 0,0 3 48 15,0 1 16-15,1 5 0 0,0-1 208 0,2 1 0 16,1 3 0-16,0 1 0 0,0 3 0 0,0 2 160 16,3 2-32-16,0 2 0 0,-1 0 48 0,4 2 0 15,0 1 0-15,-2 8 0 0,0-9-176 0,0 9 0 16,0 0 0-16,0 0 128 0,0 0-128 0,0 0 0 16,0 0 0-16,0 0 128 0,0 0-128 0,0 0 128 15,0 0-128-15,0 0 128 0,5 10 48 0,-3 5 0 0,-2 3 0 0,1 3 0 16,2 1-48-16,-2 4 0 0,-1 3 0 0,0 2 0 15,0 2 0-15,-1 1 0 0,1 1 0 0,0 0 0 16,0 0-128-16,0-2 192 0,1-6-192 0,2-1 192 16,-2-2-192-16,0-3 0 0,-1-5 0 0,3-1 128 15,-1-5-128-15,-2-10-144 0,6 9 144 0,-6-9-10944 16,9 4-2048-16</inkml:trace>
  <inkml:trace contextRef="#ctx0" brushRef="#br0" timeOffset="111967.46">16620 1422 1839 0,'0'0'160'0,"0"0"-160"0,0 0 0 0,0 0 0 16,0 0 464-16,4-9 64 0,-4 9 16 0,4-10 0 15,-4 10 128-15,0 0 32 0,0 0 0 0,0 0 0 16,0 0 512-16,0 0 128 0,0 0 0 0,0 0 16 15,0 0-352-15,0 0-80 0,0 0-16 0,0 0 0 16,0 0-528-16,0 0-128 0,0 0 0 0,0 0-16 16,0 0-16-16,0 0 0 0,0 0 0 0,0 0 0 15,0 0-16-15,0 0 0 0,0 0 0 0,0 0 0 16,0 0-80-16,0 0-128 0,0 0 176 0,0 0-176 16,5 10 416-16,-5-10-32 0,-1 10 0 0,-2 0 0 15,3-10 320-15,-5 13 64 0,-1-1 16 0,0 1 0 16,-3 2-128-16,0-2-16 0,-2 4-16 0,1-3 0 15,-1 1-144-15,1 2-32 0,-2 2 0 0,2-4 0 0,1 0-64 16,0-1-32-16,1-1 0 0,1 0 0 0,1-1-96 0,-2 0 0 16,-1-2-16-16,2 2 0 0,-1 1-64 0,2 1-16 15,-2 2 0-15,-1-1 0 0,-1 2-160 0,-2 2 160 16,0-4-160-16,-1 3 160 0,-1 1-32 0,1 2-128 16,-2 2 192-16,1-1-64 0,-3-2 16 0,1 1 0 15,-1-3 0-15,2 3 0 0,-1 0-16 0,2-2-128 16,1-1 192-16,-2 1-64 0,1-2 64 0,1 1 0 15,1-4 0-15,1-1 0 0,0-1-192 0,1 0 160 16,1-2-160-16,1-2 160 0,0 0-160 0,1-2 160 0,1 1-160 16,1-1 160-16,5-6-160 0,-7 9 0 0,1-1 0 0,6-8 0 31,-9 7-384-31,1-2-128 0,-1 0 0 0,9-5-8336 0,-11 3-1664 0</inkml:trace>
  <inkml:trace contextRef="#ctx0" brushRef="#br0" timeOffset="112680.56">16020 1433 17967 0,'0'0'784'0,"-9"2"176"0,1-1-768 0,8-1-192 16,-9 0 0-16,9 0 0 0,0 0 800 0,0 0 112 16,0 0 32-16,0 0 0 0,0 0-240 0,0 0-32 15,0 0-16-15,0 0 0 0,0 0-336 0,0 0-64 16,0 0 0-16,0 0-16 0,0 0-240 0,0 0 0 15,0 0 128-15,0 0-128 0,0 0 0 0,0 0 0 16,0 0 0-16,0 0 0 0,0 0 0 0,-7 6 0 16,7-6 128-16,0 0-128 0,0 0 608 0,0 0 32 15,-5 8 0-15,5-8 0 0,0 0 32 0,0 0 16 0,-2 11 0 16,2-11 0-16,0 0-240 0,-2 13-32 0,2-1-16 0,0-12 0 16,3 10-176-16,0 2-32 0,-3-12-16 0,5 14 0 15,0-5-176-15,0 2 0 0,-5-11 0 0,9 10 0 16,2-1 160-16,-1-1-160 0,-1 0 192 0,0 0-192 15,2-1 160-15,-1 3-160 0,-1-4 128 0,2 1-128 16,-1 0 192-16,1 1-64 0,-2 0 0 0,1-1 0 16,2 0 16-16,-2 3 0 0,0-3 0 0,-1 1 0 15,0 0 32-15,0 1 0 0,0-2 0 0,0 0 0 16,0 3-16-16,0-1 0 0,1 4 0 0,-1-2 0 16,1 0-32-16,1-1-128 0,-2 1 192 0,1-2-64 15,1 0-128-15,-1 1 0 0,0 1 0 0,1-2 0 16,-3 0 128-16,1-1-128 0,0 0 0 0,1 1 128 15,-1 3-128-15,1-5 128 0,-10-7-128 0,11 11 128 0,0-2 0 0,-2 0-128 16,-9-9 192-16,10 13-64 0,1-5 0 0,-11-8-128 16,10 10 192-16,-2 0-64 0,-8-10 48 0,10 10 0 15,0-3 0-15,0-1 0 0,-2 1 16 0,1-1 16 16,-9-6 0-16,12 7 0 0,-1-2-208 0,0 0 0 16,-2 0 128-16,1 0-128 0,1 1 0 0,1 0 0 15,-1 1 128-15,1-1-128 0,-12-6 0 0,10 8 0 16,1-1 0-16,-2-1 0 0,-1 1 128 0,0-1-128 15,-2 3 0-15,1-2 144 0,-7-7-144 0,5 11 0 16,0 1 0-16,0 0 128 16,1 0-688-16,-3 1-144 0,1 1-16 0,-2 0-15520 0</inkml:trace>
  <inkml:trace contextRef="#ctx0" brushRef="#br0" timeOffset="114163.89">20487 1369 2751 0,'0'0'256'0,"0"0"-256"0,0 0 0 0,0 0 0 16,0 0 2416-16,0 0 432 0,0 0 96 0,0 0 0 15,1-9-1616-15,-1 9-336 0,1-9-64 0,-1 9-16 16,0 0-368-16,4-9-80 0,-4 9-16 0,0 0 0 16,0 0 0-16,0 0 0 0,0 0 0 0,0 0 0 15,0 0-32-15,0 0-16 0,0 0 0 0,0 0 0 16,0 0 80-16,0 0 16 0,-10 0 0 0,1 1 0 15,-1 1 32-15,3 2 16 0,-1 0 0 0,0 2 0 16,0 2-208-16,-1 1-32 0,-1-2-16 0,-1 3 0 16,-1 3 32-16,-1-3 0 0,-1 1 0 0,-2 2 0 15,-1 0-128-15,-1 1 0 0,1 2-16 0,0 0 0 0,0 2-176 0,0 0 160 16,2-1-160-16,-1-3 160 0,2 2-160 0,2-2 0 16,0 1 0-16,2-4 128 0,-1 0-128 0,2 1 0 15,0-5 0-15,3 1 128 0,-1-3-128 0,7-5 0 16,0 0 0-16,-5 10 0 15,-2-7-624-15,7-3-48 0,0 0-16 0,0 0 0 16,-6 6-608-16,6-6-128 0,0 0-32 0,0 0-8592 0</inkml:trace>
  <inkml:trace contextRef="#ctx0" brushRef="#br0" timeOffset="114483.8">20101 1355 3679 0,'0'0'320'0,"0"0"-320"0,0 0 0 0,0 0 0 16,5-8 3984-16,-5 8 736 0,9-5 144 0,-9 5 16 16,0 0-3168-16,10 4-640 0,-10-4-128 0,11 8-32 15,-2 1-416-15,-1 0-96 0,-2 3-16 0,1 1 0 16,1 0-192-16,0 1-32 0,-1-2-16 0,1 1 0 15,0 0 32-15,1 0 0 0,2 0 0 0,-1 1 0 16,2 0 16-16,-2-1 0 0,1-2 0 0,2 1 0 16,-2-2-48-16,0 1 0 0,-2-2 0 0,0 0 0 15,0 2-144-15,-1-2 0 0,-1-2 0 0,-1 1 128 0,-6-8-128 0,4 9 0 16,-4-9-192-16,3 10 192 16,-3-10-1072-1,0 10-80-15,0-10-32 0,0 0-10128 0</inkml:trace>
  <inkml:trace contextRef="#ctx0" brushRef="#br0" timeOffset="115435.38">20471 1489 4607 0,'0'0'400'0,"0"0"-400"0,-10-1 0 0,10 1 0 15,0 0 3616-15,0 0 640 0,-8-2 128 0,8 2 32 16,0 0-2784-16,0 0-544 0,0 0-128 0,0 0 0 15,0 0-624-15,0 0-112 0,0 0-32 0,0 0 0 16,0 0-192-16,0 0 128 0,0 0-128 0,13-3 0 16,-13 3 512-16,10-3 0 0,2 2 0 0,-12 1 0 0,10-4 32 0,-10 4 16 15,12-1 0-15,-1 1 0 0,-11 0-208 0,10 0-32 16,0 0-16-16,-10 0 0 0,12 0-128 0,-1 0-32 16,-1 0 0-16,-10 0 0 0,13-2-144 0,0 0 192 15,0-1-192-15,0 1 192 0,-1-2-192 0,-2 1 0 16,-10 3 0-16,12-2 0 0,0-1 0 0,-12 3 0 15,11-3 128-15,0 3-128 0,-11 0 0 0,13 3 0 16,-13-3 0-16,13 3 0 0,-13-3 0 0,13 1 0 16,-13-1 0-16,12 2 0 0,-12-2 0 0,13 2 0 15,-13-2 0-15,12 1 0 0,-12-1 0 0,11-1 0 16,-11 1 0-16,11-2 0 0,-11 2 0 0,0 0 0 16,11-2 0-16,-11 2 0 0,11-1 0 0,-11 1 0 15,0 0 128-15,0 0-128 0,10-6 0 0,-10 6 0 16,0 0 0-16,0 0 0 0,0 0 0 0,0 0 0 15,9-4 0-15,-9 4 0 0,0 0 0 0,0 0 0 0,0 0 0 0,0 0 0 16,0 0 0-16,7-6 0 0,-7 6 0 0,0 0 0 16,4-9 0-16,-4 9 0 0,1-9 0 0,-1 9 128 15,-1-9-128-15,0-2 0 0,1 11 0 0,-2-9 0 16,2 9 0-16,-2-10 0 0,-1 0 0 0,0 3 128 16,3 7-128-16,0 0 0 0,-6-11 0 0,1 2 0 15,5 9 0-15,-7-6 0 0,-1-1 0 0,8 7 0 16,-7-7 0-16,7 7 0 0,-10-3 0 0,10 3 0 15,0 0 0-15,-7-2 0 0,7 2 0 0,0 0 0 16,0 0 0-16,0 0 0 0,-8 0 0 0,8 0 0 16,0 0 0-16,0 0 0 0,0 0 0 0,0 0 0 15,0 0 0-15,0 0 0 0,0 0 0 0,0 0 0 0,0 0 0 16,0 0 128-16,0 0-128 0,0 0 0 0,0 0 0 0,0 0 0 16,0 0 0-16,0 0 0 0,0 0 0 0,9 5 0 15,-9-5 0-15,10 7 0 0,-10-7 0 0,9 4 0 16,-9-4 0-16,11 8 0 0,-11-8 0 0,9 6 0 15,0 1 0-15,-9-7 0 0,11 5 0 0,-2-2 0 16,-9-3 0-16,10 6 0 0,-10-6 0 0,11 5 0 16,-11-5 0-16,10 7 0 0,-2-1 0 0,-8-6 0 15,6 9 0-15,-6-9 0 0,7 10 0 0,-7-10 0 16,5 10 0-16,-5-10 0 0,0 0 0 0,1 9 0 16,-2 2 176-16,1-11-176 0,-4 10 256 0,0-1-64 0,-1 0 0 15,-2-1 0-15,1-3 16 0,-2 3 0 0,-2 1 0 0,-1 2 0 16,1-1-32-16,1 1-16 0,-2-1 0 0,2 0 0 15,-1 0-160-15,1-1 0 0,-1 0 144 0,1 0-144 16,2 0 0-16,0-2 0 0,2 0-160 0,5-7-9744 16,0 0-1936-16</inkml:trace>
  <inkml:trace contextRef="#ctx0" brushRef="#br0" timeOffset="117198.05">21768 1449 2751 0,'0'0'128'0,"0"0"16"0,0 0-144 16,0 0 0-16,0 0 0 0,0 0 0 0,0 0 3584 0,0 0 704 16,0 0 128-16,0 0 16 0,0 0-3008 0,0 0-592 15,0 0-128-15,0 0-32 0,5-9 64 0,-5 9 16 16,0 0 0-16,0 0 0 0,8-4 32 0,-8 4 16 16,0 0 0-16,0 0 0 0,0 0-96 0,11-3 0 15,-11 3-16-15,0 0 0 0,10 0-224 0,-10 0-32 16,10 0-16-16,1 0 0 0,-11 0-144 0,10 0-16 0,-10 0-16 0,13 2 0 15,-1-1-96-15,0-1-16 16,-2 0 0-16,1 1 0 0,-1-1-128 0,1 3 128 16,-1-1-128-16,2 0 128 0,2-2-128 0,-1 2 0 0,0 1 0 0,-1 1 0 15,-2 0 0-15,2 1 0 0,0-2 0 0,-2-1 0 16,1 2 0-16,0-1 0 0,1-3 0 0,0 1 0 16,-3 0 0-16,1-1 0 0,1-1 0 0,-1 0 0 15,-10 1 0-15,12-3 128 0,-2 1-128 0,1-2 0 16,1 0 0-16,-3 0 0 0,-9 4 128 0,11-4-128 15,1 0 0-15,-1 0 0 0,-1 1 0 0,-10 3 128 16,10-3-128-16,1 1 0 0,-11 2 0 0,0 0 0 16,0 0 0-16,10-1 0 0,-10 1 0 0,11 0 128 15,-11 0-128-15,10 1 0 0,-10-1 0 0,0 0 0 16,11 0 128-16,-11 0-128 0,10 0 0 0,-10 0 128 16,0 0-128-16,0 0 0 0,10-1 0 0,-10 1 128 0,0 0-128 15,11-3 0-15,-11 3 0 0,8-4 0 0,-8 4 0 0,0 0 0 16,8-5 0-16,-8 5 128 0,0 0-128 0,6-5 160 15,-6 5-160-15,0 0 160 0,0 0-160 0,0 0 0 16,0 0 0-16,0 0 0 0,0 0 0 0,5-6 0 16,-5 6 0-16,0 0 0 0,0 0 0 0,0 0 128 15,0-11-128-15,0 11 0 0,-1-10 0 0,1 10 128 16,-4-8-128-16,4 8 0 0,-5-8 144 0,1-1-144 16,-1 2 160-16,0 1-160 0,5 6 208 0,-7-9-48 15,0 4-16-15,7 5 0 0,-6-7-16 0,-1 0 0 16,1 2 0-16,6 5 0 0,0 0-128 0,0 0 0 15,-11-5 0-15,2 1 128 0,9 4-128 0,-9-1 0 16,9 1 0-16,-9-1 0 0,9 1 0 0,-10 0 0 16,10 0 0-16,0 0 0 0,0 0 0 0,-9 1 0 15,9-1 0-15,0 0 0 0,0 0 0 0,0 0 0 0,0 0 0 0,0 0 0 16,0 0 0-16,0 0 0 0,0 0 0 0,0 0 0 16,0 0 0-16,0 0 0 0,0 0 0 0,0 0 0 15,0 0-144-15,0 0 144 0,10 1 0 0,0 2 0 16,-10-3-144-16,11 5 144 0,-11-5 0 0,0 0-144 15,9 8 144-15,-9-8 0 0,9 5 0 0,-9-5-128 16,8 7 128-16,-8-7-160 0,0 0 160 0,9 6-160 16,-9-6 160-16,0 0 0 0,9 7-144 0,-9-7 144 15,0 0-144-15,9 5 144 0,-9-5-192 0,0 0 192 16,9 5-160-16,-9-5 160 0,0 0-128 0,0 0 128 16,0 0 0-16,7 9 0 0,-7-9 0 0,0 0 0 15,4 11 0-15,-4-11 0 0,0 9 0 0,0-9-128 0,-1 14 128 0,-2-5 0 16,3-9 0-16,-4 12 0 0,0-2 0 0,-1 2 0 15,0-3 0-15,-1 0 0 0,6-9 0 0,-5 12 0 16,5-12 0-16,-5 8-128 0,5-8-64 0,-5 10-16 16,1-1 0-16,4-9 0 15,0 0-592-15,0 0-112 0,0 0-32 0,0 0-12624 16</inkml:trace>
  <inkml:trace contextRef="#ctx0" brushRef="#br0" timeOffset="118018.02">22436 1283 13823 0,'0'0'608'0,"0"0"128"0,0 0-592 0,0 0-144 0,0 0 0 0,0 0 0 16,0 0 1312-16,0 0 224 0,0 0 64 0,0 0 0 15,0 0-656-15,0 0-128 0,0 0-32 0,0 0 0 16,0 0-192-16,0 0-32 0,0 0-16 0,9 8 0 15,-9-8-160-15,9 8-16 0,0-1-16 0,0-2 0 0,0-3 96 0,0 2 0 16,-1 2 16-16,1-1 0 0,-9-5-80 0,11 8-32 16,-5 2 0-16,3 0 0 0,-1 0-96 15,0 0-32-15,-1 0 0 0,-1 3 0 0,2-2-224 0,0 1 128 16,-2-2-128-16,1 0 0 0,-2 0 128 0,2-1-128 16,0-3 0-16,-7-6 0 0,8 9 0 0,3 1 0 15,-2-7 0-15,-9-3 0 16,11 6-624-16,-11-6-112 0,12 2-32 0,-1-2 0 15,-11 0-1648-15,10-2-336 0,-10 2-64 0</inkml:trace>
  <inkml:trace contextRef="#ctx0" brushRef="#br0" timeOffset="118369.92">22926 1171 14735 0,'0'0'1312'0,"0"0"-1056"0,0 0-256 0,0 0 0 16,0 0 2096-16,0 0 352 0,0 0 80 0,-9 4 16 15,9-4-1680-15,-9 5-336 0,-1 1-64 0,4 1-16 16,-2 1-256-16,2 3-48 0,-1 2-16 0,-1 1 0 0,0 0 128 0,-1 3 32 15,0 3 0-15,1-2 0 16,1 3 96-16,-1 1 0 0,-1 0 16 0,-2 6 0 0,-1-1 128 0,1 4 32 16,-1 2 0-16,0 0 0 0,-1-2-224 0,-1 2-32 15,0-1-16-15,1 1 0 0,2-2-288 0,-1 2 160 16,-1-2-160-16,2-2 128 0,3-3-128 0,0-2 0 16,0-4 0-16,4 0-9472 15,5-2-1792-15</inkml:trace>
  <inkml:trace contextRef="#ctx0" brushRef="#br0" timeOffset="135030.07">12707 11138 14399 0,'0'0'640'0,"0"0"128"0,0 0-624 0,0 0-144 15,0 0 0-15,0 0 0 0,0 0 752 0,-4 15 112 0,2-1 32 0,-1-1 0 16,2 1-608-16,0 2-112 0,-2-2-32 0,2 2 0 16,-2 1-144-16,0 2 128 0,1 1-128 0,-1-3 128 15,1 0-128-15,-2 1 0 0,-1 0 0 0,2 3 0 16,-2-2 0-16,-1 0 0 0,1 1 224 0,0 2-64 15,-1 3-16-15,0 1 0 0,0 5 0 0,-1 3 0 16,-1 1-16-16,1 2 0 0,-1-4 0 0,1 3 0 16,-1-4-128-16,1 2 0 0,0-4 0 0,-2-1 0 15,0-2 224-15,-2-2 16 0,1-3 0 0,0 0 0 16,-1-2 352-16,1-2 80 0,-1-1 16 0,1-1 0 16,-2-2-144-16,2 2-32 0,1-2 0 0,-3 0 0 15,-1-1-240-15,0-1-48 0,0-1-16 0,0-2 0 16,-2 0-208-16,2-1 144 0,2-2-144 0,-2-1 128 15,-3-1-128-15,2 0 0 0,1-1 0 0,-2-2 128 0,0-1 80 0,-1 0 16 16,0 0 0-16,2 0 0 0,0-1 256 0,-1 1 48 16,0-4 16-16,-1 1 0 0,0-3-16 15,1 0 0-15,-1 1 0 0,0 0 0 0,1 0-176 0,-1 0-32 16,0 1-16-16,1 0 0 0,0 1-304 0,1 1 128 16,0-1-128-16,-1 2 0 0,1 1 0 0,0 0 0 15,1-3 0-15,0 3 0 0,0-1 192 0,0-1-64 16,0 1 0-16,1 0-128 0,0 1 224 0,0 0-64 15,1 0-16-15,0 0 0 0,1 1-144 0,1 0 128 16,0 1-128-16,-1-1 128 0,1-1-128 0,0 0 0 16,0 0 0-16,9 0 0 0,-10 3 0 0,-1-3 0 15,-1 0 0-15,3 0 0 0,9 0 128 0,-9 0-128 16,-1 0 128-16,1 0-128 0,9 0 128 0,-10-3-128 0,10 3 128 0,-7-4-128 16,-1 0 128-16,8 4-128 0,-7-5 128 0,7 5-128 15,0 0 192-15,0 0-32 0,-5-6-16 0,5 6 0 16,0 0 112-16,0 0 32 0,0 0 0 0,0 0 0 15,0 0-160-15,11-6-128 0,-2 4 192 0,1-2-192 16,2 1 128-16,1 1-128 0,1-1 0 0,1 2 0 16,-1-2 128-16,0 2-128 0,1-2 0 0,0 1 0 15,1-2 0-15,-2 0 0 0,-1-1 0 0,-1-1 0 16,0 1 0-16,-2-1 0 0,-1 0 0 0,-1 0 0 16,-8 6 0-16,8-9 128 0,0 2-128 0,-2-2 0 15,-1 1 128-15,-5 8-128 0,7-9 0 0,1 3 0 16,-8 6 128-16,6-8-128 0,-6 8 0 0,0 0 0 15,8-5 0-15,-8 5 0 0,0 0 0 0,0 0 0 0,0 0 0 0,0 0 0 16,8 5 0-16,-8-5-144 0,0 0 144 0,0 0 0 16,0 0 0-16,3 10 0 0,-3-10 0 0,-2 9 0 15,2-9 0-15,0 0 0 0,-9 7 0 0,1-2 0 16,8-5 128-16,-10 5-128 0,-2-1 0 0,2 0 144 16,-1-1-144-16,1-2 0 0,-3 0 128 0,0 1-128 15,0-1 0-15,0 2 0 0,-2-1 0 0,1 1 0 16,-2-1 0-16,1 0 0 0,-2 2 0 0,0-1 0 15,1 3 0-15,1-4 0 0,2 2 0 0,-1-2 0 16,3 0 0-16,0 1 0 0,2-3 144 0,9 0-144 16,-9 4 0-16,9-4 144 0,-8 1-144 0,8-1 0 15,0 0 144-15,0 0-144 0,0 0 0 0,0 0 128 16,0 0-128-16,0 0 0 0,0 0 0 0,7 10 0 0,1-1 0 0,2 1 128 16,0-3-128-16,0 1 0 0,0 0 0 0,3 3 0 15,3 2 0-15,-1 0 0 0,0 2 0 0,2 0-128 31,2 0-1088-31,2 3-224 0,-3 1-32 0,1 2-13440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20:37:03.2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9452 8253 2751 0,'0'0'256'0,"0"-6"-256"16,-1-1 0-16,1 7 0 0,2-10 2432 0,2 2 448 15,-1-1 96-15,-3 9 16 0,5-12-1856 0,0 2-368 16,2-1-80-16,1 2-16 0,1 0-400 0,2 1-80 16,2-5 0-16,2 1-16 0,0 1-176 0,4-3 128 15,0-4-128-15,3 0 128 0,2-2 80 0,2 3 16 16,3-6 0-16,-1 0 0 0,0-4 80 0,3 1 16 15,2 0 0-15,3-1 0 0,2-4-112 0,1 2-16 16,3 0 0-16,5 2 0 0,3-4-192 0,5-1 144 16,1-2-144-16,2-2 128 0,-1-4-128 0,3 0 0 0,1 4 0 0,4-1 0 15,3 0 256-15,4-1 32 0,2 1 0 0,-1 1 0 16,-2 3-96-16,0 3 0 0,1 2-16 0,2 3 0 16,2 3-176-16,0 1 0 0,-3 0 0 0,-2 5 128 15,-2-1-128-15,1 6 0 0,-1 3 0 0,4-1 0 16,5 2 0-16,0 3 0 0,-4 0 0 0,1 4 0 15,2 4 0-15,1 4 0 0,0 4 0 0,3-1 128 16,0 1-128-16,0 3 0 0,-1 1-160 0,1 5 160 16,3 4 0-16,4 1-144 0,4 0 144 0,-1-1 0 15,-3 2 0-15,1 2 0 0,2 1 0 0,-2-1 0 16,-2-2 0-16,-6-1 0 0,-6-1 0 0,-5 2 0 16,-5 5 0-16,-2 0 0 0,-5 1 0 0,-2 1 0 15,-3-2 0-15,-5 1 0 0,-3 0 0 0,-3 0 0 16,-4 0 0-16,-3-2 0 0,-1-2 0 0,-1-2 0 0,-2-1 0 0,-4-2 0 15,-2-5 0-15,-3 1 0 0,0 0 0 0,-2-2 128 16,-3-1-128-16,0 1 0 0,1 2 128 0,-1-2-128 16,-3-1 128-16,-1-2-128 0,1 0 128 0,-1 0-128 15,-2 1 128-15,1-4-128 0,1 0 0 0,-3 1 0 16,-2-4 0-16,-1 0 0 0,-7-9 0 0,4 12-192 16,-4-12 192-16,0 0-6496 15,0 6-1184-15</inkml:trace>
  <inkml:trace contextRef="#ctx0" brushRef="#br0" timeOffset="1952.86">7851 8085 14735 0,'-12'-4'640'0,"12"4"160"0,-9 0-640 0,1 0-160 0,0 0 0 0,8 0 0 15,0 0 1632-15,0 0 288 0,0 0 64 0,-2-10 16 16,3 0-1424-16,3-1-272 0,1-1-64 0,3-1-16 0,4-1-224 0,4-2 128 16,2-4-128-16,4-2 0 0,3-3 128 0,3-1-128 15,4-2 0-15,3-1 0 0,0-1 224 0,3 0-48 16,0-3-16-16,2 1 0 0,2-3-16 0,1 3 0 16,1 2 0-16,3 0 0 0,1 0-144 0,-1 3 192 15,0 0-192-15,-1 1 192 0,-2 0-16 0,-1 1 0 16,-2 3 0-16,0-2 0 0,1-1 176 0,2 3 32 15,1 1 16-15,2 3 0 0,1 4-80 0,3 1 0 16,0 1-16-16,-1 2 0 0,0 2-64 0,-2 3-16 16,-2 2 0-16,-2 4 0 0,-1 3-224 0,-1 5 0 15,-2 0 0-15,-2 4 0 0,-3 2 0 0,-1 3 0 0,-3 7 128 16,-1 2-128-16,-3 3 192 0,-1 1 0 16,-2-1 0-16,0 0 0 0,-5 0 96 0,-2 0 16 0,-2 0 0 0,-1-2 0 15,-2-3-16-15,0-3 0 0,-1 0 0 0,0 0 0 16,0-1 32-16,-1 0 0 0,-1-3 0 0,1 0 0 15,1-1 16-15,-1 1 16 0,0 1 0 0,1-1 0 16,-3 0-176-16,-2 0-48 0,1-5 0 0,-1 2 0 16,1-2 0-16,-2 0 0 0,1-1 0 0,-2-2 0 15,-4-10 192-15,4 10 16 0,-4-10 16 0,3 10 0 16,-3-10 144-16,0 0 16 0,0 0 16 0,0 0 0 16,0 0-80-16,0 0 0 0,0 0-16 0,0 0 0 15,0 0-80-15,0 0-16 0,0 0 0 0,0 0 0 16,0 0-144-16,0 0-48 0,0 0 0 0,0 0 0 15,1-10-144-15,-1 10 0 0,0 0 0 0,0 0 0 0,0 0 0 0,0 0 0 16,0 0 0-16,0 0 0 0,0 0 0 16,0 0 0-16,0 0 128 0,0 0-128 0,0 0 0 0,0 0 0 15,0 0 0-15,0 0 0 0,-2-6 0 0,2 6 0 16,0 0 0-16,0 0 128 16,-4-10-128-16,4 10 0 0,-4-10 0 0,2 3 128 0,2-1-128 0,0 0 0 15,0-2 144-15,0-1-144 0,0 2 0 0,2-4 144 16,-2-7-144-16,0 5 0 0,0-1 192 0,0 0-64 15,0-2 0-15,1 1-128 0,-1 0 128 0,0 0-128 16,-1 0 0-16,-1-2 0 0,1-1 0 0,1 1 0 16,0 0 0-16,0 4 0 0,0 0 0 0,1 2 0 15,2 0 0-15,0 0 0 0,1 0 0 0,-2 2-144 16,1 0 144-16,1 3 0 0,0-2 0 0,1 3-128 16,-5 7 128-16,6-5 0 0,-6 5-128 0,0 0 128 0,11 0-128 0,-1 4 128 15,-1 1-144-15,0 4 144 0,1 3-160 0,1 3 160 16,1 0-192-16,0 3 192 0,-1 1-208 0,1 0 80 15,1 1 128-15,0 1 0 0,-1 1-144 0,0 0 144 16,0 1 0-16,-2 1 0 0,-2-3 0 0,0-2 0 16,-1-3 0-16,1 0 0 0,-1-1 0 0,-2 0 0 15,-2-1 0-15,-2-4 0 0,-1-10 0 0,0 0 128 16,2 12-128-16,-2-12 0 0,0 0 144 0,0 0-144 16,0 0 0-16,0 0 144 0,0 0-144 0,0 0 0 15,0 0 128-15,-3 11-128 0,3-11 0 0,0 0 0 16,0 0 160-16,0 0-160 0,0 0 128 0,0 0-128 15,-10 2 272-15,10-2-16 0,0 0-16 0,-7-2 0 16,-1-2-16-16,8 4 0 0,-11-4 0 0,1-2 0 0,0-3-48 0,-2 0-16 16,-1 0 0-16,-2 1 0 0,0 2-160 0,-2-1 160 15,0-1-160-15,-3-2 160 0,-1 0-160 0,1 0 0 16,-3 1 144-16,0 0-144 0,-3 0 0 0,2 3 0 16,4 0 0-16,1 4 128 0,1 0-128 0,4 4 0 15,1 0 0-15,2 2-128 0,1 1 128 0,2 2-160 16,8-7 160-16,-5 13-160 0,-2-1 160 0,5-1-128 15,2-11 128-15,1 15-128 0,0 0 128 0,2-3 0 16,1 0 0-16,1-2-128 16,2 1-400-16,3 2-80 0,3 0-16 0,5 1-11952 15,3-1-2400-15</inkml:trace>
  <inkml:trace contextRef="#ctx0" brushRef="#br0" timeOffset="3787.21">14115 8168 18431 0,'2'-5'1632'0,"0"-1"-1312"15,1-3-320-15,1 2 0 0,-4 7 800 0,9-7 96 16,0 2 0-16,-1 0 16 0,0 0-272 0,-8 5-64 16,9-5-16-16,-9 5 0 0,0 0 480 0,10-2 112 15,-10 2 0-15,0 0 16 0,9-4-48 0,-9 4-16 16,0 0 0-16,7-4 0 0,-7 4-96 0,2-9-32 16,0-1 0-16,-2 1 0 0,-2 1-80 0,1-4-32 15,-1 1 0-15,-1-3 0 0,-1-1-160 0,0-2-48 0,0-1 0 16,0-1 0-16,0 2-240 0,0-3-48 0,1 4-16 15,-1-2 0-15,-2-1-352 0,4 1 144 0,-1 1-144 0,1 3 0 16,-1 1 0-16,2 2 0 0,1 0 0 0,0 11 0 16,-2-9 0-16,2 9 0 0,0 0 0 0,0 0 0 15,3-7-144-15,-3 7 144 0,0 0-128 0,0 0 128 16,0 0 0-16,0 0-128 0,0 0 128 0,0 0 0 16,0 0 0-16,7-5 0 0,-7 5 0 0,0 0-128 15,0 0 128-15,0 0 0 0,13 5-144 0,0 3 144 16,-2 2-128-16,2 3 128 0,0 7-160 0,2 1 160 15,0 1-192-15,2 1 192 0,2 6-208 0,0 1 80 16,1-1 128-16,2 1 0 0,0 1 0 0,2-4 0 16,-1 1 0-16,0-3 0 0,-2-2 0 0,0-3 0 15,-1 0 0-15,-1 1 0 0,-3-2 0 0,-2-6 0 0,-2 0 0 0,-2-2 0 16,-2 1 0-16,-8-12 128 0,7 10-128 0,-2 1 0 16,-5-11 0-16,0 0 0 0,0 0 128 0,0 0-128 15,0 0 128-15,0 0-128 0,0 0 240 0,0 0-32 16,0 0 0-16,0 0 0 0,0 0 160 0,-9-1 16 15,1-2 16-15,0-2 0 0,-1-3-96 0,0-1-32 16,2 0 0-16,1-2 0 0,-1-4-48 0,2-1-16 16,-1 3 0-16,2-1 0 0,1-2-208 0,2 2 176 15,0-2-176-15,2 2 160 0,1-1-160 0,1 1 0 16,0 0 0-16,3 2 0 0,1 1 0 0,1 2-144 16,1 0 144-16,1 4-160 0,1-2 0 0,-1 1 0 15,0 2 0-15,1 3 0 0,-11 1-96 0,12 1-32 0,-2 3 0 16,-1 0 0-16,-1 5 96 0,0 1 32 0,-2 6 0 0,-1 1 0 15,-1-3 160-15,-1 3-208 0,-3 2 80 0,0 0 128 16,-1 3-176-16,-2 3 176 0,-1-1-128 0,2-4 128 16,-1 0-320-16,0-3 0 0,-1-3 16 0,1 1 0 15,-1-6-16-15,4-9 0 0,-3 10 0 0,3-10 0 16,0 0 320-16,-5 8 0 0,5-8 0 0,-7 9 0 16,7-9 0-16,-8 4 0 0,1 0 0 0,-2-1 0 15,-1-3 0-15,1-2 0 0,-1 0 0 0,1-2 0 16,-2-3 176-16,1 1-176 0,1-2 192 0,1 0-192 15,0-1 208-15,2-2-64 0,0 0-16 0,2-2 0 16,2 0 48-16,1-2 0 0,1 0 0 0,2 3 0 16,2 0 0-16,3 0 0 0,2-1 0 0,2-1 0 15,1-3-48-15,4-1-128 0,2-3 192 0,3 1-64 16,0 0-128-16,5-1 128 0,3-1-128 0,3-2 128 0,2-1-128 0,4-2 0 16,2 0 0-16,5-3 0 0,3-3 0 0,4 2 0 15,0 2 0-15,2 0 0 0,-1 1-128 0,2 0 128 16,0 2 0-16,2 3 0 0,0 2 0 0,2-1 0 15,1 1-144-15,1 3 144 0,0 2 0 0,-1 3 0 16,-1 1 0-16,1 3 0 0,0 1-144 0,3 2 144 16,0 2 0-16,3 4-144 0,-1 0 144 0,0 0 0 15,0 1 0-15,2 2-128 0,0-1 128 0,3 2 0 16,0 3 0-16,2 2-128 0,1 1 128 0,-2 3 0 16,-1-1 0-16,0 4 0 0,0 1 0 0,1 5 0 15,0 0 0-15,1 5 0 0,1 1 0 0,-2 4 0 16,-4 4 0-16,0 1 128 0,-5 1-128 0,0 3 0 0,-1 2 0 0,-4 1 0 15,-1 0 0-15,-2 2 128 0,-5 0-128 0,-3-1 128 16,-3 2-128-16,-3 1 128 0,-2 2-128 0,-3-4 128 16,-3-5-128-16,-1-3 144 0,-4-3-144 0,2-1 160 15,-2-6 16-15,1 1 0 0,-2 4 0 0,1-6 0 16,-1-4-176-16,-1-4 128 0,0-2-128 0,0-1 128 16,-3 1-128-16,-1-3 128 0,-3 2-128 0,-1-5 128 15,-1 2-128-15,-3-1 0 0,-3-5 144 0,-2-1-144 16,-8-6 128-16,0 0-128 0,0 0 128 0,0 0-128 15,0 0 128-15,0 0-128 0,0 0 160 0,0 0-160 16,0 0 192-16,0 0-48 0,0-9-16 0,-3-1 0 16,1-2-128-16,-2 0 0 0,0-1 144 0,0-1-144 15,1 1 0-15,1 0 128 0,-1 1-128 0,0-1 0 16,2-1 0-16,0 1 0 0,0 0 0 0,1 2 0 16,0-2-128-16,0 3 128 0,-2 1-128 0,2 9 128 15,0-10 0-15,0 10-128 0,0 0 128 0,0 0 0 0,0 0 0 0,0 0-160 16,0 0 160-16,0 0 0 0,0 0-144 0,0 0 144 15,0 0 0-15,0 0-144 0,0 0 144 0,0 0-160 16,0 12 160-16,3 0-160 0,-1 1 160 0,2 1-160 16,0 1 160-16,1-1-160 0,2-1 160 0,1 0 0 15,1 0-144-15,3 3 144 0,-2-3 0 0,1 1 0 16,-1-1 0-16,0 0 0 0,0-5 0 0,-3 0 0 16,-7-8 0-16,9 9 0 0,-2-3 0 0,-7-6 0 15,0 0 0-15,0 0 0 0,0 0 128 0,0 0-128 16,0 0 0-16,0 0 128 0,8-6 16 0,-3-2 0 15,-1-2 0-15,0-2 0 0,-3-2-16 0,-1-1 0 0,0 0 0 0,0 0 0 16,0-2 0-16,0 2-128 0,1-5 192 0,1 3-64 16,-2 4-128-16,4-2 0 0,-2 0 144 0,1 3-144 15,-1 2 0-15,-2 10 0 0,4-8 0 0,-4 8 0 16,0 0-144-16,0 0 144 0,0 0-160 0,0 0 160 16,0 0-176-16,0 11 176 0,-2 2-192 0,-3 0 192 15,-2 4-192-15,-2-3 192 0,-3 3-192 0,-1 1 192 16,-4-1 0-16,-1-1 0 0,-3-2 0 0,-1 3 0 15,-2 1 0-15,-2 1 0 0,-2-2 128 0,-2-2-128 16,-2-2 208-16,1-2-48 0,0-2-16 0,-2 0 0 16,1-3 112-16,-1-2 0 0,2 0 16 0,1-4 0 15,0 0 32-15,1 0 0 0,0-2 0 0,3 0 0 16,2 0-48-16,3 0 0 0,4 0 0 0,4-1 0 16,1-1-80-16,6 0-32 0,6 4 0 0,0 0 0 0,0-9-144 0,7-3-144 15,9-3 144-15,14-5-208 16,12-4-2512-16,18-10-496 0,17-9-112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20:37:23.3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23994 13561 3679 0,'0'0'320'0,"0"0"-320"0,0 0 0 0,-7 5 0 15,7-5 1344-15,-9 5 208 0,9-5 48 0,-9 3 0 16,9-3-1264-16,-11 1-336 0,2-1 128 0,9 0-128 16,-10-1 320-16,-1 2 32 0,1-2 0 0,1-1 0 15,0 0 272-15,0-2 48 0,-2 4 16 0,1 1 0 16,-1-2 272-16,1 1 48 0,-2-2 16 0,0 2 0 15,1 0 0-15,-1 2 16 0,0-4 0 0,-1 2 0 16,4 2-144-16,-3-2-16 0,-2 0-16 0,-3 0 0 16,-1 0-208-16,-3 0-32 0,-4 0-16 0,-2-2 0 15,-25 1-160-15,7-1-16 0,4 2-16 0,1 0 0 16,4 0-240-16,2 2-48 0,3 1-128 0,1-2 192 16,0-1-32-16,0 0-16 0,-1 0 0 0,-1-1 0 0,2-2 128 0,-1 1 32 15,0-1 0-15,-1 2 0 0,2-3 16 0,3 1 0 16,1 1 0-16,1-1 0 0,0 2-160 0,2-1-32 15,1 1 0-15,0 0 0 0,-1 1-128 0,3 1 0 16,0 0 0-16,0 1 0 0,2-1 0 0,0-1 0 16,1 0 0-16,0 0 0 0,0 0 0 0,2 0 128 15,-1 0-128-15,2-1 0 0,-1-3 192 0,2 1-64 16,1 0 0-16,2 1 0 0,0-1 160 0,0 1 32 16,3-2 0-16,7 4 0 0,-10-3-96 0,4-2-16 15,-1 1 0-15,7 4 0 0,0 0-64 0,-7-4-16 16,0 0 0-16,7 4 0 0,0 0 0 0,0 0-128 0,-8-5 192 15,8 5-64-15,0 0-128 0,0 0 0 0,0 0 0 0,0 0 0 16,0 0 0-16,0 0 0 0,0 0 0 0,0 0 0 16,0 0 0-16,0 0 128 0,4-10-128 0,1 3 0 15,-5 7 176-15,0 0-48 0,10-9-128 0,-1 4 192 16,0-1-192-16,0 1 0 0,-1-1 128 0,2 1-128 16,1 1 0-16,0-3 128 0,1-1-128 0,1 2 0 15,0-1 128-15,-1 1-128 0,-2 0 0 0,-1 3 0 16,-1-4 0-16,-8 7 0 0,11-5 0 0,-4 0 0 15,1-1 0-15,-8 6 0 0,0 0 0 0,9-5 0 16,-9 5 0-16,8-5 0 0,-8 5-128 0,0 0 128 16,0 0 0-16,9-4 0 0,-9 4 0 0,8-6 0 15,-8 6 0-15,5-8 0 0,-5 8 0 0,0 0 0 0,0 0 0 16,0 0 0-16,0 0 0 0,0 0 0 0,0 0 0 0,0 0 0 16,0 0 0-16,0 0 0 0,0 0-176 0,0 0 176 15,-5 8-160-15,-1 1 160 0,-3 1-176 16,-2 1 176-16,1-4-192 0,-2 5 192 0,-2-3-160 0,-1 3 160 15,-2-2-128-15,-1 2 128 0,-3-4 0 0,0 0 0 16,1 0 0-16,-4-1-128 0,-3 1 128 0,2 1 0 16,0-1 0-16,2 3 128 0,0-5-128 0,4 2 0 15,2 0 128-15,3 0-128 0,1-2 160 0,2-2-32 16,2 3-128-16,9-7 192 0,-5 10-64 0,5-10 0 16,-1 12-128-16,3-1 192 0,3 1-64 0,4-1 0 15,3-2-128-15,3 1 192 0,0 1-64 0,3-1-128 16,3 2 176-16,4-1-176 0,1 1 192 0,2 1-192 15,-1 0 192-15,2 0-192 16,-1 2-352-16,1-2-176 0,0-2-48 0,-2 1-15072 0</inkml:trace>
  <inkml:trace contextRef="#ctx0" brushRef="#br0" timeOffset="4072.18">25215 9065 6447 0,'0'0'576'0,"0"0"-576"0,-8-1 0 0,-1 0 0 15,9 1 1552-15,-9 0 208 0,9 0 32 0,-9 0 16 16,1 0-1424-16,8 0-384 0,-10 0 128 0,1 0-128 15,-1 0 208-15,1 0-16 0,-1 0 0 0,0 1 0 16,-4 2 448-16,1-1 96 0,-1 0 16 0,-3-1 0 16,0 0-112-16,-1 2-32 0,-2-1 0 0,1 2 0 15,-1 0-48-15,2 0-16 0,0 1 0 0,-2-3 0 16,-1-1 16-16,-1 3 0 0,-1-3 0 0,-2 3 0 16,-2-1-208-16,-1-1-32 0,0 0-16 0,-2-1 0 15,-3-1-128-15,0 1-32 0,1 0 0 0,-1 1 0 16,-1 0-16-16,-1 2 0 0,0-2 0 0,1 3 0 15,1-1-128-15,-1 2 0 0,-1 1 144 0,0-1-144 16,0 1 0-16,0-5 0 0,-3 2 0 0,4-1 0 16,0-2 128-16,1 2-128 0,1-3 128 0,1 2-128 0,1 1 208 15,1 0-16-15,2-2-16 0,2 0 0 0,4-1 256 0,1 0 48 16,1 2 16-16,2-2 0 0,3-2-64 0,0 2-16 16,3-1 0-16,0 1 0 0,2-1-240 0,9 1-48 15,-10-4-128-15,1 0 192 0,1 0-192 0,8 4 0 16,-9-3 0-16,9 3 0 0,-9-6 0 0,9 6 0 15,-7-5 0-15,7 5 0 0,-8-4 0 0,8 4 0 16,0 0 0-16,-6-4 0 0,6 4 0 0,0 0 0 16,-7-5 0-16,7 5 0 0,-5-8 0 0,5 8 0 15,0-11 0-15,0 11 0 0,3-9 0 0,0 1 0 16,3-1 0-16,2 1 0 0,1-1 0 0,1 1 0 0,2 1 0 0,1-1 0 16,0-3 0-16,1 2 0 0,1 0 0 15,-1-1 0-15,2-1 0 0,-1 1 0 0,0-2 0 16,0 0 0-16,2 3 0 0,-1-1 0 0,-2 2 0 0,0 0 0 15,0-1 0-15,-1 3 0 0,-2 0 0 0,1 1 0 16,-2 1-128-16,0 2 128 0,-10 2 0 0,10-2 0 16,-10 2-128-16,0 0 128 0,10 3 0 0,-10-3 0 15,8 10 0-15,-8-10 0 0,0 0 0 0,4 11 0 16,-4-11 0-16,0 13-128 0,-2-1 128 0,-4-1 0 16,-3 0 0-16,-1-1 0 0,-3-1 0 0,-3 2 0 15,-2 0 0-15,-2 0 0 0,-2-1 0 0,-1 3 0 16,-2-1 0-16,0 4 0 0,0 1 144 0,-3 2-144 15,-4 3 176-15,1-1-48 0,0 0-128 0,1-3 192 16,2-3-192-16,5-4 176 0,3-1-176 0,5 0 160 0,2 0 240 16,5-3 48-16,8-7 16 0,-5 12 0 15,5 1-80-15,4-2-32 0,1 0 0 0,4-1 0 0,3 1-352 16,1-1 144-16,0 1-144 0,2-4 0 0,2 0 144 0,3-1-144 16,2 1 0-16,3-1 144 15,1 4-496-15,1 0-96 0,2 2-32 0,0-2-13808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20:37:57.504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9651 6865 7359 0,'0'0'656'0,"-5"6"-528"0,-3 2-128 0,2 2 0 15,-1 2 3136-15,1 1 608 0,1 2 112 0,-1 0 32 16,1 0-2928-16,1 0-592 0,0 1-112 0,0 1-32 15,-1 1 192-15,0-1 32 0,1-1 16 0,-1 1 0 16,0 0-112-16,1 1-32 0,0 0 0 0,1 0 0 16,2-1 240-16,1-2 32 0,-1 0 16 0,-1 5 0 15,2-3-288-15,0 2-64 0,0 1-16 0,0 1 0 16,-1 0-240-16,1 1 128 0,0 1-128 0,0 2 0 16,-1-2 208-16,-1 3-48 0,1 3-16 0,0 2 0 15,0 3 0-15,-1-1 0 0,-2 1 0 0,2 1 0 16,-1 2 64-16,0-1 16 0,1 1 0 0,-1-1 0 15,-1 2 160-15,0-2 48 0,1 0 0 0,0 1 0 16,0 2-144-16,1 2-32 0,0-1 0 0,1-1 0 0,-2 1 0 16,1-4-16-16,-3-2 0 0,2 0 0 15,2 2-48-15,-1 2 0 0,0 3 0 0,-1-4 0 0,1 2 0 0,-1 3 0 16,0 1 0-16,2 2 0 0,1 0 176 0,-1 1 16 16,-2-3 16-16,2 0 0 0,-2 0-96 0,2 1-32 15,0 1 0-15,-2 3 0 0,-1-1-144 0,2 2-128 16,-2 3 144-16,0-1-144 0,-1 0 144 0,-2 0-144 15,0 0 128-15,1 0-128 0,-1-2 160 0,1 2-160 16,-1-1 192-16,1 2-192 0,-2 2 128 0,3-3-128 16,0 0 0-16,1-3 0 0,0-2 160 0,-1-2-160 15,2 1 128-15,2-1-128 0,1 0 160 0,0 1-160 16,0-1 192-16,1 2-192 0,0 3 144 0,1-2-144 0,-1-1 0 16,0-2 144-16,1-1-16 0,-1 3-128 0,-1-2 192 0,1 4-64 15,0-1 32-15,1 3 0 0,0 1 0 0,1 2 0 16,-2 2-16-16,2-6 0 0,-1 0 0 0,1-1 0 15,0-1-144-15,-1 1 160 0,2 1-160 0,0 2 160 16,-1 1-160-16,-1 2 160 0,1-1-160 0,0 0 160 16,-1-4-160-16,-1-1 160 0,-1 1-160 0,2 0 160 15,-2 1-160-15,0 2 0 0,-2 3 0 0,2 1 128 16,-1 1-128-16,1-1 0 0,0-3 0 0,0 0 128 16,-1-3-128-16,0 1 128 0,1 0-128 0,0 1 128 15,1-1 80-15,0 1 16 0,2 2 0 0,-1-3 0 16,2-4-224-16,0 1 176 0,-1-5-176 0,-1 2 160 15,0 2-160-15,-1 2 128 0,0-1-128 0,1-1 128 16,-2 2-128-16,2 2 0 0,0-1 144 0,-2-2-144 16,0-4 0-16,-2-1 0 0,1 0 0 0,0 0 128 15,-1 2-128-15,2-2 0 0,-1-2 0 0,1 2 128 0,-1 3-128 0,-1 0 0 16,1-1 0-16,0-2 0 0,-2-5 0 0,1-1 0 16,-1-1 0-16,0 1 128 0,1-1-128 0,-1 2 0 15,-1 1 0-15,0 0 0 0,2-2 0 0,0 1 144 16,1 3-144-16,0 0 0 0,-1-2 240 0,1-1-64 15,0-3-16-15,1-4 0 0,0 0-32 0,0 1 0 16,0-2 0-16,0 1 0 0,-1 1-128 0,1 1 128 16,0-2-128-16,0 1 128 0,0-4-128 0,0 4 0 15,0 0 0-15,0 1 0 0,0-1 0 0,0-2 0 16,-2-1 128-16,2-3-128 0,0 0 0 0,0-1 0 16,2-2 144-16,-2 1-144 0,0-3 0 0,0 1 0 15,0-1 0-15,1 1 128 0,0-2-128 0,-1 0 0 0,0 1 0 16,1 0 0-16,1 0 0 0,-1 0 0 0,-1 0 0 0,1 1 128 15,-1 0-128-15,0 0 0 0,0 0 0 0,0-1 0 16,0 0 0-16,0-4 0 0,0 0 0 0,0-1 128 16,0-3-128-16,0 0 0 0,-1-2 0 0,1 1 0 15,-1-1 0-15,-1-4 0 0,2-7 0 0,-1 12 128 16,1-12-128-16,-1 13 0 0,0-2 0 0,1-11 0 16,-4 9 0-16,1 1 128 0,3-10-128 0,-4 11 0 15,0-4 0-15,0 3 128 0,-1-3-128 0,5-7 0 16,-5 9 0-16,5-9 0 0,-5 10 0 0,5-10 128 15,0 0-128-15,-6 6 0 0,6-6 128 0,0 0-128 16,0 0 128-16,0 0-128 0,-5 7 128 0,5-7-128 16,0 0 128-16,0 0-128 0,0 0 128 0,0 0-128 15,0 0 0-15,0 0 0 0,0 0 0 0,2 11 0 16,-2-11 0-16,0 0 0 0,0 0 0 0,6 10 0 0,-6-10 0 0,8 6 0 16,-8-6 0-16,10 5-128 0,1-1 128 0,-11-4 0 15,11 3 0-15,1-3 0 0,-1 1 0 0,-1-1 0 16,1-1 0-16,0 1 0 0,1-2 0 0,0 1 0 15,1 1 0-15,0 0 0 0,1 0 0 0,0 0 0 16,1 0 0-16,0 0 0 0,1 0 0 0,-2 1 0 16,1 1 0-16,-1-1 0 0,0-1 0 0,2 0 0 15,1 0 0-15,0 0 0 0,-4-1 0 0,0 1 128 16,-1-2-128-16,0 2 0 0,-12 0 0 0,14-1 0 16,-1 1 0-16,-1 0 128 0,-12 0-128 0,15 0 0 15,-2 0 0-15,0 0 0 0,-13 0 0 0,13-2 0 16,-1 0 0-16,-12 2 0 0,13-1 0 0,-13 1 128 0,12-1-128 15,0 1 0-15,-12 0 0 0,11-3 0 0,-11 3 0 0,12-3 128 16,-12 3-128-16,11-1 0 0,-11 1 0 0,0 0 0 16,10-4 0-16,-10 4 0 0,10-4 0 0,-10 4 128 15,0 0-128-15,10-5 0 0,-10 5 0 0,9-4 0 16,-9 4 0-16,7-9 144 0,-7 9-144 0,7-8 0 16,0 3 0-16,-7 5 0 0,6-9 0 0,-1 1 0 15,-5 8 0-15,7-9 0 0,-2 1 0 0,-1 0 0 16,0 0 0-16,1 1 0 0,-1 0 0 0,0-2 0 15,0 0 128-15,0 0-128 0,0 0 0 0,-2-3 0 16,1 1 0-16,-1 1 0 0,0 0 128 0,0-3-128 16,1 0 0-16,0-2 0 0,-2-2 128 0,1-1-128 15,1 0 128-15,1-3-128 0,-1 0 144 0,-1 0-144 0,1 2 128 0,-1-1-128 16,1-5 0-16,1 2 0 16,1-1 144-16,-1 1-144 0,0-1 128 0,0 1-128 0,-2-1 0 0,1 1 128 15,0-2-128-15,1 0 0 0,0 1 128 0,-1-2-128 16,1-2 128-16,-1 0-128 0,-2-2 144 0,2-2-144 15,-2 1 160-15,2 2-160 0,-1 1 160 0,2-1-160 16,-1-1 160-16,-1 0-160 0,0 0 144 0,0 0-144 16,0 1 128-16,0 1-128 0,1-1 128 0,0 0-128 15,-2-1 128-15,1 0-128 0,0-2 128 0,-1-2-128 16,-1-1 0-16,0-1 128 0,0 1-128 0,0 0 0 16,1 4 0-16,1-3 0 0,-1 0 0 0,2 1 0 15,-1 2 0-15,1 0 0 0,-2-2 0 0,2 1 0 0,-1 0 128 16,1 1-128-16,-2-2 0 0,1-1 0 0,-1-2 0 15,0-1 0-15,0 1 0 0,2 1 0 0,0 0 0 0,-1 1 0 16,2-2 0-16,0 3 0 0,-1 0 0 0,1-2 0 16,0 1 0-16,-1 0 0 0,0-3 0 0,0 1 0 15,1-2 0-15,-1-1 0 0,1-1 0 0,0 1 0 16,-1-1 0-16,-1 1 0 0,1 0 0 0,1 3 0 16,-1-1 0-16,-1 3 0 0,1 0 0 0,-2 2 0 15,0-2 0-15,1 0 0 0,-2-2 0 0,0-2 0 16,0 1 0-16,1 1 0 0,-1 1 0 0,0 1 0 15,0 0 0-15,1-3 0 0,1 1 0 0,0 1 0 16,1-1 0-16,-1 0 0 0,2 2 0 0,0 0 0 16,-1-1 0-16,-2-3 0 0,2-1 0 0,-1 1 0 15,2-2 0-15,0 2 0 0,0 1 0 0,0 1 0 16,-4-2 0-16,3 2 0 0,-1-1 0 0,1 2 0 16,-2 17 0-16,0-2 0 0,-1-3 0 0,0-2 0 15,-1-3 0-15,1-2 0 0,-1 0 0 0,0-2 0 0,-1-23 0 0,0 8 0 16,-1 7 128-16,0 2-128 0,1 3 0 0,1 1 0 15,-2 1 0-15,0 1 0 0,2 0 0 0,0 2 0 16,-2 0 0-16,2-1 0 0,-2 0 0 0,2-4 0 16,0-1 0-16,-1 3 0 0,1-1 0 0,-2 2 0 15,1 2 0-15,-1-1 0 0,1 0 0 0,0-2 0 16,1 3 128-16,-2 2-128 0,-1-1 0 0,1 1 0 16,-1 1 0-16,0 0 0 0,0-1 0 0,1 0 0 15,-2-2 0-15,0-4 0 0,0 1 0 0,-1 2 0 16,0 0 128-16,1 1-128 0,2-4 0 0,0 1 0 15,-1 1 0-15,2 0 0 0,-1 1 0 0,1 0 0 16,-1-1 0-16,2 1 0 0,-1 0 0 0,1-1 0 0,0-3 0 16,1 1 0-16,-3 0 0 0,1 1 0 0,-1 0 0 15,0 0 0-15,2 1 0 0,0-1 0 0,-1 2 0 0,1-2 0 16,-1 3 0-16,-1 2 0 0,0-1 0 0,2 0 128 16,0-1-128-16,-1 2 128 0,0-1-128 0,1-1 128 15,-2-3-128-15,2 2 0 0,-2 0 0 0,2 1 0 16,-1-1 0-16,1 1 0 0,0-2 128 0,1 0-128 15,1 2 0-15,0 0 0 0,2 0 0 0,-2 0 0 16,-1 1 0-16,2-1 128 0,-1 0-128 0,-1 3 0 16,0-3 0-16,-1 0 0 0,1-2 128 0,-2 1-128 15,1 1 0-15,0-1 0 0,-1 0 0 0,2 1 128 16,0 0-128-16,0 0 0 0,0 0 0 0,0 0 128 16,0 0-128-16,-1 1 0 0,0 0 0 0,1 2 0 15,0 0 0-15,0-2 0 0,1-1 0 0,-2 0 0 0,-1-1 0 16,1-1 0-16,1 1 0 0,0 0 0 0,-1-1 0 0,1 2 0 15,0 0 0-15,0-1 0 0,0 1 0 0,0 3 0 16,-1-1 0-16,1 2 0 0,-2 0 0 0,0-1 0 16,-1 0 0-16,2-1 0 0,-2-1 0 0,2 1 0 15,0-2 128-15,1 0-128 0,-2 1 0 0,1 2 0 16,0 1 0-16,-1 0 0 0,1-2 0 0,0 1 0 16,-1 1 0-16,-1 1 0 0,0 2 0 0,2 0 0 15,-1 3 0-15,1-1 0 0,0 0 0 0,-1 1 0 16,0-1 128-16,-1 1-128 0,-1-1 0 0,2 0 0 15,0 0 0-15,1 3 0 0,-2-3 0 0,1 3 0 0,-1-1 0 0,1 1 0 16,-2 1 0-16,0 1 0 0,0 2 0 0,1-1 0 16,1 1 0-16,-1 3 0 0,-1 0 0 0,2 0 0 15,0 0 0-15,1 2 0 0,-3 1 0 0,4 8 0 16,-1-9 0-16,1 9 0 0,-3-9 0 0,0 1 0 16,3 8 0-16,-1-6 0 0,1 6 0 0,0-10 0 15,0 10 0-15,0 0 0 0,0 0 0 0,0 0 0 16,0 0 0-16,0 0 0 0,0 0 0 0,0 0 0 15,0 0 0-15,0 0 0 0,0 0 0 0,0 0 0 16,9-2 0-16,-9 2 0 0,0 0 0 0,0 0 0 16,0 0 0-16,0 0 0 0,0 0 0 0,0 0 0 15,0 0 0-15,0 0 0 0,0 0 0 0,0 0 0 16,0 0 0-16,0 0 0 0,0 0 0 0,0 0 0 0,0 0 0 16,0 0 0-16,7 8 0 0,-7-8 0 0,0 0 0 15,0 0 0-15,0 0 0 0,0 0 0 16,0 0 0-16,0 0 0 0,0 0 0 0,0 0 128 15,0 0-128-15,0 0 0 0,-12 0 0 0,3 0 0 0,9 0 0 0,-9-3 128 16,0 2-128-16,-2-1 0 0,1 1 192 0,-1-1-32 16,0-1-16-16,-1 0 0 0,0 1 16 0,-1 0 0 15,-1 1 0-15,0 1 0 0,-1-2-160 0,1 0 192 16,1 1-192-16,-2 0 192 0,-3-2-192 0,1 3 160 16,3 0-160-16,0 0 160 0,1-1-160 0,0-1 0 15,-1 2 0-15,3 0 0 0,-1 2 0 0,0-1 0 16,1 2 128-16,-3-3-128 0,0 2 0 0,2 0 0 15,1-2 0-15,-1 2 0 0,0 1 0 0,3-1 0 16,-1 1 0-16,1 0 0 0,1-2 0 0,0 0 0 0,8-1 0 16,-12 3 0-16,3-1 0 0,9-2 0 0,0 0 0 0,0 0 0 15,0 0-176-15,0 0 176 0,0 0-128 0,0 0 128 32,0 0-1248-32,0 0-160 0,14 10-48 0,-2-4 0 15,-3-1-1040-15,3-1-192 0,4 0-64 0,2 3-9792 0,3 2-1952 0</inkml:trace>
  <inkml:trace contextRef="#ctx0" brushRef="#br0" timeOffset="436.74">9496 7723 4607 0,'0'0'400'0,"-10"-2"-400"16,-1 1 0-16,11 1 0 0,-9 1 5504 0,9-1 1008 0,0 0 208 0,0 0 32 16,0 0-5248-16,0 0-1056 15,-8-1-192-15,8 1-64 0,0 0 48 0,0 0 0 0,0 0 0 0,12-9 0 16,-1 1-240-16,0 0 144 0,2 0-144 0,2 0 128 16,2-1 32-16,0 0 0 0,0 1 0 0,1-1 0 15,1 0 192-15,2 0 32 0,1 0 16 0,-1 4 0 16,0-1-144-16,-1 4-48 0,-1-3 0 0,1 1 0 15,-1 1-208-15,2 1 0 0,0 0 0 0,0 2 0 16,0 2 0-16,0 0 0 0,-2-1 0 0,1 3-9920 16,-3-2-1984-16</inkml:trace>
  <inkml:trace contextRef="#ctx0" brushRef="#br0" timeOffset="1134.7">9396 8520 14735 0,'-14'7'640'0,"3"-2"160"0,-1 2-640 0,1-1-160 16,0-2 0-16,2 1 0 0,1 0 3008 0,8-5 560 16,-9 7 112-16,9-7 32 0,0 0-2064 0,0 0-416 15,0 0-80-15,0 0 0 0,0 0-368 0,0 0-64 16,0 0-16-16,11-4 0 0,0 0-240 0,4-1-48 15,2 0-16-15,1-2 0 0,1 1-64 0,2-1-16 16,4 1 0-16,1-1 0 0,0 1-64 0,2-1 0 16,0 1-16-16,1-4 0 0,1 3-112 0,0 1 0 15,2 3-128-15,-2-1 192 0,-1-3-192 0,1 2 0 0,1-2 128 0,1 3-128 16,-1 2 0-16,-1 1 0 0,-1-1 0 16,-1 4 0-1,1 0-1424-15,0 2-336 0,-3 1-64 0,-1-2-13536 0</inkml:trace>
  <inkml:trace contextRef="#ctx0" brushRef="#br0" timeOffset="1585.02">9310 9293 25791 0,'0'0'1152'0,"-9"2"224"0,0 0-1104 0,9-2-272 16,0 0 0-16,0 0 0 0,0 0 3200 0,0 0 576 15,7 6 112-15,6-2 16 0,2-2-3200 0,2 1-704 0,2-2 0 16,5-2-128-16,1-2 128 0,2 1 0 16,2-1-144-16,3-1 144 0,-1-1 0 0,3-2 0 0,2-2 0 0,1 0 0 15,-1 0 0-15,0 0 0 0,-2 0 0 0,0 2 0 16,0 3-224-16,0-1 80 0,0-2 16 0,-1 0 0 31,0-1-272-31,1 3-48 0,-3 1-16 0,1 0 0 16,-4 0-176-16,1 1-16 0,-3 2-16 0,-1 0 0 15,1-1-640-15,-3 2-128 0,-1 2-32 0,-2 0-12480 0</inkml:trace>
  <inkml:trace contextRef="#ctx0" brushRef="#br0" timeOffset="1951.76">9241 10001 40319 0,'0'0'1792'0,"0"0"352"0,0 0-1712 0,0 0-432 0,0 0 0 0,0 0 0 15,13 6 128-15,1-2-128 16,2-2 0-16,3-2 128 0,3-1 32 0,5 0 0 16,1-2 0-16,4-1 0 0,0-3-160 0,7 1 128 15,2-4-128-15,0-1 128 0,4 1-128 0,-2-2 0 0,-2 0 0 0,0 0 128 16,-1 2-128-16,2 0 0 0,1-1-160 0,-1 3 160 31,-2 2-432-31,1 1 16 0,-2-1 0 0,-2 3 0 16,3-1-208-16,-5 2-32 0,0 1-16 0,-4 1 0 15,-2 0-448-15,-2 3-96 0,-1 1 0 0,-2-1-9072 0,-2 3-1808 0</inkml:trace>
  <inkml:trace contextRef="#ctx0" brushRef="#br0" timeOffset="2319.01">9320 10833 32255 0,'0'0'2864'0,"0"0"-2288"16,0 0-576-16,13 1 0 0,3 1 2176 0,5-1 320 15,2 0 64-15,3-1 0 0,0-1-2240 0,4 0-320 16,2-1-320-16,2 0 64 0,2-2 256 0,3 1 0 16,-1-3-160-16,1 1 160 0,-4-1 0 0,3 1 0 0,4-1 0 0,0-1 0 15,1 1 0-15,0-1-176 0,-3 1 176 0,2-1-128 31,3-1-288-31,-3 0-48 0,-4 1-16 0,-2 0 0 16,-3 1-224-16,0 0-32 0,-5 1-16 0,-2 1 0 16,-1 2-592-16,-4 2-112 0,-3 0-16 0,-2 2-12976 0</inkml:trace>
  <inkml:trace contextRef="#ctx0" brushRef="#br0" timeOffset="2669.52">9307 11421 42335 0,'0'0'1872'0,"11"4"384"0,0 0-1808 0,6 0-448 16,4 0 0-16,3 1 0 0,2-4 0 0,1 2 128 15,3-3-128-15,4 0 0 0,0 0 0 0,4-1 0 16,3-2 128-16,1-4-128 0,1-3 0 0,2 1 0 0,1 0 0 0,5 1 0 16,3-4 0-16,2 1 0 15,0-1 0-15,0-1 0 0,3-3 0 0,-3 2 0 0,-7-2 0 0,-1 2-160 31,-2-1-480-31,0 1-112 0,-3 1-16 0,-4 1 0 16,-4 2-1808-16,-2 3-368 0,-2 1-80 0</inkml:trace>
  <inkml:trace contextRef="#ctx0" brushRef="#br0" timeOffset="3035.45">9357 12391 35935 0,'0'0'1600'0,"0"0"320"0,12 4-1536 0,2 1-384 16,4 2 0-16,4-3 0 0,3 0 1728 0,4-2 288 16,3 1 48-16,4-3 16 0,-1-3-1760 0,1 1-320 15,5 0 0-15,0-3-192 0,0 1 192 0,2-1 0 16,1 0 0-16,3-2 0 0,3-1 0 0,-1-1 0 16,3 0 0-16,-1-1 0 0,0 1-272 0,-1-1 32 15,-6 1 16-15,1 0 0 16,-2 1-624-16,-2 2-128 0,-3 1-32 0,-3 1 0 15,-1 0-1824-15,-4 3-368 0,-3 1-80 0</inkml:trace>
  <inkml:trace contextRef="#ctx0" brushRef="#br0" timeOffset="3402.32">9384 12936 34095 0,'0'0'3024'0,"0"0"-2416"15,0 0-480-15,9 7-128 0,3-1 2496 0,4 1 464 16,3 0 112-16,2-3 0 16,1 3-3072-16,4-3-640 0,3 1-112 0,0-4-16 0,1 1 560 0,4-2 208 15,-1 0-144-15,5-2 144 0,0 1 0 0,4-4-128 16,1 0 128-16,2-2 0 0,4-1 0 0,0-1-160 16,2 0 160-16,0-3 0 15,0 2-560-15,-3-2 0 0,-1 0 0 0,-3 2 0 16,-1-3-1376-16,-1 2-288 0,-4 0-48 0,-2 0-13152 0</inkml:trace>
  <inkml:trace contextRef="#ctx0" brushRef="#br0" timeOffset="3770.75">9425 13602 34095 0,'0'0'3024'0,"0"0"-2416"16,9 4-480-16,6 0-128 0,6-1 2560 0,5-1 480 16,7-2 96-16,1-1 32 15,2-3-3168-15,1 0-448 0,-2-2-176 0,5-3-32 0,-2 1 656 0,1 0 0 16,0 0 0-16,2 2 0 0,2-1-192 0,0 1-64 16,-1-1-16-16,2 0 0 15,-1 1-656-15,0 1-128 0,-3 0-32 0,0 1 0 16,-7-3-1952-16,0 3-400 0,-4 2-80 0</inkml:trace>
  <inkml:trace contextRef="#ctx0" brushRef="#br0" timeOffset="4186.99">9328 14455 5519 0,'-12'17'240'0,"2"-7"64"0,-2 1-304 0,0 0 0 0,2-4 0 0,4 1 0 0,6-8 8240 0,0 0 1584 15,0 0 320-15,0 0 64 0,0 0-8288 0,15 2-1664 16,2-2-256-16,3-2-208 0,6-3 208 0,2-2 208 16,5-2-32-16,1-2-16 0,-12 6-32 0,4-3 0 15,4-1 0-15,5-1 0 0,2-1-128 0,1 0 0 16,2-1 0-16,3 0 0 0,33-9 0 0,-11 6 0 15,-6 0 0-15,-6 5 0 16,-1 1-400-16,-2 2-112 0,-1 2-32 0,-2 1 0 16,-4 2-2048-16,0 0-416 0,-4 4-64 0</inkml:trace>
  <inkml:trace contextRef="#ctx0" brushRef="#br1" timeOffset="8117.33">9774 7187 11967 0,'0'0'1072'0,"-10"-2"-864"15,-1 2-208-15,2-1 0 0,9 1 2624 0,-9 1 496 16,9-1 80-16,-11 0 32 0,11 0-2160 0,-9 0-432 16,9 0-96-16,0 0-16 0,-9 2-80 0,9-2-32 15,0 0 0-15,0 0 0 0,0 0-288 0,0 0-128 16,0 0 0-16,5 10 128 0,-5-10-128 0,8 11 0 15,-1-4 0-15,-7-7 0 0,9 9 0 0,-1-1 0 16,-8-8 0-16,6 12 0 0,-6-12 0 0,5 12 0 16,-5-12 0-16,6 12 0 0,-6-12 0 0,0 0 0 15,2 13 0-15,-2-13 0 0,0 0 0 0,3 11 0 16,-3-11 0-16,0 0 128 0,0 0-128 0,0 0 0 16,0 0 0-16,0 0 128 0,10-2-128 0,-1-1-144 0,-1-1 144 0,0 0-208 31,-1-5-304-31,-1 1-64 0,-1 2-16 0,-1-3 0 0,-4 9 256 0,3-11 48 0,-2 2 16 0,-1 9 0 15,-1-10 272-15,1 10 0 0,0 0 0 0,-5-8 0 16,-1 0 0-16,6 8 128 0,0 0 0 0,-5-8 16 16,0 2 256-16,5 6 48 0,0 0 16 0,0 0 0 15,-5-8-16-15,5 8 0 0,0 0 0 0,0 0 0 16,0 0-448-16,0 0 0 0,0 0 0 0,0 0 0 31,0 0-1824-31,0 0-352 0</inkml:trace>
  <inkml:trace contextRef="#ctx0" brushRef="#br1" timeOffset="9665.67">9741 7273 15663 0,'0'0'1392'0,"0"0"-1120"15,0 0-272-15,0 0 0 0,0 0 1968 0,0 0 336 16,0 0 64-16,0 0 0 0,-9 2-1216 0,9-2-240 16,0 0-48-16,0 0-16 0,0 0-112 0,0 0-32 15,0 0 0-15,0 0 0 0,0 0-160 0,0 0-32 16,0 0-16-16,0 0 0 0,4-7 32 0,-4 7 16 16,4-8 0-16,-4 8 0 0,4-9 176 0,-4 9 48 15,0 0 0-15,5-7 0 0,-5 7-96 0,0 0-16 16,0 0 0-16,0 0 0 0,7-6-256 0,-7 6-48 0,0 0-16 0,0 0 0 15,10-4-48-15,-10 4-16 0,12-4 0 0,-2 1 0 16,1 2-80-16,-1-2 0 0,-1-1-16 0,3-2 0 16,1 1 32-16,0 1 16 0,1 0 0 0,2-3 0 15,0 1-96-15,2-2 0 0,0-1-128 0,2 2 192 16,2 2-192-16,1 0 176 0,2-2-176 0,4 2 160 16,3 0-160-16,2-2 160 0,3 1-160 0,1-2 160 15,1-1-160-15,1 0 0 0,1 0 144 0,3 5-144 16,2-2 128-16,1 5-128 0,-2 0 128 0,2 1-128 15,-1 0 0-15,2 1 0 0,0-1 0 0,3 0-192 16,0-1 192-16,1 1 0 0,1-1 0 0,2 2 0 16,0 1 0-16,0 1 0 0,1 0 160 0,2-1-160 0,2-2 0 15,0 0 0-15,-2 0 0 0,2 4 0 0,1 0 0 0,0 5 0 16,-1 0 0-16,0 3 0 0,2 4 0 16,0-3 0-16,1 1 0 0,-1 2 0 0,0 1 0 0,-3 2 0 15,0 1 0-15,0 3 0 0,1 2 0 0,0 1 0 16,-2 3 0-16,1 1 0 0,-3-3 240 0,0 2-48 15,0-3-16-15,0 1 0 0,-1 1 48 0,-1 2 16 16,-1-2 0-16,2-3 0 0,0-1-32 0,-2 0 0 16,-2-1 0-16,1 1 0 0,1 0-208 0,0 1 128 15,-4-1-128-15,1 4 0 0,-1-1 128 0,1 2-128 16,1 1 0-16,-3 0 144 0,-1 1-144 0,-2 2 0 16,1-3 0-16,0 0 0 0,-2 0 0 0,0-2 0 15,-2 4 0-15,0-6 0 0,-2 0 128 0,-1 1-128 16,-2-2 128-16,-1 0-128 0,1-1 176 0,-3 1-48 15,-2 0-128-15,-3 0 192 0,-3 1-64 0,-1 1 0 0,0 1-128 0,-2 0 192 16,-2 0-192-16,-2-2 128 0,0-2-128 0,-4 0 0 16,0 1 144-16,-2-3-144 0,0-1 128 0,-2-4-128 15,3-2 128-15,-4-2-128 0,-1 0 128 0,-1-2-128 16,0-1 144-16,-2-1-144 0,1 0 160 0,-2-1-160 16,-5-8 144-16,5 8-144 0,-5-8 128 0,0 0-128 15,0 0 0-15,0 0 0 0,0 0 128 0,0 0-128 31,0 0-1152-31,0 0-256 0,-13 3-48 0,-1-6-16 16,-3 0-2032-16,-1 2-400 0</inkml:trace>
  <inkml:trace contextRef="#ctx0" brushRef="#br1" timeOffset="10707.66">9551 8148 20271 0,'-12'-7'1792'0,"4"4"-1424"15,-1 1-368-15,2 0 0 0,7 2 2928 0,0 0 512 0,0 0 96 0,0 0 32 16,0 0-2704-16,0 0-544 0,0 0-96 0,0 0-32 16,0 0 16-16,13 8 0 0,-2-2 0 0,4 0 0 15,-1-5-16-15,2 2-16 0,-2-3 0 0,4 0 0 16,0 0 16-16,2 0 0 0,-2 0 0 0,3-1 0 16,-3-2-16-16,2 0 0 0,0 0 0 0,0-1 0 15,3 1 160-15,3-2 48 0,0 1 0 0,5 1 0 16,2-2 48-16,0-1 16 0,3-1 0 0,4 0 0 15,3 0-240-15,4 0-32 0,3-1-16 0,0 3 0 16,1 0-160-16,1 1 0 0,4 0 0 0,2 1 128 16,0 3-128-16,5 0 0 0,1 2 0 0,2 0 0 15,2 1 0-15,3-3 0 0,0 1 0 0,2-1 0 16,2 0 0-16,0 0 0 0,4-1 0 0,-3 1 0 16,0-3 0-16,1 3 0 0,1 3 0 0,0-2 128 15,1 2 144-15,0 1 32 0,2 1 0 0,-1 0 0 0,-1 3 16 0,-1 5 0 16,-1 3 0-16,0-1 0 0,0 2-192 0,-1 0-128 15,-2 2 144-15,-1-3-144 0,0 4 128 0,-1 1-128 16,-1-2 0-16,2 1 0 0,2-4 0 0,-1 1 128 16,-1 0-128-16,0-3 0 0,-3 0 0 0,3 1 144 15,-1-5-144-15,0 0 128 0,1-2 0 0,-1 0 0 16,-3-1 0-16,-2-1 0 0,-3 1-128 0,-2-3 128 16,-4 2-128-16,0 2 128 0,-4 0-128 0,-3 0 0 15,-4-1 0-15,-4 2 128 0,-2 1-128 0,-4 0 0 16,-3-1 0-16,-1 3 128 0,-3 0-128 0,-3-2 0 15,-2 2 0-15,-3 0 0 0,-1-1 0 0,-4 1 0 16,-1 1 0-16,-3-3 0 16,-2 2-480-16,-1-5-128 0,-4-1-32 0,-6-6 0 15,5 7-1664-15,-5-7-352 0,0 0-64 0,0 0-8032 0,0 0-1616 0</inkml:trace>
  <inkml:trace contextRef="#ctx0" brushRef="#br1" timeOffset="11424.34">9820 8921 39279 0,'-12'-7'1728'0,"12"7"384"0,0 0-1696 0,0 0-416 15,0 0 0-15,0 0 0 0,0 0 256 0,0 0-48 0,0 0 0 0,13 3 0 16,-1-1-208-16,2 0 0 0,3 0-144 0,0-2 144 16,0-1 0-16,2-3-144 0,4-1 144 0,3-2 0 15,2 1 0-15,4-1-128 0,4-2 128 0,5 1 0 16,3 0 0-16,4-1 0 0,2 0 0 0,4-1-128 15,4-1 128-15,2 2 0 0,2-1 0 0,6 1 0 16,2-2 0-16,3-2 0 0,2-1 160 0,3 0-160 16,3-1 176-16,1 3-176 0,1 2 192 0,3 0-192 15,2-1 192-15,0 1-192 0,1 1 192 0,1 2-192 16,-1 1 144-16,1 2-144 0,1-3 0 0,-1 5 144 16,1 2-144-16,-1 2 0 0,0 2 0 0,0 0 0 15,0 1 160-15,0-1-160 0,-3 1 192 0,1 3-192 0,-1 1 256 16,-1-1-64-16,0-4-16 0,-2 1 0 15,-2-2-32-15,-2 1 0 0,-1 1 0 0,-1 0 0 0,0 0 16 16,-1-2 0-16,-3-3 0 0,1 0 0 0,-1 0-16 16,-2 1 0-16,-3-1 0 0,-1 0 0 0,-2 0-144 0,-3-2 0 15,-3-2 0-15,-4 0 0 0,-3 1 0 0,-2 1 0 16,-4-2 0-16,-4 4 0 0,-3 0 0 0,-2-3 0 16,-3 2 144-16,-2-2-144 0,-2 1 0 0,-3-1 128 15,-1-1-128-15,-5 1 0 0,-2 2-192 0,-2-1-128 16,-4 2 0-16,-2-3-16 15,-12 3-624-15,10-3-112 0,0 1-16 0,-10 2-16 16,0 0-2208-16,0 0-432 0</inkml:trace>
  <inkml:trace contextRef="#ctx0" brushRef="#br1" timeOffset="12175.81">9766 9649 8287 0,'-9'-2'736'0,"9"2"-592"0,-5-4-144 0,5 4 0 16,0 0 6816-16,0 0 1328 0,13-4 272 0,2-3 48 16,4 1-6896-16,2 1-1376 0,1 1-192 0,3-3-224 15,1-1 224-15,2 2 0 0,4-3 0 0,3 1 0 16,1 1 0-16,6-3 0 0,2 1 0 0,5-5 0 15,3 1 0-15,1 1 0 0,1 0 0 0,2 3 0 16,2-4 0-16,2 4 0 0,2 0 0 0,1 0 0 16,3-1 0-16,-1-1 0 0,0 3 176 0,4 0-48 15,2-1 80-15,2 2 32 0,1-2 0 0,3 0 0 16,2 0-16-16,2 0 0 0,0-2 0 0,1 2 0 16,2 2 16-16,2-1 0 0,2 0 0 0,2-1 0 15,-1-3-16-15,-1 3 0 0,2 0 0 0,2 0 0 16,2-2-48-16,-2 1-16 0,1-1 0 0,-2 0 0 15,0 1-16-15,-1 1 0 0,0-1 0 0,-3-1 0 16,0-2-16-16,-4 2 0 0,-2-1 0 0,0 0 0 0,-1 2-128 0,-3-5 160 16,-1 1-160-16,-3 2 160 0,-1 1-160 0,-3-1 128 15,-4-1-128-15,0-1 128 0,-2-5-128 0,-3 1 128 16,-3-1-128-16,-1 0 128 0,-1 2-128 0,-3-2 128 16,-4-3-128-16,-1 1 128 0,-1 2-128 0,-3 3 0 15,-3 0 0-15,-2 0 128 0,-1-1-128 0,-3 2 0 16,-6-1 0-16,-2 3 0 15,-1 1-320-15,-5 2-160 0,-5 1-32 0,-2 1 0 16,-5 1-2192-16,-8 7-448 0,0 0-96 0</inkml:trace>
  <inkml:trace contextRef="#ctx0" brushRef="#br1" timeOffset="12875.34">9831 10248 23951 0,'0'0'2128'15,"0"0"-1696"-15,0 0-432 0,0 0 0 0,11 2 3520 0,4 2 640 16,6-1 112-16,4 0 16 0,2-1-3488 0,3 2-800 0,2-1 0 0,3-3 0 16,4 1 0-16,4-2 0 0,5-3 0 0,3-3 0 15,1-2 0-15,7 1 0 0,4-1 0 0,3-3 0 16,2 1 0-16,5-1 0 0,5-1 0 0,3-1 0 15,1-3 0-15,0-2 0 0,2 1 0 0,4-4 128 16,7-3-128-16,-1 2 192 0,-1 1-64 0,2-6 0 16,0-2 160-16,2 3 32 0,2-1 16 0,0 1 0 15,-1 0-80-15,1 2-32 0,0 1 0 0,0 1 0 16,-1 0 16-16,1-4 0 0,0 1 0 0,0 2 0 16,-3-2 0-16,1-1 0 0,-1 0 0 0,1-2 0 15,-3-1-112-15,-2-2-128 0,1 1 176 0,-3 1-176 16,-4 0 160-16,-3 0-160 0,-2 1 128 0,-1-1-128 15,-2 3 192-15,-1-2-64 0,-6 0 0 0,0-1 0 0,-5 0-128 16,-2-1 0-16,-3 0 0 0,-2 2 0 0,-3 2 0 16,-2-2 0-16,-5-2 0 0,-1 2 0 0,-2 0 0 0,-7 3 0 15,-2 3 0-15,-6 1 0 0,-5-1-224 0,-3 4-128 16,-3 1-32-16,-3 3 0 16,-5 0-704-16,-3 4-160 0,-4 1-32 0,-5 10 0 15,1-9-2160-15,-1 9-432 0,-9-6-96 0</inkml:trace>
  <inkml:trace contextRef="#ctx0" brushRef="#br1" timeOffset="13710.77">9697 11137 26719 0,'0'0'2368'0,"-6"-5"-1888"16,6 5-480-16,0 0 0 0,0 0 2944 0,7-7 480 16,5 2 96-16,1 1 32 0,1 0-2848 0,5 2-576 15,0-1-128-15,5 0 0 0,2 1 0 0,4 0 0 0,2-3 0 0,4 0 0 16,1-3 0-16,5 0 0 0,4 1 0 0,2-3 0 15,3-1 0-15,2-2 0 0,1 1 0 0,2-1 0 16,2-3 0-16,2 2 0 0,0 1 0 0,3-3 0 16,2 2 0-16,3-4 0 0,0-1 0 0,1 1 0 15,1-3 160-15,2 2-160 0,0-1 160 0,3-1-160 16,2-2 256-16,1-5-32 0,-1 0-16 0,3-1 0 16,1 0-16-16,1-3 0 0,1-3 0 0,2 1 0 15,0 0 0-15,1 1-16 0,0-3 0 0,1 3 0 16,1 1 48-16,-1-1 16 0,-1 0 0 0,-1 1 0 15,-2-1-96-15,-2 1-16 0,-2-1 0 0,1 0 0 0,0-1-128 16,-4-1 0-16,-1 0 144 0,-4 0-144 16,0-2 128-16,-1 2-128 0,1 3 128 0,-2-2-128 0,-1-2 0 0,-1 1 0 15,-1 1 0-15,0 0 0 0,-3-1 0 0,-1 1 0 16,-1 0 0-16,-2-1 128 0,-2-1-128 0,-3-1 0 16,-5 1 0-16,0 2 128 0,-4 1-128 0,-2 2 176 15,-4 0-176-15,-2 1 192 0,-4 0-192 0,-2 2 0 16,-1 5 0-16,-1-1 0 0,-3 0 0 0,0 0 0 15,-2-1 0-15,0 2 0 0,-5 2 0 0,2 3-272 16,0 1 64-16,-3 3 16 16,-2 2-464-16,-2-1-96 0,1 5-16 0,-2 1 0 15,-3 2-1712-15,-1 3-336 0,-9 2-80 0,0 0-12288 0</inkml:trace>
  <inkml:trace contextRef="#ctx0" brushRef="#br1" timeOffset="14511.78">9767 11982 6447 0,'0'0'576'0,"-7"4"-576"0,-4-4 0 0,11 0 0 15,0 0 6496-15,0 0 1184 0,0 0 256 0,11 7 32 16,3 0-6320-16,3-3-1264 0,1-3-256 0,6-1-128 16,2-1 0-16,6-2 128 0,1-2-128 0,5 1 0 15,1-2 0-15,5-3 128 0,4-1-128 0,5-1 0 16,1-2 0-16,2-3 0 0,3-2 0 0,2-1 0 16,2 3 128-16,2-4-128 0,2-1 128 0,2-2-128 15,2-3 240-15,2-2-32 0,2 0 0 0,0-4 0 16,2-2 64-16,5-2 16 0,4-2 0 0,0-1 0 15,-2-2 96-15,1 1 32 0,-1-3 0 0,2 0 0 16,2-1 96-16,-1-2 0 0,-1 0 16 0,1-3 0 16,2-3 32-16,1 1 0 0,1-1 0 0,1 0 0 15,-1-3-128-15,-1 3-32 0,1 2 0 0,2-1 0 0,-1-1-240 0,1-1-160 16,-2-3 192-16,0 0-192 0,-1 0 128 0,0 2-128 16,0 1 0-16,-2-1 0 0,-4 1 0 0,0 2 128 15,-2-1-128-15,-3 0 0 0,0-7 0 0,-4 4 0 16,-2 0 0-16,-4 5 0 0,-4-4 128 0,-2 2-128 15,-3 1 0-15,-4 2 0 0,-4-1 128 0,-1-1-128 16,-1-4 0-16,-2 2 0 0,-1 1 144 0,-5 0-144 16,-5 1 0-16,0 4 144 0,-3 4-144 0,-3 0 0 15,-2 0 144-15,-2 2-144 0,-3 2 0 0,-4 3 0 16,-1-1-160-16,-4 1 160 16,-3 5-672-16,-2 6-32 0,-2 1 0 0,-2 6 0 15,-4 4-1632-15,-2 3-336 0,0 11-64 0,-10-5-16 0</inkml:trace>
  <inkml:trace contextRef="#ctx0" brushRef="#br1" timeOffset="15298.18">9593 12828 24879 0,'0'0'2208'0,"-8"8"-1760"0,3 1-448 0,5-9 0 16,0 15 2272-16,4-5 368 0,2-1 80 0,3-1 16 16,3-2-2192-16,2-2-544 0,2-3 0 0,5-1 0 15,5-1 128-15,0-4-128 0,1 0 0 0,3-2 0 16,2-3 0-16,4-2 0 0,3-2 0 0,4-2 0 16,3 0 0-16,3-1 0 0,4-1 128 0,1-2-128 15,2 1 0-15,2-6 128 0,-1 0-128 0,4-2 0 16,3-2 288-16,3 2-48 0,2 1-16 0,4-4 0 15,1-3 176-15,3 2 48 0,3-4 0 0,0-2 0 16,4 1-32-16,3-6 0 0,2-1 0 0,1-5 0 16,-1-4-48-16,0-1-16 0,3 1 0 0,0 0 0 15,1-3-96-15,-1-1-32 0,-2-1 0 0,3 0 0 16,1-3-96-16,-2-3 0 0,1-3-128 0,0-1 192 0,-1 2-64 16,-1 0 0-16,1 0-128 0,-1-2 192 0,0-2-192 0,0-1 128 15,1-2-128-15,-4 1 0 0,-2 5 0 0,2 0 128 16,-4-4-128-16,-1 3 0 0,-7-2 0 0,-1-1 0 15,-5 5 0-15,-1 0 0 0,-1 4 128 0,-4-2-128 16,-3 1 0-16,-5-1 144 0,-5-1-144 0,-1 2 128 16,-2 2-128-16,-4 1 128 0,-2 3-128 0,-4 1 128 15,-6 0-128-15,-2 5 128 0,-1-3-128 0,-2 5 128 16,-2 1-128-16,-4 0 128 0,-4 0-128 0,-3 3 0 16,-3 5 0-16,-1-2 0 15,-1 4-512-15,-3 1 32 0,-3 4 0 0,1 2 0 16,2 1-368-16,-5 3-80 0,-2 3-16 0,-3 2 0 15,0 1-336-15,-1 3-64 0,-2 4 0 0,1 4-16 16,-4 4-208-16,-1 2-32 0,-2 3-16 0</inkml:trace>
  <inkml:trace contextRef="#ctx0" brushRef="#br1" timeOffset="16210.75">9769 13494 6447 0,'0'0'272'0,"0"0"80"0,0 0-352 0,0 0 0 0,0 0 0 0,0 0 0 15,0 0 6592-15,0 0 1264 0,13-1 240 0,2-2 48 16,2-3-6576-16,3-1-1312 0,2 2-256 0,4-2 0 16,3 0 0-16,3-3 0 0,2 0 0 0,4 0 0 15,3-2 0-15,3 0 0 0,0-2-128 0,3-2 128 16,1-2-128-16,2 1 128 0,-2 0-128 0,3-1 128 0,1-2 0 0,0-2 0 15,2-4 0-15,3-1 0 0,4-3 0 0,2 1 304 16,0-2-48-16,3-2-16 0,2-4 208 0,4 1 32 16,2-1 16-16,3-4 0 0,2-4-176 0,1 0-48 15,-1-3 0-15,3-2 0 0,2-2-16 0,2-2 0 16,1 2 0-16,-1 0 0 0,-2 0 80 0,1 0 16 16,-1 0 0-16,2-3 0 0,3 0-96 0,-3-2 0 15,-4-3-16-15,0 1 0 0,0 1-240 0,1-1 128 16,-1 0-128-16,0-2 0 0,0-3 144 0,0-4-144 15,0-3 128-15,0 0-128 0,-1 2 144 0,1-1-144 16,0-3 160-16,1-2-160 0,-4-2 240 0,-1 0-48 0,-2 1-16 16,-2 0 0-16,1 3-176 0,-5-1 160 0,-4-1-160 0,-2-3 160 15,-2 1-160-15,-5 2 0 0,-2 2 0 0,-4 2 128 16,-4 2-128-16,-3 0 0 0,-1-3 144 0,0 3-144 16,-1 0 0-16,-2 4 0 0,-3 4 0 0,-5 2 128 15,-2 5-128-15,0 4 0 0,-1-1 128 0,-2 4-128 16,-2 0 0-16,-3 4 144 0,0 2-144 0,-2 1 0 15,-3 4 0-15,-2 2 0 0,-3 0 0 0,-1 6 0 32,-4 5-464-32,-1 1 0 0,-4 5 0 0,-2 2 0 15,-2 4-2032-15,-2 2-384 0,-4 1-96 0,-6 5-16 0</inkml:trace>
  <inkml:trace contextRef="#ctx0" brushRef="#br1" timeOffset="17028.09">9513 14023 11967 0,'0'0'1072'0,"0"0"-864"15,0 0-208-15,-2 11 0 0,2-11 4224 0,4 10 784 16,3-2 176-16,4-3 16 0,2-1-3696 0,4-1-736 16,2-3-160-16,3-4-32 0,5-1-64 0,3-1-32 15,5 0 0-15,0-2 0 0,1-2-224 0,4 1-64 16,3-2 0-16,4 1 0 0,2-1-192 0,2 0 176 16,2-4-176-16,3 1 160 0,2-2-160 0,-1-1 0 15,-1-6 144-15,3 1-144 0,2-3 272 0,2-5-16 16,-1-3 0-16,6-3 0 0,4-3 224 0,1-2 32 15,-1-2 16-15,3-1 0 0,2-4-112 0,3-4-32 16,2-3 0-16,1-4 0 0,-2-1 80 0,2-2 16 0,2-5 0 0,1-1 0 16,2 0-96-16,-1-3 0 15,0-4-16-15,2-4 0 0,1-6-176 0,1 2-16 0,-1 1-16 0,1-3 0 16,-1-1-160-16,0-7 128 0,0 1-128 0,-1 2 128 16,0 1-128-16,-2 2 0 0,-2-2 0 0,-2-1 0 15,-1-1 0-15,-4 5 0 0,-2 4 0 0,-2 1 0 16,1-1 0-16,-4 1 128 0,-3-3-128 0,-1 5 0 15,-3-1 0-15,-2 5 128 0,-2 2-128 0,-1 0 0 16,-2-3 128-16,-1 1-128 0,0-1 0 0,-4 2 128 16,-3 1-128-16,-2 2 0 0,-1 1 0 0,-3 1 0 15,-2 0 0-15,-5-1 0 0,-3 3 0 0,-2 3 0 16,1 3-160-16,-5 1-16 0,-5 1 0 0,-2 4 0 16,-3 4-272-16,-2 2-64 0,-3 4-16 15,-2 2 0-15,-2 7-496 16,-1 6-80-16,-1 4-32 0,-2 6 0 0,-2 5-2160 15,-1 3-432-15</inkml:trace>
  <inkml:trace contextRef="#ctx0" brushRef="#br1" timeOffset="17862.39">9511 15032 20271 0,'0'0'1792'0,"0"0"-1424"0,0 0-368 0,0 0 0 0,14 2 2720 0,0-1 480 0,2-1 80 0,5 0 32 0,0-3-2480 0,3 0-512 15,3-4-80-15,2-1-32 0,1-1 144 0,4-4 32 16,2-1 0-16,4-2 0 0,4-5-192 0,5-1-16 16,0-4-16-16,6-4 0 0,2-4-32 0,3-1 0 15,4-2 0-15,-1 1 0 0,1-1 48 0,1 0 0 0,1-1 0 16,2 0 0-16,2-5 192 0,2-1 32 0,1-3 16 0,1-2 0 16,1 0 64-16,0-6 16 0,1 2 0 0,2-2 0 15,4 0-48-15,-1-2 0 0,-1-4 0 0,1-3 0 16,1-4-64-16,4-1-32 0,2-4 0 0,2-2 0 15,-1-2-192-15,2 1-32 0,0-3-128 0,5-1 192 16,0-5-192-16,2 0 128 0,-3 0-128 0,0 2 0 16,-2-2 0-16,2 0 128 0,0-2-128 0,-1 1 0 15,-3 0 0-15,-1 0 0 0,-2 0 0 0,0-3 0 16,2-1 192-16,-2-2-48 0,-5 2-16 0,-1 1 0 16,-2 0 16-16,-1-3 0 0,-2-5 0 0,-1 4 0 15,-5 3 32-15,1-3 0 0,-3-2 0 0,-4 1 0 16,-3-4-32-16,-2 3 0 0,-2 1 0 0,0 0 0 0,-4-2-144 15,0-2 128-15,-6 3-128 0,-2 2 128 0,-2 2-128 0,-2 1 0 16,-3 1 0-16,-3 3 128 0,-2 2-128 0,-2 3 0 16,-4 3 0-16,0 6 0 0,-2 1 0 0,-2 5-176 15,0-1 48-15,-2 11 0 0,-1 3-224 0,-3 9-32 16,-1 5-16-16,-2 3 0 16,-4 6-2496-16,1 3-496 0</inkml:trace>
  <inkml:trace contextRef="#ctx0" brushRef="#br2" timeOffset="21698.14">9765 7351 15663 0,'0'0'1392'0,"0"0"-1120"0,0 0-272 0,0 0 0 16,0 0 2944-16,0 0 512 16,0 0 128-16,0 0 0 0,8-7-1920 0,1 2-400 0,3 3-80 0,-2-2-16 15,0 0-400-15,1 0-64 0,1 3-32 0,-1 2 0 16,1 3-352-16,0-2-64 0,-2 2 0 0,2-1-16 16,0 1-240-16,1 1 0 0,0 0 0 0,1-1 0 15,0-1 0-15,2 1 0 0,1 0 0 0,1 1 0 16,2-1 128-16,2 0-128 0,3 1 0 0,1 0 144 15,1 0 64-15,4-2 16 0,3 1 0 0,0-3 0 16,0 2 64-16,1-1 16 0,2 0 0 0,1 0 0 16,1 2-128-16,1 3-32 0,1-1 0 0,0 3 0 15,2-2-144-15,0 5 0 0,0 1 0 0,0 1 0 16,0 0 0-16,-1 3 0 0,-1 3 0 0,0-1 0 16,2 1 0-16,0 1 0 0,0-2 0 0,3 2 0 0,1 1 0 0,0 0 0 15,1 1 0-15,2-4 0 0,0-1 0 0,1-1 0 16,0 0 0-16,1 3 0 0,2-1 0 0,-1 1 192 15,1-2-192-15,0 2 192 0,1 2-192 0,1 1 128 16,0 0-128-16,-1-3 128 0,0 1 64 0,-3 1 16 16,-1 2 0-16,-2 3 0 0,-2 2 48 0,0 1 16 15,0-3 0-15,1 2 0 0,-3 1-64 0,-2 0-16 16,-2-3 0-16,-1 5 0 0,-3 0-64 0,1 1-128 16,1-2 176-16,0 0-176 0,1 2 160 0,-3-3-160 15,1-3 128-15,0 3-128 0,2-1 144 0,1-2-144 16,-2 0 160-16,1-1-160 0,1 0 128 0,-1-3-128 15,1-1 0-15,-1 3 0 0,0 2 0 0,1 0 128 0,-3-3-128 16,-1 4 0-16,0 2 0 0,-1 2 0 0,0 0 0 16,-2 3 0-16,-3 1 128 0,0-2-128 0,-1 1 0 0,-1 2 144 15,-1-2-144-15,0 0 0 0,-1 2 0 0,2-1 0 16,0-1 0-16,-1 1 0 0,0-1 0 0,-1-4 0 16,-1 0 224-16,1 2-32 0,0-2-16 0,0-1 0 15,3-2 0-15,-3-2 0 0,-1-1 0 0,2-1 0 16,-1 1 16-16,-1 0 16 0,0 0 0 0,-2-2 0 15,-1-1-80-15,1 3-128 0,-3 1 176 0,2 3-176 16,0 1 144-16,0 1-144 0,-1 0 0 0,-1-1 144 16,0-2-144-16,-2 0 0 0,1 2 144 0,-1-2-144 15,-1-2 0-15,2-1 128 0,-2-3-128 0,2 0 0 16,-1-3 0-16,2 1 144 0,-1-2-144 0,-1-1 0 16,1-1 160-16,-2-2-160 0,0-2 128 0,3 0-128 0,-1-1 0 15,-2 1 128-15,-2-1-128 0,-1 0 0 0,1 1 0 0,-3 1 0 16,0 0 128-16,-1 0-128 0,-3 0 0 0,0 0 0 15,-1 2 0-15,0 2 0 0,0-1-160 0,-2 3-64 16,-1-1-16-16,2-2 0 16,-3-3-1712-16,-2-2-352 0,-2 0-64 0,0-11-9712 15,-4 10-1936-15</inkml:trace>
  <inkml:trace contextRef="#ctx0" brushRef="#br2" timeOffset="22565.94">9760 8097 21071 0,'0'0'928'0,"0"0"208"0,0 0-912 0,10-6-224 16,0 1 0-16,2 0 0 0,3 1 1424 0,2-1 240 0,2-2 64 0,3 3 0 15,3-2-608-15,4 2-112 0,2 0-32 0,3 2 0 16,1 0-208-16,4 4-32 0,4 0-16 0,3 2 0 16,2 1-384-16,0 0-80 0,-1 2 0 0,3 0-16 15,1 0-96-15,-1 4-16 0,1 2 0 0,3 1 0 16,2 0-128-16,2 0 160 0,1-1-160 0,1-2 160 15,3 2-32-15,-1 4-128 0,2-1 192 0,4 3-64 16,1 1 192-16,3 0 16 0,-1-2 16 0,2 1 0 16,0 4 48-16,2-1 16 0,-1 2 0 0,3 5 0 15,1 2-128-15,2 2-32 0,-1 1 0 0,2 4 0 16,1 2-64-16,0 6 0 0,-1 3-16 0,-1 3 0 16,-1 3-176-16,1 5 192 0,-2 0-192 0,-1 3 192 15,1-6-192-15,-1-1 0 0,1 0 0 0,-2-4 0 0,-3-2 0 0,-1-1 0 16,-1 1 0-16,0 2 128 0,-2 3-128 15,-1-4 160-15,-1 1-160 0,-1-1 160 0,-5-2 96 0,1 1 32 16,1-1 0-16,-2 1 0 16,-2 1 48-16,-2 4 16 0,-2 1 0 0,0-2 0 0,-2 2-352 0,-2-1 0 15,0-1 0-15,-3-1 128 0,-1-1-128 0,-1 2 0 16,-1-5 128-16,-3 5-128 0,-1 2 0 0,-1-5 144 16,-1-3-144-16,0-5 0 0,0-3 160 0,-2-3-160 15,-6-5 128-15,-3-2-128 0,-1-6 128 0,-4 1-128 16,-3-1 0-16,-3-4 128 0,-3 1-128 0,1-4-256 15,-5-2 64-15,-4-2 16 16,-2-3-672-16,-4-10-144 0,0 0-32 0,0 0 0 16,-13 2-2208-16,-6-6-448 0</inkml:trace>
  <inkml:trace contextRef="#ctx0" brushRef="#br2" timeOffset="23265.66">9749 8857 24879 0,'0'0'1088'0,"0"0"256"0,-2-11-1088 0,2 11-256 15,0 0 0-15,6-8 0 0,3 3 2800 0,3 1 496 16,2 2 96-16,3-1 32 0,4 2-2720 0,3 2-528 16,2 2-176-16,4-1 0 0,2 1 128 0,5 0-128 15,2-1 128-15,5 2-128 0,4 0 128 0,6 1-128 0,1 2 0 0,2 2 128 16,2 1-128-16,-1 3 0 16,1 4 0-16,0-1 0 0,-1 1 0 0,2 4 0 0,2 1 0 15,-1 1 0-15,0-2 0 0,3 1 0 0,1 2 0 0,2 1 0 16,-1-1 256-16,3 2 32 0,3-1 0 0,0 1 0 15,-3-2 64-15,4 2 16 0,1 4 0 0,3 1 0 16,1 2 16-16,2 3 0 0,-1 5 0 0,2 3 0 16,1 3-176-16,3 2-16 0,0 1-16 0,-1-4 0 15,0 1-176-15,-1-1 0 0,1 4 144 0,-1-3-144 16,1 1 0-16,-2 3 0 0,-1-1 0 0,-2-3 128 16,-1-2-128-16,-1 1 0 0,0-3 0 0,0-1 0 15,-1-3 0-15,-1-2 144 0,1-1-144 0,0-4 160 16,-2 1 64-16,-1-2 16 0,-3 2 0 0,-1-3 0 15,2 1-240-15,-5 0 176 0,-3-3-176 0,-3-1 160 0,-3-2-160 0,-2 1 0 16,-4-1 144-16,-3 1-144 16,-5 0 0-16,-4 1 128 0,-1-2-128 0,-4-2 0 0,-3-2 0 0,-3 0 0 15,-2-3 0-15,-2 1-128 16,-3-1-432-16,-1-2-80 0,-2-2 0 0,-2-4-16 16,-2 1-304-16,-2-2-64 0,-2-1-16 0,-2-2 0 15,-8-6 0-15,8 5 0 0,-8-5 0 0,0 0 0 16,0 0-832-16,0 0-176 0,0 0-16 0</inkml:trace>
  <inkml:trace contextRef="#ctx0" brushRef="#br2" timeOffset="23999.18">9737 9609 18431 0,'-11'-7'816'0,"11"7"160"0,-8-5-784 0,8 5-192 0,0 0 0 0,0 0 0 0,-1-8 3472 0,1 8 656 16,6-7 128-16,2 0 32 0,1 2-3408 0,3 1-688 15,1 0-192-15,1 1 0 0,3 3 0 0,3 0 0 16,2 3 0-16,4 2 0 0,3 2 160 0,2-1-160 15,1 2 160-15,4 1-160 0,1 3 0 0,4-2 128 16,2 3-128-16,4 0 0 0,2-1 0 0,2 0 144 16,-1-2-144-16,3 2 128 0,3 0 192 0,2 1 16 15,0-3 16-15,4 2 0 0,1-2 160 0,3 0 48 0,-1-3 0 16,3 3 0-16,1 0 80 0,2 4 32 0,1 2 0 0,0 1 0 16,0-1-176-16,-1 3-48 0,-2 1 0 0,3 1 0 15,1 1-192-15,1 2-32 0,-1 3-16 0,3 0 0 16,1 2 48-16,1-5 0 0,0 0 0 0,2 1 0 15,1-3-256-15,1 0 128 0,0-1-128 0,1 0 0 16,1-3 128-16,-1 3-128 0,-2 0 0 0,1 1 0 16,0-1 144-16,1-3-144 0,-3 1 128 0,0 2-128 15,-2 1 128-15,-2 2-128 0,-3 1 0 0,-2 1 128 16,0 1 16-16,-3 1 0 0,-3 0 0 0,-3 1 0 16,0 1 48-16,-5 0 0 0,-3-1 0 0,-2 1 0 15,0 0-48-15,-1-2 0 0,-4-2 0 0,-2-2 0 16,0-2-144-16,0 0 0 0,2 0 144 0,0 0-144 15,-3-3 144-15,-2-1-144 0,-1-1 192 0,-1-1-192 16,0-2 128-16,-1-4-128 0,-2 2 0 0,-1-2 0 16,2 1 128-16,-5-1-128 0,-4-1 0 0,-3 2 0 0,-4-2 0 0,-1-2-176 15,-3-2 0-15,-2-1 0 16,-5 0-432-16,0-1-96 0,-11-3 0 16,0 0-16-16,0 0-1216 0,0 0-240 0,-12-1-64 0,-5-1-9296 15,-4-2-1872-15</inkml:trace>
  <inkml:trace contextRef="#ctx0" brushRef="#br2" timeOffset="24637.92">9869 10232 20271 0,'-8'-4'1792'0,"2"-2"-1424"0,-1-1-368 0,7 7 0 0,-4-6 2656 0,4 6 464 16,0 0 80-16,0 0 32 15,0 0-2352-15,8-7-480 0,1 3-80 0,2 4-32 0,0 2-144 16,3 0-16-16,0 2-128 0,2 1 192 0,0 3-192 0,4-1 144 16,2 2-144-16,2 0 128 0,0 0 224 0,4 0 32 15,3-1 16-15,3-2 0 0,1 0 352 0,6-1 64 16,2-1 16-16,4-2 0 0,2 1-64 0,5 0-16 15,3-1 0-15,4 2 0 0,3 3-256 0,4-3-48 16,2 1-16-16,3 1 0 0,3 2-224 0,1 0-32 16,0 5-16-16,4 1 0 0,3 1-160 0,1-1 192 15,0 2-192-15,1-2 192 0,2 3-192 0,2 4 0 16,2 1 0-16,2-1 0 0,-2-2 0 0,2 2 0 0,0-2 0 0,4-1 0 16,-2-1 0-16,-1-3 0 0,0-2 0 15,-1-2 0-15,0-2 128 0,1-1-128 0,2-2 0 0,-1-1 128 16,-1 0 64-16,-1 1 16 0,-1 1 0 0,-1 1 0 15,-2-2 32-15,0 2 0 0,-1-1 0 0,-3 3 0 16,-4 0-96-16,-1 2-16 0,-1-1 0 0,-5 2 0 16,-4 0-128-16,-1-1 0 0,-4 2 0 0,-2 2 128 15,-4-1-128-15,-1-2 0 0,-3-2 0 0,-2 3 0 16,-2-5-384-16,-3 1-16 0,-4-2 0 0,-5-1 0 31,-2 1-1328-31,-4-3-256 0,-3-2-48 0,-5 1-9792 0,-4-2-1952 0</inkml:trace>
  <inkml:trace contextRef="#ctx0" brushRef="#br2" timeOffset="25342.25">9705 11134 12895 0,'0'0'1152'0,"0"0"-928"0,0 0-224 0,0 0 0 16,0 0 4272-16,0 0 800 0,8 9 176 0,3-2 16 15,4-2-4144-15,0 0-832 0,4-1-160 0,2 0-128 16,3 1 208-16,5-2-32 0,4 1-16 0,3 1 0 16,3-1 224-16,6-1 64 0,0-1 0 0,6 1 0 0,4 0 0 15,1-2 0-15,0-1 0 0,4 0 0 16,1 0-112-16,3 0-16 0,1 2 0 0,4-4 0 0,3-1-16 0,1-1-16 16,1-1 0-16,5 0 0 0,1-2 144 0,4 0 16 15,1-1 16-15,-1 0 0 0,-2-1-96 0,3 1-32 16,2-2 0-16,2 2 0 0,1 1 0 0,0 1 0 15,1-2 0-15,3 1 0 0,1 3-80 0,2-1-32 16,-1 0 0-16,1 1 0 0,1 0-224 0,-2-1 144 16,1-2-144-16,-1-2 128 0,0 1-128 0,-2 1 0 15,-4 3 144-15,-2-3-144 0,-4-1 0 0,-1 2 0 16,-3-1 0-16,0 0 128 0,-3-1-128 0,-3 0 0 16,-1 1 128-16,-4-2-128 0,-1 3 144 0,-3-2-144 0,0-1 192 0,-1 1-192 15,-4-4 208-15,-1-1-64 0,0 0-16 16,-2 1 0-16,-2-1 0 0,-2 0-128 0,-2 0 192 0,-3 2-64 15,-1 0-128-15,-3-2 0 0,-2-3 144 0,-3 2-144 16,-3 1 0-16,-4 1-288 0,-5 1 48 0,0 3 16 31,-3-1-592-31,-3 2-112 0,-3 1-32 0,-2 2 0 16,-2 1-1696-16,-2 2-352 0,-12 1-64 0</inkml:trace>
  <inkml:trace contextRef="#ctx0" brushRef="#br2" timeOffset="26134.84">9588 12029 31391 0,'0'0'1392'0,"0"0"272"0,9-7-1328 0,4-1-336 0,4 2 0 0,4 1 0 0,2 1 352 0,6 0 0 16,-1-1 0-16,5 1 0 0,1 0-192 0,5 0-32 16,4-3-128-16,5 2 192 0,2 1-48 0,3 0-16 15,6-1 0-15,1-1 0 0,1-2 48 0,2 1 0 16,-1-2 0-16,2 1 0 0,0 3 128 15,4 1 16-15,0-4 16 0,2 0 0 0,2 1 64 0,3-5 16 16,4 0 0-16,4 2 0 0,3 1-64 0,3-4-16 16,1-2 0-16,2 0 0 0,2-5 16 0,1 3 0 15,2-2 0-15,1 2 0 0,-1-6 16 0,4 3 0 16,0-5 0-16,2 3 0 0,2-1 32 0,-2 3 16 16,-4 0 0-16,0-2 0 0,0 1-96 0,3 1-32 15,1 0 0-15,-2-1 0 0,1 3-288 0,-2-3 160 16,1 1-160-16,-1-1 128 0,1-1-128 0,-2 0 0 0,-3 1 0 0,1-1 0 15,-4 0 0-15,-4-2 0 0,-6 0 128 0,-3-1-128 16,-3 0 0-16,-5-1 0 0,-6-1 144 0,-2 0-144 16,-1 0-192-16,-5 1-96 0,1 1-32 0,-6 0 0 15,-6-1 464-15,-1 2 96 0,-3 0 16 0,-1 2 0 16,-3-3-464-16,-1 4-96 0,-3-2-16 0,-1 3 0 31,-3-1-320-31,-2 3-64 0,-3 0 0 0,-4 2-16 16,-3 1-1712-16,-2 2-352 0,-4 0-64 0</inkml:trace>
  <inkml:trace contextRef="#ctx0" brushRef="#br2" timeOffset="26924.23">9684 12738 11055 0,'0'0'480'0,"-10"4"112"0,0-4-464 0,10 0-128 0,0 0 0 0,0 0 0 16,0 0 4816-16,0 0 944 0,15-1 192 0,0-1 48 16,1 1-5008-16,2 1-992 0,2-3-208 0,3 1-48 15,3-2 256-15,6-1 240 0,3-2-48 0,4-1-16 0,4 0 208 0,5-1 32 16,3-2 16-16,5-2 0 15,3-1-48-15,1 0-16 0,-1 0 0 0,3-3 0 0,5-1 16 0,2 1 0 16,0 0 0-16,5-2 0 0,3 0-64 0,3-1-16 16,0-3 0-16,5 1 0 0,2 2-32 0,5-3 0 15,3-3 0-15,0-2 0 0,0-3-112 0,2 2-32 16,-1 1 0-16,2-2 0 0,1-3 32 0,0-1 0 16,0 0 0-16,0-1 0 0,0 4 0 0,-1-4 0 15,-1-1 0-15,-1 2 0 0,-2 1 0 0,1-1 0 16,0 0 0-16,-1-1 0 0,-5 1 32 0,-2-3 16 0,-1 3 0 15,0 0 0-15,-2-2-16 0,0-2 0 0,2-1 0 0,-1 1 0 16,0 2 0-16,0 0 0 0,-2 4 0 0,-1 1 0 16,-1-6-192-16,-1 3 128 0,-5 0-128 0,0 2 0 15,-5-1 208-15,-1 3-48 0,-1 0-16 0,-4 0 0 16,0 1-144-16,-7 1 0 0,-4 0-160 0,-3 2 160 16,-4 1 0-16,-5 2 0 0,-4 2 0 0,-5 2 0 15,-2 2 0-15,-2 1 0 0,-5 0 0 0,-1 3 0 31,-1 0-496-31,0 3 0 0,-1-3 0 0,-2 1 0 16,-1 0-1360-16,-1 1-288 0,0-2-48 0,-1 1-8816 0,-2 3-1776 0</inkml:trace>
  <inkml:trace contextRef="#ctx0" brushRef="#br2" timeOffset="27836.03">9501 13471 22511 0,'-6'-10'992'0,"2"5"224"0,1 0-976 0,0 1-240 16,0 0 0-16,3 4 0 0,0 0 672 0,0 0 96 16,0 0 0-16,0 0 16 0,0 0 64 0,18-2 16 15,-1 2 0-15,3 0 0 0,2 0 96 0,3 0 32 16,5 0 0-16,1 0 0 0,1-3-128 0,4-1-32 15,2-4 0-15,2 0 0 0,3 1-384 0,1-3-96 16,5 0-16-16,1-2 0 0,5 1-160 0,1-2-48 16,3-3 0-16,0 2 0 0,-1-1-128 0,3 0 0 0,2-4 0 0,1 1 0 15,0 0 176-15,5-2 48 0,6 2 16 0,1-4 0 16,-2-2 240-16,3 1 48 0,3-2 16 0,3 0 0 16,5 1-160-16,-1-5-16 0,-1-1-16 0,1 0 0 15,1-3-160-15,2-1-16 0,1-2-16 0,3-2 0 16,0-1-160-16,0-4 128 0,1-3-128 0,4-1 128 15,4 3-128-15,-5-1 0 0,-3-4 144 0,-1 2-144 16,0 2 0-16,-1-2 0 0,1-3 0 0,-3 2 0 16,-3-3 0-16,-3-1 0 0,-5-1 0 0,4-1 128 15,2-1-128-15,-4 1 0 0,-4-4 128 0,0 2-128 16,-2 1 128-16,-3-2-128 0,-2-3 128 0,-2 1-128 16,-2 3 208-16,-4 0-16 0,-6 2-16 0,-1 1 0 15,-1 4 112-15,-1 1 32 0,-5 2 0 0,-1-2 0 0,-1 1 0 16,-1 1 16-16,-2 3 0 0,-2 3 0 0,-3 2-80 0,-4 1 0 15,-3 4-16-15,-2 1 0 0,-3 2-240 0,-1 3 0 16,-2 1 128-16,-4 2-128 0,0-2 0 0,-3 5-288 16,-3 2 64-16,-1 1 16 15,-1 1-1392-15,-2 2-288 16,-2 2-48-16,-1 3-10352 0,-3 1-2048 0</inkml:trace>
  <inkml:trace contextRef="#ctx0" brushRef="#br2" timeOffset="28636.3">9706 14143 17503 0,'0'0'768'0,"0"0"176"0,0 0-752 0,0 0-192 16,0 0 0-16,15-5 0 0,1 0 4912 0,5 0 944 15,4-2 192-15,4-1 32 16,2-1-5568-16,3 0-1136 0,2-1-208 0,4-1-64 16,0 1 320-16,3-2 64 0,3 0 16 0,2 1 0 0,1-2 272 0,2-2 48 0,-1 0 16 0,1-2 0 15,2-2 160-15,2 2 0 0,0 2 0 0,3-2 0 16,2-3 320-16,2-2 0 0,1 1 0 0,4-2 0 15,-1-3 176-15,3-4 16 0,3-2 16 0,4 1 0 16,3 0-224-16,1-3-48 0,1-3-16 0,-2 1 0 16,3-2-240-16,2-4 176 0,2-1-176 0,0-1 160 15,-3-2-16-15,2-3 0 0,2-2 0 0,2-2 0 16,1 0 128-16,1 0 32 0,-3-2 0 0,0 0 0 16,1-2 32-16,0-2 16 0,-1 3 0 0,0-4 0 15,-4-1 0-15,0 0 0 0,-3 2 0 0,-2 2 0 0,-2 1-144 16,0 0-16-16,-1-3-16 0,-3-1 0 0,-6-2-176 0,1 0 128 15,0 0-128-15,-4 2 128 16,-2-2-128-16,0 1 0 0,-1-1 0 0,-1-4 128 0,-3 1 0 0,-1 0-128 16,-2 0 192-16,-1 4-64 0,-1 1-128 0,-1 4-176 15,-2-3 48-15,-1 8 0 0,-1 1 128 0,-2 2 0 16,0 4 0-16,-5 3-128 0,-6 4-64 0,-4 5-16 16,-3 4 0-16,-2 4 0 15,-3 5-560-15,-3 3-96 0,-4 3-32 0,-3 4-17040 0</inkml:trace>
  <inkml:trace contextRef="#ctx0" brushRef="#br2" timeOffset="29337.05">9713 14841 26719 0,'0'0'2368'0,"0"0"-1888"0,-3-5-480 0,3 5 0 16,7-8 2992-16,4 3 496 0,5-5 96 0,4 3 32 16,2-1-2976-16,5 1-640 0,3 2 0 0,5-1-144 15,6-5 144-15,3 1 0 0,3-3 0 0,5-2 0 16,3-2 0-16,4-1 128 0,3-3-128 0,2-2 0 15,2-2 0-15,2-2 0 0,1-1 0 0,4-3 0 16,6-6 0-16,-1-4 0 0,4-1 0 0,3-4 128 16,2-3 32-16,7-2 16 0,6-1 0 0,1-6 0 15,-1 0-16-15,3-5 0 0,1-1 0 0,2-3 0 16,0-4 32-16,-1-1 0 0,1-2 0 0,2-1 0 16,0-1 64-16,-4 2 0 0,-4-3 16 0,-3 1 0 15,-1-6-96-15,-3 2-32 0,1 3 0 0,-4-3 0 16,-5 0-144-16,-2-1 0 0,-2-1 144 0,-1 1-144 15,-3 2 0-15,-2-1 0 0,-2 2 0 0,-2 1 128 0,-4-1-128 0,-1 2 0 16,-2 1 0-16,-1 0 0 0,1 4 0 0,-1-2-160 16,-3-3 160-16,-3 2-208 15,-2 1-272 1,-4 2-48-16,0 4-16 0,-3 0-11824 0,-2 4-2368 0</inkml:trace>
  <inkml:trace contextRef="#ctx0" brushRef="#br2" timeOffset="29931.31">17682 8394 6447 0,'0'0'272'0,"7"-12"80"0,-5-1-352 0,0 0 0 0,-2 0 0 0,-2 0 0 15,0-1 1712-15,-1-2 272 0,-1-1 48 0,0-1 16 16,0-2-1536-16,1-2-320 0,-3-4-48 0,1-1-16 15,-1-1-128-15,-2 1 0 0,0-3 0 0,-1 3 0 32,0 0-320-32,0 0-112 0</inkml:trace>
  <inkml:trace contextRef="#ctx0" brushRef="#br2" timeOffset="30589.05">16276 9146 3679 0,'-13'65'320'0,"0"10"-320"0,-2 3 0 0,0 8 0 0,-1 6 1856 0,3 5 288 16,-3-1 64-16,1 6 16 0,-1 0-880 0,2 5-192 15,-1 4-16-15,1 2-16 0,-2 2-544 0,1 5-128 16,-1 5 0-16,0 0-16 15,-1 3-432-15,-1 5 128 0,-1 4-128 0,-4 6 0 0,-4 3 0 0,0 1 0 16,-3 6 0-16,2-2 0 0,4-2 0 0,1-3 128 16,1-4-128-16,3-3 0 0,0-6 464 0,6-8 16 15,2-5 0-15,4-9 0 0,3-5 928 0,5-4 176 16,5-5 32-16,5-3 16 0,6-4-352 0,4 0-80 0,5-1-16 0,7 1 0 16,6-3-784-16,5 0-144 0,5-2-48 0,5-3 0 15,5-1-208-15,1-3 0 16,1-2 0-16,-1-4 0 0,0-7 0 0,3-5-240 0,-1-5 80 0,7-5 16 15,7-1-96-15,-4-5-16 0,-3-6 0 0,-1-4 0 32,1-6-320-32,-1-5-80 0,-2-5-16 0,3-4 0 0,4-2 432 0,-5-6 96 0,-5 0 16 0,-5-9 0 15,-3-6-128-15,1-8-32 0,1-8 0 0,1-4 0 16,-2-2 288-16,1-7 0 0,1-5-128 0,-4-5 128 16,-3-8 144-16,-3-5 96 0,-1-4 16 0,0-5 0 15,0-3 304-15,-1-2 64 0,-2-2 16 0,0-5 0 16,2-9-224-16,1-5-32 0,-1 0-16 0,-2-6 0 15,-4-7-240-15,-3-7-128 0,-2-7 160 0,-1-5-160 16,-1-5 144-16,-2-6-144 0,-1-5 128 0,-1-2-128 16,-2-2 0-16,0-1 0 0,-3 2 0 0,1-4 0 15,-2-6-128-15,-2 3-16 0,-2 3 0 0,-3 2 0 0,-6-3 144 0,1 2-208 16,-1 0 80-16,-4 4 128 0,-6 3 0 0,-2 1 0 16,-2 1 0-16,-3 5 0 0,-4 5-384 0,-6 3 0 15,-2 0 0-15,-5 8 0 16,1 3-320-16,-2 5-64 0,-2 6 0 0,-2 4-16 15,-2 5-144-15,-1 1-32 0,0 0 0 0,-1 6 0 0,-1 4 448 0,-4 4 96 16,-1-2 16-16,0 6 0 0,-1 4 592 0,-3 5 128 16,1 2 32-16,3 5 0 0,2-1 176 0,-2 7 48 15,0 4 0-15,3 5 0 0,0 3-576 0,0 4 0 16,-1 5-240-16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19:24:27.44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2799 9364 10127 0,'0'0'448'0,"0"0"96"0,0 0-544 0,-3 13 0 0,0-4 0 0,3-9 0 16,0 12 2384-16,0-2 368 0,1 1 80 0,0-1 16 15,-1-10-1776-15,3 14-368 0,-1 3-64 0,0-1 0 16,-4 1-256-16,2-3-32 0,2 3-16 0,-5 1 0 15,-1 2 112-15,2 0 0 0,2 0 16 0,-2 0 0 16,-2 1 112-16,0 1 0 0,1 2 16 0,-1-4 0 16,0 3-208-16,0 0-32 0,0 2-16 0,0 2 0 15,1 4-144-15,1 3-48 0,-2 2 0 0,1 3 0 16,2 1-144-16,-2 0 0 0,-1 0 0 0,2 0 0 0,-1-1 0 0,2 0 0 16,-2-1 0-16,1 2 0 0,-2 3 192 15,1 6-32-15,2 0-16 0,-3 9 0 0,0 0 64 0,0 2 16 16,2-2 0-16,-1-2 0 0,0-2-224 0,-2 5 128 15,-1 2-128-15,-1 6 0 0,2 1 128 0,0-1-128 16,1 0 0-16,1-7 0 0,0-1 0 0,1-1 0 16,-1 4 0-16,2-1 0 0,1 5 256 0,0-1-64 15,0-1 0-15,3-2 0 0,-1-2 256 0,1-4 32 16,-1-2 16-16,0 4 0 0,-1 2-160 0,2 2-16 16,1 2-16-16,-1 0 0 0,1-4-112 0,0-3 0 15,0-3-16-15,-1 2 0 0,-1 1-176 0,0 1 0 16,-1 2 144-16,3 0-144 0,-1-4 0 0,-1-2 128 0,1-3-128 15,-1-4 0-15,1-4 0 0,-2 0 0 0,-1-1 0 0,2 1 0 16,-1 0 0-16,-1 0 128 0,-1-4-128 0,-1 2 0 16,5-2 0-16,-2-2 0 0,-3-1 0 0,2-2 0 15,0-3 0-15,0-1 0 0,0-3 0 0,0 1 128 16,0-5-128-16,2 3 0 0,1 2 0 0,-2-1 128 16,-1-1-128-16,1 3 0 0,3-3 0 0,3 0 0 15,-5-1 0-15,2-2 0 0,2-1 0 0,-1-2 0 16,0-2 0-16,0-2-160 0,-1-3 160 0,1-4 0 15,-5-9-416-15,6 12 32 0,-6-12 0 0,0 0 0 16,0 0-1904-16,0 0-368 16,0 0-80-16</inkml:trace>
  <inkml:trace contextRef="#ctx0" brushRef="#br0" timeOffset="646.58">3885 9179 29711 0,'-16'23'1312'0,"6"-7"288"0,-3 0-1280 0,1 6-320 0,2 8 0 0,1 5 0 16,1 5 256-16,0 3-16 0,2 3 0 0,0-3 0 15,4-1-240-15,-1-3 0 0,0 1 0 0,1 1 0 16,-2 0 0-16,1 1 0 0,2 1 0 0,-3 5 0 16,-2 3 0-16,2 4 0 0,0 4 0 0,1-1 0 15,3 1 0-15,-2-3 0 0,-2-1 0 0,0 3 0 16,-1 4 0-16,-1 5 0 0,2 8 0 0,1-1 0 0,-1 0 0 16,0 1 0-16,0 0 0 0,-1 5 0 0,-3 7 0 0,4 2 272 15,1 0-48-15,1-2-16 0,-2-2 192 0,0 3 48 16,0 7 0-16,0-2 0 0,0-3 64 0,1-1 0 15,3-3 16-15,-1 2 0 0,-1 6-64 0,-1-1-16 16,2-6 0-16,-1-2 0 0,0-3-80 0,-1 3-32 16,0 3 0-16,2 0 0 0,1-4-112 0,0-5-32 15,1-5 0-15,-1 2 0 0,0 3-192 0,2 1 128 16,-1-2-128-16,2-4 0 0,-2-3 128 0,0-8-128 16,1-1 0-16,-1 2 0 0,-2 1 0 0,2-1 0 15,2-3 0-15,-1-4 0 0,1-3 0 0,-2-6 128 16,0-5-128-16,2-5 0 0,0-6 0 0,-2 0 0 15,1-2 0-15,2-4 0 16,-1-5-384-16,0-3-64 0,-1-4 0 0,2-2-16 16,0-4-1904-16,-4-8-384 0,0 0-80 0,0 0-10704 0</inkml:trace>
  <inkml:trace contextRef="#ctx0" brushRef="#br0" timeOffset="1218.39">4968 9310 23039 0,'-6'17'2048'0,"-1"7"-1648"16,0 6-400-16,1 4 0 0,2 4 896 0,2 2 80 0,1-1 32 0,1 1 0 15,0 0-672-15,1-1-128 0,0 0-16 0,0 4-16 16,1 4-176-16,0 5 128 0,0 4-128 0,-1 4 128 16,0 4 112-16,1 0 16 0,0 0 0 0,0 1 0 15,-2 0 112-15,-2 8 16 0,2 8 16 0,0 2 0 16,0-1-128-16,2 1-16 0,-5-5-16 0,2 8 0 16,-1 8-80-16,0 0-16 0,-1-2 0 0,0 2 0 15,2-4-144-15,-1 6 128 0,-2 9-128 0,1-4 128 16,-1-3-128-16,2 3 0 0,-1 0 0 0,2 2 0 15,-5 2 0-15,2-6 0 0,2-8 0 0,-1 4 128 16,-1 3-128-16,2-3 0 0,2-1 144 0,-2-7-144 16,0-7 384-16,1 4 16 0,-1 4 0 0,1-2 0 15,1-4-128-15,1-5-16 0,-1-8-16 0,2 0 0 16,0-2-240-16,1-4 0 0,-2 3 0 0,2-5 0 16,1-4 0-16,-1-6 0 0,1-7 0 0,2-4 0 15,-1-8 0-15,3-4 0 0,-1-8 0 0,4-4 0 16,1-4-1840-16,1-6-304 0,2-6-64 0</inkml:trace>
  <inkml:trace contextRef="#ctx0" brushRef="#br0" timeOffset="1748.57">5910 9248 20271 0,'-11'25'1792'0,"5"-7"-1424"0,-2 4-368 0,3 5 0 16,1 5 1344-16,3 4 208 0,-1 6 48 0,4-2 0 15,-1 5-864-15,3-1-160 0,0 3-48 0,1 2 0 16,0 1-272-16,0 5-64 0,-1 6-16 0,1 8 0 16,1 5 192-16,-1 1 32 0,1-1 16 0,0 3 0 15,-2 1 96-15,-2 8 32 0,1 8 0 0,-1 0 0 16,1-1-96-16,-2 0 0 0,-1 5-16 0,2 3 0 15,-2 4-128-15,0-4-32 0,-2-1 0 0,2 3 0 0,-1 4-80 0,1 1 0 16,0-5-16-16,0-3 0 0,-1 2-48 0,1 2 0 16,0 3 0-16,1-5 0 0,0-7-128 0,1 6 192 15,-2 3-192-15,2-2 192 0,1-3-192 0,-1-5 0 16,1-6 144-16,-2 3-144 0,-1 3 0 0,2-2 0 16,-1-8 0-16,0-5 128 0,-1-9-128 0,0 2 0 15,-1 1 0-15,1-4 128 0,0-1-128 0,4-7 0 16,-2-6 0-16,1-6 0 0,-2-6 0 0,3-4 0 15,1-9 0-15,1-2 0 16,0-5-480-16,1-2-112 0,1-5-32 0,-1-3-9760 16,1-3-1968-16</inkml:trace>
  <inkml:trace contextRef="#ctx0" brushRef="#br0" timeOffset="2330.13">6980 9475 16575 0,'0'0'736'16,"-9"6"160"-16,-1-1-720 0,3 3-176 0,1 1 0 0,2 4 0 0,1 2 4432 0,3-1 864 16,1 0 160-16,3 3 48 0,1 3-4528 0,2-2-976 15,-1 4 0-15,1 3-144 0,-1 3-96 0,1-1-16 16,0 5 0-16,-1 5 0 0,-1 7 96 0,2 8 16 15,-2 6 0-15,0 3 0 0,0 0 144 0,2 3 0 16,-1 0 0-16,0 3-128 0,-1 4 128 0,0 8 0 16,-2 5 0-16,2 0 0 0,-1-2 0 0,1 1 0 15,-1-1 0-15,0 8 0 0,0 8 0 0,1-3-128 0,-1-5 128 0,0 5 0 16,0 3 0-16,0 7 128 0,0 1 0 0,-1-4 0 16,1-5 240-16,0 3 48 0,-1 8 16 0,-2-2 0 15,-1-6-48-15,0 1 0 0,0-2 0 0,-1 2 0 16,0 2-32-16,-1-5-16 0,0-7 0 0,-1 2 0 15,-2 6-80-15,2-1 0 0,1-3-16 0,-1-5 0 16,-1-8-112-16,0 4 0 0,0 4-128 0,0-3 192 16,2-2-192-16,0-8 0 0,1-9 0 0,1-7 0 15,0-5 0-15,3 0 0 0,-1-2 0 0,2-6 0 16,0-5-192-16,1-5-64 0,1-7-32 0,-1-5 0 16,0-4-720-1,0-5-144-15,1-5-16 0,-6-12-9680 0,0 0-1936 0</inkml:trace>
  <inkml:trace contextRef="#ctx0" brushRef="#br0" timeOffset="3183.59">2280 10323 5519 0,'38'-5'240'0,"-9"1"64"0,5-1-304 0,5 1 0 16,1-2 0-16,3 2 0 0,3-1 2000 0,-2 2 352 15,-1-1 64-15,3 0 16 0,2 0-1008 0,4 0-192 16,3 2-32-16,4-2-16 0,2 1-160 0,1-2-48 16,1 1 0-16,1 1 0 0,0-2-192 0,5 3-32 0,8-1-16 0,2 2 0 15,2 1-272-15,-1-3-48 0,-3 2-16 0,6-1 0 16,6 1-208-16,3 1-64 0,6-2 0 0,-2 0 0 15,1 1-128-15,6 0 0 0,8-2 0 0,0 0 0 16,-1 0 0-16,3 1 0 0,1 1 0 0,2 0 0 16,3-2 0-16,-2 2 0 0,-3 1 0 0,4 0 0 15,5-2 240-15,-5 2 16 0,-5 2 0 0,4 0 0 16,6 1 304-16,-5 0 64 0,-4 0 16 0,-1 3 0 16,3-4-16-16,-1 2 0 0,-4 0 0 0,-1 3 0 15,-1-3-176-15,1 1-48 0,1-1 0 0,-4 2 0 16,-8-3-176-16,0 1-32 0,2-2-16 0,-1 2 0 15,0-4-48-15,-7 0 0 0,-7 0 0 0,-1 0 0 16,1-4-128-16,-1 2 160 0,1-2-160 0,-7-3 160 0,-6 1-160 0,-4-2 0 16,-2 0 0-16,-1 0 0 15,1-1-544-15,-3-3-32 0,-2 1-16 16,-4 0 0-16,-8 1-432 0,-4 1-64 0,-7 0-32 0,-4 1-7888 16,-3 0-1568-16</inkml:trace>
  <inkml:trace contextRef="#ctx0" brushRef="#br0" timeOffset="3932.08">2112 11162 19343 0,'-14'13'848'0,"5"-5"192"0,-1-1-832 0,3 1-208 0,7-8 0 0,0 0 0 0,0 0 1472 0,0 0 240 16,9 8 48-16,4-3 16 0,2-2-1456 0,4-1-320 15,-1-2 0-15,4 0 0 0,3 0 208 0,4 2 48 16,1 0 16-16,5 1 0 0,3 1 432 0,5-1 96 16,2 2 16-16,2 0 0 0,4 3-288 0,0-2-48 15,0 1-16-15,2-1 0 0,1 1-240 0,6 2-48 0,9-3-16 0,2-2 0 16,1 0-160-16,-2-1 0 0,1-2 0 0,3 1 128 15,3-1-128-15,8-1 0 0,6-1 0 0,0-1 128 16,-5 1 48-16,4 0 0 0,4-1 0 0,5 1 0 16,7 1 128-16,-3-3 16 0,-3 3 16 0,7 0 0 15,8-1-112-15,-2 1-32 0,-4-1 0 0,1-1 0 16,4 2-192-16,-2 0 0 0,0 0 0 0,-5-2 0 16,-5 1 0-16,6-2 0 0,7 0 0 0,-6 1 0 15,-5-2 0-15,2 0 0 0,3-1 0 0,0-1 0 16,-2 1 0-16,1 0 0 0,-3-1 0 0,5-1 0 15,3 2 128-15,-3 1-128 0,-8 1 0 0,2 1 144 16,-2-1-144-16,0 0 0 0,0 0 0 0,-8 0 0 0,-7 0 0 16,-1 2-176-16,0 0 16 0,-1-1 0 0,-1 2-192 0,-9 0-32 15,-7 0-16-15,-7 0 0 16,-2 0-208-16,-4 3-32 0,-2 1-16 0,1-3-8688 16,-3 1-1728-16</inkml:trace>
  <inkml:trace contextRef="#ctx0" brushRef="#br0" timeOffset="4649.08">2022 12055 13823 0,'-12'4'608'0,"6"-2"128"0,-5 0-592 0,5 0-144 15,6-2 0-15,0 0 0 0,0 0 3728 0,0 0 720 16,0 0 144-16,18 0 16 0,0-2-3712 0,2-1-736 15,-1 0-160-15,5 1 0 0,1-1 0 0,2 1 240 16,6-1-64-16,4 2-16 0,4-2 160 0,8 2 16 16,10-3 16-16,4 1 0 0,2 1-352 0,0-1 144 15,0-1-144-15,6 1 0 0,4 2 0 0,7-3-224 16,7 0 16-16,0 0 0 16,-3 1-624-16,5-3-112 0,4 0-16 0,4-1-16 15,3-1 160-15,-2 1 48 0,-1-1 0 0,6 0 0 0,8 0 576 0,-1-1 192 16,-2 3 0-16,2 0 0 0,4 0 256 0,1 3 176 15,1-1 16-15,-1 2 16 0,-1-1-48 0,7 0-16 16,2 2 0-16,-3 1 0 0,-6 0-144 0,6 0-16 16,5 0-16-16,-4 0 0 0,-6-2-224 0,4 0 176 15,6 1-176-15,-6 0 160 0,-5-1-16 0,1 1 0 16,2-2 0-16,-2 1 0 0,-2 0 16 0,-4 0 0 16,-3-2 0-16,0 0 0 0,1 0-160 0,-5-2 160 15,-8 0-160-15,2 1 160 0,-3 0-160 0,3 0 0 0,1 0 0 16,-5 1 0-16,-11-2 0 0,-2 1 0 15,-2 0-192-15,1 1 192 16,1 0-448-16,-5 2 16 0,-8-2 16 0,-4 1 0 16,-6 2-496-16,-3-1-112 0,-7 1 0 0,-2 1-6944 0,-4 0-1376 0</inkml:trace>
  <inkml:trace contextRef="#ctx0" brushRef="#br0" timeOffset="5345.5">1991 12858 25791 0,'0'0'2304'0,"-8"0"-1856"0,8 0-448 0,0 0 0 16,0 0 2240-16,0 0 336 0,0 0 80 0,10 12 16 16,5-1-2256-16,3 0-416 0,2 0-144 0,4-1 0 15,5-1-288-15,2 0-48 0,2 0-16 16,3-3 0-16,5 0 192 0,7 0 48 0,7-1 0 0,6-1 0 15,4 0 256-15,-1-1-128 0,-1-1 128 0,1 1 0 16,2 1 0-16,7-3 0 0,8 3 0 0,0 1 0 0,-3 1 0 16,3-1 0-16,-2 1 0 0,10 4 144 0,9-1 176 0,-2 2 16 15,-2 2 16-15,1 3 0 0,4 1-16 16,7 0 0-16,9-1 0 0,-3 1 0 0,-4-1-96 0,7-1-32 16,7-1 0-16,-2-3 0 0,-5-1-16 0,6-3 0 15,10-5 0-15,-5 2 0 0,-3-4 112 0,2 0 16 16,4 0 0-16,-1-4 0 0,-3 2 0 0,0-5 16 15,3 2 0-15,-1-3 0 0,-1-2-32 0,-3-1-16 16,1 2 0-16,1-4 0 0,3 3-48 0,-4-3-16 16,-5 1 0-16,-1 0 0 0,4 0-48 0,-6 2-16 15,-8 1 0-15,4 2 0 0,3 2-160 0,-5-2 128 16,-5 4-128-16,-5 0 128 0,-3-2-128 0,-1 1 0 16,2-1 0-16,-6 1 0 15,-7-1-320-15,-5-2-160 0,-6-2-32 0,-4-2 0 16,-3 1-2880-16,-3-3-592 0</inkml:trace>
  <inkml:trace contextRef="#ctx0" brushRef="#br1" timeOffset="14872.3">9810 5355 11055 0,'0'0'480'0,"0"0"112"0,-9-7-464 0,9 7-128 0,-9-1 0 0,9 1 0 15,0 0 4544-15,0 0 880 0,-9 1 176 0,9-1 32 16,-9 6-4480-16,2 0-896 0,7-6-256 0,-5 7 0 16,-1-1 0-16,6-6 0 0,-5 8 0 0,5-8-144 15,-3 8 144-15,3-8-208 0,0 9 80 0,1 0 128 16,1 0 0-16,-2-9 0 0,2 12 0 0,2 1 0 15,-1-1 336-15,-1-1-16 0,1 1 0 0,-1 1 0 16,0-2 208-16,0 2 48 0,0 0 0 0,-2 1 0 16,0 3-192-16,0 0-16 0,-2 1-16 0,0-2 0 0,-1 0-224 15,2-1-128-15,-2 2 160 0,1 0-160 0,-1 1 0 0,2-1 128 16,1 3-128-16,0-1 0 0,-2 1 0 0,2 1 0 16,0 0 0-16,2 1 0 0,-1 0 0 0,0 0 0 15,1-1 128-15,-2 2-128 0,1 2 0 0,-1 0 0 16,-1 0 0-16,-1 0 0 0,0-5 0 0,-1 0 0 15,2-2 0-15,-2 0 0 0,-1 1 0 0,0-4 0 16,0 0 0-16,2-1 0 0,-1-1 176 0,1 1-176 16,0-1 192-16,1-1-192 0,0 0 240 0,1 1-64 15,-2-4-16-15,1 2 0 0,1-11-160 0,0 11 0 16,-1 1 0-16,0 0 0 0,-1-1 0 0,0-1 0 0,2-10 0 16,-6 11 0-16,4 0 0 0,2-11 128 0,-4 11-128 0,1 0 0 15,1-1 160-15,2-10-160 0,-6 11 192 0,6-11-192 16,-3 11 144-16,3-11-144 0,0 0 0 0,0 0 144 15,0 0-16-15,0 0-128 0,-10 3 192 0,10-3-64 16,0 0 48-16,0 0 0 0,-11-3 0 0,3 0 0 16,1-3-48-16,1 1 0 0,-1-1 0 0,2-3 0 15,-1-2-128-15,-1 2 160 0,1-1-160 0,-1-1 160 16,-1-2-160-16,0 1 0 0,2 2 144 0,-1-1-144 16,-1 0 0-16,3 0 0 0,0 1 0 0,1-1 0 15,-1 2 0-15,1 0 0 0,-1 0 0 0,5 9 0 16,-3-9 0-16,3 9 0 0,-5-7 0 0,5 7 0 15,-5-5 0-15,5 5 0 0,0 0 0 0,0 0 0 16,0 0 0-16,0 0-160 0,0 0 160 0,0 0 0 0,-5 8-144 0,5-8 144 16,0 13 0-16,1-1-144 15,-1-12 144-15,4 13 0 0,0-1 0 0,1-2-128 0,-5-10 128 0,9 13 0 16,-1-1 0-16,-2 0 0 0,2-1 0 0,0 1 0 16,-1-2 0-16,0 2 0 0,0-1 0 0,-1-1 0 15,0-1 0-15,-1 2 0 0,0 0 0 0,0 1 0 16,-1-5 0-16,-4-7 0 0,0 0 0 0,8 9 0 15,0-2 0-15,0 0 0 0,-8-7 0 0,0 0 0 16,11 4 0-16,1-1 0 0,-12-3 0 0,13-3 0 16,0-1 0-16,-2-1 128 0,-4 0 48 0,1-3 16 15,0-1 0-15,1-1 0 0,2-1-64 0,-4 0 0 16,1-2 0-16,1 0 0 0,1 0 32 0,-3-1 0 16,1-3 0-16,0 1 0 0,0 2-160 0,0-2 128 0,-3 2-128 15,0 1 128-15,0-3-128 0,2 5 0 0,-1 1 0 16,2-1 0-16,-1 0-320 0,0 1-32 0,5-1-16 0,3 4 0 31,0-1-1552-31,3 1-320 0,2 1-64 0</inkml:trace>
  <inkml:trace contextRef="#ctx0" brushRef="#br2" timeOffset="29165.57">15600 6738 11967 0,'0'0'1072'0,"5"-8"-864"16,2 3-208-16,-7 5 0 0,8-8 704 0,0 2 80 16,-1 1 32-16,-7 5 0 0,11-7-656 0,-11 7-160 15,9-3 0-15,-9 3 0 0,0 0 0 0,0 0 0 16,9 3 0-16,-9-3 0 0,0 0 400 0,0 0 48 15,0 0 16-15,1 13 0 0,-1-1 400 0,-2 2 80 16,-3 1 16-16,-2 4 0 0,1 2-176 0,-2 4-16 16,-1 1-16-16,-2 2 0 0,-1 4-48 0,1-1-16 15,-1 2 0-15,-1-1 0 0,-3 2-48 0,1 0 0 0,-2-3 0 16,0 1 0-16,0 0 64 0,1 1 16 0,-1 1 0 0,2 2 0 16,-1 6 112-16,0 1 32 0,2 1 0 0,0-1 0 15,-1 2-352-15,2-6-64 0,2-3 0 0,1-1-16 16,0-1-288-16,2-2-144 0,0-1 160 0,2-1-160 15,1-4 128-15,2 1-128 0,2 1 0 0,-1-2 0 16,0-3 0-16,-2-1 0 0,-1-1 0 0,1 1 0 16,-1-2 0-16,-1 1 0 0,0-4 0 0,1-2 0 15,-2-2 0-15,2 1 0 0,1-4 0 0,0 3 0 16,0-4 0-16,2 0 0 0,2-9 0 0,-4 8 0 16,4-8 176-16,0 0 32 0,-4 8 16 0,4-8 0 15,0 0-96-15,0 0-128 0,-8 5 176 0,8-5-176 16,-9 1 192-16,9-1-192 0,-9 3 192 0,9-3-192 0,0 0 0 0,0 0 0 15,-8-6 0-15,8 6 0 0,-7-11 0 0,3 2 0 16,2-1 128-16,0-2-128 0,2 0 0 0,2-2 0 16,0-2 0-16,1-2 0 0,-2-3 0 0,2-1 160 15,1 1-160-15,-3-1 128 0,2-3-128 0,-1 2 0 16,1 2 144-16,0 2-144 0,-2 0 0 0,-1 2 128 16,0 0-128-16,-1 3 0 0,-1 3 0 0,0 1 0 15,-1 1 0-15,3 9 128 0,-5-9-128 0,5 9 0 16,0 0 0-16,0 0 128 0,0 0-128 0,0 0 0 15,-8 2 0-15,8-2 0 0,-7 7 0 0,4 4 0 16,0 0 0-16,2 2 0 0,1 0 0 0,1 1 0 16,0 3 0-16,1 3-128 0,0 1 128 0,-1 1 0 0,-1 0 0 15,0 1 128-15,0 3-128 0,0 1 176 0,-1-1-176 0,0 1 192 16,-2 0 0-16,1-1 0 0,-1 1 0 0,-1-5 0 16,0 1 48-16,0-2 16 0,-1-7 0 0,1 1 0 15,0-4 16-15,2-1 16 0,2-10 0 0,0 0 0 16,0 9 176-16,0-9 48 0,0 0 0 0,9 0 0 15,1-3-64-15,3-3 0 0,4-5 0 0,4-1 0 16,4-5-160-16,5-2-32 0,2-5-16 0,5 0 0 16,1-4-96-16,1 0-16 0,0-2 0 0,0 0 0 31,-2 0-1408-31,3 1-304 0,3-1-48 0</inkml:trace>
  <inkml:trace contextRef="#ctx0" brushRef="#br2" timeOffset="33768.39">1884 5360 5007 0,'0'0'208'0,"0"0"64"0,0 0-272 0,0 0 0 0,-8-5 0 0,8 5 0 15,0 0 0-15,0 0-176 0,-6-7 32 0,0 1 0 0,6 6-96 0,-4-9-16 16,2 0 0-16,0-3 0 16,2 2 592-16,2-1 112 0,-1 1 32 0,2-1 0 0,-1 2 1280 0,1 0 256 15,-3 9 48-15,4-12 16 0,0 0-784 0,0 5-144 16,-4 7-48-16,0 0 0 0,5-11-384 0,-5 11-80 16,0 0 0-16,5-8-16 0,-5 8-304 0,0 0-48 15,0 0-16-15,0 0 0 0,0 0 112 0,0 0 16 16,0 0 0-16,0 0 0 0,0 0-48 0,0 0 0 15,0 0 0-15,0 0 0 0,0 0-208 0,0 0-128 16,0 0 160-16,5 12-160 0,-5-12 208 0,6 12-48 16,-3 0-16-16,1 1 0 0,0 0 96 0,0 1 16 15,-1 2 0-15,-1-2 0 0,1 2 16 0,0-1 16 16,-1 2 0-16,1 2 0 0,-2 0 96 0,2 3 32 0,-3-5 0 0,1 3 0 16,0 1-48-16,-1 1-16 0,-1-3 0 0,0 2 0 15,2 1-160-15,-1 3-48 16,0-1 0-16,0-1 0 0,0-2-16 0,3 1 0 0,1 0 0 0,-1 0 0 15,1 1 80-15,0-1 16 0,0 1 0 0,0 1 0 16,1 0-224-16,1 0 144 0,-1-1-144 0,0 0 128 16,-2 1-128-16,2 2 0 0,-1-2 0 0,0 2 0 15,0-1 0-15,-1 1 0 0,0 2 0 0,0 0 0 16,-1 0 0-16,0 2 0 0,-2 2 0 0,2-1 0 16,1 3 0-16,-1-3 0 0,0 3 0 0,-1-1 0 15,0-2 0-15,-1-1 0 0,0-1 0 0,0-1 0 16,0 1 0-16,0-5 128 0,2 0-128 0,-2 1 0 15,-2-3 0-15,2 6 0 0,0-4 0 0,-2 2 0 16,-2 1 0-16,0-1 0 0,-1 0 0 0,2 2 0 0,-1 4 0 0,0-1 0 16,0 0 0-16,0-1 0 0,-2-2 0 0,1-1 0 15,-1-1 0-15,3 0 0 0,1 0 0 0,0-4 0 16,-1 1 0-16,2-1 0 0,1 0 0 0,0 3 0 16,1-1 0-16,0-1 0 0,-1-3 0 0,3 3 0 15,0-1 0-15,-1 1 0 0,-1 3 0 0,2-2 0 16,1 2 0-16,-1-3 0 0,-3 2 0 0,1 0 0 15,0-4 0-15,-1 2 0 0,0 2 0 0,-1 0 0 16,0-2 0-16,-1 1 0 0,1 0 0 0,-2-3 0 16,1-1 0-16,-1 1 0 0,1 0 0 0,2-1 0 15,1 0 0-15,-1-2 0 0,-1 0 0 0,1-3 0 16,1-2 0-16,1 1 0 0,1 0 0 0,0 3 0 0,1-2 0 16,-1 0 0-16,1 0 0 0,2 0 0 15,0 2 0-15,1 2 0 0,-2 1 0 0,1-3 0 0,1 0 0 0,-2 3 0 16,-1 1 0-16,0 0 0 0,-1 0 0 0,2-1 0 15,-1 0 0-15,-2 1 0 0,-2-3 0 0,0-1 0 16,0-1 0-16,0-1 0 0,-1 1 0 0,1 0 0 16,-1 1 0-16,-1-3 0 0,2-1 0 0,0 0 0 15,-1-1 0-15,0 1 0 0,1 0 0 0,-2 1 0 16,1-3 0-16,0 2 0 0,0 1 0 0,1 2 0 16,-3-1 0-16,3 2 0 0,0 1 0 0,0 2 0 15,-3-1 0-15,2 0 0 0,1-2 0 0,0 1 0 16,-1 1 0-16,-1 0 0 0,1-1 0 0,0-2 0 15,-1-2 0-15,1-1 0 0,-1-1 0 0,-1-2 0 16,2-1 0-16,1-9 0 0,-3 12 0 0,-1-2 0 16,0-2 0-16,4-8 128 0,-5 11-128 0,1-5 0 0,4-6 128 0,-6 11-128 15,0-4 0-15,2 3 128 0,1-1 0 0,-1 0-128 16,4-9 192-16,-4 10-64 0,4-10 64 0,-5 11 0 16,5-11 0-16,-6 8 0 0,6-8-32 0,0 0 0 15,-4 7 0-15,4-7 0 0,0 0-160 0,0 0 192 16,0 0-192-16,0 0 192 0,0 0-64 0,0 0-128 15,0 0 192-15,0 0-64 0,0 0 0 0,0 0-128 16,0 0 192-16,10 8-64 0,-10-8-128 0,10 4 192 16,0 3-192-16,-10-7 192 0,12 4-192 0,0-2 0 15,0 1 0-15,-2-1 0 0,-10-2 0 0,12 3 0 16,1 1 0-16,0 0 0 0,0-3 0 0,0-1 0 16,1 0 0-16,2 0 0 0,1 1-144 0,0-1 144 15,0-1 0-15,1 1 0 0,3-1 0 0,0-1 0 0,1-1 0 16,0 0 0-16,1 0 0 0,4 1 0 0,0-5 0 0,3 3 0 15,0 2 0-15,1-4 0 0,-1 3 0 0,1-1 0 16,1-2 0-16,0 3 0 0,0-1 0 0,2 1 0 16,1-1 0-16,3 2-128 0,1 0 128 0,1 2 0 15,2-2 0-15,0 2 0 0,-1 0 0 0,0 2 0 16,-4 1 0-16,1-2 0 0,0 2 0 0,1-3 0 16,4 0 0-16,0-3 0 0,2 1 0 0,1 0 0 15,4-3 0-15,1 1 0 0,2-2 0 0,-1 2 0 16,-2 0 0-16,0 0 0 0,-1 1 0 0,2-3 0 15,0-1 0-15,4 2 0 0,-2 0 0 0,3 2 0 16,-1 2 0-16,-2 1 0 0,-1 1-128 0,-2 0 128 16,-3 1 0-16,2-2 0 0,4 1 0 0,1 0 0 0,2 1 0 15,3-1 0-15,1 0 0 0,-1 3 0 0,-1 0 0 0,0-1 0 16,-2-6 0-16,2 2-160 16,6-2 160-16,2-1 0 0,0 0 0 0,-1 0 0 0,-1 2 0 0,-3-1 0 15,-3 1 0-15,-1-1 0 0,0-1 0 0,2 2 0 16,0-4 0-16,1 4 0 0,0-1 0 0,-2 2 0 15,-3 1 0-15,-1-2 0 0,-4 1 0 0,4-4 0 16,1 1 0-16,2 1 0 0,2 1 0 0,1-1 128 16,0 1-128-16,-2-1 0 0,-3 2 0 0,0-5 0 15,-2 3 0-15,2-1-128 0,0 0 128 0,0 0 0 16,1 0 0-16,-2 1 0 0,0 1 0 0,-3 0 0 16,-6 1 0-16,0 0 0 0,-4 1 0 0,2 0 0 15,0 1 0-15,0 3 0 0,-1-1 0 0,0 1 0 0,0-1 0 16,-1 3 0-16,0-5 0 0,-2 2 0 0,-4 0 0 0,-2 3 0 15,-3-2 0-15,-3 0 0 0,-1-1 0 0,-1 1 0 16,0 0 0-16,-1 0 0 0,4-3 0 0,-4 2 0 16,-1 0 0-16,-1-1 128 0,0 2-128 0,0-2 0 15,0 0 0-15,2 1 0 0,2-3 0 0,-1 2 128 16,-1 1-128-16,1 0 0 0,-1-2 0 0,-1 0 0 16,-1 2 0-16,-1-1 0 0,-3 1 0 0,-1 0 0 15,-2-1 0-15,-1-1 0 0,-2 1 0 0,-1 2 0 16,-11-4 0-16,12 2 0 0,-12-2 0 0,0 0 0 15,9 4 0-15,-9-4 0 0,0 0 0 0,0 0 128 16,0 0-128-16,9 5 176 0,-9-5-176 0,0 0 192 16,0 0-192-16,0 0 128 0,0 0-128 0,11 3 128 15,-11-3-128-15,10 3 0 0,-10-3 0 0,0 0 0 16,0 0 0-16,0 0 0 0,0 0 0 0,9-7 0 16,-9 7 0-16,0 0 0 0,0 0 144 0,4-9-144 0,-4 9 240 0,0-8-32 15,0-5 0-15,0 3 0 0,-1-1 192 0,0 2 48 16,-1-4 0-16,1 0 0 0,0-3-16 0,0-1 0 15,-1-2 0-15,2-1 0 0,2-2-208 0,0-3-32 16,1-2-16-16,1-3 0 0,0-3-176 0,-1 1 0 16,1 1 0-16,2-1 128 0,-1 0-128 0,1-1 0 15,1 1 0-15,-1 2 0 0,-2-2 0 0,-1 1 0 16,-1-3 0-16,0-2 0 0,-1-4 0 0,-1-5 0 16,0-3 0-16,-1-1 0 0,-1 0 160 0,1 1-160 15,-1 2 192-15,-2 3-192 0,0 1 256 0,-1 0-48 16,-2-2-16-16,2-4 0 0,-2-4-192 0,1-4 128 0,-1-2-128 15,2 4 0-15,0 0 128 0,1 3-128 0,-1 2 0 16,1-1 0-16,1-2 128 0,1-3-128 0,-2-3 0 0,2-4 144 16,1 2-144-16,-2 3 0 0,1 4 0 0,-1 2 128 15,1 5-128-15,-1 0 0 0,0 0 0 0,1-4 0 16,-2-2 0-16,0-2 0 0,-1-2 0 0,0 3 0 16,1-1 0-16,-2 5 0 0,1 2 0 0,0 1 0 15,0-1 0-15,-2 0 0 0,3-1 0 0,0-1 128 16,-1-2 16-16,0 1 0 0,0 3 0 0,1 6 0 15,-1 2-144-15,1 2 128 0,0 6-128 0,0 1 128 16,0 0-128-16,1 1 0 0,1 2 0 0,-1-3 0 16,1 1 0-16,-1-1 0 0,0-1 0 0,1-1 0 15,-1 1 0-15,2-1 0 0,-3 0 0 0,1 4 0 16,2-2 0-16,0 1 0 0,-2 2 0 0,2 1 0 0,1 1 0 0,0 4 0 16,0 1 0-16,0-1 0 0,0 1 0 15,0 0 0-15,0 0 0 0,0 4 0 0,1-5 0 0,-1 2 0 16,0 1 0-16,0 3 0 0,-1-2 0 0,1 4 0 15,-1 0 0-15,-1-1 0 0,1 3-192 0,0 0 192 16,-2 3-160-16,0-1 160 0,1 2-160 0,-1 1 160 16,3 6-160-16,0 0 160 0,-4-6-240 0,4 6 48 15,0 0 16-15,0 0 0 0,0 0 16 0,0 0 0 16,0 0 0-16,0 0 0 0,-6-5-80 0,6 5-16 16,0 0 0-16,0 0 0 0,-11 4 64 0,3-2 0 15,1 2 0-15,0 3 0 0,1-1 192 0,-1 2 0 16,1-2 0-16,-1 1 0 0,7-7 0 0,-6 10 0 15,-1-2 0-15,1 0 0 0,-2-1 0 0,8-7 0 0,-12 6 0 0,3 1 0 16,-3-4 0-16,0 3 0 0,1-1 0 0,-2 0 0 16,-2-1 0-16,0 3 0 15,-2-4 0-15,-2 4 0 0,-1-1 0 0,0 2 0 0,-2-2 0 0,1 0 0 16,1-3 0-16,1 1 0 0,-3-2 0 0,0 1 0 16,-1-5 128-16,0 2-128 0,-3 0 0 0,-3 0 0 15,-2-2 128-15,-2 1-128 0,-3 1 0 0,-3 1 0 16,-3 1 0-16,-1 1 0 0,-1 0 128 0,-1 1-128 15,1-2 0-15,0 1 0 0,-1-1 0 0,-2 1 0 16,-1 0 128-16,-4 1-128 0,-3 2 0 0,0-2 0 16,1 4 0-16,0-2 0 0,2 0 0 0,3 0 0 15,0-3 0-15,-3 1 0 0,-4-1 0 0,-1 1 0 16,-3-1 0-16,0 0 0 0,0 1 0 0,0-1 0 0,2 0 0 0,1-2 0 16,-2 1 0-16,-2-1 0 0,-4-1 0 0,1 3 0 15,2-1 0-15,-1 2 0 0,2 0 0 16,1 0 0-16,0 1 0 0,-3-2 0 0,-3 1 128 0,-1 2-128 15,-1 1 0-15,3-1 0 0,1 1 0 0,2-1 0 16,2-1 0-16,-3 2 0 0,-3-2 0 0,-2 2 0 16,-1-2 0-16,1 1 0 0,0 1 0 0,4-2 0 15,4-1 0-15,-2 3 0 0,-3-4 0 0,-2 4 0 16,-1 0 0-16,2-2 0 0,-1-3 0 0,7 2 0 16,4 0 0-16,2-1 0 0,-1-3 128 0,-3 0-128 15,0 0 192-15,-1 0-192 0,0-2 224 0,1 2-64 16,-1 0-16-16,6 2 0 0,3-2-144 0,1 2 128 15,0 1-128-15,0 0 128 0,-2-2-128 0,-1 2 0 16,0-1 0-16,2-1 0 0,3 1 0 0,3-2 0 0,1 0 0 16,1 0 0-16,2-2 0 0,1 1 0 0,-2 1 0 0,-2-2 0 15,-2 0 0-15,0 0 0 0,1 2 0 0,1-3 0 16,0-2 0-16,1 0 128 0,0-1-128 0,6 2 0 16,3-1 192-16,2 3-64 0,1-5 0 0,3 2 0 15,1 0-128-15,2-1 192 0,1 0-192 0,2 1 192 16,0 2-192-16,3-2 0 0,-1 4 0 0,5-5 0 15,0 2 0-15,2 2-176 0,0 1 176 0,3 1-192 16,9 0-1136 0,-8 3-224-16,3 4-48 0,5-7-14688 0</inkml:trace>
  <inkml:trace contextRef="#ctx0" brushRef="#br2" timeOffset="34602.19">2660 5050 22111 0,'-20'-1'1968'0,"8"1"-1584"0,1 0-384 0,0 2 0 16,2 2 1856-16,0-3 272 0,9-1 64 0,-8 6 16 0,8-6-1552 0,0 0-304 15,-5 9-64-15,5-9-16 0,0 10-112 0,0-10-32 16,4 13 0-16,1 0 0 0,1 2-128 0,1-2 0 16,0 4 0-16,-1 3 0 0,3 4 0 0,2 5 0 15,-4 3 0-15,1 5 0 0,0 2-176 0,1 3 176 16,-1 1-128-16,-1 0 128 0,-2 0 0 0,-1 2 0 16,-2 2 0-16,0 5-128 0,-2 2 128 0,0 6 0 15,0 4 0-15,0 1 128 0,0-3-128 0,-2 1 0 16,0-2 128-16,0 4-128 0,1 4 272 0,0 1-16 15,-3 1 0-15,3-2 0 0,1-3-16 0,-2-4-16 16,0-2 0-16,0 4 0 0,4 3-16 0,-2 2 0 16,-2-4 0-16,2-1 0 0,2-4-208 0,-2-4 176 0,0-3-176 0,0 1 160 15,-2 0-160-15,1 4 0 0,-2 2 0 0,3-2 0 16,-2 0 0-16,0-6 0 0,2-5 0 0,2-3 128 16,-1-1-128-16,0 0 0 0,-1 0 0 0,2 2 0 15,-1-2 0-15,0 0 0 0,1 0 144 0,2-3-144 16,3-1 0-16,0-4 0 0,-2-2 0 0,0-3 0 15,2-5 0-15,-1-3 0 0,1-3-160 0,-2-2 160 16,3-2-336-16,0-1 32 0,1 0 16 0,-1 1 0 31,-3-1-208-31,1 2-32 0,-2-2-16 0,2 3 0 0,-3 0 32 16,1 2 0-16,0 4 0 0,0-2 0 0,-3-6 224 0,2-1 48 0,0 0 16 0,1-1 0 16,0-3 64-16,-4-10 16 0,0 0 0 0,5 9 0 15,-5-9 144-15,0 0-208 0,0 0 80 0,0 0 128 16,0 0-576-16,0 0 16 0,0 0 0 0,5-6-11120 15</inkml:trace>
  <inkml:trace contextRef="#ctx0" brushRef="#br2" timeOffset="35253.83">3739 5103 28559 0,'-9'-4'2544'0,"0"-1"-2032"0,0 3-512 0,-2-4 0 16,2 2 800-16,9 4 64 0,-10-1 16 0,2 1 0 16,8 0-736-16,0 0-144 0,-8 8 0 0,3 1 0 15,0 0 0-15,2 2-144 0,2-1 144 0,-1 4-128 16,2 2 128-16,2 4-160 0,0 3 160 0,1 4-160 15,0 3 160-15,-1 6 0 0,-1-2-144 0,2 6 144 0,1 6 0 0,-1-2 0 16,-3-2-144-16,2 2 144 0,1 4 0 16,-1 4 0-16,-2 4 0 0,0 4 0 0,0 4 144 0,0 1-16 15,-1 1 0-15,0 0 0 0,-1 1 0 0,1 7-128 16,1 3 192-16,-1 5-64 0,-2 3-128 0,1-7 128 16,-1-5-128-16,0 3 128 0,0 3-128 0,0 2 160 15,0 0-160-15,1-4 160 0,-2-4 272 0,0-4 48 16,-3-1 16-16,3 2 0 0,2 4-16 0,-3 1 0 15,-1-1 0-15,3-4 0 0,-1-8-192 0,-2 0-32 16,1-1-16-16,1 5 0 0,0 1-240 0,2 0 176 16,2 1-176-16,0-6 160 0,-2-7-16 0,5-4 0 0,-2-4 0 0,5-2 0 15,4 1 16-15,-3 1 0 0,-5-3 0 0,1 2 0 16,2 0-160-16,0-3 0 0,2-6 0 0,0-1 128 16,-1-4-128-16,2 0 0 0,-1-2 0 0,1-2 0 15,-3-2 0-15,1 2-176 0,-2-2 48 16,1 0 0-16,0 1-192 0,-1 1-48 0,-2-2 0 0,2-2 0 31,0-3-512-31,0-1-96 0,0-3-32 0,1-4 0 16,2-4-2976-16,-7-9-608 0</inkml:trace>
  <inkml:trace contextRef="#ctx0" brushRef="#br2" timeOffset="35954.72">4497 4976 30351 0,'-12'-11'1344'0,"5"6"272"0,1-2-1296 0,-1 2-320 0,1 3 0 0,6 2 0 16,0 0 320-16,-8-3 0 0,-1 0 0 0,9 3 0 16,0 0-96-16,-7 9-32 0,2 2 0 0,0 5 0 15,2-2-192-15,2 5 0 0,2 4 128 0,1 3-128 16,-1 1 0-16,1 4 0 0,2 7 0 0,0 1 0 15,-1 3 0-15,1 4 0 0,0-1-128 0,1 4 128 16,0 0 0-16,0 1 0 0,1-2 0 0,-1 5 0 16,0 5 0-16,0 6 0 0,-1 5 0 0,0 4 0 15,-1 0 256-15,-1 1 0 0,1-1 0 0,-3 5 0 16,-1 7-112-16,-1 1-16 0,0 0 0 0,-1-6 0 16,0-10 16-16,1 2 0 0,-1 1 0 0,3 2 0 15,-1 0 48-15,2-4 0 0,2 0 0 0,1-10 0 16,1-5 224-16,0 1 48 0,2 2 16 0,0 1 0 0,3 1-80 0,-1 1-16 15,0-1 0-15,0-5 0 0,0-5-384 0,-1-2 128 16,-2-2-128-16,1 3 0 0,-2 2 0 0,0-3 0 16,1 5 128-16,0-2-128 15,-1 4 0-15,1-5 0 0,-1-5 0 0,-1-5 128 0,1-2-128 0,-1 1 0 16,0-4 0-16,1 1 0 0,0-4 128 0,-1 3-128 16,0-1 0-16,0-1 128 0,0 0-128 0,1-3 0 15,0 2 0-15,-1 0 128 0,0-1-128 0,1-4 0 16,2-2 0-16,-2-1 0 0,2-1 0 0,-2-1 0 15,-1-3 0-15,1-2 0 0,0 0 0 0,0-3 0 16,0 0 0-16,3-2 0 0,-1 2 0 0,-2-2 0 16,0-2-192-16,2 0 192 0,1-3-304 0,-1 1 64 0,0-3 16 0,-1 2 0 15,-6-8-80-15,6 11-16 0,-1 0 0 0,-1-2 0 16,-4-9-32-16,4 12-16 0,0-1 0 16,-2-2 0-1,-2-9-336-15,0 10-64 0,0-10 0 0,-1 9-13968 0</inkml:trace>
  <inkml:trace contextRef="#ctx0" brushRef="#br2" timeOffset="36608.76">5461 5324 13823 0,'-2'-17'1216'0,"-4"-3"-960"15,0-1-256-15,1 2 0 0,1 0 1328 0,0 3 208 16,0 1 64-16,1 2 0 0,-1 1-608 0,2 2-112 15,2 10-32-15,-3-9 0 0,3 9 240 0,-4-9 64 16,4 9 0-16,0 0 0 0,0 0-448 0,0 0-64 16,0 0-32-16,0 0 0 0,-9 2-384 0,9-2-80 15,-4 11-16-15,2 3 0 0,0 3-128 0,2 4 0 16,2 2 0-16,0 5 128 0,1 2-128 0,1 4 0 0,0 0 0 16,1 5 0-16,0-3 0 0,0 2 0 0,1-3 0 0,-1 3 0 15,1 2 0-15,1 5 0 0,-2 4 0 0,2 2 192 16,-2 4 80-16,0 5 32 0,2-1 0 0,-2-1 0 15,-1-3 64-15,0 5 16 0,-1 2 0 0,1 8 0 16,-1 3-192-16,1 1-16 16,1-1-16-16,0-1 0 0,1-5-160 0,-1 3 0 0,0 4 0 0,0 0 0 15,3 0 0-15,0 1 128 0,1-7-128 0,0-5 0 16,2-1 144-16,-1-2-144 0,-1 2 160 0,2 3-160 16,-1 3 160-16,-1-3-160 0,0-2 160 0,-1-4-160 15,-1-6 0-15,-2 3 128 0,0 4-128 0,0 3 0 16,-1 3 0-16,-1 3 144 0,-1 0-144 0,1-3 128 15,-2-6-128-15,2 2 0 0,-3-1 144 0,0 1-144 16,1-1 128-16,0-1-128 0,1-1 160 0,2-6-160 16,-2-7 176-16,1-5-176 0,1-5 192 0,0-2-192 0,-2-2 0 15,2 1 0-15,-1-2 0 0,1 0 0 0,0 1 0 0,0-1 0 16,-2-1-240-16,1-3 80 0,1 1-128 0,-2-2-32 16,1-3 0-16,-2-1 0 15,-1-1-224-15,3 1-48 0,-3-6-16 0,1 0 0 16,-1-3-320-16,0-3-64 0,0-10-16 0,0 0 0 15,0 0-1968-15,0 0-400 0,0 0-80 0,0 0 0 0</inkml:trace>
  <inkml:trace contextRef="#ctx0" brushRef="#br2" timeOffset="37260.15">6434 4498 21183 0,'-11'25'1888'0,"1"6"-1504"16,-2 6-384-16,1 2 0 0,-1 7 1200 0,3 3 160 15,1 6 48-15,3-4 0 0,-1 0-432 0,4 0-80 16,0-7 0-16,1 2-16 0,1-1-496 0,3 5-112 15,-1 3-16-15,2 2 0 0,0 6-256 0,3-1 0 16,1 3 128-16,1-3-128 0,-3 2 128 0,2 5-128 16,1 6 192-16,0 4-192 0,0 5 384 0,2-3-16 15,-1-6-16-15,2 4 0 0,-2 3-64 0,2 5-16 16,0 4 0-16,-2-5 0 0,1-6-144 0,0-4-128 16,3-2 192-16,0 1-192 0,-1 5 176 0,3-2-176 0,1-2 160 15,-1-5-160-15,1-5 368 0,0 0-32 0,0 1 0 16,2 6 0-16,0-2 112 0,-1 3 32 0,1-2 0 0,-2-5 0 15,-2-6-80-15,1 2-16 0,-3 4 0 0,-1 3 0 16,-1 4-128-16,1-2-48 0,-1-1 0 0,-2-6 0 16,-3-4-208-16,1-5 144 0,-2 1-144 0,1 0 128 15,0 0-128-15,0 1 0 0,-2-3 144 0,0-2-144 16,1-5 0-16,-1-6 144 0,0-5-144 0,0-6 0 16,-1-3 144-16,-1-1-144 0,1-2 0 0,-1-3 144 15,1-2-144-15,0 0 0 0,-3 0 144 0,-2 1-144 16,1-1 0-16,0 2 0 0,-2-1 0 0,0 1 128 15,1-1-128-15,-1 1-192 0,1-5 64 0,-1 1 0 32,-2-2-624-32,0-2-112 0,-1-4-32 0,6-8-10192 0,0 0-2048 0</inkml:trace>
  <inkml:trace contextRef="#ctx0" brushRef="#br2" timeOffset="37984.8">1684 5837 32255 0,'-35'-9'2864'0,"12"5"-2288"0,-2 0-576 0,3 2 0 16,4 0 768-16,3 1 64 0,2 1 0 0,13 0 0 15,0 0-576-15,0 0-128 0,0 0 0 0,0 0-128 16,0 0 0-16,13-5 0 0,3 2-192 0,6 1 48 16,5 2 144-16,6 4-208 0,5 1 80 0,2 0 128 0,5 2-160 15,3 0 160-15,1 4 0 0,2-1-144 16,-1 1-32-16,3-2 0 0,5-1 0 0,4-1 0 0,1-1-48 0,4-1-16 16,4-1 0-16,-1 0 0 0,-2 0 240 0,1 1-176 15,-1-4 176-15,2 2-160 0,5 1 160 0,2 1 0 16,0 1 0-16,1 2 0 0,0 1 0 0,4-2-128 15,4-5 128-15,7 2 0 0,2 0 0 0,1-1 0 16,-2-3 0-16,5-1 0 0,4-2 0 0,2 0 0 16,-2 1 0-16,0-2 0 0,1-5 0 0,3 1-128 15,4 1 128-15,-6 2 0 0,-6 0 0 0,3 0 0 16,5 1 0-16,-2 1 0 0,-2 1 0 0,-2 0 0 16,-6-3 0-16,4 4 0 0,1-2 0 0,-2 2 0 15,-4 0 0-15,-3-2 0 0,-2-1 0 0,1 0 0 16,3 0 0-16,-3 2 0 0,-6 0 0 0,-2-3 0 0,-1 0 0 15,3-2 0-15,0 1 0 0,0-1 0 0,-2 2 0 0,-4 0 0 16,-5-2 0-16,0 2 0 0,2 1 128 0,-1 0-128 16,-1 2 224-16,-4 0-32 0,-6 2 0 0,-6 2 0 15,-6 2-48-15,0 1-16 0,-1 0 0 0,-1 2 0 16,-5-1-128-16,-2 2 0 0,-3 1 144 0,-1 0-144 16,-3 0 0-16,-3-1 144 0,-2 0-144 0,-4 0 0 15,-2 0 128-15,-3 1-128 0,-3-1 0 0,-2-2 0 31,-1-1-1248-31,-2-1-352 0,-1-1-80 0</inkml:trace>
  <inkml:trace contextRef="#ctx0" brushRef="#br2" timeOffset="38855.76">1958 6896 24879 0,'-18'-8'2208'0,"5"2"-1760"0,-5-2-448 0,5 4 0 15,1 1 3536-15,12 3 624 0,-7 0 128 0,7 0 32 16,0 0-3488-16,0 0-688 0,0 0-144 0,15-1 0 16,0 0-144-16,2-2-16 0,0-1 0 0,3-1 0 15,1 0 160-15,2-1-208 0,3-1 80 0,3 0 128 16,3-2-160-16,4 1 160 0,3-1 0 0,2 1-144 0,4-1 144 0,0 4 0 16,4 1 0-16,-1 0 0 0,-1 1 0 15,0 2-128-15,-3 5 128 0,2-3 0 0,-1 2 0 0,4 0 0 16,0-1 0-16,3 3-128 0,4 2 128 0,3-1 0 15,1-2 0-15,0 2 0 0,-1-4 0 0,5 3 0 16,3 1 0-16,8-4-128 0,3 2 128 0,0-4 0 16,-1 0 0-16,0 0 0 0,0-4 0 0,4 3 0 15,5 0 0-15,0 1 0 0,0-3 0 0,-1 3 0 16,-5 3 0-16,4 1-128 0,1-1 128 0,1 1 0 16,1 0 0-16,-1 0 0 0,-5 0 0 0,4 0 0 15,6 1 0-15,-1 0-128 0,4 1 128 0,-7-1 0 0,-5-1 0 16,3-2 0-16,5 0 0 0,0-2 0 15,-2-2 0-15,-3 1 0 0,-5-2 0 0,-1 1 0 16,2-2 0-16,1 0 0 0,2 0 0 0,-4-2 0 0,-4-1 0 0,-4 1 128 16,-4-1-128-16,-1 3 0 0,2 0 0 0,1 2 0 15,-4 2 192-15,-2-4-48 0,-5 1 0 0,-5 3 0 16,-3-2-144-16,1 0 192 0,-1 4-192 0,0 0 192 16,-1 1-192-16,-2 1 0 0,-3-2 0 0,1 2 0 15,0-1 128-15,-3-1-128 0,-5 0 0 0,-2-1 128 16,-2 0-128-16,-1 1 0 0,-1-1 0 0,3 0 0 15,-1-1 0-15,0 0 0 0,-1-1 0 0,-1 0 128 16,1-1-128-16,-4 1 0 0,-3 0 144 0,0-1-144 16,-1 0 0-16,-3 0 128 0,-3 1-128 0,-1 1 0 15,-2-2 0-15,-2 0 144 0,0 2-144 0,-1-1 0 16,0 0 128-16,-2-2-128 0,0 3 0 0,-1 0 0 16,2-1 0-16,-3-1 0 0,-9 2 0 0,12 0 0 0,-2 2-224 0,-1-2 0 15,-9 0 0-15,11-2 0 16,-2 1-368-16,-9 1-80 0,0 0-16 0,0 0 0 15,0 0-1472-15,0 0-288 0,0 0-64 0</inkml:trace>
  <inkml:trace contextRef="#ctx0" brushRef="#br2" timeOffset="39741.01">2129 7567 2751 0,'0'0'256'0,"-12"-5"-256"15,-1-1 0-15,0 0 0 0,0 3 1280 0,1 0 192 16,1 2 64-16,-1 1 0 0,0-2-1184 0,0 2-224 16,1 2-128-16,0 0 128 0,1 1 192 0,1-1 32 15,0 0 16-15,-1 0 0 0,1-2 1184 0,0 0 240 16,0 0 64-16,1 0 0 0,8 0-112 0,-9 4-16 16,9-4 0-16,-9 4 0 0,9-4-432 0,0 0-80 15,0 0-32-15,0 0 0 0,0 0-416 0,0 0-64 16,0 0-32-16,0 0 0 0,0 0-80 0,0 0-16 15,0 0 0-15,0 0 0 0,12 8-176 0,1-3-32 16,0-1-16-16,1-1 0 0,1-5-352 0,1 2 144 0,4 0-144 0,1 0 0 16,1 0 0-16,4 0 0 0,3 2 0 0,2-2 0 15,0 0 0-15,5-2 0 16,1 1 0-16,6 0 0 0,3 1 128 0,2 2-128 0,1 1 0 0,-1 0 0 16,1-3 128-16,1 1-128 0,-1-1 0 0,6 3 0 15,5-3 0-15,1 2 0 0,1 3 0 0,-1-2 0 16,-1 2 0-16,1-2 0 0,2-1 128 0,2-2-128 15,4 0 0-15,5 2 0 0,5-1 128 0,-1-1-128 16,-3-1 128-16,4-1-128 0,1 0 192 0,8-1-192 16,4 2 128-16,0-2-128 0,-5 3 0 0,3-1 0 15,0-2 128-15,2-2-128 0,6 3 0 0,-3 2 0 16,-2 0 128-16,0 0-128 0,-1 0 144 0,6 1-144 16,2 0 160-16,-3 0-160 0,-7 1 160 0,2 0-160 15,2-2 128-15,3 2-128 0,2-1 0 0,-3-1 144 0,-2 0-144 16,3-1 0-16,2-3 0 0,0 0 128 0,-2-1-128 0,0-1 0 15,-5 0 144-15,4-3-144 0,1 0 0 0,-1 1 144 16,-5 0-144-16,-4 0 0 0,-5 0 176 0,2 3-176 16,-1-1 160-16,-2 2-160 0,-3 1 0 0,-5 2 128 15,-5-1-128-15,0 2 0 0,1 0 0 0,1 0 0 16,2 0 128-16,-3-1-128 0,-2 2 0 0,-6-1 0 16,-4 0 128-16,1 0-128 0,-4-1 0 0,0 0 0 15,-2-2 0-15,-1 2 0 0,0 0 128 0,-3 1-128 16,-2 0 0-16,-6 1 0 0,-3 2 0 0,-5-2 0 15,-3 0 0-15,-2 2-10640 16,-2 1-2032-16</inkml:trace>
  <inkml:trace contextRef="#ctx0" brushRef="#br2" timeOffset="46063.25">2208 8193 25215 0,'0'0'1120'0,"-9"1"224"0,0 3-1072 0,9-4-272 16,-11 2 0-16,1-4 0 0,10 2 1056 0,-9-1 160 16,9 1 16-16,0 0 16 0,0 0-704 0,0 0-144 15,0 0-16-15,0 0-16 0,0 0-368 0,0 0 144 16,0 0-144-16,0 0 0 0,0 0 0 0,0 0 0 15,0 0 0-15,0 0 0 0,0 0 0 0,0 0 0 16,0 0 0-16,0 0 0 0,9-5 128 0,-1 0-128 16,-8 5 0-16,11-3 0 0,0 0 400 0,0 2-16 0,-11 1-16 0,13-1 0 15,1 1 176-15,-1 0 32 0,0-1 16 0,0 1 0 16,2 1-144-16,-1 1-48 0,-1 1 0 0,1-2 0 16,3 1-256-16,2-1-144 0,-1 2 160 0,1-2-160 15,2 0 0-15,0-1 0 0,0 0 0 0,2 0 0 16,2 0 128-16,1 0-128 0,-1 0 0 0,0-1 144 15,-2 0-144-15,1-3 0 0,-2 1 0 0,1 0 128 16,2 2-128-16,1 0 0 0,-4 0 0 0,4-1 0 16,4 1 0-16,0 0 0 0,-2-2 0 0,3 2 0 15,3 1 224-15,1 0-32 0,0 0-16 0,2 0 0 16,1-2-48-16,-1 0-128 0,0-1 192 0,1 1-64 16,2-4 64-16,3 5 0 0,3-5 0 0,2 2 0 15,2 1-48-15,0-2 0 0,1 2 0 0,0 1 0 16,0-1-144-16,-3 0 0 0,-2-1 144 0,2 1-144 15,0-3 0-15,2 2 0 0,1 2 0 0,2 0 0 0,1-1 0 0,-1 1 0 16,-2 1 0-16,-1 0 128 0,-5-2-128 0,1-1 0 16,1-2 0-16,1-1 0 0,3-1 0 0,4 0 0 15,5-1 0-15,-1 2 0 0,1-3 0 0,-1 1 192 16,-4 0-64-16,1 0 0 0,1 0-128 0,2-2 0 16,4 4 128-16,-1 0-128 0,2 3 128 0,-4 2-128 15,-4 0 160-15,-1 2-160 0,-2-1 0 0,1 1 0 16,0 0 0-16,3 1 0 0,0 2 0 0,0 0 128 15,1 0-128-15,-2 1 0 0,-4-1 0 0,-1-3 0 16,-2 0 0-16,2-1 0 0,2-3 128 0,1 0-128 16,1-1 0-16,-1 2 0 0,3-1 128 0,-4 1-128 15,-2-2 0-15,-3 1 144 0,-1 0-16 0,0 1 0 0,1-1 0 0,2 1 0 16,1 0 64-16,2 1 0 0,0 0 0 0,0 2 0 16,-4 2-192-16,-2 0 160 0,-3 0-160 0,-1-1 160 15,-1 0-160-15,-1 1 0 0,-1-1 0 0,0 2 0 16,-1 0 0-16,-1 1 0 0,0 2 0 0,0-1 0 15,0 0 0-15,-3 0 0 0,-2-1 128 0,-3 0-128 16,-3-1 0-16,-1-1 0 0,-1 1 0 0,0-1 0 16,-2 1 0-16,0 1 0 0,2-3 0 0,-3 4 128 15,-2-3-128-15,-1 2-144 0,-2 1 144 0,0 1-208 32,-1 2-512-32,0 4-112 0,-3-2 0 0,-2 5-16 15,1-1-2816-15,-1 0-560 0</inkml:trace>
  <inkml:trace contextRef="#ctx0" brushRef="#br2" timeOffset="48066.45">15887 6476 19583 0,'0'0'864'0,"-8"-2"176"0,0-2-832 0,8 4-208 0,-10-3 0 0,1 3 0 16,9 0 544-16,-8 0 64 0,8 0 16 0,0 0 0 15,-9 0-624-15,9 0-208 0,0 0 0 0,0 0 0 16,0 0-352-16,0 0-64 0,0 0-16 0,0 0 0 16,0 0 208-16,0 0 48 0,0 0 0 0,0 0 0 0,0 0 704 0,0 0 160 15,8-6 32-15,-8 6 0 0,0 0 624 0,0 0 128 16,0 0 16-16,0 0 16 0,0 0 176 0,0 0 48 16,0 0 0-16,0 0 0 0,0 0-384 0,0 0-80 15,0 0-16-15,-7 13 0 0,1-3-400 0,1 3-64 16,1 0-32-16,2-1 0 0,2 0-176 0,-1-2-48 15,0 0 0-15,-2 2 0 0,0 1-48 0,1 1-16 16,-2 2 0-16,0 2 0 0,1 1 48 0,-3 0 0 16,-3 1 0-16,-3 5 0 0,2 1 32 0,-1 1 16 15,-1 0 0-15,-2 5 0 0,-2 2 16 0,1-1 0 16,-1 0 0-16,-1 2 0 0,0 0 32 0,0-1 16 16,0 0 0-16,0-4 0 0,-2 0-32 0,3-1 0 0,1 0 0 0,-1 1 0 15,-1 1-32-15,1 1-16 0,3 1 0 0,2 1 0 16,-2 0-16-16,1-2-16 0,0 2 0 0,2-2 0 15,-1-1-304-15,2 1 128 0,-1 0-128 0,-1-4 0 16,1-1 160-16,-1 0-160 0,1 0 128 0,1 1-128 16,0-1 0-16,1 0 0 0,0-1 0 0,2 1 0 15,-2-3 128-15,3 1-128 0,-1 0 0 0,1-3 128 16,0-1-128-16,0-2 0 0,-2-2 0 0,2-1 128 16,-2-2-128-16,2 1 0 0,1-4 0 0,2 0 128 15,2-11 64-15,-2 10 16 0,2-10 0 0,0 0 0 16,0 0 16-16,0 0 0 0,0 0 0 0,0 0 0 15,3 9-80-15,-3-9-16 0,0 0 0 0,0 0 0 16,0 0-128-16,0 0 160 0,0 0-160 0,0 0 160 16,0 0-160-16,0 0 0 0,0 0 144 0,0 0-144 0,0 0 0 0,8-7 128 15,-2-3-128-15,-6 10 0 0,3-13 128 0,0 0-128 16,-2-1 128-16,0 2-128 0,-1-2 0 0,3-2 144 16,1-1-144-16,-2-2 0 0,1-5 128 0,-1 1-128 15,2-6 0-15,0 2 0 0,-1-1 128 0,0 2-128 16,-1-4 0-16,1 3 0 0,-2 0 128 0,-1 2-128 15,0-4 0-15,-1 3 0 0,-1-1 0 0,1-1 0 16,-1 2 128-16,2 3-128 0,-2 2 0 0,2 5 0 16,0 3 0-16,0 3 0 0,-2 2 0 0,2 8 0 15,0 0 0-15,0 0 0 0,0 0 0 0,0 0 0 16,-6 12 0-16,1 7-144 0,3 2 144 0,-1 4 0 16,0 2-144-16,1-1 144 0,-1 2 0 0,3 0-144 0,-1 0 144 0,0-2 0 15,1 1 0-15,0 1 0 0,1-1 0 0,-1 4 0 16,-3-1 0-16,1 3 0 0,-1 0 0 0,-1-1 0 15,-1-1 0-15,-2-1 0 0,0 0 0 0,-1-2 0 16,0-2 0-16,1-3 0 0,2-1 0 0,0-2 0 16,0-6 0-16,0-1 0 0,-1-2 0 0,2-3 0 15,4-8 0-15,0 0 0 0,-1 9 0 0,1-9 0 16,0 0 128-16,0 0-128 0,0 0 0 0,7 8 0 16,-7-8 160-16,9 6-160 0,-9-6 160 0,11 4-160 15,1-4 160-15,1-3-160 0,2 0 160 0,-2-3-160 16,-3 0 176-16,2-3-176 0,2-3 192 0,2-1-192 15,1-1 256-15,1-3-64 0,0-2-16 0,0-2 0 16,5-1-48-16,-1-2-128 0,-1-3 192 0,1-1-64 16,0 0-128-16,1 1 0 0,0 1 144 0,0-1-144 15,2 2 0-15,1 4 0 0,1-1 0 0,2 1 0 0,0-4 0 16,1 3 0-16,1 0 0 0,-1 5 0 16,-4 0-1072-16,-1 4-176 0,-3 0-32 0,-3-1-20544 15</inkml:trace>
  <inkml:trace contextRef="#ctx0" brushRef="#br3" timeOffset="58453.86">2087 14620 23951 0,'-6'-6'2128'0,"1"-1"-1696"15,1 0-432-15,4 7 0 0,-4-10 1408 0,4 10 208 16,-4-9 48-16,4 9 0 0,0 0-1088 0,0 0-224 0,-5-9-32 0,5 9-16 15,0 0-144-15,0 0-32 0,0 0 0 0,0 0 0 16,0 0-128-16,0 0 0 0,0 0 0 0,0 0 0 16,0 0-144-16,0 0 144 0,0 0 0 0,0 0 0 15,0 0 0-15,7 8 0 0,-7-8 0 0,7 10 0 16,-2 0 128-16,-1-1 144 0,-4-9 32 0,4 13 0 16,-1-1 272-16,-2 1 48 0,0 1 16 0,-1 0 0 15,0-1-64-15,1 6 0 0,1 0 0 0,-1 5 0 16,0 2-128-16,1 0-16 0,-1 1-16 0,2 3 0 15,3-3-32-15,-1 6 0 0,-1-2 0 0,1 1 0 16,3-2-384-16,1 1 0 0,-1 1 128 0,0 2-128 16,-1 4 0-16,0 3 0 0,3 2 0 0,-3 2 0 15,1 3 0-15,0 1 0 0,1-4 0 0,-2 0 0 16,-2-5 0-16,0 1 0 0,0-1 128 0,-1-2-128 16,0 0 0-16,0 1 0 0,0 2 144 0,0 2-144 0,-2 2 256 15,1 0-32-15,-2 0 0 0,2 0 0 0,0-2-48 0,-1-1-16 16,-1-2 0-16,3 2 0 0,-1 1-160 0,-2 3 0 15,-1 2 0-15,-1 3 128 0,2 1-128 0,1-1 192 16,0 0-192-16,1-3 192 0,-2-5 48 0,3-1 16 16,1-1 0-16,-1 1 0 0,0 0-80 0,0 4-16 15,2-1 0-15,1 2 0 0,-2 1-160 0,0 1 0 16,1-1 0-16,-1-1 0 0,0-7 0 0,-1 1 128 16,1-2-128-16,-1-2 0 0,0 1 0 0,0 0 0 15,-1-1 0-15,-2-1 0 0,1 1 144 0,1 0-144 16,0 0 160-16,-1-1-160 0,1 0 272 0,-1-2-32 15,1-2-16-15,0-1 0 0,-1-3-80 0,1 0-16 16,1 1 0-16,-2 0 0 0,1 0-128 0,-2 2 0 0,1 0 0 0,0 0 0 16,1-1 0-16,-1 3 0 0,0-3 128 0,-2 1-128 15,0-2 0-15,0-2 0 0,0-1 0 0,1-1 0 16,-1-4 0-16,0 0 0 0,-1-4 0 0,-1-2 0 16,1-2 0-16,0 1 0 0,0-4 0 0,-1 2 0 15,2-2 176-15,-1 1-48 0,-2-2-128 0,1 1 192 16,-2 2-192-16,0 0 0 0,-1-5 0 0,-1 3 0 15,1-3 0-15,0 5 0 0,-1-2 0 0,-1 1 0 16,1-1 0-16,-1 2 0 0,0-3 0 0,2 0 0 16,0 0 128-16,0 1-128 0,5-10 0 0,-7 6 0 15,7-6 128-15,-6 7-128 0,6-7 0 0,0 0 144 16,0 0-144-16,0 0 0 0,-9 4 144 0,9-4-144 16,0 0 128-16,0 0-128 0,0 0 128 0,-8 5-128 15,8-5 0-15,-8 4 0 0,8-4 0 0,0 0 0 0,-8 5 0 0,8-5 0 16,0 0 0-16,0 0 0 0,-9 6 0 0,9-6 0 15,0 0 0-15,0 0 0 0,0 0 0 0,0 0 0 16,-5 7 0-16,5-7 0 0,0 0 0 0,0 0 0 16,-4 9 0-16,4-9 0 0,0 0 0 0,0 0 0 15,0 0 0-15,0 12 128 0,0-12-128 0,1 10 0 16,-1-10 0-16,2 12 0 0,-2-12 0 0,1 10 0 16,-1-10 0-16,1 11 0 0,-1-11 0 0,0 0 144 15,0 10-144-15,0-10 0 0,0 0 208 0,0 0-64 16,0 0-16-16,0 0 0 0,0 0 32 0,0 0 0 15,0 11 0-15,0-11 0 0,0 0-32 0,5 10-128 16,-5-10 192-16,8 8-64 0,0-2-128 0,1 0 0 0,-9-6 0 0,13 4 0 16,-1-2 0-16,1 1 0 0,0-2 0 0,1 2 0 15,2-3 0-15,0 1 0 0,1-1 0 0,2 0 0 16,1 0 0-16,1 0 0 0,1 0 0 0,1 0 0 16,1-1-128-16,0 1 128 0,1-4 0 0,1 1 0 15,0-1 0-15,3-1 0 0,2 1 0 0,3-2 0 16,1-1 0-16,2 2 0 0,-1 0 0 0,4-2 0 15,0 1 0-15,0-2 0 0,1 1 0 0,-1 2 0 16,-1-1 0-16,2-1 0 0,-1 1 0 0,3 2 0 16,3-3 0-16,2 3 0 0,4 2 0 0,3-2 0 15,1 0 0-15,0 1 0 0,-3-3 0 0,0 0 0 16,-3 1 0-16,4 0 0 0,3 0 0 0,5 0 0 16,1 1 0-16,0-3 0 0,-2 2 0 0,-2 0 0 15,-3-2 0-15,0 1 0 0,3-1 0 0,2-2 0 0,3 1 0 16,2 0 0-16,0-2 0 0,-3 2 0 0,-1 2 0 0,-4-1 0 15,0-1 128-15,0 2-128 0,4 2 0 0,2 0 0 16,2 3 0-16,-1-2 0 0,-2 3 0 0,-3 3 0 16,-5-1 0-16,1 1 0 0,1 1 0 0,2 1 0 15,1 0 0-15,0 0 0 0,0 1 0 0,-3-3 0 16,-4 3 128-16,-3-1-128 0,-3-1 0 0,1 0 0 16,2-2 0-16,-1 1 0 0,1 0 0 0,1-3 0 15,-1 3 0-15,0 0 0 0,-2 0 0 0,-3 1 0 16,-2-3 0-16,-3 4 0 0,-1-2 0 0,0 1 0 15,2 1 0-15,3 0 0 0,0 2 0 0,2-1 0 16,-2 1 0-16,1-1 0 0,-2 2 0 0,0 1 0 16,-3-1 0-16,-2-2 0 0,-4-2 0 0,-2 0 0 0,1 1 0 0,1 1 0 15,0-2 0-15,1 0 0 0,-1-1 0 0,1 3 0 16,1-2 0-16,1-1 0 0,-2 1 0 0,0 0 0 16,-1 0 0-16,-2 0 0 0,-4 0 0 0,0 0 0 15,-2-1 0-15,0-1 0 0,-1 1 0 0,2 1 0 16,2-3 0-16,-1 0 0 0,0-1 0 0,-1 0 128 15,0 0-128-15,2 0 0 0,1 0 0 0,-1 2 0 16,-2-2 0-16,1 1 0 0,-1 0 0 0,0 2 0 16,-1-2 0-16,-1 0 0 0,0 1 0 0,-2 0 0 15,0 1 0-15,-3 0 0 0,0-1 0 0,-2-1 0 16,-2 1 0-16,1-1 0 0,1-1 0 0,-1 3 0 16,0-3 0-16,-1 1 0 0,-2 0 0 0,0 1 0 15,-1-2 0-15,0 2 0 0,-1-2 0 0,0 3 0 0,-2 1 0 16,1-4 0-16,-11 0 0 0,11 2 0 15,-1 0 0-15,0 0 0 0,-10-2 0 0,12 3 0 0,-2 1 0 16,-10-4 0-16,11 4 128 0,-2-2-128 0,-1 2 0 0,-8-4 0 16,10 1 0-16,-10-1 0 0,9 3 128 0,-9-3-128 15,9 3 128-15,-9-3-128 0,0 0 0 0,9-3 0 16,-9 3 0-16,0 0 0 0,8-4 0 0,-8 4 0 16,8-5 0-16,-8 5 0 0,5-7 128 0,-5 7-128 15,4-9 128-15,0 1-128 0,-1 1 128 0,-3 7-128 16,1-11 128-16,2 2-128 0,-1-1 0 0,1 1 128 15,-1-2-128-15,1 2 0 0,0-1 0 0,-1 0 0 16,1 3 0-16,-1-5 0 0,1 0 0 0,2-1 0 16,-2-1 0-16,1-1 0 0,0 0 0 0,0-1 128 0,-1 0-128 0,0 1 0 15,0 0 128-15,1 1-128 0,-3 0 0 16,0-1 128-16,-1-1-128 0,0 0 0 0,0 2 144 0,0-3-144 16,0 0 128-16,0-2-128 0,0 0 128 0,-1-5-128 15,0-4 0-15,-1-1 144 0,1-4-144 0,0 1 0 16,-2-3 0-16,0-2 0 0,0-1 0 0,-1 2 0 15,-2-1 0-15,1 1 0 0,-1 2 0 0,-1-1 0 16,1 3 0-16,-2 0 0 0,0-2 0 0,-1 0 0 16,-2-4 0-16,0 2 0 0,-2 2 0 0,0-3 0 15,-2 1 176-15,1-1-176 0,0 1 160 0,1-1-160 16,0 3 304-16,1 0-48 0,1 1 0 0,2 0 0 16,0 2-80-16,1-4-32 0,0-2 0 0,3-1 0 15,0-2-144-15,0 1 0 0,1-4 0 0,1 0 0 0,1 0 0 0,0 0 0 16,1 3 0-16,1 3 0 0,0 0 0 0,0 1 0 15,0-3 0-15,0-1 0 0,0 0 0 0,1-3 0 16,-2-1 0-16,1-1 0 0,0 5 0 0,0 2 0 16,1 2 0-16,-1 3 0 0,0 2 0 0,0 1 0 15,0 2 0-15,0 5 0 0,0-1 0 0,0-2 0 16,-1 0 0-16,1 0 0 0,-1 0 0 0,-1-1 0 16,0 1 0-16,1-2 0 0,-1-2 0 0,2 0 0 15,0 0 0-15,2-1 0 0,-1 1 0 0,1 1 0 16,1 1 0-16,1 0 0 0,0 0 0 0,2 0 0 15,0 1 0-15,0-3 0 0,1-1 0 0,1-2 0 16,-2-2 0-16,3-2 0 0,0-2 0 0,0 0 0 16,1 1 0-16,-3 3 0 0,0 1 0 0,-1 3 0 0,1 6 0 15,-1 2 0-15,-2-1 0 0,-1 5 0 16,-2-1 0-16,-1 3 0 0,-1 0 0 0,0 3 0 0,-1 1 0 0,0 1 0 16,-1 0 0-16,1 1 0 0,-1-2 0 0,-1 0 0 15,-1 0 0-15,1-2 0 0,0-2 0 0,1-1 0 16,1 1 0-16,0 0 0 0,1-2 0 0,1-2 0 15,0 0 0-15,0 3 0 0,0-5 0 0,0 3 0 16,-1-1 0-16,2 1 128 0,2 2-128 0,-2 1 0 16,-1 0 0-16,0 3 0 0,-1 1 0 0,-1 1 0 15,1 1 0-15,0 2 0 0,1 1 0 0,0-2 0 16,0 10 0-16,-1-12 0 0,-1-1 0 0,2 3 0 16,-1-1 0-16,1 2 0 0,0-1 0 0,0 1 0 15,0 1 0-15,0 8 0 0,0-11 0 0,0 1 0 16,1 1 0-16,1-3 0 0,0 2 0 0,1-1 0 15,-2 2 0-15,2 0 0 0,-2-1 0 0,0 1 0 16,-1 1-128-16,0 8 128 0,0-8 0 0,0-3 0 0,0 11 0 0,2-7 0 16,-1-1 0-16,-1 8 0 0,0-9 0 0,0 1 0 15,1 0 0-15,2 2 0 0,-2-2 0 0,0 1 0 16,2 1 0-16,0-1 0 0,-2 1 0 0,-1 6 0 16,3-10 0-16,-1 3 0 0,-2 7-128 0,0 0 128 15,4-8 0-15,-4 8 0 0,3-7 0 0,-3 7 0 16,0 0-144-16,0 0 144 0,0 0-128 0,0 0 128 15,0 0-192-15,0 0 192 0,0 0-176 0,0 0 176 16,0 0-160-16,0 0 160 0,-8 11 0 0,1-2 0 16,7-9-128-16,-8 8 128 0,8-8 0 0,-7 5 0 15,7-5 0-15,-11 5 0 0,2-1 0 0,0-1 0 16,0-2 0-16,0 0 0 0,0 2 0 0,-2-2 128 16,1 0-128-16,-2 1 0 0,0 0 160 0,-1-2-160 0,0 2 128 0,0-1-128 15,-1 0 0-15,-1 2 128 0,0 0-128 16,-1-1 0-16,-1-1 0 0,-1 1 0 0,-2-1 128 0,1 0-128 15,-2 1 0-15,-1-1 0 0,-3 0 0 0,-1 2 0 16,-4-2 0-16,-1 0 128 0,-3 1-128 0,-1 0 0 16,-2 0 0-16,1-1 0 0,-1-1 0 0,1 1 0 15,-1-1 0-15,1 3 0 0,-1-3 128 0,1 0-128 16,-3 0 0-16,-3 1 0 0,-3 0 0 0,0 3 0 16,-3-2 0-16,-1 2 0 0,0 0 128 0,2-1-128 15,0 1 0-15,3-1 0 0,1-2 144 0,0 2-144 16,0-3 0-16,-4 0 0 0,-3 0 0 0,-1 0 0 15,-1 0 0-15,0 2 0 0,-2 0 0 0,5 0 0 0,2-2 0 0,0 2 0 16,0 0 0-16,-2 1 0 0,-2-3 0 0,-3 4 0 16,1-2 0-16,-1 1-128 15,2 1 128-15,3 0 0 0,2-2 0 0,4 1 0 0,4-3 0 0,-2 0 0 16,0-1 0-16,-1-1 0 0,-1 1 0 0,-2 0 0 16,-1-2 0-16,0 1 0 0,2 0 0 0,-1 1 0 15,1 0 0-15,2-1 0 0,4 2 0 0,-2 0 0 16,-3-2 0-16,-1 2 0 0,-5 2 0 0,1-2 0 15,-3 2 0-15,2-1 0 0,1 0 0 0,2 2 0 16,0-2 0-16,3-1 0 0,0-1 0 0,1 0 0 16,1-3 128-16,-2 0-128 0,-3 0 0 0,-1 0 0 15,-1 1 0-15,0-1 0 0,-1 2 0 0,1-1 0 0,0 1 0 16,4-1 0-16,2 2 0 0,-1-1 0 16,-4 1 0-16,-1 1 0 0,-2 1 0 0,-2 2 0 0,-1 2 0 15,0 0 0-15,4 2 0 0,1 1 0 0,1 0 0 0,2-2-128 16,2-1 128-16,-1 2 0 0,-2-3 0 0,0 0 0 15,-3 1 0-15,1-2 0 0,1-1 0 0,0 1 0 16,2-2 0-16,2-1 0 0,3 0 0 0,3-1 0 16,-1-2 0-16,0-1 0 0,-1-1 0 0,-3 0 0 15,-1 1 0-15,0-3 0 0,0 1 0 0,1 1 0 16,1-1 0-16,0 3 0 0,5 0 0 0,2-2 0 16,3 1 0-16,1 1 0 0,0 2 0 0,0-2 0 15,-2 2 0-15,2 0 0 0,0-1 128 0,0 1-128 16,-1 2 0-16,1 2 0 0,-1 1 0 0,1-3-128 15,1 2 128-15,2 1 0 0,1 1 0 0,1-2-128 16,0 0 128-16,3 0 0 0,2 0 0 0,2-2 0 0,0-1 0 16,1 0 0-16,3 0 0 0,-1 0 0 0,2-1 0 0,0-1 0 15,0 1 0-15,1 0 0 0,1-1 0 0,0 0 0 16,1 1 0-16,1 1-128 0,0 0-128 0,9 0 0 16,-10-2-16-16,10 2 0 15,0 0-2032-15,0 0-416 0,0 0-80 0,0 0-10496 16,0 0-2096-16</inkml:trace>
  <inkml:trace contextRef="#ctx0" brushRef="#br3" timeOffset="59470.3">2931 14663 5519 0,'0'0'496'0,"-4"-11"-496"0,-3-1 0 0,2 0 0 15,0 1 3824-15,1 1 656 0,1-1 144 0,1 0 32 16,-1 0-3440-16,1 1-672 0,-1 0-144 0,0 0-16 16,1 0 128-16,2 10 48 0,-4-10 0 0,1 1 0 15,3 9 96-15,0 0 32 0,-4-9 0 0,4 9 0 16,0 0 16-16,0 0 0 0,0 0 0 0,0 0 0 15,0 0-256-15,0 0-32 0,0 0-16 0,0 0 0 16,-5 10-272-16,4 3-128 0,2 2 128 0,4 3-128 16,1 4 0-16,1 4 0 0,2 3 128 0,3 3-128 15,-1 5 144-15,0 5 0 0,1 3 0 0,1 6 0 0,0 1 0 0,-1 2 0 16,1-1 0-16,-3 4 0 0,1 3 16 0,-2 8 0 16,-1 5 0-16,0 2 0 0,-2 0-160 0,1-2 160 15,-2-6-160-15,0 2 160 0,-2 4-160 0,1 5 192 16,1 4-192-16,1-2 192 0,2-9 144 0,1-2 48 15,0-1 0-15,2 4 0 0,-2 7-96 0,0-3-16 16,0-2 0-16,0-2 0 0,-1-5-16 0,1-1-16 16,-2-1 0-16,1 8 0 0,-2 9 16 0,-1-3 16 15,-1-4 0-15,1-2 0 0,-2-2 144 0,-2-1 32 16,-1 0 0-16,2 3 0 0,-2 3-448 0,0-8 0 16,1-9 0-16,-1-2 0 0,0-5 0 0,1 0 288 0,1 3-48 15,-1-4-16-15,-1 1 0 0,2 0 0 0,2 2 0 0,0-8 0 16,0-3-224-16,1-3 0 0,3-5 0 0,-1-3 0 15,-2-3 0-15,2-3 0 0,0 2 0 0,2-2-160 16,1-2 160-16,-4 1 0 0,1 1 0 16,0-4-128-16,1-1-128 0,-1 0-32 0,-3-1 0 0,0 1 0 31,0-1-352-31,-2 3-64 0,-2-4 0 0,0 1-16 16,1-1 48-16,-1 1 16 0,-1-3 0 0,-1-3 0 0,-1-1 384 0,3-13 80 0,-3 11 0 0,3-11 16 15,-5 7 176-15,5-7 0 0,0 0 160 0,0 0-160 16,0 0 0-16,-3-11-192 0,5-9 16 0</inkml:trace>
  <inkml:trace contextRef="#ctx0" brushRef="#br3" timeOffset="60254.46">3841 14284 3679 0,'0'0'320'0,"0"0"-320"0,-9 4 0 0,1 1 0 16,1 4 7120-16,2-1 1360 0,0 3 272 0,0 0 48 15,-1 2-6336-15,1 0-1264 0,0 4-256 0,1-1-48 16,1 2-432-16,2 1-80 0,0-3 0 0,1 3-16 15,2-1-368-15,2-1 0 0,3 0 0 0,-1 0 0 16,-2-8 0-16,2 3 0 0,0 1 0 0,1 0 0 16,0 1 0-16,3 2 0 0,-1 2 0 0,1 3 0 15,8 18 0-15,-1-1 0 0,0 0 0 0,-1-1 0 0,-3 2 192 16,0 1-48-16,0-1 0 0,0-1 0 0,0-2 128 0,0 4 32 16,0 1 0-16,-1 2 0 0,-2 1 32 0,2 6 16 15,0 2 0-15,0 3 0 0,-2 1-176 0,0-2-48 16,2-3 0-16,-1 0 0 0,-4-3-128 0,1 3 192 15,0-1-192-15,0 3 192 0,-2 6-384 0,0 1-80 16,-1 0-16-16,-1-3 0 0,-2-3 432 0,0 2 96 16,-2-2 16-16,0 6 0 0,0 2-256 0,0 6 0 15,-2 3 128-15,2 0-128 0,0-5 144 0,2 2-16 16,-2-3 0-16,1 8 0 0,0 3 16 0,2 2 0 16,-2 0 0-16,2-9 0 0,-1-5 64 0,2-4 16 15,0-1 0-15,0 2 0 0,-1 3 64 0,-1 0 16 0,1-2 0 0,-1-4 0 16,0-5-304-16,0-6 128 0,1-4-128 15,0-1 0-15,-2-2 128 0,0 3-128 0,2 0 0 0,-1 3 0 16,0 1 0-16,0 2 128 0,2 1-128 0,0-6 0 16,0-1 128-16,1-2-128 0,-1-6 0 0,0-1 0 15,1 1 0-15,-1-5 0 0,0 0 0 0,0-1 0 16,0-2 0-16,0-2 0 0,0-4 0 0,-2 1 0 16,1 0-160-16,0-2 16 0,-1-3 0 0,2-3 0 15,-1-1-208-15,1-1-32 0,-4-12-16 0,0 0 0 16,6 6-304-16,-6-6-48 15,12 4-16-15,-2-3 0 16,1-2-560-16,-1-2-112 0,2-2-32 0,1-3 0 0,3-2-1408 0,-1 0-304 16,2-3-48-16</inkml:trace>
  <inkml:trace contextRef="#ctx0" brushRef="#br3" timeOffset="60939.85">5152 14468 28559 0,'0'0'2544'0,"-10"0"-2032"0,1 1-512 0,9-1 0 16,-11 2 2240-16,11-2 336 0,0 0 80 0,0 0 16 15,0 0-1504-15,-5 7-288 0,5-7-64 0,0 0-16 16,-5 11-416-16,4-1-64 0,1-10-32 0,0 17 0 15,2 4-288-15,2 1 160 0,0-1-160 0,1 4 128 16,-1 2-128-16,1 4-224 0,2 6 48 0,-1 1 16 16,0 4 160-16,-1 2 0 0,0 0 0 0,0 1 0 15,0-2 0-15,2 0 0 0,-2 0 0 0,0 1 0 16,1 2 0-16,-1 6 0 0,0 4 0 0,0 5 0 16,2 4 0-16,-2-1 144 0,-1-4-16 0,1 1-128 0,3 1 256 0,-2 9-64 15,0 4-16-15,-1 3 0 0,1 1-48 0,1-2 0 16,-2-4 0-16,0 3 0 0,1 0-128 0,1 7 0 15,1 3 0-15,-1-5 0 0,-1-3 0 0,1 2 0 16,-1-3 0-16,3 7 0 0,-1 8 0 0,1-4 0 16,2-8 0-16,-2-1 0 0,-1-3 0 0,0 5 160 15,1 3-160-15,0 0 160 0,0-9 16 0,-1-2 0 16,0-5 0-16,-3 1 0 0,0 0-176 0,0 1 160 16,-2 0-160-16,1-2 160 0,0-3 16 0,-2-8 0 15,1-6 0-15,-2-4 0 0,0-3-32 0,2 2 0 16,-2 0 0-16,-1 1 0 0,0 2-144 0,3-2 0 0,-2-18 144 15,1 1-144-15,-1 0 0 0,2 0 0 0,-1 0 0 16,3-4 0-16,-1 1 0 0,0-1 0 0,5 17 0 0,0-11 0 31,1-4-608-31,0-6-32 0,2-3-16 0,-2-4 0 16,-1-2-832-16,-1-2-176 0,0-7-16 0,-8-4-16 16,0 0-1872-16,10-4-368 0</inkml:trace>
  <inkml:trace contextRef="#ctx0" brushRef="#br3" timeOffset="61656.02">6051 14489 23039 0,'-10'-2'2048'0,"1"1"-1648"16,0 0-400-16,9 1 0 0,-10 0 1552 0,10 0 240 15,0 0 32-15,0 0 16 0,-9 0-880 0,9 0-192 0,0 0-16 0,0 0-16 16,0 0-80-16,0 0-16 0,0 0 0 0,0 0 0 16,0 0-192-16,0 0-32 0,0 0-16 0,2 10 0 15,2 1-64-15,0 2-16 0,1 2 0 0,0 0 0 16,1 3-112-16,-1 3-16 0,-1 1-16 0,0 5 0 16,0 3-176-16,1 4 0 0,0 3 144 0,0 2-144 15,2 1 0-15,-1 3 0 0,1-1 0 0,-1-2 0 16,2 0 0-16,3 0 0 0,-2 2 160 0,0 3-160 15,1 1 384-15,1 6-32 0,-1 0 0 0,2 6 0 16,-2 2-48-16,2-2-16 0,0 0 0 0,-2-1 0 16,-1 2-96-16,0 5 0 0,-1 5-16 0,0 4 0 15,-1 4 64-15,-2-3 16 0,0-5 0 0,0 4 0 16,0 0-80-16,3 5-16 0,-1 4 0 0,-1 1 0 16,1-9-160-16,-1-2 0 0,2-5 0 0,0 4 128 0,1-1-128 15,0 3 0-15,-1 0 0 0,0-5 0 0,0-7 224 0,-2-3-32 16,2-6-16-16,-1 0 0 0,-2 1 48 0,0 3 16 15,-1 4 0-15,0 0 0 0,0 0-80 0,-2-4-16 16,0-3 0-16,-2-3 0 0,0 0-144 0,-2-1 0 16,1 2 0-16,1 4 128 0,0 2-128 0,0-1 0 15,1 1 144-15,1-7-144 0,-1-5 0 0,2-8 0 16,-1-4 0-16,3-3 0 0,-1-3 0 0,2 0 0 16,0-7 0-16,1 0 0 0,-1-1 0 0,1 0 0 15,0-4 0-15,1 1 0 0,0-2 0 0,-1-1-160 16,-1-1 16-16,1-1 0 15,-1-4-304-15,1 5-48 0,-1-3-16 0,1 3 0 16,-1 0-192-16,1 1-32 0,-2 0-16 0,1-1 0 16,1-2-112-16,1 2-32 0,1-4 0 0,-1-2 0 15,-8-6-240-15,10 3-48 0,1-3-16 0,0-6-8976 0,1-1-1808 0</inkml:trace>
  <inkml:trace contextRef="#ctx0" brushRef="#br3" timeOffset="62373.41">7193 14700 31903 0,'-16'-26'1408'0,"6"9"304"0,-2-4-1376 0,1 0-336 16,4-1 0-16,0 0 0 0,2-2 128 0,2-2-128 16,2-4 160-16,1 0-160 0,1-5 0 0,2 1 0 15,-2 3 0-15,2 0 0 0,-2-1 0 0,2 6 0 16,-3 0 0-16,1 4 0 0,-1 5 0 0,-1 3 0 16,-2 2 0-16,0 6 0 0,3 6 224 0,0 0-48 15,0 0-16-15,-7 11 0 0,-3 4 144 0,3 4 16 16,-1 3 16-16,1 4 0 0,2 6 192 0,1 3 48 15,2-1 0-15,-1 1 0 0,0-1 192 0,2 0 32 16,1 0 16-16,3 1 0 0,-1 1-96 0,2 2-16 16,1 1 0-16,1 3 0 0,0 0-224 0,1 3-48 15,-1 2-16-15,1 2 0 0,-1-1-272 0,1 0-144 0,-1-5 160 0,1 5-160 16,-1 3 128-16,1 9-128 0,-1 1 0 0,0 7 144 16,-3 7 48-16,0-4 0 0,0-2 0 0,-1 3 0 15,0 2 32-15,-1 6 16 0,1 3 0 0,0-2 0 16,-1-5-80-16,2-1-16 0,1-3 0 0,0 4 0 15,-1 1 16-15,3 1 0 0,-1-1 0 0,1-4 0 16,2-8 48-16,1 0 16 0,-1-1 0 0,1 0 0 16,2 1-32-16,-2 0-16 0,0-1 0 0,-1-4 0 15,0-3-32-15,-1-2 0 0,-1-1 0 0,0 2 0 16,1 0-144-16,-1 4 0 0,-1-2 144 0,-1 0-144 16,0-3 0-16,0-6 0 0,0-3 0 0,1-1 128 15,-1-6-128-15,1 2 0 0,-1-3 0 0,2 0 128 16,-4-1-128-16,2-1 0 0,0-1 0 0,0-1 0 0,0 0 0 15,1-4 0-15,-1-3 0 0,0-2 128 0,-2-3-128 0,2-1 0 16,0-4 128-16,0-2-128 0,0 0 0 0,-1-2 128 16,-1-2-128-16,1 1 0 0,-1-1 0 0,2-1 0 15,0 0 0-15,2 1 0 0,-3-2-224 0,3 1-16 16,-1 2 0-16,0 1 0 16,-1-1-336-16,1 0-80 0,2-1-16 0,-1 2 0 15,-1 0-160-15,1 0-48 0,0 1 0 0,-1-4 0 16,-5-10 144-16,0 0 32 0,3 9 0 0,-3-9 0 15,0 0-128-15,0 0-32 0,0 0 0 0,-9 0-15936 0</inkml:trace>
  <inkml:trace contextRef="#ctx0" brushRef="#br3" timeOffset="63340.84">2276 15404 11055 0,'-18'7'976'0,"6"-5"-784"0,2-1-192 0,-2-1 0 16,0 0 5008-16,2 0 960 0,10 0 192 0,-8-2 48 15,8 2-4576-15,0 0-912 0,0 0-176 0,-4-7-32 16,4 7-192-16,-1-8-16 0,1 8-16 0,0 0 0 15,4-10-96-15,2 1-32 0,2 1 0 0,4 0 0 16,2 0-32-16,5 2-128 0,0-1 192 0,3 1-64 16,2 1-128-16,3-2 0 0,4 2 0 0,2 0 0 15,1 0 0-15,1 1 0 0,-1 1 0 0,0 0 0 16,0 1 0-16,1 0 0 0,3 2 0 0,1 0 0 16,1 0 0-16,3 2 0 0,3-1 0 0,2 2 0 15,2-1 0-15,-1 2 0 0,-1-1 0 0,2-1 0 16,0 0 0-16,0-1 192 0,5-1-192 0,3 0 192 15,3-1 64-15,3-1 32 0,1 0 0 0,-1-1 0 0,-2 1-32 0,2-1-16 16,1 0 0-16,5 1 0 0,3-1-240 16,1-2 176-16,1 1-176 0,-3 1 160 0,-4 2-16 0,4-3 0 15,2 2 0-15,4-2 0 0,4 0-144 0,-2 0 128 16,-3 0-128-16,0 0 128 0,0 1-128 0,6 2 0 16,4-1 144-16,1 0-144 0,-2 0 0 0,-3 2 0 15,-2 0 0-15,2-3 0 0,5 3 128 0,-2 0-128 16,-1-1 128-16,-5-1-128 0,-4 1 0 0,-2 1 0 15,-1-2 0-15,2 4 0 0,0-4 0 0,-2 2 0 16,-2-2 0-16,-6 2 0 0,-5 2 304 0,0 0-16 16,1 1 0-16,2 1 0 0,1-3 48 0,-1 2 16 15,1-1 0-15,-4-1 0 0,-4-2-64 0,2 1-16 0,0-2 0 0,2 0 0 16,4 0-272-16,-1-4 128 0,-3 0-128 0,-2-1 0 16,-1 1 256-16,-3 1-48 0,-3-1-16 0,4 1 0 15,0 0-64-15,1 0 0 0,0 0-128 0,0 2 192 16,0-1-192-16,-1 0 128 0,-3 0-128 0,-4 3 0 15,-5 0 0-15,-1 1 128 0,0-3-128 0,-3 3 0 16,-2 0 0-16,0 0 0 0,-2 0 0 0,-1 3 0 16,-3-2 0-16,1 0 0 0,-5-1 0 0,-1 4 0 15,-2-4 0-15,-2 0 0 0,-3 0 0 0,-1 1 0 16,-2 1-208-16,-2-1 64 0,0 0 16 0,-1-1 0 16,0 0-304-1,-2 0-48-15,-11 0-16 0,11 0 0 0,-2 0-448 16,-9 0-80-16,0 0-32 0,0 0 0 0,0 0-2256 0,0 0-448 0</inkml:trace>
  <inkml:trace contextRef="#ctx0" brushRef="#br3" timeOffset="64206.91">2428 16099 25791 0,'-19'0'1152'0,"8"0"224"0,-4-3-1104 0,2 3-272 0,3 0 0 0,10 0 0 16,0 0 2224-16,0 0 384 0,0 0 80 0,0 0 0 0,0 0-1856 0,0 0-384 15,8 9-80-15,3-2-16 0,4-3-352 0,0 2 0 16,2 1 0-16,1-1 0 0,2 1 0 0,1-1 0 16,-2 1 0-16,4-2 0 0,-3 0 0 0,1 1 0 15,-1-1 0-15,-1 0 0 0,2-1 0 0,0 0 0 16,0 0 0-16,0-3 0 0,0-1 0 0,1 0 0 15,1 0 0-15,3-1 128 0,4-1 240 0,2 0 48 16,0-1 16-16,4 2 0 0,0-4 16 0,3 3 0 16,2-1 0-16,0 1 0 0,0 0-240 0,4-1-32 15,6 0-16-15,5 2 0 0,4-2-160 0,5 3 0 16,6 2 0-16,-2 0 0 0,-3 1 0 0,3 0 0 0,3 1 0 16,5-1 0-16,4-3 0 0,0 2 0 0,-3-1 0 0,0-1 0 15,-1-1 0-15,1 1 0 0,2 0 0 0,1 0 0 16,1-2 0-16,-3 0 0 0,-2 1 0 0,1-1 0 15,6 0 0-15,2-1 0 0,4 0 0 0,-3 1 128 16,-5-2 80-16,3 0 16 0,2-3 0 0,6 1 0 16,4-2 16-16,-6 2 0 0,-5 0 0 0,1 2 0 15,2-2-96-15,3 1-16 0,2-1 0 0,-5 4 0 16,-7-2-128-16,-1 1 0 0,0 1 144 0,2 2-144 16,2-2 0-16,-3 1 0 0,-4 1 0 0,-2 0 0 15,-3 0 0-15,0 0 0 0,1 0 0 0,1 0 128 16,-1 0-128-16,-4 0 0 0,-2-1 0 0,-3 0 0 15,-1-2 0-15,1 0 0 0,0-1 0 0,-1 2 128 16,0-2-128-16,-3 0 0 0,-3 1 0 0,-6-1 0 16,-5 3 0-16,-3 0 0 0,-1-2 0 0,-2 2 128 0,-2 0-128 0,1 1 0 15,-1 0 128-15,-1 2-128 0,-3 1 0 0,-1-1 0 16,-2 2 0-16,-2-2 128 0,-3-1-128 0,-2 3 0 16,-3-3 0-16,-3-1 0 15,0-1-1120-15,-4-2-240 16,1-1-48-16,-2-1-16528 0</inkml:trace>
  <inkml:trace contextRef="#ctx0" brushRef="#br3" timeOffset="65146.78">2623 17049 35007 0,'-18'-5'1552'0,"7"2"320"0,0 2-1488 0,2 1-384 15,-2-4 0-15,3 2 0 0,2 0 0 0,6 2 0 16,-8-2 0-16,8 2 0 0,-7-3 0 0,7 3 0 16,0 0 0-16,0 0 0 0,0 0 0 0,0 0-192 0,0 0 192 0,0 0-192 15,0 0 32-15,12-2 0 0,-1 0 0 0,0 2 0 16,2 0 160-16,2 2 0 0,-2-1-144 0,2 1 144 15,2 1 0-15,3 0 0 0,2 1 0 0,2-1 0 16,0 3 0-16,5 0 0 0,4-2 160 0,3 0-160 16,3 0 304-16,3 1-48 0,1 0-16 0,1 3 0 15,2-5-48-15,2-2-16 0,3-2 0 0,2-2 0 16,2-1-16-16,4 0 0 0,5-2 0 0,1-2 0 16,0-2 112-16,0 0 32 0,-2 0 0 0,2 0 0 15,4-1 64-15,5 2 16 0,6 0 0 0,-3 2 0 16,-1 2-128-16,-1-1-32 0,2-3 0 0,4-1 0 15,4 0-96-15,1 0 0 0,0 0-128 0,-2 1 192 16,-1-1-192-16,4 2 0 0,5-1 128 0,2-1-128 16,2-2 0-16,-4 0 0 0,-3 2 0 0,3-1 0 15,6-2 0-15,-1 0 0 0,-5 0 0 0,1 0 0 0,-3 0 0 0,2 3 0 16,2-2 0-16,-3 3 0 0,-3 1 0 0,-2 0 0 16,-7 0 0-16,2 3 0 0,0 1 128 0,-2 4-128 15,0-2 0-15,-5 2 144 0,-4 0-144 0,2 2 192 16,-2-2-192-16,4 1 192 0,0 1-192 0,0 0 0 15,-2 2 0-15,-2-1 0 0,-2-3 0 0,1 0 0 16,3 0 128-16,3 0-128 0,1-1 0 0,-3 1 0 16,-5 0 0-16,-4-2 128 0,-4 0-128 0,-2-1 128 15,-2 0-128-15,0 2 128 0,1-1 0 0,-3 0-128 16,-2 1 192-16,-2 1-64 0,-3 1-128 0,-5 3 128 16,-5-4-128-16,-1 0 128 0,-1 0-128 0,0 1 0 15,-1-1 0-15,0 0 0 0,-2-1 0 0,2-1 0 0,0-1 0 0,1 2 0 16,1-2 0-16,0-1 0 0,-3-1 0 0,-2 1 0 15,-1 1-336-15,-3 1-48 0,-3-1-16 0,-2 2 0 32,0-2-176-32,-4 2-16 0,-2 0-16 0,-3-1 0 15,-1 2-1504-15,-2-1-320 0,-10 1-48 0</inkml:trace>
  <inkml:trace contextRef="#ctx0" brushRef="#br3" timeOffset="66024.94">2666 17688 35999 0,'-23'-2'1600'0,"10"2"320"0,-2 0-1536 0,4 0-384 0,-1 0 0 0,12 0 0 15,-9 0 0-15,9 0 0 0,0 0 0 0,0 0 0 16,0 0 0-16,0 0-288 0,0 0 48 0,0 0 16 16,10-7-112-16,1 4-32 0,-1-2 0 0,2 4 0 15,2-2 240-15,-1 2 128 0,-1-3-160 0,2 1 160 16,2 2 0-16,-1 0 0 0,0 1-128 0,-1 1 128 15,0 2 0-15,2-1 0 0,0 0 192 0,2 0-192 16,3 2 640-16,1 1 0 0,1-2 16 0,5 1 0 16,2 1-16-16,2 0 0 0,4 2 0 0,0-1 0 15,2 1-176-15,2 1-32 0,5 0-16 0,3-2 0 16,3-1-416-16,7 0 0 0,8 2 0 0,1 0 0 0,3-1 0 0,-3 1 0 16,1-2 0-16,3 0 0 0,3 2 0 0,4-2 0 15,0 0 0-15,0-1 0 0,-3 2 0 0,3 1 0 16,-1-1 0-16,4-3 0 0,1 2 0 0,0 0 0 15,-1-2 128-15,-2 1-128 0,-2 0 144 0,3 1 0 16,3 0 0-16,2 1 0 0,1-1-16 0,-2 3 0 16,-5-1 0-16,3 3 0 0,3 0 48 0,4 0 0 15,1 1 0-15,-4-2 0 0,-6 0 0 0,5 1 0 16,2-2 0-16,3 0 0 0,2-3-48 0,-5 1 0 16,-5-3 0-16,2 0 0 0,2-4 0 0,2-1 0 15,2-3 0-15,-4 1 0 0,-5-1-128 0,-3-1 128 16,-2-1-128-16,1 1 128 0,0-1-128 0,-3 2 160 0,-3 0-160 0,-6-1 160 15,-7 0 0-15,0 2 0 0,-3 4 0 0,-2-3 0 16,-1 1 0-16,2 0 0 0,-1-1 0 0,-2 1 0 16,-2 1-16-16,0 1 0 0,-5-4 0 0,-2 1 0 15,-5 1-144-15,1-1 128 0,0-2-128 0,1 0 128 16,0-3-128-16,2 1 0 0,0-3 0 0,1 1 128 16,0 0-128-16,-3 1 0 0,-1-1 144 0,-3 1-144 15,-1-1 0-15,-3 1 0 0,-3 2 0 0,-4-1 128 16,-1-1 0-16,-3 0 0 0,1 1 0 0,0 0 0 15,-3 0-128-15,-2 2-192 0,-2 3 64 0,-2-2 0 16,-1-1-208-16,-1 2-48 0,-2 3 0 0,2-3 0 16,-1 2-1824-16,0-2-368 15,-1-1-80-15</inkml:trace>
  <inkml:trace contextRef="#ctx0" brushRef="#br3" timeOffset="90192.26">17294 6944 17503 0,'-8'-15'768'0,"4"5"176"0,-2 0-752 0,3 2-192 0,0-1 0 0,3 9 0 15,3-9 1072-15,-3 9 176 0,3-8 32 0,-3 8 16 16,0 0-1008-16,0 0-288 0,0 0 0 0,11-1 128 16,-11 1 16-16,13 1 0 0,-1-1 0 0,1 3 0 15,0-1 864-15,-1 1 160 0,0 0 48 0,1 0 0 16,0 3-80-16,0-2-16 0,-2 1 0 0,1 1 0 15,-3 1 32-15,0 2 16 0,-1 3 0 0,0 1 0 0,-1 0-272 0,-1 4-64 16,1-2-16-16,-3 6 0 0,-2 0-384 0,1 3-80 16,-1 0-16-16,0 5 0 0,-2 2-192 0,-2 4-144 15,1 5 192-15,-2 3-192 0,1 0 192 0,-1 1-64 16,1 0 0-16,-2-5-128 0,0 2 192 0,0-5-64 16,0 0 0-16,-1-4-128 0,0-3 288 0,-1-1-48 15,1 1-16-15,-3 0 0 0,0 3 160 0,1-2 16 16,-2 2 16-16,1-4 0 0,0-2-16 0,3 1 0 15,-1-1 0-15,1 1 0 0,0-4-144 0,1 0-48 16,2-1 0-16,0-4 0 0,2-1-208 0,2-1 144 16,0-2-144-16,1 0 128 0,-2-2-128 0,3-4 0 0,-4-8 144 0,3 10-144 15,-3-10 0-15,2 8 144 0,-2-8-144 0,3 11 0 16,-3-11 144-16,0 0-144 0,-2 6 0 0,2-6 144 16,0 0-144-16,-3 8 160 0,3-8-160 15,0 0 160-15,-8 6-160 0,8-6 128 0,-9 3-128 0,9-3 128 16,-10 0 0-16,10 0 0 0,0 0 0 0,-9-7 0 15,0 0 176-15,3-2 16 0,-1-1 16 0,1 1 0 16,-1-1-96-16,-1-2-32 0,1 0 0 0,-3-2 0 16,0 1-80-16,-2-5 0 0,-1 2-128 0,1 0 192 15,1-4-192-15,-1 1 0 0,0 1 0 0,-2-1 0 16,1-2 0-16,0 2 128 0,0 2-128 0,-2 4 0 16,0 0 0-16,-2 2 0 0,3 0 0 0,-1 3 0 15,0 2 0-15,-1-1 0 0,-1 2 0 0,3 3 0 16,1-2 0-16,1 2 0 0,1 2 0 0,4 3 0 15,7-3-160-15,-8 5 160 0,8-5-128 0,-5 12 128 16,2-2-144-16,3 3 144 0,3 0-160 0,2 2 160 0,0-1 0 16,3 3 0-16,0 1 0 0,6 4 0 0,7 5-128 0,0 1 128 15,-3 0-208-15,0-1 80 0,0 0 128 0,1-2 0 16,-1-1 160-16,-1-4-160 0,-3 0 0 0,2-3 0 16,1-3 0-16,-3 1 0 0,1-5 0 0,-2-1 0 15,-2 0 0-15,2-2 0 0,-13-7 0 0,13 5 0 16,0 2 0-16,-2 0 0 0,1 1 0 0,-2 0 0 15,0-1 128-15,1-5-128 0,-1 2 192 0,1-4 0 16,0 1 0-16,0 1 0 0,-1-4 64 0,1 1 16 16,-2-4 0-16,0-2 0 0,-1-2-16 0,2 0-16 0,2-3 0 0,1 2 0 15,1-2-96-15,3 3-16 0,3-1 0 0,-1 2 0 16,1-4-128-16,0-1 160 0,-2-3-160 0,1-2 160 16,0-4 176-16,0 0 48 0,-3-4 0 15,-1-3 0-15,0-1-384 0,-2-3 0 0,0 1 0 0,0 1 0 16,0 2 0-16,0 3-320 0,0 1 64 0,0 0 16 15,0 2 240-15,0 1 128 0,0 1 0 0,0 3-128 16,0-2 160-16,3 2-160 0,-3 1 128 0,1 0-128 16,1 1 0-16,-1 2 0 0,2-2 0 0,-2 3 0 15,-1 1 0-15,0 3 0 0,-1-2 0 0,-1 4 0 16,0 2-928-16,-1 2-160 16,-10 3-48-16,0 0 0 15,8-4-2512-15,-8 4-496 0,9 21-96 0,-9 4-32 0</inkml:trace>
  <inkml:trace contextRef="#ctx0" brushRef="#br3" timeOffset="130688.45">25660 2080 6447 0,'0'0'272'0,"0"0"80"15,0 0-352-15,0 0 0 0,-7-1 0 0,7 1 0 16,0 0 4544-16,0 0 848 0,0 0 176 0,0 0 16 0,0 0-3840 0,0 0-768 15,0 0-144-15,0 0-48 0,0 0-272 0,0 0-48 16,0 0-16-16,0 0 0 0,0 0-64 0,0 0-32 16,0 0 0-16,4 9 0 0,-4-9 96 0,3 10 0 15,-3-10 16-15,2 12 0 0,1 0 160 0,-2-2 16 16,-1-1 16-16,2 2 0 0,0-2-208 0,3 0-64 16,-1-1 0-16,0 2 0 0,1-1 0 0,1 0 0 15,-4 1 0-15,2 0 0 0,1 2 48 0,-1 2 0 16,0-1 0-16,-1 3 0 0,-1-3-128 0,1 4-32 15,1-4 0-15,-3 1 0 0,1 2-80 0,-2-2 0 16,-2 4-16-16,1 1 0 0,0-2-176 0,-2 1 192 0,0 0-192 16,1 2 192-16,1-1-192 0,-1 5 0 15,0 0 144-15,0 1-144 0,2-1 128 0,0 0-128 0,-1 4 128 0,0-2-128 16,1-3 128-16,1 0-128 0,0 1 128 0,3 0-128 16,-2-1 144-16,0-1-144 0,1 1 192 0,-1-1-192 15,1-1 208-15,0 1-64 0,-1 4-16 0,3 0 0 16,-1 0 0-16,-1 0 0 0,-2 4 0 0,1 0 0 15,0 0-128-15,1 3 128 0,-2 0-128 0,0 1 128 16,-1-2-128-16,0-1 0 0,-1 2 0 0,0-3 128 16,-2-2-128-16,1 1 0 0,-2-3 0 0,1 1 0 15,0 1 0-15,-1-1 0 0,-1 0 0 0,3 2 0 16,-1 1 0-16,2 0 128 0,1-1-128 0,2 0 0 16,1 0 0-16,1 1 0 0,0-2 128 0,2-1-128 15,0 1 0-15,-1-4 0 0,0 0 0 0,1-2 0 16,1 1 0-16,-1-2 0 0,1-2 0 0,0-1 128 0,-2 0-128 15,0 2 128-15,-1-1-128 0,0 1 128 0,-2-2-128 0,1 2 0 16,-3-1 0-16,1 3 0 0,1-2 0 0,-2 1 128 16,-2 0-128-16,2-1 0 0,-1 3 0 0,0-1 0 15,-2-1 128-15,0-2-128 0,2-2 0 0,-1 1 0 16,-2-3 0-16,1 0 0 0,0 0 0 0,1-1 0 16,-2 0 0-16,3-3 0 0,-1 2 0 0,2 0 0 15,-1-4 128-15,2 1-128 0,-1 0 0 0,0-10 128 16,0 10-128-16,2 0 128 0,-2-10-128 0,1 12 0 15,-1 0 0-15,0-2 0 0,0 1 0 0,0-11 0 16,3 11 0-16,-1 0 0 0,1-1 0 0,-2 1 0 16,-1-11 0-16,0 10 0 0,0-10 0 0,-1 13 0 15,-1-1 0-15,2-12 0 0,-2 12 0 0,2-12 0 0,-5 11 0 0,5-11 0 16,0 0 0-16,-6 11 0 0,6-11 0 0,0 0 0 16,-2 10 0-16,2-10 0 0,-2 11 0 0,2-11 0 15,0 0 0-15,0 0 0 0,0 0 0 0,0 0 0 16,0 0 0-16,0 0 0 0,0 0 0 0,0 0 0 15,3 11 0-15,-3-11 0 0,0 0 0 0,0 0 0 16,0 0 0-16,0 0 0 0,0 0 0 0,0 0 0 16,0 0 0-16,0 0 0 0,0 0 128 0,0 0-128 15,0 0 0-15,0 0 0 0,0 0 0 0,0 0 0 16,0 0 0-16,0 0 0 0,0 0 144 0,0 0-144 16,0 0 0-16,0 0 128 0,-4-5-128 0,4 5 0 15,0 0 128-15,0 0-128 0,0 0 160 0,0-8-160 16,0 8 192-16,0 0-48 0,1-7-16 0,-1 7 0 15,0 0-128-15,0 0 128 0,7-6-128 0,-7 6 128 0,0 0-128 0,9-4 0 16,-1 1 0-16,-8 3 0 16,9-3 0-16,-9 3 0 0,11-3 0 0,-11 3 0 15,11-2 0-15,0 0 0 0,-11 2 0 0,10-2 0 0,-10 2 0 16,11-3 0-16,-1 1 0 0,-10 2 0 0,12-2 0 0,-1 1 0 16,-11 1 0-16,13-3 0 0,-1 1 0 0,0 0 0 15,-2 0 0-15,2 1 0 0,1 1 0 0,0 0 0 16,0-2 0-16,0 1 0 0,2 1 0 0,-1-3 0 15,-1 2 0-15,3 1 0 0,2 0 0 0,1-1 0 16,2 1 0-16,1 0 0 0,1-2 0 0,-1 2 0 16,-1 0 0-16,3 0 0 0,1 0 0 0,1 2 0 0,-4 0 0 0,-1 1 0 15,-2-2-128-15,-1 2 128 0,-1-1 0 16,1 1 0-16,-1-2 0 0,1-1 0 16,-1 0 0-16,1 2 0 0,2-2 0 0,1 0 0 0,1 0 0 0,-1 0 0 15,0 0 0-15,2 0 0 0,3 0 0 0,2-2 0 16,-1 0 0-16,2 0 0 0,-1 0 0 0,1 1 0 15,-2-1 0-15,-1 2 0 0,-3 0 0 0,-3-1 0 16,0-2 0-16,-2 1 0 0,1 0 0 0,-1 0 0 16,0 2 0-16,0 0 0 0,1-1 0 0,-1-1 0 15,1 2 0-15,2 0 0 0,-4-1 128 0,3 1-128 16,1-3 0-16,-1 3 0 0,0-1 0 0,1 0 0 16,1-2 0-16,1 2 0 0,0 0 0 0,0-1 0 15,1 1 0-15,0 0 0 0,1-1 0 0,-3 2 0 16,-1 0 0-16,0 0 0 0,-3-1 0 0,1 0 0 0,-3-1 0 0,1 1 0 15,2 0 0-15,-1 1 0 0,-2 0 0 16,2 0 0-16,1 2 0 0,2-2 0 0,0-1 0 0,3 0 0 16,-1-1 0-16,0 2 0 0,0 0 0 0,0 0 0 15,2 0 0-15,0 0 0 0,-1 0 0 0,0 2 0 16,1-1 0-16,-3 0 0 0,-1-1 0 0,-2 2 0 16,-3-1 0-16,0 0 0 0,-1-1 0 0,1 0 0 15,-3 0 0-15,0 0 0 0,-1 2 0 0,1-2 0 16,0 0 0-16,0 0 0 0,-2-2 0 0,3 2 0 15,-1 2 0-15,1-2 0 0,0-2 0 0,2 1 0 16,-2-2 0-16,2 2 0 0,2 0 0 0,-1-1 0 16,-1 0 0-16,-1-1 0 0,0 2 0 0,-1-3 0 15,2 1 128-15,-1 1-128 0,1-2 0 0,-2 1 0 16,-1 1 0-16,0-1 0 0,-1 2 0 0,0-1 0 0,-2 2 0 16,1-1 0-16,-11 1 0 0,13-1 0 0,-3 0 0 0,-10 1 0 15,11 0 0-15,-11 0 0 0,11 1 0 0,0 0 0 16,-11-1 0-16,12-1 0 0,-12 1 0 0,11 0 0 15,-11 0 0-15,12 1 0 0,-12-1 0 0,10 1 0 16,-10-1 0-16,10 0 0 0,-10 0 0 0,0 0 0 16,0 0 0-16,0 0 0 0,9 3 0 0,-9-3 0 15,0 0 208-15,0 0-32 0,0 0-16 0,0 0 0 16,0 0 96-16,0 0 0 0,0 0 16 0,0 0 0 16,0 0-96-16,0 0-32 0,0 0 0 0,9-1 0 15,-9 1-144-15,0 0 0 0,8-5 0 0,-8 5 128 16,6-7-128-16,-6 7 0 0,5-8 0 0,-5 8 128 15,3-10-128-15,0 2 0 0,-3 8 0 0,0 0 0 0,2-10 0 0,-1 0 128 16,-1 10-128-16,2-10 0 0,-2 1 0 0,0 0 0 16,0 9 0-16,1-11 0 0,-1 2 0 0,0 9 128 15,0-12-128-15,0 2 0 0,0 1 0 0,0-4 128 16,0 1-128-16,0 0 0 0,0 1 160 0,0-1-160 16,0-1 192-16,0 0-192 0,-1-7 176 0,1-1-176 15,0 2 160-15,0-5-160 0,1-2 144 0,-1-2-144 16,0 2 128-16,1 1-128 0,1-1 128 0,-2 2-128 15,0-3 128-15,0 3-128 0,0 2 144 0,1 0-144 16,-1 1 160-16,0 0-160 0,0 1 176 0,0-3-176 16,0 1 192-16,1 0-192 0,-2-1 208 0,0-1-64 15,-2-1-16-15,3 1 0 0,0-1 0 0,0-1 0 16,0-2 0-16,1 1 0 0,1 0 0 0,0-1 0 0,0 2 0 0,-1-1 0 16,0 3-128-16,1 0 0 0,-2 0 0 0,1 1 0 15,0-1 0-15,-1-1 0 0,-1 1 0 0,1-3 0 16,-3 0 0-16,1 1 0 0,-1-4 0 0,0 0 0 15,-1 0 0-15,-1-1 160 0,0 0-160 0,1 1 160 16,-1 2-160-16,0 2 160 0,-1 0-160 0,1 1 160 16,0 0-160-16,0 2 0 0,2 1 0 0,-1 1 128 15,0-4-128-15,2 0 0 0,-1 2 0 0,1-3 0 16,0 2 0-16,1-3 0 0,0 0 0 0,1-2 0 16,0 0 0-16,1 2 0 0,-1-2 0 0,1-1 0 15,1-1 0-15,-1 4 0 0,-1 2 0 0,0 1 0 16,0 2 0-16,0 1 0 0,0 0 0 0,0 2 0 15,0 1 0-15,0-1 0 0,-1 0 0 0,-1 1 0 16,1-1 0-16,0 1 0 0,-1-1 0 0,1-1 0 16,-2 2 0-16,1-3 0 0,1-1 0 0,-1 1 0 0,2-3 0 0,0 5 0 15,0 1 0-15,0-2 0 0,0 2 0 0,0 1 0 16,0 1 0-16,3 1 0 0,1 1 0 0,-3 1 0 16,-4 4 0-16,2 2 0 0,1 7 0 0,0 0 0 15,1-8 0-15,-1 8 0 0,0 0 0 0,0 0-144 16,0-7 144-16,0 7 0 0,0 0-128 0,0 0 128 15,0 0 0-15,0 0 0 0,0 0-128 0,0 0 128 16,0 0 0-16,-2 13 0 0,2-13 0 0,-1 13 0 16,-1-1 0-16,-2 0 144 0,-3-2-144 0,-1 3 0 15,0-4 0-15,1 2 0 0,1-1 0 0,-2-2 0 16,-1-3-160-16,-2 2 160 0,1-1 0 0,-2 2 0 16,-1-3 0-16,0 2 160 0,0-1-160 0,0 0 0 0,-3-1 0 15,1-3-176-15,-2 1 176 0,1 0 0 0,2-2 0 0,-2 1 0 16,-2 1 0-16,0 1 0 0,-3 1 0 0,3-1 0 15,-1-1 0-15,0-2 0 0,-2-2 0 0,0-2 0 16,0 2 0-16,2 0 0 0,-1-1 0 0,2 2 128 16,-2 0-128-16,-4 0 0 0,-6-4 0 0,-3 0 0 15,-2 3 0-15,-2 0 0 0,1 1 0 0,1 0 0 16,-1 0 0-16,2 0 0 0,1 0 0 0,0 1 0 16,0 0 0-16,2-1 0 0,1 0 0 0,0 0 0 15,0-1 0-15,-5 0 0 0,-7-1 0 0,-1 1 0 16,-2 1 0-16,0 0 0 0,1 0 0 0,1 1 0 15,0-1 0-15,2 2 0 0,2-1 0 0,4-1 0 16,3 0 0-16,-1 0 0 0,0-1 0 0,-3-2 0 16,-5 1 0-16,1 0 0 0,-2 2 0 0,3-1 0 15,1 0 0-15,3-1 0 0,3 1 0 0,-1 1 0 16,0 0 0-16,5 0 0 0,2 1 0 0,1 1 0 0,-1-1 0 16,1 2 0-16,-1-2 0 0,-4 1 0 0,-3 0 0 15,0 0 0-15,-3-2 0 0,2 2 0 0,1-1 0 16,1 2 0-16,4-1 0 0,0 2 0 0,2 0 0 15,1 1 0-15,-1 0 0 0,3 1 0 0,-1-1-160 0,3-1 160 16,2 1-192-16,-1 0 192 0,1-2-192 0,1 1 64 16,-2-2 128-16,0 2-208 0,1-2 64 0,-2 0 16 15,-2 1 0-15,-1-1 0 0,2 0-160 0,1-1-32 16,0 0 0-16,3 1 0 16,2-1-1344-16,3 2-288 0,3-1-48 0,10-2-12000 15,0 0-2384-15</inkml:trace>
  <inkml:trace contextRef="#ctx0" brushRef="#br3" timeOffset="131687.35">26597 2229 9215 0,'0'0'816'0,"0"0"-656"16,0 0-160-16,0 0 0 0,0 0 4544 0,0 0 896 15,1-9 160-15,-1 9 32 0,0 0-3552 0,0 0-720 16,0 0-144-16,0 0-16 0,0 0-400 0,0 0-80 15,0 0-16-15,0 0 0 0,0 0-256 0,0 0-48 16,10 6-16-16,-10-6 0 0,7 12-64 0,0-3-32 16,-2 1 0-16,-2 2 0 0,-1 1 32 0,-2 1 0 15,0 1 0-15,-1-1 0 0,-2 2-16 0,0-2 0 16,-3 2 0-16,1 3 0 0,0-2 80 0,2 3 32 16,3-1 0-16,0 5 0 0,-1-1 128 0,0 3 32 0,-1 0 0 15,1 3 0-15,0 0-288 0,2 2-48 16,0 2-16-16,1 2 0 0,-1-3-64 0,2 2-16 0,0 0 0 15,4-1 0-15,1-1-144 0,1 0 192 0,1 3-192 0,1-1 192 16,-1 2-32-16,2 1 0 0,-2 2 0 0,2-1 0 16,-1-3 48-16,-1 0 16 0,0 0 0 0,2-2 0 15,-1-3-96-15,-2-1 0 0,-1-2-128 0,-2-1 192 16,2-5-48-16,-3 2-16 0,-1 2 0 0,-1 0 0 16,-1 0-128-16,1 1 0 0,-1 0 144 0,1 5-144 0,-2 0 144 0,1 1-144 15,-1-2 192-15,-1 0-192 0,0 0 128 0,0 0-128 16,0-3 0-16,-1 2 0 0,-2-6 128 0,0 1-128 15,1-3 0-15,1-1 0 0,2-1 128 0,-2-2-128 16,-2 0 0-16,0-2 0 0,1 0 0 0,-1-1 0 16,0 0 128-16,1 1-128 0,1-4 0 0,-2 1 128 15,0 0-128-15,2-2 0 0,1-10 128 0,1 13-128 16,-1-1 0-16,0-2 0 0,0 1 128 0,2-1-128 16,-1 1 0-16,0-1 0 0,-1 2 0 0,0-3 0 15,0 1 0-15,0 2 0 0,0 0 0 0,-1-2 0 16,-2 3-160-16,1 0 160 0,-2-2-192 0,1-1 192 15,1-1-192-15,2-9 192 0,-2 13-160 0,1-2 160 16,1-11 0-16,-3 10-144 0,3-10 144 0,-2 11 0 16,2-11 0-16,-3 9 0 0,3-9 0 0,-2 9 0 15,2-9 0-15,-3 10 0 0,3-10 0 0,0 0-128 0,-3 8 128 0,3-8 0 16,0 0 0-16,-1 12 0 16,1-12 0-16,0 0 0 0,1 8 0 0,-1-8 0 15,0 0 0-15,6 8 0 0,-6-8 0 0,0 0 0 16,0 0 0-16,5 9 0 0,-5-9 0 0,0 0 0 15,2 8 0-15,-2-8 0 0,0 0 0 0,0 0 0 0,0 0 0 0,0 0-128 16,0 0-48-16,0 7 0 0,0-7 0 0,0 0 0 16,0 0-128-16,0 0-16 0,0 0-16 0,0 0 0 15,-6 6-240-15,6-6-32 0,0 0-16 16,-9 2 0-16,0-3-1424 0,1-3-304 0,0-3-48 0,0 1-15008 16</inkml:trace>
  <inkml:trace contextRef="#ctx0" brushRef="#br3" timeOffset="132506.15">27594 2111 7359 0,'0'0'656'0,"0"0"-528"0,0 0-128 0,0 0 0 15,2 13 4720-15,-2-1 912 0,1-1 176 0,0 0 32 16,-1-2-3712-16,0 3-736 0,3 0-160 0,-2 1-16 0,-1 4-640 0,2 0-128 16,0-4-32-16,1 4 0 0,-2-3-288 0,2 3-128 15,-2-3 0-15,2 1 128 0,-1-1 32 0,1 0 0 16,-1 2 0-16,1 2 0 0,0 1 224 0,-1 0 64 15,-2 1 0-15,2 3 0 0,0 6 112 0,1-1 16 16,-2 4 16-16,-1 0 0 0,0-2 0 0,0 4 0 16,-1 7 0-16,2-6 0 0,3-10-64 0,1 2-16 15,0 0 0-15,-1-2 0 0,0 0-192 0,1 2-32 16,1 2-16-16,-1 1 0 0,-1 0-272 0,0 3 160 16,0 0-160-16,-2 3 128 0,-2-1-128 0,-1 0 0 15,0 2 0-15,1-1 0 0,0-3 0 0,0 1 0 16,0-4 0-16,0-2 0 0,0 0 144 0,1-4-144 15,2 2 160-15,-1 1-160 0,1-4 304 0,-1 0-48 16,1 1 0-16,0 1 0 0,-1 1-16 0,2 1-16 16,-1-3 0-16,1 2 0 0,-2-5-80 0,2 1-16 15,0-1 0-15,0 2 0 0,0 1-128 0,0-1 0 16,-2-3 0-16,1 0 0 0,0 1 0 0,-2-2 128 16,-1-1-128-16,0 1 128 0,-1-2-128 0,-1 2 0 15,0-1 0-15,-1 0 0 0,-1 2 0 0,0-1 0 0,0 1 0 16,0 1 0-16,1-1 0 0,0 1 0 0,0 0 0 0,2 0 0 15,0-3 0-15,-2 0 0 0,2-1 0 16,0-1 0-16,-1 0 0 0,2-1 0 16,-1 1 144-16,1 1-144 0,0-1 0 0,0-2 0 0,-1 0 0 0,1-1 0 15,0 0 0-15,0 0 0 0,-2 0 0 0,2-1 128 16,-1 0-128-16,0-3 0 0,1-9 0 0,-2 12 0 16,0-1 0-16,0 0 0 0,2-11 0 0,-2 9 0 15,2-9 0-15,0 0 0 0,0 0 0 0,-3 10 0 16,3-10-160-16,-2 11-96 0,2-11-32 0,0 0 0 15,0 0-704-15,0 0-144 0,0 0-16 0,0 0-16 16,0 0-1744-16,0 0-352 0,0 0-64 0,0 0-11888 16</inkml:trace>
  <inkml:trace contextRef="#ctx0" brushRef="#br3" timeOffset="133323.62">25692 2950 4607 0,'-11'-2'400'0,"-1"1"-400"16,0 1 0-16,0 0 0 0,2 3 5040 0,1 1 912 15,0 1 192-15,9-5 48 0,-8 4-4912 0,8-4-960 16,-8 5-320-16,8-5 160 0,0 0-32 0,0 0-128 16,0 0 192-16,0 0-64 0,0 0 16 0,0 0 0 15,0 0 0-15,0 0 0 0,0 0 112 0,0 0 0 16,12 4 16-16,0-2 0 0,-1-2 144 0,2 0 32 15,0-1 0-15,3 0 0 0,2-1 128 0,2 2 16 16,1-3 16-16,0 1 0 0,2 1 32 0,-1 0 16 16,0 1 0-16,1 0 0 0,1-2-208 0,4 2-32 15,2 0-16-15,2 2 0 0,3-1-192 0,6 0-32 16,2 2-16-16,5-1 0 0,6-2-160 0,-2 0 0 16,-3 0 144-16,-2 0-144 0,-2-2 0 0,-1-1 128 15,1-1-128-15,4 0 0 0,2-1 128 0,3 1-128 16,4-1 128-16,-1 2-128 0,-2 3 192 0,-6-2-48 15,-6 1 0-15,-1 1 0 0,-2-2 0 0,2 1 0 0,3 1 0 0,-1 1 0 16,-1 2-144-16,1-1 128 16,3 1-128-16,-1 1 128 0,-2-4-128 0,-2 0 192 0,-4-3-192 15,-3 2 192-15,-1-2-192 0,1 1 160 0,0-1-160 0,3-2 160 16,1-1-160-16,1-1 0 0,0-1 0 0,1 3 128 16,2 1-128-16,-2 1 0 0,-3-2 0 0,-5 4 128 15,-1-6-128-15,-4 2 0 0,-3 0 144 0,1 1-144 16,-4 1 176-16,2-2-48 0,-2 4 0 0,0-3 0 0,-1 1 16 0,0 1 0 15,0-1 0-15,0 3 0 0,-4 0-144 0,-2 2 0 16,-2-2 0-16,0 1 0 0,-1 1 0 16,0-2 0-16,0 2 0 0,-1-1 0 0,0 0-256 0,-1 2-64 15,1 0-32-15,0-2 0 16,-11-1-496-16,13 0-112 0,-2-1 0 0,2 1-16 16,1 0-2000-16,0 0-400 0,-2 0-80 0,3 0 0 15,0 0 192-15,2 0 64 0,-1 1 0 0</inkml:trace>
  <inkml:trace contextRef="#ctx0" brushRef="#br3" timeOffset="133367.47">28551 2886 3679 0,'10'5'320'0,"0"-1"-320"15,0 2 0-15,1 1 0 0,-3 1 1024 0,-2 0 144 16</inkml:trace>
  <inkml:trace contextRef="#ctx0" brushRef="#br3" timeOffset="134122.26">25552 3771 6447 0,'0'0'272'0,"0"0"80"0,0 0-352 0,-7-5 0 16,7 5 0-16,0 0 0 0,0 0 3712 0,0 0 688 16,0 0 128-16,0 0 16 0,0 0-2848 0,0 0-576 15,0 0-112-15,0 0-32 0,0 0-320 0,0 0-64 16,8-7-16-16,-8 7 0 0,10-2 64 0,1 0 0 15,-1 1 0-15,2 4 0 0,0 1-176 0,1 1-16 0,0-4-16 16,4 2 0-16,1 1-64 0,5-2-16 16,1 1 0-16,1-2 0 0,1 2 160 0,1-3 16 15,2-2 16-15,1 1 0 0,2-3-32 0,6-1 0 0,4-3 0 0,6 2 0 16,6-1-208-16,5 2-48 0,8 1-16 0,-3-1 0 16,-3 0-240-16,-1-1 176 0,1 0-176 0,5 1 160 15,1-1-160-15,5 2 0 0,2-1 0 0,-5 1 0 16,-5 2 0-16,-1-4 0 0,-2 3 0 0,4-1 0 15,3-5 160-15,4 1-160 0,1-1 192 0,-5-1-192 0,-7 3 0 0,-1-4 0 16,-1 2 0-16,1 1 0 16,0 0 0-16,2 1 128 0,3-1-128 0,-2 0 160 0,-6 1-160 15,-3 2 0-15,-3 0 0 0,-3 1 0 0,-3-1 0 16,1 1 0-16,0 0 0 0,1 0 0 0,1 2 0 0,1 0 0 16,-4 1 0-16,-4 1 0 0,-3 0 0 0,-5 0 0 15,-6 0 0-15,-2 0 0 0,-3-1 0 0,-1 1 0 16,-5 0 0-16,-3-3 0 15,-2 2-1456-15,-1-1-208 0,-10 2-64 0,0 0-13872 0</inkml:trace>
  <inkml:trace contextRef="#ctx0" brushRef="#br3" timeOffset="135323.53">25862 2409 10127 0,'0'0'896'0,"0"0"-704"16,0 0-192-16,0 0 0 0,0 0 2496 0,0 0 448 15,0 0 112-15,0 0 16 0,0 0-1216 0,0 0-256 16,0 0-32-16,0 0-16 0,0 0-528 0,0 0-128 16,0 0 0-16,0 0-16 0,5 13-368 0,0-2-64 15,-1 0 0-15,0-1-16 0,-4-10-96 0,4 13-16 16,0-1 0-16,0 0 0 0,1 1 80 0,-2 0 16 16,-1 1 0-16,1 4 0 0,-1-1 80 0,2 3 16 15,-1-3 0-15,1 4 0 0,0 0 0 0,1-1 0 16,2 0 0-16,-1-2 0 0,2-2-160 0,0-1-32 0,0 0 0 15,-1-3 0-15,1-2-128 0,1-2-48 0,0-2 0 0,-1 0 0 16,-8-6-16-16,12 3-128 16,-2-1 192-16,1-2-64 0,-1-3 16 0,-10 3 0 0,8-9 0 0,0 0 0 15,1-2-144-15,0-2 128 0,0-4-128 0,-1-1 128 16,0-3-128-16,0 1 0 0,-2-1 0 0,1 0 0 16,-2 0 128-16,-2 1-128 0,1-2 128 15,-2 1-128-15,-1 3 0 0,1 4 0 0,0 3 0 0,1 1 0 16,0 3 0-16,-3 7 0 0,0 0-224 0,0 0 80 15,0 0 144-15,0 0-128 0,0 0 128 0,6 11-128 16,1 2 128-16,-2 0 0 0,0 4 0 0,-2-3 0 0,1 2 0 16,1-1 0-16,0 1 0 0,0 0 0 0,0 1 0 0,2 0 0 15,-1-2 0-15,1 0 0 0,1-1 0 0,0-2 0 16,-2-2 0-16,1 2 0 0,-1-6 0 0,1 2 0 16,-1-1 0-16,1-1 0 0,-1 2 0 0,-6-8 0 15,0 0 0-15,8 5 0 0,-8-5 0 0,0 0 0 16,10 0 128-16,-10 0-128 0,11-4 208 0,-2-1-16 15,-1-1-16-15,-2-2 0 0,0-3 80 0,0 0 32 16,-1-4 0-16,2-2 0 0,-2-3 0 0,0-1 0 16,-1 0 0-16,1-1 0 0,-1-3-288 0,2 1 0 15,-3 1 128-15,1 2-128 0,-1 0 0 0,1 2-144 16,0 2 16-16,-2 1 0 16,1 2-608-16,1 1-112 0,0 1-32 0,1 4 0 15,-5 8-2800-15,0 0-560 0</inkml:trace>
  <inkml:trace contextRef="#ctx0" brushRef="#br3" timeOffset="135984.54">26844 2470 19343 0,'0'0'1728'0,"0"0"-1392"0,0 0-336 0,0 0 0 0,0 0 1984 0,0 0 320 0,0 0 64 0,10-5 0 0,0 1-1664 0,-10 4-320 16,11-3-80-16,-1 3-16 0,-10 0 32 0,11 3 0 15,-11-3 0-15,10 4 0 0,-10-4 128 0,9 6 48 16,-2 2 0-16,-1 2 0 0,-2 1 144 0,0 2 16 16,0 0 16-16,0 1 0 0,-1-1 0 0,-1 2 0 15,1 0 0-15,-1 2 0 0,0 1-352 0,-1 1-80 16,2-4-16-16,-2 1 0 0,1-3 0 0,1-1 0 16,-2-3 0-16,-1-9 0 0,6 9 0 0,-6-9 0 15,0 0 0-15,0 0 0 0,0 0 64 0,9 3 16 16,-9-3 0-16,10-3 0 0,-2 0-112 0,0-6-32 15,1-1 0-15,-1-3 0 0,-2-2-160 0,2 2 128 16,0 0-128-16,-2 0 128 0,1-1-128 0,-1 1-144 16,1 1 144-16,0 2-208 0,-2 1-32 0,-5 9 0 15,0 0 0-15,0 0 0 0,0 0 96 0,0 0 16 0,0 0 0 16,10 6 0-16,-1 3 128 0,-1-1-192 0,-8-8 192 16,9 11-192-16,-1-4 192 0,0 4 0 0,-8-11 0 0,6 10 0 15,1-1 176-15,-1-1-48 0,-6-8 0 0,11 9 0 16,-2-2-128-16,0-1 0 0,-9-6 0 0,12 2 0 15,-2-1 0-15,-10-1 0 0,12-1 0 0,-2-1 128 16,-10 2 0-16,12-2-128 0,-1-2 192 0,-1 0-64 16,0 1 32-16,1-3 0 0,-1-1 0 0,2 1 0 15,0-3 64-15,1 2 16 0,0 1 0 0,0-3 0 0,0-1-64 0,-1-1-16 16,-1 0 0-16,0 1 0 0,-1-1-160 16,-1-2 128-16,-1 2-128 0,0 0 128 0,-1-1-128 15,-1 1 0-15,1-1-160 0,-1-1 160 16,-1-3-1568-16,1 2-224 0,-1-2-32 0,0 2-15024 15</inkml:trace>
  <inkml:trace contextRef="#ctx0" brushRef="#br3" timeOffset="136574.54">27987 2401 8287 0,'0'0'736'0,"0"0"-592"0,0 0-144 15,0 0 0-15,0 0 2896 0,0 0 560 0,0 0 96 0,0 0 32 16,0 10-2384-16,0 2-480 0,0 0-80 0,0 1-32 15,0 0 96-15,0 2 32 0,-1 0 0 0,1 0 0 16,-2 0-80-16,2 3-16 0,0 0 0 0,0-1 0 16,2-3 224-16,-1 1 32 0,0-1 16 0,2 0 0 15,-1 0-32-15,1-4-16 0,0 0 0 0,-3-10 0 0,0 0-336 0,0 0-64 16,0 0-16-16,7 7 0 0,-7-7-176 0,0 0-32 16,11-3-16-16,-3-1 0 0,0-6-96 15,-2 0-128-15,1-2 176 0,-1 1-176 0,-1-3 144 0,1 1-144 16,-3-3 0-16,1-1 144 0,0 0-144 0,0 3 0 15,-1 0 0-15,-1 3 0 0,1 1-160 0,-3 10 160 16,0 0 0-16,0 0-144 0,0 0 144 0,0 0-192 16,0 0 192-16,0 0-192 0,0 0 192 0,10 10 0 15,0-2-144-15,-1 3 144 0,-2 0 0 0,3 0 0 16,-3-2 0-16,3 1 0 0,-1-2 0 0,1 1 0 16,-1 0 0-16,2-3 0 0,0 0 0 0,0-2 0 15,-11-4 0-15,10 1 0 0,1-1 176 0,-11 0 48 16,11 3 16-16,0-2 0 0,-11-1 288 0,10-2 64 15,-10 2 16-15,11-7 0 0,-3-1-160 0,-1-1-16 16,0 1-16-16,-2-3 0 0,0-1-160 0,-1-1-48 16,0-3 0-16,-1-1 0 0,-1 0-208 0,1 0 0 15,0-2 0-15,0-3 0 16,0-2-448-16,1 3-16 0,-1-1-16 0,1-1 0 16,-1-2-544-16,1 1-96 0,-1 2-32 0,0 1 0 15,0 3-1744-15,0 4-368 0,0 3-64 0</inkml:trace>
  <inkml:trace contextRef="#ctx0" brushRef="#br3" timeOffset="137393.09">25949 3454 18431 0,'0'0'1632'0,"-1"-12"-1312"16,-2 2-320-16,3 10 0 0,-2-9 3328 0,2 9 608 15,0 0 112-15,1-9 32 0,-1 0-2864 0,0 9-576 0,1-11-128 0,-1 11 0 16,2-8-80-16,-2 8-16 0,0 0 0 0,3-7 0 15,-3 7-416-15,6-8 128 0,-6 8-128 0,0 0 0 16,8-7 0-16,-8 7 0 0,9-5 0 0,-9 5 0 16,0 0 0-16,10 3 0 0,-10-3 0 0,12 3 0 15,-3 3 0-15,0 2 0 0,0-1 0 0,-1 5 0 16,-1-3 160-16,-1 3 96 0,1 2 32 0,-1 2 0 16,1 0 160-16,-3-2 16 0,-2-1 16 0,2-1 0 0,-4-12-176 15,7 14-48-15,-1-1 0 0,2-3 0 0,1-2-128 0,-9-8-128 16,12 4 144-16,-1 0-144 0,1-4 192 0,0-2-64 15,-2-1-128-15,2-2 192 0,-1-3-192 0,0-1 128 16,1-3-128-16,0-1 0 0,-2-1 0 0,-1-2 0 16,-1 2 0-16,3 1 0 0,-1-4 0 0,-1 4 0 15,0-6 0-15,-2 5 0 0,-1 4 0 0,1-2 0 16,-1 4 0-16,1 2 0 0,-7 6-160 0,0 0 160 16,9-3-128-16,-9 3 128 0,8 4-192 0,0 1 32 15,-2 3 16-15,-1 0 0 0,1 0 144 0,-1 2 0 16,1-1-144-16,1 0 144 0,-1 2 0 0,0-1 0 15,-1 0 0-15,0 1 0 0,-5-11 0 0,5 13 128 16,0-1-128-16,1-1 128 0,-2 1-128 0,-1-3 192 16,-3-9-192-16,6 11 192 0,-6-11-192 0,5 10 160 15,-5-10-160-15,0 0 160 0,6 11-160 0,-6-11 0 16,0 0 144-16,10 6-144 0,-10-6 160 0,10 1-32 16,0-2-128-16,-1-3 192 0,-1 2-16 0,0-2-16 0,0-3 0 15,1-2 0-15,0 0 64 0,0-2 16 16,0-2 0-16,1 0 0 0,-1 2-80 0,2-2-16 15,2-3 0-15,-2 2 0 0,-3-3-144 0,3-2 0 0,1-1-160 16,0-1 160 0,1 0-1408-16,0 3-192 0,-1-1-48 0,-1 4-10096 0,0-1-2016 0</inkml:trace>
  <inkml:trace contextRef="#ctx0" brushRef="#br3" timeOffset="137974.87">27004 3233 20271 0,'0'0'896'0,"0"0"192"0,-3 10-880 0,2 0-208 15,1 1 0-15,1 1 0 0,2 1 2896 0,1-2 544 16,1 0 96-16,2 0 32 0,-2 0-2416 0,1 1-496 0,1-1-80 0,-1 1-32 15,1 0-192-15,-2-2-32 16,0 1-16-16,0-1 0 0,2-1-16 0,0 0 0 0,-7-9 0 0,6 12 0 16,-1-3-128-16,0-1-32 0,2-1 0 0,-7-7 0 15,0 0-128-15,14 3 192 0,-1 0-192 0,0-4 192 16,-1-2-48-16,-1-1 0 16,2 0 0-16,2-1 0 0,1-5 144 0,1-1 32 15,0 1 0-15,0-2 0 0,0-1-64 0,-3 0 0 0,-1-3 0 16,0 1 0-16,0-1-80 0,-1-2-32 0,0 1 0 0,-2 4 0 15,0 1-144-15,0 3 0 0,-3 1 0 16,-7 8 128-16,0 0-128 0,0 0 0 0,0 0 0 0,11 3 0 16,-11-3-192-16,10 8 192 0,-3 2-192 0,-2 3 192 15,0 0-128-15,-1 1 128 0,0 2 0 0,0-2 0 16,0-1 0-16,0-1 0 0,0 0 0 0,1-2 0 16,0 2 0-16,0-3 0 0,-1-1 0 0,-4-8 0 15,5 8 128-15,-5-8-128 0,6 9 0 0,-6-9 128 16,0 0 64-16,0 0 16 0,0 0 0 0,0 0 0 0,9 4-32 0,-9-4-16 15,10 1 0-15,-10-1 0 0,11-2-160 0,-4-5 128 16,1-1-128-16,1-1 128 0,1-1 0 0,0-2-128 16,2-2 192-16,-1-3-64 0,1-2-128 0,1-1 192 15,0-5-192-15,0 0 192 0,0-5-192 0,2 3 128 16,-1-1-128-16,-2 4 128 0,-2-1-128 0,1 1 0 16,-1 0-192-16,2 4 192 15,-3 3-592-15,1 4 0 16,-1-3 0-16,1 9 0 0,-3 0-2288 0,3 2-448 0,-10 5-80 0,0 0-32 0</inkml:trace>
  <inkml:trace contextRef="#ctx0" brushRef="#br3" timeOffset="138526.49">27939 3174 22111 0,'0'0'1968'0,"0"0"-1584"0,0 0-384 0,-9 6 0 15,2 3 2368-15,7-9 400 0,-1 11 80 0,2-1 16 16,3 2-1952-16,0-3-384 0,0 2-80 16,1-1 0-16,1 2-192 0,1 1-48 0,0 1 0 0,0-1 0 15,0 2-80-15,-1-2-128 0,1-3 176 0,-1 3-176 16,0-3 320-16,1 1-64 0,-1-3 0 0,-1 0 0 16,-5-8 112-16,6 7 16 0,-6-7 0 0,8 6 0 15,-8-6 32-15,9 4 16 0,-9-4 0 0,11 0 0 16,-11 0-48-16,10-4-16 0,-10 4 0 0,11-7 0 0,-4 2-208 0,1-4-32 15,0 0-128-15,-1-3 192 16,-1 0-192-16,2-1 144 0,0-5-144 0,-2 1 128 0,1-1-128 0,-1-1 0 16,1 0 0-16,1 1 0 0,0-1-208 0,-1 5 80 15,0 1 128-15,-1 4-208 0,-2 2 208 0,-4 7-144 16,0 0 144-16,0 0-128 0,0 0 128 0,0 0-128 16,0 0 128-16,0 0-128 0,0 0 128 0,4 13 0 15,0 2 128-15,0-1-128 0,-1-1 0 0,-1 0 144 16,2 0-144-16,-1 0 0 0,-2-1 144 0,2 0-144 15,-1-1 0-15,1 0 144 0,-1-2-144 0,0 0 0 16,-2-9 0-16,0 10 0 0,0-2 128 0,0-8-128 16,0 0 128-16,0 0-128 0,0 0 144 0,1 9-144 15,-1-9 160-15,0 0-160 0,0 0 144 0,0 0-144 16,0 0 128-16,0 0-128 0,0 0 192 0,0 0-32 16,11 0-16-16,-1-1 0 0,-10 1 208 0,12-4 32 15,-1-1 16-15,1-2 0 0,0-3-64 0,0 0-16 16,-1-1 0-16,1-1 0 0,1-2 16 0,0-2 0 0,0 0 0 0,2-4 0 15,-1-1-208-15,-2-1-128 16,1-2 128-16,-2 1-128 0,0-6-144 0,-2 3-112 16,-3 1 0-16,1 1-16 15,-1 2-2416-15,-2 3-496 0,-4 2-80 0</inkml:trace>
  <inkml:trace contextRef="#ctx0" brushRef="#br3" timeOffset="139244.45">26056 4071 25791 0,'0'0'2304'0,"0"0"-1856"0,0 0-448 0,0 0 0 16,0 0 1216-16,0 0 128 0,0 0 48 0,0 0 0 15,0 0-1040-15,0 0-208 0,0 0-144 0,-6 6 192 16,6-6-192-16,-6 7 128 0,6-7-128 0,-2 9 128 16,2-9 192-16,0 14 16 0,1-1 16 0,2-1 0 15,2 0 112-15,-3 1 32 0,0 0 0 0,0 1 0 16,4-1-240-16,0 0-32 0,1 0-16 0,0 0 0 0,1-2 16 0,3-1 0 15,-1-1 0-15,2-2 0 0,0-3 96 0,-1 0 0 16,1-2 16-16,1-2 0 0,0-2-32 16,0-2-16-16,-1 0 0 0,1-5 0 0,0-2-48 0,0 0-16 15,0-4 0-15,0-2 0 0,-1 0-64 0,0-1-16 16,-1 0 0-16,1 0 0 0,-4-1-144 0,-2 2-176 16,1 2 48-16,-1 4 0 0,0 0 128 0,-6 11-160 15,0 0 160-15,0 0-160 0,0 0 160 0,0 0-208 16,0 0 80-16,5 13 128 0,-1 2-176 0,-2 5 176 15,2-2-128-15,-1 2 128 0,-2-2 0 0,3 0 0 16,0 0 0-16,1 2 128 0,-1-3-128 0,1-3 176 16,-1-2-176-16,3-2 192 0,-2-2-192 0,0-1 0 15,-5-7 144-15,0 0-144 0,0 0 144 0,9 2-144 0,-9-2 192 0,0 0-192 16,0 0 144-16,9-5-144 16,-1-4 0-16,-1 0 144 0,-1-4-144 0,-2 1 0 0,0 0 0 0,0-1 0 15,1-2 0-15,0 0 0 0,1-2 0 0,-1-1 0 16,-1-1-352-16,2 0 48 0,2 1 16 0,0 1 0 31,0 0-544-31,2 3-96 0,1 1-32 0,0 1-9792 0,2 0-1952 0</inkml:trace>
  <inkml:trace contextRef="#ctx0" brushRef="#br3" timeOffset="139918.32">26913 4034 29487 0,'0'0'2624'0,"-3"-9"-2112"16,-1 0-512-16,4 9 0 0,0 0 1984 0,0 0 272 15,0 0 64-15,0 0 16 0,11-3-1952 0,-11 3-384 16,0 0 0-16,11 7-192 0,-2 2 192 0,-1 0-176 16,-1 0 176-16,1 2-160 0,-1-2 160 0,1 3 0 15,-1-1 0-15,-1 2 0 0,-1 2 0 0,1 0 0 16,-1 2 0-16,-1 0 0 0,-2-1 0 0,1-2 0 16,0 2 0-16,-1 1 0 0,1-5 160 0,-2-1-32 15,0-2-128-15,-1-9 192 0,0 0 0 0,0 0 0 16,0 0 0-16,11 2 0 0,-1-5-64 0,-1-2 0 15,1-4-128-15,0-2 192 0,0-2-192 0,1-1-240 0,-2-2 48 0,0-3 16 16,0-1-16-16,0 3 0 16,0 0 0-16,-2 4 0 0,-4-2 192 0,-1 2 0 0,-2 13 0 15,4-8 0-15,-1-1 0 0,-3 9 0 0,0 0 0 0,0 0 0 16,0 0 128-16,0 0 48 0,0 0 16 0,-2 11 0 16,2-11-64-16,-1 12-128 0,0 0 192 15,1 0-64-15,2-1-128 0,2 0 0 0,-4-11 0 0,8 10 128 16,-8-10-128-16,11 11 0 0,-2-4 0 0,0 1 0 15,0-1 0-15,-1-1 0 0,-8-6 0 0,10 7 0 16,1-1 0-16,-11-6 0 0,9 7 0 0,-9-7 0 16,9 8 0-16,-9-8 0 0,8 10 0 0,-2-2 0 0,-6-8 0 0,9 6 128 15,-9-6-128-15,11 7 0 0,-1-3 336 0,-10-4-16 16,12 2 0-16,0-2 0 0,1 0-144 16,0-1-48-16,-1-1 0 0,-1-1 0 0,1 0-128 0,0-3 0 15,-2 1 0-15,1-2 0 0,-2 1 0 0,0-2 192 16,-1 0-192-16,-1-1 192 0,1-4-32 0,0 2 0 15,0 0 0-15,1-1 0 0,0-1-160 0,0 0 0 16,-1-2 0-16,0 1 0 0,-2 0 0 0,1-2 0 16,0-2 0-16,0 1 0 15,1 1-656-15,0 3-16 0,0 0 0 0,0 4 0 16,1 3-2416-16,0 2-496 0,-9 4-80 0</inkml:trace>
  <inkml:trace contextRef="#ctx0" brushRef="#br3" timeOffset="140445.1">27973 4109 5519 0,'0'0'496'0,"0"0"-496"0,0 0 0 16,0-8 0-16,0 8 6064 0,0 0 1104 0,5-9 240 0,-5 9 32 15,0 0-5072-15,4-11-1008 0,-4 11-208 0,0 0-32 16,0 0-112-16,0 0-32 0,0 0 0 0,0 0 0 15,0 0-688-15,0 0-144 0,0 0-16 0,0 0-128 16,6 12 0-16,-2 2 0 0,-3-1 0 0,1 6 0 16,-1 1 0-16,0 1 0 0,1-1 0 0,-1-1 0 0,2 2 0 0,0-1 128 15,3-7 0-15,-1 0-128 0,0-3 0 0,0-1 0 16,1-2 0-16,-6-7 0 0,9 5 272 0,-9-5-48 16,11 1-16-16,0-2 0 0,-11 1 176 0,12-5 48 15,-1-4 0-15,1 0 0 0,0-3-144 0,-1-1-32 16,1-1 0-16,0-2 0 0,0 0-256 0,-1-2 0 15,0 0 0-15,1-3 0 0,1-1 0 0,-2 0 0 16,0 2 0-16,-1 3-144 0,2 4-80 0,-2 5-16 16,0 0 0-16,-10 8 0 0,7-5 240 0,-7 5-192 15,0 0 192-15,0 0-192 0,0 0 32 0,0 0 16 16,0 0 0-16,8 8 0 0,-8-8-48 0,5 12 0 16,-5-12 0-16,4 10 0 0,-4-10 192 0,5 12 0 15,1-2 0-15,0 1 0 0,1-3 0 0,-1 2 0 16,1-1 0-16,1 0 0 0,1-2 0 0,-1-1-128 15,-1 2 128-15,1-1 0 0,-8-7 0 0,12 6 0 0,-12-6 0 0,12 7 0 16,-1-3 0-16,-11-4 0 16,0 0 0-16,12 0 0 0,-1-2 0 0,-1-2 0 0,-1-2 0 0,0-2 128 15,-1 0-128-15,0-1 176 0,1 1-176 0,0-3 192 16,0-1-432-16,0-1-80 0,2-2 0 0,1 1-11776 16,-1 0-2336-16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20:38:52.02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7403 6256 8287 0,'0'0'368'0,"0"0"80"0,0 0-448 0,0 0 0 0,0 0 0 0,0 0 0 15,0 0 3408-15,0 0 608 0,0 0 112 0,0 0 32 16,0 0-2672-16,0 0-528 0,0 0-96 0,0 0-32 16,0 0-192-16,0 0-64 0,0 0 0 0,0 0 0 15,0 0-144-15,0 0-48 0,0 0 0 0,0 0 0 16,0 0-32-16,11 5-16 0,-11-5 0 0,8 12 0 15,-1 1 16-15,-1 2 0 0,-1 1 0 0,1 0 0 16,-3-1 96-16,1 2 0 0,0-1 16 0,1-2 0 16,-1 3 80-16,0-1 16 0,0 0 0 0,1-2 0 15,1-2-208-15,0-2-32 0,2-1-16 0,-3 0 0 0,-5-9-112 16,7 9-32-16,-7-9 0 0,10 6 0 0,-1-4 16 0,-9-2 0 16,11-1 0-16,-2-2 0 0,-9 3-16 0,9-7 0 15,-1-5 0-15,-2 1 0 0,1 0-160 0,-1-1 0 16,0-1 0-16,-1 1 0 0,0-1 0 0,0 1 0 15,0 1 0-15,1 1 0 0,-2 0 0 0,-1 2-144 16,-3 8 144-16,6-8-160 0,-6 8 160 0,0 0 0 16,0 0 0-16,0 0 0 0,10-2 0 0,-10 2 0 15,13 0 0-15,-1 2 0 0,-12-2 0 0,12 7 0 16,-12-7 0-16,11 9 0 0,0-1 0 0,0 1 0 16,0-5 0-16,-1 1 0 0,1 0 0 0,-1 1 0 15,1-1 128-15,-1 0-128 0,-10-5 0 0,13 4 0 16,-2-1 0-16,-11-3 0 0,11 1 0 0,-11-1 0 0,13-1 128 0,-2 1-128 15,-11 0 0-15,0 0 144 0,8-6-144 16,-8 6 0-16,7-5 304 0,-7 5-48 0,7-6-16 0,-1-1 0 16,-6 7-240-16,7-10 144 0,-1 0-144 0,0 0 128 15,-2 0 128-15,-2-2 32 0,1 1 0 0,1-2 0 16,-2 0-96-16,2-1-32 0,-1-3 0 0,1 1 0 16,0 1-160-16,0 0 0 0,-3-1 0 0,1 1-176 31,0 3-400-31,-2-1-96 0,0 2-16 0,2-1 0 15,2 0-1888-15,0 4-384 0,-4 8-80 0</inkml:trace>
  <inkml:trace contextRef="#ctx0" brushRef="#br0" timeOffset="859.8">8503 6189 14735 0,'0'0'1312'0,"0"0"-1056"0,0 0-256 0,0 0 0 15,0 0 2384-15,0 0 432 0,0 0 64 0,0 0 32 16,0 0-1568-16,0 0-320 0,0 0-64 0,0 0-16 16,0 0-288-16,0 0-48 0,0 0-16 0,0 0 0 15,0 0-304-15,0 0-64 0,0 0-16 0,0 0 0 0,10 3 32 0,-10-3 0 16,9 8 0-16,-1 2 0 15,-1 2 192-15,-1 1 32 0,-1-1 16 0,1 3 0 0,-4 2-64 0,1 0-16 16,0-1 0-16,-1 1 0 0,-1-2 16 0,2 1 0 16,0-2 0-16,-1-1 0 0,1-2-64 15,-3-11-16-15,4 10 0 0,-4-10 0 0,0 0-64 0,4 11-16 16,-4-11 0-16,0 0 0 0,0 0-80 0,0 0-32 16,0 0 0-16,0 0 0 0,9 0-144 0,-9 0 192 15,10-4-192-15,-2 0 192 0,-1-1-192 0,-7 5 0 16,7-9 144-16,-1 2-144 0,-1 1 0 0,-5 6 0 15,0 0 0-15,0 0 0 0,0 0 0 0,0 0 0 16,0 0 0-16,12 3 0 0,-12-3 0 0,10 7 0 0,-10-7 0 16,12 7 0-16,-3-1 0 0,-9-6 0 0,12 7 0 0,-2-2 0 15,-10-5 0-15,12 5 0 0,-12-5 0 0,11 4 0 16,-11-4 0-16,15 3 0 0,-5-3 0 0,1 0 128 16,-11 0-128-16,11-4 0 0,0 1 128 0,-2-1-128 15,-9 4 128-15,12-5-128 0,-2 0 128 0,-1-1-128 16,-1 1 176-16,0 0-48 0,0-2 0 0,-8 7 0 15,10-6 192-15,-1-2 16 0,-1 2 16 0,-1-2 0 16,-1 0 16-16,1-1 0 0,-1 1 0 0,1-1 0 16,-2 0-160-16,0-2-16 0,0 1-16 0,1 0 0 15,-1-2-176-15,0 0 0 0,-1 0 0 0,-1 2 128 16,-1-1-128-16,2 1-256 0,-1-3 64 0,-1 1 16 16,1 2-1552-16,-1-2-320 15,0 0-64-15,2 2-16 0,1 3-1408 0,-5 7-288 0</inkml:trace>
  <inkml:trace contextRef="#ctx0" brushRef="#br0" timeOffset="1500.87">9363 6171 19343 0,'0'0'1728'0,"0"0"-1392"0,-6 7-336 0,6-7 0 16,0 0 2304-16,-4 9 400 0,4-9 80 0,0 0 16 15,0 11-2096-15,0-11-400 0,4 10-96 0,-4-10-16 16,6 11 192-16,0 1 16 0,-1-2 16 0,0 2 0 16,0 0-256-16,0 1-160 0,-1-3 192 0,0 3-192 15,0 0 0-15,-1 1 0 0,-1-3 0 0,1 1 0 16,0 0 384-16,-3-12-16 0,2 11-16 0,-2-11 0 16,4 11 480-16,-4-11 112 0,0 0 16 0,0 0 0 0,5 9-256 0,-5-9-64 15,0 0 0-15,0 0 0 16,0 0-272-16,0 0-64 0,12 0-16 0,-2-3 0 15,-2-1-128-15,0-2-32 0,0-2 0 0,1-1 0 0,-1-1-128 0,2 0 0 16,-2 1 0-16,1 2-176 0,0-1 176 0,0 2-128 16,2 0 128-16,-1 3-128 0,-10 3 128 15,13 0 0-15,0 3-144 0,2 3 144 0,-4 0 0 0,0 2 0 16,-1 2 0-16,2-1 0 0,0 3 0 0,0-2 0 16,-2-1 0-16,3 0 0 0,-4-2 0 0,0-2 0 15,-1-1 0-15,0-1 0 0,-8-3 128 0,10 1-128 16,1-1 0-16,-11 0 128 0,12-4-128 0,-3-1 160 15,-9 5-160-15,9-8 160 0,-3-1-16 0,-1-1 0 16,-1-1 0-16,0 2 0 0,0-3 128 0,0 1 32 16,-1-3 0-16,1-1 0 0,-2-1 0 0,1 2 0 0,-1 0 0 0,1-3 0 15,-2 1-304-15,1-4 0 0,-1 1 0 0,2-2 0 16,-1-3 0-16,0 2 0 0,0 1-240 0,1 2 80 31,1-5-336-31,0 5-64 0,1-3-16 0,0 3 0 16,-1 3-480-16,1 1-96 0,-1 2-32 0,0 1-10144 0,-3 2-2048 0</inkml:trace>
  <inkml:trace contextRef="#ctx0" brushRef="#br0" timeOffset="2452.96">7316 7178 11055 0,'0'0'976'0,"0"0"-784"16,0 0-192-16,0 0 0 0,0 0 3712 0,0 0 688 15,8-7 144-15,-8 7 16 0,8-4-3216 0,-8 4-656 16,13-1-128-16,0 2-32 0,-1 3-240 0,1-1-48 16,0 1-16-16,0 1 0 0,-1 3-224 0,-2 1 144 15,1-1-144-15,-1-1 128 0,0 2-128 0,1 1 0 16,1 0 0-16,-3 2 0 0,-1 2 224 0,-2-1 16 15,1 3 0-15,-1-2 0 0,-1 2 336 0,1-1 64 16,-1 0 0-16,1-1 16 0,0-2-32 0,-1-2-16 16,-5-10 0-16,5 11 0 0,-5-11-224 0,0 0-64 15,8 6 0-15,-8-6 0 0,0 0-112 0,10-1-16 0,-10 1-16 0,11-5 0 16,-2-3-48-16,-1-3-128 0,-1-2 192 0,0-1-64 16,-2 0-128-16,0 1 0 0,1 0 0 0,-1 1 0 15,-1 3 0-15,0 2 0 0,-4 7 0 0,4-10 0 16,-2 3 0-16,-2 7 0 0,0 0 0 0,0 0 0 15,0 0 0-15,11-4 0 0,-11 4 0 0,11 2 0 16,-11-2 160-16,13 6-160 0,-4 2 192 0,1 1-192 16,0 0 128-16,0 0-128 0,1 1 0 0,-1-1 0 15,1-3 160-15,0 2-160 0,0 0 128 0,-1-2-128 16,1-2 160-16,-11-4-160 0,10 2 192 0,1-2-192 16,-11 0 224-16,11-4-64 0,-2 0-16 0,1-3 0 15,-3 2 32-15,1 0 0 0,-3-2 0 0,1-2 0 16,-2 0-16-16,-1 1 0 0,1-1 0 0,-1 1 0 15,0-2 32-15,-1-1 16 0,2 1 0 0,0-2 0 16,0-5-208-16,-1 0 176 0,-1 2-176 0,1-5 160 0,-1 1-160 16,1-2-144-16,1 0 144 0,0 1-208 15,1-3-496-15,2 3-112 0,-1 2-16 0,2 1 0 16,1 1-1712-16,0 2-336 0,-1 4-80 0,1-2-11184 16</inkml:trace>
  <inkml:trace contextRef="#ctx0" brushRef="#br0" timeOffset="3101.68">8401 7073 26367 0,'0'0'1168'0,"-5"-6"240"0,1 1-1120 0,4 5-288 0,0 0 0 0,0 0 0 16,1-7 368-16,-1 7 16 0,0 0 0 0,6-7 0 16,-6 7-48-16,0 0 0 0,0 0 0 0,10-5 0 15,-10 5 64-15,12-1 16 0,-12 1 0 0,13 3 0 16,-3 3-192-16,2 3-32 0,0 3-16 0,-2 1 0 15,1 0-176-15,-1 0 160 0,-1 3-160 0,0-1 160 16,-1 2 160-16,0 0 16 0,0-1 16 0,-1-2 0 0,0-1 144 0,-2 0 16 16,0-2 16-16,1-3 0 0,1-1-16 0,0 0-16 15,-7-7 0-15,0 0 0 0,0 0-224 16,8 5-32-16,-8-5-16 0,0 0 0 0,10 0-64 0,-10 0-16 16,11-4 0-16,-4 0 0 0,1-2-144 0,-8 6 0 15,7-9 144-15,-1 1-144 0,-6 8 0 0,6-9 0 16,-1 0 0-16,-5 9 0 0,6-7 0 0,-6 7 0 15,0 0 0-15,9 0 0 0,-9 0 0 0,10 5 0 16,-3-1 0-16,2 3 0 0,-1 1 0 0,0 1 0 16,0 0 0-16,1-3 0 0,2 0 0 0,-1-1 0 15,2-1 0-15,-12-4 128 0,11 4-128 0,1-2 0 0,-3 1 0 16,2-6 128-16,-2-1-128 0,-1 0 0 0,-1-1 0 0,1 0 0 16,-1-2 0-16,-1-2 0 0,0 3 128 15,-3-3-128-15,1-1 128 0,-1 1-128 0,-2 0 128 0,1 3-128 16,-2 6 256-16,2-13 0 0,-1 2-16 0,1 1 0 15,-2 10-112-15,2-12 0 0,2 0-128 0,0 1 192 16,0-2-64-16,1 0 0 0,1 0-128 0,-1-1 192 16,0 3-192-16,2-2 128 0,-1-2-128 0,1 1 0 15,0 0 0-15,1 1 0 0,0 0 0 0,0 0 0 16,0 1-240-16,-1 0-80 0,1-1-32 0,3 1 0 31,-1 1-2336-31,3 0-480 0,0 1-96 0</inkml:trace>
  <inkml:trace contextRef="#ctx0" brushRef="#br0" timeOffset="3771.2">9366 7035 6447 0,'0'0'576'0,"0"0"-576"0,0 0 0 0,-8 4 0 15,8-4 5056-15,0 0 912 0,0 0 176 0,0 0 48 16,-5 9-4656-16,5-9-912 0,0 0-192 0,0 12-48 16,1 0-80-16,2 0-32 0,2-3 0 0,0 1 0 15,0 1 752-15,2 2 128 0,-1-3 48 0,1 3 0 32,-1 2-1600-32,1 0-320 0,0 1-64 0,-1 1-16 0,-1-3 1136 0,0 2 240 0,-1-2 32 0,0 0 16 15,0-3-48-15,0-1-16 0,-4-10 0 0,5 8 0 16,-5-8-144-16,0 0-32 0,8 7 0 0,-8-7 0 15,0 0 0-15,11-3 0 0,-11 3 0 0,10-5 0 16,-3-2-192-16,-1-3-64 0,-1 1 0 0,2-2 0 16,-2 1-128-16,2-2 128 0,-1 0-128 0,1 3 128 15,-2-1-128-15,-5 10 0 0,6-8 144 0,-6 8-144 16,6-9 0-16,-6 9 0 0,0 0-192 0,0 0 64 0,6 8 128 0,-1 1 0 16,0 1 0-16,1 2 0 0,-2 0 0 0,1 1 0 15,0-3 0-15,2 1 0 0,2-2 0 0,-2-1 0 16,0-2 0-16,0-1 0 0,-7-5 0 0,10 4 128 15,-2-1-128-15,0-2 128 0,-8-1-128 0,11-2 0 16,-2-2 128-16,-9 4-128 0,10-6 192 0,-1 0-48 16,-3-1 0-16,1-2 0 0,-1-1 96 0,1-2 16 15,-3 0 0-15,0-1 0 0,0 0 80 0,-1 0 32 16,1 0 0-16,-1 3 0 0,0-3-96 0,-1 0-16 16,1-2 0-16,-1 1 0 0,0-2-256 0,0 1 0 0,0-1 128 15,-1 0-128-15,0 1-240 0,2 0-96 0,-1 1-32 0,1 4 0 31,0-3-448-31,-1 2-80 0,0 1-32 0,0 1 0 16,-1 0-2400-16,-1-1-464 0</inkml:trace>
  <inkml:trace contextRef="#ctx0" brushRef="#br0" timeOffset="4586.7">7579 7853 15663 0,'0'0'1392'0,"0"0"-1120"0,0 0-272 0,0 0 0 16,0 0 2080-16,0 0 352 0,0 0 80 0,0 0 16 15,0 0-1552-15,0 0-304 0,0 0-64 0,0 0-16 16,0 0-32-16,0 0-16 0,0 0 0 0,1 13 0 16,0-3-160-16,3 2-16 0,0 0-16 0,1 3 0 15,0 0-80-15,2 2-16 0,-1 1 0 0,1-2 0 16,-1 2 0-16,1 0-16 0,-1 0 0 0,1-2 0 15,-2-2-96-15,0 2-16 0,-1-4 0 0,0-1 0 16,-4-11 32-16,0 0 0 0,5 11 0 0,-5-11 0 16,0 0 160-16,0 0 48 0,0 0 0 0,0 0 0 15,0 0-160-15,0 0-16 0,0 0-16 0,0 0 0 16,0 0-32-16,0 0 0 0,10-4 0 0,-10 4 0 16,5-10 64-16,-1-1 16 0,0 2 0 0,-2-3 0 0,1 2-80 0,-3 1-16 15,1 0 0-15,2 1 0 0,-3 8-128 0,6-8 0 16,-1 0 0-16,-5 8 0 0,10-6 0 0,-10 6 0 15,0 0-176-15,11-2 176 0,-11 2 0 0,13 4 0 16,-13-4 0-16,13 7 176 0,-1 1-176 0,-3-1 0 16,-9-7 0-16,11 10 0 0,-3-3 0 0,-8-7 0 15,7 9 0-15,-7-9 128 0,11 4 16 0,-11-4 0 16,0 0 0-16,10 3 0 0,-10-3 208 0,11-4 32 16,-11 4 16-16,10-6 0 0,-2 0-96 0,0 0-32 15,-3-2 0-15,1-1 0 0,1 1-48 0,-7 8-16 16,5-10 0-16,-1 0 0 0,0-3-16 0,0 0-16 15,-1 0 0-15,-1-1 0 0,2 0-176 0,0-3 192 0,-1 0-192 0,-1-1 192 16,1-2-192-16,2 0 0 0,0 2-192 16,0 1 192-1,-1 3-576-15,2-2 16 0,-1 2 0 0,3 2 0 16,1 2-1088-16,0 2-208 0,-1 4-64 0,2 1 0 16,3 0-1392-16,-1 1-272 0</inkml:trace>
  <inkml:trace contextRef="#ctx0" brushRef="#br0" timeOffset="5194.18">8388 7842 31327 0,'0'0'2784'0,"0"0"-2224"16,-9 0-560-16,9 0 0 0,0 0 1328 0,0 0 144 16,0 0 48-16,0 0 0 0,0 0-1392 0,0 0-288 15,0 0-48-15,0 0-16 0,12 6 224 0,-2 0-176 16,-1 2 176-16,0 2-160 0,1-2 16 0,0 5 0 16,-1 0 0-16,0 3 0 0,-1 1 144 0,0 2 0 15,0-3-144-15,1 1 144 0,-1 0 0 0,-1 0 0 16,1-4 0-16,0 0 0 0,-1-1 240 0,-2-3-48 0,1-3 0 0,-6-6 0 15,8 8 176-15,-8-8 16 16,0 0 16-16,11 2 0 0,-11-2-48 0,10-3-16 0,-1-1 0 0,0-5 0 16,-1 0-144-16,0-2-16 0,0-2-16 0,-2 0 0 15,1-1-160-15,-2 0 0 0,-1-3 0 16,0-2 0-16,0 0 0 0,0 2-144 0,1 0 144 0,-1 3-208 16,0-1 208-16,0 5-192 0,0 2 192 0,-4 8-192 15,0 0 192-15,0 0 0 0,7 7 0 0,1 3 0 16,0 0 0-16,1 5 128 0,0-1 0 0,2 2-128 15,-2-2 128-15,1-1-128 0,-1 0 0 0,3-1 0 16,0-3 0-16,-2-1 128 0,-10-8-128 0,13 8 0 16,0-2 144-16,-1-1-144 0,-2-1 0 0,-10-4 144 15,0 0-144-15,12-1 192 0,-1-4-192 0,-11 5 192 16,9-4 16-16,-9 4 16 0,6-7 0 0,-6 7 0 0,7-6 304 0,-7 6 64 16,6-11 16-16,0 2 0 0,-6 9-32 0,5-10 0 15,0 2 0-15,-5 8 0 0,6-12-352 0,1 4-80 16,-2-2-16-16,2 1 0 0,-1 0-128 0,1-2 0 15,-1 0 0-15,1-1 0 16,1-1-544-16,-1 0 16 0,1-2 0 0,1 2 0 16,2-2-1328-16,1 0-272 0,-3 1-48 0,1 2-16 15,2 2-1072-15,1-3-192 0,0 0-64 0</inkml:trace>
  <inkml:trace contextRef="#ctx0" brushRef="#br0" timeOffset="5653.79">9449 7819 28095 0,'0'0'1248'0,"0"0"256"0,0 0-1200 0,-5 10-304 0,5-10 0 0,-4 8 0 16,4-8 816-16,-1 12 96 0,1-12 32 0,1 13 0 15,2-1-448-15,-1-1-96 0,2 1-16 0,0 1 0 16,0 2-128-16,1 2-16 0,1 1-16 0,0-1 0 16,2 1-16-16,0-1 0 0,1 2 0 0,0 0 0 15,-1-1-80-15,0-4 0 0,-1-1-128 0,1-1 192 16,0-1-192-16,-1-4 0 0,-1 1 0 0,2 0 0 16,1-5 320-16,-1 1 64 0,-2 2 0 0,-6-6 16 15,0 0 128-15,11 0 32 0,-11 0 0 0,10-3 0 16,-2 0-176-16,0-3-16 0,-2 0-16 0,1 1 0 0,-7 5-64 0,8-8-16 15,1 0 0-15,-1 1 0 0,0 1-96 16,2-1-32-16,-2-2 0 0,0-1 0 0,-1-2 176 0,1 2 16 16,0-2 16-16,0 1 0 0,-2 1-112 0,4 0-32 15,-3-2 0-15,0-1 0 0,-1-3-32 0,1 2-16 16,-1-2 0-16,1 1 0 0,0-1 32 0,-2-1 16 16,0 0 0-16,-1 0 0 0,0-1-208 0,0 0 128 15,1-1-128-15,-1-2 0 0,0-1 0 0,1-1-336 16,-1-1 48-16,1 1 16 15,0-2-528-15,0 0-96 0,2-1-32 0,2-1 0 16,2-2-2304-16,-1-1-464 0</inkml:trace>
  <inkml:trace contextRef="#ctx0" brushRef="#br0" timeOffset="7422.17">9751 7895 6447 0,'0'0'576'0,"0"0"-576"0,0 0 0 0,0 0 0 16,0 0 3984-16,0 0 688 0,0 0 144 0,0 0 32 0,-3-7-3520 0,3 7-704 15,0-9-144-15,3 0-32 0,-3 9-96 0,3-9-32 16,-3 9 0-16,7-9 0 0,-2-1-80 0,-5 10-32 16,0 0 0-16,8-6 0 0,-2-1 96 0,-6 7 16 15,0 0 0-15,8-5 0 0,-8 5 112 0,0 0 16 16,0 0 16-16,0 0 0 0,0 0 32 0,0 0 0 16,0 0 0-16,6 12 0 0,-4 0 16 0,-2 1 16 15,0 0 0-15,0 1 0 0,0 3 0 0,0 3 0 16,0 0 0-16,1 1 0 0,1 1-128 0,0-2-16 15,2 1-16-15,1 0 0 0,3 0-112 0,3-1 0 16,0 1-16-16,0-1 0 0,-2-2-80 0,1 0-16 16,2 1 0-16,0-4 0 0,0 0-144 0,-1-1 0 15,0-2 0-15,1-2 0 0,-1 1 128 0,0-5-128 0,-2-3 0 0,-9-3 128 16,13 1-128-16,-1-2 128 0,-12 1-128 0,11-6 128 16,-3 0 16-16,-1-2 0 0,-2 0 0 0,0-2 0 15,-1-2-144-15,0 0 192 0,-3 1-192 0,1-1 192 16,-2 2-192-16,1 0 128 0,-1 10-128 0,2-11 128 15,1 2 64-15,-3 9 16 0,0 0 0 0,4-10 0 16,-4 10-80-16,0 0 0 0,0 0-128 0,12-2 192 16,-3 0-192-16,-9 2 0 0,10 0 0 0,-10 0 0 15,11 0 0-15,-1 0 0 0,-10 0 0 0,11-2 0 16,-2-2 0-16,-9 4 0 0,7-9 0 0,1 1 0 16,0-1 128-16,-3-2-128 0,-1 1 0 0,0-2 144 15,0 1-144-15,-1-2 128 0,-2-1-128 0,2-1 128 16,-1 0-128-16,1-1 0 0,-2-3 0 0,0 0 0 0,1-2 0 0,-1 0 0 15,0-2 0-15,2 0 0 0,0 3-336 16,-1 0-48-16,-1 0-16 0,2 3 0 16,1 1-1520-16,3 1-320 0,0-2-48 0</inkml:trace>
  <inkml:trace contextRef="#ctx0" brushRef="#br0" timeOffset="25370.23">1155 8700 4607 0,'0'0'400'0,"-6"-2"-400"16,6 2 0-16,-7-7 0 0,7 7 3408 0,-6-4 608 16,6 4 112-16,0 0 32 0,-4-8-2784 0,4 8-544 15,0 0-128-15,0 0 0 0,-3-6-400 0,3 6-80 16,0 0-16-16,0 0 0 0,0 0-80 0,0 0-128 16,-5-5 176-16,5 5-176 0,0 0 272 0,0 0-48 15,-9 0-16-15,9 0 0 0,0 0 224 0,-9 2 32 16,9-2 16-16,-10 3 0 0,0-2 96 0,10-1 32 15,0 0 0-15,-9 4 0 0,9-4-128 0,0 0-32 16,-9 4 0-16,9-4 0 0,0 0-64 0,-7 9 0 16,7-9-16-16,0 0 0 0,-4 8-48 0,4-8 0 15,-2 13 0-15,2-1 0 0,1-1-64 0,-1 1 0 16,0-1-16-16,3 2 0 0,-1 0-16 0,0-3 0 16,-1 3 0-16,0-2 0 0,2 2-64 0,-2-2-16 0,-1-11 0 0,0 15 0 15,-1 0-16-15,1 2 0 0,0 2 0 0,-2 0 0 16,0 1 128-16,-1-1 0 0,1 2 16 0,0-1 0 15,0 1 0-15,-1 1 0 0,0 0 0 0,0 1 0 16,-1-3-80-16,0 3 0 0,-1-2-16 0,1-1 0 16,1-3-32-16,0 0 0 0,-2 0 0 0,1-2 0 15,2 2 0-15,-1-1 0 0,-1-3 0 0,2-3 0 16,-2 2 16-16,1 0 0 0,3-12 0 0,-1 12 0 16,1-12 48-16,-2 11 16 0,1 0 0 0,1-11 0 15,0 0-224-15,-4 9 0 0,4-9 0 0,-1 13-160 16,-2-1 160-16,1-2 0 0,-2 0 0 0,1 2 0 15,1 0 0-15,-1-2 0 0,-2-1 0 0,1 2 0 0,4-11 0 0,-4 13 0 16,0-4 0-16,4-9 128 0,-5 12-128 0,1-3 192 16,4-9-64-16,-4 9 0 0,4-9 16 0,0 0 16 15,-5 8 0-15,5-8 0 0,0 0-160 0,0 0 192 16,0 0-192-16,0 0 192 0,0 0-192 0,0 0 0 16,0 0 0-16,0 0 0 0,0 0 0 0,0 0 128 15,0 0-128-15,0 0 0 0,0 0 0 0,6 9 0 16,-6-9 0-16,11 4 0 0,-11-4 0 0,13 2 128 15,-2 0-128-15,3-2 0 0,-1 0 128 0,1 0-128 16,2 0 0-16,-1 1 128 0,1 0-128 0,1 2 0 16,0-2 0-16,1 2 0 0,0-6 0 0,2 1 0 15,1-1 0-15,1-1 128 0,-1 0-128 0,1-1 0 0,3-3 0 16,1 0 0-16,1-1 0 0,0 0 0 0,0 0 0 0,1 0 128 16,3 0-128-16,1 0 0 0,-1 0 0 0,2-1 128 15,-1 1-128-15,0 0 0 0,-5 0 0 0,0 3 0 16,1 3 0-16,-2-2 0 0,-1 1 0 0,-2 0 0 15,-2 0 0-15,0 1 0 0,-3-1 0 0,0 2 0 16,-1 1 0-16,-1 1 0 0,-2 0 0 0,0-2 0 16,0 1 0-16,-3 1 0 0,0-3 128 0,-1 2-128 15,1-2 0-15,-11 3 0 0,13 0 0 0,-3-2 128 16,-1 0-128-16,-9 2 0 0,12-2 144 0,-2-2-144 16,1 1 128-16,-11 3-128 0,9-2 160 0,-9 2-160 15,10-4 192-15,-2 0-64 0,-8 4-128 0,8-5 192 16,-8 5-192-16,0 0 176 0,0 0-176 0,0 0 160 15,9-4-160-15,-9 4 128 0,0 0-128 0,0 0 128 0,7-7-128 0,-7 7 0 16,0 0 0-16,0 0 0 0,0 0 128 0,0 0-128 16,5-9 128-16,-5 9-128 0,0 0 144 0,5-10-144 15,-5 10 160-15,3-11-160 0,-1 1 208 0,0-1-48 16,-4 2-16-16,4 0 0 0,0-1 48 0,2-1 16 16,-4 1 0-16,0-3 0 0,0 0-48 0,0-5-16 15,-1-1 0-15,1 2 0 0,0 0-144 0,0 0 160 16,-2-2-160-16,1-2 160 0,1 0-160 0,0-1 0 15,-1-1 0-15,0-1 128 0,-2-1-128 0,3 2 0 16,0-1 0-16,-1 4 0 0,-1 0 0 0,2 2 0 16,0 2 0-16,0 2 0 0,0-3 0 0,0 2 0 15,-1 1 0-15,1 4 0 0,0-2 0 0,0 3 0 16,1 0 0-16,2-2 0 0,0 1 0 0,-1 1 0 0,-2 0 0 0,0 9 0 16,3-10 0-16,-3 10 0 0,4-9-144 0,0 2 144 15,-2-1 0-15,-2 8 0 0,0 0-128 0,5-7 128 16,-5 7 0-16,3-9 0 0,-3 9 0 0,0 0 0 15,0 0 0-15,0 0 0 0,0 0 0 0,4-8 0 16,-4 8-128-16,0 0 128 0,0 0 0 0,0 0 0 16,0 0 0-16,0 0-128 0,0 0 128 0,0 0 0 15,0 0 0-15,0 0 0 0,0 0 0 0,0 0 0 16,0 0 0-16,0 0-128 0,0 0 128 0,0 0 0 16,0 0 0-16,-3 11 0 0,3-11 0 0,0 0 0 15,-6 9 0-15,6-9 0 0,0 0 0 0,0 0 0 16,0 0 0-16,-11 4 0 0,11-4 144 0,-9 1-144 15,9-1 128-15,-9-1-128 0,0-2 0 0,9 3 128 16,0 0-128-16,-10 3 160 0,-1-3-160 0,11 0 160 0,-10 0-160 0,1-3 0 16,-1 0 0-16,1 2 0 0,9 1 0 0,-10 0 128 15,1 0-128-15,0 0 0 0,-2 0 0 16,1-2 128-16,1-1-128 0,0 2 0 0,-2 1 176 0,1 0-48 16,-1 0-128-16,1 0 192 0,-1-3-64 0,1 2 0 15,-1-1-128-15,0 2 192 0,-2 0-192 0,1 2 0 16,0-1 0-16,-1 2 0 0,-1-1 0 0,0 2 0 15,-1-3 0-15,2 2 0 0,0 0 0 0,0-3 0 16,-3 1 0-16,2 2 0 0,0 1 0 0,-2 1 0 16,-1-1 0-16,-1 0 0 0,-2-2 128 0,2-1-128 15,1 1 0-15,0 2 0 0,0-3 0 0,2 2 0 16,-1-1 0-16,0-2 0 0,-1 0 0 0,3 0 0 0,0-2 0 0,1 0 0 16,-2 1 128-16,2 0-128 15,0-2 0-15,0 2 0 0,-1-2 0 0,1 1 128 0,0-2-128 0,0 1 0 16,1 2 0-16,2-1 0 0,-1 1 0 0,11 1 0 15,-10-1 0-15,2 0 0 0,8 1 0 0,-11 1 0 16,2 1 0-16,9-2 0 0,-10 2 0 0,1 0 0 16,9-2 0-16,-9 3 0 0,9-3 0 0,-9 5 0 15,-1-4 0-15,10-1 0 0,0 0 0 0,-7 6 0 16,7-6 0-16,-8 6 0 0,8-6 0 0,0 0 0 16,0 0-1136-16,-5 8-112 15,5-8-32-15,0 10 0 0,3 0-2112 0,-3-10-448 16</inkml:trace>
  <inkml:trace contextRef="#ctx0" brushRef="#br0" timeOffset="26054.8">1323 8750 3679 0,'0'0'320'0,"-9"-1"-320"0,0-1 0 0,9 2 0 16,-10-2 3840-16,0-2 704 0,4 0 144 0,6 4 32 16,-9-2-2928-16,9 2-592 0,-9 0-112 0,9 0-32 15,0 0-480-15,0 0-80 0,-8-1-32 0,8 1 0 0,0 0-144 16,0 0-48-16,0 0 0 0,0 0 0 0,0 0-272 0,0 0 0 16,0 0 0-16,0 0 0 0,-4 9 128 0,4-9-128 15,-1 9 0-15,1-9 0 0,0 0 224 0,-2 13-64 16,1-1-16-16,1-12 0 0,-1 11 240 0,-1-2 64 15,2-9 0-15,-2 13 0 0,1 0 64 0,-1 0 32 16,0-1 0-16,0-1 0 0,2 1-48 0,0 0-16 16,0 1 0-16,2 1 0 0,0 1-160 0,1 0-48 15,-1 1 0-15,1 2 0 0,-3 3-144 0,1 0-128 16,2-2 144-16,0 5-144 0,0-1 0 0,1 2 0 0,0 2 0 16,-1 1 0-16,-2-1 0 0,1 2 0 0,-2 1 0 0,1 0 0 15,-1-5 0-15,0 1 128 0,0-3-128 0,1 2 0 16,0-4 128-16,2 0-128 0,0-2 0 15,-1-2 0-15,1-5 0 0,1 1 0 16,1-4-208-16,2 0 64 16,-7-9-688-16,9 9-128 0,-9-9-16 0,11 7-16 15,0-3-1920-15,-11-4-384 0</inkml:trace>
  <inkml:trace contextRef="#ctx0" brushRef="#br0" timeOffset="26617.43">1737 8657 12895 0,'0'0'1152'0,"-6"-8"-928"16,6 8-224-16,-6-6 0 0,2-1 1168 0,4 7 192 16,0 0 48-16,0 0 0 0,-3-9-1136 0,3 9-272 15,0-8 0-15,0 8 0 0,0 0 0 0,0 0-144 16,4-7 16-16,-4 7 0 0,0 0 128 0,4-8-192 15,-4 8 192-15,4-7-192 0,-4 7 192 0,0 0 176 0,0 0-48 0,0 0 0 16,0 0 784-16,0 0 160 0,0 0 16 0,0 0 16 16,0 0 240-16,0 0 64 0,0 0 0 0,3 15 0 15,-1-5-256-15,0 2-32 0,-2-2-16 0,1 2 0 16,0 1-464-16,-1 1-112 0,1 1-16 0,1 0 0 16,-2 2-208-16,0 3-48 0,0 1-16 0,0 1 0 15,0 1-96-15,0 5-16 0,0 2 0 0,-2 0 0 16,-1-3 48-16,0 2 0 0,0 1 0 0,2 0 0 15,-4-3-48-15,1 0 0 0,-1 1 0 0,1 2 0 16,-1-4-128-16,-1 1 192 0,0-1-192 0,2-2 192 16,-1 2-192-16,-1-1 0 0,0-3 144 0,1 0-144 0,0-4 0 15,1-2 128-15,0-3-128 0,1-3 0 0,1 3 0 16,-1-3 128-16,3-10-128 0,-4 9 0 16,4-9-320-16,0 0-144 0,0 0-32 15,-7 6 0-15,7-6-800 0,0 0-176 0,0 0-16 0,-9-5-12064 16</inkml:trace>
  <inkml:trace contextRef="#ctx0" brushRef="#br0" timeOffset="27190.68">1023 8977 10815 0,'0'0'480'0,"0"0"96"0,0 0-448 0,0 0-128 0,0 0 0 0,6-9 0 15,-6 9 976-15,5-8 176 0,-5 8 48 0,6-8 0 16,1 1-160-16,-7 7-16 0,9-6-16 0,0 3 0 0,-9 3-160 0,12-4-16 16,-12 4-16-16,12-2 0 0,-1-1 96 0,0 2 32 15,-11 1 0-15,13-1 0 0,-1 2 112 0,-1 0 32 16,1 2 0-16,1-3 0 0,-1 0-448 0,2 0-96 15,3 0-16-15,0-3 0 0,-1-1-208 0,2 0-32 16,1-1-16-16,4-1 0 0,0-2 16 0,2-3 0 16,1 2 0-16,1 1 0 0,2 1-96 0,1 0-32 15,0 2 0-15,1 2 0 0,1-2-160 0,-1 2 0 16,-2 2 0-16,-1 1 0 0,1 1 0 0,0 3 0 16,-2 0 0-16,2-2 0 0,-2 3 0 0,2-1 0 15,-5 0 0-15,3-3 0 0,-3 1 0 0,1 0 0 16,-3-2 0-16,2-2 0 0,-1 1 0 0,1-1 128 15,-2 0-128-15,0-3 0 0,0 0 128 0,2-2-128 0,0 1 0 0,-3 1 128 16,-3-1-128-16,-2 4 0 0,0-2 0 0,-2 1 0 31,-2-2-544-31,0 4 16 0,-2 1 0 0,-10 0 0 16,10 2-2224-16,-10-2-432 0</inkml:trace>
  <inkml:trace contextRef="#ctx0" brushRef="#br0" timeOffset="27769.29">1107 9215 20959 0,'0'0'928'0,"0"0"192"0,0 0-896 16,0 0-224-16,0 0 0 0,0 0 0 0,0 0 384 0,0 0 48 0,0 0 0 0,0 0 0 15,0 0-304-15,0 0-128 0,0 0 128 0,0 0-128 16,0 0 0-16,0 0 0 0,0 0 128 0,0 0-128 16,0 0 0-16,0 0 128 0,0 0-128 0,8-6 128 15,-8 6 288-15,6-7 48 0,-6 7 16 0,0 0 0 16,9-6 320-16,-9 6 64 0,8-7 16 0,-8 7 0 15,11-4 0-15,-1 0 0 0,-10 4 0 0,13-2 0 16,0 0-400-16,3 2-80 0,-1 0-16 0,1 0 0 16,1 2-224-16,3 0-160 0,2 0 192 0,2-2-192 15,4 1 192-15,2-1-64 0,1 0 0 0,3 0-128 16,3 0 256-16,2-4-64 0,1-1-16 0,-1-2 0 16,-1-2-176-16,0 0 128 0,0-1-128 0,-1-1 128 0,1 1-128 0,0 1 0 15,0 1 0-15,-2-3 0 0,0 2 0 0,0-1 128 16,1 1-128-16,-2 0 0 15,-1 3-304-15,0 0-144 0,-2 1-16 0,-1-1-14288 16</inkml:trace>
  <inkml:trace contextRef="#ctx0" brushRef="#br0" timeOffset="32338.98">3520 7622 27007 0,'0'0'1200'0,"0"0"240"0,0 0-1152 0,0 0-288 0,0 0 0 0,0 0 0 16,0 0 448-16,0 0 16 0,-8 7 16 0,8-7 0 15,-8 7-96-15,2 1 0 0,1 1-16 0,-1 2 0 16,0 2-112-16,-1 0 0 0,1 1-16 0,-2 2 0 16,0 2 80-16,-1 2 32 0,0-1 0 0,-1 3 0 15,-1-1 176-15,1 4 48 0,-1 2 0 0,0 0 0 16,-2 1 112-16,-1 0 16 0,1 0 16 0,0 0 0 15,-1-1-96-15,0 0-32 0,-2 5 0 0,0-2 0 16,1-2-320-16,0 1-64 0,0-2-16 0,-1 2 0 16,1-4-192-16,-1 1 0 0,0-4 0 0,3-1 0 0,0-1 0 15,1-2 0-15,2-3-176 0,1 0 176 16,0-4-992-16,1-1-80 0,0-4-16 16,8-6-9920-16,-10 4-1984 0</inkml:trace>
  <inkml:trace contextRef="#ctx0" brushRef="#br0" timeOffset="32632.16">3036 7897 27647 0,'-5'-12'1216'0,"5"12"256"0,-6-9-1168 0,6 9-304 15,0 0 0-15,0 0 0 0,0 0 2304 0,0 0 384 0,0 0 96 0,11 6 16 16,2 0-2096-16,-1 5-400 0,0 0-96 0,1 5-16 16,1 3 0-16,2-2 0 0,1 3 0 0,1-1 0 15,0 5 32-15,3-3 0 0,0 2 0 0,-1 3 0 16,-2-2-48-16,0-1-16 0,2-1 0 0,-2 1 0 16,1 0-160-16,1 1 0 0,-2-4 0 0,2 3 128 31,-2-4-464-31,3 1-112 0,2-2 0 0,1-1-17152 0</inkml:trace>
  <inkml:trace contextRef="#ctx0" brushRef="#br0" timeOffset="35791.47">8207 5290 18367 0,'0'0'816'0,"0"0"160"0,0 0-784 0,0 0-192 0,0 0 0 0,0 0 0 16,0 0 320-16,0 0 0 0,0 0 16 0,0 0 0 16,0 0 16-16,0 0 0 0,0 0 0 0,0 0 0 15,0 0 16-15,0 0 0 0,0 0 0 0,5-7 0 16,-5 7 304-16,0 0 64 0,0 0 16 0,0 0 0 15,0 0 496-15,0 0 96 0,5-6 32 0,-5 6 0 16,0 0-96-16,7-7 0 0,-7 7-16 0,0 0 0 16,8-6-400-16,-8 6-80 0,9-6-16 0,-9 6 0 15,9-3-208-15,-9 3-48 0,0 0-16 0,0 0 0 16,9-4-112-16,-9 4 0 0,0 0-16 0,10 0 0 16,-10 0-208-16,0 0-32 0,11-3-128 0,-11 3 192 15,0 0 48-15,10 0 0 0,-10 0 0 0,0 0 0 16,0 0 80-16,11-3 0 0,-11 3 16 0,0 0 0 15,10-3 32-15,-10 3 0 0,0 0 0 0,0 0 0 0,0 0 16 0,0 0 0 16,0 0 0-16,0 0 0 0,0 0-32 0,0 0 0 16,0 0 0-16,0 0 0 0,0 0-32 0,8-6 0 15,-8 6 0-15,9-4 0 0,-9 4-192 0,0 0-128 16,0 0 160-16,0 0-160 0,0 0 176 0,0 0-176 16,0 0 192-16,0 0-192 0,0 0 144 0,0 0-144 15,0 0 0-15,0 0 144 0,8 8-144 0,-8-8 160 16,6 11-160-16,-6-11 160 0,4 11-32 0,-1 1-128 15,-2-1 192-15,1-1-64 0,-1 0 32 0,-1 1 0 16,0-1 0-16,0 2 0 0,0 1-32 0,1-1 0 16,2 0 0-16,-1 1 0 0,0 0-128 0,-1-2 192 0,0 0-192 15,1-1 192-15,0 1-192 0,1 0 128 0,1 2-128 16,-2-1 128-16,1-1-128 0,0 0 0 0,-2 0 144 0,2 2-144 16,-1-3 0-16,1 5 128 15,-1-2-128-15,2-2 0 0,0 1 0 0,0 0 0 0,0 1 0 0,0 0 0 16,0-3 0-16,-2 1 128 0,1-1-128 0,0-1 0 15,-3-9 0-15,0 0 144 0,0 0-144 0,2 13 0 16,-2-13 144-16,0 0-144 0,3 11 0 0,-3-11 144 16,0 0-144-16,0 0 0 0,0 0 144 0,0 0-144 15,0 0 0-15,0 0 144 0,4 11-144 0,-4-11 0 16,0 0 144-16,0 0-144 0,0 0 0 0,0 0 144 16,0 0-144-16,0 0 0 0,0 0 0 0,0 0 128 15,8-7-128-15,-1-1 0 0,0-1 0 0,-2 1 128 16,-1-3-128-16,0 2 0 0,1-2 0 0,-4-2 0 0,-3-4 0 15,1 2 0-15,1 2 128 0,1 0-128 0,1 3 0 16,1-2 0-16,1 2 0 0,-4 10 0 0,4-11 0 0,0 2 0 16,-2 0 0-16,-2 9 0 0,6-9 0 0,-2-2 0 15,-2 2 0-15,1-1 0 0,1 2 0 0,-4 8 0 16,14 1 0-16,-5-1 0 0,-9 0-176 0,7-9 176 16,-2 0-128-16,-5 9 128 0,5-10 0 0,-5 10-160 15,0 0 160-15,0 0 0 0,0 0-160 0,0 0 160 16,0 0-128-16,0 0 128 0,9 3-160 0,-1 5 160 15,0 3-192-15,0 0 192 0,-2 1-144 0,1-3 144 16,-1 2 0-16,1-1-144 0,-1 1 144 0,2-2 0 16,-1-1 0-16,-1-1 0 0,-6-7 0 0,8 8 0 15,-2-1 0-15,-6-7-128 0,8 6 128 0,-8-6 0 16,0 0 0-16,0 0 0 0,0 0 0 0,12 4 0 0,-12-4 0 0,12 4 0 16,-12-4 0-16,10 4 0 0,-10-4 0 0,11 3 0 15,-11-3 0-15,0 0 0 0,11 0 0 0,-11 0 0 16,11 2 0-16,-11-2 0 0,10 1 0 0,-10-1 0 15,12 0 0-15,-2-1 0 0,-10 1 0 0,13-2 0 16,0-2 0-16,-2 1 0 0,-11 3 0 0,12-4 0 16,-2 0 0-16,0-1 0 0,-2-3 0 0,0 2 0 15,0-1 0-15,0 1 0 0,-2-1 0 0,1-2 0 16,-1-4 0-16,1 1 0 0,-2-1 0 0,0 0 128 16,-1-1-128-16,3 2 0 0,1 2 0 0,-5-6 0 15,-3-7 0-15,3-1-192 0,4 2 64 0,-4-2 0 16,1 0-160-16,0-2-32 0,-1 0 0 0,-4 5 0 15,-5 1-128 1,2 2-48-16,1 2 0 0,3 6 0 0,0 10-80 0,0 0 0 0,0 0-16 0,0 0 0 16,-6-4-1776-16,6 4-368 0,0 0-64 0</inkml:trace>
  <inkml:trace contextRef="#ctx0" brushRef="#br0" timeOffset="42199.75">13602 2897 2751 0,'0'0'256'0,"-9"0"-256"15,9 0 0-15,-10-2 0 0,1-1 3328 0,9 3 608 16,0 0 128-16,-6-4 32 0,6 4-2240 0,0 0-448 16,0 0-96-16,0 0-16 0,0 0-352 0,0 0-80 15,0 0-16-15,0 0 0 0,0 0-160 0,6-6-48 16,2 1 0-16,1 2 0 0,-9 3 32 0,16-3 0 0,-2 2 0 0,3 0 0 16,0-1-32-16,1 2-16 0,2 0 0 0,-1 0 0 15,2 0-240-15,2 0-64 16,-1-2 0-16,0 2 0 0,0-1-48 0,1-1-16 0,1 2 0 0,-2 0 0 15,-1-1 0-15,0 1 0 0,-2-3 0 0,1 3 0 16,-1 0-96-16,0 0-32 0,-4-1 0 0,1 1 0 16,-2 0-128-16,-1 1 128 0,-1-2-128 0,-1 1 128 15,-1 0-128-15,-10 0 0 0,10 4 144 0,-10-4-144 16,11 1 0-16,-11-1 144 0,0 0-144 0,0 0 0 16,8 8 144-16,-8-8-144 0,5 10 0 0,-5-10 144 15,0 0 16-15,0 14 0 0,-1-4 0 0,-3 0 0 16,4-10-160-16,-7 13 192 0,-1-3-192 0,-1 0 192 15,-1 0-192-15,-1 1 128 0,0-2-128 0,-4 0 128 0,-2-1-128 16,-1 2 160-16,-3-1-160 0,0 1 160 0,1-1-160 0,-3 1 0 16,0 2 0-16,-2 1 0 0,0 0 0 0,2 1 128 15,1-1-128-15,1 3 0 0,0 1 0 16,1 0 0-16,2-1 0 0,0-3 0 0,1 1 0 0,1-1 0 16,3 0 128-16,0-1-128 0,-1-2 128 0,2 2 0 15,3-2 0-15,4 2 0 0,-2-4 0 0,3 1 0 16,4-9 0-16,-3 10 0 0,0 0 48 0,2 0 0 15,1-10 0-15,0 10 0 0,1 1-16 0,-1-11 0 16,5 9 0-16,0 0 0 0,-5-9 32 0,12 7 0 16,2-1 0-16,1 1 0 0,-2-3-32 0,0-1 0 15,1 1 0-15,2 2 0 0,1-5 0 0,2 2 0 16,1-1 0-16,1 1 0 0,0-3 32 0,2 0 16 16,2 0 0-16,0-2 0 0,-2 1-16 0,1-3 0 0,-2 2 0 0,1-1 0 15,1 0-192-15,-2 2 0 0,-3 1 128 0,0-3-128 16,-5 2 0-16,0 0 128 0,1-2-128 0,-2 2 0 15,-2 1 0-15,-11 0 0 0,12 0 0 0,-1 0 0 16,-11 0 0-16,13 0-336 0,-2-1 48 0,0-1 16 31,-11 2-352-31,0 0-64 0,10-4-16 0,-10 4 0 16,0 0-448-16,0 0-80 0,0 0-32 0,0 0-9904 0,0 0-1984 0</inkml:trace>
  <inkml:trace contextRef="#ctx0" brushRef="#br0" timeOffset="43984.51">14585 3206 17151 0,'0'0'768'0,"0"0"144"0,0 0-720 0,0 0-192 16,0 0 0-16,0 0 0 0,-6 11 1152 0,4-1 192 15,-1 2 32-15,2 1 16 0,0 1-208 0,-1 5-32 16,2 0-16-16,0 2 0 0,0 3-496 0,2 2-112 16,-1-6-16-16,2 5 0 0,-1 0-352 0,2 0-160 15,0 0 128-15,1-2-8480 16,0-3-1696-16</inkml:trace>
  <inkml:trace contextRef="#ctx0" brushRef="#br0" timeOffset="46218.74">14806 3744 911 0,'-15'0'0'0,"4"0"0"15,0 0 0-15,-4 0 0 0,0-2 2624 0,0 1 432 16,1-2 80-16,0 2 32 0,-2 0-2528 0,-1-2-512 0,0-1-128 0,-1-1 0 16,-3-2 0-16,-3 2 0 0,0-1-128 0,-2-1 128 15,-3 1-176-15,-1-1 176 0,-3 1-208 0,2-3 80 16,1 1 128-16,-1 1 0 0,-3 1 0 0,-1-3 0 16,-3 1 480-16,-1 3 32 0,0-1 0 0,-6 2 0 15,-4 2-80-15,-5-1-16 0,-3-1 0 0,0 3 0 16,2 1-160-16,-1 0-16 0,-2-1-16 0,2 1 0 15,0 0 368-15,-2 0 80 0,-4 0 16 0,2 0 0 16,-1-3 16-16,2 3 0 0,3 3 0 0,3-3 0 16,1 1-384-16,0-1-64 0,1 1 0 0,0-1-16 15,0 0-240-15,1 0 144 0,1 0-144 0,2 0 128 16,3-1-128-16,3 1 0 0,2 0 0 0,0 0 0 16,0 0 0-16,2 0 0 0,2 1 0 0,0 3 128 15,-3-4 32-15,2 3 0 0,2-1 0 0,0 0 0 0,-3 0 96 0,5 2 0 16,1 0 16-16,3 0 0 0,2 1-16 0,3 0-16 15,2 1 0-15,1-2 0 0,2 0-80 0,2-1-16 16,3 1 0-16,2 2 0 0,-1-1-144 0,1 1 0 16,0 1 0-16,0 1 0 0,2 2 0 0,1 0 0 15,0 2-192-15,3-3 192 0,0 2-320 0,2 1 64 16,1-1 16-16,1 4 0 0,1 0 240 0,0 3-176 16,1 2 176-16,1 1-160 0,2 1 160 0,0 4-128 15,1 2 128-15,1 0-128 0,-2 5 128 0,3 3 0 16,3 1 0-16,-3 6 0 0,0 1 0 0,-1 3 0 15,1-1 0-15,-1 2 0 0,1 0 0 0,-1 0 0 16,1 2 0-16,-1 1 0 0,1 2 0 0,-2 6 0 0,0 4 0 16,1 0 0-16,-2 5 0 0,-2 6 0 0,-3 9 0 0,0 3 0 15,-2 4 0-15,2 7 0 0,-2 9 0 0,0 2 0 16,1 4 0-16,-1 6-128 0,-1 2 128 0,2 2-128 16,-2-1-144-16,1-2-32 0,1 1 0 0,0 1 0 31,1 3-240-31,1-3-48 0,0 1-16 0,0-4 0 15,-1-2-112-15,2-4-32 0,-1 0 0 0,-1-3 0 0,-2-1 608 0,-1-6 144 0,-2-3 0 0,-3-3 0 16,-5-2 0-16,0-3 0 0,-3-5 160 0,2-7-160 16,-1-6 0-16,2-10 0 0,-1-9 0 0,1-7 0 15,0-9 176-15,-1-6-16 0,0-7 0 0,0-7 0 16,1-5 320-16,1-2 64 0,1-6 16 0,2-2 0 16,1-3 224-16,1-2 48 0,8 2 16 0,-7-2 0 15,7 2-384-15,0 0-80 0,-8-4 0 0,8 4-16 16,0 0-208-16,0 0-32 0,0 0-128 0,0 0 192 0,0 0-192 0,0 0 0 15,0 0 0-15,3-11 0 16,-3 11 0-16,8-13 0 0,2-1 0 0,2-2 0 0,1-2 0 0,4-2 0 16,3 2 0-16,0 0 0 0,1 0 0 0,4 3 0 15,1 2 0-15,3 2 0 0,2-2 128 0,4 3 48 16,2 4 0-16,3 3 0 0,2 3 144 0,5 3 48 16,4 1 0-16,2 1 0 0,1-1-240 0,0 0-128 15,2 2 128-15,3 1-128 0,1 1 0 0,5 1 0 16,3 0 0-16,5-3 0 0,1-2 0 0,6-1-160 15,2-2 160-15,4-1-160 0,3 0 16 0,3-2 0 16,5-5 0-16,-2-2 0 0,-1-3 144 0,2 1-192 16,2-1 192-16,-4 0-192 0,-4 0 192 0,-3 5 144 0,-1 0-16 15,4 4-128-15,4 1 832 0,3 1 48 0,-1 1 16 0,-3-3 0 32,-3 6-1088-32,1-2-192 0,-3 4-64 0,1 2 0 0,-3-4 224 0,-1 7 32 0,-4-1 16 0,0 2 0 31,1 4-1472-31,1-5-288 0,-1-5-64 0,-4-2-16 15,-6-12 1216-15,-4-3 240 0,-5-3 48 0,-3-1 16 0,-6-2 496 0,1-3 0 0,-2-4 176 0,-4 2-48 16,-8 0-128-16,-3 3 0 0,-4 0 0 0,-3 3-128 16,-2 4 784-16,-4 3 176 0,-3 0 16 0,-2 4 16 15,-3 2-112-15,-2 1-32 0,0 1 0 0,-2 2 0 16,-2 0-496-16,1 2-96 0,-2 2-128 0,1 0 176 16,1 1-176-16,-1 1 0 0,1-2 0 0,0-1 128 15,0 1-128-15,-1-1 0 0,1-3 0 0,0 0 0 16,-2-4 0-16,2 1 0 0,0-4 0 0,-2-2-176 15,-1-3 176-15,-1-1 0 0,0-2 0 0,0-2 0 0,-2-5 128 0,1 1-128 16,-2-6 128-16,0-3-128 0,0-5 160 0,2-6-32 16,-3-2-128-16,0-11 192 0,0-9-368 0,-3-5-80 15,0-5 0-15,-1-4-16 16,-4-3-752-16,0-10-128 0,-2-11-48 0,1-4 0 16,-3-2-1264-16,0-4-256 0,-1-3-48 0,0-3-16 0,-2 0 2176 0,4-3 432 15,-3 1 176-15,3-2-128 0,0-5 2112 0,-1 2 416 16,-1 4 96-16,0 0 0 0,-1-3-1392 0,-2 7-272 15,-1 8-64-15,0 1-16 0,-2 1-752 0,1 3 0 16,0 3-160-16,1 9 32 0,-2 7 128 0,4 7 0 16,-1 4 128-16,1 3-128 0,1 6 176 0,2 3-48 15,0-2 0-15,3 7 0 0,-1 3 16 0,3-1 0 0,0 6 0 0,2 1 0 16,1 7-144-16,1-3 0 0,2 0 0 0,2 0 128 16,2 1-384-16,-1 2-96 0,2 2-16 0,-1 0 0 31,-1 7-400-31,-1 1-96 0,1 4-16 0,-3 5 0 15,-1 5-160-15,-2 0-48 0,-3 3 0 0,-2 3 0 0,0 0 1088 0,-2 3 0 0,-2 3 128 0,-1 0 16 16,-2 3 944-16,-1 2 176 0,-1 3 32 0,-1-1 16 16,0 1-720-16,-1-2-144 0,0 2-16 0,2 0-16 15,0-1-64-15,-1 1-16 0,2-2 0 0,-1 2 0 16,0-3 160-16,-3 5 16 0,-3-4 16 0,-1 3 0 16,-2 1-144-16,-2-1-48 0,-2 1 0 0,-2 1 0 15,-2-1-208-15,-2 1-128 0,-1 1 160 0,-4 1-160 16,-3 3 128-16,-4-5-128 0,-2 1 0 0,-5 1 0 15,-6 1 128-15,-6-1-128 0,-5 0 0 0,-3 1 0 0,0 1 0 0,-2 2 0 16,-2-3 0-16,-7 2 0 0,-6-2 0 0,0 1 0 16,2-5 0-16,0 2 0 0,-2 1 0 0,-5-2 0 15,-4-6 0-15,2-1 0 0,5 0-176 0,2 0-128 16,3 0-16-16,-3 0-10512 16</inkml:trace>
  <inkml:trace contextRef="#ctx0" brushRef="#br0" timeOffset="48433.21">13656 8605 1839 0,'0'0'160'0,"0"0"-160"0,0 0 0 0,0 0 0 16,0 0 3968-16,0 0 768 0,0 0 160 0,0 0 32 15,0 0-3520-15,0 0-704 0,0 0-144 0,12-5-32 16,-3 2-336-16,2 2-192 0,-1 0 192 0,1 1-192 16,0 1 128-16,1 2-128 0,0-2 0 0,1 0 0 0,0 3 0 0,1-1 0 15,1-2 0-15,-1 2 0 0,0-3 0 0,2 1 0 16,0-1 0-16,2-1 0 0,3-2 192 0,-1-1-192 15,0-1 192-15,1 0-192 0,1-2 304 0,0 1-48 16,-1-1-16-16,-1 1 0 0,-2 0-48 0,-1 2 0 16,-3 1 0-16,-1 0 0 0,0 2-192 0,-1 1 128 15,-12 0-128-15,12 1 0 0,-12-1 0 0,0 0 0 16,0 0 0-16,10 5 0 0,-10-5 128 0,0 0-128 16,0 0 0-16,1 11 0 0,-1-11 128 0,-3 9-128 15,-4-3 0-15,-1 1 0 0,-2-1 128 0,-1 2-128 16,-2 0 0-16,-1 1 0 0,-2 0 144 0,-1-1-144 0,-2 1 128 0,-1 2-128 15,-2 0 128-15,-1 1-128 0,-2 0 0 0,0 1 128 16,0 0-128-16,1 1 192 0,0-1-192 0,3 2 192 16,2 0-192-16,2-2 0 0,1 0 0 0,3 0 0 15,3-1 144-15,0 0 0 0,4 0 0 0,2-3 0 16,4-9 224-16,-1 10 32 0,1-10 16 0,4 12 0 16,-4-12-176-16,7 10-48 0,3-1 0 0,0-1 0 15,0 0-192-15,4-1 176 0,-1-2-176 0,1-1 160 16,2 0-160-16,3 1 0 0,2-3 0 0,0 2 128 15,1 0-128-15,0-1 0 0,0-2 0 0,2 0 0 16,-1-1-400-16,-1 0 32 0,-1 0 16 0,-1 0 0 16,-2-1-480-16,0 1-80 0,-1-1-32 0,-1-2-10016 15</inkml:trace>
  <inkml:trace contextRef="#ctx0" brushRef="#br0" timeOffset="49247.42">14345 8734 15663 0,'0'0'1392'0,"0"0"-1120"16,0 0-272-16,0 0 0 0,0 0 1344 0,0 0 224 0,0 0 32 0,0 0 16 15,0 0-1040-15,0-8-192 0,0 8-64 0,0 0 0 16,0 0-320-16,0 0 0 0,8-4 0 0,-8 4 0 16,0 0 0-16,7-5 0 0,-7 5 0 0,0 0 0 15,0 0 128-15,0 0-128 0,0 0 160 0,0 0-160 16,0 0 608-16,7-6 32 0,-7 6 0 0,0 0 0 15,0 0-64-15,0 0 0 0,0 0 0 0,0 0 0 16,0 0-256-16,0 0-48 0,0 0-16 0,0 0 0 16,0 0-256-16,0 0 160 0,0 0-160 0,0 0 128 15,0 0-128-15,0 0 0 0,0 0 0 0,0 0 0 16,0 0 0-16,0 0 0 0,0 0 0 0,0 0 0 16,0 0 0-16,0 0 0 0,0 0 0 0,0 0 128 0,0 0 96 0,0 0 16 15,0 0 0-15,0 0 0 0,0 0 32 0,0 0 16 16,0 0 0-16,0 0 0 0,0 0-48 0,0 0-16 15,0 0 0-15,0 0 0 0,0 0-64 0,0 0-16 16,0 0 0-16,0 0 0 0,0 0-144 0,0 0 0 16,0 0 0-16,0 0 128 0,0 0-128 0,0 0 0 15,0 0 0-15,0 0 0 0,0 0 0 0,0 0 0 16,0 0 0-16,0 0 0 0,0 0 192 0,0 0-64 16,0 0 0-16,0 0 0 0,0 0 0 0,0 0 0 15,0 0 0-15,0 0 0 0,0 0-128 0,0 0 128 16,0 0-128-16,0 0 128 0,0 0-128 0,0 0 0 15,0 0 0-15,0 0 0 0,0 0 0 0,0 0 0 0,0 0 0 0,0 0 0 16,0 0 0-16,0 0 128 0,0 0-128 0,0 0 128 16,0 0 0-16,0 0 0 0,0 0 0 0,0 0 0 15,0 0 48-15,0 0 0 0,0 0 0 0,10 1 0 16,-10-1-176-16,0 0 160 0,0 0-160 0,0 0 160 16,0 0-160-16,0 0 0 0,0 0 144 0,0 0-144 15,0 0 0-15,0 0 128 0,0 0-128 0,0 0 0 16,0 0 0-16,0 0 0 0,10 4 0 0,-10-4 0 15,0 0 0-15,0 0 0 0,0 0 0 0,0 0 0 16,0 0 0-16,0 0 128 0,0 0-128 0,0 0 0 16,0 0 0-16,0 0 0 0,0 0 0 0,0 0 0 15,0 0 0-15,0 0 0 0,0 0 0 0,0 0 128 16,9 0-128-16,-9 0 0 0,0 0 128 0,0 0-128 0,0 0 0 0,0 0 0 16,0 0 0-16,0 0 128 0,0 0-128 0,0 0 0 15,10-1 0-15,-10 1-128 16,11-3-1568-16,-11 3-304 0,10-1-64 0</inkml:trace>
  <inkml:trace contextRef="#ctx0" brushRef="#br0" timeOffset="50201.78">14329 8737 8287 0,'0'0'736'0,"0"0"-592"0,0 0-144 0,0 0 0 15,-6 4 1968-15,6-4 352 0,0 0 80 0,0 0 16 16,-6 4-1696-16,6-4-336 0,0 0-64 0,0 0 0 15,0 0-64-15,0 0 0 0,0 0 0 0,0 0 0 16,0 0 64-16,11 0 16 0,-1-4 0 0,-10 4 0 16,12-6 48-16,0 3 0 0,-2-1 0 0,1 0 0 15,-1-1 192-15,0 1 64 0,0 0 0 0,-10 4 0 16,11-5-192-16,1 1-48 0,0 0 0 0,0 1 0 16,-12 3-272-16,11-4-128 0,0 0 0 0,-1 2 128 15,-10 2-128-15,13-2 128 0,0 2-128 0,-1 3 128 16,-2 0-128-16,-10-3 0 0,11 3 0 0,-11-3 0 0,10 8 0 0,-2 0 0 15,-8-8 0-15,7 9 0 0,-7-9 0 0,3 12 0 16,-1 0 0-16,-2-3 0 0,0-9 0 0,-3 13 128 16,-1-1-128-16,-1-1 128 0,-3 0-128 0,0 0 0 15,1 1 0-15,-4 0 0 0,-1 0 0 0,-2 1 0 16,0 0 0-16,-1 4 0 0,0 2 0 0,-2-2 0 16,1 0 0-16,2 0 0 0,1 0 0 0,1-3 0 15,3-2 0-15,1-1 0 0,3-2 160 0,5-9-160 16,-5 10 192-16,5-10-192 0,0 0 384 0,0 11-16 15,0-11-16-15,0 0 0 0,5 9-128 0,-5-9-32 16,10 6 0-16,1-2 0 0,0-1-192 0,1-1 144 0,3 0-144 0,-2-2 128 16,-2 0-256-16,1 0-64 0,0-2-16 15,0 1 0 1,-1 1-464-16,4 0-96 0,-2 1 0 0,0-2-10816 0</inkml:trace>
  <inkml:trace contextRef="#ctx0" brushRef="#br0" timeOffset="52238.08">15890 9017 12895 0,'0'0'576'0,"0"0"112"0,0 0-560 0,8-6-128 0,-8 6 0 0,6-7 0 16,-6 7 1648-16,0 0 288 0,5-8 64 0,-5 8 16 16,0 0-1088-16,0 0-224 0,0 0-32 0,-1-8-16 15,1 8-192-15,-5-6-32 0,5 6-16 0,-9-3 0 16,-1-1 0-16,0 2 0 0,-2-2 0 0,-1 1 0 0,-1 3 208 0,-2-2 32 15,-2-1 16-15,0 0 0 0,-2 1-64 0,-1-1-16 16,-3 1 0-16,-4-1 0 16,-3-1-192-16,-2 0-32 0,-2 0-16 0,-3 0 0 0,-2-1-64 0,-2 1-16 15,-1 0 0-15,-2 0 0 0,-4 0 16 0,0 2 0 16,-1 1 0-16,-2-1 0 0,-3 2-64 0,-1 0-16 16,-2-2 0-16,2 0 0 0,1 4-64 0,-1 0-16 15,-2-2 0-15,1 2 0 0,0 1-128 0,-3 3 0 16,-6 0 144-16,0 1-144 0,2-3 0 0,-2 1 0 15,0 0 0-15,3 2 0 0,-1 0 0 0,0 1 0 16,-1 0 0-16,-2-3 0 0,1-1 320 0,0 0-16 16,3 0 0-16,3 0 0 0,1 1 48 0,0-1 16 15,1 1 0-15,0-3 0 0,3-1-112 0,5-1 0 16,1 0-16-16,2 0 0 0,2 0-80 0,2 0-16 16,0-1 0-16,1-1 0 0,3 2-144 0,1-2 128 15,-1 0-128-15,3 2 128 0,0 0-128 0,2 0 0 16,-1 2 0-16,3 0 0 0,2 0 0 0,1-1 0 15,2 0 0-15,1 2 0 0,2-3 0 0,2 1 0 16,1-1 0-16,0 0 0 0,0 0 0 0,2 0 128 16,2-1-128-16,0 1 0 0,0-4 128 0,0 1-128 15,3-1 0-15,1 2 128 0,0-2 80 0,0 1 16 16,-2-1 0-16,2 2 0 0,0-2-64 0,0 0-16 0,0 1 0 0,1 1 0 16,1-1-144-16,1 2 128 0,3 1-128 0,0-3 128 15,-1 2-128-15,8 1 128 0,0 0-128 0,0 0 128 16,-9 4-128-16,9-4 0 0,0 0-160 0,0 0 160 15,-8 4 0-15,8-4-144 0,0 0 144 0,0 0 0 16,0 0 0-16,0 0 0 0,0 0 0 0,0 10 0 16,0-10 0-16,2 12 0 0,-2-2 0 0,0-10 0 0,4 13 0 0,-1-1 0 15,0 2 0-15,1 3 0 16,0 0 0-16,0 3 0 0,-2-1 0 0,1 4-128 0,2 1 128 0,0 0 0 16,2 2 0-16,-1 1-128 0,1 6 128 0,1 1 0 15,0 1 0-15,-1 8 0 0,0 7 0 0,1 4 0 16,0 2 0-16,-2 4 0 0,-1 5 0 0,1-1 0 15,-1 2 0-15,0 1 0 0,-1 6 0 0,0 2 0 16,0 0 0-16,-2 1 0 0,1 0 0 0,-2 2 0 16,-1 0 0-16,-1 4 0 0,-2 2 0 0,1-2 0 15,-1-4 0-15,-2-4 128 0,-2-5-128 0,1 0 0 16,-1 0 128-16,2 2-128 0,1-7 160 0,0 1-32 16,2-6-128-16,-1-2 192 0,-1-4-64 0,0 0 0 15,0 0-128-15,0-3 192 0,2 2-48 0,-1-1-16 16,2 1 0-16,0-3 0 0,-1-1 0 0,1 1 0 15,0-5 0-15,1 0 0 0,0-3-128 0,0-2 128 16,-2 0-128-16,1-4 128 0,0-1-128 0,1-5 0 16,-2-3 144-16,1-1-144 0,0-4 128 0,-2-2-128 15,-1-2 160-15,-1 1-160 0,-1-2 176 0,-1 0-176 0,-2-1 192 0,0 0-192 16,-2-2 144-16,1 2-144 0,1-3 0 16,0 0 144-16,0-1-16 0,-1 0 0 0,3-1 0 0,0-2 0 15,1 0 144-15,0-2 32 0,1 1 0 0,1 1 0 16,0 0-176-16,4-8-128 0,-2 11 192 0,-1 0-192 15,2-1 0-15,0 2 0 0,-2-2 0 0,2 2 0 16,-1 0 0-16,2-2 0 0,-1 1 0 0,1 0 0 16,0 1 0-16,0 0 0 0,-3 0 0 0,2-1 0 15,-1 2 0-15,-1-3 0 0,0-1 128 0,1 2-128 16,-1-3 0-16,-1 1 0 0,0 0 0 0,4-9 0 0,-2 12 0 0,0 0 0 16,2-12 160-16,-1 12-160 0,1-12 0 15,1 13 0-15,1-2 128 0,2-1-128 0,-4-10 0 0,6 14 0 16,2-4 0-16,2 1 0 0,2-2 0 0,2 0 0 15,3-1 0-15,3-2 0 0,5 0 0 0,3-1 0 16,6-1 144-16,4 1-144 0,1-2 0 0,7-2 0 16,5-1-160-16,5 0 160 0,2 0 0 0,8 2 0 15,4-2 0-15,3 4 0 0,0-1 0 0,4 0 0 16,1 0 0-16,3-3 0 0,0 0 0 0,2 0 0 16,3-2 128-16,4-2-128 0,4-3 0 0,1 1 0 15,2-2 0-15,3-1-160 0,2-4 160 0,5-1 0 16,1 1 0-16,1 3 0 0,2 0 0 0,0 0 0 15,-1-2 0-15,-2 3 0 0,-1-2 0 0,-2 3 0 16,-2 2 0-16,-1 6-128 0,-3 4-16 0,-1 4 0 16,0 1 0-16,-7 0 0 0,-6 0-208 0,-7 1-32 0,-4 1-16 0,-6-2 0 15,-4 3 400-15,-4-1 0 16,-4 0 0-16,-4-2 0 0,-4-4 128 0,-5-1 0 16,-5-1 0-16,-4-5 0 0,-1 0-128 0,-5-5 0 0,0-2 0 0,-5-3 0 15,-3-1 144-15,-2-4-144 0,-1-2 192 0,0-1-192 16,-4-6 256-16,-1-4-64 0,-2-2-16 0,0-2 0 15,-2-5 32-15,-1-3 16 0,-3-4 0 0,0-2 0 16,-2-5-224-16,-2-6 0 0,-2-2 128 0,-2-6-128 0,-2-1 0 16,1-2 144-16,-1 0-144 0,-2-7 128 0,-2 1-128 0,-2-9 0 15,-1-2 0-15,1-3 0 0,-1-2 144 16,1-4-144-16,0-3 160 0,5-2-160 0,-1-5 208 0,3 0-48 16,1 2-16-16,0-4 0 0,3 0 128 0,1 3 32 15,1 4 0-15,1 2 0 0,1 5-32 0,-2 1 0 16,2 2 0-16,0 4 0 0,-1 4-112 0,-1 4-32 15,1 2 0-15,-1 1 0 0,-1-1-128 0,0 4 0 16,-1 7 0-16,-1 1 128 0,1 3-128 0,-1 4 0 16,-2 0 0-16,1 5 0 0,0 1 0 0,0-2 0 15,-1 1 0-15,-2 5 0 0,4 1 0 0,-1 4 0 16,1 1-128-16,-1 6 128 0,-1 4 0 0,1 5-176 16,1 2 176-16,-1 4-128 0,-1 2 128 0,0 3 0 15,0 2 0-15,1 2-128 0,-1 2 128 0,4 10 0 16,0 0 0-16,-7-4 0 0,-1-3-144 0,1 6 144 15,7 1-160-15,-11 6 160 0,1 1-192 0,-1 5 48 16,1 1 16-16,1 1 0 0,0 0 128 0,-2 1-192 16,-1-4 192-16,-1 4-192 0,-1-2 192 0,-3-3-128 15,-1 1 128-15,0 0-128 0,-1 2 128 0,0 2 0 16,-3-5 0-16,-2 2 0 0,1-2-192 0,-1-2 0 16,1-1 0-16,-1-1 0 15,-1 1-432-15,2-2-80 0,-2-3-32 0,0-2 0 16,1-1-2464-16,-4-3-512 0</inkml:trace>
  <inkml:trace contextRef="#ctx0" brushRef="#br0" timeOffset="55006.54">7365 10379 2751 0,'0'0'128'0,"0"0"16"0,-7-9-144 0,2 2 0 15,5 7 0-15,-4-7 0 0,0 0 4560 0,4 7 880 16,0 0 192-16,-2-7 16 0,2 7-4752 0,-3-9-896 16,3 9-320-16,-5-10 16 0,1 4-80 0,4 6 0 15,-4-8-16-15,4 8 0 0,-4-8 400 0,4 8-128 16,-4-8 128-16,4 8 0 0,0 0 0 0,-3-9 272 0,1 0-32 16,2 9-16-16,0 0 720 0,1-9 144 0,-1 9 16 0,1-9 16 15,-1 9 16-15,3-9 0 0,-3 9 0 0,0 0 0 16,5-9-384-16,-5 9-80 0,0 0-16 0,9-3 0 15,-9 3-336-15,11 0-64 0,-11 0 0 0,12 5-16 16,-2 1-240-16,0 1 0 0,1 2 0 0,-1 3 0 16,1 1 0-16,0 4 0 0,1 0 0 0,0 3 0 15,-2-1 0-15,1 1 0 0,-1-2 0 0,2 0 0 0,0 1 0 0,1 0 256 16,-2 2-64-16,1-1 0 0,0-2 16 0,-2-1 0 16,-1-2 0-16,1 0 0 0,-3-2-208 0,1-4 176 15,-1-1-176-15,-7-8 160 0,9 6-160 0,-9-6 192 16,0 0-192-16,10 0 192 0,-10 0-64 0,11-4 0 15,-3-6 0-15,-2 1 0 0,-1-4 0 0,1 0 0 16,-1-4 0-16,-1 2 0 0,0 0-128 0,-1 0 0 16,0 1 144-16,0 1-144 0,-1 0 0 0,1 3 128 15,1-1-128-15,-2 2 0 0,-2 9 0 0,6-7 0 16,-6 7 0-16,7-5 0 0,-7 5 0 0,0 0 0 16,0 0-144-16,0 0 144 0,12 4 0 0,-1 0 0 15,-1 1 0-15,-10-5 0 0,12 7 0 0,-2-2 0 16,-10-5 0-16,12 5 128 0,-2 0-128 0,-10-5 0 15,12 4 0-15,-12-4 0 0,11 6 0 0,-11-6 0 16,0 0 0-16,0 0 0 0,0 0 128 0,0 0-128 0,0 0 128 0,0 0-128 16,0 0 256-16,0 0-48 0,0 0 0 15,0 0 0-15,0 0 112 0,0 0 0 0,0 0 16 0,0 0 0 16,10-4-144-16,-10 4-48 0,0 0 0 0,8-9 0 16,-2 1-144-16,0-3 0 0,-3 1 144 0,1-1-144 15,2 0 0-15,-3-1-208 0,1-1 16 0,0 1 16 16,0-3-1712-16,1 2-352 0,-2-1-64 0,1 1-12288 15</inkml:trace>
  <inkml:trace contextRef="#ctx0" brushRef="#br0" timeOffset="55604.56">8266 10279 26719 0,'0'0'2368'0,"0"0"-1888"16,0 0-480-16,0 0 0 0,0 0 1712 0,0 0 240 16,0 0 48-16,0 0 16 0,3 11-1648 0,1-1-368 15,0 2 0-15,0-3 0 0,1 1 0 0,1 2 0 16,-1 0 0-16,1-2-144 0,2 1 144 0,-1 0 0 15,1 1 0-15,1-2 0 0,0-2 0 0,0 3 0 16,1-3 0-16,1-2 0 0,-11-6 0 0,12 7 0 16,-12-7 0-16,11 6 0 0,0-3 240 0,-11-3-32 0,0 0 0 0,14 1 0 15,0-1 240-15,-1-1 32 0,-2-2 16 0,2-1 0 16,0-1-208-16,-1 0-32 0,1-2-16 0,-2 1 0 16,2-3-240-16,-1-1 176 0,0 1-176 0,0 2 160 15,-2-1-160-15,0-1 128 0,-2 2-128 0,-8 7 128 16,8-6-128-16,-8 6 0 0,8-7 0 0,-8 7-176 15,0 0 176-15,10-1 0 0,-10 1 0 0,0 0-128 16,0 0 128-16,11 6 0 0,-3 2 0 0,1 1 128 16,-9-9-128-16,9 13 0 0,-1-5 0 0,0 1 128 15,-8-9-128-15,9 9 0 0,-9-9 0 0,10 11 0 16,-1-5 0-16,-9-6 128 0,0 0-128 0,11 4 0 0,-11-4 0 0,9 4 0 16,-9-4 0-16,10 0 128 0,-10 0-128 0,11-3 144 15,-11 3-144-15,10-5 160 0,-1 0-16 0,-1-1 0 16,-1-1 0-16,-1 0 0 0,1 1 96 0,0-2 16 15,1 0 0-15,0-1 0 0,0 1-32 0,1-2 0 16,-1-1 0-16,0 1 0 0,-1-2-224 0,3 1 0 16,-3-2 0-16,1 0 0 0,0-1 0 0,0 1 0 15,-2 0 0-15,1-1 0 0,-1-2 0 0,0-1-288 16,-1 1 64-16,0 0 16 16,-1 2-304-16,1 1-48 0,0-1-16 0,2 4 0 15,-1 2-1440-15,-6 8-288 0,6-6-64 0,-6 6-11968 0</inkml:trace>
  <inkml:trace contextRef="#ctx0" brushRef="#br0" timeOffset="56171.62">9224 10356 8287 0,'0'-13'736'0,"0"13"-592"0,-3-8-144 0,3 8 0 16,0 0 5536-16,0 0 1072 0,0 0 224 0,0 0 32 0,0 0-5424 0,0 0-1088 16,0 0-224-16,11 0-128 0,-11 0 0 0,10 7 0 15,-1-1 0-15,-1 3-160 0,-1 2 160 0,-1 0-160 16,1 1 160-16,-1 0-160 0,1 0 160 0,-1-3 0 16,-6-9 0-16,7 14-128 0,-1-2 128 0,1 0 0 15,-2-1 0-15,0 0 0 0,-5-11 336 0,8 12 0 16,0-1 0-16,-8-11 0 0,0 0 208 0,9 7 32 15,-9-7 16-15,10 5 0 0,-10-5-240 0,12 0-48 16,-12 0-16-16,13-4 0 0,-3-1-128 0,-10 5-32 16,10-5 0-16,-3 1 0 0,-7 4-128 0,10-4 0 15,-10 4 0-15,0 0 0 0,9-3 0 0,-9 3 0 16,0 0-144-16,0 0 144 0,10 0 0 0,-10 0 0 16,0 0 0-16,11 2 0 0,-11-2 0 0,10 0 0 15,-10 0 0-15,12-2 0 0,-2-2 0 0,-10 4 0 16,12-4 0-16,1 0 0 0,0-1 0 0,-1 0 144 15,-1 0-144-15,1 0 128 0,-1-2-128 0,-1 1 0 16,-1-1 144-16,-1 1-144 0,-2-1 0 0,1 1 144 16,-7 6-144-16,8-11 0 0,-2 1 176 0,1-1-176 0,-2 1 160 0,-1 1-160 15,0-3 304-15,-1 0-48 0,0-1 0 16,1-1 0-16,2-1-64 0,-1 1-32 0,0 2 0 16,7-14 0-16,-7 15-160 0,1 0 144 0,1 2-144 15,-1-3 0-15,1 2 144 0,0 1-144 0,-1 2 0 16,-6 7 128-16,7-6-128 0,-7 6 0 0,0 0 0 15,7-6 0-15,-7 6 0 0,0 0 0 0,0 0-144 16,0 0-288-16,0 0-48 0,0 0-16 0,0 0 0 16,10 7-1936-16,-5 0-400 0,-5-7-80 0</inkml:trace>
  <inkml:trace contextRef="#ctx0" brushRef="#br0" timeOffset="56923.25">7571 11098 4607 0,'0'0'400'0,"-7"-8"-400"0,-2 1 0 16,4 1 0-16,5 6 5264 0,0 0 976 0,-5-8 192 0,5 8 32 15,-4-8-5136-15,4 8-1040 0,-3-7-288 0,0 0 0 16,3 7 0-16,-1-9 0 0,4 0 0 0,-1 1 0 16,-2 8 0-16,6-9 0 0,-1 1 0 0,-5 8 0 15,5-8 144-15,-5 8-144 0,7-5 0 0,-7 5 144 0,0 0 304 0,0 0 64 16,10 0 16-16,-10 0 0 0,10 10 144 0,0 1 32 16,-3 3 0-16,1 4 0 0,0 2-96 0,1 3-16 15,0 1 0-15,0-1 0 0,1-1-192 16,-1-1-32-16,0 0-16 0,1-1 0 0,2-2-112 0,1-1-32 15,-3-4 0-15,1 0 0 0,-1-3-80 0,1-2 0 16,-1-2-128-16,-1-3 192 0,-9-3-64 0,12 3-128 16,-12-3 176-16,10-3-176 0,-10 3 256 0,10-7-64 15,-3-3-16-15,0 0 0 0,-1 0-176 0,0-1 0 16,-2-1 0-16,-1 1 0 0,0-2-144 0,-2 2 144 16,-1 1 0-16,2 1 0 0,-1 0 0 0,-1 9-128 15,0 0 128-15,0 0 0 0,4-7 0 0,-4 7-128 16,0 0 128-16,0 0 0 0,10 5 0 0,-1 3 0 15,-1 3 0-15,0 2 0 0,0 0-128 0,0 1 128 16,0-1 0-16,-1 0 0 0,2-1 0 0,2-1 0 16,-1-4 0-16,-1 0 0 0,-9-7 0 0,11 6 0 15,-3-1 0-15,-8-5 0 0,10 0 0 0,-10 0 144 0,11-4-144 0,-1-1 192 16,-2-4 128-16,0-1 16 0,-2-2 16 0,1 0 0 16,-1 0 128-16,1 2 32 0,-1-6 0 0,1 2 0 15,-2 0-192-15,-1-1-48 0,1 1 0 0,0 0 0 16,1-2-272-16,-1-2 0 0,1 1 0 0,1 0 0 31,-3 0-304-31,1 1-160 0,1-1-48 0,2 3 0 0,0 2-1856 16,1 2-384-16,0 1-80 0,2-1-7408 0,-2 3-1472 0</inkml:trace>
  <inkml:trace contextRef="#ctx0" brushRef="#br0" timeOffset="57505.89">8498 11087 21183 0,'-11'-6'1888'0,"1"1"-1504"16,1 1-384-16,2 1 0 0,7 3 3696 0,0 0 656 15,0 0 144-15,0 0 32 0,0 0-3744 0,0 0-784 16,0 0 0-16,0 0-192 0,7 12 192 0,-1 1-128 15,-1-3 128-15,3 3-128 0,0 0-64 0,2 3 0 16,0-2 0-16,-1 2 0 0,0 1 192 0,0 1 0 16,0 1 0-16,0-1 0 0,-1 1 0 0,0-2 0 15,0-1 144-15,-1-2-144 0,3-2 304 0,-1 0-48 16,-1-4-16-16,-1-2 0 0,-7-6 16 0,10 5 16 0,-1 0 0 0,-9-5 0 16,10 0 80-16,1-2 16 0,-1-2 0 0,-2-3 0 15,0 0-128-15,-2-1-32 16,1 0 0-16,-1-4 0 0,1 1-208 0,-1-1 144 0,-1 0-144 0,-1 2 128 15,-1-1-128-15,0 1 0 0,-1 2 0 0,-2 8 128 16,0 0-128-16,4-9 0 0,-4 9 0 0,0 0 0 16,0 0 0-16,0 0-176 0,0 0 176 0,0 0-128 15,0 0 128-15,10 5 0 0,-10-5 0 0,11 7 0 0,-3-2 0 16,-8-5 0-16,10 6 0 0,-1-1 0 0,-9-5 0 16,9 6 0-16,-9-6 0 0,12 4 0 0,-3 0 0 15,-9-4 0-15,12 3 0 0,-2-1 128 0,-10-2-128 0,12 5 0 16,-1-2 0-16,-11-3 0 0,11 1 0 0,0 1 144 15,-11-2-144-15,11 0 0 0,-11 0 208 0,12-2-64 16,-12 2-16-16,11-4 0 0,-2 0 64 0,-9 4 16 16,9-5 0-16,-1 0 0 0,-8 5 0 15,9-8 0-15,-3 0 0 0,1-2 0 0,-1 0 16 0,1 1 0 16,-1-1 0-16,1-1 0 0,-1-3-96 0,1 0-128 16,-2-3 176-16,0-3-176 0,3-2 0 0,-1 0 0 15,-2-5 0-15,0 2 0 16,0-1-1936-16,2 2-448 0,-1 1-96 0,2 1-14448 0</inkml:trace>
  <inkml:trace contextRef="#ctx0" brushRef="#br0" timeOffset="58089.68">9383 11168 20271 0,'-13'-5'896'0,"5"2"192"0,-1-3-880 0,1 2-208 0,8 4 0 0,0 0 0 16,-6-4 3680-16,6 4 688 0,0 0 144 0,0 0 32 0,0 0-3904 0,0 0-784 16,0 0-160-16,0 0-16 0,0 0 128 0,7 5 48 15,2 4 0-15,-1-1 0 0,-1 1 144 0,-1 2 0 16,0 1-144-16,-1 2 144 0,0 0 0 0,0 2 160 15,0-2-16-15,1 2 0 0,-1-1 304 0,0 1 64 16,0-2 16-16,0-1 0 0,2-2-112 0,0 2-32 16,-1-4 0-16,1 2 0 0,-1-5-176 0,-6-6-32 15,9 8-16-15,-9-8 0 0,11 5 0 0,-2 0 0 16,-9-5 0-16,11 0 0 0,1-1-16 0,-1-3 0 16,-2-1 0-16,-9 5 0 0,8-8-144 0,-1 2 0 15,1-1 0-15,-1 0 128 0,-1-2-128 0,-1 2 0 16,1-3 0-16,-6 10 128 0,5-7-128 0,-5 7 0 15,6-8 0-15,-6 8 0 0,0 0 0 0,0 0-176 16,11 1 176-16,-11-1-128 0,10 5 128 0,-1 0-128 16,-9-5 128-16,12 7-128 0,-1 0 128 0,0-1 0 15,1-1 0-15,0 0 0 0,-2-1 0 0,1 0 0 16,-2 2 128-16,-9-6-128 0,10 1 0 0,1 1 144 0,-11-2-144 16,11-1 0-16,-11 1 192 0,12-2-192 0,-3-2 192 0,-9 4-192 15,8-7 192-15,0 1-64 0,0-1 0 0,-8 7-128 16,8-9 368-16,-1 0-48 0,0-2 0 0,-2 1 0 15,0 0 160-15,1-1 32 0,-1 2 0 0,0-3 0 16,-1 0-176-16,1 1-16 0,0-2-16 0,0 1 0 16,-1 0-160-16,2 1-16 0,0-4-128 0,-1 3 192 15,-1-3-192-15,1 0 0 0,-1-1 0 0,-1-1 0 0,0 1-256 16,-2-4-80-16,-1 3-32 0,0 0 0 16,-1 1-2160-16,-2 0-432 0,-2 0-96 0</inkml:trace>
  <inkml:trace contextRef="#ctx0" brushRef="#br0" timeOffset="58793.56">7605 12078 10127 0,'-10'-12'448'0,"4"6"96"0,-4-2-544 0,0 0 0 0,3-1 0 0,1 0 0 16,6 9 5376-16,-1-13 976 15,1 0 192-15,0 0 48 0,-1 1-5184 0,1 0-1024 16,2 1-192-16,1-1-64 0,0 0 0 0,-1 3-128 0,3-1 192 0,-5 10-64 16,3-11-128-16,1 2 0 0,-4 9 144 0,5-9-144 15,-5 9 176-15,7-8-48 0,-7 8 0 0,0 0 0 16,0 0 192-16,0 0 16 0,0 0 16 0,10 8 0 16,-2 4 0-16,0 2 0 0,-2-1 0 0,2 2 0 15,0 1 80-15,0 3 16 0,0 0 0 0,-1 1 0 16,0 1-112-16,1-4-16 0,-3 3 0 0,3-1 0 15,0-2-80-15,-1-3-32 0,0 0 0 0,-1 1 0 16,0-6-208-16,-6-9 0 0,0 0 0 0,7 9 0 0,-7-9 176 0,0 0-16 16,0 0 0-16,12-3 0 15,-1-3-160-15,-4-2 192 0,0-4-192 0,-1-1 192 0,1-4-192 0,-1 2 160 16,-2 0-160-16,0 1 160 0,0 0-160 0,1-1 128 16,-1 1-128-16,2 1 128 0,-1 1-128 0,0 2 0 15,-5 10 0-15,7-8 0 0,-7 8 0 0,0 0 0 16,0 0 0-16,10 6 0 0,-2 4 0 0,0 1-144 15,-2 4 144-15,1 0 0 0,-2 1 0 0,1 2-128 16,1-2 128-16,1 1 0 0,1 0 0 0,0-4 0 16,-3 0 0-16,4-1 0 0,0-3 0 0,-1-2 0 15,-9-7 0-15,12 6 144 0,-12-6-144 0,12 0 192 0,-2-4-192 0,-1-1 192 16,-1-3 96-16,0-3 32 16,-2 0 0-16,0-2 0 0,-3 0-64 0,1-2 0 15,0 0 0-15,0 0 0 0,0 1-128 0,-1-2-128 16,-1 1 192-16,1-1-192 0,-2-1 0 0,1-1 0 15,-1-1 0-15,1 4 0 16,1-1-560-16,1 1-112 0,1 0-32 0,2 2 0 16,-1 1-2240-16,2 1-448 0,1-1-80 0,0 4-12080 0</inkml:trace>
  <inkml:trace contextRef="#ctx0" brushRef="#br0" timeOffset="59360.71">8361 11982 5519 0,'0'0'496'0,"0"0"-496"0,-8-3 0 0,8 3 0 0,0 0 6496 0,0 0 1200 16,0 0 240-16,0 0 64 0,0 0-6176 0,0 0-1232 15,0 0-240-15,0 0-48 0,8 13-176 0,1-2-128 16,-1-2 144-16,0 1-144 0,-1-2 192 0,4 1-64 15,-1 0-128-15,1 3 192 0,0 0 64 0,0-1 16 16,-2 1 0-16,0 1 0 0,0 0 112 0,0 0 32 16,-1-1 0-16,-1 0 0 0,-2-1-128 0,0 1-32 15,-1-4 0-15,-4-8 0 0,0 0-112 0,8 8-16 16,-8-8-128-16,9 5 192 0,-9-5 32 0,9 1 0 16,-9-1 0-16,12-4 0 0,-2-1 96 0,1-4 32 15,-1-1 0-15,2-3 0 0,-2-2-352 0,1 1 128 16,-1 0-128-16,-1-1 0 0,-2 0 0 0,-1 2 0 15,1 2 0-15,-2-1 128 0,-1 3-128 0,1 3 0 0,-5 6 0 0,0 0 0 16,7-7 0-16,-7 7 0 16,0 0-144-16,0 0 144 0,10 6 0 0,-2 0-144 15,-2 2 144-15,1 1 0 0,-1 3 0 0,1-3-128 0,-1 1 128 0,1 1 0 16,-7-11 0-16,7 10 0 0,-7-10 0 0,9 11 0 16,-2-4 0-16,-7-7 0 0,11 8 0 0,-2-4 0 15,-9-4 0-15,10 4 0 0,-10-4 144 0,12 3-144 16,-1-1 128-16,-11-2-128 0,11 2 128 0,0-1-128 15,-11-1 176-15,12 4-48 0,-2-4-128 0,-10 0 192 16,12 4-192-16,-2-3 144 0,-10-1-144 0,0 0 128 16,11 3 0-16,-11-3 0 0,0 0 0 0,9 1 0 15,-9-1-128-15,0 0 0 0,0 0 0 0,0 0 0 0,6-7 128 0,-1 0 0 16,-2-1 0-16,0-4 0 0,-1 0-368 0,1-1-80 16,-1-1 0-16,1 0-16 15,0-3-1456-15,-1 0-304 0,1 0-48 0,-1 0-9152 16,2-2-1824-16</inkml:trace>
  <inkml:trace contextRef="#ctx0" brushRef="#br0" timeOffset="59874.18">9299 11910 11967 0,'0'0'1072'0,"0"0"-864"0,0 0-208 15,0 0 0-15,0 0 4672 0,0 0 880 0,-3 12 176 0,1 0 32 16,2-12-4160-16,2 15-848 0,-2-2-176 0,1-2-16 16,1 2 160-16,1-3 48 0,1 2 0 0,0 0 0 15,-4-12-288-15,8 13-48 0,-1 1-16 0,1-2 0 16,-8-12-224-16,8 13-64 0,-1-2 0 0,-1 0 0 16,-6-11-128-16,9 10 128 0,-9-10-128 0,0 0 128 15,11 4 16-15,-11-4 0 0,10 0 0 0,-10 0 0 0,12-4 128 0,-3-2 32 16,-1-3 0-16,-2 0 0 0,1 1 32 0,1-3 16 15,0 0 0-15,-2-1 0 0,1 0-160 0,-1 2-48 16,1-1 0-16,-2 2 0 0,0 1-144 0,-5 8 0 16,7-9 0-16,-7 9 128 0,6-6-128 15,-6 6 0-15,0 0 0 0,10 0 0 0,-10 0-208 0,12 6 80 16,-3 1 128-16,0 0-208 0,-1 1 208 0,0 3 0 16,1-1 0-16,2 1 0 0,0-2 0 0,1 2 0 15,0 1 0-15,0-3 160 0,-1 2 64 0,1-1 16 16,-1-2 0-16,0-1 0 0,2-2-96 0,0-1-16 15,-2-2 0-15,-1 0 0 0,1-4 0 0,-2 2 0 16,-9 0 0-16,10-2 0 0,-1-5 192 0,-1 1 48 16,0-4 0-16,0 0 0 0,-2-2-112 0,1 3 0 15,-1-3-16-15,1 1 0 0,1-2 80 0,-2-2 32 16,1 0 0-16,-1-2 0 0,-1-2-144 0,1 0-16 16,0-1-16-16,1 0 0 0,-1-1-384 0,2-4-80 15,1 0-16-15,-1-5 0 16,0-1-1680-16,0-3-352 0,1-3-64 0,-1-4-16352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19:27:23.8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18893 3338 13823 0,'0'0'1216'0,"-10"-3"-960"16,0 0-256-16,0-3 0 0,1 2 3136 0,2 2 576 16,7 2 112-16,-11-1 16 0,2 1-2688 0,1 0-560 15,8 0-96-15,-10 0-32 0,-1 0-240 0,0 0-48 16,-1 1-16-16,-1 4 0 0,-2 2-160 0,-3-1 0 16,-4 1 0-16,-3 2 0 0,-3 1 0 0,-5 2 0 15,-4 1 0-15,-3 3 0 0,-4 1 0 0,-3 5 0 0,-1 4 192 0,-2-1-64 16,-2 1-128-16,-3 1 160 0,-2 3-160 0,-1 1 160 15,2 1 48-15,2 0 16 0,1 2 0 0,5 0 0 16,5-3-80-16,3 1-16 0,2-2 0 0,1-2 0 16,2 0-128-16,-1-2 128 15,-1 0-128-15,2 0 128 0,2-3-128 0,2 1 0 0,2-3 0 0,5-2 0 16,2-1 0-16,2 1 0 0,0-1 0 0,3-1 0 16,1-5 128-16,1 1-128 0,1-2 128 0,1-2-128 15,0-1 0-15,1-1 0 0,2-6 128 0,0 0-128 16,3 1 128-16,7-2-128 0,-8-4 192 0,3-3-64 15,2-2 208-15,2-1 48 0,2-1 0 0,3 0 0 16,1-2 112-16,2-2 16 0,-1 0 16 0,2-1 0 16,0 0-208-16,2-3-64 0,2-1 0 0,0 1 0 15,-1-2-128-15,4 1-128 0,2 3 192 0,-2-4-192 16,-2-1 128-16,3-1-128 0,1-2 0 0,3 2 0 16,-1-1 0-16,1 1 0 0,-3-2 0 0,2 1 0 0,1 2 0 15,-2 1 0-15,-2 6 0 0,-2-1 0 0,-2 2 0 0,-2 3 0 16,-2 5 0-16,-8 6 0 0,0 0 0 0,0 0 0 15,0 0 0-15,4 11 0 0,-5 1-128 0,-2 1 128 16,-2 5 0-16,-3 2-144 0,0 2 144 0,-2-1 0 16,-2 0 0-16,-2 1 0 0,-3 0 0 0,-2 2-128 15,-1-1 128-15,-3 3 0 0,-1-2 0 0,-1 1 0 16,1 2 0-16,1 0 0 0,1-5 0 0,2 1 0 16,3-3 0-16,2 1 0 0,0 1 0 0,4 1 0 15,0-1 128-15,2 0-128 0,1-1 224 0,3 0-32 16,0 3 0-16,1-1 0 0,1-3-64 0,2 0-128 15,0-2 176-15,1-1-176 0,2-1 192 0,2 0-192 16,3-3 192-16,0-2-192 0,3-2 288 0,1-1-48 0,4 0-16 16,3-3 0-16,4-1-224 0,3-1 128 0,2-3-128 0,6-2 0 15,6 0-192-15,4-2-128 0,1-1-16 0,3-4-16880 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20:40:00.02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32374 1748 23727 0,'0'0'1040'0,"0"0"240"0,-8-6-1024 0,8 6-256 0,0 0 0 0,0 0 0 16,-14 0 656-16,14 0 96 0,-17 2 16 0,4 3 0 15,-3 3-144-15,3 3-32 0,-3 4 0 0,2 2 0 16,-3 2-384-16,-1 2-80 0,-4 3 0 0,-2-1-128 15,1 3 0-15,-3 4 0 0,-4 1 0 0,0 1 0 16,0-1 256-16,1 4-48 0,2 2-16 0,-3-1 0 16,-2 2 208-16,2 4 48 0,3-3 0 0,-4-1 0 15,-4-3 0-15,1 3 0 0,-2-2 0 0,3 1 0 16,-1-3 64-16,2 1 32 0,2-1 0 0,0 1 0 16,0 1-272-16,2 1-48 0,2-3-16 0,2 0 0 15,3 0-208-15,2-3 144 0,1-4-144 0,2-1 128 0,2-4 0 16,1-1 0-16,1-1 0 0,3-1 0 0,-2-6-128 15,3-1 0-15,2-1 0 0,1-4 0 0,5-7 0 0,0 0 0 16,0 0 0-16,0 0 192 0,0 0-48 0,0 0 0 16,0 0 0-16,0 0 0 0,-8-6-144 0,8 6 0 15,-5-12 144-15,3 0-144 0,1-1 128 0,1-1-128 16,1 5 160-16,2-4-160 0,0-4 176 0,-1 0-176 16,1-1 192-16,1-2-192 0,0-1 240 0,-2-1-64 15,3 0-16-15,1-3 0 0,-1-1-160 0,0-1 160 16,0-1-160-16,-1 0 160 0,1-4-160 0,1 2 0 15,0 3 0-15,-1 2 128 0,-2 1-128 0,-2 5 0 16,2 1 0-16,-2 4 0 0,-1 1 0 0,-1 2 0 0,0 2 0 16,1 9 128-16,0 0-128 0,0 0 0 15,-4-6 144-15,4 6-144 0,0 0 128 0,0 0-128 0,-6 11 128 0,3 2-128 16,-1 4 0-16,0 0 0 0,2 3 0 0,1 2 0 16,0 3 0-16,-1 3 0 0,1 4 0 0,0 0 0 15,0 2 0-15,-1-1 0 0,2-1 0 0,-1-2 0 16,0-1 0-16,-1-2 0 0,1 0 0 0,0-5 0 15,-1-3 0-15,2 1 128 0,0-3-128 0,0-2 0 16,0 0 176-16,2-4-48 0,-1 1 0 0,3-1 0 16,-4-11 16-16,8 10 0 0,1-2 0 0,1-3 0 15,5-2 64-15,0-2 16 0,5-1 0 0,-1-1 0 16,4-3 64-16,1 0 16 0,2 0 0 0,4-3 0 16,4 1-176-16,0-1-128 0,0 1 144 0,0-3-144 15,0-2 128-15,4 2-128 0,0 1 0 0,-5-6 144 16,-3-6-1040-16,-1-2-224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19:27:59.5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28914 2661 1839 0,'0'0'160'0,"0"0"-160"0,0 0 0 0,0 0 0 16,0 0 4832-16,0 0 928 0,1-9 192 0,-1 9 48 16,-1-7-3248-16,1 7-640 0,0 0-128 0,0 0-16 15,-3-10-672-15,3 10-128 0,0 0-16 0,0 0-16 16,-5-6-480-16,5 6-80 0,-5-7-32 0,5 7 0 15,0 0-224-15,0 0-32 0,0 0-16 0,0 0 0 0,0 0 112 0,0 0 32 16,0 0 0-16,0 0 0 0,0 0 256 0,0 0 48 16,0 0 16-16,0 0 0 0,0 0-96 0,0 0-32 15,0 0 0-15,6-6 0 0,-6 6-128 0,0 0-32 16,0 0 0-16,0 0 0 0,0 0-16 0,9 0-16 16,-9 0 0-16,0 0 0 0,0 0-128 0,6 9-32 15,-4 0 0-15,1 3 0 0,-2 1 48 0,0 1 0 16,-2-1 0-16,0 3 0 0,0 0-80 0,1 0-16 15,0 3 0-15,1-1 0 0,-1 0-16 0,1 2 0 16,0-3 0-16,2 0 0 0,-3-2 0 0,3 4-16 0,-1-2 0 16,2-1 0-16,1 1-32 0,2-2 0 15,-3 3 0-15,0-1 0 0,1-5-144 0,-1 1 192 0,0 1-192 0,0-1 192 16,0-1-192-16,1 1 160 0,-1 0-160 0,0-1 160 16,1-3-160-16,-5-9 192 0,5 12-192 0,-5-12 192 15,0 0-48-15,8 5 0 0,-8-5 0 0,0 0 0 16,10-2-16-16,1-1-128 0,-2-4 192 0,-1-3-64 15,0 0-128-15,-2 0 160 0,-1-3-160 0,1-1 160 16,-1 1-160-16,0 0 128 0,0 0-128 0,0-1 128 16,-1-4-128-16,3 1 0 0,-2 3 0 0,0 0 0 15,-1 3 0-15,1 2 0 0,1 0 128 0,-6 9-128 16,0 0 0-16,7-8 0 0,0 2 0 0,-7 6 0 16,8-6 0-16,-8 6 0 0,10-2 0 0,-10 2 0 15,11 0 0-15,-11 0 0 0,10 2 0 0,-10-2 0 16,12 7 0-16,-3 1 0 0,-9-8 0 0,8 11 0 15,0 2 0-15,-2 1 0 0,1-1 0 0,-2 1 0 0,0 0 0 0,0-1 0 16,0 0 0-16,1 0 0 0,-1 0 0 16,0 0 0-16,0-1 0 0,0-1 0 0,-5-11 0 0,7 10 0 15,-7-10 0-15,7 10 0 0,-7-10 0 0,0 0 0 16,11 8 0-16,-11-8 0 0,12 5 0 16,0-2 0-16,-12-3 0 0,13 1 0 0,0-1 0 0,-1-1 0 15,-2 0 0-15,0-1 0 0,1-3 0 0,-1 1 0 16,2 0 0-16,0 1 0 0,-1-3 0 0,0 0 0 15,-2-2 0-15,1 0 0 0,2-1 128 0,0 0-128 16,-2 2 0-16,1-2 128 0,-1-1-128 0,1-2 160 16,-1 0-160-16,0-1 160 0,-2-1-160 0,0 1 128 15,0-3-128-15,0-1 128 0,0-1-128 0,1-1 0 0,0-4 144 0,0 0-144 16,-1-3 0-16,0-2 0 0,1 0 0 0,-1-2 128 16,-1 0-128-16,0 4 0 0,-2 1-176 0,2 0 176 31,-1 4-1152-31,1 0-128 0,-2 6-16 0,3-2-16 15,0 1-1984-15,1 1-400 0</inkml:trace>
  <inkml:trace contextRef="#ctx0" brushRef="#br0" timeOffset="18295.66">32756 9396 14735 0,'0'0'1312'0,"0"0"-1056"16,0 0-256-16,-16 4 0 0,1-1 2736 0,2 1 480 15,0 0 112-15,-1 0 0 0,1-2-2656 0,-2 1-544 16,-1 0-128-16,-1-2 0 0,0-1 0 0,-1 0 192 16,0 0-192-16,-3 0 192 0,-1 0-192 0,10 0 0 15,-4 0 0-15,1 1 0 0,-4-2 672 0,0 1 48 16,-2 0 16-16,-1 1 0 0,-3 0 272 0,-22 3 48 15,4-1 16-15,1 2 0 0,-3 2-528 0,-3-1-96 16,-2-1-32-16,2 1 0 0,-3-4-288 0,1 1-128 16,3-1 0-16,3 2 128 0,2-1-128 0,3 1 0 15,2-4 0-15,-1 1 0 0,1-2 320 0,2-2 0 0,0 2-16 0,2 0 0 16,2-1 128-16,4-2 16 16,0 1 16-16,7-3 0 0,1-3-224 0,4 1-48 0,0-2-16 0,2 0 0 15,0-2 16-15,2 1 0 0,0-2 0 0,2 3 0 16,0-3 0-16,1 2 0 0,0 0 0 0,2-1 0 15,2 0 16-15,-1 1 16 0,-1 1 0 0,2-3 0 16,2 0-224-16,-1 2 144 0,1-1-144 0,-1 0 128 16,0 0-128-16,1 1 0 0,1-1 144 0,-1-1-144 15,1 1 0-15,0-2 128 0,1-1-128 0,-2 1 0 16,1-3 128-16,0 0-128 0,1 0 128 0,0-4-128 16,-2-1 0-16,1-1 0 0,0-2 0 0,-1 0 0 15,0-1 0-15,-1 3 128 0,2 1-128 0,0-1 0 16,-1-1 0-16,1 3 0 0,-2-4 0 0,2 4 128 15,0 2-128-15,1-1 0 0,-1 2 0 0,2 0 0 16,1-1 0-16,0 2 0 0,-2 2 0 0,0-4 0 16,0 2 0-16,0-1 0 0,0 3 0 0,1 2-128 0,-2 1 128 0,1 3 0 15,0-3 0-15,1 2 0 0,0 0 0 0,-1 1 0 16,-2 0 0-16,0 0 0 0,1 0 0 0,0-2 0 16,0 4 0-16,-1-4 0 0,1 2 0 0,-2 3 0 15,1-1 0-15,2 7 0 0,-3-8 0 0,0 2 0 16,0-1 0-16,3 7 0 0,-3-6 0 0,3 6 0 15,-4-7 0-15,4 7 0 0,-5-5 0 0,5 5 0 16,0 0 0-16,0 0-128 0,-3-7 128 0,3 7 0 16,0 0 0-16,0 0-128 0,0 0 128 0,0 0 0 15,-8 6 0-15,8-6 0 0,-9 7 0 0,0-1 0 16,9-6 0-16,-9 6-128 0,0 2 128 0,0 1 0 16,1 0 0-16,1 2-128 0,1-1 128 0,-1 1 0 0,0-1-144 15,0 0 144-15,2 0 0 0,0-1 0 0,-1-2 0 0,3 3 0 16,-1-1 0-16,0 1 0 0,-3 2 0 0,2-2 0 15,1-1 0-15,-1 1 0 0,-2-3 0 0,1 3 0 16,-1-1 0-16,2-2 0 0,-1 0 0 0,-1 1 0 16,-1-2 0-16,8-6 0 0,0 0 0 0,0 0 0 15,0 0 0-15,0 0 0 0,0 0 128 0,0 0-128 16,0 0 0-16,0 0 0 0,0 0 0 0,11-6 0 16,-1-3 0-16,0-2 0 0,-2 0-176 0,1-3 176 15,2 0-192-15,-2 0 64 0,-1-2 0 0,1-1 0 16,1-1 128-16,0-2-208 0,-4-2 80 0,2 1 128 15,0 3-240-15,-2-1 80 0,1-1 16 0,-1 6 0 16,1 1 144-16,-2 1-128 0,-1 0 128 0,1 3-128 0,0 1 128 0,2 2 0 16,-1-1 0-16,2 1-128 15,1-1 128-15,0 2 0 0,1 1-144 0,-10 4 144 0,13-5 0 0,-2 3-144 16,-11 2 144-16,13 3 0 0,-2 0 0 0,-11-3 0 16,12 9 0-16,-2 0 0 0,-2 0 0 0,0 2 176 15,1 2-48-15,0 0-128 0,-1 1 288 0,1 2-48 16,-1-3-16-16,1-2 0 0,0 1-64 0,0-3-16 15,0 2 0-15,2-1 0 0,-1 0-144 0,-1 1 128 16,-2-2-128-16,2 3 128 16,1 0-912-16,1-2-192 0,-1-1-48 0,0 2-16192 0</inkml:trace>
  <inkml:trace contextRef="#ctx0" brushRef="#br0" timeOffset="30537.17">2121 2711 12895 0,'0'0'1152'0,"0"0"-928"15,0 0-224-15,0 0 0 0,0 0 2496 0,0 0 448 16,-2-7 80-16,2 7 32 0,0 0-1664 0,0 0-336 15,0 0-64-15,0 0-16 0,0 0-480 0,0 0-112 16,0 0 0-16,0 0-16 0,0 0-208 0,0 0-32 0,0 0-128 0,0 0 192 16,0 0 32-16,0 0 0 0,0 0 0 0,11 4 0 15,-11-4 288-15,0 0 64 0,0 0 16 0,0 0 0 16,0 0 320-16,-6 6 64 0,-2 1 16 0,1 4 0 16,2-3-48-16,-1 3-16 0,-3-1 0 0,-1 4 0 15,1-1-352-15,-1 0-80 0,-1 0-16 0,1 1 0 16,-2 1-224-16,2 0-32 0,1 2-16 0,-2-1 0 15,-2-6-64-15,2 5-16 0,0 0 0 0,-2 4 0 16,-4-4-128-16,-1 1 192 0,-2 0-192 0,-1 2 192 16,-2 1-192-16,0 1 192 0,-1 1-192 0,2 4 192 15,1 1-32-15,1 1 0 0,1 2 0 0,1-1 0 0,1 0-16 16,1-2 0-16,0-1 0 0,3-3 0 16,2-1-144-16,-2-3 0 0,0-3 0 0,1-1 0 0,1-1 0 0,2-3 0 15,0-1 0-15,1 0 0 0,-1-4 0 0,3 1 0 16,6-6 128-16,-11 6-128 0,2 1 0 0,3-2-144 15,6-5 144-15,-7 8-208 16,7-8-432-16,-9 4-96 0,-3-7-16 0,12 3 0 16,0 0-2032-16,0 0-416 0,0 0-64 0</inkml:trace>
  <inkml:trace contextRef="#ctx0" brushRef="#br0" timeOffset="30937.33">1442 2828 17503 0,'0'0'1552'0,"0"0"-1232"0,0 0-320 0,0 0 0 15,0 0 2560-15,0 0 448 0,0 0 80 0,0 0 32 16,0 0-1456-16,0 0-304 0,10 6-48 0,1-1-16 15,-1 0-480-15,2 5-112 0,2 5 0 0,2-1-16 16,-4-6-160-16,-2-2-16 0,-2 2-16 0,1-3 0 16,0-1-64-16,0 2-16 0,-9-6 0 0,12 5 0 15,0 0-32-15,1 2-16 0,0-1 0 0,0 2 0 16,-1 0-48-16,1 3 0 0,0 2 0 0,2 1 0 16,1 2-48-16,2 3-16 0,0 2 0 0,2 5 0 0,1 2 128 0,0 1 0 15,0-6 16-15,-1 4 0 0,3-3 0 0,0-1 0 16,-1-4 0-16,0-2 0 0,-1-1-240 15,0-3-160-15,-1 0 192 0,1-4-192 0,-2-3 192 0,2 6-192 16,2 1 192-16,1 0-192 0,-3-6 0 0,-2-2 0 16,0-4 0-16,1 2 0 15,0-1-2624-15,-2-4-576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19:28:57.81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2547 2721 2751 0,'0'0'128'0,"0"0"16"0,-1-9-144 0,1 9 0 0,-4-6 0 0,4 6 0 16,0 0 6320-16,0 0 1232 0,0 0 240 0,0 0 48 15,0 0-5952-15,0 0-1184 0,0 0-256 0,0 0-32 16,0 0-144-16,-8-2-16 0,8 2-16 0,-9 4 0 16,1-4-240-16,8 0 0 0,-9 4 0 0,0 2 0 0,-1 0 0 0,-2 2 0 15,-1 1 0-15,-1 3 0 0,-3 1 384 0,-2 2 0 16,-1 0-16-16,-4 3 0 0,-1 2 128 0,-1 0 16 15,0 3 16-15,0 1 0 0,-3 4-64 0,1 0-16 16,-2 2 0-16,-1 3 0 0,-1-2-64 0,1 6 0 16,-2 5-16-16,1-6 0 0,-1 1-240 0,2-4-128 15,1-1 160-15,1-5-160 0,3-2 0 0,3-4 0 16,2-3 0-16,5-2 0 0,3-5 0 0,3 1-208 16,-1-5 16-16,2-1 0 15,0-5-1920-15,9-1-384 0,0 0-80 0,0 0-12240 0</inkml:trace>
  <inkml:trace contextRef="#ctx0" brushRef="#br0" timeOffset="238.51">1803 2818 31039 0,'-9'-9'1376'0,"9"9"288"0,-4-7-1344 0,4 7-320 0,0 0 0 0,0-9 0 15,0 1 864-15,0 8 96 0,8-7 32 0,4 1 0 16,1 1 32-16,0 2 16 0,1 2 0 0,2 2 0 16,2 3-192-16,1 3-32 0,2 3-16 0,-1 2 0 15,-1 2-288-15,1 3-48 0,1 2-16 0,1 4 0 16,3 7-64-16,-6-3 0 0,-2 0-16 0,-2-1 0 16,-4 1-128-16,1 0-32 0,-2 5 0 0,2 3 0 15,-3 4-208-15,0-5 128 0,-1-5-128 0,3-3 0 0,3-2 0 0,0-1 0 16,1-3 0-16,4 3 0 15,6-7-1712-15,1 5-384 0,3 4-80 16</inkml:trace>
  <inkml:trace contextRef="#ctx0" brushRef="#br0" timeOffset="2411.67">28961 2552 5519 0,'0'0'240'0,"0"0"64"0,5-7-304 0,-5 7 0 15,4-9 0-15,-4 9 0 0,5-11 3360 0,-5 11 608 16,3-10 128-16,-3 10 32 0,0 0-2336 0,2-9-448 16,-2 0-112-16,0 9-16 0,3-9-64 0,-3 9 0 15,0 0-16-15,0-8 0 0,0 8-144 0,0 0-32 0,0 0 0 16,0 0 0-16,0 0-16 0,0 0-16 0,0 0 0 0,0 0 0 16,0 0-96-16,0 0 0 0,0 0-16 0,0 0 0 15,3 13-112-15,0 0-32 0,1 0 0 0,-1 0 0 16,-3 2-48-16,-3 0-16 0,-4 4 0 0,1 2 0 15,2 1-48-15,2 2-16 0,-2 1 0 0,1 1 0 16,5 0-144-16,-2 0-16 0,1-5-16 0,2 1 0 16,0-1-112-16,3-2 0 0,0-2-16 0,-1-3 0 15,2-1-96-15,-1 0-16 0,0-3 0 0,-1-1 0 16,0-2-128-16,-5-7 128 0,9 5-128 0,-9-5 128 16,0 0-128-16,9 5 192 0,-9-5-192 0,11 3 192 15,-11-3-192-15,9-5 192 0,-1-2-192 0,-2-1 192 16,1 2-192-16,-1-4 128 0,-1 0-128 0,1-1 128 0,-2-1-128 0,1-4 0 15,0 2 0-15,-1 1 0 0,0-1 0 0,0 2 0 16,0 3 0-16,-4 9 0 0,0 0 0 0,0 0 0 16,0 0-176-16,0 0 176 0,0 0-128 0,7 5 128 15,-7-5-128-15,8 10 128 16,-2-1 0-16,-1 3 0 0,-1 0 0 0,0 1-128 0,-1-1 128 0,1-1 0 16,2 2 0-16,-1 1 0 0,0-1 0 0,0 0 0 15,2 1 0-15,1-1 0 0,-1-3 0 0,3 3 0 16,0-5 0-16,2 1 0 0,-1-1 0 0,1 0 0 15,1 0 0-15,-1-3 0 0,0-1 0 0,-1-3 0 16,1-1 0-16,1 0 128 0,0 0 80 0,0 0 32 16,0-1 0-16,0-2 0 0,2-1 32 0,-1-1 16 15,0-3 0-15,1 1 0 0,-1-3-64 0,0 0-16 0,-1-2 0 0,0 1 0 16,0-4-16-16,-1 1-16 0,-1-2 0 0,-1-2 0 16,0 0 0-16,0-4 0 0,-3-3 0 0,1-1 0 15,0-2-176-15,0-2 0 0,-2-5 144 0,2 4-144 16,0 1 0-16,0 0 0 0,-2-3 0 0,1 6 0 15,-1 2 0-15,2 2-192 0,0-2 32 0,0 3 0 32,-2-2-480-32,2 5-80 0,0 2-32 0,1-3 0 15,-1 1-2576-15,1-2-528 0,5-14-112 0,1 5 0 0</inkml:trace>
  <inkml:trace contextRef="#ctx0" brushRef="#br0" timeOffset="18693.87">652 3551 5519 0,'0'0'496'0,"0"0"-496"16,2-11 0-16,-2 11 0 0,4-10 2464 0,2 2 400 15,-6 8 80-15,0 0 0 0,4-9-1024 0,-4 9-192 16,0 0-64-16,0 0 0 0,0 0-480 0,3-2-96 16,-3 2-32-16,4-1 0 0,-4 1-288 0,0 0-64 15,6 4-16-15,-3 0 0 0,-3-4-128 0,0 0-32 16,3 9 0-16,-3-9 0 0,0 7 256 0,0-7 48 16,-3 5 16-16,1 1 0 0,-2 0 80 0,0 0 16 15,0 1 0-15,0-1 0 0,-5 6-336 0,3 0-64 0,-1-6-16 0,7-6 0 16,-4 13-272-16,2-4-64 0,-1 2-16 15,2 0 0-15,1 1-176 0,-2 1 160 0,1-1-160 16,0 0 160-16,-1 1-160 0,1 1 0 0,-2 0 0 0,1 1 0 16,-2-1 0-16,1 0 0 0,-1 1 128 0,1 2-128 15,-3-4 160-15,2 1 0 0,2-1 0 0,-2 2 0 16,0-2 0-16,1 1 0 0,1-1 0 0,0 1 0 16,0-1-32-16,1 0-128 0,-2-1 192 0,2 0-64 15,-1 0-128-15,1-1 128 0,0 0-128 0,1-1 128 16,0 1-128-16,2 0 0 0,-3 1 0 0,2 1 128 15,1 1-128-15,0 2 0 0,1 2 0 0,-1-1 0 16,1 3 0-16,0-1 0 0,-1 5 0 0,2-2 0 16,-1 1 0-16,1 1 0 0,0-1 0 0,0 1 0 15,-1-5 0-15,1 2 0 0,0 0 0 0,0-1 0 0,0-2 0 16,0 0 0-16,0-2 128 0,0-1-128 0,-2 2 0 0,1-2 0 16,0-4 0-16,1 1 128 0,-1 0-128 0,1 1 128 15,-1 0-128-15,0 0 128 0,1 1-128 0,-1 2 128 16,0 1-128-16,0 1 128 0,1 2-128 0,-2-7 0 15,2 3 0-15,0-1 0 0,0 2 0 0,1 1 0 16,0 1 0-16,2-1 0 0,-2 0 0 0,5 16 0 16,0-5 0-16,-3-5 0 0,1-4 0 0,-1 0 0 15,-1-1 0-15,2-1 0 0,-3-1 0 0,1 2 0 16,-3-4 0-16,1 2 0 0,0 1 0 0,0 2 128 16,-1 1-128-16,-2 0 0 0,-1 0 0 0,0 1 0 15,0 1 128-15,-1 2-128 0,-1 0 0 0,1-1 0 16,0 0 144-16,1 1-144 0,-1 0 176 0,1-1-48 0,0 0 0 0,1 1 0 15,0-1-128-15,0 0 160 0,-1-3-160 16,4 1 160-16,-1-3-160 0,-2 0 128 0,1-4-128 0,0 2 128 16,2 3-128-16,0-3 160 0,-1 2-160 0,-1 1 160 15,2-1-160-15,-1 1 0 0,-3 1 144 0,1-2-144 16,0 2 0-16,-1 0 128 0,-1 0-128 0,0 0 0 16,-2 1 0-16,1 0 144 0,-1 0-144 0,0-1 0 15,1 0 144-15,-2 0-144 0,0-2 0 0,0 1 144 16,0-1-16-16,0 1 0 0,0-2 0 0,0-1 0 15,0-1-128-15,1 0 0 0,-1-2 0 0,0 3 128 16,0 1-128-16,0 0 128 0,0-1-128 0,3 2 128 16,-3-3-128-16,1 3 0 0,-1-1 0 0,2 0 128 15,-1 0-128-15,0 2 0 0,2 0 0 0,0-2 0 16,0 0 0-16,-1 0 0 0,1 1 0 0,0-1 0 0,-1 0 0 0,2 0 0 16,0 1 0-16,0-1 0 0,-1 0 0 15,1 0 0-15,0-1 0 0,1-1 0 0,1 0 0 16,-1-2 0-16,0 0 0 0,2-1 0 0,-1 0 0 0,1 3 0 15,0 0 0-15,-1 1 0 0,0-4 0 0,0 1 0 16,-1 0 0-16,2 1 0 0,-2-1 0 0,1 0 0 16,-1-1 0-16,0 2 0 0,1 0 0 0,-1 1 0 15,-1-2 0-15,-1 1 0 0,1 2 0 0,0-4 0 16,0 1 0-16,0 2 0 0,0 1 0 0,-2 0 128 16,0 0-128-16,0-1 128 0,0 1-128 0,-1 2 0 15,1-5 0-15,-1 2 0 0,-1 1 176 0,1 0 0 16,0-1 0-16,0-1 0 0,2-2-176 0,1 1 160 0,0-3-160 0,2 2 160 15,0 1-160-15,0 0 0 16,1-1 0-16,1 2 128 0,0-4-128 0,-1 4 0 0,3-2 0 0,-1 0 0 16,-1 1 0-16,0 2 0 0,0 0 0 0,0-1 128 15,-1 1-128-15,0-1 0 0,0 1 0 0,-1 2 0 16,0 1 0-16,-1-1 0 0,-2 1 0 0,-1 1 0 16,1-2 0-16,0 0 0 0,-1-1 0 0,2 0 0 15,0-1 0-15,0 0 0 0,-1-1 144 0,0 1-144 16,-1-3 0-16,2 0 0 0,-1-3 0 0,0 1 0 15,0-1 0-15,1-1 0 0,0-9 0 0,-3 12 128 16,0-3-128-16,1 2 0 0,2-11 0 0,-3 11 0 16,-1 1 0-16,0 0 0 0,-1 1 0 0,0 0 0 15,0-3 128-15,-1 1-128 0,1 2 160 0,0-4-160 16,0 1 128-16,1 1-128 0,-1-1 0 0,1-1 144 0,4-9-144 0,-3 7 0 16,-1-3 144-16,2 1-144 0,-2 0 0 0,0 0 128 15,0-1-128-15,1-1 0 0,3-3 0 16,-5 8 128-16,5-8-128 0,0 0 0 0,0 0 144 0,0 0-144 15,0 0 192-15,0 0-192 0,0 0 192 0,0 0-64 16,0 0 0-16,0 0-128 0,0 0 176 0,0 0-176 16,0 0 160-16,0 0-160 0,-1-8 128 0,1 8-128 15,0 0 0-15,0 0 144 0,0 0-144 0,0 0 0 16,0 0 0-16,0 0 0 0,0 0 0 0,0 0 0 16,0 0 0-16,0 0 0 0,2-7 0 0,-2 7 0 15,0 0 128-15,0 0-128 0,0 0 0 0,0 0 0 16,3-3 0-16,-3 3 0 0,0 0 0 0,4-4 128 15,-4 4-128-15,4-4 128 0,-4 4-128 0,5-2 0 16,5 1 144-16,-10 1-144 0,11-1 0 0,-11 1 0 0,10 2 0 0,1 1 128 16,-11-3-128-16,11 3 0 0,0-1 0 0,-1 0 0 15,1-1 0-15,-1-1 0 0,-10 0 0 0,15 0 0 16,-2 0 0-16,0 0 0 0,0 1 0 0,14 0 0 16,-13-1 0-16,2-1 0 0,0 1 0 15,-1 0 0-15,1 0 0 0,-2 1 0 0,1-1 0 16,0-1 0-16,2 1 0 0,3 0 0 0,-1 0 0 15,1 1 0-15,1 1 0 0,1 0 0 0,0 1 0 16,0 1 0-16,2-3 0 0,-1 2 0 0,3 1 0 16,0-2 0-16,2 1 0 0,-1-2 0 0,0 1 0 15,1-1 0-15,-1-1 0 0,1-1 0 0,-1-1 0 16,0 0 0-16,1-1 0 0,-2 0 0 0,2-2 0 16,4 1 0-16,0 0 0 0,2 0 0 0,1-1 0 15,2-3 0-15,3 2 0 0,-1 1 0 0,1 0 0 0,-1-1 0 16,-1 2 0-16,-2 3 0 0,-2 0 0 0,-2-2 0 0,2 1 0 15,3-1 0-15,1 2 0 0,1-1 0 0,0 2 0 16,1 0 0-16,2-1 0 0,1-2 0 0,0 1 0 16,0-1 0-16,0 2 0 0,-2 1 0 0,-2-3 0 15,-2 1 0-15,1 0 0 0,0-3 0 0,0 0 0 16,0 0 0-16,0 1 0 0,1 0 0 0,1 1 0 16,0 3 0-16,1 0 0 0,-3 0 0 0,-1 2 0 15,-3 0 0-15,-1 2 0 0,-3-3 0 0,1 2 0 16,2 0 0-16,-1-1 128 0,1 1-128 0,2-3 0 15,0 2 0-15,2 2 0 0,-2-2 0 0,2 0 0 0,-1 1 0 0,1-2 0 16,-2 4 0-16,-1-2 0 0,-3 1 0 0,-1 0 0 16,-3 1 0-16,1 0 0 0,-1 1 0 0,1-1 0 15,0 0 0-15,1-1 0 0,1 1 0 0,0-1 0 16,-1-1 0-16,-1-1 0 0,1 1 0 0,0-1 128 16,-1 0-128-16,0 3 0 0,-2-2 0 0,-1 0 0 15,-3 1 0-15,-1 2 0 0,-1 1 0 0,0 3 0 16,0-3 0-16,-2 2 0 0,-1-3 0 0,0 4 0 15,0 1 0-15,0 0 0 0,-1 1 0 0,1 0 128 16,2-1-128-16,-2 1 0 0,0-1 0 0,0-2 0 16,1-1 0-16,0-1 0 0,-1 0 0 0,1-1 0 15,-1 1 0-15,3-3 0 0,-3 0 0 0,1 1 128 16,0-2-128-16,0 1 0 0,-1-2 0 0,0 1 0 16,-1-2 0-16,0 2 0 0,-2-2 0 0,-1 0 128 15,0 2-128-15,-1-1 0 0,-3-2 0 0,3 2 0 0,-2-1 0 0,-10-1 128 16,12 4-128-16,-2-4 0 0,-1-3 0 0,-9 3 0 15,11-2 0-15,-11 2 128 0,12-2-128 0,-3-1 0 16,-9 3 0-16,10-4 128 0,-2 0-128 0,1 0 0 16,1-1 0-16,-2 2 128 0,-8 3-128 15,9-7 0-15,1 1 0 0,-1-2 0 0,-2 2 0 0,4-2 128 16,-1 0-128-16,-1-2 0 0,-1-1 0 0,0 2 0 16,-1-4 0-16,0 1 128 0,0 2-128 0,-1-1 0 15,1 1 0-15,0 1 128 0,-1-2-128 0,1 1 0 16,-4-3 128-16,3 0-128 0,0 2 128 0,1-2-128 15,-2-1 128-15,0 0-128 0,0-3 144 0,2 2-144 16,1-3 192-16,0 1-192 0,-5-1 192 0,4 0-64 16,-1-1 0-16,1 1-128 0,-3-1 192 0,-1-2-64 0,-1-3 0 0,-1 1-128 15,1-2 192-15,0 0-192 0,1-5 192 0,1 0-192 16,0 2 176-16,0-2-176 0,0-3 160 0,0 1-160 16,-1 0 128-16,1 2-128 0,0-4 0 0,0 3 0 15,-1 0 0-15,-1 1 128 0,1 1-128 0,0-2 0 16,-1-2 0-16,-1-3 0 0,1-6 0 0,-2 0 0 15,0-1 0-15,0 0 0 0,0-2 0 0,1-1 0 16,0-1 0-16,1 3 128 0,-1 5-128 0,0-3 0 16,-1-2 0-16,0-6 0 0,0-2 0 0,0-2 0 15,0 1 0-15,-1 0 0 0,1 3 0 0,-1 0 0 16,-1 5 0-16,1 0 0 0,-2 0 0 0,1-2 0 16,-1-7 0-16,-1 1 0 0,3 1 0 0,0 2 0 15,-1-2 0-15,2 4 128 0,0 2-128 0,0 1 0 16,0 2 0-16,0 0 128 0,-1 0-128 0,1-2 0 0,-1-3 0 0,0 1 0 15,-1 1 0-15,0 2 0 0,-1-1 0 0,0 1 176 16,0 1-176-16,-3 6 160 0,1 3-160 0,0-1 0 16,1-5 0-16,-1 0 0 0,0-3 0 0,-3 0 0 15,0 0 0-15,1 1 0 0,2 1 0 0,0 0 0 16,-2 2 0-16,2 0 0 0,1 1 0 0,2 3 0 16,0 1 0-16,4 1 0 0,-2-3 0 0,4-3 0 15,3-2 128-15,-1 1-128 0,-1 1 0 0,1 2 0 16,3-2 0-16,-2 5 0 0,-3-2 0 0,1 3 0 15,-1 3 0-15,1 4 0 0,-2 0 0 0,-1 4 0 16,0 4 0-16,-1 2 0 0,-1-1 0 0,0 3 0 16,-1-5 0-16,-1 3 0 0,1 1 0 0,0 1 0 0,0 0 0 15,-1 0 0-15,1 3 0 0,0-5 0 0,-1 0 0 0,2 2 0 16,2-3 0-16,-1 0 0 0,3-1 0 0,0 1 0 16,-2 3 0-16,2-2 0 0,0 2 0 0,1-2 0 15,-1 3 0-15,2 1 0 0,-3 3 0 0,1-1 0 16,-1-1 0-16,0 5 0 0,-3 6 0 0,0 0 0 15,0 0 0-15,0 0 0 0,0 0 0 0,0 0 0 16,0 0 0-16,0 0 0 0,0 0-144 0,0 0 144 16,0 0 0-16,0 0 0 0,0 0 0 0,0 0 0 15,0 0 0-15,-8 6 0 0,8-6 0 0,-12 6 0 16,0-4 0-16,2 1 0 0,2-2 0 0,-4-1 0 16,-3-3 0-16,0 3 0 0,1 2 0 0,-2-2 0 15,-2-2 0-15,0 4 0 0,0 2 0 0,-2-3 0 0,-1 2 0 0,0 0 0 16,-3 3 0-16,3-4 0 0,0 3 0 15,-1 1 0-15,-3-2 0 0,-1 0 0 0,-4-2 0 0,-1-1 0 16,-2 1 0-16,-2 2 0 0,-2-3 0 0,-1 4 128 16,-2-1-128-16,0 0 0 0,-2 0 0 0,3 0 0 15,2 0 0-15,1-2 0 0,1-2 0 0,-2 2 0 16,-1 2 0-16,-1-1 0 0,-3 0 0 0,-1 1 0 16,-2 1 0-16,-1-2 0 0,-1 1 0 0,3 0 0 15,0 0 0-15,3-2 0 0,5 3 0 0,-2-2 128 16,-4 0-128-16,-2-1 0 0,-4-1 0 0,1 2 0 15,0 0 0-15,-2 1 0 0,0 2 0 0,1 1 0 16,2-2 0-16,4 0 0 0,5 0 0 0,-1-1 0 16,0-1 0-16,0-2 0 0,-1-1 0 0,-3 0 0 0,-1-1 0 0,0 1 0 15,0 0 0-15,1 0 0 0,3 0 0 0,2-1 0 16,0-1 0-16,3-3 128 0,2 0-128 0,0 0 0 16,1-3 0-16,-3 1 0 0,-4 1 0 0,0 2 0 15,-1 1 0-15,0-1 0 0,0 3 0 0,-1 0 0 16,-1 1 0-16,2 1 0 0,1 0 0 0,2 1 0 15,2 0 0-15,0-1 0 0,1-1 0 0,0 0 0 16,-4 0 0-16,-1 0 0 0,-1-1 0 0,-3 1 0 16,-1 0 0-16,2 0 0 0,2 0 0 0,1 0 0 15,0-2 0-15,3 0 0 0,2 0 0 0,2-2 0 16,1-1 0-16,0-1 0 0,-1 0 0 0,-2 1 0 16,-2 1 0-16,-2 1 0 0,1 2 0 0,2-1 0 15,0 1 0-15,0-3 0 0,0 3 0 0,3 0 0 16,0-1 0-16,3 1 0 0,2 0 0 0,1-1 0 15,2 0 0-15,2 2 0 0,2 0 0 0,0 0 0 0,1-1 0 0,0 1 0 16,-2-2 0-16,2 2 0 0,0-1 0 0,-1 0 0 16,1-1 0-16,1 1 0 0,0 0-240 0,3 1 64 15,0-3 16-15,2 3 0 16,0 3-1040-16,2-2-208 0,1 2-32 0,9-3-16 16,0 0-2256-16,0 0-448 0</inkml:trace>
  <inkml:trace contextRef="#ctx0" brushRef="#br0" timeOffset="51465.82">25950 383 16063 0,'0'0'704'0,"0"0"160"0,8-7-688 0,-8 7-176 0,0 0 0 0,8-6 0 16,-8 6 944-16,8-7 144 0,-8 7 48 0,0 0 0 15,0 0 144-15,0 0 16 0,0 0 16 0,0 0 0 16,0 0-128-16,0 0-32 0,0 0 0 0,0 0 0 16,0 0-256-16,0 0-48 0,0 0-16 0,-10 3 0 15,-1-1-48-15,2 1-16 0,0-2 0 0,0 0 0 16,-2 1 48-16,1-2 0 0,-2 0 0 0,0 1 0 16,1 0-128-16,-2 1-32 0,0-2 0 0,0 1 0 0,-2 0-208 0,-2 3-64 15,-4-3 0-15,-1 5 0 16,-3-2-112-16,1 2-16 0,-2 2-16 0,0 1 0 0,-2 2-240 0,1 0 176 15,-2 1-176-15,2 0 160 0,-1 1-160 0,1-2 0 16,-2 1 0-16,2-1 128 0,1-1-128 0,2 1 0 16,4 0 0-16,0-3 0 0,3-3 128 0,3-2-128 15,-1 1 0-15,4 1 128 0,0-2 0 0,2-2 0 16,0 0 0-16,9-1 0 0,-11 3-128 0,2-2 192 16,9-1-192-16,-9 3 192 0,1 3-48 0,8-6 0 15,0 0 0-15,0 0 0 0,0 0-144 0,0 0 128 16,0 0-128-16,4 9 128 0,2 1-128 0,0-4 128 15,-6-6-128-15,13 7 128 0,1-2-128 0,1-3 160 16,-1 2-160-16,2-4 160 0,1 2-160 0,2-1 160 16,3 0-160-16,3-1 160 0,3-1-160 0,2 2 0 15,2-2 0-15,3 1 0 0,1 0 128 0,1 1-128 0,1 0 0 0,-1 2 128 16,-2 0-128-16,-1 1 0 0,-4 0 0 0,-3 1 0 16,-3-3 0-16,-2 2 0 0,0-2 0 0,-3-1 0 15,0 0 0-15,-1-1 0 0,-1 0 0 0,-3 3 0 16,-1-3 0-16,-1 1 0 0,-2 0 0 0,-10-1 128 15,11 6-128-15,-11-6 0 0,0 0 0 0,0 0 128 16,0 0-128-16,4 10 0 0,-4-10 0 0,-3 12 0 16,-2-2 0-16,-4 1 0 0,-2-1 144 0,0-1-144 15,-2-2 0-15,0 2 128 0,-2-1-128 0,0-1 0 16,-2 1 0-16,0-1 0 0,0-1 0 0,-1 0 128 16,-2 1-128-16,-2 1 0 0,-4 1 0 0,-2-2 0 15,-2 3 0-15,-1 3 0 0,-1-2 0 0,-1 2 128 0,0 0-128 16,2 0 0-16,2-1 128 0,2 1-128 15,1 0 0-15,1 0 0 0,2-3 0 0,2 3 0 0,0-1 0 0,3 2 0 16,1-1 0-16,1 3 0 0,0-4 0 0,2 2 0 16,-2 2 0-16,3-2 0 0,0 0 0 0,-1 1 0 15,0-4 0-15,1 2 0 0,1-2 0 0,0-1 0 16,0 1 0-16,3 0 0 0,3 0 0 0,2-3-128 16,4-8 128-16,0 8 0 0,3-1 0 0,2 2 0 15,-5-9 0-15,11 7 0 0,3 0 0 0,0-2 0 16,0 0 0-16,2-1 0 0,-1 0 144 0,1-2-144 15,0 1 192-15,-1 0-192 0,2-2 176 0,2 0-176 16,0 0 160-16,2 1-160 0,1 0 0 0,2 0 128 16,-1-2-128-16,2 1 0 0,26 2 0 0,-25-2 0 15,0 2 0-15,0 2 0 0,0-3 0 0,-1 1-208 0,0-2 64 32,-1 2-432-32,1-1-64 0,-3 1-32 0,-2 0 0 15,-2 1-1408-15,-2-2-288 0,-2 0-48 0,-1 0-16 16,-1 1-944-16,-2-1-192 0</inkml:trace>
  <inkml:trace contextRef="#ctx0" brushRef="#br0" timeOffset="52495.57">26540 840 14735 0,'0'0'640'0,"0"0"160"0,0 0-640 0,-3-9-160 0,2-1 0 0,1 10 0 0,0 0 3712 0,0 0 704 15,2-11 128-15,-2 11 48 16,4-9-2992-16,-4 9-608 0,0 0-112 0,0 0-32 0,0 0-336 0,0 0-64 16,0 0 0-16,0 0-16 0,0 0 144 0,0 0 48 15,12-1 0-15,-12 1 0 0,0 0-16 0,0 0 0 16,9 6 0-16,-2 2 0 0,-3 4-32 0,1-2 0 16,0 3 0-16,0 0 0 0,-2 2-48 0,0 0-16 15,0 1 0-15,1 2 0 0,2 2-112 0,-1-2-16 16,0-1-16-16,-1-1 0 0,-1-1-144 0,0-2-32 15,3 0 0-15,-1 0 0 0,0-6-64 0,0 2-128 16,1 0 176-16,-1 0-176 0,-1 0 192 0,-4-9-192 16,4 8 192-16,-4-8-192 0,0 0 128 0,0 0-128 15,0 0 0-15,5 7 0 0,-5-7 144 0,0 0-144 16,0 0 0-16,11-3 144 0,-11 3-144 0,11-9 0 0,-2 0 144 0,-1-3-144 16,-3 0 0-16,2-1 0 0,-1 0 0 15,2 0 128-15,-2 0-128 0,1 3 0 0,-2 2 0 0,2 2 0 16,-7 6 0-16,0 0 0 0,0 0 0 0,0 0 0 15,11 1 0-15,-11-1-160 0,8 13 160 0,-1 1 0 16,-2-1-144-16,0 3 144 0,-1 0 0 0,0 2-144 16,0-3 144-16,0 1 0 0,-2 0 0 0,2-1 0 15,2-2 0-15,-1 0 0 0,-1-6 0 0,1 2 0 16,1 1 0-16,1-2 0 0,-7-8 0 0,8 6 0 16,0-3 0-16,-8-3 0 0,10 2 0 0,0-4 0 15,-10 2 0-15,14-2 0 0,-4-2 0 0,0 0 128 16,1-1-128-16,-1 0 0 0,1-2 0 0,-1 1 0 0,1-2 0 15,-1 0 144-15,-1 0-144 0,0 0 0 16,0 2 192-16,0-2-64 0,-1-1 0 0,1 0-128 0,-2-2 192 0,2 1-64 16,0-3 0-16,0 0-128 15,-1 0 144-15,0 0-144 0,-2-3 0 0,1 0 144 0,0 1-144 0,-1-2 0 16,2 0 144-16,-2 0-144 0,1 0 0 0,-2-1 0 16,0 3 0-16,-1 0 128 0,0-2-128 0,-1 2 0 15,-1 2-176-15,0 2 176 0,-1 0-400 0,-1 11 16 16,0 0 0-16,0 0 0 15,0 0-352-15,0 0-64 0,0 0-16 0,0 0 0 16,0 0-2896-16,-7 7-576 0</inkml:trace>
  <inkml:trace contextRef="#ctx0" brushRef="#br0" timeOffset="53326.53">28057 826 17503 0,'0'0'1552'0,"0"0"-1232"0,0 0-320 0,0 0 0 0,0 0 2640 0,0 0 480 16,0 0 80-16,0 0 32 0,-9-4-1632 0,9 4-336 16,-12 4-64-16,2-2-16 0,0 1-224 0,-1 1-32 15,-1 1-16-15,1 2 0 0,-2 3-16 0,-2 2-16 16,-2 0 0-16,-2 1 0 0,-2-2-160 0,-3 6-16 15,0 3-16-15,-2 2 0 0,-2 2-192 0,2-2-48 16,0-3 0-16,-1 3 0 0,-2 2-240 0,3-3-48 16,0-2-16-16,2 1 0 0,2-5-144 0,3 2 0 15,0-4 144-15,3 2-144 0,0-5 0 0,2-1 128 16,0 0-128-16,4-5 0 16,1 0-416-16,1 2-160 0,2 0-16 0,6-6-16 15,0 0-2064-15,0 0-400 0,0 0-96 0,0 0-7520 0,0 0-1520 16</inkml:trace>
  <inkml:trace contextRef="#ctx0" brushRef="#br0" timeOffset="53621.14">27611 771 36511 0,'0'0'1616'0,"0"0"336"0,-3-9-1568 0,3 9-384 0,0 0 0 0,0 0 0 16,0 0 624-16,0 0 32 0,11 4 16 0,1 0 0 16,0 0-288-16,-1 1-48 0,2 3-16 0,1 0 0 15,-1-1-128-15,1 6-16 0,0 4-16 0,1 2 0 16,0-1 48-16,1 1 16 0,-2 5 0 0,2 1 0 0,-2-1-224 0,2 3 128 16,-1 0-128-16,0-2 0 0,-1 2 128 0,-2-4-128 15,-3-4 0-15,1-1 0 0,2 0 128 0,0-2-128 16,-2-2 0-16,2-1 0 15,1-2-400-15,1-2-176 0,0 0-48 0,0-1 0 16,1-2-2320-16,0 0-480 0</inkml:trace>
  <inkml:trace contextRef="#ctx0" brushRef="#br0" timeOffset="56327.29">27038 1310 5519 0,'0'0'240'0,"0"0"64"0,0 0-304 0,0 0 0 0,0 0 0 0,0 0 0 16,0 0 3104-16,0 0 560 0,0 0 112 0,0 0 32 16,0 0-2496-16,0 0-496 0,0 0-112 0,0 0 0 15,0 0 0-15,0 0 0 0,0 0 0 0,0 0 0 16,0 0 16-16,0 0 16 0,0 0 0 0,0 0 0 16,0 0-160-16,0 0-16 0,0 0-16 0,0 0 0 15,0 0-192-15,0 0-32 0,0 0-16 0,0 0 0 0,0 0 80 16,-2 13 0-16,1-2 16 0,-1 2 0 0,-2-1-16 0,-2 1 0 15,0 0 0-15,1 1 0 0,0-3-96 0,-1 2-32 16,0 1 0-16,-1 1 0 0,3-4-112 0,0 0-16 16,1 2-128-16,0 0 192 0,2-1-192 0,1 1 0 15,1 0 0-15,-1-13 0 0,4 11 0 0,-4-11 0 16,5 12 0-16,-5-12 0 16,5 11-576-16,-5-11-64 0,8 7-16 0,-8-7 0 15,12 4-2016-15,-12-4-400 0</inkml:trace>
  <inkml:trace contextRef="#ctx0" brushRef="#br0" timeOffset="56625.43">27072 1261 13823 0,'0'0'1216'0,"0"0"-960"0,0 0-256 0,0 0 0 0,0 0 2032 0,-7-4 352 0,7 4 80 0,-4-6 16 16,4 6-1392-16,0 0-288 0,-1-11-48 0,1 4-16 15,0 7-320-15,0 0-64 0,0 0-16 0,0 0 0 0,3-8-336 0,-3 8 0 16,0 0 0-16,0 0 0 0,0 0-176 0,0 0-96 15,0 0-32-15,0 0-7392 16,0 0-1488-16</inkml:trace>
  <inkml:trace contextRef="#ctx0" brushRef="#br0" timeOffset="57187.64">27257 1385 18767 0,'0'0'832'0,"0"0"176"0,0 0-816 0,0 0-192 0,0 0 0 0,0 0 0 16,0 0 256-16,-5 8 16 0,5-8 0 0,0 0 0 0,0 0-272 0,0 0 0 16,-4 9 0-16,4-9 0 0,0 0 0 0,-2 12 0 15,2-12 0-15,2 12 0 0,-2-12 416 0,0 0 32 16,2 11 0-16,1 1 0 0,-3-12 496 0,3 12 96 16,-3-12 32-16,1 14 0 0,0-1-256 0,-1-1-48 15,0-12-16-15,0 13 0 0,0 3-336 0,0-3-64 16,1 0-16-16,-2 1 0 0,0 0-144 0,0 2-16 15,-1 1-16-15,1 0 0 0,0 1-160 0,-1-4 0 16,1 2 144-16,0 0-144 0,-1-1 0 0,1 1 0 16,-2-3 0-16,1 0 0 0,-1-4-144 0,3 2 144 15,0-11-160-15,-2 10 160 16,-2-1-432-16,4-9 16 0,0 0 0 0,-9 7 0 16,1-1-2256-16,-1-2-448 0,-6-6-80 0,15 2-32 0</inkml:trace>
  <inkml:trace contextRef="#ctx0" brushRef="#br0" timeOffset="57414.19">27284 1187 30351 0,'0'0'1344'0,"-10"1"272"0,1 1-1296 0,9-2-320 0,-8 3 0 0,0 1 0 0,8-4 0 0,0 0-160 16,-9 3 16-16,9-3 0 15,-9 5-1408-15,9-5-288 0,0 0-48 0,-9 5-16 0</inkml:trace>
  <inkml:trace contextRef="#ctx0" brushRef="#br0" timeOffset="58592.25">28171 1231 4607 0,'0'0'192'0,"0"0"64"0,0 0-256 0,0 0 0 15,0 0 0-15,0 0 0 0,0 0 3088 0,0 0 576 16,-8 8 112-16,3 3 32 0,3 2-1968 0,0-3-400 15,2-10-80-15,0 0-16 0,0 0-496 0,0 0-96 16,-9 3-32-16,9-3 0 0,-7 7-208 0,7-7-32 16,-5 8-16-16,5-8 0 0,-5 11-48 0,1-1-16 15,4-10 0-15,-3 12 0 0,1 0-16 0,-1-1 0 0,2 1 0 0,1 0 0 16,0-12-176-16,1 13-32 0,0 0-16 0,2-1 0 16,-3-12 32-16,4 13 0 0,0 0 0 0,-4-13 0 15,0 0-192-15,6 11 128 0,1-1-128 0,-7-10 128 16,0 0-128-16,13 5 0 0,-1-5 144 0,-2-2-144 15,0 1 0-15,2-1 144 0,-1-5-144 0,-1 0 0 16,-1 0 0-16,0-1 0 0,-1-3-192 0,1 2 48 16,-1-2-80-16,0 0-16 0,-2 2 0 0,0 0 0 15,-3-2 240-15,0 2 0 0,-3 9 0 0,1-7 0 16,-1-5 0-16,0 4 0 0,0 8 144 0,0 0-144 16,0 0 0-16,-2-9 128 0,2 9-128 0,0 0 0 15,0 0 0-15,0 0 0 0,-8-4 0 0,8 4 0 16,0 0 0-16,0 0 0 0,-9 0 0 0,9 0 0 15,0 0 0-15,-8 5 0 0,8-5 0 0,-5 8 0 16,1 1 0-16,1 2 0 0,2 0 0 0,1 2 0 0,0-1 0 0,1 2 176 16,1 2-176-16,0-3 160 15,1 0-160-15,-1 0 0 0,1 1 0 0,0 1 128 0,1-3-128 0,-1-1 128 16,1 4-128-16,0-2 128 0,-4-13-128 0,5 11-272 16,-5-11 64-16,7 9 16 15,-7-9-1648-15,0 0-320 0,9 7-64 0,-9-7-16 0</inkml:trace>
  <inkml:trace contextRef="#ctx0" brushRef="#br0" timeOffset="59553.21">28476 1285 6447 0,'0'0'272'0,"0"0"80"16,0 0-352-16,0 0 0 0,0 0 0 0,0 0 0 16,0 0 3392-16,0 0 592 0,9-4 128 0,-9 4 32 0,0 0-2064 0,0 0-416 15,0 0-64-15,0 0-32 0,5-8-80 0,-5 8-16 16,0 0 0-16,0 0 0 0,0 0-192 0,0 0-64 16,0 0 0-16,0 0 0 0,0 0-592 0,0 0-128 15,0 0-32-15,0 0 0 0,7 17-464 0,-5-11 0 16,-2-6 0-16,0 0 0 0,0 0 0 0,0 0 128 15,0 0-128-15,3 14 0 0,-1-3 0 0,2 1 128 16,-4-12-128-16,4 17 0 0,-1 0 128 0,0 0-128 16,-2-2 0-16,0 0 144 0,0-2 16 0,1 0 0 15,-1 0 0-15,2-1 0 0,-3-12-32 0,0 0-128 16,2 14 192-16,3-4-64 0,-5-10-128 0,0 0 160 16,11 7-160-16,-11-7 160 0,13 5 48 0,0-5 16 15,-1-4 0-15,-1-1 0 0,1-5 32 0,1-1 0 0,-1-1 0 0,0-1 0 16,-2 0-80-16,-1 0-16 0,-1 0 0 0,0-2 0 15,-2-5-160-15,1 2 128 16,-1 4-128-16,0-5 128 0,-2 1-128 0,1 0 0 0,-1 1 0 0,0 0 0 16,0 1-128-16,-1 2-128 0,1 1 0 0,0 1-16 31,0 2-432-31,0 2-96 0,1 1-16 0,-5 7-11024 0,0 0-2224 0</inkml:trace>
  <inkml:trace contextRef="#ctx0" brushRef="#br0" timeOffset="75424.27">16784 5565 12095 0,'0'0'528'0,"0"0"112"0,0 0-512 0,8-3-128 16,-2-2 0-16,-6 5 0 0,10-5 160 0,-3 1 0 15,1 0 0-15,-8 4 0 0,0 0-160 0,9-4 0 16,-9 4 0-16,0 0 0 0,0 0 0 0,0 0 0 15,8-5 0-15,-8 5 0 0,0 0 960 0,0 0 144 16,0 0 48-16,5-8 0 0,-5 8 608 0,0 0 128 16,0 0 32-16,0 0 0 0,4-10-608 0,-4 10-112 15,0 0-32-15,0 0 0 0,0 0-448 0,0 0-80 16,0 0-32-16,0 0 0 0,0 0-272 0,0 0-48 16,0 0-16-16,0 0 0 0,-5-10-64 0,5 10-16 0,0 0 0 0,0 0 0 15,-12-5 48-15,3 4 0 0,0 0 0 0,9 1 0 16,-13 2 0-16,3 2 0 0,-1 1 0 0,1-1 0 15,-1 0-96-15,0 0-16 0,-1 1 0 0,-1 2 0 16,0-1-128-16,2 1 160 0,1-2-160 0,-1 4 160 16,0-1 80-16,0 0 16 0,1-2 0 0,-1 4 0 15,0 1-64-15,0 1 0 0,0-3 0 0,0 2 0 16,-1 0-48-16,2 1-16 0,1 0 0 0,0-2 0 16,1 3-128-16,1 3 0 0,0 1 144 0,-1 1-144 15,0 0 0-15,0-1 144 0,0 3-144 0,2 1 0 16,1 1 0-16,-1-3 0 0,0 2 0 0,1-1 0 15,1-1 0-15,1-2 0 0,0-1 0 0,2 0 0 16,2 2 256-16,-1-5-48 0,0 0-16 0,3 0 0 16,1-1 0-16,1 2-16 0,-1-2 0 0,1 0 0 0,1-2-176 15,-1 0 128-15,0 1-128 0,1-1 128 0,1 1-128 0,1-2 0 16,-8-9 144-16,10 10-144 0,-1-1 0 0,0 0 144 16,-1-1-144-16,1-1 0 0,-9-7 320 0,13 4-32 15,-1 1-16-15,1 1 0 0,3-3 16 0,-2 0 0 16,-1-2 0-16,0 2 0 0,-1-3-96 0,0 0 0 15,-1 0-16-15,3 0 0 0,-3 0-176 0,0 0 0 16,-1 0 144-16,-1-2-144 0,-9 2 0 0,12-2 128 16,-2-1-128-16,-10 3 0 0,12-5 128 0,-1 1-128 15,-1-3 128-15,0 1-128 0,1-2 192 0,1 0-16 16,-1 0-16-16,2 2 0 0,2-1-16 0,-1 0 0 0,0 1 0 16,1 0 0-16,-2 2-144 0,-1-3 0 15,1 2 0-15,0 0 128 0,-2 0-128 0,0 1 128 0,-1 0-128 16,-10 4 128-16,12-5-128 0,-4-2 0 0,-8 7 0 0,8-8 0 15,-8 8 192-15,5-13-64 0,-3 0 0 0,1 0 0 16,-2 0 112-16,-1-1 16 0,0-2 0 0,0-2 0 16,0-3 0-16,0-1 0 0,0-3 0 0,2-1 0 15,-2-1-128-15,0-2 0 0,0 2-128 0,0 1 192 16,-2 2-192-16,2 3 0 0,-1 4 0 0,0 0 0 16,-2 2 0-16,0 0 192 0,0 1 0 0,-1 2 0 15,-2 2-16-15,1 1-16 0,0-2 0 0,-2 2 0 16,0-3 16-16,-1 3 0 0,-1 2 0 0,0-1 0 15,-1-1-16-15,1 1 0 0,0 1 0 0,1-2 0 16,-1 1-160-16,0 0 160 0,-1 1-160 0,1-1 160 16,-1 0-160-16,3 2 0 0,-1 0 0 0,8 6 128 15,-9-2-128-15,9 2-144 0,-7-3 144 0,7 3-208 16,-5-9-1840-16,2 5-352 16,3 4-80-16</inkml:trace>
  <inkml:trace contextRef="#ctx0" brushRef="#br1" timeOffset="89496.61">2394 3656 6447 0,'0'0'576'0,"0"0"-576"16,-8 2 0-16,8-2 0 0,0 0 1632 0,0 0 224 0,0 0 32 0,0 0 16 15,0 0-496-15,0 0-112 0,0 0-16 0,-5-7 0 16,5 7-320-16,0 0-80 0,0 0-16 0,0 0 0 15,-4-7-32-15,4 7 0 0,0 0 0 0,0 0 0 16,0 0 144-16,-9 2 32 0,9-2 0 0,-10 5 0 16,3 0-112-16,7-5-32 0,-10 4 0 0,1 0 0 15,-1 0 144-15,1 1 16 0,9-5 16 0,-9 1 0 16,-3-1-160-16,3 0-48 0,9 0 0 0,-9-1 0 16,0-3-256-16,2 2-48 0,7 2-16 0,0 0 0 15,-9-7-64-15,2 1-32 0,0-1 0 0,7 7 0 16,-6-6-144-16,6 6-16 0,-7-8-16 0,0 3 0 15,7 5 48-15,0 0 16 0,-9-4 0 0,9 4 0 16,-11-2-96-16,11 2-16 0,-10 3 0 0,1 1 0 16,0 4 96-16,1-2 16 0,1 2 0 0,2 0 0 0,5-8-16 15,-8 9 0-15,3 3 0 0,0-3 0 0,0 0-32 16,5-9-16-16,-4 10 0 0,4-10 0 0,-4 9 128 0,4-9 16 16,0 0 16-16,-5 8 0 0,5-8 48 0,0 0 16 15,0 0 0-15,0 0 0 0,0 0-112 0,0 0-32 16,-7 8 0-16,7-8 0 0,0 0-160 0,0 0-32 15,-4 8-128-15,4-8 192 0,-4 8-192 0,4-8 0 16,0 10 128-16,0-10-128 0,-1 11 0 0,1-11 0 16,-1 10 0-16,1-1 0 0,0-9 0 0,2 11 144 15,1-2-144-15,0 0 128 0,-3-9 16 0,4 10 0 16,-3-2 0-16,1 1 0 0,-2-9-144 0,6 7 192 0,-6-7-192 16,4 9 192-16,-1 0-192 0,-3-9 0 15,3 12 0-15,-3-12 128 0,3 10 0 0,-2-1 0 0,-1-9 0 16,0 11 0-16,0-11-128 0,-1 9 0 0,1-9-192 0,0 10 192 15,-2 1 0-15,2-11 0 0,3 13 0 0,1-3 0 16,-2 1 0-16,2 0 0 0,0 0 0 0,0-2 128 16,0 1-128-16,1 1 0 0,1-1 144 0,0 2-144 15,1 0 128-15,-1 1-128 0,-1 1 160 0,2 2-160 16,1-1 0-16,-2 1 0 0,-1 0 0 0,1-1 0 16,-2 1 0-16,-1 1 0 0,1-3 0 0,-1 3 0 15,-2 1 0-15,2 1 128 0,-1-2-128 0,2-2 0 16,-2 1 0-16,0 1 0 0,2-3 0 0,-1 2 0 15,-2-1 0-15,2 2 0 0,-1-2 0 0,0 0 0 16,-1-3 0-16,0 2 0 0,-1 3 0 0,2-2 0 16,-2 0 0-16,1 1 0 0,-1 0 0 0,2 2 0 0,1-2 0 0,0 1 0 15,-1 1 0-15,2 0 0 0,1 0 0 0,1 1 0 16,-2-1 0-16,1 0 0 0,0 0 0 0,-1-1 0 16,0 2 0-16,0-3 0 0,-2 4 0 0,0-2 0 15,-1 1 0-15,-1 0 0 0,-3-1 0 0,2 2 0 16,0 2 0-16,-3-4 0 0,-3 2 0 0,2-2 128 15,0-1-128-15,0 3 0 0,-3 0 0 0,0 1 0 16,0 1 0-16,2-1 0 0,-1 2 0 0,-1-3 0 16,-1 3 0-16,1-1 0 0,2 0 0 0,1-1 128 15,-2 0-128-15,2-1 0 0,1 1 0 0,3 0 0 16,-1 0 0-16,1 1 0 0,1-1 0 0,1 1 0 0,2-2 0 16,0-1 0-16,-2 0 0 0,1-1 0 0,4-1 0 0,-4 0 0 15,-2-4 0-15,0 1 0 0,2 2 0 16,-2 1 0-16,-3 2 0 0,0 2 0 0,1-1 0 15,-1 2 0-15,1 1 0 0,-1 1 0 0,-1-1 0 0,1 1 0 16,1-1 0-16,1-1 0 0,-1-2 0 16,4 1 0-16,0 0 0 0,1-1 0 0,1 3 0 0,0-3 0 15,-1 1 0-15,3-2 0 0,-1 0 0 0,0 2 0 16,0-3 0-16,1 1 0 0,0-4 0 0,-1 3 0 16,-1 1 0-16,0 0 0 0,0 2 0 0,-1 1 0 15,-1 0 0-15,0 3 0 0,-1 3 0 0,-1-1 0 16,0 2 0-16,-1-2 0 0,-3-1 0 0,1 1 0 15,2 1 0-15,-2 0 128 0,-1-3-128 0,2 0 0 16,-1 0 0-16,0 0 0 0,1-2 0 0,-1-3 0 16,2-2 0-16,1-1 0 0,0 1 0 0,1 0 0 15,-2 1 0-15,3-1 0 0,1 0 0 0,0-1 0 0,-3 0 0 0,1 4 0 16,2 0 0-16,-1 0 0 0,-2-2 0 0,0 2 0 16,2-3 0-16,-2 2 0 0,0 1 0 0,-2-2 0 15,1 2 0-15,1 0 0 0,0-2 0 0,-1 0 0 16,-2-2 0-16,3-2 0 0,0 1 0 0,0-2 128 15,0-1-128-15,1-1 0 0,1 0 0 0,0 1 0 16,1-3 0-16,-2 1 0 0,-1-11 0 0,4 10 0 16,0 1 0-16,-1 0 0 0,-1 1 0 15,1 1 0-15,1 0 0 0,-2 0 0 0,-2-1 0 0,2 1 128 16,-1 1-128-16,-1-1 0 0,1 2 0 0,-1 0 0 16,0 0 0-16,2 0 0 0,0 1 0 0,-1 0 0 15,-2-2 0-15,1 2 0 0,3-1 0 0,-2 1 0 16,0-3 0-16,2 1 0 0,0-1 0 0,-2 2 0 0,0-1 0 0,0 2 0 15,1-2 0-15,0 0 0 0,2 1 0 0,-1-2 0 16,-4 0 0-16,2 1 0 0,1 0 0 0,0-1 0 16,-5 3 0-16,2-2 0 0,0-3 0 0,-1-1 0 15,2-10 0-15,-4 11 0 0,0 0 0 0,1-2 0 16,-1 2 0-16,0 1 0 0,0-1 0 0,1 0 0 16,3-11 0-16,-4 9 0 0,-1 1 0 0,0-3 0 15,5-7 0-15,-5 10 128 0,-1-2-128 0,3 1 0 16,-3 0 0-16,6-9 0 0,-5 10 0 0,0-1 0 15,-3-2 0-15,4 4 0 0,0-2 0 0,4-9 0 16,-5 9 0-16,5-9 0 0,-5 12 0 0,1-3 0 16,4-9 0-16,0 0 128 0,0 0-128 0,-5 8 0 15,5-8 0-15,0 0 0 0,-7 6 0 0,7-6 0 16,0 0 0-16,0 0 128 0,-9 6-128 0,9-6 0 0,0 0 0 0,-9 3 0 16,9-3 128-16,0 0-128 0,-8 0 0 15,8 0 0-15,0 0 128 0,-6-3-128 0,0-5 0 0,6 8 0 16,0 0 0-16,0 0 0 0,0 0 0 0,0 0 128 15,0 0-128-15,0 0 0 0,-4-7 0 0,4 7 0 16,0 0 0-16,0 0 0 0,0 0 0 0,0 0 0 16,0 0 0-16,0 0 0 0,0 0 0 0,0 0 0 15,0 0 0-15,0 0 0 0,11 2 0 0,-11-2 0 16,12-3 0-16,-2 0 0 0,0 1 0 0,1 0 0 16,1-3 0-16,-1 1 0 0,0-1 0 0,2 1 0 15,1 2 0-15,1-1 0 0,-1-1 0 0,0 1 0 0,1 1 0 0,0-1 0 16,2-1 0-16,3-1 0 15,-1-1 0-15,3-2 0 0,3 0 0 0,1-1 0 0,2 2 0 0,-1 2 0 16,0 0 0-16,-1-2 0 0,-3 0 0 0,1 0 144 16,1 2-144-16,1 0 0 0,-4-3 0 0,4 1 0 15,4 2 0-15,0 2 0 0,-1 1 0 0,-2-2 0 16,1 0 0-16,1 1 0 0,1 1 0 0,0 0 0 16,-2 1 176-16,1 0-48 0,-2 0-128 0,-1-1 192 15,-1 2-192-15,-1 0-128 0,-2 0 128 0,0 0-208 16,1-2 208-16,1-2 0 0,-1-2 0 0,3 4 0 15,2-2 0-15,-1 1 0 0,1 1 0 0,2-1 0 16,-3 2 0-16,2 1 0 0,-1 0 0 0,4 0 0 16,-1 0 0-16,-1 4 0 0,-2-2 0 0,1 1 0 15,-1 1 0-15,-2-2 0 0,0 1 0 0,0 0 0 16,1-2 0-16,2 0 0 0,2 1 0 0,0-1 0 0,1 0 0 0,2 1 0 16,3-1 0-16,1 1 0 0,0 2 0 0,0-1 0 15,-3 1 160-15,-1-3-160 0,-1 2 0 0,-3-1 0 16,-3 1 0-16,0 1 0 0,1-4 0 0,-2 0 0 15,-3 0 0-15,2 3 0 0,1 0 0 0,0 1 0 16,-1 0 0-16,0 0 0 0,-3 1 0 0,3 2 0 16,-1 2 0-16,2 0 0 0,0-1 0 0,1 0 0 15,-1-3 0-15,0 3 0 0,-2 1 0 0,1 0 0 16,0-1 0-16,-2-2 0 0,-2-2 0 0,2 0 0 16,-1 1 0-16,1 1 0 0,2-1 0 0,0-1 0 15,-1-2 0-15,4 1 0 0,1-2 0 0,-2 2 0 16,-1-3 0-16,0 0 0 0,0 1 0 0,1 1 0 15,1-1 128-15,-1 1-128 0,-1 1 0 0,-1 1 0 0,0-1 0 0,-2 0 128 16,-1 3-128-16,-1-1 128 0,-1 1-128 0,-1-2 128 16,1 2-128-16,1-1 0 0,1 0 0 0,0-1-176 15,2-3 384-15,2 2 80 0,1-1 16 0,1 1 0 16,-4-2-448-16,1 2-96 0,1-6-16 0,0 3 0 16,2 0 256-16,-2 0 0 0,0 0 0 0,-2 0 0 15,-1-1 272-15,-2 2-48 0,-2-1-16 0,1 3 0 16,-2-3-208-16,-1 1 0 0,-2 1 0 0,2-1 0 15,-1 1 0-15,1 1 0 0,1-2 0 0,-1 2 0 16,0-3 0-16,1 1 0 0,1 1 0 0,0 0 0 16,-2 1-128-16,1-1-80 0,-1 0-16 0,0-1 0 15,-2-1 224-15,0 1 0 0,1-1 0 0,0 0 0 16,-1 0 0-16,0 0 0 0,-1 0 0 0,0-1 0 16,1 0 0-16,-1-1 0 0,-1 0 0 0,1 0 0 0,-2 1 160 15,0 0-32-15,-2 0 0 0,3 1 0 0,2 1-128 0,-2 0 128 16,-3 2-128-16,-2-2 128 0,-8-1 0 0,9 3 0 15,-9-3 0-15,10 2 0 0,-10-2-128 0,11 2 0 16,-11-2 0-16,9 0 0 0,-9 0 0 0,10-2-176 16,-2 1 48-16,-8 1 0 0,8-5 128 0,0 1 176 15,-8 4-48-15,8-7 0 0,-2 1-272 0,1-1-64 16,1 1-16-16,-8 6 0 0,6-7 224 0,1 1 0 16,-7 6 0-16,6-8 0 0,-1 1 0 0,1-2 0 15,-6 9 0-15,7-6 0 0,0-1 0 0,-7 7 0 16,8-6 0-16,0 1 0 0,-8 5 0 0,7-8 0 0,0 0 0 15,-1 1 0-15,0 1 0 0,-6 6 0 0,6-9-240 0,-6 9 80 16,7-8 160-16,-1-3 0 0,-6 11 0 0,7-10 0 16,-2 1 176-16,0-2 64 0,-5 11 16 0,7-11 0 15,-1-4-256-15,-1 4 0 0,1-2 0 16,-2 1 0-16,-1 0 0 0,3-1 0 0,-4 0 0 0,1-3 0 16,-1 0 0-16,1 0 0 0,-3-6 0 0,1-2 0 15,-1-2 0-15,0-1 128 0,0-3-128 0,0 1 0 16,-1 0 0-16,1-1 0 0,-1-2 128 0,1 2-128 15,-2 4 0-15,1-2 0 0,0 4 128 0,0-1-128 16,-1 3 0-16,1-2 0 0,0 1 0 0,-1-1 0 16,1-2 0-16,0-4 0 0,-2-1 0 0,2-4 0 15,0-4 0-15,-1-3 0 0,1 2 0 0,0 0 0 16,-1 4 0-16,2 1 0 0,0 3 0 0,-1 2 0 0,0 0 0 16,1 4 128-16,-2-1-128 0,1 0 0 15,0-2 0-15,-1-2 0 0,0-2 0 0,-1-6 0 0,-1-1 0 16,0-6 0-16,1 3 0 0,-3 2 0 0,2 5 0 15,0-1 0-15,2 5 0 0,-2 1 0 0,1 1 0 16,1 1 0-16,-1-1 0 0,1-3 0 0,-1-2 0 0,0-5 0 16,-1-7 0-16,2 0 0 0,-1-5 0 0,1 7 0 15,-1 4 0-15,0 3 0 0,-1 4 0 0,2 3 128 16,-1 1-128-16,1 0 0 0,-1 0 0 0,3-3 0 16,-1-6 0-16,-1-3 0 0,1-6 0 0,-1 1 0 15,2 1 0-15,0 5 0 0,1 2 0 0,0 6 0 16,-1 2 0-16,0 3 0 0,-1 1 0 0,0 2 0 15,1 2 0-15,-2-2 0 0,0-4 0 0,-1-3 0 0,0-6 0 16,1-3 0-16,-1-4 0 0,2 2 0 16,0 0 0-16,-1 2 0 0,1 8 256 0,0 1 0 0,-1 2 0 0,1 3 0 15,-2-1-416-15,3 4-80 0,-1-1-16 0,-1 0 0 16,-1-5 256-16,2-1 0 0,-1-6 0 0,1-2 0 16,-2-1 0-16,2 3 0 0,-3-3 0 0,2 7 0 15,0 1 0-15,1 6 0 0,-2 1 0 0,1 4 0 16,-2 3 0-16,1-2 0 0,1 3 0 0,0-1 0 15,2 2 0-15,-1 3 0 0,0-2 0 0,-1-2 0 16,1 0 0-16,1-1 0 0,0-1 0 0,0-3 0 16,0-3 0-16,0-1 0 0,0 0 0 0,0-1 0 15,0 1 0-15,0 1 0 0,-1-1 0 0,0 5 0 16,-1 3 0-16,2 2 0 0,0 2 0 0,-1 3 0 16,0 2 0-16,-1 3 0 0,2 6 0 0,0 0 0 15,-2-8 0-15,2 8 0 0,0 0 0 0,-4-7 0 0,4 7 0 0,0 0 0 16,-3-9 0-16,3 9 0 0,0 0 0 0,0 0 0 15,-1-9 0-15,1 9 0 0,-1-10 0 0,1 10 0 16,0-8 0-16,0 8 0 0,0 0 0 0,0 0 0 16,0 0 0-16,0 0 0 0,-2-8 0 0,2 8 0 15,0 0 0-15,0 0 0 0,0 0 0 0,0 0 0 16,0 0-128-16,0 0 128 0,0 0 0 0,0 0 0 16,-10-1 0-16,10 1 0 0,-9 0 0 0,-2 0 0 15,-2-2 0-15,0 2 0 0,1-1 0 0,2-1 0 16,0 0 0-16,-2 1 0 0,0 0 0 0,-1-2 0 15,0 0 0-15,-1 2 0 0,-3-3 0 0,0 2 0 16,0-4 128-16,0 2-128 0,-1 3 0 0,-2 0 0 0,-2 1 0 0,0 0 0 16,-2-1 0-16,0 1 0 0,-3 0 0 0,3 0 0 15,-1 2 0-15,0-1 0 0,0 1 0 16,2-2 0-16,-1 0 0 0,0 0 0 0,-2-2 0 16,-2 1 0-16,0 0 0 0,-2 1 0 0,-3-1 0 0,0-1 0 15,-1 1 0-15,1 0 0 0,-4 1 0 0,-1 1 0 16,0 2 0-16,2-1 0 0,1 1 0 0,1 1 0 15,0-3 0-15,-1 2 0 0,-3-1 0 0,-2 2 0 16,-3 0 0-16,0 3 0 0,-1-1 0 0,1 1 0 16,0-1 0-16,0 1 0 0,0-3 0 0,3-1 0 15,1 1 0-15,1 0 0 0,2 0 0 0,-2-1 0 16,-3 1 0-16,1 0 0 0,-2-4 0 0,0 1 0 16,-1-1 0-16,2 0 0 0,-2 0 0 0,1-1 0 15,0-3 0-15,4 0 0 0,2 1 0 0,1 1 0 0,0 0 0 16,-2 1 0-16,-2 0 0 0,0 1 0 0,-3 1 0 15,0 0 0-15,1 1 0 0,-1-2 0 0,0 0 0 0,3-2 0 16,0 1 0-16,1 0 0 0,6-1 0 0,-1 1 0 16,0 0 0-16,1-2 0 0,-2 1 0 0,0-1 0 15,-1 2 0-15,1 1 0 0,0-4 0 0,0 2 0 16,2 1 0-16,-2 1 0 0,-3-5 0 0,3 2 0 16,3 1 0-16,1-1 0 0,0 2 0 0,3-1 0 15,1 1 0-15,-1 0 0 0,0-3 0 0,0 3 0 16,-2-2 0-16,-1 2 0 0,0-1 0 0,1 1 0 15,2 1 0-15,0 0 0 0,-1-2 0 0,1 0 0 16,-3 1 0-16,1 0 0 0,2 1 0 0,2-3 0 0,0 2 0 16,2 1 0-16,1-2 0 0,1 1 0 0,1 1 0 15,-1-1 0-15,1-2 0 0,-1 2 0 0,-1 0 0 0,1 1 0 16,-2 0 0-16,3 0 0 0,-1 0 0 0,1 1 0 16,1-1 0-16,0 1 0 0,2-1 0 0,2 3 0 15,0-5 0-15,0 4 0 0,-1-2 0 0,2 1 0 16,1-1 0-16,1 0 0 0,-1 0 0 0,3 1 0 31,2 1-1312-31,8-2-224 0,-7 6-32 0,7 2-22272 0</inkml:trace>
  <inkml:trace contextRef="#ctx0" brushRef="#br1" timeOffset="96830.24">28430 3380 4607 0,'0'0'400'0,"7"-5"-400"16,-1-2 0-16,2 2 0 0,2 1 2608 0,-2 0 432 16,-8 4 96-16,0 0 0 0,8-5-1280 0,-8 5-256 0,0 0-48 0,9-4-16 15,-9 4 256-15,0 0 32 0,9-3 16 0,-9 3 0 16,0 0-944-16,0 0-176 0,0 0-32 0,9 0-16 16,-9 0-352-16,0 0-80 0,0 0-16 0,0 0 0 15,0 0 48-15,0 0 16 0,0 0 0 0,0 0 0 16,0 0 208-16,-11-5 32 0,-2 0 16 0,1-2 0 15,0 0 32-15,-1-3 0 0,-1 0 0 0,0 0 0 16,-1-2-64-16,0 0 0 0,-5-1 0 0,-1-3 0 16,-2 2-240-16,-2 1-48 0,-1 0-16 0,-2 0 0 15,-2 0-64-15,2-1-16 0,-5 1 0 0,1-3 0 16,-4 2-128-16,1 1 0 0,-1 1 144 0,-3 0-144 16,-4 0 0-16,-2-1 0 0,-3 0 0 0,-2-1 0 15,-3-2 128-15,0-1-128 0,-1 0 128 0,1 2-128 16,-1-1 192-16,-2 0-16 0,-1-3-16 0,-2 2 0 0,-2-3-160 15,-2 3 128-15,-2-3-128 0,2 1 128 0,3 1-128 0,1-1 0 16,-3-1 144-16,0-2-144 0,-4-3 192 0,0 2-16 16,-3 0-16-16,0 1 0 0,-2 1-160 0,-2 1 0 15,-4 1 0-15,-3 2 128 0,-6 0-128 0,1 4 0 16,1-2 0-16,1 0 0 0,1 0 0 0,-3 0 0 16,-2-3 0-16,-1 2 0 0,1 3 0 0,4 0 0 15,2-2 0-15,-3-1 0 0,0 0 0 0,-2 1 0 16,-2-3 0-16,3 1 0 0,2-2 0 0,-2 0 0 15,-5-1 0-15,0-1 0 0,0 3 0 0,3 2 0 16,4-2 0-16,-2-3 128 0,-2 1-128 0,-2 0 128 16,-2 3-128-16,1 0 128 0,1-3 0 0,-2 5 0 0,-6 2 0 0,1 0 0 15,-2-2-128-15,2 4-144 0,-1-5 144 0,-3 4-208 16,-7-1 208-16,1 4 0 0,3-3 0 16,0 1 160-16,2-2-160 0,-5-2 0 0,-4 4 0 0,5 0-176 15,4 1 176-15,1-1 0 0,0-2 0 0,-2 4 0 16,-1-3 0-16,3 1 0 0,4-1 0 15,1 0 0-15,-3 0 128 0,-1 1-128 0,0 2 128 0,2-2-128 16,0 1 0-16,-3 1 0 0,-6-3 0 0,0 4-128 16,2 0 128-16,-1 0 0 0,-2 1 0 0,-3 0-128 15,-3 3 128-15,1 2 0 0,3-2 0 0,0 1 0 16,-5 0 0-16,1 1 0 0,2-1 0 0,-2 1 0 16,-2-2 0-16,0 1 0 0,1 0 0 0,1 0 0 15,4-4 0-15,-4 2 0 0,-3 2 0 0,3-1 0 16,6-1 0-16,-2 0 0 0,-1 0 0 0,2-1 0 15,3 3 0-15,2-4 0 0,0 3 0 0,-2-1 0 0,-2-2 0 0,4 2 0 16,4-1 0-16,0 0 0 0,-1 3 0 0,-2-4 0 16,2 0 0-16,1 5 0 0,1 1 0 0,-1 1 0 15,-1 1 0-15,0 0 0 0,3-1 0 0,0 1 0 16,2 5 0-16,-1-1 0 0,-1-1 0 0,2 1-128 16,2 2 128-16,1-4 0 0,-1 4 0 0,1-2 0 15,-2 0 0-15,2 2 0 0,4 2 0 0,0-2 0 16,0-5 0-16,-2 6 0 0,-3 0 0 0,2 0 0 15,0-2 0-15,2 1 0 0,-1-2 0 0,0 0 0 16,-1 2 0-16,2 0 0 0,3 3 0 0,0-3 0 16,0-1 0-16,0 0 0 0,0 2 128 0,3-2 0 15,2 1 0-15,3 0 0 0,3-1-128 0,1 2-160 0,-3-2 160 0,1 2-208 16,0 1 208-16,1 0 0 0,4 1 0 0,1-1 0 16,3-3 0-16,-2 1 0 0,-3-1 0 0,1 2 0 15,2 1 0-15,3 2 0 0,1-4 0 0,1 3 0 16,0-4 0-16,-1 3 0 0,-3 2 0 0,3-2 0 15,1 1 0-15,1 2 0 0,1 1 0 0,0-1 0 16,2-4 0-16,0 1 0 0,2 1 0 0,-1 1 0 16,-2-2 0-16,0-2 0 0,-1 3 0 0,5-1 0 15,2 1 0-15,0-1 0 0,-2 4 0 0,-2-1 0 16,1 0 0-16,0-2 0 0,0 1 0 0,0 2 0 16,2 1 0-16,3-1 0 0,3 0 0 0,1-1 0 15,-5 0 0-15,2-2 0 0,-1 2 0 0,-2-3 0 16,0 1 0-16,2 1 0 0,-1 2 0 0,5-4 0 15,2 0 0-15,-1 3 0 0,-1-2 0 0,0-1 0 0,-3-3 0 0,-1 0 0 16,1 1 0-16,1 0 0 0,3 1 144 16,1 0-144-16,0-1 0 0,3-1 144 0,0 1-144 0,1-1 0 15,-2-1 0-15,1 1 128 0,0-1-128 16,-1 0 128-16,0 3-128 0,2-2 128 0,1 1-128 0,0 2 0 16,-1 1 0-16,4-2 128 0,1 1-128 0,-1-1 0 15,-1-1 0-15,-1-1 0 0,2 1 0 0,-2 2 0 16,-2-1 0-16,0 1 0 0,1-1 0 0,1-1 0 15,0 1 0-15,-1 1 0 0,0 0 0 0,-1-1 0 16,4-1 0-16,0 2 0 0,0 3 0 0,-2-1 0 16,1 1 0-16,-2-1 0 0,1-1 0 0,-1 0 0 0,4 2 0 0,0 3 0 15,0 0 0-15,5 2 0 16,3 1 0-16,1-1 0 0,-1 0 0 0,0-1 0 0,-1-3 0 0,-2 0 0 16,-3-3 0-16,-1 2 0 0,-1-1 0 0,2-1 0 15,-1 3 0-15,2-1 0 0,1 0 0 0,3 1 0 16,2-3 128-16,2 0-128 0,-1 3 0 0,0-6 128 15,-4-7-128-15,5 0 0 0,1 5 0 0,4 2 0 16,1 1 0-16,0-2 0 0,2 2 0 0,-2 2 0 16,1 2 0-16,2 0 0 0,-2 1 0 0,1 0 0 15,-1 0 128-15,2 0-128 0,1-3 128 0,-1 3-128 16,0 3 0-16,1-3 0 0,0 0 0 0,1-1-176 16,0 0 176-16,2-2 0 0,0-2 0 0,-1 1-128 15,0-1 128-15,0 1 0 0,0 0 0 0,0-2 0 16,0 0 0-16,0 0 0 0,2-1 0 0,2 0 0 15,0-2 0-15,1-1 0 0,1 0 0 0,1-2 128 16,8-1-128-16,-9 0 0 0,1-1 128 0,8 1-128 16,-7-3 0-16,7 3 128 0,-6-6-128 0,1-1 0 0,-1 1 0 0,1-2 144 15,1-2-144-15,0 0 0 0,0 1 128 0,2 2-128 16,1 0 0-16,1-5 0 0,2-2 0 0,1 1 0 16,-1 2 0-16,1-2 0 0,0 3 128 0,-2 0-128 15,0-1 0-15,2 1 0 0,-1-2 0 0,2 3 0 16,-1 0 0-16,1 1 0 0,-2 0 0 0,-2 8 0 15,4-9 0-15,-4 9 0 0,6-10 0 0,-1 0 0 16,-5 10 0-16,6-9 0 0,1 1 0 0,-7 8 0 16,6-6-128-16,-6 6 128 0,8-12 0 0,-3 3 0 15,-5 9 0-15,0 0 0 0,0 0 0 0,0 0 0 16,0 0 0-16,0 0 0 0,0 0 0 0,0 0 0 0,0 0 0 0,0 0-144 16,0 0 144-16,-9 7 0 0,-1 2 0 0,-1 2 0 15,2 1-224-15,0 3 32 0,-1-1 16 0,-1 2 0 16,-2-2 176-16,1 2 0 0,2-2 0 0,0 1 0 15,-1-3 0-15,1 4 0 0,-2 2 0 0,2 0-128 16,-2-2 128-16,0 0 0 0,0 1 160 0,2-2-160 16,0 1 0-16,0 0 0 0,1-5 0 0,3 1 0 15,2 1 256-15,1-5 16 0,3 0 0 0,0-8 0 16,7 8-112-16,3-2-32 0,2-6 0 0,7 1 0 16,5-2-128-16,6-2 0 0,5 0-192 0,8-4 192 15,5-2-1936-15,8-2-272 0,6 0-48 0</inkml:trace>
  <inkml:trace contextRef="#ctx0" brushRef="#br1" timeOffset="106977.46">18100 5506 1839 0,'0'0'0'0,"0"0"160"0,-10-1-160 0,10 1 0 0,-10 1 0 0,1-1 0 15,0-1 2688-15,9 1 512 0,-9-1 112 0,-1 1 16 16,10 0-1216-16,-9-2-224 0,9 2-48 0,-9-2-16 16,9 2-544-16,0 0-128 0,0 0 0 0,-9-2-16 15,9 2-608-15,0 0-112 0,0 0-32 0,0 0 0 16,0 0-96-16,0 0-32 0,0 0 0 0,0 0 0 16,0 0 256-16,0 0 64 0,0 0 0 0,0 0 0 15,10 0 176-15,1-1 32 0,1 0 16 0,1-2 0 16,1 2-32-16,3 0 0 0,1-1 0 0,2 2 0 15,-2-2-336-15,2 2-80 0,-1-2-16 0,1 2 0 0,-3-1-16 0,-2 0-16 16,1 1 0-16,-2 0 0 0,-1 1-16 0,-1 2 0 16,-2-1 0-16,1 2 0 0,-11-4-96 0,10 8-32 15,-2-2 0-15,-8-6 0 0,0 0-160 0,8 10 0 16,-8-10 144-16,5 10-144 0,-5-10 0 0,2 12 144 16,-2-12-144-16,-3 12 0 0,-1-3 144 0,-3 0-144 15,-2-1 0-15,0-1 144 0,-1 1-16 0,-2-1-128 16,-2 2 192-16,-2-1-64 0,0-2 0 0,-1 2-128 15,-2-1 192-15,-1 0-64 0,2 0 32 0,0-1 0 16,1 2 0-16,0 0 0 0,1 0-160 0,2 2 192 16,0-3-192-16,2-1 192 0,1 1-192 0,2-1 0 15,9-6 0-15,0 0 0 0,-7 7 0 0,7-7 128 0,0 0-128 0,0 0 0 16,0 0 0-16,0 0 0 0,0 0 0 0,7 8 0 16,-7-8 0-16,15 5 0 0,-2-1 0 0,1 0 0 15,0-3 0-15,1 4 0 0,-1-2 0 0,2 1 0 16,-1 0 0-16,1 0 0 0,0 0 0 0,-1-1 0 15,0 3 0-15,-2 1 0 0,0 1 0 0,0 3 0 16,0-1 0-16,1 2 0 0,0 0 0 0,2-1 0 16,-2 0 0-16,1-1 0 0,-2-1 0 0,1 2 0 15,1-1 0-15,-1 2 0 0,0 0 0 0,1-2 0 16,-2 2 0-16,1-4 0 0,-2 3 0 0,-2-1 0 16,1 1 0-16,-4 1 0 0,0 0 0 0,-2-2 0 15,-2-1 0-15,-3 2 0 0,-2-2 0 0,2 1 0 16,-4 1 0-16,-1 0 0 0,-1 0 0 0,-1-1 0 15,1 1 176-15,-2-1-48 0,-1 1-128 0,-2-2 192 0,1-3 0 0,-2 2 0 16,0 0 0-16,-1 1 0 0,0 1 48 0,-1 0 0 16,-2-1 0-16,-1-2 0 0,-1 4-48 0,0-3-16 15,0 1 0-15,-2 0 0 0,1 1-176 0,-4 0 160 16,-1 1-160-16,-1 1 160 0,0-2-160 0,0 0 0 16,-1 1 0-16,1 1 0 0,-1 0 0 0,2 0-320 15,-1-3 48-15,1 0 16 16,4-3-2448-16,0-3-496 0</inkml:trace>
  <inkml:trace contextRef="#ctx0" brushRef="#br2" timeOffset="113706.06">7971 3600 31615 0,'0'0'1408'0,"-8"0"272"0,-1-2-1344 0,9 2-336 0,-9-2 0 0,9 2 0 16,0 0 768-16,-9-1 64 0,9 1 32 0,0 0 0 16,-11 0-336-16,11 0-64 0,-9 0-16 0,9 0 0 15,-9-1-448-15,9 1 128 0,-10-3-128 0,2-1 0 16,0 0 0-16,-1 0 0 0,-2 0 128 0,1 2-128 16,-2-1 128-16,-1 3-128 0,-1-4 176 0,-2 2-176 15,-2 2 816-15,-2 0 48 0,0 0 16 0,-1 0 0 0,0 0 0 0,-1 0 0 16,-3 0 0-16,1 0 0 0,0 0-336 15,0 0-64-15,-1 0-16 0,2 0 0 0,0-3-176 0,0 2-32 16,0-1-16-16,-1 2 0 0,0 0-48 0,0 0-16 16,-1 0 0-16,1 2 0 0,-1-1 0 0,-1 2 0 15,0-3 0-15,-2 1 0 0,0 0 0 0,-1 3 0 16,-1-3 0-16,-1 2 0 0,-3 1-48 0,0 0 0 16,-1 0 0-16,-2 1 0 0,-1-1 64 0,2 1 0 15,-2 2 0-15,2-1 0 0,-2-1 48 0,-1 1 16 16,-3-1 0-16,2-1 0 0,-1 0-48 0,1-2 0 15,1 2 0-15,1-4 0 0,1 0-48 0,3 0-16 16,3 0 0-16,0 0 0 0,-1-2-144 0,1 2 160 16,0-2-160-16,1 1 160 0,0 0-160 0,-1 1 0 0,-2 0 0 15,2 0 0-15,1-3 0 0,-1 3 0 0,-2 0 128 16,0-1-128-16,1-2 0 0,2 1 0 0,0-1 0 0,2-1 0 16,1 1 0-16,0 2 0 0,-3 0 128 0,1-1-128 15,-1 1 0-15,1-3 0 0,1 2 144 0,-1-4-144 16,-2 1 160-16,1 0-32 0,1 0-128 0,2 1 192 15,-2 0-64-15,2 0-128 0,-2 1 176 0,3 2-176 16,1-3 128-16,0 2-128 0,2-2 0 0,-2 1 0 16,-1 3 0-16,0-2 0 0,0 0 0 0,0 1 0 15,-3 1 128-15,0 0-128 0,1 0 0 0,-2 0 0 16,-3 0 0-16,2 1 0 0,-1 1 0 0,1-2 0 16,-1-3 0-16,0 2 0 0,1-1 0 0,1 1 0 15,1 0 0-15,3-1 192 0,3 0-64 0,-1-2-128 16,1 0 0-16,-1-1 0 0,1 0 0 0,-1 1 0 0,1-3 0 15,0 3 0-15,-2-1 0 0,1 1 0 0,0 0 160 0,-1-1-160 16,-1 1 128-16,1 1-128 0,0 2 128 0,2-3-128 16,-1 3 0-16,1 0 128 0,-1 1-128 0,2 0 0 15,0 0 0-15,2 0 128 0,1 0-128 0,2 1 0 16,1 0 0-16,1-1 0 0,-2 0 160 0,2 0-160 16,1-1 192-16,1 0-192 0,0 1 0 0,0-3 0 15,0 0 0-15,0 1 0 0,0-1 0 0,1-1 0 16,0-1 0-16,1 1 0 0,0 2 0 0,1-1 0 15,-1 2 0-15,1-2 0 0,-1 0 0 0,2 2 0 16,9 1 0-16,-10 1 0 0,-1-1 0 0,2 2 0 0,0-1 0 16,0 2 0-16,0-2 0 0,1 2 0 15,8-3 0-15,-9 3 0 0,-1 1 0 0,0 0 0 16,3 1 0-16,7-5 0 0,-10 7 0 0,4-2 0 0,-1 0 0 0,7-5 0 16,0 0 0-16,-10 7 0 0,3 1 0 0,7-8 0 15,-6 9 0-15,6-9 0 0,-7 9 0 0,4 3 0 16,-1 1 0-16,0-1 0 0,-2-2 0 0,1 0 0 15,0 1 128-15,0 1-128 0,-2 1 192 0,0 1-192 16,-3 0 192-16,1 1-64 0,3-2 0 0,-1 2-128 16,-1 4 0-16,2-1 0 0,-1 0 0 0,2 0 0 15,-1 1 128-15,0 0-128 0,1 1 0 0,1 1 0 16,0-1 0-16,0 1 0 0,1-1 0 0,0 3 0 16,0-2 0-16,1 3 0 0,0 0 0 0,2 4 0 15,0-2 0-15,0 5 0 0,0 4 0 0,0 2 0 0,0 2 0 0,2 1 0 16,-1-1 0-16,-1 2 0 0,0-1 0 15,1-1 0-15,1-2 0 0,-2 2 0 0,-2-3 128 0,0 5-128 16,2 2 0-16,-2 0 0 0,0 4 0 0,-2 2 0 16,0 2 0-16,0 1 0 0,0-1 0 0,0-1 0 15,0-6 0-15,-1 0 0 0,0-1 0 0,0 6 0 16,-2 2 0-16,3 1 0 0,2-1 0 0,-1-1 0 16,2 0 0-16,1-2 0 0,0-2 128 0,1 1-128 15,0-2 0-15,2 4 0 0,0 0 0 0,-1 3 0 16,1 3 0-16,-1 1 0 0,0 1 0 0,-1-3 0 15,0-3 0-15,-1-2 0 0,-1 1 0 0,0-1 0 16,-2 4 0-16,0 0 0 0,0 0 128 0,-1 0-128 16,0-3 0-16,0 0 0 0,1-3 0 0,1-4 0 15,-2-4 128-15,1-2-128 0,2 0 0 0,0 2 0 16,-2 1 0-16,2-1 0 0,-1-1 0 0,1 1 0 0,1 0 0 16,0-1 0-16,0-3 128 0,-1 0-128 0,1 0 0 0,-2-4 0 15,1-3 128-15,-2 1-128 0,1-1 0 0,-2 1 0 16,0-2 0-16,-1 3 0 0,0 3 0 0,-2-1 0 15,2 1 128-15,0-2-128 0,-2-3 0 0,2-1 0 16,0-1 128-16,0 0-128 0,-2-2 0 0,2-2 0 16,2-4 128-16,-1 2-128 0,0-3 0 0,0-2 0 15,1 1 128-15,1 0-128 0,1-2 0 0,1-2 0 16,0-1 0-16,0 2 0 0,0-1 0 0,1 2 0 16,1 1 128-16,-1 0-128 0,0 2 0 0,2-4 0 15,-1 2 0-15,0 2 0 0,-1 4 0 0,0-1 0 16,-1 0 0-16,2-2 0 0,-2 0 0 0,1-1 0 15,0-4 128-15,-1 1-128 0,0-3 0 0,1 1 0 16,-1-12 0-16,3 12 0 0,-3-12 0 0,4 13 0 0,0-2 128 16,2-3-128-16,2 0 0 0,0 0 0 0,-8-8 192 0,9 6-192 15,-9-6 192-15,12 2-192 0,-2 3 240 0,2-5-64 16,-12 0-16-16,0 0 0 0,0 0-160 0,0 0 192 16,14 0-192-16,-1 1 192 0,-1 2-192 0,0-1 0 15,0 0 0-15,-1-2 0 0,1-2 0 0,1 2 0 16,0 0 0-16,3 0 0 0,3 0 0 0,4 0 0 15,-1-5 0-15,2 0 0 0,5-1 0 0,1-1 0 16,1-1 0-16,2 3 0 0,1-2 0 0,2 2 0 16,2-1 128-16,0-1-128 0,-3-1 0 0,-1 2 0 15,-3-2 0-15,5 2 0 0,-1 0 0 0,4 4 0 16,1 2 0-16,3 0 0 0,2-2 0 0,0 1 0 0,2-1 0 16,2 0 0-16,-1 2 0 0,-1 0 0 0,-3 0 0 15,4 0 0-15,3 2 0 0,4-4 0 0,2-2 0 0,3-2 0 16,4-2 0-16,0-1 0 0,0-2 0 0,-2 0 0 15,1-4 192-15,0 1 0 0,-2 1 0 0,8 0 0 16,5 1-192-16,-1 0-176 0,-4 3 48 0,-3 1 0 16,-8-1 128-16,1 0 0 0,2 1-144 0,4 2 144 15,4-1 0-15,-2 7 0 0,-3 0 0 0,-6 0 0 16,-4 3 0-16,-3 1 0 0,0-4 0 0,-1 0 0 16,1 0 0-16,3 0 0 0,2 0 0 0,-1 4 0 15,-2-2 0-15,-3 1 0 0,-5-2 0 0,-2 1 0 16,-4-2 0-16,2-2-224 0,-3 0 80 0,1 0 16 15,0 4 128-15,1-2 192 0,1-2-32 0,-1 2-16 0,0 0-144 16,-2 0 0-16,-4 0 0 0,-3 2 0 0,-3 2 0 16,-2 0 0-16,-3-1 0 0,0 0 0 0,-4 1 0 0,-1 0 0 15,1-2 0-15,-1 2 0 0,-1 0 0 16,0-1 0-16,-2 0 0 0,1 0 0 0,-2-1 0 0,2 0 0 16,0 0 0-16,-1 0 0 0,2 0 0 0,0 0 0 15,-1-1 128-15,-1 1-128 0,0 2 0 0,-1-3 0 16,-1-1 0-16,-1 0 0 0,-2 0 0 0,1 1 0 15,-11-1 0-15,12 3 0 0,-3-2 0 0,-9-1 0 16,10 0 128-16,-10 0-128 0,11 0 0 0,-11 0 0 16,10-1 0-16,-10 1 128 0,10 1-128 0,-10-1 0 15,12 3 0-15,-12-3 0 0,0 0 0 0,9-1 0 16,-9 1 0-16,11 0 0 0,-11 0 144 0,9-2 0 16,-9 2 0-16,0 0 0 0,9-4-144 0,-1 0-176 0,-8 4 48 15,9-4 0-15,-9 4 128 0,8-6 0 0,-8 6 0 16,8-7 0-16,-5-2 0 0,1 0 0 15,-1-1 0-15,0 1 128 0,-3 9-128 0,2-12 0 0,-1-1 128 0,1 0-128 16,-4 0 128-16,1 0-128 0,-1-3 128 0,-1-2-128 16,0-6 128-16,-1-4-128 0,1-6 160 0,-3-4-32 15,1-5-128-15,1-1 0 0,-1 1 0 0,1 0 0 16,0 5 0-16,2-1 0 0,-2 2 0 0,0 2 0 16,0 1 0-16,1-4 0 0,-1-5 0 0,2-5 0 15,-4-8 0-15,1 0-240 0,-1 1 80 0,-1 3 16 16,1 4 144-16,-3 0 192 0,-3-3-32 0,1 1-16 15,1 1-96-15,-2-5-48 0,-2-1 0 0,1-2 0 16,0-4 0-16,-2 1 0 0,0-2 0 0,-1 6 0 16,2 3 0-16,0 1 0 0,-1-2 0 0,2 1 0 15,0-3 0-15,3 0 0 0,-1-4 0 0,3 4 0 0,2 2 0 0,1 5 0 16,1-1 0-16,1-1 0 0,2 1 0 0,0-1 0 16,-1-5 0-16,2 2 0 0,-1-2 0 0,0 1 0 15,-1 3 0-15,0 7 0 0,-2 2 0 0,1 0 0 16,-1-3 0-16,2-1 0 0,-1-3 0 0,2 1 0 15,-1-1 0-15,1 0 0 0,0 0 0 0,0 3 0 16,-1 3 0-16,1 2 0 0,0 3 0 0,1 0 0 16,0-2 0-16,1 0 0 0,-1-4 0 0,3 1 0 15,-1 1 0-15,2 1 0 0,0 2 0 0,0 1 0 0,0 5 0 0,1-1 0 16,0 2 0-16,0 3 0 16,1 3 0-16,-2 1 0 0,-1-2 0 0,1 1 0 0,0 1 0 0,-1 1 0 15,-2 0 0-15,1 2 0 0,-2-2 0 16,0 4 0-16,-2 2 0 0,1-1 0 0,0-1 0 15,-1 2 0-15,0-2 0 0,-1 4 0 0,0 1 0 0,1-1 0 16,-2 2 0-16,1 0 0 0,1 2 0 0,-1 1 0 16,-1 2 0-16,2 2 0 0,2 8 0 0,-4-9 0 15,1 0 0-15,3 9 0 0,-4-10 0 0,4 10 0 16,0 0-144-16,0 0-32 0,0 0 0 0,-1 10 0 31,1-10-1936-31,1 14-400 0,3 1-80 0,-5 3-20736 0</inkml:trace>
  <inkml:trace contextRef="#ctx0" brushRef="#br2" timeOffset="124150.22">19510 5463 19055 0,'0'0'832'0,"0"0"192"0,-2-8-816 0,2 8-208 0,-3-9 0 0,3 9 0 0,-4-9 1552 0,4 9 272 16,-4-8 48-16,4 8 16 0,0 0-608 0,0 0-112 15,-8-5-16-15,8 5-16 0,0 0-624 0,0 0-128 16,0 0-32-16,0 0 0 0,0 0-64 0,0 0-16 16,0 0 0-16,0 0 0 0,0 0 352 0,0 0 64 15,0 0 16-15,0 0 0 0,0 0 80 0,12-3 32 16,-2 1 0-16,1-1 0 0,-11 3 16 0,10 0 16 15,1-4 0-15,-11 4 0 0,13-2-208 0,0 2-64 16,0 0 0-16,-1 0 0 0,-2 2-176 0,2 2-32 16,-1-4-16-16,3 2 0 0,-1 1-176 0,0 1-48 15,1-1 0-15,2 0 0 0,-1-1 32 0,2-1 0 0,1 1 0 0,2-1 0 16,0-1-32-16,-1 0 0 0,-1 3 0 0,-1-3 0 16,-2 0-128-16,-1 1 0 0,-1 0 144 0,0 3-144 15,-3-2 160-15,-10-2-32 0,11 2-128 0,-11-2 192 16,0 0 16-16,8 8 0 0,-8-8 0 0,4 10 0 15,-4-10-16-15,1 17-16 0,0 5 0 0,-2-6 0 16,-3-5-32-16,-1-2 0 0,-3-3 0 0,-1-2 0 16,-5-4-144-16,0 3 128 0,1 3-128 0,0-3 128 15,-1 2-128-15,0 3 0 0,-1 0 0 0,2 0 0 16,-1-1 160-16,1 0-160 0,0-1 192 0,1 1-192 16,0-3 0-16,1 1 0 0,-1 0 0 0,0 2-144 15,2-1 144-15,-1 0 0 0,2-4 0 0,0 2 0 16,9-4 0-16,-9 8 0 0,0-3 0 0,9-5 128 15,-7 12-128-15,7-12 0 0,-5 9 0 0,5-9 0 0,0 0 0 0,0 0 0 16,0 0 0-16,5 12 0 0,-5-12 0 16,10 9 0-16,0-3 0 0,0 1 0 0,2-5 0 0,1 1 128 15,1 0-128-15,2-2 0 0,0-4 0 0,1 3 128 16,0 2-128-16,0-2 0 0,-2-2 0 0,1 4 144 16,-3 2-144-16,0-2 0 0,-1-1 0 0,-2-1 0 15,1 3 0-15,-11-3 0 0,11 5 0 0,0 2 0 16,-1-3 160-16,-1 1-160 0,-9-5 0 0,12 5 0 15,-2 2 0-15,0 0 0 0,-1 4 0 0,-1-1 0 16,1 2 0-16,-3 0 0 0,-1 1 0 0,2-1 0 16,-1 2 128-16,2-1-128 0,0 0 0 0,0-1 0 15,-2-1-192-15,0 1 192 0,-1 0 0 0,-1-2 0 16,-2-2 0-16,1 1 0 0,-2 3 0 0,1-2 0 16,-1 1 0-16,-1-1 0 0,0 3 0 0,-1-5 0 0,1-8 0 0,-4 12 0 15,0 0 0-15,0-1 0 0,-1 0 0 0,-1 1 0 16,0 2 0-16,-1-5 128 0,1 1-128 0,-1 0 0 15,7-10 128-15,-9 10-128 0,0-2 0 0,1 1 128 16,-1-6-128-16,1 3 128 0,-1 1-128 0,0 0 128 16,-1-3-128-16,-1 2 192 0,1-1-192 0,-1 0 192 15,0-1-48-15,-2 0 0 0,-2-2 0 0,-2 2 0 16,-1 0 0-16,-2 1 0 0,1-1 0 0,-1 3 0 16,-1-1-144-16,2 1 0 0,-1-1 144 0,0-2-144 15,-1 2 0-15,1 0 0 0,1 1 0 0,-1-1 0 16,0 1 0-16,1 0 0 0,1-3 0 0,-1 0 0 15,1-4 0-15,2 0 0 0,1 0 0 0,2 0 0 0,0-1-208 16,2-2-64-16,11 3-16 0,-7-4 0 16,1-7-1888-16,5-1-384 0,2 0-80 15</inkml:trace>
  <inkml:trace contextRef="#ctx0" brushRef="#br3" timeOffset="130086.57">5203 3573 21935 0,'0'0'960'0,"-12"-3"224"0,1-1-944 0,2-1-240 0,2-1 0 0,7 6 0 16,-4-10 960-16,2 1 160 0,0 0 32 0,2 9 0 15,0-9-480-15,0 9-96 0,3-10 0 0,-2 2-16 16,-1-1-96-16,0 9-16 0,0 0 0 0,0 0 0 15,0 0 256-15,-2-9 64 0,2 9 0 0,0 0 0 16,0 0 128-16,0 0 16 0,-11 2 16 0,11-2 0 16,-10 4-240-16,10-4-48 0,0 0-16 0,-8 7 0 15,8-7-304-15,0 0-48 0,0 0-16 0,0 0 0 16,0 0 64-16,0 0 16 0,0 0 0 0,10 10 0 16,2-4 112-16,0-2 0 0,1-1 16 0,2-3 0 15,1-1-128-15,2-1-16 0,1 1-16 0,-1 0 0 16,0-1-64-16,0 2-16 0,2 0 0 0,1 0 0 0,0 0-32 0,1 2 0 15,1-1 0-15,1 2 0 0,-1 1-16 0,2-3-16 16,0 2 0-16,1 0 0 0,2 3 32 0,1-5 16 16,0 2 0-16,2-2 0 0,2 0-16 0,-1 2 0 15,2-1 0-15,0 0 0 0,0-1-32 0,1 0-16 16,3 1 0-16,1 0 0 0,0 2-16 0,2-1-128 16,0 2 192-16,2 0-64 0,0 0-128 0,-1 1 0 15,-1-1 0-15,-1 0 0 0,-1 2 0 0,-1-2 0 16,-4-1 128-16,2 2-128 0,2-1 0 0,1 1 0 15,-1-2 0-15,0-2 0 0,-2 1 0 0,1-2 0 16,-1-1 128-16,1 3-128 0,-1-3 0 0,0 0 0 0,-3-3 0 0,1 2 0 16,-1 1 128-16,-1 1-128 0,1 2 0 0,2-3 128 15,3 2 80-15,0 0 16 0,0 0 0 0,1-1 0 16,3 2-48-16,-2 1-16 0,-1 1 0 16,-1 0 0-16,-2-1-160 0,0 2 160 0,-3 0-160 0,1 1 160 15,-1 2-160-15,2-4 0 0,4 0 0 0,0-2 0 16,0-1 0-16,2 0 0 0,1-1 128 0,1-1-128 15,0 0 0-15,-2-3 0 0,0-2 0 0,-2 0 128 16,-3-3-128-16,0 4 0 0,-1-2 0 0,0 0 0 16,3 1 0-16,1 0 0 0,-1-3 128 0,0 2-128 15,1-1 128-15,0 1 0 0,-1-2 0 0,-1 0 0 16,1 0 0-16,0 2-128 0,-1-1 192 0,-4 3-64 16,-3 2-128-16,3-4 0 0,2 3 144 0,0 0-144 15,-1 0 0-15,1 3 144 0,1 0-144 0,-1-1 0 16,0-2 0-16,0 1 0 0,-1-1 0 0,-1 3 0 0,-2-2 0 0,-1 0 0 15,-1 1 0-15,-3 0 0 0,-1-2 0 0,-3 0 0 16,-1 2 128-16,-2 1-128 0,1-4 0 0,-1 2 0 16,1-1 128-16,-1-1-128 0,0 0 0 0,-1 0 128 15,-1 2-128-15,-2-2 0 0,0-1 192 0,-1 1-192 16,-1 0 192-16,0 1-192 0,0 2 192 0,0-1-192 16,-1 1 192-16,0 1-192 0,0 1 160 0,-12-1-160 15,10 0 128-15,-10 0-128 0,10 3 0 0,-10-3 0 16,8 7 128-16,-8-7-128 0,0 0 0 0,0 0 0 15,0 0 0-15,0 0 0 0,0 0 0 0,5 6 128 16,-5-6-128-16,0 0 0 0,0 0 0 0,0 0 128 16,0 0-128-16,0 0 0 0,0 0 0 0,0 0 0 0,0 0 128 15,0 0-128-15,0 0 0 0,0 0 0 16,7 7 0-16,-7-7 0 0,0 0 0 0,0 0 128 0,0 0-128 0,5 10 0 16,-5-10 144-16,4 13-144 0,-3-4 160 0,-1-9-160 15,0 11 192-15,0-11-64 0,2 13-128 0,-2-2 192 16,-2 1-192-16,2-3 128 0,0 3-128 0,0 0 0 15,-1-2 160-15,1 1-160 0,0 2 160 0,0-3-160 16,0 3 144-16,0 1-144 0,0 2 128 0,0 4-128 16,-1-3 128-16,-1 2-128 0,2 1 128 0,-2 1-128 15,-2-1 0-15,0 1 0 0,-1 1 128 0,0 3-128 16,-2-4 0-16,1 3 0 0,-1 2 0 0,2 0 128 16,1 1-128-16,0 3 0 0,0 1 0 0,0 2 0 15,0-3 0-15,0 4 0 0,2-4 0 0,-1 4 0 0,1-3 0 0,0 0 0 16,1 2 128-16,0-6-128 0,-1 1 0 0,2-1 0 15,0 2 0-15,-1 1 0 16,-2 1 0-16,2 3 0 0,0 1 144 0,-2 2-144 0,1-1 128 0,-1 2-128 16,-1 1 128-16,1-2-128 0,0 0 0 0,0 1 144 15,2 3-144-15,-1-9 0 0,0-2 128 16,0 1-128-16,1 3 0 0,0 2 0 0,-2 1 128 0,1 4-128 16,-2 0 0-16,0 1 0 0,-1-3 0 0,1 2 0 15,0-2 0-15,0 1 0 0,0-1 0 0,1-2 0 16,2-6 0-16,1 2 0 0,-1 1 0 0,1 1 0 15,0 3 0-15,0 1 0 0,-3 0 128 0,2-1-128 16,-2 1 0-16,1 1 0 0,-1 3 0 0,0-1 128 16,-1-2-128-16,3-2 0 0,-1-3 144 0,-1 2-144 15,-1-2 0-15,3 4 144 0,1 2-144 0,0-1 160 0,0 0-160 0,2-2 160 16,1 4-160-16,0 1 0 0,0-5 0 0,1 0 128 16,0-1-128-16,1-1 0 0,-1-4 0 0,0 1 128 15,-1-2-128-15,0 6 0 0,-2-1 0 0,-1 3 128 16,-1 2-128-16,-1-2 0 0,0 2 0 0,-1 1 0 15,-1-1 0-15,0-1 0 0,2-2 0 0,-1-2 0 16,-1-2 0-16,1-3 128 0,0 2-128 0,0-2 0 16,0 1 0-16,1 2 0 0,-1 1 0 0,2 1 0 15,-1-3 0-15,1 1 0 0,-1 0 0 0,0-2 0 16,1 1 0-16,1-6 0 0,0 1 128 0,0-2-128 16,3-2 0-16,-2-1 128 0,0-3-128 0,2 1 128 15,-2 0-128-15,2 0 160 0,-2 0-160 0,2-2 160 16,-1 2-160-16,1 1 0 0,1 2 0 0,-2-3 0 15,1-2 0-15,0 1 0 0,-1-6 128 0,1 2-128 16,-2-2 0-16,0 1 0 0,1-2 0 0,-1-2 0 0,2 0 0 0,-2-2 128 16,-1-9-128-16,1 10 0 0,-1-10 0 0,2 11 128 15,-2-11-128-15,0 0 0 0,0 0 0 0,0 0 128 16,0 0-128-16,0 0 0 0,0 0 128 0,0 0-128 16,0 0 128-16,0 0-128 0,0 0 128 0,0 0-128 15,0 0 0-15,0 0 128 0,0 0-128 0,0 0 0 16,0 0 0-16,0 0 128 0,0 0-128 0,0 0 0 15,0 0 0-15,0 0 0 0,0 0 0 0,0 0 0 16,0 0 128-16,0 0-128 0,0 0 0 0,0 0 0 16,0 0 0-16,0 0 0 0,0 0 0 0,0 0 0 15,-11 1 128-15,2 0-128 0,-3-1 0 0,2 0 0 16,-1 0 0-16,0 3 128 0,-2-3-128 0,0 0 0 0,0 0 0 16,-1 0 128-16,1 0-128 0,-1 1 0 0,0 1 0 15,-1 1 112-15,1-3-112 0,-2 2 0 0,-2-1 0 0,0-1 0 16,-3 0 0-16,-1 0 0 0,-3 3 0 0,-1-1 0 15,-1 1 0-15,-5 0 0 0,-1-1 0 0,-4 2 0 16,0 0 0-16,0 0 0 0,-1 0 0 0,1 1 0 16,1 0 0-16,2 0 0 0,1-1 0 0,1-1 0 15,-2 0 0-15,-1-3 0 0,-3-2 0 0,-1 2 0 16,-3 2 0-16,0-1 0 0,-1 1 0 0,2 1 0 16,-1 1 0-16,3-4 0 0,1 0 0 0,1 0 0 15,2 0 0-15,-1 0 0 0,-1 0 0 0,-2 0 0 16,-4 0 0-16,-1 0 0 0,-4 1 0 0,-1 2 0 15,0 1 0-15,1 1 0 0,1-4 0 0,2 2 0 0,4-2 0 16,0-1 0-16,-1-1 0 0,-1 1 0 0,-1 0 0 16,-3 0 0-16,-1 0 0 0,0 1 0 15,-1 1 0-15,4-2 0 0,2 0 0 0,2 1 0 0,5-1 0 0,-1 0 0 16,1-3 0-16,-2 1 0 0,-2-1 0 0,-1-1 0 16,1 2 0-16,-3 2 0 0,-2-3 0 0,1 3 0 15,1 0 0-15,3 0 0 0,2-1 0 0,1-1 0 16,3 1 0-16,1-2 0 0,-1 3 0 0,0-2 0 15,-1-2 0-15,-1 0 0 0,2 4 0 0,-2 0 0 16,-2 0 0-16,3 0 0 0,1 3 0 0,0 0 0 16,2-1 0-16,2 0 0 0,2 1 0 0,1 0 0 15,2-2 0-15,2-1 0 0,0-1 0 0,1-1 0 16,0 1 0-16,0 1 0 0,-2-4 0 0,1 1 0 0,0 0 0 0,2 0 0 16,0 0 0-16,1 1 0 0,2-2 0 15,-2 1 0-15,-2 1 0 0,4-1 0 0,2 3 0 0,1-3 0 16,-3 2 0-16,2 0 0 0,2-1 0 15,2 2 0-15,0-3 0 0,3 0 0 0,1 3 0 0,8 0 0 16,-9-4 0-16,1 3 0 0,8 1 0 0,-6-3 0 16,6 3 0-16,-6-5 0 0,6 5 0 0,0 0 0 15,-3-7 0-15,3 7 0 0,-3-7 0 0,3 7 0 16,-1-8 0-16,1 8 0 0,2-9 0 0,0 0 0 16,0-1 0-16,3 1 0 0,1 1 0 0,-1-2 0 15,0 0 0-15,0 0 0 0,2 4 0 0,-1-4 0 16,-1-1 0-16,2 2 0 0,-1-3 0 0,1 0 0 15,-2 1 0-15,-1-1 0 0,0 0 0 0,0-1 0 0,1 0 0 0,-1 0 0 16,-1 1 0-16,1-1 0 0,1-2 0 16,0 0 0-16,-1-3 0 0,0 3 0 0,0-1 0 0,0-1 0 15,-2 1 0-15,1-1 0 0,-1 0 0 0,1-2 0 16,1-2 0-16,-1-1 0 0,-3-2 0 0,0-2 0 16,0-1 0-16,0 1 0 0,-3 1 0 0,2-2 0 15,-1-5 0-15,0 2 0 0,-3 0 0 0,-1 2 0 16,1 0 0-16,0 2 0 0,0-1 0 0,0 1 0 15,-1 1 0-15,2 2 0 0,2-1 0 0,-1-1 0 16,-1-2 0-16,2-2 0 0,0-2 0 0,1 0 0 16,0-2 0-16,-1 1 0 0,0-2 0 0,2-3 0 15,-1 1 0-15,-1 0 0 0,1 3 0 0,0-1 0 0,-2 1 0 0,0 3 0 16,1 1 0-16,-1-1 0 0,2-1 0 0,-2 0 0 16,-1-3 0-16,2-3 0 0,0 0 0 0,1-1 0 15,0 0 0-15,1 1 0 0,-1-2 0 0,-1 5 0 16,0-1 0-16,-2 3 0 0,0-1 0 0,0 2 0 15,1 1 0-15,-1-3 0 0,-1-2 0 0,1-2 0 16,0 0 0-16,0-1 0 0,1-1 0 0,-3 1 0 16,1-2-208-16,1 3 16 0,2 3 0 0,-1 2 0 15,-1-2 192-15,1 1 256 0,1 2-48 0,-1-1-16 16,-1-1-192-16,2-1 0 0,-1-3 0 0,0-3 0 16,2 1 0-16,0-4 0 0,0 1 0 0,-1 4 0 15,1-2 0-15,0 3-256 0,-2 5 48 0,0-2 16 16,1 2 192-16,-1 0 256 0,-1-1-48 0,0-1-16 15,1-1-192-15,-3-4 0 0,1-4 0 0,-1 1 0 16,-4 1 0-16,5 1 0 0,0 3 0 0,0 1 0 0,-2 0 0 16,2 1 0-16,1 3 0 0,0 0 0 0,0-2 0 0,2 0 0 15,-1-1 0-15,0-2 0 0,2-3 0 0,0 1 0 16,-2 2 0-16,1 1 0 0,-1-3 0 0,0 5 0 16,1 4 0-16,-1-1 0 0,1 2 0 0,-1 3 0 15,-1 0 0-15,0 2 0 16,2 1 0-16,-1-3 0 0,-1-2 0 0,1 2 128 0,0-1-128 0,-1-1 0 15,0 1 0-15,-1 1 0 0,-1 1 0 0,0 0 0 16,-1 1 0-16,2-1 0 0,-1 0 0 0,-1 3 0 16,1 1 0-16,-1 2 0 0,2-1 0 0,0 0 0 15,-2 6 0-15,1-1 0 0,-2 0 0 0,1 2 0 16,2 3 0-16,0 1 0 0,1 1 0 0,4 8 0 0,0 0 0 16,0 0 0-1,0 0-1632-15,10 14-320 0,5 2-64 0,5 7-14240 0,7 5-2832 0</inkml:trace>
  <inkml:trace contextRef="#ctx0" brushRef="#br3" timeOffset="138858.91">21234 5592 17503 0,'0'0'1552'0,"0"0"-1232"0,-8 2-320 0,8-2 0 16,-9 1 1200-16,9-1 176 0,0 0 32 0,0 0 16 15,0 0-992-15,0 0-208 0,0 0-32 0,0 0-16 16,0 0 0-16,0 0 0 0,0 0 0 0,0 0 0 16,0 0-16-16,2-3 0 0,-2 3 0 0,4-5 0 0,-4 5 432 0,0 0 96 15,0 0 16-15,0 0 0 0,0 0 256 0,0 0 64 16,0 0 16-16,0 0 0 0,0 0-16 0,0 0-16 15,-10 8 0-15,-1 0 0 0,1-4-368 0,-1 2-80 16,1 1-16-16,0-1 0 0,-2 1-160 0,0-1-48 16,0 3 0-16,1-1 0 0,-1 3-112 0,-1 0-32 15,0 2 0-15,-1 2 0 0,-2 0-48 0,-1 1-16 16,-1 2 0-16,1 3 0 0,1 1-128 0,2 2 160 16,1-2-160-16,1 1 160 0,0-3 288 0,2-1 64 15,1 2 16-15,1-1 0 0,3-1 96 0,-1 1 16 16,3-2 0-16,-3-1 0 0,1 1-384 0,1-1-64 15,-1 3 0-15,0-3-16 0,0 0-176 0,-1 1 0 16,1 0 144-16,1 1-144 0,0 1 0 0,2-1 144 0,-1 0-144 0,3-1 0 16,0 1 208-16,1-4-64 0,2 0-16 0,1-2 0 15,1-2 64-15,3 3 0 0,1-3 0 0,3 1 0 16,0 0-64-16,2-2-128 0,0-2 192 0,3 1-64 16,1-2-128-16,2-2 192 0,0 0-192 0,2-1 192 15,2-1-192-15,1-2 0 0,1-1 144 0,0 0-144 16,-2 0 0-16,1 0 0 0,-1 0 0 0,-1 0 128 15,-5-1-128-15,0 1 0 0,-2-2 0 0,-1 1 128 16,0-2-128-16,-1 1 0 0,-1-3 0 0,0-1 0 16,-1 0 128-16,0-2-128 0,-2-1 128 0,2-2-128 15,-1 1 192-15,1-2-48 0,-1 2 0 0,-1-3 0 16,1-2 80-16,-1-1 16 0,0-3 0 0,1 1 0 16,-2-2-112-16,0 1-128 0,1-2 176 0,1-2-176 15,1-2 144-15,-1 1-144 0,1 0 0 0,-1 1 144 16,-1-1-144-16,-1-1 0 0,-1 1 0 0,-2-2 0 0,0 0 0 15,-1 1 0-15,-1 2 128 0,-3-2-128 0,-2 0 128 0,-3 3-128 16,-1 3 192-16,-2-1-64 0,-1-1 176 0,-1 0 16 16,-1 3 16-16,-1 3 0 0,0 0-80 0,-2 2-32 15,0 0 0-15,-2 0 0 0,0 1-224 0,-2 1 144 16,-2-1-144-16,1 3 128 0,1-2-128 0,0 4 0 16,0-1 0-16,3 0 0 0,0 0 0 0,1 2 0 15,1-2 0-15,0 1 0 0,2 2 0 0,2 1 0 16,-1 0-144-16,9 4 144 15,-11-1-1264-15,2 2-144 0,0 0-16 0,0 2-19840 0</inkml:trace>
  <inkml:trace contextRef="#ctx0" brushRef="#br4" timeOffset="150704.31">759 5278 8287 0,'0'0'368'0,"-4"-10"80"0,-1-1-448 0,1 1 0 16,1-1 0-16,1 1 0 0,-1 1 4240 0,0 0 768 15,3 9 160-15,-1-6 16 0,0 0-3664 0,-2 1-752 16,0 1-128-16,0 0-48 0,-1 0 32 0,0 3 0 15,0-5 0-15,-4 0 0 0,1 1 192 0,7 5 32 16,-7-6 16-16,1 1 0 0,1 0 16 0,5 5 0 16,-5-4 0-16,5 4 0 0,-6-6-176 0,6 6-16 15,-6-4-16-15,6 4 0 0,0 0-96 0,0 0 0 16,0 0-16-16,0 0 0 0,0 0-96 0,0 0-16 16,0 0 0-16,0 0 0 0,0 0-144 0,0 0-48 15,0 0 0-15,0 0 0 0,0 0 112 0,0 0 16 16,-5 14 0-16,2 6 0 0,1-2-192 0,1 4-16 0,-2 0-16 0,2 3 0 15,-1 1 64-15,2 1 16 0,2-1 0 0,0 1 0 16,3 0 80-16,1-2 0 0,0-2 16 0,2-1 0 16,1 1-336-16,0-4 0 0,-1-1 0 0,-3-7-128 15,2 3 128-15,-1 2 0 0,2 2 0 0,0 2 0 16,-1 0 192-16,0 3-48 0,1 1 0 0,5 23 0 16,-1-6 16-16,-2-5 0 0,-2-2 0 0,1-1 0 15,0 2-32-15,-1-3 0 0,-1 2 0 0,-2-2 0 16,0-2-128-16,0 0 160 0,-1 1-160 0,0 2 160 15,0 0-160-15,0 0 0 0,0 2 0 0,0 3 128 16,-2 0-128-16,1 1 0 0,-3 3 0 0,-1 1 0 16,-2-2 0-16,1-2 0 0,-2-2 0 0,0 1 0 15,-3-2 192-15,-1 5-32 0,-1 2-16 0,1 2 0 0,1 0-144 16,-1 2 0-16,-1-2-192 0,0 1 192 0,1 0 0 16,0-3 0-16,-1-4 0 0,1 4 0 0,0-3 0 0,4-18 0 15,-1 2 0-15,0 3 0 0,0 3 0 0,-1 7 0 16,1 4 0-16,0 2 0 0,1 2 0 0,-4 29 0 15,4-15 0-15,0-10 0 0,0-10 0 0,2-5 0 16,-2-3 128-16,0 3-128 0,-1-1 0 0,-2 5 0 16,0 7 0-16,-1 1 0 0,-1 4 0 0,-1-3 0 15,1-2 128-15,0-6-128 0,0-4 0 0,0-1 0 16,1-5 0-16,2-4 128 0,-1 0-128 0,2-1 0 16,0 1 0-16,1 0 0 0,1 4 0 0,1 3 128 15,-1 3-128-15,2 2 0 0,-1 3 128 0,1-1-128 16,0-1 0-16,-1-3 128 0,1-1-128 0,0-4 0 0,-1-2 0 0,1-2 0 15,0-3 0-15,0-3 0 0,-1-2 128 0,1 0-128 16,0-1 0-16,1 3 160 0,-2 1-160 0,1 1 160 16,0 1-160-16,-1 3 0 15,2 2 0-15,0 0-176 0,0 2 176 0,0-2 0 0,0 0 0 0,2 0 0 16,0-3 0-16,0-2 0 0,-2-1 0 0,2 0 0 16,1-2 0-16,-1-2 0 0,0-1 0 0,-1 0 0 15,0-3 0-15,2-1 128 0,0-1-128 0,-1 0 0 16,-2-12 0-16,4 13 128 0,0-1-128 0,-4-12 0 15,4 13 0-15,-4-13 144 0,6 11-144 0,-6-11 0 16,8 14 160-16,-1-4-160 0,-7-10 128 0,8 12-128 16,-8-12 0-16,6 13 0 0,-1-2 128 0,-5-11-128 15,7 13 0-15,-2-2 0 0,-5-11 0 0,4 14 0 16,-1-2 0-16,-1 0 0 0,-2-12 128 0,3 13-128 16,-1-2 0-16,2 0 0 0,-1-1 0 0,-3-10 0 0,4 11 0 0,-4-11 0 15,6 9 128-15,1-1-128 0,-7-8 0 0,8 5 0 16,-8-5 0-16,9 6 128 0,-1 1-128 0,-8-7 0 15,0 0 0-15,0 0 128 0,0 0-128 0,0 0 0 16,0 0 0-16,0 0 128 0,0 0-128 0,0 0 0 16,0 0 144-16,0 0-144 0,0 0 0 0,0 0 144 15,0 0-144-15,0 0 0 0,0 0 128 0,0 0-128 16,0 0 0-16,0 0 0 0,0 0 0 0,9 0 0 16,-9 0 0-16,6 0 0 0,-6 0 0 0,7 0 0 15,-1-1 0-15,1-1 0 0,1 0 128 0,0-2-128 16,-1 1 0-16,6-1 0 0,-2 0 240 0,-1 1-64 0,-10 3-16 15,13-4 0-15,-1 1-160 0,0 0 0 0,1-1 0 16,0 2 0-16,0-1 0 0,1 2 0 0,2-4 0 0,2 1 0 16,0 1 0-16,1 2 0 0,-1 1 0 0,1-4 0 15,1 1 128-15,1-1-128 0,4 1 128 0,1-3-128 16,1 0 128-16,4-1-128 0,5 1 128 0,-1-1-128 16,0 1 128-16,1-1-128 0,1 2 0 0,1 0 128 15,0-3-128-15,-1 3 0 0,-1 1 0 0,-1 1 0 16,-3 1 0-16,4 0 0 0,0 1 0 0,2 2 0 15,1 2 0-15,1-3 0 0,2-1 128 0,1-1-128 16,0 2 0-16,0-1 0 0,0-3 0 0,0 0 0 16,-1-1 0-16,2 0 0 0,3 1 0 0,3-3 0 15,1-3 0-15,2 1 0 0,2-2 144 0,2 5-144 16,4-1 0-16,-5 2 144 0,-5 0-144 0,-2 0 0 0,-5-2 144 0,-1 1-144 16,1-2 0-16,2 0 144 0,3 1-144 15,2 2 0-15,0 3 144 0,0 0-144 0,-5 0 0 0,-5-1 0 16,-2 2 0-16,1-2 128 0,-1-1-128 0,0 0 0 15,0 1 0-15,3-3 0 0,3 1 0 0,3 0 0 16,2 2 0-16,-3-5 0 0,-4-3 0 0,-1 0 0 16,-2 2 0-16,-2 3 128 0,-3-1-128 0,0 1 0 15,2-1 0-15,-1 2 0 0,-2 0 0 0,1 1 0 16,1 0 0-16,-4 1 0 0,-2 2 0 0,-2 2 0 16,-2 2 0-16,-2-2 0 0,1 4 0 0,-3-1 128 15,-1 1-128-15,-1 1 0 0,-2-2 0 0,0 1 0 16,1-3 0-16,-1 2 0 0,0 0 0 0,2-1 0 0,0-3 0 0,3 0 0 15,-1 0 0-15,1-3 0 16,1 1 0-16,-1 0 0 0,-1 2 0 0,2-2 0 0,-1 0 0 16,-1 2 128-16,-1 0-128 0,0 2 0 0,-3 0 0 0,-1 0 0 15,-1 0 0-15,0 1 0 0,-3 1 0 0,0 0 0 16,-2 1 0-16,1-1 0 0,-1 0 0 0,-2 0 128 16,-9-4-128-16,10 5 0 0,-1-3 0 0,0 4 0 15,-9-6 0-15,12 2 0 0,-1 1 0 0,-1-3 0 16,-1 1 0-16,0-1 0 0,2 0 0 0,-11 0 128 15,11-1-128-15,0-3 0 0,-11 4 0 0,10-3 0 16,-1 1 0-16,-9 2 0 0,12-2 0 0,-1 1 128 16,-11 1-128-16,10-1 0 0,-1-3 0 0,0 1 0 15,-9 3 0-15,11-4 0 0,-4-1 0 0,3 1 0 16,-4-1 0-16,-6 5 0 0,8-5 0 0,-2-2 128 16,1-2-128-16,-2 3 0 0,-5 6 128 0,7-11-128 0,-2 1 128 0,0-2-128 15,-1-1 160-15,0 3-160 16,0-1 160-16,0-1-160 0,0 1 160 0,-2 0-160 0,1 1 160 0,1-3-160 15,0 0 160-15,-2 0-160 0,1-2 0 0,0 1 128 16,0 1-128-16,1-3 0 0,-1 1 0 0,1-6 128 16,0-1-128-16,0 1 0 0,0-1 128 0,-2 0-128 15,1-3 0-15,-1 0 0 0,2 0 128 0,-1 3-128 16,-2-3 0-16,2-1 144 0,1-4-144 0,1-1 0 16,-2-3 0-16,-1-2 128 0,1-2-128 0,-1 0 0 15,1 0 0-15,-2 2 128 0,-2-5-128 0,1 5 0 16,0 3 0-16,-1 1 128 0,-2-2-128 0,2 2 0 15,0 1 0-15,-1 0 0 0,0-2 0 0,0-1 0 16,1-2 128-16,0-1-128 0,-2 1 0 0,1-2 0 16,-2-2 0-16,1 0 0 0,0 1 0 0,-1 0 0 0,-1 1 0 0,3-1 0 15,0 3 0-15,1-3 0 0,0-4 128 16,1-2-128-16,1-3 0 0,2 1 0 0,1 0 0 0,1 0 0 16,0-2 0-16,2 3 0 0,0 3 0 0,1 1 0 15,0 3 0-15,2-2 0 0,3-3 0 0,-2 3 0 16,-3-2 0-16,0 1 0 0,-1-1 144 0,0 0-48 15,-1-1-96-15,0 2 0 0,-3 2 0 0,0 3 0 16,-2 4 0-16,1 3 0 0,-2-2 0 0,-2-1 0 16,1-1 0-16,0 0 0 0,-2-2 0 0,-1-2 0 15,0 0 0-15,2 1 0 0,-1-1 0 0,1 1 0 16,0 2 0-16,1 2 0 0,-2-2 0 0,2 3 0 0,0 2 0 16,1 1 0-16,0 0 0 0,-2-1 0 15,-1 2 0-15,0-1 0 0,0-1 0 0,-1 0 0 0,0 3 0 0,1-1 0 16,-1 0 0-16,0 0-160 0,1 1 160 0,-1 1 0 15,-1-2 0-15,2 4 0 0,3 1 0 16,-1 1 0-16,-3 0 0 0,2 3 0 0,-1 2 0 0,3 2 0 16,-3-3 0-16,2 1 0 0,1 0 0 0,-1 0 0 15,-2-1 0-15,1 2 128 0,-1-2-96 0,2 1-32 16,1-1 0-16,-2 0 0 0,0 3 0 0,0 0 0 16,1 2 0-16,-1 1-160 0,-2-1 160 0,1 0 0 15,0 0 0-15,1 0 0 0,-1 1 0 0,-1 0 0 16,0 2 0-16,2-1 0 0,-1 0 0 0,1 1 0 15,-1 0 0-15,-1 2 0 0,4 8 0 0,-4-8 0 16,0 3 0-16,4 5 0 0,-5-6 0 0,5 6 0 0,-5-7 0 16,5 7-128-16,-5-5 128 0,5 5 0 0,0 0 0 0,0 0 0 15,-6-8 0-15,6 8 0 16,0 0 0-16,-4-6 0 0,4 6 0 0,0 0 0 0,0 0 0 0,0 0 0 16,-6-10 0-16,1 5 0 0,5 5 0 0,0 0 0 15,-7-5 0-15,7 5 0 0,-9-4 0 0,1-1 0 16,8 5 0-16,-8-4 0 0,-1 1 0 0,9 3 0 15,-10-1 0-15,10 1 0 0,-11 0 0 0,1 0 0 16,1 0 0-16,9 0 0 0,-11 1 0 0,11-1 0 16,-10 3 0-16,1-2 0 0,9-1 0 0,-9 0 0 15,9 0 0-15,-11 0 0 0,2 0 0 0,9 0 0 16,-12-1 0-16,2 1 0 0,0 0 0 0,-2 0 0 16,0 0 0-16,0 0 0 0,-1 0 0 0,-1 0 176 15,-2 0-176-15,-1 0 0 0,-1 0 0 0,0 0 112 16,0 0-112-16,-1 0 0 0,0 3 0 0,-1-1 0 15,-2-1 0-15,1 2-160 0,-1 0 160 0,0 1-128 0,-2-4 128 0,1 1 0 16,0 0 0-16,-1 3 0 0,-1-4 0 0,2 1 0 16,1 1 0-16,0-2 0 0,-1-2 0 0,-1 2 0 15,-2 2 128-15,-3-1-128 0,-4-1 0 0,-1 1 0 16,0 2 0-16,-2 1 0 0,-3 0 0 0,-3 1 0 16,-2 0 0-16,1 0 0 0,0 1 0 0,4 0 0 15,2-1 0-15,-1 2 0 0,-1-1 0 0,-1 1 0 16,-3 1 0-16,-2-2-128 0,-2 1 128 0,1-1 0 15,-1 2 0-15,-2-1 128 0,0-3-128 0,5 1 0 16,4 1 0-16,1 1 0 0,-2-2 0 0,-2 2 0 0,-2-2 0 16,0 0 128-16,-4 0-128 0,0 0 0 15,-3 1 0-15,2 1 0 0,5 3 0 0,1-1-128 0,1 0 128 16,0-3 0-16,-1 0 0 0,0-1 0 0,-2 0 0 16,-1 0 0-16,0 2 0 0,2-3 0 0,-1 1 0 0,0 0 0 15,1-1 0-15,6 1 0 0,5-2 0 0,0 1 0 16,0-3 0-16,0 2 0 0,-2-1 0 0,-1-2 0 15,-1 0 0-15,0 0 0 0,-1 3 0 0,-1-1 0 16,-1 1 0-16,2 2 0 0,0-1 0 0,3 0 0 16,3 0 0-16,3 1 0 0,2-4 0 0,-1 2 0 15,-1 0 0-15,0-3 0 0,0 1 0 0,0 2 0 16,1-5 0-16,2 2 0 0,-1 0 0 0,1 0 128 16,-3-1-128-16,3 0 0 0,1 1-128 0,1-4 128 15,-1 1 0-15,2 1 0 0,2-1 0 0,1 2 0 16,2-5 0-16,2 4 0 0,0-2 0 0,1 0 0 15,-1 0 0-15,2 0 0 0,-2-2 0 0,1 2 0 0,0 1 0 0,2 1 0 16,-2-1 0-16,2 0 0 16,-2 1 0-16,2-2 0 0,1 0 0 0,1 0 0 0,1 0 0 0,0 0 0 15,1-1 0-15,-1 4 128 0,0 1-96 0,4-3-32 16,-1 0 0-16,-1 0 0 16,-1 0-480-16,-2 2-96 0,0 1 0 0,0 1-16 15,-1 2-2560-15,-7 7-512 0,1 2-112 0</inkml:trace>
  <inkml:trace contextRef="#ctx0" brushRef="#br4" timeOffset="156867.82">16947 7090 8287 0,'0'0'736'0,"0"0"-592"0,0-6-144 0,0 6 0 0,-1-13 3008 0,1 13 576 15,0-9 128-15,0 9 0 0,0 0-2992 0,0 0-592 16,0 0-128-16,-2-8 0 16,2 8-656-16,-3-7-112 0,3 7 0 15,0 0-16-15,-4-9-400 0,4 9-80 0,0 0-16 0,0 0 0 0,-3-9 976 0,3 9 304 16,0-9-160-16,0 9 160 0,0 0 336 0,0 0 160 16,0 0 16-16,0-9 16 0,0 9 768 0,0 0 160 15,0 0 16-15,0 0 16 0,-3-9-16 0,3 9 0 16,0 0 0-16,-4-7 0 0,4 7-448 0,0 0-112 15,0 0-16-15,0 0 0 0,-5-5-448 0,5 5-80 16,0 0-32-16,0 0 0 0,-8-4 592 0,8 4 112 16,0 0 32-16,-9-4 0 15,9 4-1680-15,-9-4-336 0,-1 1-64 0,1 2-16 0,-1 1 848 0,0-2 176 0,0 0 0 0,-1 2 0 16,1 2 0-16,-2 0 128 0,0-1-128 0,-1 2 0 16,0 1 544-16,0 0 16 0,0 0 0 0,-1 1 0 15,-1 0 208-15,2 0 64 0,0 1 0 0,0 0 0 16,0 1-320-16,0-1-48 0,2 2-16 0,-1 1 0 15,0-2-256-15,0 1-64 0,-1 1-128 0,2-2 192 16,-4 1-192-16,4-1 0 0,0-1 0 0,1 2 0 16,-1 0 0-16,2-2 0 0,-1 1 128 0,1 2-128 15,-2 2 0-15,2 4 0 0,0 0 0 0,1 0 0 16,-2-2 256-16,-1 0 16 0,-1-1 0 0,2 2 0 16,0 3 32-16,0 2 0 0,1 0 0 0,2 3 0 15,0-3-128-15,0 0-32 0,1 1 0 0,-1 2 0 16,0-3-144-16,0 2 192 0,2-3-192 0,0 5 192 15,2-3-32-15,-1-1 0 0,2-5 0 0,0 4 0 0,2 6 0 0,2-5 0 16,0-6 0-16,2-6 0 0,-4-7 80 16,0 0 16-16,10 4 0 0,1 1 0 0,-1 0-96 0,2 0-16 15,1 1 0-15,1-1 0 0,1-3-16 0,0 2 0 16,1 2 0-16,0 0 0 0,-1 2 0 0,1-2 0 16,-2 0 0-16,-1 0 0 0,0 1-128 0,0-1 0 15,1 1 0-15,-1-1-176 0,0 1 176 0,-2-1 0 16,-11-6 0-16,15 6 0 0,-2-3 0 0,0 1 0 15,-2 0 0-15,1-1 0 0,0-3 0 0,1 0 128 16,1-3-128-16,1 1 128 0,-1 0-128 0,0-2 0 16,-1-1 128-16,2 1-128 0,-2 0 160 0,0-1-32 15,0 0-128-15,0-2 192 0,0 0-32 0,0-1-16 0,0 1 0 0,0 1 0 16,-1-1 48-16,1 1 0 16,0 2 0-16,0-1 0 0,-1-2-192 0,2 2 128 0,0-2-128 0,1 1 128 15,-1-1-128-15,2 1 0 0,-2-3 0 0,2 1 0 16,-1-3 0-16,0 2 0 0,-2-1 0 0,0-1 0 15,0 2 0-15,-2-4 0 0,0 3 128 0,-2-3-128 16,-1 1 0-16,-2 2 0 0,1-2 0 0,-2-1 0 16,-2-1 128-16,-1-1-128 0,0-2 0 0,-1 0 128 15,0 0-128-15,-1-1 128 0,-1-1-128 0,1 0 128 16,-1 1 0-16,1 1 0 0,1 3 0 0,0-6 0 16,-1 3-128-16,1-1 0 0,1 0 0 0,0 1 0 15,1 1 0-15,0 2 128 0,-2 1-128 0,-1 2 0 16,0 2 0-16,0-1 0 0,0 10 0 0,-3-11 0 0,1 2 0 15,-2 3 0-15,0-3 0 0,4 9 0 16,-9-4 0-16,0-3 0 0,-2 2 0 0,1 0 0 0,-1-2 192 16,1 2-64-16,-1 0 0 0,1-2 0 0,-2-1-128 0,1 1 160 15,-1-1-160-15,0 0 160 0,0 0-160 0,1 2 160 16,0 2-160-16,2 0 160 0,1-1-160 0,-2-5 128 16,-2-3-128-16,0 3 128 0,2 2-128 0,1 2 0 15,1-1 0-15,0 3 0 0,2 2 0 0,-3 0-144 16,-2 0 144-16,1 3 0 15,1 2-1104-15,-1 1-112 0,3 2-32 0,-1 3-12592 16,-1 2-2528-16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19:31:46.21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16839 5605 6447 0,'0'0'576'0,"0"0"-576"15,9-2 0-15,-9 2 0 0,10-2 2336 0,-10 2 352 16,11-1 80-16,-11 1 16 0,0 0-2192 0,0 0-432 16,0 0-160-16,0 0 0 0,0 0 176 0,0 0-176 15,0 0 160-15,0 0-160 0,0 0 816 0,0 0 64 16,0 0 16-16,0 0 0 0,0 0 624 0,-4-4 128 15,4 4 16-15,-4-2 16 0,0-2-272 0,0 1-48 16,4 3-16-16,0 0 0 0,-4-1-672 0,-2-2-144 16,6 3-16-16,0 0-16 0,0 0-176 0,0 0-16 15,-9 4-16-15,1 1 0 0,8-5-160 0,-9 7-128 16,1-1 144-16,0 2-144 0,0 1 224 0,0 2-48 0,-1 2-16 16,0 1 0-16,0 2 80 0,-1-1 16 0,-2 2 0 0,0 3 0 15,2 1-96-15,-1 0-16 0,2 1 0 0,1 0 0 16,2 1-144-16,2-2 0 0,1 1 144 0,2 3-144 15,1-1 256-15,0 0-32 0,1-1 0 0,1 0 0 16,0-2 128-16,1-2 32 0,1 1 0 0,0 3 0 16,1-2-192-16,0 0-16 0,0-1-16 0,2-2 0 15,-1-1-160-15,3-1 0 0,2-3 144 0,1-2-144 16,1-2 128-16,4-2-128 0,1-4 128 0,3-5-128 16,1-2 144-16,4-2-144 0,1-3 192 0,1 0-192 15,-1-1 128-15,2-1-128 0,-2-1 0 0,0 0 0 16,1 1 0-16,-3-1 0 0,-2 0 128 0,-2-1-128 15,-3-1 0-15,-1 1 0 0,-3-3 0 0,0 2 0 0,-3-1 192 0,0 0-64 16,-2-2 0-16,-1-2-128 16,-3 1 320-16,-1-1-32 0,-3-1-16 0,2-1 0 0,-1-2-272 15,-2-3 160-15,-2-2-160 0,-1-2 128 0,0 2-128 0,1 0 0 16,-2 2 0-16,-1 0 0 0,-2-1 0 0,2 3 0 16,-2 0 0-16,1 1 0 0,-2 4 0 0,0 1 0 15,-1 1 0-15,-1 5 0 0,-3 3 176 0,-2-2-48 16,-2 3-128-16,0 3 192 0,-1 3-192 0,-1 2 144 15,-2 1-144-15,1 3 128 0,-2 1-384 0,0 4-64 16,0-1-32-16,0 4 0 16,-3 1-1472-16,1 4-288 0,3-2-64 0,1 2-13920 0</inkml:trace>
  <inkml:trace contextRef="#ctx0" brushRef="#br0" timeOffset="8973.73">17854 5588 12895 0,'0'0'1152'0,"0"0"-928"0,-10 0-224 0,2 2 0 16,8-2 2624-16,-9 2 464 0,9-2 112 0,0 0 0 15,0 0-1760-15,0 0-352 0,0 0-80 0,8-6-16 16,1 2-336-16,4 1-64 0,1-1-16 0,5 2 0 16,0-1-304-16,5 2-64 0,2-3-16 0,0 3 0 15,0-1 64-15,0 2 0 0,0-4 0 0,0 3 0 16,-2 0 128-16,-2 1 16 0,-1-4 16 0,-3 3 0 15,-3 1 208-15,0 0 32 0,-3 0 16 0,-2 0 0 16,-10 0-32-16,13 1-16 0,-3-1 0 0,1 0 0 16,-11 0-32-16,12 0 0 0,-2-1 0 0,0 1 0 15,-10 0-464-15,13 2-128 0,-2 1 0 0,-11-3 0 16,0 0 0-16,8 6 0 0,-8-6 0 0,0 0 0 16,0 12 0-16,-4 1 0 0,-3 1 0 0,-2-1 0 15,-1 2 0-15,-1-2 0 0,0-3 0 0,0 1 0 0,1 0 0 0,-1 0 0 16,1-5 0-16,-1 2-128 0,2-1 128 0,3-1 0 15,6-6 0-15,0 0 0 0,0 0 0 0,-4 9 0 16,4-9 0-16,0 0 0 0,0 0 0 0,0 0 0 16,8 8 0-16,2-1 0 0,1-2 0 0,-1 0 0 15,0 0 0-15,1-1-128 0,-1 0 128 0,3 1 0 16,2 1 0-16,0-3 0 0,4 0 0 0,0 0 0 16,1-1 0-16,2 1 0 0,3 1 0 0,-1 2 0 15,-1 1 0-15,-3-1 0 0,1-2 0 0,-2 4 0 16,-3 1 0-16,-1 2 0 0,-2 0 0 0,-3 1 0 15,-2 0 0-15,0 1 0 0,-2-3 0 0,1 3 0 16,-2 0 0-16,-1-1 0 0,-1 0 0 0,1-2 0 0,-4 2 192 0,-2 1-64 16,0-1 64-16,-2-2 32 0,-1-1 0 0,-1 4 0 15,0-4 32-15,-2 2 16 0,-2-1 0 0,-1 3 0 16,-2-2-96-16,0 2-32 0,-4 0 0 0,0 0 0 16,-1-3-16-16,0 3-128 0,-2 0 192 0,1-2-64 15,-1-2-128-15,-1-1 128 0,-1 1-128 0,1 0 128 16,2 0-128-16,2-1 0 0,1-1 0 0,2-2-176 31,2-3-1552-31,1 1-304 0,11-3-64 0,-7 0-14800 0</inkml:trace>
  <inkml:trace contextRef="#ctx0" brushRef="#br0" timeOffset="9756.39">19367 5536 21183 0,'0'0'1888'0,"-9"1"-1504"16,-2 1-384-16,11-2 0 0,0 0 2624 0,0 0 448 16,0 0 80-16,0 0 32 0,0 0-2096 0,0 0-400 15,0 0-96-15,13-3-16 0,0 1-416 0,3 0-160 16,2-4 0-16,3-1 144 0,0 1-144 0,1-2 0 0,1-1 0 0,1 0 0 16,-1 0 0-16,2-1 0 0,1 1 0 0,-1 3 0 15,-1 1 0-15,-1 1 0 0,-1 0 0 0,-1 4 0 16,-1-3 192-16,-1 3 176 0,-1 3 16 0,-2-1 16 15,0 5 64-15,-2 1 16 0,-2-1 0 0,-1 1 0 16,0 3-160-16,-3-2-16 0,-2 0-16 0,-6-9 0 16,7 10-112-16,-7-10-32 0,2 12 0 0,0-1 0 15,-2-11-144-15,0 11 128 0,-3 0-128 0,-1-3 128 16,-2-1-128-16,-2 2 128 0,0 1-128 0,-1-1 128 16,-2-5-128-16,1 5 0 0,-2-3 144 0,1 2-144 15,-1-1 0-15,0-1 128 0,2-1-128 0,0 1 0 0,10-6 0 0,-7 5 0 16,7-5 0-16,0 0 0 0,0 0 0 0,0 0 0 15,0 0 0-15,0 0 0 0,0 0 0 0,7 10 0 16,3-2-144-16,0-3 144 0,2-1-128 0,2 1 128 16,0 1-160-16,2-1 160 0,0-1 0 0,-1 1-144 15,2 0 144-15,2-1 0 0,-2 1 0 0,1-1 0 16,1 3 0-16,2-2-128 0,-1-1 128 0,-1 0 0 16,-2 2-144-16,-1 1 144 0,0 1 0 0,-2-2 0 15,0-1-144-15,-1 2 144 0,-1-1 0 0,0 1 0 16,-1-1 0-16,-1 2 0 0,-3 0 0 0,0 4 0 15,-2-2 0-15,0 3 0 0,1 0 0 0,-2 0 0 16,-2 0 0-16,-1 2 0 0,1 0 0 0,-2-2 0 16,-2-1 0-16,0 2 0 0,-1 3 0 0,-2 0 0 15,-4-4 0-15,-2 0 0 0,-2-2 0 0,0 1 0 16,0 1 0-16,-1-2 0 0,-3 2 176 0,0-2-176 0,0 2 192 0,-1-3-192 16,0-1 288-16,1-1-48 0,-2 1-16 0,2-2 0 15,1 1-96-15,1 0 0 0,1-3-128 0,1 0 192 16,0-2-64-16,0 1-128 0,0-1 176 0,2-3-176 15,2-2 144-15,9 2-144 0,-10-3 0 0,1 2 144 32,9 1-624-32,0 0-128 0,0 0-32 0,0 0 0 15,-10-5-2928-15,10 5-592 0</inkml:trace>
  <inkml:trace contextRef="#ctx0" brushRef="#br0" timeOffset="10357.04">21114 5612 8287 0,'0'0'368'0,"0"-9"80"16,0 9-448-16,0 0 0 0,-3-8 0 0,3 8 0 0,0 0 4960 0,0 0 912 15,0 0 176-15,-5-8 32 0,5 8-4944 0,-7-5-1008 0,0 0-128 0,-1 2-144 16,-1 3-48-16,-3 3 0 0,-2-1 0 0,-1 2 0 16,2-1 192-16,0 3 0 0,-1-2-144 0,-2 3 144 15,0-1 256-15,0 2 128 0,-1 1 32 0,0 3 0 16,0 1 304-16,0 1 64 0,0 3 16 0,0 1 0 15,0 3-96-15,1-1 0 0,1-1-16 0,2 2 0 16,0 3-112-16,1 2 0 0,1-3-16 0,4-1 0 16,1-1-128-16,4 0-32 0,0 0 0 0,4 1 0 15,0 0-176-15,4-1-32 0,1-3-16 0,4-1 0 16,2 0-176-16,1-1 0 0,3-2 144 0,1 1-144 16,1-2 0-16,0-2 0 0,1 0 0 0,2-2-128 15,0-5-64-15,3-1-16 0,1 0 0 0,1-3 0 16,2-3 208-16,1-3-192 0,-1 2 192 0,1-5-192 15,1-1 192-15,0-1 0 0,0 0 0 0,-1-1 0 16,-1 0 0-16,-1-1 0 0,-2-1 0 0,-2-3 0 0,0-3 288 0,-2-1-48 16,-2-3-16-16,-1-1 0 0,-1-1 112 0,-1-4 32 15,-4-3 0-15,-1 1 0 0,-1-2-176 0,-5 4-16 16,-1 4-16-16,-2 0 0 0,-3-2-32 0,-1 5 0 16,-3 1 0-16,-3 2 0 0,-2 2 64 0,-1 2 0 15,-3 2 0-15,-3 2 0 0,-2 2-192 0,-3 3 0 16,-4 3 0-16,-2 4 0 0,-3 0 0 0,-3 3 0 15,-3 1-224-15,0 2 80 16,2 1-496-16,2 3-112 0,2-2-16 0,5 1-11328 16,3 2-2256-16</inkml:trace>
  <inkml:trace contextRef="#ctx0" brushRef="#br0" timeOffset="14643.94">16852 7032 8927 0,'0'0'384'0,"0"0"96"0,-9 2-480 0,9-2 0 16,0 0 0-16,0 0 0 0,0 0 1424 0,0 0 192 15,0 0 48-15,0 0 0 0,-5-9-320 0,5 1-64 16,0 8-16-16,5-12 0 0,1 3-176 0,2 0-16 15,0 0-16-15,1 3 0 0,-1-1-224 0,0 1-64 0,-3-1 0 0,-5 7 0 16,5-8 176-16,-5 8 16 0,4-6 16 0,-4 6 0 16,0-11 64-16,0 11 16 0,-4-6 0 0,-1 1 0 15,5 5-464-15,-7-4-80 0,0 2-32 0,7 2 0 16,-12-1-224-16,0 2-32 0,0 1-16 0,1 0 0 16,0 1-80-16,-1 1 0 0,-1 0-128 0,-1 2 192 15,0 1 112-15,-1-1 16 0,-2 3 0 0,-1 2 0 16,0 0 128-16,2 3 16 0,2 1 16 0,0 1 0 15,-2 3-176-15,2 0-48 0,-2-1 0 0,3 3 0 16,1 0-96-16,2 2-32 0,1 2 0 0,2 0 0 16,2-2-128-16,2 3 128 0,2 2-128 0,2 3 128 15,3 1-128-15,1 2 0 0,1 3 0 0,3-5 128 16,1 1-128-16,2-2 0 0,1-2 0 0,3-2 0 16,1-5 0-16,2 1 0 0,2-5 0 0,0-1 0 15,0-2-176-15,0-1 48 0,-1-4 0 0,0-2 0 0,-2-2 128 16,2 0 0-16,-2-3 0 0,2 0 0 15,-1-4 0-15,1-3 0 0,-2 0 0 0,0-3 0 0,2-4 0 0,-1-1 176 16,0-1-176-16,-1-3 192 0,0 1-64 0,0-4 0 16,-1-4 0-16,0-2 0 0,0-5 64 0,-1-4 16 15,-2-4 0-15,-1-1 0 0,0-4 0 0,-1 3 0 16,0 3 0-16,-1 2 0 0,0 1-208 0,-2 2 144 16,-2 3-144-16,-2 4 128 0,-3 2-128 0,-2 3 0 15,-1-2 0-15,-2 4 0 0,-2 1 0 0,-3 1 0 16,-1-1 0-16,-1 3 0 0,-2 0 0 0,-2 1 0 15,-3-1 0-15,0 1 0 0,-1 0 0 0,-3 0 0 16,-1 2 0-16,-2-1 0 0,-1 1 0 0,1 4 0 0,0-2 0 16,-1 1 0-16,1 0-160 0,-1-1 160 0,3 0-208 0,1 0 80 31,0-1-1680-31,1 3-336 0</inkml:trace>
  <inkml:trace contextRef="#ctx0" brushRef="#br0" timeOffset="16994.75">23698 5648 4607 0,'0'0'192'0,"-9"3"64"0,9-3-256 0,-11 5 0 15,2-2 0-15,0 1 0 0,0 0 2560 0,0 1 480 16,9-5 96-16,-11 2 0 0,2 2-2080 0,9-4-416 16,-10 0-96-16,0 2-16 0,10-2 784 0,0 0 160 15,-9 0 16-15,9 0 16 0,0 0 224 0,0 0 64 16,0 0 0-16,0 0 0 0,0 0-432 0,0 0-80 15,0 0 0-15,0 0-16 0,0 0-560 0,0 0-96 16,0 0-32-16,0 0 0 0,13 5-240 0,0-4-48 16,0 0-16-16,2 1 0 0,-1-2 160 0,2 0 16 15,-1 0 16-15,4-2 0 0,0 0-96 0,1 2-32 16,-1-4 0-16,0 3 0 0,-2-1-208 0,0 0-128 0,-2 0 128 0,0 1-128 16,-4 0 0-16,1 1 0 0,-2 0 0 0,1-3 128 15,-11 3-128-15,10-2-256 0,-10 2 64 0,12-3 0 16,-2-1-128-16,0-1-48 0,-3 0 0 0,3 1 0 31,-10 4-336-31,13-4-80 0,-2 1-16 0,0 1 0 16,-11 2-2272-16,0 0-464 0</inkml:trace>
  <inkml:trace contextRef="#ctx0" brushRef="#br0" timeOffset="17836.14">24082 5433 21599 0,'0'0'960'0,"0"0"192"0,0 0-928 0,-8-4-224 16,8 4 0-16,0 0 0 0,0 0 1520 0,0 0 256 15,-3-8 48-15,3 8 16 0,0 0-768 0,0 0-160 16,0 0-16-16,0 0-16 0,5-5 16 0,-5 5 0 16,0 0 0-16,9-6 0 0,1 2 112 0,-1 1 16 15,-9 3 16-15,13-5 0 0,1 1-144 0,-3 0-16 0,1 0-16 0,0 0 0 16,-1 0-224-16,4 2-64 0,-2-1 0 0,1 3 0 15,2-2-176-15,2 2-32 0,0 2-16 0,1 0 0 16,-1 0-192-16,0 1-32 0,-1 1-128 0,0 0 192 16,-3 1-192-16,1 0 128 0,-1 0-128 0,0 2 0 15,-1-1 176-15,-2 2-176 0,-3-4 192 0,-8-4-192 16,7 8 272-16,-7-8-48 0,0 0-16 0,4 10 0 16,-2-2-48-16,-2-8-16 0,0 0 0 0,-6 13 0 15,0-1-144-15,-1-2 192 0,-3-2-192 0,0 0 192 16,-2 1-192-16,1-1 0 0,2-2 0 0,-1 1 128 15,-2-2-128-15,2 0 0 0,1 1 0 0,-2-1 128 16,-1 1-128-16,2-2 0 0,0 1 0 0,-1 1 0 16,-1 0 0-16,2 1 0 0,-1-1 128 0,2 1-128 15,9-7 0-15,-9 4 0 0,1 1 0 0,8-5 0 16,0 0 0-16,-6 9 0 0,6-9 0 0,0 0 0 0,0 0 0 0,0 0 0 16,1 12 0-16,-1-12 0 0,7 10 0 0,2-2 0 15,-9-8 0-15,14 6 0 0,-1-2-144 0,0 3 144 16,2-1 0-16,-2 1 0 0,0-2 0 0,0 3 0 15,0 1 0-15,-2 3 0 0,0-3 0 0,-1 3-128 16,-1-1 128-16,1 1 0 0,-1-1 0 0,-1 0 0 16,-3 2 0-16,0 0 0 0,0 0 0 0,0-1 0 15,1 0 0-15,-2 0 0 0,-1-1 0 0,1 2 0 16,-1-1 0-16,1 0 0 0,-2-2 0 0,2 1 0 16,0 0 0-16,-1 0 0 0,-2-1 0 0,-1 1 0 0,-1-1 0 0,0 2 0 15,-2-4 0-15,0 2 0 16,-1-1 0-16,-1 0 0 0,1-2 0 0,-2-1 0 0,-2 1 0 0,-1 1 0 15,-2-3 0-15,1 0 0 0,-2 0 128 0,2 2-128 16,-2-3 0-16,0 1 0 0,-1-1 128 0,0 1-128 16,-1 0 0-16,0 2 0 0,-2-1 128 0,-1 1-128 15,-1-4 0-15,1 0 0 0,2 0 0 0,1 0 0 16,-1-2 0-16,-2-1 0 0,1 0 0 0,2 0 0 31,-1-1-560-31,1-1-48 0,1 0-16 0,2 0 0 16,2 0-1904-16,9 2-384 0,-9-3-80 0,9 3-8656 0,0 0-1744 0</inkml:trace>
  <inkml:trace contextRef="#ctx0" brushRef="#br0" timeOffset="18329.7">25185 5693 21183 0,'0'0'1888'0,"0"0"-1504"0,0 0-384 0,0 0 0 16,0 0 2048-16,9-4 352 0,2 0 64 0,-1 1 16 15,-10 3-1712-15,13-1-352 0,-1 0-64 0,-2 1-16 16,1-2-112-16,-1 2-32 0,-10 0 0 0,12 0 0 15,-2-2 256-15,2 0 64 0,-1 1 0 0,-11 1 0 16,11-1 368-16,1 1 80 0,0-3 0 0,-2 2 16 16,-10 1-144-16,13 0-48 0,-2 0 0 0,-1 0 0 15,-1 0-448-15,2 0-80 0,-1 0-32 0,1 0 0 16,-2 0-224-16,2-1 0 0,2-3 0 0,3 0 0 0,2 4 0 16,-1-2 0-16,0 0 0 0,0-1 0 0,0-1-160 0,-1 2-128 15,-1 0-32-15,1 1 0 16,-2 0-2288-16,-1 1-464 0,-2 0-80 0</inkml:trace>
  <inkml:trace contextRef="#ctx0" brushRef="#br0" timeOffset="19028">25798 5444 24879 0,'0'0'2208'0,"-3"-11"-1760"0,-1 1-448 0,3 3 0 15,1 7 3056-15,0 0 528 0,7-6 96 0,-7 6 32 16,10-6-2880-16,1 3-560 0,-11 3-112 0,11-3-32 16,0 2-128-16,-1-2 0 0,2 2 0 0,0-1 128 15,-1 2-128-15,2 2 0 0,0-1 0 0,0 2 0 16,-1 1 0-16,1-1 208 0,0 3-48 0,-1-2-16 15,-3 2-16-15,0-1-128 0,0-1 192 0,-1 3-64 16,-8-7 16-16,9 6 0 0,-9-6 0 0,9 7 0 16,-9-7 240-16,10 6 32 0,-10-6 16 0,7 6 0 15,-7-6-112-15,0 0 0 0,8 5-16 0,-8-5 0 16,4 8-304-16,-4-8 160 0,0 0-160 0,-1 10 128 0,-2 2-128 0,-2-4 0 16,-2-2 0-16,-2 3 128 0,-1-5-128 15,-1 1 0-15,1 2 0 0,0 1 0 16,-1 0 0-16,1-1 0 0,-1 0 0 0,2-1 0 0,3 1 0 0,-1-1 0 15,1 2 128-15,6-8-128 0,0 0 0 0,0 0 0 16,0 0 0-16,0 0 0 0,2 9 0 0,-2-9 0 16,7 8 0-16,1-1 0 0,2-3 0 0,2 0-144 15,-1-1 144-15,3 1 0 0,-1-5 0 0,1 2 0 16,3 1 0-16,0 0 0 0,0 1 0 0,0 1 0 16,-2 0-192-16,1 1 192 0,-3 0 0 0,0 0 0 15,-3 1 0-15,1 1 0 0,-3 1 0 0,0 1-128 16,-8-9 128-16,6 9 0 0,-6-9 0 0,7 15 0 0,-7-15 0 15,4 13 0-15,-2-1 0 0,-1-1 0 16,-1 0 0-16,0-11 0 0,-1 11 0 0,-1 1 0 16,-4 0 0-16,1 0 0 0,-1-1 0 0,0 1 0 0,-3 0 0 0,0 0 0 15,-3 1 0-15,1-2 0 0,-2-2 0 0,0 3 144 16,-2 0 0-16,1 0 0 0,-3-2 0 0,3 2 0 16,1-2 32-16,1 1 0 0,-3-1 0 0,4 2 0 15,-1-2-176-15,2 2 0 0,-2-4 0 0,1 0 0 16,2-2 0-16,0 2 0 0,-1-1 0 0,-2 0 0 15,-1 0 0-15,3-3 0 0,-2 2-224 0,-1 0 80 32,0-1-384-32,-2 0-80 0,0-1-16 0,-1 0 0 15,-1-2-528-15,0 2-128 0,0-1 0 0,0-2-16 16,0-1-1488-16,3-1-288 0,2-2-64 0,3 2-16 0</inkml:trace>
  <inkml:trace contextRef="#ctx0" brushRef="#br0" timeOffset="19728.5">27125 5441 27119 0,'0'0'1200'0,"0"0"256"0,-9-1-1168 0,9 1-288 0,-10 0 0 0,0 0 0 15,10 0 1088-15,-11 4 176 0,-1 1 16 0,0 0 16 16,-1 2-528-16,-1 0-96 0,-2 1-32 0,-1 5 0 16,-2-4-128-16,0 2-16 0,1-1-16 0,1 3 0 15,0 0 96-15,2 4 32 0,-1-4 0 0,0 6 0 16,1 0-32-16,-2 3 0 0,0-2 0 0,1 3 0 0,1-1-64 0,-1 6 0 15,2-2-16-15,1 0 0 0,0 3-112 16,1-3-32-16,3 0 0 0,3-5 0 0,3-2-208 0,1-1-144 16,2-1 192-16,3-2-192 0,1-4 176 0,2 1-176 15,2-1 160-15,4 0-160 0,1 0 144 0,1 1-144 16,2-1 128-16,3-2-128 0,2 1 0 0,1-1 0 16,1 0 128-16,1 3-128 0,2 1 0 0,2-2 0 15,0 0 0-15,1-5-176 0,-1-3 176 0,0-1-192 16,1-3 192-16,1-1-192 0,0-1 192 0,-1-4 128 15,-2 1-128-15,0-5 176 0,-2 1-32 0,-1 1 0 16,-2-3 0-16,-1 2 0 0,-2-5 64 0,-1 0 16 16,-3-3 0-16,-2-3 0 0,-2-3-80 0,-1-1-16 0,-4-1 0 0,-2-8 0 15,-4-1 0-15,0-1-128 0,-3-1 192 0,0 1-64 16,-4 1-128-16,-1 1 160 0,-1 0-160 0,-1 4 160 16,-3 1-160-16,0 4 0 0,-2 2 144 0,1 2-144 15,-2 3 0-15,1 1 0 0,-1 4 0 0,-1 2 0 31,0 1-432-31,-1 2 0 0,-2 3 0 0,-1 2 0 16,-1 1-2080-16,-1 2-432 0,-1 2-64 0</inkml:trace>
  <inkml:trace contextRef="#ctx0" brushRef="#br0" timeOffset="20691.66">22664 5580 7359 0,'0'0'656'0,"-5"-9"-528"0,-1 0-128 0,4 0 0 16,2 9 3264-16,-4-9 640 16,-3 0 112-16,2 1 16 0,3 0-2144 0,-2 2-432 15,-2-1-96-15,2 2-16 0,4 5-176 0,-7-5-32 0,-2 0-16 0,1 3 0 16,8 2-96-16,-12-2 0 0,0 0-16 0,1 4 0 16,-3 0-48-16,0 2 0 0,-4 1 0 0,-2 2 0 15,-1 2-112-15,1 3-16 0,-3-2-16 0,0 5 0 16,-2 3-384-16,0 0-80 0,1 2-16 0,2 3 0 15,1 2-64-15,2 5-16 0,2 0 0 0,2 1 0 16,-1 2-128-16,4 1-128 0,3-2 192 0,3 3-192 16,2-3 144-16,4-1-144 0,2-2 0 0,4-5 144 15,3 0-144-15,4-2 128 0,4 0-128 0,2-1 128 16,2 0-128-16,5-4 128 0,4 0-128 0,3 0 128 16,-1-2-128-16,5 0 160 0,1-4-160 0,0-1 160 15,-1-4-160-15,3-2 128 0,0-4-128 0,2-3 128 16,1-1-128-16,2-3 0 0,1-4 0 0,1 0 128 0,-2-4-128 15,0-2 128-15,-2-2-128 0,-4-2 128 16,-5 0-128-16,-5-4 160 0,-5-2-160 0,-4-3 160 0,-3-3-160 16,-4-3 0-16,-5-5-160 0,-4-3 160 0,-6-2-208 0,-2-1 48 15,-3 4 16-15,-5 2 0 0,-3 2-16 0,-1 2 0 16,-5 6 0-16,-2 2 0 0,-1 6-80 0,-5 2-16 16,-2 3 0-16,-3 3 0 15,-3 6-912-15,0 8-192 0,-3 1-48 0,4 6 0 16,1 3-1808-16,0 3-368 0</inkml:trace>
  <inkml:trace contextRef="#ctx0" brushRef="#br0" timeOffset="21830.29">18075 6923 4607 0,'-8'-1'400'0,"-1"-3"-400"16,-2 0 0-16,4 2 0 0,7 2 4848 0,-7-4 880 16,7 4 176-16,0 0 48 0,0 0-4144 0,0 0-816 15,0 0-160-15,7-6-48 0,2 3-496 0,2-1-96 16,2 1-32-16,3 2 0 0,2-1-160 0,2 4 128 15,-1-1-128-15,4 2 128 0,1-2-128 0,2 2 0 16,2-1 0-16,1 2 0 0,2 0 0 0,-3 1 0 16,0 0 144-16,-3 1-144 0,-3-2 0 0,-3 1 0 15,-2 0 0-15,-2 0 0 0,-4 0 0 0,-2 2 0 16,-9-7 0-16,6 12 0 0,-6-12 128 0,1 10-128 0,-4 2 128 16,-2 0-128-16,-1-1 0 0,-3 2 0 0,-2 0 0 0,-1 2 128 15,1-2-128-15,0-2 0 0,-1 1 0 0,3-1 0 16,-1 2 0-16,0 1-128 0,-1 0 128 0,2 1-128 31,0-2-304-31,1-2-48 0,1 0-16 0,2-1 0 16,0 1-80-16,1-3-32 0,4-8 0 0,-2 10 0 0,2-10 272 0,0 0 48 0,0 0 16 0,2 12 0 15,-2-12 272-15,0 0 0 0,8 10 0 0,2-2 0 16,1-3 0-16,1-1 0 0,1-1 0 0,2 1 144 16,2 2-16-16,1 1-128 0,-1-2 192 0,2 1-64 15,0 1-128-15,-1 1 0 0,-1 0 0 0,0-1 0 16,-1 0 0-16,0 1 0 0,-2 1 0 0,2-1 0 15,-3-2 0-15,-2 1 0 0,-1 4 0 0,-3 4 0 16,1-1 0-16,-3 2 128 0,-1-2-128 0,-1 0 128 0,-2 1 64 0,-1-2 16 16,-2-1 0-16,0 1 0 0,-2-2 128 15,-1 0 32-15,-1-1 0 0,-3-1 0 0,-2 0 208 0,1-1 64 16,-2 0 0-16,0 0 0 0,-1 2-272 0,-1-3-48 16,-2-1-16-16,-1 1 0 0,-1-2-304 0,-2 0 0 15,2 2 128-15,0-3-128 16,-2 0-1216-16,2 1-288 0,0-4-64 0</inkml:trace>
  <inkml:trace contextRef="#ctx0" brushRef="#br0" timeOffset="22521.49">19489 6969 28559 0,'-9'-1'2544'0,"1"-2"-2032"0,8 3-512 0,0 0 0 16,0 0 720-16,0 0 48 0,0 0 16 0,0 0 0 16,0 0-784-16,0 0 0 0,0 0 0 0,12-3 0 0,1 1 0 0,1-1 0 15,2 1 0-15,2 0 0 0,3 1 0 0,1 0 0 16,1-1 0-16,1 2 0 0,2 0 144 0,0 2-144 16,1-1 0-16,-1 2 144 0,0 1 304 0,0-1 48 15,-1 0 16-15,-2 0 0 0,-1-1 32 0,-1 0 16 16,0-2 0-16,-2 2 0 0,0 1-560 0,-2 1 0 15,-4 1 0-15,-2 0 0 0,-3 2 320 0,-8-7 96 16,5 10 32-16,-2 2 0 0,-3-3-448 0,-1 1 0 16,-2-1 0-16,-1 1 0 0,4-10 0 0,-5 9 0 15,0-1 0-15,0-2 128 0,5-6-128 0,-7 9 0 16,1-2 144-16,6-7-144 0,-8 8 0 0,1-1 0 0,2 1 0 0,1 0 0 16,4-8 0-16,-3 12 0 15,2-1 0-15,2 1 0 0,2 1 0 0,1 0 0 0,0-1 0 0,1-3-128 16,3 2 128-16,0-1-160 0,1-1 160 0,0 2-160 15,1-2 160-15,0 1 0 0,-3 1 0 0,1-2-128 16,0 0 128-16,-1-1 0 0,-1 1 0 0,-1 1 0 16,-5-10 0-16,5 12 0 0,-5-12 0 0,4 13 0 15,-1-1 0-15,0-1 144 0,-1 1-144 0,0 0 0 16,-2 1 128-16,0-1-128 0,-2 1 0 0,2 0 0 16,-1-2 128-16,-2 4-128 0,-1-5 0 0,0 3 0 15,-1 0 0-15,-1 0 128 0,-1-1-128 0,-1 1 0 16,-2 0 144-16,0 0-144 0,-1-1 0 0,-2 0 144 15,-3-1-144-15,-1 1 0 0,1 0 144 0,-1 1-144 16,-2-4 0-16,1 3 128 0,-1-2-128 0,-1 2 0 16,0-6 0-16,2 1 0 0,0 1 0 0,1-2 128 15,1-2-512-15,3-1-80 0,3-1-32 0,1-2-15696 16</inkml:trace>
  <inkml:trace contextRef="#ctx0" brushRef="#br0" timeOffset="23083.58">21477 7090 22111 0,'0'0'1968'0,"-3"-10"-1584"0,-3-1-384 0,1 2 0 15,1 3 2624-15,4 6 448 0,-2-9 96 0,2 9 16 16,0 0-2352-16,0 0-448 0,0 0-112 0,0 0-16 16,-10-2-256-16,3 6 0 0,-2 0 0 0,-2 5 0 15,-1-1-144-15,-1 2 144 0,0 2-128 0,-2-1 128 16,-2 2 0-16,-2 2-128 0,0 2 128 0,-2 2 0 15,-1-3 0-15,-2 3 0 0,0 0 0 0,-1 0 0 16,1 1 128-16,2 1 0 0,1-1 0 0,3-1 0 16,2 4 48-16,3 1 16 0,2-3 0 0,3 1 0 0,4-2 80 15,4-1 32-15,4-2 0 0,4 0 0 0,2-2-64 16,3-1-16-16,4 0 0 0,4-5 0 0,2-1-48 0,5 0-16 16,3-3 0-16,2-2 0 0,-1 1-160 0,1-4 0 15,-2 0 0-15,0-5 0 0,1-1 0 0,-2-1-144 16,-3-3 144-16,-1 1-208 0,-1-2 208 0,0-1 0 15,-1-1-160-15,0-5 160 0,-3-3 0 0,-2 0 0 16,-2 1 0-16,0-6 0 0,-2-2 0 0,-2 0 160 16,-3 1-16-16,-2-2 0 0,-2 2 112 0,-2 1 32 15,-2 1 0-15,-4 3 0 0,-2-3-288 0,-2 7 0 16,-2-2 128-16,-2 3-128 0,-3 3 0 0,-2 2 128 16,-2 2-128-16,-1 4 0 0,-3 5 0 0,-1 1 0 15,-1 0-192-15,0 4 48 16,3 5-656-16,1-2-128 0,2-1-32 0,3 2 0 15,2 1-2496-15,3-2-496 0</inkml:trace>
  <inkml:trace contextRef="#ctx0" brushRef="#br0" timeOffset="23567.29">22699 6888 27647 0,'-1'-14'1216'0,"-1"7"256"15,-1 1-1168-15,3 6-304 0,-7-5 0 0,7 5 0 0,-10 0 2272 0,-1 2 400 16,1 2 80-16,-2 3 0 0,0 0-2240 0,-1 5-512 16,0-1 0-16,-1 2 0 0,-1 0 0 0,0 0 0 15,-2 0 0-15,0 0 0 16,1 1 0-16,-1 2 0 0,2 2 0 0,2 0 0 0,1 0 0 0,0 1 0 15,0-1 0-15,3 2 0 0,2 2 0 0,0 0 0 16,2 5 176-16,1-3-176 0,1 0 128 0,2 1-128 16,1 1 0-16,4 2 0 0,1-2 0 0,3-3 0 15,2-1 0-15,3-1 0 0,2-1 160 0,2-6-160 16,4-1 128-16,1-1-128 0,4-3 240 0,-1-2-48 16,1-5 0-16,2-2 0 0,5-2 32 0,-1-2 0 15,1-3 0-15,2-1 0 0,3-5-224 0,0-1 0 16,0-4 0-16,-1-2 0 0,-1-3 0 0,-4 1 0 0,0 1 0 0,-2 0 0 15,-3-5 192-15,-4 2-64 0,-4 2-128 16,-4-1 192-16,0-1-192 0,-4 1 0 0,-1-1 0 16,-5-2 0-16,-3 3 0 0,0-3 176 0,-2 0-176 0,-3 1 160 15,-1 0 112-15,-1 0 32 0,-3 0 0 0,-1 3 0 16,-1 1-144-16,-2 4-32 0,-3 3 0 0,-2 1 0 16,-2 4-368-16,-2 2-80 0,0 4 0 0,0 0-16 31,1 2-3056-31,-1 1-592 0,-8-4-128 0,7 5-32 0</inkml:trace>
  <inkml:trace contextRef="#ctx0" brushRef="#br0" timeOffset="23893.75">23779 6925 30399 0,'-14'-6'1344'0,"4"4"288"0,-2-1-1312 0,3 2-320 16,9 1 0-16,0 0 0 0,0 0 2896 0,0 0 512 15,0 0 112-15,0 0 0 0,12 3-2880 0,0-2-640 0,-1-1 0 16,4 0 0-16,0 0-336 0,2 0 32 0,0 0 16 0,4 0 0 15,4-1 0-15,1 1 0 0,0 0 0 0,0 0 0 32,-1 0-144-32,0 1-16 0,-2 0-16 0,-1 2 0 15,-1-2-576-15,0 0-112 0,-1 1-32 0,-2-2 0 16,0 0-1264-16,-1 0-256 0,-4 0-48 0</inkml:trace>
  <inkml:trace contextRef="#ctx0" brushRef="#br0" timeOffset="24453.18">24227 6829 35935 0,'-8'-16'3200'0,"4"8"-2560"0,0 1-512 0,4 7-128 16,0 0 1648-16,0 0 304 0,0 0 64 0,0 0 16 0,11-5-1840 0,0 2-384 15,1 1-64-15,3 0 0 0,2 1 256 0,1 2 0 16,0 2 0-16,2-2 0 0,-1-1-128 0,2 3 128 16,1 0-192-16,0-1 192 0,0-1-176 0,1 2 176 15,-4 1-160-15,-1 0 160 0,-2-1 0 0,-3 2-144 16,-2 1 144-16,-4 2 0 0,-7-8 0 0,4 12 0 16,-2 0 0-16,-5 2-128 0,-4 4 128 0,-2-4 0 15,-1 2 0-15,-3-2 0 0,-1-1 0 0,-3 2-128 16,-2-1 128-16,1-2 0 0,-1 1 0 0,0-1 0 15,1 1 0-15,1-3 0 0,0-1 0 0,1-1 0 0,2 1 0 0,2-2 0 16,-1-1 0-16,2 2 0 0,0 1 0 0,2-1 0 16,0-1 0-16,2-2 0 0,7-5 0 0,-5 6 0 15,5-6 0-15,-2 11 0 0,2-11 0 0,0 6 0 16,0-6-224-16,4 12 32 0,-4-12 16 0,7 10 0 16,2-2 176-16,2 0-208 0,1 0 80 0,1 0 128 15,0-1-160-15,2 3 160 0,2-1 0 0,2-3-144 16,-1 1 144-16,1-1 0 0,1 2 0 0,-2 1 0 15,-1-1 0-15,-1 3 0 0,-3 0 0 0,-1-2 0 16,-3 2 0-16,-2 1 0 0,-1-1 0 0,-2 2 128 16,-2 4 128-16,0 0 16 0,-2-1 16 0,-2 1 0 15,0-2-64-15,-1 2-16 0,-1 2 0 0,-1-2 0 16,-2 1-208-16,1-3 176 0,1 1-176 0,-2 0 160 0,-1-2-160 0,0 0 0 16,1-1 0-16,-1 3 0 15,-1-3 0-15,-2 0-144 0,0 0 0 0,-1 0 0 16,-1-2-592-16,0-1-112 0,1 2-32 0,-1 1-10992 15,0-4-2208-15</inkml:trace>
  <inkml:trace contextRef="#ctx0" brushRef="#br0" timeOffset="24753.74">25120 7215 43487 0,'0'0'1920'0,"0"0"400"0,0 0-1856 0,0 0-464 0,0 0 0 0,0 0 0 15,10-2 0-15,2-3-192 0,1 3 16 0,2 2 0 16,2 0 176-16,1 2 0 0,1 0 0 0,2 1-128 15,0-3 128-15,0 1 0 0,0-1 0 0,0 3 0 16,1-1 0-16,-1 2-160 0,-2 0 160 0,-1-1-208 16,-1-1-2064-16,-1 1-416 0,-2 0-64 0,-1-3-13312 15</inkml:trace>
  <inkml:trace contextRef="#ctx0" brushRef="#br0" timeOffset="25350.28">25773 6938 23039 0,'0'0'2048'0,"-4"-9"-1648"15,0 2-400-15,4 7 0 0,0 0 4000 0,0 0 720 16,0 0 144-16,0 0 16 0,3-6-3792 0,-3 6-768 15,0 0-160-15,10-6-32 0,2 1 16 0,1 1 0 16,0-1 0-16,2 1 0 0,0 1-144 0,3 0 128 0,2 1-128 0,0 1 128 16,-1 0 0-16,1 2 0 0,-2 0 0 0,-1 3 0 15,-3 0-128-15,-1 1 0 0,-1 2 0 0,-2 1-176 16,-2-1 176-16,-1 3-128 0,-2-1 128 0,-5-9-128 16,3 9 128-16,-3 1 0 0,0-10 0 0,-3 12-128 15,-2 0 128-15,0-4 0 0,-2-1 128 0,-1 1-128 16,-2 1 0-16,-1-2 0 0,1-1 0 0,-2 1 128 15,-1-1-128-15,0 2 0 0,-1-1 0 0,-1-1 0 16,1-1 0-16,1 1 0 0,1-1 0 0,2 0 0 16,1 0 0-16,1 2 0 0,8-7 0 0,-7 6 0 15,5 1 0-15,2-7 0 0,-1 8 0 0,1-1 0 16,0-7 0-16,3 12 0 0,4 0 0 0,1-2 0 16,1 1 0-16,3-1-160 0,2-2 160 0,0 1 0 0,1 0 0 0,0 2 0 15,2-2 0-15,1 0 0 0,1 0 0 16,0 0 0-16,1 2 0 0,1-2 0 0,-2 1 0 0,1-1 0 15,-1 2 0-15,0 1 0 0,-2-1 0 0,-3 4 0 16,-2-1 0-16,-2 0 0 0,-2-1 0 0,-3 0 0 16,-1-1 0-16,-1 1 0 0,-3 1 0 0,-2 2 0 15,0-2 128-15,-2 2-128 0,-3 0 0 0,-2-1 0 16,-1 2 0-16,-3 2 0 0,-3-1 0 0,0 1 0 16,-2 0 0-16,0-2 0 0,-2-2 0 0,1-3-128 15,1-2 128-15,-1 1 0 0,2-1 0 0,2 1-128 16,0-3 128-16,2-2 0 0,0-1-320 0,0-1-16 15,2-1 0-15,-1-3-17872 0</inkml:trace>
  <inkml:trace contextRef="#ctx0" brushRef="#br0" timeOffset="25820.89">27110 6913 23039 0,'-14'-16'1024'0,"3"5"192"0,-6-3-960 0,2 7-256 0,2 0 0 0,2 7 0 15,-1 1 6192-15,0 7 1184 0,0 4 240 0,1 4 64 16,-4 3-6784-16,0 5-1360 0,-2-3-272 0,-3 3-48 15,-3 4-1072-15,-6-1-192 0,-3 6-64 0,-2-1 0 16,-2 1 768-16,1 2 160 0,0 0 32 16,1 2 0-16,2-3 592 0,3 2 128 0,5 2 32 0,5-4 0 0,2-3 976 0,6-2 192 15,5-8 32-15,3-3 16 0,3-2 256 0,4-2 48 16,3-2 16-16,4-2 0 0,5-3-400 0,6-3-80 16,6-2-16-16,6-2 0 0,3 0-192 0,5-4-64 15,2-2 0-15,2-2 0 0,1-1-256 0,1-2-128 16,2 0 128-16,1-4-128 0,-1-2 128 0,1-2-128 15,0-1 0-15,-3-1 128 0,-3-2-128 0,-6-1 128 16,-3 2-128-16,-4 0 128 0,-6 1 160 0,-5 0 32 0,-5 2 0 0,-1-5 0 16,-5 1 176-16,-1-1 32 0,-3 2 16 0,-2 0 0 15,-4-1-144-15,-2-2-16 0,-2 1-16 0,-1 2 0 16,-1-4-128-16,-4 1-32 0,0-2 0 0,-3-3 0 16,-3-1-208-16,-2-2-208 0,-3-1 32 0,-1 4 16 31,-1 4-2176-31,-3 0-432 0</inkml:trace>
  <inkml:trace contextRef="#ctx0" brushRef="#br0" timeOffset="32338.97">5826 7634 7359 0,'0'0'656'0,"0"0"-528"16,0 0-128-16,0 0 0 0,0 0 3456 0,0 0 672 15,0 0 128-15,0 0 32 0,0 0-2464 0,0 0-480 16,-5-8-112-16,5 8-16 0,0 0-160 0,0 0-32 15,-3-9-16-15,2 0 0 0,-1-2-688 0,3-3-128 0,1 0-16 16,4-3-16-16,-2-3 48 0,0-2 16 0,-2-3 0 0,3-2 0 16,2-3 96-16,-1-1 0 0,2-5 16 0,1 0 0 15,0-1-144-15,-1 2-16 0,-1-1-16 0,-1 0 0 16,1 3-160-16,-1-3 160 0,1 0-160 0,-1-2 160 16,1-1-160-16,-1-1 160 0,0-2-160 0,0-3 160 15,-1-3-160-15,1 0 0 0,-2 1 144 0,1-2-144 16,0 3 128-16,0-1-128 0,-1-3 160 0,3-3-160 15,0-3 288-15,3-3-32 0,-1-2-16 0,1 0 0 16,-2-1-32-16,2 2 0 0,1 2 0 0,1-3 0 16,-1-3-208-16,2-4 128 0,0-4-128 0,0 3 0 15,-1 4 0-15,0 2 0 0,-2 2 0 0,2 1 0 16,-2-1 144-16,0-2-144 0,-3-1 128 0,2 3-128 16,1 4 192-16,-3 1-64 0,-1 1 0 0,-1 1 0 0,-3 1-128 15,0-2 192-15,-1-5-192 0,-1 2 192 0,-1-6-192 16,-2 5 0-16,-1 0 144 0,-2 2-144 0,-2-2 0 0,-1-1 0 15,-2-2 0-15,1-5 0 0,-2-3 0 0,-1-1 0 16,-1 6 0-16,-1 5 0 0,0 0 0 0,-1 6 0 16,-2-2 0-16,1 3 0 0,-1 1 0 0,-1 4 0 15,0 1 0-15,1 5 0 0,-1 5 144 0,1 4-144 16,0 2 192-16,-2 3-192 0,-3 2 320 0,-1 1-64 16,1 1 0-16,-1 0 0 0,1-1-32 0,-3 1-16 15,0-1 0-15,-2 1 0 0,2 0-208 0,0 4 144 16,-1-1-144-16,-2 2 128 0,-2-1-128 0,2 1 0 15,1-1 0-15,2 3 0 0,2 1 0 0,1 1 0 16,-1 3 0-16,2 2 0 0,-1 0 0 0,-1 3 0 0,1 1 0 16,-1 2 0-16,1 1 0 0,-1 1 0 15,-1 1 0-15,2 2 0 0,-3 1 0 0,0 1 0 0,1 0 0 0,-1 2 0 16,0 2 160-16,0 3-160 0,-2 2 192 0,2 0-192 16,0 1 192-16,2 0-192 0,-3 1 192 0,5 2-192 15,1 2 128-15,2-1-128 0,-1 3 0 0,-1-2 0 16,2 4 0-16,1 4 0 0,-2-1 0 0,2 2 0 15,1 1 0-15,0 2 0 0,0 0 0 0,-1 2 0 16,-2 2 0-16,2 5 0 0,0 4 0 0,1 1 0 16,1 5 0-16,2 0 0 0,-1 1 0 0,1 1 0 15,-2 0 0-15,-1 1 0 0,1-3-128 0,-3 5 128 16,1 4 0-16,0 0 0 0,-2 0 0 0,3 0 0 16,0 0 0-16,0-3 0 0,0 0 0 0,2 1 0 0,0 1 160 15,0 5-160-15,-2 1 128 0,2 1-128 0,1 2 0 0,1-6 0 16,-1 1 0-16,-1 0 0 0,1 0 0 0,0 7 0 15,1 3 0-15,1 2 0 0,0-2 0 0,-1 0 0 16,0-2 0-16,0-1 0 0,0 3 0 0,3 4 0 16,-2 3 0-16,2 1 0 0,-1 0 0 0,2-4 0 15,0-4 0-15,0 4 0 0,2 6 0 0,1-3 0 16,-1-3 0-16,1-2 0 0,-2-7 0 0,0-2 0 16,-1 2 0-16,-2 6 0 0,1 1 0 0,1 0 0 15,0-2 0-15,0-2 0 0,-1-4 0 0,1 4 0 16,-1 3 128-16,1 2-128 0,-2 2 128 0,2 2-128 15,0 0 192-15,-1-1-64 0,-2-3 0 0,3 6-128 16,1 4 192-16,0 3-64 0,-1-3-128 0,1-3 0 0,0-4 144 16,1 4-144-16,0 5 0 0,1-1 128 0,-2-6-128 0,1 1 0 15,2-6 0-15,-2 4 0 0,0-1 0 0,0 1 0 16,1 1 0-16,-1-4 0 0,1-2 0 0,-1-1 0 16,1-3 0-16,-2 4 0 0,-3 5 0 0,9 0 0 15,7 2 0-15,-6-6 128 0,-12-5-128 0,0 3 0 16,2 1 128-16,2 4-128 0,1 3 128 0,2-1-128 15,2 1 128-15,1-5-128 0,2 0 160 0,-2 3-160 16,-6 4 160-16,1-1-160 0,2 0 160 0,1-3-160 16,-1-8 176-16,0 3-176 0,-2 1 192 0,1 1-192 15,1 0 0-15,-1-4 0 0,1-2 0 0,-2-3 0 16,2-3 0-16,-1 1 0 0,-1 8 128 0,0-1-128 16,-1 4 0-16,1-5 0 0,1-1 0 0,-1 0 0 15,-3 0 144-15,-2 4-144 0,2 4 0 0,-1 3 144 0,1-3-144 0,0-2 192 16,-1-6-192-16,0 8 192 0,-1 0-192 0,3 1 128 15,1 2-128-15,1-4 128 0,0-5-128 0,0 0 0 16,0-2 0-16,2 2 0 0,2 2 0 0,-3 0 0 16,1-2 128-16,1-3-128 0,1-4 0 0,-1-1 0 15,-2 7 0-15,2-1 0 0,-2 4 0 0,1-3 0 16,2 2 144-16,-1-4-144 0,-2-3 128 0,3 0-128 16,3 0 160-16,0 7-160 0,-2 1 144 0,0-1-144 15,2-1 128-15,0-4-128 0,1-6 128 0,-2 0-128 16,1 2 0-16,0 3 128 0,1 1-128 0,1-1 0 15,-1-1 144-15,3-2-144 0,1-9 0 0,-2 2 0 16,0-3 0-16,0 6 128 0,1 6-128 0,1-1 0 16,0 1 0-16,0-2 0 0,-1-5 0 0,0-3 0 15,0 0 0-15,-1 1 0 0,1 1 0 0,0 7 0 0,0 1 0 0,1 0 0 16,0-1 0-16,0-5 128 0,1-6-128 0,1 2 128 16,-1 1 32-16,0 5 16 0,-1 6 0 0,1-4 0 15,2-3-48-15,-1-4-128 0,3-3 192 0,0-3-64 16,2-6-128-16,-1 2 128 0,2-1-128 0,1 5 128 15,1 2-128-15,3 3 0 0,2-5 0 0,-1 1 128 16,-3-2-128-16,2-4 0 0,3-6 0 0,-2 2 0 16,2-5 0-16,-2 2 0 0,0 0 0 0,-2 1 0 15,-2 1 0-15,-1 1 0 0,2-2 0 0,-2-1 0 16,0-2 0-16,2-2 0 0,1-3 0 0,-2 1 0 16,1-4 0-16,-2-3 0 0,-2 0 0 0,3 0 0 15,0-1 0-15,0 1 0 0,2 0 0 0,1 2 0 0,0 2 0 0,4 0 0 16,3-2 0-16,2 2 0 15,1-1 0-15,0-3 0 0,-1-4 0 0,-1-1 0 0,-2-2 0 0,-1-1 0 16,3-4 128-16,-3-1-128 0,-2-2 0 0,-1-1 0 16,-2 0 0-16,-1-1 0 0,0-1 0 0,-2-1 0 15,0 1 0-15,1 0 0 0,-1-3 0 0,0 2 0 16,-1-1 0-16,2 0 0 0,-15-5 0 0,19 4 0 16,-2-3 0-16,3 1 0 0,1-2 0 0,2-3 0 15,5-1 0-15,3-1 0 0,3-3 0 0,-2-1 0 16,1-4 128-16,-1-1-128 0,0-5 0 0,-2 1 0 15,-4-7 0-15,0-2 0 0,-3-3 0 0,0-1 0 16,0-3 0-16,-2 1 128 0,-2-1-128 0,2 3 0 16,0 1 144-16,0 0-144 0,1 5 0 0,3 0 0 15,5-1 0-15,3-2 128 0,2-4-128 0,0-2 0 16,0-1 0-16,0-5 0 0,-2-7 0 0,-3 1 0 0,-1-1 0 0,-3 2 128 16,-3 2-128-16,-2 2 0 0,-4 1 0 0,0-2 128 15,-1-4-128-15,0-4 0 0,-3-6 128 0,1-4-128 16,-1-6 0-16,2 5 0 0,1 1 0 0,0 2 128 15,0-2-128-15,3-10 0 0,2-5 0 0,3-3 128 16,6-3-128-16,0 6 0 0,0 5 0 0,-1-3 0 16,-3-6 0-16,0-9 0 0,1-6 0 0,-3 3 128 15,-2 9-128-15,-2-5 0 0,-6-7 0 0,3-4 0 16,0-4 0-16,-1 4 0 0,-2 5 0 0,-2-6 128 16,-1-10-128-16,0 5 0 0,-1 2 0 0,-1 2 128 15,-1 0-128-15,1-6 0 0,0-5 0 0,-1 7 0 16,0 7 0-16,1-7 0 0,-1-9 0 0,1 3 128 0,2 7-128 15,-2 0 0-15,1-1 0 0,3-6 0 0,0-7 0 0,4 7 0 16,0 7 0-16,0-7 0 0,0-12 0 0,0 9 0 16,-1 7 0-16,-2-6 0 0,-2-13 0 0,-1 6 0 15,-1 6 0-15,-3-4 0 0,-1-5 0 0,-4 1 0 16,-1 0 0-16,-1 0 128 0,-2 3-128 0,-1-2 0 16,-2-5 0-16,-1 5 128 0,-4 8-128 0,0-8 0 15,1-9 0-15,0 8 0 0,-2 10 0 0,3-9 128 16,-1-9-128-16,3 8 0 0,-2 7 0 0,3-7 0 15,-2-10 0-15,2 7 0 0,2 8 0 0,1-4 0 16,-2-7 0-16,1 3 0 0,2 4 0 0,-2 1 0 16,-2-1 0-16,1-3 0 0,2-2 0 0,-4 4 0 15,0 2 0-15,-2-2 0 0,2-4 0 0,-1 6 0 16,-1 7 0-16,0-5 0 0,-2-7 0 0,1 8 0 0,0 9 0 16,0-3 0-16,-2-6 0 0,2 5 0 0,1 7 0 0,2 1 0 15,-3 4-272-15,-2-1 16 0,-1-3 16 0,3 7 0 31,1 1-1344-31,3 3-272 0,3-3-48 0,6-3-11264 0,3-1-2256 0</inkml:trace>
  <inkml:trace contextRef="#ctx0" brushRef="#br0" timeOffset="38779.28">19097 2633 33519 0,'-12'-4'1472'0,"12"4"320"0,-9-3-1424 0,9 3-368 0,-9 4 0 0,9-4 0 0,-5 12 560 0,3 0 32 15,2 1 16-15,3 0 0 0,0 0-608 0,-1 2 0 16,1 1 0-16,-1 5 0 0,1-2 0 0,-2 6 0 16,-1 0 0-16,2 1 0 0,-2 1 0 0,0 0 0 15,0 6 160-15,1 0-160 0,2 2 560 0,-1 4 16 16,1 3 0-16,-1 5 0 0,2 0-64 0,0 5 0 15,3-2 0-15,-3 0 0 0,-2-1-256 0,-2 3-48 16,-2 0-16-16,-2 4 0 0,0 4 96 0,-1 0 16 16,-2-3 0-16,1 1 0 0,-2-6-80 0,-1-1-16 0,-2-2 0 0,3-2 0 15,-1 1-64-15,1-2-16 0,1 0 0 16,-1-3 0-16,0-4-128 0,3-7 160 16,1 0-160-16,1-6 160 0,-1-5-160 0,3-3 160 0,-2-4-160 15,1-1 160-15,0-1 16 0,2-12 0 0,0 0 0 0,0 0 0 16,0 0 0-16,0 0 0 0,0 0 0 0,-9-1 0 15,9 1 16-15,-10-7 16 0,1-3 0 0,2-2 0 16,1-1-32-16,0-5-16 0,1-3 0 0,1-7 0 16,0 0-160-16,2-2 0 0,-1 0 144 0,2-1-144 15,0 1 0-15,-1-2 0 0,1 2 0 0,0 0 128 16,-2 2-128-16,1 0 0 0,-2 2 0 0,0 0 0 16,-3 0 0-16,1 5 0 0,-2 4 0 0,0 2 0 15,-1 3 0-15,0 4 0 0,0 3 0 0,-2 2 0 16,2 3 0-16,9 0 0 0,-10 1-144 0,1 5 144 15,2 2-128-15,2 3 128 0,0 2-160 0,2 2 160 16,0 0-144-16,3 2 144 0,3 1-128 0,1 1 128 0,1 0-144 16,3 5 144-16,1-2-160 0,1 5 160 0,2 1 0 0,1 4 0 15,2 0 0-15,-1 4 0 0,0 2 0 0,2-3 0 16,0-2 0-16,-2-5 0 0,0-2 0 0,1-2 0 16,-2-5 0-16,-2 0 0 0,1-4 0 0,-3 0 0 15,-2-4 0-15,-2-1 0 0,-5-10 128 0,0 0-128 16,0 0 0-16,0 0 0 0,0 0 320 0,10-3-32 15,-10 3-16-15,12-17 0 0,1-12 224 0,4-3 32 16,4-5 16-16,6-6 0 0,6-8-64 0,3-1-16 16,5-3 0-16,2 1 0 0,1-5-336 0,10-6-128 15,3-11 0-15,9-1 144 16,7-4-2192-16,4 3-448 0</inkml:trace>
  <inkml:trace contextRef="#ctx0" brushRef="#br0" timeOffset="43499.43">11610 4144 25855 0,'-3'-12'1152'0,"3"12"224"0,1-9-1104 0,1 0-272 0,-1-4 0 0,0 1 0 15,2 0 848-15,1-3 112 0,1-2 32 0,1 0 0 0,0-1-176 0,-2-1-48 16,0-2 0-16,-1 1 0 0,1-4-448 0,0-2-80 15,-1-5-32-15,-1-2 0 0,1-3-208 0,-3-5 0 16,1-6 128-16,-1 0-128 0,0 0 0 0,0 0 128 16,-1-1-128-16,-2 0 0 0,1-2 128 0,-2 0-128 15,-1-3 0-15,-2-1 144 0,-2-5 160 0,0 3 16 16,-3 4 16-16,2 4 0 0,-3 2 80 0,-3 4 16 16,-1 6 0-16,-1 2 0 0,-3 1-48 0,0 3 0 15,0 0 0-15,0 3 0 0,1 3-64 0,-1-2-32 16,-1 0 0-16,-1 3 0 0,1 1-96 0,0 1-32 15,-1 0 0-15,2 4 0 0,1 3-160 0,-1 2 0 0,-2 1 144 16,-2 4-144-16,-1 0 0 0,0 3 0 0,-1 3 0 0,-2 2 0 16,0 2 0-16,1 3 0 0,1 3 0 15,4 3 0-15,1 4 0 0,2-3 0 0,1 4 0 0,0 1 0 16,3 4 0-16,0 3 0 0,3 0 0 0,1 2 0 16,2 2 0-16,-2 3 128 0,2 0-128 0,-1 3 128 15,1-2-128-15,1 4 128 0,-2 4-128 0,1 7 128 16,-2 2-128-16,2 4 0 0,-1 4 0 0,2-1 128 15,0-1-128-15,-2-2 0 0,0-5 0 0,-2 2 0 16,-2 4 0-16,1 5 128 0,-2 1-128 0,-1 3 0 16,0 0 0-16,0-7 0 0,1-3 0 0,0 0 0 15,-1-4 384-15,1 2 16 0,2 3 0 0,1 1 0 16,2 0-16-16,2 0-16 0,2-1 0 0,1-3 0 16,2-3-192-16,2 2-48 0,-1 1 0 0,1 4 0 15,0 4-128-15,1 2 0 0,0 2 0 0,1-1 0 0,0 1 0 0,0-2 0 16,0-1 0-16,0 0 0 0,0 2 0 0,1-1 128 15,2 2-128-15,-1-3 128 0,1 2-128 0,-1-4 192 16,1-6-192-16,0 1 192 0,-1 0-64 0,0 6 0 16,-2 0 0-16,0 5 0 0,0 2-128 0,-2-2 0 15,0-2 144-15,-2 2-144 0,-3 0 128 0,-1 7-128 16,-3 3 160-16,1 4-160 0,3 0 192 0,-2-2-48 16,-3-4-16-16,0 7 0 0,-1 4 80 0,1 2 16 15,2 2 0-15,-1-5 0 0,0-9-96 0,0 5-128 16,2 0 176-16,1 3-176 0,1 3 176 0,0-3-176 15,0-6 160-15,2-2-160 0,0 0 192 0,1 3-48 16,2 6-16-16,-1 0 0 0,3-2-128 0,0-3 128 16,0-2-128-16,-1 4 128 0,-2 5-128 0,2 5 0 0,-1 0 0 0,2-4 0 15,-1-2 0-15,-2 2 0 0,-2 6 0 0,1-3 0 16,2 0 0-16,-1-5 128 0,1-6-128 0,-1 3 0 16,-1 1 0-16,0 5 0 0,2 2 0 0,-1-5 0 15,0-7 0-15,1 1 0 0,-1-1 128 0,2 5-128 16,-1 7 0-16,1-5 0 0,1-5 0 0,0 0 0 15,0-2 144-15,0 4-144 0,0 4 160 0,3 1-160 16,-1-4 128-16,1 0-128 0,-2-6 0 0,2 2 0 16,-2 5 160-16,3 3-160 0,0 2 160 0,0-4-160 15,0-11 0-15,0 3 0 0,0 2 0 0,1 4 0 16,1 3 0-16,1-4 0 0,-1-5 0 0,0-3 0 16,-2 2 0-16,-2 5 0 0,1 3 0 0,-1-1 0 15,-2-1 0-15,0 1 0 0,-2-1 0 0,-1 3 0 0,-1 3 0 16,0 3 0-16,0-4 0 0,-2-1 0 0,-2-3 128 15,0 5-128-15,0 2 0 0,2-1 0 0,-1 0 160 0,1-6-160 16,-1-5 160-16,1 1-160 0,-1 6 176 0,1 0-176 16,1 2 192-16,1-6-192 0,-2-8 144 0,3 2-144 15,-3 1 0-15,2 6 144 0,2 3-144 0,-1-2 0 16,-1-8 0-16,2 0 0 0,-2 2 0 0,1 4 0 16,1 4 0-16,-1 1 0 0,0-1 0 0,1-4 0 15,0-1 0-15,1 1 0 0,-1 8 0 0,0-1 0 16,1 0 128-16,1-6-128 0,0-4 0 0,0-1 0 15,0 2 0-15,0 4 0 0,0 4 0 0,1-4 0 16,-2-11 0-16,1 2 0 0,0 0 0 0,0 2 0 0,0 2 0 16,1 0 0-16,2-4 0 0,-1-4 0 15,1-3 0-15,0-4 0 0,1 6 0 0,1 4 0 0,1 1-144 0,2-3 144 16,-1-2 0-16,0-4 0 0,1-4 0 0,1 2 0 16,-1 1 0-16,3 2 0 0,0 4 0 0,2-2 0 15,2-4 0-15,-1-3-128 0,-3-3 128 0,0 0 0 16,1 3 0-16,0-1-192 0,-2-3 192 0,2 1-160 15,-3 2 160-15,3-6 0 0,0-3 0 0,1-6-128 16,-3-5 128-16,0-1 0 0,3-3 0 0,-1 2 0 16,1-1 0-16,-1 1 0 0,1-2 0 0,3 3 0 15,-2 1 0-15,2 1 0 0,-1-1 0 0,2-1 0 16,-1-3 0-16,2-3 0 0,0-6 0 0,2-2 0 16,-1 0 0-16,0-3 0 0,-1-6 0 0,2 0-128 15,0 0 128-15,3-3 0 0,0-3 0 0,-1-2 0 16,0-1 0-16,2-2 0 0,-1-1-144 0,3-2 144 0,0-1 0 15,3 0-144-15,0-1 144 0,2-4 0 0,-1-1-160 0,1-2 160 16,1-2-128-16,-2-2 128 0,-2 1-192 0,0-4 64 16,-2-3 0-16,1 0 0 0,-2-4 128 0,0-5 0 15,-2-4 0-15,-1-5-128 0,-2-7 128 0,1-6-192 16,0 1 192-16,-2-1-192 0,-1 0 192 0,-1 0 0 16,0-2 0-16,-1-4 0 0,0-6 0 0,1-5 0 15,-3-7 0-15,3-4 0 0,0 2 0 0,0 5 0 16,-2 3 0-16,2-2 0 0,0-6 0 0,0-4 0 15,-1-1 0-15,-2 3 0 0,-1 4 0 0,2-3 0 16,-5-2 0-16,-1-4 0 0,-1-4 0 0,0 1-128 16,0 2 128-16,-4 2 0 0,-2 1 0 0,-1-7 0 15,-1-4 0-15,0-1 0 0,0 6 0 0,-1 0 0 0,0 1 0 0,-2-7 0 16,2-10 0-16,0 6 0 0,-1 4 0 0,1-3 0 16,0-4 0-16,2-4 0 0,2-5 0 0,1 4 0 15,-2 2 0-15,2-5 0 0,1-9 0 0,2 7 0 16,-1 3 0-16,2-4 0 0,0-6 0 0,0 2 0 15,0-1 0-15,-1-2 0 0,1-1 0 0,0-3 0 16,-4 1 0-16,1 0 0 0,0 4 0 0,1-3 0 16,-2-4 0-16,-2 4 0 0,-2 6 0 0,0-5 0 15,0-6 0-15,0 8 0 0,-1 7 0 0,-2-6 0 16,1-6 0-16,-1 4 0 0,0 3 0 0,1 1 0 16,-1-6 0-16,1 0 0 0,-4-1 0 0,5 3 128 15,0 2-128-15,1-3 192 0,1-6-64 0,0 5 0 16,1 7-128-16,0-5 128 0,1-8-128 0,-1 6 128 15,1 8-128-15,0-5 0 0,-1-6 0 0,1 6 128 0,0 2-128 16,-3 2 0-16,0-7 0 0,0 1 0 0,1 0 0 0,-1 4 0 16,-3 6 0-16,1-5 0 0,-2-4 0 0,0 6 0 15,0 8 0-15,-1-5 0 0,-2-4 0 0,2 2 0 16,-3 2 0-16,-1 1 0 0,2 0 0 0,0-2 0 16,-1-5 0-16,-1 8 128 0,-2 5-128 0,1-2 0 15,-3-6 0-15,4 3 128 0,1 4 0 0,0 5 0 16,0 3 0-16,2-4 0 0,0-2-128 0,3 3 0 15,-1 7 0-15,-2-5 128 0,3 0-128 0,-1-2 0 16,0-2 128-16,1 8-128 0,0 2 0 0,0-1 0 16,-3-4 0-16,-1 1-128 0,-1-1 128 0,0 5 0 0,0 8 0 15,-2-5-128-15,-2-2 128 0,1 0 0 16,1 2 0-16,0 3-128 0,-1 7 128 0,2-1 0 0,0 2 0 0,0-2 0 16,2 1 0-16,3 0 0 0,0 5 0 0,2 4 0 15,-1 6 0-15,2 1 0 0,0 4 0 0,1-3 0 16,0 2 0-16,0-2-128 0,1 2 128 0,2 3-128 15,-3 4-48-15,2 4 0 0,1 4 0 0,1 4 0 32,0 3-304-32,-1 0-64 0,3-1-16 0,0-2 0 15,1 1-2128-15,2 2-416 0,0 4-96 0</inkml:trace>
  <inkml:trace contextRef="#ctx0" brushRef="#br0" timeOffset="48069.45">24750 2785 29247 0,'-15'9'1296'0,"8"-1"272"0,-1 3-1248 0,3 3-320 16,1 4 0-16,5 6 0 0,5 4 256 0,1 0-16 15,-3-3 0-15,-4-1 0 0,-7-1 336 0,3 4 64 16,2 5 0-16,4 2 16 0,6 7-48 0,-6 1-16 16,-10-2 0-16,1 2 0 0,2 1 32 0,0 0 0 15,-2 1 0-15,2-2 0 0,-3-1-288 0,2 2-48 16,-1 3-16-16,2-2 0 0,0 2-144 0,1 0-128 15,-1-6 192-15,2 1-192 0,2-1 160 0,6 2-160 16,7-1 128-16,-1-1-128 0,-5-5 384 0,-1-1 0 16,0-2 0-16,3 1 0 0,-2-2-160 0,1 0-32 0,-1 2-16 0,0 1 0 15,-2-2 0-15,-2 2 0 0,1 0 0 0,-2-2 0 16,0-4 16-16,-1-2 0 0,-1-1 0 0,0-1 0 16,-2-4-192-16,1 0 192 0,-2-6-192 0,0 2 192 15,2-4-64-15,-1-3-128 0,3-9 192 0,-6 6-64 16,6-6 64-16,0 0 16 0,-9 3 0 0,9-3 0 15,0 0 48-15,-10-7 0 0,1-2 0 0,1 1 0 16,1-5-112-16,1 0-16 0,-5-2 0 0,2-2 0 16,0-1-128-16,-1-2 0 0,-1 0 0 0,-2-2 0 15,2-3 0-15,-3 1 0 0,0-2 0 0,1 1 0 16,0 0 0-16,1 2 0 0,3-1 0 0,-1 3 0 16,2 2 0-16,0 2 0 0,2 1 0 0,0 3 0 0,0 1 0 15,2 3 0-15,0 1 0 0,-1 3 0 0,0 1 0 0,1-1 0 16,-3 1 0-16,7 4 0 15,-5-2 0-15,5 2 0 0,0 0 0 0,0 0 0 0,-4 7-192 0,4-7 48 16,1 13 0-16,6 2 0 0,1 0 16 0,3 5 0 16,2 1 0-16,4 1 0 0,3 0 128 0,1 2 0 15,0 2 0-15,1-2 0 0,1 1 0 0,-1-1 144 16,-1-2-16-16,-1-4-128 0,-2 0 160 0,-2-3-160 16,-1 0 128-16,0-2-128 0,-2 0 544 0,0-1 32 15,0-3 0-15,-1 0 0 0,-2-2-576 0,0-2-192 16,1-1 0-16,-1-1 0 0,-2-2 192 0,1 0 0 15,-9-1 0-15,12-1 0 0,-12 1 128 0,12-4-128 16,-3-1 0-16,-3-2 0 0,-6 7 128 0,10-10-128 0,-4 1 192 16,1-2-192-16,-2-3 208 0,-1 0-64 0,2-5-16 0,1-4 0 15,-1-7-128-15,3-3 0 0,1-3 0 0,1-6 128 16,5-2-128-16,1 1-272 0,1-3 64 0,4 4 16 31,3 1-1232-31,1-4-240 0,0-3-64 0,-5-5-10864 0,-5-5-2176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19:26:51.0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23224 4844 2751 0,'0'0'256'0,"0"0"-256"0,0 0 0 0,11-4 0 15,-11 4 272-15,10-5 16 0,-1 0 0 0,-9 5 0 16,10-6-144-16,-10 6-16 0,9-5-128 0,-9 5 192 16,0 0 576-16,9-2 128 0,-9 2 0 0,0 0 16 15,0 0 512-15,0 0 112 0,0 0 0 0,0 0 16 16,4-11-144-16,-4 11-48 0,0 0 0 0,0-8 0 16,0 8-272-16,-3-9-64 0,-1 1-16 0,4 8 0 15,-4-8-368-15,4 8-64 0,-4-10 0 0,2 2-16 16,-1 0-304-16,1 2-64 0,-1-2-16 0,0 0 0 15,2-1-176-15,0 0 0 0,-2-3 0 0,0 2 128 0,1-1-128 0,1 2 128 16,-2 1-128-16,0-2 128 0,-1 1 256 16,1 1 64-16,-1 0 0 0,4 8 0 0,-8-6 48 0,-1 1 16 15,0 2 0-15,-1 2 0 0,1-2-80 0,-1 4-16 16,-1 1 0-16,1 0 0 0,1 1-240 0,0 1-48 16,0 1-128-16,0-1 192 0,-1 1-192 0,3 0 0 15,-1 1 0-15,0 0 0 0,0 2 0 0,0 2 128 16,-1 5-128-16,0 0 0 0,0 1 368 0,0 3-32 15,0 1 0-15,1 1 0 0,0 1 32 0,0 2 0 16,0-1 0-16,2 4 0 0,-1 2-96 0,0 2-16 16,-1 1 0-16,1 0 0 0,-1 2 0 0,2-1 0 0,-1 2 0 0,2 3 0 15,0 0 64-15,1 1 0 0,0-3 0 0,1-2 0 16,1 0-128-16,-1 0-32 0,2 0 0 0,0-3 0 16,-2-2-160-16,0-1 0 0,1-3 144 0,-2 1-144 15,-1-1 128-15,-1 0-128 0,1-2 128 0,0-1-128 16,0-1 0-16,0-1 144 0,-1-3-144 0,2-2 0 15,-1 1 0-15,1-2 0 0,2-1 0 0,-2-1 0 32,0-3-464-32,4-9-112 0,-4 9 0 0,4-9-16 15,0 0-560-15,0 0-128 0,0 0 0 0,0 0-16 16,0 0-1232-16,-7-7-240 0,0-10-48 0,3 2-16 0</inkml:trace>
  <inkml:trace contextRef="#ctx0" brushRef="#br0" timeOffset="347.47">22665 5311 13823 0,'-12'-4'1216'0,"12"4"-960"16,-10-2-256-16,1 1 0 0,-2 0 2272 0,11 1 416 16,-9-1 64-16,9 1 32 0,0 0-896 0,0 0-176 15,0 0-48-15,0 0 0 0,0 0-448 0,0 0-80 0,0 0-32 0,12-7 0 16,4 2-608-16,1 0-128 0,0 1-32 0,2-3 0 16,2 1-144-16,2 0-48 15,2 2 0-15,0-1 0 0,1-3-144 0,1 1 0 0,1-1 0 0,0-1 0 31,1-2-400-31,1 2-16 0,0 1 0 0,0 2 0 16,1 1-368-16,1-2-80 0,-4 3-16 0,1-1 0 16,0 1-336-16,-2 0-80 0,-2 0-16 0,-2 2-11040 0</inkml:trace>
  <inkml:trace contextRef="#ctx0" brushRef="#br0" timeOffset="3666.8">23286 5689 10127 0,'0'0'896'0,"0"0"-704"0,0 0-192 0,0 0 0 0,0 0 2048 0,0 0 384 16,0 0 80-16,0 0 16 15,-9-3-624-15,9 3-128 0,0 0-32 0,0 0 0 0,0 0-736 0,0 0-160 16,0 0-16-16,0 0-16 0,0 0-48 0,0 0 0 15,0 0 0-15,0 0 0 0,3-8 80 0,-3 8 16 16,4-13 0-16,0 5 0 0,-4 8-32 0,8-6 0 16,-8 6 0-16,11-7 0 0,-1 2-320 0,0 3-80 15,1 0-16-15,-2-2 0 0,-9 4-160 0,12-4-16 16,-1 2-16-16,2 2 0 0,1 1 0 0,0 2 0 16,-1 1 0-16,0 0 0 0,0 1-96 0,0-1 0 15,-1 1-128-15,1 0 192 0,-4 0-192 0,0 1 128 0,-9-6-128 16,9 6 0-16,-9-6 144 0,8 12-144 15,-8-12 128-15,5 8-128 0,-5-8 144 0,1 10-144 16,-1-10 160-16,-2 12-160 0,2-12 208 0,-7 10-48 0,1-2-16 0,-3-1 0 16,0-2-144-16,-2 1 160 0,1-3-160 0,-1 1 160 15,0 0-32-15,-1 1 0 0,0-1 0 0,0 1 0 16,-2-1-128-16,1 0 0 0,0 0 0 0,3 2-176 16,10-6 176-16,-10 4 0 0,3 0 0 0,7-4 0 15,0 0 0-15,0 0-160 0,0 0 160 0,0 0-160 16,0 0 160-16,0 0-128 0,0 0 128 0,0 0-128 15,0 0 128-15,0 0-160 0,0 0 160 0,0 0-160 16,11 1 160-16,1 1 0 0,-2 0 0 0,1 0 0 16,-11-2 0-16,13 5 0 0,-1-1 0 0,-1 1 0 15,1-1-144-15,-1 1 144 0,-2 0-160 0,0 2 160 16,1-3 0-16,-1 1 0 0,-1 3 0 0,-1-2 0 16,-7-6 0-16,8 9 0 0,-2-1 0 0,1 1 0 0,-2 1 0 0,-1 0 0 15,0 0 0-15,1-1 0 16,-1 1 0-16,0-1 0 0,-2 0 0 0,1-1 0 0,-2 0 0 0,-1 1 0 15,-1-2 0-15,0 1 0 0,1-8 0 0,-4 9 0 16,1 1 208-16,-2-1-64 0,-2-3-144 0,1 1 0 16,-1-2 0-16,-2 0-176 0,-3 2 176 0,1-2 0 15,-2 1 0-15,0-3 0 0,-2 1 0 0,1-1 0 16,0 0 0-16,-2-5 0 0,-1-2-288 0,3-3-80 16,2 2-16-16,-1 1 0 15,0 0-1408-15,0 0-304 0,-2-1-48 0,2-3-13616 16</inkml:trace>
  <inkml:trace contextRef="#ctx0" brushRef="#br0" timeOffset="5867.63">23291 4335 7359 0,'0'0'656'0,"0"0"-528"0,0 0-128 0,0 0 0 15,-1-7 2640-15,1 7 496 0,0 0 112 0,-3-8 16 16,3 8-2256-16,-3-7-448 0,3 7-96 0,0 0-16 16,-5-8-112-16,5 8-16 0,-4-7-16 0,4 7 0 15,-5-7 48-15,5 7 16 0,-5-8 0 0,0 4 0 16,5 4 0-16,0 0 0 0,-7-6 0 0,1-1 0 15,-2 2 144-15,1 4 48 0,7 1 0 0,-10-4 0 16,-1 3 80-16,1-1 0 0,-2 1 16 0,0 1 0 16,-1 0-80-16,0 1-32 0,-1-1 0 0,1 3 0 15,0 1-96-15,-1-2-32 0,-3 2 0 0,-2-1 0 16,1 1-128-16,1 0-32 0,0 0 0 0,0 0 0 16,-1 0-32-16,0 1-16 0,0 0 0 0,-1 0 0 0,1 0-80 0,0-1 0 15,0 1-128-15,1 1 192 16,0-2-32-16,1 1-16 0,-1 1 0 0,3 3 0 0,1 10 32 0,0-4 0 15,1-5 0-15,-2-5 0 0,-3-10 48 0,2 3 16 16,2 7 0-16,0-1 0 0,-2 3 48 0,0 1 16 16,1-1 0-16,3 8 0 0,5 7-96 0,-2-4-16 15,-2-5 0-15,-3-6 0 0,-8-5-16 0,0 1-16 16,1 4 0-16,2 0 0 0,0 0-160 0,2 3 192 16,1 2-192-16,0 0 192 0,1 0-48 0,1-1 0 15,0 1 0-15,1-2 0 0,-1 3-16 0,3-2-128 16,-2 1 192-16,1-2-64 0,1 2-128 0,0 0 128 15,1-2-128-15,2 0 128 0,2 1-128 0,-2-1 128 16,-2-1-128-16,1 2 128 0,-1 1 16 0,1 1 0 0,1 1 0 0,0 2 0 16,1-5-144-16,0 4 128 0,1-1-128 0,0 0 128 15,-2 2-128-15,2 5 0 0,1 6 0 0,-1-2 0 16,-2-2 0-16,4-3 128 0,-1 0-128 0,0-5 0 16,-1-2 0-16,-1 3 0 0,4-2 0 15,-2-1 0-15,0 0 0 0,1-2 0 0,1-1 128 0,-1 1-128 16,0-1 0-16,1 2 128 0,-1-1-128 0,2 0 128 15,1-11-128-15,0 14 128 0,0-2-128 0,0 0 128 16,0-1 0-16,0 1 0 0,0 0 0 0,1 0 0 16,1 1-128-16,-1 0 128 0,1-2-128 0,1 2 128 15,-3 2-128-15,3-1 0 0,-2-1 144 0,2 2-144 16,-2 0 128-16,1 0-128 0,0 1 128 0,0 3-128 16,1-5 128-16,0 2-128 0,1-3 128 0,-1 0-128 15,0 1 0-15,1-1 0 0,0 0 0 0,0 0 0 0,0-4 0 16,1 2 144-16,-1-1-144 0,0-1 0 0,-4-9 128 0,5 12-128 15,-5-12 0-15,5 14 0 0,-2 1 160 0,1-5-160 16,0 2 128-16,0 0-128 0,-4-12 256 0,3 11-48 16,-3-11 0-16,4 15 0 0,0-2-32 0,0 0-16 15,3-4 0-15,-2 1 0 0,0 3-160 0,-1 0 128 16,-3-1-128-16,2 0 128 0,1 0-128 0,0-1 128 16,-4-11-128-16,4 15 128 0,1-4-128 0,0 4 0 15,0 0 0-15,1-2 128 0,-4-2-128 0,-2-11 192 16,7 13-192-16,-1-1 192 0,1-1 0 0,0 0 0 15,-7-11 0-15,11 13 0 0,-3-5-192 0,1 1 128 16,-1 0-128-16,0-1 128 0,1 1-128 0,-2-3 0 16,-7-6 144-16,11 11-144 0,-3-2 0 0,1-1 0 15,-1 1 0-15,-1-3 128 0,1 1-128 0,1-2 0 16,2 2 0-16,-1-1 0 0,-2 1 0 0,0-2 0 0,0 0 0 0,1 0 0 16,3-2 0-16,-3 1 0 0,-1 0 0 0,1 1 0 15,0 2 0-15,0-2 0 0,0-1 0 0,0 1 0 16,0-1 0-16,0 1 128 0,-9-5-128 0,12 10 0 15,-1-3 0-15,-1-3 0 0,0 1 0 0,1 0 0 16,-11-5 0-16,12 5 0 0,-2 1 0 0,-1-1 128 16,-9-5-128-16,12 6 0 0,-2 1 0 0,1-2 128 15,-11-5-128-15,13 4 0 0,-1 0 0 0,-2 0 0 16,-10-4 0-16,12 6 0 0,-1-3 0 0,-11-3 128 16,13 4-128-16,-1 2 0 0,0-2 0 0,-2 0 0 15,-10-4 0-15,15 4 128 0,-2-1-128 0,-1-1 0 16,-2 1 0-16,3 1 0 0,-1-1 0 0,1 0 0 0,-2 0 0 0,3 1 0 15,-3 0 0-15,2-2 0 0,-1 1 0 0,1 0 0 16,0-1 0-16,0 1 128 0,-1 1-128 0,1 0 0 16,0-2 0-16,0 2 0 0,0 1 0 15,-1-2 0-15,-1 1 0 0,3-3 0 0,-1 2 0 0,0 1 0 16,-2-3 0-16,2 0 0 0,0-1 0 0,0 0 0 16,-1 0 0-16,-1 0 0 0,-1-1 0 0,2 1 0 15,-1 0 0-15,1 0 0 0,0-1 0 0,1 1 0 16,0 1 0-16,0-1 0 0,-1-1 0 0,0 1 0 15,-1 1 0-15,1-1 0 0,0-2 0 0,1 0 0 16,-1 1 0-16,1 1 128 0,0-1-128 0,0-2 0 16,-2 0 0-16,1 1 0 0,0 0 0 0,1 2 0 0,0-2 0 0,0-2 0 15,-1 0 0-15,-1 1 0 16,2-2 0-16,0 1 0 0,1-1 0 0,0 1 0 0,-1 0 0 0,-1 0 0 16,-2 0 0-16,2-1 0 0,0 1 0 0,-1-1 128 15,2 1-128-15,0-1 0 16,-2 0 0-16,0 0 0 0,3-3 0 0,-1 0 0 0,-3 0 0 0,2-1 0 15,-2 0 0-15,1 0 128 0,-2-2-128 0,1 2 0 16,-1-1 0-16,2 2 0 0,-2-3 0 0,1 2 0 16,1-1 0-16,-1-1 0 0,2 0 0 0,-2-2 128 15,-1 0-128-15,2 0 0 0,-1 1 0 0,1-4 0 16,-1-1 0-16,-1 0 128 0,0-2-128 0,2 2 0 16,-1-3 0-16,1 1 128 0,-2-5-128 0,-1 1 0 15,2 1 0-15,0-3 128 0,0 1-128 0,-1 1 0 16,0 1 0-16,0-2 128 0,-1 1-128 0,1 1 0 0,-1 1 0 0,0 1 0 15,-2-3 0-15,1 1 0 0,0-2 0 0,0 1 128 16,-3-1-128-16,0-1 0 0,0 1 0 0,0-4 0 16,-2 1 0-16,1-2 128 0,-1-3-128 15,0 2 0-15,-2 0 0 0,0 1 128 0,-2 2-128 0,0 1 0 16,-1-1 0-16,1 1 0 0,0 2 0 0,0 0 128 16,-4 1-128-16,1 2 0 0,0 3 0 0,-3-2 0 15,-1 0 0-15,0 1 128 0,0-2-128 0,-2 2 128 16,0 2-128-16,-1-2 128 0,0 4-128 0,0-1 128 15,-2-4-128-15,1 4 128 0,0-5-128 0,0 5 0 16,-1-2 128-16,-1 2-128 0,0-2 0 0,2 0 0 16,1-1 0-16,-1 1 128 0,0 2-128 0,1-2 0 0,0 1 0 15,1 2 0-15,-1 0 0 0,1 1 0 0,-2 0 0 0,2 1 0 16,-1 0 0-16,0 1 0 0,1 3 0 0,-1 0 0 16,0 1 0-16,-1 0 128 0,0-1-128 0,1 1 0 15,2-1 0-15,-1 0 0 0,2 0 0 0,0-1 0 16,0 4 0-16,-1-3 0 0,-2 1 0 0,-1 0 0 15,0-1 0-15,0 0 0 0,-2 0 0 0,2 0 0 16,2 1 0-16,-2 0 0 0,0 1 0 0,0 1 128 16,-1-1-128-16,3 2 0 0,-2-1 0 0,0 2 0 15,0 0 0-15,0 1 0 0,0 1 0 0,-2 0 0 16,1 0 0-16,0 0 0 0,2 1 0 0,-1 1 0 16,0 0 0-16,1 0 0 0,2 0 0 0,-1 0 0 15,1 0 0-15,2 0 0 0,-1 0 0 0,9 0 0 16,-12 3 0-16,3-1 0 0,9-2 0 0,-11 4 0 15,1 0 0-15,10-4-160 0,-10 4 160 0,2 3 0 16,3 4-432-16,5-11 32 0,-12-2 0 0,0 2 0 16,3 2-1072-16,9-2-192 15,-3 17-64-15,-1-2 0 0,-2-4-1856 0,-1-1-384 0</inkml:trace>
  <inkml:trace contextRef="#ctx0" brushRef="#br0" timeOffset="8288.04">20136 5304 4607 0,'0'0'400'0,"0"0"-400"0,0 0 0 0,0 0 0 0,0 0 3104 0,0 0 544 16,6-4 96-16,-6 4 32 0,11-6-2896 0,-1 2-576 15,1-1-112-15,-1 1-32 0,1 1-160 0,-1 0 0 16,0 1 0-16,1-1 0 0,-1-1 0 0,1 2 0 16,-11 2 0-16,13-3 0 0,-1 0 0 0,-1 2 208 15,0 1-16-15,-1-2-16 0,2 0 224 0,0 0 48 16,-2 2 16-16,2-3 0 0,1 3 288 0,-2 0 48 15,0 0 16-15,1 0 0 0,-1 0-240 0,1 0-64 16,0 0 0-16,0 0 0 0,1 0-256 0,1 0-64 16,2 3-16-16,-1-3 0 0,0 0-176 0,-2 1 0 15,1-1 0-15,-1 3 128 0,-1-1-128 0,1-2 160 16,1 0-160-16,0 1 160 0,2 1 80 0,1-1 16 16,3 0 0-16,-1 1 0 0,-1-2 48 0,2 0 16 0,0 0 0 0,-1 0 0 15,-1 0-80-15,1 1-16 0,-4 0 0 16,3 1 0-16,1-1 80 0,-1 2 16 0,2-2 0 15,-1-1 0-15,1 0-128 0,1 0-32 0,-1 0 0 0,4-1 0 16,2-1 16-16,0 0 0 0,-1-1 0 0,0 2 0 16,-2-1-32-16,0 2 0 0,2 2 0 0,0-2 0 15,-2 0 64-15,1 0 16 0,-2 1 0 0,-1 0 0 16,0 1-32-16,-2 0-16 0,0 1 0 0,0-1 0 16,2 1-48-16,-1 0 0 0,-1-2 0 0,1 0 0 15,-1-1-128-15,1 0 0 0,1 0 144 0,1 0-144 16,1-1 128-16,1 0-128 0,-2 1 160 0,0-3-160 15,-1 2 320-15,0-1-48 0,-2 1 0 0,1 0 0 16,0-2-32-16,-1 2-16 0,1 0 0 0,-2-1 0 16,-2 1-96-16,-1 0-128 0,-1-1 176 0,0 2-176 0,-3 0 144 0,1-1-144 15,-12 1 0-15,12-3 144 0,-2 2-144 0,1 1 0 16,-11 0 144-16,10-4-144 0,-10 4 0 0,12-2 144 16,-2-1-144-16,1 0 0 0,-2 2 128 0,0-3-128 15,-9 4 0-15,12-1 0 0,-12 1 0 16,11-1 0-16,-11 1 0 0,11 0 0 0,-11 0 144 0,0 0-144 15,0 0 0-15,0 0 144 0,0 0-144 0,0 0 0 16,0 0 144-16,0 0-144 0,0 0 160 0,0 0-32 16,0 0-128-16,0 0 192 0,0 0 96 0,0 0 16 15,0 0 0-15,-5-10 0 0,-1 3 0 0,1-2 0 16,-1-1 0-16,-1 4 0 0,2-1-176 0,0 0-128 16,-2-3 144-16,1 3-144 0,-2-4 128 0,0 2-128 0,-1 0 0 15,0 1 144-15,-2-4-144 0,1 3 0 0,-1 0 144 0,1 0-144 16,0 1 0-16,-1 2 0 0,1 0 0 0,-1 5 128 15,1 1-128-15,10 0 0 16,-11-2 0-16,11 2 0 0,-10-2 0 0,10 2 128 0,-10 0-128 0,10 0 128 16,0 0-128-16,-10 0 0 0,10 0 128 0,0 0-128 15,0 0 0-15,0 0 0 0,0 0 0 0,-7 4 0 16,7-4 0-16,0 0 0 0,0 0 0 0,0 0 0 16,0 0 0-16,1 9 0 0,-1-9 0 0,5 11-128 15,-5-11 128-15,9 10 0 0,-1-2 0 0,1-2 0 16,2-2 0-16,-1 2 0 0,0 0 0 0,1-2 0 15,-1 1 0-15,2 0 0 0,0 1 0 0,0-1 0 16,-2 0 0-16,0 2 0 0,1-1 0 0,-2 1 0 16,-9-7 0-16,0 0 0 0,9 6 0 0,-9-6 0 15,8 9 0-15,-2-1 0 0,-6-8 0 0,6 13 0 0,-2-4 0 0,-4-9 0 16,1 12 0-16,0-2 0 0,-1 2 0 0,0-12 0 16,-2 9 0-16,0 3 0 0,0-2 0 0,2-10 0 15,-7 7 0-15,2 1 176 0,0 0-16 0,5-8 0 16,-6 9 0-16,6-9 0 0,-6 10 32 0,1-1 16 15,0-1 0-15,-1 1 0 0,1 2-32 0,1-1-16 16,-1 1 0-16,1-2 0 0,-1 0-160 0,0 1 0 16,-2-2 144-16,2 2-144 0,-2 2 0 0,1-4 0 15,-1 1 0-15,1-2 128 0,6-7-128 0,-8 6-256 16,8-6 64-16,-9 9 0 16,2 4-1264-16,1-5-256 0,6-8-48 0,-7-4-16 15,7 4-1664-15,-6-6-336 0</inkml:trace>
  <inkml:trace contextRef="#ctx0" brushRef="#br0" timeOffset="10693.96">16006 5188 10815 0,'0'0'480'0,"0"0"96"0,0 0-448 0,0 0-128 0,0 0 0 0,0 0 0 16,-5 5 0-16,5-5-208 0,0 0 48 0,0 0-4512 15</inkml:trace>
  <inkml:trace contextRef="#ctx0" brushRef="#br0" timeOffset="10839.14">15971 5222 11967 0,'0'0'528'0,"0"0"112"0,-6 9-512 0,6-9-128 0,-4 11 0 0,2-1 0 16,-1-1 3520-16,1 2 656 0,0 0 144 0,2 1 32 15,0 1-2608-15,0-1-512 0,2-1-96 0,-1 1-32 16,0-1-544-16,1-1-112 0,-2-10-32 0,2 11 0 15,1-2-416-15,-3-9 0 0,4 10 0 0,-4-10 0 16,0 0-1584-16,9 4-400 0,-9-4-64 0,13-1-32 0</inkml:trace>
  <inkml:trace contextRef="#ctx0" brushRef="#br0" timeOffset="11013.73">16372 5244 27647 0,'0'0'2448'0,"0"0"-1952"16,0 0-496-16,0 0 0 0,0 0 1728 0,0 0 256 15,11 7 64-15,-11-7 0 0,11 4-1648 0,0 1-400 0,-11-5 0 0,13 8 0 32,-3-1-1472-32,1 0-368 0,-11-7-80 0</inkml:trace>
  <inkml:trace contextRef="#ctx0" brushRef="#br0" timeOffset="11160.22">16724 5300 21183 0,'0'0'1888'0,"0"0"-1504"0,0 0-384 0,0 0 0 16,0 0 2784-16,0 0 480 0,12 7 112 0,-2-2 16 16,-10-5-2688-16,15 3-544 0,-1-1-160 0,-1-2-9856 15,0 0-2048-15</inkml:trace>
  <inkml:trace contextRef="#ctx0" brushRef="#br0" timeOffset="11295.71">17141 5257 23039 0,'0'0'2048'0,"0"0"-1648"16,0 0-400-16,0 0 0 0,11 0 1600 0,-1-2 224 16,2 0 48-16,0 2 16 15,-1 2-2592-15,4-2-512 0,-1-2-96 0</inkml:trace>
  <inkml:trace contextRef="#ctx0" brushRef="#br0" timeOffset="11432.84">17656 5343 24879 0,'0'-13'2208'0,"2"7"-1760"0,-1-5-448 0,-1 11 0 15,6-6 1744-15,3 1 272 16,2 3 48-16,2 0-10688 0,1 0-2128 0</inkml:trace>
  <inkml:trace contextRef="#ctx0" brushRef="#br0" timeOffset="11571.73">18158 5282 34095 0,'0'0'3024'0,"0"0"-2416"0,0 0-480 0,0 0-10208 15,0 0-2032-15</inkml:trace>
  <inkml:trace contextRef="#ctx0" brushRef="#br0" timeOffset="11730.56">18622 5450 44223 0,'-17'-44'3936'0,"8"23"-3152"16,1 5-624-16,4 7-160 0,4 3 0 0,0 6-192 16,14-3 32-16,1 2-19360 0</inkml:trace>
  <inkml:trace contextRef="#ctx0" brushRef="#br0" timeOffset="13806.12">24366 5312 1839 0,'0'0'160'0,"0"0"-160"16,-10 4 0-16,10-4 0 0,-9 1 2816 0,9-1 544 0,0 0 96 0,0 0 32 15,0 0-2448-15,0 0-480 0,0 0-112 0,-8-4 0 16,8 4-256-16,0 0-32 0,0 0-16 0,0 0 0 15,0 0-144-15,0 0 0 0,0 0 0 0,0 0 0 16,0 0 160-16,0 0 0 0,-8 5 0 0,8-5 0 16,0 0 512-16,0 0 96 0,-6 6 32 0,6-6 0 15,0 0 464-15,0 0 80 0,0 0 32 0,0 0 0 16,0 0-160-16,0 0-16 0,0 0-16 0,0 0 0 16,0 0-512-16,0 0-96 0,0 0-32 0,0 0 0 15,0 0-112-15,10 4-32 0,1-1 0 0,-1 0 0 16,0-3-32-16,2 0-16 0,1 0 0 0,2 3 0 15,-1-3-144-15,2 0-16 0,1 0-16 0,2 0 0 16,1 0-176-16,0 0 160 0,3 0-160 0,-1 1 160 16,0 0-160-16,1-1 0 0,2 0 144 0,0 2-144 15,1-1 0-15,0-1 144 0,-1 0-144 0,1 4 0 16,3 1 208-16,-2-1-64 0,-2-1-16 0,1 0 0 0,0 3 80 0,3-6 16 16,1-4 0-16,1 2 0 0,0 1-80 0,0 1-16 15,2 0 0-15,0 1 0 0,1 1 16 0,-1-2 0 16,0 0 0-16,1-2 0 0,-1 1-16 0,-1 1-128 15,-1-2 192-15,-1 2-64 0,-2 0-128 0,-2 0 160 16,-1 0-160-16,1 0 160 0,0-2-160 0,0 0 0 16,0 2 0-16,0 0 0 0,-1-2 128 0,-2 2-128 15,1 0 0-15,0 0 128 0,1 0-128 0,1 4 160 16,0 3-160-16,-3-6 160 0,-5-5-160 0,1 2 160 16,1 0-160-16,0 2 160 0,-2 4-160 0,0-3 192 0,-1 1-192 0,-1-2 192 15,-2 0-192-15,0 0 192 0,-1 0-192 0,0 0 192 16,0 1-64-16,-1 2-128 0,-1-3 192 0,-1 0-64 15,0 0 16-15,1 0 0 0,-11 0 0 0,12-3 0 16,-2-1-144-16,2 0 128 0,-2 2-128 0,1-1 128 16,-2 0-128-16,1 1 0 0,-10 2 144 0,13-3-144 15,-1 1 0-15,0-2 0 0,-2-2 0 0,1 3 0 16,-2-1 0-16,-9 4 0 0,9-6 0 0,0 1 128 16,-9 5-128-16,9-5 0 0,-2 0 0 0,-7 5 0 15,0 0 128-15,6-7 16 0,-6 7 0 0,0 0 0 16,1-8-144-16,-1 8 192 0,0-6-192 0,0 6 192 15,-2-7 0-15,2 7 16 0,-4-7 0 0,0-1 0 16,-1 1-64-16,0-1-16 0,-1-1 0 0,2-1 0 16,2-1 32-16,-2 4 0 0,-1-5 0 0,-2 3 0 15,-2 0 32-15,1 0 0 0,-1 1 0 0,0 1 0 16,-2 2-64-16,1 1-128 0,-2 0 192 0,2 2-64 0,1-1-128 0,9 3 0 16,-12-1 0-16,3 1 0 0,9 0 0 0,-9 1 0 15,9-1 0-15,0 0 0 0,-9 3 0 0,9-3 0 16,0 0 0-16,0 0 0 0,0 0-160 0,0 0 160 15,0 0 0-15,0 0-144 0,0 0 144 0,1 13-128 16,-1-13 128-16,6 13-128 0,1-6 0 0,1 1 0 16,1-3 0-16,3 2 0 0,-1 0-192 0,2 2-16 15,0-3-16-15,1 3 0 0,-4 2 48 0,0-3 16 16,1-3 0-16,-2 1 0 0,0 2 288 0,-1 0-160 16,-8-8 160-16,8 12-128 0,-2-6 128 0,-1 2 0 15,-5-8 0-15,7 9 0 0,-2-1 0 0,-5-8 0 16,5 8 0-16,-1 2 0 0,-4-10 0 0,4 11 0 0,1 2 0 0,-2 0 128 15,-2-4-128-15,1 4 144 0,-2-3-144 0,-2 3 160 16,0 3-32-16,-1-2-128 0,1 1 192 0,-1-1-64 16,0-1-128-16,1 0 0 0,-4-3 144 0,1 2-144 15,-1-1 0-15,-2-1 0 0,-1-1 0 0,0-1 128 16,-2-1-128-16,1 0 0 0,-1-1 128 0,2-4-128 16,0-3 0-16,9 1 0 0,-9 0 0 0,9 0 0 31,-8 14-2240-31,3-7-448 0,5-7-112 0,0 0-16 0</inkml:trace>
  <inkml:trace contextRef="#ctx0" brushRef="#br0" timeOffset="14252.7">27465 5511 36863 0,'-7'-15'3264'0,"7"15"-2608"0,-2 15-528 0,0 0-128 16,-4-7 1552-16,3 3 288 0,0 0 48 0,2-1 16 16,-1 1-1584-16,2-1-320 0,2 2 0 0,-2-12 0 31,0 0-1360-31,0 0-192 0,10 13-48 0,-1-8-10320 0,-9-5-2080 0</inkml:trace>
  <inkml:trace contextRef="#ctx0" brushRef="#br0" timeOffset="14397.07">27679 5564 22111 0,'-6'-12'1968'16,"-1"5"-1584"-16,7 7-384 0,-9 6 0 0,3 5 4416 0,2 0 816 15,4-11 144-15,0 10 48 0,0-10-4368 0,0 0-864 16,6 11-192-16,-6-11 0 16,12 0-1968-16,1-2-368 0,3 2-80 0</inkml:trace>
  <inkml:trace contextRef="#ctx0" brushRef="#br0" timeOffset="14524.35">28098 5560 37663 0,'0'0'1664'0,"0"0"352"0,0 0-1616 0,0 0-400 0,0 0 0 0,0 0 0 16,10 0 128-16,2 4-128 0,0 3 128 0,-1-5-11312 16,2-9-2256-16</inkml:trace>
  <inkml:trace contextRef="#ctx0" brushRef="#br0" timeOffset="14639.91">28511 5528 27647 0,'0'0'1216'0,"0"0"256"0,13 0-1168 0,0-1-304 0</inkml:trace>
  <inkml:trace contextRef="#ctx0" brushRef="#br0" timeOffset="14790.78">29192 5540 32015 0,'2'-14'1408'0,"-2"14"320"0,5-9-1392 0,3-2-336 15</inkml:trace>
  <inkml:trace contextRef="#ctx0" brushRef="#br0" timeOffset="14954.5">29923 5526 33167 0,'-7'-21'2944'0,"3"12"-2352"0,4 9-464 0,0 0-128 16,0 0 2672-16,0 0 512 0,0 0 96 0,0 0 32 31,15 6-3984-31,-1 5-800 0,-2-3-144 0,0-10-16752 0</inkml:trace>
  <inkml:trace contextRef="#ctx0" brushRef="#br0" timeOffset="17127.36">21026 4509 12543 0,'0'0'560'0,"0"0"112"0,0 0-544 0,0 0-128 0,0 0 0 0,-5 8 0 0,-1-2 1664 0,-1-1 320 16,-1 2 48-16,2-1 16 0,-1 1-1024 0,1-1-192 16,-2 1-32-16,1 1-16 0,1 1-272 0,-1-1-48 15,1 1-16-15,-2-1 0 0,-2 0 320 0,0 2 64 16,1-2 16-16,0 2 0 0,-1-1-80 0,1 0-32 16,-2 5 0-16,2-3 0 0,-1 4-288 0,1-2-64 15,-2-2-16-15,1 2 0 0,-1-1-240 0,1 1-128 16,-1 1 128-16,1 0-128 0,0-4 0 0,0 0 128 15,0 0-128-15,2-4 0 0,8-6 0 0,-9 4 0 16,9-4 0-16,-8 5 0 0,8-5-192 0,0 0-128 16,-8 3 0-16,8-3-16 15,0 0-448-15,0 0-96 0,-7 2-16 0,7-2-7616 16,0 0-1520-16</inkml:trace>
  <inkml:trace contextRef="#ctx0" brushRef="#br0" timeOffset="17492.5">20700 4551 11967 0,'0'0'528'0,"0"0"112"0,0 0-512 0,0 0-128 0,-9 6 0 0,9-6 0 0,0 0 2112 16,0 0 400-16,-5 9 80 0,5-9 16 0,0 0-1536 0,0 0-304 16,0 0-64-16,0 0-16 15,7 9 64-15,-1 0 16 0,-6-9 0 0,11 8 0 0,-1 0 64 0,0 0 32 16,0-2 0-16,4 1 0 0,5 3 16 0,0 1 0 16,-4 1 0-16,1 1 0 0,1 2-400 0,0 3-80 15,0-1-16-15,-2 0 0 0,1-1-192 0,0 1-64 16,-3 0 0-16,0-1 0 0,0 1-128 0,-1-4 0 15,-1 0 144-15,2 0-144 0,-2 1 0 0,-1-2 0 16,1-3 0-16,-2-4 0 16,-9-5-400-16,9-3-48 0,1 3-16 0,1 0 0 15,-1 3-1920-15,1-2-384 0</inkml:trace>
  <inkml:trace contextRef="#ctx0" brushRef="#br0" timeOffset="20380">25027 4586 22399 0,'0'0'992'0,"0"0"208"0,0 0-960 0,0 0-240 16,0 0 0-16,0 0 0 0,0 0 640 0,0 0 96 15,0 0 16-15,0 0 0 0,0 0-272 0,0 0-48 16,0 0-16-16,0 0 0 0,7-8-64 0,-7 8-16 16,0 0 0-16,5-8 0 0,-5 8 624 0,0 0 112 0,0 0 16 0,0 0 16 15,0 0-128-15,11-1-16 0,-11 1-16 0,10 5 0 16,-10-5-368-16,9 10-64 0,-2 1 0 0,1 1-16 16,-2-2-208-16,1 2-32 0,-1 0-16 0,1 2 0 15,-2 2-240-15,1-2 144 0,1 1-144 0,-1 0 128 16,0 0-128-16,0-1 0 0,-1-1 0 0,2-2 0 15,-2 1 0-15,0-2 0 0,0 1 0 0,-5-11 128 16,0 0-128-16,10 9 0 0,-3-2 0 0,-7-7 0 16,0 0 0-16,11 3 0 0,-11-3-192 0,12 3 192 15,-2-2-768 1,-10-1-48-16,13-1 0 0,-3-3-9904 0,-10 4-1984 0</inkml:trace>
  <inkml:trace contextRef="#ctx0" brushRef="#br0" timeOffset="20712.3">25460 4562 4607 0,'0'0'192'0,"0"0"64"0,0 0-256 0,0 0 0 15,0 0 0-15,0 0 0 0,6-8 752 0,-6 8 96 16,0 0 32-16,6-9 0 0,-6 9-32 0,0 0 0 15,0 0 0-15,0 0 0 0,0 0 1200 0,0 0 224 0,0 0 48 0,0 0 16 16,0 0-544-16,0 0-96 16,0 0-32-16,-6 9 0 0,-1 1-320 0,0 4-80 0,0-1-16 0,-1 0 0 15,0 4-352-15,0 1-64 0,-1 4 0 0,0 3-16 16,-3 3-560-16,-1 2-128 0,-1-1 0 0,-1 1-128 16,0 2 0-16,-2 0 0 0,-3 4 0 0,1-6 0 15,-2 0 144-15,-1-3-144 0,0-1 0 0,1-1 144 16,1 0-144-16,2-2 0 0,2-1 144 0,3-2-144 15,2-2 0-15,1-1-192 0,3-3 32 0,0-1-14528 16</inkml:trace>
  <inkml:trace contextRef="#ctx0" brushRef="#br0" timeOffset="23184.27">32290 4390 31327 0,'0'0'1392'0,"0"0"272"0,0 0-1328 0,0 0-336 16,0 0 0-16,0 0 0 0,6 20 976 0,-1-5 128 16,-4-5 32-16,2-3 0 0,-2 2 208 0,2-1 64 15,1-1 0-15,1 2 0 0,0-1-448 0,0 1-64 16,2 0-32-16,-2 3 0 0,0-3-272 0,0 1-48 15,1 1-16-15,-2 0 0 0,-1 1 0 0,1 1 0 16,0-1 0-16,0 1 0 0,-1 0-192 0,-1 1-32 16,1 1-16-16,0 3 0 0,-2 0-48 0,0 4-16 15,-1 2 0-15,0 2 0 0,0 1-64 0,-1 3-16 16,0 2 0-16,-1-1 0 0,0-1 48 0,-1-1 0 0,-2-1 0 0,0-2 0 16,1-1 16-16,1-4 16 0,-1-3 0 0,0 0 0 15,0-1-32-15,2 2 0 0,1-2 0 0,1-3 0 16,-2 0-48-16,0 1-16 0,2-2 0 0,-2-2 0 15,1 1 48-15,0 1 0 0,-1-2 0 0,2-11 0 16,-4 13-16-16,2 0 0 0,-1-4 0 0,3-9 0 16,-5 10-16-16,0 1 0 0,5-11 0 0,-7 7 0 15,0 0-144-15,7-7 192 0,-11 5-192 0,2-1 192 16,-1-1-192-16,-1-2 0 0,1-1 144 0,1 0-144 16,-5-1 0-16,4-1 144 0,-2 0-144 0,1-1 0 15,0-2 128-15,1 1-128 0,1 0 0 0,-2-1 0 16,-2-2 0-16,0 1 0 0,-1 1-176 0,1-1 176 15,-2-1 0-15,2 0 128 0,-1-2 0 0,-2 1 16 0,1 2-144 0,0-1 0 16,1 1 144-16,0-1-144 0,-1 1 0 0,2-1 128 16,0 1-128-16,3 2 0 0,1-3 144 0,1 2-144 15,0 1 192-15,8 4-192 0,-8-5 128 0,2 0-128 16,6 5 0-16,0 0 0 0,-7-8 0 0,7 8 0 16,0 0 0-16,-2-9 0 0,2 9 0 0,1-12 0 15,2 3 0-15,-1-2 0 16,-1 0-800-16,-1 11-112 0,0 0-32 0,12-3-14976 15,0 0-2992-15</inkml:trace>
  <inkml:trace contextRef="#ctx0" brushRef="#br0" timeOffset="49099.34">31670 11283 9215 0,'0'0'816'0,"-4"-7"-656"16,-4 0-160-16,4 0 0 0,4 7 944 0,-2-8 144 15,2 8 48-15,0-8 0 0,0-1-944 0,1 3-192 16,-1 6 0-16,3-8 0 0,-3 8-256 0,2-9 0 15,-1 1-16-15,-1 2 0 0,-1-2 80 0,1 8 0 0,-2-6 16 16,-1 3 0-16,-1 0 576 0,0-2 112 16,-1 0 32-16,0 2 0 0,-2-2 320 0,1 1 64 0,-9-4 16 0,4 1 0 15,0 1-336-15,2 1-64 0,-1-2-16 0,0 2 0 16,3-2-336-16,-2 1-192 0,-1-1 192 0,1 1-192 16,0-1 0-16,-1 1 0 0,-1-3 0 0,1 2-144 15,-2 2 144-15,0 0 128 0,-1 1-128 16,2-1 176-16,-1-2-176 0,-1 1 0 0,0-1 0 0,0 2-176 15,0 1 368-15,-2 1 80 0,0-1 16 0,-1 2 0 16,-1-2-80-16,0 3-16 0,-1 1 0 0,1 0 0 16,1 0-192-16,-1 1 144 0,-2 3-144 0,-2-3 128 15,0 4-128-15,-1-1 0 0,-3 2 0 0,2-1 0 16,-1 0 0-16,1-1 0 0,-2 0 0 0,0 1 0 16,1 0 0-16,0 0 0 0,1-1 0 0,0 2 0 15,3 0 256-15,-1 2-16 0,-1-2-16 0,-1 2 0 0,-1 0 32 0,0 1 0 16,1-1 0-16,-1 2 0 0,-1-2-256 0,2 3 128 15,-2-2-128-15,0 1 0 0,1 2 0 0,-1 1 0 16,1 1 0-16,1 1 0 0,1 0 0 0,0 1 0 16,-1-2 0-16,3 2 0 0,-1-2 0 0,1 3 0 15,2 1 0-15,1-2 0 0,1 1 0 0,1 1 0 16,2 2 0-16,0-1 0 0,1 1 0 0,0-2 0 16,-1 2 0-16,0 2 0 0,0 1 0 0,0 4 0 15,-1-3 0-15,1 4 0 0,1-1 0 0,0 0 0 16,-1 3 0-16,1-1 144 0,2-2-144 0,0 1 0 15,0-1 0-15,1 1 0 0,1-2 0 0,-1 1 0 0,0 0 0 16,1 1 0-16,2-3 0 0,1 2 0 0,1 0 0 0,1 3 0 16,2 2 0-16,1 0 0 0,1 1 0 0,2 1 0 15,-1 1-128-15,2 1 128 0,-1-15 0 0,-1 3 0 16,1 2 0-16,0 1 0 0,-2 3 0 0,3 0 0 16,0-1 0-16,0-2 0 0,1 21 0 0,1-7 0 15,2-5 0-15,-1-4 0 0,-3-2 0 0,2 0 0 16,2-4 0-16,1-2 0 0,0-1 128 0,0-1-128 15,2-1 192-15,1 0-64 0,1-3 0 0,1-1 0 16,0-2 0-16,3 2-128 0,3-1 192 0,1-2-64 16,1 3 80-16,4-2 16 0,3-2 0 0,2 1 0 15,3-1-96-15,2 0 0 0,2 0-128 0,1 0 192 16,2-1 0-16,-1-2-16 0,-2 2 0 0,1-3 0 16,0-1-176-16,-2-2 0 0,-2 1 0 0,-1-4 128 15,0 1 16-15,-1-2 0 0,1-1 0 0,0 2 0 16,0-6 48-16,0 3 16 0,0-1 0 0,1-1 0 0,2-1-32 0,0-1-16 15,4-1 0-15,-1-2 0 0,-1-1 64 0,0-1 16 16,2-2 0-16,1-1 0 0,1-1-240 0,0 0 176 16,-2-2-176-16,2 1 160 0,2 0-160 0,-4-1 0 15,-1 1 0-15,-4-3 0 0,-2-1 0 0,-4-3 0 16,-4-1 0-16,-3 0 0 0,-2-2 0 0,-1 1 0 16,-3-2 0-16,0-1 128 0,-2-3 112 0,1-1 16 15,0-1 0-15,-2-2 0 0,-1-2 0 0,0 0 0 16,-1-3 0-16,0 3 0 0,-1-2-64 0,0 0-16 15,-2-4 0-15,0-2 0 0,-2 3-176 0,0-6 0 16,0-1 0-16,1-1 0 0,0-2 128 0,-2 0-128 16,-1-4 128-16,0 2-128 0,-1-1 0 0,-1 0 0 0,-3 1 0 0,-1 0 0 15,-2 0 0-15,-3 2 0 0,-5 2 0 0,-3 4 0 16,-3 2 0-16,-4 3 0 0,-4 3 0 0,-3-1 0 16,-4 0 0-16,0 1-144 0,-2-3 0 0,-1 4 0 15,-5 1 144-15,3 0 0 0,-2-1-144 0,-2 1 144 16,-2 0 0-16,0 4 0 0,1 3 0 0,1 2 0 15,-1 1 0-15,2 5 0 0,-1 0 0 0,2 5 0 32,1 2-384-32,-4 5-64 0,-4 1-16 0,-8 2 0 0</inkml:trace>
  <inkml:trace contextRef="#ctx0" brushRef="#br0" timeOffset="57737.16">30347 11639 3679 0,'0'0'160'0,"0"0"32"0,0 0-192 0,0 0 0 15,0 0 0-15,0 0 0 0,0 0 336 0,0 0 32 0,0 0 0 0,0 0 0 16,0 0 16-16,0 0 16 0,-9 6 0 0,1 0 0 16,8-6 1328-16,-9 5 256 0,9-5 48 0,0 0 16 15,-10 2-80-15,10-2-16 0,-9 3 0 0,9-3 0 16,0 0-640-16,0 0-128 0,0 0-32 0,0 0 0 16,0 0-608-16,0 0-128 0,0 0-32 0,0 0 0 15,0 0-240-15,0 0-144 0,0 0 160 0,0 0-160 16,0 0 128-16,0 0-128 0,0 0 0 0,0 0 0 15,-8-4 240-15,8 4-48 0,-9 1-16 0,9-1 0 16,-10 2 208-16,1 0 64 0,-2 1 0 0,2 0 0 16,0-1-160-16,9-2-32 0,-10 4 0 0,10-4 0 15,-9 1 0-15,9-1-16 0,-10 3 0 0,10-3 0 16,0 0 16-16,-9 3 0 0,9-3 0 0,0 0 0 0,-9 0-112 0,9 0-16 16,-10 0 0-16,1 0 0 0,9 0 0 0,-11 0 0 15,2 0 0-15,0 0 0 0,9 0 160 0,-10-3 32 16,-1 3 0-16,1 0 0 0,-2 0-96 0,1 0-16 15,1 0 0-15,0 0 0 0,1-1-208 0,-1 1 128 16,0 0-128-16,1 0 0 0,9 0 0 0,-11 0 128 16,2-2-128-16,9 2 0 0,-10-1 0 0,1 1 0 15,0-3 0-15,-1 2 0 0,1 0 0 0,0 0 0 16,-1-2 128-16,1 0-128 0,-2 2 128 0,2 0 0 16,-1-1-128-16,1 1 192 0,-1 0 0 0,10 1 0 15,-11 0 0-15,0 0 0 0,1-3-64 0,-1 1 0 16,1-1-128-16,0 2 192 0,-1 1-192 0,1 0 0 0,-1 0 128 0,2-2-128 15,-1 2 0-15,-1 0 0 0,0 0 128 0,0 0-128 16,1 0 0-16,-2 0 0 0,0 0 0 0,0 2 0 16,1-1 0-16,-1 2 0 0,2-2 0 0,-1 0 0 15,-1 1 160-15,2-1-160 0,0-1 160 0,-1 0-160 16,1 0 144-16,1 1-144 0,-1-1 128 0,1 1-128 16,-1-1 0-16,-1 0 128 0,1 0-128 0,1 0 0 15,0 0 0-15,0 0 0 0,0 0 128 0,-1 0-128 16,10 0 0-16,-10 2 0 0,0-2 0 0,-1 0 128 15,2 0-128-15,0 1 0 0,-2 0 0 0,1 1 0 16,-2-2 0-16,2 0 0 0,-2-2 0 0,0 4 0 16,1-1 0-16,-1 2 0 0,0-3 0 0,2 1 0 15,-2 0 0-15,0 0 0 0,1 2 0 0,0-2 0 16,2 2 0-16,0 0 0 0,-2-3 0 0,1 1 0 0,0-1 128 16,-2 0-128-16,0 0 0 0,0 0 128 0,1 0 0 0,-2 0 0 15,-2 0 0-15,1 0 0 0,0-1-128 0,-2 1 192 16,-1-3-192-16,3 3 192 0,-1-1-192 0,1 1 0 15,-3 0 0-15,-1 0 0 0,1 1 0 0,0 2 0 16,0-3 0-16,3 1 0 0,-1 2 0 0,1-1 0 16,-2-2 0-16,1 1 0 0,-2 2 0 0,1-2 0 15,0 1 0-15,2-1 0 0,-2-1 0 0,1 1 0 16,-2 1 0-16,1-1 0 0,0 0 0 0,1 0 0 16,-2 2 0-16,3 0 0 0,-2-2 0 0,2 2 0 15,-2-3 0-15,0 0 0 0,1 1 128 0,-1-1-128 16,0 0 0-16,2 1 128 0,0 3-128 0,-1-3 0 0,0 1 144 0,-1 2-144 15,0-4 0-15,1 0 0 0,-2 0 0 0,0 1 128 16,0 0-128-16,1 1 0 0,2-2 0 0,0 1 0 16,1-1 0-16,-1 0 0 0,1 0 128 0,0 1-128 15,2-1 144-15,-1 1-144 0,-1 2 192 0,1-2-192 16,0-1 144-16,1 0-144 0,-2 0 0 0,-2 2 144 16,2 0-144-16,0 1 0 0,0-1 0 0,0 1 0 15,-1 0 0-15,0 1 0 0,0-4 0 0,0 4 0 16,-2 2 0-16,0-2 0 0,-1-5 0 0,0 2 0 15,0 4 0-15,2-1 0 0,2 0 0 0,0-1 0 16,0-2 0-16,2 1 128 0,0 1-128 0,1 0 0 16,1 1 0-16,-2-3 0 0,2 2 128 0,9-3-128 15,-9 2 0-15,1 1 0 0,0-1 0 0,8-2 128 16,-10 3-128-16,1 0 0 0,0-2 0 0,1 1 0 0,0 0 0 0,8-2 0 16,-11 1 0-16,2 0 0 15,0 1 0-15,1 2 0 0,-1-4 0 0,0 2 0 0,1 0 0 0,0 0 0 16,-1-2 0-16,2 1 0 0,-3 1 0 0,10-2 0 15,-10 1 0-15,1 2 0 0,9-3 0 0,-11 1 0 16,2 0 0-16,9-1 0 0,-10 4 0 0,1-3 0 16,0-1 0-16,-1 2 0 0,3-2 0 0,-1 1 128 15,0 2-128-15,0-1 0 0,-1 0 0 0,1 0 0 16,0 1 0-16,8-3 0 0,-10 2 0 0,0 1 0 16,10-3 0-16,-10 4 128 0,1-3-128 0,1 3 0 15,8-4 0-15,-9 3 0 0,0 1 0 0,1-3 0 16,-1 0 0-16,1 2 0 0,1-2 0 0,-2 2 0 15,-1-2 0-15,1 2 0 0,0-2 0 0,0 0 0 16,-1 1 0-16,0-1 0 0,1 2 0 0,0-1 0 0,0 1 0 0,0 1 0 16,0-4 0-16,0 2 0 0,0 2 0 0,-2-3 0 15,1 2 0-15,-1 0 0 0,0-1 0 0,-1 0 0 16,1-1 0-16,1 0 0 0,0 1 0 0,-1-1 0 16,2 0 0-16,0 2 128 0,-3 1-128 0,2-3 0 15,-1 2 0-15,1-1 0 0,-1-1 0 0,1 2 0 16,0 0 0-16,-1-2 0 0,2 0 0 15,0 3 0-15,9-4 0 0,-11 3 0 0,1 1 0 0,1-2 0 16,0 1 0-16,0 0 0 0,1-1 0 0,0 1 0 16,-1-2 0-16,0 2 0 0,1-2 128 0,-1 2-128 15,0-1 0-15,0 1 0 0,1 1 0 0,-1-3 0 16,-1 2 0-16,3-1 0 0,-3 1 0 0,1-2 0 16,0 0 0-16,1 1 0 0,-1-2 0 0,1 2 0 15,1 1 0-15,-1-2 0 0,0 1 0 0,8-2 128 0,-9 2-128 0,0 1 0 16,1-2 0-16,8-1 0 0,-9 3 0 0,0-1 0 15,0 2 128-15,1-2-128 0,0-1 0 0,0 3 0 16,-1-4 0-16,1 2 0 0,0 1 0 0,-1 0 0 16,-1-1 0-16,1 1 128 0,0-1-128 0,-1 1 0 15,3 0 0-15,7-3 0 0,-10 2 0 0,3 1 0 16,7-3 0-16,-8 4 0 0,0 0 0 0,8-4 0 16,-9 4 0-16,9-4 0 0,-9 5 0 0,0-1 0 15,1 1 0-15,8-5 0 0,-9 4 0 0,1 0 0 16,0-3 0-16,8-1 0 0,-9 3 0 0,0-1 0 0,1 1 0 0,0 1 0 15,8-4 0-15,-10 2 0 16,1 2 0-16,1 0 0 0,0-1 0 0,8-3 0 16,-9 5 0-16,0 0 0 0,0-1 0 0,-1 0 0 0,1 1 0 0,0-2 0 15,1 2 0-15,0 0 0 0,2-1 0 0,6-4 0 16,-9 4 0-16,0 0 0 0,0 1 0 0,-1-2 0 16,10-3 0-16,-9 4 0 0,0-2 0 0,-1 2 0 15,2-2 0-15,8-2 0 0,-10 2 0 0,0 1 0 16,3-1 0-16,7-2 0 0,-10 4 0 0,3 0 0 15,-1 0 0-15,8-4 0 0,-9 4 0 0,0 1 0 16,-1-3 0-16,3 3 0 16,7-5 0-16,-10 2 0 0,3 2 0 0,7-4 0 0,-11 3 0 0,2 1 0 15,0-2 0-15,1 1 0 0,-1 0 0 0,0-1 0 16,-2 1 0-16,1 1 0 0,0-3 0 0,-2 4 0 16,3-2 0-16,0 1 0 0,-2-4 0 0,1 1 0 15,1 0 0-15,0 1 0 0,-1-1 0 0,3 2 0 0,7-3 0 0,-11 2 0 16,1 1 0-16,-1 1 0 0,1-2 0 0,1 2 0 15,-2-2 0-15,1 3 0 0,-1-4 0 16,0 4 0-16,-1-2 0 0,0 1 0 0,-1 0 0 0,1-2 0 16,1 1 0-16,-1 0 0 0,0 0 0 0,3 1 0 15,0 0 0-15,0-1 0 0,-2 1 0 0,2-2 0 16,0 4 0-16,0-2 0 0,-1-1 0 0,1 1 0 16,-1-1 0-16,1 1 0 0,-1 0 0 0,-1-3 0 15,1 4 0-15,0-2 0 0,-1 1 0 0,-1-2 0 16,1 1 0-16,0 0 0 0,1-1 0 0,-1 1 0 15,2-2 0-15,0 2 0 0,0-2 0 0,0-1 128 16,-2 0-128-16,2 1 0 0,0 3 0 0,0-2 0 0,0 0 0 16,-1 1 0-16,2-2 0 0,0 2 0 0,-1 1 0 15,1 1 0-15,0-3 0 0,8-2 0 16,-9 6 0-16,1-2 0 0,0-1 0 0,2 3 0 0,-2-1 0 0,0 0 0 16,8-5 0-16,-9 5 0 0,0-1 0 0,1 1 0 15,8-5 0-15,-9 6 0 0,0-1 0 0,1 0 0 16,8-5 0-16,-9 5 0 0,0-1 0 0,1 0 0 15,8-4 0-15,-9 7 128 0,1-2-128 0,1 0 192 16,7-5-192-16,-9 7 0 0,0-1-192 0,1-1 192 16,8-5 0-16,-9 7 0 0,1-2 0 0,8-5 0 15,-7 8 0-15,0-2 0 0,1 1 0 0,6-7 0 16,-8 8 0-16,1-2 0 0,7-6 0 0,-8 8 0 16,2 0 0-16,-1 0 0 0,1-2 0 0,-1 1 0 15,7-7 0-15,-7 6 0 0,-1 0 0 0,0-1 0 16,8-5 0-16,-9 9 0 0,1-3 0 0,0 1 0 15,0-3 0-15,0 1 0 0,-1 0 0 0,3 2 0 16,-1-1 0-16,-1 1 0 0,1-1 0 0,-1 0 0 16,-1 0 0-16,1-1 0 0,-1-1 0 0,2 1 0 0,7-5 0 0,-9 7 0 15,0-1 0-15,2-2 0 0,1 2 0 0,6-6 0 16,-9 5 0-16,0 0 0 0,0 0 0 0,-1 0 0 16,3 2 0-16,-2-4 0 0,-1 0 0 0,1 1 128 15,-1 0-128-15,-1 1 0 0,0-1 128 0,2 0-128 16,-1-1 0-16,1 1 128 0,0 0 0 0,0 1 0 15,-1-1 0-15,-1 0 0 0,2 0-128 0,0 0 160 16,-2 0-160-16,1-1 160 0,1 1-160 0,0 0 0 16,0-1 0-16,0 1 128 0,1 0-128 0,-1 0 0 15,-1-1 0-15,1 1 128 0,0 3-128 0,0-4 0 0,1 0 0 0,8-3 0 16,-9 7 0-16,0-4 0 0,0 0 0 0,1 1 128 16,0 0-128-16,2 2 0 0,-2-1 0 0,1 0 0 15,0-1 0-15,0 1 0 0,-1 0 0 0,2 0 0 16,-2-1 0-16,1 2 0 0,0-1 128 0,-1 0-128 15,-1 0 0-15,-1 0 0 0,1 2 0 0,9-7 128 16,-7 4-128-16,-1 1 0 0,-1 0 0 0,1 1 0 16,-1-3 0-16,2 4 0 0,1-3 128 0,6-4-128 15,-10 5 0-15,3 0 0 0,-2-1 0 0,1 0 128 16,0 0-128-16,0 0 160 0,0 0-160 0,0-2 160 16,1 2-160-16,7-4 0 0,-11 4 0 0,3 0 0 15,8-4 0-15,-9 5 0 0,-1-1 0 0,2 0 0 16,1-1 128-16,7-3-128 0,-9 4 0 0,9-4 128 0,-9 5-128 0,1 2 128 15,8-7-128-15,-7 6 128 0,7-6-128 0,-8 4 0 16,8-4 0-16,-8 6 0 16,0 0 0-16,8-6 0 0,-8 8 0 0,2-2 0 0,-1 1 0 0,7-7 0 15,-6 5 0-15,6-5 0 0,-7 8 0 0,7-8 0 16,-6 6 0-16,6-6 0 0,-8 7 0 0,8-7 0 16,-7 7 0-16,2 0 0 0,5-7 0 0,-5 6 0 15,0 1 0-15,5-7 0 0,-7 8 0 0,2-2 0 16,0 1 0-16,5-7 0 0,-7 8 0 0,1-2 0 15,0 1 0-15,6-7 0 0,-3 9 144 0,3-9-144 16,-7 5 160-16,7-5-160 0,-8 8 176 0,8-8-176 16,-8 8 192-16,2-2-192 0,6-6 128 0,-7 5-128 0,7-5 0 0,0 0 0 15,-6 10 128-15,6-10-128 0,-7 6 0 0,7-6 0 16,-5 7 0-16,5-7 0 0,-5 7 0 0,5-7 0 16,-4 10 0-16,4-10 0 0,-5 7 0 0,5-7 0 15,0 0 0-15,-4 8 0 0,4-8 0 0,-4 8 0 16,4-8 128-16,-4 9-128 0,4-9 0 0,-5 8 0 15,5-8 0-15,-4 9 0 0,4-9 0 0,-4 8 0 16,4-8 128-16,-4 9-128 0,4-9 0 0,-4 8 0 16,4-8 0-16,-4 8 0 0,4-8 0 0,-2 10 0 15,2-10 128-15,-4 7-128 0,4-7 0 0,-4 6 0 16,4-6 0-16,-4 9 0 0,4-9 0 0,0 0 0 16,-5 8 0-16,5-8 0 0,-6 8 0 0,6-8 0 15,-3 8 0-15,3-8 0 0,0 0 128 0,-6 9-128 16,6-9 0-16,-4 12 0 0,1-6 0 0,3-6 0 0,0 0 0 0,0 0 0 15,-6 8 0-15,6-8 0 0,0 0 128 16,-4 9-128-16,2-1 0 0,2-8 0 0,0 0 128 0,-5 8-128 16,1 0 0-16,4-8 0 0,0 0 0 0,-4 9 0 15,4-9 0-15,-4 7 0 0,4-7 128 0,-4 8-128 16,4-8 0-16,-5 8 0 0,5-8 0 0,-5 8 0 16,5-8 0-16,0 0 0 0,0 0 0 0,-6 9 0 15,6-9 0-15,-5 8 0 0,5-8 128 0,0 0-128 16,-6 8 0-16,6-8 0 0,0 0 0 0,0 0 0 15,0 0 128-15,-4 10-128 0,4-10 0 0,0 0 0 16,0 0 0-16,0 0 0 0,-4 7 128 0,4-7-128 16,0 0 0-16,-4 10 0 0,4-10 128 0,0 0-128 15,0 0 0-15,0 0 0 0,0 0 0 0,0 0 0 0,-4 11 0 0,4-11 0 16,0 0 0-16,0 0 0 0,0 0 0 0,-1 11 0 16,1-11 0-16,0 0 0 0,0 0 0 0,0 0 0 15,0 0 0-15,0 12 0 0,0-12 0 0,0 0 0 16,-2 9 128-16,2-9-128 0,0 0 0 0,0 11 0 15,0-11 0-15,0 0 0 0,0 0 0 0,0 0 0 16,0 0 0-16,2 10 0 0,-2-10 0 0,0 0 0 16,0 0 0-16,0 0 0 0,0 12 0 0,0-12 0 15,0 0 0-15,2 10 0 0,-2-10 0 0,0 0 0 16,3 11 0-16,-3-11 0 0,0 0 0 0,0 0 0 16,1 10 0-16,-1-10 0 0,0 0 0 0,0 0 0 15,0 0 0-15,-1 12 0 0,1-12 0 0,0 0 0 16,0 10 128-16,0-10-128 0,0 0 0 0,0 9 0 15,0-9 0-15,1 11 0 0,-1-11 0 0,0 0 0 16,0 0 0-16,3 9 0 0,-3-9 0 0,0 0 0 0,2 9 0 0,-2-9 0 16,0 0 0-16,2 12 0 0,-2-12 0 0,0 9 0 15,0 0 0-15,0-9 0 0,0 0 0 0,0 0 0 16,0 0 0-16,-3 9 0 0,3-9 0 0,-3 9 0 16,3-9 0-16,0 0 0 0,0 0 128 0,0 0-128 15,-2 9 0-15,2-9 0 0,-3 11 128 0,3-11-128 16,0 0 0-16,0 0 0 0,-1 10 0 0,1-10 0 15,0 0 0-15,0 0 0 0,-3 9 0 0,3-9 0 16,0 0 128-16,-1 11-128 0,1-11 0 0,0 0 0 16,-1 9 0-16,1-9 0 0,-2 9 0 0,2-9 0 15,0 0 0-15,0 9 0 0,0-9 0 0,0 9 0 16,0-9 0-16,0 11 0 0,0-11 0 0,0 0 0 0,0 0 0 16,0 9 0-16,0-9 0 0,0 0 0 0,-2 10 0 0,2-10 0 15,0 0 128-15,-2 8-128 0,2-8 0 0,0 0 0 16,-2 12 128-16,2-12-128 0,0 0 0 0,-1 9 0 15,1-9 128-15,-2 8-128 0,2-8 0 0,0 0 0 16,0 0 144-16,0 9-144 0,0-9 0 0,0 0 144 16,0 0-144-16,0 10 0 0,0-10 0 0,0 0 0 15,0 12 0-15,0-3 0 0,0-9 0 0,0 0 0 16,-2 11 0-16,2-11 0 0,0 0 144 0,-2 11-144 16,2-11 0-16,0 9 0 0,0-9 0 0,0 0 0 15,2 12 0-15,-2-12 0 0,0 12 0 0,0-12 0 16,-2 12 0-16,2-12 0 0,0 0 0 0,2 13 0 15,-2-13 0-15,0 11 0 0,0-11 0 0,-2 12 0 0,2-12 0 0,0 0 0 16,-1 11 0-16,1-11 0 0,0 11 0 0,0-11 0 16,1 11 0-16,-1-11 0 0,0 11 0 0,0-11 0 15,0 12 0-15,0-1 128 0,0-11-128 16,0 11 0-16,0-11 0 0,-1 12 128 0,1 0-128 0,0-12 0 16,4 13 0-16,-1-4 0 0,-2 0 0 0,-1-9 0 15,1 12 0-15,-1-2 0 0,0-1 0 0,0 2 0 16,0-11 0-16,3 8 128 0,-3-8-128 0,2 11 0 15,0-1 0-15,-2-10 0 0,1 10 0 0,-1-10 0 16,4 10 0-16,-4-10 0 0,0 0 0 0,3 10 144 16,-3-10-144-16,2 10 0 0,-2-10 144 0,3 10-144 15,-3-10 0-15,0 0 144 0,5 9-144 0,-5-9 0 16,3 10 144-16,-1 0-144 0,1-2 0 0,-1 0 0 0,-2-8 0 0,3 11 128 16,0-3-128-16,-1 3 0 15,1-3 0-15,-1-1 0 0,-2-7 0 0,4 9 0 0,-4-9 0 16,6 11 0-16,-6-11 0 0,3 10 0 0,-3-10 0 0,4 12 0 15,0-3 0-15,-4-9 0 0,3 11 0 0,0-2 0 16,-3-9 0-16,2 11 128 0,1 0-128 0,-3-11 0 16,4 13 0-16,-2-4 0 0,1 1 0 0,-2 0 0 15,-1-10 0-15,3 10 0 0,-3-10 0 0,2 12 0 16,1-2 0-16,-2 1 0 0,-1-11 0 0,2 10 128 16,-2-10-128-16,1 12 0 0,-1-12 0 0,-1 12 0 15,1-12 128-15,0 0-128 0,2 13 128 0,-1-2-128 16,-1 1 128-16,0-2-128 0,2 1 160 0,-2-11-160 15,0 0 128-15,1 13-128 0,-1 0 0 0,1 0 0 16,1-3 0-16,-2 1 0 0,0-1 0 0,0 2 0 0,1-3 0 16,0 0 128-16,-1-9-128 0,2 12 0 0,-2-2 0 0,0-10 128 15,2 12-128-15,0-1 0 0,-2-11 128 0,1 10-128 16,0 0 0-16,0 0 0 0,-1-10 128 0,3 10-128 16,-3-10 0-16,3 10 144 0,-3-10-144 0,2 12 0 15,0 0 0-15,0-2 0 0,1-1 0 0,-2 1 0 16,-1-10 128-16,1 11-128 0,1 1 0 0,-1-3 0 15,0 3 0-15,1-2 0 0,-2 2 0 0,1-3 0 16,-1 2 0-16,1-1 0 0,-1-10 0 0,2 13 0 16,-1-1 0-16,0-2 0 0,-1-10 0 0,3 15 0 15,-1-6 0-15,1 1 0 0,-3-10 0 0,3 12 128 16,-1 0-128-16,1-1 0 0,-3-11 0 0,2 12 0 0,1 1 128 16,0-4-128-16,-3-9 0 0,2 12 0 0,0 0 0 15,0-1 128-15,2 0-128 0,-4-11 0 16,0 12 0-16,3-2 0 0,-3-10 0 0,4 13 0 0,-2-1 128 0,1-2-128 15,-1 1 0-15,1-1 0 0,0 1 0 0,-3-11 0 16,3 13 0-16,1-2 0 0,2 2 128 0,-2 2-128 16,-3-5 0-16,1 2 0 0,1 0 0 0,0-1 0 15,-1 1 0-15,2 0 0 0,-1-2 0 0,-1 1 0 16,1-1 0-16,0-1 0 0,-3-9 0 0,2 11 0 16,-2-11 0-16,4 11 0 0,-1-1 0 0,-3-10 128 15,4 9-128-15,-2 0 0 0,-2-9 0 0,4 11 128 16,0 1-128-16,0-3 0 0,-4-9 0 0,4 12 0 15,0-1 0-15,0 0 0 0,-4-11 128 0,5 11-128 16,-1-1 0-16,1 1 0 0,-1 0 0 0,-4-11 0 16,5 11 0-16,0-1 0 0,-5-10 0 0,6 16 0 15,-1-3 0-15,-1-3 0 0,-4-10 0 0,5 13 0 0,-5-13 0 0,5 13 0 16,0 0 128-16,-1 0-128 0,0-1 0 0,0 0 0 16,0-2 0-16,0 3 0 0,0-2 0 0,1 0 0 15,-1 4 0-15,0-6 0 0,0 0 0 0,0 0 0 16,-4-9 0-16,5 12 0 0,-1-2 0 0,-2 1 0 15,-2-11 0-15,6 13 0 0,-2 0 0 0,1-3 0 16,-1 1 128-16,0-2-128 0,-4-9 0 0,6 13 0 16,-1-4 0-16,2 1 0 0,-7-10 0 0,6 11 0 15,0-1 0-15,-1-1 0 0,-1-1 0 0,0 1 0 16,-4-9 0-16,5 10 0 0,0 1 0 0,-1-2 0 16,-4-9 128-16,4 11-128 0,0-2 0 0,-2-3 0 15,-2-6 0-15,4 11 0 0,0-3 0 0,-4-8 0 0,4 11 0 0,-1-4 0 16,-3-7 0-16,2 9 0 0,-2-9 0 0,4 9 0 15,0 0 0-15,-4-9 0 0,3 9 128 0,-3-9-128 16,4 11 0-16,-4-11 0 0,0 0 0 0,4 10 0 16,-4-10 0-16,0 0 0 0,2 11 0 0,-2-11 0 15,0 0 0-15,3 9 128 0,-3-9-128 0,0 0 0 16,0 0 0-16,0 0 128 0,0 0-128 0,0 0 0 16,0 0 224-16,0 0-32 0,0 0-16 0,0 0 0 15,0 0 48-15,0 0 16 0,0 0 0 0,0 0 0 16,-4-11-64-16,1 2-16 0,1-1 0 0,0 2 0 15,1-1-160-15,0-1 192 0,-2-2-192 0,1 0 192 16,-1 0-192-16,0 1 160 0,1-2-160 0,0-1 160 16,0 1-160-16,1 0 0 0,-2-4 0 0,0 3 128 0,1 2-128 15,-1-1 0-15,-2-2 0 0,1 2 0 0,0 0 0 0,3 0 0 16,-1-2 128-16,0 4-128 0,1-1 0 0,-2 1 0 16,0-2 0-16,2 2 0 0,0-1 0 15,-1 0 0-15,1 0 0 0,0 2 0 0,-2 1 0 0,2 2 0 16,1 7 0-16,-1-10 0 0,-1 3-128 0,2 7 128 15,0-7 0-15,0 7 0 0,2-8 0 0,-2 8 0 16,0 0-144-16,3-7 144 0,-3 7 0 0,0 0 0 16,4-8-128-16,-4 8 128 0,0 0 0 0,6-6 0 15,-6 6-128-15,0 0 128 0,0 0 0 0,0 0 0 16,0 0 0-16,0 0 0 0,0 0-128 0,0 0 128 16,0 0 0-16,0 0 0 0,7 10-144 0,-7-10 144 15,6 13 0-15,-2-2-144 0,-4-11 144 0,0 14 0 0,0 0 0 0,0-1-128 16,0 2 128-16,0-2 0 0,0-1 0 15,2-1 0-15,1 2 0 0,-3-2 0 0,-2-1 0 0,1 1 0 16,1 0 0-16,0-1 0 0,0-10 0 0,0 14 0 16,0-4 0-16,1 1 0 0,-2-1 0 0,1-1 0 15,1 0 0-15,-1-9 0 0,0 11 0 0,0-2 0 16,0 1 0-16,0 0 0 0,0-10 0 0,-1 11 0 16,1 1 0-16,1-2 0 0,-1-10 0 0,0 13 0 15,0-2 0-15,0-1 0 0,0 1 0 0,0-11 0 16,-2 11 0-16,1 0 0 0,1-11 0 0,-2 10 0 15,1 1 0-15,1-11 0 0,-1 9 0 0,1-9 0 16,-4 9 0-16,4-9 0 0,-4 10 0 0,4-10 0 16,-3 8 0-16,3-8 0 0,0 0 0 0,0 0 0 15,0 0 0-15,-2 11 0 0,2-11 0 0,0 0 0 0,-4 9 0 0,4-9 128 16,0 0-128-16,0 0 0 0,-6 9 0 0,6-9 128 16,0 0-128-16,0 0 0 0,-7 4 128 0,7-4-128 15,-9 4 160-15,9-4-160 0,-10 2 192 0,3 1-64 16,7-3-128-16,-10 0 192 0,10 0-192 0,-9-3 0 15,2 2 128-15,7 1-128 0,0 0 0 0,-10-3 0 16,1 1 128-16,9 2-128 16,-10-3-640-16,-1 2-160 0,1 1-32 0,1 0-14800 15,-2 3-2960-15</inkml:trace>
  <inkml:trace contextRef="#ctx0" brushRef="#br0" timeOffset="62676.13">25407 10614 8927 0,'0'0'384'0,"0"0"96"0,0 0-480 0,0 0 0 16,0 0 0-16,0 0 0 0,0 0 896 0,0 0 96 15,0 0 16-15,0 0 0 0,-1-8 144 0,1 8 16 16,0 0 16-16,0 0 0 0,-4-7-224 0,4 7-64 16,0 0 0-16,-9-6 0 0,1 4-288 0,-1 0-64 15,-2 1-16-15,-1 1 0 0,-1 0-96 0,0 0-32 0,-1 0 0 0,-3 0 0 16,-3 1-48-16,0 1-16 0,-4 0 0 0,-1 1 0 15,1 0-16-15,-1-1 0 16,0 3 0-16,0-1 0 0,1-1-192 0,0 1-128 0,3 0 160 0,2 0-160 16,-1-2 128-16,4 1-128 0,2-1 0 0,1 1 0 15,0 1 128-15,3 0-128 0,10-4 0 0,-10 6 0 16,3 0 0-16,7-6 0 0,0 0 0 0,0 0 0 16,0 0 0-16,0 0 0 0,0 0 0 0,0 0 0 15,6 7 0-15,5-1 0 0,2-4 0 0,4-2 0 16,2 2 0-16,2-4 0 0,2 1 0 0,4 0 0 15,1-1 0-15,1 2 144 0,0-2-144 0,1 0 192 16,1 1-192-16,-1 0 0 0,-3 1 0 0,-1-3-176 16,-2 2 176-16,-2 0 0 0,-1-1 0 0,-3 2 0 0,-2-4 0 15,-2 2 0-15,-2-1 0 0,-2 1 0 0,-10 2 320 0,0 0 0 16,0 0 0-16,0 0 0 0,0 0-16 0,0 0-16 16,0 0 0-16,0 0 0 0,0 0-144 0,0 0-16 15,-9-4-128-15,-1 1 192 16,-2 2-512-16,-2-1-128 0,-3 1 0 0</inkml:trace>
  <inkml:trace contextRef="#ctx0" brushRef="#br0" timeOffset="75251.61">24274 12812 8351 0,'0'0'368'0,"0"0"80"0,0 0-448 0,0 0 0 0,0 0 0 0,0 0 0 16,3-8 208-16,-3 8-32 0,5-9-16 0,-5 9 0 16,5-9-160-16,0 0-256 0,-5 9 64 0,0 0 16 0,0 0 176 0,5-7 0 15,-5 7 0-15,0 0-128 16,0 0 656-16,0 0 144 0,2-9 32 0,-2 9 0 0,0 0 960 0,-6-5 208 16,-1-1 48-16,-2 3 0 0,-1 2-640 0,1 1-112 15,-1-2-16-15,1 2-16 0,0 0-528 0,-1 0-96 16,1 0-32-16,9 0 0 0,-9 0-288 0,9 0-48 15,-9-2-16-15,9 2 0 0,-12-3 0 0,12 3 0 16,-9-1 0-16,9 1 0 0,-9-5-128 0,0 3 128 16,-1-2-128-16,-1 3 128 0,1 1-128 0,-1 0 0 15,0 1 0-15,-3 1 0 0,1 0 176 0,0 0 0 16,-2 0 0-16,-1 1 0 0,0-2 160 0,1 2 48 16,-2-1 0-16,3 1 0 0,-1-2-64 0,1-1-16 0,0 0 0 0,0 0 0 15,3-1 128-15,2 0 16 0,-1-1 16 0,10 2 0 16,-10-2-48-16,2-1-16 0,0-1 0 0,8 4 0 15,-10-4-224-15,2 0-48 0,2 1-128 0,-1-1 192 16,-2 0-192-16,1 1 128 0,8 3-128 0,-12-1 0 16,-1 0 128-16,0 1-128 0,-1-2 0 0,1 2 0 15,-1 2 192-15,-1 0-64 0,1 1-128 0,0-1 192 16,1 0 48-16,0 0 0 0,0 0 0 0,-1-1 0 16,3 0-48-16,0-1-16 0,1 0 0 0,-1 0 0 15,1-1 64-15,0 1 16 0,0 0 0 0,10 0 0 16,-10-1-128-16,1 1 0 0,1-2-128 0,8 2 192 15,-9 2-192-15,0 0 0 0,0 1 0 0,1-1 0 16,0 0 0-16,-1 0 0 0,0 1 0 0,-2 1 0 16,1 1 0-16,0 0 0 0,-1-1 0 0,1 0 0 15,-1 1 0-15,1-1 0 0,-1 1 0 0,1-2 0 0,0 1 0 16,0 0 0-16,1-2 0 0,0 1 0 0,9-3 0 0,-10 3 0 16,-1-1 0-16,2 0 0 0,0-1 0 0,1 0 0 15,-1 0 0-15,9-1 0 0,-10 4 0 0,1-2 0 16,-1 0 0-16,10-2 0 0,-9 6 0 0,1-3 0 15,1 1 0-15,-1 2 0 0,0-1 0 0,8-5 0 16,-8 6 0-16,8-6 0 0,-10 6 0 0,1-1 0 16,-1 0 0-16,3-1 0 0,7-4 0 0,-11 6 0 15,2-2 0-15,9-4 0 0,-9 4 0 0,1 0 0 16,-1-1 0-16,9-3 0 0,-10 5 0 0,0-2 0 16,10-3 0-16,-9 3 0 0,0 4 0 0,0-4 0 15,1 0 0-15,8-3 0 0,-10 3 0 0,1 1 0 0,0 0 0 0,1 1 0 16,0-1 0-16,0 0 0 0,-1 0 0 0,0 1 0 15,1 0 0-15,0 0 0 0,0 1 0 0,1-1 0 16,-1-2 0-16,0 2 0 0,-1 0 0 0,1 1 0 16,0 1 0-16,0 0 0 0,-1-1 0 0,1-1 0 15,1 3 0-15,0 0 0 0,-1-2 0 0,0 2 0 16,1 0 0-16,0 0 0 0,1 1 0 0,-1-1 0 16,-2 1 0-16,1 1 0 0,0 2 0 0,0 0 0 15,1-2 0-15,-1 2 0 0,0 1 0 0,0-1 0 16,0-4 0-16,2 2 144 0,-2 0-144 0,0 2 128 15,0 0-128-15,1-2 0 0,-3 1 0 0,3 1 0 16,0-3 0-16,1 2 0 0,-1 0 0 0,2 1 128 16,0-2-128-16,-1 2 0 0,0-2 0 0,1 2 128 15,-1 0-128-15,1 1 0 0,0-2 0 0,1 2 0 16,0 0 0-16,2 0 0 0,-2-1 0 0,0 1 0 0,-1 2 0 0,-1-2 0 16,1-3 0-16,1 3 0 15,-1 1 0-15,1 1 128 0,-1-1-128 0,1-2 0 0,1 1 0 0,2 0 0 16,0-1 0-16,-1-1 0 0,1 1 192 0,1 1-64 15,-1-2 0-15,1 3 0 0,0 2 0 0,1-1-128 16,-1 0 192-16,1-1-64 0,2 0-128 0,0 1 0 16,-1-2 144-16,1 1-144 0,-1 0 128 0,0 1-128 15,-2 0 128-15,0 1-128 0,-2 0 0 0,2 1 0 16,-1 2 0-16,1-1 0 0,-1 1 0 0,1-1 0 16,0-2 0-16,0-1 128 0,-1 1-128 0,1-3 0 15,1 0 0-15,1-1 128 0,1-1-128 0,1 1 0 0,0 0 128 16,0 0-128-16,0-1 160 0,0 0-32 0,-4-11-128 0,6 14 192 15,1-1-192-15,-1-1 128 0,-6-12-128 0,7 13 0 16,-1 0 160-16,1-1-160 0,-7-12 160 0,6 13-160 16,-1-2 176-16,1 0-176 0,-1 2 192 0,0-3-192 15,-1 3 128-15,1 0-128 0,0 2 0 0,1 0 0 16,-2-2 0-16,-1 2 128 0,0-2-128 0,1 0 0 16,0 0 0-16,1 1 0 0,0-2 0 0,1 0 0 15,-1-1 128-15,1 0-128 0,0-2 0 0,0 1 0 16,1-2 192-16,0 0-64 0,1 2 0 0,0-3-128 15,-8-7 240-15,10 6-64 0,1 2-16 0,-2 1 0 16,-1-2-160-16,1-1 128 0,0 2-128 0,0 1 128 16,0-2-128-16,0-1 0 0,1 2 0 0,-1 1 0 15,0 1 0-15,1 0 0 0,-1-1 0 0,1-1 128 0,-1 0-128 0,1 1 192 16,-1 0-192-16,0-1 192 16,2-2-192-16,-1 3 128 0,1-2-128 0,-1-3 128 0,2 0-128 15,0 1 0-15,-1-2 144 0,2 1-144 0,2-2 128 0,-1 1-128 16,-1-3 160-16,0 2-160 0,0 0 192 0,1 0-64 15,1 0-128-15,-1 1 192 0,2-1-192 0,-2 0 0 16,-1 2 128-16,0 1-128 0,-1-1 0 0,0 2 0 16,-1 0 0-16,1-1 0 0,0 1 0 0,0-1 0 15,-2 1 0-15,2 0 0 0,1-1 0 0,0-1 128 16,-1-2-128-16,1 0 0 0,-2-1 128 0,1-1-128 16,1-1 176-16,0-1-176 0,0 1 208 0,0 0-64 15,2-2-16-15,-1 2 0 0,-1-1 0 0,1 2-128 16,1 2 192-16,-1 0-64 0,0 2-128 0,1 1 0 15,-2 2 0-15,0 0 0 0,0-1 0 0,-2 1 0 0,1-1 0 0,0 1 0 16,-2-1 0-16,1-1 0 0,-2 1 0 0,1-5 0 16,2 0 0-16,0 0 0 0,0-1 0 0,-1 3 128 15,2-6-128-15,-1 1 192 0,0-2-192 0,1 0 192 16,0 0-64-16,0 1-128 0,0 0 192 0,0 0-64 16,-1-1-128-16,1 1 0 0,1 2 144 0,0 0-144 15,1-2 0-15,-1 1 0 0,2-1 0 0,-2 0 128 16,0 0-128-16,1-3 0 0,-1 1 0 0,0 0 128 15,-1-2-128-15,1 2 0 0,-1 0 0 0,1-2 0 16,2 1 0-16,-1-2 0 0,2-1 144 0,1 1-144 16,1 0 192-16,-1 0-192 0,-2-3 192 0,2 0-192 15,-1 1 256-15,0-1-64 0,1 0-16 0,-1 0 0 16,-1 0-176-16,0-2 192 0,0-1-192 0,-2 1 192 0,-1 2-192 0,1-1 0 16,-1 0 144-16,0 0-144 0,-2-1 0 0,2 0 128 15,-1-1-128-15,0 0 0 0,0-1 0 0,-1-2 144 16,1 0-144-16,0 2 0 0,-2-1 160 0,2-1-160 15,0-1 128-15,-1 0-128 0,0-3 0 0,-1 3 0 16,1 1 0-16,0 0 0 0,1-3 0 0,0 2 0 16,-2-3 0-16,1 3 0 0,-1 0 0 0,1 1 0 15,-1 2 0-15,0-3 0 0,1 0 0 0,-3 1 0 16,-2 0 0-16,1 0 128 0,-1-1-128 0,-1-2 0 16,1-1 0-16,-1-2 0 0,-2-2 128 0,-1 0-128 15,1-5 0-15,-1 0 128 0,0 0-128 0,-1-1 0 16,-1-2 144-16,-3 2-144 0,2 1 144 0,-2 0-144 0,2 0 192 0,-1 0-192 15,-1-1 192-15,-1 1-192 0,-1 3 192 0,0-2-192 16,1-1 128-16,-2 0-128 16,1 1 0-16,-1 2 0 0,-2-1 128 0,0 2-128 0,0 0 0 0,0 2 0 15,-1-3 0-15,0 4 0 0,-1 0 0 0,-1-1 0 16,0 5 128-16,-2-4-128 0,0 2 0 0,-1-2 0 16,-1 0 0-16,-1 3 0 0,1-2 0 0,-2 1 0 15,-2 1 128-15,2 1-128 0,0 1 0 0,2-1 0 16,0 1 0-16,2 2 0 0,0-2 0 0,0 3 0 15,0 2 0-15,0 3 0 0,-1 0 0 0,0 3 0 16,-3 2-160-16,0 4 16 0,-2-2 0 0,1 7 0 31,0 4-256-31,-3-1-48 0,-4 0-16 0,-1 3 0 0,-2 4-1760 0,-4 5-336 16,-3 1-80-16,-4 1-14896 0</inkml:trace>
  <inkml:trace contextRef="#ctx0" brushRef="#br0" timeOffset="85090.31">31805 10892 11967 0,'0'0'1072'0,"0"0"-864"15,0 0-208-15,0 0 0 0,0 0 2752 0,0 0 496 16,-6-5 96-16,6 5 32 0,-9-4-2288 0,9 4-464 16,-8-5-96-16,0 1-16 0,-1 0-256 0,0 1-48 15,0-1-16-15,0 0 0 0,-2 0 320 0,1 0 48 16,-1 2 16-16,1-2 0 0,0-1 272 0,-1 1 64 15,1-1 16-15,1 1 0 0,-1-2-112 0,1 1-32 16,0 1 0-16,1-1 0 0,8 5-240 0,-10-5-48 16,-2 0-16-16,2 1 0 0,1 1-176 0,0 1-48 15,-3-2 0-15,0 2 0 0,-1-2-256 0,0 4 128 16,0 4-128-16,-3-4 0 0,-1-5 208 0,0 4-64 0,0-2-16 16,1 3 0-16,-3-1 64 0,2 1 16 0,0 1 0 15,2 2 0-15,-1-7 96 0,0 3 16 0,-1-1 0 0,2 2 0 16,0 0-32-16,1 0 0 0,0 0 0 0,1 0 0 15,0 0-64-15,-2 2-16 0,1-1 0 0,-2 3 0 16,1-3-208-16,-2 4 0 0,0-1 0 0,0 1 0 16,0 1 0-16,-1 0 0 0,-2 1 0 0,1 2 0 15,0-3 0-15,1 3 0 0,0 1 0 0,0 1 0 16,-1-3 0-16,1 3 0 0,0 0 0 0,1-3 144 16,1 1 16-16,2 0 0 0,1-1 0 0,-1 1 0 15,-1 0-160-15,2-1 128 0,0 0-128 0,1 0 128 16,-1 0-128-16,2 1 0 0,-1-3 144 0,0 4-144 15,0-1 0-15,1 2 0 0,-1 1 0 0,2 0 0 0,-1 1 0 0,1-3 0 16,-3 3 0-16,0 2 0 0,-3-1 0 0,0 0 0 16,-1 2 0-16,0-2 0 0,0 1 0 0,2-2 0 15,-1 0 128-15,1 2-128 0,-2-2 224 0,2 1-32 16,0-1 0-16,0 0 0 0,1 1 48 0,1-1 0 16,1-3 0-16,0 1 0 0,1-1-96 0,0 2-16 15,2-2 0-15,0 1 0 0,-1-1-128 0,0 2 128 16,4 0-128-16,-2 1 128 0,-1 0-128 0,0 1 0 15,0 0 0-15,0 0 0 0,-2 0 128 0,1 2-128 16,-1 0 128-16,0 4-128 0,-1-4 176 0,0 5-48 16,0-2-128-16,1-1 192 0,-1 2-64 0,1 2 0 15,1-2-128-15,1-2 192 0,0 1-64 0,1 0-128 0,1-1 176 16,1 1-176-16,-1-2 192 0,1 2-192 0,-1-1 192 0,2-1-192 16,0-1 176-16,0 0-176 0,-1 0 160 0,1 0-160 15,1-2 144-15,-1 2-144 0,0-2 128 0,0 3-128 16,1-1 128-16,0 1-128 0,-1-2 0 0,-1 1 128 15,0 0-128-15,-1 1 0 0,1-1 0 0,-1 3 0 16,0 0 0-16,0 1 0 0,1-2 0 0,0 2 128 16,1-2-128-16,0 0 128 0,1-2-128 0,0 1 128 15,1-3-128-15,1 2 192 0,-2-1-192 0,3 2 192 16,-1 0-192-16,1-2 0 0,0 0 144 0,1 1-144 16,1 0 0-16,-1-1 144 0,0-2-144 0,1 0 0 15,1 0 144-15,-1 2-144 0,0 0 0 0,1 0 144 16,-1-1-144-16,1-1 0 0,1-1 0 0,-2 1 128 15,-1 1-128-15,3 2 0 0,1-1 144 0,0 0-144 16,-3-2 0-16,3 1 128 0,0 2-128 0,1-1 0 16,2 0 128-16,-1 0-128 0,2-2 128 0,0 2-128 0,0 0 0 0,-1-2 144 15,1 0-144-15,1 1 0 0,3-1 160 0,-1 1-160 16,-2-1 128-16,1-1-128 0,1 1 0 0,-1 1 128 16,0 2-128-16,1-2 0 0,-1 0 0 0,1 1 0 15,0-2 128-15,1 1-128 0,0-1 0 0,0-1 0 16,-1 0 0-16,2-1 0 0,0 2 0 0,0 0 128 15,-1-1-128-15,1 2 0 0,0-3 144 0,0 1-144 16,-1-1 160-16,1 1-160 0,1-1 144 0,1 0-144 16,-2 1 128-16,1 1-128 0,1-4 0 0,-1 2 0 15,-1 0 128-15,1 0-128 0,1-2 0 0,-2 0 0 16,0 0 144-16,0-1-144 0,0-2 0 0,1 1 144 16,2-2-144-16,-1 0 0 0,0 1 208 0,2-1-64 0,1 0-16 0,-1-2 0 15,-3-1 0-15,2 1-128 0,1 1 192 0,0 0-64 16,-2 0-128-16,1 0 128 0,0-1-128 0,-2 1 128 15,-1 2-128-15,0-4 0 0,0 2 0 0,0-1 0 16,0-1 0-16,0 1 0 0,0-2 128 0,2-1-128 16,-1 0 0-16,2 0 0 0,-1 2 0 0,2-2 0 15,1 0 128-15,1 0-128 0,-1 0 128 0,1 0-128 16,0-2 128-16,0 1-128 0,1-2 128 0,-1 1-128 16,1-1 144-16,0-1-144 0,-1 2 160 0,1-4-160 15,-2 1 0-15,-1 0 128 0,-2 1-128 0,1 0 0 16,-2 0 0-16,2-1 0 0,0 1 0 0,-2-2 0 15,0 0 0-15,1 1 0 0,-1 0 0 0,0 0 0 16,-1-1 0-16,2 0 0 0,0 2 0 0,2-2 0 16,0-4 0-16,3 1 144 0,-1 0-144 0,2 0 128 0,0-1-128 0,0-1 0 15,1 2 0-15,-1-1 0 0,-1 0 0 0,1 0 0 16,-1 0 0-16,1 0 128 0,-1-1-128 0,-1 2 0 16,0 0 0-16,-1-2 0 0,-3-1 0 0,0 1 0 15,-2-1 0-15,-1 1 128 0,-1 0-128 0,1-1 0 16,0 0 0-16,-2-1 128 0,1 1-128 0,-1-1 0 15,-1-2 144-15,0 0-144 0,-1 0 0 0,3-1 0 16,-1-1 0-16,2 2 128 0,-2-1-128 0,1-4 0 16,0-2 0-16,1 1 128 0,0-1-128 0,1 0 0 15,0 0 0-15,0-2 0 0,-3 0 0 0,1 0 0 0,-1 3 0 16,1 0 0-16,0-1 0 0,-2 1 0 16,-1 2 0-16,0-1 128 0,-1 2-128 0,-1 0 0 0,1 1 128 0,-1-1-128 15,1-1 160-15,-2 0-32 16,-1 1-128-16,1-1 192 0,0-2-192 0,-1 2 128 0,0 1-128 0,0-3 0 15,-1-3 128-15,-1 0-128 0,1-1 0 0,-2-3 0 16,-1 1 0-16,0 0 128 0,0-3-128 0,0 0 0 16,0 0 0-16,0 0 0 0,0-2 128 0,0 4-128 15,1-1 0-15,-1-1 0 0,0 0 0 0,0 1 0 16,0 1 0-16,0 2 0 0,0-2 0 0,0 2 0 16,0 0 0-16,0 1 0 0,-2 4 128 0,-1-1-128 15,-1 1 0-15,0 2 0 0,-1-1 0 0,0 3 0 16,-2 3 0-16,1-3 128 0,-1 3-128 0,1-1 0 15,-3 0 0-15,1-1 0 0,-1-2 0 0,1 1 0 16,0 1 0-16,0 2 0 0,-1 0 0 0,1 1 0 16,-1-4 0-16,0 1 0 0,-1-1 0 0,-1 0 0 15,2 0 0-15,0 1 0 0,1 3 0 0,-1-2 0 0,0 0 0 0,0-3 0 16,2 0 0-16,0 1 0 0,-3 0 0 0,1 3 0 16,0-2 0-16,0 0 0 0,-3-2 0 0,3 1 0 15,-1 4 0-15,-2 1 0 0,-1 2 0 0,0 1 0 16,0-2 0-16,-1 4 0 0,-1-1 0 0,0 1-128 15,-2 1 128-15,-2-1 0 0,1 1 0 0,-1 1 0 16,-2-1-128-16,1 1 128 0,2 1 0 0,0 0 0 16,-2 0 128-16,2 2-128 0,1-5 0 0,0 3 0 15,0 0-128-15,3 2 128 0,-1-5 0 0,2 3 0 16,0 3 0-16,1-2 0 0,1 1 0 0,2-2 0 16,-2 1 0-16,2 3 0 0,0-2 0 0,0 0-128 15,0 1 128-15,0 0 0 0,-1-2 0 0,3 3-128 0,-3 0 128 0,10 0 0 31,-10 3-896-31,1 1-80 0,9-4-16 0,-9 6 0 16,1 1-2032-16,1 2-416 0,2 1-80 0</inkml:trace>
  <inkml:trace contextRef="#ctx0" brushRef="#br0" timeOffset="88566.59">29992 11515 4607 0,'0'0'400'0,"0"0"-400"0,0 0 0 0,0 0 0 15,0 0 1184-15,0 0 160 0,0 0 16 0,0 0 16 16,0 0-1104-16,0 0-272 0,0 0 0 0</inkml:trace>
  <inkml:trace contextRef="#ctx0" brushRef="#br0" timeOffset="88877.57">30065 11538 15711 0,'0'0'704'0,"0"0"128"0,-10 2-656 0,10-2-176 0,-11 1 0 0,11-1 0 15,-10 4 784-15,10-4 128 0,0 0 32 0,0 0 0 16,0 0-736-16,0 0-208 0,0 0 0 0,0 0 128 15,0 0 16-15,0 0 16 0,0 0 0 0,0 0 0 0,0 0 288 0,0 0 64 16,0 0 16-16,0 0 0 0,0 0 448 0,0 0 96 16,0 0 16-16,0 0 0 0,0 0-128 0,0 0 0 15,0 0-16-15,0 0 0 0,0 0-432 0,-7 8-64 16,7-8-32-16,0 0 0 0,-8 5-416 0,8-5 128 16,0 0-128-16,0 0 0 0,0 0 0 0,0 0 0 15,0 0 0-15,0 0 0 0,0 0 128 0,0 0-128 16,0 0 0-16,0 0 128 0,0 0-128 0,0 0 0 15,0 0 0-15,0 0 128 0,0 0-128 0,-9 3 160 16,9-3-160-16,0 0 160 0,0 0-160 0,0 0 160 16,0 0-160-16,0 0 160 0,0 0-160 0,0 0 0 15,0 0 0-15,0 0-9296 0,-10-3-1904 16</inkml:trace>
  <inkml:trace contextRef="#ctx0" brushRef="#br0" timeOffset="92346.62">30164 11596 2751 0,'0'0'256'0,"0"0"-256"16,0 0 0-16,0 0 0 0,0 0 2112 0,0 0 384 16,11-1 80-16,-11 1 16 0,11-3-1952 0,0 2-384 15,-11 1-64-15,0 0-32 0,0 0-160 0,10-2-176 16,-10 2 48-16,0 0 0 0,0 0 128 0,0 0 224 15,0 0-48-15,0 0-16 0,0 0 1184 0,0 0 224 16,0 0 48-16,0 0 16 0,0 0 224 0,0 0 32 16,0 0 16-16,0 0 0 0,0 0-688 0,0 0-144 15,0 0-32-15,0 0 0 0,0 0-176 0,0 0-32 16,0 0-16-16,0 0 0 0,0 0 48 0,0 0 16 16,0 0 0-16,0 0 0 0,0 0-112 0,0 0-32 15,0 0 0-15,0 0 0 0,0 0-352 0,0 0-64 0,0 0 0 0,0 0-16 16,0 0-32-16,0 0 0 0,0 0 0 0,0 0 0 15,0 0 80-15,0 0 16 0,0 0 0 0,0 0 0 16,-8 6 0-16,8-6 0 0,0 0 0 0,-6 6 0 16,6-6 80-16,0 0 32 0,-11 1 0 0,11-1 0 15,-9 2-32-15,9-2-16 0,-10 0 0 0,10 0 0 16,-9-2-96-16,9 2-16 0,-11-1 0 0,2-2 0 16,0 1-112-16,0 1-16 0,0-3-16 0,0 2 0 15,-2 1-16-15,-1 0 0 0,-1-1 0 0,2 2 0 16,0 0-32-16,1 0 0 0,-1 0 0 0,1 0 0 15,0 0-128-15,-1 2 160 0,-1-1-160 0,1 0 160 16,-1 1-160-16,0-1 128 0,0 2-128 0,1-2 128 16,-1 0-128-16,2 0 128 0,-1 2-128 0,1-3 128 0,-3 0-128 0,1 0 128 15,1 0-128-15,1 0 128 0,0-3-128 0,-1 2 160 16,-1 1-160-16,2-1 160 0,0 1-32 0,-1 0-128 16,-1-1 192-16,1 1-64 0,-1 0-128 0,-1 0 160 15,-1 0-160-15,-1 0 160 0,1 0-160 0,0 0 0 16,-1 0 0-16,1 0 128 0,1 0-128 0,-1 0 0 15,-1 0 0-15,1 0 0 0,-3 0 0 0,1 0 0 16,2 0 0-16,0 0 0 0,1 0 0 0,-1 0 128 16,3 0-128-16,-1 0 0 0,3 0 128 0,-2 0-128 15,2 0 128-15,0 1-128 0,0 1 128 0,0-2-128 16,0 0 0-16,0 3 128 0,0-3-128 0,-1 3 0 16,1-2 0-16,0 2 128 0,0-3-128 0,-1 1 0 0,-2 1 0 0,0 0 0 15,0-1 0-15,1 2 0 0,-1-1 0 16,-1 0 0-16,0-2 128 0,0 1-128 0,0 2 128 0,0-2-128 15,0-1 128-15,0 0-128 0,-2-1 0 0,0 1 128 16,-1 1-128-16,2-1 192 0,-1-1-192 0,2-1 192 16,0 1-192-16,0 1 0 0,-1 0 144 0,1 0-144 15,-1-1 128-15,-1 1-128 0,2 0 128 0,0 0-128 16,-1 0 0-16,-1 0 0 0,0 0 0 0,0 0 128 16,1 0-128-16,-1 1 0 0,-4 2 0 0,1-2 0 15,0-1 0-15,-1 1 0 0,1 0 0 0,0 2 0 16,0-3 0-16,-1 0 0 0,0 1 0 0,1 2 128 15,-1 0-128-15,2-1 0 0,1-1 0 0,-1 2 0 16,-2-3 0-16,2 0 128 0,0 1-128 0,0-1 0 16,2 0 0-16,-1 0 0 0,2 0 0 0,-2 0 128 0,-1-1-128 15,0 1 0-15,0 0 0 0,3 0 128 0,0 0-128 0,-1 0 0 16,0 0 0-16,2 1 128 0,0-2-128 0,0 1 0 16,0 0 128-16,0 0-128 0,-1 0 0 0,1 0 0 15,-1 0 0-15,0 0 128 0,-1 3-128 0,0-2 0 16,-1-1 0-16,0 0 128 0,2 3-128 0,1-3 0 15,0 0 0-15,0 1 0 0,0-1 0 0,1 1 0 16,1 1 0-16,0-1 0 0,1 0 128 0,-1 0-128 16,1-1 128-16,-1 2-128 0,2-2 128 0,0 1-128 15,0-1 128-15,0 1-128 0,0-1 0 0,0 0 0 16,-1 0 0-16,1 0 0 0,0 0 0 0,1 2 0 16,-1-2 0-16,0 1 0 0,0 2 0 0,-1-3 0 15,-1 0 0-15,-1 1 0 0,1 0 0 0,-2 0 0 0,0-1 0 16,0 0 0-16,1 0 0 0,0 3 0 0,0-3 0 0,2 1 0 15,0 1 0-15,-1-2 0 0,1 0 0 0,-1 1 0 16,1 2 0-16,-1-3 0 0,1 0 0 0,0 1 0 16,-2 0 0-16,1 1 0 0,2-2 0 0,0 2 0 15,-1-2 0-15,-1 0 0 0,1 1 0 0,-1 1 0 16,0-1 0-16,0-1 0 0,2 0 0 0,0 1 0 16,-1 1 0-16,0 0 0 0,1 0 0 0,0-1 0 15,0 0 0-15,1 0 0 0,8-1 0 0,-10 3 128 16,-1-2-128-16,2 2 192 0,1 0-64 0,8-3 0 15,-10 1-128-15,1 0 0 0,0 0-128 0,9-1 128 16,-11 3 0-16,2-3 0 0,0 1 0 0,9-1 0 16,-9 0 0-16,1 0 0 0,0 0 0 0,8 0 128 15,-10 0-128-15,2 0 0 0,8 0-128 0,-9 0 128 0,0 0 0 16,0 2 0-16,1-2 0 0,8 0 128 0,-11 1-128 0,1-1 0 16,0 0 0-16,-1 0-128 0,1 0 128 0,1 0 0 15,-2 0 0-15,2 0 0 16,-1 0 0-16,-1 0 0 0,1-1 0 0,-2-1 0 0,-1 1 0 15,1 1 0-15,-1 0 0 0,1 0 0 0,-1 0 0 16,2 0 0-16,0 0 0 0,1 0 0 0,-1 0 0 0,1 0 0 16,0 0 0-16,0 0 0 0,1 0 0 0,9 0 0 15,-9-3 0-15,0 2 0 0,0 0 0 0,1 0 0 16,8 1 0-16,-9 0 128 0,0-3-128 0,9 3 0 16,-11-3 0-16,2 2 0 0,0 0 0 0,1-1 0 15,0 1 0-15,8 1 0 0,-10-2 0 0,0-1 0 16,-1 2 0-16,2-1 0 0,0 1 0 0,0 0 0 0,-3-1 0 15,3 1 128-15,1 1-128 0,0-2 0 0,-1 0 0 0,9 2 0 16,-10-2 0-16,1 2 0 0,9 0 0 0,-11-3 0 16,1 2 0-16,1-1 0 0,1 2 0 0,8 0 0 15,-9-1 0-15,0 1 0 0,-1 0 0 0,1 0 0 16,2 0 0-16,7 0 0 0,-11 1 0 0,2-1 0 16,1 0 0-16,8 0 0 0,-10 3 0 0,1 0 0 15,-1-3 0-15,10 0 0 0,-10 1 0 0,1-1 0 16,0 0 0-16,0 0 0 0,-2 0 0 0,2 0 0 15,0 0 0-15,1 1 0 0,-1-1 0 0,0 0 0 16,0 0 0-16,0 0 0 0,1 0 0 0,8 0 0 16,-9 4 0-16,1-4 0 0,8 0 0 0,-9 1 0 15,9-1 0-15,-9 3 0 0,-1-2 0 0,10-1 0 0,0 0 0 0,-9 2 0 16,2-1 0-16,7-1 0 0,-8 1 0 16,8-1 0-16,-9 0 0 0,9 0 0 15,-10 2 0-15,1-2 0 0,0 0 0 0,9 0 0 0,-9 1 0 0,0 0 0 16,1-1 0-16,0 0 0 0,-1 0 0 0,9 0 0 15,-10 0 0-15,1 1 0 0,-2-1 0 0,3 2 0 16,8-2 0-16,-9 1 0 0,0 0 0 0,0 1 0 16,0-1 0-16,1 2 0 0,8-3 0 0,-10 1 0 15,0 0 0-15,10-1 0 0,-9 1 0 0,0-1 0 16,0 0 0-16,0 0 0 0,0-1 0 0,9 1 0 16,-11 0 0-16,1 0 0 0,0-1 0 0,-2 0 0 15,0 1 0-15,0-3 0 0,1 2 0 0,0-1 0 16,-1 2 0-16,1 0 0 0,-1-1 0 0,2 1 0 0,-2 0 0 15,0 0 0-15,0 0 0 0,1 0 0 0,-2 0 0 16,0 1 0-16,1 1 0 0,0-1 0 0,2-2 0 0,-1 1 0 16,0 0 0-16,-1 1 0 0,1 2 0 0,1-3 0 15,-1 0 0-15,2 0 0 0,-1 0 0 0,1 0 0 16,0 0 0-16,0 1 0 0,-2-1 0 0,2 1 0 16,0 0 0-16,1-1 0 0,-1 0 0 0,1 0 0 15,-1 3 0-15,9-3 0 0,-9 0 0 0,0 1 0 16,1-1 0-16,8 0 0 0,-11 0 0 0,2 0 0 15,2-1 0-15,-1 1 0 0,-1 0 0 0,9 0 128 16,-11-3-128-16,2 3 0 0,0-1 0 0,0 1 0 16,0 0 0-16,0 1 0 0,-2-1 0 0,1 0 0 15,-2 0 0-15,-1 0 0 0,-1 0 0 0,-1 0 0 16,2 0 0-16,0 0 0 0,0-1 0 0,0 0 0 16,0 0 0-16,0 1 0 0,0 0 128 0,0-4-128 15,0 2 0-15,0 2 0 0,0-1 0 0,1 0-128 0,0-1 128 0,-1 2 0 16,-1-1 0-16,2 1 0 0,0 0 0 0,2-1 0 15,1 0 0-15,0-1 0 0,0 1 0 0,0 0 0 16,-2-1 0-16,2 2 0 0,-1-1-288 0,-1 1-80 16,1-1-16-16,-1-1 0 0,0 2 624 0,-1 0 112 15,0-1 32-15,2 1 0 0,-2 0-384 0,0-2 0 16,2 0 0-16,-1 1 0 0,1 0 0 0,1-2 0 16,0 2 0-16,1-1 0 0,-1 2 0 0,0-1 0 15,-1 1 0-15,3-3 0 0,-3 2 0 0,3 0 0 16,-2-3 0-16,-1 3 0 0,0-1 0 0,1 1 0 0,-2 1 0 15,2-1 0-15,0-1 0 0,1 1 0 0,-1 0 0 0,0 0 0 16,0-1 0-16,1 2 0 0,-1 0 0 0,0 0 0 16,0 0 0-16,0 0 0 0,-2 0 0 0,2 0 0 15,0 0 0-15,0 0 0 0,0 0 0 0,1 0 0 16,8 0 0-16,-9-1 0 0,0 1 0 16,0 0 0-16,-1 0 0 0,10 0 0 0,-9 1 0 0,9-1 0 15,-10 2 0-15,10-2 0 0,-11 1 0 0,11-1 0 16,-9 1 0-16,9-1 0 0,-9 1 0 0,1 1 0 15,8-2 0-15,-9 1 0 0,9-1 0 0,-9 1 0 16,9-1 0-16,-9 2 0 0,9-2 0 0,-9 4 0 16,9-4 0-16,-9 0 0 0,1 0 0 0,8 0 0 15,-11 0 0-15,11 0 0 0,-7 1 0 0,7-1 0 16,-11 1 0-16,2 0 0 0,9-1 0 0,0 0 0 16,-9 3 0-16,9-3 0 0,0 0 0 0,-9 1 0 0,9-1 0 0,0 0 0 15,0 0 0-15,-8 2 0 0,8-2 0 0,0 0 0 16,0 0 0-16,-8 0 0 0,8 0 0 0,0 0 0 15,0 0 0-15,-8 1 0 0,8-1 0 0,0 0 0 16,0 0 0-16,0 0 0 0,-9 3 0 0,9-3 0 16,-8 2 0-16,8-2 0 0,0 0 0 0,0 0 0 15,0 0 0-15,0 0 0 0,0 0 0 0,0 0 0 16,0 0 0-16,0 0 0 0,0 0 0 0,0 0 0 16,-9 2 0-16,9-2 0 0,0 0 0 0,0 0 0 15,0 0 0-15,0 0 0 0,0 0 0 0,0 0 0 16,0 0 0-16,-6-4 0 15,6 4-752-15,0 0-208 0,0 0-64 0,0 0 0 16,0 0-2192-16,-5-6-448 0,5 6-96 0,-7-7-16 0</inkml:trace>
  <inkml:trace contextRef="#ctx0" brushRef="#br0" timeOffset="94580.58">24722 11662 8287 0,'0'0'736'0,"0"0"-592"16,0 0-144-16,0 0 0 0,0 0 3968 0,0 0 768 15,0 0 160-15,0 0 32 0,0 0-3712 0,0 0-720 16,0 0-160-16,0 0-16 0,0 0 144 0,-2-7 48 16,2 7 0-16,0 0 0 0,-4-10 304 0,1 4 64 15,1-1 16-15,2 7 0 0,-3-7 0 0,-1 0 0 16,0 0 0-16,0 1 0 0,2-3-192 0,-2 1-16 15,0 0-16-15,0-1 0 0,0-1-80 0,1 1-16 16,1-5 0-16,-1 4 0 0,1-2 0 0,-1 2-16 16,2-2 0-16,-2 0 0 0,-2 2 16 0,1-4 16 15,0-2 0-15,-1 2 0 0,0 1-64 0,-1-2-16 0,1 1 0 16,-1 0 0-16,-1-1-64 0,1 2 0 0,-2 1-16 16,0-1 0-16,0 0-96 0,0-1-16 0,-2 0 0 0,1-1 0 15,0 1-112-15,-2 0-16 0,1-1-16 0,-2 1 0 16,0 0-32-16,1-2 0 0,-1 0 0 0,0-2 0 15,-1 1 48-15,1 0 0 0,2 3 0 0,1-2 0 16,0 1-32-16,0 0 0 0,-1 0 0 0,1-1 0 16,0 0 16-16,1 1 0 0,1 2 0 0,-1 0 0 15,0 0-16-15,1 1 0 0,0-1 0 0,-1 2 0 16,1 2-160-16,-1 0 160 0,-1-1-160 0,0 1 160 16,-1-1-160-16,-1 1 0 0,0 0 0 0,-1 1 0 15,0 2 0-15,0-1 0 0,1-2 0 0,-2 1 0 0,-3 1 0 16,2-1 0-16,-1-1 0 0,1 1 0 0,-3-1 0 0,1 0 0 15,1-1 0-15,0 1 0 0,2-1 0 0,0-1 128 16,-1 2-128-16,1-2 0 0,0 3 128 0,1-3-128 16,0 1 0-16,1 2 128 0,-1 0-128 15,0 2 0-15,2-1 144 0,-2 2-144 0,-1 0 0 0,0 1 0 16,1 1 0-16,-1-2 0 0,0 4 0 0,-1-2 0 16,-2 1 0-16,1 0 0 0,-2 2 0 0,0-2 0 15,-2-1 0-15,1 2 0 0,0-2 0 0,0 2 0 16,-1 0 0-16,1-1 0 0,0 1 0 0,-2 0 0 15,1-2 0-15,-1 2 0 0,-1-3 0 0,0 4 0 16,1-3 0-16,-1 2 0 0,1 0 0 0,-1 1 0 16,0 0 0-16,2 1 0 0,-1 0 0 0,1 2 0 0,-3-2 0 15,2 2 0-15,-1-1 0 0,2 1 0 0,0 1 0 16,1 1 0-16,0 0 0 0,1 2 0 0,-1-3 0 0,-1 2 0 16,0 1 0-16,-1-1 0 0,1 1 0 0,-2-1-128 15,-3 1 128-15,0 1 0 0,-2-1 0 0,0 3 0 16,1-1 0-16,0 0 0 0,0 0 0 0,0 0 0 15,1 3 0-15,0-3 0 0,1 1 0 0,1 2 0 16,1 0 0-16,0-2 0 0,1 2 0 0,1 2 0 16,-2-1 0-16,0-1 0 0,-1 2 0 0,2 1 0 15,1-1 0-15,-1 0 0 0,2-1 0 0,1 1-128 16,0-3 128-16,-1 4 0 0,-3 0 0 0,3 3 0 16,1 3 0-16,0-1 0 0,0-4 0 0,0 2 0 15,-1-1 0-15,2 1 0 0,-1 0 0 0,1 1 0 16,1-1 0-16,0 0 0 0,2 0 0 0,0 1 0 0,2-1 0 15,0 1 0-15,1 0 0 0,-1-2 0 0,1-1 0 0,2-1 0 16,2 0 0-16,0 2-128 0,0-1 128 0,1 1 0 16,-1 0 0-16,1 0 0 0,1 0 0 0,0 1 0 15,2-1 0-15,-2 3 0 0,1 2 0 0,1 0 0 16,-1 0 0-16,0-1 0 0,2-1 0 0,0-1 0 16,0 2 0-16,1 1 0 0,0-4 0 0,1 3 0 15,0-3 0-15,2 1 0 0,-2 0 0 0,2 2 0 16,1-1 0-16,-1-2 0 0,0-1 0 0,1 1 0 15,0-4 0-15,0 6 0 0,0-2 0 0,1 1 0 16,-2-1 0-16,2-3 0 0,0 1 0 0,0 0 0 16,2 1 0-16,-1-3 0 0,2 2 0 0,0-1 0 15,0 0 0-15,-2-1 128 0,-1-1-128 0,2-1 0 0,1-1 0 0,2 1 0 16,1 1 0-16,0 0 128 0,2 0-128 0,-1 2 0 16,2-1 0-16,1 2 0 0,-1-2 0 0,2 0 0 15,1 1 0-15,-2 0 0 0,0 0 0 0,-1-1 128 16,0 0-128-16,1 3 0 0,-1-5 0 0,0 1 0 15,-1-1 0-15,1 1 0 0,-3-3 0 0,2-1 0 16,2-1 0-16,-1 0 128 0,0-1-128 0,1 0 0 16,-1 0 0-16,0 1 144 0,1-2-144 0,0 1 0 15,1-1 128-15,0 1-128 0,-1 1 0 0,2-1 0 16,1-1 0-16,2-1 128 0,1 1-128 0,0 0 0 16,1-1 128-16,0-1-128 0,-1 1 0 0,0 0 0 15,-2 0 128-15,2 1-128 0,0-1 0 0,1 0 0 16,-1-1 128-16,-1 0-128 0,-5-2 0 0,4 2 0 15,-1-4 144-15,0 0-144 0,-1 0 0 0,1 0 144 16,0 0-144-16,2-2 128 0,-2 2-128 0,2-2 128 16,-1 0-128-16,4 2 160 0,0-4-160 0,0 1 160 0,1 1-160 15,1-1 0-15,1 0 0 0,1 1 0 0,1-2 0 0,-1 1 128 16,-1 1-128-16,1-1 0 0,1 2 0 0,-2-2 0 16,-4 1 128-16,0 0-128 0,0-3 0 0,-1 1 0 15,1-1 0-15,-2 1 0 0,-1-1 0 0,1 0 128 16,1-2-128-16,-2 1 0 0,1-1 0 0,1-1 128 15,1-1-128-15,3 3 0 0,0-2 128 0,-1 1-128 16,0-2 0-16,1 3 128 0,-2-2-128 0,2 1 0 16,-2-2 0-16,1 0 0 0,-2 0 160 0,-1 0-160 15,0-3 192-15,-1 3-192 0,-1 0 0 0,-1-2 0 0,0 2 0 0,0-2 0 16,1 0 0-16,-1 1 0 0,-1 1 0 0,0-1 0 16,-1 1 0-16,0-2 0 0,-1-2 0 0,0 1 0 15,1-1 128-15,0-2-128 0,-1 1 0 0,0 1 0 16,-4 0 160-16,3-1-160 0,-3-2 128 0,2-1-128 15,0-3 160-15,-1 1-160 0,-2 1 192 0,2-1-192 16,-1 1 0-16,0 0 0 0,0 0 0 0,1-1 0 16,-2 2 128-16,0 1-128 0,0-1 0 0,-3 1 0 15,1 0 128-15,-1 1-128 0,-2-2 0 0,0 0 0 16,0-2 0-16,-1 1 0 0,-2 0 0 0,-2 1 0 16,-2 0 128-16,0 0-128 0,-1-1 0 0,0-2 0 15,0-1 0-15,-1 5 0 0,-2 1 0 0,1 0 0 16,0-4 0-16,0 5 0 0,-2 1 0 0,2 0 0 15,1-1 0-15,0 0 0 0,0 3 0 0,0 0 0 0,2 4 0 16,-1-4 0-16,3 2 0 0,-1 0 0 16,0 1 0-16,1-2 0 0,0-1 0 0,0 2 0 0,-2-1 0 15,1 0 0-15,1 10 0 0,-1-10 0 16,-1-2 0-16,0 2 0 0,-1 1 0 0,-1 1 0 0,4 8 0 0,-5-11 0 16,-2 2 0-16,2 3 0 0,-1-1-160 0,-1 1 16 15,-2 1 0-15,0 2 0 16,0-4-944-16,0 4-192 0,0 0-48 0,-1-2 0 15,0 1-1424-15,-2 0-272 0,1 1-64 0,-2-2-16592 0</inkml:trace>
  <inkml:trace contextRef="#ctx0" brushRef="#br0" timeOffset="97030.84">22322 11524 4607 0,'0'0'400'0,"0"0"-400"0,0 0 0 0,0 0 0 16,0 0 3184-16,0 0 544 0,0 0 112 0,0 0 32 15,0 0-3120-15,0 0-624 0,0 0-128 0,0 0 0 16,0 0 0-16,0 0 0 0,0 0 0 0,0 0 0 16,0 0 352-16,0 0 96 0,0 0 32 0,0 0 0 15,0 0 768-15,0 0 160 0,0 0 16 0,0 0 16 16,0 0 0-16,0 0 0 0,0 0 0 0,0 0 0 15,0 0-352-15,0 0-80 0,0 0-16 0,0 0 0 16,0 0-256-16,0 0-48 0,0-8-16 0,0 8 0 16,0 0-160-16,0 0-48 0,0 0 0 0,0 0 0 0,-6-5-128 15,-1 1-16-15,1 0-16 0,6 4 0 0,-9-2 80 16,9 2 0-16,-10-2 16 0,3 1 0 0,-1 0 208 0,8 1 32 16,-9-2 16-16,1 1 0 0,-1-1-64 0,9 2-16 15,-9-3 0-15,-1 2 0 0,1-1-192 0,9 2-64 16,-9 0 0-16,0 0 0 0,-3 0-80 0,5 0-32 15,7 0 0-15,-11 3 0 0,-1 0-32 0,2-3-16 16,1 1 0-16,-2-1 0 0,1 1 48 0,0 0 16 16,-1-1 0-16,1 2 0 0,-1-2 80 0,1 1 16 15,-2 0 0-15,0-1 0 0,-1 0-48 0,0 0 0 16,-1-1 0-16,0 1 0 0,-2-1-16 0,0 1-16 16,1 1 0-16,-1 0 0 0,2-1-96 0,-2 3-16 15,0 0 0-15,1-2 0 0,-1-1-128 0,0 0 192 0,-1 0-192 0,1 1 192 16,-1 2-192-16,0-1 160 0,0 1-160 0,0-3 160 15,-1 0-160-15,-1 1 0 0,1-1 0 0,0 0 128 16,-1 0 0-16,-1 0-128 0,-3-1 192 0,3 1-64 16,-1 0-128-16,0 0 192 0,1 0-192 0,-1 0 192 15,1 0-64-15,-4 0 0 0,-1 0 0 0,2 0 0 16,2-3-128-16,-1 3 0 0,0 3 0 0,0-3 0 16,-2 1 0-16,1 1 0 0,-2-1 0 0,1 2 128 15,2-1-128-15,0-2 0 0,0-2 0 0,0 2 0 16,-2 0 0-16,1 0 128 0,-2 0-128 0,2 0 128 15,-1 0-128-15,1 0 0 0,-1 1 0 0,-1 0 128 16,-1 0 0-16,-1 2-128 0,0-2 192 0,0 2-64 16,0-2-128-16,1 2 0 0,0-2 0 0,-1-1 0 15,-3-1 0-15,2 0 0 0,1-1 0 0,1 1 0 0,-2-2 0 0,1 2 0 16,0-2 0-16,-1 2 0 0,1 0 0 0,0 0 0 16,-1-2 0-16,-2 2 0 0,0-2 192 0,0 0-64 15,1 1 0-15,1 0 0 0,-1 1-128 0,0 0 0 16,1 0-160-16,0-1 160 0,2 0 0 0,2 0 0 15,-3 1 0-15,3 1 0 0,0-1 0 0,1 1 0 16,-2 0 0-16,2 0 0 0,-1 0 0 0,2 0 0 16,1 0 0-16,0 0 0 0,-1 0 0 0,0 0 0 15,-2 0 0-15,2 2 0 0,-1 4 0 0,1-3 0 16,-1 0 0-16,0 1 0 0,-1-1 0 0,1 1 0 16,0-2 0-16,0-1 0 0,3 2 0 0,-1-2 0 0,-1 3 0 15,1-2 0-15,0-4 0 0,0 2 0 0,-1 3 0 16,0-2 0-16,1-2 0 0,0 1 0 0,1 1 0 0,-1 2 0 15,3-1 0-15,-1 2 0 0,-1 2 0 0,1-4 0 16,0 2 0-16,1-1 0 0,0 1 0 0,1-2 0 16,0 2 0-16,0-1 0 0,0-1 0 0,0 1 0 15,0-2 0-15,1 2 0 0,0-2 0 0,0 0 0 16,-1-2 0-16,0 1 0 0,0 1 0 0,0 1 0 16,0-1 0-16,1 0 0 0,0 1 0 0,-1-1 0 15,0 2 0-15,0-2 0 0,-2-1 0 0,1 0 0 16,1-1 0-16,-1 1 0 0,1-3 0 0,0 2 0 15,-1-1 0-15,0 1 0 0,-2 0 0 0,2-1 0 16,0 0 0-16,-1 2 0 0,0 1 0 0,0-1 0 16,1 0 128-16,-1-1-128 0,-1-2 0 0,1 2 0 0,0 0 0 15,0-1 128-15,-2 0-128 0,0-1 0 0,0 0 0 0,0 1 0 16,0 1 0-16,1-3 0 0,-1 1 208 0,0-1 96 16,0 2 16-16,1-5 0 0,1-1-512 0,-1 4-80 15,-1 2-32-15,2-1 0 0,-1-1 304 0,1 2 0 16,-2-1 0-16,1 0 0 0,2-1 0 0,0 2 0 15,1 0 0-15,0 1 0 0,-1 0 0 0,2 0 0 16,0-1 0-16,2 1 0 0,0 0 0 0,-2 1 0 16,0 1 0-16,2-1 0 0,0-3 0 0,-1 1 0 15,2 0 0-15,0 1 0 0,0 0 0 0,2 1 0 16,-2 0 0-16,0-1 0 0,-1-2 0 0,1 2 0 16,0 1 0-16,0-2 0 0,-1 1 0 0,1 1 0 15,0-3 0-15,-1 2 0 0,-1-1 192 0,2 2 80 0,0-3 32 0,0 2 0 16,-2-1-496-16,-1 1-80 15,0 1-32-15,2-3 0 0,-2 2 480 0,2 0 80 0,-2-2 32 0,1 2 0 16,-1-2-464-16,2 3-80 0,-2-1-32 0,2 0 0 16,-2 1 288-16,2 0 0 0,-1-2 0 0,0 1 0 15,-2 0 0-15,2 1 0 0,2 0 0 0,0 0 0 16,0-2 0-16,0 1 0 0,0 0 0 0,0 0 0 16,0-2 128-16,0 3 144 0,0-1 32 0,0 1 0 15,0 0-496-15,0 0-80 0,0-2-32 0,1 2 0 16,2 0 496-16,-1-1 112 0,2 1 16 0,0-3 0 15,0 1-320-15,1 0 0 0,0 2 0 0,8 0 0 16,-9-3-192-16,1 0-112 0,8 3-16 0,-9-1 0 16,0-1 320-16,9 2 0 0,-9-2 0 0,1 0 0 15,0 1 0-15,8 1 0 0,-7 0 0 0,7 0 0 16,-10 0 0-16,3 0 0 0,-1 0 0 0,8 0 0 0,-8-1 0 16,8 1 0-16,0 0 0 0,0 0 0 0,0 0 0 0,0 0 0 15,-8 0 0-15,8 0 0 0,0 0 0 0,0 0 0 16,0 0 0-16,0 0 0 0,0 0 0 0,0 0 0 15,0 0 0-15,0 0 0 0,0 0 0 0,0 0 0 16,0 0 0-16,11-7 0 0,-4 1 0 0,-7 6 0 16,11-7 0-16,-2 1 0 0,0-1 0 0,-9 7 0 15,10-6 0-15,0 1 0 0,-10 5 0 0,10-6 0 16,-1 0 0-16,-9 6 0 0,9-7 0 0,0 2 0 16,-9 5 0-16,12-6 0 0,-1-1 0 0,-2 0 0 15,-9 7 0-15,11-6 0 0,0-1 0 0,-1 1 0 16,1 1 0-16,-11 5 0 0,10-9 0 0,-1 2 0 15,-9 7 0-15,9-6 0 0,-9 6 0 0,10-7 0 0,-10 7 0 0,7-6 0 16,-7 6 0-16,0 0 0 0,8-7 0 0,-8 7 0 16,0 0 0-16,0 0 0 0,0 0 0 0,7-7 0 15,-7 7 0-15,0 0 0 0,0 0 0 0,0 0 0 16,9-6 0-16,-9 6 0 0,0 0 0 0,9-7 0 16,-9 7 0-16,0 0 0 0,10-5 0 0,-10 5 0 15,0 0 0-15,8-5 0 0,-8 5 0 0,0 0 0 16,0 0 0-16,0 0 0 0,0 0 0 0,0 0 0 15,0 0 0-15,9-5 0 0,-9 5 0 0,0 0 0 16,0 0 0-16,0 0 0 0,0 0 0 0,0 0 0 16,0 0 0-16,0 0-128 0,0 0 128 0,0 0 0 15,0 0 0-15,0 0 0 0,-5 9 0 0,-1-1 0 16,-1 0 0-16,-1-1-128 0,-1 1 128 0,0 0 0 0,0 0 0 16,-2 1 0-16,1-4 0 0,-2 3 0 0,1-1 0 0,0 0 0 15,-1 0 0-15,1-1 0 0,-1 2 0 0,-1 0 0 16,-1 0 0-16,0 1 0 0,1 1 0 0,0 1 0 15,-1-2 0-15,-2 1 0 0,-1 0 0 0,2-3-128 16,-1 2 128-16,1 2 0 0,0-1 0 0,1 1 0 16,1 1 0-16,-2-3 0 0,2 1 0 0,2 0 0 15,-1 1 0-15,3-1 0 0,0-1 0 0,2 1 0 16,2-3 0-16,5-7 0 0,0 0 0 0,-4 11 0 16,4-11 0-16,0 0 0 0,0 0 0 0,0 0 0 15,5 12 0-15,-1-3 0 0,-4-9 0 0,11 9 0 16,-1-3 0-16,0 1 0 0,2-1 0 0,0 1 0 15,1-1 0-15,0 1 0 0,0 2 0 0,1-2 0 0,1-3 0 16,-2 1 0-16,0 0 0 0,0 0 0 0,1-1 0 0,-1 3 0 16,0-5 0-16,-1 2 0 0,-2-1 0 0,1 2 0 15,-11-5 0-15,13 4 0 0,-1-2 0 0,-2 0 0 32,-10-2-704-32,14 1-128 0,-1-1-16 0,2 0-16 15,-2-3-2128-15,4 1-416 0,2-2-96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19:40:26.37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14143 2871 8287 0,'0'0'736'0,"0"0"-592"15,0-9-144-15,0 9 0 0,1-8 3456 0,-1 8 672 16,0 0 128-16,0 0 32 0,0 0-3104 0,0 0-608 16,0 0-128-16,0 0-32 0,-8 2-128 0,-1 4-32 0,-3 2 0 0,-1 5 0 15,-4 4-128-15,-2 3-128 0,-5 0 144 0,-2 1-144 16,-2 3 0-16,-5 1 128 0,-5 1-128 0,-1 1 0 16,-3 0 0-16,-1 6 0 0,-2 0 128 0,-4 2-128 15,-1 1 272-15,0 1 16 0,1-1 0 0,-1-1 0 16,0-2 416-16,0-3 64 0,-5-4 32 0,0 4 0 15,0-4-32-15,2 4-16 0,-1 1 0 0,1 1 0 16,0-1-368-16,2 2-80 0,0 1-16 0,4-3 0 16,1-1-288-16,2-3 128 0,1-1-128 0,3-1 0 15,2-3 144-15,5-1-144 0,3 1 0 0,4-5 144 16,4-4-144-16,4 0 0 0,1-4 0 0,4 1 0 16,1-4 0-16,3 1 0 0,1-1 0 0,8-6 128 15,0 0-128-15,0 0 160 0,-8 3-160 0,8-3 160 0,0 0 208 16,0 0 32-16,0 0 16 0,0 0 0 0,-2-8-32 0,2 8-16 15,0 0 0-15,1-11 0 0,1 2-224 0,-2 9-144 16,7-11 192-16,-1 3-192 0,1-3 0 0,2 2 0 16,3-1 0-16,0-2 0 0,1 0 128 0,2-1-128 15,4 0 0-15,-3-2 0 0,0-2 0 0,1 0 0 16,0 0 0-16,1-4 0 0,-1 1 0 0,0 2 0 16,-1-2 0-16,-1 1 0 0,1-2 0 0,-2 2 0 15,-1-2 128-15,-1 4-128 0,3 2 0 0,-5 4 0 16,-5 0 0-16,0 2 0 0,1 3 0 0,-6 6 0 15,0 0 0-15,0 0 0 0,0 0 0 0,0 0 0 0,0 0 0 16,0 0 0-16,0 0 0 0,0 0 0 16,-6 13 0-16,0 2 0 0,-3 1 0 0,-2 2 0 0,0-2 0 0,-2 1 0 15,-4 0 128-15,1 0-128 0,-2 0 0 0,-1 0 0 16,0-1 128-16,-1 3-128 0,0-1 0 0,-3 0 0 16,-1 2 256-16,-1-1 0 0,1 2 0 0,2 0 0 15,0-1 0-15,2 0 0 0,0-1 0 0,1-4 0 16,4 0 96-16,3-2 16 0,3 0 0 0,4-1 0 15,1-1-16-15,4-11 0 0,0 9 0 0,0-9 0 16,0 0-128-16,11 8-32 0,1-3 0 0,3-1 0 16,-1-1-64-16,3-2-128 0,1 1 176 0,3-4-176 15,0 1 192-15,2 1-64 0,3 0 0 0,2 0-128 16,-1 1-160-16,8 3-144 0,7 3-16 0,-3-1-12656 16,-5 1-2512-16</inkml:trace>
  <inkml:trace contextRef="#ctx0" brushRef="#br0" timeOffset="19865.5">10487 5960 11967 0,'-4'-12'528'0,"4"12"112"0,-5-9-512 0,-2 1-128 0,1 0 0 0,1 2 0 16,-2-1 1520-16,2-2 272 0,-2 1 48 0,0 2 16 16,-4-1-1488-16,2-2-368 0,-1 0 0 0,-1 3 0 15,0-1 0-15,-1 2 0 0,0-2 0 0,-1 3-192 16,-1 2-64-16,-3 3 0 0,-3 2-16 0,-2 2 0 15,-3 0 64-15,-2 4 16 0,-3 4 0 0,-1 0 0 16,-5 4 192-16,0 3 0 0,-3-2 0 0,-2 7-144 16,0 0 144-16,-2 2 0 0,0 0 0 0,2 1-128 15,5 2 128-15,0 0 0 0,1-2 0 0,3 2 0 16,4-4 384-16,6 4 96 0,4 7 32 0,2-1 0 16,4 2 416-16,2 1 96 0,1 2 0 0,1 3 16 0,0 0-640 0,2 2-128 15,-1-2-16-15,3 2-16 0,3-2-240 0,1 5 0 16,1-4 0-16,6-2 0 15,3-6-736-15,6-5-32 0,1-4-16 0,4-3 0 16,4-7 192-16,6-4 32 0,3-5 16 0,2-4 0 0,3-2 544 0,6-6 0 16,3-3 0-16,3-4 0 0,0-5 0 0,2-3 0 15,0-6 0-15,2-4 0 0,1-5 0 0,-4-1 0 16,-5 0 0-16,-1 0 0 0,-3 1 0 0,-3-4 0 16,-3 1 0-16,-3-1 0 0,-4 1 0 0,-5-5 0 15,-5-1 0-15,-3 2 0 0,-1-3 0 0,-6 0 0 0,-4-3 0 16,-6 3 0-16,-6 4 0 0,-3 0 0 15,-2 3 0-15,-4 0 0 0,-3 4 0 0,-4 2 128 0,-4 1-128 0,-3 0 144 16,-2 3-144-16,-2 0 0 0,1 4-160 0,-2 1 160 16,0 2 0-16,-1 2 0 0,-3 1 128 0,1 8-128 15,2 2 256-15,1 4-48 0,0 5-16 0,2 5-5760 16,2 2-1168-16</inkml:trace>
  <inkml:trace contextRef="#ctx0" brushRef="#br0" timeOffset="20618.78">12435 5753 20607 0,'-28'-16'912'0,"10"7"192"0,-3 0-880 0,1 2-224 0,0 2 0 0,-1 0 0 15,-1 0 576-15,1 2 64 0,2 2 0 0,0 3 16 16,0 2-528-16,-1 5-128 0,-2 4 0 0,-1 4 0 16,-4 3 0-16,-1 6 0 0,-5 4-128 0,-1 5 128 15,0 5 0-15,-1 3 0 0,-1 4-144 0,2 2 144 16,4-1 0-16,2-1 0 0,4 1 0 0,1 6 0 16,3 4 0-16,3-2 176 0,4-4-32 0,4-5 0 0,2-4-144 0,4-6 192 15,5-6-192-15,2 0 192 0,2-1-48 16,3-1 0-16,2 1 0 0,2-4 0 0,4-1 160 15,1 0 16-15,3 2 16 0,4-2 0 0,7 1-144 0,3-1-48 16,3-2 0-16,4 2 0 0,6-3-144 0,0-1-256 16,2-1 64-16,1-5 16 15,1-6-1968-15,1-6-400 0,1-6-80 0,-3-8 0 16,-3-9 1008-16,-4-5 208 0,-2-6 32 0,-4-6 16 0,-6-3 1552 0,-3-3 320 16,-4-1 64-16,-4-3 16 0,-4 1 1072 0,-3-3 224 15,-4-5 32-15,-2-3 16 0,-3-3-464 0,-3-1-80 16,-5-3-32-16,-3 1 0 0,-4 2-416 0,-3 3-96 15,-4 0-16-15,-2 2 0 0,-5 1-368 0,-2 3-80 16,-2 0 0-16,-2 5-16 0,-2 2-592 0,-2 10-112 0,-2 8-32 0,-1 5 0 31,0 3-528-31,-2 8-96 0,-3 5-32 0,0 5 0 16,2 4-1696-16,-1 3-352 0</inkml:trace>
  <inkml:trace contextRef="#ctx0" brushRef="#br0" timeOffset="39396.82">5662 8356 11055 0,'0'0'976'0,"-4"11"-784"0,0-1-192 0,3 2 0 16,1-2 1104-16,4 1 176 0,2-2 48 0,2-1 0 15,3-2-1328-15,0-1-224 0,2-1-64 0,2-1-16 16,0-2-336-16,2-1-80 0,0-1-16 0,3-1 0 0,-1 0 400 0,2 1 80 15,0-3 0-15,1 0 16 16,3 1 240-16,-3-2 0 0,-1 1-160 0,0 0 160 0,1-1-176 0,-2 1 48 16,-2 0 0-16,-1 0 0 0,-2 0-128 0,1 2-32 15,-3 2 0-15,-1-3 0 0,-4-1 288 0,-8 4 128 16,9-4-128-16,-9 4 192 0,0 0 768 0,0 0 128 16,6-5 48-16,-6 5 0 0,4-9 112 0,0 0 32 15,0 0 0-15,-1-2 0 0,-1 1-128 0,2-2 0 16,0 2-16-16,0-5 0 0,-1 3-336 0,1-2-64 15,-1-1-16-15,3 0 0 0,-2 1-480 0,-1-1-112 16,1 0 0-16,0 2-128 0,0 0 192 0,0-2-192 16,-1-2 192-16,-1 1-192 0,2 0 0 0,-1-2 0 15,-2-3 0-15,0 0 0 0,1-1 160 0,0-3-32 16,1-1 0-16,0 0 0 0,-1-2-128 0,0 2 0 0,0-1 144 0,1 1-144 16,-1 1 0-16,1 2 0 0,0 4 0 0,-1 0 0 15,1 1 0-15,-1 2 0 0,0 2 0 0,-1 2 0 16,-1 3 0-16,0 9 0 0,0 0 0 0,0 0 0 15,0 0 240-15,-4-8-32 0,4 8 0 0,0 0 0 16,0 0-80-16,0 0 0 0,0 0-128 0,0 0 192 16,0 0-32-16,0 0-16 0,-5-7 0 0,5 7 0 15,0 0 48-15,0 0 0 0,0 0 0 0,0 0 0 16,-9-1-192-16,9 1 128 0,-11 5-128 0,1-2 128 16,1 2-128-16,-2 2 0 0,1 1 0 0,-1 1 0 15,0 2 0-15,-1-3 0 0,-2 0 0 0,-1 2 0 16,1 1 0-16,0-1 0 0,-1 1 0 0,2-1 0 15,0-1 0-15,1 0 0 0,2-2 0 0,0-1 128 16,-1-3 96-16,11-3 16 0,-9 5 0 0,9-5 0 0,-8 3 64 0,8-3 16 16,0 0 0-16,0 0 0 0,-9 4-320 0,9-4 0 15,0 0 128-15,0 0-128 0,0 0 0 0,-4-5 0 16,4 5 128-16,0-10-128 0,3 1 0 0,2 0 0 16,0-1 128-16,2 1-128 0,-1 1 0 0,2 1 0 15,-1 1 0-15,0 2 0 0,0-4 0 0,-7 8 0 16,0 0 0-16,9-4 0 0,-9 4 0 0,11-2 0 15,-1 0 0-15,2 1-144 0,-1 1 144 0,4 0 0 16,-1 0 0-16,2 1-128 0,2-1 128 0,0 2 0 16,0-2 0-16,-1 2 0 0,0 1 0 0,-1-1 0 15,-2 2 0-15,-1 1-128 0,-2 2 128 0,-3-2 0 16,-8-5 0-16,7 12 0 0,0 0 0 0,0-1-128 0,-2 1 128 0,0 1 0 16,-2 0-384-16,-1 2 0 0,1 0 0 0,-2 3-13056 15</inkml:trace>
  <inkml:trace contextRef="#ctx0" brushRef="#br0" timeOffset="48225.1">31141 178 10127 0,'-25'-18'448'0,"7"5"96"0,-3-3-544 0,-1 3 0 15,-1 0 0-15,3 2 0 0,0 4 2336 0,3 1 352 16,3 3 80-16,2 0 16 0,2 2-2272 0,10 1-512 15,0 0 0-15,0 0 0 0,0 0 0 0,0 0 0 16,0 0 0-16,0 0 0 0,10-3 0 0,7 3 144 16,5 0-144-16,9 0 128 0,7 3 128 0,5-1 32 15,3 3 0-15,5 1 0 0,2-1-96 0,4-1 0 16,5-2-16-16,11 4 0 0,9 0-176 0,4 1 0 16,3 0 0-16,-2-3 128 0,-1-2-128 0,8 0 0 15,8 1 0-15,-2-2-176 0,-6 0 176 0,0-2 0 16,0-3 0-16,2 4-128 0,7 3 128 0,-7-2 0 15,-7-2 0-15,-39 2 0 16,7 0 0-16,8 3 0 0,7 2 0 0,0 0 0 0,-3 1-144 0,1-2 0 16,2 0 0-16,1 0 0 15,0 0-1024-15,-3 2-208 0,-2 0-32 0,163 13 1408 0</inkml:trace>
  <inkml:trace contextRef="#ctx0" brushRef="#br0" timeOffset="86098.72">25861 595 1839 0,'0'0'160'0,"0"0"-160"0,0 0 0 0,0 0 0 15,0 0 3904-15,0 0 736 0,0 0 160 0,0 0 16 16,7-6-3072-16,-7 6-608 0,0 0-128 0,7-7-32 16,-7 7-400-16,0 0-64 0,0 0-32 0,5-8 0 15,-5 8-176-15,0 0-48 0,1-9 0 0,-1 9 0 16,0 0 368-16,-7-3 64 0,-3 2 16 0,0 1 0 15,0 3 0-15,-2 2 16 0,-2 0 0 0,-3 2 0 16,-3 1-80-16,-3 1 0 0,-5-1-16 0,1 3 0 16,-2-3-112-16,-1 2-32 0,-2 1 0 0,-1-1 0 15,-1 1 0-15,1-2 0 0,1 1 0 0,2 1 0 0,1-1-96 16,1 1-32-16,-1-1 0 0,4 2 0 0,2-4-224 16,2 1-128-16,0-3 128 0,3 1-128 0,1-1 0 0,2-2 128 15,1 1-128-15,2-1 0 0,2-1 0 0,10-3 0 16,0 0 0-16,0 0 0 0,0 0 0 0,0 0 0 15,0 0 0-15,10 6 0 0,2 1 0 0,2-2 144 16,3-2-144-16,3-1 0 0,1-2 128 0,3 0-128 16,3 0 0-16,0-1 0 0,0 0 0 0,2 1 0 15,-2 0 128-15,3 0-128 0,2 0 0 0,-1 0 0 16,-1 0 0-16,-1 1 0 0,-2 0 0 0,-1 1 0 16,-1 0 0-16,-3 1 0 0,0 1 0 0,-2-2 0 15,-5 2 0-15,1 0 0 0,-3 0 128 0,-1-1-128 0,-12-3 0 16,0 0 0-16,9 6 0 0,-9-6 0 0,0 0 0 0,0 0 0 15,4 13 0-15,-6-2 0 0,2-11 0 0,-9 12 0 16,-1-1 176-16,-4 0-176 0,-5 0 160 0,-2 2-160 16,-1-1 0-16,-1 4 0 0,-3 3 0 0,-3-2 0 15,-1 3 0-15,-2-1 0 0,-4 0 0 0,1 2 0 16,0 1 0-16,1-3 0 0,1 1 0 0,2 1 0 16,1 0 0-16,1-2 0 0,5-1 128 0,-1 1-128 15,0 1 0-15,2-3 0 0,-1-1 0 0,3 1 0 16,3 1 0-16,1 1 0 0,3-1 0 0,2-3 0 15,2 0 0-15,1-1 0 0,1 0 0 0,2-1 0 16,1 0 0-16,3 1 0 0,-1 1 0 0,2 0 0 16,1-4 0-16,1 1 0 0,2 1 0 0,1-4 0 15,-4-9 0-15,7 12 0 0,1-3 0 0,3-1 0 16,0 0 128-16,4-2-128 0,-1 1 0 0,4-1 144 0,2 2-144 0,1-1 0 16,1-4 144-16,1 3-144 0,1-2 0 0,2-1 0 15,1 0 0-15,3-2 0 0,2 1 0 0,0-2 144 16,1 0-144-16,1 0 0 0,2 0 128 0,1 1-128 15,-1-2 0-15,-1-1 0 0,-1 1 0 0,0 0 0 16,0-2 128-16,-3 1-128 0,-3-4-128 0,-1 1-96 16,0 0-16-16,0 1 0 15,-3-2-1936-15,0-1-384 0,-3 0-64 0</inkml:trace>
  <inkml:trace contextRef="#ctx0" brushRef="#br0" timeOffset="86531.81">26915 1120 17503 0,'0'0'1552'0,"0"0"-1232"16,0-9-320-16,0 9 0 15,0-9 1808-15,0 9 304 0,0 0 64 0,0 0 16 0,-5-6-784 0,5 6-176 16,-9-2-16-16,-2 5-16 0,1 2-544 0,-2 3-96 15,-1 1-32-15,-2 3 0 0,-4 2-64 0,1 3-16 16,-1 3 0-16,-2 2 0 0,-1-3 48 0,-2 2 0 16,-1 1 0-16,1-1 0 0,-1 2-176 0,1 0-48 15,1 0 0-15,2-2 0 0,3 1-144 0,-1-2-128 16,1 1 192-16,1-2-192 0,2-2 176 0,0 2-176 16,2-2 160-16,2-3-160 0,-1-2 0 0,3-5 128 15,0 0-128-15,9-7 0 16,0 0-2016-16,0 0-448 0</inkml:trace>
  <inkml:trace contextRef="#ctx0" brushRef="#br0" timeOffset="86778.95">26426 1094 19343 0,'0'0'848'0,"0"0"192"15,-10 4-832-15,10-4-208 0,-7 8 0 0,5 3 0 0,4 3 3376 0,2-1 624 0,3-1 128 0,2 1 32 16,3 0-3264-16,-1 1-656 0,1 0-240 0,1 1 176 16,2-1-48-16,-1 2-128 0,2 1 192 0,-1-2-64 15,1 0-128-15,2 0 0 0,2 2 0 0,0 0 0 16,3 1 0-16,0-3 128 0,-1 0-128 0,0 2 128 0,-1 0-128 0,-1-1 0 16,-2-6 0-16,0 5 0 15,2-2-896-15,-3 1-192 0,-1 1-64 16,-2-5-8592-16,0-1-1728 0</inkml:trace>
  <inkml:trace contextRef="#ctx0" brushRef="#br0" timeOffset="87396.47">27445 1127 26607 0,'0'0'1168'0,"0"0"256"0,0 0-1136 0,0 0-288 0,0 0 0 0,0 0 0 16,0 10 576-16,1 0 64 0,-1-10 16 0,0 13 0 16,0 1 240-16,-1 0 32 0,-1 2 16 0,0 0 0 15,-1 1-432-15,0-1-96 0,2-3-16 0,0 1 0 16,1-1 32-16,0-2 0 0,1 0 0 0,2-2 0 15,-3-9 16-15,4 12 16 0,-4-12 0 0,6 9 0 16,-6-9-208-16,11 6-64 0,-11-6 0 0,11 4 0 16,0-3-64-16,0-1-128 0,0-3 176 0,1-1-176 15,-1-2 192-15,2 0-192 0,-1-5 192 0,0 2-192 16,0 3 176-16,1-1-176 0,-3 1 160 0,1-2-160 16,-2 1 0-16,-9 7 128 0,0 0-128 0,0 0 0 0,0 0 0 0,0 0 0 15,0 0 0-15,7 7 0 0,-7-7-192 0,4 9 192 16,-1 4-192-16,-3 1 192 0,-3-3 0 0,1 2-128 15,2 1 128-15,1-1 0 0,-1-1 0 0,3 0 0 16,-3-12 0-16,4 13 0 0,-2-1 0 0,-2-12 0 16,0 0 0-16,7 10 0 0,-7-10 0 0,9 8 128 15,-9-8-128-15,13 5 0 0,-1-1 0 0,-2-1 176 16,-10-3-176-16,12 1 160 0,0-2-32 0,1 1-128 16,-2-3 192-16,2 0-64 0,0-2 96 0,0 2 16 15,0-3 0-15,0 1 0 0,2-2-80 0,-1 2-16 16,-1-1 0-16,2-4 0 0,-1 1 48 0,0-1 16 15,1-2 0-15,-2 0 0 0,0 2-64 0,-2 0-16 16,1-4 0-16,-1 1 0 0,-1-2-128 0,0-3 192 16,0-2-192-16,-1-5 192 0,-3 2-192 0,1 1 128 15,-2 1-128-15,0-3 128 0,0-2-128 0,1 3 0 0,-3 2 0 0,0 0 0 16,0 0 0-16,-1 3 0 0,2 1 0 0,-1 4 0 31,-1 1-416-31,0 3-112 0,-2 0-32 0,0 9-11632 0,0 0-2336 0</inkml:trace>
  <inkml:trace contextRef="#ctx0" brushRef="#br0" timeOffset="87934.35">27081 1248 11055 0,'-8'-1'976'0,"-1"-4"-784"0,0 1-192 0,1 0 0 15,1 0 4544-15,7 4 880 0,-6-5 160 0,6 5 48 16,0 0-3440-16,0 0-672 0,0 0-144 0,0 0-32 0,0 0-928 0,8-5-192 15,1 2-32-15,1-2-16448 16</inkml:trace>
  <inkml:trace contextRef="#ctx0" brushRef="#br0" timeOffset="89715.41">27040 1475 6447 0,'0'0'272'0,"0"0"80"0,0 0-352 0,0 0 0 0,0 0 0 0,0 0 0 15,0 0 2112-15,0 0 336 0,0 0 80 0,0 0 16 16,0 0-1568-16,0 0-304 0,0 0-64 0,0 0-16 0,0 0-32 0,0 0-16 15,0 0 0-15,0 0 0 16,0 0 288-16,0 0 48 0,0 0 16 0,-7-3 0 16,7 3-48-16,0 0 0 0,0 0 0 0,0 0 0 0,0 0-400 0,0 0-96 15,0 0-16-15,0 0 0 0,0 0-208 0,0 0-128 16,0 0 128-16,0 0-128 0,0 0 224 0,0 0-32 16,0 0 0-16,6 8 0 0,-6-8 144 0,9 8 32 15,-2-1 0-15,-7-7 0 0,8 7-96 0,-1 1-16 16,0 1 0-16,-2 1 0 0,-5-10-96 0,5 9-32 15,-5-9 0-15,6 11 0 0,-6-11 0 0,5 12-128 16,-1-1 192-16,-2 0-64 0,-2 1-128 0,0-2 160 16,-1 1-160-16,0 1 160 0,-2-2-32 0,0-2-128 15,0 0 192-15,-1 1-64 0,0 0 96 0,0 0 16 16,-1-1 0-16,2 1 0 0,-1-1 32 0,4-8 16 16,-6 9 0-16,0 0 0 0,1-1-160 0,0 1-128 0,-2-2 192 0,1-1-192 15,-1-2 128-15,1 5-128 0,-2-5 0 0,0 1 0 16,0-1 144-16,-1-1-144 0,-1 1 0 0,2 0 144 15,-1-3-144-15,9-1 0 0,-11 3 0 0,2-1 128 16,9-2-384-16,0 0-96 0,-9-5-16 0,9 5-9648 16,-8-5-1936-16</inkml:trace>
  <inkml:trace contextRef="#ctx0" brushRef="#br0" timeOffset="91209.18">28168 1453 7359 0,'0'0'656'16,"0"0"-528"-16,0 0-128 0,0 0 0 0,0 0 2800 0,0 0 528 15,0 0 96-15,0 0 32 0,0 0-1664 0,0 0-336 16,0 0-64-16,0 0-16 0,0 0-416 0,0 0-96 16,0 0-16-16,0 0 0 0,1 10-288 0,-1-10-64 15,0 0-16-15,0 0 0 0,0 0 32 0,0 0 0 16,0 0 0-16,0 0 0 0,0 0-112 0,0 0-16 15,0 12 0-15,0-12 0 0,0 0-64 0,3 11-32 16,-2 0 0-16,1 1 0 0,-2-12 80 0,0 13 16 16,1-3 0-16,0 2 0 0,-1 3-128 0,0-2-32 15,0 1 0-15,3 2 0 0,-3-1-224 0,1 1 128 16,0-2-128-16,1 1 0 0,-1 0 0 0,-1 0 128 16,0-1-128-16,-1 0 0 0,-1-1 0 0,0 0 128 15,-2-1-128-15,1 0 0 0,-2-2 144 0,0 1-144 0,-3-4 128 16,-1 1-128-16,-1 0 128 0,0-3-128 0,1 0 128 0,1 1-128 15,1-1 0-15,-1 0-192 0,8-5 0 0,-11 3 16 32,2-3-1952-32,9 0-400 0,-9-2-80 0,0 1-10864 0</inkml:trace>
  <inkml:trace contextRef="#ctx0" brushRef="#br0" timeOffset="91492.78">28242 1250 12895 0,'-10'-7'1152'0,"3"3"-928"0,0 0-224 0,-1 2 0 0,8 2 3328 0,-8-4 608 15,8 4 128-15,0 0 32 0,-7-4-2640 0,7 4-528 16,0 0-96-16,0 0-32 0,0 0-352 0,0 0-80 15,-6-4-16-15,6 4 0 0,0 0-224 0,0 0-128 16,0 0 160-16,0 0-160 0,0 0 144 0,0 0-144 16,0 0 128-16,0 0-128 0,0 0 0 0,0 0 0 15,0 0 0-15,0 0-176 16,0 0-1616-16,0 0-320 0,0 0-64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19:38:52.46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1302 6858 20159 0,'0'0'896'0,"0"0"176"0,0 0-864 0,0 0-208 0,0 0 0 0,0 0 0 16,-6-6 960-16,6 6 128 0,-4-8 48 0,4 8 0 15,-4-8-176-15,4 8-48 0,-3-10 0 0,3-1 0 16,0 2-432-16,2 0-96 0,0-2 0 0,-2 11-16 16,4-11-144-16,0 0-32 0,0 2 0 0,-4 9 0 15,5-6 64-15,-5 6 16 0,7-7 0 0,-7 7 0 16,0 0 352-16,0 0 64 0,6-6 16 0,-6 6 0 15,0 0-16-15,0 0 0 0,0 0 0 0,0 0 0 16,0 0 32-16,0 0 16 0,0 0 0 0,-9-3 0 16,9 3-80-16,-9 3-16 0,9-3 0 0,-9 6 0 15,9-6-96-15,-8 4-32 0,8-4 0 0,0 0 0 16,-6 9-384-16,0 0-128 0,6-9 0 0,-3 12 0 16,1 0 0-16,1 1 0 0,0-1 0 0,-2 1 0 0,-1 1 0 0,3 4 160 15,-2-1-160-15,-1 3 128 0,-1-1 0 0,0 2-128 16,0-1 192-16,-2 0-64 0,-1 1 16 0,2 0 0 15,2 0 0-15,-4-1 0 0,-1-2 48 0,2 0 16 16,1-2 0-16,1-2 0 0,-1 2 16 0,3-2 0 16,-1-2 0-16,2 0 0 0,1-2-64 0,1-10-16 15,-3 12 0-15,3-12 0 0,0 10-144 0,0-10 160 16,0 0-160-16,-2 12 160 0,2-12-160 0,-2 10 0 16,2-10 144-16,0 0-144 0,0 0 128 0,0 0-128 15,0 0 160-15,0 0-160 0,0 0 176 0,0 0-176 16,0 0 192-16,0 0-192 0,0 0 128 0,0 0-128 0,0 0 0 0,0 0 0 15,0 0 144-15,0 0-16 16,0 0-128-16,0 0 192 0,0 0 0 0,10-4-16 0,-10 4 0 16,10-4 0-16,0 3-48 0,0 0 0 0,-10 1 0 0,11-3 0 15,4 1-128-15,-1 0 0 16,-1 1 0-16,0 0 128 0,0 1-128 0,1 0 0 0,0 1 0 0,0 0 0 16,0-2 0-16,1 0 0 0,-2 1 0 0,1 0 0 15,0 0 0-15,1-3 0 0,-1 2 144 0,3 0-144 16,1-1 0-16,2-2 0 0,-1 2 0 0,2-2 0 15,3-1 0-15,2-1 144 0,2-1-144 0,4 3 160 16,0 0-160-16,3 0 0 0,5 1 0 0,1 1-176 16,2 4 176-16,0 0 0 0,0-1 0 0,0 3-128 15,-2-4 128-15,-1 2 0 0,1-2 0 0,0-1 0 16,4-3 0-16,-1 0 0 0,2-5 0 0,2 1 0 16,0 2 128-16,-2 1-128 0,-3 1 128 0,-2 0-128 15,0-3 0-15,-3 2 0 0,-4 0 0 0,-2 1 0 16,-1 1 0-16,2-2 0 0,1 1 0 0,2 2 128 0,0-2-128 0,0 1 0 15,2 2 0-15,0-2 0 0,0 0 0 0,-2 2 0 16,-2 0 0-16,-1 1 0 0,-3 0 0 0,-3 4 0 16,-2 0 0-16,-3-3 0 0,-1 0 0 0,0 1 0 15,1 0 0-15,-3 0 0 0,0 0 0 0,-1 1 0 16,-3-3 0-16,0 1 0 0,-2-1 0 0,0 1 0 16,1 1 0-16,-2-2 0 0,-2 2 0 0,-10-2 0 15,12-2 0-15,-1 2 128 0,-1 2-128 0,0-2 0 16,-10 0 0-16,12 2 128 0,-1-1-128 0,-2 1 0 15,-9-2 0-15,11 4 0 0,-11-4 0 0,12 6 0 16,-3 0 0-16,-9-6 0 0,9 7 0 0,-1-1 0 0,-8-6 0 0,9 8 0 16,0-2 0-16,-1 2 0 0,-1 0 0 0,-7-8 0 15,0 0 0-15,12 5 0 0,-2 1 0 0,-10-6 0 16,10 5 0-16,-10-5 0 0,11 5 0 0,-1-1 0 16,-10-4 0-16,12 1 0 0,-2 0 0 0,-10-1 0 15,12 3 0-15,-1 0 0 0,-11-3 0 0,11 2 0 16,-11-2 0-16,12 4 0 0,-12-4 0 0,12 4 0 15,-12-4 0-15,0 0 0 0,0 0 0 0,11 4 0 16,-11-4 0-16,0 0 128 0,11-1-128 0,-11 1 0 16,0 0 0-16,0 0 0 0,0 0 0 0,8-7 128 15,-3-2-128-15,-1 0 144 0,-2 0-144 0,1 0 160 16,0-3 0-16,-2 0 0 0,-1-1 0 0,1 0 0 16,1 1 192-16,-1-3 32 0,0-3 16 0,2-2 0 15,-2-3-144-15,-1 2-16 0,-1-4-16 0,0 0 0 16,-1 2-224-16,0-2 176 0,-4 1-176 0,4 5 160 0,-2 1-160 0,0 3 128 15,0 2-128-15,-1 4 128 16,-2-3-768-16,1 7-144 0,-3 6-48 0,-2 9-14336 16,-3 3-2880-16</inkml:trace>
  <inkml:trace contextRef="#ctx0" brushRef="#br0" timeOffset="10241.69">4581 7541 13647 0,'2'-15'592'0,"0"7"144"0,-1-3-592 0,3 2-144 0,0 0 0 0,2 1 0 15,-1-2 1072-15,0 3 176 0,-5 7 32 0,0 0 16 16,6-6-576-16,-6 6-112 0,0 0-32 0,0 0 0 16,0 0-192-16,0 0-32 0,0 0-16 0,0 0 0 15,0 0-208-15,7 9-128 0,-7-9 128 0,5 12-128 16,-2-2 144-16,-1 2-144 0,-2-2 192 0,0 3-192 16,0-1 384-16,0 1-48 0,0 0 0 0,0 1 0 15,0 0 176-15,0 0 48 0,0 0 0 0,0 3 0 16,0-3 144-16,0 7 16 0,-1-1 16 0,0 3 0 15,-2 2-224-15,1 4-32 0,-4 3-16 0,2 2 0 16,1-1-224-16,0 0-48 0,0-2-16 0,2-3 0 16,1-4-176-16,1-2 0 0,3-1 144 0,-1-4-144 15,-2-3 160-15,0-2-32 0,1-3-128 0,-2-9 192 16,0 9-192-16,0-9 176 0,0 0-176 0,0 0 160 0,0 0 112 0,0 0 32 16,0 0 0-16,0 0 0 15,0 0 144-15,0 0 48 0,0 0 0 0,0 0 0 0,0 0-192 0,0 0-48 16,10-8 0-16,1 5 0 0,-1-3-256 0,0 5 160 15,-10 1-160-15,14-4 128 0,-3 3-128 0,0 1 0 16,-1 0 0-16,-1 2 128 0,0 1-128 0,3-2 0 16,-3 2 0-16,2 0 0 0,-11-3 0 0,13 2 0 15,-2-2 0-15,1 0 0 0,1 1 0 0,2-1 0 16,-1 0 0-16,3-1 0 0,-2 0 0 0,6 0 0 16,0 1 0-16,3 0 0 0,0-3 0 0,4 3 0 15,2 3 0-15,2-2 0 0,1 4 0 0,1-1 0 16,-2 4 0-16,2 0 0 0,0 2 0 0,1-3 0 0,-3-4 0 15,0 1 0-15,1-2 0 0,0-2 0 0,-2-2 0 0,3 1 0 16,1 0 0-16,0-1 0 0,2 2 0 0,0-1 0 16,3 0 0-16,0 1 0 0,2 0 0 0,-2 0 0 15,-1 0 0-15,2 0 0 0,-4 0 0 0,3 0 0 16,-1 0 0-16,1 0 0 0,0 0 0 0,2 0 0 16,0 1 0-16,0 2 0 0,-1 1 0 0,1 0 0 15,-2-1 0-15,0 0 0 0,-4 1 0 0,-1-4 0 16,-2 0 0-16,-1 0 0 0,1-5 0 0,0 2 0 15,-1-2 0-15,1 0 128 0,-2 0-128 0,2-1 0 16,-1 0 0-16,1 1 128 0,-3-1-128 0,1 1 0 16,0 0 0-16,-2 1 0 0,-3-2 128 0,0 0-128 15,-2 2 0-15,-1 0 0 0,-1-1 0 0,1 1 0 16,-1 0 0-16,-1 1 0 0,-2-1 0 0,1 1 0 16,-1-1 0-16,2 1 0 0,0 1 0 0,-1 1 0 0,-2-2 0 0,0 0 0 15,-2 2 0-15,-1 0 0 16,1-1 0-16,0 1 0 0,-3 0 0 0,0 0 0 0,-2-1 0 0,0 1 0 15,-1 0 0-15,-10 1 128 0,12-2-128 0,-2 1 0 16,-10 1 0-16,11-3 0 0,-11 3 0 0,12-2 0 16,-2 0 0-16,-1 0 0 0,0-1 0 0,-9 3 0 15,11-1 0-15,-2-4 0 0,0 3 0 0,-9 2 0 16,12-3 0-16,-12 3 0 0,9-3 0 0,-9 3 0 16,0 0 0-16,10-1 0 0,-10 1 0 0,0 0 0 15,0 0 0-15,0 0 0 0,0 0 0 0,0 0 0 16,0 0 0-16,0 0 0 0,0 0 160 0,0 0-160 15,5-8 192-15,-5 8-192 0,3-8 256 0,-2 1-64 16,-1-2-16-16,0 0 0 0,0 0 112 0,0 0 32 0,0-4 0 0,2 3 0 16,-2-1-96-16,0-1-16 0,0-2 0 0,0 1 0 15,-2 0 48-15,2-3 0 0,-1 2 0 0,-2 1 0 16,1-3 16-16,-2 2 16 0,0 1 0 0,1-3 0 16,1 3-32-16,-1 0 0 0,1 0 0 0,0 1 0 15,1 2-256-15,1 1 160 0,0 0-160 0,0 9 128 16,1-11-128-16,-1 2 0 0,0 9 0 0,0 0 0 15,6-10-128-15,-3 1 128 0,1-1-160 0,-4 10 160 32,0 0-688-32,0 0-32 0,0 0-16 0,9-2-11104 0,-9 2-2240 0</inkml:trace>
  <inkml:trace contextRef="#ctx0" brushRef="#br0" timeOffset="14607.44">26227 3961 11055 0,'0'0'976'0,"0"0"-784"0,0 0-192 0,0 0 0 0,0 0 1472 0,0 0 256 16,0 0 64-16,0 0 0 0,0 0-1408 0,0 0-384 15,0 0 128-15,0 0-128 0,0 0 0 0,0 0 0 16,0 0 128-16,-9 2-128 0,9-2 0 0,-9 0 0 15,9 0 0-15,0 0 0 0,-9-2 592 0,9 2 80 16,-10-2 16-16,10 2 0 0,-9-4 288 0,0 0 64 16,0 1 16-16,0-2 0 0,-2 2-256 0,1 1-48 15,-2-1-16-15,-1 1 0 0,-1 0-128 0,-3 4-32 16,-1-2 0-16,-1 0 0 0,1 1-144 0,-3 3-48 16,-2 0 0-16,-1 4 0 0,0 1-160 0,-4 2-32 15,-3 1-16-15,-2 4 0 0,-3-2-176 0,-2 4 160 16,-4 1-160-16,-1 3 160 0,-4 3-32 0,2 1 0 0,-1 5 0 0,0 4 0 15,1 4 0-15,2 2-128 0,2 0 192 0,2-2-64 16,0-1-128-16,3-1 0 0,2-2 0 0,3 1 128 16,1 2 64-16,5 3 16 0,4 2 0 0,5 1 0 15,5-1 16-15,3 0 0 0,5-1 0 0,7 0 0 16,5-6-224-16,7-2 144 0,5-4-144 0,3-4 128 16,5-4-128-16,2-1 160 0,1-4-160 0,4-5 160 15,6-3-160-15,5-4 192 0,4-2-192 0,7-2 192 16,8-4-192-16,3-2 160 0,0-1-160 0,-1-3 160 15,-5-5-160-15,-1-2 192 0,-4-4-192 0,2-1 192 16,2-2 16-16,-4-2 16 0,-4-4 0 0,-3-5 0 16,-5-7 32-16,-4-1 0 0,-7-1 0 0,-3-1 0 15,-4-2-128-15,-3 0 0 0,-4-1-128 0,-4 0 192 0,-4-1-192 16,-4-3 176-16,-4-3-176 0,-5-1 160 0,-2-1-160 0,-5 4 0 16,-3 3 144-16,-5 6-144 0,-3 2 0 0,-1 5 0 15,-1 6 0-15,-1 6 0 0,-2 4 0 0,-2 6 0 16,-2 3 0-16,-1 6-192 15,1 4-960-15,-1 3-208 0,2 4-48 0,3 3-13792 0</inkml:trace>
  <inkml:trace contextRef="#ctx0" brushRef="#br0" timeOffset="15125.97">27716 3939 22111 0,'-15'-8'976'0,"4"4"208"0,-4 2-944 0,-3-2-240 0,-1 1 0 0,-2 3 0 16,-3 2 2352-16,-1 3 416 0,-3 0 96 0,-2 4 16 15,-2 3-2064-15,-1 2-416 0,-5 3-80 0,-3 5 0 16,-2 2-320-16,-2 4 0 0,-5 9 0 0,3 2 0 16,0 1 0-16,3 4 0 0,1 2 0 0,5 1 0 15,4 0 128-15,6-2 128 0,0-4 32 0,5 1 0 16,2 0 160-16,4 1 16 0,3 0 16 0,4 2 0 0,5 0-336 16,4-1-144-16,4-3 128 0,3-4-128 0,6-1 144 0,3-4-144 15,4-3 160-15,3-3-160 0,4-1 128 0,4-6-128 16,4-3 0-16,6-3 0 0,6 0 128 0,3-3-128 15,4-2 0-15,0-3 144 0,-1 1-144 0,-1-6 0 16,-3-4 0-16,0-4 0 0,-1-4 0 0,0-1 128 16,-1-3-128-16,1 0 128 0,1-5 0 0,-4-5 0 15,-1-3 0-15,-2-5 0 0,-5-5 64 0,-2-5 16 16,-5-6 0-16,-4-2 0 0,-3 2 48 0,-4-1 0 16,-2-1 0-16,-4 0 0 0,-5-1-256 0,-3-3 176 15,-4-3-176-15,-2 2 160 0,-6 2-160 0,-3 5 0 16,-3 3 0-16,-3 8 0 0,-4 3 0 0,-4 5 0 0,-3 6 128 15,-4 6-128-15,0 5 0 0,-2 5 0 0,-1 4 0 0,1 5-176 32,1 4-848-32,2 4-192 0,5 3-16 0,4 2-9728 0,4 4-1952 0</inkml:trace>
  <inkml:trace contextRef="#ctx0" brushRef="#br0" timeOffset="15609.85">29408 4025 19343 0,'0'-21'1728'0,"-3"10"-1392"0,-2-2-336 0,-4 1 0 0,-4 0 2496 0,-3 2 416 15,-2 3 96-15,-3 1 0 16,-4 0-1584-16,-1 4-320 0,0 2-64 0,-2 4-16 0,-5 4-512 0,0 3-128 15,1 2 0-15,-3 4-16 0,-3 3-368 0,-5 3 0 16,-2 3 0-16,-3 7 0 0,-5 7 0 0,-1 3 128 16,1 4-128-16,-1 4 0 0,1 1 176 0,2-1-48 15,2 0 0-15,2-1 0 0,1-2 192 0,3 4 48 16,1 4 0-16,7-3 0 0,5 1 144 0,7-2 16 16,3-1 16-16,8-6 0 0,6-4-256 0,6-3-48 15,6-3-16-15,7-4 0 0,6-2-96 0,4-3-128 16,7-3 176-16,4-3-176 0,4-4 0 0,5-5 0 15,1-3 0-15,7-5 0 0,5-7-256 0,5-3-128 16,3-4 0-16,3-2-16 0,-1-2 224 0,-3 0 176 16,-7-8-208-16,0-3 80 0,-4-2 128 0,-1-5 144 0,-2-3-16 0,0-7-128 15,-1-4 384-15,-2-7-16 0,-6-4-16 0,-2-1 0 16,-6 1 32-16,-2 0 0 0,-4 3 0 0,-5 3 0 16,-5-3-144-16,-6 2-32 0,-2-2 0 0,-4 5 0 15,-5 6 48-15,-3 4 0 0,-4 6 0 0,-4 5 0 16,-1 4-128-16,-2 4 0 0,-5 3-128 0,-2 5 192 15,-4 7-400-15,-4 4-96 0,-5 5-16 0,-2 2 0 16,-2 4-2496-16,-1 4-496 16,-2 2-96-16</inkml:trace>
  <inkml:trace contextRef="#ctx0" brushRef="#br0" timeOffset="16342.94">26200 5758 16575 0,'3'-24'1472'0,"0"9"-1168"0,0-1-304 0,1 0 0 16,1 3 4016-16,1 2 736 0,2 2 160 0,1-2 16 15,2-2-3840-15,-1 3-784 0,-1 2-160 0,-1-1-16 16,-1-2 64-16,-7 11 0 0,2-10 16 0,-2 10 0 16,-5-12-16-16,-3 2-16 0,-4 1 0 0,-2-1 0 15,-4 4-32-15,-6-1 0 0,-4 1 0 0,-5 1 0 16,-2 2 112-16,-2 3 32 0,0 0 0 0,-3 5 0 16,-1 2-160-16,-2 2-128 0,0 3 144 0,-3 3-144 15,-4 3 176-15,0 3-176 0,-3 0 192 0,1 5-192 0,0 4 144 16,3 2-144-16,2 0 0 0,2 6 144 15,4 5-144-15,2 1 0 0,3-1 0 0,4 0 0 0,0-4 0 0,4 3 0 16,-1 0 0-16,4 1 0 0,3 0 0 0,4 3 0 16,2 2 0-16,7 1 0 0,5 1 192 0,7-2-32 15,5-2-16-15,6-5 0 0,7-1-144 0,5-5 0 16,4-3 0-16,4 0 0 0,4-2 0 0,6-4 0 16,7-5 0-16,6-6 0 0,6-3-128 0,3-3-64 15,2-8-16-15,-3-2 0 0,-2-4 208 0,-2-3-192 16,-2-8 192-16,2-2-192 0,-1 0 192 0,0-3 208 15,-1-2-32-15,-3-5-16 0,-3 0-32 0,-6-6-128 16,-7-5 192-16,-3-4-64 0,-4-7 240 0,-3-2 32 16,-3-4 16-16,-5-2 0 0,-5 1-208 0,-7-2-32 15,-2-1-16-15,-5-5 0 0,-3-8-160 0,-4 1 128 0,-4-1-128 16,-4 8 128-16,-3 5-128 0,-2 8 0 0,-3 5 0 0,-2 4 128 16,-1 4-128-16,-2 5 0 0,-2 6 0 0,-2 4 0 15,-1 7 0-15,-1 8 0 0,-2 5 0 0,0 7 0 31,1 3-1600-31,1 6-192 0,1 7-32 0,5 5-14672 0</inkml:trace>
  <inkml:trace contextRef="#ctx0" brushRef="#br0" timeOffset="16843.41">27665 5522 18431 0,'-11'-16'1632'0,"0"3"-1312"15,-2 3-320-15,-2 1 0 0,-2-1 3776 0,-1 5 672 16,-1 3 144-16,-2 3 16 0,-3 3-3296 0,-1 5-672 16,-1 3-128-16,-4 2-16 0,-2 3-320 0,-5 5-176 15,-4 4 192-15,-4 6-192 0,-3-1 224 0,-1 8-64 16,-1 5-16-16,0 6 0 0,2 1 224 0,4 1 32 15,3 0 16-15,4-1 0 0,1-3-224 0,3 0-64 16,-1 1 0-16,5 4 0 0,3-1-128 0,6 2 160 16,5-4-160-16,6 0 160 0,5-1-160 0,6-4 192 15,5-3-192-15,6-6 192 0,5-2-192 0,6-1 128 16,6-1-128-16,2-2 128 0,3-6-128 0,7-4 128 0,6-4-128 0,7-7 128 16,5-2-320-16,4-6-64 15,2-5 0-15,1-2-16 0,-3-4 272 0,0-5-192 0,-3-9 192 16,-1 1-160-16,0-1 160 0,0-3 0 0,0-3 160 0,-3-4-160 15,-3-4 304-15,-6-5-48 0,-5-8 0 0,-4-5 0 16,-4-2 192-16,-1-4 16 0,-3 0 16 0,-3-1 0 16,-6 1-192-16,-4-5-32 0,-4-3-16 0,-6 1 0 15,-4 1-112-15,-6 4-128 0,-6 7 176 0,-5 7-176 16,-4 7 320-16,-4 4-64 0,-4 3 0 0,-2 4 0 16,-1 4-256-16,-3 7 0 0,-3 1 0 0,-2 8 0 15,-3 5-400-15,0 7 16 0,-3 4 0 0,1 5 0 16,2 4-1760-1,4 1-352-15,5 6-64 0,7 2 0 0,3 1-1456 0,7-2-272 0</inkml:trace>
  <inkml:trace contextRef="#ctx0" brushRef="#br0" timeOffset="17344.54">29396 5509 16575 0,'-9'-25'1472'0,"0"8"-1168"0,-4-2-304 0,-4 0 0 15,-3 4 4608-15,1 4 848 0,-1-1 176 0,-2 9 48 16,-1 1-4080-16,-3 6-832 0,-2 4-144 0,-2 4-48 16,-4 7-352-16,-3 5-80 0,-5 2-16 0,-6 2 0 15,-6 5-128-15,-3 2 0 0,-6 4 0 0,1 6 0 16,-2 2 0-16,5 5 0 0,3 1 0 0,-1-1 0 15,-1-2 128-15,2-3 0 0,0-4 0 0,3 1 0 16,3 1 64-16,8 0 0 0,6 1 0 0,7-1 0 16,7 2 96-16,6-1 32 0,6-3 0 0,7-3 0 15,9-2-144-15,5-1-32 0,8-6 0 0,7-4 0 16,6-3-16-16,7-2-128 0,7-5 192 0,4-1-64 16,2-2-128-16,2-4 0 0,1-2 0 0,5-5 0 15,4-6-192-15,5-2-32 0,5-3 0 0,-1 0 0 16,-3-2 224-16,-5-3 0 0,-5-1 0 0,0-6 0 15,-2-3 256-15,1-7-48 0,0-3-16 0,-3-4 0 0,-4-4 64 0,-4-6 0 16,-5-4 0-16,-4-1 0 0,-3 1-112 16,-8-1-16-16,-4 0 0 0,-5-4 0 0,-3-3-128 0,-6-4 192 15,-3-4-192-15,-5 3 192 0,-4 5-48 0,-6 6 0 16,-2 4 0-16,-5 6 0 0,-4 3-16 0,-6 5-128 16,-5 1 192-16,-4 5-64 0,-5 6-128 0,-4 6 0 15,-5 1-192-15,-1 8 192 16,0 6-640-16,-1 6 0 0,1 5 0 0,1 5 0 15,-1 4-1904-15,-2 6-384 0,-1-1-80 0,1-1-12992 0</inkml:trace>
  <inkml:trace contextRef="#ctx0" brushRef="#br0" timeOffset="17993.93">26046 6824 28559 0,'-4'-21'2544'0,"-3"1"-2032"16,1-1-512-16,1 2 0 0,1 5 1856 0,-2-2 288 16,-1 2 48-16,-1 2 16 0,-1 2-1392 0,-2 2-288 15,-2 3-48-15,-4 1-16 0,-5 1-192 0,-4 5-32 16,-5 3-16-16,-8 3 0 0,-8 2-224 0,-6 7 0 15,-4 3 0-15,-4 6 0 0,-4 2 0 0,1 9-128 16,0 5 128-16,4 2 0 0,4 4 0 0,0-1 0 16,0 3 0-16,1 3 0 0,3 2 0 0,5 6 176 15,4 8 0-15,6 4 0 0,7 3-48 0,6-3-128 16,4-7 192-16,8 1-64 0,7-3-128 0,6 1 0 0,5 1 0 0,7-4 0 16,5-8 0-16,8-4 0 0,8-7 0 0,8-6 128 15,3-6-128-15,6-3-144 0,3-4 144 0,2-7-208 16,2-5-80-16,4-7-16 0,3-5 0 0,4-1 0 15,4-6 304-15,1-3 0 0,-5-3 0 0,-2-4 0 16,-5-9 368-16,0-6-32 0,-1-6 0 0,0-5 0 16,0-4 112-16,-2-5 0 0,-5-4 16 0,-6 0 0 15,-5 0-48-15,-7-4-16 0,-4-4 0 0,-6-7 0 16,-7-10-128-16,-2 1-16 0,-5 2-16 0,-4 6 0 16,-6 5-240-16,-4 1 0 0,-6 0 128 15,-3 1-128-15,-2-2 128 0,-5 10-128 0,-4 7 176 0,-5 10-176 16,-5 5 0-16,-3 6-144 0,-3 8-16 0,-2 8 0 15,-3 7-64-15,1 6-16 0,2 6 0 0,3 4 0 16,3 6-1840-16,2 4-368 0,0 1-80 0,5 5-13920 16</inkml:trace>
  <inkml:trace contextRef="#ctx0" brushRef="#br0" timeOffset="18534.43">27608 6989 21183 0,'-3'-21'1888'0,"0"6"-1504"0,-1 0-384 0,-1-4 0 16,0 1 3440-16,-2 1 608 15,1 3 128-15,-3 2 32 0,-2-1-2736 0,0 0-560 0,-2 3-96 0,-2 1-32 16,-4 5-96-16,-1 4-32 0,-1 1 0 0,-3 5 0 15,-3 4-448-15,-4 1-80 0,-7 8-128 0,-2 3 176 16,-2 4-48-16,-1 1-128 0,-1 2 192 0,1 2-64 16,2 2 64-16,2 3 16 0,2 1 0 0,3-1 0 15,2 5-32-15,4 4-16 0,-1 2 0 0,5 5 0 16,2 3-160-16,5-1 0 0,2-4 0 0,6 0 128 16,5-2-128-16,6-2 0 0,6 1 0 0,5-2 0 15,4-4 0-15,3 1 0 0,2-1 0 0,7 1 128 16,3-6-128-16,5-2 192 0,3-6-192 0,7-4 192 15,5-4-64-15,3-2 0 0,2-5 0 0,-1-4 0 16,-1-2-128-16,-2-7 0 0,0-3 0 0,-1-1 0 0,0-7 0 0,3-6 0 16,2-5 0-16,-1-6 0 0,-2-3 176 0,-5-6 48 15,-5-4 16-15,-3-4 0 0,-7 0-240 0,-3-1 128 16,-2-1-128-16,-5-4 0 0,-3-3 192 0,-4-8-64 16,-4-9-128-16,-5 0 192 0,-4 3-192 0,-5 5 0 15,-3 3 128-15,-5 2-128 0,-7-2 128 0,-1 4-128 16,-1-4 176-16,-4 9-176 0,-2 6 208 0,-3 6-64 15,-3 7-16-15,-3 8 0 0,-2 4-128 0,-4 10 0 16,-4 3 0-16,-1 7-176 0,-3 4-96 0,1 5-32 16,0 3 0-16,6 3 0 15,2 1-1408-15,4 0-272 0,4 2-64 0,6-1-16 16,5 1-928-16,8 2-176 0,5-2-32 0,9-1-10560 0</inkml:trace>
  <inkml:trace contextRef="#ctx0" brushRef="#br0" timeOffset="18996.79">29237 6999 39327 0,'-10'-25'1744'0,"2"7"368"0,-4 0-1696 0,-1-1-416 0,-1 4 0 0,-3 0 0 15,-1 5 576-15,-1 2 16 0,0 3 16 0,-3 6 0 16,-3 4 96-16,-4 6 32 0,-6 5 0 0,-4 3 0 0,-4 3-528 0,-5 3-208 16,-5 4 176-16,0 5-176 0,0 3 0 0,-1 6 0 15,1 4 0-15,-2 8 0 0,0 5 0 0,-1 1 0 16,-1 1 0-16,1-4 0 0,2 0 0 0,9-6 0 16,5-3 0-16,8-4 0 0,4-4 0 0,10-1 0 15,5-3 0-15,8-1 0 0,6-1 0 0,7-4 0 16,5-2 128-16,7-3-128 0,6-3 208 0,9-4-48 15,8-5-16-15,5-2 0 0,4-6-144 0,2-3 192 16,-1-6-192-16,5-5 192 0,2-5-192 0,5-2 128 16,4-6-128-16,3-3 128 0,-1-4-128 0,-3-1 192 15,-5-4-192-15,-2-1 192 0,-1-1-64 0,-4 1-128 16,-3 0 192-16,53-40 272 0,-59 35-80 16,-5-3 0-16,-6-2 0 0,-6-4-32 0,-5 2 0 0,-4 2 0 0,-7-1 0 15,-5 4-96-15,-6 3 0 0,-4 3-16 16,-9 1 0-16,-5 3-64 0,-7-1-16 0,-8-2 0 0,-9 2 0 15,-8 0-160-15,-6 1-256 0,-4 4 64 0,-2 1 16 32,-2 0-1488-32,-5 6-320 0,-7 4-48 0,-3 1-11520 0,-3 2-2304 0</inkml:trace>
  <inkml:trace contextRef="#ctx0" brushRef="#br0" timeOffset="20665.04">13327 7127 29023 0,'-29'-6'1280'0,"9"5"272"0,-2 1-1232 0,-1 1-320 16,-2 1 0-16,1-2 0 0,1 0 896 0,3 0 128 15,4-2 32-15,1 1 0 0,2 0-592 0,3 0-112 0,10 1-32 0,-9-4 0 16,2 0 32-16,7 4 0 0,0 0 0 0,0 0 0 16,0 0-224-16,-5-7-128 0,0 2 160 0,5 5-160 15,0 0 160-15,0 0-160 0,0 0 160 0,0 0-160 16,0 0 448-16,0 0-16 0,0 0 0 0,0 0 0 16,0 0 256-16,0 0 48 0,15 3 16 0,6 1 0 15,4-1 224-15,5 3 48 0,4 0 16 0,8 2 0 16,6 0-336-16,5 0-80 0,7-1-16 0,9 1 0 15,11-1-176-15,10 1-48 0,10 2 0 0,1-2 0 16,-4-6-208-16,13 1-48 0,11 0-128 0,0-3 192 16,-1-3-192-16,9 0 0 0,7 1 128 0,-3 1-128 15,-4-3 0-15,8-2 0 0,8 1 0 0,-3-4-160 16,-4-4-1760 0,3 3-368-16,3 3-64 0</inkml:trace>
  <inkml:trace contextRef="#ctx0" brushRef="#br0" timeOffset="22132.44">23554 9805 22111 0,'-8'-4'1968'0,"-2"-2"-1584"0,-2 3-384 0,1-4 0 16,-1 2 2512-16,-1 0 432 0,0-1 64 0,-2 1 32 15,1 0-2256-15,-2 1-448 0,-1-3-80 0,1 2-32 16,0-1-96-16,2 2 0 0,-2 0-128 0,3 1 192 16,-1-2 96-16,-1 2 16 0,2 3 0 0,1 3 0 15,1 5 384-15,0 0 80 0,-1-3 0 0,1-1 16 0,-2-4-144 0,0 5-48 16,1 6 0-16,-2 2 0 0,-5 1-352 0,0 5-80 15,-2 5-16-15,-4 3 0 0,-4 3-144 0,0 5 0 16,-1 5 0-16,0 0 0 0,0 2 0 0,1 2 0 16,-1-1 0-16,5-1 0 0,3-2 0 0,2-1 0 15,3-1 0-15,4 0 0 0,3-2 0 0,3 1 0 16,4-1 0-16,3 2 0 0,3-1 128 0,5-1-128 16,4-6 128-16,2 0-128 0,3-1 0 0,7-2 128 15,3-2-128-15,6-3 0 0,1-2 128 0,3-3-128 16,3-3 0-16,-3-2 128 0,1-2-128 0,0-5 128 15,0-1-128-15,1-1 128 0,0-2-128 0,5-3 160 16,5-2-160-16,4-3 160 0,2-2-160 0,-2-4 0 16,-1-4 144-16,-3-2-144 0,-6-2 128 0,-4-4-128 15,-4-4 160-15,-2-1-160 0,-2-6 144 0,-1-1-144 0,-3-4 128 0,-5 0-128 16,-5 1 0-16,-5-1 0 0,-4 2-144 0,-6-1 144 16,-5 1-192-16,-5 0 192 0,-3-4-192 0,-4 2 192 15,-4-5 0-15,-1 3 0 0,-3 2 0 0,0 2 144 16,-3 2-144-16,-2 5 0 0,0-2 0 0,-2 8 0 15,0 2-192-15,-3 5 192 0,1 0-192 0,0 9 192 32,2 6-608-32,0 0 0 0,-1-5 0 0,4 5 0 15,3 1-2592-15,6 6-528 0,-3 0-112 0,12 8 0 0</inkml:trace>
  <inkml:trace contextRef="#ctx0" brushRef="#br0" timeOffset="22682.43">24983 9909 28559 0,'-27'-13'2544'0,"9"5"-2032"16,-3 0-512-16,1 3 0 0,2 1 2944 0,1 1 512 16,0 1 80-16,-1 3 32 0,-1 3-2832 0,0 0-560 15,-1 1-176-15,1 4 0 0,-3 2 0 0,-3 3 0 16,-1 3 0-16,-2 4 0 0,1 5 0 0,-2 3 0 0,-1 2 0 0,2 1 0 16,-1 4 192-16,4 0 48 0,3 2 16 0,2-1 0 15,4-1-256-15,1 3 0 0,3 4 0 0,5-4 0 16,1 2 0-16,5-1 0 0,1-1 0 0,5-1 0 15,3-1 0-15,7-4 0 0,4-3 0 0,6-1 0 16,5-4 0-16,5-2 0 0,4-4 0 0,4-1 0 16,1-5 0-16,-1-3-128 0,-1-3 128 0,-1-1-208 15,-2-6 208-15,2 0 0 0,2-6 0 0,2-1 0 16,2-6 368-16,1-2-48 0,0-4 0 0,-1 0 0 16,-1-6 160-16,-6-4 32 0,-5-3 0 0,-3-5 0 15,-4-3-160-15,-3 1-32 0,-3-4 0 0,-2 0 0 16,-2 0-32-16,-4-2-16 0,-3 1 0 0,-5 0 0 15,-2-3-112-15,-4 1-32 0,-4-3 0 0,-3 0 0 0,-5 1-128 16,-1 5 160-16,-4 7-160 0,-3 2 160 0,-2 6-160 0,-3 5 160 16,-2 2-160-16,-3 4 160 0,-5 4-160 0,-2 4 0 15,-2 2-192-15,0 3 192 16,1 3-592-16,3 1 0 0,1 1 0 0,4 2 0 16,4 2-1360-16,5 4-272 0,3 1-48 0,5 0-16 15,4 2-672-15,4-1-144 0,1 2-32 0</inkml:trace>
  <inkml:trace contextRef="#ctx0" brushRef="#br0" timeOffset="23147.97">26559 9831 12895 0,'0'0'1152'0,"-9"-7"-928"0,-1 2-224 0,-3 1 0 16,-2 1 5264-16,1 2 1008 0,-2-2 208 0,-1 5 48 15,-1 2-4688-15,-3 1-944 0,-3-1-176 0,-4 2-32 16,-2 6 176-16,-4 0 32 0,-5 3 16 0,-4 5 0 16,-4 1-304-16,3 6-64 0,1 5-16 0,4 4 0 15,2 4-400-15,6 2-128 0,4 2 0 0,1-6 0 16,-2-6 0-16,6 0 0 0,4 2 0 0,2 0 0 15,2 1 0-15,5 0 0 0,2 1 192 0,5-1-192 0,3 0 144 16,4 3-144-16,2-4 0 0,4-2 144 0,4-4-144 0,3-5 0 16,3-1 0-16,5-5 0 0,4-2 144 0,4-4-144 15,4-4 160-15,6-7-160 0,8 0 256 0,4-7-32 16,3-2-16-16,-5-3 0 0,-3-2-80 0,-1-5-128 16,-1-6 176-16,0-3-176 0,-2-3 336 0,3-4-32 15,3-3-16-15,-3 0 0 0,-1 0 0 0,-6 2 0 16,-4-2 0-16,-7-2 0 0,-7-3 0 0,-4-6 0 15,-5-1 0-15,-5-6 0 0,-2-2-80 0,-5 3-16 16,-5 3 0-16,-4 5 0 0,-4 6-192 0,-6 3 0 16,-5 4 0-16,-5 3 0 0,-8 2-176 0,-5 6-128 15,-7-2-16-15,-6 6-16 16,-4 6-1872-16,-1 6-368 0,-1 5-80 0</inkml:trace>
  <inkml:trace contextRef="#ctx0" brushRef="#br0" timeOffset="23779.65">23773 11067 31327 0,'-10'-7'2784'0,"-2"1"-2224"16,-1-1-560-16,-1 0 0 0,-1 0 1328 0,-2 0 144 15,-1 2 48-15,-4 0 0 16,-7 1-1888-16,-3 2-368 0,-5 4-80 0,-2 0-16 0,-3 1 512 0,2 2 112 15,1 0 16-15,0 2 0 0,2 3 400 0,3 1 96 16,3 3 16-16,1 4 0 0,0 3 432 0,1 4 80 16,2 2 32-16,0-1 0 0,-5 4-256 0,-1 2-48 15,-4-1-16-15,3 4 0 0,3 4-224 0,1 4-64 16,2 4 0-16,6 4 0 0,4 3-256 0,4-4 0 0,1-1 0 16,6-4 0-16,6-4 128 0,3-2-128 0,4-4 0 0,4-1 0 15,4-1 176-15,7-1-176 0,5-3 160 0,6-2-160 16,3-1 128-16,4-2-128 0,1-1 0 0,2-7 0 15,0-4 192-15,1-3-64 0,1-3-128 0,4-3 192 16,1-6-192-16,4-3 128 0,4-3-128 0,1-4 0 16,-2-2 160-16,-3 0-160 0,-4-1 160 0,-6-5-160 15,-4-4 256-15,-3 1-64 0,-1-3 0 0,1-1 0 16,-1-4 48-16,0-3 0 0,0-4 0 0,-3-4 0 16,-5-5-16-16,-6 0 0 0,-6-4 0 0,-4 2 0 15,-7-2-224-15,-7 4 128 0,-7 3-128 0,-9 1 0 16,-7-2 0-16,-4 2 0 0,-4 2-208 0,-1 2 64 15,-1 2 144-15,-2 5-192 0,1 2 192 0,1 6-192 16,-2 5 192-16,-4 4-128 0,-3 3 128 0,-3 6-128 16,2 5-592-16,4 3-112 0,4 3-32 0,5 2 0 15,3 5-1888-15,5 2-384 0,3 4-80 0,6 4-11376 16</inkml:trace>
  <inkml:trace contextRef="#ctx0" brushRef="#br0" timeOffset="24303.85">25024 11235 29487 0,'-29'-4'2624'0,"-1"1"-2112"0,0 1-512 0,1 0 0 16,3 2 2384-16,0 2 368 0,-1 0 80 0,1 2 16 16,1 1-2016-16,0 2-416 0,0-1-80 0,-2 5-16 15,-4 1-128-15,1 1-48 0,0 2 0 0,0 5 0 16,0 3-144-16,2 5 128 0,4 3-128 0,-1 5 128 16,0 4 64-16,5 4 16 0,5 4 0 0,2 0 0 15,2-2-32-15,4 0-16 0,1-2 0 0,5-2 0 16,2-3-160-16,3-1 0 0,3 1 0 0,4-3 0 15,6 3 0-15,3-1 0 0,3-1 0 0,7-5 0 16,6-2 0-16,3-4 0 0,2-2 0 0,2-5 0 0,2-3-160 16,-2-4 160-16,-3-3 0 0,5-5-144 0,1-2 144 0,8-6 0 15,6-2 0-15,4-3 0 0,2-7 0 16,-3-3 224-16,-6-5-32 0,-1-3 0 0,-5-3 32 0,1 0 0 16,2-5 0-16,-1-2 0 0,1 0-80 0,-4 2-16 15,-3 1 0-15,-6-2 0 0,-6-3 64 0,-6-2 0 16,-7-3 0-16,-6-3 0 0,-7-8-48 0,-7 3 0 15,-4 1 0-15,-6 3 0 0,-5 2-144 0,-7 5 128 16,-6 3-128-16,-4 8 128 0,-4 1-128 0,-1 8 0 16,0 1 0-16,-2 8 0 0,-2 4 0 0,3 5 128 15,3 3-128-15,2 7 0 16,0-1-272-16,3 2-144 0,2 0-32 0,3 3 0 16,2 0-1344-16,0 2-256 0,1-1-64 0,3 1-16 15,3 1-1616-15,5-1-320 0</inkml:trace>
  <inkml:trace contextRef="#ctx0" brushRef="#br0" timeOffset="24768.03">26773 11224 37151 0,'13'-14'1648'0,"-5"2"336"0,0 0-1600 0,-2 1-384 0,1-1 0 0,-2 0 0 15,-1 1 512-15,-4 1 32 0,-3 0 0 0,-2 3 0 16,-1 5 80-16,-7 3 16 0,-7 3 0 0,-5 5 0 16,-5 3-448-16,-4 4-64 0,-3 4-128 0,-3 3 176 0,1 4-176 0,2 3 0 15,-3 3 0-15,3 0 0 0,-2 4 272 0,-2 2 80 16,-1 4 16-16,-1 5 0 0,0 6-48 0,3-2 0 16,1 0 0-16,5-5 0 0,7 1-320 15,2-6 0-15,3-4 0 0,6-3 128 0,6-2-128 16,6-1 0-16,2-1 128 0,6-2-128 0,5-3 0 0,7-1 0 15,4-2 0-15,6-4 0 0,8-10 0 0,5-3 0 16,5-3 0-16,2-4-128 0,-2-6 128 0,0-2 176 16,1-4-48-16,0-1 0 0,1-3-128 0,5-5 0 15,1-2 0-15,3 1 0 0,2-3 0 0,-4-1 160 16,-3 0 16-16,-6-3 0 0,-3-4-48 0,-6-1 0 16,-4 1 0-16,-2-2 0 0,-4-5 0 0,-5 2 0 15,-3-1 0-15,-6 1 0 0,-6 2 32 0,-4-2 0 0,-3 2 0 0,-6 4 0 16,-5 0-160-16,-5 2 192 0,-4-1-192 15,-6 1 192-15,-3 1-368 0,-10 0-64 0,-6 3-16 0,-9 3 0 32,-5 2-192-32,-1 4-64 0,0 5 0 0,4 5 0 15,0 4-1536-15,-3 5-304 0,-5 7-64 0</inkml:trace>
  <inkml:trace contextRef="#ctx0" brushRef="#br0" timeOffset="25416.66">23254 12742 42271 0,'-7'-13'1872'0,"1"4"384"0,0-2-1808 0,1-1-448 0,1-1 0 0,0 2 0 16,0-1 320-16,1 3-48 0,-1-3 0 0,-1 4 0 15,-1 0-272-15,-2 3 0 0,0 3 0 0,-4 4 0 16,-1 3-176-16,-1 6 176 0,-4 1-192 0,-3 6 192 16,-4 5-192-16,-4 1 192 0,-2 3-192 0,-3 3 192 15,-1 3 0-15,0 1 272 0,1 0-16 0,3 2-16 16,4 2 32-16,5 2 16 0,4 3 0 0,5 3 0 16,0 4-64-16,3-1-16 0,3-1 0 0,4 2 0 15,3-5-208-15,3-2 0 0,1-3 0 0,4-1 0 16,2-3 0-16,5 1 0 0,1-1 0 0,8 1 0 15,5-2-144-15,3 0 144 0,5-2-208 0,3-3 80 16,3-3-64-16,-1-3-16 0,-2-2 0 0,-1-9 0 16,1-4 208-16,0-5 0 0,3-4 0 0,3-4 0 15,4-5 0-15,4-7-144 0,2-5 144 0,-1-4 0 16,-3-2 0-16,-8-4 128 0,-5-4 0 0,-2-1 0 0,-2 0 64 0,-4-2 0 16,-6-2 16-16,-1-3 0 0,-4 0-16 0,-3-7 0 15,-4 1 0-15,-6-4 0 0,-7-3-32 0,-4 0-16 16,-4 2 0-16,-5-1 0 0,-5 5-144 0,-4 2 0 15,-3 1 0-15,-2 5 0 0,-5 3-224 0,-3 5-32 16,-4 6 0-16,-1 4 0 0,-3 9-80 0,-2 5-32 16,0 5 0-16,3 5 0 15,5 7-480-15,3 4-112 0,4 6 0 0,6-1-16 16,3 2-1712-16,4 3-352 0,4 4-64 0,4-2-11648 0</inkml:trace>
  <inkml:trace contextRef="#ctx0" brushRef="#br0" timeOffset="25984.6">25202 12688 12895 0,'-18'-5'576'0,"2"1"112"0,-5-2-560 0,-3 2-128 0,-4 1 0 0,2 2 0 16,-1-3 6976-16,1 4 1376 0,1 4 272 0,1 2 48 16,2 1-6656-16,1 3-1328 0,-1 3-272 0,0 0-48 15,1 4-368-15,-1 3 0 0,1 1 0 0,-1 4-128 16,0 2-64-16,0 3-16 0,1 1 0 0,-3 3 0 0,0 3 208 0,0 4 0 16,-1 6 0-16,3 2-144 0,3 1 144 0,0 0 0 15,3-1 128-15,4-2-128 0,3-2 192 0,5-5-48 16,5-3 0-16,3-3 0 0,5-4-144 0,5-3 0 15,5-2 0-15,7-2 0 0,6-6-144 0,4 1-64 16,0-3-16-16,3-8 0 0,2 0-16 0,4-6 0 16,3-5 0-16,9-3 0 0,4-4 48 0,5-1 0 15,1-2 0-15,-6-3 0 0,-6-2 192 0,-4-2 0 16,-3 1-160-16,0-3 160 0,2-2 0 0,3-4 0 16,3-3 0-16,-1-5 0 0,-4-3-176 0,-6-6 176 15,-5-3-128-15,-7 2 128 0,-7-2 240 0,-6 2 128 16,-7 1 16-16,-4 2 16 0,-5 3-16 0,-8-1-16 0,-6 0 0 0,-6 2 0 15,-6 1-176-15,-9 5-48 16,-11 4 0-16,-5 5 0 0,-5 7-16 0,0 5 0 0,0 6 0 16,2 9 0-16,-1 4-128 0,2 6 160 0,-1 5-160 0,-3 2 160 15,-6 5-16-15,-1-1 0 0,-1 3 0 0,3-2 0 16,4 2 48-16,5-3 0 0,6-2 0 0,4-1 0 16,4-2-64-16,2-1 0 15,2-4 0-15,4 0 0 0,1-1-128 0,5 0 0 0,4-2 0 0,4-1 0 31,4-2-832-31,9-7-64 0,6 10 0 0,5-2 0 16,-1-2-2032-16,8 1-400 0,7 1-96 0,5 1-7712 0,5 1-1552 0</inkml:trace>
  <inkml:trace contextRef="#ctx0" brushRef="#br0" timeOffset="26418.64">26709 12759 32255 0,'-19'-7'2864'0,"2"1"-2288"16,-7-2-576-16,0-1 0 0,-3 1 3088 0,3 4 512 16,-1 3 112-16,3 3 0 0,1 5-3216 0,0 3-656 15,-2 2-128-15,-1 1-32 0,1 3 320 0,-2 2 0 16,0 3 0-16,-1 2 0 0,-3 1 0 0,-1-1-160 15,-2 1 32-15,0 2 0 0,1 4 128 0,2 4 0 16,1 3 0-16,3 6 0 0,3 4 0 0,5 0 128 0,3-1-128 0,3-3 176 16,3-5 48-16,4-4 16 0,2-6 0 0,6-3 0 15,5-1 16-15,6-9 0 0,5 0 0 0,5-5 0 16,5-1-32-16,8-2 0 0,5-2 0 0,5 0 0 16,1-5-224-16,4 0 0 0,0-4 0 0,10-2 0 15,10-3-144-15,4-1-80 0,-1-1-16 0,-5-4 0 16,-9-3 240-16,-7-3 0 0,-8-1 0 0,-5-7 0 15,-6 1 208-15,-4-1 96 0,-8-1 16 0,-4 0 0 16,-4 0-32-16,-6 1 0 0,-6 2 0 0,-4 0 0 16,-5-1-48-16,-7 0-16 0,-5-2 0 0,-5 0 0 15,-4 0-416-15,-5-2-64 0,-9-2-32 0,-7-2 0 32,-7-4-480-32,-8-6-112 0,-7-1-16 0,0-3 0 0,-1-2-1264 0,-3 0-256 0,-4 1-48 0</inkml:trace>
  <inkml:trace contextRef="#ctx0" brushRef="#br0" timeOffset="27335.67">7646 6978 28559 0,'-24'3'2544'0,"10"-2"-2032"0,1 3-512 0,3 1 0 16,1 2 1936-16,9-7 304 0,0 0 48 0,4 10 16 15,4-1-1952-15,5-5-352 0,2-1-128 0,7-2 0 16,6-1 128-16,6 0 0 0,5 0 128 0,6 0-128 16,6 0 0-16,4 0 0 0,4 3 0 0,2-1 0 15,3 2 0-15,5-1 0 0,4-1 0 0,4 2 0 0,1 3 0 16,4 1 0-16,4 1 0 0,6-4 0 0,3-5 0 0,5 0 0 15,10-1 0-15,2-5 0 0,1-1 560 0,8-4 32 16,7-2 16-16,0-1 0 0,-3-2 192 0,7 1 32 16,2 0 16-16,0 2 0 0,-3 1-256 0,0 1-48 15,1-2-16-15,-4 2 0 0,-4 1-112 0,1 2-32 16,1 1 0-16,-3 2 0 0,-4 1-224 0,-1 0-160 16,1-1 192-16,-3 0-192 0,-1-2 0 0,-1 1 0 15,0-1 0-15,0-2 0 16,4-4-352-16,-3 0-80 0,-5 0-16 0,1 0 0 15,1-5-1104-15,0 2-240 0,-1 3-32 0</inkml:trace>
  <inkml:trace contextRef="#ctx0" brushRef="#br0" timeOffset="36307.9">3896 13159 5519 0,'0'0'496'0,"0"0"-496"0,-10-4 0 0,10 4 0 15,-9-1 4512-15,9 1 800 0,-11-3 176 0,1 2 16 16,10 1-4256-16,-9-1-864 0,0-2-160 0,-1-1-32 16,10 4-16-16,-9-1 0 0,-2-2 0 0,1 2 0 0,-3 0-176 0,1-2 0 15,2 2 0-15,-2-1 0 0,-3 1 400 0,1 1 48 16,0-3 16-16,-2 2 0 0,-2 0 720 0,-2 0 144 16,-1-2 16-16,-1 2 16 0,0-1-208 0,0 2-64 15,-1-1 0-15,-2 1 0 0,-1 0-576 0,2-1-128 16,1-3-32-16,2 0 0 0,3 0-208 0,-2 0-144 15,1-2 192-15,-1-1-192 0,2 0 128 0,-1 1-128 16,1-1 0-16,0 2 0 0,-2 0 0 0,1 5 0 16,-1-4 128-16,2 3-128 0,1 1 176 0,0 0-32 15,-1 0 0-15,0 0 0 0,1 0 64 0,2 0 16 16,2 1 0-16,2 0 0 0,0-1-16 0,2 3 0 0,0-3 0 0,9 0 0 16,-9 1-80-16,1 2 0 0,8-3-128 0,-8 3 192 15,8-3-192-15,0 0 176 0,-6 1-176 0,6-1 160 16,0 0-16-16,0 0 0 0,0 0 0 0,0 0 0 15,-7 5 16-15,7-5 0 0,0 0 0 0,0 0 0 16,0 0-32-16,-4 12-128 0,2 0 192 0,-1-1-64 16,3-11-128-16,1 16 0 0,-1 1 0 0,2 0 0 15,-1-3 0-15,1 4 0 0,0 5 0 0,2-4 0 16,0 2 0-16,1 0 0 0,-1-2 0 0,1 2 0 16,1 1 160-16,1 1-160 0,-1-4 192 0,1 2-192 15,0 0 0-15,-1 1 0 0,-1 1 0 0,0 2 0 16,-1 3 0-16,2 0 0 0,-4 5 0 0,1 2 0 15,-3 4 0-15,1 3 0 0,0 4 0 0,2 2 0 16,-3 1 192-16,1 0-64 0,-1-6 0 0,3 0-128 0,0 0 256 16,-1-2-64-16,2 2-16 0,0-1 0 15,0 0-32-15,1-2 0 0,-1 3 0 0,1 0 0 0,-1-1-144 0,0-2 160 16,0 1-160-16,1-2 160 0,-1-3-160 0,-1 1 192 16,-2-3-192-16,2 1 192 0,-3 0-192 0,1 3 192 15,0 1-192-15,1 2 192 0,-2-1 16 0,2 0 16 16,2 0 0-16,1-3 0 0,-2 0-224 0,1-5 176 15,1 0-176-15,0-1 160 0,0 2-160 0,-1-5 0 16,0 1 144-16,0 1-144 0,0 5 0 0,-1-2 128 16,-1 2-128-16,0 1 0 0,0 1 0 0,-1-1 0 15,-2 0 0-15,1-4 128 0,0-2 0 0,-1-2 0 16,0-2 0-16,-1 0 0 0,1-4 16 0,1 0 16 16,0 0 0-16,1-1 0 0,-1-1 16 0,2-1 0 0,0 2 0 0,1 0 0 15,-3 0-176-15,2-2 0 0,2 5 0 16,0 1 0-16,-1 2 0 0,-2 0 0 15,0 1 0-15,-1-1 0 0,0 0 0 0,0 1 0 0,0-6 128 16,0 3-128-16,-2-3 0 0,-1-1 0 0,1-2 144 0,-1 1-144 16,2-2 0-16,-2 0 128 0,0 1-128 0,2-1 0 15,0-2 160-15,0 1-32 0,1 1-128 0,0 0 192 16,-2-1-192-16,2 1 144 0,0 0-144 0,0 1 128 16,-1-1-128-16,1 0 0 0,0 3 0 0,0 1 128 15,0-1-128-15,0 1 0 0,-1-1 0 0,1 0 128 16,-2-1-128-16,1 0 0 0,0-1 0 0,-1-1 0 15,1-1 0-15,0-1 0 0,-2-2 128 0,1 0-128 16,0-2 0-16,2 0 0 0,-1-2 0 0,1 2 0 16,-1 0 144-16,-1 1-144 0,1-3 160 0,-1-1-160 0,2-9 192 0,-3 12-48 15,2 0-16-15,-1-3 0 0,0 1-128 16,2-10 128-16,-2 12-128 0,0 0 128 0,-1-5-128 0,3-7 0 16,-1 10 0-16,1-10 128 0,0 0-128 0,-3 13 0 15,3-13 144-15,-2 7-144 0,2-7 128 0,0 0-128 16,0 0 160-16,0 0-160 0,0 0 224 0,0 0-48 15,-6 7-16-15,6-7 0 0,0 0-160 0,0 0 0 16,0 0 144-16,0 0-144 0,-7 3 160 0,7-3-32 16,0 0-128-16,0 0 192 0,0 0-192 0,0 0 0 15,0 0 0-15,0 0 0 0,0 0 0 0,0 0 0 16,0 0 0-16,0 0 0 0,0 0 0 0,1-10 0 16,-1 10 0-16,0 0 0 0,0 0 0 0,0 0 0 15,9-6 0-15,-9 6 0 0,10-4 0 0,-10 4-128 16,0 0 128-16,12-4 0 0,-12 4 0 0,12-2 0 0,-12 2 0 0,12-4 0 15,-1 0 0-15,1-2 0 0,1 1 0 0,3-1 0 16,-1-2 144-16,6 0-16 0,4 0 0 0,4-1 0 16,5-1 0-16,5 1-128 0,5-3 192 0,4 1-64 15,1 0-128-15,-1 2 0 0,-3-1 144 0,1 1-144 16,0 0 0-16,1 1 128 0,1 1-128 0,1 0 0 16,2 1 0-16,-2-1 0 0,-4-1-160 0,-2 0-15920 15,-2-3-3184-15</inkml:trace>
  <inkml:trace contextRef="#ctx0" brushRef="#br0" timeOffset="58974.42">2282 16146 8287 0,'-15'-17'736'0,"5"6"-592"15,-2-2-144-15,-1 2 0 0,-1 0 4512 0,-1 1 864 0,1-1 192 0,-2 0 16 16,-1 0-4400-16,0-1-880 0,-1 3-176 0,-3-1-128 16,-3 2 0-16,-6 3-144 0,-4-2 0 0,-4 1 0 31,-3-1-240-31,-3 5-64 0,-5 0 0 0,-1 5 0 0,0 1 80 0,0 2 16 0,-4 5 0 0,2-1 0 16,-1 3 736-16,2 3 160 0,1 1 32 0,1 4 0 15,-2 2 352-15,3 5 80 0,1 3 16 0,1 3 0 16,0 5-608-16,3 8-112 0,2 6-32 0,4 3 0 15,6 3-144-15,3 1-128 0,2-3 144 0,4 3-144 16,5 6 320-16,4 1-16 0,3 10-16 0,6 1 0 16,4 2-32-16,4-2 0 0,2-3 0 0,6 1 0 15,4 4-256-15,5 0 0 0,3-1 0 0,6-2 0 0,2-7 0 16,4-2 0-16,5-1 0 0,4-1-144 0,5 2 144 16,6 1 0-16,5 3-144 0,4-6 144 0,3-4 0 0,6-6 0 15,5-6 0-15,7-4 0 0,5-2 0 0,1-5 0 16,2-6 0-16,8-7 128 0,6-8 0 0,6-6-128 15,0-8 192-15,2-7-64 0,-1-4 48 0,0-8 0 16,1-6 0-16,-3-1 0 0,-1 0-32 0,1-5 0 16,-3-5 0-16,0 1 0 0,-5 1 0 0,-2-9 0 15,-1-8 0-15,-2-6 0 0,0-6 16 0,-4-1 0 16,-6-1 0-16,-3-1 0 0,-3 1-32 0,-3 1-128 16,1 2 192-16,-7-1-64 0,-6-9-128 0,-7 0 0 15,-6-3 144-15,-3 3-144 0,-1-1 0 0,-7 4 0 16,-9 1 0-16,-4 0 0 0,-9-1 128 0,-6 1-128 0,-5-3 160 0,-8 7-160 15,-7 4 416-15,-6 4-16 0,-8 2 0 0,-8 2 0 16,-7 0 224-16,-6-3 32 0,-10-1 16 16,-6-3 0-16,-7 0-416 0,-8 3-96 0,-8 1-16 0,-7 5 0 15,-4 1-144-15,-5-2 0 0,-1-1 0 0,-4-1 0 16,-7-1 128-16,1-1-128 0,-1-4 128 0,-2 6-128 16,-2 2 128-16,1 8-128 0,-1 6 0 0,5 5 128 15,2 1-128-15,-1 8 160 0,-1 5-160 0,4 6 160 16,2 5-416-16,-2 3-96 0,-3 4-16 0,-2 8 0 15,0 5-2480-15,-5 2-496 16</inkml:trace>
  <inkml:trace contextRef="#ctx0" brushRef="#br0" timeOffset="75967.17">15851 4352 20271 0,'-24'0'1792'0,"-1"3"-1424"16,-1 1-368-16,3-1 0 0,1 0 1200 0,3 1 160 15,5 0 48-15,2-1 0 0,3-2-768 0,9-1-128 16,0 0-48-16,0 0 0 0,0 0 304 0,0 0 64 16,0 0 16-16,0 0 0 0,0 0-160 0,16-1-48 15,1 0 0-15,2-2 0 0,1 3-336 0,3 3-80 16,3-1-16-16,3 3 0 0,2 2-208 0,3-1 0 0,2 4 128 0,0-1-128 15,1 0 0-15,0-3 0 16,1 0 0-16,1-3 0 0,0-1 0 0,0-2 128 0,-1 0-128 0,1 0 0 16,1 0 0-16,-1 0 128 0,-3-2-128 0,-2 0 0 15,-3-1 0-15,-2 2 0 0,-4-3 128 0,0 1-128 16,-3-1 384-16,-3 2 16 0,-3-1 16 0,-3 3 0 16,-1 3 144-16,-2-2 16 0,-10-1 16 0,11 5 0 15,-11-5-208-15,10 7-64 0,-10-7 0 0,13 13 0 16,0 7 0-16,0-5-16 0,-5-2 0 0,1-1 0 15,-1-3-48-15,1 1-16 0,0 1 0 0,-1-1 0 16,-8-10-112-16,9 20-128 0,0 3 176 0,0 5-176 16,-2 6 128-16,-1 3-128 0,0 6 0 0,-1 0 0 15,0 1 128-15,-1 2-128 0,-2 1 144 0,1 6-144 0,-2 3 160 16,-1 6-160-16,-1 7 160 0,0 6-160 16,-2 3 128-16,2-4-128 0,-2-2 0 0,2-2 0 0,0-2 128 15,1 2-128-15,0 3 0 0,1-2 0 0,0-3 384 0,2-5 0 16,1-4-16-16,-2 2 0 0,1 3 80 0,0 5 0 15,-2 7 16-15,-1 1 0 0,0 2-128 0,1-7-16 16,-1-12-16-16,2 1 0 0,0 6-96 0,-1 5-16 16,-1 1 0-16,0-4 0 0,0 1-64 0,2-5 0 15,-2-3-128-15,0 1 192 0,-2 1-48 0,2 3-16 16,0 1 0-16,0-3 0 0,3-5-128 0,0-4 128 16,1-11-128-16,-1 1 128 0,0-4 112 0,1 0 16 15,0-1 0-15,1 2 0 0,-1 0-96 0,0-1-16 16,0-4 0-16,1-3 0 0,-1-4 16 0,0-3 0 15,0-6 0-15,0-3 0 0,2-2-16 0,-2 0 0 0,-1-2 0 0,-2-4 0 16,-1-1-144-16,0-3 160 0,0-7-160 0,0 0 160 16,0 0-32-16,0 0 0 0,0 0 0 0,0 0 0 15,0 0-128-15,0 0 160 0,0 0-160 0,0 0 160 16,0 0-160-16,0 0 160 0,0 0-160 0,0 0 160 16,0 0-160-16,-9-2 0 0,9 2 0 0,-12-4 128 15,2 3-128-15,10 1 0 0,-11-4 0 0,1 1 0 16,-2 3 0-16,2-3 0 0,-1 1 128 0,0 0-128 15,-1 2 0-15,-1 0 0 0,-2-2 0 0,1-1 0 16,-2-1 128-16,2 0-128 0,-2-1 128 0,1 0-128 16,-2-1 256-16,0-1-16 0,-1-3-16 0,-2 2 0 15,-2-1 96-15,-3-1 0 0,-2 1 16 0,-3 0 0 16,-3 0-176-16,-3 3-32 0,-6 0-128 0,0 2 192 16,1 2-192-16,0 1 0 0,1 2 0 0,5 1 0 0,3 0 0 15,2-1 0-15,3 3-128 0,1 2 128 16,1-2-1648-16,2 2-272 0,2 0-48 0,-1 2-20032 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19:43:09.29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6408 5105 11967 0,'0'0'1072'0,"0"0"-864"0,0 0-208 0,0 0 0 16,4-7 1856-16,-4 7 336 0,5-9 64 0,-5 9 16 16,6-7-1472-16,-6 7-288 0,0 0-64 0,7-6-16 15,-7 6 0-15,0 0 0 0,0 0 0 0,6-7 0 16,-6 7 176-16,0 0 32 0,0 0 16 0,7-7 0 15,-2 0 32-15,-5 7 0 0,0 0 0 0,5-9 0 16,-5 9-112-16,7-7-32 0,-7 7 0 0,8-7 0 16,1 0-144-16,-9 7-16 0,8-10-16 0,-2 2 0 15,-6 8-176-15,5-9-48 0,-1 0 0 0,-4 9 0 0,0 0-144 16,6-7 0-16,-6 7 0 0,0 0 128 0,0 0-128 0,5-9 0 16,-5 9 0-16,0 0 0 15,0 0 176-15,0 0-48 0,0 0-128 0,-3-10 192 0,3 10 160 0,-2-10 32 16,2 10 0-16,0 0 0 15,0 0-48-15,0 0 0 0,0 0 0 0,0 0 0 0,0 0-336 0,0 0 128 16,0 0-128-16,0 0 0 0,0 0 0 0,0 0-128 16,0 0 0-16,0 0 0 0,0 0-112 0,0 0-16 15,0 0 0-15,0 0 0 0,0 0 128 0,0 0 128 16,-10 3-208-16,10-3 80 0,0 0 128 0,-6 8 0 16,6-8 0-16,0 0 0 0,0 0 0 0,-7 8 0 15,7-8 0-15,0 0 0 0,0 0-144 0,0 0 144 16,3 10-160-16,-3-10-14608 0</inkml:trace>
  <inkml:trace contextRef="#ctx0" brushRef="#br0" timeOffset="23011.07">1119 4056 8287 0,'0'0'736'0,"0"0"-592"15,-8-5-144-15,8 5 0 0,-8-4 2768 0,8 4 528 16,-8-5 96-16,2 0 32 0,-1 0-1952 0,7 5-400 16,0 0-80-16,-5-7-16 0,-2 1-352 0,7 6-80 15,0 0-16-15,-6-7 0 0,6 7-144 0,-8-4-16 16,0 0-16-16,0 0 0 0,-1 3 224 0,9 1 32 15,-10 0 16-15,-1 3 0 0,0-1 48 0,-1 2 16 0,-1 0 0 0,0 1 0 16,0 1-368-16,0-1-80 0,-2-1-16 0,4 2 0 16,-1 2-64-16,2 2-16 0,-1 2 0 0,3 1 0 15,3 0 160-15,-4 7 16 0,-7 3 16 16,2 3 0-16,2-1-128 0,2 3-16 0,-1 0-16 0,2 3 0 16,0 3-176-16,1-1 0 0,2-3 144 0,2-3-144 15,1-1 0-15,2-2 144 0,1 2-144 0,3-3 0 16,0-4 144-16,3 0-144 0,0-1 0 0,2 1 144 15,0-4-144-15,4 4 0 0,1-2 144 0,1 1-144 16,2 0 0-16,1-2 128 0,1-3-128 0,3-2 0 16,0 0 0-16,1-3 144 0,0-3-144 0,1-2 0 15,1-3 160-15,1-3-160 0,1-1 128 0,0-4-128 16,-3-1 176-16,2 0-48 0,0-4-128 0,-2-1 192 0,1-3-64 16,-2-2-128-16,-1 0 176 0,0-1-176 0,-1 1 208 15,0-2-64-15,-2-3-16 0,-1 1 0 16,-4 1 80-16,-1-2 16 0,-3 0 0 0,-2-3 0 0,-2-1-96 15,-3 0 0-15,-2-3-128 0,-2 1 192 0,-5-1-64 0,-1-3-128 16,-2 1 176-16,-3 1-176 0,-1-1 208 0,-2 3-64 16,-2 3-16-16,-1-1 0 0,1 4 192 0,0 3 16 15,0-1 16-15,-1 3 0 0,0 4 96 0,1 2 32 16,-1 2 0-16,1 2 0 0,1 5-256 0,0 2-48 16,0 2-16-16,3 4 0 0,0 1-304 0,1 3-64 15,-2-1-16-15,1 3 0 16,0 1-704-16,-1 0-144 0,1 0-16 0,1 2-16 15,2 3-1936-15,1 0-384 0,-2-1-80 0</inkml:trace>
  <inkml:trace contextRef="#ctx0" brushRef="#br0" timeOffset="23622.47">2498 3929 33807 0,'-13'-4'1488'0,"4"1"320"0,0 1-1440 0,0 0-368 16,-2 2 0-16,2 0 0 0,0 3 224 0,0 1-32 15,-2 1 0-15,0 2 0 0,-3-1-192 0,-1 3-208 16,-1 3 32-16,-1 2 16 16,-2 2-224-16,0 3-64 0,1 2 0 0,0 4 0 0,-3 0 144 0,3 2 32 15,1 6 0-15,-1 2 0 0,-1 2 272 0,4 0-192 16,4 0 192-16,2-2-160 0,3 0 160 0,3 0-128 15,7-3 128-15,2-4-128 0,5-2 128 0,2-1 192 16,3 0-32-16,3-2-16 0,3-2 48 0,2-1 16 16,1-1 0-16,2 1 0 0,2-4-80 0,2-2 0 0,3-4-128 15,1 0 192-15,3-5-192 0,1-3-128 0,0-2 128 16,0-2-208 0,-1-6-224-16,0-2-32 0,0-2-16 0,-2-5 0 0,-3-4 208 0,2-4 32 15,1-2 16-15,2-3 0 0,-1 0 224 0,-2-4 0 0,-3-4 0 0,0 0 0 16,-4-1 496-16,-3-3 32 0,-4-3 16 0,-4 2 0 15,-3-3 256-15,-3 6 48 0,-5 1 16 16,-3 0 0-16,-4 2-32 0,-3 3-16 0,-4 4 0 0,0 2 0 16,-5 0-192-16,-3 1-48 0,-1 1 0 0,-2 4 0 15,-5 2 16-15,0 2 0 0,-2 1 0 0,-1 5 0 16,0 4-416-16,1 3-176 0,0 4 128 0,0 2-128 16,-1 6 0-16,2 0-192 0,4 2 0 0,3 3 16 15,-1 1-592-15,2 2-112 16,0 2-16-16,3 1-16 0,0 0-2688 0,1 2-544 15</inkml:trace>
  <inkml:trace contextRef="#ctx0" brushRef="#br0" timeOffset="24233.35">4073 4148 27647 0,'-11'-16'2448'0,"1"-1"-1952"0,0 1-496 0,-1 1 0 16,2-3 2064-16,2 1 320 0,1 2 64 0,1 0 16 15,0 0-1936-15,1 4-384 0,-2 1-144 0,6 10 0 16,-6-9 0-16,6 9 0 0,0 0 0 0,0 0 0 31,-9 3-256-31,2 3-144 0,1 5-48 0,-2 2 0 16,-3 1-512-16,1 6-96 0,0-2-32 0,-2 7 0 16,0 2 368-16,-1 3 64 0,-3 3 16 0,1-1 0 0,0 2 448 0,2 1 192 0,-1-1-128 0,1-1 128 15,1 2 368-15,2 0 144 0,1-1 48 0,1 3 0 16,3-3 0-16,2 0 0 0,3-3 0 0,4-1 0 0,5-3-352 15,4-2-64-15,4-3-16 0,3-4 0 0,2-3-128 0,7-4 0 16,4-7 0-16,5-1 128 0,1-6-304 0,3-1-64 16,1-5-16-16,3-1 0 0,1-3 0 0,-2-1 0 15,0 1 0-15,-2-3 0 0,-4 0 256 0,-1-1 0 16,-3-4 0-16,1-1 0 0,2-1 0 0,-1-2 0 16,-2-1 0-16,-4 0 0 0,-2 0 0 0,-3-2 0 15,-3-2 0-15,-3-1 0 0,-3-1 192 0,-5-4 96 16,-6-3 16-16,-3 1 0 0,-6-1 192 0,-2 3 32 15,-6-1 16-15,-3 1 0 0,-3 1-272 0,-4 3-48 16,-2 1-16-16,-5 4 0 0,-3 1-208 0,0 2 0 16,-2 3 0-16,-1 2 0 0,-1 2 0 0,0 4 0 15,-3 2 0-15,2 5 0 0,-1 1 0 0,1 3 0 0,-2 4 0 16,0 3 0 0,1 1-592-16,2 3-64 0,0 2-16 0,4 1 0 15,2-1-2464-15,4 6-512 0</inkml:trace>
  <inkml:trace contextRef="#ctx0" brushRef="#br0" timeOffset="25119.92">5792 3969 26719 0,'-9'-8'2368'16,"1"-2"-1888"-16,2 2-480 0,-1-1 0 16,1 0 1568-16,-1 2 224 0,2 1 32 0,5 6 16 0,0 0-1392 0,-9-3-288 15,0 2-160-15,0 1 192 0,-2 0-192 0,1 4 0 16,0-2 0-16,-4 4 0 0,-1-1 0 0,-3 3 0 16,-2 1 0-16,-1 4 0 0,-2 0 0 0,-1 5 0 15,3 2 0-15,1 2 0 0,0 1 0 0,0 3 0 16,2 2 128-16,1 3-128 0,0 2 496 0,6 0 16 15,1 3 0-15,5-1 0 0,1 1-80 0,4 1-16 16,3 2 0-16,3-4 0 0,5-2-224 0,3 1-64 16,2 2 0-16,2-3 0 0,3-3-128 0,2-2 0 15,1-3 0-15,2 0 0 16,0-8-576-16,3-3-64 0,-1-5 0 0,1-5 0 16,0-5 32-16,-1-4 0 0,0-7 0 0,-3-1 0 15,-3-3 464-15,-1-2 144 0,-2-3 0 0,-1-1 0 0,-2-3 224 0,-2-1 160 0,-1 1 16 16,-1-3 16-16,-1-3 272 0,-2-2 48 0,-1-2 16 0,-2 1 0 15,-1-3-32-15,2 0 0 0,-5-7 0 0,1 4 0 16,-3 1-320-16,-1 1-64 0,-3 3-16 0,-3 1 0 16,-2 3-160-16,-3 2-32 0,-1 3-128 0,-1 3 192 15,-4 0-48-15,-4 3-16 0,-3 1 0 0,-3 0 0 16,-2 4-128-16,-2 4 0 0,-3 0 144 0,-1 6-144 16,1 2-208-16,1 5-112 0,2 2-32 0,0 5 0 15,3 0-1696 1,2 3-352-16,5 3-64 0,3 0-13136 0</inkml:trace>
  <inkml:trace contextRef="#ctx0" brushRef="#br0" timeOffset="25872.39">7027 3991 29135 0,'-3'-14'1280'0,"3"14"288"0,-3-9-1248 0,-1 0-320 0,1 0 0 0,3 9 0 0,0 0 928 0,0 0 128 16,0 0 32-16,0 0 0 0,-8-2-704 0,-2 4-144 16,-5 4-32-16,0 4 0 0,-3 5-208 0,-1 3-208 15,-3 3 32-15,-3 4 16 0,-3 1 0 0,-1 4 0 16,0 4 0-16,1 2 0 0,-2 1 160 0,1-1-192 15,0 2 192-15,4-3-192 0,2 0 336 0,5-3 64 16,5-1 16-16,1-1 0 0,3-3 240 0,2-1 48 16,6 3 16-16,2 0 0 0,2-1-160 0,3 2-48 15,5 0 0-15,3-2 0 0,3-5-192 0,3-2-128 16,2-4 128-16,4-3-128 0,3-2 0 0,5-3 0 16,2-6 0-16,3-6-128 0,3-3-96 0,1-5-16 15,0-3 0-15,-1-7 0 0,-1-1 48 0,2-4 0 16,0-1 0-16,0-3 0 0,-2-3 192 0,-1 3 0 0,-2-1 0 15,-1 2 0-15,-4-2 0 0,-3-3 208 0,-3 0-32 0,-5-1-16 16,-5-1 432-16,-4 1 96 0,-4-1 16 0,-4-1 0 16,-4-1 64-16,-2 6 32 0,-4 2 0 0,-4 1 0 15,-4 1-352-15,-4 3-80 0,-4 1-16 0,-3 2 0 16,-2 5-224-16,-2 4-128 0,-5 3 160 0,-1 2-160 31,-2 4-320-31,-1 4-176 0,-1 4-16 0,2 6-16 16,-1 5-2176-16,-2 2-432 0,-3 2-96 0</inkml:trace>
  <inkml:trace contextRef="#ctx0" brushRef="#br0" timeOffset="26704.99">8538 4060 40079 0,'-17'-19'1776'0,"8"7"368"0,1 0-1712 0,0 3-432 0,2 3 0 0,6 6 0 0,-7-4 0 0,7 4 0 16,0 0 0-16,0 0 0 16,0 0-1184-16,-8 10-112 0,1 2-32 0,-4 2 0 15,-2-1-160-15,-2 7-48 0,-4 2 0 0,1 4 0 16,-2 4 528-16,1 3 112 0,-2 1 0 0,2-1 16 0,-2 1 656 0,1-1 224 16,2 2-144-16,2-2 144 0,2-3 704 0,2 0 208 15,2-2 48-15,3-3 16 0,5 0 48 0,2 1 0 16,2-1 0-16,2 1 0 0,3 0-512 0,3 0-80 15,3 0-32-15,4-2 0 0,1-5-272 0,4-1-128 16,5-2 0-16,1-6 128 16,3-3-448-16,5-6-112 0,3-5-16 0,0-5 0 0,-1-6 64 0,1-2 16 15,0-3 0-15,-1-3 0 0,-3-6 208 0,-1-1 160 16,-3-5-208-16,-1 1 80 0,1 4 384 0,-2-1 64 16,-3-1 32-16,-2-2 0 0,-5 1 384 0,-1-5 80 0,-2 0 16 0,-4-4 0 15,-3 2-192-15,-3 1-48 0,0 1 0 0,-5 3 0 16,-2 2-208-16,-5 3-64 0,-1 3 0 15,-4 2 0-15,-4 1-96 0,-4 5-32 16,-3 3 0-16,-4 5 0 0,-5 3-192 0,-2 4-192 0,1 4 48 0,-4 1 0 16,0 4-416-1,-5 2-80-15,-2-1 0 0,-3 2-16 0,-4 1-480 16,2-1-80-16,-1 1-32 0,5 2 0 0,2-1-1840 0,6 1-368 16</inkml:trace>
  <inkml:trace contextRef="#ctx0" brushRef="#br0" timeOffset="27339.6">9885 3972 11967 0,'-12'-6'1072'0,"0"3"-864"15,1 1-208-15,-1 0 0 0,0 4 3712 0,2 1 688 16,-1 2 144-16,2 3 16 0,0 1-3600 0,1 3-736 16,0 1-224-16,1 4 128 0,-1-3-128 0,0 3 0 0,-1 3 0 0,0 0 0 15,-2 4 0-15,1 3 0 0,-2 3 0 0,2 3-128 16,-1 2 128-16,-1 2 0 0,1-4 0 0,0 1-128 16,2 0 128-16,3-1 0 0,0-4 0 15,4-2 0-15,2 0 336 0,4-1 0 0,1-2 0 0,4-2 0 16,3-2 80-16,2 0 16 0,4-4 0 0,2 4 0 0,1-2-176 15,2 0-16-15,2-2-16 0,2-3 0 16,1-3-80-16,3-1-16 0,3-2 0 0,1-3 0 0,2-4-128 0,1-1 0 16,1-6 0-16,0-2 0 0,-3-4-192 15,1-2-32-15,-2-3 0 0,-1 0 0 0,-2-4 224 0,0 1-176 16,-5-1 176-16,-2 1-160 16,-4-3 160-16,-2 1 0 0,2-2 0 0,-4 0 128 0,-4 1 112 0,-2-4 16 15,-4-2 16-15,-1 0 0 0,-5 0 224 0,-4-2 32 16,-3-2 16-16,-5-1 0 0,-3-1 16 0,-2 1 0 15,1 4 0-15,-4 2 0 0,-3-1-336 0,-2 6-64 16,-4 5-16-16,-1 1 0 0,1 2-144 0,-1 2 0 16,0 1 0-16,1 4 0 0,-4 6-336 0,2-1 0 15,0 2 0-15,3 6 0 16,0 6-1536-16,1-1-304 0,1 0-64 0,4 2-11360 0</inkml:trace>
  <inkml:trace contextRef="#ctx0" brushRef="#br0" timeOffset="27935.94">11397 4064 23951 0,'-4'-13'2128'0,"0"4"-1696"15,-1-4-432-15,0 3 0 0,0 3 2288 0,5 7 368 16,-8-1 80-16,0 3 16 0,-1 2-2048 0,-2 4-416 16,-3 4-80-16,-2 4-16 0,-2-1-336 0,-3 6-80 0,-3 4-16 0,-3 5 0 31,0 5-144-31,2 3-16 0,2 0-16 0,2 1 0 0,3-1 144 0,2-1 16 0,2 0 16 0,3-2 0 16,5-1 240-16,3-4 0 0,3 1 0 0,5-1 0 15,3-1 256-15,4 0-48 16,1-2-16-16,4-1 0 0,3-5-192 0,3 0 176 0,3-2-176 0,1 0 160 15,0-3-160-15,0-2-224 16,2-7 48-16,2-3 16 16,0-4-352-16,2-4-80 0,-1-3-16 0,4-7 0 15,0-1 96-15,2-3 0 0,-2-3 16 0,0-1 0 0,-3-3 496 0,0 0 0 0,0-1 0 16,-2 0 0-16,-4-3 384 0,-1 2 192 0,-3-1 16 0,-3 0 16 16,-1-2 112-16,-4-2 32 0,-2 0 0 0,-1-3 0 15,-4-1-240-15,-4 0-64 0,-4-2 0 16,-4 4 0-16,-5 3-128 0,-3 2-48 0,-4 2 0 0,-2 5 0 15,-4 5 96-15,-5-1 16 0,-5 3 0 0,-2 5 0 16,-1-1-240-16,-3 9-144 0,-1 2 192 0,1 2-192 16,1 5-320-16,3 3-192 15,4 2-16-15,4 0-16 0,4-6-1920 0,3 2-384 16,6-1-80-16</inkml:trace>
  <inkml:trace contextRef="#ctx0" brushRef="#br0" timeOffset="28471.91">12706 4133 31327 0,'-14'-18'1392'0,"5"10"272"0,-3-2-1328 0,0 3-336 15,0 6 0-15,2 2 0 0,0 5 1936 0,-1 0 320 0,-2 6 64 0,0 1 16 32,-1 5-2608-32,-2 2-528 0,-2 2-96 0,0 3-32 0,-2 6-384 0,0-1-80 0,1 0-16 0,1 0 0 15,1 2 704-15,4-2 128 16,1-4 16-16,4 2 16 0,4-5 544 0,3-1 0 0,1 1 0 0,4-1 0 15,2-1 240-15,3 0 96 0,3-2 32 0,1-1 0 0,2-2-128 0,3-2-32 16,1-1 0-16,3-1 0 16,2-1-208-16,5-5 144 0,3-2-144 0,2-4 128 0,3-7-128 15,2-2 0-15,1-1 0 0,1-1 0 0,-1-3 0 16,2 0-176-16,-1-3 176 0,-1-4-128 0,-4-4 128 0,-2 0 0 16,-3 2 0-16,-1-2 0 0,-2 0 240 0,-4 1 80 15,-3-1 0-15,-4-2 16 0,-4-3 208 0,-5-2 32 16,-4-2 16-16,-4 4 0 0,-5-4-16 0,-4 3 0 15,-6 0 0-15,-2 1 0 0,-5 4-192 0,-1 4-32 16,-3 3-16-16,-3 6 0 0,-2 3-96 0,-3 6-32 16,-3 3 0-16,1 1 0 0,-2 1-208 0,0 3 0 15,-1 1 0-15,1 4 0 16,0-2-304-16,4 3-144 0,2 2-48 0,3 0 0 16,2-2-512-16,3 1-96 0,5-2-32 0,3 0-9152 15,3 0-1824-15</inkml:trace>
  <inkml:trace contextRef="#ctx0" brushRef="#br0" timeOffset="29048.95">14373 4137 21183 0,'-13'-10'944'0,"7"3"192"0,-2-3-912 0,2 2-224 0,-1 2 0 0,7 6 0 0,-9-3 2800 0,9 3 512 15,-9 4 96-15,0 1 32 0,-2 2-2832 0,0 4-608 16,-3 1 0-16,1 6 0 16,-2 1-464-16,-2 3 16 0,0 4 0 0,-1 1 0 15,-2 2-224-15,2-2-32 0,1 3-16 0,1 2 0 0,1-1 512 0,0 1 208 16,2-6-176-16,2 2 176 0,1-1 192 0,4 2 144 16,1-6 32-16,3 3 0 0,5-5 208 0,3 3 64 15,4-2 0-15,1 1 0 0,4 0-320 0,3-3-64 16,3 0-16-16,4-4 0 0,3-2-240 0,4-1 176 15,0-5-176-15,1-3 160 0,1-2-160 0,1-2 0 16,0-5-160-16,0-5 160 0,-1-4-192 0,-1-3 48 0,-3-1 16 0,1-1 0 16,-1-4 128-16,-3-2 0 0,-2 2 160 15,-1-3-160-15,-5-3 576 0,1 0 0 0,-2 1 16 16,0-2 0-16,-2 1 304 0,-3-4 48 0,-3-2 16 16,-2-1 0-16,-3-1-544 0,-2-1-96 0,-3-1-32 15,-4 5 0-15,-4 3-288 0,-2 1 0 0,-3 3 0 0,-4 4 0 16,-1 3-192-16,-6 6 192 0,-2 3-208 0,-5 3 80 15,-6 5-368 1,-5-1-64-16,-4 1-16 0,-3 2 0 0,-3 1-672 16,-3 3-144-16,-3-3-16 0,0 3-8704 0,1 0-1744 0</inkml:trace>
  <inkml:trace contextRef="#ctx0" brushRef="#br0" timeOffset="29978.51">1485 5401 8287 0,'0'-19'368'0,"-1"10"80"0,-2-4-448 0,-1 1 0 0,-1 1 0 0,0 0 0 16,-2 0 3552-16,1 1 624 0,-1 1 128 0,1 1 32 16,-5 1-2864-16,1 1-560 15,-1 1-112-15,1 0-32 0,-1-2-528 0,0 6-112 0,-2-1-128 0,-2-1 176 16,0 2-176-16,-2-5-144 0,0 3 144 0,0-1-208 16,1 4 208-16,-1 1-192 0,-4 2 192 0,2 0-192 15,1 3 192-15,-2 1 0 0,-1 5 192 0,0 3-192 16,-1 3 288-16,0 3-48 0,0 1-16 0,1 5 0 15,1 4 96-15,2 5 0 0,0-4 16 0,2 3 0 16,1 2-64-16,2 1-16 0,2 1 0 0,5 3 0 16,4 1-256-16,6 2 128 0,4 1-128 0,5-3 0 0,3-3 128 15,2-6-128-15,3-1 0 0,5-7 0 0,4-1 176 0,4-7-176 16,0-5 160-16,4-3-160 0,2-7 144 0,4-3-144 16,2-3 128-16,2-3-128 0,0-6 0 0,-2-2 0 15,-3-6 0-15,-1-5 0 0,-6-3 0 0,-1-5 128 16,-3-1-128-16,-4-5 0 0,-3 0 144 0,-1 1-144 15,-2-3 160-15,-3 3-160 0,-2-1 192 0,-4 5-48 16,-2-3-16-16,-5 1 0 0,-2-1 256 0,-1-2 64 16,-4-1 0-16,-1 3 0 0,-2-2 304 15,-4 5 64-15,-5-1 16 0,0 4 0 0,2 5-144 0,-5 0-32 16,-2 9 0-16,0 4 0 0,-1 5-480 0,0 5-176 16,-2 3 0-16,-3 5 144 15,1 6-1760-15,-1 4-368 0,1 5-64 0,-3 6-12928 0</inkml:trace>
  <inkml:trace contextRef="#ctx0" brushRef="#br0" timeOffset="30629.63">1413 6867 12895 0,'-15'-8'1152'15,"4"7"-928"-15,-2-3-224 0,1 4 0 0,1-2 3456 0,-1 2 640 16,4 0 128-16,-1 1 16 0,0-2-2864 0,-2 1-576 16,1 1-112-16,1 0-32 0,1-1 0 0,-2 2 0 15,-3 1 0-15,-2 0 0 0,0 0-352 0,-2 1-80 16,0 2-16-16,1 3 0 0,0 3-208 0,-1 4 0 15,-2 3 0-15,-1 2-160 16,2 1-368-16,-1 4-80 0,-1 6-16 0,2-1 0 0,-1 0 240 0,3 4 64 16,0 6 0-16,2 2 0 0,0 5 320 15,5 3 128-15,4 2 0 0,4-1 0 0,5-1 96 0,4-1 16 0,2-1 0 16,4-4 0-16,2-1-240 0,2-2 0 16,3-6 0-16,3-3 0 15,2-7-384-15,1-3-128 0,2-2-32 0,3-5 0 16,5-6-224-16,1-6-64 0,-2-8 0 0,2-5 0 0,0-6 464 0,0-4 96 0,-1-2 16 15,0-6 0-15,1-4 256 0,-4-3 176 0,-4-1-32 16,-3-6 0-16,-2-3 368 0,-3-3 80 0,-1-1 16 0,-2-4 0 16,-2-3 32-16,-2 0 16 0,-4 0 0 0,0 2 0 15,-2 2-16-15,-4-1-16 0,-4-2 0 0,-1 1 0 16,-1 0-224-16,-3 2-32 0,-5 1-16 0,-3 5 0 0,-2 5 16 16,-3 7 0-16,-1 3 0 0,-3 6 0 0,-3 7-192 0,1 5-48 15,-2 3 0-15,-2 5 0 16,-3 6-640-16,-1 5-144 0,-3 6-32 15,-2 4-14576-15</inkml:trace>
  <inkml:trace contextRef="#ctx0" brushRef="#br0" timeOffset="31370.62">1310 8297 31503 0,'-1'-17'1392'0,"2"8"288"0,2 2-1344 0,-1-3-336 0,-2 10 0 0,6-10 0 0,-2 0 0 0,-4 10 0 16,0 0 0-16,0-10 0 0,0 10-176 0,0 0 176 16,-10-3-208-16,1 3 80 0,-1 2-96 0,-2 5-16 15,-1 3 0-15,-3 3 0 0,-2 4 48 0,-1 1 16 16,-1 4 0-16,-1 5 0 0,-1 3 176 0,0 3 0 16,1 4 0-16,0 2 0 0,-1 3 288 0,1 1-16 15,0 0 0-15,2 1 0 0,-1 2-80 0,2 1-32 16,1 0 0-16,4 0 0 0,3 0-32 0,4-2-128 15,5 1 192-15,6-8-64 0,6-3 32 0,4-7 0 16,4 0 0-16,1-5 0 0,5-3-32 0,1-7 0 16,2-3 0-16,2-7 0 0,0-6-128 0,2-1 0 0,2-6 0 15,0-4 0-15,0-6 0 0,1-3 0 16,2-5 0-16,-3-4 0 0,1-7 256 0,-3-1 64 0,-2 1 0 0,-4-1 16 16,-2-2 256-16,-3 0 48 0,-3 1 16 0,0 0 0 15,-3 0-272-15,-4-2-48 16,-2-2-16-16,-1 0 0 0,-1-6 80 0,-5 3 16 0,0 2 0 0,-4 4 0 15,-2 4 96-15,1 3 0 0,-7 4 16 0,0 4 0 16,-2 4-16-16,-1 4-16 0,0 1 0 0,-2 2 0 16,-2 2-144-16,-2 2-32 0,-2 4 0 0,-1 1 0 15,-2 2-320-15,-3 5 0 0,0 3 0 0,-4 3 0 16,-3 4-432 0,0 0-96-16,0 3-32 0,1 3 0 0,2 1-720 15,1 2-160-15,3 2-32 0,1 2 0 0,2 1-1792 0,2-2-384 16</inkml:trace>
  <inkml:trace contextRef="#ctx0" brushRef="#br0" timeOffset="32104.25">1549 9879 15663 0,'-16'-8'1392'0,"2"-1"-1120"0,-1 1-272 0,2 2 0 0,3-1 4624 0,0 2 880 16,-1 1 160-16,11 4 32 0,-9-4-4064 0,9 4-816 15,0 0-176-15,0 0-16 0,0 0-464 0,-9 7-160 16,0-1 0-16,0 4 144 0,0 4-352 0,-2 2-80 16,-1 5-16-16,-1 4 0 15,-4 5-336-15,-1 4-64 0,-4 5 0 0,0 4-16 16,-3-2 16-16,2 0 0 0,0 0 0 0,5-4 0 0,0 0 336 0,2-2 80 15,2-1 16-15,5 0 0 0,2-4 272 0,3 1 0 16,2-3 0-16,7 0 0 0,3 1 272 0,2 0 16 16,2-2 0-16,5-1 0 0,4-1-160 0,2-2-128 15,3 0 144-15,3-4-144 0,2-1-128 0,2-6-128 16,1-4-32-16,2-4 0 16,3-8-144-16,2-4-16 0,-1-2-16 0,1-9 0 0,-4-3 464 0,0-6 0 15,-1-8 0-15,1 0 0 0,-1-3 128 0,1 0 0 16,1-2 16-16,-4 1 0 0,-3-2 112 0,-2 0 32 15,-5-1 0-15,-1 0 0 0,-5-2 336 0,-3-5 64 0,-4 1 16 16,-3 0 0-16,-6 1 96 0,-3 2 32 0,-4 2 0 16,-6 5 0-16,-4 3-224 0,-6 0-32 0,-4 5-16 0,-4 1 0 15,-4 5-304-15,-5 4-48 0,-3 4-16 0,1 7 0 16,-2 2-192-16,2 7-208 0,-1 5 32 0,0 5 16 31,-4 5-1616-31,-2 5-320 0,-2 4-64 0,-3 2-13200 0</inkml:trace>
  <inkml:trace contextRef="#ctx0" brushRef="#br0" timeOffset="34131.49">14417 17083 17503 0,'0'0'1552'0,"-10"-8"-1232"16,0-1-320-16,0 0 0 0,0-1 4064 0,3-1 752 16,0 1 160-16,1 1 16 0,-1-3-3792 0,0 2-768 15,1-2-160-15,-1-1-16 0,1 0 48 0,-1 1 16 16,1 2 0-16,1 2 0 0,-1 1-320 0,0 5 0 16,6 2 0-16,-14 6 0 15,-3 5-384-15,-3 7-96 0,-3 7-16 0,-2 7 0 16,-3 6-448-16,0 4-80 0,-2 1-32 0,0 0 0 0,1 0 656 0,0 0 128 15,2-1 16-15,5 1 16 0,4 1 656 0,2 3 128 16,0 0 32-16,6-2 0 0,2 0 32 0,4-4 16 0,3 0 0 16,5-3 0-16,1-4-272 0,5-1-48 0,5-3-16 15,3 0 0-15,2-5-288 0,3 0 0 0,6-5 0 0,2-1 0 16,2-5 0-16,3-4-144 0,5-7 144 16,3-1-192-16,2-5 64 0,-2-3 0 0,0-6 0 0,-1 1 0 15,-2-5 288-15,-1-3 64 0,0-2 16 0,-2-1 0 16,-4-3 400-16,-3 1 96 0,-2-4 16 0,-1 1 0 15,-4-2-64-15,-2-1-16 0,-2-1 0 0,-4-2 0 16,-5-1-224-16,-3-1-32 0,-4-1-16 0,-3-2 0 0,-3-1-80 16,-5 2 0-16,-3-2-16 0,-3 1 0 0,-4 2-128 0,-4 1-32 15,-1 5 0-15,-3 0 0 0,-5-2-144 0,-2 5 0 16,-5 2 0-16,-1 2 0 0,-2 1 0 0,-1 2 0 16,1 4 0-16,0 6 0 0,0 2 0 0,3 3 0 15,-1 2 0-15,5 2 0 16,3 1-656-16,4 1-112 15,3 2-32-15,3 0 0 0,3-1-1840 0,3 0-368 0,1-2-80 0</inkml:trace>
  <inkml:trace contextRef="#ctx0" brushRef="#br0" timeOffset="34612.42">14534 15628 37311 0,'-8'-15'1664'0,"3"7"320"0,-4-4-1584 0,1 3-400 16,0 0 0-16,2 2 0 0,-1 2 864 0,0 0 96 16,0 2 0-16,-2 1 16 0,-3 4-768 0,-1 2-208 0,-3 5 0 0,-2 0 0 15,-2 8-128-15,-1 4-128 0,-2 5 0 0,-3 4-16 31,-3 3-560-31,1 5-128 0,-2 2 0 0,3 2-16 0,4-2 384 16,2 2 80-16,4 0 0 0,4-3 16 0,4-4 640 0,4-1 128 0,4-2 32 0,3 0 0 16,2-1 48-16,4-1 16 0,2 0 0 0,5 0 0 15,3 0-368-15,3-5 0 0,4 0 0 0,5-2 0 16,2-6 0-16,3-3 0 0,3-2 0 0,3-7 0 0,-1-3-128 16,4-6 128-16,3-6-128 0,-2-4 128 0,-2 0-128 0,-2-3 128 15,1-3-128-15,-2-1 128 0,-2-5 0 0,-3-1 0 16,-2 1 0-16,-4-4-128 0,-5 1 256 15,-1-2 48-15,-4-2 16 0,-3-3 0 0,-6-5 192 0,-3-2 32 16,-5-2 16-16,-3 2 0 0,-4 0-176 0,-6 2-48 16,-4 5 0-16,-3-2 0 0,-5 3-208 0,-3 5 0 15,-5 4 0-15,-3 2 0 0,-4 5 0 0,-1 2 0 16,-1 1 0-16,-3 6 0 0,-2 2 0 0,0 3 0 0,-2-1 0 16,1 3-160-1,1 1-512-15,-2 5-96 0,-2 2-32 16,2 4-15776-16</inkml:trace>
  <inkml:trace contextRef="#ctx0" brushRef="#br0" timeOffset="35124.78">13002 17121 19343 0,'-12'-17'848'15,"2"4"192"-15,-6-5-832 0,-1-2-208 0,-2-2 0 0,0 2 0 0,1 2 4880 0,0 3 944 16,-2 2 176-16,-2 5 32 15,-3 3-5824-15,-2 6-1168 0,-3 7-224 0,-3 5-48 16,-3 4 592-16,-1 9 128 0,1 4 32 0,2 2 0 0,1 5 176 0,5 1 48 16,2 1 0-16,2 0 0 0,2 1 480 0,4 5 96 15,2 3 32-15,6 1 0 0,2 5 224 0,4-2 64 16,1-4 0-16,6-1 0 0,2-3-448 0,3-3-64 16,1-3-128-16,3-3 176 0,1-3-352 0,3 0-64 15,2-4-16-15,7-4 0 16,2-5-384-16,8-6-64 0,6-5-32 0,4-8 0 0,5-8 416 0,3-7 96 15,3-5 16-15,2-4 0 0,0-6 336 0,1-3 64 16,0-4 0-16,-2-2 16 0,-2-1 320 0,-6-3 64 16,-4-4 16-16,-8-3 0 0,-4 0-32 0,-6 1 0 15,-4-3 0-15,-8 4 0 0,-4 0-128 0,-5 1-16 0,-5-1-16 16,-2-1 0-16,-4 0-240 0,-3 1-48 0,-4-1-128 0,-2 5 192 16,-2 2 256-16,-2 6 64 0,-1 4 0 0,-4 8 0 15,-1 4-304-15,-1 4-48 0,-2 5-16 16,-1 4 0-16,-2 5-2128 15,0 4-416-15</inkml:trace>
  <inkml:trace contextRef="#ctx0" brushRef="#br0" timeOffset="39470.03">515 3673 15663 0,'-4'-9'1392'0,"0"1"-1120"15,0 2-272-15,4 6 0 0,-4-7 3856 0,4 7 720 16,0 0 144-16,-2-6 16 0,2 6-3328 0,0 0-688 16,0 0-128-16,0 0-16 0,0 0-384 0,0 0-64 15,0 0 0-15,0 0-128 0,0 0 0 0,0 0 0 16,0 0 0-16,-5 9 0 0,5-9 0 0,-4 12 0 16,-2-2 0-16,4 2 0 0,-1-2 0 0,1 3 0 15,-1 1 0-15,2 2 0 0,-1 0 0 0,2 2-144 0,0 0 144 0,2 2-128 16,-1-1 128-16,0 2 0 15,2 0 0-15,-1 1 0 0,1 2 208 0,-2-3-16 0,1-3-16 0,-2 0 0 16,0 0 80-16,0 2 0 0,0-2 16 0,-2 2 0 16,0-1-16-16,-1 5-16 15,1 2 0-15,0 0 0 0,0 3 48 0,0 2 16 0,0 0 0 0,0 2 0 16,2-1-64-16,0 1-16 0,0-2 0 0,0 2 0 16,2-1-96-16,-1-2 0 0,2-2-128 0,-1 0 192 15,1-1-192-15,1 4 0 0,-2 3 0 0,2 4 0 16,0 3 0-16,0 4 0 0,0 1 0 0,0-2 0 15,0 0 0-15,0-2 0 0,0-3 0 0,-2-5 0 16,0-3 0-16,-2-1 0 0,0-3 0 0,0 3 0 0,-2 1 128 16,1 3-128-16,-2 4 0 0,1 4 144 15,0 2 48-15,1-1 0 0,-1 2 0 0,0-5 0 16,1-3-64-16,1-2-128 0,-3-4 192 0,2-1-64 0,0-3-128 0,1 1 160 16,1-1-160-16,0 2 160 0,-1 2-160 0,2 4 0 15,-1 3 0-15,2 1 0 0,-1 2 0 0,1-2 0 16,2-3 0-16,-2 1 128 0,-1-2-128 0,1-2 0 15,-2-2 0-15,-1-4 0 0,0-2 0 0,-1-2 0 16,-1 1 0-16,1 2 0 0,-3 1 0 0,0 2 0 16,-1 1 0-16,1 1 0 0,0 2 128 0,0 0-128 15,2-2 0-15,-1 0 128 0,1-2-128 0,0-2 0 16,2 1 0-16,0-4 0 0,0 1 0 0,2-4 0 16,-1 0 0-16,2-3 0 0,-2-2 0 0,1-1 0 0,1 1 0 15,2 20 0-15,-1-13 0 0,0 0 128 0,0 1-128 16,-1 4 0-16,-1 4 0 0,1 1 0 0,-1 4 0 15,1 1 0-15,-2-3 0 0,-1 0 0 0,0-1 0 16,0 0 0-16,0-5 0 0,-1-3 0 0,1-4 0 16,0-1 0-16,-1 0 0 0,-1-2 0 0,1 2 128 15,0 0-128-15,-1 1 0 0,1 0 0 0,1 2 0 16,-1 0 176-16,1 1-48 0,0 1-128 0,0-1 192 16,0 0 64-16,0-3 0 0,0 0 0 0,1 0 0 15,0-1 0-15,1 1 0 0,-1-2 0 0,2 1 0 16,-1 1-256-16,1-1 128 0,-2-3-128 0,2 0 0 15,-1 1 128-15,2 1-128 0,-2-3 0 0,-1 3 0 16,-1-4 0-16,0 2 0 0,-1 0 0 0,-1 2 0 16,1 0 128-16,0 0-128 0,-1 0 0 0,1-1 0 15,-1-1 128-15,0-2-128 0,0 1 0 0,-1-4 144 0,0-1-144 0,1-1 0 16,-1 0 144-16,2-2-144 0,1-9 160 0,-1 12-32 16,1-12-128-16,-2 11 192 0,2-11 0 0,-1 12 0 15,1-12 0-15,-1 11 0 0,1-11-192 0,-2 10 144 16,2-10-144-16,0 0 128 0,-2 11-128 0,-1-2 0 15,3-9 0-15,0 0 128 0,0 0-128 0,-4 9 0 16,4-9 0-16,-5 8 128 0,5-8 0 0,0 0 0 16,-6 5 0-16,6-5 0 0,0 0-128 0,0 0 0 15,0 0 0-15,0 0 0 0,0 0 0 0,0 0 160 16,0 0-160-16,0 0 160 0,0 0 48 0,0 0 16 16,0 0 0-16,0 0 0 0,0 0-32 0,0 0 0 15,0 0 0-15,0 0 0 0,9-7-192 0,0 2 176 0,-9 5-176 16,13-5 160-16,0 1-160 0,1 1 0 0,1 2 0 15,0-3 0-15,3 3 0 0,1 0-144 0,3-2 144 16,-8 2 0-16,3-2 0 0,3-2-128 0,2 0 128 0,3-1 0 16,-1 2 0-16,4 1-192 0,0-3 192 0,25-2-160 15,-8-1 160-15,0 3 0 0,-4-1 0 0,1 1 0 16,0-1 0-16,1 2 0 0,1 0 0 0,0 1 0 16,1 0 0-16,0 3 0 0,1 1 0 0,1 1 0 15,0-1 0-15,0 0 0 0,1-1 0 0,2-2 0 16,-1-1 0-16,3 0 0 0,3-1 0 0,1 0-128 15,1 1 128-15,1-3 0 0,-1-3 0 0,2 1 0 16,-1 0 0-16,5 1 0 0,2-2 0 0,0 0 0 16,-1 1 0-16,0 1 0 0,-1 2 0 0,-2-2 0 15,-1 4 0-15,0 2 0 0,-1 2 0 0,3 0 0 16,6-2 0-16,-3 1 0 0,-1-2 0 0,0 2 0 0,0 1 0 16,0-1 0-16,0-1 0 0,3-1 0 0,3 0 0 0,-3 0 0 15,-2-1 0-15,-1-1 0 0,-2-1 0 0,-1-2 0 16,-1 1 0-16,2 0 0 0,0-1 0 0,-1 0 0 15,-2 1 0-15,-3 3 0 0,-3-1 0 0,-1 4 0 16,-1-2 0-16,-1 1 0 0,-1-2 0 0,1 1 0 16,-1 2 0-16,-2 1 0 0,-1 0 0 15,-3 0 0-15,-3 1 0 0,-1 2 0 0,1-1 144 0,-5-2-144 16,-3 0 192-16,1 2-192 0,-2 0 0 0,-1 1 0 16,-1-3 0-16,-3 0-144 0,-1 1 144 0,-3 1 0 15,0 1 0-15,-1-3 0 0,-3 2 0 0,-1 0 0 16,-1 1 128-16,-2 0-128 0,-2 0 0 0,-2 1 0 15,-10-4 0-15,11 3 0 0,-11-3 0 0,0 0 0 0,0 0 0 0,9 0 0 16,-9 0 0-16,0 0 128 0,0 0-128 16,0 0 128-16,0 0-128 0,0 0 144 0,-3-10-144 0,3 10 160 15,-4-10-160-15,-2 0 0 0,-2 1 144 16,-1-3-144-16,0 0 0 0,-2-1 0 0,1-1 0 16,1 2 128-16,0-1-128 0,1 2 0 0,0-1 0 0,3-1 0 15,-3-3 128-15,1-1-128 0,1 0 160 0,-1-1-160 16,0-2 0-16,0 2 0 0,1-1 0 0,-1-2 0 15,-1-4 0-15,2 3 0 0,-1-4 0 0,2 0 0 16,-2-4 0-16,1-3 0 0,-3 2 0 16,1 0 0-16,1-2 144 0,1 0-144 0,-2 1 128 0,0-3-128 15,3 1 192-15,0-3-32 0,0-1-16 0,-1-5 0 16,-1-2-16-16,0-1-128 0,2 0 192 0,1 2-64 16,-1-2-128-16,1 3 128 0,-1 0-128 0,1 2 128 15,0-1-128-15,1 2 0 0,2-3 144 0,0-6-144 0,1 0 0 16,1 1 0-16,0 1 0 0,2 1 0 0,-1 0 0 0,1 5 0 15,-3 1 0-15,1-1 0 0,2-2 0 16,-2 0 0-16,-1 0 0 0,2-2 0 0,-1-3 0 16,1 1 0-16,0-1 0 0,0 1 0 0,0 0 0 0,0 3 0 15,1 1 0-15,-1 0 128 0,-2-2-128 0,2-2 128 16,-2 1-128-16,0-4 128 0,-3-3-128 0,2 0 144 16,-2 5-144-16,1 1 160 0,-2 3-160 0,-1 1 192 15,-1 1-192-15,1-1 192 0,0-4-192 0,0-1 0 16,-2 1 144-16,3-4-144 0,-1 3 0 0,2 2 0 15,-1 2 0-15,2 1 0 0,1 0 0 0,1 1 0 16,0-1 0-16,0 1 0 0,1-1 0 0,1-1 0 0,2-4 0 16,2 0 128-16,-1-2-128 0,1 4 0 0,1 5-128 15,-1 2 128-15,1 0 0 0,1 2 0 0,-2 3 0 0,1 2 0 16,-1-2 0-16,1 0 0 16,-2 0 0-16,-1 1-128 0,-1-1 128 0,-2 2 0 0,0-1 0 15,0 3 0-15,1-2 0 0,-2 2 0 0,-4 0 0 0,3 4 0 16,1 2 0-16,1 1 0 0,-1 2 0 15,0 0 0-15,-1 0 0 0,1 1 0 0,0 1 0 0,0 2 0 16,-2 1 0-16,1 2 0 0,1 0 0 0,-1 2 0 16,-1 0 0-16,0 3 0 0,-1-1 0 0,3 10 0 15,-4-8 0-15,4 8 0 0,-5-8 0 0,5 8-128 16,-9-4 128-16,9 4 0 0,-11-3 0 0,2 2-128 16,0 1 128-16,-1 0 0 0,-1 0 0 0,1 1 0 15,-1 2 0-15,2-2 0 0,-1-1 0 0,1 0-128 0,-2-1 128 16,1 1 0-16,-2 0 128 0,2 0-128 0,-1-3 0 15,0 3 0-15,-2 0 0 0,0 0 0 0,-2 0 0 0,0 0 0 16,-1 0 0-16,-1 3 0 0,-1-3 0 0,-2 3 0 16,-2-2 0-16,0 2 0 0,0-1 0 0,-1 2 0 15,1-1 0-15,-1-1 0 0,-1 0 0 0,0-1 0 16,-2 2 0-16,2-3 128 0,-1-3-128 0,1 3 0 16,-1-1 0-16,-1 1 0 0,-3-2 0 0,-1 1 0 15,-3-2 0-15,-2 2 128 0,-1 0-128 0,-2 3 0 16,-1 0 0-16,-2 0 0 0,0 1 0 0,0 0 0 15,2-1 0-15,0 2 0 0,-1 0 128 0,-1 1-128 16,-1-1 128-16,-1-1-128 0,-2 1 0 0,-3 1 0 16,-2 0 0-16,2 2-128 0,1-4 128 0,0 3 0 0,-1-1 0 15,2 1 0-15,2 1 0 0,-2-2 0 0,-2-1 0 0,0 3 0 16,-3-1 0-16,0 1 0 0,-1 0 0 0,1 3 0 16,1-3 0-16,2 0 0 0,4-2 0 0,0-1 0 15,-1 0 0-15,0 1 0 0,-2-1 128 0,0 0-128 16,-2 0 0-16,3 1 0 0,1-1 0 0,0 3-128 15,-2-1 128-15,4-1 0 0,2-1 0 0,2 0 0 16,-1 3 0-16,-1-3 0 0,0-1 0 0,0 3 0 16,1-1 0-16,-2 1 0 0,-2 0 0 0,1 0 0 15,2 1 0-15,2-3 0 0,0-2 0 0,1 2 0 16,4-1 0-16,0-2 0 0,2-1 128 0,-1 0-128 16,1-4 0-16,-2 3 0 0,0-1 0 0,-1 1 0 15,-2-3 0-15,2 2 0 0,1-1 0 0,1 0 0 0,0 2 0 16,1-3 0-16,1 2 0 0,4-1 0 0,1-1 0 15,-1 0 0-15,1-1 0 0,0 1 0 0,2 0 0 16,0 0 0-16,1 2 0 0,0-5 0 0,1 4 0 0,1 0 0 16,2-3 0-16,8 4 0 0,-2-1 0 0,0 1 0 15,-1-1 0-15,2 2 0 0,-1-5 0 0,0 5-128 16,1-3 128-16,-7 3-128 16,5 0-1408-16,3 2-256 0,11-1-64 0</inkml:trace>
  <inkml:trace contextRef="#ctx0" brushRef="#br0" timeOffset="41687.29">2172 3594 11967 0,'0'0'528'0,"-10"-3"112"15,0 2-512-15,3 2-128 0,7-1 0 0,0 0 0 0,0 0 5344 0,-6 10 1040 0,2 2 208 0,3-1 32 16,0 2-5296-16,0 0-1072 0,-2 0-256 0,0 4 0 16,2 0 0-16,0 2 128 0,-1 1-128 0,1 3 0 15,1-2 208-15,0 4-64 0,3 2-16 0,-2-1 0 16,0 4-128-16,2 3 0 0,1 1 144 0,0-2-144 15,-2 2 0-15,2 5 128 0,-1 3-128 0,0 4 0 16,-1 2 128-16,1 1-128 0,1 1 128 16,1 1-128-16,0 1 176 0,0 0-48 0,-1 3 0 0,3 0 0 15,1 3 192-15,-2 4 48 0,-1 2 0 0,3-2 0 16,0-1-16-16,1-5 0 0,1-2 0 0,0-1 0 16,-3 2-208-16,1 2-144 0,-1 3 192 0,-5 2-192 15,-3 0 160-15,0-2-160 0,-2 0 128 0,-1-4-128 16,-2 0 192-16,-1 2-64 0,1 0 0 0,-1 2 0 15,1-4 192-15,-2 0 16 0,1-2 16 0,2-3 0 16,0-6 112-16,1 2 32 0,-1-1 0 0,2 0 0 0,2 1-240 0,0 1-64 16,-1 0 0-16,1 0 0 0,0-1-192 0,-1-1 144 15,1 2-144-15,-2-5 128 0,1 1-128 0,-1 1 0 16,-1-1 0-16,0 2 0 0,0 1 144 0,1 0-144 16,-1 3 160-16,1 1-160 0,0-3 176 0,1 1-176 15,-1-2 192-15,2-3-192 0,-2-5 128 0,1 0-128 16,-1 0 0-16,-1 2 0 0,0-2 128 0,0 1-128 15,-1-1 0-15,1-1 0 0,0-3 0 0,0-2 0 16,-2-3 128-16,2-1-128 0,0-3 0 0,0 0 128 16,0-5-128-16,0-3 0 0,-1-4 192 0,1 2-192 0,0-3 192 15,0-1-192-15,0-1 432 0,1-2-32 0,-1 2 0 16,0-1 0-16,0-1-64 0,1 2-16 0,3-11 0 0,0 0 0 16,0 8-176-16,0-8-144 0,0 0 192 0,0 9-192 15,0-9 144-15,0 0-144 0,0 0 0 0,0 0 144 16,0 0-144-16,0 0 128 0,0 0-128 0,0 0 128 15,0 0-128-15,11 2 160 0,-11-2-160 0,0 0 160 16,9-5-160-16,-9 5 192 0,8-6-192 0,-1-1 192 16,-7 7-64-16,10-6-128 0,-10 6 192 0,9-9-64 15,-3-1-128-15,2 4 160 0,1-1-160 0,-9 7 160 16,9-5-160-16,-9 5 0 0,11-8 0 0,-1 1 0 16,1 0 0-16,-1 3 0 0,0-1 0 0,1 2 0 15,1 1 0-15,-2 0 0 0,-10 2 0 0,14-4 0 16,2 2 0-16,0 2 0 0,-1 0 0 0,5 1 0 15,2 2 0-15,1-1 0 0,2 2 0 0,0 1 0 0,2 1 0 16,2-1 0-16,2 0-144 0,1 0 144 16,-1-1 0-16,0-1 0 0,-1-1 0 0,2-2 0 0,0-1 0 15,1 0 0-15,1-2 0 0,1-1 0 0,0-1 0 0,3 0 0 16,1 0 0-16,1 1 0 0,-1 0 0 16,2 1 0-16,-1 3 0 0,1-1 0 0,-1-2 0 0,3 1 0 15,1 0 0-15,3 2 0 0,3 2 0 0,1 0 0 16,1 2 0-16,1 0 0 0,2 0 0 0,0 0 0 15,0 0 0-15,1 0 0 0,1 0 0 0,4 0 0 16,3-3 0-16,1-1 0 0,2 0 0 0,-2-1 0 16,-1-1 0-16,0 2 0 0,1-4 0 0,3 2 0 15,1-1 0-15,3 1 0 0,-2-1 0 0,-2 2 0 0,-4-1 0 16,0 1 0-16,-1-2 0 0,3 1 0 0,-2-1 0 16,-1 2 0-16,1 1 0 0,-2 0-128 0,-2 0 128 15,-2-1 0-15,0 1 0 0,0-2 0 0,2 2 0 0,0-2 0 16,0-1 0-16,0 2 0 0,-3 1 0 0,-2-3 0 15,-4 3 0-15,-3-1 0 0,-2 0 0 0,-2-1 0 16,-1 0 0-16,-1-1 0 0,-3 1 0 0,0 0 0 16,0 1 0-16,-1 0 0 15,-3-1 0-15,-1 1 0 0,-2 0 0 0,-2 1 0 0,-3 0 0 0,-1 0 0 16,-3-2 0-16,-2 0 128 0,-1-1-128 0,-1 2 0 16,0-3 0-16,-1 1 0 0,-2 1 0 0,-1-1 0 15,0-2 0-15,-2 0 128 0,-2-1-128 0,0 1 0 16,-2 1 0-16,-1-2 128 0,0-1-128 0,-2-2 0 15,-2-1 144-15,0-1-144 0,0 1 128 0,-2-1-128 16,0 0 128-16,0-4-128 0,1-3 128 0,0 0-128 16,-2-3 128-16,1 0-128 0,1-2 128 0,0-2-128 0,-1-2 128 0,1-3-128 15,-2-3 0-15,0 0 128 0,1 1-128 0,0-1 0 16,1-3 144-16,0-6-144 0,-1-2 0 0,2-3 0 16,0-3 0-16,0-5 128 0,-1-3-128 0,0-1 0 15,1-2 0-15,0 1 0 0,1 1 0 0,-1-3 0 16,0-6 0-16,-2-3 128 0,0-2-128 0,-2 2 0 15,-1 0 0-15,0 1 128 0,-2-3-128 0,-1-5 0 16,-1-1 0-16,0 1 0 0,-2 1 0 0,1 2 0 16,-1 3 0-16,1-5 0 0,-2-2 0 0,1-1 0 15,-1 0 0-15,2 2 0 0,-2 5 0 0,2 2 0 16,-2-1 0-16,0-1 0 0,0-4 0 0,2 7 0 0,-1 0 0 16,-1 8 0-16,-2 1 0 0,1 3 0 0,0 1 0 0,-1-2 0 15,1-2 144-15,0 1-144 0,3 4 192 16,-1 0-192-16,1 4 144 0,0 3-144 0,1 4 0 15,1-2 144-15,0-1-144 0,2-2 0 0,-1 1 0 16,1 0 0-16,-2 0 0 0,0 3 0 0,-1 4 0 0,-1 2 0 16,2 3 0-16,0 5 0 0,1 2 0 15,-1 5 0-15,0-1 0 0,-1 3 0 0,-1 0 0 0,1 3 0 16,-1 0 0-16,0 0 0 0,1 1 0 0,0 1 0 16,-4-1-144-16,2 5 144 0,1 0 0 0,1 1 0 15,-2 0 0-15,1 4-128 0,-1-2 128 0,0 3 0 16,0 3 0-16,0-1 0 0,-1 0-128 0,2 2 128 15,6 4 0-15,-9-2 0 0,0-1-128 0,-2 2 128 0,1-2 0 16,1 2 0-16,-1-2-128 0,1 2 128 0,-2 0 0 0,-1-1 0 16,-1 2 0-16,0 0 0 0,-2 0 0 15,1 2 0-15,0 0 0 0,-3 1 0 0,-1 0 0 16,-1 0 0-16,1 1 0 0,-2 3 0 0,0-1 0 0,-1 2 0 16,0 1 0-16,0 1 0 0,0-3 0 0,0 1 0 15,0 0 0-15,-1-1 0 0,-1-2 0 0,-2 0 0 16,11-1 0-16,-5 1 0 0,-3-2 0 0,-4 1 0 15,-2-1 0-15,-2 1 0 0,-4 0 0 0,-3 0 0 16,-31 1 0-16,10 1 0 0,4 0 0 0,6-2 0 16,4-3 0-16,-1-1 0 0,1-1 0 0,0-2 0 15,1 1 0-15,-4 1 0 0,-1-3 0 0,2 1 128 16,2 0-128-16,-1 3 0 0,2-3 0 0,-1 0 0 16,1-1 0-16,-1 0 0 0,-3 0 0 0,-2 2 128 15,-1 2-128-15,-1 0 0 0,-1 0 0 0,-2 2 0 0,1 2 0 16,2 0 0-16,4-1 0 0,0-1 0 0,0 0 0 15,-1-1 0-15,-2 0 0 0,1-1 0 0,-2 1 0 16,0-1 0-16,-2 0 0 0,3 0 128 0,3 0-128 16,3-1 0-16,1-3 0 0,-2-1 0 0,-2-3 0 15,-1 2 0-15,-1-1 0 0,-3 1 0 0,-1 0 0 0,0 3 0 16,-1-1 0-16,2 1 128 0,3 0-128 0,-1 2 0 16,1 1 0-16,-1 0 0 0,-1 3 0 15,-1 1 0-15,-1 2 0 0,1 2 0 0,2 1 0 0,3 0 0 16,3 0 0-16,2 0 0 0,0 1 0 0,2-4 0 15,-1 2 0-15,1 0 0 0,-2 0 0 0,-1-2 0 16,0 2 0-16,2 1 0 0,3-1 0 0,1 0 0 16,3-2-224-16,4-1-32 0,3 1-16 0,5-4-15328 15,4 2-3056-15</inkml:trace>
  <inkml:trace contextRef="#ctx0" brushRef="#br0" timeOffset="53237.65">28334 1074 23039 0,'-9'-19'2048'0,"3"10"-1648"0,0 1-400 0,2 1 0 16,0-1 1264-16,4 8 160 0,-1-8 48 0,1 8 0 16,2-12-1120-16,2 2-224 0,0 2-128 0,3-3 160 15,-1 4-160-15,3-1 192 0,2 0-192 0,-1 1 192 16,1 2-192-16,-1 1 0 0,0-1 0 0,1 4 0 16,-1-2 0-16,1 2 0 0,0 0 0 0,-11 1 0 15,0 0 0-15,11 2 0 0,-11-2 0 0,9 9 0 0,-9-9 128 16,7 13-128-16,-4-1 128 0,0 2-128 0,-2 2 640 0,-1 4 32 15,-2 1 16-15,0 3 0 0,1 4-48 0,0-1-16 16,-3 0 0-16,1 3 0 0,1 0-112 16,-1 2-32-16,2 0 0 0,0 3 0 0,-1 2-96 0,2 1 0 15,0 0-16-15,-1 3 0 0,1 6-112 0,1 5-32 16,2 2 0-16,-1-1 0 0,0-2-32 0,-1 0 0 16,0-1 0-16,1 2 0 0,-2 1 32 0,-2 6 0 15,0 5 0-15,0 0 0 0,1-2-32 0,-3 1 0 16,-1-2 0-16,-2 2 0 0,1 0-192 0,-1 5 128 15,0 5-128-15,1-4 0 0,-1-10 128 0,3-2-128 16,1-4 0-16,2-4 0 0,1-3 224 0,0-2-48 0,0 0-16 16,0 2 0-16,-2-3 176 0,1 4 48 15,1 0 0-15,-2 0 0 0,-5-4-144 0,2 1-32 0,0-2 0 16,-1-3 0-16,0 0 16 0,1 2 0 0,1 4 0 0,1-1 0 16,1-2-96-16,2-3-128 0,-2-3 176 0,1-4-176 15,1 1 192-15,0-7-192 0,-1-3 192 0,1 1-192 16,0-2 192-16,0-1-64 0,-2-4 0 0,1 0-128 15,0-2 144-15,-1-4-144 0,0 2 0 0,-1 0 144 16,1-4-144-16,-2-1 0 0,0 1 0 0,1-1 128 16,-1 1-128-16,2-1 0 0,2-8 144 0,-4 10-144 15,0-1 0-15,1 0 0 0,1-1 0 0,-1 1 128 16,2-1-128-16,1 0 0 0,0-8 0 0,0 9 0 16,0-9 0-16,0 0 128 0,0 0-128 0,0 0 0 15,0 0 0-15,6 9 128 0,-6-9-128 0,8 5 0 16,-8-5 128-16,9 4-128 0,-9-4 160 0,12 4-160 15,-3 0 0-15,-9-4 0 0,12 3 0 0,-1-1 0 0,0 1 0 16,1-2 128-16,-1-1-128 0,1 3 0 0,1-3 0 0,0 1 0 16,0-1 0-16,2 1 0 0,-1-2 0 0,-1 1 0 15,0 0 0-15,1 0 0 0,2-1 0 0,1 1 0 16,2 1 0-16,1 0 0 0,0-2 272 0,3 0-32 16,3 1-16-16,5-4 0 0,5 1-224 0,4 3 0 15,4 0 0-15,3-2-160 0,3 0 160 0,-1 2 0 16,0 0 160-16,1 0-160 0,0-2 0 0,3-2 128 15,5-1-128-15,4 2 0 0,6 0 0 0,0 2 128 16,-2 1-128-16,0 0 0 0,-2-2 128 0,2-2-128 16,4-2 0-16,3 0 0 0,3-1 0 0,-2 5 128 15,-2-1-128-15,1 1 0 0,0-1 0 0,4 0 0 16,4 1 0-16,1 2 0 0,0 2 0 0,-1 1 0 0,-3-2 0 16,2-2 0-16,0 1 0 0,1 1 0 0,0 2 0 15,-4 1 0-15,-4-2 0 0,-4 0 0 0,-2-4 0 0,-2 2 0 16,0 4 0-16,-1-2 0 0,-4 0 0 0,-1 3 0 15,-3-2 0-15,-6 1 0 0,-4 0 0 0,-2-2 0 16,-3-2 0-16,-1 0 0 0,-2 3 0 0,0 0 0 16,0-5 128-16,-2 4-128 0,-1 0 0 0,1 0 0 15,-4-2 0-15,1 0 128 0,-2 1-128 0,-1 3 0 16,-3-8 0-16,1 3 0 0,-2-1 0 0,0 0 0 16,-1-1 0-16,-2 0 0 0,-1 0 0 0,1-1 0 15,-3-2 128-15,1 1-128 0,-3 1 0 0,1 0 0 16,-2-1 144-16,0 0-144 0,-2 1 128 0,0 0-128 15,-2 0 144-15,-2 2-144 0,1-2 160 0,0 1-160 16,0 2 128-16,-1-2-128 0,0 3 0 0,-1-1 0 16,1 0 0-16,-1-1 0 0,-10 2 0 0,13 0 0 0,0-2 0 15,-2 0 0-15,-11 2 0 0,10-2 0 0,-10 2 128 0,9-4-128 16,-9 4 0-16,7-5 0 0,-7 5 208 0,0 0-48 16,5-10-16-16,-1 3 0 0,-3-2 48 0,-1 9 16 15,0-12 0-15,0 1 0 0,0 2-64 0,0-4-16 16,-3-1 0-16,2-2 0 0,1-2 16 0,0-3 0 15,-2-1 0-15,0-3 0 0,1-9-144 0,0-4 192 16,-2-3-192-16,2-2 192 0,1-3-192 0,0-1 0 16,1-1 0-16,2-3 128 0,-1-4-128 0,1-3 0 15,1-9 0-15,0-2 0 0,-2 0 0 0,2 5 0 0,1 9 0 16,-1-6 0-16,-4-13 0 0,-1-1 0 0,0-1 128 16,-1 3-128-16,-2 1 0 0,-1 5 0 0,-3 6 144 0,1 1-144 15,-1-1 0-15,0 0 0 0,-2-5 0 16,0 1 128-16,1-1-128 0,0-1 0 0,0 6 0 0,1 4 0 15,0 2 0-15,1-3 0 0,-1 0 0 16,1-4 0-16,2 0 0 0,1 1 0 0,0-1 0 0,0 8 0 16,0 5 0-16,-1 4-128 0,0-1 128 0,1 3 0 15,-4-1 0-15,0 2-128 16,1 3 128-16,-1-4 0 0,-1 4 0 0,-1 1-128 0,1-1 128 16,2 5 0-16,-1 1 0 0,1 5-128 0,2 4 128 0,0 2 0 15,0 0 0-15,1 2 0 0,2 2 0 0,1 1-128 16,0 3 128-16,1-2 0 0,1 2 0 0,2 1-128 15,-1 0 128-15,2 0 0 0,1 0 0 0,-1 0 0 16,0-2 0-16,-1 2 0 0,-1 0 0 0,0 3 0 16,-1 1 0-16,-1 0 0 0,0-3 0 0,0 0-128 15,0-1 128-15,0 0 0 0,0 0 0 0,0 1 0 16,0-1 0-16,0 0 0 0,1 3 0 0,-1-2 0 0,0 2 0 0,0-1 0 16,0 2 0-16,0 1-128 0,0-1 128 0,0 3 0 15,0 6 0-15,0 0 0 0,-2-8 0 0,2 8 0 16,0 0 0-16,0 0-128 0,0 0 128 0,0 0 0 15,-8-5-144-15,8 5 144 0,0 0 0 0,-11 0-144 16,1 2 144-16,1 1 0 0,0 1-144 0,0 0 144 16,-2 1 0-16,1-1-144 0,-1 2 144 0,-2-2 0 15,-1 1 0-15,0 2 0 0,-1-2 0 0,1 0 0 16,-2 2 0-16,1-2-128 0,-1 0 128 0,-1 2 0 0,-1-3 0 16,-3 1 0-16,-3 0 0 0,1-1 0 15,-2 1 0-15,-1-2 0 0,-1 2 0 0,-2 0 0 0,-2-2 0 16,0 1 0-16,-1-2 0 0,1 2 0 0,-2 0 0 0,1 1 0 15,-1-2 0-15,1 2 0 0,-1-3 0 0,0-1 0 16,1 0 0-16,-3 2 0 0,-3-3 0 0,-5 0 128 16,-2-3-128-16,-1 3 0 0,-4 3 0 0,0-3 0 15,1 0 0-15,1 0 0 0,-1-3 0 16,0 3 0-16,-5 3 0 0,0-3 0 0,-4 0 0 0,0 0 0 16,-2-3 0-16,1 2 0 0,0-2 0 0,5-2 0 15,0 2 0-15,-1-1 0 0,-2 1 0 0,-2 0 0 16,1 2 0-16,0-3 0 0,1-1 0 0,1 1 0 15,1 1 0-15,2 2 0 0,1 1 0 0,-2 0 0 16,-1 0 0-16,-2 1 0 0,-3 2 0 0,1-1 0 0,2 1 0 16,1 1 0-16,0 0 0 0,1 1 0 0,3 1 0 15,0 0 0-15,0-2 0 0,-2 1 0 0,-1-3 0 0,3 2 0 16,4-4 0-16,1 0 0 0,3 2 0 16,2-1 0-16,3 0 0 0,1-1 0 0,2-1 0 0,-2 1 0 15,1 2 0-15,1 1 0 0,1-2 0 0,1 1 0 16,0-1 0-16,0-1 0 0,0 0 0 0,1 3 0 15,2 1 0-15,0 1 0 0,0 1 0 0,-1 1 0 16,5-1 0-16,1-1 0 0,0 1 0 0,0-2 0 16,-3 0 0-16,2-2 0 0,-1 1 0 0,2-2 0 15,1-1 0-15,2 0 0 0,2 1 0 0,3-1 0 16,2 0 0-16,4 0 0 0,5 0 0 0,7 0 0 16,-9 0 0-16,9 0 0 0,0 0 0 0,0 0 0 15,0 0 0-15,0 0 0 0,0 0 0 0,0 0 0 0,0 0 0 0,0 0 0 16,0 0 0-16,0 0 0 0,0 0 0 0,0 0 0 15,0 0 0-15,0 0 0 0,10 2 0 0,-10-2 0 16,0 0 0-16,12 2 0 0,-12-2 0 0,0 0 0 16,10 0 0-16,-10 0 0 0,11 0 0 0,-11 0 0 15,0 0 0-15,11 0 0 0,-11 0 0 0,12 3 0 16,-12-3 0-16,12 4 0 0,-3 0 0 0,0 1 0 16,-1 1 0-16,0 2-160 0,-2 1 160 15,2 0 0-15,0 2-144 0,-2 1 144 0,0-1 0 0,-1 2-144 16,1 2 144-16,-1-2 0 0,-1 4 0 0,0-2 0 15,0-3 0-15,0 2-160 0,-1 2 160 0,-1 2 0 16,1 3 0-16,0 1 0 0,-1 2 0 0,-1 1 0 16,3-3 0-16,2 4 0 0,-1-3 0 0,1 3 0 15,1 2 0-15,-1-1 0 0,0 2 0 0,-1-3 0 0,0-1 0 16,0-2 0-16,-1-1 0 0,1 0 0 0,-1 2 0 0,0-4 0 16,-1 0 0-16,1 0 0 15,0-1-2176-15,0-2-336 16,-2 3-64-16,3-4-16768 0</inkml:trace>
  <inkml:trace contextRef="#ctx0" brushRef="#br0" timeOffset="53660.61">28708 1218 23951 0,'0'0'2128'0,"-9"-4"-1696"0,0 0-432 0,2-1 0 15,7 5 1856-15,0 0 272 0,0 0 64 0,0 0 16 0,0 0-1632 16,0 0-336-16,9-4-64 0,2 0-16 0,0 2 64 0,4-1 16 16,0-1 0-16,4 2 0 0,0-1 80 0,5 0 32 15,2 1 0-15,0-1 0 0,0 2-96 0,3 1-32 16,1-4 0-16,-2 3 0 0,0-1-224 0,-4 2 0 15,0-2 0-15,-1 1-160 16,-1-2-752-16,-1 0-160 0,-1 1-16 0,-3-1-8688 16,-3 0-1728-16</inkml:trace>
  <inkml:trace contextRef="#ctx0" brushRef="#br0" timeOffset="54020.96">29327 828 32543 0,'0'0'1440'0,"0"0"288"0,0 0-1376 0,0 0-352 0,0 0 0 0,0 0 0 16,0 0 224-16,0 0-32 0,7 15 0 0,-1-1 0 15,2-1-192-15,0 2 0 0,0-1 0 0,1 1 0 16,1 2 0-16,1 2 0 0,-1-2 0 0,0 4 0 16,-2 1 0-16,1 0 0 0,1 1 0 0,-1 1 0 15,-2-2 0-15,0-3 0 0,1 0 0 0,-2-1 0 0,0 3 0 0,-3-3 0 16,-1-1 0-16,-2-1 0 0,0-1 0 0,-2 1 0 16,1-4 0-16,0 1 144 15,1 0-144-15,0 1 0 0,0 0-160 0,0 2 160 16,1-2-784-16,2 2-64 15,-1 2-16-15,0 1 0 0,-1-2-416 0,-1 1-64 16,0 1-32-16,-1 1-10560 0</inkml:trace>
  <inkml:trace contextRef="#ctx0" brushRef="#br0" timeOffset="54414.02">28648 2178 33055 0,'0'0'1472'0,"0"0"288"0,0 0-1408 0,0 0-352 0,0 0 0 0,0 0 0 0,10-5 256 0,5 1-32 16,2 1 0-16,5-1 0 0,4 0-224 16,1 0 0-16,2-1 0 0,1 1 0 0,1 0 0 0,2 2 0 15,-1-2 0-15,1 0 0 0,-3 0 0 0,-1 0 0 16,1-2 0-16,-3 2 0 15,-1 0-512-15,-2 1 0 0,-5 0 0 16,-2 1 0-16,-3-1-2080 0,-2 1-416 0</inkml:trace>
  <inkml:trace contextRef="#ctx0" brushRef="#br0" timeOffset="54688.35">29437 1821 35711 0,'4'-11'1584'0,"-4"11"320"0,0 0-1520 0,0 0-384 0,0 0 0 0,0 0 0 16,0 0 416-16,10 12 16 0,-1 0 0 0,-1 1 0 15,-2 2-432-15,-2 2 0 0,-1 3-224 0,-2 2 80 16,1 3 144-16,-2 0 0 0,-2 3-144 15,2 2 144-15,0 3 0 0,0 1 0 0,0-2 0 0,0-2 0 16,2-2 0-16,0-4 0 0,1 0-192 0,-1-2 192 16,2 0-752-16,0-1-16 15,-1-3-16-15,-1-1 0 0,1-2-2224 0,-2-4-448 0</inkml:trace>
  <inkml:trace contextRef="#ctx0" brushRef="#br0" timeOffset="55140.89">28631 3056 6447 0,'0'0'272'0,"0"0"80"0,0 0-352 0,0 0 0 0,0 0 0 0,14 0 0 15,1-3 4800-15,2 0 880 0,2-1 176 0,5 1 32 16,3 0-4544-16,2 0-896 0,1 0-192 0,0 1-48 16,0-1 48-16,0 2 0 0,-2 0 0 0,1 1 0 0,-2 0-256 0,-1 0 128 15,-1 0-128-15,-3 0 0 0,-2 0 0 0,-2 0 0 16,-1 0 0-16,-1 0 0 15,-2 0-960-15,-3 0-272 0,-11 0-64 0</inkml:trace>
  <inkml:trace contextRef="#ctx0" brushRef="#br0" timeOffset="55423.49">29388 2826 22111 0,'0'0'1968'0,"0"0"-1584"0,0 0-384 0,0 0 0 15,0 0 3424-15,0 0 608 0,3 11 112 0,0 3 16 16,1 0-3360-16,-1 3-672 0,3 0-128 0,-2 2 0 16,-2 3 0-16,1 5-128 0,-2 0 128 0,0 6 0 15,1-4 0-15,-2 8 0 0,0 3 0 0,-2 1 0 16,1-2 0-16,-2 0 0 0,0-5 0 0,0 2 0 15,-1-3 0-15,-1-4 0 0,0-2 0 0,1-2 0 16,0 0-128-16,0-2 128 0,-1 2 0 0,-1-3 0 16,0-1-576-1,2-2 0-15,3-2 0 0,3-5-15152 0</inkml:trace>
  <inkml:trace contextRef="#ctx0" brushRef="#br0" timeOffset="56053.69">30502 1075 27647 0,'-5'-20'2448'0,"-1"10"-1952"15,0-1-496-15,-1 1 0 0,2 1 1280 0,1 2 144 0,4 7 48 0,0 0 0 16,0 0-1184-16,0 0-288 0,-1-9 0 0,1 9 0 15,0 0 0-15,0 0 0 0,0 0 0 0,0 0 0 16,0 0 0-16,0 0 0 0,-11 5-160 0,1 3 160 16,0 1-128-16,-1 3 128 0,1 2-160 0,-2 5 160 15,0 0-128-15,1 2 128 0,0 4 0 0,1-2-144 16,1 3 144-16,3 2 0 0,2 1 0 0,2-3 0 16,1 1 0-16,3-2 0 0,3 2 0 0,4 0 0 15,1-3 0-15,3-1 0 0,1 0 160 0,3-5-160 16,1-1 128-16,2-3-128 0,-1-3 0 0,1-2 144 0,-2-1-144 15,0-6 160-15,2-3-160 0,-1-3 160 0,-2-3-160 16,2-2 160-16,-1-2-160 0,-2-3 160 0,-2 1-160 16,-1-2 128-16,-7 4-128 0,1-2 128 0,1-4-128 15,-2 0 128-15,1-3-128 0,-2-3 128 16,-1 0-128-16,0-4 160 0,2-22-160 0,-2 6 160 0,-2 2-160 16,-1 5 160-16,-1 1-160 0,-1 4 160 0,-3 4-160 0,-2 4 0 15,1 3 144-15,-1 4-144 0,-5 5 144 0,0 4-144 16,-1 1 192-16,-1 2-192 0,-3 3 0 0,3 4 0 15,1-1 0-15,2 1 0 0,0 1 0 0,0 1 0 16,3 0-128-16,0 3 128 16,1 1-1968-16,-1 2-288 0</inkml:trace>
  <inkml:trace contextRef="#ctx0" brushRef="#br0" timeOffset="56575.84">30744 2143 14735 0,'-13'-26'1312'0,"4"9"-1056"0,0-3-256 0,-1 2 0 0,-1 1 3424 0,1 2 624 16,-1 2 128-16,1 2 32 0,-2 2-3376 0,2 1-688 15,-1 1-144-15,-1 3 0 0,-2 2 0 0,2 0 0 16,2 2 0-16,0 3 0 0,-2 1 0 0,-1 1 0 16,0 3 0-16,0 4-144 0,1-2 144 0,-1 7-128 15,-3 3 128-15,1 0-128 0,-4 1 128 0,1 4 0 16,-1 1 0-16,-1 2 0 0,0 0 0 0,4 0 0 15,1-2 0-15,3 0 0 0,3 0 0 0,4-4 0 16,1-1 0-16,4-2 0 0,3 0 128 0,1-1-128 16,2-2 160-16,5-2-160 0,0-2 128 0,4-2-128 0,3-3 0 15,2-2 0-15,2-4 192 0,2-2-64 0,3-3-128 0,-1-1 192 16,0-3-16-16,1-1-16 0,-1 0 0 0,-1-3 0 16,-3-2 288-16,-1-2 48 0,-3 0 16 0,-2-1 0 15,-3-1 32-15,0 0 16 0,-3-2 0 0,-1-3 0 16,-2-2-112-16,0 0-32 0,-2-5 0 0,-1 2 0 15,-2-2-416-15,0 0 0 0,-2 0 128 0,-2 6-128 16,-2 5 0-16,0 3 0 0,-1 3 0 0,-1 8 0 31,-3 1-576-31,-2 4-64 0,-2 4 0 0,0 0 0 0,0 1-1520 16,0 4-304-16,0 3-64 0,0-2-10016 0</inkml:trace>
  <inkml:trace contextRef="#ctx0" brushRef="#br0" timeOffset="57083.84">30665 2938 30639 0,'-12'-11'1344'0,"5"6"304"0,0-1-1328 0,0-1-320 0,1 2 0 0,6 5 0 16,-12 0 128-16,0 0-128 0,-1 1 160 16,0 3-160-16,-1 1 0 0,1 2 0 0,-2 1-128 0,1 3 128 15,-3 4-224-15,1 2 64 0,1 1 16 0,2 2 0 16,0 0 144-16,0 3 0 0,1 1 0 0,0 2 0 15,2 2 128-15,-1-2 16 0,2 1 0 0,1 1 0 16,1-1-144-16,1 0 160 16,4 2-160-16,0-5 160 0,4-5-160 0,2 2 0 0,0 4 0 0,3-3 128 15,4-5-128-15,3-4 0 0,2-8 144 16,5 2-144-16,3-3 160 0,4-1-32 0,-1-1-128 0,2 0 192 16,0-2 16-16,-1-1 0 0,1-3 0 15,-2-1 0-15,-2-3 128 0,0-4 32 0,-2 2 0 0,-2-2 0 16,-3-1 80-16,-1-1 32 0,-2-2 0 0,-4-1 0 0,-1-2 240 15,-3-2 48-15,0-4 16 0,-2-2 0 0,-2-6-144 0,-2-2-16 16,-1-3-16-16,-3 3 0 0,0 1-416 16,-3 4-192-16,0 0 160 0,-2 3-160 0,-1 4 0 0,-2 5 0 15,1 6 0-15,-2 2 0 16,-1-6-1424-16,0-3-176 16,0-7-48-16,-1 2-9360 0,-2 5-1856 0</inkml:trace>
  <inkml:trace contextRef="#ctx0" brushRef="#br0" timeOffset="57443.94">31610 865 24879 0,'0'0'1088'0,"0"0"256"0,-8-5-1088 0,8 5-256 0,-8 9 0 0,3 3 0 15,2 3 1792-15,3 5 288 0,3 2 64 0,0 7 16 16,1 6-1792-16,0 5-368 0,1 3 0 0,0 3 0 16,-1-2 0-16,1 2 0 0,0-4 0 0,0 1 0 0,2 1-256 0,0-1 64 15,-1-1 0-15,2-1-9280 16,1 1-1872-16</inkml:trace>
  <inkml:trace contextRef="#ctx0" brushRef="#br0" timeOffset="57902.08">31738 2032 15663 0,'0'-12'1392'0,"0"12"-1120"0,-6-9-272 0,6 9 0 0,0 0 4960 16,0 0 928-16,0 0 192 0,0 0 48 0,0 0-4944 15,0 0-992-15,0 0-192 0,7 13 0 0,0 3 0 0,-2 3-128 16,0 3 128-16,0 6-128 0,-2-2 128 0,-1 2 0 16,2 4-144-16,2-1 144 0,-1 4-144 0,-1-3 144 15,0-4-192-15,1 0 192 16,1 0-704-16,1 1-16 0,-1 0-16 0,2-1 0 15,-1-2-1824-15,-1 2-384 0,1-2-64 16</inkml:trace>
  <inkml:trace contextRef="#ctx0" brushRef="#br0" timeOffset="58229">31932 2972 45791 0,'0'0'2032'0,"-12"11"400"0,-1 5-1936 0,3 5-496 0,1 4 0 0,3 2 0 0,2 2 0 16,2 3 0-16,1 1-176 0,-1 0 176 16,2-2-512-16,0-2 0 0,2-2 16 0,1 0 0 15,3-2-3104-15,0-1-624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19:33:09.821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6397 4054 14623 0,'0'0'640'0,"0"0"144"0,0 0-624 0,0 0-160 16,0 0 0-16,0 0 0 0,0 0 320 0,0 0 48 15,0 0 0-15,0 0 0 16,0 0-2352-16,0 0-448 0,0 0-112 0</inkml:trace>
  <inkml:trace contextRef="#ctx0" brushRef="#br0" timeOffset="283.44">6442 4045 9951 0,'0'0'448'0,"0"0"80"0,0 0-528 0,10-4 0 16,-1-1 0-16,-9 5 0 0,0 0 1728 0,11-6 256 16,-4 1 32-16,0-1 16 0,-2-2 16 0,0 1 16 15,-5 7 0-15,6-10 0 0,-6 10-80 0,4-9 0 0,-4 9-16 0,0 0 0 16,0 0-496-16,0 0-80 0,0 0-32 0,0 0 0 15,0 0-608-15,0 0-128 0,0 0-32 0,-6 8 0 16,1 1-336-16,0 1-64 0,-4 1 0 0,-2 2-16 16,0 1-48-16,-1 2-128 0,-4 2 192 0,1 0-64 15,-1 2 64-15,-2 4 16 0,-4 2 0 0,-2 3 0 16,1 2 112-16,-5 1 32 0,-2 0 0 0,0 0 0 16,-2-1 80-16,2-1 16 0,0-4 0 0,1 1 0 15,2 1 48-15,1 0 16 0,1-3 0 0,3 3 0 16,2-1-256-16,2 2-32 0,1-2-16 0,1-1 0 15,3-4-208-15,1-2 128 0,1-2-128 0,0 0 0 16,2-1 0-16,3-2 0 0,-1-4 0 0,1 0 0 16,6-11-352-16,-7 8-160 0,-1-3-48 0,8-5 0 15,0 0-1968-15,0 0-400 0,-9-8-80 0</inkml:trace>
  <inkml:trace contextRef="#ctx0" brushRef="#br0" timeOffset="548.75">5796 4115 37727 0,'-9'-14'1664'0,"5"7"352"0,4 7-1616 0,0 0-400 16,0 0 0-16,0 0 0 0,0 0 464 0,13 4 16 0,0 3 0 0,2 3 0 15,0 2-480-15,1 2 0 0,1 4 0 0,1 3 0 16,2 5 192-16,1 0 32 0,-1-1 16 0,4 1 0 15,1 0 208-15,3 0 64 0,1 2 0 0,-2-2 0 16,0 0-208-16,-1 1-48 0,0 2 0 0,-2 1 0 16,0 4-80-16,-2 0-32 0,-2 4 0 0,0 1 0 15,1 2-144-15,0 5 160 0,-3 4-160 0,1 0 160 16,-2 3-160-16,4 3 0 0,-1-2 0 0</inkml:trace>
  <inkml:trace contextRef="#ctx0" brushRef="#br0" timeOffset="172021.17">12087 4603 8287 0,'0'0'368'0,"0"0"80"0,0 0-448 0,-5 8 0 0,5-8 0 0,-6 10 0 16,6-10 2624-16,-4 9 432 0,4-9 80 0,-1 13 32 16,0 1-2144-16,1 1-416 0,1-1-96 0,2 4 0 15,1 5-288-15,1 3-48 0,-1 2-16 0,2 5 0 16,1 2-160-16,-1 2 0 0,2-2 0 0,-1 0 0 16,-2 0 0-16,0 6 0 0,-1 4 0 0,0 10 0 15,-1 9 0-15,-2 5 192 0,0 5-192 0,0-1 192 16,-1-2-192-16,0 4 0 0,-1 5 0 0,0 3 0 15,-2 1 0-15,1-6 0 0,-2-8 0 0,0-3 0 0,-1-5 0 16,1 5 0-16,-2 1 0 0,1 3 0 0,-1 2 304 0,0-3 16 16,0-11 16-16,-1 1 0 0,1-1 320 0,1 6 64 15,0 10 16-15,1-2 0 0,0 4-272 0,1-4-48 16,4-3-16-16,1 7 0 0,2 8-272 0,2 7-128 16,3 7 128-16,4-5-128 0,2-5 0 0,-1 10-144 15,-2 6 0-15,3-2 0 16,2-9-240-16,-1-5-32 0,0-8-16 0,-1-3 0 0,2-2 64 0,-1 1 16 15,-2-2 0-15,2 2 0 0,-2-4 352 0,-2 4 0 16,-3 5-144-16,-2-1 144 0,-4 0-272 0,0-7 0 16,-2-5 0-16,-2-2-10352 0</inkml:trace>
  <inkml:trace contextRef="#ctx0" brushRef="#br0" timeOffset="172799.01">13933 4544 16575 0,'0'0'1472'0,"0"0"-1168"0,-8 4-304 0,8-4 0 16,0 0 1424-16,-5 10 240 0,5-10 32 0,0 13 16 15,-3 0-1360-15,3-2-352 0,0 2 0 0,0 1 0 16,0 2 128-16,3 3-128 0,-1 0 0 0,2 2 0 16,-1 1 0-16,0 3 0 0,-1 1 0 0,1 0 0 15,1 1 160-15,-2-1-160 0,1 1 128 0,-2 2-128 16,0 1 448-16,1 4 0 0,-1 3 0 0,2 6 0 0,-3 6-96 15,0 11-16-15,-2 10 0 0,2 6 0 16,2 1-144-16,-2 3-48 0,-2-1 0 0,2 8 0 16,3 10 240-16,0-2 64 0,-1-4 0 0,1-1 0 0,-1 0 48 0,2 5 16 15,2 5 0-15,1-4 0 0,1-9-192 0,0 2-48 16,1 2 0-16,2 6 0 0,-1 3-272 0,0-7 0 16,0-14 128-16,-1 5-128 0,0 2 0 0,-1 2 0 15,1 4 0-15,-1-6 0 0,-1-8 0 0,0 3 0 16,-2 1 0-16,0 6 0 0,-1 6 176 0,1-2-176 15,1-8 160-15,-1 5-160 0,0 4 272 0,0 2-32 16,1 3-16-16,1-5 0 0,1-4-224 0,3 6 144 16,0 2-144-16,4-1 128 0,-1-2-128 0,3-7-256 15,1-8 64-15,2-1 16 16,-1-1-464-16,1-2-112 0,-1-3-16 0,1-4-8192 16,-2-4-1632-16</inkml:trace>
  <inkml:trace contextRef="#ctx0" brushRef="#br0" timeOffset="181051.12">14080 9808 24879 0,'-15'-1'2208'0,"-5"-1"-1760"0,-4-4-448 0,5 2 0 16,2 1 1680-16,4-3 256 0,1 0 48 0,0-1 16 16,1-2-1072-16,2 3-224 0,-1 0-32 0,3 2-16 15,-1 1-16-15,8 3-16 0,-9-6 0 0,1 4 0 16,0 2-240-16,8 0-64 0,-9 1 0 0,9-1 0 0,-8 7-128 0,2 0-48 16,-2 3 0-16,1 1 0 0,1 2-144 0,-1 2 0 15,-1 0 0-15,1 4 0 0,0-5 144 0,-1 3-144 16,-1 1 160-16,0 0-160 0,0 2 544 0,0 2 16 15,0 0 0-15,1 0 0 0,0 1 160 0,1 0 48 16,1 2 0-16,2 1 0 0,0 0-320 0,1 0-64 16,2 1-16-16,2 1 0 0,1-1-240 0,0-2-128 15,2-3 160-15,2 2-160 0,0 0 0 0,3 0 0 16,0-2 0-16,2 3 0 0,0-2 0 0,3 3 0 16,-1-1 0-16,1 0 0 0,-1-2 0 0,4 2 0 0,0 1 0 0,1-1 0 15,2-3 0-15,0-1 128 16,1-3-128-16,3 0 0 0,3-3 0 0,3-1 144 0,3-2-144 15,2 1 128-15,3-1-128 0,2 2 0 0,3-2 0 0,0 1 128 16,0-2 16-16,0 1 0 0,-1-1 0 0,1 0 0 16,-1-2-144-16,2 2 0 0,3-2-160 0,3 1 160 15,2 2 0-15,1 0 0 0,2 0 0 0,-2 2 0 16,1 0 0-16,-5 1 160 0,0-2-32 0,1 0 0 16,5-2-128-16,4 0 128 0,3-1-128 0,2 1 128 15,0-2-128-15,-1-3 0 0,-3 2 144 0,0-1-144 16,0-1 0-16,4 1 128 0,3-2-128 0,2 0 0 15,1 0 0-15,-4-1 128 0,-2-2-128 0,-1 2 0 16,-2 1 0-16,4 1 0 0,3 1 0 0,3-1 128 16,4 1 0-16,-4 1 0 0,-1-1 0 0,-3 0 0 15,1-2-128-15,4 0 0 0,2-1 0 0,3 2 0 0,-3 1 0 0,-2 1 128 16,-5-3-128-16,2-1 0 0,2-1 0 0,5 1 0 16,2 0 0-16,0 1 128 0,1-1-128 0,-4 0 0 15,-2-3 0-15,4 2 0 0,4-3 0 0,0 1 0 16,1 0 0-16,-5 1 0 0,-7 0 0 0,5-2 0 15,4-1 0-15,3 0 0 0,0-1 0 0,-2 2 128 16,-6 2-128-16,-2-2 0 0,0-2 0 0,3 1 128 16,5 0-128-16,-1-1 0 0,0 1 192 0,-5 0-48 15,-5-2 0-15,3 1 0 0,3-4-144 0,5 2 160 16,5 2-160-16,-3-2 160 0,-4-3-160 0,-1 1 160 16,-3-2-160-16,4-1 160 0,5 0-160 0,0 0 0 15,-1 1 0-15,-6 1 0 0,-7 0 0 0,0 1 0 0,3 2 128 16,1 0-128-16,0 2 0 0,-2 2 0 0,-3-3 0 0,-4 2 0 15,-4 0 0-15,1-1 0 0,2 0 128 0,3 2-128 16,5 0 0-16,0-2 160 0,0 0-160 0,-3-1 160 16,-3 1-160-16,3-1 0 0,1 0 144 0,2 3-144 15,4-2 0-15,-2 2 0 0,-3 2 0 0,-5-2 128 16,-6 3-128-16,0 0 0 0,1-2 0 0,2 2 0 16,2 2 0-16,0 0 0 0,-1 1 0 0,-3 2 0 15,-3 1 0-15,-4-1 0 0,-6 3 0 0,3-2 0 16,1 0 0-16,2-3 0 0,3 2 0 0,3 1 0 15,0 2 0-15,-3-1 0 0,-2 2 0 0,-3-2 0 16,-3 1 0-16,-1-1 0 0,0 1 0 0,2 0 0 16,0-1 0-16,2 1 0 0,0 5 0 0,-2-3 0 15,-2-1 0-15,-2 1 0 0,-1-2 0 0,-5 4 0 16,-3-3 0-16,2-1 0 0,1 2 0 0,1 0 0 0,0 0 0 0,2 0 0 16,2 0 0-16,0 2 0 0,-2-1 0 0,-2 1 0 15,1-1 0-15,-3 1 0 0,-4 1 0 0,-3 2 0 16,-1 1 0-16,1 2 0 0,0 2 0 0,1-2 0 15,-1 0 0-15,0 0 0 0,-1-1 0 0,2 0 0 16,0-3 0-16,2 1 0 0,-3 0 0 0,1-1 0 16,-4-2 0-16,1-1 128 0,1 2-128 0,-1-3 0 15,-3-2 0-15,-2 1 0 0,-3-1 0 0,0-1 128 16,-1-1-128-16,-1 0 0 0,1-1 0 0,-1 0 0 16,0 1 0-16,-1 0 128 0,0 2-128 0,2-4 0 15,-2 3 0-15,-1-1 0 0,-1-1 0 0,2 1 0 16,0-3 0-16,0 2 128 0,-2 0-128 0,0 0 0 0,-2-2 0 15,0 1 0-15,1-1 0 0,-1-2 0 16,-2 1 0-16,-1 1 128 0,1-3-128 0,-1 1 0 0,-11-4 128 0,11 3-128 16,0 0 144-16,-2-5-144 0,-9 2 192 0,10 0-192 15,-10 0 0-15,9-1 0 0,-9 1 0 0,10-4 0 16,-1 0 192-16,-9 4-64 0,8-6 0 0,-1-1-128 16,-7 7 208-16,7-6-64 0,-2-1-16 0,0 1 0 15,-5 6-128-15,4-8 128 0,-4 8-128 0,4-9 128 16,0-1-128-16,-4 10 128 0,0 0-128 0,0-13 128 15,0 2-128-15,-1 2 0 0,1 9 144 0,-2-11-144 16,1-2 0-16,0 4 0 0,1 9 0 0,-4-10 128 16,1-1 0-16,1-1 0 0,2 12 0 0,-3-11 0 15,3 11-128-15,-2-12 0 0,0 3-176 0,2 9 176 16,-4-12 0-16,0 3 0 0,4 9 0 0,0 0 0 0,-6-8 0 0,6 8 0 16,0 0-128-16,0 0 128 0,-11-6 0 0,11 6 0 15,-10-3 0-15,10 3 0 0,0 0 0 0,0 0-144 16,-9 0 144-16,9 0 0 0,0 0 0 0,0 0-128 15,0 0 128-15,0 0 0 0,0 0 0 0,0 0 0 16,0 0 0-16,0 0-128 0,-3 9 128 0,3-9 0 16,0 9 0-16,0 0 0 0,0-9 0 0,2 12-128 15,-1-1 128-15,1-1 0 0,0 0 0 0,-1 2-128 16,-1-3 128-16,1 2 0 0,-1-11 0 0,2 13 0 16,-1-2 0-16,-1-11-128 0,0 0 128 0,3 12 0 15,-3-12 0-15,6 12 0 0,-6-12 0 0,5 12 0 16,-5-12 0-16,7 9 0 0,-7-9 0 0,5 9 0 0,-5-9 0 15,0 0 0-15,5 12 0 0,-5-12 0 16,0 0 0-16,4 13 0 0,-4-13 0 0,3 13 0 0,-3-13 0 0,1 13 0 16,-1-13 0-16,0 13 0 0,-1 0 0 0,1-13 0 15,-1 12 0-15,1-12 0 0,-3 10 0 0,3-10 0 16,-4 12 0-16,4-12 0 0,0 0 0 0,-8 5 128 16,8-5-128-16,-10 6 176 0,-1 0-176 0,1-2 192 15,-2-1-192-15,0 0 128 0,-1 0-128 0,-1-2 128 16,-2 0 16-16,1 1 0 0,-4-2 0 0,0 0 0 15,-2 0 48-15,-1 0 0 0,-2 0 0 0,1 0 0 16,0 0-192-16,-1 2 192 0,1-2-192 0,-1 3 192 16,1 1-192-16,2 1 0 0,1 1 0 0,1 2 0 15,-1 3 0-15,1-3 0 0,-2 1-160 0,-3 1 160 16,-2 1-1696-16,-1 0-240 0,-3 1-48 0,-3 0-19968 16</inkml:trace>
  <inkml:trace contextRef="#ctx0" brushRef="#br0" timeOffset="182785.82">26408 15573 6095 0,'4'47'256'0,"-1"-11"80"0,-1 5-336 0,2 6 0 0,1 3 0 0</inkml:trace>
  <inkml:trace contextRef="#ctx0" brushRef="#br0" timeOffset="182897.29">26441 16397 5007 0,'0'50'208'0,"0"-16"64"0,0 2-272 0,-2 0 0 0,2-3 0 0,0 0 0 15,-1-2 672-15,0 1 80 0,-1-1 16 0,2-2 0 16,-1-3-416-16,1-5-80 0,0-4-16 0,0-4 0 16,-2-6-256-16,2-7 0 0,0 0 0 0,0 0-3872 15</inkml:trace>
  <inkml:trace contextRef="#ctx0" brushRef="#br0" timeOffset="183243.67">26407 14725 6447 0,'0'0'272'0,"0"0"80"0,0 0-352 0,0 0 0 16,0 0 0-16,1 14 0 0,-1 3 2576 0,1 3 448 15,1 0 96-15,-1 7 16 0,2 4-2112 0,1 4-400 16,-1 4-96-16,1 2-16 0,0 2-272 0,0 0-64 16,0 0-16-16,0 5 0 0,1 4-160 0,0 3 0 0,-1 1 144 0,2 3-144 15,0 2 0-15,-1 0 0 0,-2-1 0 16,-2 4 0-16,0 6 0 0,1 1 0 0,-1 4 0 16,-1-2 0-16,-3-2 0 0,2-3-128 0,-1-5 128 0,-2 3 0 31,1 0-608-31,0 1-32 0,1-2-16 0,-1-4 0 15,-1-4-976-15,2-4-192 0,0-10-32 0,0-3-16 16,-1-4 880-16,1-3 176 0,0-3 48 0</inkml:trace>
  <inkml:trace contextRef="#ctx0" brushRef="#br0" timeOffset="183956.66">26692 15036 3791 0,'0'-11'160'0,"0"4"48"0,2 1-208 0,-2 6 0 15,0 0 0-15,0 0 0 0,0 0 288 0,0 0 16 16,0 0 0-16,0 0 0 0,0 0-48 0,0 0 0 16,2 13 0-16,2 1 0 0,-1 3 640 0,-2 2 112 15,-1 6 16-15,1 9 16 0,1 4-288 0,-1 9-64 16,0 4-16-16,3 5 0 0,3 4-32 0,-1 0 0 15,-1 0 0-15,1 0 0 0,-2 2 128 0,1 2 32 16,0 4 0-16,1-2 0 0,2 1-288 0,0-5-48 16,-3-5-16-16,2-4 0 0,-2-2-224 0,0 0-48 15,-1 0-16-15,3-2 0 0,-2-2-160 0,0-3 0 16,-2-3 0-16,1-5 128 0,0-3-128 0,-2-4 0 0,0-9 0 16,-1-3 0-1,0-4-576-15,-1-13-64 0,0 0 0 0</inkml:trace>
  <inkml:trace contextRef="#ctx0" brushRef="#br0" timeOffset="184184.63">26635 15450 7359 0,'0'-56'320'0,"1"18"80"0,1-5-400 0,0 4 0 0,2-2 0 0,1 9 0 16,2-1 2016-16,-1 11 320 0,-2 5 64 0,0 5 16 15,3 4-1616-15,-7 8-320 0,0 0-64 0,0 0-16 16,6 12 368-16,-2 2 80 0,-1 9 16 0,-1 5 0 15,1 9-272-15,1 6-48 0,0 8-16 0,1 5 0 16,0 4-336-16,3 2-64 0,0-2 0 0,1 8-128 16,-1 5 208-16,0 5-64 0,1 6-16 0,1-3 0 0,-1-6-128 0,-1 1 128 15,0-2-128-15,1 0 128 0,-1 2-128 0,1-10 0 16,1-6-192-16,1-7 192 16,-1-9-768-16,2-5-16 0</inkml:trace>
  <inkml:trace contextRef="#ctx0" brushRef="#br0" timeOffset="184773.89">30300 15162 10127 0,'-15'0'896'0,"5"0"-704"0,-1-2-192 0,0 4 0 0</inkml:trace>
  <inkml:trace contextRef="#ctx0" brushRef="#br0" timeOffset="185030.83">30156 15223 2751 0,'0'0'128'0,"0"0"16"0,-8 8-144 0,8-8 0 0,0 0 0 0,0 0 0 16,0 0 3328-16,0 0 640 0,0 0 128 0,-3 10 32 15,3-10-3072-15,0 0-608 0,0 0-128 0,0 10-32 16,0-10-288-16,2 12 0 0,1-1 128 0,-1 2-128 16,0-2 0-16,0 4 0 0,1 2 0 0,1 4 0 0,2 5 256 0,1 6 0 15,-1 2 0-15,1 5 0 0,-1-1 128 0,4 5 32 16,-1 4 0-16,0 1 0 0,-1 3-272 0,-2 4-144 16,-1-2 160-16,1 3-160 0,-4 0-192 0,1-2-144 15,-3-7-32-15,1-2 0 16,0-2-336-16,-2 0-80 0,-2-1-16 0,0 0 0 0,-1 0 560 0,0-1 240 15,0-2-192-15,-1-2 192 0,-1-2 0 0,1-2 0 16,-1-2 0-16,0-6 0 0,1-4-192 0,1-4 192 16,2-4-192-16,2-13 192 15,0 0-608-15,0 0 0 0</inkml:trace>
  <inkml:trace contextRef="#ctx0" brushRef="#br0" timeOffset="185261.92">30233 15258 6447 0,'2'38'576'0,"0"9"-576"0,1 7 0 0,1 5 0 15,0 1 1392-15,1 5 160 0,3 3 48 0,-1 4 0 16,0-2-256-16,2 2-64 0,1 0 0 0,0-6 0 15,-4-5-576-15,-1 2-128 0,1 1-32 0,-1-2 0 16,-1-2-768-16,0-2-160 0,-2-2-16 0,-2-5-7536 16</inkml:trace>
  <inkml:trace contextRef="#ctx0" brushRef="#br0" timeOffset="185783.89">30589 15032 8287 0,'0'0'736'16,"0"0"-592"-16,0 0-144 0,-1 11 0 0,1 1 1760 0,1-2 320 15,2 4 64-15,-1 5 16 16,2-2-1408-16,1 6-288 0,1 3-48 0,0 11-16 0,2 2-80 0,-1 8-32 16,-1 4 0-16,2 3 0 0,0 6-288 0,1-2 0 15,-1 0 128-15,-1 2-128 0,0 2 0 0,-2 3 0 16,0 1 128-16,1-1-128 15,-1-2-384-15,-1-4-128 0,-2-5-16 0,0-4-16 16,-4-2-400-16,2-2-80 0,-1-2 0 0,1 0-16 0,0-3 784 0,0-2 256 16,0-6-160-16,0-3 160 0,0-4-176 0,0-6 176 15,0-3-208-15,0-4-5424 0</inkml:trace>
  <inkml:trace contextRef="#ctx0" brushRef="#br0" timeOffset="185937.18">30654 15220 6447 0,'9'-49'272'0,"-2"17"80"0,-1 0-352 0,2 3 0 0,1 2 0 0,1 3 0 16,-4 5 1376-16,1 2 208 0,-1 4 32 0,-1 5 16 16,-5 8-1472-16,0 0-288 0,0 0-64 0</inkml:trace>
  <inkml:trace contextRef="#ctx0" brushRef="#br0" timeOffset="192450.14">17843 6730 15263 0,'43'-5'672'0,"-8"3"144"0,9-4-656 0,7 2-160 16,5 1 0-16,7-1 0 0,5 4 576 0,3-3 96 16,4-1 16-16,4 4 0 0,4 0-368 0,6 1-80 15,2 2-16-15,7-3 0 0,5-3-224 0,5 2 0 16,7 4 128-16,1-2-128 0,1-2 0 0,6 1 0 15,2 4 128-15,3-4-128 0,1-4 160 0,3 2-16 0,2 2 0 16,0 0 0-16,-1-1-144 0,3 1-144 0,2 1 144 0,-1-2-208 16,-3-4 208-16,3 0 0 0,0-1 0 0,-1 0 0 15,-3-5 0-15,1 2 0 0,-3-1 0 0,-4 0 0 16,-6-1 192-16,-2 1-32 0,-2 3 0 0,-2 1 0 16,-4 0-160-16,-6-1 0 0,-7-3 0 0,-4 3 0 15</inkml:trace>
  <inkml:trace contextRef="#ctx0" brushRef="#br0" timeOffset="193085">18225 7696 14623 0,'-30'-3'640'0,"11"1"144"0,2 2-624 0,-1 2-160 0,0-1 0 0,1-1 0 15,3 0 0-15,-1-3 0 0,0 2 0 0,-1-3 0 16,0 1 0-16,1 3 0 0,-2-4 0 0,-1 3-176 16,-2 1 176-16,0 1 128 0,0 3-128 0,-3-2 176 15,-1 0 144-15,-4 2 48 0,-3-1 0 0,0 1 0 16,1 5-32-16,-2 0 0 0,-1-1 0 0,1 0 0 15,2 1-336-15,4 0 144 0,3 0-144 0,3 1 0 16,3-3 0-16,5 1 0 0,3-3 0 0,9-5 0 16,0 0 0-16,-2 12 0 0,2-12-192 0,1 11 192 15,2 1 0-15,2 0 0 0,1-3 128 0,5 1-128 16,1 2 416-16,2 0-32 0,4 0 0 0,6-1 0 16,4 2 160-16,6-1 32 0,3-1 0 0,7-2 0 15,7-3-64-15,8-1-16 0,4-5 0 0,7 2 0 0,3-1-240 0,7-1-32 16,5-1-16-16,6-1 0 0,6-4-208 0,5-1 144 15,2 2-144-15,8-3 128 0,8 1 0 0,6 0-128 16,5 4 192-16,3-2-64 0,5 1 64 0,5 2 16 16,2-1 0-16,5 2 0 0,4-4-64 0,2 1-16 15,-1 1 0-15,2-2 0 0,0-4-128 0,-3 1 0 16,-3-4 144-16,1 2-144 0,-3-2 0 0,-4 2 128 16,-5-1-128-16,-4 1 0 0,-2 2 0 0,-6-3 0 15,-6 1 0-15,-3 2-11312 0</inkml:trace>
  <inkml:trace contextRef="#ctx0" brushRef="#br0" timeOffset="196887.37">19500 9503 11967 0,'0'0'1072'0,"0"0"-864"16,0 0-208-16,0 0 0 0,0 0 1712 0,0 0 288 16,0 0 64-16,9 10 16 0,-3-3-1504 0,-6-7-320 15,8 9-48-15,-1-2-16 0,-7-7 224 0,6 9 32 0,-2-1 16 0,0 2 0 16,0-1 0-16,-1 1 0 0,-2 0 0 0,-1 0 0 15,0 4-96-15,0-3-32 0,0 1 0 0,0 1 0 16,-1 1 112-16,-1 2 0 0,2-2 16 0,-1-1 0 16,-2 0-160-16,2 2-48 0,-2-2 0 0,2 1 0 15,0 0 0-15,0 2 0 0,-1-2 0 0,1 2 0 16,0-2 0-16,-2 2 0 0,0 1 0 0,-1 1 0 0,-1 3 64 0,-3 0 16 16,-1 0 0-16,-1 0 0 15,-1 0-96-15,0 1-32 0,-2 3 0 0,0 1 0 0,-2-2-16 16,0 1-16-16,-2-4 0 0,1 1 0 0,0-1-176 0,-2-1 160 15,0-1-160-15,-2-2 160 0,-1-3-160 0,-1-1 192 16,1-1-192-16,-1 0 192 0,-1 1-64 0,-1-1 0 16,0-1 0-16,-1 1 0 0,0-3 224 0,0 2 32 15,-2-1 16-15,0 1 0 0,-2-1-208 0,-1 2-64 16,-1-1 0-16,-1 1 0 0,0-1-128 0,-2 0 160 16,1 1-160-16,-1 1 160 0,-1 1-160 0,0 1 192 15,-2-1-192-15,1-1 192 0,-2 0 16 0,0-2 16 16,-1 2 0-16,1 1 0 0,1 0-64 0,-1-1-16 15,1-1 0-15,2 0 0 0,1 0-144 0,0-1 160 16,-1 0-160-16,-1-1 160 0,-2 1-160 0,-1-1 0 16,-3 2 0-16,0-2 0 0,-1 3 0 0,0 0 0 15,0-1 0-15,0 0 0 0,0 1 128 0,0-4-128 16,0-1 0-16,0-2 128 0,-1 1 64 0,-2-1 0 16,-1 2 0-16,1 0 0 0,1-2-64 0,2 2 0 0,0-1 0 0,1 1 0 15,0-2-128-15,3 1 192 16,1-1-192-16,-1-2 192 0,-2-1-192 0,-2-1 0 15,0 1 0-15,0 1 128 0,0-3-128 0,1 0 0 0,0 3 144 0,2-2-144 16,1 0 144-16,-1 1-144 0,1-6 192 0,0 2-192 16,-1 1 256-16,-2 0-48 0,-1 0-16 0,0 0 0 15,-1-1-192-15,1-1 0 0,0 2 0 0,1 0 0 16,2 0 0-16,0 2 0 0,0-1 0 0,1 0 0 16,0-1 0-16,-3 0 0 0,-1 0 0 0,0 3 0 15,0-2 0-15,0 3 0 0,0 0 0 0,0 0 0 0,0-1 0 16,1 0 128-16,0 1-128 0,1-2 0 0,0-2 192 0,-2 1-64 15,0-1-128-15,0 1 192 0,0-1-64 0,2 3 0 16,-1-2-128-16,0 0 192 0,0-2-192 16,3 1 144-16,0 3-144 0,1-1 128 0,2 1-128 0,-1 1 0 15,2 0 0-15,0 0 0 0,-2-2 0 0,1 2 0 16,-3 5 0-16,0 0 0 0,1 1 0 0,1 1 0 16,1-2 0-16,1 3 0 0,0 0 0 0,-2 1 0 15,2 0 0-15,2 3 0 0,2 2 0 0,1 0 0 16,-1 0 0-16,1 1 0 0,0-1 0 0,0-1 0 15,-2 2 0-15,1 1 0 0,1-2-128 0,3 2 128 16,2-2 0-16,0-1 0 0,-1 0 0 0,1 2 0 16,3 0 0-16,1 2 0 0,2-2 0 0,1 2 0 15,1-1 0-15,0-1 0 0,1-2 0 0,0 3 0 16,2 0 128-16,1 0-128 0,0-2 176 0,-1 3-48 16,1 1-128-16,1 2 192 0,0-2-192 0,0 0 128 15,1-2-128-15,0 1 0 0,1-2 128 0,-1 2-128 0,0-1 0 16,0 0 144-16,2 0-144 0,1-2 0 0,-1 0 0 0,3 1 0 15,-1-1 0-15,-1 1 0 0,0 4 0 0,2-5 0 16,-1 1 0-16,1 2 0 0,-2 1 0 0,2 2 0 16,-2 1 0-16,0-1 0 0,0 0 128 0,0 2-128 15,0 0 160-15,1 0-160 0,-1 0 192 0,0-1-192 16,0 0 256-16,2-2-64 0,-1 1-16 0,1-2 0 16,0-1-176-16,1-2 0 0,0-3 0 0,1 1 0 0,1-4 0 15,2 1 0-15,1-1 0 0,-1 0 0 0,-1-2 176 16,0 2-48-16,-1-4-128 0,-1 0 192 0,0-1-192 0,4-8 0 15,-3 10 0-15,-3-3 0 0,0-1 0 0,6-6 0 16,-8 6 128-16,8-6-128 0,-9 5 176 0,2 0-176 16,7-5 192-16,-7 5-192 0,7-5 192 0,-10 4-64 15,10-4 0-15,-7 0-128 0,7 0 176 0,-7-1-176 16,7 1 160-16,-8-4-160 0,2-1 176 0,0-2-176 16,1-1 192-16,0 2-192 0,0-3 208 0,0 0-64 15,-1-3-16-15,1 0 0 0,0-1 64 0,-2-1 0 16,1-3 0-16,-2 0 0 0,-2 0-16 0,-1 0 0 15,1-5 0-15,-1-3 0 0,0 2-176 0,0 0 192 16,1 3-192-16,1-3 192 0,0 3-192 0,-1-1 0 16,3 1 0-16,-1 2 0 0,0 0 0 0,3 6 0 15,0 3 0-15,1 2 0 0,0 1 0 0,4 6 0 16,0 0 0-16,0 0 0 0,0 0-160 0,0 0 160 16,0 0 0-16,0 0-144 0,2 17-48 0,0 3-16 15,2 3 0-15,1 3 0 0,0-3 208 0,1 5 0 0,2-2 0 0,1 1 0 16,-1-1 0-16,1 0 0 15,1 0 0-15,-1-1 0 0,-2 0 0 0,3-3 0 16,-3 0 0-16,1-1-144 0,-1 0 144 0,1 0 0 0,-1 1 0 0,1-3 0 16,0-2 0-16,1-1 0 0,2-2 0 0,0-5 0 15,1-2 176-15,0-2-48 0,1 0 0 0,2-2 0 16,2-2 48-16,2-1 0 0,-1-1 0 0,0-3 0 16,-1-4 16-16,1-2 16 0,2-2 0 0,1-1 0 15,0-3-16-15,1 0-16 0,0-3 0 0,0 2 0 16,0 0-176-16,0-1 160 0,-1-1-160 0,-1 0 160 15,-2 1-160-15,0 0 0 0,2 0 0 0,1-1 0 16,1 0-304-16,3-3-144 0,-2-3-16 0,3 0-13792 16,3 0-2752-16</inkml:trace>
  <inkml:trace contextRef="#ctx0" brushRef="#br0" timeOffset="199709.19">30897 4882 6447 0,'0'0'576'0,"0"0"-576"0,12-6 0 0,-12 6 0 0,9-6 944 0,0-1 80 16,-1 1 0-16,-8 6 16 0,7-7-576 0,-7 7-112 15,8-9-32-15,-8 9 0 0,7-9-112 0,-3 3-16 16,-4 6-16-16,6-9 0 0,-3-1 288 0,-3 10 64 16,2-10 16-16,0 1 0 0,-2 1 128 0,0 8 32 15,-3-9 0-15,3 9 0 0,0 0-368 0,0 0-64 16,-6-5-16-16,6 5 0 0,-8-3-256 0,8 3 0 16,-9 1 0-16,0 3 0 0,-1 1 0 0,1 2 0 15,0 0 0-15,-3 0-144 0,-2 4 288 0,0 1 64 16,-2 1 16-16,-1 2 0 0,-1 2 416 0,0 1 96 15,-2 2 16-15,-1 0 0 0,-1 0-128 0,0 1-32 16,0 0 0-16,0 3 0 0,-3-2-336 0,-1 1-80 0,-3 2-16 0,-2 1 0 16,-3 3-160-16,-3 1 0 15,-4 5 0-15,0 0 0 0,1 2 0 0,-1-2 0 0,1 0 0 16,0 3 0-16,-1-2 0 0,1 1 0 0,2-3-144 0,-5 0 144 16,-4 0 0-16,-3 1 0 0,-2-1 0 0,0 5 0 15,-1 4 0-15,1 2 0 0,1 2 0 0,1 0 0 16,3 0 0-16,0-3 0 0,-4-2 0 0,-1-1 0 15,-2-1 0-15,-1 2 0 0,0 1 0 0,2 2 0 16,2 0 0-16,1 4 0 0,2 2 0 0,0 0 0 16,-1-4 0-16,1-1 0 0,-3-5 0 0,-1 1 0 15,0 0 0-15,1 1 0 0,3 0 0 0,1 4 0 16,1 2 0-16,3 2 0 0,3 0 0 0,0-2 0 16,-3 0 0-16,-3-5 0 0,-2-1 0 0,-3 3 0 15,-3 3 0-15,1 1 0 0,2 5 0 0,-1 3 0 16,0 3 0-16,1 1 0 0,0-6 0 0,-2-4 0 0,-2-4 0 0,-1 0 0 15,-2 1 0-15,4 1 0 0,0 4 0 0,3-3 0 16,2 1 0-16,2-5 0 0,1-2 0 16,1-3 0-16,-5-1 0 0,1-2 0 0,-4-1 0 0,4-2 0 15,-1 3 0-15,3 3 0 0,0 2 192 0,2 3-16 16,1 3 0-16,1-1 0 0,-2-2 192 0,-2-3 32 16,-4 0 16-16,-2 0 0 0,0 3-192 0,0 1-32 15,3 0-16-15,0 4 0 0,2 3-176 0,1 0 0 16,0 0 0-16,-3-3 128 0,-2-7-128 0,-1 0 0 15,-3-5 0-15,4 3 128 0,2 0-128 0,4 0 0 16,2 0 0-16,1 3 0 0,3 1 0 0,0-2 0 0,1-3 0 16,-1 0 0-16,-2 0 0 0,-1-5 0 15,-2-3 0-15,2-1 0 0,0 0 0 0,1 0 0 0,3 1 0 16,1 2 128-16,1-4-128 0,2 5 0 0,3 0 0 0,2 0 0 16,1-2-256-16,0-2-64 0,2-2-32 0,1-4-11024 15</inkml:trace>
  <inkml:trace contextRef="#ctx0" brushRef="#br0" timeOffset="200572.45">31987 6214 11967 0,'2'-9'1072'0,"0"-1"-864"0,-1 0-208 0,-1-1 0 16,0 0 1792-16,0 3 304 0,0 8 64 0,1-11 16 15,1 2-1344-15,-2 9-272 0,0 0-48 0,0 0-16 16,0 0-368-16,0 0-128 0,0 0 0 0,0 0 0 15,0 0 0-15,0 0-256 0,0 0 16 0,0 0 16 16,-10 7-16-16,1 4 0 0,-1 2 0 0,-1 1 0 16,0 4 240-16,-2-1-192 0,-2 4 192 0,0 3-192 15,-2 1-384-15,0 4-80 0,-4 1-16 16,-3 4 0-16,-2-2-176 0,-1 0-48 0,0 1 0 0,-5 2 0 0,-4-2 512 0,-5 3 80 16,-3 2 32-16,-3 4 0 0,-4 5 800 0,0 6 176 15,2 3 16-15,-1 3 16 0,1-1-64 0,1-1-16 16,-3-1 0-16,-1 0 0 0,-3 1-368 0,-3 4-80 15,-1 6-16-15,1-2 0 0,3 3-192 0,2-3 144 16,-2-1-144-16,2-2 128 0,-3 1 64 0,-4 3 0 16,-5 5 0-16,-3 2 0 0,3 2 416 0,-1-5 96 15,1-4 0-15,0 4 16 0,-2 2 112 0,-3 5 32 16,-6 3 0-16,1-3 0 0,1-2-64 0,2-1-16 0,3-1 0 0,1 6 0 16,-4 0-112-16,-1 1-32 0,-2 1 0 0,2-2 0 15,4-3-320-15,2 2-64 0,1 3 0 0,-1 2-16 16,-1 3-48-16,-2-2-16 0,-3-5 0 0,0-1 0 15,1 1-16-15,4 3 0 0,3 5 0 0,-1-3 0 16,-3-5 32-16,-4-3 16 0,-4 1 0 0,2 2 0 16,4 5 48-16,3-2 0 0,5-1 0 0,-1-8 0 15,-1-7 0-15,-1 2 16 0,-1 1 0 0,6 3 0 16,2 1-128-16,6-4-16 0,3-4-128 0,5-4 192 16,2-3-192-16,1-5 0 0,1 1 0 0,2-2-10560 15,3 5-2096-15</inkml:trace>
  <inkml:trace contextRef="#ctx0" brushRef="#br0" timeOffset="205243.29">24892 8879 6447 0,'0'0'576'0,"6"-8"-576"0,1 0 0 0,-7 8 0 15,6-9 3584-15,0 1 592 0,-1 0 128 0,-5 8 32 16,0 0-2592-16,0 0-512 0,4-10-96 0,-4 10-32 16,1-10-400-16,-1 2-64 0,0 8-32 0,0 0 0 15,0 0-352-15,0 0-64 0,-4-13 0 0,0 2-16 16,4 11 128-16,-4-9 16 0,-1-3 16 0,5 12 0 15,-6-10 304-15,-1 2 64 0,-1 2 16 0,0-1 0 16,1 1-112-16,-1 0-32 0,8 6 0 0,-9-6 0 16,-3-2-176-16,0 4-32 0,-1-5-16 0,-1 5 0 15,-1-1-144-15,0 0-16 0,-2-2-16 0,-1 2 0 16,-2 0-16-16,-2 0 0 0,-3 1 0 0,-1 1 0 16,-1 0 32-16,-1 3 0 0,0 2 0 0,-1 2 0 15,2 0-192-15,-1 1 0 0,1 0 0 0,1 4 0 16,0 2 0-16,1 0 0 0,0 2 0 0,0 2 0 0,-1-2 0 0,0 0 0 15,-1 4 0-15,-1-2 0 0,0 1-128 0,-5 0 128 16,2-2 0-16,0 4 0 0,1-1 0 0,0 3 0 16,-2-3 0-16,2 1 0 0,0-1 0 0,0 1 192 15,2 2-64-15,-1 1 0 0,2-1 16 0,-2 3 0 16,-1-1 0-16,1 0 0 0,1 0-144 0,-2 0 128 16,-3-1-128-16,0 0 128 0,-2 0-128 0,0 1 0 15,0 1 144-15,2 1-144 0,2-3 0 0,0 2 0 16,-1 2 0-16,2 0 128 0,0-2-128 0,3 3 0 15,1 0 0-15,-1 2 0 0,-1 2 0 0,2-2 0 0,0 0 0 16,-3-2 0-16,-2 0 0 0,-3-1 0 0,-2-1 0 0,-1 0 128 16,-1-3-128-16,2 1 176 0,1 0-176 0,2 0 192 15,3 2-32-15,3 1 0 0,1-2 0 0,1 2 0 16,3 0-160-16,-2 1 128 0,2 1-128 0,1 3 128 16,2 0-128-16,-4 3 0 0,0-1 0 0,0 1 0 15,-2-1 0-15,-1 0 0 0,-3-6 0 0,2 0 0 16,1-1 192-16,0-1-32 0,-1 2-16 0,3 0 0 15,1 1 32-15,0-1 0 0,-2 0 0 0,2 1 0 16,1 3-176-16,-1 0 0 0,3-1 0 0,0 1 128 16,-1 1-128-16,3-1 0 0,0-3 144 0,2 3-144 15,0-1 0-15,3-2 144 0,-1 1-144 0,0-3 0 16,-1-1 128-16,1 0-128 0,-3-3 0 0,1 3 0 16,1 1 0-16,-1 4 0 0,-1-3 128 0,0 3-128 15,2 2 0-15,-1 0 0 0,0-1 0 0,3 1 0 16,0 1 144-16,-1-4-144 0,1 0 0 0,1-1 144 15,0-1-144-15,2 0 192 0,0-3-192 0,-1-3 192 0,1 0-16 0,-1 1 0 16,1 1 0-16,1-2 0 0,0 0-176 0,1 1 160 16,-1 0-160-16,-1 3 160 0,1-1-160 0,0 3 0 15,0 1 144-15,0 1-144 0,0 1 0 0,1-3 128 16,0 4-128-16,0-4 0 0,2 2 0 0,1 0 128 16,-1-1-128-16,1-1 0 0,0-1 0 0,0-2 0 15,0-2 0-15,-1 0 128 0,1 0-128 0,0 1 0 16,0-1 0-16,-1-1 128 0,1-1-128 0,0 2 0 15,-1 1 0-15,-1-2 128 0,2-5-128 0,0 4 0 16,1-1 0-16,0 0 128 0,-1-1 0 0,1 0 0 16,1 0 0-16,0 1 0 0,1-3 0 0,-1 0 0 15,1 0 0-15,-2-1 0 0,0 2-128 0,0-1 144 0,0 0-144 0,0 3 160 16,0-4-160-16,0 0 0 0,-1 1 144 16,1-2-144-16,0 0 0 0,0-1 0 15,0-1 0-15,0 0 128 0,2-1 48 0,-1-1 16 0,1-1 0 0,2-8 0 16,-3 9-192-16,3-9-144 0,-3 11 144 0,3-11-208 15,-1 10 208-15,1-10 192 0,-1 9-48 0,1-9 0 16,-3 11-16-16,3-11-128 0,-2 9 192 0,-1 0-64 16,3-9-128-16,-4 10 0 0,-1 1 144 0,1-2-144 15,0-1 0-15,0 1 0 0,-1-3 0 0,5-6 0 16,-4 8 0-16,4-8 0 0,-4 9 0 0,4-9 128 16,-4 8-128-16,4-8 0 0,0 0 0 0,0 0 128 15,0 0-128-15,0 0 128 0,0 0-128 0,0 0 128 0,0 0 0 16,0 0 0-16,0 0 0 0,0 0 0 0,0 0 0 0,0 0 0 15,-6-4 0-15,0 0 0 0,1-3-128 0,-1 1 176 16,-1 0-176-16,1-1 192 0,-1-2-192 0,-1 0 128 16,-1 0-128-16,0-2 128 0,-1 0-128 0,-1-4 160 15,1 0-160-15,-1-1 160 0,1-1-160 0,0 3 160 16,-1-1-160-16,3 1 160 0,2 0-160 0,-2-4 0 16,-3-1 144-16,2 0-144 0,2 2 0 0,-1-4 144 15,0 3-144-15,3 1 0 0,-2 0 0 0,3 0 0 16,0-1 0-16,0 1 0 0,1 0 0 0,-1 2 0 15,1 4 0-15,0 1 0 0,-1 0 0 0,4 10 0 16,0 0 0-16,0 0 0 0,0 0 0 0,0 0 0 16,0 0-160-16,0 0 160 0,0 0-128 0,0 0 128 15,0 0-160-15,8 14 160 0,0 1-176 0,1 0 176 16,0 4-192-16,3-1 192 0,1 0-128 0,0 2 128 0,-1-1 0 16,2 1 0-16,2 3 0 0,1-3 0 0,1 1 0 0,0 0 0 15,1-3 0-15,0 1 0 0,-1 1 0 0,-1 2 0 16,-4 0 0-16,0 0 0 0,0-2 0 0,1-2 0 15,-3-1 0-15,1-3 0 0,-2 0-160 0,1-3 160 16,-1-2 0-16,1-3 0 0,0-3 0 0,1 0 0 16,0-3 128-16,0-1 16 0,1-3 0 0,0-1 0 15,0-2 48-15,1-1 16 0,-1-1 0 0,0-1 0 16,0-1-32-16,-1 0-16 0,0-1 0 0,-1 0 0 16,0-1 32-16,-1-1 0 0,1-3 0 0,0 1 0 15,1 2-192-15,1-2 128 0,-1 2-128 0,2-2 128 16,2-1-128-16,2-4 0 0,0 1 0 0,2-3 0 15,0 0-1056-15,0 1-144 0,1-6-16 0,1 0-20576 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19:37:41.359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3313 8284 1839 0,'0'0'160'0,"0"0"-160"0,0 0 0 0,0 0 0 16,0 0 1328-16,0 0 224 0,-8-2 48 0,8 2 16 15,-3-11-720-15,1 0-160 0,-1-2-32 0,3 0 0 0,1 0-320 0,-1 1-80 16,-1 0-16-16,0-1 0 0,-1-1 224 0,1 1 64 16,-1 0 0-16,-1 0 0 0,-1 0 240 0,1-1 48 15,1-1 16-15,-2-2 0 0,-1-1-112 0,1-2-32 16,1-1 0-16,1-4 0 0,-2-2-352 0,1 0-80 16,0-2-16-16,2 0 0 0,0-1-160 0,2-1-128 15,-1 0 192-15,0-3-192 0,1-3 352 0,2 2-32 16,0-1-16-16,2-2 0 0,1-9-16 0,4-1 0 15,-1-3 0-15,1-3 0 0,4 0-144 0,2-1-16 16,1-1-128-16,-1 1 192 0,-5 2-48 0,5 0-16 0,0 0 0 16,1 2 0-16,1-4 16 0,1 2 0 0,2 0 0 0,0 2 0 15,1 2-16-15,2 2 0 0,-1 3 0 0,1-1 0 16,1-8-128-16,1 0 128 0,2-6-128 0,4-2 128 16,0-3-128-16,3 0 0 0,2 3 0 0,3-4 0 15,3 1 0-15,6-3 0 0,1-2 0 0,3 3 0 16,-3-3 0-16,3 4 0 0,-1 3 0 0,0 0 0 15,0-1 0-15,0-1 0 0,2 0-144 0,2 2 144 16,2-1 0-16,2 7 0 0,-1 3 0 0,0 3 0 16,-1-2 0-16,5 0 0 0,5-3-128 0,3-1 128 15,6 0 0-15,1 2 0 0,1 0 0 0,2 2 0 16,1-1 0-16,5 0 0 0,3 3 128 0,0 1-128 16,-1-6 0-16,4 0 0 0,3-3 0 0,0 0 0 15,2 1 0-15,-2 2 0 0,0 6 0 0,-1 2 0 0,1-1 0 16,3 2 0-16,4 2 0 0,-1-1 0 0,-3 2 0 15,1 0 0-15,2 1 0 0,-2 1 0 0,1 3 0 0,2 3 0 16,1 2 0-16,0 4 0 0,1 2 0 0,-1 4 0 16,-4-2 0-16,1 1 0 0,-2-3 0 0,1 1 144 15,3 0-144-15,-1-2 128 0,-2 0-128 0,3-1 0 16,3 0 0-16,-2 3-176 0,-2 6 176 0,0-1 0 16,-1 5 0-16,0 3 0 0,-4 0 0 0,0 5 0 15,-3 6 0-15,-3-1 0 0,-1 3 0 0,-1 3 0 16,-1-1 0-16,-2 3 0 0,-5 4 0 0,-3 2 0 15,-1-1 0-15,2-1 0 0,-4-2 0 0,2 1 0 16,-1-2 0-16,-1 1 0 0,-4-2 0 0,0-1 0 0,1-1 0 16,-1 0 0-16,-2 4 0 0,-2 1 0 0,0 1 0 0,-6 0 0 15,-3-1 256-15,-5-2-32 0,-1 0 0 0,-2 0 0 16,-1 1 288-16,-3 0 64 0,-3 0 16 0,-1 1 0 16,-5 1-80-16,-1 0-32 0,-4 1 0 0,-4 1 0 15,-4-2-192-15,1-1-32 0,-4-3-16 0,-1 2 0 16,-2-6-80-16,1 0-16 0,-2-1 0 0,0-2 0 15,0-2 80-15,-1-2 16 0,-2-1 0 0,-1-1 0 16,0-1 16-16,-2 0 0 0,-5-2 0 0,1 1 0 16,1-3 48-16,-3 1 16 0,-1 0 0 0,0 0 0 15,1-1 0-15,-1 0 16 0,-2 0 0 0,0 0 0 16,-1 0-64-16,0-2-16 0,1 0 0 0,-2 2 0 16,0 2-64-16,0-1-32 0,0-1 0 0,-2-3 0 15,1 2-32-15,0-1 0 0,-1 1 0 0,2 0 0 16,-2-4-128-16,-1 4 160 0,1 0-160 0,-4 1 160 15,0 1-160-15,-2 1 128 0,0-1-128 0,-1 1 128 16,0 5 48-16,0 1 0 0,1 0 0 0,8 5 0 0,-10-3-176 0,10 3 0 16,0 0 0-16,-11 8 0 0,3 3 0 0,2 0 0 15,-1 2 0-15,3 3 0 0,0 3-144 0,2 3 144 16,1 4-192-16,2 4 192 0,-1 2 0 0,4 2-128 16,1 2 128-16,0-2 0 0,3 1 0 0,0-1 0 15,0-1-128-15,1-6 128 0,0-4 0 0,0-2 0 16,0 0 0-16,-1-1 0 0,-2-2 0 0,0 0 0 15,-1-2 0-15,-1-2 0 0,-2-2 0 0,-2-12 0 16,4 10 0-16,-4-10 0 0,3 12 0 0,-3-12 0 16,0 0 0-16,0 0 0 0,0 0 0 0,0 0 128 0,8-5-128 0,0 0 0 15,-3-2 128-15,-1 1-128 0,0-3 0 0,-2 1 144 16,0 0-144-16,-2 8 0 0,2-9 0 0,-2 0 0 16,0 0 0-16,0 9 128 0,-2-10-128 0,2 10 0 15,-7-10 384-15,0 2-16 0,-2 2 0 0,0 0 0 16,-1 1 80-16,-2 3 0 0,-1-2 16 0,0 1 0 15,-3 0-176-15,-2 1-32 0,-1 1-16 0,-2 1 0 16,-3 2-240-16,-3 2 144 0,-6 0-144 0,-5 3 128 16,-7 2-128-16,-6 4-256 0,-5 4 64 0,-3 3 16 31,-2 9-2480-31,-9 1-496 0</inkml:trace>
  <inkml:trace contextRef="#ctx0" brushRef="#br0" timeOffset="5321.25">5539 9682 2751 0,'-13'-3'128'0,"3"2"16"0,-2 2-144 0,1-1 0 16,-1-1 0-16,3 1 0 0,9 0 5920 0,0 0 1152 16,-11-3 224-16,11 3 64 0,0 0-5616 0,0 0-1104 15,0 0-240-15,0 0-32 0,0 0-368 0,8-6 0 16,1 1 0-16,4 0 0 0,2-2 0 0,3 0 0 15,1-2 0-15,4 0 0 0,-8 4-128 0,2-1 128 16,4-1-128-16,4-5 128 0,1-1 0 0,3-2 0 0,2-4 0 16,3 0 0-16,34-24 0 0,-9 6 0 0,-4 3 0 0,-1 3 0 15,-2 2 0-15,-1 2 0 0,-3 1 0 0,-1 4 0 16,-1 2 0-16,-2 2 0 0,0 0 0 0,3-2 128 16,3-2-128-16,2 0 0 0,4 1 0 0,3 0 0 15,0 0 0-15,4 4 0 0,0-2 0 0,1 2 128 16,2-4-128-16,3 3 0 0,3 1 0 0,1 2 0 15,0 1 0-15,0 0 0 0,0-2 0 0,2 3 0 16,5 1 0-16,3 1 0 0,2-4 0 0,0 1 0 16,-3-2 0-16,1-2 0 0,2 1 0 0,3-1 0 15,0-2 0-15,0-1 0 0,-2 3 0 0,0 0 0 16,1 2 0-16,2-3 0 0,-1 2 0 0,0 1 0 16,-4 6 0-16,0 3 0 0,-3 4 0 0,-2 2 0 15,-1-1 0-15,1 5 0 0,-2 3 0 0,-4 3 0 16,-4 0 0-16,2 0 0 0,1-1-128 0,2 0 128 0,-1-2 0 15,0 1-128-15,-5 1 128 0,-3-2 0 0,-3-1 0 16,-1-1 0-16,0-2 0 0,3 0 0 0,0 2 0 0,-1 1 0 16,-2 0 0-16,-1 2 128 0,-4 0-128 0,0 0 0 15,-4 1 0-15,2-1 128 0,-1 1-128 0,0 1 0 16,2 2 0-16,0 5 0 0,1 2 0 0,-4 2 0 16,-4-2 0-16,-2 2 0 0,-3-2 128 0,0 0-128 15,1-1 128-15,-3 0-128 0,-2 1 176 0,0-1-48 16,0 3 0-16,-2-6 0 0,-5 2-128 0,-2-3 0 15,-2 1 144-15,-5 2-144 0,-2-2 208 0,-2 0-16 16,-3 1-16-16,-2-2 0 0,1 1-176 0,-3-1 0 16,-2-1 144-16,0 0-144 0,0-2 0 0,-4-1 144 0,1 0-144 0,-2-1 0 15,-5-8 144-15,0 0-144 0,6 9 0 0,-6-9 144 16,0 0-144-16,0 0 160 0,0 0-160 0,0 0 160 16,0 0 288-16,0 0 64 0,0 0 16 0,0 0 0 15,0 0 16-15,0 0 0 0,0 0 0 0,0 0 0 16,0 0-336-16,0 0-64 0,2-10-16 0,-2 10 0 15,-3-12-128-15,0 2 0 0,2 1 144 0,0-2-144 16,-1-1 0-16,2 1 0 0,-1-2 0 0,-1 0 128 16,0 0-128-16,0 0 0 0,-2-2 128 0,0 0-128 15,-1-2 224-15,1-4-32 0,-2-3 0 0,0-4 0 16,-2 0 128-16,-1 2 0 0,0 0 16 0,0 0 0 16,0 3-144-16,0 2-16 0,-1 0-16 0,4 5 0 15,-2 2-160-15,3 2 0 0,0 6 0 0,5 6 0 16,0 0 0-16,0 0 0 0,0 0 0 0,0 0 0 0,0 0-240 0,0 0 80 15,1 13 16-15,3-2 0 0,1 1 144 0,2 0-128 16,-2 0 128-16,1-1-128 0,2 0 128 0,1-1-192 16,0 3 192-16,1 0-192 0,-1 0 192 0,0-2-192 15,2 2 192-15,1 0-192 0,0-3 192 0,1 3 0 16,0 0-144-16,0 0 144 0,-1 0 0 0,1 2-176 16,-1-1 176-16,-1 0-128 0,0 2 128 0,0-2 0 15,0-1-144-15,1 0 144 0,-2-1 0 0,-1 0 0 16,-1-2 0-16,-1-2 0 0,0 0 0 0,-1 1 0 15,-6-9 0-15,3 12 0 0,-3-12 0 0,3 10 0 16,-2-1 0-16,-1-9 0 0,0 0 0 0,0 11 0 16,0-11 128-16,0 0-128 0,0 0 0 0,-4 10 160 15,4-10-160-15,-5 8 160 0,-3-1 0 0,1-1 0 0,-3-1 0 0,10-5 0 16,-11 4 128-16,-1 0 32 0,0 1 0 0,2-1 0 16,-1 1-128-16,1 2 0 0,-2 1-16 0,1 2 0 15,-3-3-176-15,0 3 0 0,0 1 0 0,-1-2 0 31,1 0-880-31,-2 1-144 0,1 3-48 0,-2 0-15936 0</inkml:trace>
  <inkml:trace contextRef="#ctx0" brushRef="#br0" timeOffset="10158.5">5906 12575 12895 0,'-8'1'1152'0,"-1"2"-928"0,0-1-224 0,1 2 0 16,8-4 2304-16,-7 7 400 0,7-7 96 0,0 0 16 16,-5 8-1776-16,5-8-336 0,0 0-80 0,0 0-16 15,0 0-400-15,0 0-80 0,13 4 0 0,0-4-128 16,2-2 160-16,0-2-160 0,1-1 128 0,0 0-128 16,-1 0 0-16,2 1 0 0,3 4 0 0,2 0 0 15,3 0 0-15,1 1 0 0,-2 2 0 0,4 1 0 16,3 0-240-16,-1 2 80 0,3 2 16 0,-1 2 0 15,2 3-80-15,-1 2-16 0,-2 2 0 0,2 0 0 16,2 1-16-16,-1-4-16 0,-3-2 0 0,6 0 0 16,3-1 480-16,3 0 112 0,1-2 0 0,5 1 16 15,0-2 208-15,2 3 32 0,0 0 16 0,0 0 0 16,0-2-272-16,-1 1-48 0,0 0-16 0,2 0 0 16,3 3-64-16,1-1-32 0,-3-1 0 0,3 4 0 0,2 0 64 15,-2 1 16-15,-1 0 0 0,1 2 0 0,0-1-240 0,4 0 0 16,4 1 0-16,1 0-160 0,1-1 160 0,-2-1 0 15,-1-3 0-15,-3-4 0 0,-4-1 0 0,5-2 0 16,4-2 0-16,4-4 0 0,2-4 304 0,-2-2 80 16,-3-2 32-16,1 0 0 0,-2 0-80 0,5-2-16 15,5 0 0-15,2 0 0 0,-2 4-320 0,-2-2 128 16,-5 0-128-16,0 2 0 0,-2-2 0 0,2 1 0 16,2 4 0-16,-2 1 0 0,-1 2 128 0,-5 3-128 15,-4-1 160-15,-4-2-160 0,0 0 384 0,-1 0 0 16,1 0-16-16,3 2 0 0,2 0 80 0,-2 1 0 15,-1-2 16-15,-4-1 0 0,-5 0-16 0,0 2-16 16,1-4 0-16,-2 2 0 0,0-1-160 0,3 1-16 0,3 0-16 16,2 1 0-16,-1 1-48 0,-2 2-16 0,-3-3 0 0,-1 3 0 15,-1 0-176-15,-2 1 160 0,-1 1-160 0,0 3 160 16,0 1-160-16,0 3 0 0,0 2 0 0,0 4 0 16,-1 0 0-16,-1 2 0 0,-4 1 0 0,-1 0-176 15,-4 3 176-15,-1-4 0 0,-1-2 0 0,2 2 0 16,-5 0 0-16,1 0 0 0,-2 0 0 0,0 1 0 15,2-2 0-15,-2-1 0 0,-1-1 0 0,0 1 0 16,1-2 0-16,-1 0 0 0,-4 0 0 0,0-1 0 16,-3 1 0-16,1-1 0 0,-2 0 0 0,-1 1 128 15,-2 0-128-15,1 0 176 0,-4-2-176 0,1 3 192 16,0 5-192-16,-2-3 0 0,-1 0 144 0,-1-2-144 16,0 1 0-16,1-4 128 0,2-2-128 0,-1-2 0 0,0-4 0 0,1 0 128 15,1-2-128-15,1-1 0 0,-2-1 128 0,2-2-128 16,2 0 160-16,-2-1-160 0,0-1 144 15,1 0-144-15,2 1 128 0,-2-3-128 0,0 3 0 0,1 0 128 16,-1-1-128-16,0 1 0 0,-3 1 0 0,-1-1 0 16,1 0 0-16,-1 0 0 0,-10 0 0 0,12-1 128 15,-2 0-128-15,-10 1 0 0,11-4 176 0,-2 0-48 16,-1-4-128-16,-2-1 192 0,-1-2-192 0,1 0 0 16,-1-5 128-16,0-2-128 0,-1 1 384 0,-1 0 48 15,-2 0 0-15,-1-1 0 0,0-3-96 0,-1 1-16 16,-2 2 0-16,-1 1 0 0,0 0-64 0,-2 0-32 15,-3 0 0-15,-1 3 0 0,1 1-96 0,0 1-128 16,-1 2 176-16,1-1-176 0,0 5 160 0,1-1-160 0,1 1 128 0,7 6-128 16,-5-12 0-16,1 4 0 0,4 8-144 15,0 0 144-15,-4-9 0 0,4 9-128 0,0 0 128 0,0 0 0 16,0 0 0-16,0 0-192 0,0 0 192 0,0 0-160 16,0 0 160-16,0 0-208 0,0 0 80 0,-1 9 128 15,1-9-224-15,1 14 80 0,-1 1 16 0,4 3 0 16,1 4-64-16,0-2-16 0,2 1 0 0,1-1 0 15,1 3-16-15,0 0 0 0,0 2 0 0,2-2 0 16,-1-2 16-16,0 1 0 0,1-1 0 0,-1 0 0 16,1 1 208-16,-1-4 0 0,1 1 0 0,-2-1-144 15,-1-2 144-15,-1-1 0 0,1 0 0 0,-1 0 0 16,-2-4 0-16,-1-1 0 0,-4-10 0 0,2 11 0 16,-2-11 0-16,2 11 176 0,-2-11-176 0,0 0 192 15,0 0 32-15,-5 8 16 0,5-8 0 0,-7 8 0 16,7-8-48-16,-10 5 0 0,0 0 0 0,0-1 0 0,0-4 0 0,-2 0-16 15,-1 0 0-15,0 0 0 0,-2 0 32 0,-1 0 16 16,-3-2 0-16,0 2 0 0,0-3 16 0,-1 0 0 16,-1 1 0-16,-1 1 0 0,-1-1-64 0,1 2-16 15,0-1 0-15,0 1 0 0,-2 1-160 0,2 1 0 16,1-2 0-16,1 1 0 16,-1 1-704-16,-3 1-160 0,-3 0-32 0,1 3-18224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19:46:18.588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29188 2562 10127 0,'0'0'896'0,"0"0"-704"16,0 0-192-16,0 0 0 0,2-9 3760 0,-2 9 720 16,0 0 128-16,0 0 48 0,0 0-2992 0,0 0-576 0,0 0-128 0,0 0-32 15,0 13-240-15,0 7-48 0,2 2-16 16,-4 7 0-16,0 1-240 0,-1 1-32 0,-1 0-16 0,1 1 0 16,0-2-16-16,0-2-16 0,0 1 0 0,1-3 0 15,0-1-112-15,1 1 0 0,0 0-16 0,2 0 0 16,-2-1-176-16,1 0 0 0,0-2 0 0,0-1 128 15,0-1-128-15,0 1-192 0,1-1 32 0,3-4 16 32,-1 0-512-32,-1-1-112 0,1-2 0 0,-1-2-16 15,1-2-1632-15,-3-10-320 0</inkml:trace>
  <inkml:trace contextRef="#ctx0" brushRef="#br0" timeOffset="408.17">29532 2800 21183 0,'0'0'1888'0,"0"0"-1504"16,0 0-384-16,0 0 0 0,0 0 1344 0,-7 6 192 15,7-6 32-15,-8 9 16 0,1 0-1008 0,-2 1-208 16,-3-1-48-16,0 0 0 0,0 0 176 0,-1 1 16 15,-1 2 16-15,-2 0 0 0,-1 0-304 0,-1-1-64 16,-3 1-16-16,2 1 0 0,-1 1-144 0,1 1 0 16,-2-1 0-16,-1 0 0 0,-1-1 0 0,3 3 128 0,1-3-128 15,5-1 0-15,0-3 144 0,2-1-144 0,0 0 160 0,3-1-160 16,0 0 688-16,9-7 32 0,-9 7 16 0,9-7 0 16,-5 7-320-16,5-7-64 0,0 0-16 0,-4 11 0 15,4-11-160-15,-3 12-48 0,3-2 0 0,1-1 0 16,-1-9-128-16,6 9 0 0,-1 0 0 0,3-1 0 15,-1 0 0-15,4-2 0 0,2 0 144 0,0-2-144 16,0 0 0-16,4-1 128 0,2 0-128 0,1-2 0 16,-2-1 0-16,2 0 0 0,2 0 0 0,0 0 0 31,-1 0-560-31,0-1-80 0,-2 1 0 0,1-3-16 0,-2 1-1952 16,-1 1-384-16,-1-6-80 0</inkml:trace>
  <inkml:trace contextRef="#ctx0" brushRef="#br0" timeOffset="777.42">29632 3084 27519 0,'0'0'1216'0,"0"0"256"0,0 0-1168 0,0 0-304 16,0 0 0-16,0 0 0 0,0 0 544 0,8-7 48 16,0 1 16-16,0-1 0 0,-1 1 160 0,1-1 48 15,0 1 0-15,0 1 0 0,1-2-432 0,2 2-64 16,-2-3-32-16,0 1 0 0,0-4-96 0,0 2 0 15,1-1-16-15,0 4 0 0,-3-1-16 0,0-2 0 16,-2 2 0-16,-5 7 0 0,4-11-160 0,-3 3 192 16,-1 8-192-16,-2-8 192 0,-1 2 16 0,3 6 16 15,-8-4 0-15,0 1 0 0,1 1-224 0,-2 0 0 0,-3 5 128 16,0 2-128-16,0 1 0 0,-1 1 0 0,-1 4 0 0,0 2 0 16,-1 2-144-16,2 1 144 15,0 1 0-15,1 1-144 0,2 2 144 0,4-1 0 0,-2 1 0 0,2 2 0 16,3 0 0-16,1 0 0 0,1 1 0 0,2-3 0 15,2 0 0-15,1-2 128 0,0-2-128 0,2 0 176 16,2-6-176-16,0 0 0 0,0 0 0 0,2-4 0 16,2-1 0-16,1-1-304 0,1-4 48 0,2-1 16 31,0-2-752-31,2-1-160 0,1-1-16 0,2-3-13360 0</inkml:trace>
  <inkml:trace contextRef="#ctx0" brushRef="#br0" timeOffset="1109.54">29969 3167 9215 0,'0'0'816'0,"-6"13"-656"15,1-1-160-15,3 0 0 0,0 0 3568 0,1-2 672 16,1-10 144-16,-1 12 32 0,1-12-3200 0,1 10-624 16,-1-10-128-16,0 0-16 0,0 0 368 0,0 0 80 15,0 0 0-15,0 0 16 0,0 0 32 0,10 5 0 16,-10-5 0-16,12-1 0 0,-4-4-128 0,0 0-32 15,-2-3 0-15,-1 0 0 0,1-1-128 0,-2 1-16 16,-2-5-16-16,-1 0 0 0,2-3-144 0,-3-2-32 16,0-1 0-16,0-1 0 0,1-1-208 0,-1 0-48 15,0 3-16-15,2-4 0 0,-1 1-176 0,0 1 192 0,1 3-192 16,0-1 192-16,1 4-192 0,-1 1 0 0,1 0 0 0,0 1 0 16,-2 0 0-16,2 3 0 15,-2 1 0-15,-1 8 0 0,2-10 0 0,-2 10-224 0,6-9 48 16,-2 2 16-1,-4 7-608-15,6-8-112 0,-6 8-16 0,11-5-16 16,0 1-3040-16,0 2-592 0,0-2-128 0,-11 4-32 0</inkml:trace>
  <inkml:trace contextRef="#ctx0" brushRef="#br0" timeOffset="1510.72">30275 2907 6447 0,'0'0'576'0,"-3"13"-576"0,-1 1 0 0,0-4 0 16,2 3 3984-16,-1 0 688 0,1 2 144 0,-1-2 32 15,0 0-2736-15,1 0-560 0,-1 1-96 0,2-1-32 16,-2 0-336-16,1 0-64 0,0 0 0 0,1-1-16 0,0-1-512 0,1 2-112 16,0-2 0-16,0-2-16 0,0-9 80 0,0 0 0 15,1 11 16-15,-1-11 0 0,1 9 48 0,-1-9 16 16,0 0 0-16,0 0 0 0,0 0 32 0,0 0 0 16,0 0 0-16,11-4 0 0,-3-2-288 0,-2-2-48 15,-1-1-16-15,-1 0 0 0,0-1-208 0,0 0 128 16,1 0-128-16,-1-4 0 0,-1-1 128 0,1 0-128 15,1-1 0-15,0 3 0 0,-1-3 0 0,1 3 0 16,1 1-128-16,-1 3 128 0,-1-3-144 0,2 3 144 16,1 3 0-16,1 0-144 0,-1 2 144 0,-7 4 0 15,7-9 0-15,-7 9 0 0,10-4 0 0,-10 4 0 16,12-5 0-16,-2 3 128 0,-10 2-128 0,14 0 128 16,-14 0-128-16,13 1 128 0,-2 0-128 0,-11-1 0 0,12 5 0 0,-12-5 128 15,12 10-128-15,-3 0 0 0,-3 0 0 0,0 3 0 16,-1-2-176-16,-3 2 176 0,1 0-208 0,-2 1 80 15,1-1-64-15,0 3-16 0,1-3 0 0,-1-1 0 32,0 2-272-32,2-1-48 0,0-2-16 0,1-4 0 15,-5-7-1888-15,10 10-384 0,1-7-80 0,-11-3-10800 0</inkml:trace>
  <inkml:trace contextRef="#ctx0" brushRef="#br0" timeOffset="1903.8">30679 3075 24991 0,'0'0'1104'0,"0"0"240"0,0 0-1088 0,0 0-256 0,0 0 0 0,0 0 0 0,4 11 1376 0,-4-11 224 15,10 7 32-15,-2 0 16 0,-8-7-272 0,0 0-48 16,0 0-16-16,0 0 0 0,0 0-480 0,11-7-112 16,-2 2-16-16,0-2 0 0,0 1-432 0,1-2-80 15,2-1-32-15,-3 1 0 0,-1-2-160 0,0 0 0 16,0 1 144-16,0 1-144 0,-2-3 0 0,1-1 0 15,-2-1 0-15,-1 1 128 0,-3 1-128 0,2 0 0 16,-3 2 128-16,0 2-128 0,-3 0 0 0,3 7 128 16,-6-7-128-16,-1 4 0 0,-2 5 0 0,0 2 0 15,-2 1 0-15,0 3 128 0,-2 0-128 0,0 3 0 16,-2 2 0-16,1 3 128 0,1-2-128 0,1 2 0 16,2 0 0-16,1-1 0 0,1 0 192 0,3-2 32 15,1 2 0-15,1-2 0 0,2-1 80 0,2 0 16 0,3 2 0 16,1-2 0-16,0-2-320 0,2-1 160 0,1 1-160 0,2-4 128 15,2-3-128-15,2 1 0 0,1-2 0 0,0-2 128 16,2-2-128-16,3-1 0 0,1 0-192 0,2-1 192 31,2 1-720-31,1-7-32 0,0 3 0 0,3-3 0 16,2 0-2688-16,-2-3-528 0</inkml:trace>
  <inkml:trace contextRef="#ctx0" brushRef="#br0" timeOffset="2133.16">31204 2474 27695 0,'0'0'1216'0,"0"0"272"0,0 0-1184 0,-7 2-304 0,0 0 0 0,-2 2 0 0,-4 1 1344 0,3 1 224 16,0 7 32-16,5 2 16 0,1 4 32 0,6 6 0 15,4 2 0-15,-1 6 0 0,-1 5-480 0,1 1-80 16,1 1-32-16,0-1 0 0,1-2-336 0,-1-4-64 15,-1-2-16-15,3-3 0 0,-1 2-144 0,-1-3-48 16,1 0 0-16,-2-1 0 0,0-4-448 0,0 2 0 16,-1-1 0-16,-2-2 0 15,-4-1-1344-15,4-5-352 0,2-2-80 0</inkml:trace>
  <inkml:trace contextRef="#ctx0" brushRef="#br0" timeOffset="3724.81">29544 1429 8287 0,'0'0'736'16,"-3"-6"-592"-16,3 6-144 0,0 0 0 0,-4-10 3280 0,1 3 624 15,3 7 128-15,0 0 32 0,-3-7-2848 0,-1 0-576 16,0-2-128-16,4 9 0 0,0 0 272 0,0 0 64 16,-4-12 16-16,4 12 0 0,5 2-32 0,-5-2 0 15,-10-7 0-15,-2 4 0 0,12 3-128 0,-12-3-16 16,12 3-16-16,-13-1 0 0,1 0-48 0,-1 1-16 16,-1 1 0-16,1 0 0 0,2 2 32 0,0 1 0 15,-2 0 0-15,-2 1 0 0,0 0-128 0,-1 2 0 0,0-2-16 0,3 4 0 16,3 2-240-16,0-4-64 15,-2 1 0-15,0 3 0 0,2 2-192 0,-2 0 0 0,1 1 0 0,1 0 0 16,0 5 0-16,0 0 0 0,1 2 0 0,0 0 0 16,0 1 0-16,3-2 0 0,0-1 0 0,2 1 0 15,-1 1 0-15,3-2 0 0,0-1 0 0,1 1 0 16,0-5 0-16,2-1 0 0,0-1 0 0,3-1 0 16,-1 0 0-16,2 1 0 0,0-6 0 0,-5-6 0 15,8 7 0-15,1-2 0 0,0-3 0 0,3 1 0 16,0-3 144-16,1 0-144 0,1-1 128 0,-1-2-128 15,-1 1 128-15,2-4-128 0,2 1 128 0,2 0-128 16,0-2 144-16,2 0-144 0,-3-5 160 0,1 3-160 16,0 0 128-16,-1-3-128 0,-1-1 0 0,-2-2 0 15,-1 0 160-15,-1 1-160 0,-4-1 160 0,-1-2-160 0,0-1 128 16,-1 1-128-16,-3 0 0 0,0-4 0 0,-2-1 128 0,-1 1-128 16,-1 3 0-16,0 4 144 0,-1 1-144 15,1 1 0-15,0 1 0 0,0 2 0 0,1 9 0 16,-4-6 0-16,4 6 144 0,0 0-144 0,0 0 0 0,0 0-128 15,0 0 0-15,0 0 0 0,0 0 128 0,0 0-160 16,0 0 160-16,0 11-160 0,2 3 160 0,2-3-128 16,0 4 128-16,1 2-128 0,1 1 128 0,-1 3 0 15,-1 1 0-15,1 0 0 0,0 0 0 0,2 0 128 16,-1 0-128-16,1-1 176 0,-1 0-176 0,1 0 160 16,0-1-160-16,0-3 160 0,0-3-160 0,-1-1 0 15,1-1 144-15,-1-2-144 0,2-1 0 0,-2-1-240 16,-6-8 48-16,8 8 0 15,0-3-1728-15,-8-5-352 0,0 0-64 0,9 3-13536 0</inkml:trace>
  <inkml:trace contextRef="#ctx0" brushRef="#br0" timeOffset="4096.6">29782 1486 14735 0,'0'0'640'0,"0"0"160"0,0 0-640 0,0 0-160 0,0 0 0 0,-1 11 0 16,1-11 3024-16,2 15 576 0,1-2 112 0,0 0 32 15,1 1-1856-15,-1 0-368 0,1 2-80 0,2 0-16 16,-1-3-528-16,0 1-128 0,-2 0 0 0,2 1-16 0,1-1-272 0,2-1-48 16,1 0-16-16,2-2 0 0,-1 2-32 0,-1-4-16 15,0-1 0-15,1-1 0 0,-1 0-240 0,-2-1-128 16,0 2 128-16,-7-8-128 0,9 5 272 0,-9-5-16 15,0 0 0-15,9 3 0 0,-9-3-48 0,9 1-16 16,-9-1 0-16,0 0 0 0,8-5 160 0,0-1 32 16,-1-1 0-16,-2-3 0 0,-1 1 48 0,1-2 16 15,0-2 0-15,0-1 0 0,2-2-256 0,-1-5-64 16,0-1 0-16,0-1 0 0,3-3 0 0,0-1 0 16,-1 0 0-16,0 2 0 0,0 1-288 0,-2 1-64 15,1 5-16-15,-1 0 0 16,0-2-352-16,-3 5-80 0,1 2-16 0,-2 3 0 15,-2 10-1328-15,0 0-272 0,0 0-48 0,0 0-13664 0</inkml:trace>
  <inkml:trace contextRef="#ctx0" brushRef="#br0" timeOffset="4454.57">30275 1529 12895 0,'0'0'1152'0,"4"10"-928"0,1-1-224 0,3-1 0 16,-8-8 3136-16,12 9 576 0,-2-5 112 0,2 1 16 15,0-1-2240-15,-12-4-448 0,11 0-80 0,1 0-32 16,0-1-192-16,1-2-32 0,-2-2-16 0,4 1 0 16,0-1-336-16,0 0-64 0,-1-2-16 0,-1 1 0 15,0-1 0-15,-1-2 0 0,-2-1 0 0,0-1 0 16,-3 1-144-16,0 1-48 0,-1-2 0 0,-2 2 0 16,-1-1-64-16,-2-2-128 0,-2 1 176 0,1 11-176 15,-4-11 176-15,-1 2-176 0,5 9 160 0,-11-7-160 0,0 3 144 0,-1 3-144 16,-1 1 128-16,0 2-128 0,-3 4 160 0,0 0-160 15,0 1 192-15,1 3-192 0,2 3 176 0,0 3-176 16,0 2 160-16,-1 0-160 0,-1 3 256 0,2 3-64 16,3 0 0-16,1 1 0 0,2-1 112 0,2-1 16 15,1-3 0-15,0 0 0 0,0 3-192 0,3-3-128 16,2-3 144-16,2-1-144 0,0-3 0 0,2-2 0 16,1-2 0-16,5-1 0 15,2-2-416-15,1-1-128 0,0-1-32 0,5-6 0 16,3-1-1424-16,1-2-304 0,2-2-48 0</inkml:trace>
  <inkml:trace contextRef="#ctx0" brushRef="#br0" timeOffset="4796.37">30717 1785 10127 0,'0'0'896'0,"-1"13"-704"0,-2 0-192 0,2-2 0 15,1-11 3008-15,1 12 560 0,-1-12 112 0,0 0 32 16,0 0-1696-16,0 0-336 0,0 0-64 0,6 6-16 16,-6-6-192-16,0 0-64 0,11 0 0 0,-11 0 0 15,8-6-240-15,-2-1-48 0,1-2-16 0,-2 1 0 16,-1-2-32-16,-1 1-16 0,-1-2 0 0,-1-2 0 16,-1 0-224-16,0-5-64 0,0 0 0 0,0-1 0 0,0 1-192 0,0-1-64 15,0-5 0-15,2 1 0 0,-1-3-448 0,2 3 0 16,-2 2 0-16,0 2 0 0,-1-1 0 0,0 3 0 15,0 3 128-15,0 1-128 0,-1 1 0 0,1 2 0 16,0 10 0-16,0-9 0 0,1 0-160 0,2 0 32 16,-1-1 0-16,4 3 0 15,-6 7-240-15,10-8-32 0,-1 0-16 0,3 4 0 16,0-1-64-16,1 1-16 0,1-3 0 0,2 5 0 16,-1 3-1744-16,0 3-336 0,-4-3-80 0,1 2-16 0</inkml:trace>
  <inkml:trace contextRef="#ctx0" brushRef="#br0" timeOffset="5264.1">31296 1538 21711 0,'0'0'960'0,"0"0"192"0,10 6-912 0,-1-2-240 0,-9-4 0 0,12 3 0 16,-12-3 272-16,10-2 16 0,-10 2 0 0,10-4 0 16,-4-2 688-16,-6 6 144 0,0 0 32 0,4-9 0 15,-4 1-128-15,0 8-32 0,-4-6 0 0,0-2 0 16,-1 0-32-16,-2 1-16 0,7 7 0 0,-10-5 0 15,0 3-48-15,-1 2-16 0,-2-3 0 0,1 6 0 16,1-1-208-16,-1 3-32 0,0-1-16 0,0 1 0 16,-1 1-304-16,0 3-48 0,-1 3-16 0,0 1 0 15,1 0-256-15,0 0 0 0,-2 1 0 0,4 2 0 16,1 1 160-16,4-2-160 0,-1 0 128 0,5-1-128 16,2-1 0-16,4 0 0 0,1-1 0 0,1-1 0 15,2 0 0-15,1-3 0 0,2-2 0 0,1 1-176 0,-1-3 176 16,2-2 0-16,0 0 0 0,2-2-128 0,0-3 128 15,1 0 0-15,-2-2 0 0,2 0 0 0,0 0 0 0,-3-1 0 16,-2 0 0-16,1-1 0 0,-4-2 0 0,0 0 0 16,-4 0 0-16,1 0 0 0,-5 9 0 0,4-13 128 15,-2 0-128-15,-2 0 0 0,0-2 128 0,0 2-128 16,-1 3 160-16,1 0-160 0,0 10 0 0,-1-7 0 16,1 7 0-16,0 0 0 0,0 0 0 0,-8 7 0 15,0 0 0-15,2 5 0 0,0 2 304 0,1 2-48 16,3-2 0-16,0 2 0 0,1-2-16 0,1 0-16 15,1-3 0-15,2 4 0 0,1-5-224 0,2 2 0 16,1-3 0-16,1-1 0 16,2-2-288-16,2-1-160 0,1-1-16 0,0 2-16 15,1-3-2512-15,1 1-496 0</inkml:trace>
  <inkml:trace contextRef="#ctx0" brushRef="#br0" timeOffset="5805.48">31769 1660 2751 0,'0'0'256'0,"0"0"-256"0,5-12 0 0,-1-1 0 15,0 0 4816-15,0 0 928 0,0 2 176 0,-2-1 32 0,-2 0-3456 16,0 3-688-16,0-1-144 0,-1 0-16 0,0 1-48 0,1 9-16 15,0 0 0-15,-5-7 0 0,-2 0-528 0,1 2-96 16,6 5-32-16,-10-1 0 0,0-2-368 0,0 3-80 16,-1 3-16-16,-1-2 0 0,-1 4-272 0,0 2-48 15,-2-4-16-15,-1 4 0 0,0 2-128 0,2 2 192 16,1-2-192-16,1 1 192 0,2 1-64 0,1 2-128 16,2 0 192-16,2-2-64 0,1 4-128 0,3-1 160 15,1 0-160-15,2 1 160 0,4-2-160 0,0 0 160 16,1-3-160-16,2 1 160 0,1-5-160 0,2 2 0 15,1-3 0-15,0 0-176 0,1-2 176 0,2 1-128 16,0-3 128-16,-1-1-128 0,0 0 128 0,-1 2-160 16,0-2 160-16,-1-2-160 0,0 0 160 0,2-1 0 15,-4 0 0-15,0 3 0 0,-1-1 0 0,-10 1 0 0,12 0 0 0,-12 0 0 16,11 0 0-16,-11 0 0 0,0 0 0 0,6 11 0 16,-2 0 0-16,-1 1 0 0,-2 4 128 0,-2-5-128 15,-2 1 240-15,0 1-32 0,1 0 0 0,-1 2 0 16,1 0-80-16,-4 1-128 0,1 1 176 0,0-3-176 15,-2-1 128-15,1 0-128 0,-1 0 0 0,1 0 0 16,-2-1 144-16,0 0-144 0,-1-1 0 0,0 1 144 16,-2-1-144-16,1 0 128 0,-2 1-128 0,1 0 128 15,-2-2 0-15,-3-2 0 0,-2 1 0 0,-2 0 0 16,1-2-128-16,0-1-256 0,0-2 64 0,-1-1 16 16,3-4-464-1,2-1-80-15,0 0-32 0,2-2-11696 0,3-5-2336 0</inkml:trace>
  <inkml:trace contextRef="#ctx0" brushRef="#br0" timeOffset="6287.43">32000 1608 27519 0,'0'0'1216'0,"0"0"256"0,0 0-1168 0,0 0-304 15,0 0 0-15,0 0 0 0,0 0 992 0,0 0 144 16,0 0 16-16,0 0 16 0,0 0 96 0,0 0 16 16,0 0 0-16,13 0 0 0,-1-3-432 0,1 1-80 0,1 1 0 0,0-3-16 15,2 1-176-15,2-2-48 16,0 0 0-16,2-2 0 0,-1 1-112 0,2-4-32 0,0 0 0 0,-1 0 0 16,-2 0-160-16,-2 1-32 0,-3 2-16 0,-3-3 0 15,-2 4 0-15,-2-1 0 0,1 1 0 0,-2-2 0 16,-5 8-16-16,4-12 0 0,-1 1 0 0,-2 0 0 15,-1 11-160-15,-1-12 0 0,-3 1 0 0,0 2 128 16,-3-2-288-16,0 3-64 0,-3 3-16 0,0 0 0 16,-2 1-80-16,-2 3-32 0,-3 2 0 0,0 3 0 15,-1 1 192-15,-2 3 160 0,-1 2-208 0,1 5 80 16,-1 3 128-16,2 3-160 0,4 4 160 0,0-2-160 16,2 3 304-16,3 0 64 0,1 0 16 0,4 2 0 15,1-2 144-15,1-2 16 0,2-1 16 0,1-5 0 16,2 0-128-16,1-1-16 0,1-3-16 0,1-1 0 15,0-1-32-15,2-1 0 0,1-4 0 0,2 1 0 0,2 0-208 16,2-3 144-16,1-1-144 0,1-3 128 0,4-1-128 0,2-1 0 16,2 0-192-16,2-2 192 0,-2-1-352 0,1-1 48 15,-1-1 16-15,2-3 0 16,0-2-2208-16,1-1-432 0,1-2-80 0</inkml:trace>
  <inkml:trace contextRef="#ctx0" brushRef="#br0" timeOffset="7689.19">31880 1856 4607 0,'0'0'400'0,"0"0"-400"15,0 0 0-15,0 0 0 0,0 0 3904 0,0-5 704 16,0 5 144-16,0-4 32 0,0-3-2224 0,-2 1-448 15,1-2-96-15,0 1-16 0,0 2-736 0,-1 1-160 16,2 4-16-16,-1-6-16 0,-2-1-144 0,2 1-32 16,0-2 0-16,-1 1 0 0,1-1-128 0,1 2-16 15,0-1-16-15,0 1 0 0,-1-1-368 0,1 1-80 16,-1-3-16-16,-1 1 0 0,1 0 96 0,0 0 16 16,-2 0 0-16,0 1 0 0,1-3 0 0,-2 1 16 15,1 4 0-15,-1 0 0 0,0 0-128 16,1-1-16-16,-3 0-16 0,0 2 0 0,1-2-80 15,-1 0-16-15,2 0 0 0,1-2 0 0,-1 1-144 0,2 1 0 16,0-1 0-16,0 0 0 0,2-1 208 0,0 0-32 16,-1 0-16-16,1 2 0 0,0-1-160 0,1 1 0 0,-1-1 0 15,0 1 0-15,0-4 0 0,0 4 0 16,0 1 0-16,2-2 0 0,-2 1 0 0,1-1-176 0,0 1 176 0,-1 6-192 31,0 0-448-31,0 0-112 0,3-7-16 0,-3 7-11856 0,0 0-2384 0</inkml:trace>
  <inkml:trace contextRef="#ctx0" brushRef="#br0" timeOffset="17298.46">774 3581 28335 0,'-23'1'1248'0,"15"0"272"0,-1 1-1216 0,1-4-304 0,2 2 0 0,0 0 0 16,3-1 368-16,3 1 16 0,0 0 0 0,0-4 0 16,0 0-176-16,0 4-16 0,2-4-16 0,1-2 0 15,-1-1-176-15,0 1 160 0,-1-1-160 0,2-3 160 16,-3 10 192-16,0 0 32 0,-2-7 16 0,2 7 0 16,0 0 368-16,0 0 64 0,0 0 0 0,0 0 16 15,0 0-560-15,0 0-112 0,0 0-32 0,0 0 0 16,0 0-144-16,0 0 0 0,12 7 0 0,1-3 0 15,1-2 0-15,3-1 0 0,2-1 0 0,3 0 0 16,3 0 160-16,2 0 0 0,3-1 0 0,2 0 0 16,1-2 0-16,2 1 0 0,3-2 0 0,0 1 0 15,0-1 64-15,-1 2 16 0,1 2 0 0,1-3 0 16,3 2 16-16,1 1 0 0,0 1 0 0,0 2 0 16,0-1-16-16,0 2 0 0,2-3 0 0,-1 1 0 0,0-2-64 15,2 0-16-15,2-2 0 0,2 2 0 0,0 0 16 16,1 2 0-16,-2 2 0 0,-3-4 0 0,0 0-48 0,4 0-128 15,2 0 192-15,1-3-64 0,1 0-128 0,0 2 128 16,1-3-128-16,1 3 128 0,0 1-128 0,-2 0 0 16,-3 0 144-16,-1 0-144 0,1 0 0 0,-1 0 0 15,-4 0 0-15,-1 0 0 0,1 0 0 0,-2 1 0 16,0 3 0-16,-2-4 0 0,-3 1 160 0,-1 1-32 16,-1-1-128-16,-2 2 192 0,-14-3 64 0,1 0 0 15,3 0 0-15,1 0 0 0,0-3-64 0,1 2 0 16,2-1 0-16,-1 1 0 0,23-1-64 0,-8 0-128 15,-5 2 176-15,-4 4-176 0,-4-4 128 0,-1 1-128 0,-2 1 0 16,0-1 0-16,0-1 128 0,-4 0-128 16,-2 0 0-16,1-1 0 0,-1-2 0 0,0 3 128 0,-2-2-128 0,0-1 0 15,-4 2 128-15,1-3-128 0,-2 1 0 0,-2 0 0 16,-2 2 0-16,1 0 0 0,-1 0 128 0,-10 1-128 16,0 0 208-16,11 0-16 0,-11 0 0 0,0 0 0 15,0 0-16-15,0 0-16 0,9 3 0 0,-9-3 0 16,0 0 16-16,0 0 0 0,0 0 0 0,1 14 0 15,-2-4-176-15,-2 0 128 0,-2-2-128 0,-2 3 128 16,1-2-128-16,-1 3 0 0,0 3 144 0,-1-2-144 16,-1 3 0-16,-2-1 0 0,1 4 0 0,-1 2 0 15,0 3 0-15,-1 2 0 0,3 2 0 0,-2 2 0 16,1 2 0-16,-1 1 128 0,2 1-128 0,0 1 0 16,0 3 0-16,-1 2 0 0,-1 3 0 0,1 3 128 15,-1 2-128-15,0 2 0 0,-2-1 0 0,2 2 0 16,2 0 0-16,-1-1 0 0,-2-5 0 0,-1 3 0 0,0 5 0 15,1 3 144-15,0 4-144 0,1 3 160 0,-1 4-160 0,0-3 128 16,0-4-128-16,1 1 128 0,-2-1-128 0,1 4 0 16,-1 2 0-16,0 2 0 0,-2 0 0 0,4-3 0 15,-4-6 0-15,1-2 0 0,0-1 128 0,-1-1-128 16,1 2 0-16,0 1 128 0,-2-2-128 0,0-1 128 16,1-1-128-16,2-4 128 0,2-6-128 0,1-2 160 15,-1-3-160-15,4-1 160 0,1-3-160 0,1 0 160 16,1 0-160-16,0 2 160 0,0-4-160 0,3 2 0 15,0 0 144-15,1 0-144 0,0-1 0 0,2-3 0 16,4 1 0-16,-1-2 128 0,1-3-128 0,1-1 0 0,-1-4 0 16,1-1 0-16,-1-1 0 0,2-1 0 0,0-1 0 0,1-2 0 15,-1-2 0-15,0-1 0 0,-2-2 0 16,1 1 0-16,-1-2 0 0,-6-10 144 0,0 0-144 0,8 13 0 16,0-4 144-16,-8-9-144 0,0 0 0 0,8 11 144 15,-8-11-144-15,8 5 160 0,-8-5-160 0,0 0 160 16,0 0-160-16,0 0 192 0,10 1-192 0,-10-1 192 15,7-5-64-15,-7 5 0 0,7-5 0 0,-7 5 0 16,3-9-128-16,-3 9 0 0,1-7 0 0,-1 7 128 16,-1-12-128-16,-2 5 0 0,3 7 144 0,-5-11-144 15,1 2 0-15,-2 1 128 0,-3-1-128 0,0 2 0 16,-1 4 0-16,1-4 128 0,-2 1-128 0,-1-1 0 16,-1 1 0-16,0-1 144 0,-2 0-144 0,-2 1 0 15,-1-2 144-15,-1 2-144 0,-1-2 0 0,-1 3 144 16,-2-2-144-16,1 2 128 0,-2 0-128 0,-1-1 128 0,-2-1-128 15,-3 0 0-15,-36-6 128 0,29 8-128 0,1 1 128 16,-2 0-128-16,0 1 128 0,0 2-128 0,0 0 0 16,-1-2 0-16,-3 2 0 0,1 0 144 0,-4 1-144 15,-3-2 160-15,-1 2-160 0,-4 0 0 16,1 2 0-16,3-1 0 0,-2 3 0 0,-2 1 0 0,3 2 0 16,3-5 0-16,0 2 0 0,-1-1 0 0,-2 1 0 15,1-1 0-15,-3 3 0 0,-3-1 0 0,3 1 0 16,2 0 0-16,3-1 0 0,4 0 0 0,3 2 0 15,1-5 0-15,1 1 0 0,0-1 0 0,-1 1 0 16,0 0 0-16,0 2 0 0,2 1 0 0,2 3 0 16,0 1 0-16,2-1 0 0,2 0 0 0,2 0-128 15,2-3 128-15,2 0 0 0,2-1 0 0,3-1 0 0,2 0 0 16,1 0 0-16,1 0 0 0,3-3 0 0,1 1 0 0,-1 1 0 16,2-3 0-16,-1 0 0 0,2 0 0 0,-1 1 0 15,1-1 0-15,1 0 0 0,-1 0 0 0,3-1 0 16,-1 1 0-16,0-3 0 0,-1 2 0 0,9 1 0 15,-9 0 0-15,9 0 0 0,-8-2 0 0,8 2 0 16,-7-6 0-16,7 6 0 0,-5-7 0 0,3 0 0 16,2 7 0-16,0 0 0 0,0-10 0 0,1-1 0 15,1 1 0-15,1 1 0 0,-3 9 128 0,5-11-128 16,1 2 0-16,-1-3 0 0,-1 3 0 0,-4 9 0 16,5-9 0-16,-1-3 128 0,-2 2-128 0,1-2 0 15,-2-1 128-15,-1 0-128 0,-1 0 176 0,0-5-176 16,-2 0 0-16,0-2 0 0,-2-1 0 0,1 0 0 0,-1-2 128 15,0-1-128-15,1-3 144 0,-1 0-144 0,0-2 128 16,-1-2-128-16,2-2 0 0,-1 0 144 0,1-3-144 0,0 2 0 16,0 1 0-16,2-2 128 0,-1-1-128 0,2-2 0 15,0-1 0-15,-1-2 0 0,2 1 0 0,0-2 0 16,0-1 0-16,0-1 0 0,2-2 0 0,0 1 0 16,1 0 0-16,1 1 128 0,-2-3-128 0,2-1 0 15,0-4 0-15,0 0 0 0,0 1 0 0,-1-3 0 16,1 2 0-16,-1 1 0 0,0 2 0 0,0 0 0 15,-2 3 0-15,0 0 0 0,1-2 0 0,-1-1 0 16,0 1 0-16,2-1 0 0,-1-4 0 0,2 4 0 16,2 3 0-16,-1 3 0 0,1 3 0 0,1-1 0 15,-1 1 0-15,2 1 0 0,-3 17 0 0,1-4 0 0,-1-4 0 0,0 0 0 16,0-3 0-16,0 2 0 16,1-3 0-16,-1 1 0 0,3-23 0 0,-3 8 0 0,-2 8 0 15,-3 4 0-15,-3 5 0 0,-1 0 0 0,-3 0 0 0,1-3 0 16,-2 1 0-16,-1 0 0 0,-1 0 0 0,-1 0 0 15,-1-1 0-15,-1 2 0 0,0-1 0 0,0 2 0 16,2 1 0-16,-1 0 0 0,0 4 0 0,0 2 0 16,2-2 0-16,0 5 0 0,0 3 0 0,5 10 0 15,1 2 0-15,-1-1 0 0,-1-1 0 0,0 3 0 32,1 0-352-32,5 5-48 0,0 0-16 0,0 0 0 0,0 0-2480 0,3 9-496 15,2 1-112-15</inkml:trace>
  <inkml:trace contextRef="#ctx0" brushRef="#br0" timeOffset="30951.56">9608 2565 1839 0,'0'0'160'0,"-9"-3"-160"0,-1 1 0 0,-1 0 0 16,1 1 464-16,0 1 64 0,-1 0 16 0,1 0 0 15,-1 0 496-15,1 0 112 0,-1 0 0 0,1 0 16 16,1 0 384-16,-2 1 80 0,0 1 16 0,0-1 0 16,0 2-432-16,-1-1-64 0,0 1-32 0,0 0 0 15,-1-1-144-15,2 3-16 0,0-2-16 0,1 1 0 16,-2-2-288-16,2 2-48 0,0-4-16 0,10 0 0 15,-10 3-144-15,1 0-16 0,9-3-16 0,0 0 0 16,-9 4-48-16,9-4-16 0,0 0 0 0,0 0 0 16,-9 2 336-16,9-2 64 0,0 0 16 0,0 0 0 15,0 0 0-15,0 0 0 0,0 0 0 0,0 0 0 0,0 0-160 16,0 0-32-16,0 0 0 0,0 0 0 0,0 0 32 0,9 7 0 16,-9-7 0-16,14 5 0 0,0-4-48 0,1 2-16 15,-2-1 0-15,1 0 0 0,0-2-144 0,1 0-16 16,0 0-16-16,2 2 0 0,0 1-192 0,2-3-48 15,-2 0 0-15,1 0 0 0,0 0 0 0,2 1 0 16,0-1 0-16,1 0 0 0,-1 0 128 0,-1 0 32 16,1 1 0-16,0-1 0 0,2 0 96 0,-1 0 32 15,-1 0 0-15,0 2 0 0,0-2-32 0,-1 0 0 16,1 0 0-16,2 0 0 0,1 0-16 0,3 0-16 16,0-2 0-16,2 1 0 0,0 0-96 0,2 1-32 15,0-4 0-15,2 3 0 0,0-1-80 0,1 2-16 0,-2-2 0 16,2 0 0-16,1 1 48 0,-3 0 0 0,-2-2 0 15,-1 1 0-15,1-2 0 0,1 1 0 0,0-1 0 0,1 2 0 16,1-2-32-16,-1 2 0 0,-1 0 0 0,-1 0 0 16,-2 1 0-16,2 1 0 0,-2 0 0 0,0 0 0 15,1 0-144-15,-1-1 0 0,-1 1-160 0,2-3 160 16,0 1 256-16,2 0 160 0,-1 2 32 0,4-2 0 16,2 0-256-16,1 2-32 0,1 2-16 0,1-2 0 15,-2-2-144-15,2 1 160 0,1 1-160 0,-1 0 160 16,-3-1-160-16,0 1 0 0,-1-3 0 0,0 2 128 15,0-2-128-15,1 2 0 0,-1 1 0 0,4-1 0 16,2-3 128-16,2 1-128 0,0 2 0 0,-1 1 128 16,0 0 0-16,-1 0 0 0,-1 0 0 0,-1-3 0 15,0 1 32-15,1 0 0 0,-1-2 0 0,2 3 0 0,2 1-160 0,2-1 192 16,2 1-192-16,1 0 192 16,0 0-192-16,0 0 160 0,-2 0-160 0,1-3 160 0,-2 2-160 15,2-2 192-15,-2 1-192 0,4-1 192 0,5 2-192 0,3-2 160 16,-2 1-160-16,0 0 160 0,-3 1-160 0,-2 0 128 15,0-1-128-15,1 2 128 0,1 0 64 0,3 0 16 16,-1-1 0-16,2 1 0 0,1 0-208 0,-3 0 0 16,-2 0 0-16,-1 0 0 0,-6 0 0 0,-1 0 0 15,-1 0 0-15,0-1 144 0,-2-1-144 0,0 1 0 16,0 0 144-16,-1 1-144 0,-2-3 0 0,1 3 0 16,-4-1 0-16,-3 0 0 0,-3-1 0 0,-2 0 0 15,0 0 0-15,-3 1 128 16,0 0-672-16,-3 1-128 0,0 0-32 0,-2 1-15200 0,2-1-3040 15</inkml:trace>
  <inkml:trace contextRef="#ctx0" brushRef="#br1" timeOffset="49236.07">3607 3639 13823 0,'0'0'1216'0,"0"0"-960"0,0 0-256 0,0 0 0 15,0 0 896-15,0 0 128 0,0 0 16 0,0 0 16 16,0 0-144-16,0 0-16 0,0 0-16 0,0 0 0 0,0 0 272 0,0 0 64 16,0 0 16-16,0 0 0 0,0 0-48 0,0 0-16 15,3-9 0-15,-3 9 0 0,0 0 96 0,0 0 16 16,0 0 0-16,0 0 0 0,-4-9-144 0,4 9-32 15,-4-7 0-15,4 7 0 0,0 0-272 0,0 0-64 16,-4-6-16-16,4 6 0 0,0 0-144 0,0 0-32 16,0 0 0-16,0 0 0 0,0 0-112 0,0 0-16 15,-5-7-16-15,5 7 0 0,0 0-48 0,-1-7-16 16,1 7 0-16,0 0 0 0,0 0-48 0,0 0 0 16,0-8 0-16,0 8 0 0,0 0 32 0,0 0 0 15,0 0 0-15,0 0 0 0,6-7-96 0,-6 7 0 16,9-4-16-16,-9 4 0 0,12-1-240 0,0 1 0 0,0 1 128 0,1 2-128 15,2 0 0-15,0-1 144 0,-4 2-144 0,6 0 128 16,4 1-272-16,-1-1-64 0,-2 0-16 0,2-1 0 16,0-2 448-16,3 4 96 15,3-1 0-15,1-1 16 0,3-5-160 0,4 1-48 0,4 1 0 0,-1 1 0 16,0 1 96-16,2-1 16 0,2 0 0 0,0 1 0 16,1-2-64-16,2 2-16 0,5 3 0 0,1 1 0 15,3-4-160-15,0 2 128 0,0-4-128 0,2 1 128 16,-1 2-128-16,-4 1 0 0,-1 0 0 0,-1-1 0 15,4-1 0-15,-2 1 0 0,-1-1 128 0,-1 1-128 16,1-3 0-16,-4 1 0 0,0 1 0 0,-2 0 0 16,-2-2 0-16,-2 0 192 0,-2 0-192 0,-2 0 192 15,0 0-192-15,1 0 0 0,-1 0 0 0,0 0 0 16,0 0 0-16,0 0 128 0,-2 0-128 0,0 0 192 0,-2-2-192 16,-2 0 0-16,-2 2 0 0,-1 0 128 0,-1 0-128 15,-2 2 0-15,-2 0 0 0,-1-1 0 0,-5 2 0 16,1 0 0-16,-2 1 128 0,-1-1-128 0,-2 3 0 0,-1-4 0 15,1 2 0-15,-1 0 0 0,2-1 0 0,-2-1 0 16,1 0 0-16,-1-1 0 0,-10-1 0 0,12 1 0 16,-2-2 0-16,1 0 128 0,-11 1-128 0,11-4 0 15,0 0 0-15,-2 0 128 0,-1-1-128 0,0-1 0 16,1 0 144-16,0 2-144 0,-1 0 160 0,-1 0-32 16,-7 4-128-16,12-6 192 0,0-1-64 0,1 2-128 15,1 0 176-15,-2 2-176 0,-2-2 192 0,1 4-192 16,-1-3 192-16,1 2-192 0,-11 2 176 0,13-1-176 15,-3 0 160-15,-1 1-160 0,-9 0 0 0,12 0 0 0,-1-1 0 16,-1-1 0-16,-1 1 0 0,-9 1 0 0,12-3 0 0,-2 1 0 16,1-2 0-16,-2 1 0 0,-1-2 128 15,-1 1-128-15,1 0 0 0,1 2 128 0,-1-2-128 0,1 1 0 16,-1-1 0-16,1 0 0 0,-1 0 0 0,-8 4 0 16,11-2 0-16,-11 2 0 0,10-2 0 0,-10 2 0 15,9-2 0-15,-9 2 0 0,0 0 0 0,11 1 0 16,-11-1 0-16,0 0 0 0,11 4 0 0,-11-4 0 15,0 0 0-15,0 0 0 0,11 5 0 0,-11-5 0 16,0 0 0-16,0 0 0 0,10 5 0 0,-10-5 0 16,0 0 0-16,0 0 144 0,11 7-144 0,-11-7 128 15,0 0-128-15,0 0 160 0,10 5-160 0,-10-5 160 16,0 0-160-16,0 0 0 0,0 0 144 0,8 11-144 16,-2 0 0-16,0 1 144 0,-3-2-144 0,0 2 0 15,-3 1 0-15,0 4 0 0,0 3 0 0,1 1 0 0,1-1 128 0,-1 5-128 16,0 1 0-16,2 2 0 0,1-1 0 0,-2 2 0 15,1 1 0-15,0 0 0 0,-2 4 0 16,0 3 0-16,-1 4 0 0,0 3 0 0,-1 4 0 0,-2 2 0 16,1 1 0-16,-1 0 0 0,-1 1 0 0,2-4 0 15,-2-4 0-15,0 1 0 0,-1 0 0 0,-1 4 0 16,1 1 0-16,0 5 0 0,0 4 0 0,-1-2 0 16,3-2 0-16,-1-3 0 0,0-4 0 0,0 2 0 15,-1 2 0-15,1 3 0 0,-2 3 0 0,4 8 0 16,2 5 0-16,-1-2 0 0,-1-7 0 0,1-11 0 15,-2-5 0-15,2-3 0 0,0 1 0 0,-1 0 0 0,1 5 0 16,1 2 0-16,-1 3 0 0,1-2 0 0,1-1 0 0,-1-6 0 16,0-7 0-16,0-5 0 0,0-2 0 0,0-4 0 15,0 1 0-15,1 0 0 0,1-3 0 0,-2 3 0 16,0 0 128-16,1 5-128 0,0 2 0 0,2 3 0 16,-2 1 0-16,1-3 128 0,-1-3-128 0,0 0 0 15,0-5 128-15,3-2-128 0,-2-5 0 16,-2-2 0-16,0-4 128 0,0 0-128 0,0-1 0 0,0-2 0 15,0-1 0-15,0 1 128 0,0-12-128 0,0 9 0 16,0 0 144-16,0-9-144 0,0 0 0 0,0 0 144 16,0 0-144-16,0 0 160 0,0 0-160 0,0 0 160 15,0 0-160-15,0 0 192 0,0 0-192 0,0 0 192 16,0 0-192-16,0 0 192 0,0 0-192 0,0 0 192 16,-8 6-192-16,8-6 128 0,0 0-128 0,-9 0 128 15,9 0-128-15,-9-2 0 0,9 2 144 0,-10-2-144 0,0-2 0 16,1 1 0-16,9 3 0 0,-12-3 128 0,0 1-128 15,1 1 0-15,-1-2 0 0,0 0 0 0,-2-1 0 0,0 2 0 16,-2-1 0-16,-2-1 0 0,-2 2 0 0,-2-2 0 16,-2 0 0-16,0 3 0 0,-2-3 0 0,-2 2 0 15,1 1 0-15,0-2 128 0,-2 2-128 0,0 1 0 16,-1 0 0-16,0-1 0 0,0 0 0 0,0-3 0 16,-2 1 0-16,-4-2 0 0,-3 1 0 0,-4 1 0 15,-4 1 0-15,0 0 0 0,-1 2 0 0,1 3 0 16,0-2 0-16,3 1 0 0,0-1 176 0,-2-1-48 15,-1-1 0-15,-4-1 0 0,-5 0-128 0,-2 0-176 0,-2 1 48 16,2 2 0-16,3 2 128 0,6 1 0 0,2-1 0 16,1-2 0-16,1-5 0 0,-2 0 176 0,-3 0-48 0,1 3 0 15,-3-1-128-15,2 1 0 0,3 0-192 0,4 1 192 16,3 0-144-16,3 0 144 0,2-1 0 0,2 1 0 16,3-3 0-16,0 2 0 0,0-2 0 0,0-1 0 15,0 2 0-15,0-2 0 0,0 1 0 16,2 0 0-16,-1 1 0 0,2 0 0 0,-1 1 0 0,2 1 0 15,1-1 0-15,3 1 0 0,3 0 0 0,2 0 0 16,0-3 0-16,0 3 0 0,1 0 0 0,2-1 0 16,1 0 0-16,0-1 0 0,0 1 0 15,2-2 0-15,1 1 0 0,0 1 0 0,-1-2 0 0,1 2 0 16,1 1 0-16,9 0 0 0,-11-2 0 0,2 1 0 0,1 1 0 16,8 0 0-16,-8-4 0 0,8 4 0 15,0 0 0-15,0 0 0 0,-8-2 0 0,8 2 0 16,-7-4 0-16,7 4 0 0,0 0 0 0,-7-4 0 0,7 4 0 15,0 0 0-15,-6-4 0 0,6 4 0 0,-4-7 0 0,1-1 0 16,3 8 0-16,-2-10 0 0,0 0 0 0,2-1 0 16,-1-2 128-16,0-1-128 0,1-2 0 0,0 0 0 15,-2-3 128-15,1-2-128 0,0-1 0 0,1 0 0 16,0-3 0-16,0 3 0 0,-3 1 128 0,3 0-128 16,-1 0 0-16,1-2 0 0,0-1 128 0,0 1-128 15,-2-1 0-15,1 1 0 0,0-3 0 0,-2-4 128 16,1-5-128-16,-2-8 0 0,-1-8 0 0,-1 0 0 15,1-1 128-15,1 2-64 0,0 5-64 0,0 3 0 0,2 3 0 16,-1 2 0-16,2 3 0 0,1-1 0 16,0-3 0-16,1-5 0 0,0-2 0 0,1-5 0 0,-1-1 0 15,2 4 0-15,1 3 0 0,-2 5-128 0,1 4 128 0,-1 1-160 16,2 1 160-16,-1 1 0 0,1-1 128 16,-3-3-128-16,-1-10 0 0,-2-5 0 0,0-4 0 0,0 2 128 15,-1 3-128-15,0 2 0 0,-1 6 0 0,1 2 0 16,-3 3 0-16,1-2 0 0,0 2 0 0,1-5 0 15,1-5 0-15,2-3 0 0,0-4 0 0,2 3 32 16,2 4-32-16,1 5 0 0,0 4 0 0,1 4 0 16,0 3 0-16,1 2 0 0,0 2 0 0,-1 0 0 15,0-2 0-15,-1-1 0 0,0-4 0 0,0 0 0 16,1-2 0-16,-1-1 0 0,-1 1 0 0,-2 0 0 16,2 5 0-16,-2 3 0 0,-1 3 0 0,0 3 0 0,0 1-160 15,0 2 160-15,-1 1-128 0,-1 3 128 0,0 0 0 16,-1 2 0-16,-1 3 0 0,0 1 0 15,0 0-256-15,4 9-128 0,0 0-32 0,-8-11 0 16,1 1-2624-16,7 10-528 0,-4 17-96 0,4-17-32 16</inkml:trace>
  <inkml:trace contextRef="#ctx0" brushRef="#br1" timeOffset="53485.22">6598 3835 9215 0,'-9'-9'816'0,"2"2"-656"0,-2-1-160 0,2 1 0 16,-1-1 2080-16,1-3 384 0,1 2 80 0,-1-1 16 16,2-1-960-16,1 1-176 0,1-3-32 0,2 0-16 15,0-2 160-15,1 4 16 0,1-1 16 0,0 2 0 16,1 0-160-16,0 1-16 0,0 0-16 0,-1 3 0 16,-1-2-272-16,0 8-48 0,3-7-16 0,-3 7 0 15,0 0-320-15,5-6-64 0,-5 6-16 0,0 0 0 16,0 0-368-16,0 0-80 0,0 0 0 0,0 0-16 15,0 0-176-15,8 6 192 0,-8-6-192 0,3 11 192 16,-3-11 32-16,0 13 16 0,-2-3 0 0,-2 2 0 16,-1 0 128-16,0 2 16 0,-1 0 16 0,1 2 0 0,1-3 32 0,2 3 0 15,0-3 0-15,1 2 0 0,1 2-64 0,3 2-16 16,-1 3 0-16,1-1 0 0,-1 1-160 16,2 3-48-16,-1-1 0 0,1 2 0 0,0 2-144 0,-2 3 160 15,0 4-160-15,0 3 160 0,1 2-160 0,-2 2 0 16,0 1 144-16,1 3-144 0,0-1 0 0,1-2 128 15,0-2-128-15,1-5 0 0,-1 2 128 0,1 0-128 16,2 2 128-16,-1 0-128 0,-1 1 224 0,1 2-32 16,0 2 0-16,-1-1 0 0,-1-1 0 0,1 0-16 15,1-1 0-15,0-3 0 0,-1-4-176 0,1 0 128 16,0 0-128-16,1 3 128 0,-1 0-128 0,0 1 128 16,0 2-128-16,0-2 128 0,-1 0 0 0,2-1-128 15,-1 1 192-15,1-3-64 0,2-3 16 0,0 1 0 16,0-3 0-16,-2 0 0 0,1-1-144 0,-1 0 160 0,2-4-160 15,0 4 160-15,0 2-160 0,0-1 0 0,-2 0 144 0,1-1-144 16,-2-1 0-16,0 1 128 0,0-3-128 0,-1 2 0 16,0 1 0-16,0-4 0 0,-1-1 0 0,-1-2 128 15,1-1-128-15,-1-1 0 0,1-5 0 0,2-1 128 16,-1 1-128-16,-1-2 0 0,-1 0 0 0,1-1 0 16,0 1 0-16,-1-1 128 0,-1-1-128 0,1 1 0 15,-2-2 0-15,1 1 128 0,-1 1-128 0,0 0 0 16,-3 0 0-16,1 3 128 0,-1 1-128 0,-1 0 0 15,0-2 0-15,1 0 128 0,-1-2-128 0,0-1 0 16,0-2 0-16,0 0 128 0,0 1-128 0,1-1 0 16,1 1 0-16,0-2 0 0,2-9 0 0,-2 10 128 15,-1-1-128-15,1 2 0 0,2-11 0 0,-3 10 0 0,-1-1 0 16,0 1 128-16,-1-3-128 0,0 1 0 16,5-8 0-16,-5 8 0 0,5-8 0 0,-7 9 128 15,1-2-128-15,6-7 0 0,0 0 128 0,-7 6-128 0,7-6 192 0,0 0-16 16,0 0-16-16,0 0 0 0,0 0 0 0,0 0 0 15,0 0 0-15,0 0 0 0,0 0-32 0,0 0-128 16,0 0 192-16,0 0-64 0,0 0-128 0,0 0 160 16,0 0-160-16,0 0 160 0,0 0-32 0,0 0-128 15,0 0 192-15,9 0-64 0,2 0-128 0,2-1 0 16,-2 0 0-16,2-2 0 0,0 3 0 0,2-1 0 16,0-2 0-16,2 0 0 0,0 1 0 0,2 1 0 15,-3 1 0-15,3-4 0 0,0 0 0 0,2 0 0 16,3 0 0-16,0 1 0 0,2-1-128 0,3 0 128 0,2 1 0 15,3-3 0-15,3 1 0 0,3 0 0 0,2-2 0 0,2 2 0 16,1-1 0-16,-1-2 0 0,0 0 128 0,3-2-128 16,4 0 0-16,4 0 0 0,2 1 0 0,-1 1 0 15,-1 0 0-15,-2 3 0 0,-2 2 0 0,-2 1 0 16,-5-2 128-16,-2 3-128 0,-2-1 128 0,0 4-128 16,1-1 0-16,-1 1 0 0,1 2-224 0,2 0 80 15,0-1 144-15,-2 0 0 0,0-1 0 0,-2 1 0 16,0-1 0-16,-1 1 0 0,-3-2 0 0,2 1 0 15,0-2 0-15,2 0 0 0,-1 1 0 0,1 1 0 16,1-2 0-16,-1 0 0 0,-3 2 0 0,-1 0 0 16,-2 2 0-16,-2 2 0 0,-2-1 0 0,-3 3 0 15,-1-2 0-15,-2 1 0 0,-2-2 0 0,-3 1 0 16,-2 0 0-16,-2-1 0 0,1-1 0 0,-4 0 0 16,0-1 0-16,-1 1 0 0,1 0 0 0,-1-2 0 0,-1-2 0 0,2-2 128 15,-11 2-128-15,13-1 0 0,-3-4 0 0,1 1 128 16,0-1-128-16,0-2 0 0,-1 1 0 0,2-4 144 15,0 0-144-15,-2 0 0 0,-1 1 160 0,-1-3-160 16,0 1 128-16,-2 1-128 0,-2-1 128 0,1 1-128 16,1-2 128-16,-2 1-128 0,-2-1 144 0,1-2-144 15,-1 0 160-15,2 1-160 0,-4-1 144 0,0-2-144 16,0-3 128-16,0 2-128 0,0-3 0 0,0 1 128 16,0-2-128-16,0 1 0 0,0-3 0 0,-1-1 128 15,-2-4-128-15,2-5 0 0,0-5 128 0,1-1-128 0,2-2 0 16,-2-4 128-16,-2-4-128 0,-1-2 0 0,2 0 0 15,0 5 0-15,1 2 0 0,0 0 0 0,1-4 0 0,-1-2 0 16,-3-2 0-16,1 0 0 0,-2 2 0 0,-1 2 0 16,-2 1 0-16,-1 5 128 0,0 3-128 0,2-3 0 15,1-5 0-15,-2 2 0 0,-2-1 128 0,0-2-128 16,0 1 0-16,0-3 0 0,-1 4 0 0,3-3 0 16,-2 2 0-16,-1 3 0 0,1 2 128 0,1 2-128 15,2-3 0-15,-1-3 0 0,2-1 0 0,0-1 0 16,1-3 0-16,1 2 0 0,1-1 0 0,1 5 0 15,-1 3 0-15,2 1 0 0,0 4 0 0,0 1 0 16,-1 3 0-16,0-1 0 0,-1 0 0 0,2 0 0 16,0 1 0-16,0-1 0 0,-1-1 0 0,1 1 0 15,1-1 0-15,-1 4 0 0,2 1 0 0,0 2 0 16,1 1 0-16,-1 1 0 0,1 2 0 0,2 1 0 16,-1 2 0-16,0 0 0 0,0 2 0 0,-1-1 0 0,-1 1 0 0,1-4 0 15,-1 3 0-15,1-1 0 0,-2 1 0 0,-1 2 0 16,0 0 0-16,-1 2 0 0,0 0 0 0,-1 3 0 15,1 2 0-15,-1 0 0 0,-2 2 0 0,0 4 0 16,4 5 0-16,0 0 0 0,-8-1 0 0,8 1 0 16,-9 0-192-16,9 0 192 0,-8 6-160 0,1 1 160 15,2 0 0-15,0 3-144 0,0-4 144 0,0 2 0 16,-1 1 0-16,0 1 0 0,-1 1 0 0,0-2 0 16,-3-1 0-16,1 0 0 0,-1 2 0 0,-3-2 0 15,-2 0 0-15,0 1 0 0,-2 0 0 0,-1 0 0 16,-3 0 0-16,-1 0 0 0,-1 0 0 0,0 1 0 15,-2-4 0-15,0 2 0 0,-1 0 0 0,0-2 0 16,0 2 0-16,0-1 0 0,-1 0 0 0,-1 1 0 0,0 0 0 0,0 0 0 16,1-3 0-16,-2 2 0 0,-1-1 0 0,-1 1 0 15,-3-2 0-15,-2-1 0 0,-4 0 0 0,-1 1 0 16,-2 0 0-16,0 2 0 0,1-5 0 0,2 3 0 16,0-1 0-16,4 0 0 0,2 0 0 0,3 0 0 15,-1-1 0-15,0-2 0 0,-3-1 0 0,-2 0 0 16,1 0 0-16,-2 3 0 0,-1-3 0 0,-2 0 0 15,1 1 0-15,0-1 0 0,-2 1 0 0,3-1 0 16,0 0 0-16,3 0 0 0,4 0 0 0,-1 0 0 16,1-1 0-16,-2 0 0 0,-2 1 0 0,3 0 0 15,-1 0 0-15,-2 0 0 0,1 2 0 0,-1 2 0 16,-1-4 0-16,1 3 0 0,-1 1 0 0,5 0 0 0,0-3 0 16,5 1 0-16,4 1 0 0,-1 0 0 0,1-1 0 15,-1 0 0-15,2-2 0 0,2 0 0 0,2 0 0 0,1 0 0 16,3-2 0-16,2 1 0 0,2 1 0 0,10 0 0 15,0 0 0-15,0 0-128 16,0 0-1920-16,0 0-384 0,2 10-80 16,9-3-16-16</inkml:trace>
  <inkml:trace contextRef="#ctx0" brushRef="#br1" timeOffset="58314.53">3274 6573 11967 0,'0'0'1072'0,"0"0"-864"15,5-10-208-15,-5 10 0 0,0 0 1968 0,0 0 336 0,4-9 80 0,-4 9 16 16,5-6-1232-16,3-1-240 16,0 3-48-16,2 1-16 0,0-4-272 0,1 2-48 0,-1 0-16 0,2-1 0 15,1 2-320-15,0 1-64 0,0-1-16 0,-1 1 0 16,-3 0-128-16,-9 3 0 0,0 0 0 0,0 0-176 15,0 0 176-15,0 0 0 0,0 0 0 0,0 0 0 16,0 0 576-16,0 0 128 0,0 0 48 0,-10 3 0 16,-3 0 672-16,0 1 144 0,1-1 32 0,-3 3 0 15,0 0-528-15,0 6-112 0,0 7 0 0,0-9-16 16,0-12-400-16,-1 1-80 0,-2 1-16 0,1 1 0 16,1 2-192-16,1-2-32 0,-2-2-16 0,1 1 0 15,-1 1-32-15,-1-1-16 0,-2-1 0 0,1 0 0 16,-1-2 16-16,-1 2 0 0,-2-1 0 0,-1 1 0 15,0 1 16-15,-4 0 16 0,-3 0 0 0,0 0 0 16,-2 1-16-16,2 1 0 0,1-1 0 0,-3 2 0 0,-2 0-192 0,1 1 176 16,2-1-176-16,-2-2 160 0,-3-1-32 15,1 0 0-15,-1 2 0 0,1-2 0 0,-2 0 80 16,-1 0 16-16,-3 1 0 0,3-1 0 0,1 0-16 0,0 0 0 16,-1 3 0-16,1-3 0 0,3 1-32 0,1-1-16 15,2 0 0-15,-1 0 0 0,-1 0 16 0,0 1 0 16,-1 3 0-16,-3-1 0 0,-2 2-176 0,-1 0 0 15,2 4 0-15,-1 3 128 0,0 1-128 0,0 0 0 16,3 0 0-16,3-5 0 0,4 2 0 0,0-1 0 16,1-2 0-16,2-1 0 0,1 0 0 0,1-2 0 15,1 1 0-15,1-1 0 0,-1 0 0 0,2-2 0 16,-1 1 128-16,1-1-128 0,1 1 0 0,1-2 128 16,1 1-128-16,-1-4 128 0,-1 2-128 0,2 2 0 0,-1 2 0 15,1-4 0-15,-4 0 0 0,3 1 0 0,3-1 0 0,1 0 0 16,0 0 0-16,3 0 160 0,2 0-160 0,0-1 160 15,1 1 32-15,2 1 16 0,8-1 0 0,-9 0 0 16,9 0-208-16,-9 0 0 0,9 0 0 0,-10 0 0 16,10 0 144-16,-7 0-144 0,7 0 128 0,-8 0-128 15,0 1 128-15,8-1-128 0,-9 2 128 0,9-2-128 16,-9 0 176-16,1 2-48 0,8-2-128 0,-9 0 192 16,0 0-192-16,1 0 128 0,0 0-128 0,8 0 0 15,0 0 208-15,-9-2-48 0,9 2-16 0,-9-2 0 16,9 2 80-16,-7-2 16 0,7 2 0 0,0 0 0 15,-8-4-32-15,8 4 0 0,0 0 0 0,0 0 0 16,0 0-208-16,0 0 176 0,0 0-176 0,0 0 160 0,0 0-160 16,-5 8 0-16,1 1 0 0,2 1 0 15,2-10-176-15,0 16 176 0,0-1-128 0,1 4 128 0,0-5 0 0,1 3-128 16,-1-1 128-16,2 2 0 0,-1 4 0 0,1-1 0 16,-1 0 0-16,2 1-128 0,2 3 128 0,-1 1 0 15,0 1 0-15,1 0-128 0,0 5 128 0,-1 0 0 16,0 9 0-16,2 3 0 0,-1 7 0 0,1 4 0 15,0 1 0-15,1 2 0 0,0 2 0 0,0-2 0 16,-2-4 0-16,0 1 0 0,-1 0 0 0,-1 2 0 16,-2 3 0-16,-2-1 128 0,2 1-128 0,-4-7 0 15,0 0 0-15,-1-4 0 0,-1-2 0 0,0-3 144 16,0 2-144-16,2 0 0 0,-1-2 176 0,1 2-176 0,-1 1 160 16,2-2-160-16,-1-3 192 0,1-2-48 0,0-1-16 0,1-5 0 15,1-2-128-15,-1 0 160 16,0-3-160-16,1-2 160 0,1-2-16 0,2 0 0 0,1-2 0 0,-4 1 0 15,-5 3-16-15,2-2 0 0,2-4 0 0,0 0 0 16,0-1-128-16,0 1 0 0,0-1 144 0,0-2-144 16,-2 0 0-16,2 1 144 0,2-4-144 0,-1 1 0 15,0 1 128-15,3-5-128 0,-1 1 0 0,-1-2 0 16,-2-11 144-16,3 12-144 0,0-3 0 0,-3-9 144 16,2 11-144-16,-1-1 0 0,-1-10 144 0,0 0-144 15,0 0 160-15,6 13-32 0,2 0-128 0,-3-1 192 16,-1-3-192-16,-4-9 128 0,0 0-128 0,0 0 0 15,0 0 208-15,0 0-48 0,0 0-16 0,0 0 0 16,0 0-144-16,0 0 0 0,11 4 144 0,-1 1-144 0,-10-5 0 16,10 7 0-16,0-1 0 0,-10-6 0 15,11 5 0-15,-1 1 0 0,2-3 0 0,0 1 0 0,1 0 0 0,1-1 0 16,0-3 0-16,2 4 128 0,2-2-128 16,2 0 0-16,-1-5 128 0,6-1-128 0,5 0 0 15,0 2 144-15,0-1-144 0,3 0 0 0,1 2 0 0,1 1 0 16,0 0 0-16,2 0 0 0,-1-1 0 0,4 1 0 15,3 0 0-15,3-1 0 0,2-2 128 0,6 0-128 16,4 1 0-16,2 0 0 0,0 1 0 0,-1 0 0 16,0 1 0-16,1-5 0 0,0-1 0 0,1 1 0 15,2 0 0-15,-2 1 0 0,-3 0 128 0,-3 0-128 16,-4 0 0-16,-3 2 0 0,-3-1 0 0,-2 2 0 16,-3-3 0-16,-1 4 0 0,-1-3 0 0,0 3 0 15,-3 0 0-15,0 0 0 0,-2 2 0 0,-2 0 0 16,-1 1 0-16,0-2 0 0,0 4 0 0,0-2 0 0,0 1 0 0,-1 0 0 15,-1-2 0-15,2 0 0 0,2-2 0 0,-1 1 0 16,2 2 0-16,-2-2 0 0,1-1 0 0,-2 0 0 16,-1-1 0-16,-2-1 0 0,-2 2 0 0,-3 0 0 15,-1 0 0-15,-2 0 0 0,-3 0 0 0,-1 0 0 16,-3-1 0-16,-2 1 0 0,-10 0 128 0,12 0-128 16,-12 0 0-16,10-3 160 0,-10 3-160 0,9-2 128 15,-9 2-128-15,9-7 160 0,-1 1-160 0,-1 2 160 16,1-5-160-16,-1 0 160 0,1-1-160 0,1 1 160 15,0 0-160-15,2-1 160 0,-2-1-160 0,0 0 160 16,2-2-160-16,-2 1 0 0,-3-1 0 0,2 0 128 16,0-2-128-16,-2 0 0 0,0-7 0 0,-1 2 128 15,0 1-128-15,-1-6 128 0,-1-1-128 0,-1 0 128 16,-1 0-128-16,1-3 192 0,-2 0-192 0,0-1 192 0,-2-2-192 16,1-2 160-16,0-2-160 0,0 0 160 0,-2-6-160 0,2-3 0 15,1-9 0-15,0 2 128 0,-2-1-128 0,1 0 0 16,0 4 0-16,1 5 0 0,-2 1 0 0,2-2 0 15,-2 1 0-15,-1-2 0 0,1-1 0 0,-2-1 0 16,-2-4 0-16,0 4 0 0,-1 2 0 0,1 2 0 16,-2 1 128-16,0 5-128 0,-1-1 0 0,-1 0 0 15,-1-3 0-15,2-1 0 0,0-1 0 0,0-1 0 16,0-2 0-16,1 0 0 0,0-2 0 0,0 3 0 16,2 3 0-16,1 3 0 0,1 1 128 0,1 1-128 0,0-1 128 15,2 0-128-15,0 0 0 0,0-2 0 16,-2-1 0-16,2 1 0 0,-1-1 0 0,1 0 0 0,-2 3 0 15,1 4-176-15,-1 2 176 0,1 5 0 0,-1 2 160 16,-1 0-160-16,-1 2 0 0,-2 3 0 0,1 0 0 0,-1 0 0 16,1 2 0-16,-1 1 0 0,-1-1 0 0,3 2 0 15,0 1 0-15,1 0 0 0,-1 2 0 0,1 0 0 16,1 0 0-16,2 4 0 0,1 2-208 0,0 8 64 31,0-11-560-31,0 11-96 0,0 0-32 0,0 0 0 16,0 0-2272-16,-3 16-464 0,-3 9-80 0</inkml:trace>
  <inkml:trace contextRef="#ctx0" brushRef="#br1" timeOffset="25352.46">20106 7550 7359 0,'0'0'320'0,"-3"-10"80"0,-1 1-400 0,2-3 0 15,-1 3 0-15,3 9 0 0,-1-9 5312 0,1 0 992 16,0 0 192-16,1 1 32 0,1-1-5040 0,-2 0-1008 16,-2-2-208-16,1 1-32 0,-2-2-240 0,2 7 0 15,-2-2 128-15,-2 1-128 0,1-2 0 0,-1 3 0 16,-1-1 0-16,-2 4 0 0,-1 1 0 0,-11-1 128 16,0 5-128-16,2 3 144 0,1 5 176 0,-1-1 16 0,-3 2 16 0,2 2 0 15,0-1 240-15,1 4 48 0,-1 3 16 0,-1-1 0 16,0 5-208-16,2-1-32 0,1-1-16 0,3 6 0 15,2-1-208-15,0 1-32 0,-1-6-16 0,3 1 0 16,2-1-144-16,4 2 0 0,3-2 144 0,4 3-144 16,0 1 0-16,7-1 0 0,1-4 0 0,4-1 128 15,2 1-128-15,1-3 0 0,0-1 0 0,2-4-128 16,0-2 128-16,1-2-192 0,-1-4 192 0,-1-2-192 16,2-4 192-16,0-3 0 0,0-3 0 0,0-2 0 15,-2-7 0-15,0 2 0 0,-1-2 160 0,-1-1-160 16,-3-5 144-16,1 0-144 0,-1 0 128 0,0-4-128 15,-2 1 192-15,-2 0-32 0,0-1-16 0,-3 1 0 16,0 2 128-16,-1-2 32 0,0 0 0 0,-1-1 0 16,-1 0-112-16,-2 0-32 0,0 0 0 0,-2 1 0 15,-2 2-160-15,0 2 0 0,-2 0 0 0,-1 4 128 0,-3 2-128 0,-1 3 0 16,0 3 0-16,-4 2 0 0,-1 2 0 0,1 1 0 16,0 0-160-16,0 4 160 0,-1 4-336 0,-2 3 16 15,1-1 16-15,-1 5 0 16,-1 2-336-16,0 1-64 0,-1 0 0 0,2 2-16 15,3 1-2336-15,3 0-464 0</inkml:trace>
  <inkml:trace contextRef="#ctx0" brushRef="#br1" timeOffset="26460.7">21221 7497 4607 0,'0'0'192'0,"0"0"64"0,0 0-256 0,4-8 0 0,-1 0 0 0,0 2 0 15,-3 1 5056-15,3-3 960 0,1 1 192 0,-1-1 32 0,1-1-4496 0,0-1-896 16,0-1-176-16,0 2-32 16,0-2-64-16,1 3-16 0,2 1 0 0,-1-1 0 0,1 1-144 0,2 0-32 15,0 2 0-15,3-2 0 0,1 1 0 0,0-1-16 16,1-2 0-16,2 5 0 0,1 0-16 0,1 2 0 15,0-5 0-15,-1 5 0 0,-1 2-48 0,-2 0-16 16,-2 0 0-16,-2 1 0 0,-10-1-48 0,11 9-16 16,-3 3 0-16,-3 0 0 0,-1 2 32 0,-2 3 16 15,-2 2 0-15,0 5 0 0,-1 1-272 0,-2 1 160 16,1 0-160-16,-2 4 128 0,-3 0-128 0,2 0 0 16,0-2 0-16,-2 0 128 0,1 2-128 0,-1-2 0 15,0 0 0-15,-1-1 0 0,0 1 0 0,-1-1 128 16,-2 3-128-16,0-3 0 0,-4-2 0 0,0 0 0 0,-2 0 128 0,0-3-128 15,0-1 0-15,-1-3 0 0,-2-2 0 16,0-3 0-16,1-2 0 0,1-2 0 0,-3-2 0 0,0-1 0 16,1-2 0-16,3-1 0 0,2-3 0 0,0-4 0 15,1 1 144-15,1-2-144 0,1-4 160 0,2 0-160 16,1-1 144-16,1-1-144 0,-1-2 128 0,4 0-128 16,1-1 0-16,2-1 0 0,2 0 0 0,4 2 0 15,2 1 0-15,1 0-176 0,3 2 48 0,1 2 0 16,2-1 128-16,4 0 0 0,3 1 0 0,5-1 128 15,2 4 48-15,4-2 16 0,3 1 0 0,1 0 0 16,1 2-192-16,0 0 192 0,2 4-192 0,-3 2 192 16,-4 0-192-16,1 1 0 0,-4 2 144 0,0 0-144 15,-2-2 0-15,-3 2 0 0,-1 2 0 0,-1 2 128 16,-3-3-128-16,-1 1-128 0,-2-1 128 0,-1-2-192 0,0 2-112 16,-1-2-16-16,-1 1-16 0,-1-3 0 0,-11-2 16 0,11 0 0 15,-1-1 0-15,-10 1 0 16,10-3-1952-16,0 0-384 0</inkml:trace>
  <inkml:trace contextRef="#ctx0" brushRef="#br1" timeOffset="27320.01">22737 7329 5519 0,'0'0'496'0,"0"0"-496"0,-7-11 0 0,1 5 0 0,-1 1 2576 0,7 5 432 0,-6-6 64 0,6 6 32 16,-9-5-1168-16,2 1-224 0,7 4-48 0,0 0-16 15,-9-2-320-15,9 2-64 0,0 0-16 0,0 0 0 16,0 0-48-16,0 0-16 0,-9 2 0 0,9-2 0 15,-7 7-160-15,1 3-48 0,1 3 0 0,-1 0 0 16,1 3-336-16,0 5-80 0,0 2-16 0,-2 5 0 16,-1-2-288-16,2 0-48 0,-2 0-16 0,2 4 0 15,-1-3-64-15,-1 1-128 0,0-6 176 0,2-3-176 16,-2-2 288-16,3-2-48 0,1-2-16 0,3-2 0 16,-2-3 208-16,3-8 32 0,0 0 16 0,0 0 0 15,0 0-16-15,0 0 0 0,10 4 0 0,2-4 0 0,1-1-176 0,2-2-32 16,-1 2-16-16,2-6 0 0,3 1-240 0,-1 1 144 15,-1-1-144-15,0 1 128 0,0 0-128 0,0 2 0 16,0-1 0-16,0 2 0 0,-1-1 0 0,2 1-176 16,0 0 48-16,0 0 0 0,2-1-192 0,0-1-48 15,0 0 0-15,0-1 0 16,0 0-96-16,-2 1-32 0,-1-1 0 0,1 1 0 16,-1-3-224-16,-3-3-48 0,-2 1-16 0,-2 0 0 15,0 1-1104-15,-3-3-224 0,-1 2-32 0,-3-1-12064 0</inkml:trace>
  <inkml:trace contextRef="#ctx0" brushRef="#br1" timeOffset="27585.77">23104 7176 9215 0,'0'0'400'0,"0"0"96"0,0 0-496 0,-9 11 0 0,0 2 0 0,0 0 0 15,1 4 6672-15,2 2 1248 0,-1 2 240 0,2 5 48 16,-1 4-6336-16,-1 4-1264 0,-2 4-256 0,0 2-48 16,0-1-64-16,-2 4-16 0,-1-2 0 0,-1-1 0 15,-2 3-32-15,-1 3-16 0,0-2 0 0,1 4 0 16,0 1-176-16,2-1 192 0,2-1-192 0,2-3 192 16,2-3-192-16,3-5 0 0,2-2-192 0,2-8 192 15,2-4-1888-15,3-6-256 0,2-4-48 0,1-2-16 0</inkml:trace>
  <inkml:trace contextRef="#ctx0" brushRef="#br1" timeOffset="30362.31">20122 8921 36863 0,'-21'-15'1632'0,"8"11"336"0,-2 4-1584 0,2 4-384 0,0 0 0 0,2 3 0 15,-1 2 576-15,1 3 48 0,4 2 0 0,-1 7 0 32,0 0-864-32,-1 5-160 0,-2 2-48 0,1 2 0 15,-2 3-448-15,2 0-112 0,-1-1-16 0,1-1 0 16,1 1 384-16,0 0 64 0,1 1 0 0,0 0 16 0,1-4 560 0,2 5 0 0,1 4 0 0,2 0 0 16,0 0 0-16,5-2 320 0,1-2-32 0,2-2-16 15,2-3-80-15,3-4 0 0,2-3-16 0,1-5 0 16,3-5 112-16,3-3 32 0,3-4 0 0,2-2 0 15,1-3-16-15,3-3 0 0,1-4 0 0,1-3 0 16,0-4-112-16,0-1-32 0,1-5 0 0,-2-4 0 16,-3-2 48-16,-1-2 16 0,-4-6 0 0,-3-3 0 0,-4 0-224 0,-3 1 0 15,-6 2 0-15,-3 1 0 0,-4-1 0 0,-4-2 0 16,-6 0 128-16,-3 3-128 0,-3-3 128 0,-3 1-128 16,-2 1 0-16,-3 4 144 0,-1 0-144 0,-1 6 0 15,-2 2 0-15,2 8 128 0,-1 1 0 0,2 2-128 16,3 6 192-16,2 1-64 0,3 6-336 0,3 3-80 15,5 1-16-15,4 3 0 16,2 2-2896-16,4-11-592 0</inkml:trace>
  <inkml:trace contextRef="#ctx0" brushRef="#br1" timeOffset="30774.34">21080 9069 38815 0,'2'-27'1728'0,"1"10"336"0,0-3-1648 0,3 1-416 16,5 1 0-16,2-1 0 0,2 1 256 0,4-2-16 0,1 2-16 0,3 1 0 16,1 4-224-16,1 2 0 0,1 0 0 0,0 3 0 15,-1 2-128-15,0 3 128 0,0 2 0 0,-1 1 0 16,1 1-288-16,-4 2 48 0,-3 1 16 0,-1 1 0 15,-3 1-48-15,-2 4-16 0,-3 1 0 0,-2 1 0 16,-3 0 32-16,-2 1 16 0,-2 2 0 0,-2 4 0 16,-2 0 112-16,-3 2 128 0,-2 0-208 0,-1 1 80 15,-3 3 128-15,-4-2 144 0,-3 1-16 0,-2-1-128 16,-1 1 224-16,-3 2-64 0,-3-4-16 0,1 1 0 0,0 0-144 0,2 1 0 16,0 0 0-16,3-2 0 0,4 0 0 0,1 2 128 15,1-2-128-15,1 0 0 0,2 1 0 0,2-2 0 16,3-1 128-16,2-1-128 0,2 2 0 0,3-4 0 15,2-2 0-15,2-2 0 0,2-2 0 0,4-2 160 16,0-2-160-16,3 1 160 0,1-3-160 0,4-1 0 16,2-1-160-16,3-3 160 15,4-2-432-15,2 1 16 0,3-3 0 0,3-3-10400 16,-1 1-2096-16</inkml:trace>
  <inkml:trace contextRef="#ctx0" brushRef="#br1" timeOffset="31123.23">22623 8762 29487 0,'0'0'1296'0,"-4"-10"288"0,-6-5-1264 0,1 3-320 0,2 9 0 0,7 3 0 15,-9 6 2368-15,0 1 432 0,0 5 80 0,0 0 0 16,-3 6-2368-16,-1 0-512 0,-4 2 0 0,0 3 0 16,0 4 0-16,2-1 0 0,-1-3 0 0,3 2-128 15,3-2 128-15,2 1 0 0,1-1 0 0,3-3 0 16,3-1 0-16,1 1 0 0,3-2 0 0,1 0-128 0,1-2 128 0,0 0 0 16,1-1 0-16,2 0 0 0,0-4 0 0,3 1 0 15,-1-1 128-15,4 0-128 0,2-4 144 0,4 1-144 16,0 1 192-16,4 0-192 0,2 1 0 0,1-7 0 15,1-6 0-15,0 3 0 16,4-2-1344-16,0 0-240 0,2 0-32 0,3-3-16 16,0-1-1840-16,0 0-368 0</inkml:trace>
  <inkml:trace contextRef="#ctx0" brushRef="#br1" timeOffset="31362.54">23058 8968 43711 0,'-15'22'1936'0,"1"0"400"0,-8 12-1872 0,-2-2-464 0,1 4 0 0,2 1 0 15,3 5 336-15,2 4-16 0,2 2-16 0,-2 3 0 16,-1 1-304-16,1 1-224 0,1-2 32 0,2-1 16 31,4-7-768-31,2-4-144 0,3-4-48 0,2-6-11280 0,0-3-2240 0</inkml:trace>
  <inkml:trace contextRef="#ctx0" brushRef="#br1" timeOffset="40548.57">24132 7535 25503 0,'2'-13'1136'15,"2"4"224"-15,2-2-1088 0,0-1-272 0,2-1 0 0,1-1 0 16,1-3 656-16,1 0 80 0,1 0 16 0,-1 2 0 0,1 0-64 0,1 2-16 15,0-1 0-15,1 1 0 0,1 0-352 0,0 1-64 16,4 3 0-16,-1 1-16 0,-1 0 128 0,1-1 16 16,-1 3 16-16,1-2 0 0,1 1-64 0,-1 3-16 15,-1 2 0-15,-2 2 0 0,1 2 112 0,-2 2 16 16,-1 0 0-16,1 1 0 0,-3 3-160 0,0 3-32 16,-1-1 0-16,-2 4 0 0,-2 3-80 0,0 2-32 15,-2-2 0-15,-3 2 0 0,-2 3 0 0,-2 0 0 16,-2 1 0-16,-3 0 0 0,0 2-144 0,-2-2 192 15,-3 0-192-15,-3-1 192 0,-2 1-192 0,-2-1 0 16,-2 0 144-16,1 2-144 0,-2 1 0 0,-1 1 144 16,1-1-144-16,-1-2 0 0,-2-2 128 0,1-2-128 15,1 1 0-15,2 0 0 0,2-4 128 0,2 1-128 0,-1-4 144 0,3-2-144 16,1-1 320-16,3-1-48 0,2-1 0 16,2-1 0-16,8-7-16 0,-8 8 0 0,3-1 0 0,5-7 0 15,-2 10 0-15,2-10-16 0,0 0 0 0,6 11 0 16,1 0-48-16,0-5 0 0,1-1 0 0,4 2 0 15,1-3-48-15,0 0-16 0,1-3 0 0,1 0 0 16,0-1-128-16,2 2 128 0,2-2-128 0,-1 0 128 16,0 0-128-16,-1 1 0 0,0 0 0 0,0 1 0 15,-1-2-144-15,1 2-64 0,1 0-16 0,0-2 0 32,0 0-1440-32,1 0-304 0,-3-3-48 0,3 0-9216 0,-1-1-1840 0</inkml:trace>
  <inkml:trace contextRef="#ctx0" brushRef="#br1" timeOffset="41014.66">25767 7436 24879 0,'0'0'2208'0,"-12"-2"-1760"0,0 2-448 0,2 0 0 16,10 0 2336-16,-11 4 384 0,4 0 80 0,-1 1 16 16,-1 2-2256-16,-1 2-560 0,0 3 0 0,-2 1 0 15,-1 0 0-15,0 6 0 0,-2 1 0 0,-1 2 0 16,0 2 0-16,3-2 0 0,2-1-128 0,0 2 128 15,2 3 0-15,1-2 0 0,0-2 0 0,3 1-144 16,1 3 144-16,3 2 224 0,1 0-48 0,2-4-16 16,5-3 272-16,2-2 48 0,3-2 16 0,5-1 0 15,4 0 16-15,3-6 0 0,5-2 0 0,6-3 0 16,4-5 0-16,2-5 0 0,-1-3 0 0,1-5 0 16,-1-3-112-16,2-1-16 0,0 0 0 0,-3-3 0 15,-2-4-80-15,-1-1-32 0,-5-1 0 0,-5-1 0 16,-5-3 368-16,-8 1 80 0,-4 0 16 0,-9-1 0 15,-6 1 80-15,-8-4 16 0,-4-2 0 0,-5-2 0 16,-5-1-512-16,-3 3-80 0,-4 1-32 0,-3 2 0 16,-4-1-2064-16,-1 3-400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20:01:50.435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5652 4303 11055 0,'-24'0'480'0,"7"0"112"0,-4 0-464 0,-2-3-128 0,-2 2 0 0,2 0 0 16,0-2 3584-16,3 0 704 0,-4 0 144 0,-1-1 32 15,-2 0-3376-15,0 0-656 0,-2 0-144 0,-2 1-32 16,-3 1-64-16,-1 3-32 0,-3 3 0 0,-1 0 0 16,-4 1 16-16,-2 0 0 0,0 0 0 0,-2 2 0 15,-2 1 32-15,0 1 16 0,-5 0 0 0,1 1 0 16,-3 1-224-16,-1-1 0 0,-2-1 0 0,2 1 0 16,-1-1 0-16,0-1 0 0,-1-2 0 0,2-1 0 15,0-1 256-15,3-1-64 0,-1-1 0 0,0 0 0 16,0-2 368-16,1 0 64 0,0-2 16 0,2 2 0 15,1 3-80-15,2-3-16 0,0-1 0 0,0-1 0 16,-1 2-288-16,1 2-64 0,-2-1-16 0,1 3 0 16,1-3-176-16,2 2 160 0,3-1-160 0,1 0 160 0,0-1 16 15,1-1 0-15,3 0 0 0,1 0 0 0,0 1-32 0,2-1 0 16,-1 0 0-16,1 0 0 0,-1 0-144 0,1 3 0 16,0-3 144-16,4 3-144 0,1-1 0 0,-1 3 0 15,2-1 0-15,2 0 0 0,-1 1 0 0,2-2 0 16,0 1 0-16,1 0 0 0,-1 1 0 0,1-1 0 15,1 0 0-15,2 0 0 0,1 0 0 0,1 0 0 16,0-2 0-16,1 3 128 0,-1-1 0 0,3 2 16 16,0-1 0-16,2 0 0 0,2-1-144 0,1 0 160 15,0 0-160-15,0 1 160 0,1-1-32 0,0 0-128 16,1-2 192-16,0 2-64 0,2 1 16 0,0-1 0 16,0-1 0-16,0 1 0 0,0 0 112 0,1 0 0 15,1 1 16-15,1 1 0 0,-1 2-272 0,2 1 128 16,0 2-128-16,1 1 0 0,-1-1 0 0,1 2 0 0,2 3 0 0,1-3 0 15,1 5 0-15,0 3 0 0,1 0 0 0,2 1 0 16,2 0 0-16,-1 0-144 0,-1 1 144 0,1-2 0 16,1-1 0-16,0 3 0 0,-1-1 0 0,1 1-128 15,0 1 128-15,1 2 0 0,-2 1 0 0,-1 2 0 16,1 3 0-16,0 5 0 0,1 3 0 0,-2 6-128 16,-2 3 128-16,1 1 0 0,0-2 0 0,0 0 0 15,-2 1 0-15,0 2 0 0,0-1 0 0,0 5 0 16,-2 3 0-16,2 3 0 0,-1 1 0 0,1 1 0 15,-1-2 0-15,-1 0 0 0,1-3 0 0,0 4 0 16,-1 2 0-16,1 8 0 0,-1 2 0 0,0 1 0 16,2-4 0-16,0 1 0 0,0-2 0 0,0 9 0 15,-1 7 0-15,1 0 0 0,0-3 0 0,-3 1 0 0,-1-2 0 0,1 8 0 16,-1 1 0-16,-3 3 0 0,-1-3 0 16,0-1 0-16,3-3 0 0,-3 6 0 0,-2 5 0 0,2-3 0 15,2-6 0-15,-1-1 0 0,1 4 0 0,0 1 0 16,1 5 0-16,1-1 0 0,0-5 0 0,0 1 0 15,-2 1 0-15,1 3 0 0,1 4 0 0,-3-2 0 16,1-3 0-16,-2 3 0 0,-2 4 0 0,-1 0 0 16,1-2 0-16,-2-5 0 0,0-2 0 0,0 4 0 15,-1 5 0-15,2-4 0 0,0-5 0 0,2-2 0 16,0 1 0-16,1 2 0 0,0 4 0 0,2-6 0 16,1-6 0-16,1 2 0 0,0 1 0 0,0 1 0 15,1 3 0-15,1-5-128 0,2-5 128 0,-2 0 0 16,2-1 0-16,-1 5 0 0,-2-2 0 0,0 0 0 0,0-7 160 15,0 1-160-15,1-2 0 0,-1 3 0 0,1 1 0 0,-1-3 0 16,2-4 0-16,-1-4 0 0,1 0 0 0,1-3 0 16,0-1 0-16,1 2 0 0,1 3 0 0,0-3 0 15,1-4 0-15,1-3 0 0,-2-5 0 0,2 2 0 16,0 1 0-16,1 1 0 0,-1 2 0 0,2-2 0 16,-3-2 0-16,1-3 0 0,0-3 0 0,0-1 0 15,-1-2 0-15,-1-1 0 0,1 0 0 0,-2 3 0 16,1-3 0-16,-1 1 0 0,0-3 0 0,0-4 0 15,-1 0 0-15,0-4 0 0,0-4 0 0,0 0 0 16,-1-5 0-16,1 0 0 0,-1 0 0 0,0 0 0 16,-1-1 160-16,1 1-160 0,-2 1 160 0,2 0-160 15,-2-1 160-15,2 0-160 0,0 0 160 0,0-5-160 16,-1-1 128-16,2-4-128 0,0 0 0 0,0-2 144 0,-1-2-144 16,1 1 128-16,1-4-128 0,1-1 128 0,-1-1-128 0,0 0 128 15,-1-11-128-15,4 13 128 0,-1-1-128 0,1-2 160 16,1-2-160-16,0 2 160 0,0 1-160 0,2-2 0 15,1 0 0-15,2-3 0 0,0 2 0 0,2-1 0 16,0-1 128-16,1 3-128 0,0-5 0 0,0 2 0 16,1-1 144-16,2 0-144 0,2-1 0 0,0 0 0 15,1 1 0-15,0 0 128 0,2 0-128 0,1-2 0 16,2 1 0-16,2 0 0 0,3 1 0 0,3 0 0 16,5 1 0-16,0-1 128 0,3 0-128 0,0 1 0 15,3 0 0-15,1-4 0 0,2 1 0 0,2-2 0 16,0-1 0-16,3 0 0 0,1-1 0 0,3 1 128 0,1 0-128 15,0 0 0-15,0 0 0 0,2 3 0 16,0-1 0-16,1 1 0 0,0 2 0 0,2-2 0 0,3 0 0 0,1 1 0 16,0-1 0-16,0 0 0 0,1 1 0 0,1-3 0 15,4 1 0-15,3 2 0 0,4-4 0 0,3 0 0 16,-1-1 0-16,2 1 0 0,0 0 0 0,5 0 0 16,3 0 0-16,0 1 0 0,-1 1 0 0,2 0 0 15,3 2 0-15,5 4 0 0,4-4 0 0,-3 5 0 16,1-2 0-16,1-1 0 0,-1 2 0 0,4-6 0 15,0-2 128-15,-1 0-128 0,-2 3 128 0,4-2-128 16,5-1 0-16,-3 0 0 0,-3 0 0 0,4 0-128 16,0 3 128-16,3-3 0 0,0-4 0 0,0 3 0 15,-1 1 0-15,4-2 0 0,1-3 0 0,-1 1 0 0,2-1 0 16,2 1 0-16,2-1 0 0,-2 0-128 16,-3-2 128-16,0 2 0 0,2 1 0 0,0 2 0 15,-2-5 0-15,-3 2 0 0,-2 1 0 0,0 1 0 0,0 2 0 0,-5-2 0 16,-4 3 0-16,0 0 0 0,-3 0 0 15,-3 0 0-15,0 3 0 0,-3-3 0 0,-1 4 0 0,-4-1 0 16,1 0 0-16,-4 0 0 0,-1-3 0 0,-3 1 0 16,-4 2 0-16,-2 0 0 0,-1-1 0 0,1-1 0 15,4 1 0-15,-5-1 0 0,-4 3 0 0,-1-3 0 16,-1 2 0-16,-3 1 0 0,-1 1 0 0,2 2 0 16,-1-2 0-16,0 0 0 0,-1-1 0 0,-4 0 0 15,-4 1 0-15,-1-2 0 0,-2 3 0 0,-2 1 0 16,-2-1 0-16,0 2 0 0,-1-1 0 0,-2 0 0 15,-2 0 0-15,-1 1 0 0,-3-2 128 0,-2 2-128 16,-4-1 160-16,-1-1-160 0,-2-2 0 0,0 1 0 0,-1-1 0 0,-1 0 0 16,-3 0 0-16,0-1 0 0,1-1 0 0,-1 2 0 15,1-4 128-15,0 1-128 0,-1 1 0 0,0-2 144 16,-1-2-144-16,-2 1 160 0,1 1-160 0,-3-3 160 16,-2 2-160-16,-1 0 0 0,1 0 0 0,-4-2 0 15,1 2 0-15,-2-1 208 0,-2 0-48 0,0-1-16 16,-2 0 96-16,1 1 16 0,-2-1 0 0,-1-1 0 15,-1-1 96-15,-7 5 32 0,8-6 0 0,1-2 0 16,-2-1-160-16,-1 0-32 0,0-2 0 0,0 1 0 16,-1-2-192-16,2 2 144 0,-1-4-144 0,2 0 128 15,-1-1-128-15,1-2 0 0,-1-2 0 0,1 1 128 16,0-2-128-16,0 1 0 0,1-3-192 0,1 0 192 16,-2-1 0-16,1-1 128 0,-1 0 32 0,1-1 0 15,-1-1-160-15,-1-2 0 0,-2-4 144 0,0-4-144 0,0-3 208 0,2-2-16 16,-2-7-16-16,0 0 0 0,0 0 16 15,1-2 16-15,-1 2 0 0,1-2 0 0,0-2-16 0,0-1 0 16,-1-5 0-16,3-4 0 0,-1-7-192 0,0 0 144 16,0 3-144-16,1 3 128 0,0-1-128 0,-1-4 0 15,1-3 0-15,0-2 0 0,0-3 0 0,1 0 0 16,0 6 0-16,0-2 0 0,-1 1 0 0,0-2 0 16,-2-7 128-16,1 0-128 0,-1 1 128 0,0 3 0 15,-1 3 0-15,0-5 0 0,0-3 32 0,-1-4 0 16,0-1 0-16,0 3 0 0,0 4-32 0,0-3 0 15,0-6 0-15,0-4 0 0,0-2-128 0,0 6 160 16,-1 3-160-16,1-4 160 0,0-6-160 0,-1 1 0 16,1 1 0-16,2 4 0 0,0 4 0 0,-1-5 0 15,-3-8-224-15,4 5 80 0,-1 3 144 0,0 2 176 0,-1 3-48 16,0-4 0-16,0-5-128 0,-2 1 0 0,0 3 0 0,-2 4 0 16,0 1 0-16,-2-2 0 0,0-7 0 0,-2 2 0 15,-1 0 0-15,-1 6 0 0,0 4 0 0,-1-5 0 16,0-7 0-16,-1 0 0 0,0 4 0 0,-1 4 0 15,-2 3 0-15,1-3 0 0,-2-6 0 0,2 0 0 16,-1 0 0-16,2 6 0 0,0 6 128 0,0-5-128 16,1-6 0-16,2-1 0 0,0 2 0 0,1 6 0 15,1 3 0-15,0-3 0 0,0-7 0 0,2 1 0 16,-1 3 0-16,2 2 0 0,-2 8 0 0,1 0 0 16,-1-2 0-16,-1-1 0 0,0-6 0 0,0 7 0 15,-1 6 0-15,1 2 0 0,-1 1 0 0,0-3 0 16,-2-7 0-16,2 3 0 0,0 2-144 0,0 7 144 0,-1 3-128 15,1 2 128-15,1-1-192 0,0-2 192 0,0-5-128 0,2 4 128 16,-1 1 0-16,2 8 0 0,2 4 0 0,1 2-128 16,0 0 128-16,2 0 0 0,0-3 0 0,-1 2 0 15,-1 0 0-15,1 5 0 0,-1 4-128 0,0 3 128 16,-1 8 0-16,-1 0 0 0,0 6-128 0,0 2 128 16,0 1 0-16,-1 4 0 0,-2 0-144 0,1 3 144 15,-1-3 0-15,0 4-144 0,1-1 144 0,-1 4 0 16,0-4-144-16,1 4 144 0,-1-3-128 0,1 3 128 15,-1 0-160-15,0 1 160 0,2-1-160 0,0 1 160 16,0 2-160-16,-1-1 160 0,1 0 0 0,0-1 0 16,-1 3-128-16,1 0 128 0,-2 1 0 0,3 8 0 0,-2-9 0 0,-1 2 0 15,3 7 0-15,-2-8 0 0,-1 1 0 0,3 7-144 16,0 0 144-16,-4-8 0 0,4 8 0 0,0 0 0 16,-5-8 0-16,1 1 0 0,4 7 0 0,-4-6-128 15,-1-1 128-15,5 7 0 0,-5-6 0 0,5 6 0 16,-6-9 0-16,2 1 0 0,4 8 0 0,-5-12 0 15,3 1 0-15,-2 0 0 0,0 2 0 0,0-3 0 16,-1 2 0-16,1 1 0 0,-1 1 0 0,-1-1 0 16,0 0 0-16,-1 1 0 0,1 0 0 0,-1 1 128 15,1 1-128-15,-2-1 0 0,1 0 0 0,0 0 0 16,-3-1 0-16,1 0 0 0,0-5 0 0,1 6 0 16,-1 0 0-16,1 1 0 0,-1-1 0 0,0-1 0 15,-1 0 0-15,-1 2 0 0,0-2 0 0,-1 1-128 0,0 1 128 16,-2-2 0-16,-3 0 0 0,0 0 0 0,0-1 0 15,-1 3-128-15,-2-5 128 0,-2 4 0 0,-3-1 0 16,-1 0-128-16,-1 0 128 0,-2 2 0 0,-2-1-144 0,-2 2 144 16,-2-2-160-16,-2 1 160 0,-2-1 0 0,-1 0-144 15,-2 0 144-15,-2 2 0 0,-4 1 0 0,-4-3-128 16,-5 2 128-16,0 0 0 0,-2-2 0 0,-1 2 0 16,1-1 0-16,-1 2-128 0,-2 0 128 0,-2-1 0 15,-1 1 0-15,-3 0 0 0,-2-1 0 0,1 1 0 16,0 1 0-16,0 0 0 0,-2 1 0 0,-2 1 0 15,-4 1 0-15,-1 1-128 0,0 1 128 0,1 2 0 16,0 0 0-16,0 0-128 0,-4 1-16 0,-1 1 0 0,-1-1 0 16,1 1 0-16,1 0 0 0,-1 1 0 0,1 4 0 15,-3-5 0-15,0-3 144 0,-1 1-160 16,3-3 160-16,1 2-160 0,1-2 160 0,-2 0-192 0,-2-1 192 0,-1 0-192 16,3-2 192-16,2-1 0 0,2-1 0 0,0 2-128 15,-2 0 128-15,1-3 0 0,-1-1 0 0,2 2 128 16,2 0-128-16,2 0 0 0,0 0 0 0,-2 3 0 15,-3 1 0-15,0 0 0 0,2-2 0 0,3 0-128 16,2 0 128-16,1 2 0 0,-1 0 0 0,-1-1 0 16,-3 0 0-16,1-2 0 0,0 2 0 0,4 0 0 15,0-1 0-15,1 0 0 0,-2 2 0 0,-1-2 0 16,-1 0 0-16,2-3 0 0,2-1 0 0,-1 2 0 16,1 1 0-16,0 0 0 0,-3 2 0 0,1-1 0 15,3 2 0-15,1 0 0 0,1 0 0 0,1 4 0 0,1 0 0 0,0 3 0 16,-1 2 0-16,3-3 0 0,-1 1-128 15,1-1 0-15,2 3 0 0,-2 2-13504 16,-2-1-2704-16</inkml:trace>
  <inkml:trace contextRef="#ctx0" brushRef="#br1" timeOffset="5317.77">2892 4800 7359 0,'0'0'320'0,"0"0"80"0,-7-6-400 0,7 6 0 0,-8-4 0 16,8 4 0-16,-6-1 6144 0,6 1 1136 0,0 0 224 0,0 0 48 16,0 0-5936-16,0 0-1184 0,0 13-240 0,1-1-64 15,0 0-128-15,2-1 160 0,-2 1-160 0,2 2 160 16,0 2-160-16,-1 1 0 0,-1-1 144 0,2 1-144 16,-2 0 192-16,1 1-48 0,-1 0 0 0,0 3 0 15,1 1 176-15,0 3 16 0,1 1 16 0,-1 5 0 16,2 3 128-16,2 3 32 0,0-1 0 0,3 5 0 15,5 6-32-15,1 1 0 0,-1 1 0 0,1-2 0 16,0-4-64-16,1 0-16 0,-3 4 0 0,-1 3 0 16,-5 3-128-16,-1 5-16 0,-4 3-16 0,1 1 0 15,2 2-240-15,-2 0 0 0,-1 0 128 0,0 4-128 16,-2 1 0-16,-2 1 0 0,0 1 128 0,2-2-128 16,1 0 0-16,-1-3 0 0,-1-6 128 0,-3 2-128 0,-8 3 0 15,7 1 128-15,9 6-128 0,-4-5 0 0,-3-7 224 16,-1-2-48-16,-2-2-16 0,2 2 0 0,1 4-32 0,4 9 0 15,6 7 0-15,-4-8 0 0,-7-9-128 0,1 1 0 16,0-1 144-16,2 3-144 0,1 0 0 0,1 1 128 16,1 3-128-16,-1-3 0 0,-1-8 0 0,3-1 0 15,-2-2 0-15,-1 1 128 0,0-1-128 0,0 2 0 16,0 0 0-16,0-1 128 0,-1-1-128 0,1-5 0 16,-2-2 128-16,1-4-128 0,-3 0 0 0,0-2 0 15,0 2 0-15,0 0 128 0,-1-4-128 0,-1 1 0 16,0 3 0-16,3-1 128 0,-1-2-128 0,0-4 176 0,0-5-176 15,1-1 192-15,1-3-192 0,-1-1 192 16,0-2-192-16,1-2 192 0,0-3-32 0,1 0 0 0,-1-2 0 16,0-3 0-16,1 0 0 0,0-3 0 0,1-11 0 0,0 14 0 15,-2-1 16-15,1-1 0 0,1-12 0 0,0 0 0 16,-1 9 0-16,1-9 0 0,0 0 0 0,0 0 0 16,0 0 48-16,-2 10 16 0,2-10 0 0,0 0 0 15,0 0-96-15,0 0-16 0,0 0 0 0,0 0 0 16,0 0-128-16,0 0 160 0,0 0-160 0,0 0 160 15,0 0-160-15,12 0 192 0,-1-3-192 0,0-1 192 16,2-2-192-16,2 1 128 0,-1 0-128 0,3 2 128 16,3-2-128-16,0 1 0 0,1 0 0 0,1 3 0 15,1 0 0-15,1 1 0 0,2 0 0 0,2 0 0 16,-1 1 0-16,6 0 0 0,1-1 0 0,4 2 0 16,1-1-128-16,1 0 128 0,4 2 0 0,2-3 0 0,1 1 0 0,-1 4 0 15,-1-3 0-15,0-2 0 0,-1-2 0 0,3 0 0 16,2 0 0-16,6 1 0 0,5 1 0 0,1 0 0 15,-1 1 0-15,0 3 0 0,-2-4 0 0,-2 3 0 16,0-2 0-16,5 2 0 0,5 1 0 0,5 0 0 16,1 0 0-16,-3 0 0 0,-2-1 0 0,-1 3 0 15,0-1 0-15,3-3 0 0,6 2-128 0,0 3 128 16,2-4 0-16,-5-1 0 0,-7 1 0 0,1-2 0 16,1-1 0-16,2 0 0 0,3-3 0 0,-1 3 0 15,1 3 0-15,-4-2 0 0,-4-1 0 0,-2 0 0 16,0 0 0-16,2 2 0 0,1 0 0 0,0 1 0 15,0 3 0-15,-5 1 0 0,-4 1 0 0,-2 1 0 0,-5 0 0 16,1 3 0-16,-1 2 0 0,0-1 0 0,-3 1 0 0,0-1 0 16,-3 2 0-16,-1-2 0 0,-3 0 0 0,-3 0 0 15,-3 0 0-15,-3-3 0 0,-1-3 0 0,-2 1 0 16,-1-2 0-16,-1-1 0 0,-3-2 0 0,2 1 0 16,-1-3 0-16,0 1 0 0,0-2 0 0,-1-2 0 15,-1 1 0-15,1-2 128 0,-1-1-128 0,0-1 0 16,-3 0 128-16,0-2-128 0,-1 1 128 0,-1-1-128 15,-2-4 160-15,-1-1-160 0,-1 0 192 0,-2-1-192 16,-1-2 192-16,-1-1-64 0,0-4 0 0,-2 3-128 16,0-5 256-16,-1 1-48 0,-1-5-16 0,-2 0 0 15,0-1 64-15,-1-4 0 0,-1 1 0 0,0-2 0 16,-1-2-80-16,-1-3-16 0,1-6 0 0,0-7 0 16,1-5-160-16,0-2 160 0,0-2-160 0,0 3 160 15,1 1-160-15,-1-2 0 0,0-3 0 0,1-5 0 16,2-7 0-16,-2-1 128 0,1 0-128 0,-1 4 0 0,3 4 128 15,-3-2-128-15,-1-3 128 0,1-6-128 0,-1-6 176 16,0 3-48-16,0 4-128 0,0 0 192 0,-1 1-64 0,1-6-128 16,0-5 176-16,0 2-176 0,0-1 128 0,0 6-128 15,-2 3 0-15,0-4 0 0,0-3 0 0,-1 3 0 16,-1-3 0-16,0 6 0 0,0 3 128 0,0 4-128 16,-2 1 0-16,1-4 0 0,-1-5 0 0,3 2 0 15,0 0 0-15,2 5 0 0,-1 7 0 0,2 1 0 16,-1-2 0-16,1-4 0 0,0-5 0 0,3 3 0 15,1 3 0-15,-2 7 0 0,1 4 0 0,-2 3 0 16,0-2 0-16,-1-1 0 0,0 1 0 0,0-1 0 16,0 0 0-16,0 1 0 0,-1 7 0 0,0 5 0 0,-2 3 0 0,2 3 0 15,-2 2 0-15,1 2 0 0,-4 2 0 0,4 1 0 16,-2 4 0-16,0-3 0 0,-1 2 0 0,2 0 0 16,1 1 0-16,0 1 0 0,1 0 0 0,1 3 0 15,0 1 0-15,1 1 0 0,1 3 0 0,0 4 0 16,1-1 0-16,1 5 0 0,0-3-160 0,2 6 160 15,-6 6 0-15,0 0 0 0,0 0-144 0,0 0 144 16,7-5 0-16,-7 5 0 0,0 0-128 0,0 0 128 16,0 0 0-16,0 0-160 0,0 0 160 0,7 7-128 15,-7-7 128-15,6 9 0 0,-6-9 0 0,4 11 0 16,-4-11 0-16,0 0 0 0,-2 12 0 0,2-12-128 16,-2 11 128-16,2-11 0 0,-4 12 0 0,4-12 0 15,-5 11 0-15,-2-1 0 0,0-2 0 0,0 0 0 0,-1-1 0 0,-3 1 0 16,0 0 0-16,-2 0 0 0,-2-2 0 15,-2 2 0-15,0 3 0 0,-1-2 0 0,-3 0 0 0,0 0 0 16,-2-2 0-16,2-1 128 0,-2 1-128 0,-1-2 0 16,1 0 0-16,-2-1 128 0,-1 0-128 0,-2 0 0 15,0-2 0-15,-5 1 0 0,-3-2 0 0,-5 2 0 16,-6-1 0-16,-5 2 128 0,-3 2-128 0,2-1 0 16,1 0 0-16,2 2 0 0,3-1 0 0,-1-1 0 15,0-1 0-15,-6 0 0 0,-7 0 0 0,-3-4 0 16,-2 0 0-16,3 1 0 0,7 1 0 0,1-2 0 15,2-2 0-15,-3 1 0 0,-4-4 0 0,-7 0 0 16,-3-1 0-16,2 1 0 0,3 3 0 0,4-1 0 0,2 2 0 16,-1-2 128-16,-2 0-128 0,-6 2 0 0,-9 1 0 0,3 4 0 15,3-1 0-15,6 1 0 0,5-2 0 0,0 3 0 16,-5-2 0-16,-4 1 0 0,-7 1 0 0,3 0 0 16,5 2 0-16,6 1 0 0,3-1 0 0,2-1 0 15,-1-1 0-15,-3-1 0 0,-7-2 0 0,0 2 0 16,2 2 0-16,6 0 0 0,5 1 0 0,4-1 0 31,4-2-384-31,-2-4-32 0,-1 0-16 0,-3-3 0 0,-6 1 704 0,3 1 144 0,3-1 32 0,5 1 0 16,3 0-64-16,6 2 0 0,3-2 0 0,3-1 0 15,0 0-608-15,1-6-128 0,-5-4-32 0,3 3 0 16,2 2-576-16,1 5-128 0,-1 3-32 0,0 0-14576 16,-5-1-2928-16</inkml:trace>
  <inkml:trace contextRef="#ctx0" brushRef="#br1" timeOffset="18946.59">7168 7582 10127 0,'0'0'896'0,"0"0"-704"16,-9-8-192-16,0 1 0 0,-1 1 5072 0,4-1 992 16,-1 1 192-16,1-2 32 0,-3-1-4880 0,-2 2-960 15,1-3-208-15,-2 3-48 0,-2 0 0 0,-4 1-16 16,-5 1 0-16,-1 1 0 0,-2 0-48 0,-4 0-128 16,-2-1 192-16,0 3-64 0,-2-1-128 0,-3 2 0 0,-2-1 0 0,-5 2 0 15,-4 3 0-15,-2 1 0 0,-2 0 0 0,-2-2 0 16,0 4 0-16,-2-1 0 0,-2-1 0 0,0-2 0 15,0 0 0-15,4 0 0 0,0 0 0 0,2-1 0 16,2-1 0-16,3 1 0 0,1 0 0 0,1 2 0 16,1-2 0-16,1 2 0 0,0 0 0 0,1 2 0 15,0-1 0-15,1 1 128 0,-1 0-128 0,3 2 0 16,1-1 0-16,2 1 0 0,0-2 0 0,2 0 0 16,2 0 0-16,2-2 0 0,2 1 0 0,2-2 0 15,2 2 208-15,3 0 64 0,1-1 16 0,5 0 0 16,2-1 112-16,1 3 32 0,1-2 0 0,4 2 0 15,7-5-240-15,-7 7-32 0,7-7-16 0,0 0 0 16,-3 11-144-16,3 1-144 0,3 0 144 0,1 0-208 16,1 1 208-16,-1 2 0 0,3 5-160 0,-1 1 160 0,1 1 0 0,0 1-144 15,0 3 144-15,-1 4 0 0,0 3-128 16,-1 1 128-16,0 2 0 0,0 0 0 0,-1-3 0 0,-1 0 0 16,-1 1 128-16,1 0-128 0,-2 1 272 0,-1 2-32 15,0-1-16-15,0 2 0 0,0 0-96 0,-1 2 0 16,1 2-128-16,0 1 192 0,0-1-192 0,1-3 0 15,1-1 128-15,-2-5-128 0,-2-1 0 0,2-2 128 16,-1-4-128-16,0 0 0 0,-1 1 192 0,-1-3-64 16,-3-1-128-16,1 1 192 0,0-1-192 0,1-1 0 15,1-1-144-15,1 1 144 0,-1-5 0 0,2 3 0 16,0-1 0-16,1 2 0 0,1-1 0 0,0-1 0 0,2-3 0 16,1 0 0-16,1-1 0 0,3 1 0 0,1-2 0 15,3-2 0-15,1-2 0 0,1 2 0 0,0 0 0 0,2-4 0 16,1-2 0-16,4-1-192 0,1 1 192 0,3-1-192 15,2 1 48-15,3-2 16 0,3-1 0 0,4-1 0 16,5 1 128-16,3 0 0 0,0-1 0 0,2 2 0 16,1-1 0-16,1-3 0 0,0-3-144 0,1 3 144 15,-1-1 0-15,2 1-144 0,0-1 144 0,1-1 0 16,0 2-224-16,-1 2 64 0,-1 0 16 0,-2 1 0 16,0-6 144-16,2 2 0 0,-1 0 0 0,-1-1 0 15,-2 0 0-15,0-2 0 0,-1 0 0 0,-2 1 0 16,-1-1 240-16,-3-2-32 0,-2 1 0 0,-4-1 0 15,0 0-80-15,-3 1-128 0,-3-2 176 0,0 1-176 16,-1 0 240-16,-3 0-64 0,-2-1-16 0,-3 1 0 16,-2-1-160-16,-1 1 160 0,0-5-160 0,-2 0 160 15,-3-4 96-15,-2 0 32 0,-1-4 0 0,-2-1 0 0,0-5 112 0,-1-3 32 16,-1-3 0-16,-1-1 0 0,-1-4-96 0,1 0-16 16,-4 1 0-16,1-4 0 15,0-3-128-15,0-4-16 0,-1-5-16 0,2-5 0 0,0-6-160 0,2-1 0 16,-1-1 144-16,1 6-144 0,0-2 0 0,-1 1 0 15,-1-2 0-15,1-3 0 0,1-4 0 0,-2 4 144 16,-2 3-144-16,1 5 0 0,-2 5 240 0,1 1-64 16,-2 3-16-16,-1 4 0 0,0 4-160 0,-1 1 0 15,0 5 0-15,1 3 128 0,-1 5-352 0,1 5-80 16,-1 3-16-16,-4 11-19200 0</inkml:trace>
  <inkml:trace contextRef="#ctx0" brushRef="#br2" timeOffset="29435.44">7893 4661 24879 0,'-13'-1'2208'16,"-2"0"-1760"-16,1 1-448 0,1 2 0 15,3 2 1920-15,2 2 288 0,8-6 64 0,0 0 16 0,0 0-1840 0,-8 2-448 16,8-2 0-16,0 0 0 0,-9 3 144 0,9-3-144 16,-9 2 128-16,9-2-128 0,-7 6 0 0,7-6 0 15,-6 7 0-15,6-7 0 0,-6 9 256 0,1 3-16 16,1 3-16-16,0 2 0 0,0 3 208 0,1 6 32 16,-1 8 16-16,1-4 0 0,-2-5 16 0,1 2 0 15,0 6 0-15,1 0 0 0,1 1-112 0,0 3 0 16,1 2-16-16,0 4 0 0,1 3-16 0,-1 5 0 15,-2 4 0-15,2 1 0 0,1 0-16 0,0 1 0 16,0-1 0-16,0 4 0 0,0-1 16 0,0 5 0 16,0 2 0-16,0 3 0 0,1 0-32 0,0 2-16 15,1-5 0-15,-1 2 0 0,-1 3-48 0,0 2 0 0,0 1 0 0,0-1 0 16,-1-3-112-16,-1 1-16 0,1-1-128 0,-2 3 192 16,-1 4-64-16,-1 0-128 0,-1 1 176 0,0-5-176 15,1-2 256-15,0 0-64 0,0 1-16 0,0 0 0 16,-1-1 48-16,2 0 16 0,-1-2 0 0,1-5 0 15,0-4-80-15,1-2-16 0,0 2 0 0,0-6 0 16,1 1-144-16,0-1 0 0,1 1 0 0,1-1 128 16,0-1-128-16,0-5 128 0,1-5-128 0,-1 0 128 15,0-2-128-15,2 0 128 0,-1 5-128 0,-1-2 128 16,-3-1-128-16,1 0 0 0,-1-1 144 0,1-1-144 16,-2-2 0-16,0-2 128 0,0 0-128 0,-1-4 0 15,-1-3 0-15,4-2 0 0,-2 2 0 0,0-4 128 16,-4 2-128-16,3-2 0 0,0 1 128 0,1-1-128 0,0 0 0 0,0-5 128 15,0-1-128-15,0-1 0 0,0 1 128 16,0-2-128-16,2-2 128 0,-1 1-128 0,-1-2 160 0,2-2-32 16,0 0-128-16,1 0 192 0,0 0 0 0,1-1 0 15,-2 0 0-15,2-2 0 0,0-10-64 0,3 11 0 16,-3-11-128-16,4 10 192 0,-1 1-192 0,-3-11 128 16,0 0-128-16,7 6 0 0,-7-6 144 0,0 0-144 15,8 7 128-15,-8-7-128 0,11 5 144 0,-1-1-144 16,-10-4 160-16,10 2-160 0,0 2 160 0,0-2-160 15,-10-2 160-15,12 5-160 0,-2-4 0 0,1 2 128 16,0-1-128-16,1 0 0 0,0 3 0 0,1-4 0 16,1 2 0-16,1-1 0 0,-1 0 0 0,0 0 0 15,2 1 0-15,2 1 0 0,0 0 0 0,2 1 0 16,1-1 0-16,1 0 0 0,0-2 0 0,2 2 0 0,0 0 0 0,1-3 0 16,1-2 0-16,2 1 128 0,0-1-128 0,5-2 0 15,2-1 0-15,5-1 0 0,5 0 0 0,3 2 0 16,2-2 0-16,3 4 0 0,3 1 0 0,0-1 0 15,-1-2 0-15,4 0 128 0,2 1-128 0,4-1 0 16,3 0 0-16,1 2 0 0,1 1 0 0,-2 0 0 16,-4 1 0-16,1-1 0 0,0 0 0 0,3 0 0 15,3 0 0-15,-1 2 0 0,-1 0 0 0,0 1 0 16,-4-2 0-16,3-1 0 0,4 0 0 0,1-1 0 16,2-2 0-16,2 2 0 0,0 0 0 0,-2-2 0 15,-2-1 0-15,2 0 128 0,3-2-128 0,1 2 0 16,-1 1 0-16,-4 3 0 0,-5-4 0 0,-1 0 0 15,-1-1 0-15,0 1 0 0,0 2 0 0,-1 0 0 16,-2 5 0-16,-2 0 0 0,-5-1 0 0,-2 1 0 0,-5 2 0 16,1-2 0-16,-1-1 0 0,-2-2 0 0,-1 0 0 0,1 2 0 15,-2 0 0-15,-3 1 0 0,-3-2 0 0,-2 2 128 16,-4-1-128-16,-3 1 0 0,-2 1 0 0,-2-3 0 16,-1 0 0-16,-1-1 0 0,-3 0 144 0,1 0-144 15,-3 0 128-15,1 0-128 0,-1 0 0 0,-2 0 0 16,-1 0 0-16,3 0 0 0,-2 0 0 0,-3 2 0 15,-1-2 0-15,-1 1 0 0,-2-1 0 0,0 0 128 16,-11 0-128-16,11 0 0 0,0 0 0 0,-11 0 128 16,10 0-128-16,-10 0 0 0,11-1 160 0,-2-1-160 15,-9 2 192-15,9-2-192 0,-1-3 0 0,-8 5 0 16,9-8 0-16,-3-1 0 0,-2-2 176 0,0 1-32 0,-1-3 0 16,0-3 0-16,-2-1-144 0,0-1 0 0,-1-3 0 0,1-2 0 15,-1-5 144-15,2 0 0 0,-1-4 0 0,2-2 0 16,-1-5 112-16,1 1 0 0,-1-1 16 0,1 0 0 15,1 0-272-15,1-1 128 0,-2-10-128 0,-1-2 0 16,1-5 128-16,1-2-128 0,-1-2 0 0,0-1 0 16,1 5 176-16,0-4-176 0,-1 1 160 0,-1-3-160 15,0-5 176-15,-1-1-176 0,-1-1 192 0,1 0-192 16,1 4 128-16,-2 1-128 0,0-1 0 0,0-5 0 16,0-4 128-16,0-1-128 0,-2-1 0 0,1 7 0 15,0-2 0-15,-1 2 0 0,0-3 0 0,-1-2 0 16,1 0 0-16,-2-1 0 0,0 0 0 0,-1 3 0 15,-1 6 0-15,2-4 0 0,-1-2 0 0,0 0 0 0,-1-1 0 16,0 4 0-16,1 2 0 0,1 4 0 16,0 4 0-16,2-4 0 0,-1-5 0 0,2 0 0 0,-1-2 0 0,2 5 0 15,2 2 0-15,-1 5 0 0,-1 5 0 0,0-1 0 16,0-2 0-16,-1 2 0 0,-1 0 0 0,0 4 0 16,-2-2 0-16,1 4 0 0,-1 5 0 0,2 5 0 15,-2 1 0-15,1 4 0 0,1 2 0 0,-1 0 0 16,-1 1 0-16,2 2 0 0,-1 1 0 0,0 0 0 15,-1 2 0-15,1 0 0 0,-1 4 0 0,0 3 0 16,0 0 0-16,0 2 0 0,-1 3 0 0,-1 1 0 16,1-3 0-16,1 5 0 0,0-1 0 0,1 0 0 15,0 3-128-15,0-1 128 0,3 10 0 0,-1-10 0 16,1 3 0-16,0 7-144 0,0 0 144 0,0 0 0 16,0 0 0-16,0 0 0 0,1-7 0 0,-1 7 0 0,0 0 0 0,0 0-128 15,0 0 128-15,0 0 0 0,0 0 0 0,0 0-128 16,0 0 128-16,-1 12 0 0,-2-2 0 0,-1-1 0 15,-1 1 0-15,0-1 0 0,-1 0 0 0,-1 3 0 16,0 1 0-16,1-2 0 0,-1 1 0 0,-2-4 0 16,-2-2 0-16,-2 0 0 0,-4-1 0 0,0 0 0 15,0-1 0-15,-3 0 0 0,-2 1 0 0,0-1 0 16,0 1 0-16,-2-1 0 0,1 0 0 0,-2 0 0 16,-4 1 0-16,-2 0 0 0,-3 1 0 0,-2-3 0 15,-4 3 0-15,1 0 0 0,-1 2 0 0,-2-1 0 16,-1-1 0-16,0 1 0 0,0-4 0 0,1 3 0 15,3-2 0-15,-2 0 0 0,-2-2 0 0,-4 5 0 16,-4 3 0-16,-3-7 0 0,0-5 0 0,-1 4 0 16,0 2 0-16,2-2 0 0,2-1 0 0,-1 2 0 15,-2-2 0-15,-3 2 0 0,-2-2 0 0,-2 2 128 0,-3 1-128 0,4 1 0 16,1-5 0-16,5 1 0 0,1 1 0 0,1 2 0 16,-2-4 0-16,-3 0 0 0,0 0 0 0,0 0 0 15,-1 1 0-15,4 1 0 0,2 1 0 0,2-2 0 16,0 1 0-16,1-2 0 0,-3-3 0 0,0 2 0 15,-3-1 0-15,0 2 0 0,0 0 0 0,3 0 0 16,3 0 0-16,2 0 0 0,2-1 0 0,2-1 0 16,-1-2 0-16,-2 1 0 0,1-3 0 0,-1 0 0 15,0 2 0-15,2 0 0 0,0 2 0 0,2-1 0 16,3 1 0-16,1-1 0 0,3 3 0 0,1-4 0 16,2 2 0-16,-1-1 0 0,0 2 0 0,-1-1 0 15,-2 4 0-15,-1-2 0 0,4 0 0 0,-3 0 0 0,-1 0 0 0,-1 4 0 16,0-2 0-16,0 3 0 0,2-2 0 0,2 1 0 15,4 0 0-15,1 1 0 0,0-1 0 0,2-1 0 16,0-2 0-16,-1 0 0 0,2-1 0 0,1 4 0 16,1-4 0-16,1 3 0 0,3 1 0 0,3-3 0 31,2 1-832-31,4 1-176 0,-1 1-32 0,3 5-16 16,3 8-2144-16,4-8-448 0</inkml:trace>
  <inkml:trace contextRef="#ctx0" brushRef="#br2" timeOffset="34506.35">11886 7485 18431 0,'0'0'816'0,"-4"-6"160"0,-1-5-784 0,0 1-192 15,-1-1 0-15,4 2 0 0,-1-2 3376 0,1 1 624 16,-4 1 128-16,4-1 32 0,-1 1-3008 0,-1 1-576 16,-1-1-128-16,0 2-32 0,0 1 32 0,-1 1 0 15,0-1 0-15,-1 1 0 0,-2-1-192 0,-1 0-16 16,-1 4-16-16,0-3 0 0,-5 3-224 0,-1-2 144 0,-1 3-144 0,-3 0 128 16,-3-1-128-16,-2 2 0 0,-4 2 0 0,-2 0 128 15,-5 2-128-15,1-4 0 0,-1 0 144 0,0 0-144 16,-4-2 368-16,1 2 0 0,-1 0 0 0,0 0 0 15,-1 0 144-15,0 2 16 0,-1 1 16 0,0 1 0 16,0-3-224-16,-1 0-32 0,-2-1-16 0,2 2 0 16,-1 0-272-16,1 0 160 0,-2 2-160 0,2 1 128 15,1 0-128-15,0 0 0 0,0-1 0 0,1 1-176 16,1-2 176-16,-1 1 0 0,0-3 128 0,3 2-128 16,3-1 384-16,2 0 16 0,1-2 0 0,3 1 0 15,3 2-16-15,2-1-16 0,4 1 0 0,3-1 0 16,4 2-192-16,-1 0-48 0,1 0 0 0,3 1 0 0,2 2-128 15,9-7-144-15,-5 9 144 0,1 1-208 16,2 1 208-16,0 1-144 0,2 1 144 0,2 0-128 16,-1 1 128-16,3 3-160 0,1 0 160 0,0 1-160 0,0 0 160 0,1 1 0 15,0-1 0-15,1 3 0 0,-2-2 0 0,0 3 0 16,0 2 0-16,1 2 0 0,-3 1 160 0,1 3-32 16,0 0-128-16,-1 6 192 0,-2 4 0 0,0 3-16 15,-1 0 0-15,0-4 0 0,0 2-176 0,-1-1 160 16,-1 0-160-16,-1 3 160 0,-2-1-160 0,1 1 160 15,0-1-160-15,-1 6 160 0,-3 2-160 0,1-2 0 16,2-4 0-16,0-3 0 0,0-2 0 0,-1-4 0 16,1-4 128-16,0-1-128 0,0-5 0 0,1 1 128 15,-1 0-128-15,1-1 128 0,0-3-128 0,0 0 128 0,0-2-128 0,1-3 128 16,1 2-128-16,-1-2 160 0,1 0-160 0,0-1 160 16,2 1-160-16,0-4 192 0,2-1-192 15,0-1 192-15,1 2-48 0,-1-4 0 0,-2-9 0 0,6 15 0 16,-1-6-144-16,1 1 128 0,1-4-128 0,1 0 128 15,1-1-128-15,3 2 0 0,2 1 144 0,-1-3-144 16,-13-5 0-16,14 0 128 0,3 0-128 0,0-3 0 16,1 1 0-16,2 0 0 0,1-2 0 0,1 2 0 15,3-5 0-15,5-1 0 0,4-1 0 0,5-2-128 16,3 0 128-16,2 2 0 0,0-1 0 0,2-1 0 16,1 2 0-16,1 0 0 0,2 0 0 0,0 0 0 15,1 1 0-15,3 3 0 0,-1 2 0 0,1-1 0 16,-2 0 0-16,-3 2 0 0,-3 0 0 0,0 5 0 15,-2 1 0-15,0 0 0 0,-1 1 0 0,-1 0 0 16,0 0 0-16,-1-1 0 0,0 0 0 0,-2-1-128 0,-1-2 128 16,-3-1 0-16,-2 0 0 0,-4 0 0 0,-1-1 0 15,-2 1 0-15,-3-3 0 0,0 2 0 0,-4-2 0 0,1 1 0 16,-2-1 128-16,0-1-128 0,-2 0 0 0,-1 0 0 16,-1 0 0-16,-3-1 128 0,1 1-128 0,-2-2 0 15,-2-3 128-15,-1 0-128 0,-2-2 160 0,-1-1-32 16,0-1-128-16,-2 0 192 0,0 0 48 0,-2-4 0 15,0-2 0-15,0-3 0 0,-2 1 32 0,1-5 16 16,0-2 0-16,-1-2 0 0,1-2-112 0,-1-5-32 16,-2-2 0-16,0-4 0 0,-1-4-144 0,-1-2 0 15,2 0 144-15,0 2-144 0,2 4 0 0,-2 2 0 16,0 2 0-16,0 2 128 0,-1-2-128 0,1 0 0 0,0-2 0 0,2 1 0 16,-1-7 0-16,0 4 0 0,3 1 0 0,0 1 128 15,0 0-128-15,0 3 0 0,2 3-128 0,0 4 128 16,1 1 0-16,-1-1-128 0,2 1 128 0,0 0 0 15,-1 2 0-15,-2 1 0 0,-1 1 0 0,0 0-128 16,0 2 128-16,-1 3 0 0,0 1 0 0,-2 1 0 16,-2 2 0-16,-2 4 0 0,-1 2 0 0,-1-1 0 15,0-1 0-15,-1 4 0 0,-3 2 0 0,1 3 0 16,0-1 0-16,0 2 0 0,-1 2 0 0,0 0 0 16,-1 1 0-16,-2 1-128 0,-1 2 128 0,1-1 0 15,-3 2 0-15,1 0 0 0,1 1 0 0,0 3 0 16,-1 1 0-16,1 2 0 0,0 2 0 0,1-1 0 15,-1 1-464-15,0 2-176 0,0 2-16 16,-1 5-14192-16,0 0-2848 0</inkml:trace>
  <inkml:trace contextRef="#ctx0" brushRef="#br2" timeOffset="36839.96">14084 4966 23039 0,'-14'-10'2048'0,"-5"0"-1648"15,0 0-400-15,3 1 0 0,5-1 2240 0,0-1 384 16,3-2 64-16,3 2 0 0,2 0-1840 0,5 1-368 15,2-1-80-15,5-2-16 0,5-1-112 0,4-4-16 16,5 0-16-16,8-6 0 0,8-1-240 0,10-3 0 16,9-4 0-16,11 2 0 0,12 0 0 0,5-4 0 15,5-9 0-15,9 0 0 0,11 0-128 0,8-5 128 16,6-3-192-16,11-2 192 0,10-8-400 0,8 1 16 16,5 1 16-16,6 2 0 0,9 6 64 0,7 0 16 15,8 0 0-15,4-1 0 0,1 0-16 0,5 0 0 0,4 1 0 16,5 6 0-16,6 8-16 0,5 7 0 0,4 2 0 0,4 9 0 15,2 3 64-15,7 8 0 0,5 6 0 0,2 4 0 16,2 9 16-16,1-1 16 0,2 7 0 0,1 8 0 16,1 6-32-16,-1 4 0 0,0 2 0 0,-3 1 0 15,-3 1 64-15,-1 0 16 0,-3 1 0 0,-1 3 0 16,-4 0 176-16,-4 3 0 0,-6 2-144 0,-11 6 144 16,-10 4 0-16,-6 1 0 0,-4 0 0 0,-9 2 0 15,-7 0 144-15,-6 0 0 0,-7 1 0 0,-9 0 0 16,-5 1-16-16,-9-2-128 0,-7-2 192 0,-6-2-64 15,-8 1 352-15,-8-10 64 0,-4-5 16 0,-8 1 0 16,-4-1-176-16,-6-2-16 0,-8-5-16 0,-8 1 0 16,-6 0 32-16,-6-3 0 0,-4-2 0 0,-5-4 0 15,-5-2-160-15,-4-2-32 0,-7-3 0 0,-4-4 0 16,-4-4-192-16,-7 0 144 0,-4-4-144 0,-4-3 128 16,-5 0 64-16,-9-6 16 0,0 0 0 0,0 0 0 15,0 0 464-15,0 0 96 0,-7-11 0 0,-1-2 16 0,-3-3-128 0,1-2-16 16,-4-3-16-16,-1-3 0 0,1 0-288 0,-3-2-48 15,-3-3-16-15,1 1 0 0,-1-1-272 0,-2 2 128 16,-1-1-128-16,2 2 0 0,1-4 0 0,2 4 0 16,1 0 0-16,0 0 0 0,0-1 128 0,3-1-128 15,0 1 0-15,0-2 0 0,1-1 208 0,4-1-64 16,0-3-16-16,1 1 0 0,1-1 48 0,0 6 0 16,3 4 0-16,0 5 0 0,0 0-176 0,2 6 0 15,0 4 0-15,2 9 0 0,0 0 0 0,0 0-144 16,0 0 144-16,0 0-208 0,0 0-16 0,6 13 0 0,-1 3 0 15,3 1 0-15,1 0-64 0,4 2-16 0,0 1 0 0,2 0 0 16,2-1 144-16,2 1 32 0,-1-3 0 0,1-2 0 16,1 0 128-16,2-2 0 0,-1 0 0 0,-1-2-128 15,-2 2 128-15,-1 0 0 0,-3 2 0 0,-1-2 0 16,-1 0 0-16,-2 0 0 0,-3 0 0 0,-2 0 0 16,-1 1 176-16,-1 1-48 0,-5-1 0 0,0 2 0 15,-2 1 64-15,-1 0 0 0,-2-2 0 0,1 3 0 16,-4 1 0-16,1-1 16 0,0-2 0 0,0-2 0 15,1 2 16-15,2-3 0 0,-3-3 0 0,-2 1 0 16,1-2 16-16,1-2 0 0,-1 1 0 0,1-1 0 16,-2-2-240-16,-2 0 144 0,0-1-144 0,-2 3 128 15,-2-1-128-15,-1-2-176 0,-2 3 48 0,-3-1 0 16,-2 2-384 0,-2 1-64-16,-4 2 0 0,-3-1-16 0,-4 2-1456 0,-3-3-272 0,-4 0-64 0,-3-3-12880 15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20:03:05.83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1331 8811 6447 0,'0'0'272'0,"0"0"80"0,0 0-352 0,0 0 0 0,0 0 0 0,0 0 0 0,0 0 3344 0,0 0 608 16,0 0 112-16,0 0 32 0,-9-1-2656 0,9 1-528 15,0 0-96-15,0 0-32 0,0 0-48 0,0 0-16 16,0 0 0-16,0 0 0 0,0 0-96 0,0 0-32 15,0 0 0-15,0 0 0 0,0 0-16 0,0 0-16 16,0 0 0-16,0 0 0 0,0 0 144 0,0 0 16 16,0 0 16-16,0 0 0 0,0 0 16 0,-9 6 0 15,9-6 0-15,-7 7 0 0,7-7-160 0,0 0-16 16,0 0-16-16,0 0 0 0,0 0-112 0,-2 10 0 16,2-10-16-16,0 0 0 0,0 0 0 0,-3 11 0 0,3-11 0 15,-2 9 0-15,2-9-160 0,-3 12-16 0,-1-1-16 0,1 0 0 16,3-11-48-16,2 13-16 0,0 0 0 0,0 4 0 15,-2 0-48-15,1 2 0 0,-2-2 0 0,2 4 0 16,3 3 0-16,-3-2-128 0,-2-8 192 0,1 7-64 16,4 5 32-16,-3-4 0 0,-2-9 0 0,-1 3 0 15,1-2-32-15,1 6 0 0,1 2 0 0,1-1 0 16,-2-3 80-16,-2 3 16 0,1-2 0 0,-1-2 0 16,-2-2 0-16,0 4 0 0,1 5 0 0,0 0 0 15,1 0-224-15,-2-1 144 0,1 0-144 0,1-1 128 16,-1-1-128-16,1-1 128 0,0-3-128 0,1 3 128 15,0-3-128-15,-1 0 128 0,1-1-128 0,0 0 128 16,-1-3-128-16,1-1 0 0,0 1 144 0,-1-1-144 16,4-2 128-16,-2 1-128 0,0-11 160 0,-2 10-160 15,2-10 144-15,-1 12-144 0,1-12 128 0,0 0-128 0,0 0 176 0,-2 8-48 16,2-8-128-16,0 0 192 0,-6 9-32 0,6-9-16 16,0 0 0-16,0 0 0 0,0 0 16 0,-6 6 0 15,6-6 0-15,0 0 0 0,0 0-160 0,0 0 128 16,0 0-128-16,0 0 128 0,0 0-128 0,0 0 0 15,-11 4 0-15,11-4 0 0,0 0 128 0,0 0-128 16,0 0 0-16,0 0 128 0,0 0-128 0,0 0 0 16,0 0 0-16,0 0 0 0,-10 3 0 0,10-3 0 15,0 0 0-15,0 0 0 0,0 0 128 0,0 0-128 16,0 0 0-16,0 0 128 0,0 0-128 0,0 0 160 16,0 0-160-16,0 0 160 0,0 0-160 0,0 0 0 15,3 7 0-15,-3-7-176 0,5 6 176 0,-5-6 0 0,0 0 0 0,9 0 0 16,0-4 0-16,1 2 0 0,1-2 0 0,-1 2-128 15,2 1 128-15,1 1 0 0,1 0 0 0,2-3 0 16,0 1 0-16,2 0 0 0,0 0 0 0,3 1 0 16,1-2 0-16,-1 0 0 0,0 2 0 0,-1-3 0 15,-1 0 0-15,1 0 0 0,1-1 0 0,-1 2 0 16,4 0 0-16,-3-3 0 0,-2 1 0 0,2 1 0 16,0 0 0-16,0 2 0 0,1 0 0 0,0 1 0 15,0-1 0-15,3 2 0 0,1-3 0 0,0 2 0 16,2-2 0-16,0-1 0 0,1 1 0 0,0 0 0 15,-1 0 0-15,0 0 0 0,-2-1 0 0,-3 1 0 16,1 0 0-16,-2-1 0 0,0 0 0 0,0 1 0 16,-2 1 0-16,-1-1 0 0,1 2 0 0,-2-2 128 15,-1 2-128-15,1 0 0 0,1-1 0 0,-2 2 0 0,-3-2 0 0,-1 1 0 16,0-1 0-16,0 2 0 0,-1 0 0 0,-1 0 0 16,1 0 0-16,-1 0 0 0,-1 0 0 0,0 0 0 15,-10 0 0-15,14-1 128 0,-3 2-128 0,0-1 0 16,-11 0 0-16,11-1 0 0,-11 1 0 0,12-3 0 15,-12 3 0-15,11-2 128 0,-11 2-128 0,0 0 0 16,7-5 0-16,-7 5 0 0,0 0 0 0,0 0 144 16,0 0-144-16,0 0 0 0,0 0 160 0,0 0-160 15,0 0 128-15,0 0-128 0,0 0 128 0,0 0-128 16,0 0 128-16,0 0-128 0,0 0 0 0,0 0 0 16,0 0 0-16,0 0 0 0,0 0 0 0,0 0 0 15,0 0 0-15,7-6 0 0,-7 6 0 0,0 0 128 0,6-6-128 16,-6 6 0-16,0 0 128 0,6-7-128 0,-6 7 128 15,0 0-128-15,0 0 144 0,4-9-144 0,-4 9 160 16,0 0-160-16,0 0 176 0,1-8-176 0,-1 8 192 0,1-8-192 16,-1 8 144-16,3-10-144 0,-1 1 0 0,1 0 144 15,-2 1-144-15,1-2 0 0,-1 0 0 0,2-1 128 16,-1-1-128-16,1-4 128 0,-3-1-128 0,0 0 128 16,0-2-128-16,1 2 128 0,-1-4-128 0,-1 1 128 15,-1 1-128-15,0-1 192 0,1-2-192 0,-2 1 192 16,-1-1-192-16,0 3 0 0,-1 0 0 0,0 1 0 15,1 0 0-15,0 0 0 0,0-2 128 0,1 2-128 16,1-4 0-16,0 1 160 0,1-3-160 0,0 2 160 16,-1 1-160-16,1-5 0 0,1 0 0 0,0 3 0 15,-1-1 0-15,1 3-144 0,0 2 144 0,-1 1-208 16,-1 3 208-16,1 2 0 0,-2 3 0 0,3 1 0 0,0-1 0 0,0 10 0 16,0 0-160-16,0 0 160 0,-1-9 0 0,1 9 0 15,0 0 0-15,0-9 0 0,1 3 0 0,-1 6 0 16,0 0 0-16,0 0-176 0,3-11 176 0,-3 11 0 15,0 0 0-15,0 0 0 0,0 0 0 0,4-9 0 16,0 0 0-16,-4 9 0 0,0 0 0 0,0 0 0 16,0 0 0-16,0 0 0 0,0 0 0 0,0 0 0 15,0 0 0-15,0 0 0 0,0 0 0 0,0 0 0 16,0 0 0-16,0 0-128 0,0 0 128 0,0 0 0 16,0 0 0-16,0 0 0 0,0 0 0 0,0 0 0 15,0 0 0-15,0 0 0 0,0 0 0 0,0 0 0 16,0 0 0-16,0 0 0 0,0 0 0 0,0 0 0 0,0 0 0 0,0 0 0 15,0 0 0-15,0 0 0 0,0 0 0 0,0 0 0 16,0 0 0-16,0 0 0 0,0 0 0 16,0 0 0-16,0 0 0 0,0 0 0 0,-9-4 0 0,9 4 0 15,-9-6 0-15,1 2 0 0,8 4 0 0,-12-3 0 16,3 0 0-16,0 2 128 0,-2-3-128 0,1 2 0 16,-1-1 128-16,0 2-128 0,-2-1 128 0,1 2-128 15,0 0 0-15,-1 2 128 0,-1-1-128 0,-1 0 0 16,1-1 0-16,-3 2 0 0,-1-1 0 0,1 0 128 15,-1-1-128-15,-1 0 0 0,-1-1 0 0,-1 0 0 16,-1 1 0-16,-2 0 0 0,-1 0 0 0,-1 0 0 16,-1 0 0-16,-2 1 128 0,1 2-128 0,-1-1 0 15,2-2 0-15,-3 0 0 0,-2 0 0 0,4 0 0 16,1 1 0-16,3 1 128 0,-1 2-128 0,1-3 0 0,5 2 0 0,-1-1 0 16,1-2 0-16,2 4 128 0,4 3-128 0,-3-3 0 15,-5-7 0-15,2 2 0 0,-1 2 0 16,2-1 0-16,0 0 0 0,-1 1 0 0,2 1 0 15,1 0 0-15,-3-1 0 0,2-1 0 0,0 2 0 0,2-1 0 16,0 2 0-16,1-3 0 0,1 0 0 0,0 0 0 16,-1 2 0-16,2 0 0 0,1-4 0 0,1 2 0 15,0 0 0-15,1 0 0 0,9 0 0 0,-10-1 0 16,3 0 0-16,7 1 0 0,-8 0 0 0,8 0 0 16,0 0 0-16,0 0 0 0,0 0 128 0,0 0-128 15,0 0 128-15,-9-3-128 0,1 0 0 0,8 3 0 16,0 0-192-16,0 0 64 0,-7-2-128 0,7 2-32 15,0 0 0-15,0 0 0 16,0 0-1120-16,0 0-208 0,0 0-48 0,0 0-16 16,0 0-2096-16,0 0-432 0,0 0-80 0,26 2 0 0</inkml:trace>
  <inkml:trace contextRef="#ctx0" brushRef="#br0" timeOffset="620.82">1800 8614 9215 0,'0'0'400'0,"-7"-2"96"0,0-6-496 16,-1 3 0-16,-1 1 0 0,3 1 0 0,6 3 4288 0,0 0 752 15,-10-4 144-15,10 4 48 0,-9 0-4032 0,9 0-816 16,0 0-144-16,-9 1-48 0,9-1-192 0,0 0 0 16,-8 4 0-16,8-4 0 0,-7 7-176 0,7-7 32 15,0 0 0-15,0 0 0 0,-7 9 144 0,7-9 0 16,0 0-144-16,-6 7 144 0,6-7 0 0,0 0 208 15,-10 6-16-15,10-6-16 0,0 0 656 0,-9 5 144 16,1 0 32-16,8-5 0 0,-7 6 16 0,7-6 0 0,-9 6 0 0,3 5 0 16,1 3-336-16,1-6-64 0,4-8-16 0,-9-1 0 15,9 1-240-15,-8 6-48 0,8-6-16 0,-6 9 0 16,-1 2-176-16,3 0-128 0,2 1 192 0,0 1-192 16,1 0 128-16,-2 1-128 0,2 1 0 0,-1-1 0 15,-1-1 128-15,3 2-128 0,3-1 0 0,-5 2 0 16,-4-2 192-16,-1 4-32 0,1 2 0 0,4 3 0 15,6 5 272-15,-1 0 48 0,-2 5 16 0,-3-6 0 16,-4-1 16-16,2 3 16 0,4 2 0 0,4 8 0 16,4 6-176-16,-1-1-32 0,-3-4-16 0,-4 5 0 15,-6 2-160-15,4 1-16 0,2 1-128 0,1-4 192 16,0-7-192-16,-1-3 176 0,0-3-176 0,0-4 160 16,0-3-160-16,-1-2 128 0,-1-6-128 0,3-3 128 0,-1-2-128 15,2 1 160-15,2 0-160 0,0-8 160 16,-4-5-160-16,0 0 0 0,-1-9 0 0,1 9-176 15,1-9-416-15,2-4-96 0,-1 0-16 0,0 0 0 16,-2-3-448-16,1-2-80 0,0-2-32 0,1-2 0 16,-1 1-2272-16,2-2-464 0,1-3-96 0</inkml:trace>
  <inkml:trace contextRef="#ctx0" brushRef="#br0" timeOffset="1098.88">1970 8704 11055 0,'0'0'976'15,"0"0"-784"-15,-5-6-192 0,5 6 0 0,0 0 4288 0,0-12 800 0,1-1 160 0,2 4 48 16,1 0-3968-16,-4 9-800 0,5-9-144 0,0 1-48 15,-5 8 48-15,6-7 16 0,-6 7 0 0,0 0 0 16,0 0 48-16,0 0 16 0,0 0 0 0,11-2 0 16,-11 2-64-16,0 0-16 0,0 0 0 0,8 6 0 15,-8-6 64-15,0 0 16 0,6 9 0 0,-1 2 0 16,-1-1 0-16,4 4 0 0,4 5 0 0,-8-6 0 16,-4-13-80-16,0 0 0 0,-3 9-16 0,7 6 0 15,7 6 80-15,-5 0 0 0,-5-6 16 0,2 3 0 0,2 3-48 0,0 5-16 16,2 4 0-16,2 2 0 0,0 5-128 0,-1-2-16 15,-3-2-16-15,3 2 0 0,-1-4-240 0,-1 4 176 16,-1-3-176-16,-1-2 160 0,0-3-160 0,0 2 0 16,-4 2 0-16,0-1 128 0,0 0-128 0,0-4 0 15,-1-1 144-15,-2 0-144 0,-1-1 0 0,2 0 0 16,-1-2 0-16,0-4 128 0,-1 0-128 0,2-3 0 16,1-4 0-16,-2 1 0 0,0 0 0 0,3-12-128 15,0 0 128-15,-5 6-192 16,5-6-368-16,0 0-80 0,0 0 0 0,0 0-16 15,0 0-1680-15,0 0-336 0,0 0-64 0,0 0-16 16,0 0-656-16,-9-3-144 0,9 3-32 0</inkml:trace>
  <inkml:trace contextRef="#ctx0" brushRef="#br0" timeOffset="1867.43">1481 8901 11967 0,'13'7'1072'0,"-13"-7"-864"15,-16 0-208-15,3 2 0 0,3 2 2128 0,2 0 384 16,2 0 80-16,6-4 16 0,-8 8-1696 0,1-2-336 15,-1 1-64-15,8-7 0 0,-9 4 0 0,3 0 0 16,6-4 0-16,0 0 0 0,-8 4 0 0,8-4 16 0,0 0 0 0,0 0 0 16,0 0 176-16,0 0 16 15,0 0 16-15,0 0 0 0,0 0 32 0,0 0 0 0,0 0 0 0,0 0 0 16,14 3-128-16,-14-3 0 0,0 0-16 0,0 0 0 16,0 0-256-16,0 0-48 0,0 0-16 0,0 0 0 15,0 0 16-15,0 0 16 0,0 0 0 0,0 0 0 16,0 0 288-16,0 0 48 0,0 0 16 0,0 0 0 15,0 0-272-15,12 2-48 0,-12-2-16 0,17 0 0 16,4-2-224-16,-8 1-128 0,-13 1 160 0,0 0-160 16,12-5 128-16,-1 1-128 0,1 3 0 0,0-1 0 15,1 2 144-15,-1 2-144 0,-1-1 128 0,4 2-128 16,0 1 144-16,1-1-144 0,-2 1 160 0,3 0-160 16,2 0 192-16,0 0-64 0,-1-1-128 0,2-1 192 15,-1-2-16-15,2 0-16 0,-1-2 0 0,2-1 0 16,3-1 32-16,1 0 16 0,0 0 0 0,1-1 0 0,1 0-64 0,-1 0-16 15,2-2 0-15,-3 3 0 0,-1-1-128 0,-2 4 0 16,-1-3 0-16,-1 4 128 0,-1 0-128 0,-2 1 0 16,-1 2 0-16,-2-1 0 0,1 2 0 0,-2-1 0 15,-2 1 0-15,-1-3 0 0,-1 0 0 0,0-1 0 16,-10 0 0-16,12-2 128 0,-3-2-128 0,2 1 0 16,1-2 0-16,-2-1 128 0,-4-4-128 0,1 3 0 15,-1-1 144-15,1 1-144 0,0-2 0 0,-1 1 0 16,-1 2 0-16,0-1 128 0,-5 7-128 0,4-6 0 15,-4 6 0-15,0 0 0 16,0 0-512-16,0 0 0 0,0 0-16 0,0 0 0 16,0 0-2736-16,0 0-528 0,-9 0-112 0</inkml:trace>
  <inkml:trace contextRef="#ctx0" brushRef="#br0" timeOffset="2520.84">1279 9256 7359 0,'0'0'656'0,"0"0"-528"0,0 0-128 0,0 0 0 15,0 0 3808-15,0 0 736 16,0 0 128-16,0 0 48 0,0 0-3328 0,0 0-672 0,0 0-128 0,0 0-16 16,0 0-64-16,0 0 0 0,0 0 0 0,6 13 0 15,0 2-48-15,-6-15-16 0,0 0 0 0,0 0 0 16,0 0 192-16,0 0 48 0,0 0 0 0,13 2 0 15,-13-2 64-15,15 2 16 0,4 3 0 0,-6-3 0 16,-13-2-128-16,19-3 0 0,3 4-16 0,1 1 0 16,-1-4 16-16,2 2 16 0,5 4 0 0,-1-4 0 15,-2-2-128-15,1-1-16 0,2 2-16 0,3-3 0 16,2 1-224-16,4-1-32 0,1-1-16 0,3-1 0 16,2-2-224-16,2 1 176 0,-1-4-176 0,0 0 160 15,-2 2-160-15,-2-1 160 0,0-3-160 0,-3 1 160 16,-3-1-32-16,1 0-128 0,2-3 192 0,-3 4-64 15,-3 1-128-15,0 0 192 0,0 2-192 0,-1 1 192 16,-2 2-192-16,-3 2 0 0,-2 1 0 0,0 1 128 0,-2 2-128 0,-2 2-176 16,-1 1 48-16,-2 1 0 15,0-2-2880-15,-1 4-576 0</inkml:trace>
  <inkml:trace contextRef="#ctx0" brushRef="#br0" timeOffset="19480.63">20257 5015 13823 0,'0'0'1216'0,"0"0"-960"0,0 0-256 0,-8 4 0 16,-1-7 1408-16,9 3 224 0,-9-3 48 0,9 3 16 15,-8-1-1040-15,8 1-208 0,0 0-32 0,0 0-16 0,0 0 176 0,0 0 48 16,-4-10 0-16,4 10 0 0,3-9-224 0,-3 9-32 15,5-11-16-15,0 2 0 0,1 2 224 0,-6 7 32 16,6-6 16-16,-6 6 0 0,0 0 368 0,0 0 80 16,0 0 16-16,0 0 0 0,0 0-320 0,0 0-48 15,0 0-16-15,0 0 0 0,0 0-304 0,0 0-64 16,1 10-16-16,-1-10 0 0,0 0-96 0,0 0-32 16,0 0 0-16,-5 9 0 0,5-9 96 0,-5 10 16 15,5-10 0-15,0 0 0 0,0 0 0 0,0 0 0 16,-7 6 0-16,7-6 0 0,-5 8-304 0,5-8 0 15,0 0 0-15,0 0 0 0,-4 9 192 0,4-9-192 16,-5 9 192-16,1 0-192 0,4-9 368 0,-2 13-48 16,-2 2 0-16,0-4 0 0,0 0-80 0,0 1-32 0,-1 1 0 15,0 1 0-15,-1 3-80 0,1 1-128 0,0 0 176 16,0 2-176-16,-1 0 208 0,3-2-64 0,0-1-16 16,0 0 0-16,-1 0 16 0,2-2 0 0,1 4 0 0,1-3 0 15,0 3-16-15,1-2-128 0,-1 0 192 0,1 2-64 16,2-2 16-16,-1 3 0 0,1 2 0 0,0-1 0 15,0-4 32-15,1 2 0 0,0 2 0 0,-1 3 0 16,-2-2-48-16,1 4 0 0,-1-1 0 0,0 1 0 16,-1 0 0-16,-1 0-128 0,0-1 192 0,-1-1-64 15,1-2-128-15,0 1 0 0,-1-1 0 0,2-1 0 16,-1-3 176-16,1 1 96 0,0-3 32 0,0 0 0 16,0-2 16-16,1 0 0 0,-1 1 0 0,0-2 0 15,0 0-128-15,0 0-32 0,0-3 0 0,0 1 0 16,0-11-160-16,-1 10 160 0,0-1-160 0,-1-1 160 15,2-8-160-15,-2 12 0 0,2-12 0 0,-4 10 128 0,-1 1-128 16,-1-3 128-16,6-8-128 0,-6 7 128 16,6-7-128-16,-7 8 0 0,7-8 0 0,0 0 128 0,-6 7-128 0,6-7 128 15,0 0-128-15,0 0 128 0,0 0-128 0,0 0 160 16,-4 6-160-16,4-6 160 0,0 0 32 0,0 0 16 16,0 0 0-16,0 0 0 0,0 0 0 0,0 0 0 15,0 0 0-15,0 0 0 0,-9-4-64 0,9 4-16 16,0 0 0-16,0 0 0 0,0 0-128 0,0 0 0 15,0 0 0-15,0 0 128 0,-8-4-128 0,8 4 0 16,0 0 0-16,0 0 0 0,0 0 0 0,0 0 0 16,0 0 0-16,0 0 0 0,0 0 0 0,0 0 0 0,0-11 0 0,0 11 0 15,0 0 0-15,0 0 0 16,5-8 0-16,-5 8 0 0,0 0 0 0,9-7 0 0,-1 1 0 0,-8 6 0 16,0 0 0-16,9-4 0 0,-9 4 128 0,9-5-128 15,-9 5 0-15,11-2 0 0,-11 2 0 0,12-2 128 16,-2 0-128-16,-10 2 0 0,13 0 0 0,0 0 128 15,-1 2-128-15,0-2 0 0,-1-2 0 0,2 2 0 16,0 0 0-16,2 2 0 0,-2-2 0 0,1 0 0 16,2 0 0-16,2 0 0 0,0 0 0 0,-1 0 0 15,-1-2 0-15,-1 1 0 0,1 0 0 0,1-3 0 16,0 1 0-16,1 1 128 0,1-1-128 0,-1 1 0 16,-3-2 0-16,1 1 128 0,0 0-128 0,-2 1 0 15,0 0 0-15,1 2 0 0,-1 0 128 0,2 0-128 0,-1-1 0 16,2 0 0-16,-1 1 0 0,1 0 0 0,0 0 0 15,0 2 0-15,-2 0 0 0,1-2 0 0,-2-3 0 0,1 2 0 16,-1-3 0-16,0 3 0 0,-1 1 0 0,1 0 0 16,-3 0 128-16,2-2-128 0,-1 2 0 0,0-2 0 15,-2-1 0-15,-10 3 0 0,13-1 0 0,-1 0 0 16,-2-1 128-16,-10 2-128 0,12-2 0 0,0 0 0 16,-12 2 0-16,12-1 0 0,-12 1 0 0,11-3 0 15,1 1 128-15,-12 2-128 0,12 0 0 0,-12 0 0 16,12 0 0-16,-12 0 0 0,11-1 0 0,-11 1 0 15,0 0 128-15,11-2-128 0,-11 2 0 0,0 0 0 16,10 0 144-16,-10 0-144 0,0 0 0 0,11-1 128 16,-11 1-128-16,0 0 0 0,0 0 0 0,11-3 128 15,-11 3-128-15,11-2 0 0,-11 2 0 0,8-4 0 16,-8 4 0-16,0 0 0 0,0 0 0 0,9-4 128 0,-9 4-128 0,0 0 0 16,7-4 144-16,-7 4-144 0,0 0 192 0,0 0-192 15,0 0 192-15,0 0-192 0,0 0 192 0,7-5-192 16,-7 5 160-16,0 0-160 0,0 0 128 0,5-7-128 15,-5 7 0-15,0 0 128 0,0 0-128 0,0 0 0 16,5-8 0-16,-5 8 128 0,4-10-128 0,-4 10 0 16,4-9 0-16,0 0 0 0,0 0 128 0,-1-1-128 15,-2 1 0-15,2-2 0 0,-1-1 0 0,0-1 0 16,-4-2 0-16,2 0 160 0,2-2-32 0,-1-3-128 16,-2-1 144-16,1-1-144 0,0-4 0 0,0 3 144 15,0-5-144-15,0 2 0 0,0 0 0 0,0-2 0 16,0 1 0-16,1 3 0 0,0 0 128 0,0-3-128 0,-1 1 0 0,2 0 0 15,-1-4 0-15,-1 1 0 0,-3 3 0 16,3 0 0-16,0 0 0 0,-1 1 0 0,-1 2 0 16,0-1 0-16,1 1 0 0,0-2 0 0,-2 3 0 15,2 2 0-15,1 2 0 0,0 4 0 0,-2-3-128 0,2 4 128 16,0 1 0-16,0 0 0 0,0-1 0 0,2 3 0 16,-1 1-144-16,2 1 144 0,-3 8 0 0,2-9 0 15,-2 9-128-15,3-10 128 0,-3 10 0 0,4-9 0 16,-4 9-128-16,4-7 128 0,-4 7 0 0,5-8 0 15,-5 8 0-15,5-7 0 0,-5 7 0 0,7-8 0 16,-2 1 0-16,-5 7 0 0,6-7 0 0,-6 7 0 16,0 0 0-16,8-7 0 0,-8 7 0 0,7-3 0 15,-7 3 0-15,0 0 0 0,0 0 0 0,0 0-128 0,0 0 128 0,0 0 0 16,0 0 0-16,0 0 0 0,0 0 0 0,0 0 0 16,0 0 0-16,0 0-128 0,0 0 128 0,0 0 0 15,0 0 0-15,0 0 0 0,0 0 0 0,0 0 0 16,0 0 0-16,0 0 0 0,0 0 0 0,0 0 0 15,0 0 0-15,0 0 0 0,0 0 0 0,0 0 0 16,0 0 0-16,-7-7 0 0,7 7 0 0,-9-4 0 16,9 4 0-16,-10-1 0 0,10 1 0 0,-12 0 0 15,0 0 0-15,0 1-128 0,1 0 128 0,-1 2 0 16,-1 0 0-16,0 1 0 0,-1-3 0 0,-1 1 0 16,-2 0 0-16,0-1 0 0,-1-1 0 0,0 0 0 15,0 0 0-15,-2 1 0 0,-1-1 0 0,0 2 0 16,-2-1 0-16,-1 2 0 0,-2-3 0 0,0 0 0 15,-1 0 0-15,-1 0 0 0,0 0 0 0,-1 1 0 0,0 0 0 0,2 1 0 16,1 0 0-16,0-1 0 16,0-2 0-16,0 1 0 0,0 0 0 0,1 4 0 0,1-3 0 0,2 2 0 15,-1 0 0-15,-1-3 0 0,2 0 0 0,0 1 0 16,0 0 0-16,0 3 0 0,1-4 0 16,0 3 0-16,1-1 0 0,2 1 0 0,2 0 0 0,3-1 0 15,3 1 0-15,10-3 0 0,-9 2-176 0,9-2-16 16,0 0-16-16,0 0 0 15,0 0-1968-15,12 7-384 0,2 1-64 0,4-2-11072 16,2-1-2224-16</inkml:trace>
  <inkml:trace contextRef="#ctx0" brushRef="#br0" timeOffset="20056.03">20475 4996 19343 0,'-7'-3'1728'0,"1"-1"-1392"0,6 4-336 0,0 0 0 16,-7-6 2640-16,7 6 464 0,-6-1 96 0,6 1 0 15,0 0-2368-15,0 0-464 0,0 0-112 0,0 0 0 16,0 0-48-16,0 0 0 0,0 0 0 0,0 0 0 16,0 0-208-16,0 0 144 0,0 0-144 0,0 0 128 0,-7 7-128 0,7-7 192 15,0 0-192-15,-1 11 192 0,1-11 160 0,0 12 32 16,1-1 16-16,-1-11 0 0,0 13 336 0,0 0 64 16,0-13 16-16,2 13 0 0,-1-3 32 0,2 3 16 15,-2 0 0-15,1 0 0 0,0-1-352 0,-4 4-80 16,2 0-16-16,0 4 0 0,0 1-160 0,2 4-48 15,-1 1 0-15,-1 5 0 0,-1 2 0 0,-1-1 0 16,1 2 0-16,0 0 0 0,0 1 32 0,1-3 0 16,2-4 0-16,1 1 0 0,-1 0-64 0,4-1-16 15,0 1 0-15,1-2 0 0,-1-2-160 0,2 0 160 16,1-2-160-16,0-2 160 0,-1 1-160 0,0 0 0 0,-2 1 144 16,1-1-144-16,-1-4 0 0,0 2 144 15,-3 0-144-15,1 1 0 0,-1-4 128 0,0 3-128 0,-2-6 0 0,-1 2 0 16,0 1 0-16,0-3 128 0,-1 0-128 0,-1-2 0 15,1 0 144-15,0-4-144 0,-1 1 0 0,2-3 144 16,0-6-144-16,0 10 0 0,0-10 0 0,0 0 0 16,0 0-256-16,0 0-64 0,0 0-32 0,0 0 0 31,0 0-176-31,0 0-48 0,0 0 0 0,0 0 0 16,0 0-208-16,0 0-48 0,3-12-16 0,2-1 0 15,0-2-2672-15,1-2-544 0</inkml:trace>
  <inkml:trace contextRef="#ctx0" brushRef="#br0" timeOffset="20580.56">20819 4996 24879 0,'-5'-13'1088'0,"5"13"256"0,-5-7-1088 0,5 7-256 15,-7-7 0-15,7 7 0 0,-4-8 2144 0,4 8 368 16,0 0 80-16,0 0 16 0,0 0-2096 0,0 0-512 16,0 0 0-16,0 0 0 0,0 0 0 0,0 0 0 15,0 0 0-15,0 0 0 0,0 0 0 0,0 0 0 0,0 0 0 0,0 0 0 16,0 0 0-16,3 11 128 0,-3-11 0 0,2 14-128 15,1 0 384-15,0 1-48 0,-2-2 0 0,2 2 0 16,-1 1 208-16,1 1 32 0,-2 1 16 0,2 2 0 16,-1 1-16-16,1-1-16 0,-2 5 0 0,2 3 0 15,-1-4-112-15,1 5 0 0,-2 1-16 0,2 0 0 16,0 0-304-16,-2 0-128 0,0 1 128 0,0-1-128 16,1-1 240-16,-2-2-48 0,0-2 0 0,0 1 0 15,0 3 0-15,0 0-16 0,0-3 0 0,0-2 0 16,1 1-32-16,0-1 0 0,1-2 0 0,-1 1 0 15,0-3-144-15,1-1 192 0,-1 1-192 0,0 1 192 16,0-6-192-16,2 0 0 0,-3-2 144 0,1-3-144 16,1 3 128-16,-1 0-128 0,-1-4 128 0,1 2-128 0,2-2 0 15,0 1 0-15,-3-10 0 0,2 11 0 0,-1-2-128 0,-1-9-112 16,3 8-16-16,-3-8 0 16,0 0-144-16,0 0-48 0,0 0 0 0,0 0 0 15,0 0-208-15,0 0-48 0,0 0-16 0,0 0 0 16,0 0-1312-16,0 0-256 0,0 0-48 0,8-7-12704 15</inkml:trace>
  <inkml:trace contextRef="#ctx0" brushRef="#br0" timeOffset="21098.9">20099 5369 10127 0,'0'0'896'0,"-10"-1"-704"0,1 0-192 0,1 1 0 15,0-3 2160-15,8 3 400 0,-8-1 64 0,8 1 32 16,0 0-1328-16,0 0-272 0,0 0-48 0,0 0-16 0,0 0 176 0,0 0 48 16,0 0 0-16,0 0 0 0,8-5-288 0,3-2-48 15,0 2-16-15,2 0 0 0,3 1-16 0,1 0 0 16,-1-1 0-16,2 1 0 0,1-3-96 0,1 2-32 15,1-2 0-15,1 2 0 0,2-4-128 0,0 1-16 16,0 0-16-16,2-1 0 0,0 0 16 0,3 0 0 16,-1 0 0-16,4 0 0 0,1 1-336 0,1 0-64 15,0-2-16-15,3 2 0 0,1 0-160 0,-1 0 128 16,1 2-128-16,-3-1 128 0,-1 1-128 0,0-1 0 16,-1 3 0-16,-2 0 0 0,-4 2 0 0,-1-1 0 0,-1 3 0 15,-1-4-176-15,-2 2-144 0,0-1-48 0,-2 0 0 0,-2 2 0 31,-2 1-560-31,-1 0-112 0,-1 0-32 0,1 0-10064 0,-1-4-2000 16</inkml:trace>
  <inkml:trace contextRef="#ctx0" brushRef="#br0" timeOffset="21601.6">20066 5643 12895 0,'0'0'1152'0,"0"0"-928"15,0 0-224-15,0 0 0 0,0 0 3472 0,0 0 656 16,0 0 128-16,11-4 32 0,4 2-2768 0,4-2-560 15,3-2-96-15,4 3-32 0,2-3 208 0,2 2 48 0,1-1 0 0,2 1 0 16,1-1-448-16,-1 0-64 0,0-3-32 0,2 3 0 16,0 0-144-16,2-1-16 0,1 0-16 0,1-2 0 15,0 0 0-15,1 2 0 0,3-1 0 0,-1 3 0 16,-1-2-176-16,-1 3-16 0,0 1-16 0,1-2 0 16,-3-2-160-16,1 1 0 0,0-1 0 0,1 2 0 15,-1-3 0-15,3 1 128 0,1 2-128 0,0-1 0 16,-1-2 0-16,-2 1 0 0,1-1 0 0,-2 2 0 15,-1 0-1200-15,1 1-160 16,0-4-48-16,0 0-15152 0</inkml:trace>
  <inkml:trace contextRef="#ctx0" brushRef="#br0" timeOffset="56825.76">32051 6845 8287 0,'0'0'736'0,"0"0"-592"15,0 0-144-15,0-6 0 0,0 6 2640 0,0-7 496 16,0 7 112-16,0 0 16 0,0 0-1072 0,0 0-208 15,0 0-32-15,0 0-16 0,0 0-960 0,0 0-192 0,0 0-32 0,2 17-16 16,-1 4-480-16,-1-7-112 16,-1 3-16-16,-1 3 0 0,-4 3-128 0,1 2 128 15,-3 4-128-15,1 3 128 0,-3 6-128 0,-8 35 0 0,1-5 144 0,2-4-144 16,-4-2 0-16,5-2 128 0,2-4-128 0,0-4 0 16,2-1 0-16,0 1 144 0,0 2-144 0,1-3 0 15,0-2 0-15,1-2 0 0,1 0 0 0,0-6 0 16,2-5 128-16,1-2-128 0,1-7 0 0,1-1 0 15,-1-2 128-15,2-5-128 0,1-3 0 0,2-2 0 16,0-3 144-16,-1-2-144 0,-1-9 0 0,0 0 144 16,0 0-144-16,0 0 160 0,0 0-160 0,0 0 160 15,0 0-160-15,7-13 160 0,-4 0-160 0,0-4 160 16,-2-1-160-16,-1-1 0 0,-1-3-160 0,-3-2 160 16,-1-3-320-16,-2-3 48 0,0 1 0 0,-1 2 0 15,-1-1 272-15,1 4-128 0,0 3 128 0,-1 3 0 0,0 1 0 16,2 3 0-16,2 1 0 0,0 2 0 0,-2 5-128 15,7 6 128-15,-4-11 0 0,4 11 0 0,-5-9-144 0,1 2 144 16,4 7 0-16,-4-8-144 0,4 8 144 0,0 0 0 16,0 0 0-16,0 0-128 0,0 0 128 0,0 0-128 15,-7 5 128-15,0 4-128 0,0 3 128 0,1 3-192 16,-3 5 192-16,1 3-192 0,3 1 192 0,1 1-128 16,0 1 128-16,1 0-128 0,1-3 128 0,3-1 0 15,2-1 0-15,1-2-128 0,0-4 128 0,2 0 0 16,1-4 0-16,2 1 0 0,0-3 0 0,1 0 128 15,1-1-128-15,-1-1 0 0,2-2 192 0,0-1-16 16,-1-2-16-16,2 5 0 0,4-1 304 0,-5-3 64 16,-12-3 16-16,10-7 0 0,0 1-32 0,-1 1-16 15,0 0 0-15,0-2 0 0,0-2-208 0,1 0-32 0,1-2-16 0,1 1 0 16,1-1-240-16,0-4 0 0,1 0 0 0,-1-4 0 31,-1-1-960-31,2-3-64 0,3-1-32 0,0-3 0 16,1 0-1776-16,1-2-368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20:05:16.39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6522 3115 14735 0,'0'0'1312'0,"0"0"-1056"16,0 0-256-16,0 0 0 0,0 0 2144 0,0 0 368 15,-1-10 80-15,4 1 16 0,1 1-1584 0,0 0-320 16,0 0-64-16,1-1-16 0,0 2-304 0,1-2-48 16,1 2-16-16,0-1 0 0,-2 0-256 0,0 0 160 15,-5 8-160-15,4-9 128 0,-4 9-128 0,2-9 0 0,-2 9 0 0,-1-9 0 16,-1 0 304-16,2 9 16 0,-7-8 16 0,-1 3 0 16,-1 1 304-16,0 1 48 0,0 2 16 0,-2 1 0 15,-2 0-288-15,0 2-48 0,-1 1-16 0,-2 1 0 16,-1 1-48-16,3 0-16 0,0 0 0 0,-1 2 0 15,0-2 0-15,0 2 0 0,1-1 0 0,0 1 0 16,-2-1-32-16,2 1 0 0,1-2 0 0,1 2 0 16,0-1-16-16,2 2-16 0,-1 1 0 0,5 0 0 15,-1 2-224-15,2 0 0 0,0 4 0 0,1-1 0 16,0 0 0-16,0 2 0 0,0 4 0 0,3-5 0 16,1 0 0-16,3 0 0 0,0-2 0 0,4-1 0 15,-2-3 0-15,2-1 0 0,1 1 0 0,1-2 0 16,0-1 0-16,1-3 176 0,2 1-176 0,1-2 160 15,0-1-160-15,1-2 0 0,-1-1 0 0,2-1 0 0,-1 0 0 16,-1-1 0-16,-1 1 0 0,0-3 0 0,-2 1 0 0,-1-1 0 16,-1-1 0-16,-2-2 0 0,-6 9 128 0,7-10-128 15,-2-1 0-15,0 1 128 0,-1-2-128 0,0 0 160 16,0-1-160-16,1 1 160 0,1 2-160 0,-2 0 0 16,-1-2 144-16,1 1-144 0,0 2 0 0,-1 1 0 15,-3 8 0-15,2-7 0 0,-2 7 0 0,0 0 0 16,0 0 0-16,0 0 0 0,-3-7 0 0,3 7 0 15,-10-3 0-15,1 0 0 0,0 1 0 0,0 4 0 16,0 1 0-16,1-1 0 0,8-2 0 0,-9 5 0 16,9-5 0-16,-8 8 0 0,8-8 0 0,-5 10 256 15,5-10-64-15,-4 12-16 0,4-12-176 0,1 9 0 16,2 2 0-16,-3-11 0 0,5 11 0 0,0 1 128 0,2-2-128 0,-1 0 0 16,-6-10 0-16,7 10 0 0,-2-2 0 15,-5-8 0-15,5 6 0 0,-5-6 0 0,0 0 128 0,0 0-128 16,0 0 0-16,4 7 128 0,-4-7-128 0,0 0 128 15,0 0-128-15,0 0 128 0,0 0-128 0,0 0 128 16,11-5-128-16,-2-2 0 0,-1-3 144 0,-1 1-144 16,1-1 0-16,1 1 0 0,1 0 0 0,-3 0 0 15,1 3 0-15,0-4 0 0,-1 1 0 0,-2 0 0 16,-1 0 0-16,-2 0 0 0,1-2 0 0,-2 0 0 16,-1 0 0-16,0 1 0 0,0-1 0 0,0 1 128 15,-1-2-128-15,0 1 0 0,-1-2 128 0,1 1-128 16,1-3 0-16,-1 2 0 0,-1-1 0 0,1 0 128 15,0-1-128-15,-1 1 0 0,1 0 0 0,1 1 128 0,0 1-128 16,0 0 0-16,-1 0 0 0,0 3 0 0,-1-1 0 0,1 1 0 16,1 9 0-16,-3-8 0 0,3 8 0 0,0 0 0 15,-8-5 0-15,-1 2-128 0,-1 2 128 0,1 2-128 16,0 2 128-16,-3 1-128 0,-1 0 128 0,-1-1 0 16,-1 1 0-16,2-1 0 0,0 1 0 0,0 0 0 15,0 1 0-15,1-1 0 0,-1-1 0 0,0-1 0 16,-1 1 0-16,0 2 0 0,-1 2 0 0,2-1 192 15,-1-1-64-15,0 2 0 0,-2 1-128 0,0 1 144 16,1 2-144-16,-2 0 160 0,-2 3-160 0,1 2 0 16,-1 1 144-16,-1 2-144 0,0 1 0 0,1-1 0 15,3 0 0-15,2 0 128 0,0 0-128 0,2-1 0 16,3-1 0-16,2 1 0 0,1-4 0 0,2 2 0 16,0 1 0-16,3 1 0 0,1 3 192 0,1-3-16 0,1 2-16 0,2 1 0 15,0 0-160-15,2 1 192 0,0 0-192 0,3-1 192 16,2-3-192-16,2 0 0 0,2-1 0 0,4 1 0 15,-3 1 128-15,3-1-128 0,-1-2 0 0,3-1 128 16,0-2-128-16,1 2 128 0,0-2-128 0,1-3 128 16,2 1-128-16,-1-2 160 0,-5-3-160 0,1 1 160 15,-1-2-160-15,1 0 0 0,0-1 0 0,-1 0 0 16,1-1-352-16,-2-1 0 0,-1 1 0 0,-2-2 0 31,1-1-1744-31,1 3-336 0,-1-3-80 0</inkml:trace>
  <inkml:trace contextRef="#ctx0" brushRef="#br0" timeOffset="2217.89">6888 2840 3679 0,'0'0'320'0,"0"0"-320"16,-3-9 0-16,3 9 0 0,-1-9 2560 0,1 9 448 15,-2-11 96-15,2 11 16 0,2-10-1872 0,0 2-368 16,-2 8-80-16,4-9-16 0,-4 9-192 0,5-9-32 16,-5 9-16-16,7-7 0 0,1 2 112 0,-8 5 32 15,10-6 0-15,-1 2 0 0,0 0 16 0,1 0 0 16,-1 0 0-16,-9 4 0 0,13-3-32 0,1 3 0 15,2-4 0-15,-2 2 0 0,0 2-240 0,1-3-48 0,0 2-16 0,1 0 0 16,0-2 32-16,2 2 16 0,0-1 0 0,2 2 0 16,-1 0-160-16,1 0-16 0,-1 0-16 0,0 3 0 15,-2 1-224-15,-2 2 176 0,0 0-176 0,-2-1 160 16,-2-1-160-16,0 2 160 0,-3 1-160 0,-8-7 160 16,6 10-160-16,-1 1 0 0,-2-2 144 0,-4 3-144 15,-2-2 304-15,-2 0-16 0,-3 1 0 0,-2-1 0 16,-2-1 160-16,-1 2 16 0,-4-1 16 0,0-1 0 15,-1-1-224-15,-1 0-32 0,0 0-16 0,2-2 0 16,2 1-208-16,1-1 128 0,0 2-128 0,1 0 0 16,0 0 0-16,0 1 128 0,0 1-128 0,1-2 0 15,2-1 0-15,0 1 0 0,1 1 0 0,3-1 0 16,6-8 0-16,-4 10 0 0,4-10 0 0,0 12 0 16,4-1 0-16,-4-11-128 0,5 13 128 0,1-2 0 15,1-1 0-15,1 1 0 0,1-3 0 0,1 1 0 0,1-1 0 0,1-2 0 16,1 1 0-16,0-2 0 0,0 0 0 0,1 2 0 15,3-4 0-15,1 3 0 0,0-1 0 0,1 1 0 16,0 4 0-16,-1-4 0 0,-1 2 0 0,0 1 0 16,-1-1 0-16,1 1 0 0,-1 0 0 0,-1-1 0 15,1 1 0-15,0 1 0 0,-2 1 0 0,-1 1 0 16,-1-2-128-16,-2 3 128 0,-2-4 0 0,1 3 0 16,-2-2 0-16,-4 2 0 0,0-1 0 0,-3-1 0 15,-1 0 0-15,-2 1 0 0,-1-1 160 0,-1 2-16 16,-1-3 0-16,-2-1 0 0,-1 0 32 0,-2 1 0 15,-1 0 0-15,1-2 0 0,-1-2-176 0,-1 1 128 0,-1 2-128 0,-1-1 128 16,0-1-128-16,-1 1 128 16,0 0-128-16,1 1 128 0,-1-1-128 0,3 1 0 0,0-4 0 0,3 1 0 15,-1-1-192-15,3 1-128 0,8-5-32 0,-6 6-10304 16,6-6-2064-16</inkml:trace>
  <inkml:trace contextRef="#ctx0" brushRef="#br0" timeOffset="2534.92">7889 3063 24879 0,'4'-12'2208'0,"0"2"-1760"0,1 1-448 0,-5 9 0 15,9-8 1872-15,1 1 304 0,0 3 48 0,-10 4 16 0,10-2-1824 0,-10 2-416 16,0 0 0-16,6 9 0 0,-6-9 0 0,-1 10 0 16,-4 3 0-16,-2 4-144 0,-3 3 144 0,-2 1 0 15,-1 1 0-15,-1 1-128 0,-2 4 128 0,-1-4 0 16,-1 3 128-16,-2-2-128 0,0 2 400 0,-3 1 16 16,0-1 0-16,1-1 0 0,2 0 48 0,2-6 16 15,2 2 0-15,5-1 0 0,-2-1-288 0,2-2-64 16,2-1-128-16,3-2 192 0,2-2-192 0,4-12-208 0,0 0 32 15,-4 9-10512-15,4-9-2112 16</inkml:trace>
  <inkml:trace contextRef="#ctx0" brushRef="#br0" timeOffset="2800.47">7622 3152 27647 0,'0'0'1216'0,"0"0"256"0,-3-9-1168 0,3 9-304 0,0 0 0 0,0 0 0 16,0 0 2128-16,0 0 368 0,0 0 80 0,10 3 16 16,-1 5-2032-16,2 4-416 0,1-3-144 0,1 4 0 15,-2 2 128-15,4 4-128 0,0-3 0 0,2 2 0 16,0 0 0-16,2 3 0 0,-1-1 0 0,1 0 0 16,0 1 0-16,0-1 0 0,-1-2 128 0,2 0-128 15,0-1 0-15,-1 2 0 0,1-5 0 0,-1 2 0 0,-1-3-160 0,1-3-144 16,-1-1-16-16,2-2-16 15,-1-3-1984-15,1-2-400 0,-2-2-80 0,-4-1-10448 16</inkml:trace>
  <inkml:trace contextRef="#ctx0" brushRef="#br0" timeOffset="3399.99">8104 2847 23039 0,'-4'-13'1024'0,"4"13"192"0,-4-13-960 0,3 3-256 0,1-1 0 0,2 3 0 16,-2 8 2368-16,8-9 448 0,1 1 64 0,2 0 32 16,-1 2-2064-16,2 0-400 0,1 2-96 0,3 1-16 15,1 0-208-15,3-1-128 0,4 3 160 0,2-1-160 16,1 2 192-16,1 0-64 0,-2 2-128 0,1-1 192 15,1 3-192-15,-1-1 0 0,-2 0 128 0,-2 0-128 16,-1 1 0-16,-2 0 128 0,-2-2-128 0,-2 1 0 16,-3-2 160-16,-1 1-160 0,-1-2 160 0,-11 0-160 15,11 5 400-15,-11-5-16 0,0 0 0 0,4 9 0 16,-7 3-112-16,-2 1-16 0,-4 2-16 0,-3-2 0 16,-2 4-112-16,-3-1-128 0,-2 1 176 0,0 0-176 15,-1-3 144-15,1 2-144 0,0-2 0 0,4 1 144 16,-1-1-144-16,2-1 0 0,0 0 0 0,0-1 0 0,1 0 0 0,3-1 128 15,0 1-128-15,2 1 0 0,1-4 0 0,2 2 0 16,5-11 0-16,-3 10 0 0,3-10 0 16,0 10 0-16,0-10 0 0,7 10 0 0,1-4 0 0,2-1 0 15,2 1 128-15,2-5-128 0,3 0 0 0,1 3 0 16,1-3 0-16,2 5 0 0,2-4 0 0,1 2 0 16,-2 1 0-16,0 0 0 0,0 2 0 0,0 0 0 15,2-1 0-15,-1 1 0 0,-1 0 0 0,-1 4 0 16,-3-2 0-16,-1 1 0 0,-2 2 0 0,-1 0 0 15,-2 1 0-15,-3 1 0 0,-1 3-128 0,-3-2 128 0,-1-1 0 0,-2-1 0 16,1 0 0-16,-2 3 0 16,-1-7 0-16,0 1 0 0,0-1 0 0,0 2 240 0,-1-1-48 0,-2-2 0 15,-2 1-16-15,1 0-16 0,-1-1 0 0,0 2 0 16,-2 1-160-16,-2 1 0 0,-1 1 144 0,-3-2-144 16,-2 1 0-16,-3 2 0 0,-3 3 0 0,-2 2 0 31,-3 2-2624-31,-3 2-480 0,-17 12-96 0,6 2-32 0</inkml:trace>
  <inkml:trace contextRef="#ctx0" brushRef="#br0" timeOffset="39925.78">5201 2843 15663 0,'0'0'1392'0,"-10"0"-1120"15,10 0-272-15,0 0 0 0,-9 4 864 0,9-4 112 16,0 0 32-16,-9 4 0 0,9-4-1008 0,-8 3 0 16,8-3 0-16,-9 4-208 15,9-4-208-15,-9 6-32 0,9-6-16 0,-8 5 0 0,8-5 240 0,0 0 48 16,0 0 16-16,-8 5 0 0,8-5 160 0,0 0 224 16,-6 6-48-16,6-6-16 0,0 0 832 0,0 0 160 15,0 0 48-15,0 0 0 0,0 0 496 0,0 0 96 16,0 0 32-16,0 0 0 0,0 0-496 0,0 0-112 0,4-10 0 0,1 1-16 15,0 2-608-15,2-3-112 0,1 1-32 0,-1-2 0 16,3 1-288-16,0 1-160 0,0 0 160 0,1 1-160 16,1-1 0-16,1 2 128 0,0-1-128 0,1 2 0 15,2-1 0-15,-1 1 0 0,0-3 0 0,0 2 0 16,1 2 0-16,0 1 0 0,-2 0 0 0,0 2 0 16,2-1 0-16,-2 2 0 0,-2 1 0 0,0 1 0 15,-12-1 0-15,13 4 0 0,-3 0 192 0,-1 2-48 16,-9-6 32-16,8 11 0 0,0 1 0 0,-2-1 0 15,-2 2-48-15,2 0 0 0,-1 0 0 0,1 2 0 16,-3-1-128-16,0 0 0 0,-1 1 0 0,1-1 128 16,-1 0-128-16,0 2 0 0,-2 0 0 0,0 2 0 15,-2-4 0-15,0 3 128 0,-1 1-128 0,-1-1 0 0,0 3 0 0,-1-2 0 16,-3 2 128-16,-1-2-128 0,-1 0 0 0,-1 1 0 16,0-2 0-16,-1 1 128 0,-1 3-128 0,0 1 0 15,-3-1 144-15,2 0-144 0,-2-1 0 0,2 1 0 16,-1 0 0-16,1 3 0 0,-2-4 0 0,2 0 0 15,0-3 0-15,1-3 128 0,0 1-128 0,0-5 0 16,0 0 0-16,1 1 0 0,0 1 0 0,0-6 128 16,1 2-128-16,-1 0 128 0,0 0-128 0,0-4 0 15,1-1 0-15,0 0 0 0,1 0 0 0,-1-3 128 16,2 0-128-16,1-4 0 0,1 1 0 0,7 3 144 16,-9-6-144-16,2-1 0 0,2-1 0 0,5 8 0 15,-5-9 0-15,2-1 0 0,2 1 0 0,1 9-192 0,0 0 48 16,4-11 16-16,1 1 128 0,1 1-192 0,1-1 192 15,2 3-192-15,-3 0 192 0,4 1 0 0,-1 0 0 0,1 1 0 16,-1 0 0-16,2 0-128 0,0 1 128 0,3 1 0 16,-1 1 0-16,1 0 0 0,2 1 0 0,2 1 0 15,1 0 0-15,1 1 0 0,-2 1 144 0,0 0-144 16,1 1 192-16,-1 1-64 0,1 1 0 0,1 0-128 16,-2 0 192-16,1 1-64 0,-1 0 0 0,-3 1-128 15,1-1 208-15,-2 1-64 0,-1-1-16 0,0 2 0 16,1 1-128-16,-1 2 0 0,-2-1 0 0,1-1 0 15,-2-2 0-15,1-1 0 0,-2 1 0 0,0-1-11136 16,0 2-2176-16</inkml:trace>
  <inkml:trace contextRef="#ctx0" brushRef="#br0" timeOffset="40946.75">5594 3686 4607 0,'0'0'400'0,"0"0"-400"0,0 0 0 0,0 0 0 0,0 0 3664 0,0 0 656 15,0 0 128-15,0 0 32 0,0 0-2944 0,-8 0-592 16,8 0-112-16,0 0-32 0,-9 7-384 0,9-7-80 15,0 0-16-15,-4 10 0 0,2 1 0 0,4-1-16 16,1 0 0-16,1 1 0 0,0 1-48 0,1-1 0 16,0 2 0-16,2 3 0 0,-1 0 240 0,2 3 32 15,1-2 16-15,0 3 0 0,0-1 240 0,-1 0 48 16,-1-4 16-16,-1 3 0 0,0 3-128 0,-1-1-16 16,-1 1-16-16,0 1 0 0,0 0-240 0,-1 0-64 15,0 3 0-15,1 0 0 0,-1 1-208 0,-1 1-48 16,-1 2-128-16,1 1 192 0,-1-5-192 0,0-3 0 0,-1-3 128 0,2 1-128 31,-2-2-400-31,0-2-128 0,0-4-32 0,0-1 0 16,1 0-1728-16,-2 0-336 0,1-11-80 0,0 0-9760 0</inkml:trace>
  <inkml:trace contextRef="#ctx0" brushRef="#br0" timeOffset="42061.83">6539 3929 19343 0,'0'0'848'0,"0"0"192"0,0 0-832 0,0 0-208 0,3-9 0 0,-2 1 0 15,-1 8 752-15,3-9 96 0,-3 9 32 0,0 0 0 16,0 0-320-16,0 0-64 0,0 0-16 0,-8-4 0 16,-1 2-144-16,0 4-16 0,0 0-16 0,-3 1 0 15,-1 2-304-15,0 2 0 0,1-1 0 0,0 1 0 16,-1-2 0-16,3-1 0 0,1 0 0 0,0 0 0 15,0 0 0-15,1 1 0 0,0-3 0 0,8-2 0 16,-8 6 304-16,8-6-48 0,-8 6-16 0,8-6 0 16,-6 9 144-16,1 0 48 0,-1 2 0 0,2-3 0 15,4-8-208-15,-2 14-32 0,1 0-16 0,-1-1 0 16,1-1-176-16,1-12 0 0,4 13 0 0,0 0 0 16,-2-1 0-16,-2-12 0 0,4 12 0 0,-4-12 0 0,6 11 0 0,-6-11 0 15,0 0 0-15,7 8-176 0,-7-8 176 16,11 4 0-16,-11-4-144 0,13-1 144 0,-1-2 0 15,-1-1-176-15,0 0 176 0,-1-2-128 0,1 1 128 16,-4-2 0-16,1 2 128 0,0 0-128 0,-1-2 272 0,-7 7-16 16,7-8 0-16,0 3 0 0,-7 5 64 0,6-6 0 15,-6 6 0-15,8-7 0 0,-8 7-160 0,0 0-32 16,0 0 0-16,7-6 0 0,-7 6-128 0,5-10 0 16,-5 10 0-16,5-9 128 0,-5 9-128 0,5-10 0 15,-5 10 0-15,6-11 0 0,0 2 0 0,-2-1 0 16,0 1 0-16,0 0 0 0,-4 9 0 0,4-10 0 15,0 1 0-15,-4 9 0 0,0 0 0 0,2-9 0 0,-2 9 0 16,0-10 0-16,0 10 224 0,0 0-32 0,-4-11-16 0,0 2 0 16,4 9 240-16,-6-10 48 0,-1 1 16 15,1 2 0-15,-1-2-160 0,1 3-48 0,6 6 0 0,-8-8 0 16,-1 1-96-16,2 1-32 0,1 0 0 0,6 6 0 16,-8-5-144-16,2-1 0 0,-1 1 0 0,7 5 128 15,-6-7-128-15,0 2 0 0,6 5 144 0,-5-8-144 16,1 0 144-16,0-1-144 0,0 1 192 0,0 0-192 15,-1 2 240-15,0-1-64 0,0 1-16 0,0 1 0 16,-2-2-16-16,7 7 0 0,-5-6 0 0,5 6 0 16,-11-4-144-16,4 2 160 0,7 2-160 0,-8 0 160 15,8 0-160-15,-9 4 0 0,0 0 0 0,-1 3 0 16,0-1 0-16,0 1-144 0,-1 3 144 0,-1 1 0 16,1-1-144-16,0 3 144 0,1 0 0 0,-2 3-144 15,0-2 144-15,1 2 0 0,-1-2 0 0,1 2 0 0,0-3 0 16,0 1 0-16,2-3 0 0,1 3 0 15,0 1 0-15,3 4 0 0,0-4 0 0,1 2-192 0,2 0 192 16,0 0 0-16,2 3 0 0,0-2 0 0,2 2 0 0,0-1 0 16,1 1 0-16,1-2 0 0,0-1 0 0,1 0 0 15,1 0 128-15,2 0-128 0,1 0 0 0,2-2 144 16,-1-2-144-16,4 2 0 0,3 3 176 0,-1-5-176 16,-4-10 160-16,1-1-160 0,1 2 176 0,2 1-176 15,-1-2 192-15,1 1-192 0,-2 0 144 0,2 0-144 16,0-2 0-16,-1 2 144 0,0-4-144 0,0 2 0 15,2-1 0-15,0 0-176 16,-2 0-624-16,-1 1-128 0,-1-1-32 0,0-1-9408 16,-1 1-1904-16</inkml:trace>
  <inkml:trace contextRef="#ctx0" brushRef="#br0" timeOffset="42545.9">7101 3836 16575 0,'0'0'736'0,"-5"-6"160"0,5 6-720 0,0 0-176 0,-9-4 0 0,9 4 0 0,0 0 3568 0,-9 0 672 15,9 0 144-15,-9 4 32 0,1 1-3552 0,8-5-704 16,-8 8-160-16,2-1 0 0,-1 0 0 0,7-7 0 16,-5 12 0-16,1-3 0 0,0 4-160 0,0-3 160 15,2 2-160-15,-1 0 160 0,0-3-192 0,1 1 192 16,-1 2-208-16,0 1 80 0,1 1 128 0,-2 1-128 15,0 0 128-15,1 0-128 0,1-1 128 0,-1-1 0 16,-1-2 0-16,4-11 0 0,-2 13 160 0,0-2-32 0,2-11-128 16,0 12 192-16,0-12 112 0,0 0 16 0,0 0 0 15,0 0 0-15,11 8-16 0,1-3 0 0,1-2 0 16,0-1 0-16,0-4-144 0,0-1-32 0,1 2 0 16,0-3 0-16,2 1-128 0,0-1 0 0,-1 0 0 0,2 1 128 15,2-3-128-15,-1 1 0 0,-1 0-160 0,0 0 160 31,0 1-592-31,-2-1-32 0,0-1 0 0,-1 2 0 16,-1-1-2064-16,-1-1-432 0,-3-2-80 0</inkml:trace>
  <inkml:trace contextRef="#ctx0" brushRef="#br0" timeOffset="42815.61">7399 3736 23727 0,'0'0'1040'0,"-4"10"240"0,-2 1-1024 0,3-1-256 15,-1 2 0-15,1 1 0 0,2 1 1472 0,-2 2 240 16,1 1 48-16,0 2 16 0,1 5-1072 0,0-2-192 16,-2-1-64-16,-1 2 0 0,0 2-128 0,-1 4-16 15,-2-1-16-15,1 4 0 0,-1-1-48 0,0 3-16 16,-1 2 0-16,1-2 0 0,1 0-96 0,1-4-128 15,-1-2 176-15,2-6-176 0,2-3 0 0,0-1 0 16,2-2 0-16,3-3 0 16,-2-1-976-16,3-4-208 0,-4-8-32 0,0 0-12592 0</inkml:trace>
  <inkml:trace contextRef="#ctx0" brushRef="#br0" timeOffset="43115.57">7908 3989 31967 0,'0'0'1408'0,"0"0"304"0,-9 0-1376 0,9 0-336 0,-9 5 0 0,1 5 0 15,2 1 432-15,-1 2 16 0,1 0 0 0,-1 2 0 0,-1 1-448 0,-1 2 0 16,-1 2-144-16,-1 1 144 0,0 0-128 0,-2-1 128 16,0 1 0-16,-2-2 0 0,0 1 0 0,0 0 0 15,-2-2 0-15,0 1 0 0,2-3 0 16,0 1 0-16,2 0 0 0,0-4 0 16,2-2-560-16,0-1 0 0,2-1 0 0,0-2-13600 0</inkml:trace>
  <inkml:trace contextRef="#ctx0" brushRef="#br0" timeOffset="43352.76">7650 4109 24879 0,'0'0'2208'0,"0"0"-1760"0,0 0-448 0,8 14 0 16,1 2 2288-16,2-1 368 0,0 1 80 0,2 2 16 15,4 0-2208-15,-1 2-544 0,-2-1 0 0,1 2 0 16,-1-5 128-16,0 1-128 0,1-3 0 0,-1 1 0 16,2 0 0-16,-1 1 0 0,1-2 0 0,0-1 0 31,1 0-336-31,-2 0-128 0,1 0-32 0,-2-2-14496 0</inkml:trace>
  <inkml:trace contextRef="#ctx0" brushRef="#br0" timeOffset="43853.38">8326 3766 28559 0,'0'0'1264'0,"0"0"272"0,0 0-1232 0,-8 5-304 0,8-5 0 0,-9 6 0 16,1 2 688-16,1 3 80 0,1-3 0 0,1 3 16 16,-1 2-624-16,1 2-160 0,0-1 0 0,1 2 0 15,-1 1 0-15,0 0 0 0,1-3 0 0,0 0 0 16,-2 1 0-16,3-1 0 0,-1-2 0 0,-2 1 0 16,4-2 0-16,-1 1 128 0,1-1-128 0,2-11 128 15,-4 11 128-15,4-11 32 0,-2 13 0 0,1-2 0 16,1-11-96-16,0 0-32 0,0 0 0 0,5 10 0 15,-5-10-32-15,11 9 0 0,0-6 0 0,4 1 0 16,2-7 80-16,1 1 16 0,2-2 0 0,0 0 0 16,1 0-80-16,0 1-16 0,-1-2 0 0,1 0 0 0,-1-3-128 0,1 3 0 15,-1 1 0-15,-2 1 0 16,-2-3-720-16,-2 2-32 16,0 0 0-16,-1 0-9104 0,1-4-1808 0</inkml:trace>
  <inkml:trace contextRef="#ctx0" brushRef="#br0" timeOffset="44140.79">8563 3761 37023 0,'0'0'1648'0,"0"0"336"0,-8 9-1600 0,3 0-384 0,0 1 0 0,1 5 0 15,1 0 544-15,2 5 32 0,-2-2 0 0,1 4 0 16,-1 3-384-16,0 0-192 0,-1 1 192 0,0 0-192 16,1 1 128-16,-1 1-128 0,0 2 0 0,-1 3 0 15,-1 4 0-15,0 3 0 0,-1 3-208 0,-1 0-11456 16,1-1-2288-16</inkml:trace>
  <inkml:trace contextRef="#ctx0" brushRef="#br0" timeOffset="47134.06">5015 16120 10127 0,'-24'-2'896'0,"-2"2"-704"16,-1 0-192-16,4 3 0 0,3 1 6336 0,4-1 1248 15,1-2 240-15,5-1 48 0,10 0-6512 0,0 0-1360 0,-5-8-160 0,5 0-96 32,0 8-240-32,9-10-48 0,1-2-16 0,3 2 0 15,0 1-128-15,3-1-16 0,3 1-16 0,4 1 0 0,3 2 384 0,2-3 80 0,6 1 0 0,4 3 16 16,2 0 240-16,5-3 0 0,0-3-160 0,1 1 160 16,-3-4 0-16,0-2 0 0,-1 0 0 0,-1 2 0 15,2-6 192-15,2 2 96 0,2 0 32 0,2-4 0 16,2 2 0-16,3 2 16 0,-1-2 0 0,-1 5 0 15,-2 0-144-15,-3 4-48 0,-3-1 0 0,-1 3 0 16,-3 2-144-16,1 3 0 0,-2 2 0 0,-3 0 128 16,-2 2-128-16,-2 2 0 0,-4-2 0 0,0 2 0 15,-5-2-176-15,-3 2 48 0,-3-2 0 0,-3 0 0 16,-1-2 128-16,-1 2-192 0,-2-4 192 0,-10 4-192 16,7-5 192-16,-7 5 256 0,5-6-64 0,-5 6-16 0,1-11 256 0,-2 1 48 15,-2-2 16-15,-1 2 0 0,-1-1-64 0,-3 1-16 16,-2-1 0-16,-3 2 0 0,-3 0-176 0,-1 1-48 15,-1-3 0-15,0 1 0 0,-4 4-192 0,0-2 0 16,-2 2 0-16,1 0 0 0,-1 1-176 0,3 0 176 16,2 0-160-16,0-1 160 0,2 1-272 0,6 0 32 15,0 0 16-15,2 0 0 0,1-1 224 0,8 6 0 16,0 0-160-16,0 0 160 0,-5-6 0 0,5 6 0 16,-2-8 0-16,2 8 0 0,3-8 0 0,4 2 0 15,2-1 0-15,2 3 0 0,0-1 0 0,4 2 0 16,0 1-128-16,4 3 128 0,1 2 0 0,3 2-176 15,-1 3 176-15,0 2-128 0,0 3 128 0,1 2-160 16,1 0 160-16,-2 1-160 0,-2 2 160 0,-1 2 0 16,-1-1 0-16,-1-2-128 0,-4 0 128 0,2 3 0 0,-3-3 0 15,-2 1 0-15,0-1 0 0,-2 1 0 0,-4 0 128 16,0 3-128-16,-4 0 192 0,-1 5-16 0,-2 3-16 0,-5 2 0 16,-1 2 32-16,-3 2 0 0,-1 3 0 0,-5-2 0 15,-4 2-384-15,-5 0-80 0,-5 0-16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20:04:19.70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1222 4586 8287 0,'0'0'736'0,"0"0"-592"0,0 0-144 0,0 0 0 15,0 0 3120-15,0 0 592 0,6 9 112 0,5-3 16 16,-1-2-2848-16,4-1-576 0,3-3-112 0,3 0-32 15,-1-1 0-15,4 1 0 0,1-2 0 0,4 1 0 16,2 1-144-16,5-1-128 0,3-3 192 0,5-1-192 16,2-3 128-16,6 0-128 0,3 0 0 0,4-1 0 15,5 0 128-15,-1 1-128 0,1 2 0 0,1 0 0 16,0-2 0-16,1-1 0 0,1-4 0 0,4 2 0 16,-1 0 0-16,1 2 0 0,2 0 0 0,1-3 0 15,1-3 0-15,2 0 0 0,-2 1 0 0,0 1 0 16,1 2 0-16,-1 0 0 0,0 2 0 0,1 1 0 15,-2 2 0-15,0 4 0 0,0-3 0 0,-3 3 0 16,-1 2-176-16,-1 3-144 0</inkml:trace>
  <inkml:trace contextRef="#ctx0" brushRef="#br0" timeOffset="4036.55">10346 4347 8287 0,'0'0'736'0,"-9"3"-592"0,-1-1-144 0,-1 0 0 0,1 0 2336 0,-1 1 432 16,0 0 96-16,-1-1 16 0,-1-1-1728 0,1 1-320 15,2-2-80-15,1 0-16 0,1-2 32 0,8 2 16 16,-8 0 0-16,8 0 0 0,-8-2 128 0,8 2 32 15,0 0 0-15,0 0 0 0,0 0-352 0,0 0-64 16,0 0-16-16,0 0 0 0,0 0-240 0,13-3-48 16,3 2-16-16,0 1 0 0,0 0 112 0,4 0 32 15,1 0 0-15,4 3 0 0,2-1 0 0,6 2 0 16,3 0 0-16,5 1 0 0,2 0-176 0,4 2-48 16,3-3 0-16,6 0 0 0,4-4-128 0,4-2 160 15,3 2-160-15,3-2 160 0,4 2-32 0,1 0-128 16,-2-1 192-16,1-1-64 0,0 1-128 0,1 1 0 15,-1 0 0-15,-1-3 0 0,-1 2 128 0,-3 0-128 0,-4-1 0 0,0-3 128 16,0-1-128-16,-1-1 0 16,-1-1 0-16,-3 0 0 0,-4 2 0 0,-1-1 0 0,-6 1 0 0,-1-1 0 31,-3 1-2528-31,-2-3-544 0</inkml:trace>
  <inkml:trace contextRef="#ctx0" brushRef="#br0" timeOffset="44335.01">5241 6663 20271 0,'0'0'896'0,"-9"-4"192"0,0 4-880 0,9 0-208 0,-11 1 0 0,11-1 0 16,0 0 1664-16,0 0 272 0,0 0 64 0,-6 6 16 15,6-6-1632-15,0 0-384 0,0 0 0 0,-7 8 0 16,2 0 0-16,0 0 0 0,-2 1 0 0,1-2 0 16,-2 3 0-16,1 0 0 0,1 0 0 0,-1 3 144 15,0-3-144-15,0 3 0 0,1 1 0 0,-1 1 0 16,2-1 0-16,1-3 288 0,0-1-32 0,0 0 0 0,1 2 400 0,1-3 80 15,-1 2 16-15,2-1 0 0,1 1-240 0,0-11-64 16,0 10 0-16,0-10 0 0,4 10-192 0,-4-10-64 16,6 8 0-16,2-3 0 0,-8-5-192 0,13 3 0 15,0 0 0-15,0-3 0 0,0 0 160 0,3 0-160 16,0-3 160-16,-1 3-160 0,1 0 0 0,0 3 0 16,-2-1 0-16,-1 3 0 0,0 2 0 0,-1 2 0 15,-2 0 0-15,1 2 0 0,-4 2 0 0,3 0 0 16,0 0 0-16,0 1 0 0,-3 2 0 0,1-2 0 15,0-2 0-15,-2 0 0 0,-1-2 128 0,2 2-128 16,-3-3 0-16,-2 1 0 0,0 1 192 0,-2-1-48 16,-2 1-16-16,0 0 0 0,-1 4 48 0,-2-2 0 15,-3 0 0-15,-1 0 0 0,0 0-176 0,-2 1 192 16,0-1-192-16,-2 2 192 0,-2-2-192 0,0 1 160 0,-2 0-160 0,-2 1 160 16,0-4-160-16,-1 0 0 0,1 2 0 15,-1-3 128 1,-1-1-592-16,0-2-128 0,-1-3-32 0,1-2-9552 0,-1-3-1920 0</inkml:trace>
  <inkml:trace contextRef="#ctx0" brushRef="#br0" timeOffset="44631.86">5120 6700 26719 0,'0'0'2368'0,"0"-7"-1888"16,-3-3-480-16,3 10 0 0,1-9 2272 0,-1 9 352 15,7-9 80-15,2 3 16 0,1 0-1984 0,2 1-400 16,0 1-80-16,1 2 0 0,0 0-128 0,1 1-128 16,1-1 176-16,0 0-176 0,2 1 128 0,0 0-128 15,-1 1 0-15,0-4 0 0,-1 1 0 0,1 0 0 16,-1 0 0-16,0 0 0 0,-1 2 0 0,-1-1 0 15,-1 1 0-15,-2 1 0 0,1 0-192 0,-2 0 0 16,-9 0 0-16,9 0 0 16,-9 0-384-16,10 3-80 0,-10-3-16 0,11 4-9888 15,-11-4-1968-15</inkml:trace>
  <inkml:trace contextRef="#ctx0" brushRef="#br0" timeOffset="44993.23">5929 6865 10127 0,'0'0'448'0,"-9"7"96"0,-1 0-544 0,1 2 0 16,-1-1 0-16,4 2 0 16,1 1 4096-16,-2-1 720 0,1 1 144 0,-1 0 32 0,1 2-3408 0,-1 2-688 15,1-2-128-15,-2 2-16 0,-1 1-368 0,-2 1-80 16,1 0-16-16,-1 1 0 0,0 1-288 0,-1-1 160 16,-2 0-160-16,-1 2 128 0,1-1-128 0,0-1 0 15,-2 1 0-15,3-1 0 0,0-2 0 0,0 2 0 16,1-1 0-16,3-2 0 15,1-3-368-15,2-1-96 0,0-4-32 0,6-7 0 16,0 0-2448-16,0 0-480 0,0 0-96 0,-2-14-32 0</inkml:trace>
  <inkml:trace contextRef="#ctx0" brushRef="#br0" timeOffset="45212.23">5687 6934 4607 0,'0'0'400'0,"0"0"-400"0,0 0 0 0,0 0 0 16,9 8 5184-16,-1-1 944 0,-2 4 192 0,2 3 32 16,-1-1-4320-16,0 4-880 0,0 0-160 0,1 1-32 15,1 3 48-15,0-1 16 0,1-2 0 0,1 0 0 16,-1 2-576-16,1-2-128 0,-1 0 0 0,2 1-16 16,0-2-304-16,-1-2 0 0,0 1 128 0,-1-2-128 15,1-2-224-15,-1-2-96 0,1 1-32 0,-2-2 0 31,-2-1-2400-31,-7-8-464 0,11 8-112 0</inkml:trace>
  <inkml:trace contextRef="#ctx0" brushRef="#br0" timeOffset="45716.33">6305 6678 32079 0,'0'0'1408'0,"0"0"320"0,-7-4-1392 0,7 4-336 16,0 0 0-16,0 0 0 0,-8 6 368 0,2 0 0 0,-1 2 0 0,2 1 0 16,-1 0-368-16,0 2 128 15,0 2-128-15,-1 0 0 0,1 2 0 0,-1 1 0 0,-2 0 0 0,3-2 0 16,-1-1 0-16,1 0 0 0,-1-1 0 0,2 1 0 15,-2 0 0-15,2-1 0 0,1-1 0 0,0 0 0 16,4-11 0-16,-2 10 0 0,2-10 0 0,0 0 0 16,-2 11 0-16,2-11 0 0,0 0 0 0,3 10 0 15,-3-10 0-15,5 9 0 0,-5-9 0 0,8 9 128 16,0-1-128-16,0 1 192 0,1-2-64 0,4 1 0 16,0-1-128-16,1 1 0 0,2-1 0 0,2-1 128 15,2-3-128-15,-1 2 0 0,0-1-128 0,-2 1 128 16,-2 2-144-16,0-1 144 0,-2-2-160 0,-2 3 160 15,-2-1 0-15,-1 2 0 0,-8-8 0 0,7 12 0 16,-3-3 0-16,-2 1 0 0,-2 2 0 0,0 0 0 16,-1-4 0-16,-2 3 0 0,1 0 0 0,-1 2 0 0,1-3 144 0,-1 2-144 15,-1 2 0-15,1-1 144 0,0-4-144 0,-4 2 0 16,-3-1 0-16,-2 2 128 0,1 0-128 0,1 1-224 16,-2-4 48-16,-1 1 16 15,-1-2-320-15,0 1-64 0,-2 2-16 0,0-2 0 16,1-1-112-16,-2-2-32 0,-2-1 0 0,1-1-8192 15,0-4-1664-15</inkml:trace>
  <inkml:trace contextRef="#ctx0" brushRef="#br0" timeOffset="45957.4">6267 6634 8287 0,'0'0'736'0,"8"-7"-592"0,-8 7-144 0,6-7 0 15,0 1 6464-15,3 2 1248 0,2 2 256 0,2 1 48 16,3-1-5968-16,4 1-1216 0,0-2-224 0,5-1-48 16,3-1-320-16,0-1-64 0,4-1-16 0,-1-1 0 15,1 0-160-15,2 1-256 0,2-1 64 0,-3 0-17296 16</inkml:trace>
  <inkml:trace contextRef="#ctx0" brushRef="#br0" timeOffset="48834.46">4802 6983 10127 0,'0'0'896'0,"0"0"-704"0,-2-8-192 0,2 2 0 15,0-1 2608-15,2 2 480 0,-1 0 112 0,-1 5 0 16,4-8-2368-16,-4 8-496 0,2-6-80 0,0-1-32 16,0-2-224-16,0 1 0 0,-2 0 128 0,0 1-128 15,0-4 0-15,0 2 0 0,-2 0 0 0,0-2 0 16,-1 5 0-16,1-1 0 0,-1 0 128 0,-1 0-128 0,0-1 0 16,-1 2 128-16,-2 1-128 0,0 2 0 15,-1 2 560-15,-1 1 16 0,-2 0 0 0,2 1 0 16,-1 4 64-16,-2 2 32 0,-1-5 0 0,0 3 0 0,1-1-160 0,0 2-16 15,2-1-16-15,-1 3 0 0,1-2-160 0,0 3-48 16,0 0 0-16,1 3 0 0,0-1-272 0,1 0 160 16,3 1-160-16,-1 0 128 0,0 1-128 0,1 0 0 15,1 2 0-15,2 0 0 0,-1-1 0 0,0 2 0 16,1-1-144-16,1 0 144 0,-1-2 0 0,1 0 0 16,0-3 0-16,1 1 0 0,1-1 0 0,0 1 0 15,2-1 0-15,-3-10 0 0,5 12 0 0,2-6 0 16,-7-6 0-16,10 5 0 0,-10-5 0 0,13 4 0 15,-1-1 0-15,0 0 144 0,-2-3-144 0,0 0 0 0,1 0 0 0,-1 0 0 16,-10 0 0-16,13-3 0 0,0-1 0 16,-1 0 128-16,0 0-128 0,0 0 0 0,-1 3 0 15,0-3 0-15,-2-2 0 0,-1-1 128 0,-1-1-128 0,1 2 0 16,0 1 0-16,-8 5 128 0,8-8-128 0,-2-3 0 16,-6 11 0-16,7-10 0 0,-3-2 128 0,0 3-128 15,-2 1 0-15,-2 8 128 0,3-13-128 0,-2 3 128 16,1-2 64-16,0 2 16 0,1 0 0 0,-3 10 0 15,1-10-208-15,2 0 144 0,-3-1-144 0,1 3 128 16,-1 2-128-16,0 6 0 0,0-7 0 0,0 7 0 16,0 0 0-16,0 0 0 0,-4-5 0 0,4 5 0 15,0 0 128-15,0 0-128 0,-8-1 128 0,8 1-128 16,0 0 128-16,0 0-128 0,-7 5 0 0,7-5 128 16,0 0-128-16,0 0 0 0,-6 6 0 0,6-6 0 15,-4 11 128-15,4-11 0 0,-2 12 0 0,-1-3 0 16,3-9-128-16,-1 12 0 0,1-12 144 0,0 13-144 0,-1-3 0 0,1-10 0 15,1 12 0-15,0-2 0 0,0-1 0 0,-1-9 0 16,4 11 0-16,-4-11 0 0,0 0 0 0,0 0 128 16,0 0-128-16,0 0 0 0,7 6 0 0,-7-6 128 15,0 0-128-15,9 3 0 0,-9-3 0 0,9 1 144 16,-9-1-144-16,0 0 0 0,12-2 176 0,-12 2-176 16,13-4 160-16,-3 0-160 0,-2-3 128 0,0 1-128 15,0 0 0-15,0 0 144 0,-8 6-144 0,7-9 0 16,0 0 144-16,-2 2-144 0,-1-3 0 0,0 1 0 15,0-1 0-15,0 3 0 0,-2-2 0 0,1 1 144 16,-2-1-144-16,1-1 0 0,-2 0 144 0,0-2-144 16,-2 1 0-16,1-2 144 0,0-2-144 0,-2 3 0 0,-1 2 0 15,2 0 128-15,-2-1 0 0,0-2-128 0,-1-1 192 0,-2 1-64 16,-1 1 64-16,2 2 0 0,-1-1 0 0,-2 1 0 16,-1 1 48-16,-1-1 16 0,-1 4 0 0,1-1 0 15,-1 1-16-15,0 1 0 0,2-1 0 0,-1 3 0 16,0-4-112-16,-2 4-128 0,-2 1 176 0,-2-1-176 15,0 1 128-15,0 0-128 0,1 1 0 0,-1 1 0 16,1 0 0-16,2 1 160 0,-1 1-160 0,1 2 128 16,0-1-128-16,1 3 0 0,1-2 0 0,0 2 0 15,0 1 0-15,2 3 0 0,-1 0 0 0,0 2 0 16,-2 1 0-16,1 3 0 0,3 0 0 0,0-1 0 16,-2 0 0-16,2 3 0 0,1 3 0 0,1 1 0 0,-3 3 0 0,3-2 0 15,-1-1-144-15,3 3 144 16,1 1 0-16,-2 3 0 0,1-6 0 0,1 1 0 15,2-3 0-15,-1-1 0 0,0 1 0 0,3-1 144 0,2-1-144 16,0 1 0-16,1-3-160 0,2-2 160 0,2 1 0 0,1 0 0 16,1 1 0-16,1 0 0 0,1-2 0 0,2 2 128 15,1-1-128-15,2-3 0 0,-1-3 192 0,3 1-64 16,2-1 0-16,1-1-128 0,0 2 0 0,0-5 0 16,-1 1 0-16,1-1 0 0,1 0 0 0,1-1 0 15,-1-1 0-15,-1 0 0 16,-1-4-2032-16,0-2-304 0</inkml:trace>
  <inkml:trace contextRef="#ctx0" brushRef="#br0" timeOffset="67847.16">4751 9661 14735 0,'-15'-1'640'0,"15"1"160"0,-10 0-640 0,0 0-160 0,-1 0 0 0,2 0 0 16,9 0 3104-16,-8 0 592 0,8 0 112 0,0 0 32 15,-8-3-2464-15,8 3-480 0,0 0-112 0,0 0-16 16,-2-8-224-16,0 1-48 0,2-3-16 0,3 1 0 15,2 0-176-15,2-1-48 0,-1-3 0 0,2 0 0 16,0-2 112-16,0 2 16 0,0-2 0 0,-1-4 0 16,1 1-16-16,0 0 0 0,0-2 0 0,1 1 0 15,0-2 16-15,2 1 16 0,-1 1 0 0,3-2 0 16,-1-2-64-16,5 4-16 0,0 6 0 0,-4-5 0 16,-3-8 16-16,2 1 0 0,2 2 0 0,1 2 0 15,0 0-64-15,3 1-16 0,3 1 0 0,0-2 0 16,-3 0-80-16,3 2-32 0,1 0 0 0,2 0 0 15,1-2-144-15,1-1 192 0,-1 0-192 0,2-1 192 0,0 0-192 16,-1 3 0-16,-2 1 0 0,2 2 128 16,4 4-128-16,-4-4 0 0,-4-3 144 0,0 1-144 15,0-1 0-15,2 1 144 0,1-1-144 0,1 2 0 0,0 2 208 0,1 3-64 16,2-2-16-16,0 0 0 0,-1 3-128 0,1 2 160 16,-2 0-160-16,-1 0 160 0,2 3-160 0,2 7 0 15,5 2 0-15,-2-2 0 0,-7-2 176 0,-4-10-48 16,-4-4-128-16,0 3 192 0,2 4-192 0,-1 1 0 15,1 3-192-15,-1 2 192 0,2 3 0 0,2-1 0 16,-3-8 0-16,1 1 0 0,-1 3 0 0,2 0 0 16,3 0 0-16,2 1 0 0,2 0 0 0,-1-1 128 15,2-2-128-15,-1 2 0 0,-3-2 0 0,0 2 128 16,-2 1-128-16,-1-2 0 0,-2 2 0 0,-1 1 0 16,-2 0 0-16,-2 2 0 0,-2 1 0 0,-2 0 0 15,-2 1 0-15,0 2 0 0,-10-3 0 0,12 4 144 0,-12-4-144 16,13 5 128-16,-2 0-128 0,-1 1 0 0,-10-6 0 15,12 5 128-15,0-4-128 0,1 2 0 0,0-1 0 0,-3 1 128 16,-10-3-128-16,14 4 0 0,-1-1 0 0,-1-1 0 16,-1 2 0-16,-1 0 0 0,-10-4 128 0,12 3-128 15,-12-3 0-15,11 1 0 0,-11-1 0 0,11 1 0 16,-11-1 0-16,9 1 0 0,-9-1 144 0,0 0-144 16,0 0 0-16,0 0 0 0,9-1 0 0,-9 1 128 15,0 0-128-15,8-4 0 0,-8 4 128 0,0 0-128 16,7-5 0-16,-7 5 128 0,3-10-128 0,0 2 0 15,-3 0 176-15,0 8-48 0,-1-10 0 0,-1-1 0 16,-1-1 0-16,-3 2 0 0,0-2 0 0,-2 0 0 16,-1-1 0-16,0-1 0 0,-2-3 0 0,1 0 0 15,-2 2-128-15,2 0 0 0,-1 0 0 0,0 2 0 0,-3 1 0 0,1 0 0 16,-1 2 0-16,2-1 0 16,1 2 0-16,-1 3 0 0,-1 3 0 0,2-1 0 0,1 0 0 0,1 2 0 15,9 2 0-15,-9-3 0 0,9 3 0 0,0 0 0 16,0 0 0-16,0 0 0 0,0 0-160 0,0 0 160 15,0 0 0-15,0 0-144 0,0 0 144 0,0 0 0 16,0 0 0-16,4 10 0 0,-4-10 0 0,7 12 0 16,3-5 0-16,0 0-128 0,0-1 128 0,2 1 0 15,0 3 0-15,1-1 0 0,1-1 0 0,-2-1 0 16,-2 5 0-16,0-1 0 0,-1 2 0 0,0 0-128 16,-1-4 128-16,0 5-128 0,-1 0 128 0,-1 1 0 0,-1-1 0 0,0-3 0 15,0 0 0-15,0 1 0 0,1-2 0 16,0 2 0-16,1 0 0 0,-2 0 0 0,0-2 128 0,0-1-128 15,2 0 0-15,-3 2 0 0,-2-1 0 0,1-1 0 16,0 2 0-16,-2-1 0 0,-1 1 0 0,-1-1 0 16,-1 0 0-16,0 2 0 0,0-1 0 15,-2 0 0-15,-1 0 0 0,-1-1 0 0,-2-3 0 0,0 1 0 16,-1-1 0-16,0 1 176 0,0-1-48 0,0-1 0 16,-1 1-128-16,1-1 0 0,0 2 0 0,3 1 0 15,0 0 0-15,-3-2-176 0,-1-7 176 0,10 0-128 16,-11 5-2336-1,2 0-464-15,9-5-80 0</inkml:trace>
  <inkml:trace contextRef="#ctx0" brushRef="#br0" timeOffset="72184.39">3817 6763 12895 0,'0'0'1152'0,"-5"-8"-928"0,0 2-224 0,1-1 0 16,4 7 1808-16,-3-10 320 0,2-1 64 0,2 1 16 16,2-2-1552-16,0 2-304 0,-2-2-64 0,1 0-16 15,2 3-272-15,0-1 0 0,-1 1 128 0,-3 9-128 16,4-11 192-16,-4 11-32 0,0 0 0 0,0 0 0 15,0-9 864-15,0 9 192 0,0 0 16 0,0 0 16 16,0 0-32-16,0 0 0 0,0 0 0 0,-9 9 0 16,1-2-480-16,-1 3-96 0,-2 0-32 0,1 2 0 0,-1 1-352 0,1 2-80 15,-2-2-16-15,1 4 0 0,0-2-160 16,-1 3 0-16,-1 1 144 0,2 0-144 0,-1 3 384 0,-1 4 0 16,0 1 0-16,0-1 0 0,-2-2 16 0,4-1 16 15,-1-1 0-15,2 1 0 0,-1 1-160 0,1-1-16 16,-1-1-16-16,1 0 0 0,-1-2-96 0,1 2-128 15,0 3 176-15,-1 1-176 0,2-1 160 0,0 2-160 16,1 3 128-16,1-1-128 0,4-3 160 0,1-3-160 16,4-2 192-16,1-1-192 0,4-2 160 0,1 0-160 15,1-5 128-15,1 0-128 0,1-2 144 0,1-3-144 16,1-2 160-16,1-1-160 0,0-1 0 0,2-1 128 16,0-2-128-16,-1 2 0 0,0-6 0 0,-1 2 0 15,0 0 0-15,-1-1 0 0,-1 0 0 0,1-1 0 16,-1-1 0-16,1-1 0 0,-1-2 0 0,2 0 0 15,2-4 0-15,0-1 0 0,1-2 0 0,0 1 0 0,0 0 128 0,2 1-128 16,-1-3 0-16,-1 0 0 16,-3-4 0-16,0 2 0 0,2 4 0 0,-4-3 0 15,-6 3 0-15,1 0 0 0,-2 1 0 0,-1 2 0 16,-3 1 0-16,-1-2 0 0,-1 0 128 0,-2 0-128 0,1 1 0 0,-3 1 144 16,-5-1-144-16,3 3 128 0,-1-1-128 0,-1 3 128 15,-2-3-128-15,1 1 128 0,-1 2-128 0,1 1 128 16,-3 0 144-16,0 0 32 0,0 2 0 0,-2-1 0 15,1 6 80-15,-1-3 0 0,-2 2 16 0,-2 2 0 16,1 0-16-16,-1 1 0 0,-2 2 0 0,0 2 0 0,-1 0-192 0,-2 3-32 16,-1 2-16-16,2-1 0 15,-2 0-144-15,3 2 0 0,1 0 0 0,2 1 0 16,-1 1-736-16,3 2-80 0,1 2-16 0,-1-1-11888 16,-1-2-2384-16</inkml:trace>
  <inkml:trace contextRef="#ctx0" brushRef="#br0" timeOffset="83582.08">4631 5472 11967 0,'0'0'1072'0,"0"0"-864"0,0 0-208 0,0 0 0 16,0 0 3312-16,-7 8 608 0,7-8 128 0,-2 12 32 15,-1-2-2864-15,3-10-576 0,-1 15-128 0,1 0 0 16,-2-2-512-16,2 0 0 0,0 0 0 0,-1 2 0 15,0-1 0-15,-2 2 0 0,1 1 0 0,-2 1 0 16,0-1 0-16,-1 4 0 0,-1 1 0 0,0 0 0 16,-2 3 224-16,-1 0-48 0,-2 3-16 0,2 0 0 15,-1-2 96-15,0 1 32 0,-2-1 0 0,3-1 0 16,1-4-144-16,3-2-16 0,-1 1-128 0,5-4 192 16,0-2-192-16,1-4 128 0,0-1-128 0,0-9 0 15,2 11-208-15,-2-11-144 0,0 0-32 0,0 0-12848 16</inkml:trace>
  <inkml:trace contextRef="#ctx0" brushRef="#br0" timeOffset="84077.4">4982 5467 31791 0,'0'0'1408'0,"0"0"288"0,0 0-1360 0,-6 7-336 16,0 2 0-16,1-3 0 0,1 2 240 0,4-8-32 16,-6 10 0-16,1 2 0 0,0-3-208 0,0 0 144 0,5-9-144 0,-5 12 128 15,-1 1-128-15,2-4 0 0,2 0 144 0,-2 3-144 16,4-12 0-16,-4 11 128 15,1 0-128-15,1 0 0 0,-1-1 0 0,-1 1 0 0,0-1 0 0,0 1 128 16,4-11-128-16,-6 13 0 0,-2-2 0 0,3-5 0 16,5-6 0-16,0 0 0 0,-7 6 0 0,7-6 128 15,0 0-128-15,0 0 0 0,0 0 128 0,0 0-128 16,0 0 0-16,0 0 144 0,11 3-144 0,-11-3 0 16,12 0 128-16,1 1-128 0,0 0 0 0,0 2 0 15,-2 1 0-15,2-3 0 0,0 2 0 0,1 1 0 16,-1 1 0-16,0 1 0 0,0-2 0 0,-2 3 0 15,0 2 0-15,-3-1 0 0,-8-8 0 0,7 11 0 16,-1 4 0-16,-4-1 0 0,0 0 0 0,-2 1 0 0,-3-2 0 16,0 1 0-16,-1-1 0 0,1 0 0 0,-3 0 0 0,1 0 0 15,0-2 0-15,-2 0 0 0,-2 1 0 0,0 1 0 16,1-2 0-16,-2-1 0 0,-2-1 0 0,0 0 0 16,2-1 0-16,-2 0 0 15,0-3-576-15,1-1-80 0,-1-1-16 0,0-1-8864 16,-1-2-1760-16</inkml:trace>
  <inkml:trace contextRef="#ctx0" brushRef="#br0" timeOffset="84311.69">4821 5595 31791 0,'0'0'1408'0,"5"-9"288"0,1-2-1360 0,4 2-336 0,3 3 0 0,1-1 0 16,2 2 240-16,2-2-32 0,2-4 0 0,2 2 0 16,0 1-208-16,3 1 0 0,0-1 0 0,-1 3 0 15,0 3 0-15,-1 0 0 0,0 2 0 0,-3-2 0 32,1 0-352-32,-4 2-64 0,-1 0-16 0,0 2 0 15,-1 0-2240-15,1-2-448 0,2-4-80 0,-1 3-32 0</inkml:trace>
  <inkml:trace contextRef="#ctx0" brushRef="#br0" timeOffset="84750.5">5460 5440 14399 0,'0'0'640'0,"0"0"128"0,0 0-624 0,0 0-144 16,0 0 0-16,0 0 0 0,0 0 1360 0,0 0 240 16,-3 10 64-16,2-1 0 0,-2 0-560 0,2 1-96 15,1-1-32-15,-2 0 0 0,2-9-400 0,-4 13-64 16,0 0-32-16,0 1 0 0,-1-1-80 0,-2 3-16 15,1 1 0-15,-2 2 0 0,-1 4 176 0,-1 1 16 16,0 0 16-16,1 3 0 0,0 2-96 0,2 1-32 16,1 1 0-16,3-4 0 0,2-2-272 0,2-3-64 15,0-2-128-15,3-3 192 0,2-3-64 0,0 1 0 16,1-4-128-16,0 0 192 0,1-2-48 0,1-3-16 16,2 1 0-16,-2-1 0 0,-9-6-128 0,12 6 160 0,-1-1-160 0,0-4 160 15,-1-1-160-15,2-1 0 0,0-2 144 0,1-1-144 16,0-1 128-16,4-1-128 0,0-4 128 0,0 1-128 15,0-4 0-15,0 0 144 0,-3-1-144 0,0-2 0 16,1 1 144-16,-2-2-144 0,-2-3 0 0,0 2 144 16,-3 0-144-16,-2-3 128 0,-1 0-128 0,-1 0 128 15,-2 0-128-15,-2-1 128 0,-2-1-128 0,0-1 128 16,-4 1-128-16,0 2 0 0,-2-3 0 0,-1 5 0 16,-1-3 0-16,-1 1 0 0,-1 1 0 0,2 1 0 15,-2-2 0-15,2 1 0 0,-1-2 0 0,1 5 0 16,-2 4 0-16,2 1 0 0,-1 1 0 0,2 1-176 15,0 3-144-15,0 1-48 0,-1 5 0 0,-1 2 0 16,2 3-2000 0,-1 4-384-16</inkml:trace>
  <inkml:trace contextRef="#ctx0" brushRef="#br0" timeOffset="126772.52">7983 8958 23263 0,'0'0'1024'0,"0"0"224"0,0 0-992 0,0 0-256 0,-2-7 0 0,2 7 0 16,3-8 832-16,1-1 112 0,0 1 16 0,1 1 16 15,0 2-464-15,2 0-80 0,-7 5-32 0,6-7 0 16,-6 7-64-16,0 0-16 0,0 0 0 0,11-1 0 16,-11 1-64-16,0 0 0 0,0 0-16 0,11 7 0 15,0-2 112-15,-1 0 32 0,1 0 0 0,-1-1 0 16,2 0 256-16,1-1 48 0,0-1 16 0,1-2 0 0,2 0-48 0,2-2 0 15,2-1 0-15,1-1 0 16,1-4-144-16,4 2-48 0,1 2 0 0,2-1 0 0,1 1-48 0,2-3-16 16,2-2 0-16,2 5 0 0,0 3-160 0,2 1-48 15,1 0 0-15,0 3 0 0,2 2-192 0,-1 1 176 16,-1 1-176-16,1 2 160 0,1-1-160 0,-2-2 0 16,-1 1 0-16,-3-3 0 0,0 1 0 0,-2-1 0 15,-3-3 0-15,-3 0 0 0,-2-1 0 0,0-1 0 16,-3 0 0-16,0 1 128 0,0-3-128 0,-1-1 0 15,-3-1 144-15,1 1-144 0,-4-2 160 0,1-1-32 16,-1 1-128-16,-1-1 192 0,-4 1-368 0,-1-1-80 16,-2 1 0-16,-7 6-16 15,5-10-2288-15,-5 10-464 0</inkml:trace>
  <inkml:trace contextRef="#ctx0" brushRef="#br0" timeOffset="127889.72">12693 9751 10127 0,'0'0'896'0,"-10"-3"-704"0,0 3-192 0,0-3 0 16,1 1 3520-16,1 0 688 0,2-2 128 0,6 4 16 15,-7-5-1808-15,7 5-368 0,0 0-80 0,0 0-16 16,0 0-784-16,0 0-144 0,0 0-48 0,0 0 0 16,0 0-592-16,0 0-128 0,0 0-32 0,0 0 0 15,1 10-352-15,5 0 144 0,-6-10-144 0,13 10 0 0,1 0 224 0,4-4-64 16,2 0-16-16,4-4 0 0,5 4 160 0,5-5 16 16,4-1 16-16,6-1 0 0,6-6 256 0,6 0 48 15,5-2 16-15,4 2 0 0,2 0-96 0,-1-2-32 16,-1 0 0-16,1 0 0 0,-1-1-336 0,0 4-192 15,-1-3 192-15,-3 4-192 0,-3-1 0 0,-5 4 0 16,-5 1 0-16,-3 1 0 16,-4 0-1776-16,-2 3-352 0,-1 1-80 0,-4 0-15568 0</inkml:trace>
  <inkml:trace contextRef="#ctx0" brushRef="#br0" timeOffset="129707.12">9861 8784 4607 0,'0'0'192'0,"0"0"64"0,0 0-256 0,0 0 0 0,0 0 0 0,0 0 0 16,0 0 4336-16,0 0 816 0,0 0 160 0,0 0 48 16,0 0-3904-16,0 0-784 0,0 0-160 0,0 0-16 15,0 0-96-15,0 0-16 0,0 0 0 0,0 0 0 16,0 0 0-16,12 1-16 0,-12-1 0 0,0 0 0 0,0 0 272 0,12-1 64 16,-12 1 16-16,10 0 0 0,-10 0 112 0,11-4 32 15,-11 4 0-15,0 0 0 0,11-1-256 0,-11 1-48 16,11 0-16-16,-11 0 0 0,0 0-128 0,10-2-32 15,-10 2 0-15,0 0 0 0,0 0 0 0,0 0-16 16,0 0 0-16,12-2 0 0,-12 2-48 0,10-3 0 16,-10 3 0-16,0 0 0 0,11-1 64 0,-11 1 16 15,10-4 0-15,-1 1 0 0,-9 3-208 0,11-5-64 16,-11 5 0-16,0 0 0 0,10-1-128 0,-10 1 0 16,12-2 144-16,-12 2-144 0,0 0 144 0,0 0-144 15,9-2 192-15,-9 2-192 0,0 0 224 0,0 0-64 16,0 0-16-16,0 0 0 0,11-2 32 0,-11 2 0 0,0 0 0 0,0 0 0 15,10-2-16-15,-10 2 0 0,10-1 0 0,-10 1 0 16,0 0-160-16,12-2 160 0,-12 2-160 0,12 0 160 16,-12 0-160-16,10-2 0 0,-10 2 144 0,12-2-144 15,-12 2 128-15,10 0-128 0,-10 0 160 0,0 0-160 16,11-1 192-16,-11 1-48 0,12-4-16 0,-2 3 0 16,-10 1 16-16,10-3 0 0,-10 3 0 0,12-5 0 15,0 2-144-15,-2 1 0 0,-10 2 144 0,13-4-144 16,-1 3 0-16,1-2 0 0,0-1 0 0,2 3 128 15,-2-4-128-15,0 1 0 0,0 1 0 0,1 2 0 16,-1-3 0-16,1 1 128 0,1 3-128 0,-1-2 0 16,3 0 0-16,-1 1 128 0,-1 1-128 0,2 0 0 15,0 0 0-15,0 0 0 0,-1 1 0 0,1 3 0 16,0-1 0-16,0 1 0 0,-2 0 0 0,4 1 0 0,0 0 0 0,1 0 0 16,-1 2 0-16,2-1 0 0,1 1 0 0,3 3 0 15,2 1 0-15,1-5 128 0,-2-7-128 0,1 2 0 16,1 6 0-16,-1-5 128 0,-1 2-128 0,1-1 0 15,2 1 0-15,-2 4 0 0,0 2 0 0,-3 2 0 16,-2-2 0-16,-1 2 0 0,-1 2 0 0,-1-1 0 16,-2-4 0-16,0 7 0 0,0 4 0 0,-1-2 0 15,-2-1 0-15,1 1 0 0,-1 2 0 0,-1-2 0 16,-1-1 0-16,-1-2 0 0,0 0 0 0,1 2 0 16,-1-2 0-16,1 2 0 0,0-2 0 0,0 0 0 15,-1 0 0-15,0-2 0 0,-2-2 128 0,1 1-128 0,-2 0 160 16,0-2-160-16,-2 1 160 0,1-1-160 0,-2 1 160 0,0 0-160 15,-1 0 160-15,0-1-160 16,0 1 160-16,-1 0-160 0,-3-11 0 0,2 13 128 0,-2-13-128 0,3 12 0 16,-3-12 0-16,1 13 128 0,-1-13-128 0,0 12 0 15,0-12 144-15,0 0-144 0,0 0 128 0,0 0-128 16,0 0 128-16,0 0-128 0,0 0 0 0,0 0 128 16,0 0-128-16,0 0 160 0,0 0-160 0,0 0 160 15,0 0-32-15,0 0 0 0,0 0 0 0,0 0 0 16,0 0 96-16,2-9 16 0,-2 9 0 0,2-12 0 15,-2 0-96-15,1 2-16 0,-1-2 0 0,2 2 0 16,-2-1 0-16,1 1 0 0,-1 1 0 0,1-2 0 16,-1 1 0-16,0-3-128 0,0 0 192 0,0-2-64 15,0 2-128-15,0-1 160 0,-1-2-160 0,0 1 160 16,1-1-160-16,-2 2 128 0,1-3-128 0,0 1 128 0,0 2-128 16,1 0 0-16,0-1 0 0,0 5 0 15,0-3 0-15,0 2 0 0,-2 2 0 0,2 1 0 0,0 8 0 0,0 0 0 16,0 0 0-16,0 0 0 0,0 0-160 0,0 0 160 15,0 0 0-15,0 0-144 0,0 0 144 0,0 0-128 16,0 0 128-16,0 0-128 0,0 0 128 0,11 7 0 16,-11-7 0-16,8 10-128 0,-8-10 128 0,7 11 0 15,0-1 0-15,-2 3 0 0,-1 3 0 0,1 1-128 16,0-2 128-16,3-2 0 0,-3-3 0 0,2-1-160 16,1 1 160-16,1 2 0 0,-1 0 0 0,0 1-128 15,-2-3 128-15,1 2 0 0,-7-12 0 0,6 10 0 16,-1 1 0-16,-1-2 0 0,-4-9 0 0,4 9 0 0,-4-9 0 15,1 10 0-15,-1-10 0 0,-1 12 0 0,1-12 0 0,-1 12 0 16,1-12 0-16,-3 10 0 0,1-1 0 0,2-9 0 16,-3 11 0-16,3-11 128 0,0 0-128 0,0 0 0 15,-4 9 0-15,4-9 0 0,-4 10 0 0,4-10 0 16,0 0 0-16,0 0 0 0,-6 9 128 0,6-9-128 16,-7 8 0-16,7-8 0 0,-9 7 0 0,9-7 0 15,-9 5 0-15,9-5 128 0,-9 5-128 0,9-5 0 16,-9 4 0-16,9-4 176 0,-9 5-176 0,9-5 160 15,-10 3 0-15,1 1 0 0,0-3 0 0,9-1 0 16,-10-1 16-16,-1 2 0 0,2 1 0 0,0-1 0 16,0 0-48-16,0 0-128 0,-2 1 192 0,1-2-64 15,-2-4-128-15,-1 3 192 0,0-1-192 0,0 1 192 16,0 1-192-16,0-3 128 0,-1 2-128 0,1 1 128 16,0 0-128-16,-2 0 0 0,-2-1 0 0,-1 1 0 15,-1 1-400-15,-1 3-112 0,-1 2-32 0,-2 1-22592 16</inkml:trace>
  <inkml:trace contextRef="#ctx0" brushRef="#br0" timeOffset="133077.82">3089 9188 1839 0,'-15'4'160'0,"5"-2"-160"0,-2 2 0 0,-1-2 0 16,0 0 1344-16,1 1 256 0,2-1 32 0,1 0 16 15,0-2-1392-15,9 0-256 0,-11-3 0 0,3 2-2304 16,8 1-400-16</inkml:trace>
  <inkml:trace contextRef="#ctx0" brushRef="#br0" timeOffset="133559.07">2892 9181 4607 0,'0'0'192'0,"-13"3"64"0,0-2-256 0,-2 1 0 16,1-1 0-16,1 0 0 0,0 0 2864 0,0 2 528 15,0 0 96-15,2 1 32 0,2-2-2720 0,9-2-544 16,-12 4-96-16,3 1-32 0,9-5-128 0,-9 3 0 16,-1 1 0-16,1-3 0 0,9-1 0 0,-9 4 0 15,1 1 0-15,8-5 0 0,-9 3 384 0,9-3 64 16,0 0 0-16,-11 4 0 0,1-2 432 0,10-2 80 15,-9 4 32-15,9-4 0 0,-11 0 64 0,2 2 16 16,9-2 0-16,-9 1 0 0,9-1 32 0,-9 1 16 16,9-1 0-16,0 0 0 0,-9 4-560 0,9-4-112 15,0 0-32-15,0 0 0 0,0 0-224 0,0 0-64 16,0 0 0-16,0 0 0 0,0 0 80 0,4 11 16 0,-4-11 0 0,0 0 0 16,7 7 224-16,4-1 32 0,1-4 16 0,-2-2 0 15,-10 0 16-15,14 3 0 0,3-3 0 0,0 0 0 16,-1 0-192-16,2 0-16 0,2 0-16 0,1-3 0 15,-1 6-80-15,4-2-16 0,2 2 0 0,1 1 0 16,2-3-64-16,0 3-128 0,-1 2 176 0,4-3-176 16,0 1 176-16,1-1-176 0,-1-3 160 0,2 0-160 15,4 0 0-15,0-2 128 0,-2 0-128 0,1-1 0 16,-2 0 0-16,2 3 144 0,-1-2-144 0,1 0 128 16,-2 2-128-16,-1 0 192 0,-2 2-192 0,1-2 192 15,0-3-48-15,-1 2 0 0,-1 1 0 0,1-4 0 16,-1 1 16-16,0-3 0 0,2-1 0 0,-2 2 0 15,-2 0-32-15,1 0-128 0,-1-1 192 0,-1 4-64 16,1-3-128-16,0 1 0 0,-3 0 144 0,-3 3-144 0,-2-3 0 0,-1 1 0 16,-2 0 0-16,-1 2 128 0,-3 0-128 0,-1-1 0 15,-1 1 0-15,0 1 0 0,-12 0 0 0,11 1 0 16,-2 1 0-16,-9-2 0 16,0 0-1040-16,8 6-240 0,-8-6-32 0,4 11-16000 15</inkml:trace>
  <inkml:trace contextRef="#ctx0" brushRef="#br0" timeOffset="149387.22">15625 14236 25967 0,'0'0'1152'0,"-5"-9"240"0,0 0-1120 0,-1 1-272 0,2 1 0 0,4 7 0 15,0 0 1008-15,0 0 144 0,-2-8 16 0,2 8 16 16,0 0-368-16,0 0-80 0,0 0-16 0,0 0 0 16,0 0-336-16,12-1-80 0,-12 1-16 0,13 3 0 15,-2 1 112-15,1 2 32 0,-1 1 0 0,-1 3 0 0,-1 2 112 0,0 2 32 16,0 4 0-16,0 2 0 15,-1 2 192-15,1 0 64 0,1 3 0 0,-1 2 0 0,1 3-272 0,-1-1-48 16,2-1-16-16,2 0 0 0,1 1-176 0,3 1-16 16,0 1-16-16,3 2 0 0,2 2-32 0,1-1-16 15,2 0 0-15,1 2 0 0,1 2-96 0,2-3-16 16,-3-2 0-16,0-2 0 0,-1-1 208 0,1-2 48 16,0-2 0-16,1-3 0 0,1-5-128 0,1 1 0 15,1 0-16-15,2-1 0 0,-1 1 16 0,5-4 0 16,1 0 0-16,4-1 0 0,2-1-112 0,1 3-16 15,-1-5 0-15,0 0 0 0,-2-2-128 0,0-3 128 16,0 0-128-16,-1-5 128 0,2 3 0 0,2-3-128 16,1-1 192-16,-1 1-64 0,3-1-128 0,-2 2 192 0,1-2-192 15,-2 1 192-15,-2-1-48 0,1 0 0 0,0-1 0 0,2-2 0 16,-1 1-16-16,3-1 0 0,2-4 0 0,1 1 0 16,-1-2 0-16,1 0-128 0,-2 2 192 0,-2-3-64 15,-3 0-128-15,0-2 192 0,-3-1-192 0,2 1 192 16,-3 0-192-16,3-1 160 0,1-2-160 0,-1 1 160 15,-3-1-160-15,0 1 160 0,0 1-160 0,-3-2 160 16,-2-2-160-16,-2 0 192 0,-2 1-192 0,0-4 192 16,0 1-192-16,-2 0 0 0,-2 0 144 0,0-1-144 15,-1 0 0-15,-1 1 128 0,-4-1-128 0,0 0 0 16,-2 2 0-16,-2 3 144 0,-3-3-144 0,0 0 0 16,-1-2 160-16,-2 2-160 0,1 2 128 0,-2-1-128 15,0 0 192-15,-1 1-64 0,-1 3 0 0,0-1 0 16,0-1-128-16,-2 1 0 0,0 1 0 0,0 2 128 0,-1 0-128 0,-4 10 0 15,4-9 144-15,-4 9-144 0,5-8 0 0,-5 8 0 16,5-9 0-16,-5 9 128 0,0 0-128 0,6-6 0 16,-6 6 0-16,0 0 0 0,4-8 0 0,-4 8 0 15,0 0 0-15,0 0 0 0,0 0 0 0,3-9 0 16,-3 9 0-16,0 0 0 0,0-9 0 0,0 9 144 16,-1-11-144-16,1 11 0 0,0 0 176 0,0 0-176 15,0 0 160-15,0 0-160 0,-2-9 0 0,2 9 128 16,0 0-128-16,0 0 0 0,0 0 0 0,0 0 0 15,0 0 0-15,0 0 0 0,-12 5 0 0,3-2 0 16,9-3 0-16,-11 5 0 0,0 0 0 0,1 2 0 16,-1-4 0-16,-2 0 0 0,0 1 0 0,-2-1 0 15,1 0 128-15,-2-1-128 0,-1 1 208 0,3-1-48 0,0 0-16 16,-1-1 0-16,1-1 0 0,1 0 0 0,0 0 0 0,1 0 0 16,0-1-144-16,2-1 0 0,0 2 144 0,-1 0-144 15,2 0 0-15,0 0 0 0,1-2 0 0,-1 1 0 16,9 1 0-16,-11 0 0 0,1 0-192 0,10 0 64 15,-9 0 128-15,9 0-192 0,0 0 192 0,0 0-192 16,-9-2 192-16,9 2 0 0,0 0 0 0,0 0-128 16,0 0 128-16,0 0-192 0,0 0 192 0,0 0-192 15,6-9 192-15,3 3-208 0,2 0 80 0,2 2 128 16,0-2-144-16,1 2 144 0,2 1 0 0,0 1 0 16,1 0-144-16,1 1 144 0,-1 0 0 0,2 1-144 15,2 2 144-15,0 2 0 0,-1-1 0 0,-2 1-128 16,0 0 128-16,0 0 0 0,-2-2 0 0,0 2 0 0,1 1 0 15,-2 1 0-15,0-1 0 0,-1 1 0 16,-1 1 0-16,-1 1 0 0,-2 0 0 0,1-1 0 0,-4 1 0 0,1 1 0 16,-1 2 160-16,-1-2-160 0,-6-9 192 0,5 10-48 15,-5-10-16-15,6 12 0 0,-6-12 48 16,5 13 0-16,-1-1 0 0,-4-12 0 0,2 12-32 0,-2-12 0 16,0 0 0-16,2 11 0 0,-2 1-16 0,0-12-128 15,0 12 192-15,0-12-64 0,-2 12-128 0,2-1 0 16,0-11 0-16,0 15 128 0,0-4-128 0,0-11 0 15,2 12 0-15,-2-12 0 0,1 14-256 0,2-1-48 16,-3-13 0-16,3 15 0 16,0-2-2176-16,1-1-432 0,-4-12-96 0,0 0 0 0</inkml:trace>
  <inkml:trace contextRef="#ctx0" brushRef="#br0" timeOffset="155073.75">14791 7973 4607 0,'0'0'400'0,"0"0"-400"0,-11 2 0 0,2 0 0 16,9-2 3456-16,-9 0 624 0,9 0 112 0,-10 0 32 15,-1 0-2160-15,2-2-416 0,0 4-96 0,0-2-16 16,0 0-384-16,0 1-64 0,-2 2-32 0,2-1 0 16,-1 0-320-16,0-1-64 0,1-1-16 0,9 0 0 15,-9 0 144-15,9 0 32 0,-8-3 0 0,8 3 0 16,0 0-160-16,-1-6-32 0,4-3 0 0,2 2 0 15,3-1-256-15,2 2-64 0,2 1-16 0,2 1 0 16,2 1-48-16,2 2-16 0,0 1 0 0,2 2 0 0,2 2-64 16,1 1-16-16,2 2 0 0,1-3 0 0,2 2-32 0,0 1-128 15,1-2 192-15,0 0-64 0,-1 1-128 0,0-3 160 16,-2-3-160-16,1 2 160 0,1-1-160 0,-2-1 0 16,-2-1 0-16,0-1 0 0,-2 2 0 0,0-2 128 15,0-1-128-15,-1 2-11840 16,-2-2-2432-16</inkml:trace>
  <inkml:trace contextRef="#ctx0" brushRef="#br0" timeOffset="156442.84">15877 8025 7359 0,'0'0'656'0,"-9"1"-528"15,-2 1-128-15,2-2 0 0,9 0 3808 0,0 0 736 16,0 0 128-16,0 0 48 0,0 0-3216 0,0 0-640 16,0 0-128-16,5-7-32 0,-5 7-416 0,0 0-96 15,8-5 0-15,-8 5-16 0,10-5-48 0,0 1-128 0,-10 4 192 0,13-3-64 16,-2 0 320-16,2 0 64 0,2 0 16 0,3 0 0 15,3-1 144-15,2 2 32 0,3-2 0 0,4 0 0 16,3 0-192-16,6 0-16 0,5-1-16 0,5-2 0 16,0 1-128-16,5-3-32 0,2 1 0 0,1 1 0 15,2 1 0-15,-3 1-16 0,-1 0 0 0,-1 2 0 16,1 0-128-16,-1 3-32 0,-2 3 0 0,-2-2 0 16,0 2-144-16,-4 3 0 0,-1 5 0 0,0 1-10960 15,-2-1-2112-15</inkml:trace>
  <inkml:trace contextRef="#ctx0" brushRef="#br0" timeOffset="169404.31">3258 7681 3679 0,'-12'9'160'0,"12"-9"32"0,-10 1-192 0,1 3 0 16,0-1 0-16,9-3 0 0,0 0 3632 0,0 0 672 15,-7-4 144-15,7 4 32 0,-3-7-2464 0,3 7-480 16,4-8-112-16,2 2-16 0,-1-2-624 0,-5 8-128 0,12-5-16 0,-3 0-16 15,-3-3-144-15,1 1-32 0,-7 7 0 0,0 0 0 16,0 0-112-16,0 0-16 0,0 0-16 0,0 0 0 16,0 0-32-16,0 0 0 0,0 0 0 0,0 0 0 15,0 0 160-15,8 7 16 0,-8-7 16 0,0 0 0 16,0 0 64-16,0 0 16 0,10 2 0 0,-10-2 0 16,12 2 0-16,-2-2 0 0,1 0 0 0,-11 0 0 15,13 0-224-15,-2 0-32 0,1 0-16 0,-2 0 0 16,1-2-112-16,1 4-32 0,-1-1 0 0,-11-1 0 15,12 1 32-15,-1 3 0 0,-1 4 0 0,-1-3 0 16,-9-5 32-16,11-5 0 0,-11 5 0 0,13-1 0 16,-2 1-32-16,1 1 0 0,0 0 0 0,-1 1 0 15,1-2-160-15,1 0 192 0,2 0-192 0,-1-3 192 16,0-2-64-16,2 0 0 0,2-1 0 0,-1 4 0 16,-1-5 160-16,1 2 32 0,-2 0 0 0,2 2 0 0,2 3-128 0,-5-2 0 15,-2-6-16-15,-1 1 0 0,2 3-176 0,-1 2 192 16,0-1-192-16,0 3 192 0,-2 3-16 0,0-1 0 15,1 0 0-15,2-2 0 0,1 0-176 0,1 0 0 16,-2 2 0-16,4-2 0 0,2-2 0 0,-1 0 0 16,-1 2 144-16,2 0-144 0,-1-1 0 0,1 0 0 15,1-2 0-15,0 2 128 0,-2 1-128 0,0-1 0 16,0-1 0-16,2 0 0 0,1 2 0 0,-2-2 0 16,1 1 0-16,-1 0 0 0,1 0 0 0,-1 1 0 15,0 0 0-15,0 0 0 0,0 0 0 0,0 1 0 16,-1 0 0-16,2 2 0 0,-1 1 0 0,0 1 0 15,-2-3 0-15,4 2 0 0,2-1 0 0,-1 1 0 0,0-1 0 16,0-2 0-16,3-1 0 0,0-1 144 0,1-2-144 0,0 0 0 16,0 1 160-16,2-2-160 0,-2 0 128 0,0 0-128 15,-1-1 128-15,-1 1-128 0,1 1 128 0,-1 1-128 16,-2-2 160-16,-1 1-160 0,1 2 192 0,-1 1-192 16,-2 1 128-16,1 2-128 0,-1-1 0 0,2 2 0 15,1 0 0-15,0 1 0 0,1 2 0 0,-1-5 0 16,0 2 0-16,0-2 0 0,0-1 0 0,0 0 0 15,1 1 128-15,-1-2-128 0,0 0 0 0,0-2 0 16,-1 1 128-16,1 0-128 0,0-1 0 0,2 0 0 16,-2-2 160-16,-1 0-160 0,-2 1 128 0,1-2-128 15,-3 1 160-15,0 2-160 0,1-1 192 0,-1 2-192 16,-1-1 176-16,-1 2-176 0,2 0 160 0,1 0-160 0,-1 2 128 16,3-1-128-16,-2 0 0 0,2-1 144 0,-1 0-144 15,1-1 0-15,-1 0 0 0,2-1 0 0,-1 1 0 0,1-2 128 16,0 1-128-16,-2-1 0 0,-2-1 128 0,0 2-128 15,0 0 0-15,-1 1 128 0,-1 0-128 0,0-2 0 16,-1 2 0-16,0 0 0 0,1-1 0 0,-2 2 0 16,0 0 0-16,-2 0 0 0,1-2 0 0,1 0 0 15,0 0 0-15,0 1 0 0,0-1 0 0,2 1 0 16,-1 0 128-16,2-1-128 0,1 1 0 0,1 0 192 16,0 1-192-16,0 1 192 0,1-1-192 0,0 0 128 15,-1 0-128-15,1 3 128 0,-1 1-128 0,-1-2 0 16,-2 1 0-16,1 1 0 0,0 1 128 0,-1 1-128 15,0-3 0-15,-1 1 128 0,0-2-128 0,-1 0 0 16,1-2 0-16,-3-2 0 0,1 1 0 0,1 0 0 0,0-4 0 0,1 3 0 16,2 0 0-16,-2 0 0 0,-1 0 144 0,2-1-144 31,0 1-1040-31,2 2-288 0,0 0-48 0</inkml:trace>
  <inkml:trace contextRef="#ctx0" brushRef="#br0" timeOffset="177322.86">15287 15000 3679 0,'0'0'160'0,"0"0"32"16,0 0-192-16,0 0 0 0,4 12 0 0,-4-12 0 15,-1 10 1776-15,1-10 304 0,-3 10 64 0,-1 0 16 16,4-10-1488-16,-7 7-288 0,-1 0-64 0,1-1-16 0,7-6 480 0,-8 7 112 16,8-7 0-16,-7 5 16 0,7-5 752 0,0 0 160 15,0 0 32-15,0 0 0 0,0 0-464 0,0 0-96 16,0 0-16-16,0 0 0 0,0 0-720 0,0 0-160 16,0 0-16-16,0 0-16 0,0 0-240 0,0 0-128 15,10-1 160-15,-10 1-160 0,9-5 160 0,-9 5-160 16,8-8 160-16,-1 3-160 0,-7 5 176 0,5-11-176 15,-1 3 192-15,-4 8-192 0,4-9 304 0,-4 9-48 16,4-9-16-16,-4 9 0 0,3-9 176 0,-3 9 32 16,6-8 16-16,-6 8 0 0,5-8 160 0,-5 8 16 15,5-9 16-15,0 3 0 0,-5 6-64 0,7-8-16 0,-1 0 0 0,1-1 0 16,-3 1-224-16,2-1-48 0,1 0-16 16,-1-2 0-16,2 1-160 0,0 0-128 0,-2-1 144 0,0 1-144 15,0-2 0-15,1-1 128 0,-2 0-128 0,0-1 0 16,0 1 128-16,-1-3-128 0,0 3 176 0,-1-2-176 15,-2 1 0-15,-1 0 0 0,0-1 0 0,0 1 0 16,-1-2 320-16,-1 2 0 0,1 0 0 0,0-1 0 16,0-3 128-16,-1 1 48 0,1 0 0 0,1 0 0 15,0-1-272-15,1 2-48 0,-1 0-16 0,3 0 0 16,1-1-160-16,0-1 0 0,0 1 0 0,0 1 128 16,-2 3-128-16,1 1 0 0,-2-1 0 0,0 3 0 15,2-1 0-15,-2 1 0 0,-1 2 0 0,0 2 0 16,0 6 0-16,0-8 0 0,0 8 0 0,-1-8 0 15,-2 1 0-15,3 7 0 0,-4-6 0 0,4 6 0 0,-3-8 128 0,3 8-128 16,-6-6 192-16,6 6-64 0,-5-6 128 16,5 6 32-16,0 0 0 0,-5-6 0 0,5 6-288 0,0 0 128 15,-7-4-128-15,7 4 0 0,0 0 0 0,-7 0 0 16,7 0 0-16,-8 4 0 0,8-4 0 0,-11 4 0 16,2 2 0-16,0 0 0 0,0 0 0 0,0 2 0 15,-2 0 0-15,1 2 0 0,-2 1 0 0,0-1 0 16,1 0 0-16,-2 3 0 0,-2-1 0 0,2 0 0 15,-2-3 0-15,0 1 0 0,2 1 0 0,0-3 0 16,0 0 0-16,1-1 0 0,2 0 240 0,1-1-64 16,0 1-16-16,2-3 0 0,7-4 32 0,-8 6 16 15,8-6 0-15,-6 8 0 0,6-8-208 0,-7 7 0 0,7-7 0 16,-7 6 0-16,7-6 0 0,-8 7 0 0,8-7 0 0,0 0 0 16,0 0 0-16,0 0 0 0,0 0 0 0,0 0 0 15,0 0 0-15,0 0 0 0,0 0 0 0,0 0 0 16,9-4 0-16,1-1 0 0,1-3 0 0,-1 1 0 15,-3 3 0-15,1 0 0 0,2-2 0 0,-1-3 0 16,2-2 0-16,-1 2 0 0,3 1 0 0,0-3 0 16,8-8 128-16,-3 1-128 0,-4 4 0 0,0 3 0 15,-4-2 0-15,-1 3 0 0,-2 1 0 0,-2 0 0 16,0 1 128-16,-1-3-128 0,0 4 0 0,-2 1 0 16,-2 0 144-16,0 6-144 0,2-9 128 0,-2 9-128 15,0 0 0-15,0 0 128 0,0-7-128 0,0 7 0 16,0 0 192-16,0 0-64 0,0 0 0 0,0 0 0 15,0 0-128-15,0 0 0 0,0 0 0 0,6 12 128 16,1-2-128-16,-1 0 0 0,1-1 0 0,1 2 0 16,-1 0 0-16,3 1 0 0,-3 2 0 0,1-2 0 0,-1 1 0 0,1 0 0 15,-2 0 144-15,1 0-144 0,-2 0 0 0,1 0 0 16,2 1 0-16,0-1 128 0,-1 2-128 0,0-1 0 16,1 0 0-16,1 1 0 15,0 0-1152-15,3 2-160 0,1 1-32 16</inkml:trace>
  <inkml:trace contextRef="#ctx0" brushRef="#br0" timeOffset="179193.6">19313 15452 21359 0,'0'0'944'0,"0"0"208"0,0 0-928 0,0 0-224 0,0 0 0 0,0 0 0 16,0 0 304-16,0 0 16 0,0 0 0 0,0 0 0 16,0 0-320-16,0 0 0 0,0 0 0 0,0 0 0 15,0 0 0-15,0 0 0 0,0 0 0 0,0-10 0 16,0 1 768-16,3-2 112 0,-2 3 16 0,2 1 0 16,-3 7 320-16,6-11 80 0,1-2 16 0,-1 3 0 15,0-3-432-15,1-3-96 0,0 2-16 0,-1 1 0 16,4-3-384-16,-3 2-64 0,0-5-32 0,-1 2 0 15,1 1-96-15,-1-1 0 0,0 0-16 0,-1-4 0 16,-1 0 144-16,0 0 48 0,0 0 0 0,0 2 0 16,-1-4 0-16,1 3 0 0,-1-1 0 0,1 2 0 15,-2 3-192-15,4-1-48 0,-2 1 0 0,-1 3 0 16,1 0-128-16,0 2 0 0,0 2 0 0,0 0 0 0,0 1 0 0,-4 8 0 16,5-6 0-16,-5 6 0 0,4-7 0 0,-4 7 0 15,0 0 0-15,0 0 0 0,0 0-160 0,0 0 160 16,0 0 0-16,0 0-144 0,0 0 144 0,0 0 0 15,0 0-144-15,0 0 144 0,0 0 0 0,0 0 0 16,0 0 0-16,0 0 0 0,0 0 0 0,0 0 0 16,0 0 0-16,-9 2 0 0,9-2 0 0,0 0 0 15,-9 5 128-15,9-5-128 0,-9 8 0 0,2 0 0 16,7-8 0-16,-8 13 0 0,2-4 0 0,-2 1 0 16,-1-2 0-16,0 1 0 0,-2 1-176 0,1 0 176 15,0-4-128-15,-1 2 128 0,1 1 0 0,1-2 0 16,-3-4 0-16,3 3 0 0,0-1 224 0,-1-1-32 0,10-4 0 0,0 0 0 15,-9 4 0-15,9-4-16 0,0 0 0 0,0 0 0 16,0 0-32-16,0 0 0 0,0 0 0 0,0 0 0 16,4-8-144-16,3 1 0 0,1 0 0 0,1 0 0 15,0-2-208-15,3 1 80 16,-1 2 128-16,1-4-208 0,0 1 208 0,0 0 0 0,1-1-160 0,-2-1 160 16,0 1 0-16,-1 1 0 0,-2 0 0 0,-2 1 0 15,0 1 0-15,-6 7 0 0,8-7 0 0,-8 7 0 16,6-11 0-16,-1 5 128 0,0-1-128 0,-5 7 128 15,7-6-128-15,0-1 0 0,0 0 144 0,-7 7-144 16,8-5 144-16,-8 5-144 0,11-2 192 0,-11 2-192 16,11 2 160-16,1 2-160 0,0 1 128 0,-3 5-128 15,-1-4 0-15,-2 4 0 0,-1 1 0 0,1 1 0 0,-2-1 0 0,-2 2 0 16,1 3 128-16,-2-4-128 0,0 1 0 16,1 0 0-16,-1-1 0 0,2 2 0 15,-1-1-1280-15,2 0-304 0,3-1-48 0</inkml:trace>
  <inkml:trace contextRef="#ctx0" brushRef="#br0" timeOffset="-27739.36">16222 8758 7359 0,'0'0'320'0,"0"0"80"0,0 0-400 0,0 0 0 0,0 0 0 0,0 0 0 15,0 0 2384-15,0 0 400 0,0 0 80 0,0 0 16 16,0 0-1600-16,7-7-304 0,-7 7-64 0,6-6-16 15,-6 6-384-15,7-8-96 0,-7 8-16 0,9-8 0 16,-1 1-240-16,-8 7-160 0,9-6 192 0,-1 1-192 16,-8 5 320-16,10-5-32 0,-2-1-16 0,1 1 0 15,1 1 368-15,3-2 80 0,0 2 16 0,1 0 0 16,-1-1-96-16,1 1 0 0,2-3-16 0,2 3 0 16,3-1-144-16,0 0-32 0,1 0 0 0,0-1 0 15,0 1-160-15,0-1-32 0,0-1-16 0,0 2 0 0,-1-2-240 16,2 1 176-16,-1-2-176 0,0-1 160 15,0-1-160-15,3-1 0 0,0 1 0 0,2-1 128 0,3 2 32 16,1-1 0-16,0 2 0 0,3 3 0 16,2-1-32-16,-3 3 0 0,3 0 0 0,-1 2 0 0,-1 1-128 0,-3 0 0 15,-2 1 0-15,-2 4 128 0,1-1-128 0,-2 1 0 16,-2 0 0-16,1 2 0 0,-3 2 0 0,-1-2 0 16,0-1 0-16,0 2 0 0,-2 1 0 0,0 2 0 15,-1-2 0-15,0-2 0 0,2 3 160 0,-1-1 0 16,-2-1 0-16,0 2 0 0,-1-1 160 0,-1 0 48 15,0-1 0-15,-2 1 0 0,0-2-176 0,1 1-48 16,-1-2 0-16,0 3 0 0,-1-1-144 0,0 1 160 16,-2-1-160-16,-1 1 160 0,-1 0-160 0,0 0 0 15,0-1 0-15,-8-8 0 0,8 11 0 0,-2-2 128 0,-6-9-128 16,4 13 0-16,-4-13 144 0,1 10-144 0,-1-10 160 0,0 11-160 16,0-11 192-16,0 0-64 0,0 0-128 0,0 0 192 15,0 0 96-15,0 0 16 0,0 0 0 0,-6 6 0 16,6-6-80-16,0 0-16 0,0 0 0 0,0 0 0 15,0 0-64-15,0 0-16 0,0 0 0 0,0 0 0 16,0 0-128-16,0 0 0 0,0 0 144 0,0 0-144 16,0 0 0-16,0 0 0 0,0 0 0 0,0 0 0 15,0 0 0-15,0 0 0 0,0 0 0 0,-3-6 0 16,2-1 0-16,1 7 0 0,0 0 0 0,0 0 0 16,0-10 176-16,0 1-48 0,0 1 0 0,0 8 0 15,0-11 96-15,1 3 16 0,3 1 0 0,-4 7 0 16,0-11-96-16,1 2-16 0,-1 9 0 0,2-9 0 15,-2 9-128-15,-2-10 0 0,4 2 0 0,-4-3 128 0,0 2-128 16,2 9 0-16,-3-10 0 0,-1-2 0 0,-1 0 128 16,0 0-128-16,-3-1 0 0,-1 2 128 0,0-1 64 0,0 2 0 15,0-1 0-15,1 1 0 0,0 1 64 0,0-1 0 16,-1-1 16-16,2 3 0 0,1 1-80 0,6 7-32 16,-5-5 0-16,5 5 0 0,0 0-160 0,0 0 0 15,0 0 0-15,0 0 0 0,0 0 0 0,0 0 0 16,0 0 0-16,0 0 0 0,0 0 0 0,0 0 0 15,0 11 0-15,0-11 0 0,0 13 0 0,1-4 0 16,-1-9-144-16,3 13 144 0,-1-1 0 0,1-1 0 16,-3-11 0-16,5 15 0 0,0-2 0 0,2 0-128 15,1-2 128-15,-1 0 0 0,1-1 0 0,1 1 0 16,2-3 0-16,-2 2 0 0,-1 2 0 0,0-3 0 0,1 3 0 16,-1-2 0-16,1-2 0 0,-2 2 0 0,1-1-128 15,0 0 128-15,-1 1 0 0,-1 0 0 16,-6-10 0-16,9 12 0 0,-2-2 0 0,-7-10 0 15,6 13 0-15,-6-13 0 0,6 9 0 0,-1 2 0 16,-5-11 0-16,2 12 0 0,-2-12 0 0,0 0 0 0,4 11 0 0,-4-11 0 16,0 0 0-16,0 0 0 15,0 0 0-15,2 12 0 0,-2-12 0 0,0 0 0 0,0 0 0 16,-4 12 0-16,0-3 0 0,4-9 128 0,-7 8-128 16,1-1 0-16,6-7 128 0,0 0 0 0,0 0-128 15,-11 6 192-15,1-2 0 0,-2-2 0 0,0 1 0 0,1-2 0 16,-2 2-16-16,-4-2-16 0,-4 4 0 0,1-5 0 15,5 0-160-15,0-2 0 0,2 0 0 0,-2 4 128 16,-5 2-1120 0,2 2-224-16,-2 2-64 0,1 2-11168 0,-1 2-2240 0</inkml:trace>
  <inkml:trace contextRef="#ctx0" brushRef="#br0" timeOffset="-26909.78">20215 8632 3679 0,'-14'-1'320'0,"4"-1"-320"0,-2 2 0 15,2 0 0-15,-1 0 2688 0,11 0 480 0,-9 0 96 16,9 0 0-16,0 0-2432 0,0 0-480 0,0 0-96 0,0 0-32 15,0 0 240-15,0 0 48 0,4-10 16 0,-4 10 0 16,6-10-400-16,1 1-128 0,-1 2 0 0,-6 7 0 16,8-7 640-16,0 3 32 0,-8 4 0 0,9-7 0 15,-9 7 944-15,11-4 192 0,-1 0 48 0,0 2 0 16,0-1-464-16,1 2-96 0,1-2-16 0,2 2 0 16,1 0-320-16,0 1-64 0,0-2 0 0,2 0-16 15,1 2-192-15,0-3-48 0,-2 2 0 16,1-1 0-16,-2 1-384 0,4-3-64 0,0 3-32 0,1 1 0 15,-2 0-160-15,0 1 0 0,1-1 144 0,0 4-144 16,2-3 240-16,0 2-32 0,1 0 0 0,3 1 0 16,1-1 112-16,1 1 0 0,2 2 16 0,0-4 0 15,-1 2 16-15,1-3 0 0,1 1 0 0,-1 2 0 0,-2-3-160 0,-2 0-16 16,-2-2-16-16,1 0 0 0,-2 1-160 0,0-3 0 16,0-1 0-16,-1 2 0 0,0-1 0 15,-2 2 0-15,0-2 0 0,-4 3 0 16,0 3-2368-16,-5-1-384 0</inkml:trace>
  <inkml:trace contextRef="#ctx0" brushRef="#br0" timeOffset="-14791.8">24022 14544 21935 0,'0'0'960'0,"0"0"224"0,0 0-944 0,0 0-240 0,-1-8 0 0,1 8 0 15,7-8 464-15,0 1 48 0,4 2 16 0,0 0 0 16,3 0-528-16,-1 0 0 0,1-1 0 0,2 2 0 15,1 0 320-15,1 2-64 0,0-2 0 0,2 0 0 16,2 0 256-16,1-1 32 0,1-2 16 0,2 1 0 16,0-2 336-16,5 0 80 0,3 0 16 0,6-3 0 15,5-1-224-15,3 0-64 0,2-2 0 0,-1 1 0 16,1 0-448-16,-2 0-112 0,-3-2-16 0,-2 2 0 16,-2-2-128-16,-2 2-272 0,-1 0 64 0,0 2 16 31,-3 2-1072-31,-1 3-208 0,-4 0-32 0,-2 2-11488 0</inkml:trace>
  <inkml:trace contextRef="#ctx0" brushRef="#br0" timeOffset="-14203.14">25201 14349 6447 0,'0'0'272'0,"0"0"80"0,9 6-352 0,0-4 0 0,2-2 0 0,-1 0 0 15,0 0 3952-15,3 0 720 0,2 0 128 0,0 1 48 16,1-1-3952-16,2-1-768 0,1-3-128 0,-1 0 0 16,1 0 0-16,1-1 320 0,1 0-32 0,1 0-16 15,1-2-96-15,2-1-32 0,1 2 0 0,4-3 0 16,3 0 432-16,1 1 64 0,1-1 32 0,3 1 0 15,1 1 32-15,0-2 16 0,-1 0 0 0,-2 1 0 16,1 0-336-16,-1-1-64 0,-1-1 0 0,2-1-16 16,0 2-128-16,0-1-32 0,1-2 0 0,0 2 0 15,-4-1-144-15,0 1 0 0,-2 1 0 0,-2 0 0 16,-1 1 0-16,-3-3 128 0,-1 4-128 0,-3 0 0 0,-4-1 0 16,2 0 0-16,-5 1 0 0,1-1 0 0,-3 3 0 15,-1-1 0-15,-4 0-144 0,-1 1 144 0,-7 5-240 16,8-4 16-16,-8 4 0 0,0 0 0 0,0 0-16 0,9-4 0 15,-9 4 0-15,6-8 0 0,-6 8 240 0,0 0 0 16,0 0 0-16,0 0-144 0,4-8 144 0,-4 8 0 16,0 0 0-16,0 0-128 15,2-10-256-15,-2 10-64 0,7-8 0 0,-1 1 0 16,-6 7-576-16,9-6-128 0,0-1-32 0,1 2-6432 16,-1 0-1296-16</inkml:trace>
  <inkml:trace contextRef="#ctx0" brushRef="#br0" timeOffset="-13788.04">26890 13866 7359 0,'15'-10'320'0,"-3"5"80"0,1 0-400 0,0-1 0 0,-2-2 0 0,1 1 0 16,0 2 3664-16,1 0 656 0,-1 1 128 0,-1 0 32 15,1 0-3088-15,0 3-624 0,0 1-112 0,-1 0-16 16,2 1-496-16,2 2-144 0,-1 1 0 0,2-1 0 16,-1 0-176-16,4 0-144 0,0-1-16 0,3-2-16 15,2-1 64-15,0 0 16 0,1-2 0 0,3 0 0 0,2 0 272 0,1 0 0 16,0-1-128-16,0 3 128 0,1-4 0 0,-4 3 128 16,-1-2-128-16,-1 3 192 0,-3 1-192 0,1 1 0 15,-1 3-144-15,0-2 144 0,0-1 0 0,0 3 0 16,1-2 0-16,0 4 0 0,1 0 0 0,2 1 0 15,0-1 0-15,-1 1 0 0,0-2 0 16,1 1 0-16,-1 1-208 0,2-1 80 0,-1-2-128 0,0 0 0 16,1-4-16-16,0 0 0 15,2-2-592-15,2-2-112 0,0-2-32 0,3 1 0 16,5-1 160-16,3-1 16 0,2-3 16 0,3 1 0 0,2-2 816 0,-2 1 272 16,-2-2 0-16,-2 0 0 0,-1 1 80 0,-1 0 16 15,-3-1 0-15,0 3-5568 16,-2 2-1120-16</inkml:trace>
  <inkml:trace contextRef="#ctx0" brushRef="#br0" timeOffset="-13572.79">28929 13601 29663 0,'0'0'1312'0,"0"0"272"0,12-5-1264 0,4 2-320 0,2-2 0 0,8 1 0 16,7-1 384-16,9-3 0 0,8 0 16 0,16-5-13984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19:29:40.5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720 5049 3679 0,'0'0'320'0,"-7"0"-320"0,-1-3 0 0,-1 2 0 15,-1-1 3264-15,-1 4 592 0,0-2 112 0,-2 0 32 16,-2 0-2416-16,-11 4-496 0,3-3-80 0,2 4-32 16,1-2-336-16,3 1-64 0,3-2 0 0,1 1-16 15,0-1-32-15,0 0 0 16,1-1 0-16,0 0 0 0,2 1-304 0,1-1-64 0,0-1-16 0,9 0 0 15,-11 1 80-15,11-1 16 0,0 0 0 0,0 0 0 16,-10 0 208-16,10 0 64 0,0 0 0 0,0 0 0 16,0 0-64-16,0 0 0 0,0 0 0 0,0 0 0 15,10 5-64-15,2 1-32 0,2-1 0 0,2 0 0 16,0-1-128-16,2-1-32 0,0 1 0 0,2-1 0 0,1 0-192 0,2-2 128 16,2-1-128-16,2-1 0 0,2 1 0 15,-11 1 128-15,3-1-128 0,2 0 0 0,4 0 128 0,0 0 0 16,3-1-128-16,1 0 192 0,2-2-48 0,27-5-16 15,-8 1 0-15,-6 0 0 0,-6-1 64 0,-2 0 16 16,-2-1 0-16,-1 1 0 0,-1 2 80 0,0 2 16 16,-1 0 0-16,-2 1 0 0,-4 1-32 0,0 2 0 15,-3 2 0-15,-2 1 0 0,-1 0-272 0,-1 1 128 16,-2-3-128-16,-1 1 0 0,-1 1 128 0,-2-2-128 16,-3-1 0-16,0 0 0 0,1-1 176 0,0-3-176 15,-2 2 160-15,1-5-160 0,-1-1 144 0,-1-1-144 16,0 0 128-16,-1 0-128 0,-1 0 144 0,-2 0-144 15,0-3 160-15,0 0-160 0,-2-1 176 0,-1 0-176 0,0 1 192 16,-2 1-192-16,1-1 256 0,-2 1-48 0,1 11-16 0,-5-10 0 16,-2 2 16-16,-1 3 0 0,-1 1 0 0,0-1 0 15,1 4-80-15,-1-3-128 0,-3 2 176 0,3 1-176 16,1-4 144-16,-1 1-144 0,-1-1 0 0,1-1 144 16,0 3 16-16,1-4 0 0,0 2 0 0,0 0 0 15,-1-2-160-15,0 2 160 0,0 0-160 0,1 1 160 16,1 1-32-16,7 3-128 0,-9-2 192 0,9 2-64 15,0 0 16-15,-9 1 0 0,1 3 0 0,8-4 0 16,0 0-144-16,-5 9 0 0,1 0 0 0,4-9 0 16,-1 10 0-16,1-10 0 0,2 12 0 0,4-1 0 15,-6-11 0-15,7 11-144 0,0 1 144 0,0-5 0 16,-7-7 0-16,10 7-128 0,2 3 128 0,-2-4 0 16,-1 1 0-16,2-1 0 0,0 1 0 0,0-2 0 0,-11-5 0 0,12 6 0 15,-1 0 0-15,0-3 0 0,-3 4 0 0,-8-7 0 16,7 6 0-16,-7-6 0 0,11 8 0 0,-11-8 0 15,0 0 0-15,9 8 0 0,-1 0 0 16,-8-8 0-16,6 9 0 0,-6-9 0 0,9 5 0 0,-9-5 0 16,0 0 0-16,6 11 0 0,-6-11 0 0,0 0 0 15,2 10 0-15,-2-10 0 0,-1 11 0 0,1-11 224 16,-4 10-64-16,4-10-16 0,-9 8 128 0,2 0 32 16,1-2 0-16,-2 2 0 0,-2-1-112 0,0 0-32 15,0 1 0-15,0 3 0 0,-2-5-160 0,1 2 128 16,1 0-128-16,0 0 128 0,-2-1-128 0,-1 3 0 15,0 0 144-15,0 0-144 0,0 2 0 0,2-3-208 0,1 2 16 16,1 0 16 0,2 1-2384-16,2-1-464 0</inkml:trace>
  <inkml:trace contextRef="#ctx0" brushRef="#br0" timeOffset="14140.88">11020 4939 29247 0,'0'0'1296'0,"-7"9"272"0,0 2-1248 0,2 2-320 0,1 1 0 0,3 2 0 15,1 1 496-15,1 0 32 0,0 2 16 0,0-1 0 16,1 2-544-16,-1-1 0 0,-1 1 0 0,0 0 0 16,0 2 128-16,0-3-128 0,0-2 0 0,0-1 0 15,-1-3 128-15,1-1-128 0,0-12 0 0,-2 13 0 16,-1-3 128-16,3-10-128 0,-6 11 192 0,6-11-192 16,-6 9 320-16,6-9-64 0,0 0 0 0,0 0 0 15,-5-7 64-15,2 1 0 0,2-5 0 0,1-2 0 16,1 0-192-16,3-1-128 0,1-4 192 0,2-2-192 15,0 0 128-15,3 1-128 0,-1-2 0 0,1 0 0 16,2 2 0-16,0-2 0 0,-1 2 0 0,1 3 0 16,1-1 0-16,0 1 0 0,0 4 0 0,0 3 0 0,2 0 272 15,2 5-48-15,2 5-16 0,1-2 0 0,-1-3-16 0,-2-1 0 16,-3-3 0-16,2 4 0 0,1 3-192 0,1 3 128 16,-1 5-128-16,-2 0 0 0,-2 0 0 0,0 2 0 15,0 2 0-15,1 1 0 0,-1 1 192 0,0 1-48 16,-1 2-16-16,0 1 0 0,-1-3 64 0,1 3 0 15,0-1 0-15,-2 0 0 0,-1 3-192 0,-1-2 0 16,0 0 144-16,-1-2-144 16,-2 0-256-16,0-2-128 0,-1-4-32 0,-4-9 0 15,0 0-2512-15,0 0-496 0</inkml:trace>
  <inkml:trace contextRef="#ctx0" brushRef="#br0" timeOffset="14687.91">11701 4936 10127 0,'0'0'448'0,"0"0"96"0,0 0-544 0,0 0 0 0,0 0 0 0,0 0 0 15,12 11 4064-15,-3-1 704 0,-3 2 144 0,-1-3 16 16,1 2-3536-16,-2 0-720 0,-2 2-144 0,1 2-16 15,-1 0-80-15,0 4-16 0,-1-4 0 0,0 2 0 16,1-1-240-16,0-2-48 0,1 1-128 0,1-2 192 16,1 0-192-16,1-6 0 0,0 4 128 0,-6-11-128 15,9 9 0-15,-1-2-128 0,-8-7 128 0,11 5-208 16,0-1 48-16,-11-4 16 0,10 0 0 0,-10 0 0 0,12-4 144 0,-2 1 0 16,-10 3 0-16,11-6 0 0,-3-2 0 0,-2 1 0 15,1 1 0-15,-2-2 0 0,0 0 224 0,0 0-32 16,-1-1 0-16,1 0 0 0,-1-1-192 0,0-2 128 15,0 0-128-15,0 0 0 0,0 1 128 0,0-2-128 16,-1 0 0-16,0-2 0 0,1 2 0 0,0 1 0 16,0 2 0-16,0 0 0 0,-1-1 0 0,-1 2 0 15,0 0 0-15,-2 9-160 0,0 0 160 0,0 0 0 16,0 0 0-16,0 0 0 0,0 0 0 0,0 0 0 16,0 0 0-16,0 0 0 0,0 0 0 0,-4 9 0 15,0 0 0-15,0 2 0 0,0-2 0 0,1 1 144 0,1 2-144 0,2 2 0 16,-3 1 128-16,2-2-128 0,1 1 0 15,1 2 0-15,0-2 208 0,2 2-64 0,1-3-16 0,1 1 0 16,2 2 0-16,1-2 0 0,-1 0 0 0,2 1 0 16,2-2-128-16,-1-3 0 0,2-2 144 0,0 1-144 15,0 0 0-15,-1-2 0 0,0-1 0 0,-1 1 0 32,1-3-576-32,-1-2-144 0,-10-2-32 0,12 2 0 15,-2-2-2096-15,-1-2-416 0,2-4-96 0,-11 6-16 0</inkml:trace>
  <inkml:trace contextRef="#ctx0" brushRef="#br0" timeOffset="15655.56">12332 4978 8287 0,'0'0'736'0,"0"0"-592"0,0 0-144 0,0 0 0 15,0 0 192-15,0 0 16 0,0 0 0 0,0 0 0 31,0 0-1376-31,-5 9-288 0,5-9-48 0,0 0-16 0,0 0 912 0,0 0 176 0,0 0 48 0,0 0 0 16,0 0 384-16,0 0 224 0,0 0-32 0,0 0 0 16,0 0 1568-16,0 0 304 0,0 0 64 0,0 0 16 15,-6 9 304-15,6-9 64 0,0 0 16 0,-1 12 0 16,0-1-736-16,1-11-128 0,0 13-48 0,1 0 0 16,0 0-544-16,2 1-112 0,-2 0-32 0,2 1 0 0,-2-2-496 15,1-2-112-15,-1 3 0 0,0 0-16 0,0-1-304 0,1 1 128 16,-1-1-128-16,0-1 0 0,-1 0 160 0,0-12-160 15,2 11 128-15,-2-11-128 0,0 0 208 0,-2 12-32 16,2-12-16-16,0 0 0 0,0 0 112 0,0 0 32 16,0 0 0-16,0 0 0 0,0 0-48 0,0 0 0 15,6-10 0-15,-1-2 0 0,0 2-128 0,0-5-128 16,0 2 144-16,1 2-144 0,-1-3 128 0,1 0-128 16,1 1 0-16,2-4 0 0,0 0 0 0,2 2 0 15,-1 0 0-15,-2 3-160 0,-2 3 16 0,-6 9 0 16,8-6 0-16,-8 6 0 0,0 0 144 0,9-4 0 0,-9 4 0 15,0 0 0-15,11 1 176 0,-11-1-48 0,10 3 0 0,-10-3 0 16,9 5 32-16,-9-5 0 0,11 8 0 0,-3-2 0 16,-8-6-160-16,10 8 0 0,-2 0 144 0,-8-8-144 15,9 8 0-15,-1-2 144 0,-8-6-144 0,8 8 0 16,-8-8 0-16,7 7 0 0,-7-7 0 0,8 6 0 16,-8-6 0-16,0 0 0 0,11 4 128 0,-11-4-128 15,0 0 0-15,9 3 128 0,-9-3-128 0,10 0 0 16,-10 0 128-16,11-3-128 0,-1-1 0 0,1-1 0 15,-1-1 160-15,0-2-160 0,1-1 128 0,-1-1-128 16,1 3 0-16,-1-5 0 0,-2 1 0 0,1 1 0 16,0 0 128-16,0 0-128 0,0 1 128 0,1 2-128 15,-1 0 0-15,1 3 0 0,1-2 0 0,-2 2 0 16,-9 4 0-16,11-3 0 0,0 0 0 0,-11 3 0 16,12 0 0-16,-2 3 0 0,-1 0 0 0,-1 3 0 0,0-1 0 0,0 2 0 15,-8-7 0-15,11 9 0 0,0 1 0 0,-3 1 0 16,-2 1 176-16,2-1-176 0,0 1 176 0,0-1-176 15,-2 0 192-15,1 1-192 0,-1 1 192 0,1 0-64 16,-1 0 0-16,1-4-128 0,-1 0-144 0,1 2-144 16,-1-2-32-16,1-1 0 15,-7-8-704-15,9 8-160 0,-1-1-32 0,-8-7-8304 16,0 0-1664-16</inkml:trace>
  <inkml:trace contextRef="#ctx0" brushRef="#br0" timeOffset="16321.29">13834 4940 22511 0,'0'0'992'0,"0"0"224"0,0 0-976 0,0 0-240 16,0 0 0-16,0 0 0 0,-4-7 1152 0,4 7 192 15,0 0 48-15,0 0 0 0,0 0-880 0,0 0-160 16,-8 0-32-16,8 0-16 0,-10 1-176 0,0 4-128 16,1-1 192-16,2 2-192 0,-1 4 128 0,0 1-128 15,-1 1 0-15,0-3 0 0,-1 2 0 0,3 0 0 16,-1 2 128-16,1 3-128 0,1-2 208 0,1 1-16 15,-1-1 0-15,4 0 0 0,-1-1 256 0,2 0 32 16,1 1 16-16,1-3 0 0,2 1-240 0,1 0-32 0,0-2-16 0,1-2 0 16,-5-8-208-16,10 9 0 0,1-2 128 0,-1-1-128 15,2 1 0-15,0-6 0 0,-1-1 0 0,2-1 0 16,0-5 0-16,3 3 0 0,0-4 0 0,-1-1 0 16,0-1 0-16,-1 0 0 0,0-1 0 0,1-1 0 15,-4-1 0-15,0 1 0 0,-2-5 0 0,0 2 0 16,-1 1 208-16,-3-4-48 0,-1 0-16 0,-1 0 0 15,-2 1 272-15,-1-2 48 0,-3 1 16 0,-1 3 0 16,-1-6-64-16,-3 3-16 0,-2-1 0 0,1 3 0 16,-2 2-192-16,1 2-32 0,-3 2-16 0,1 3 0 15,0 2-160-15,1 3 0 0,0 1 0 0,2 1 0 16,0 2-384-16,9-3-16 0,-9 9 0 0,1 0 0 16,2-1-2736-16,6-8-560 0,-8 13-96 15,8-13-32-15</inkml:trace>
  <inkml:trace contextRef="#ctx0" brushRef="#br0" timeOffset="16822.09">14171 4957 29999 0,'-2'20'1328'0,"2"-20"272"0,-8-7-1280 0,8 7-320 16,0 0 0-16,-8 7 0 0,2-1 688 0,0 5 64 0,1 2 16 0,0 0 0 16,0 0-608-16,1 0-160 0,1 0 0 0,1 1 0 15,-1 2 0-15,2 0 0 0,1-2 0 0,0 2 0 16,0-16 0-16,0 13 0 0,0 0 0 0,1-2 0 16,-1-11 128-16,3 13-128 0,-3-13 128 0,2 12-128 15,-2-12 304-15,5 13-16 0,-5-13 0 0,7 11 0 16,-7-11 48-16,10 7 16 0,1 0 0 0,-11-7 0 15,13 3-64-15,1-3-16 0,1-3 0 0,-2-1 0 16,0-1-144-16,0 0-128 0,-2-1 192 0,2 0-192 16,-1-2 160-16,0-2-160 0,-2 1 128 0,1-2-128 15,-1 1 0-15,-1-1 0 0,-1 2-144 0,0-4 144 16,-2-1-240-16,1 1 64 0,-3 0 16 0,0 0 0 16,0 0 160-16,0 2 0 0,0 1 0 0,-2-1-128 15,1 2 128-15,-3 9 0 0,0 0 0 0,0 0 0 0,0 0 0 0,0 0 128 16,13 12-128-16,-5-4 176 0,-8-8 0 15,0 0 0-15,0 0 0 0,7 10 0 0,0 2-176 0,-2 0 0 16,-1 1 144-16,0 0-144 0,0 0 0 0,-1-2 128 16,-1 3-128-16,1-1 0 0,-1 0 0 0,1-3 0 15,-3-10 0-15,5 14 0 0,0-2 0 0,2-1 0 16,-7-11 0-16,10 10 0 16,1-4-528-16,1-3-176 0,-1-2-48 15,5-2 0-15,-2-3-2224 0,2-2-448 0,1-3-96 16</inkml:trace>
  <inkml:trace contextRef="#ctx0" brushRef="#br0" timeOffset="17089.59">14928 4634 8287 0,'0'0'368'0,"0"0"80"0,0 0-448 0,0 0 0 0,-6 7 0 0,2 4 0 15,2 2 5248-15,2 2 960 0,0 0 192 0,2 6 32 16,1 0-4576-16,1 1-928 0,-1 2-176 0,0-1-48 16,3 3-224-16,-1 2-48 0,1-2-16 0,0 2 0 15,-2 0-272-15,-1-1-144 0,1-2 160 0,0 0-160 16,1 1 0-16,1-2 0 0,-1 0-208 0,1-2 64 31,2-1-400-31,-1-2-80 0,-3 1-16 0,1-2 0 0,-1-1-592 0,1 1-128 0,0 1-32 16,2 0 0-16,-1-2-2848 15,1-2-576-15,-1-6-112 0,-6-9-400 0,0 0-80 0</inkml:trace>
  <inkml:trace contextRef="#ctx0" brushRef="#br0" timeOffset="17311.96">14765 4913 21183 0,'0'0'944'0,"0"0"192"0,0 0-912 0,0 0-224 0,0 0 0 16,0 0 0-16,15 4 4864 0,5-4 912 0,3-1 192 0,3-1 48 15,3 1-4832-15,2 1-960 0,2 1-224 0,-1-2 0 16,2 0-144-16,0-1-48 0,0 2-16 0,0-4 0 31,0-3-2128-31,0 4-416 0,0 0-96 0</inkml:trace>
  <inkml:trace contextRef="#ctx0" brushRef="#br0" timeOffset="17771.3">16393 4741 11967 0,'0'0'1072'0,"-8"-4"-864"15,-1 1-208-15,0 1 0 0,9 2 4224 0,-9 0 816 0,9 0 144 0,-11 5 48 16,2-2-3312-16,1 4-672 0,1 5-128 0,0 4-32 16,-1 3-544-16,0 4-112 0,-2-4-32 0,0 7 0 15,-2 4-272-15,0 0-128 0,-1 0 128 0,0 1-128 16,-3 2 0-16,-1-3 0 0,0-1 0 0,2-2 0 15,0-4 0-15,2 0 128 0,0-2-128 0,3-2 0 16,1 1 0-16,2-7-144 0,1-2 0 0,1-3 0 31,5-8-1744-31,0 0-352 0,0 0-64 0,0 0-11376 0</inkml:trace>
  <inkml:trace contextRef="#ctx0" brushRef="#br0" timeOffset="17942.34">15973 4903 23951 0,'0'0'2128'15,"0"0"-1696"-15,0 0-432 0,0 0 0 0,0 0 2656 0,0 0 448 16,12 14 96-16,1 2 0 0,-1-7-2112 0,-1 2-416 16,1 2-96-16,1-1 0 15,0 0-128-15,3-2 0 0,1 2-16 0,0-1 0 0,0 2-256 0,1 1-48 16,3 2-128-16,-2-6 192 16,0-5-512-16,0 3-96 0,2 2-32 0,0 2 0 15,0 0-2128-15,1 0-432 0,1-3-96 0</inkml:trace>
  <inkml:trace contextRef="#ctx0" brushRef="#br0" timeOffset="18557.91">17557 4831 28223 0,'0'0'1248'0,"0"0"256"0,-5 12-1200 0,0-5-304 16,5-7 0-16,-7 11 0 0,3 1 832 0,2 1 128 16,-1 1 0-16,2 3 16 0,-1 0-720 0,2 0-256 15,-1 1 144-15,1-4-144 0,1 2 0 0,-1 0 0 16,0-1 0-16,2-2 0 0,-1-1 240 0,0 0-48 16,-1 0 0-16,0-3 0 0,0-9 32 0,0 0 0 15,0 0 0-15,0 0 0 0,0 0 256 0,0 0 48 16,0 0 16-16,0 0 0 0,0 0-96 0,0 0 0 15,12-7-16-15,-1-2 0 0,-1-1-240 0,0-2-32 16,-2-1-16-16,3-1 0 0,-1-3-144 0,1-2 0 16,-2 1 0-16,1-4 0 0,1 1 0 0,-1-2 0 15,0 0 0-15,-1 4 0 0,2-2 0 0,-1 4 0 16,-1 0 0-16,1 3 0 0,-3 2 0 0,3-1 0 0,-1 4 0 0,0 2 0 16,-1 3 0-16,2 2 0 0,-10 2 0 0,16 1 0 15,-1 3 0-15,0 1 0 0,-2 3 0 0,0 2 0 16,0 4 0-16,0-1 160 0,0 1-16 0,0 3 0 15,0-1-16-15,-1 0 0 0,-1 1 0 0,1 2 0 16,0 0-128-16,-2 2 0 0,-1-3 144 0,-1 1-144 16,0-6 0-16,-1 4 0 0,-2-4 0 0,0 1 128 15,-1-1-384-15,0 0-64 0,0-1 0 0,0-2-16 32,-4-10-2176-32,4 8-432 0,-4-8-96 0,0 0-10528 0</inkml:trace>
  <inkml:trace contextRef="#ctx0" brushRef="#br0" timeOffset="18990.4">18226 4805 20271 0,'0'0'1792'0,"0"0"-1424"16,0 0-368-16,0 0 0 0,0 0 2752 0,0 0 496 15,-4 12 80-15,3-2 32 0,1 4-2528 0,0 2-496 16,-2 0-96-16,4 7-32 0,2 7 96 0,0-1 16 15,-2-2 0-15,2-6 0 0,1 1 128 0,1-2 16 16,-1-3 16-16,1-3 0 0,1 2-288 0,1-6-64 16,-1 0-128-16,3 0 192 0,0-3-192 0,0 0 144 15,1-2-144-15,-1-4 128 0,1-1-128 0,-1-1 0 0,1-3 0 0,0-1 0 16,0-2 0-16,0 1 0 0,0-2 0 0,-1-2 0 16,1-3 0-16,-1 0 0 15,-1-3 0-15,2 2 0 0,-2-2 0 0,0-1 0 0,-1-1 0 0,0 0 0 16,-2-5 0-16,1 3 128 0,-2-4-128 0,0 5 0 15,0 0 0-15,-1 2 0 0,0 2-192 0,-1 0 192 16,-2 5-128-16,0 3 128 0,-1 7 0 0,0 0 0 16,0 0 0-16,0 0 0 0,0 0 128 0,0 0-128 15,0 0 192-15,0 0-32 0,-1 16-16 0,1-4 0 16,0 0 112-16,3 1 32 0,1 2 0 0,-1 3 0 16,1 1 16-16,2 2 0 0,-1-3 0 0,1 3 0 15,1-2-176-15,-1 2-128 0,1-1 192 0,1-1-192 16,1-1-176-16,1-1-144 0,1-1-16 0,-1-3-16 15,-1 0-2080 1,0-4-400-16,-1-1-96 0,-8-8-11168 0</inkml:trace>
  <inkml:trace contextRef="#ctx0" brushRef="#br0" timeOffset="19606.71">18886 4811 23951 0,'0'0'1056'0,"0"0"224"0,-6 8-1024 0,3 4-256 16,-1 1 0-16,1 4 0 0,2 2 2992 0,-1 4 528 0,2 0 128 0,-1-1 0 16,0 3-2944-16,-1-2-576 0,1 0-128 0,0-5 0 15,0-3 0-15,-1 0 0 0,2 0 0 0,0-1 0 16,-1-1 0-16,1-3 0 0,0-10-144 0,0 0 144 15,0 0-128-15,0 0 128 0,0 0-160 0,0 0 160 16,0 0 0-16,0 0 0 0,0 0 0 0,12-5 0 16,-2-4 0-16,1-2 0 0,-2 2 0 0,-1-5 160 15,-1-2-160-15,0-2 160 0,-1-3-160 0,1-2 160 16,-1-4-160-16,1 0 0 0,-1-2 0 0,1 5 0 16,-3 4 0-16,1 3 0 0,0 7-160 0,-5 10 160 15,0 0-144-15,0 0 144 0,0 0-128 0,8 10 128 16,-1 7 0-16,-1-1 256 0,-1 2-48 0,2 2 0 15,-1-1 224-15,2-1 32 0,0-2 16 0,1 0 0 16,-1-5-240-16,1-2-48 0,0 1-16 0,0-4 0 0,-1-1-176 16,0-1 0-16,-8-4 0 0,0 0 128 0,12 0-128 0,-2-2-144 15,-10 2 144-15,11-7-208 0,-2 1 48 0,0-1 16 16,-1-5 0-16,0-1 0 0,-1-2 144 0,2-1 0 16,-1-1 0-16,1 0 0 0,-1-2 0 0,0 0 0 15,0 1 0-15,0 2 0 0,1 2 0 0,0 5 0 16,-1 2 0-16,-8 7 0 0,0 0 0 0,0 0 0 15,10 10 0-15,-1 0-128 0,-2 3 368 0,-1 3 80 16,0-1 0-16,0 4 16 0,-1-4 48 0,2 2 16 16,-1 0 0-16,1 0 0 0,1-4-208 0,0-2-64 15,-2 2 0-15,2-4 0 0,1 1-128 0,0-2 0 16,-1 1 144-16,1-2-144 0,0-1 0 0,-1-2 0 16,-8-4 0-16,10 7 0 0,0-2-304 0,-1 1-80 0,0-2 0 0,-9-4-16 31,10 1-528-31,-10-1-96 0,13 3-32 0,-2-3 0 15,-1 1-1616-15,-10-1-320 0,12-1-64 0,0-3-10224 0</inkml:trace>
  <inkml:trace contextRef="#ctx0" brushRef="#br0" timeOffset="19956.27">20342 4793 20271 0,'0'0'1792'0,"0"0"-1424"16,-11-3-368-16,4 2 0 0,7 1 3968 0,0 0 736 16,-9 8 144-16,3 1 16 0,2 3-3680 0,2 1-736 15,-1 1-160-15,2 4-32 0,1 2-256 0,0 2 128 16,2 0-128-16,1 2 0 0,0-2 0 0,-1-1 0 16,1 0 0-16,0-4 0 15,-1-3-608-15,1 2-32 0,-1-6 0 0,-2-10 0 16,0 0-1408-16,0 0-304 0,0 0-48 0,0 0-6944 0,0 0-1376 0</inkml:trace>
  <inkml:trace contextRef="#ctx0" brushRef="#br0" timeOffset="20130.18">20415 4527 6447 0,'0'0'576'0,"-1"-10"-576"0,-5-9 0 0,5 8 0 16,1 11 8080-16,0 0 1520 0,0 0 288 0,0 0 64 16,11 6-10368-16,-1 3-2080 0,-1 0-400 0</inkml:trace>
  <inkml:trace contextRef="#ctx0" brushRef="#br0" timeOffset="20477.09">20596 4903 27647 0,'0'0'1216'0,"0"0"256"0,0 0-1168 0,0 0-304 15,0 0 0-15,0 0 0 0,0 0 2784 0,0 0 496 16,0 0 112-16,7-10 0 0,-7 10-2752 0,6-9-640 0,1-1 0 0,-1 2 0 16,1-2-256-16,-1-1-32 15,1 1 0-15,1-2 0 16,-1-4-304-16,1-1-64 0,-1 0-16 0,1-2 0 0,-1 2 432 0,1-1 96 0,-1 1 16 0,1 2 0 15,-2 1 528-15,2 2 112 0,-2 2 32 0,1 5 0 16,-7 5 352-16,12-3 80 0,-12 3 16 0,13 0 0 16,-2 3-368-16,2 1-80 0,1 1-16 0,-1 4 0 15,0-1-304-15,1 4-64 0,0 2-16 0,2 4 0 16,1 3-144-16,0 1 0 0,0 6 0 0,1-2 0 16,0 4 176-16,-1 1-48 0,0 0-128 0,-1-1 192 15,-1-2-192-15,0-5 0 0,-2-1 0 0,0-4 0 16,0-2 0-16,-3 1 0 0,1-1 0 0,-1-3 0 31,1-8-1936-31,-1 1-432 0,-1 4-96 0</inkml:trace>
  <inkml:trace contextRef="#ctx0" brushRef="#br0" timeOffset="25496.77">366 3899 27647 0,'-22'-7'2448'0,"9"5"-1952"16,-1 0-496-16,2-3 0 0,3 4 1008 0,9 1 96 15,0 0 32-15,0 0 0 0,9-13-704 0,5 1-144 16,5-2-32-16,3-2 0 0,4-1-256 0,3 0 128 16,1 0-128-16,-2 0 0 0,5-1 0 0,1 2 0 0,0 1 0 0,2 0 0 15,1 2 0-15,-15 8 0 0,3 1 0 0,1 0-144 16,4 3 144-16,0 0-192 0,0 1 192 0,1-2-192 15,0 4 64-15,27 0 0 0,-10 0 0 0,-4 0 0 16,-6-4 128-16,-4 2 0 0,-4-2 0 0,0 0 0 16,-2 0 0-16,0 0 0 0,-2 0 0 0,1 1 0 15,1-1 0-15,-1 0 0 0,0-2 0 0,0 2 0 16,-3 2 0-16,2 0 0 0,2 0 0 0,-3 0 128 16,-1 0-128-16,-2 0 0 0,1 0 0 0,-4 0 0 15,-1 0 0-15,-3 0 0 0,-1 0 0 0,-2 0 128 16,-2 0 0-16,-10 0 0 0,0 0 0 0,0 0 0 15,0 0 288-15,0 0 64 0,0 0 16 0,0 0 0 16,0 0 272-16,0 0 64 0,0 0 16 0,0 0 0 16,0 0-160-16,0 0-48 0,-4 0 0 0,0 1 0 0,-2-1-256 15,-1 0-64-15,0 1-16 0,-4-2 0 0,2 0-112 0,1 1-32 16,-2 0 0-16,1-3 0 0,0-1-32 0,-2-1-128 16,1-2 192-16,-1 4-64 0,1-4 0 0,-3 3-128 15,1-2 192-15,0 2-64 0,-1-2-128 0,-1 1 0 16,1 3 0-16,0-4 0 0,0 1 0 0,-2 1 0 15,1-1 0-15,-2-1 0 0,0 2 0 0,1-3 128 16,1 1-128-16,0 0 0 0,-1 1 0 0,2 1 0 16,1 2 0-16,1-1 0 0,-1-1 0 0,1 4 0 15,2-2 0-15,9 2 0 0,-10 2 0 0,10-2 0 16,0 0 128-16,-8 0-128 0,8 0 0 0,0 0 0 16,0 0 0-16,0 0 0 0,0 0 0 0,0 0 0 15,0 0 0-15,0 0 0 0,0 0 0 0,0 0 0 16,11-5-128-16,-11 5 128 0,11-1-144 0,-11 1 144 0,0 0-192 15,0 0 192-15,11-4-160 0,-11 4 160 0,0 0-128 0,0 0 128 16,0 0-144-16,0 0 144 0,0 0-160 0,0 0 160 16,0 0-320-16,8 10 48 0,-8-10 0 0,5 13 0 31,-3 2-304-31,0 0-64 0,-2 2-16 0,0 3 0 16,0 1-176-16,1 1-16 0,0-5-16 0,1 0 0 15,-1-2 256-15,3 0 48 0,2-2 16 0,2-3 0 0,3 0 224 0,0 0 64 0,1-1 0 0,1-4 0 16,0 1-384-1,0 1-80-15,0-1-16 0,0 1 0 0,0 0-80 0,0-1-16 0,-1 1 0 0,0 0 0 16,-2 3-16-16,2 1-16 0,1 2 0 0</inkml:trace>
  <inkml:trace contextRef="#ctx0" brushRef="#br0" timeOffset="38571.18">16896 8370 20607 0,'0'0'912'0,"0"0"192"0,0 0-880 0,0 0-224 0,0 0 0 0,0 0 0 16,0 0 496-16,0 0 48 0,0 0 16 0,0 0 0 16,3-9 16-16,-3 9 0 0,5-9 0 0,2 0 0 15,-1-1-176-15,2-1-16 0,0 2-16 0,0-3 0 16,3 2 80-16,0-3 0 0,-1-1 16 0,2-2 0 16,0 2 160-16,-1-5 16 0,0 1 16 0,-1 1 0 15,1 0 32-15,-1-2 0 0,0-2 0 0,0-3 0 0,-3 0-256 0,1-3-48 16,0 4-16-16,1-4 0 0,0-2-240 0,0 3-128 15,1 1 160-15,-3 0-160 0,2 2 0 0,-1 5 0 16,0 5 0-16,0 3 0 0,-8 10 0 0,0 0 0 16,10 0 0-16,-10 0 0 0,11 7 0 0,-3 3-128 15,-2 3 128-15,1 4 0 0,-1 4 0 0,-1 0 0 16,1 1 0-16,0-1 0 0,1 0 0 0,-2 0 0 16,0 1 0-16,0-2 0 0,2-2 0 0,-2 0 0 15,-1-4 0-15,1 2 0 0,-1 0 0 0,1-2 0 16,-1-5 0-16,0 2 0 0,-1-2 0 0,1 0 0 15,-4-9 0-15,5 6 0 0,-5-6 0 0,0 0 0 16,0 0 0-16,9 3 144 0,-9-3-144 0,0 0 0 0,10-3 144 0,0-2-144 16,-10 5 144-16,10-10-144 0,-1 1 192 0,3-3-192 15,-3-3 192-15,1 0-64 0,1 0 0 0,1-3-128 16,1-4 128-16,0-1-128 0,-2-1 0 0,1-1 0 16,0-2 0-16,0-3 0 0,-1 1 0 0,1 2 0 15,-2 3 0-15,1 5 0 0,-2 2 0 0,0 5 0 16,-2 2 0-16,0 6 0 0,-7 4 0 0,0 0 0 15,12 3 0-15,-3 4 0 0,-1 5 0 0,0 2 0 16,0 6 0-16,0 3 192 0,-2 4-64 0,1-1-128 16,-2 1 320-16,1-1-32 0,2 1-16 0,-1-1 0 15,-1-2-144-15,1-2-128 0,-1 0 144 0,1 0-144 16,1 1 0-16,-2-4 0 0,2-2 0 0,0 0 0 16,-2 0-480-1,2 0-192-15,1-3-32 0,0-2-14896 0</inkml:trace>
  <inkml:trace contextRef="#ctx0" brushRef="#br0" timeOffset="41674.96">15772 12563 3679 0,'0'0'160'0,"0"0"32"0,0 0-192 0,0 0 0 15,3-9 0-15,-3 9 0 16,1-9 2176-16,-1 9 400 0,0 0 80 0,-1-9 16 0,1 9-1760 0,-1-12-336 16,1 12-80-16,-4-10-16 0,0 2-256 0,4 8-48 15,-7-9-16-15,7 9 0 0,-10-4-160 0,-1 1 0 16,1 2 0-16,-2 1 128 0,1 1-128 0,-1 2 192 15,0 1-192-15,-4 0 192 0,0 1 368 0,-3-1 80 16,0 1 0-16,-2 3 16 0,-4 0-32 0,2 3-16 16,-1 0 0-16,-1 3 0 0,1 2-240 0,-1 5-48 15,-1 3-16-15,0 4 0 0,0 0-304 0,2 4 160 16,2 2-160-16,1 2 128 0,0 2-128 0,3 1 0 0,0 1 0 0,2 1 0 16,2-2 0-16,1 1 0 0,1-2 0 0,3 0 0 15,1 0 0-15,3-3 0 0,1-1-144 0,3-1 144 16,2-1 0-16,3 1 0 0,1-2 0 15,4 2 0-15,2-7 0 0,3-2 0 0,3-1 0 0,4-3 0 16,2 3 336-16,5-9 32 0,3-2 0 0,4-2 0 16,3-3-112-16,2-5 0 0,5-2-16 0,2-5 0 15,-2-4 48-15,-3-4 16 0,-4-3 0 0,-3-3 0 16,-1-1 176-16,-2-6 32 0,0 0 16 0,-1-1 0 16,-1-2 80-16,-1-1 16 0,-3-3 0 0,-1-3 0 15,-5-1-320-15,0 0-64 0,-1 0-16 0,-2-2 0 16,-4 0-224-16,-3-2 128 0,-6 1-128 0,-4-3 0 15,-4-4 0-15,-4 3 0 0,-3 1 0 0,-3-2 0 16,-2 0-160-16,-3 3-32 0,-3 3 0 0,-3 2 0 0,-3 2 192 16,0 6 0-16,-3 3 0 0,-1 4 0 15,0 3 0-15,-1 6 0 0,-1 5 0 0,-5 4 0 0,-4 1-320 0,0 3 32 16,-1 3 0-16,-1 2-8240 16,4 4-1648-16</inkml:trace>
  <inkml:trace contextRef="#ctx0" brushRef="#br0" timeOffset="43358.53">20213 10290 13823 0,'-17'5'1216'0,"-1"5"-960"0,-2 2-256 0,-2 1 0 15,-2 3 0-15,1 2 0 0,0 3 128 0,-1 0-128 16,-1 1 0-16,2 1 144 0,-1 3-144 0,1 2 128 15,-3 0 96-15,4 1 16 0,2-2 0 0,3 2 0 16,3-2 608-16,2 3 128 0,3 0 32 0,2 2 0 16,5-4-320-16,-1 1-64 0,2 0-16 0,1-1 0 15,1 0-352-15,3-1-64 0,1-2 0 0,3 0-16 16,1-1-176-16,3 1 0 0,1 0 0 0,4-1 128 0,1-2-128 16,3-3 0-16,1-2 0 0,2-2 0 0,2-4 0 15,1-2 0-15,4-2 0 0,5-3 128 0,1-4-128 0,3-3 0 16,0-3 0-16,3-5 128 0,1 1-128 0,1-3 128 15,-4-2-128-15,0-4 128 0,-3-2 0 0,-4-1 0 16,-3-2 0-16,-3 1 0 0,-1-3 480 0,-3-3 96 16,1-1 0-16,0-1 16 0,-4-2-16 0,-3 3 0 15,-2-5 0-15,-3 0 0 0,-3 2-288 0,-3-1-64 16,-5-2-16-16,-2-2 0 0,-4-1-80 0,-1 1-32 16,-4 2 0-16,-1-1 0 0,-5 2-80 0,0 1-16 15,-5 1 0-15,-1 5 0 0,-1 3 64 0,-1 4 0 16,-4 3 0-16,-3 4 0 0,-3 3-192 0,-5 2 160 15,-4 3-160-15,-1 4 160 16,-1 6-1248-16,1 3-256 0,-2 2-64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20:07:31.06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11834 11922 11967 0,'2'-8'1072'0,"1"0"-864"15,-3 8-208-15,4-10 0 0,2-1 3792 0,2 3 720 16,1 2 144-16,1 2 16 0,-1-1-3008 0,1 2-624 15,-10 3-112-15,13-1-32 0,-1 1-416 0,1 1-96 16,-1 2 0-16,1-1-16 0,-2 1-368 0,2 0 128 16,2 1-128-16,-1-1 0 0,-2 0 0 0,1 1 0 15,1-1 0-15,1-1 0 0,0-1 0 0,2-1 0 16,0-1 0-16,3 0 0 0,1 0 0 0,-1-2 0 16,1 2 160-16,3-3-160 0,2 1 832 0,-1 1 80 15,-2 0 16-15,1 2 0 0,-1 0-32 0,2 0 0 16,0 2 0-16,-1 0 0 0,0 2-384 0,2 1-64 15,3 2-32-15,2-1 0 0,1 2-208 0,5 0-32 16,2 1-16-16,3 0 0 0,1-1-160 0,0 1 0 0,0-2 0 0,-1-3-176 16,-1-1 176-16,0 0 0 0,-1-3 0 15,0-1 0-15,1-2 0 0,2-1 0 0,3 2 128 0,-1-5-128 16,1 1 128-16,-2-3-128 0,-1 3 128 0,-2 0-128 16,-4-2 0-16,1 0 144 0,-3-1-144 0,-1 1 0 15,-2 2 128-15,0 2-128 0,-1 1 0 0,-1-1 0 31,-1 3-416-31,-1 1-144 0,-1 0-16 0,2 5-16 16,-2 2-2528-16,-4-1-496 0,-6-3-96 0</inkml:trace>
  <inkml:trace contextRef="#ctx0" brushRef="#br0" timeOffset="1100.76">14900 10494 16175 0,'0'0'704'0,"-9"2"176"0,-1-4-704 0,1 2-176 15,-2-2 0-15,2 0 0 0,9 2 1040 0,-10-1 176 16,0 0 48-16,10 1 0 0,-10-2-112 0,10 2-32 16,-10-2 0-16,10 2 0 0,0 0-224 0,0 0-32 15,-10 0-16-15,10 0 0 0,0 0-272 0,0 0-48 16,0 0-16-16,0 0 0 0,12-4-96 0,1 1-32 16,0 2 0-16,2 0 0 0,-1-1 160 0,3 1 32 15,1 1 0-15,3 0 0 0,1 0-144 0,0 0-32 16,0 0 0-16,3 0 0 0,1-1 48 0,3 1 0 15,2-4 0-15,4 1 0 0,1-2 80 0,5 0 32 16,8-3 0-16,1 3 0 0,4 0-80 0,1 3-16 0,1-2 0 0,1 2 0 16,0-2-144-16,5 1-16 15,2-3-16-15,2 0 0 0,5 0-112 0,0 1-32 0,2 1 0 0,-4-1 0 16,-1-3-144-16,-1 1 0 0,-2 1 0 0,3-1 128 16,1 1-128-16,-2-1 0 0,0 5 144 0,-4 2-144 15,-5-3-144-15,-2 2-112 0,-1 1 0 0,2 0-11936 16,1 0-2384-16</inkml:trace>
  <inkml:trace contextRef="#ctx0" brushRef="#br0" timeOffset="10645.31">21431 15800 26607 0,'0'0'1168'0,"0"0"256"0,-10-4-1136 0,1-1-288 0,0 1 0 0,9 4 0 16,-8-8 320-16,2 3 16 0,6 5 0 0,0 0 0 15,0 0-64-15,0 0-16 0,-3-10 0 0,3 10 0 16,0 0-256-16,3-11 0 0,-3 11 0 0,5-9 0 16,-5 9 0-16,7-8 0 0,-7 8 0 0,6-7 0 15,-6 7 0-15,0 0 0 0,0 0 0 0,0 0 0 0,0 0 528 0,0 0 160 16,0 0 16-16,0 0 16 0,-6-11 496 0,6 11 80 16,-10-6 32-16,10 6 0 0,-10-4-240 0,1 1-64 15,9 3 0-15,0 0 0 0,-9-4-352 0,9 4-80 16,-11-4-16-16,11 4 0 0,0 0-128 0,-9-4-16 15,9 4-16-15,-9-2 0 0,9 2-176 0,-10-3-48 16,0 1 0-16,1 2 0 0,-1 0-32 0,-1 0-16 16,1 0 0-16,-2 0 0 0,-1 0 128 0,-1 0 32 15,-3 1 0-15,0-1 0 0,-1 1 128 0,-2 1 16 16,1-1 16-16,-1 0 0 0,-1 0-48 0,-1-1-16 16,0 0 0-16,1 0 0 0,0 0-128 0,0-1-16 15,2 0-16-15,-1-2 0 0,-1 2-112 0,1-2-128 0,-3-1 176 16,1 2-176-16,0-2 144 0,-1 1-144 0,-3 1 0 0,-1 0 144 15,-1 1-144-15,-2 0 0 0,-3 1 0 0,2 0 0 16,0 1 0-16,-1 2 128 0,0 1-128 0,0 1 0 16,2-1 0-16,0 0 128 0,2 0-128 0,0-1 0 15,2 1 144-15,0-1-144 0,-1 0 160 0,1-2-160 16,0-1 160-16,0 1-160 0,-2 2 160 0,1-3-160 16,0-3 176-16,0 2-176 0,3 0 192 0,0-2-192 15,1 0 176-15,2 1-176 0,0-1 160 0,1 2-160 16,1 0 144-16,-1-1-144 0,2 1 128 0,1 0-128 15,3-1 0-15,1 2 0 0,0-2 128 0,0 2-128 16,0 2 0-16,-2-2 0 0,1 2 0 0,1 0 0 16,-1 2 0-16,-1 0 0 0,2-1 0 0,0 1 0 15,0 1 0-15,1-3 0 0,2 2 0 0,1 0 0 16,0 1 0-16,0 1 0 0,-1-2 0 0,10-4 0 0,-7 7 0 0,1 4 0 16,1-5 0-16,1 3 0 0,4-9 0 0,-4 13 0 15,2-1 0-15,2-12 0 0,-2 13 0 0,2 0 128 16,2 0-128-16,-2 0 0 0,1 0 0 0,2 0 128 15,-2 0-128-15,-1 2 0 0,0 0 0 0,0 2 0 16,0 2 128-16,0 0-128 0,-1 3 0 0,-1-2 0 16,1 3 0-16,2 0 128 0,-2-1-128 0,1 1 0 15,0 2 144-15,0 1-144 0,1 1 128 0,1 3-128 16,-1 2 128-16,0 0-128 0,1 1 176 0,-1 1-48 16,0 1 0-16,-1 1 0 0,0-2 48 0,2 0 0 15,-2 0 0-15,0-3 0 0,0-2-176 0,0-1 128 16,0-1-128-16,1-1 128 0,0 0 0 0,0 0 0 0,1-1 0 15,-1 2 0-15,0-2-128 0,1 1 128 0,-2-1-128 0,0 1 128 16,0-1-128-16,0-1 192 0,-2 0-192 16,1 1 192-16,0-2-192 0,-1 1 0 0,1-2 144 15,0-1-144-15,0-3 0 0,-1 0 0 0,2-3 0 0,2-1 0 16,-1 0 176-16,1-3-48 0,0-2 0 0,0 1 0 16,-2-10-128-16,4 8 0 0,-4-8 0 0,5 8 128 15,-1 0-128-15,-4-8 160 0,6 6-160 0,-6-6 160 16,0 0-160-16,7 7 192 0,-7-7-192 0,10 4 192 15,-10-4-192-15,0 0 128 0,10 2-128 0,-10-2 128 16,12 2-128-16,1 0 0 0,0 3 0 0,0-1 128 16,0-4-128-16,3 3 0 0,-1-3 144 0,1-3-144 15,-1-1 128-15,5 2-128 0,5 2 128 0,2 0-128 16,2-3 0-16,2 1 128 0,4-2-128 0,4 2 0 0,3 1 0 16,2 1 0-16,2 0 0 0,-2 3 0 0,-2-1 0 0,-1 1 0 15,-2 1 0-15,-2-4 0 0,0 0 0 0,1 0 0 16,0-4 0-16,1 3 0 0,1-1 0 0,2 0 0 15,-2 2 0-15,-1 2 0 0,0 0 0 0,-3 3 0 16,-5-3 0-16,-1 2 0 0,-1 0 0 0,-2 0 0 16,-2 0 0-16,-2 1 0 0,1 2 0 0,-1-3 0 15,-1-2 0-15,2 1 0 0,-2 1 0 0,0-3 0 16,0 2 0-16,-1-1 0 0,-1-2 0 0,-1 0 128 16,0 2-128-16,-3 0 0 0,-1-2 240 0,-2 0-32 15,1-1 0-15,-2 0 0 0,-2-1-208 0,1 2-208 16,-11 0 32-16,12-5 16 0,-2 4 160 0,-10 1 0 0,10-4 0 0,-10 4 0 15,11-1 0-15,-11 1 0 0,9-2 0 0,-9 2 0 16,9-4 0-16,-9 4 0 0,0 0 0 0,0 0 128 16,9-2-128-16,-9 2 0 0,7-8 0 0,-7 8 0 15,0 0 0-15,0 0 0 0,1-9 0 0,-1 0 128 16,0 9-128-16,0-9 0 0,-1-1 128 0,-1 1-128 16,2 9 128-16,-1-13-128 0,0-4 128 0,-1 0-128 15,1-1 128-15,1-1-128 0,-1-5 160 0,1-1-160 16,-1-3 128-16,-1-4-128 0,0-3 0 0,0 1 0 15,1 2 0-15,0-1 0 0,1 4 0 0,0 3 0 16,0 4 0-16,2-1 0 0,0 0 0 0,0 5 144 16,0 0-144-16,-1 1 0 0,0 0 0 0,0-1 0 15,1 0 0-15,-2-5 0 0,0 3 0 0,0-8 0 0,-2 1 0 16,0-2 0-16,-1-2 0 0,1-2 0 0,-4-1 0 16,4-1 0-16,-1 3-160 0,1 0 160 0,0 2 0 0,2 3 0 15,2 0 0-15,2 2 0 0,-2 3 0 0,2 2 0 16,0 2 0-16,0 1 160 0,-2 0-160 0,0 0 0 15,-1 1 0-15,0 2 0 0,-1 1 0 0,0 0 0 16,0-1 0-16,-1 1 0 0,0-3 0 0,-1 2 0 16,1 0 0-16,-1 1 0 0,-2 0-128 0,1 3 128 15,-1 1 0-15,-1-4 0 0,0 2 0 0,1 2 0 16,0-1 0-16,0-1 0 0,-1 2 0 0,1 0 0 16,0 3 0-16,0-1 0 0,0-1 0 0,2 2 0 15,-2-1 0-15,4 7 0 0,-6-6 0 0,2 2 0 16,1-3 192-16,3 7-64 0,0 0-128 0,0 0 0 15,-6-10 0-15,6 10 0 0,-5-7 0 0,5 7 0 16,0 0 0-16,-4-6-176 16,4 6-272-16,0 0-48 0,0 0-16 0,0 0 0 15,0 0-2448-15,0 0-496 0</inkml:trace>
  <inkml:trace contextRef="#ctx0" brushRef="#br0" timeOffset="15210.29">14671 12250 13823 0,'-13'-6'608'0,"2"2"128"0,-2 1-592 0,-1-3-144 16,-3 1 0-16,-1-1 0 0,-1 1 3872 0,2 0 736 16,1-3 160-16,-1 2 32 0,0-2-3344 0,2 1-672 15,1-3-128-15,0 2-16 0,-3 0-128 0,1 0-32 16,2 0 0-16,-2 2 0 0,-1 1-304 0,1-2-176 15,1 1 192-15,-1-1-192 0,-2 1 0 0,0-5 0 16,-3 5 0-16,0-1 0 0,-1 1 320 0,0 0 0 16,-2 3 0-16,1-1 0 0,-1-2 224 0,-1 1 48 15,1 1 16-15,-2 2 0 0,-2-2-64 0,0 1-16 16,0 3 0-16,-1-2 0 0,-1-1-96 0,1 4-32 16,-1 3 0-16,-2-1 0 0,0 2-144 0,-1 2-16 0,-1-1-16 0,2 1 0 15,-1-1-224-15,2 3 128 0,2-1-128 0,2 1 0 16,1-1 0-16,-2 1 0 0,-2 0 0 0,3 0 0 15,2 2 0-15,-1-1 0 0,-3-1 0 0,1 0 0 16,-2 1 0-16,2-1 0 0,1 0 0 0,1 1 0 16,-2 2 160-16,1-3-16 0,-2-4 0 0,-1 2 0 15,0 1 192-15,3 5 48 0,2 8 0 0,0-3 0 16,1 0-64-16,0-1 0 0,2 1 0 0,-4-6 0 16,-5-9-320-16,3 2 0 0,4 5 0 0,0-2 0 15,1 4 128-15,0 0-128 0,4 1 128 0,2 2-128 16,1 5 0-16,1-3 0 0,-4-2 0 0,1 2 0 15,-1-2 0-15,0 3 0 0,1 0 0 0,4 0 0 16,1-1 0-16,0 2 0 0,-2 2 0 0,2-1 0 0,0 0 0 16,2-1 0-16,-1 1 144 0,1 2-144 0,2 4 224 0,0-2-64 15,0-5-16-15,1 7 0 0,2 8-144 0,0-1 0 16,0-7 0-16,1 0 128 0,-1 0 0 0,0 3 0 16,-3-1 0-16,1 5 0 0,0 1-128 15,0 5 192-15,1 5-192 0,1-2 192 0,2-3-64 0,-1 0-128 16,-1 2 192-16,0-6-64 0,1-5 64 0,0-1 16 15,1-2 0-15,0-2 0 0,0-2-32 0,2 3-16 16,-1 2 0-16,-1 2 0 0,0 0-160 0,2 5 0 16,2 4 0-16,0 3 128 0,0 1-128 0,0 0 0 15,1-3 144-15,0 1-144 0,2-4 0 0,-1-1 0 16,0-4 0-16,-5 3 128 0,-3-2-128 0,2 5 0 16,4 2 0-16,1 3 0 0,2 3 0 0,2-1 0 15,1 0 0-15,0-4 128 0,-4-3-128 0,3 1 0 0,5-2 0 0,-4 1 128 16,-1-3-128-16,2 1 144 0,1 2-144 0,1 4 160 15,0 1-160-15,3 0 192 0,-1 0-192 0,2-3 192 16,0 2-192-16,2-4 0 0,0-4 144 0,2 1-144 16,2 2 0-16,-1-1 144 0,1 1-144 0,4 2 0 15,0 2 144-15,1 1-144 0,0-3 0 0,2 2 144 16,2-4-144-16,-2 0 0 0,-1-3 144 0,1-2-144 16,1 0 0-16,-1-5 144 0,-2 2-144 0,0-3 0 15,2 1 192-15,0-2-192 0,1 2 192 0,-1 3-192 16,1 0 144-16,3 2-144 0,1-1 0 0,1-1 144 15,-2-1-144-15,1-1 128 0,0 0-128 0,0 0 128 16,1-3-128-16,-1 0 0 0,2-2 144 0,-1 1-144 16,1-1 0-16,-1-2 144 0,2-1-144 0,4 2 0 15,1 3 160-15,2 1-160 0,-1-1 128 0,0-1-128 0,1 0 128 0,-1-1-128 16,-1-1 0-16,0 1 128 0,1 1-128 0,-4 1 128 16,-5 0-128-16,-1-2 128 0,-1-1-128 0,-2-1 0 15,0-1 0-15,-1-1 128 0,0 2-128 0,1-1 160 16,0-3-160-16,2 1 160 0,0-5-160 0,3 1 0 15,2 2 144-15,1-4-144 0,1 0 192 0,0 1-48 16,1 0 0-16,-1-2 0 0,-1 1-16 0,2-1 0 16,-2-2 0-16,3-2 0 0,0 3-128 0,0-3 192 15,1 3-192-15,1 0 192 0,3-1-192 0,0 2 192 16,0 0-192-16,-1 1 192 0,-6 0-192 0,-3 1 0 16,-4-1 0-16,-2-2-176 0,-1-2 176 0,0 0 0 0,0-1 0 0,0 0 0 15,0-1 0-15,2 0 128 0,3-1-128 0,2-1 0 16,-1-4 176-16,3-2-48 0,3 0 0 0,1-3 0 15,2-2-128-15,-3 1 192 0,-3-4-192 0,0 1 192 16,1 2-192-16,1-4 0 0,-2 1 0 0,2-1 0 16,0 2 0-16,4-1 192 0,-1-1-64 0,1 2 0 15,-1-1-128-15,1 1 128 0,-2-4-128 0,-3 2 128 16,-2 1-128-16,-3 1-272 0,-2-4 64 0,-2 2 16 16,1-2 192-16,-2-1 0 0,0-1 0 0,-1 0 0 15,-1-1 0-15,3-3 256 0,0-1-48 0,2-2-16 16,-1-2-48-16,1 0-16 0,-2-2 0 0,1-7 0 15,-2-1-128-15,-1-2 0 0,-1-1 0 0,1-1 0 16,-1 3 0-16,-2 0 0 0,-3 0 0 0,1 1 128 16,-2 0-128-16,-1 0 0 0,0-3 0 0,0-2 0 15,-1 0 0-15,-1-4 0 0,2 0 128 0,-1 0-128 0,-1 0 0 16,1 3 0-16,1 3 0 0,0 3 0 0,-1 0 0 0,-1 4 0 16,1 2 0-16,-3-1 0 0,0-1 0 0,-1-1 0 15,-3-2 0-15,-1 1 128 0,-2-2-128 16,-2-2 0-16,-1-1 0 0,-2-2 128 0,-1-1 0 0,-3 3 0 15,0-6 0-15,-3 3 0 0,0 3-128 0,-1-1 0 16,-1-3 0-16,1 1 0 0,-2-3-144 0,1 0 144 16,-1-3-192-16,-2-2 192 0,1 3-128 0,-1 1 128 15,2 4 0-15,0 4 0 0,-3 0 0 0,2 4 0 16,1 2 0-16,-2 2 0 0,0-2 0 0,0 2 0 16,1-4 0-16,-1 2 0 0,1-1 0 0,-1 0 0 0,1-4 0 15,-2 2 0-15,1 0 0 0,-1 5 0 0,1-2 0 0,0 0 0 16,-2 1-128-16,-2 2 128 0,1-2 0 0,-2 3 0 15,-2 1 0-15,0-1 0 0,-2 0 0 0,-2-1 0 16,-1-2 0-16,-1-1 0 0,-1-1 0 0,1-2 0 16,-3 1 0-16,1-2 0 0,-1-2 0 0,1 5 0 15,0 0 0-15,0 1 0 0,1 1 0 0,2 3 0 16,-1 3 0-16,1 1 0 0,-1 2 0 0,3 0 0 16,2 1 0-16,-3 1 0 0,-2-5 0 0,1 3 0 15,-3-4 0-15,0-1 128 0,-2 1-128 0,-1-1 0 16,1 0 0-16,-1-4 176 0,0 3-176 0,1-1 160 15,-2 0-160-15,2-3 0 0,2 3-160 0,0 4 160 16,-1-3 0-16,2 6 0 0,3 5 0 0,-2-4 0 16,-2-5 0-16,0-1 0 0,0 1 0 0,0 5 0 15,-1-1 0-15,-5 1 0 0,-3-5 0 0,-1 0 0 16,-2-4 144-16,1 0-144 0,1-2 0 0,1 0 144 0,1-2-144 0,3 2 0 16,-1-1 0-16,2 2 0 0,3 1 0 0,0-1 0 15,-2 0 128-15,-1 3-128 0,-1 3 0 0,-1-1 0 16,0 1 0-16,-2-3 0 0,-1 0 128 0,1 0-128 15,-1 1 192-15,2-1-64 0,0 2-128 0,2-2-144 16,1 0 144-16,1 0-208 0,2-1 208 0,2 2 0 16,3 3 0-16,3 3 0 0,-4 1 0 0,4 3 0 15,-2 0 0-15,3 3 0 0,-1 2 0 0,4 0 0 16,0 2 0-16,4 3-144 0,-1 1 144 0,2 1-208 16,10 3 80-16,0 0 128 15,0 0-2048-15,-7 12-304 0,0 1-48 0,7 5-20992 0</inkml:trace>
  <inkml:trace contextRef="#ctx0" brushRef="#br0" timeOffset="18238.71">16393 16482 25103 0,'0'0'1104'0,"0"0"240"0,0 0-1072 0,0 0-272 0,0 0 0 0,0 0 0 15,0 0 1072-15,0 0 144 0,0 0 48 0,0 0 0 16,0 0-352-16,0 0-64 0,0 0-16 0,0 0 0 16,0 0 224-16,0 0 32 0,0 0 16 0,0 0 0 15,0 0-240-15,0 0-48 0,6 9-16 0,-6-9 0 16,7 12 48-16,-1-5 16 0,-6-7 0 0,7 10 0 15,-2-1-256-15,0 2-48 0,1-1-16 0,0 3 0 16,1 3-240-16,-1-3-48 0,1-4-16 0,-1 3 0 16,1-3 112-16,-2 0 32 0,-5-9 0 0,0 0 0 15,7 13-32-15,-1 0 0 0,1 0 0 0,0 0 0 16,1 0-112-16,1 0-32 0,-1 0 0 0,1 0 0 16,0-2-80-16,3 0 0 0,1 1-128 0,0 0 192 15,0-1-16-15,2 1-16 0,-2-1 0 0,0 2 0 16,-2 4 0-16,2-3 0 0,0 0 0 0,2 3 0 0,-1 1 80 0,-2-1 16 15,-3-1 0-15,1-2 0 0,1-1 32 0,-1 1 16 16,1-3 0-16,2 1 0 0,1 0-304 0,0-2 128 16,1 3-128-16,0-4 0 0,5-1 192 0,-2 0-64 15,2-2 0-15,1 2-128 0,0 0 192 0,2 1-192 16,0-1 192-16,1 0-192 0,1 0 208 0,-2-2-64 16,-1 1-16-16,2 3 0 0,2 5-128 0,-5-4 0 15,-4-8 0-15,0 2 0 0,1 2 0 0,0-1 0 16,0 3 0-16,1-1 0 0,-1 1 128 0,1 0-128 15,1-1 128-15,1 1-128 0,1-2 128 0,3 2-128 16,0-1 128-16,-1 0-128 0,1-2 128 0,1 1-128 0,2-2 0 16,-1 1 128-16,0 0-128 0,1 0 0 0,-1 2 144 0,-1-2-144 15,-4 2 128-15,0 0-128 0,-1 0 128 0,0 2-128 16,0-1 128-16,0 2-128 0,-2-2 128 16,0-1-128-16,-2 2 0 0,1 1 144 0,1-2-144 0,2 0 0 15,0-3 128-15,1 2-128 0,0 0 0 0,1 0 0 16,-1-2 128-16,1 1-128 0,1-2 0 0,1 0 0 15,1 1 144-15,0-1-144 0,1 0 0 0,-1 0 144 16,0-1-144-16,-1 1 128 0,-2-2-128 0,1 1 128 16,2 1-128-16,-1-1 0 0,0 0 0 0,-1 0 0 15,0 0 0-15,1 0 0 0,-1 1 128 0,1-3-128 16,0 2 0-16,-2 0 0 0,2-1 0 0,-1-1 0 16,-2 1 128-16,0 0-128 0,-1-1 0 0,1 1 128 15,0 0-128-15,-1-3 160 0,-2-2-160 0,2 0 160 0,-1-1-32 16,-1 0-128-16,0-1 192 0,-1 2-64 15,0-5-128-15,0 2 0 0,1 0 0 0,-1 0 128 0,-2-1-128 0,1 3 0 16,-2-1 0-16,1-2 128 0,-1 1-128 0,0 1 0 16,-1-1 0-16,1 0 128 0,-4-2-128 0,2 1 0 15,2-1 0-15,-4 1 0 0,-2-1 0 0,1-2 0 16,-3 3 0-16,1-2 128 0,0 1-128 0,-1-3 192 16,-1-1-192-16,1 2 192 0,-1 0-192 0,1 0 0 15,-1-1 0-15,1-1 0 0,-1 1 0 0,2-3 0 16,0-2 0-16,0 2 0 0,0 0 0 0,-1 0 0 15,4 2 0-15,-1 0 0 0,1 1 128 0,-1 1 0 16,-1 3 0-16,2 0 0 0,-1-2-128 0,-1 2-192 16,-9 6 32-16,11-7 16 0,-2 2 144 0,-1 1 0 15,-8 4 0-15,0 0 0 0,10-3 0 0,-10 3 0 0,10-5 0 0,-10 5-128 16,11-1 128-16,-11 1 0 0,0 0 0 0,10-3 0 16,1 6 0-16,-11-3 0 0,0 0 0 0,0 0 0 15,10 0 0-15,-10 0 0 0,7-9 0 0,-7 9 0 16,0 0 0-16,7-4 0 0,-7 4 0 0,10 1 0 15,-10-1 0-15,0 0 0 0,0 0 0 0,0 0 0 16,0 0 0-16,0 0 0 0,7 1 0 0,-7-1 0 16,0 0 0-16,0 0 0 0,0 0 0 0,0 0 0 15,0 0 0-15,0 0 0 0,0 0 0 0,0 0 128 16,0 0-128-16,0 0 0 0,0 0 0 0,0 0 128 16,-6-9-128-16,6 9 0 0,-9-6 0 0,9 6 0 15,0 0 0-15,-9-4 0 0,9 4 0 0,-9-7 0 16,9 7 0-16,-10-4 0 0,10 4 0 0,0 0 0 15,-11-5 0-15,0 1 0 0,1 2 0 0,10 2 128 0,-12-4-128 16,3 4 0-16,-3 4 0 0,0-2 0 16,1-2 0-16,-4-4 144 0,-2-1-144 0,2 1 0 0,-1 2 128 15,-1 0-128-15,0 1 0 0,0 1 0 0,0 0 0 0,0 3 0 16,2-1 0-16,-1 1 0 0,-1-2 0 0,3 0 0 16,-1 1 0-16,4-2 0 0,-1 0 0 0,3 0 0 15,-2 0 0-15,2 0 0 0,0 0 0 0,9 0 0 16,0 0 0-16,-9 0 0 0,9 0 0 0,0 0 0 15,0 0 0-15,0 0 0 0,0 0 0 0,0 0 0 16,0 0 0-16,0 0 0 0,0 0 0 0,0 0 0 16,12 2 0-16,0 0 0 0,1 0 0 0,2-2 0 15,3 2 0-15,2-1 0 0,0 0 0 0,-1 2 0 0,2-3 0 0,-1 0 0 16,-2 1-128-16,-1 2 128 0,-3-1 0 16,0 1-144-16,-1-2 144 0,1 2 0 0,-3-3 0 15,1 1 0-15,0 0 0 0,-1 1 0 0,0-1 0 0,-1 0 0 16,-10-1 0-16,12 2 0 0,-12-2 0 0,12 2 0 15,0-2 0-15,-2 0 0 0,-10 0 0 0,13 0 0 16,-1-1 0-16,-2 1 0 0,-1-1 0 0,2 1 0 16,-2-2 0-16,-9 2 0 0,10-1 0 0,-10 1 0 15,11-1 0-15,-11 1 0 0,0 0 0 0,10 1 0 16,-10-1 0-16,0 0 0 0,0 0 0 0,0 0 0 16,0 0 0-16,0 0 0 0,0 0 0 0,0 0 0 15,0 0 0-15,0 0 0 0,0 0 0 0,0 0 0 16,0 0 0-16,9 6 0 0,-9-6 0 0,0 0 128 15,0 0-128-15,0 0 0 0,0 0 0 0,0 12 128 16,0-1-128-16,-1-1 0 0,1-10 0 0,-4 12 128 0,0-2-128 0,4-10 128 16,-6 11-128-16,-2-2 128 15,0 0-128-15,1 1 144 0,1 1-144 0,-1-1 160 0,0-2-160 0,0 4 0 16,-1-3 0-16,2 1 0 0,-2 1 0 0,1-2 0 16,0 1 128-16,7-10-80 0,-7 11-48 0,2-3 0 15,5-8 0-15,0 0 0 16,-4 11-640-16,4-11-64 0,-7 9 0 0,2 2-16 15,-1-1-2128-15,-3-2-416 0,-2 1-96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20:08:14.96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13685 12897 20495 0,'0'0'896'0,"0"0"208"0,0 0-880 0,7-12-224 0,-3-1 0 0,2 1 0 16,2 1 1216-16,1-2 192 0,0-3 32 0,2 2 16 15,0-1-144-15,0 1-32 0,-3 1 0 0,-1 0 0 16,0 0-400-16,-1 0-96 0,0 0-16 0,-2 2 0 0,-3 0-128 0,0 2-48 15,-1 1 0-15,0 8 0 0,-2-8-208 0,-1 1-64 16,3 7 0-16,0 0 0 0,-5-5 0 0,5 5-16 16,-7-1 0-16,7 1 0 0,0 0 80 0,0 0 32 15,-9-3 0-15,9 3 0 0,0 0 48 0,0 0 16 16,-8-1 0-16,8 1 0 0,0 0-32 0,0 0 0 16,0 0 0-16,0 0 0 0,0 0-160 0,0 0-32 15,0 0-16-15,-8-1 0 0,8 1-16 0,0 0 0 16,0 0 0-16,0 0 0 0,0 0-224 0,-6 7 0 15,6-7 0-15,-5 11 0 0,5-11 176 0,-6 10-16 16,3 1 0-16,0-1 0 0,-1 2-16 0,1-3 0 0,1 0 0 0,1 3 0 16,-1-2 48-16,1 2 0 0,0 0 0 0,-1 2 0 15,2 0 48-15,0 3 16 0,3 2 0 0,-2 2 0 16,-1-2-96-16,0 3-16 0,0 0 0 0,0 3 0 16,0 1-144-16,-2 0 160 0,-1 2-160 0,-1 0 160 15,0 5-160-15,0-3 0 0,-1 3 0 0,0 0 0 16,0 1 0-16,-1-1 0 0,1 0 128 0,0-6-128 15,0 2 128-15,1-3 0 0,0-3 0 0,-1 1 0 16,0-5 48-16,-1 2 0 0,1-1 0 0,0-1 0 16,0-5 16-16,-1 2 0 0,1-2 0 0,0 2 0 15,0-3-192-15,0 0 160 0,-2 4-160 0,1-4 160 16,0 0-160-16,1-1 0 0,1 0 0 0,0-1 0 16,-1 0 0-16,2-1 0 0,3-10 128 0,-2 12-128 0,2-12 0 15,-3 12 0-15,3-12 0 0,-1 11 0 16,1-11 0-16,0 0 0 0,-1 12 128 0,1-12-128 0,0 0 0 0,0 0 0 15,0 0 0-15,0 0 0 0,0 0-208 0,0 0 16 16,0 0 16-16,0 0 0 31,0 0-1136-31,0 0-224 0,0 0-64 0,0 0-12016 0,1-12-2400 0</inkml:trace>
  <inkml:trace contextRef="#ctx0" brushRef="#br0" timeOffset="978.63">13745 12724 26207 0,'0'0'1152'0,"0"0"256"0,-8 3-1136 0,8-3-272 0,0 0 0 0,0 0 0 15,0 0 448-15,0 0 16 0,0 0 16 0,0 0 0 16,-9 0 80-16,9 0 16 0,0 0 0 0,-8-1 0 16,8 1 16-16,0 0 16 0,-8-5 0 0,8 5 0 15,-5-7 112-15,1 2 32 0,4 5 0 0,0 0 0 16,-5-5 80-16,5 5 32 0,-6-7 0 0,6 7 0 15,0 0-96-15,-7-2 0 0,7 2-16 0,0 0 0 0,0 0-48 0,0 0 0 16,-8-5 0-16,8 5 0 0,0 0-224 0,0 0-48 16,0 0-16-16,0 0 0 0,0 0-176 0,0 0-48 15,0 0 0-15,0 0 0 0,0 0-64 0,8-6-128 16,-8 6 176-16,13-3-176 0,-1-1 128 0,1 0-128 16,0 1 0-16,1-1 0 0,2-1 304 0,1 2-48 15,0-3-16-15,1 2 0 0,2 1 48 0,-2 1 16 16,0 0 0-16,0 1 0 0,-1 0-304 0,2 1 0 15,-1 0 0-15,1-1 0 0,2 3 128 0,1-2-128 16,3-1 192-16,1 0-192 0,2-3 0 0,0 0 0 16,4-2 0-16,-2 1 0 0,-2 1 0 0,1-1 0 15,0 1 0-15,-1 0 0 0,0 2 0 0,-2-1 0 0,-4 2 0 16,0-1 0-16,-2 1 0 0,-2 1 0 0,-2 3 128 0,-2-1-128 16,0 5 0-16,-2-2 0 0,-2 0 128 0,1-1-128 15,-3 1 0-15,2-1 0 0,-10-4 128 0,12 6-128 16,-2-4 0-16,1 1 128 0,-11-3-128 0,11 1 0 15,-1-1 240-15,-10 0-64 0,11 0-16 0,-2 0 0 16,-9 0-32-16,11 0 0 0,-11 0 0 0,10 0 0 16,-10 0-128-16,0 0 0 0,0 0 0 0,0 0 128 15,0 0-128-15,0 0 0 0,0 0 0 0,0 0 0 16,0 0 0-16,0 0 0 0,0 0 128 0,0 0-128 16,0 0 0-16,0 0 0 0,0 0 144 0,0 0-144 15,0 0 0-15,0 0 128 0,0 0-128 0,0 0 0 16,0 0 0-16,0 0 144 0,0 0-144 0,0 0 0 0,0 0 144 0,0 0-144 15,0 0 0-15,0 0 144 0,0 0-144 0,0 0 0 16,-8-5 0-16,8 5 0 0,0 0 0 0,0 0 0 16,-9-3 0-16,9 3 0 0,0 0 0 0,0 0 128 15,-10-1-128-15,10 1 0 0,-9-3 0 0,9 3 0 16,0 0 128-16,0 0-128 0,0 0 0 0,0 0 0 16,0 0 0-16,0 0 0 0,-11 0 0 0,11 0 0 15,0 0 128-15,0 0-128 0,0 0 0 0,0 0 0 16,0 0 0-16,0 0 0 0,0 0 0 0,0 0 0 15,0 0 0-15,0 0 0 0,0 0 0 0,0 0 0 16,0 0 0-16,0 0 0 0,0 0 0 0,0 0 0 16,0 0 0-16,0 0 0 0,0 0 0 0,0 0 0 0,0 0 0 0,0 0 0 15,0 0 0-15,0 0 0 0,0 0 0 16,0 0 0-16,0 0 0 0,0 0 0 0,0 0 0 0,0 0 0 16,0 0 0-16,0 0 0 0,0 0 0 0,0 0 0 15,0 0 0-15,0 0 0 0,0 0 0 0,0 0 0 16,0 0 0-16,0 0 0 0,0 0 0 0,0 0 0 31,0 0-400-31,0 0-16 0,0 0 0 0,0 0 0 16,0 0-2288-16,4 11-464 0,1 2-96 0</inkml:trace>
  <inkml:trace contextRef="#ctx0" brushRef="#br0" timeOffset="2902.45">16751 14849 2751 0,'0'0'256'0,"0"0"-256"15,0 0 0-15,0 0 0 0,0 0 6336 0,0 0 1216 16,0 0 240-16,0 0 48 0,0 0-6016 0,0 0-1200 15,0 0-240-15,0 0-64 0,0 0 176 0,0 0 16 16,0 0 16-16,0 0 0 0,0 0 192 0,0 0 48 16,0 0 0-16,11 5 0 0,-11-5 0 0,0 0 0 15,0 0 0-15,0 0 0 0,0 0-64 0,3 10-16 16,-3-10 0-16,0 12 0 0,0-12 16 0,0 0 0 0,-4 10 0 0,0 0 0 16,4-10-192-16,-7 6-16 0,7-6-16 0,-9 7 0 15,0-1-48-15,9-6-16 0,-7 5 0 0,7-5 0 16,0 0-192-16,-9 6-32 0,9-6-16 0,0 0 0 15,-9 1-48-15,9-1 0 0,0 0 0 0,0 0 0 16,0 0-128-16,0 0 160 0,0 0-160 0,0 0 160 16,0 0-160-16,0 0 160 0,-8 0-160 0,8 0 160 15,0 0-160-15,0 0 0 0,0 0 144 0,0 0-144 16,-9 5 128-16,9-5-128 0,0 0 160 0,0 0-160 16,-5 8 160-16,1 0-160 0,0 1 160 0,2 0-160 15,2-9 0-15,0 13 0 0,1-1 0 0,0-1 0 16,0 1 0-16,2 0 0 0,-2 0 0 0,1-1 0 15,-2 0 0-15,1 2 0 0,2 0 0 0,-1 3 0 16,-2-2 0-16,0 2 0 0,0-1 0 0,0 3 0 0,0 2 0 0,-1 0 0 16,-2-1 0-16,3 1 0 0,0 2 0 0,0 1 128 15,0 2-128-15,3-1 0 0,1-2 0 0,-2-4 144 16,1 0-144-16,0 0 128 0,-1 1-128 16,0-2 0-16,-1-3 144 0,-1 0-144 0,0-1 0 0,1-1 0 15,-1-1 0-15,0 0 128 0,-1 2-128 0,0-2 0 16,-1-2 0-16,2-9 128 0,-2 10-128 0,2-10 0 15,0 0 128-15,-3 9-128 0,3-9 128 0,-1 10-128 16,1-10 128-16,0 0-128 0,0 0 0 0,0 0 128 16,0 0-128-16,2 9 0 0,-2-9 0 0,0 0 0 15,0 0 0-15,0 0 0 0,4 9 0 0,-4-9 0 16,0 0 0-16,0 0 0 0,3 9 0 0,-3-9 0 16,0 0 0-16,0 0 128 0,0 0-128 0,0 0 0 0,0 0 0 15,0 0 0-15,0 0 0 0,0 0 0 0,1 10 0 0,-1-10 0 16,0 0 0-16,0 0 0 0,0 0 0 15,3 11 0-15,-3-11 0 0,0 0 0 0,1 8 0 0,-1-8 0 16,0 0 0-16,0 0 0 0,0 0 0 0,0 0 128 16,0 0-128-16,0 0 0 0,0 0 0 0,0 0 128 15,0 0-128-15,0 0 0 0,0 0 128 0,0 0-128 16,0 0 0-16,0 0 144 0,0 0-144 0,0 0 0 16,0 0 128-16,0 0-128 0,0 0 0 0,0 0 0 15,0 0 0-15,0 0 0 0,0 0 0 0,0 0 0 16,0 0 0-16,0 0 0 0,0 0 0 0,0 0 0 15,0 0 0-15,0 0 0 0,-10 1 128 0,10-1-128 16,0 0 0-16,-11 1 128 0,1-1-128 0,1 0 0 16,9 0 144-16,-9-1-144 0,-1 0 0 0,3-1 144 0,-3 2-144 0,1-2 192 15,0-1-192-15,-1 2 192 16,-2 1-192-16,0 0 0 0,-1-3 0 0,0 2 0 0,0-2 0 0,-1 3 0 16,-2-2 0-16,-1-1 0 0,-1 0 0 0,-2 1 208 15,0 1-48-15,-3 1-16 0,0-2-144 16,-1 1 0-16,0 0 0 0,0 1 0 0,1 0 0 0,1-2 0 15,1 0 0-15,0 0 0 0,0 1 0 0,1 0 0 16,2-3 0-16,1 3 0 0,2-1 0 0,-1 0 0 16,0-1 128-16,2 2-128 0,0-3 0 0,-1 3 0 15,0-2 0-15,-1 2 0 0,0-2 0 0,1 2 0 16,-2 1 0-16,2 0 0 0,1-2 0 0,1 2 0 16,0 2 0-16,1-1 0 0,2-1 0 0,-1 1 0 0,2 1 0 15,9-2 0-15,0 0 0 0,-9 2 0 0,9-2 0 16,0 0 0-16,0 0-208 0,-8 7 80 0,8-7 128 0,0 0-208 15,0 0-96-15,0 0-16 0,0 0 0 0,0 0 0 16,0 0 64-16,-7 2 0 0,7-2 0 0,0 0 0 16,-8 2 256-16,8-2-192 0,0 0 192 0,0 0-160 15,-9 2-16-15,9-2 0 0,0 0 0 0,0 0 0 32,0 0-2208-32,0 0-448 0,0 0-96 0</inkml:trace>
  <inkml:trace contextRef="#ctx0" brushRef="#br0" timeOffset="7439">15810 15596 4607 0,'0'0'400'0,"0"0"-400"0,0 0 0 0,0 0 0 15,0 0 4416-15,0 0 816 0,0 0 144 0,0 0 48 16,0 0-3520-16,0 0-704 0,0 0-144 0,0 0-32 16,-4-7-272-16,4 7-64 0,0 0-16 0,-8-2 0 15,8 2 32-15,-9 0 0 0,9 0 0 0,0 0 0 16,-10 0 192-16,10 0 64 0,0 0 0 0,0 0 0 16,-9 0-160-16,9 0-32 0,0 0 0 0,0 0 0 0,0 0-192 0,0 0-32 15,0 0-16-15,0 0 0 0,0 0-144 0,0 0-16 16,0 0-16-16,0 0 0 0,-3-8 80 0,3 8 16 15,0 0 0-15,0 0 0 0,0 0 0 0,0 0 16 16,0 0 0-16,0 0 0 0,-6-7 48 0,0 3 16 16,6 4 0-16,0 0 0 0,-7-5-144 0,7 5-16 15,-10-4-16-15,10 4 0 0,-9-2-112 0,9 2-32 16,0 0 0-16,-9-2 0 0,3-3-32 0,6 5-16 16,0 0 0-16,0 0 0 0,-7-6-32 0,7 6 0 15,-4-7 0-15,4 7 0 0,-2-8-128 0,2 8 0 16,-4-9 0-16,0 3 0 0,0-1 144 0,4 7-144 15,-4-8 160-15,0 2-160 0,0-2 256 0,4 8-64 16,-5-7 0-16,-2 2 0 0,0 1 0 0,-2-1 0 16,1 0 0-16,1 0 0 0,-1 1-48 0,2 0-16 0,-1 0 0 0,1-1 0 15,1 1-128-15,-1-4 192 0,0 0-192 0,1 2 192 16,-1-1-192-16,0 0 160 0,2 0-160 0,0-1 160 16,0-1-160-16,0-2 160 0,0 2-160 0,0-1 160 15,2 1-32-15,-1-1-128 0,-2 0 192 0,1 4-64 16,0-1 0-16,-1 2-128 0,0-2 192 0,-2 2-64 15,1-1-128-15,-1 2 160 0,-1-2-160 0,2 1 160 16,-1 1-160-16,1 2 128 0,-2-4-128 0,1 3 128 16,0-1-128-16,0-3 0 0,-1-1 0 0,2 3 128 15,-2-1-128-15,1-1 0 0,0 1 0 0,0-2 128 16,1 0 0-16,-1 0-128 0,-1-2 192 0,2 3-64 16,6 7-128-16,-9-12 128 0,-1 3-128 0,3 3 128 15,-1 1-128-15,0-2 0 0,2 0 144 0,-2 2-144 16,8 5 128-16,-11-6-128 0,3-1 160 0,-1 1-160 15,-1 3 128-15,-1-2-128 0,2 1 0 0,0 0 144 0,9 4-144 16,-10-6 0-16,2 0 0 0,0 1 0 0,0 0 0 0,2 0 0 16,6 5 128-16,-9-7-128 0,1 1 0 0,0-1 0 15,0 2 0-15,2-2 0 0,-2 1 128 0,1-1-128 16,-1 1 128-16,2-1-128 0,-1 0 144 0,1 0-144 16,-2-1 160-16,0 2-160 0,-1-2 160 0,1 1-160 15,2 1 160-15,-2 1-160 0,0-2 128 0,2 1-128 16,-1-2 0-16,1 3 0 0,0-1 0 0,1-2 0 15,-1 1 0-15,0-1 0 0,3 0 0 0,-1-1 128 16,0 1-128-16,0-4 0 0,-1 1 0 0,1-1 0 0,-2-1 0 16,1 1 0-16,0 0 0 0,0 2 0 0,-2 1 0 0,1 0 0 15,-1 0 208-15,1 2 0 16,-2-2 0-16,0 2 0 0,-1 2-208 0,0 0-240 0,-2 0 48 0,0 0 16 16,0-2 176-16,1 2 0 0,-1 1 0 0,1 0 0 15,0-1 0-15,-1 0 0 0,1-1 0 0,-1 1 0 16,1-1 0-16,2 0 128 0,-2-1-128 0,-1 0 128 15,2-1-128-15,0 0 0 0,0-1 0 0,-2 1 128 16,1-1-128-16,-2 0 0 0,-1-1 0 0,3-1 0 16,-1 1 0-16,1 1 0 0,-2 1 0 0,0 1 0 15,1 0 0-15,-1 0 0 0,0 1-128 0,0 0 128 16,1 2 0-16,-1-2 0 0,-1-1 0 0,1 2 0 16,0 0 0-16,2-2 0 0,0 1 0 0,1-1 0 15,-3 1 0-15,3-2 0 0,0-1 0 0,1 0 0 16,0 0 0-16,1 1 0 0,0-4 0 0,0 2 0 0,0 2 0 15,1-3 0-15,-2 1 0 0,-1 1 0 0,0 0 0 16,1 0 0-16,0-2 0 0,0 3 0 0,1-2 0 0,-3 2 0 16,1 0 0-16,0-1 0 0,0 3 0 0,0-2 0 15,0 1 0-15,-2 0 0 0,2 0 0 0,1 0 0 16,-1-2 0-16,3 0 0 0,-1-3 0 0,2 2 0 16,0 0 0-16,0 2 128 0,-1-3-128 0,3 2 0 15,-1 0 0-15,0-1 0 0,0-1 0 0,0 2 0 16,1 1 128-16,-1-1-128 0,0 1 0 0,4 8 0 15,-5-10 0-15,0 2 0 0,5 8 0 0,-10-8 0 16,0 2 0-16,1-2 0 0,-2 3 0 0,1 0 0 16,10 5 0-16,-9-6 0 0,0 0 0 0,1 1 0 15,8 5 0-15,-9-6 0 0,0 0 0 0,1 1 0 0,1-2 0 16,0 1 0-16,0 0 0 0,1 1 0 0,-1 1 0 0,7 4 0 16,-7-9 0-16,0 1 0 0,1 2 0 0,0-3 0 15,1 2 0-15,0 1 0 0,0-2 0 0,0 1 0 16,5 7 0-16,-6-6 0 0,1-5 0 0,0 5 0 15,5 6 0-15,-7-7 0 0,1-1 0 0,-1 3 0 16,2-1 0-16,0 1 0 0,-2-2 0 0,1 2 0 16,1 0 0-16,-1-1 0 0,1 1 0 0,0 1 0 15,0-2 0-15,0-1 0 0,-2 1 0 0,2-1 0 16,1 1 0-16,-1-3 0 0,-1 1 0 0,1-4 0 16,0 0 0-16,0 2 0 0,0 1 0 0,-2-2 0 15,1 2 0-15,-1 3 0 0,-1-1 0 0,2 3 0 16,-1-4 0-16,1 3 0 0,-1-1 0 0,1 2 0 15,-1-3 0-15,-1 2 0 0,-1 0 0 0,1 0 128 16,-1-1-128-16,1 1 128 0,-1 1-128 0,1-2 128 0,2 2-128 16,-1 1 0-16,0-2 0 0,0 0 0 15,7 5 0-15,-6-9 0 0,-1 1 0 0,2 1 0 0,5 7 0 0,-5-8 0 16,5 8 0-16,-7-9 0 0,2 3 0 0,5 6 0 16,0 0 0-16,-7-7 0 0,1 1 0 0,6 6 0 15,0 0-128-15,0 0 128 0,-7-8 0 0,7 8 0 16,0 0 0-16,-6-5-128 0,6 5 128 0,0 0 0 15,0 0 0-15,0 0 0 0,0 0 0 0,0 0 0 16,-5-8 0-16,5 8 0 0,0 0 0 0,0 0 0 16,0 0 0-16,0 0 0 0,-6-11 0 0,6 11 0 15,-4-7 0-15,4 7 0 0,-2-13 0 0,2 13 0 16,0 0 0-16,-3-10 0 0,3 10 0 0,0 0 0 16,0 0 0-16,0 0 0 15,-2-9-368-15,2 9-80 0,0 0-32 0,0 0 0 16,0 0-1968-16,7 8-400 0,4 0-80 0</inkml:trace>
  <inkml:trace contextRef="#ctx0" brushRef="#br0" timeOffset="9108.54">13784 12703 13823 0,'0'0'1216'0,"0"0"-960"0,-8-8-256 0,3 1 0 16,0-2 3248-16,5 9 592 0,-3-9 128 0,3 1 32 15,0 8-2272-15,3-9-448 0,1 0-80 0,-4 9-32 16,5-9-352-16,-5 9-80 0,0 0-16 0,0 0 0 16,0 0-64-16,0 0-16 0,0 0 0 0,0 0 0 15,0 0 0-15,0 0 0 0,0 0 0 0,0 0 0 16,0 0 96-16,0 0 16 0,0 0 0 0,0 0 0 16,0 0-96-16,0 0-16 0,0 0 0 0,0 0 0 15,0 0-256-15,-5 8-48 0,5-8-16 0,0 0 0 16,0 0 16-16,0 0 0 0,0 0 0 0,-1 10 0 15,1-10-112-15,2 12-32 0,1-3 0 0,2 1 0 16,-2 2-64-16,1 0-128 0,-1-3 176 0,1 1-176 16,2 1 128-16,-1-1-128 0,-1-1 0 0,1 2 0 0,1-3 0 15,2 1 0-15,-3-1 0 0,2 1 0 0,-1 0 128 16,1-3-128-16,0 1 144 0,-1-2-144 0,1 2 224 0,0 1-48 16,-7-8-16-16,8 6 0 0,1 1 0 0,-1-2 0 15,-8-5 0-15,9 8 0 0,0-1-32 0,-1 1-128 16,1-1 192-16,-1-1-64 0,-1 1-128 0,1-2 128 15,-1 2-128-15,2-1 128 0,-1 1-128 0,1-1 0 16,2-1 144-16,1 0-144 0,-2 1 128 0,2-1-128 16,-2 1 160-16,2 1-160 0,-2-1 160 0,1 1-160 15,-1 0 160-15,1 0-160 0,-1 0 144 0,0-1-144 16,2 4 128-16,-1-4-128 0,0 2 128 0,1-2-128 16,0 1 0-16,-2-1 128 0,-10-6-128 0,12 11 192 15,0-2-192-15,1 0 192 0,-1-1-64 0,1 1-128 0,0-2 192 0,1-1-64 16,0 2-128-16,-1 1 160 0,0 0-160 15,0 0 160-15,0 0-160 0,-2 2 0 0,-1 1 0 0,1 1 128 16,-1 1 0-16,1 2 0 0,-1-2 0 0,-1-1 0 16,2-1-128-16,-4 2 0 0,1-4 0 0,0 1 0 15,1-3 0-15,0 0 0 0,0-1 0 0,2 1 0 16,-1-1 0-16,1 1 0 0,2-1 0 0,-2 1 128 16,1-1-128-16,0 1 0 0,0-1 144 0,-1 1-144 15,0 3 0-15,1-1 144 0,-2 0-144 0,2 1 0 16,-2 1 128-16,2-3-128 0,-2 2 0 0,2 1 0 15,-2 0 128-15,1 0-128 0,1-3 0 0,-2 0 0 16,0-1 0-16,1 0 0 0,-1-1 0 0,1 1 0 16,-2-1 128-16,0-1-128 0,0 1 0 0,2-1 0 15,-2-1 0-15,0 1 0 0,-9-6 128 0,12 10-128 0,-2-3 0 0,0 2 0 16,0 0 128-16,-1 0-128 16,-1 0 128-16,-1 2-128 0,1-1 144 0,0 2-144 0,0-1 128 0,0 0-128 15,-2-1 0-15,2 1 144 0,0 2-144 0,-2 1 0 16,1 1 0-16,-1-1 128 0,1-1-128 0,-1-1 0 15,0-2 0-15,0 0 0 0,1 0 0 0,-1-1 0 16,2 0 0-16,0 0 0 0,-2-1 0 0,2 0 0 16,0 1 128-16,0-3-128 0,0 3 0 0,1 1 0 15,0 1 0-15,0-3 0 0,0 0 0 0,0 2 0 16,2 1 0-16,-2 2 128 0,0-5-128 0,0 2 0 16,-1 2 0-16,1-3 0 0,-1 1 0 0,0 2 0 0,1 0 128 15,1-2-128-15,1-1 0 0,-1 2 0 0,-1-3 0 16,0 1 0-16,0 0 0 0,2-1 0 0,1 1 0 15,-2 1 0-15,-1 1 0 0,2-1 0 0,-1 2 0 0,0-4 0 16,0 1 0-16,0 1 0 0,0-1 0 0,1 2 0 16,-1 0 0-16,1 1 0 0,-1-1 0 0,1 0 0 15,-1 1 0-15,0 1 0 0,1 0 0 0,-1 3 0 16,1-3 0-16,-1-3 0 0,-1 2 0 0,0-2 0 16,1 1 0-16,-1 1 0 0,-2-3 128 0,3 0-128 15,-1 0 0-15,-1 0 0 0,-2-1 0 0,1 2 0 16,-1-3 0-16,1 2 0 0,-1-1 0 0,1 0 0 15,-2 1 0-15,1 0 0 0,0-3 128 0,0 2-128 16,-6-8 0-16,8 9 0 0,1-1 0 0,-1 0 0 16,0-1 0-16,0-1 0 0,-1 2 128 0,1-2-128 0,1 1 0 15,-1-1 0-15,0 0 0 0,0 0 0 0,0 1 0 16,-1-1 0-16,0 1 128 0,-1-1-128 16,1 1 0-16,1-1 0 0,-8-6 0 0,8 11 0 0,-1-3 0 0,-7-8 0 15,8 10 128-15,-1-2-128 0,-7-8 0 0,8 12 0 16,-1-2 0-16,-1-1 0 0,-6-9 0 0,6 11 0 15,-6-11 128-15,11 11-128 0,-5-3 0 0,2 0 0 16,-8-8 0-16,9 10 0 0,-9-10 0 0,9 12 0 16,-2-1 0-16,-2-1 0 0,-5-10 0 0,8 12 0 15,-8-12 0-15,5 11 0 0,0 0 0 0,-5-11 0 16,7 12 0-16,-2-3 0 0,-1 1 0 0,0 1 0 16,0-1 128-16,-4-10-128 0,5 13 0 0,-1-3 0 15,1 1 0-15,-1-1 0 0,-4-10 0 0,6 12 0 16,-6-12 0-16,8 9 0 0,-1 0 0 0,-1-1 0 0,-6-8 0 0,8 8 0 15,-1 1 0-15,-2-2 0 0,-5-7 0 0,6 6 0 16,-2 2 0-16,-4-8 0 0,5 9 0 0,-5-9 0 16,6 7 0-16,-6-7 128 0,0 0-128 0,5 9 0 15,-5-9 0-15,0 0 0 0,0 0 0 0,0 0 0 16,9 6 128-16,-9-6-128 0,0 0 0 0,0 0 128 16,0 0-128-16,0 0 0 0,0 0 0 0,0 0 128 15,0 0-128-15,0 0 0 0,0 0 0 0,0 0 0 16,0 0 0-16,0 0 0 0,0 0 0 0,0 0 0 15,0 0-256-15,0 0-48 0,0-9 0 0,0 9 0 16,-3-9-1440 0,3 9-304-16,-6-9-48 0,-3 4-20208 0</inkml:trace>
  <inkml:trace contextRef="#ctx0" brushRef="#br0" timeOffset="10499.1">16705 14860 3679 0,'0'0'160'0,"0"0"32"16,0 0-192-16,0 0 0 0,0 0 0 0,0 0 0 0,0 0 3872 0,0 0 736 15,0 0 128-15,0 0 48 0,0 0-3376 0,0 0-656 16,5-7-144-16,-5 7-32 0,0 0 672 0,5-7 128 16,-5 7 32-16,5-9 0 0,-5 9-48 0,0 0 0 15,0 0 0-15,0 0 0 0,4-9-208 0,-4 9-64 16,0 0 0-16,0 0 0 0,0 0-256 0,0-9-64 16,0 9-16-16,0 0 0 0,0 0-240 0,-5-7-32 15,5 7-16-15,-7-5 0 0,1-2 80 0,-1 3 16 16,1-1 0-16,-1 0 0 0,-1 0 16 0,2 0 16 0,-2-2 0 0,2 1 0 15,-2 0-32-15,0-1-16 16,0 0 0-16,0-3 0 0,-1 0-32 0,0 1-16 0,0 2 0 0,0-3 0 16,-2 0-160-16,1-2-16 0,0 0-16 0,-1-1 0 15,-1 0-48-15,1-1 0 0,-2 1 0 0,0-1 0 16,0-2-16-16,-2-1-16 0,1 1 0 0,-2-2 0 16,1 4-32-16,0-3 0 0,1 0 0 0,0 0 0 15,-3-1-16-15,1 1-16 0,0 0 0 0,1 0 0 16,-1 0-32-16,0 1 0 0,2 2 0 0,0-2 0 15,-2 1-128-15,-1 0 192 0,1-3-192 0,2 1 192 16,1 4-192-16,0-3-144 0,0-2 144 0,0 0-208 16,1 2 448-16,-1-1 80 0,1 0 32 0,1 2 0 15,-1 0-224-15,0 0-128 0,-1-1 160 0,0 2-160 16,-1-3 160-16,-1 1-160 0,1 1 160 0,0 2-160 16,-2 0 256-16,-1 1-64 0,0-1 0 0,0 1 0 0,0-2-192 15,0-1 0-15,0 0 0 0,1 0 0 0,-1 1 0 16,0 0 0-16,0-2 0 0,2 0 0 0,1 1 0 0,1-5 128 15,1 3-128-15,0-2 0 0,2 2 128 0,1-3-128 16,-2 3 0-16,2 2 0 0,2-2 0 0,0 1 128 16,-1-1-128-16,0 3 0 0,-1-2 0 0,1 3 0 15,1 0 0-15,-1 1 0 0,-1 0 0 0,0 2 0 16,-1 1 0-16,3-1 0 0,-3-2 0 0,1 3 128 16,0-2-128-16,0 1 0 0,-1-3 0 0,1 1 0 15,-2 3 0-15,2-3 0 0,0 0 0 0,-2 1 128 16,0-2-128-16,0 0 0 0,2-3 0 0,0 2 0 15,-1-2-192-15,-1 0 192 0,1 2 0 0,-1-2 192 0,0-2 0 0,0 2 0 16,1 1-192-16,-1 0 0 0,0 1 0 16,-1-2 0-16,1 1 0 0,2-1 0 0,0 3 0 0,-1 0 0 15,-1 0 0-15,1 0 0 0,-1 0 0 0,0 0 0 16,-4-1 0-16,4 1 0 0,0 0 0 0,-1 0 0 16,-1 1 0-16,2 0 0 0,-1-1 0 0,1 0 0 15,0 0 0-15,-1 1 0 0,0 2 0 0,2-1 0 16,-2 1 0-16,0-1 0 0,2 1 0 0,-2 1 0 15,2 1 0-15,-1 2 0 0,1-2 0 0,0 1 0 16,-1-1 0-16,2 2 0 0,-1-3 0 0,0 2 0 16,0 1 0-16,0-1 0 0,-2 1 0 0,1-1 0 15,1 2 0-15,0-2 0 0,-2 1 0 0,-1-3 0 16,1 1 0-16,2 0 0 0,-1 0 0 0,1 1 0 16,-1-1 0-16,2 0 0 0,-1-1 0 0,1 2 0 0,-1-1 0 15,1 2 0-15,0-3 0 0,1 2 0 0,-2-1 0 0,2 2 0 16,0-1 0-16,2 2 0 0,-1 0 0 0,2 0 0 15,-1 0 0-15,-2-1 0 0,-1 1 0 0,2 0 0 16,1-2 0-16,6 7 0 0,-10-4 0 0,3 2 0 16,7 2 0-16,-8-4 0 0,0 0 0 0,8 4 0 15,-7-4 0-15,7 4 0 0,-7-4 0 0,0 0 0 16,7 4 0-16,-5-4 0 0,0-1 0 0,5 5 0 16,0 0 0-16,-6-5 0 0,6 5 0 0,0 0 0 15,-6-5 0-15,6 5 0 0,-5-4 0 0,5 4 0 16,0 0 0-16,-5-7 0 0,5 7 0 0,-4-6 0 15,4 6 0-15,0 0 0 0,-3-11-160 0,3 11 32 16,0 0 0-16,0 0 0 16,0 0-960-16,0 0-192 0,0 0-48 0,0 0 0 15,13 9-2288-15,3 6-464 0</inkml:trace>
  <inkml:trace contextRef="#ctx0" brushRef="#br0" timeOffset="11749.7">16810 14838 25791 0,'0'0'2304'0,"0"0"-1856"0,-14 3-448 0,14-3 0 0,-13 5 2240 15,13-5 336-15,0 0 80 0,-13 0 16 0,13 0-2160 0,0 0-512 16,0 0 0-16,-11 0 0 0,11 0 0 0,0 0 0 15,-11-7 0-15,11 7 0 0,0 0 128 0,0 0-128 16,-13-5 160-16,3 1-160 0,10 4 208 0,-11-2-48 16,-1 0-16-16,12 2 0 0,-14 3 304 0,2 0 48 15,-1 1 16-15,0-1 0 0,0 1 80 0,-2 0 32 16,2 2 0-16,-2-3 0 0,-2 1 64 0,0-1 16 16,0-2 0-16,1-1 0 0,-1-1 48 0,3-2 16 15,-3 2 0-15,0-4 0 0,0 0-256 0,0 2-64 16,0-6 0-16,0 1 0 0,0 2-128 0,-1-4-16 15,0 3-16-15,0-1 0 0,-1 1-288 0,4 2 0 16,-2 1 128-16,0 2-128 0,-2-2 0 0,1 2 160 0,0 1-160 0,-2 1 128 16,1 0-128-16,1 0 0 0,-1 0 0 15,2-3 128-15,2 1 128 0,-2 0 32 0,0 2 0 0,0 0 0 16,1-2-32-16,1-1-16 0,0-1 0 0,1 0 0 16,-2-1 16-16,2 0 0 0,0 0 0 0,1 0 0 15,0-2-256-15,1 2 176 0,1 0-176 0,2-2 160 16,0 1-160-16,1 0 128 0,-1 2-128 0,9 4 128 15,-12-5-128-15,2 4 0 0,1-3 0 0,-2 3-176 16,1 1 176-16,0 0 0 0,10 0 0 0,-11 2 0 16,-1-2 0-16,2 3 0 0,1-3 0 0,0 0 0 15,1 0 0-15,8 0 0 0,-10 1 0 0,10-1 0 16,-10 0 0-16,10 0 0 0,-9 2 0 0,9-2 0 16,0 0 0-16,0 0 0 0,-8 1 128 0,8-1-128 15,0 0 0-15,0 0 144 0,0 0-144 0,0 0 0 16,0 0 176-16,0 0-176 0,0 0 160 0,-6 9-160 0,6-9 0 15,0 0 0-15,-3 9 0 0,3-9 0 0,0 0 0 0,-1 12-128 16,0-2 128-16,1-10 0 0,0 0 0 0,-2 13 0 16,1-2 0-16,1 0 0 0,0 3 0 0,0-4 0 15,0 3 0-15,1 0 0 0,2 0 0 0,0 1 0 16,-1-1 0-16,1 2 0 0,1 0 0 0,0 1 0 16,1 1 0-16,1 3 0 0,-2-3 0 0,2 2 0 15,-3-2 0-15,1 3 0 0,0-5 0 0,0 3 0 16,0-1 0-16,-1 0 0 0,-2 2 0 0,0 0 0 15,2-2 0-15,-3 0 0 0,0 0 0 0,-1 3 0 16,-1-1 0-16,1-1 0 0,-2 1 176 0,2-1-176 16,-2 0 192-16,2 0-192 0,0 2 208 0,0 0-64 15,-1-1-16-15,1-1 0 0,4-1-128 0,-1 3 128 16,1-2-128-16,1-1 128 0,0-1-128 0,0-2 0 0,1-1 0 0,0-1 128 16,-1 1-128-16,0-3 0 0,0-1 0 0,-2-1 0 15,-2-8 0-15,3 9 0 0,-2 2 128 0,-1-11-128 16,0 0 0-16,0 9 0 0,0-9 0 0,-1 10 128 15,1-2-128-15,0-8 0 0,0 0 144 0,-4 9-144 16,4-9 0-16,-4 8 0 0,4-8 0 0,0 0 128 31,0 0-688-31,0 0-128 0,0 0-16 0,0 0-14848 0,10 3-2976 0</inkml:trace>
  <inkml:trace contextRef="#ctx0" brushRef="#br0" timeOffset="20379.81">23224 13381 2751 0,'0'0'256'0,"0"0"-256"0,0 0 0 0,0 0 0 16,0 0 2176-16,0 0 384 0,0 0 64 0,0 0 32 16,0 0-688-16,0 0-144 0,0 0-32 0,0 0 0 15,0 0-496-15,0 0-96 0,0 0-32 0,0 0 0 16,0 0 112-16,0 0 32 0,0 0 0 0,0 0 0 15,0 0 112-15,0 0 32 0,0 0 0 0,0 0 0 16,0 0-272-16,0 0-48 0,0 0-16 0,0 0 0 16,0 0-176-16,0 0-48 0,0 0 0 0,0 0 0 15,0 0-192-15,0 0-32 0,0 0-16 0,0 0 0 16,-3 14-160-16,3-14-48 0,0 0 0 0,0 0 0 16,0 0 112-16,0 0 16 0,0 0 0 0,0 0 0 15,-10-3-80-15,10 3-16 0,0 0 0 0,0 0 0 16,0 0-16-16,0 0 0 0,-2 9 0 0,-1 1 0 15,3-10-96-15,0 0-32 0,-1 5 0 0,1-5 0 16,-8-8-16-16,3 4-16 0,5 4 0 0,0 0 0 16,0 0-112-16,0 0 0 0,0 0-16 0,0 0 0 0,0 0-16 0,0 0 0 15,0 0 0-15,1 13 0 0,3 5-160 16,-1-3 160-16,-2-6-160 0,2-1 160 0,-3-8-160 0,0 10 192 16,0-3-192-16,0-7 192 0,0 0-48 0,0 0 0 15,0 10 0-15,1-2 0 0,-1-8-144 0,0 12 192 16,1-3-192-16,0 0 192 0,-1-9-192 0,0 0 128 15,0 0-128-15,-3 10 128 0,1 2-128 0,2-12 0 16,-1 12 144-16,0-2-144 0,1-10 0 0,0 13 144 16,2-2-144-16,1-1 0 0,-3-10 144 0,2 12-144 15,-2-12 0-15,2 12 144 0,-2-12-144 0,0 0 0 16,1 15 144-16,-2-4-144 0,1-11 0 0,0 13 144 16,-2-3-144-16,2-10 0 0,0 0 160 0,-1 11-160 0,1-11 128 0,0 0-128 15,0 0 0-15,-2 10 128 16,2-10-128-16,-3 12 0 0,3-12 0 0,0 0 128 0,0 0-128 0,-3 9 0 15,3-9 128-15,0 0-128 0,-4 10 0 0,4-10 128 16,0 0-128-16,0 0 0 0,0 0 0 0,0 0 128 16,-3 11-128-16,3-11 0 0,0 0 0 0,0 0 0 15,0 0 0-15,0 0 0 0,0 0 0 0,0 0 0 16,0 0 128-16,0 0-128 0,0 0 0 0,0 0 128 16,0 0-128-16,0 0 0 0,0 0 0 0,0 0 128 15,0 0-128-15,0 0 0 0,0 0 0 0,0 0 128 16,0 0-128-16,0 0 0 0,0 0 0 0,0 0 0 15,0 0 0-15,0 0 0 0,0 0 0 0,0 0 0 16,0 0 0-16,0 0-192 0,0 0 0 0,7 8 16 0,-7-8 304 16,0 0 64-16,0 0 16 0,0 0 0 15,11 5-208-15,-11-5 0 0,12 1 0 0,-12-1 0 0,0 0 0 0,11 5 0 16,-11-5 0-16,12 2 0 0,-12-2 0 0,12 1 0 16,-12-1 0-16,13 1 0 0,-3-1 0 0,2 0 0 15,-2-1 0-15,2 0 0 0,0-1 0 0,0-2 128 16,-1 2-128-16,1-1 0 0,-12 3 0 0,14-1 0 15,1-2 0-15,-1 1 0 0,-1-1 0 0,-1-1 0 16,0 3 0-16,-12 1 0 0,13 0 0 0,-13 0 0 16,11 0 0-16,-11 0 0 0,11 1 0 0,-11-1 0 15,10 3 0-15,-10-3 0 0,0 0 0 0,13 1 128 16,-13-1-128-16,12 1 0 0,-12-1 0 0,0 0 0 16,12 0 0-16,-12 0 0 0,10-1 0 0,-10 1 128 15,0 0-128-15,0 0 0 0,0 0 0 0,0 0 0 0,8-5 0 16,-8 5 0-16,0 0 0 0,0 0 0 0,5-8 0 0,-5 8 0 15,5-8 128-15,-5 8-128 0,0 0 0 0,3-10 144 16,0 1-144-16,-3 9 0 0,1-11 0 0,-1 11 128 16,1-10-128-16,-1-1 0 0,0 2 0 0,0 0 0 15,0 9 0-15,-1-10 0 0,1 10 0 0,-1-11 0 16,1-2 0-16,0 4 0 0,0 9 128 0,-2-10-128 16,1 0 0-16,1 10 0 0,-1-10 0 0,1 1 128 15,0 9-128-15,0-9 0 0,0 9 0 0,0-12 0 16,-2 0 0-16,1 2 0 0,0-1 0 0,1 4 0 15,0-4 0-15,0 11 0 0,-2-10 0 0,2 10 0 16,0-12 0-16,-1 3 0 0,1 9 128 0,-2-8-128 16,2 8 0-16,0 0 0 0,-2-9 0 0,2 9 0 15,0 0 0-15,0 0 0 0,-2-10 0 0,0 0 0 16,0 4 0-16,2 6 0 0,0 0 0 0,0 0 0 0,0 0 0 0,0-9 0 16,0 9 0-16,0 0 0 0,4-8 0 0,-4 8 0 15,0 0 0-15,0 0 0 0,5-8 0 0,-5 8 0 16,0 0 0-16,0 0 0 0,4-10 0 0,-4 10 0 15,0 0 0-15,0 0 0 0,0 0 0 0,0 0 0 16,0 0 0-16,0 0 0 0,0 0 0 0,-2-7 0 16,2 7 128-16,0 0-128 0,0 0 0 0,0 0 0 15,0 0 0-15,0 0 0 0,-3-6 0 0,3 6 0 16,0 0 0-16,0 0 0 0,0 0 0 0,0 0 0 16,0 0 0-16,0 0 0 0,0 0 0 0,0 0 0 15,0 0 0-15,0 0 0 0,0 0-128 0,0 0 128 16,0 0 0-16,0 0 0 0,0 0 0 0,0 0 0 15,0 0 0-15,0 0 0 0,0 0 0 0,0 0 0 0,0 0 0 0,0 0 0 16,0 0 0-16,0 0 0 0,0 0 0 0,0 0 0 16,0 0 0-16,0 0 0 0,-10-2 0 0,10 2 0 15,0 0 0-15,0 0 0 0,0 0 0 0,-7-2 0 16,7 2 0-16,-8-3 0 0,8 3 0 0,0 0 0 16,-11-2 0-16,2 0 0 0,0 1 0 0,9 1 0 15,-9 0 0-15,1 0 128 0,0 0-128 0,0 0 0 16,-1 1 0-16,9-1 0 0,-10 4 128 0,1-3-128 15,0 2 0-15,9-3 0 0,-11 1 0 0,2-1 0 16,0 0 0-16,9 0 0 0,0 0 0 0,-9 2 0 16,0-2 0-16,9 0 128 0,-11 0-128 0,2-2 0 0,-1 1 128 15,1 0-128-15,0-1 128 0,-1 2-128 0,1-1 128 16,0 1-128-16,0 0 0 0,0 1 128 0,0-1-128 16,0 2 0-16,-2-1 0 0,3 3 0 0,2 2 0 15,6-6 0-15,-12-5 0 0,2 1 48 0,2 3-48 0,-1 0 0 16,9 1 0-16,-9-2 0 0,9 2 0 0,0 0 0 15,-10-1 0-15,10 1 0 0,-7-2 0 0,7 2 0 16,0 0 0-16,0 0 0 16,-4-7-432-16,4 7-80 0,2-10 0 0,4-3-16 15,0 2-2000-15,5-6-400 0,4-2-80 0</inkml:trace>
  <inkml:trace contextRef="#ctx0" brushRef="#br0" timeOffset="27349.63">9946 15817 1839 0,'0'0'160'0,"0"0"-160"0,0 0 0 0,0 0 0 16,0 0 3600-16,8-9 688 0,1-1 144 0,1 2 32 16,1-1-3264-16,-1 1-656 0,-1 1-128 0,2 1-32 15,-1-1-624-15,-1 1-128 0,-1-1-16 0,0 2-16 16,0-1 208-16,0 0 64 0,-8 6 0 0,8-5 0 16,-1-1 272-16,-7 6 64 0,0 0 16 0,7-7 0 15,-7 7 1408-15,0 0 288 0,0 0 48 0,0 0 16 16,0 0-224-16,0 0-32 0,0 0-16 0,0 0 0 15,0 0-720-15,0 0-144 0,0 0-16 0,0 0-16 16,0 0-416-16,0 0-80 0,0 0 0 0,0 0-16 16,0 0 16-16,0 0 0 0,0 0 0 0,0 0 0 0,0 0 192 0,0 0 32 15,0 0 16-15,0 0 0 0,-12-2-96 0,0 0-16 16,2 1 0-16,0 1 0 0,-2 0 80 0,-1 1 16 16,0-1 0-16,-2 0 0 0,1 0-112 0,0 2-32 15,-1-2 0-15,0 1 0 0,-1-1-32 0,2 0-16 16,-2 0 0-16,2 1 0 0,-2-1 16 0,2-1 0 15,-1 0 0-15,0-1 0 0,-1 1-112 0,0 0-32 16,1-1 0-16,-1 1 0 0,-1 0-96 0,2-1-128 16,0 2 176-16,-2 0-176 0,-2 2 160 0,2-1-160 15,0 0 128-15,1 1-128 0,1-1 224 0,-1-1-32 16,0 0-16-16,2 0 0 0,1 0 32 0,-1-3 16 16,-1 1 0-16,1-1 0 0,1 1 0 0,0-1 0 15,-2 0 0-15,1-2 0 0,0 0-32 0,-1 2-16 16,1-1 0-16,0 0 0 0,-1 1-176 0,2 0 192 0,2 0-192 0,-1 1 192 15,-2-2-192-15,1 1 0 0,1 1 144 0,0 0-144 16,0 2 0-16,1 0 0 0,-1 0 0 0,1 3 0 16,1 1 0-16,0-2 0 0,-1 2 0 0,-1 0 0 15,-2-1 0-15,1 1 0 0,-1 0 0 0,-1-2 0 16,0 1 0-16,0 1 0 0,1-3 0 0,0 0 0 16,-2-1 0-16,0 0 0 0,1-1 0 0,0 0 0 15,2-2 160-15,0 1-32 0,-1 0-128 0,1 0 192 16,0-2-16-16,0 2-16 0,-1 1 0 0,1 0 0 15,-1 0-160-15,0-1 192 0,2 1-192 0,1 0 192 16,-1-1-192-16,0 2 0 0,2-1 0 0,1 1 128 16,9 0-128-16,-9 0 0 0,-2 1 0 0,2 1 0 15,-1-1 0-15,0 2 0 0,10-3 0 0,-10 2 0 16,0-1 0-16,0 2 0 0,10-3 0 0,-10 3 0 0,1-1 0 16,1-2 0-16,8 0 0 0,-10 2 0 0,0-2 0 0,1 0 160 15,0 0-160-15,0 0 160 0,0 0 16 0,0 0 0 16,-2-2 0-16,2 2 0 0,1-2-16 0,8 2 0 15,-9-3 0-15,9 3 0 0,0 0-160 0,0 0 192 16,-9-3-192-16,9 3 192 0,-9-1-192 0,9 1 0 16,-6-1 0-16,6 1 0 0,0 0 0 0,0 0 0 15,-10 2 0-15,10-2 0 0,-9 2 0 0,9-2 0 16,-7 4 0-16,7-4 0 0,-10 4 0 0,3 1 0 16,7-5 0-16,-10 1 0 0,1 0 0 0,1 1 0 15,3 0 0-15,0-2 0 0,0 0 128 0,0 0-128 16,-2-2 0-16,1 2 128 0,-1 0-128 0,2-2 128 0,-4 0-128 0,9 2 128 15,-8 0-128-15,8 0 128 16,0 0-128-16,0 0 128 0,0 0-128 0,0 0 0 0,0 0 0 0,0 0 0 16,0 0 0-16,0 0 0 0,-3 9 0 0,3-9 0 15,-1 12 0-15,0-1 0 0,1-11 0 0,0 16 0 16,0 0 0-16,0-1 0 0,1 0 0 0,-1-4 0 16,0 2 0-16,1 0 0 0,-1 2 0 0,0-2 0 15,0-3 0-15,2 2 0 0,0 0 0 0,1-1 0 16,-2 0 0-16,0 1 0 0,1-1 0 0,0 4 0 15,1 0 0-15,0 2 0 0,0 3 0 0,0 1 0 16,0 2 0-16,1 2 0 0,0 0 0 0,1 3 0 16,0 0 0-16,0 4 0 0,0 4 128 0,1 0-128 15,-1 1 0-15,0 4 0 0,-1 2 0 0,0 0 0 16,-2-4 0-16,1-1 0 0,-2-3 128 0,2-2-128 0,-3-2 0 0,-1-2 0 16,-1 0 0-16,0-2 128 0,-2-1-128 0,-1 0 192 15,-2-1-192-15,2 1 192 0,-2-2-64 0,2 2 0 16,0-3 0-16,0 2 0 0,-3 1-128 0,3 0 192 15,-1-1-192-15,1 2 192 0,1-2-192 0,0 1 0 16,1 3 0-16,0-6 0 0,2 1 0 0,-1-1 0 16,0-1 0-16,0 2 192 0,1-1-192 0,1 1 0 15,0-5 0-15,0-2 0 0,-1 0 0 0,1 1 0 16,0-1-192-16,0 0 192 0,0-1 0 0,0 0 0 16,0-3 224-16,0 0-64 0,-2-3-160 0,0 2 0 15,2-12 0-15,-1 13 128 0,1-13-128 0,0 10 0 16,0-10 0-16,0 11 128 0,0-11-128 0,0 0 160 0,0 0-160 0,0 0 160 15,0 0-160-15,0 0 0 0,0 0 144 0,0 10-144 16,0-10 0-16,0 0 0 0,0 0 0 0,0 0 128 16,0 0-128-16,0 0 0 0,0 0 0 0,3 12 0 15,-3-12 0-15,7 6 0 0,-7-6 0 0,9 8 0 16,0-1 0-16,2-2 0 0,0-1 0 0,1-3 0 16,1-1 0-16,2 0 0 0,0 0 0 0,2 0 0 15,3-1 0-15,1-2 0 0,1 1 0 0,1 0 0 16,2-3 0-16,1 2 0 0,0 1 0 0,0-1 0 15,0-1 0-15,2 2 0 0,-1-2 0 0,2 0 0 16,-1 1 0-16,1-3 0 0,-2 1 0 0,1-2 0 16,-1-1 0-16,1 0 0 0,-2 2 0 0,1-1 0 15,0 0 0-15,2 1 0 0,1 1 0 0,1 1 0 16,1 0 0-16,2 2 0 0,-2 0 0 0,2 4 0 0,-1-2 0 16,-1 2 0-16,-1 0 0 0,-2 2 0 15,-1-2 0-15,-2 2 0 0,-2 1 0 0,-1-1 0 0,-4-1 0 0,-1-1 0 16,1 4 0-16,-1-4 0 0,-1 1 0 0,0-1 0 15,1 1 0-15,0-2 0 0,-2-2 0 0,0 0 0 16,-2-2 0-16,2 2 0 0,-1-3 0 0,1 1 0 16,-2-1 0-16,2 2 0 0,-2-3 0 0,0 1 0 15,-2-2 0-15,-1 3 0 0,-1-1 0 0,1 2 0 16,-2-2 0-16,0 2 0 0,-9 2 0 0,12 0 0 16,-12 0 0-16,10-3 0 0,-10 3 0 0,9-1 0 15,-9 1 0-15,0 0 128 0,8 0-128 0,-8 0 0 16,0 0 0-16,0 0 0 0,10 1 0 0,-10-1 0 0,0 0 0 15,9-2 128-15,-9 2-128 0,10-2 0 16,-10 2 0-16,9-6 0 0,-1-3 0 0,-2 2 0 0,-6 7 0 0,8-8 0 16,-2-1 0-16,1 3 0 0,-2-1 0 0,0-1 0 15,1 2 0-15,-6 6 128 0,3-11-128 0,-3 11 0 16,6-10 0-16,0 2 0 0,-6 8 0 0,3-10 0 16,-2-1 0-16,-1 1 128 0,0 10-128 0,0-13 0 15,1 0 0-15,1-3 128 0,-2 2-128 0,0 1 0 16,1-3 0-16,0-1 0 0,-1-1 0 0,2-3 128 15,0-4-128-15,0-1 0 0,-2-4 0 0,0-2 128 16,0-2-128-16,-2-4 0 0,1 0 0 0,0 2 0 16,-1 0 0-16,1 2 0 0,-3 2 0 0,0 1 0 15,-1-1 0-15,0 1 0 0,-2 0 0 0,1-1 128 16,-2-1-128-16,-1 0 0 0,0 0 0 0,1 1 0 16,0 0 0-16,-1 2 0 0,0 1 0 0,0-1 0 0,2 1 0 15,-2 1 0-15,0 2 0 0,1 3 0 0,0-4 0 0,3 2 192 16,0 0-64-16,0 2 0 0,1-1-128 15,1-1 0-15,3 1-176 0,0-1 176 0,0 1 0 16,0 0 0-16,1-3 0 0,1 4 0 0,-2 2 0 0,1 3 0 16,-1 1 0-16,1 0 160 0,-1-1-160 0,0 3 0 15,0 2-160-15,0 0 160 0,-1 3-144 0,-3 1 144 16,0-2-128-16,0 5 128 0,4 6 0 0,-4-11 0 16,2 4 0-16,2 7 0 0,-7-6-160 0,7 6 160 15,-8-4-192-15,8 4 192 16,0 0-1072-16,0 0-96 0,-4 12-32 0,6 5 0 15,0 5-3472-15,6 4-704 0</inkml:trace>
  <inkml:trace contextRef="#ctx0" brushRef="#br0" timeOffset="30158.31">20719 17567 19343 0,'-29'-20'848'0,"9"7"192"0,-4-1-832 0,-1 0-208 0,0-2 0 0,-1 0-5696 16,-1 1-1168-16</inkml:trace>
  <inkml:trace contextRef="#ctx0" brushRef="#br0" timeOffset="30637.64">18624 17403 11055 0,'-16'-8'480'0,"7"3"112"0,-2-1-464 0,1 0-128 16,-2-1 0-16,2 1 0 0,1-1 3840 0,9 7 736 0,-9-5 160 15,9 5 16-15,0 0-3136 0,0 0-624 0,0 0-128 16,0 0-32-16,0 0-304 0,0 0-64 0,10-1-16 0,4 1 0 15,2 0 352-15,4 0 64 0,0 0 16 0,4 0 0 16,3 0-16-16,7 0 0 0,4 0 0 0,5 0 0 16,1-5-304-16,6 1-64 0,3 1-16 0,10-1 0 15,3-1 144-15,5 2 16 0,2-1 16 0,1 2 0 16,3-2-208-16,4 3-64 0,2-1 0 0,7 4 0 16,4 0-112-16,0 2-16 0,-1-4-16 0,8 0 0 15,10-1 16-15,1 1 0 0,-1-4 0 0,4-1 0 16,5-1-80-16,3 0-16 0,1-1 0 0,-1 1 0 15,-4-3-160-15,3 1 160 0,-1 5-160 0,-6-2 160 16,-8-3-160-16,1 3 0 0,3 4 0 0,-5 5 0 16,-3 1-224-16,-3 3-32 0,-4 1 0 0,4 1 0 15,-3 1-2720 1,-2-2-544-16,29 1-128 0,-19-3 0 0</inkml:trace>
  <inkml:trace contextRef="#ctx0" brushRef="#br0" timeOffset="71921.22">18770 8878 8287 0,'0'0'736'0,"0"0"-592"0,0 0-144 0,0 0 0 16,0 0 2688-16,0 0 496 0,0 0 96 0,0 0 32 16,0 0-1536-16,0 0-304 0,0 0-64 0,0 0-16 15,0 0-368-15,0 0-80 0,0 0-16 0,0 0 0 16,0 0-368-16,0 0-80 0,0 0-16 0,0 0 0 15,0 0-112-15,0 0-32 0,0 0 0 0,0 0 0 16,0 0 64-16,0 0 16 0,0 0 0 0,0 0 0 16,0 0 80-16,0 0 16 0,-10 4 0 0,3-2 0 15,7-2 80-15,-11 0 32 0,2 0 0 0,0 3 0 16,-1-2-144-16,-1 2-16 0,1-1-16 0,-1 1 0 16,0-2-48-16,-2 2 0 0,-1-1 0 0,-1 2 0 15,-3-1-16-15,-2-1-16 0,-1 2 0 0,-4 0 0 0,-2 2 16 16,0-1 0-16,-2-1 0 0,-2 1 0 0,-5 1 80 0,1 2 0 15,0 1 16-15,1 2 0 0,0-5-96 0,3 3-32 16,0-1 0-16,2 0 0 0,-2 0-80 0,1 0-32 16,0 1 0-16,1 1 0 0,-1-1-224 0,3 2 0 15,1-1 128-15,1 1-128 0,0 0 0 0,3 1 0 16,1-1 128-16,3 0-128 0,1 0 0 0,4-1 0 16,2 1 0-16,2-2 0 0,0 1 0 0,4-2 0 15,5-8 0-15,-3 9 0 0,3-9 0 0,0 12 0 16,0-12 128-16,7 9-128 0,2-1 0 0,4-2 144 15,3 0-144-15,2-3 128 0,1 1-128 0,5-1 128 16,2-2-128-16,3 2 128 0,3-3-128 0,1 0 160 0,-2 0-160 0,0 1 160 16,1 2-160-16,-1 1 0 0,0-2 0 0,1 2 128 15,-14-1-128-15,4 1 0 16,5-3 0-16,3 0 128 0,3-2-128 0,2 2 0 0,3 2 0 0,0 1 0 16,30 2 0-16,-12 1 0 0,-11 1 0 0,-6 0 0 15,-6 1 0-15,-4-2 0 0,-3 1 0 0,-3-1 0 16,-3-1 0-16,-5 0 0 0,0-1 0 0,-4 0 0 15,-11-5 0-15,11 5 0 0,-11-5 0 0,0 0 0 16,0 0 128-16,0 0-128 0,-1 12 128 0,-3-2-128 16,-2-2 160-16,-3 0-160 0,-2-1 192 0,-2 0-192 15,-4 2 176-15,-2 2-176 0,0 2 160 0,-2-4-160 16,-3 0 0-16,-2 3 128 0,-1-2-128 0,-6 5 0 16,-2-2 0-16,-3 2 0 0,-1 0 0 0,-2 0 0 15,-2 2 0-15,2 0 128 0,3 2-128 0,3-3 0 16,3-1 0-16,0 0 0 0,2-2 128 0,0 1-128 15,3-1 0-15,0 1 0 0,-2-1 128 0,-1 0-128 0,0 3 0 0,0-1 0 16,0 0 0-16,3-1 0 0,0 0 0 0,4 1 0 16,1-2-144-16,2-2 144 0,2 0 0 0,2 1 0 15,3-3 0-15,4 0 160 0,3-1-160 0,6-8 0 16,-3 13 0-16,3-2 0 0,0-11 0 0,7 13 0 16,3-1 0-16,3 0 0 0,1-3 0 0,5 0 192 15,0-1-192-15,3-2 192 0,3-2-192 0,4 0 128 16,2 0-128-16,3-1 128 0,0-2-128 0,1 0 0 15,0 1 144-15,2-1-144 0,-1 2 128 0,3-2-128 16,2 2 160-16,2-3-160 0,3 0 0 0,-1 0 0 0,1 0 0 16,-2 0 0-16,-2 0 0 0,-2 0 0 0,-1 0 0 15,-2-3 0-15,-3-1 0 0,-3 1-160 0,-1 1 32 0,-1-1 0 32,-3 1-896-32,-1-1-160 0,-3 0-32 0,0 2-16 15,-1 1-2128-15,-3 0-416 0</inkml:trace>
  <inkml:trace contextRef="#ctx0" brushRef="#br0" timeOffset="72743.63">19406 9648 35999 0,'-4'-9'1600'0,"4"9"320"0,-4-7-1536 0,4 7-384 16,0 0 0-16,0 0 0 0,0 0 640 0,0-9 48 16,0 9 16-16,0 0 0 0,7-7-448 0,-7 7-64 15,0 0-32-15,6-6 0 0,-6 6-160 0,0 0 192 16,0 0-192-16,0 0 192 0,0 0-192 0,12 0 0 0,-12 0 144 0,0 0-144 16,10 9 256-16,-2 2-32 0,-1-1 0 0,-2 2 0 15,-3 1 224-15,1 1 64 0,0 2 0 0,0 1 0 16,1 1-96-16,0 0-16 0,-1 2 0 0,1 4 0 15,-2-1-112-15,2 0-32 0,0-3 0 0,1 1 0 16,1 1-64-16,0-2-32 0,-1-2 0 0,3-3 0 16,1 0-16-16,1-3 0 0,-3-3 0 0,2-2 0 15,-9-7-16-15,13 6-128 0,-1-5 192 0,-1-1-64 16,-11 0 16-16,11-4 0 0,0-5 0 0,-2 1 0 16,-1-1-144-16,0-1 192 0,-1-2-192 0,0 0 192 15,-2-2-192-15,0 2 192 0,1-2-192 0,-1 2 192 16,0 2-192-16,0-1 0 0,-5 11 0 0,8-8 0 15,0 3 0-15,-8 5 0 0,10-4 192 0,1 2-64 0,-1 0-128 16,1 2 0-16,-11 0 0 0,13 4-176 0,-2 3 48 16,1 1 0-16,-1-5 0 0,-1 3 0 0,-10-6 128 15,13 7 0-15,-1 1 0 0,-2 0 0 0,-1-1 0 0,-9-7 0 16,11 7 0-16,-2 0 0 0,-9-7 160 0,10 8 16 16,-1-2 0-16,-1 1 0 0,-8-7-176 0,11 8 0 15,-1-2-160-15,0-1 160 0,2 1 0 0,0-2 0 16,1-3 128-16,0-1-128 0,0-1 176 0,1-1-176 15,-1 1 160-15,2 0-160 0,-1-2 176 0,0 0-176 16,0 2 192-16,-3-4-192 0,0 0 224 0,-1 2-64 16,2-1-16-16,-2 2 0 0,-2-5 16 0,0 0 0 0,0-2 0 15,0 2 0-15,-1-3 32 0,1 1 0 0,-4 4 0 16,1-4 0-16,1 0-16 0,-1-2 0 0,0 0 0 0,0-4 0 16,2 0-48-16,-2-1 0 0,1-19 0 0,1 4 0 15,-2 2-128-15,-2 1 0 0,-3-2 0 0,1 2 0 16,0 2 0-16,-1 4 0 0,-1 1 0 0,1 5 0 15,-1 2-288-15,-1 5 16 0,0 1 0 0,2 8 0 32,0 0-1088-32,0 0-224 0,0 0-32 0,0 0-16 15,0 0-1920-15,-1 15-384 0</inkml:trace>
  <inkml:trace contextRef="#ctx0" brushRef="#br0" timeOffset="79657.13">20500 9948 17503 0,'0'0'1552'0,"0"0"-1232"16,0 0-320-16,0 0 0 0,0 0 1232 0,0 0 192 0,0 0 48 16,0 0 0-16,0 0-752 0,0 0-144 15,0 0-16-15,0 0-16 0,0 0 96 0,7 12 0 0,0-2 16 0,-2 1 0 16,-5-11-192-16,7 15-32 0,-2 1-16 0,-1-1 0 15,0 1 32-15,0-2 0 0,0 2 0 0,-1-4 0 16,0 1-32-16,1 1 0 0,1-2 0 0,-2-2 0 16,-1 2-256-16,1-4-160 0,0 1 192 0,-1-1-192 15,-2-8 0-15,3 12 0 0,-3-12 0 0,1 7 0 32,-1-7-1104-32,0 0-336 0,0 0-64 0,0 0-11232 0</inkml:trace>
  <inkml:trace contextRef="#ctx0" brushRef="#br0" timeOffset="79868.89">20505 9769 3679 0,'0'0'160'0,"-9"-6"32"0,0 1-192 0,9 5 0 0,-8-3 0 0,8 3 0 0,-5-7 6528 0,5 7 1248 15,0 0 256-15,0 0 48 0,0 0-6352 0,0 0-1264 16,9-2-256-16,-9 2-48 16,13-4-544-16,-3 3-96 0,-10 1-32 0,12 0-13792 0</inkml:trace>
  <inkml:trace contextRef="#ctx0" brushRef="#br0" timeOffset="80487.14">20824 9932 4607 0,'0'0'400'0,"0"0"-400"16,0 0 0-16,0 0 0 0,0 0 3840 0,0 0 672 15,0 0 144-15,0 0 16 0,0 0-3552 0,0 0-720 16,0 0-144-16,0 0-16 0,0 0 64 0,0 0 16 16,8 8 0-16,-8-8 0 0,5 11 16 0,-5-11 16 0,6 9 0 0,-6-9 0 15,3 11 16-15,-3-11 0 0,4 11 0 0,0 1 0 16,-1-3 128-16,-1 1 16 0,0 1 16 0,0 2 0 15,1-4 0-15,1 1 0 0,-4 1 0 0,1-1 0 16,1 0-112-16,0 1-32 0,1-2 0 0,-1 4 0 16,1 0-112-16,0 1-16 0,-1-1-16 0,1 3 0 15,-1 1-64-15,2 0-16 0,-1-1 0 0,1-1 0 16,1 0-160-16,-1 0 128 0,0 0-128 0,0-1 128 16,-2 2-128-16,2 1 0 0,-4-2 0 0,2-2 0 15,-1 0 0-15,-1-1 0 0,-1 0 0 0,-2-1 0 16,3-11 0-16,-5 12 0 0,-2-5 0 0,1 1 0 15,-3-2 0-15,-1-1 0 0,1-2 0 0,0-2-176 32,0-2-1360-32,3-2-288 0,6 3-48 0</inkml:trace>
  <inkml:trace contextRef="#ctx0" brushRef="#br0" timeOffset="80702.52">20796 9741 32255 0,'0'0'2864'0,"0"0"-2288"16,-10-3-576-16,10 3 0 0,0 0 1168 0,0 0 128 16,0 0 32-16,0 0 0 0,0 0-1328 0,0 0 0 15,0 0-192-15,0 0 0 16,0 0-704-16,0 0-144 0,10 7-32 0,-10-7 0 15,10 3-2592-15,-10-3-528 0</inkml:trace>
  <inkml:trace contextRef="#ctx0" brushRef="#br0" timeOffset="81110.84">21050 9748 29375 0,'0'0'1296'0,"0"0"272"0,-9 3-1248 0,9-3-320 0,0 0 0 0,0 0 0 0,0 0 560 0,4 11 48 15,-4-11 16-15,7 11 0 0,3 2-304 0,-3-1-64 16,1 0-16-16,0 1 0 0,0 1-240 0,0 2 0 16,-1-1 0-16,1 5 0 0,0 1 128 0,-1 1-128 15,-3 4 0-15,-1-2 0 0,1 0 0 0,-1 2 0 0,0 2 0 16,-3-2 0-16,-2-1 0 0,1-6 0 0,1 1 0 0,-1-3 0 31,-1-3-448-31,2-2-96 0,0-3-16 0,0-9 0 16,0 0-2128-16,0 0-448 0,0 0-64 0</inkml:trace>
  <inkml:trace contextRef="#ctx0" brushRef="#br0" timeOffset="81439.12">21270 9917 30815 0,'-17'7'1360'0,"5"0"288"0,-1 3-1328 0,-1 1-320 0,0 1 0 0,1-2 0 15,0 3 336-15,0-4 0 0,1 0 0 0,0 2 0 0,0 0-96 0,1 3-32 16,-1-1 0-16,2 0 0 0,0 0-208 0,3-2 0 15,0-2 0-15,2 1 0 0,0-1 0 0,2-1 0 16,2 1 0-16,1-9 0 0,1 10 0 0,-1-10 0 16,4 11 0-16,2-2 0 0,4-2 208 0,0 3-48 15,2-4-16-15,2 3 0 0,-1-1-144 0,3 0 128 16,1-2-128-16,1 1 128 0,0-1-128 0,2 0 0 16,-1-1 0-16,2-1 0 15,-1 1-464-15,-1-1-80 0,0-1-16 0,-2-1-9040 16,-1-1-1792-16</inkml:trace>
  <inkml:trace contextRef="#ctx0" brushRef="#br0" timeOffset="82939.78">22140 9455 2751 0,'0'0'128'0,"0"0"16"0,0 0-144 0,0 0 0 0,0 0 0 0,0 0 0 16,0 0 5952-16,0 0 1168 0,0 0 240 0,0 0 32 15,-5-4-5776-15,5 4-1152 0,0 0-224 0,0 0-48 16,0 0 64-16,0 0 0 0,-10-1 16 0,10 1 0 16,-7 4 176-16,7-4 48 0,-8 5 0 0,1 0 0 15,1 2 208-15,-2 2 32 0,-1 1 16 0,-2 2 0 16,1 2 224-16,-1 5 48 0,0-1 16 0,-2-1 0 15,-2 4-400-15,2-2-64 0,-1 1-32 0,0-1 0 0,-1 2-336 0,0-1-64 16,0-2-16-16,0 0 0 0,-1-3-128 0,2-1 0 16,-1-1 0-16,1 1 0 0,0-2 0 0,1 0 0 15,0 1 0-15,2-1 0 0,-1-1-240 0,3-2-80 16,0-2 0-16,0 0-16 16,0-4-400-16,1 1-80 0,8-4-16 0,-9 6 0 15,1-5-336-15,8-1-80 0,0 0-16 0,-9 0 0 16,9 0-1616-16,-6-4-336 0</inkml:trace>
  <inkml:trace contextRef="#ctx0" brushRef="#br0" timeOffset="83240.41">21734 9473 28847 0,'0'0'1280'0,"-10"0"256"0,-1 0-1216 0,11 0-320 0,-10 0 0 0,10 0 0 16,0 0 704-16,0 0 64 0,0 0 32 0,0 0 0 16,0 0-160-16,0 0-48 0,0 0 0 0,0 0 0 15,0 0-144-15,0 0-16 0,5 13-16 0,4 2 0 16,3 0 192-16,1 1 32 0,1-2 16 0,5 2 0 16,0-2-208-16,2 3-64 0,0 0 0 0,1 2 0 15,3 1-176-15,-2 0-32 0,0 0-16 0,0-2 0 16,2 0-160-16,0-2 0 0,-2-2 0 0,2 0 0 15,0 2 128-15,-1-2-128 0,2 1 0 0,-1-1 128 0,1 0-128 0,-1 1-144 16,0-4 144-16,-2 1-208 16,-1 0-2608-16,-2 0-528 0</inkml:trace>
  <inkml:trace contextRef="#ctx0" brushRef="#br0" timeOffset="84905.64">22416 9814 11055 0,'0'0'480'0,"0"0"112"0,0 0-464 0,0 0-128 16,0 0 0-16,0 0 0 0,0 0 2816 0,0 0 528 15,0 0 112-15,0 0 32 0,0 0-2528 0,0 0-512 16,0 0-112-16,0 0-16 0,5 11-32 0,-5-11-16 16,0 0 0-16,0 12 0 0,0 1 112 0,0-2 0 0,0-11 16 0,-2 13 0 15,0-2 80-15,1 2 16 0,-1 0 0 0,0 0 0 16,1-1-208-16,0 4-32 0,-2 0-16 0,2-2 0 15,-1-1-240-15,4 0 176 0,-1-1-176 0,2-1 160 16,-3-11-160-16,5 12 192 0,-5-12-192 0,6 11 192 16,-6-11-192-16,0 0 160 0,0 0-160 0,11 6 160 15,-11-6-32-15,10 3 0 0,-10-3 0 0,12-2 0 16,0 0 192-16,-2-2 16 0,-3-1 16 0,0-2 0 16,5 1-176-16,-3-1-48 0,-2 1 0 0,-1-1 0 15,-6 7-128-15,8-9 0 0,0 1 0 0,-2 2 0 16,0-4 0-16,-1 3-144 0,-1-1 144 0,1-1 0 15,-1 0 0-15,0-1 0 0,1 0 0 0,0 2 0 16,-5 8 0-16,6-9 0 0,-1-4 0 0,-1 3 0 0,0-1-128 16,1 2 128-16,-1 0 0 0,0 0 0 15,-4 9 0-15,2-9-128 0,-2 9 128 0,0 0 0 0,0 0 0 0,3-9 0 16,-5-2 0-16,2 11 0 0,0 0 0 0,0 0 0 16,0 0 0-16,0 0 0 0,0 0 0 0,-6 8 0 15,2 2-128-15,1 1 128 0,1 1 0 16,1 1 0-16,-1-2 0 0,2 1 0 0,0-12 0 0,3 14 0 15,-1-1 0-15,2-1 0 0,2 0 0 16,-1 0 0-16,-1 1 0 0,1-2 0 0,0 1 0 0,0 0 0 16,1 0 0-16,-1 1 0 0,0-3-288 0,-1 0 48 15,0 0 16-15,-4-10 0 16,5 9-896-16,-5-9-176 0,7 9-48 0,-7-9-7168 16,0 0-1456-16</inkml:trace>
  <inkml:trace contextRef="#ctx0" brushRef="#br0" timeOffset="85708.38">22762 9824 5519 0,'0'0'240'0,"0"0"64"0,0 0-304 0,0 0 0 15,0 0 0-15,0 0 0 0,0 0 3776 0,0 0 704 16,0 0 144-16,0 0 32 0,0 0-2992 0,0 0-608 0,0 0-112 0,9 7-32 15,-9-7-480-15,8 5-112 0,-8-5 0 0,10 6-16 16,-10-6 64-16,9 8 16 0,-9-8 0 0,8 9 0 16,-8-9 64-16,5 12 0 0,0-2 16 0,-1 2 0 15,0 0-96-15,-1 0-32 0,-1-1 0 0,2 2 0 16,-1 0 64-16,0 1 16 0,-1 0 0 0,2-1 0 16,-1-3-112-16,1 2-32 0,1 1 0 0,-5-13 0 15,5 13-16-15,0-4 0 0,-5-9 0 0,5 11 0 16,-5-11 64-16,0 0 16 0,0 0 0 0,0 0 0 0,0 0 176 0,12 1 16 15,-12-1 16-15,11-5 0 0,-4-2-32 0,1-1-16 16,-1-2 0-16,-2 0 0 0,0-2-256 16,0 0-48-16,-1-1-16 0,0 0 0 0,0 3-176 0,-1-3 0 15,-1 1 0-15,1 0 128 0,0 0-128 0,-1 1 0 16,-1-1 0-16,1 0 0 0,-1-1-320 0,2 0 48 16,-1 0 16-16,1 1 0 15,1 1-192-15,-2 0-16 0,0 2-16 0,0-1 0 16,2-1-496-16,0 2-112 0,1-3 0 0,2 2-16 15,-2 1-1360-15,2 1-272 0,-2 1-48 0</inkml:trace>
  <inkml:trace contextRef="#ctx0" brushRef="#br0" timeOffset="88963.14">23114 9823 2751 0,'0'0'256'0,"0"0"-256"15,0 0 0-15,0 0 0 0,0 0 4544 0,0 0 880 16,0 0 160-16,0 0 48 0,0 0-3536 0,0 0-704 16,0 0-144-16,0 0-32 0,0 0-608 0,0 0-128 15,13-3-32-15,-2 2 0 0,1 0-192 0,1-1-64 16,1 1 0-16,-2 0 0 0,0-2-192 0,0 0 144 15,-1 1-144-15,1 1 128 0,0-3-128 0,0 1 0 16,-2 0 0-16,2 2 0 0,-2 0 0 0,1 1 0 16,-11 0 144-16,11 1-144 0,-11-1 0 0,0 0 128 15,12 5-128-15,-12-5 0 0,0 0 128 0,5 9-128 16,-5-9 128-16,0 11-128 0,-2-1 144 0,-3 2-144 16,-3-2 192-16,-1 4-192 0,-3-5 128 0,0 2-128 15,-1 1 0-15,-1 0 0 0,-1 0 160 0,1 1-160 16,0 0 128-16,-1 1-128 0,0 0 0 0,-1-1 0 15,3-1 128-15,0-1-128 0,1 2 0 0,2-3 0 16,1-1 0-16,1 0 0 0,0 0 144 0,2 0 0 16,0 1 0-16,6-10 0 0,0 0 64 0,-4 9 16 15,4-9 0-15,-1 10 0 0,1-10 208 0,5 11 32 0,-5-11 16 0,11 6 0 16,-1-2-128-16,2 0-32 0,1-1 0 0,3-2 0 16,-1-1-192-16,2-1-128 0,0-2 128 0,1 0-128 15,1 1 0-15,-1-1 0 0,1-2 0 0,2 1 0 16,0 0-176-16,0-2-96 0,-1 0-32 0,-1 0-10064 15,-1-3-2032-15</inkml:trace>
  <inkml:trace contextRef="#ctx0" brushRef="#br0" timeOffset="93483.38">12089 12798 11679 0,'0'0'512'0,"-7"6"128"0,-3 1-512 0,3-1-128 16,-1-3 0-16,8-3 0 0,-5 5 1776 0,5-5 336 15,0 0 64-15,0 0 0 0,0 0-1136 0,0 0-224 0,0 0-48 0,0 0-16 16,0 0-416-16,9-5-80 15,2-3 0-15,5 0-16 0,1 1-240 0,3-3 0 16,0 1 0-16,4 0 0 0,1 0 0 0,2 1 0 0,4 0 0 16,1 2 0-16,-1-5 0 0,3 2-128 0,2-1 128 0,3-2 0 15,1 0 0-15,3 2 0 0,2 1-128 0,3-2 128 16,2 5 0-16,-2-1 0 0,2 0 0 0,-3 1 0 16,-4 2 0-16,-4 3 0 0,-3 0 0 0,-4 1 0 15,-4 0 256-15,-2 2 16 0,-3 4 0 0,-3-1 0 16,1 0-64-16,-1 0-16 0,-3 2 0 0,-2 1 0 15,1 0-192-15,-2 1 0 0,1 2 0 0,-2-2 0 16,-3 2 0-16,-1-3 0 0,-1 0 0 0,-1-1 0 16,-7-7 0-16,7 10 0 0,-7-10 0 0,7 10 0 15,0-1 0-15,-7-9 0 0,6 8 128 0,-6-8-128 16,0 0 0-16,0 0 128 0,0 0-128 0,0 0 0 16,0 0 192-16,0 0-48 0,0 0-16 0,0 0 0 15,0 0 192-15,0 0 48 0,-3-11 0 0,0 1 0 0,-1 1-48 0,-2-4 0 16,-1 0 0-16,-1 2 0 0,-1-2-48 0,-1 0-16 15,1 3 0-15,0-3 0 0,0-1-64 0,0 0 0 16,0 1-16-16,2 0 0 0,3 0 16 0,-1 2 16 16,0-1 0-16,0 0 0 0,-2 0-208 0,3 1 0 15,-1 0 128-15,0 1-128 0,0 1 0 0,0-2 0 16,1 1 0-16,1 1 0 0,3 9 0 0,-3-9 0 16,3 9 176-16,0 0-176 0,-5-11 368 0,5 11-48 15,0 0 0-15,0 0 0 0,0 0-16 0,0 0-16 16,0 0 0-16,0 0 0 0,0 0-288 0,0 0 0 15,0 0 128-15,12 4-128 0,-2 1 0 0,2 2 0 16,-2-1-128-16,2 1 128 0,3 1-128 0,-1 1 128 16,0 0 0-16,1 3-144 0,-2-1 144 0,-2 2 0 0,0 2 0 0,-2 2-128 15,-1 1 128-15,-3 3 0 0,-2 0 0 0,-2 2 0 16,0 1 128-16,-1 0 64 0,0 0 16 0,-2-1 0 16,-4-3 336-16,1-1 64 0,-3 1 16 0,-1 0 0 15,0 0-112-15,-1-3 0 0,-2 3-16 0,-1-1 0 16,0-2-288-16,-3 3-48 0,1 1-16 15,-2 1 0-15,-3-1-144 0,-1 1 0 0,-1 3-192 0,-3 1-10880 16,-1-1-2176-16</inkml:trace>
  <inkml:trace contextRef="#ctx0" brushRef="#br0" timeOffset="95684.55">17325 12399 11055 0,'0'0'480'0,"0"0"112"0,0 0-464 0,-9 3-128 0,9-3 0 0,0 0 0 16,-8 1 1552-16,8-1 304 0,0 0 48 0,0 0 16 15,0 0-1152-15,0 0-240 0,0 0-32 0,0 0-16 16,11 0 304-16,0-3 64 0,2-1 16 0,2 0 0 16,-1 2-272-16,2-2-48 0,1 1-16 0,0 1 0 15,0-1-80-15,1 2-32 0,0 1 0 0,2 0 0 16,-2 1-128-16,1 2-32 0,1 1 0 0,0 1 0 15,0 1-112-15,4 3-16 0,1 1-128 0,-1-1 192 16,1 0-192-16,0 0 0 0,1 0 0 0,-1 0 0 16,0 0 0-16,-3 0 0 0,-3-1 0 0,-1 0 0 0,-1 0 0 0,-1 0 0 15,-2 1 0-15,-2 0 0 0,-1-1 0 0,-2 0 0 16,-1 1 0-16,-1 1 0 0,0 1 0 0,-2 0 128 16,-5-11-128-16,5 9 0 0,-5-9 288 0,0 0-32 15,6 11-16-15,-6-11 0 0,0 0 336 0,0 0 64 16,0 0 0-16,0 0 16 0,0 0-144 0,0 0-48 15,-3 10 0-15,3-10 0 0,0 0-288 0,0 0-176 16,0 0 192-16,0 0-192 0,-8 7 128 0,8-7-128 16,0 0 0-16,0 0 0 0,-10 0 128 0,10 0-128 15,-9 0 0-15,9 0 0 0,-11 0 0 0,2-5 160 0,1-1-160 16,2 1 128-16,-1-3-128 0,2 2 128 0,0-1-128 16,-1 1 128-16,1-1 176 0,1-2 16 0,0 1 16 0,1 2 0 15,-1-3-32-15,4 9-16 0,-4-9 0 0,4 9 0 16,-4-11-112-16,2 3-32 0,1-2 0 0,1 10 0 15,-1-9-144-15,1-2 0 0,0 2 0 0,0 0 0 16,1 1 0-16,-1 8 128 0,1-11-128 0,-1 11 0 16,2-11 0-16,-2 11 0 0,0-8 0 0,0 8 0 15,0 0 0-15,0 0 0 0,0 0 0 0,0 0 0 16,0 0 0-16,0 0 0 0,0 0 0 0,0 0 0 16,0 0-128-16,8-5 128 0,-8 5-160 0,10 0 160 15,-10 0-176-15,13 5 176 0,-1-1-192 0,-2 1 192 16,-1-1-176-16,2 2 176 0,-2-1-160 0,1 1 160 15,-1 1 0-15,-9-7 0 0,12 6-128 0,-3 0 128 16,-9-6 0-16,8 7 0 0,-8-7 0 0,8 8 0 16,-8-8 0-16,0 0 0 0,0 0 0 0,8 9 0 0,-8-9 0 0,0 0 0 15,8 7 0-15,-8-7 0 0,0 0 0 0,9 6 0 16,-9-6 0-16,0 0 0 0,10 2 0 0,-10-2 0 16,0 0 0-16,0 0 0 0,0 0 0 0,0 0 0 15,0 0 0-15,0 0 0 0,0 0 0 0,0 0 0 16,0 0 0-16,0 0 0 0,0 0 0 0,0 0 0 15,0 11 0-15,0-11 0 0,-4 11 192 0,0-1-192 16,-1 1 192-16,-1-1-192 0,-1-1 320 0,1 0-64 16,-1-3 0-16,1 1 0 0,-2 4 48 0,1-3 0 15,-3 1 0-15,1-1 0 0,-2-2-96 0,1 3-16 16,-2 2 0-16,2-1 0 0,-1 2-192 0,1 1 144 16,-1-3-144-16,1 1 128 15,-1-2-1152-15,4-1-224 0,0 0-48 0</inkml:trace>
  <inkml:trace contextRef="#ctx0" brushRef="#br0" timeOffset="110525.53">15844 14823 14735 0,'0'0'1312'0,"0"0"-1056"0,0 0-256 0,0 0 0 16,0 0 2672-16,0 0 464 0,0 0 112 0,1-7 16 15,-1 7-2592-15,0 0-512 0,0 0-160 0,0 0 0 16,0 0 416-16,-4-6 0 0,4 6 0 0,0 0 0 15,0 0 416-15,-3-10 96 0,3 10 16 0,0 0 0 16,0 0 160-16,0 0 48 0,0 0 0 0,0 0 0 16,7-6-640-16,-7 6-112 0,11 2-16 0,-1 4-16 15,-2 2-368-15,0 5 128 0,-2-2-128 0,0 4 0 16,-2 0 0-16,-2 4 0 0,-2-4-192 0,-1 5 64 16,-2 1 128-16,-1-3 0 0,-1 0 0 0,-1 0 0 15,-1-2 192-15,-2 0 80 0,-1-2 16 0,-1 2 0 16,1-2 336-16,-1 2 64 0,-1-3 16 0,2-3 0 15,1 0-128-15,1 0 0 0,2-3-16 0,6-7 0 0,0 0-176 0,0 0-16 16,0 0-16-16,0 0 0 0,0 0-160 0,0 0-48 16,0 0 0-16,0 0 0 0,0 0-144 0,0 0 0 15,-2 8 0-15,2-8 0 0,0 0 0 0,0 0 0 16,0 0-176-16,0 0 176 0,0 0-192 0,0 0 32 16,0 0 16-16,9-5 0 0,-1-1 144 0,-8 6 0 15,8-10-144-15,0 1 144 0,-2 1 0 0,-6 8 0 16,8-7 0-16,0 0 0 0,-8 7 0 0,12-6 0 15,0-1 0-15,1 1 0 0,0 2 0 0,1-2 0 16,0 3 0-16,1-1 0 0,-1 0 0 0,0 1-176 0,-1-1 176 0,-1 2-128 16,0 2 128-16,-12 0 0 0,13-3 0 0,-3 2 0 15,-10 1 0-15,0 0 0 0,0 0 0 0,9-4 0 16,-9 4 0-16,0 0 0 0,0 0 0 0,4-8 128 16,-4 8-128-16,2-8 0 0,-1 2 128 0,0-4-128 15,-1 3 0-15,0-1 0 0,2 0 0 0,-1 1 128 16,1 0-128-16,1-1 0 0,0 0 0 0,-1 0 0 15,2-1 0-15,-1-1 0 0,-5-1 0 0,2 2 0 16,2-3 0-16,-2 5 0 0,-2-1 0 0,-1 1 0 16,0-1 160-16,0 1-32 0,-2-4-128 0,0 2 192 15,-2-1-192-15,0-1 0 0,-4 1 0 0,2 1 0 16,0-2 128-16,0 2-128 0,-2-4 176 0,1 3-176 16,-1 0 272-16,1 3-48 0,-2 0-16 0,2 2 0 15,-1 0-80-15,1 1-128 0,0 1 176 0,0 4-176 0,3-1 0 16,7 0 0-16,-9 6 0 0,9-6 0 15,-10 4 0-15,10-4 0 0,-9 5 0 0,1 0 0 0,8-5 0 16,-9 7-224-16,1-1 64 0,8-6 16 0,-7 8-48 0,7-8-16 16,-8 8 0-16,8-8 0 15,-7 9-512-15,7-9-112 0,-6 8 0 0,6-8-16 16,0 0-1200-16,-5 7-224 0,5-7-48 0,0 0-13440 16</inkml:trace>
  <inkml:trace contextRef="#ctx0" brushRef="#br0" timeOffset="112500.75">20720 15171 19343 0,'0'0'848'0,"0"0"192"0,0 0-832 0,0 0-208 0,-7-7 0 0,7 7 0 16,0 0 3616-16,0 0 672 0,-9-4 144 0,9 4 32 16,-9 0-3712-16,1 4-752 0,8-4-128 0,-10 3-48 15,0 1-32-15,0 2-16 0,1-3 0 0,1 1 0 16,1 0 224-16,0 1 0 0,-1 0-160 0,2 0 160 16,-3 2 176-16,9-7 96 0,-7 9 32 0,1-1 0 15,-1 0 256-15,7-8 48 0,-6 10 16 0,0 2 0 16,0-1-176-16,1 1-48 0,1-1 0 0,0 0 0 15,0 4-208-15,0-2-32 0,0 0-16 0,0 1 0 16,2-1 16-16,-1 0 0 0,-1-2 0 0,1 0 0 0,0 1-16 0,0-2 0 16,2 2 0-16,1-12 0 0,-3 9-144 0,3-9 128 15,0 0-128-15,0 0 128 0,-3 11 80 0,3-11 16 16,0 0 0-16,0 0 0 0,0 0 64 0,0 0 16 16,0 0 0-16,0 0 0 0,0 0 64 0,0 0 16 15,0 0 0-15,0 0 0 0,12 1-144 0,0-1-32 16,0-1 0-16,-1-1 0 0,0 2-208 0,0 0 0 15,0 0 128-15,1 0-128 0,-2 2 0 0,1 0 0 16,-1 1 0-16,-10-3 0 0,12 3 0 0,-12-3 0 16,11 5 0-16,-11-5 0 0,12 4 0 0,-12-4 0 15,11 1 0-15,-11-1 0 0,10 1 0 0,-10-1 0 16,12 0 0-16,-2 0 0 0,1-2 128 0,-1-1-128 0,0 0 0 16,-10 3 144-16,13-2 32 0,-1-1 0 0,-3-1 0 15,-9 4 0-15,11-2-176 0,-11 2 0 16,0 0 0-16,10-2-176 0,-10 2 176 0,0 0 0 0,0 0 128 0,0 0-128 15,0 0 0-15,0 0 0 0,0 0 0 0,0 0-128 16,0 0 128-16,0 0 128 0,0 0-128 0,0 0 176 16,0 0-176-16,0-9 128 0,-1 0-128 0,1 9 128 15,0-12 64-15,1 3 0 0,1 0 0 0,0 0 0 16,1-1 32-16,-1-2 16 0,0 0 0 0,0-1 0 16,1-1-240-16,-2 1 128 0,-1 0-128 0,0 0 0 15,-1 0 0-15,0 1 128 0,-2 0-128 0,0 2 0 16,1 1 0-16,-1 0 0 0,3 9 0 0,-4-11 0 15,4 11 0-15,-5-9 128 0,1 1-128 0,4 8 0 16,0 0 0-16,0 0 0 0,-5-6 128 0,5 6-128 0,0 0 0 0,0 0 0 16,0 0 0-16,0 0 0 0,0 0 0 15,0 0 0-15,0 0 0 0,0 0 0 0,2-11 0 0,-2 11-128 16,0 0 128-16,0 0 0 0,3-9 0 0,-3 9 0 16,0 0 0-16,0 0 0 0,0 0 0 0,0 0 0 15,0 0 0-15,0 0 0 0,0 0 0 0,0 0 0 16,0 0 0-16,0 0 0 0,0 0 0 0,0 0 0 15,0 0 0-15,0 0 0 0,0 0 0 0,0 0 0 16,0 0 0-16,0 0 0 0,0 0 0 0,0 0 0 16,0 0 0-16,0 0 0 0,1-10 0 0,-1 10 0 15,0 0 0-15,0 0 0 0,0 0 0 0,-2-9 0 16,2 9 0-16,0 0 0 0,-9-4 0 0,9 4 0 16,-11-4 0-16,1 2 144 0,-1 2-144 0,2 2 0 0,0-2 0 15,9 0 0-15,-10 4 0 0,-1-4 0 0,1 0 0 16,-1 1 0-16,1 0 0 0,1-1 0 0,0 0 144 0,0 2-144 15,-1 0 160-15,1-1-32 0,9-1-128 0,-10 3 192 16,-1-3-192-16,2 3 144 0,2-1-144 0,7-2 128 16,-10 5-128-16,4 1 0 15,6-6 0-15,-9 6 0 0,0-1 0 0,1 2 0 0,0-1 0 0,1 1 128 16,0-1-128-16,-2 2 0 0,-1 0 0 0,1-1 0 16,3-3 0-16,6-4 0 0,-9 6 0 0,9-6 0 15,-7 7 0-15,7-7 0 0,0 0 160 0,0 0-160 16,0 0 256-16,0 0-48 0,0 0-16 0,0 0 0 15,0 0-192-15,0 0 176 0,-4 9-176 0,4-9 160 16,0 0-160-16,0 0 0 0,-2 10 0 0,-1 1 0 16,3-11 0-16,-5 13 0 0,0 0 0 0,1 0 0 0,-2-3 0 0,3 3 0 15,-3 0 0-15,2-1 0 0,-1 0 0 0,1 1 0 16,0 0 0-16,2 0 0 0,0 0-128 16,2 0 128-16,2 0 0 0,0-1 0 15,-2-12 0-15,6 10 0 0,-6-10 0 0,6 10 0 0,-6-10 0 16,7 10 0-16,-7-10 0 0,5 9 0 0,-5-9 0 0,5 6 0 15,-5-6 128-15,0 0-128 0,4 11 0 0,-4-11 0 16,1 9 0-16,-1-9 0 0,0 0 0 0,2 10 0 16,-2-10 0-16,0 0 0 0,0 0 0 0,5 11 0 15,-5-11 0-15,0 0 0 0,6 6 0 0,-6-6 0 16,9 4 128-16,-9-4-128 0,11 3 0 0,-11-3 0 16,10-2 144-16,1 2-144 0,-11 0 0 0,10-4 144 0,-1-1-144 15,0 1 0-15,-9 4 144 0,12-6-144 0,-1-3 0 0,-1 2 144 16,0 1-144-16,1-1 0 0,1 3 0 0,-1-2 0 15,2-1 0-15,0 3 0 0,0 2 0 0,0 0 0 16,0 2 0-16,1-1 0 0,-3 0 0 16,1 1 0-16,0 0 0 0,-1 0 0 0,0 0 0 15,-11 0 0-15,12-2 0 0,-2 1 0 0,-10 1 0 16,0 0 0-16,0 0 0 0,10-1 0 0,-10 1 0 0,0 0 0 16,0 0 0-16,0 0 0 0,8-5 0 0,-1-2 0 15,-1-1 0-15,0 2 0 0,-6 6 144 0,7-9-144 16,0 0 0-16,-2 1 0 0,0 1 0 0,1-2 128 15,-3 3-128-15,1-1 0 0,-1-1 0 0,-3 8 0 16,0-10 0-16,-1-1 0 0,-2 1 0 0,-1 0 128 16,-1-2-128-16,0 3 0 0,-2-2 0 0,1 2 128 0,-3 0-128 0,1-1 128 15,0 0-128-15,0 0 128 0,-1-2-128 16,1 1 144-16,0-1-144 0,2 0 160 0,1-1-160 0,-1 1 128 16,2 1-128-16,1-1 128 0,-1 0-128 15,1 2 0-15,0-2 0 0,1 3 0 0,-1 0 0 16,3 9 0-16,-4-9 0 0,4 9 0 0,0 0 0 0,0 0 0 15,0 0-192-15,-9 2 192 16,1 1-1328-16,2 5-144 16,-2 2-16-16,1 6-12848 0,0 5-2576 0</inkml:trace>
  <inkml:trace contextRef="#ctx0" brushRef="#br0" timeOffset="113650.25">15903 14688 6447 0,'0'0'576'0,"0"0"-576"15,0 0 0-15,0 0 0 0,0 0 3408 0,0 0 576 16,0 0 112-16,11 0 32 16,-11 0-4832-16,0 0-976 0,7 0-192 0,-7 0-48 15,0 0 720-15,0 0 144 0,0 0 32 0,7 2 0 0,-7-2 1024 0,0 0 0 16,10-2 128-16,-10 2 16 0,0 0 1712 0,0 0 352 0,0 0 64 0,0 0 16 15,0 0-768-15,0 0-160 0,0 0-16 0,0 0-16 16,0 0-432-16,0 0-64 0,0 0-32 0,0 0 0 16,0 0-80-16,0 0-16 0,0 0 0 0,-9 5 0 15,0-1 64-15,-2 0 0 0,0 2 0 0,-1-4 0 16,0 2-208-16,0 1-48 0,1 0 0 0,0 2 0 16,-1 0-160-16,1-1-32 0,-1 2-16 15,0 0 0-15,2-1-64 0,1 3-16 0,0 0 0 0,1 2 0 16,0 0-64-16,0 1-16 0,0 0 0 0,2 0 0 15,1 0 0-15,-1 2 0 0,1 1 0 0,0 2 0 16,1 0-144-16,1 1 160 0,1 2-160 0,2-3 160 16,0 1-160-16,1 2 128 0,2-3-128 0,1 1 128 15,1 2 96-15,3-4 16 0,2 2 0 0,0-1 0 16,2 1 80-16,1-5 32 0,2 3 0 0,-1-3 0 0,2-1-144 16,-1-1-16-16,1 0-16 0,0-6 0 0,-1-2 16 0,1-4 16 15,-2 0 0-15,0-4 0 0,1 2 80 16,-1-5 16-16,-1-1 0 0,0-1 0 0,-1 0-80 0,-2-1-16 15,0-2 0-15,-1 0 0 0,0-1-48 0,-1 0-16 16,-3-1 0-16,1 1 0 0,2-2-144 0,-1 4 128 16,-2-2-128-16,0 1 128 0,-1 0-128 0,0 2 0 15,0 1 144-15,0-3-144 0,-2 1 0 0,2 1 0 16,0 0 0-16,0-1 0 0,-1 2 0 0,-2 0 0 16,-1 1 0-16,0-2 0 0,-3 0 0 0,2 3 0 15,-2-2 0-15,1 1 0 0,-2-1 0 0,-1 2 144 16,-2-3-144-16,1 3 0 0,-2-1 192 0,-1 2-192 15,-3-1 192-15,2 2-192 0,-1-4 288 0,1 2-48 0,1 1-16 0,-1 1 0 16,0-2-48-16,0 5-16 0,1-2 0 0,-1 2 0 16,0 1-160-16,-2 1 0 0,2 1 0 0,1 2 0 15,-2 0 0-15,1 0 0 0,-2 1 128 0,0 2-128 16,1 0 0-16,-1 1 0 0,1-2 0 0,0 0-176 16,-1 0 176-16,2 2 0 0,-1-2 0 15,3 2 0-15,8-7 0 0,-8 9 0 0,1 1 0 0,1-3-128 16,6-7 128-16,-2 11 0 0,2 1 0 0,1-3 0 15,2 0 0-15,1 0-128 0,1 1 128 0,1 0 0 16,2-2 0-16,1-2 0 0,0 1 0 0,1-2-128 16,-1-1 128-16,0 0 0 0,0 1 0 0,0-4 0 15,-9-1 0-15,12 3-192 0,0-3 192 0,-12 0-192 0,11 0 192 16,-11 0 0-16,11-3 0 0,-1 2 0 0,-1-4 0 0,-9 5 176 16,8-8-48-16,0 2 0 0,-2-1-128 0,1-1 0 15,-3-1 0-15,0 0 0 0,-3 0 0 0,-1 0 0 16,-1-3 0-16,-1 2 0 0,0-1 0 0,-2 2 0 15,-1 0 128-15,0 1-128 0,-2 2 0 0,-1-2 0 16,-1 0 0-16,-1 1 128 0,-2 1-128 0,-1 2 0 16,-1 0 0-16,-1 1 0 0,0 2 0 0,-1 2 0 15,0 2 0-15,3 1 0 16,0 1-368-16,1 2-48 0,2 0-16 0,2 4-12864 16,3-1-2576-16</inkml:trace>
  <inkml:trace contextRef="#ctx0" brushRef="#br0" timeOffset="117804.37">11998 11917 10127 0,'0'0'896'0,"0"0"-704"16,0 0-192-16,0 0 0 0,0 0 2416 0,0 0 448 15,0 0 80-15,0 0 32 0,0 0-2192 0,0 0-432 16,0 0-96-16,16-2 0 0,1 0 112 0,2-5 16 16,2 2 16-16,3 0 0 0,2-3 144 0,2 3 32 15,2-4 0-15,4 2 0 0,3 2-288 0,2-2-48 16,1-1-16-16,-2 2 0 0,-4 1-32 0,0 2-16 15,0-1 0-15,-2 4 0 0,0 2-32 0,0 0 0 16,1 1 0-16,1 1 0 0,-2 0 0 0,2 2 0 16,0 1 0-16,0-1 0 0,1 1 96 0,3-1 16 15,1 1 0-15,-1-1 0 0,0 1-48 0,0 1 0 0,-1 1 0 16,1 1 0-16,0 3 80 0,0 1 16 0,-2 3 0 16,1 2 0-16,-2-4-144 0,0 2-32 0,-1 0 0 0,-3 3 0 15,-2 1 32-15,-2 2 0 0,-2 1 0 0,-3 0 0 16,-2 2 32-16,-3-1 0 0,-3-3 0 0,1 0 0 15,-4 1-64-15,2-1 0 0,-4 1 0 0,1-2 0 16,-4-3 80-16,1 1 16 0,0-4 0 0,-1 1 0 16,-1-2 176-16,-1 1 48 0,0-1 0 0,1 0 0 15,0 1-128-15,0-2 0 0,1-2-16 0,-1 1 0 16,0-1-176-16,0-1-128 0,-5-10 192 0,5 12-192 16,-5-12 144-16,6 13-144 0,-2-1 0 0,-4-12 144 15,3 10-144-15,-3-10 0 0,3 12 144 0,-3-12-144 16,0 0 128-16,0 0-128 0,0 0 160 0,0 0-160 15,0 0 256-15,0 0-32 0,0 0-16 0,0 0 0 16,0 0 288-16,0 0 48 0,0 0 16 0,-12-4 0 16,2-4-112-16,3 1-32 0,2 0 0 0,0-1 0 0,0-1-160 0,1-2-48 15,0 1 0-15,0-1 0 0,1 2-80 0,-1-1-128 16,-1 1 176-16,1-2-176 0,-1 1 128 0,1-1-128 16,0 2 0-16,0 1 0 0,-1 1 0 0,5 7 0 15,-6-8 0-15,-1-1 0 0,7 9 0 16,-6-11 0-16,-1 2 0 0,3 1 0 0,-1-1 0 0,1 3 160 15,4 6-160-15,-5-8 128 0,5 8-128 0,0 0 0 16,0 0-160-16,0 0 160 0,0 0-176 0,0 0 176 16,0 0-192-16,0 0 192 0,0 0-192 0,0 0 64 15,6 8 128-15,0 1-208 0,-1-3 208 0,1 3 0 16,1-1 0-16,-1 0-144 0,2 0 144 0,-1 0 0 16,-2 1 0-16,1-1-128 0,-6-8 128 0,10 7 0 15,-10-7 0-15,10 8 0 0,-1-1 0 0,-1-1 0 0,-8-6 0 0,10 4 0 16,-10-4 0-16,9-2 128 0,-9 2-128 15,10-6 176-15,-3 0-176 0,3-1 0 0,-3 1 0 0,1-1 0 16,-1 1 176-16,1-1-48 0,-2-2-128 0,1 3 192 16,-1 0-192-16,-6 6 0 0,7-6 0 0,-7 6-160 15,0 0 160-15,7-5 0 0,-7 5 0 0,0 0 0 16,0 0 0-16,7-7 0 0,-7 7 0 0,0 0 0 16,5-6 0-16,-5 6 0 0,4-9 0 0,-4 9 176 15,0 0-176-15,3-10 0 0,-3 1 0 16,0 9 0-16,0 0 0 0,-3-10 0 0,3 10 0 0,-6-7 0 15,6 7 0-15,-10-2 0 0,1 0 0 0,9 2 0 16,-11 2 0-16,0 0 0 0,1 0 0 0,-1 2 0 16,1 1 160-16,-1-1-160 0,0 4 192 0,-1-2-192 15,0 1 0-15,1-1 0 0,0 2 0 0,-1 0 0 16,2 1 0-16,-1 1 0 0,2 3 0 0,2-2 0 16,0 2-464-16,2 1-112 15,1 0 0-15,3 1-16 0,1 0-2608 0,2 2-528 0,1 2-112 0</inkml:trace>
  <inkml:trace contextRef="#ctx0" brushRef="#br0" timeOffset="121682.95">23500 13382 6447 0,'0'0'576'0,"0"0"-576"0,-11 4 0 0,11-4 0 16,0 0 4208-16,0 0 720 0,0 0 160 0,0 0 32 15,0 0-2624-15,0 0-528 0,0-8-112 0,0 8 0 16,3-9-960-16,1 1-176 0,1-2-32 0,0 1-16 0,0 1-176 0,0 0-48 15,1 0 0-15,-6 8 0 0,4-9-256 0,-4 9-48 16,0-8-16-16,0 8 0 0,-4-6-128 0,-3 0 128 16,-3 5-128-16,-3-3 128 0,-2 2 0 0,0 2-128 15,-2-3 192-15,-2 3-64 0,0 0 256 0,-1 0 64 16,0 3 0-16,-1-3 0 0,0 2 96 0,1-1 32 16,1-2 0-16,0 2 0 0,2 2-64 0,1-3 0 15,-1 1 0-15,0 2 0 0,0 1-256 0,1 0-48 16,2-2-16-16,1 2 0 0,1 0-192 0,0 1 0 0,-1-1 0 15,1 2 0-15,3-4 0 0,0 3 0 0,0-1 0 0,0 0 0 16,0 0 128-16,1 0 0 16,8-4-128-16,-9 4 192 0,9-4-192 0,0 0 0 0,-8 6-144 15,8-6 144-15,-5 10 0 0,5-10 160 0,-3 9 0 0,2 1 0 16,0 2-160-16,1 1 160 0,0-3-160 0,1 2 160 16,0 1-160-16,1 0 0 15,-1 0 0-15,1 2 0 0,0-1 0 0,0 2 0 0,1-1 0 0,0 2 0 16,-1-6 0-16,1 3 0 0,1 2 0 0,0-1 0 15,-2 0 0-15,1 0 0 0,-1 1 0 0,0-1 0 16,-2 0 0-16,-2-1 0 0,2 3 0 0,-1 0 0 16,0-1 0-16,0-1 0 0,-1-2 144 0,1-1-144 15,2 0 128-15,-1-3-128 0,0-9 128 0,0 10-128 16,0-10 160-16,0 11-32 0,0-11-128 0,0 0 192 16,0 0-48-16,2 10-16 0,-2-10 0 0,0 0 0 15,0 0-128-15,1 11 0 0,-1-11 0 0,0 0 128 16,0 0-128-16,0 0 192 0,0 0-192 0,0 0 192 0,0 0-192 0,8 5 0 15,-8-5 144-15,10 2-144 0,-10-2 0 0,12 0 144 16,-2-1-144-16,1 0 0 0,-2-2 128 0,1 1-128 16,1-2 0-16,0 1 0 0,1 2 0 0,0-2 0 15,1-2 0-15,0 4 0 0,0-3 0 0,1 4 0 16,1-3 0-16,-1 3 0 0,0-2 0 0,2 0 0 16,0 1 0-16,-1-2 0 0,0 1 0 0,0-1 0 15,1 2 0-15,-3 0 0 0,-1-2 0 0,-2 0 0 16,1 1 0-16,-1 2 0 0,0-4 144 0,1 1-144 15,-2 1 0-15,1-2 144 0,1 0-144 0,-1 0 0 16,2 0 0-16,1 0 0 0,0 0 0 0,1 0 0 16,1 0 0-16,-1 2 0 0,0-1 0 0,1 1 0 0,-1 0 0 0,-1-2 0 15,-1 3 0-15,-2 0 0 0,-10 1 0 0,11 0 0 16,-11 0 0-16,0 0 0 0,10 0 0 0,-10 0 0 16,0 0 0-16,0 0 160 0,0 0-16 0,0 0 0 15,0 0-144-15,0 0 0 0,7-9 0 0,-3 1 128 16,-3-1 96-16,-1-1 16 0,0 1 0 0,0-1 0 15,-1-2-32-15,1-1 0 0,-2-1 0 0,2-1 0 16,0 1-64-16,0-2-16 0,-1 2 0 0,1-4 0 16,0 1-128-16,-1 0 0 0,-1 3 0 0,0-3 0 15,-1 1 0-15,1 0 0 0,-2 2 176 0,1 0-176 16,-1 1 144-16,-1 0-144 0,-2 0 128 0,2 0-128 16,0-2 0-16,0 2 0 0,-2 0 0 0,1 1 0 15,-1 1 0-15,-1 2 0 0,1-4 0 0,-1 2 0 16,0 1 0-16,0 1 0 0,0-4 0 0,0-1 0 0,2 4 0 0,-1-3 0 15,2 3 0-15,0-1 0 0,0 2-128 16,0-1 128-16,5 10 0 0,-6-7 0 0,1 1 0 16,1 0 0-16,4 6 0 0,0 0 0 0,0 0-176 0,0 0 176 15,-9-1-128-15,9 1 128 0,0 0 0 0,-9 7 0 16,0-5 0-16,2 3-128 16,1 5-448-16,1 3-96 0,-1 0-16 15,0 4 0-15,-1 2-2672 0,-2 2-544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20:08:53.54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10279 14877 6447 0,'0'0'576'0,"0"0"-576"0,0 0 0 0,0 0 0 15,0 0 2592-15,0 0 416 0,3-10 64 0,1-1 32 16,3 1-1664-16,2-2-336 0,1-2-64 0,2 0-16 0,1-3-400 0,3 1-96 16,2-1-16-16,-1 1 0 15,0-1-384-15,0 2-128 0,1 0 0 0,0 2 0 0,1 3 0 0,-4 0 0 16,2 3 0-16,-4 4 0 0,-2 0 320 0,-11 3 0 15,0 0 0-15,0 0 0 0,0 0 688 0,-11 5 144 16,0 1 16-16,-1 2 16 0,-1 1 160 0,0 0 16 16,-2 2 16-16,2 1 0 0,2-2-224 0,-1 0-64 15,0 1 0-15,0-1 0 0,1 1-624 0,-1-1-128 16,2 1-16-16,-1 0-16 0,1 1-304 0,-1 1 128 16,0 0-128-16,-1 0 0 0,-1 0 0 0,1 1 0 15,-4 1 0-15,-2 3 0 0,-4 2 224 0,-1-1-64 16,-2 2-16-16,-1 0 0 0,-6 1 48 0,4-1 16 15,3 4 0-15,-5-4 0 0,-8-2 48 0,3-3 0 0,5-1 0 0,3 1 0 16,2 0 64-16,4-2 0 0,1 0 16 0,3-1 0 16,2 0 16-16,0 0 0 0,2-1 0 0,2 1 0 15,-1 0-224-15,2-1-128 0,0-2 160 0,1 2-160 16,0-4 0-16,0 1 128 0,0-1-128 0,1 0 0 16,0 0 0-16,0-1 0 0,-2 1 0 0,1-1 0 15,0-1 144-15,1 0-144 0,-1-1 128 0,9-5-128 16,-9 2 176-16,9-2-48 0,0 0-128 0,-9 2 192 15,9-2 48-15,0 0 0 0,0 0 0 0,0 0 0 16,0 0 64-16,-3-9 16 0,3 1 0 0,3-3 0 16,0 2-64-16,3-1 0 0,-1-2 0 0,1 2 0 15,2 0-256-15,0 1 0 0,-1 0 0 0,0-1 0 16,2 2 0-16,-1 0 0 0,0 2 0 0,-1-1 0 16,-7 7 0-16,7-8 0 0,0 0 0 0,0 1 0 15,-4-3 0-15,1 3 0 0,-4 7 0 0,4-12 0 0,-1 3 0 16,-1 0 0-16,-2 9 0 0,2-12 0 0,-2 12 0 0,2-11 0 15,-2 11 0-15,3-10 0 0,0 0 0 0,-3 10 0 16,4-11 0-16,-1 2 0 0,-3 9 0 0,6-9 0 16,-6 9 0-16,6-5 0 0,-6 5 0 0,0 0 0 15,0 0 0-15,0 0 0 0,0 0 0 0,0 0 0 16,0 0 0-16,0 0 0 0,0 0 0 0,0 0 0 16,0 0-128-16,0 0 128 0,0 0 0 0,-1 11 0 15,-2 1 0-15,-1 0-144 0,-1-2 144 0,-1 2 0 16,-1 1 0-16,1 0 0 0,-1-1 0 0,1 1 0 15,-4-1 0-15,3-1 128 0,-1 1-128 0,4 1 0 16,4 0 0-16,-1 4 128 0,-2-4-128 0,-1 2 128 0,-1 0-128 16,-4 0 128-16,-2-2-128 0,2 0 144 0,4 0-144 0,1 0 160 15,0 0-160-15,1 0 0 0,2 0 144 0,1-1-144 16,0-1 128-16,0-11-128 0,3 9 160 0,-3-9-160 16,6 8 160-16,2-1-160 0,-8-7 160 0,14 1-160 15,2-2 0-15,2-3-128 0,2 0-16 0,3-4-14176 16,3-2-2832-16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20:12:04.92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2195 12757 23487 0,'-11'-2'1040'0,"0"-1"224"0,-3-2-1008 0,0-1-256 0,1 0 0 0,0 0 0 16,-2-1 768-16,5-1 128 0,-1 2 0 0,2-3 16 15,3 0-720-15,-1 1-192 0,2 0 0 0,0 0 0 16,1 2 0-16,4 6 0 0,-5-7 0 0,5 7 0 16,-4-8 0-16,1 2 0 0,3 6 0 0,-3-9 128 15,2 1 368-15,2-1 64 0,2 1 16 0,1 0 0 16,0 0 352-16,1-1 80 0,6 1 16 0,0-3 0 16,1-1-224-16,4 1-32 0,3-2-16 0,3 0 0 15,1-2-288-15,1-1-48 0,1 0-16 0,1 5 0 16,0-1-272-16,-1 3-128 0,-2 0 0 0,1 5 128 15,-2-3-128-15,-1 7 0 0,0 0 0 0,-3 2 0 16,-2 3 0-16,-1-3 0 0,0 2 0 0,-1 3 0 16,-1 1-144-16,-1-1 144 0,0 1 0 0,-1 0 0 15,1 0 0-15,-2 0 0 0,-3 2 0 0,-2-1 0 0,-5-9 0 0,5 13 0 16,-1 2 0-16,-2-2 0 0,-4-2 0 0,1 4 0 16,-3 2 0-16,0 1 0 0,-1 0 0 0,-2 4 0 15,1 2 128-15,-2 1-128 0,0-2 0 0,0-1 0 16,-1 0 0-16,0-1 0 0,1-1 0 0,-1-1 0 15,0-4 0-15,0 0 0 0,-1-2 128 0,0-1-128 16,3 0 0-16,0-4 0 0,2 0 128 0,5-8-128 16,-3 7 0-16,3-7 144 0,0 0-144 0,0 10 0 15,0-10 144-15,4 7-144 0,-4-7 0 0,9 7 0 16,-9-7 0-16,12 5 0 0,0-1 0 0,0 0 0 16,-1 0-144-16,2 0 144 0,0 0-160 0,2 0 160 15,-2-1-208-15,1 4 80 16,0-3-576-16,1 1-96 0,-1-1-32 0,0 0 0 15,1 1-2240-15,-2-4-448 0</inkml:trace>
  <inkml:trace contextRef="#ctx0" brushRef="#br0" timeOffset="484.32">2782 12521 21183 0,'0'0'1888'16,"-5"-6"-1504"-16,-3-2-384 0,3 2 0 0,5 6 2720 15,-5-7 480-15,5 7 80 0,0 0 32 0,-4-9-2656 0,4 9-528 16,0-8-128-16,0 8 0 0,0 0 0 0,4-8 0 15,2 2 0-15,-6 6 128 0,8-9-128 0,2 2 0 16,1 1-160-16,1-1 160 0,1-1 0 0,1 2-144 16,2-3 144-16,1 2 0 0,0-1 0 0,1 2 256 15,-1-1-48-15,-2 2 0 0,0 0-208 0,-2 1 144 16,-2 1-144-16,0 2 128 0,-11 1 16 0,10 0 0 16,-10 0 0-16,9 4 0 0,-9-4-144 0,0 0 128 15,7 9-128-15,-3 0 128 0,-4-9-128 0,0 13 0 16,-1 0 0-16,-3 2 0 0,-2-1 0 0,0 3 128 0,-3 0-128 0,1 1 0 15,0 0 0-15,0-2 0 0,-1 0 0 0,1 3 0 16,1 1 128-16,-1 1-128 0,0 1 128 16,1-1-128-16,2 0 0 0,0-1 0 0,0 0 0 0,1-4 0 15,1-1 0-15,2 0 0 0,1-1 0 0,1-4 0 16,2 1 0-16,1-1 0 0,2 2 0 0,1-3 0 16,-1-2-176-16,2-1-112 0,1-1-32 0,3-1 0 31,1-1-1072-31,0-3-208 0,0-1-64 0,0-2-11696 0</inkml:trace>
  <inkml:trace contextRef="#ctx0" brushRef="#br0" timeOffset="843.32">3248 12319 24879 0,'-6'-6'2208'0,"0"1"-1760"16,-5 1-448-16,2-1 0 0,9 5 2784 0,0 0 480 16,-9 0 80-16,9 0 32 0,0 0-2736 0,0 0-640 15,-5 7 0-15,1 4 0 0,0 1 0 0,3 3-144 16,1 3 144-16,1 1-192 0,-3-1 16 0,-1 3 0 16,0 1 0-16,1 3 0 0,-4 1 176 0,1-1-128 15,0 2 128-15,-3 3-128 0,0 4 128 0,-1-3 0 16,0 2 0-16,1-5 0 0,0-4 0 0,1-3 0 0,0-3 0 15,2-1 128-15,0-3 128 0,2-1 16 0,3-2 16 0,0-11 0 16,0 0-80-16,0 0-16 0,9 6 0 0,2-3 0 16,0-4-192-16,6-5 0 0,4-1 0 0,5-5 0 31,4-4-384-31,2-1-64 0,-1-1 0 0,1-2-16 16,1-2-592-16,-2 3-112 0,1-1-32 0,-2 2 0 15,-4-3-272-15,-2 3-48 0,-3-1-16 0</inkml:trace>
  <inkml:trace contextRef="#ctx0" brushRef="#br0" timeOffset="1128.16">3467 12166 34095 0,'0'0'1504'0,"-10"3"320"0,0 4-1456 0,1 5-368 0,4-1 0 0,1 5 0 0,1 2 1824 0,3 2 288 16,1 1 64-16,2-2 16 0,-3 5-1776 0,1 1-416 15,2 1 0-15,0 1 0 0,-1 4 0 0,1 2 0 16,-2 1 0-16,2 4 0 0,-1 5-176 0,1 1 176 16,-2 0-192-16,1 2 192 15,-1 0-560-15,-1-3 0 0,-1-2 0 0,-1-3 0 16,1-3-1456-16,0-1-288 0,1 1-64 0,0-2-16 15,0 0-560-15,0 0-128 0</inkml:trace>
  <inkml:trace contextRef="#ctx0" brushRef="#br0" timeOffset="1900.38">2210 15224 23039 0,'0'0'2048'0,"0"0"-1648"0,-7-5-400 0,7 5 0 15,-5-5 2640-15,5 5 448 0,0-12 96 0,3 2 16 16,1-2-2496-16,2-1-480 0,5 1-96 0,2-1-128 16,1 0 272-16,4 0-32 0,4 0-16 0,4 1 0 15,2-1-224-15,3 1 0 0,0 3 0 0,1 0 0 16,-4 0 0-16,2 1 0 0,-1 0-160 0,-3 4 160 16,-4 0 0-16,-2 2 0 0,-3 1 0 0,-2 1 0 15,-2 0 0-15,-13 0 0 0,0 0 0 0,11 6 0 0,-11-6 0 0,6 8 128 16,-6-8 0-16,0 12 0 15,-1-1 256-15,-2 1 48 0,0-1 16 0,-3 2 0 0,1 0 0 0,-1 0 0 16,-2 4 0-16,1-3 0 0,1 2-256 0,1-2-32 16,-1 4-16-16,0 0 0 0,-2 3-144 0,0 0 0 15,0 0 0-15,3 1 0 0,0-2 0 0,-2 1 0 16,1-2 0-16,2-2 0 0,0-3 0 0,0 1 0 16,-1-2 0-16,1 0 0 0,0-3 0 0,4-10 0 15,-3 11 0-15,3-2 0 0,0-9-144 0,0 0 144 16,0 0 0-16,8 10 0 15,0-3-464-15,3-3 16 0,-1-4 0 0,2 0 0 16,-1 0-1264-16,2-4-240 0,2-1-48 0,0-2-12752 0</inkml:trace>
  <inkml:trace contextRef="#ctx0" brushRef="#br0" timeOffset="2404.87">2959 14880 36799 0,'-14'-1'1632'0,"4"1"336"0,-2 1-1584 0,0 2-384 0,2-1 0 0,10-2 0 0,0 0 320 0,0 0 0 16,0 0-16-16,0 0 0 0,0 0-304 0,0 0 0 16,0 0 128-16,10-6-128 0,3-1 0 0,3-1 128 15,0-1-128-15,2 0 0 0,-1 0 0 0,0 0 0 16,-2-2 0-16,1 4 0 0,0 0 0 0,-2 2 0 16,0 0 0-16,-1 2 0 0,-13 3 0 0,12 0 0 15,-12 0 0-15,0 0 0 0,10 6 0 0,-10-6 0 16,8 14 0-16,-2-4 0 0,-3 2 0 0,-1 2 0 15,-4-4 0-15,0 3 0 0,-2 2 0 0,-1 3 0 16,-2-1 0-16,-2 3 0 0,-1-1 0 0,-2 2 0 16,-1 1 0-16,0 0 0 0,0 3 0 0,0-3 0 15,0 6 0-15,0-4-144 0,0 4 144 0,1 0 0 0,-1 1 0 16,0 1 0-16,1-1 0 0,2-1 0 0,-1 1 0 0,2-1 0 16,0-2 0-16,2 0 0 0,2-2 0 15,0 1 0-15,0-7 0 0,2 1 0 0,1-6 0 0,2-1 0 16,1-1 0-16,-1-11 0 0,0 0 0 0,6 7 0 31,-6-7-528-31,12 2-32 0,0-2 0 0,0-2 0 16,-1-3-2384-16,2-3-496 0,6-9-80 0,-2-5-32 0</inkml:trace>
  <inkml:trace contextRef="#ctx0" brushRef="#br0" timeOffset="2742.74">3287 14820 13823 0,'0'0'608'0,"0"0"128"0,-9 0-592 0,9 0-144 15,-10 4 0-15,3 2 0 0,0 1 5648 0,7-7 1104 16,-5 12 224-16,2-1 32 0,2 1-5792 0,0 2-1216 16,-2 2-144-16,0 0-80 0,1 1 224 0,-2 2 0 15,-3 2-160-15,2 0 160 0,1 1 0 0,0-1-144 16,2-1 144-16,-1 0 0 0,1 0 0 0,-1-2 0 15,0-1 128-15,2-4-128 0,0-1 384 0,2 0 0 16,0-1-16-16,-1-11 0 0,3 11 0 0,-3-11 0 16,6 10 0-16,4-3 0 0,0-3-160 0,3 0-16 0,1-4-16 15,2-2 0-15,0 0-368 0,1-2-80 0,2-1-16 16,1-3 0 0,2 0-608-16,0-1-128 0,2 0-32 0,-1 0 0 15,-1-2-288-15,0-1-48 0,-1-2-16 0,-1 1 0 16,-3 0-192-16,-3 1-64 0,-1 3 0 0,-3-3-6704 0,-3 1-1344 0</inkml:trace>
  <inkml:trace contextRef="#ctx0" brushRef="#br0" timeOffset="2984.72">3511 14763 28559 0,'-13'5'2544'0,"-1"3"-2032"0,-3 2-512 0,1 4 0 0,3 5 3600 0,2 0 624 16,4 2 128-16,1 4 32 0,4 2-3616 0,1 2-768 16,2 0 0-16,1 1-192 0,1 1 32 0,1 4 16 15,-1 5 0-15,-1 6 0 0,1 6-192 0,-2 2-48 16,-1-3 0-16,-1 2 0 16,-2-2-112-16,1-3-16 0,-4-4-16 0,0 2 0 15,-2 2-864-15,0-3-160 0,-1 2-48 0,1-3-14592 0</inkml:trace>
  <inkml:trace contextRef="#ctx0" brushRef="#br0" timeOffset="11145">3452 16447 24767 0,'-13'0'1088'0,"13"0"240"0,-12 3-1072 0,3 1-256 15,2-3 0-15,7-1 0 0,0 0 336 0,0 0 16 16,0 0 0-16,0 0 0 0,0 0 528 0,0 0 96 16,5-9 32-16,3 2 0 0,3-1-480 0,2 1-80 0,2-3-32 0,0 1 0 15,4 0-192-15,1 0-32 16,0-3-16-16,3 3 0 0,4 0 144 0,-1 3 48 0,-2-1 0 0,-1 0 0 15,-3 2-208-15,0 1-32 0,-2 2-128 0,-1 0 192 16,-4 1-192-16,0 1 0 0,-1 1 0 0,-12-1 0 16,0 0 320-16,9 7-48 0,-9-7 0 0,7 10 0 15,-3 1 240-15,-2 1 64 0,-2-2 0 0,0 3 0 16,0-3-160-16,-1 3-32 0,-3-2 0 0,1 1 0 16,-1-1-176-16,-1 0-32 0,-3 1-16 0,1-2 0 15,0 0-160-15,0 1 0 0,1 1 144 0,-1-6-144 16,2 2 0-16,-1 1 144 0,-1-2-144 0,2 0 0 15,0 0 0-15,5-7 0 0,-7 9 0 0,2 0 0 16,0-1 0-16,2 1 0 0,-1-2 0 0,4-7 0 16,-1 10 144-16,1-1-144 0,0-9 0 0,3 11 144 15,2-4-144-15,-5-7 0 0,6 8 0 0,3-3 0 0,2-1 0 0,1-1 0 16,1 0 0-16,0-3 0 0,1 1 0 16,0-1 0-16,1 0 0 0,0-1 0 0,1 1 0 0,0 0 0 15,-2 2 0-15,-1 2 0 0,-1 0 0 0,0 3 0 16,2 2 0-16,-4 1 0 0,-2-2 0 0,1 1 0 15,0-1 0-15,-2 1 0 0,-7-9 0 0,6 12 0 16,0-1 0-16,-2 1 0 0,-2 0 0 0,-2-12 128 16,1 13 0-16,1 0 0 0,-2-1 0 0,0-1-128 15,-2 0 192-15,2-11-64 0,-1 12-128 0,-3 1 128 16,-2-6-128-16,-1 4 128 0,-2 1-128 0,0 2 192 16,-2 2-192-16,0-1 192 0,-2 2-64 0,0 0-128 15,1-1 192-15,-1 2-64 0,0 0-128 0,1-1 128 16,0 0-128-16,1-4 128 0,-2-1-128 0,2 0 0 0,2-6 0 15,0 2 0 1,0-1-320-16,0-2-160 0,0 0-32 0,9-5-17248 0</inkml:trace>
  <inkml:trace contextRef="#ctx0" brushRef="#br0" timeOffset="52403.17">28750 14654 26655 0,'-20'-1'1184'0,"8"1"240"0,-1 0-1136 0,2 0-288 16,0 0 0-16,2 1 0 0,1-1 400 0,8 0 32 16,-8 0 0-16,8 0 0 0,-9 0-256 0,1 3-48 15,8-3-128-15,-7 1 192 0,7-1 624 0,0 0 112 16,-8 3 32-16,8-3 0 0,0 0 560 0,0 0 112 15,0 0 32-15,0 0 0 0,10 0-384 0,3-1-80 16,3-1-16-16,3 1 0 0,4-2-448 0,4 1-96 16,3-2 0-16,5 1-16 0,4 1-336 0,2 0-64 0,-4 1-16 15,1 1 0-15,0-1 48 0,1-1 16 0,0 2 0 0,0 0 0 16,2-1-144-16,1 1-128 0,2 1 144 0,0 2-144 16,1-2 0-16,-1 2 128 0,-2-2-128 0,-3 2 0 15,-3-1 0-15,-2-2 176 0,-4 0-176 0,-4 0 160 16,-4 0-160-16,-1 0 160 0,-1 0-160 0,-3-2 160 15,-4 1-32-15,-2-1-128 0,-11 2 192 0,0 0-64 16,0 0 48-16,0 0 0 0,0 0 0 0,0 0 0 16,0 0 48-16,-9-5 16 0,-4 1 0 0,-1 2 0 15,-3-1-240-15,-1 2 144 0,-2-1-144 0,-3 1 128 16,-3 1-128-16,-2 0 0 0,-2 0 0 0,-2 1 0 16,-5 1 0-16,-1 0 0 0,-1 0 0 0,1 0 0 15,1 1 0-15,1-1 0 0,3 0 0 0,0-1 0 16,2 0 0-16,3-1 192 0,2-1-192 0,4 0 192 15,2-2-192-15,2 0-224 0,4 0 48 0,2-1 16 16,4-3-1120-16,8 7-208 0,0 0-48 0,0 0-12096 16,0-9-2400-16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1T20:13:35.14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25441 3916 28559 0,'0'0'1264'0,"0"0"272"0,0 0-1232 0,-5-7-304 16,5 7 0-16,-2-8 0 0,2 8 1168 0,0 0 176 16,0 0 48-16,0 0 0 0,3-13-848 0,-3 2-160 15,0 11-48-15,0 0 0 0,-4-7-176 0,4 7-32 0,-9-1-128 0,0-2 192 16,-2 3-192-16,0 0 0 0,-3 3 0 0,-2 1 0 15,-4 0 0-15,-1 1-128 0,-4-3-16 0,-5 2 0 16,-6-2 144-16,-3-2 0 0,-3-2 0 0,-1 2-128 16,-3 2 128-16,2-1 0 0,2 0 0 0,1 7 0 15,0 8 320-15,3-6 0 0,2-5 0 0,-2-3 0 16,-1-4 256-16,-4 0 64 0,-1-1 0 0,-3 2 0 16,0-3-112-16,-2 1-16 0,1 5 0 0,1-2 0 15,3-7-128-15,0 6-16 0,-2 1-16 0,-4 2 0 16,-7 2-96-16,-2 0-32 0,-3 1 0 0,2 2 0 15,0-1-224-15,1 2 128 0,2 0-128 0,0 0 0 16,-2-4 0-16,-4 0 0 0,-4-2 0 0,0 4 0 16,2-1 0-16,4 1 128 0,2 1-128 0,4-1 0 0,2-2 0 15,-5-1 0-15,-4-1 0 0,0 1 0 16,1 0 0-16,3-2 0 0,-1 2 0 0,4-1 0 0,2 2 0 16,-1-1 0-16,1-5 0 0,-6 2 0 0,-5-1 128 0,-2 1-128 15,-1 1 0-15,3 3 144 0,3-1-144 0,1 1 160 16,1-3-160-16,-2-1 160 0,-4 0-32 0,0 1-128 15,-2 2 192-15,5 0-64 0,2-1-128 0,1 1 128 16,3-1-128-16,1 0 128 0,2-4-128 0,-1 0 0 16,0 1 0-16,-2-1 128 0,-2 0-128 0,3 0 0 15,3 2 0-15,0 2 0 0,-1 0 0 0,-2 0 0 16,0-2 0-16,-2 0 128 0,-4 0-128 0,-1 2 0 16,0 3 0-16,2-1 0 0,0 0 0 0,1 1 0 15,2-1 0-15,-3 3 0 0,-3-7 0 0,1 2 0 16,-1 1 0-16,3 0 0 0,0-2 0 0,3-1 0 15,1-1 0-15,1 1 0 0,1-2 0 0,1 0 0 0,-2 0 0 0,2 0 0 16,1-1 144-16,1 1-144 0,0-2 160 0,3 1-160 16,-1 2 0-16,4-3 0 0,0 1 0 0,-1-2 0 15,-7 1 0-15,1 2 0 0,0-2 0 0,0 1 0 16,0 2 0-16,1 2 128 0,1 2-128 0,1-2 144 16,-1-2-144-16,2-1 128 0,-1 1-128 0,-1 0 128 15,0-2-128-15,1 2 0 0,-3-2 144 0,1 2-144 16,-1-2 0-16,2 3 128 0,1 0-128 0,0-2 0 15,3-1 0-15,-3 2 0 0,-2-4 0 0,-1 2 128 16,-1-1-128-16,-1 1 0 0,0 2 0 0,-2 0 0 16,0-2 0-16,1 1 0 0,0 0 0 0,-4-2 0 15,-3 3 0-15,-2 0 0 0,-1 1 0 0,1 2 0 0,1 2 0 16,2-4 0-16,0 2 0 0,-3-2 0 0,-3 0 0 0,1 2 128 16,-2 1-128-16,2 1 128 0,3 0-128 0,0 1 0 15,2 0 0-15,-3 0 0 0,-4-5 0 0,-1 0 0 16,-1 3 0-16,1 1 0 0,1-3 0 0,2 3 0 15,-1-1 0-15,1-2 0 0,-5-4 128 0,-1 3-128 16,-3 2 128-16,3 0-128 0,4 1 176 0,1-4-48 16,-1-3 0-16,-4-2 0 0,-5 0 64 0,0 3 0 15,0-1 0-15,2 3 0 0,2 1-192 0,2 1 0 16,3 1 0-16,-6 0 128 0,-7-4-128 0,2 0 0 16,3 2 0-16,6 4 0 0,2-1 0 0,-4-4 0 15,-6-6 0-15,1 3 0 0,2 3 0 0,2 1 0 16,2 1 128-16,3-1-128 0,2-1 0 0,-5-2 0 15,-4 1 0-15,-1 0 0 0,1 2 0 0,2 0 0 0,0 2 0 0,1-2 0 16,0-2 0-16,-2 1 0 0,-4 0 0 0,1 1 0 16,1 1 0-16,3 0 0 0,1 1 0 0,1-4 0 15,-4 2 0-15,0 0 0 0,-2 0 0 0,3 2 0 16,3-1 0-16,5 3 0 0,4 1 0 0,-4 0 0 16,-6-5 0-16,-1 0 0 0,-2 0 0 0,4 3 0 15,7 1 0-15,3 0 0 0,1-2 0 0,-4 0 0 16,-4-4 0-16,-3 1 0 0,-5 2 0 0,6 2 0 15,6 1 0-15,4 0 0 0,0-3 0 0,-1-1 0 16,-3 0 0-16,-2-1 0 0,-1-1 0 0,4 2 0 16,4 2 144-16,6 0-144 0,3 2 160 0,3-4-160 15,1-2 128-15,-4-1-128 0,-3-1 0 0,-3 0 144 16,-4 2-144-16,1 0 0 0,3 2 144 0,4 2-144 16,3-1 0-16,2 0 128 0,1-1-128 0,-4-1 0 0,-5-3 0 0,-3 0 0 15,-5 3 0-15,3-2 128 0,3 3-128 0,3 3 0 16,6-3 0-16,0 0 0 0,-2 0 0 0,-1-3 0 15,-3-1 0-15,-5 2 0 0,-4 0 0 0,5 2 144 16,2-2-144-16,3 2 0 0,5 2 0 0,1 0 0 16,2-4 0-16,-4 1 0 0,-3-3 0 0,-4 2 0 15,-4-1 0-15,2 2 0 0,0-1 0 0,6 2 0 16,5 2 0-16,3 0 0 0,0 1 0 0,-1-3 0 16,0-3 0-16,-2 2 0 0,-3 0 0 0,1-1 0 15,-2 1 0-15,4 0 0 0,2 1 0 0,4 1 0 16,4-1 0-16,3 0 0 0,0-1 0 0,2 1 0 15,1-2 0-15,-2 1 0 0,-2-1 0 0,-3-1 0 0,-1-2 0 0,-2 2 0 16,1 2 0-16,1 1 0 16,1-3 0-16,4 3 0 0,3 0 0 0,2 3 0 0,2-3 0 15,2 0 0-15,0 0 0 0,3 0 0 0,0 0 0 0,2 0 0 16,1-4 128-16,1 1-128 0,-2-1 0 0,3 0 0 16,-1 2 0-16,1-1 0 0,3-1 0 0,-1 0 0 15,1 0 128-15,1 1-128 0,0-1 0 0,2 0 0 16,1 0 0-16,10 4 0 0,0 0 0 0,0 0 0 15,-4-8 128-15,4 8-128 0,0 0 0 0,12-9 0 16,1 1 0-16,2 0 0 0,2-1 0 0,2 0 0 16,-1 1 0-16,0-2 0 0,2-1 0 0,-2 0 0 15,0-2 192-15,2 0-192 0,-1-2 192 0,1 2-192 16,1 0 128-16,-2 0-128 0,1-1 0 0,-1 1 0 16,0 2 0-16,0 2 128 0,-1-1-128 0,2-1 0 0,0 2 128 15,-1 1-128-15,-3 2 0 0,-1 1 0 16,0 1 128-16,-4-3-128 0,0 3 0 0,-11 4 0 0,9-4 128 0,-9 4-128 15,0 0 0-15,0 0 0 0,0 0 144 0,0 0-144 16,-10 8 0-16,-3-1 144 0,-3 2-144 16,-1 3 0-16,-3-2 0 0,1 2 0 0,-1-1 0 0,1 4 0 15,1-1 0-15,-2 2 0 0,0 1 0 0,1 1 0 16,-1 2 0-16,1 0 0 0,-2 1 0 0,1 1 0 16,1-5 0-16,-2-2 0 0,0-2 0 0,0 0 0 15,0 0 0-15,2-1 0 0,-1-1 0 0,2-2 0 16,2 4 0-16,3 2 0 0,3-6 0 0,2 1 0 15,4 1 0-15,4-11 0 0,1 13 0 0,-1-13 0 0,7 13 0 16,1-3 0-16,2 3 0 0,2-2 0 0,2-1 128 16,2 2-128-16,2 0-272 0,0 1-96 0,1 2-16 0,0 1 0 31,2 0-944-31,1-3-192 0,2-2-32 0,4-5-16 16,5-3-2016-16,3-4-384 0,19-9-96 0,8-1-16 0</inkml:trace>
  <inkml:trace contextRef="#ctx0" brushRef="#br0" timeOffset="493.92">12864 3153 33167 0,'-5'-17'2944'0,"1"8"-2352"0,-3 2-464 0,7 7-128 15,0 0 2352-15,0 0 448 0,0 0 80 0,0 0 32 16,4 16-2352-16,1 2-560 0,-1 2 0 0,0-1 0 15,0 1 0-15,0 0 0 0,0-1 0 0,-2-1 0 16,1 2 0-16,0 1 0 0,-2 0 128 0,0-3-128 16,1 0 0-16,-1-1-304 0,-1-1 48 0,0 1 16 15,-1 0 16-15,-1 0 0 0,0-1 0 0,-1 0 0 32,2 0-336-32,-2-1-64 0,1 1-16 0,-1-2 0 0,0-1-1728 0,1-1-336 15,-2-1-80-15,4-11-12080 0</inkml:trace>
  <inkml:trace contextRef="#ctx0" brushRef="#br0" timeOffset="715.93">12458 3461 43311 0,'-13'-12'1920'0,"5"5"384"0,1 1-1840 0,7 6-464 16,0 0 0-16,0 0 0 0,0 0 640 0,6-7 48 15,5 1 0-15,3 1 0 0,4-2-688 0,2 2-192 16,1 0-16-16,5 2 0 16,2-1-240-16,5 0-32 0,2 0-16 0,3 2 0 15,1-1-656-15,0 2-128 0,-1 1-16 0,-3-1-16 16,-1 1-1696-16,-1 0-320 0,-2-2-80 0</inkml:trace>
  <inkml:trace contextRef="#ctx0" brushRef="#br0" timeOffset="907.38">13290 3359 17503 0,'0'0'1552'0,"0"0"-1232"0,0 0-320 0,0 0 0 15,0 0 4736-15,-5 13 896 0,1-3 192 0,1 2 16 16,1 0-4240-16,0 0-864 0,0-1-160 0,1 4-48 16,-2 2-144-16,2 0-16 0,-1-2-16 0,2 2 0 15,0 0-352-15,0-1 0 0,-1-1 0 0,0 1 0 16,1 0-480-16,0-2-160 0,0-2-48 0,0-12 0 15,0 0-2176-15,0 0-432 0,0 0-96 0</inkml:trace>
  <inkml:trace contextRef="#ctx0" brushRef="#br0" timeOffset="1087.08">13344 3209 29487 0,'-8'-12'2624'0,"1"1"-2112"15,2-1-512-15,1 1 0 0,1 4 3072 0,3 7 512 16,0 0 112-16,0 0 16 0,0 0-2768 0,0 0-560 16,8-4-96-16,-8 4-32 0,0 0-400 0,0 0-96 0,11 14-16 0,-6-1 0 31,-5-3-2896-31,-1 1-592 0</inkml:trace>
  <inkml:trace contextRef="#ctx0" brushRef="#br0" timeOffset="1646.89">13560 3405 11967 0,'0'0'528'0,"0"0"112"0,5 10-512 0,-5-10-128 0,9-3 0 0,-9 3 0 16,9 11 5600-16,1-6 1088 0,-10-5 224 0,11 0 32 15,-11 0-5264-15,0 0-1040 0,9 7-224 0,-2 0-32 16,-7-7-96-16,5 12-16 0,-5-12 0 0,5 11 0 16,-5-11-80-16,0 0-32 0,8 10 0 0,-8-10 0 15,9 9-160-15,-9-9 0 0,12 3 0 0,-2-2 0 16,-10-1 160-16,12-3 0 0,-1 0 0 0,0-4 0 15,0-2-160-15,1-2 0 0,1 1 144 0,0 0-144 0,0-2 144 16,-2 0-144-16,1-1 192 0,0-3-192 0,0-1 208 16,-1-1-64-16,1-1-16 0,0 0 0 0,1 2 0 0,0 3 0 15,-1 2 0-15,-2 5 0 0,0 0 0 0,1 2 0 16,-11 5 0-16,10-1 0 0,-10 1 96 0,12 2 16 16,-12-2 0-16,12 8 0 0,-3 0-240 0,-1 2 128 15,-2 1-128-15,-1 0 0 0,1 2 128 0,-1 0-128 16,0-1 0-16,2 0 144 0,-1-3-144 0,1-1 0 15,-1-2 144-15,2 1-144 0,-8-7 128 0,0 0-128 16,10 6 160-16,1-3-160 0,-11-3 160 0,12-1-160 16,-2-2 160-16,0 1-160 0,1-2 160 0,1-2-160 0,-1-1 160 15,2-3-160-15,0 0 0 0,0 0 0 16,0-3 0-16,2 0 0 0,2-1 0 0,-2 0 0 0,1-2 0 16,1 0 0-16,0-1 0 0,3 1 0 0,-1 0 0 0,-1 5 0 15,-1 1 0-15,-1 7 0 0,0-3 0 0,-2 9 0 16,2 6 256-16,-2 3 16 0,0 3 0 0,-3 5 0 15,-2 3-16-15,0 2 0 0,-1 1 0 0,0-1 0 16,-2 0 48-16,1-4 0 0,-1-2 0 0,1-3 0 16,-2-2-128-16,0-1-32 0,2-1 0 0,-2-2 0 15,0 0-16-15,2-3-128 0,-7-7 192 0,6 10-64 16,-6-10-128-16,0 0 0 0,0 0-192 0,0 0 192 16,10 6-544-1,-10-6 16-15,0 0 0 0,11 9 0 16,-11-9-1200-16,10 4-224 0,-10-4-48 0,11 7-16 15,-11-7-1184-15,10 3-256 0,-2-4-32 0</inkml:trace>
  <inkml:trace contextRef="#ctx0" brushRef="#br0" timeOffset="2011.18">14767 3452 16575 0,'0'0'1472'0,"0"0"-1168"16,8-4-304-16,2-3 0 0,2 2 4048 0,1 1 752 16,0 0 160-16,2 0 32 0,-1 0-2992 0,2 2-592 15,-1-2-112-15,1 1-16 0,0 1-560 0,-1-1-96 16,0-1-32-16,-1 3 0 0,0-2-336 0,1 0-64 15,-1 0 0-15,0-1-16 0,2-2-176 0,-2 1 0 16,1-3 0-16,-1 2 0 0,2-2 0 0,-1-1-144 16,0-3 0-16,-2 3 0 0,-2-3 0 0,1 3 0 15,-2-4 0-15,-2 1 0 0,-3 1 144 0,1-1 0 16,-4 2 0-16,0-3 128 0,-2-1 160 0,-2 4 32 16,-2-6 16-16,-2 5 0 0,-3 2 16 0,-3-2 0 0,-1 2 0 0,-4 2 0 15,-1 4-192-15,-2-1-32 0,-1 4-128 0,-1 1 192 16,-3 2-192-16,-1 2 0 0,-1 1 0 0,0 6 0 15,1-2 0-15,2 2 0 0,2 3 0 0,2-1 0 16,3 4 0-16,2 2 128 0,2-1 0 0,2 2 16 16,5 3 368-16,1 2 80 0,-1 4 16 0,4-3 0 15,2-5-32-15,5 2 0 0,4-4 0 0,3 3 0 16,3-3-272-16,6 3-64 0,4 0-16 0,6-3 0 16,6-2-224-16,2 0 0 0,1-3 0 0,5-2 0 31,4-3-1680-31,5-3-432 0,2-4-96 0</inkml:trace>
  <inkml:trace contextRef="#ctx0" brushRef="#br0" timeOffset="5765.71">23819 15594 22623 0,'0'0'1008'0,"0"0"208"0,-9-1-976 0,1 1-240 0,8 0 0 0,-9 0 0 15,1 0 832-15,8 0 112 0,-10 1 16 0,-1 1 16 16,1 0-848-16,-2 0-128 0,-1-1 0 0,0 0-160 16,-1 2-176-16,-2-3-48 0,-1-3 0 0,-1 3 0 0,-3-1 384 0,-1 0 160 15,-3-5-16-15,0 4 0 0,-2-1 688 0,-2-1 144 16,-1 0 32-16,0 0 0 0,0-1 80 0,0 1 32 15,3-1 0-15,2-1 0 0,0-2-704 0,3 0-144 16,1 0-16-16,0 0-16 0,-1 2 80 0,1-3 32 16,-1-1 0-16,1 3 0 0,0-1-176 0,3 0-48 15,0-1 0-15,0 1 0 0,1 0 192 0,1 2 16 16,0-5 16-16,2 1 0 0,1-1-16 0,1 0 0 16,1-1 0-16,-1 0 0 0,3-1-80 0,2 0-32 15,1-4 0-15,1 0 0 0,1-1-16 0,1-3 0 16,0 0 0-16,3 0 0 0,0-1-80 0,0 1-128 15,0-1 176-15,0 3-176 0,-1-1 0 0,0 2 0 16,-1 1 0-16,1 0 0 0,-1 3 0 0,-2 1 0 16,0 0 0-16,0 1 0 0,0 1 0 0,0 4 0 0,-3-4 0 0,4 3 0 15,-3 2 0-15,2 1 0 0,1-1 0 0,3 6-192 16,-6-6 48-16,6 6 16 0,-4-7 0 0,4 7 0 16,0 0 128-16,0 0 0 0,-2-6 0 0,2 6-128 15,0 0 128-15,0 0-160 0,0 0 160 0,0 0-160 16,0 0 16-16,0 0 0 0,0 0 0 0,0 0 0 15,0 0 144-15,-5 6-192 0,-1 1 192 0,1 1-192 16,0 1 192-16,0 1 0 0,1 1 0 0,0-1 0 16,-1-1 0-16,5-9-128 0,-3 12 128 0,0-2 0 15,1 1 0-15,-1-2 0 0,1 0 0 0,-1 0 0 16,0-1 0-16,3-8 0 0,-3 9 0 0,3-9 0 16,-3 11 0-16,3-11 0 0,-4 9 0 0,4-9 0 15,0 0 0-15,-3 10 0 0,3-10 0 0,0 0 0 0,0 0 0 16,-2 8 128-16,2-8-128 0,0 0 0 0,0 0 0 0,0 0 0 15,0 0 0-15,0 0 0 0,0 0 0 0,0 0 0 16,0 0-144-16,10-4 144 0,-10 4-192 0,11-9 16 16,-4 1 16-16,1-4 0 0,-1 2-176 0,-3 0-48 15,1-1 0-15,-1-1 0 0,0 2 160 0,0-1 32 16,0 1 0-16,0 0 0 0,-2-1 192 0,1 2 0 16,-2-1 0-16,-1 10-144 0,3-9 144 0,-3 9 144 15,1-8-16-15,-1 8-128 0,0 0 320 0,0 0-32 16,0 0-16-16,0 0 0 0,0 0-128 0,0 0-16 15,-4 8-128-15,4-8 192 0,-4 10-192 0,4-10 0 16,-2 12 128-16,-1-2-128 0,3-10 0 0,-3 12 128 16,-1 0-128-16,-1-5 0 0,1 3 192 0,0-1-48 15,-1 1-16-15,0-2 0 0,0 1 64 0,1 0 0 0,1 0 0 0,3-9 0 16,-4 8-192-16,4-8 0 0,0 0 0 16,0 0 0-1,0 0-320-15,0 0-160 0,11 9-32 0,4-5 0 16,5-4-1712-16,3 0-336 0,5-5-80 0,2 0-10736 0</inkml:trace>
  <inkml:trace contextRef="#ctx0" brushRef="#br0" timeOffset="6782.75">25794 15602 13823 0,'0'0'1216'0,"0"0"-960"0,0 0-256 0,-1 12 0 15,1-12 3040-15,-3 10 560 0,3-10 112 0,0 11 32 16,0-11-2832-16,0 0-560 0,0 0-112 0,0 0-32 15,0 0-64-15,0 0-16 0,0 0 0 0,0 0 0 16,0 0-128-16,0 0 0 0,0 0 0 0,-5 8-176 16,5-8 448-16,-9 5 96 0,0-3 16 0,1 1 0 15,8-3 320-15,-14 1 64 0,-2-1 0 0,0-1 16 16,1 0-48-16,0-2-16 0,0 2 0 0,-2-3 0 16,0 1-288-16,0-2-64 0,1 0-16 0,0 0 0 15,0-2-160-15,0 1-48 0,0-1 0 0,2 1 0 16,0-2 0-16,0 1 0 0,4-1 0 0,0 2 0 15,-2 1-144-15,4 1 0 0,2-3 0 0,6 7 0 0,-8-6 0 0,3-1 0 16,-1 1 0-16,6 6 128 0,-4-11-128 0,0 5 0 16,1-1 0-16,3 7 0 0,-6-10 0 0,2 2 0 15,1 0 0-15,-1-1 0 0,1 1 0 0,0-1 0 16,1-1 0-16,-1-1 0 0,1-1 0 0,0-1 0 16,1-1 0-16,1-2 0 0,-1-2 0 0,1 0-144 15,0 0 144-15,0-1 0 0,0 1-192 0,1 0 192 16,0 2-192-16,1 1 192 0,0-1 0 0,1 2 0 15,-2 1 0-15,2-2 0 0,-2 1 0 0,0 1 0 16,-1 0 0-16,0 1 144 0,0 0-144 0,0 2 128 16,0 1-128-16,0 9 128 0,-2-9-128 0,2 9 0 0,-5-7 0 15,5 7 0-15,-8-6 0 0,1 3-144 16,1-1 144-16,6 4-160 0,-8 0 160 0,8 0 0 0,-9 4 0 0,9-4 0 16,-9 4 0-16,2 1 0 0,7-5 0 0,-9 11 128 15,1-2-128-15,2 2 0 0,-1 0 0 16,1 1 0-16,-2-1 0 0,1 2 0 0,1 3 0 0,-2-2-128 15,-1 1 128-15,1-1 0 0,0-1 0 0,0 0 0 16,0 2 0-16,1-2 0 0,-2-3 0 0,1 0 128 16,0 0-128-16,0-1 0 0,-1-3 0 0,9-6 128 15,-8 4-128-15,8-4 192 0,-9 3-64 0,9-3 0 16,0 0-128-16,-5-4 0 0,5 4 0 0,-3-9 0 16,3-6 0-16,4 2-208 0,1 0 48 0,3 0 16 15,1-2-368 1,3-2-64-16,1 0 0 0,0 1-16 0,-1 3 592 0,2-1 0 0,-1 1 0 0,0-2 192 0,-1 4-192 15,0 0 0-15,-2 1 0 0,2 1 0 0,0-1 0 0,-2 3 288 16,0 0-32-16,0 1 0 0,-3-1 144 16,1 1 32-16,0-1 0 0,0 3 0 0,-8 4 64 0,12-6 16 15,-2-1 0-15,0 3 0 0,-10 4-32 0,12-2 0 16,0 0 0-16,-2 4 0 0,-10-2-224 0,13 5-32 16,-1-1-16-16,0 1 0 0,1 0-208 0,-1 2-240 15,-2-2 48-15,2 0 16 16,1 0-1344-16,2 0-272 0,2-1-48 0,2-1-9312 15,0-3-1872-15</inkml:trace>
  <inkml:trace contextRef="#ctx0" brushRef="#br0" timeOffset="8566.79">24382 5710 5519 0,'-13'6'496'0,"-5"3"-496"0,-4 2 0 0,-6 0 0 15,-4 1 640-15,-6 1 48 0,-3 3 0 0,-5-2 0 16,-3 2-432-16,0-1-96 0,-3 1-16 0,1 0 0 16,1-1-144-16,-2 1 0 0,-3 0 0 0,-3-1 0 15,-4 1 960-15,1 1 144 0,0-4 48 0,1 1 0 0,1 2 528 0,4 0 112 16,3-1 32-16,0 2 0 0,-1 1-1184 0,1-3-224 16,-1-1-48-16,5 0-16 0,4-1-352 0,2-1 0 15,3 0 0-15,2-2 0 0,6-1 0 0,4-1 0 16,2-4-160-16,5 1 160 15,4-1-496-15,3-1 16 0,2-2 0 0,11-1 0 0,0 0 272 0,0 0 48 16,0 0 16-16,0 0 0 16,13-10-352-16,5-2-64 0,6-1-16 0,5 0 0 15,4-1 0-15,7-1 0 0,4 2 0 0,5-1 0 16,4-2 64-16,0-1 16 0,0-5 0 0,1 0 0 0,-3 0 256 0,1 0 48 16,1 1 16-16,1 0 0 0,-1 1 176 0,1 3-160 0,-3 2 160 0,-2-1-160 15,-1 2 160-15,-5-3 144 16,-4 3-16-16,-2 2-128 0,-3 1 0 0,-2 2 0 0,-2 1 0 0,-2 1 0 15,-3-1 0-15,-3 1 0 0,-4 2 0 0,-2 1 0 16,-3 0 0-16,-3 2 0 0,-10 2 0 0,0 0 0 16,0 0 0-16,0 0 240 0,0 0-32 0,-12 1 0 15,-2 3 768-15,-4 0 160 0,-4 4 16 0,-4-1 16 16,-4 3-384-16,-3 1-80 0,-4 4 0 0,-3 2-16 16,-8 1-448-16,-6-1-96 0,-6 2-16 0,-2 2 0 15,-5 1-128-15,1 2 0 0,-1 2 0 0,0 0 0 16,-4 0 0-16,-3 1 0 0,-3-7-144 0,1 3 144 15,5 4 0-15,5-4-160 0,9-2 160 0,4-3-128 16,3-1 128-16,6-3 0 0,6-2 0 0,4-3-128 16,3 0 128-16,2-2-192 0</inkml:trace>
  <inkml:trace contextRef="#ctx0" brushRef="#br0" timeOffset="12452.96">20853 15085 27119 0,'0'0'1200'0,"0"0"256"0,0 0-1168 0,-5-7-288 16,5 7 0-16,-5-8 0 0,5 8 1088 0,-6-6 144 15,1-1 48-15,5 7 0 0,-5-9-464 0,1 0-96 16,4 9-16-16,-4-13 0 0,1 0-448 0,2-4-112 16,2-3-16-16,3-2 0 0,2-3-128 0,0-2 0 0,2-4 0 0,1-3 0 15,1-1-128-15,1-1 128 0,-1 0-160 0,1 3 160 16,-2 1 0-16,0-1 0 0,-1 2 0 0,-2 1 0 16,-2-3 0-16,-1 2 160 0,-2-2 0 0,0 0 0 15,-1-4 256-15,0-2 48 0,-1-1 16 0,0-1 0 16,0 1-96-16,-1 1-32 0,0 1 0 0,-1 1 0 15,0 2-128-15,0 4-32 0,-3-3 0 0,1 3 0 16,0 1-192-16,-3 0 144 0,-1-2-144 0,1 2 128 16,0 0-128-16,0-1 0 0,-1-4 0 0,3 2 128 15,-2 1-128-15,1 2 0 0,1-4 0 0,1 3 0 16,-2-1 0-16,1 2 0 0,-2 0 0 0,1 2 0 16,0 0 144-16,0 0 0 0,1-2 0 0,0-2 0 0,2 1 160 15,2-2 16-15,0-1 16 0,2 2 0 16,0 2-16-16,2-1-16 0,0-1 0 0,2 2 0 15,0 0-16-15,1 3 0 0,1 1 0 0,0 0 0 0,1 0-112 0,1 1-32 16,1-1 0-16,0 1 0 16,0-2-16-16,1-2-128 0,2-1 192 0,0-3-64 0,1-3 0 15,0-1 0-15,1-2 0 0,-1 0 0 0,0 1-128 0,-1 1 0 16,0 1 0-16,-2 4 0 0,-1-2 192 0,0 3 16 16,-2-1 0-16,-1 2 0 0,0-1-32 0,-4 1-16 15,0 0 0-15,-2 3 0 0,-2-3-160 0,0 0 128 16,-2 1-128-16,-1 2 128 0,-2-1-128 0,1 4 0 15,-2 3 144-15,0 0-144 0,0 0 0 0,0 0 0 16,0 2 0-16,1-2 128 0,-1-1-128 0,0-2 0 16,-1 1 0-16,0 0 0 0,0-1 0 0,-1-2 128 0,0-3-128 15,1 0 0-15,0-1 256 0,0-1-32 0,-1-3 0 16,3 1 0-16,-1 5-80 0,1-2-16 16,2-1 0-16,0 1 0 0,0 0-128 0,-1-2 0 0,1 5 0 0,1 0 0 15,2-1 0-15,-1-1 0 0,2-1 0 0,0 0 0 16,-1-3 0-16,1-1 0 0,0-3 0 0,1 1 0 15,1-1 0-15,2-1 0 0,-2-1 0 0,1 1 0 16,0 1 0-16,-1-1 0 0,-1 3 0 0,1-1 0 16,-1 1 0-16,0-1 0 0,0-3 0 0,0-2 0 15,0-2 0-15,0 0 0 0,0 0 0 0,2-1 0 16,-1-2 0-16,0 2 0 0,1 1 0 0,-1 1 0 16,0 2 0-16,-1-1 0 0,0-2 0 0,-1 2 0 15,-2-2 0-15,1 3 0 0,-2 3 0 0,0 0 0 16,0-2 0-16,0 1 0 0,0 6 0 0,0-2 0 15,0 1 0-15,2 2 0 0,-1 0 0 0,2 1 0 16,1-4 0-16,0 0 0 0,-2 0 0 0,2-1 0 0,0-3 0 0,2 1 0 16,-2 0 0-16,1 0 0 0,-1 1 0 0,0 0 0 15,0 2 0-15,0 2 0 0,-1 1 176 0,-1 2 0 16,1 1 0-16,0 1 0 0,0 2-16 0,-2-2 0 16,0 0 0-16,1-1 0 0,-1 1-32 15,0-1 0-15,1 1 0 0,-1-3 0 0,-1-1-128 0,0-3 128 16,2 1-128-16,-1 1 128 0,2-1-128 0,1 0 0 15,1 0 0-15,2 0 0 0,1-1 0 0,0-1 0 16,1-2 0-16,-1 0 0 0,0-3 0 0,-2 4 0 16,1 1 128-16,-2-2-128 0,-2-1 0 0,0 2 0 15,-2 2 0-15,-2 1 0 0,-3 1 0 0,0 1 0 0,0 2 0 16,-1 2 0-16,-1-1 0 0,-1-1 160 0,2-1-160 0,0-3 160 16,1 0-160-16,3-4 0 0,1 1 0 15,2-4 128-15,0-3-128 0,4 0 0 0,1 0 0 0,4-1 0 16,2 1 0-16,2-1 0 0,-1-1 0 0,3-1 0 15,1-2 0-15,2 1 0 0,0 0 0 0,-1-3 0 16,1 3 0-16,-2-1 0 0,1 1 0 0,-1 3 0 16,-1 2 0-16,0-2 0 0,-1-4 0 0,-1-3 0 15,0-3 0-15,-2-1 0 0,-2-1 0 0,-2 3 0 16,0 0 0-16,-1-1 0 0,-2 2 0 0,1-3 0 16,-3-5 0-16,0-2 0 0,-3-4 0 0,1 0 128 15,-1 1-128-15,1 3 0 0,-1 0 0 0,0-1 0 16,0-1 0-16,-1 2 0 0,-2-5 0 0,1 1 0 15,0 5 0-15,0 3 0 0,-2 5 176 0,1 3-176 16,-2 3-128-16,0 4-128 0,-1-1-32 0,0 5 0 16,-2 5-1280-16,2 4-256 0,-1 5-48 15,1 4-11552-15,0 6-2304 0</inkml:trace>
  <inkml:trace contextRef="#ctx0" brushRef="#br0" timeOffset="14220.14">20300 14165 3679 0,'0'0'320'0,"0"0"-320"0,-9-2 0 0,1-2 0 16,0 1 3392-16,1-2 624 15,-1 1 112-15,8 4 32 0,-11-4-2576 0,2 0-512 0,0-1-112 0,-1 1 0 16,-1 2-640-16,1 0-128 0,-2 0-32 0,-1 0 0 15,-1 1-160-15,-2 0 0 0,-1 1-192 0,-1 0 192 16,-2 0-224-16,1 0 80 0,-2 0 16 0,-3 0 0 16,-2 0 128-16,-1 0 0 0,-2 0 0 0,-1-3 0 15,0 1 0-15,-1 0 224 0,-2-3-48 0,1 0-16 16,-2 0 352-16,0-1 80 0,-1 1 16 0,-2 1 0 16,1 0-64-16,2 3-16 0,0 0 0 0,0-2 0 15,-2 2-272-15,2 0-64 0,1-1-16 0,1 0 0 16,-5 2-176-16,2 0 0 0,-2 0 0 0,3 0 0 15,2 0 0-15,1 2 0 0,-1-2 0 0,1 2 0 16,0-2 240-16,2 1 16 0,2 3 0 0,-1 1 0 0,1 0-96 16,-2 0-16-16,1 1 0 0,0-1 0 15,1 0-144-15,1 0 0 0,1 2 0 0,0-2 0 16,-1-1 0-16,1 2 0 0,2 2 0 0,-1 0 0 0,1 3 0 0,-1 0 0 16,1 2 0-16,-2-1 0 0,0 1 0 0,2 3 0 15,1 2 0-15,0 3 0 0,-1 2 0 0,4 3 0 16,2-2 0-16,1 2 0 0,1 1 128 0,0 2-128 15,2-2 128-15,0 1-128 0,2 0 0 0,-1 0 0 16,1 1 0-16,0-1 0 0,-1 0 0 0,1-2 0 16,2 0 0-16,2 1 0 0,-3 2 0 0,3 1 128 15,-1 2-128-15,1 1 0 0,1 0 256 0,-1-3-48 16,-1 0 0-16,2-1 0 0,1 0 208 0,-1-3 32 16,1-2 16-16,0 0 0 0,0 0 0 0,1-1 0 0,1 0 0 15,2-1 0-15,1 0-16 0,3 3-16 0,0-1 0 16,4 3 0-16,1 0-176 0,2 4-16 0,2-1-16 0,2 0 0 15,2-1-224-15,2-2 144 0,2-2-144 0,3-2 128 16,3-2-128-16,3 0 0 0,0-1-160 0,2-5 160 16,2 1-176-16,0-3 176 0,3-3-192 0,0 1 192 15,1-2 0-15,0 0 0 0,3 3 0 0,0-3 0 16,2-4 0-16,3-1 0 0,5-1 0 0,1-1 0 16,0 2 144-16,2-1-16 0,2 1 0 0,-2 0 0 15,-2-2-128-15,-1 0 0 0,-2-2 0 0,-1-2 0 16,0-2 0-16,-3 2 128 0,0-5-128 0,1 1 0 15,0-1 0-15,2-2 0 0,0 1 128 0,-1 2-128 16,-2-3 0-16,0 2 0 0,1 1 0 0,-1-4 128 16,2 0-128-16,-2-2 0 0,-1-2 0 0,1 2 0 15,1-1 0-15,0-2 128 0,1 0-128 0,-2 2 0 16,-2 1 0-16,-2 1 0 0,-3-2 128 0,-1 0-128 0,-3 0 0 0,0-2 0 16,-2 0 0-16,-2-1 0 0,-2-1 0 0,-2 3 0 15,-2-5 0-15,-2 2 128 0,-1 1-128 0,-2-3 160 16,-1-2-160-16,-3 1 160 0,-2-4-32 0,0-2-128 15,-2 0 192-15,1-1-64 0,-1-2 0 0,-1-1 0 16,-1-4 0-16,-2-4 0 0,1-4-128 0,-2-2 128 16,-2 0-128-16,-2 0 128 0,-2 0-128 0,-3-1 0 15,-1 4 144-15,-4 2-144 0,-2 0 320 0,-2 4-16 16,-3 2 0-16,-1 1 0 0,-1-1-128 0,0 1-32 16,0 0 0-16,-1 2 0 0,0-2-144 0,-1 4 0 0,-1-3 0 15,-1 6 128-15,-1-1-128 0,-1 7 0 0,1 0-160 16,-2 1 160-16,-1 1-176 0,-3 2 176 0,-2-1-192 15,-1 2 192-15,-2-1-160 0,-2 2 160 0,0 4-128 16,-1 1 128-16,1-3 0 0,-1 5-160 0,2 2 160 0,1 2 0 16,-1-2-256-16,4 1 48 0,3 3 16 0,4-4 0 31,0 2-384-31,3-2-64 0,0 3 0 0,3-1-10192 0,1 0-2032 0</inkml:trace>
  <inkml:trace contextRef="#ctx0" brushRef="#br0" timeOffset="15938.23">21481 6457 11967 0,'0'0'1072'0,"0"0"-864"0,0 0-208 0,0 0 0 0,0 0 1280 0,7-8 192 16,1 0 64-16,2 1 0 16,3 1-592-16,2-1-112 0,1 1-32 0,3-1 0 0,-1 0-32 0,0 0 0 15,2-3 0-15,-1 0 0 0,1 1-256 0,-1 2-64 16,0 0-16-16,-2 0 0 0,-4-2 0 0,0 3 0 15,-2 1 0-15,1-2 0 0,-1 2 160 0,-11 5 48 16,10-4 0-16,-2-1 0 0,0 0-80 0,-8 5-16 16,0 0 0-16,7-7 0 0,-1 1 144 0,-6 6 16 15,0 0 16-15,0 0 0 0,0 0-176 0,0 0-32 16,0 0-16-16,0 0 0 0,-9-3 288 0,-1 3 64 16,1 3 16-16,-1 0 0 0,-1 3-160 0,1 1-16 15,-2 0-16-15,-1 1 0 0,-4 4-240 0,-1 1-48 16,0 1-16-16,0 2 0 0,-2 2-32 0,2 1 0 15,-2 1 0-15,-2 2 0 0,-1 2-48 0,0 2-16 0,3 1 0 16,-3 0 0-16,3-1-80 0,-3 2-32 0,1 2 0 0,0 2 0 16,0 4-160-16,-2 0 192 0,1 3-192 0,-2 3 192 15,0 1 0-15,2 1 0 0,-2 1 0 0,2-2 0 16,-1-2-192-16,1 1 192 0,-2 1-192 0,-1-1 192 16,0 0-64-16,-3 2 0 0,-2 3 0 0,1 0 0 15,0 2-128-15,0 1 160 0,-3-6-160 0,-1 2 160 16,-1-3-160-16,-3 2 160 0,-1 2-160 0,0 0 160 15,-1 2-16-15,1 1 0 0,0 1 0 0,1 4 0 16,0-2 16-16,4 0 0 0,4-6 0 0,4-7 0 16,0-1 64-16,0-1 16 0,-2-2 0 0,4 3 0 15,0-2-112-15,-1 2 0 0,-2-1-128 0,0-2 192 16,1 0-192-16,2-5 176 0,1 0-176 0,-1-1 160 0,1-2-160 0,2-2 0 16,1-3 0-16,2-1 128 0,0 2-128 15,2-6 0-15,3 0 0 0,0-2 128 0,0 2-128 16,1 0 0-16,1-3 0 0,0-1 128 0,1 0-128 0,2 1 0 15,1-2 0-15,2 0 0 0,0 1 0 0,0-1 0 16,-2 0 0-16,2 0 0 0,0 0 0 0,0 0 128 16,-2 2-128-16,1-1 0 0,-1 0 0 0,4 3 0 15,5-1 0-15,-6-2 0 0,-7-3 0 0,2-1 0 16,1-1 0-16,2-1 128 0,-1-3-128 0,7-5 0 16,-6 4 0-16,6-4 128 0,-9 3-128 0,9-3 0 15,-7 1 0-15,7-1 128 0,0 0-128 0,-5-4 0 16,0 0 0-16,5 4 128 0,-7-6-128 0,3-2 0 0,2 0 0 15,-1 0 128-15,1-2-128 0,2 1 0 16,1-4 0-16,-4 2 0 0,1-2 0 0,-1 0 0 0,2-1 128 16,-1-3-128-16,1-1 0 0,1 1 0 0,0-3 0 0,0 1 0 15,1-2 0-15,1-1 0 0,-1-2 128 0,2 2-128 16,-1 0 0-16,2 1 0 0,1 0 0 0,1 2 0 16,-1-1 0-16,0 3 0 0,-1 3 0 0,0 2 0 15,-2 2 0-15,-2 10 0 0,0 0 0 0,0 0 0 16,0 0-160-16,0 0 160 0,0 0 0 0,-1 10-144 15,0 2 144-15,-2-1-128 0,1 4 128 0,-1 2-128 16,0-2 128-16,0 4 0 0,-1 0 0 0,-2 1 0 16,1-1 0-16,0 2-128 0,0 0 128 0,0 0 0 15,1 1 0-15,0 0 0 0,0 2 0 0,0-2 0 16,1-1 0-16,-1-3 0 0,2-2 0 0,2-2 0 16,1-1 0-16,2-1 0 0,-3-12 0 0,6 10 0 15,-6-10 0-15,11 7 0 0,0-3 0 0,2-3 0 0,0-2 0 16,3-2 0-16,0-4 0 0,3-2 0 15,3-2-144-15,6-2 144 0,2 1-160 0,4-5 160 16,1 0-1136-16,4 0-128 0,1-1-16 0,2 1-12704 16,1-3-2528-16</inkml:trace>
  <inkml:trace contextRef="#ctx0" brushRef="#br0" timeOffset="33249.51">19169 9106 5519 0,'0'0'240'0,"0"0"64"0,10-7-304 0,-2 3 0 0,-8 4 0 0,9-6 0 16,-9 6 3408-16,0 0 624 0,0 0 128 0,0 0 32 15,0 0-2240-15,0 0-448 0,0 0-96 0,0 0 0 16,-5 9-384-16,-3 1-80 0,-3 2-16 0,-2 1 0 15,-5 1-480-15,-3 3-112 0,-3 2-16 0,-4 3 0 16,-3-1-320-16,-2 3 0 0,-1 1 0 0,-2 3 0 16,-3 0 0-16,1 1 0 0,0-3 0 0,-1 4 0 15,0 4 192-15,-1-3-48 0,-2 1 0 0,0-3 0 16,-1 1 432-16,-1-2 96 0,-2 1 16 0,3-2 0 16,1-1-160-16,2-3-16 0,1 1-16 0,1-3 0 0,2-2-288 0,2 0-48 15,0-1-16-15,0 0 0 0,0 0-144 16,-1-1 128-16,0-1-128 0,-2 1 128 0,1 1-128 0,-1 0 0 15,2 1 0-15,0 0 0 0,-1 2 0 0,4-1 0 16,2-1 0-16,1 1 0 0,3-3 0 0,1 0 0 16,2-7 0-16,2 3 0 0,1-5 0 0,3 0 0 15,1-2 0-15,3 1 0 0,1 1 0 0,3-4 128 16,0 1-128-16,1 0 0 0,8-5 0 0,-7 6 0 16,7-6 0-16,0 0 0 0,-6 8 0 0,6-8 0 15,0 0 0-15,0 0 0 0,0 0-128 0,0 0 128 16,0 0-160-16,5 9 160 0,-5-9-128 0,6 7 128 15,-6-7 0-15,7 5-144 0,-7-5 144 0,0 0-160 16,0 0 160-16,0 0-160 0,0 0 160 0,0 0 0 0,0 0 0 0,0 0 0 16,0 0 0-16,0 0-160 0,0 0 160 15,-4 8-160-15,4-8 160 0,0 0-192 0,-10 6 192 0,2 0-192 16,-3-1 0-16,1 0 0 0,-2-1 0 0,0 1 0 16,1-1 64-16,-1 3 0 0,-1-6 0 0,0 3 0 15,0 1 128-15,0 0 0 0,0 1 0 0,0-1 0 16,0-1 0-16,0 2 0 0,1-3 128 0,0 1-128 15,-1 0 176-15,0 0-48 0,-1-1 0 0,1 3 0 16,1-4-128-16,2 2 0 0,-1-4 144 0,2 0-144 16,1 0 128-16,8 0-128 0,-8-6 160 0,8 6-160 15,-5-9 416-15,3-2-16 0,0 1 0 0,4-3 0 16,0 0 48-16,2-2 0 0,0 1 0 0,4-2 0 16,1 1-448-16,3-4 0 0,-1 1 128 0,2 1-128 15,2-1 0-15,-1 1 0 0,0-1 0 0,-1 2 0 0,1 3 0 0,-3 3 0 16,0-1-128-16,-2 5 128 15,-9 6 0-15,9-4-144 0,-9 4 144 0,0 0 0 0,0 0-256 0,0 0 64 16,10-2 16-16,-10 2 0 0,0 0 48 0,0 0 0 16,0 0 0-16,0 0 0 0,0 0 128 0,0 0 0 15,0 0 0-15,3 16 0 0,-4-2 0 0,-2 2 0 16,-1 0 0-16,0 1 0 0,-1 1-320 0,-1 1 32 16,-1 4 0-16,-1 3 0 15,0 2-1088-15,-1 5-224 0,1 2-32 0</inkml:trace>
  <inkml:trace contextRef="#ctx0" brushRef="#br0" timeOffset="34218.33">16307 10550 6447 0,'0'0'576'0,"0"0"-576"15,0 0 0-15,0 0 0 0,0 0 2336 0,0 0 352 0,-9 7 80 0,0-1 16 16,-2 1-1616-16,1 3-320 0,-1-1-64 0,-2 3-16 16,-1 1-528-16,-3 3-112 0,-4-1-128 0,-4 6 176 15,-1-2-176-15,-2 5 0 0,-4-3 0 0,-3 1 0 16,-5 2 0-16,-3-3 0 0,-4 2 0 0,-1 2 0 15,-3 4 0-15,0-2 0 0,0 0 0 0,0 1 0 16,0 0 736-16,0 4 112 0,2 0 32 0,-2 2 0 16,0 0-96-16,0-3-16 0,1-2 0 0,1 0 0 15,4 1-512-15,2-3-96 0,0 0-32 0,2-4 0 16,3-3-128-16,3 0 0 0,3 0 0 0,0-3 0 16,2-3 0-16,2-1 0 0,0-1 0 0,2-1 0 15,1 0 0-15,5-3 0 0,1-3 0 0,2 0 0 16,2-1 0-16,2-1 128 0,2-3-128 0,3 0 0 0,8 0 128 0,0 0-128 15,-6-6 128-15,6 6-128 16,0 0 144-16,0 0-144 0,0-10 160 0,0 10-160 0,5-10 144 0,2-1-144 16,0 1 128-16,1-1-128 0,0 1 144 0,0-1-144 15,1 2 160-15,0 0-160 0,0 0 0 0,-1 2 0 16,0 1 0-16,0-2 0 0,-8 8 128 0,9-9-128 16,-1 2 0-16,0-3 0 0,-1 1 128 0,1 1-128 15,0 0 0-15,0 2 0 0,0-2 144 0,0 1-144 16,-2 1 128-16,-6 6-128 0,8-8 240 0,0 2-48 15,-8 6 0-15,0 0 0 0,7-6-32 0,-7 6-16 16,0 0 0-16,0 0 0 0,0 0-144 0,0 0 0 16,0 0 0-16,0 0 0 0,-1 13-192 0,-3 0 48 15,-2 0 0-15,-1-2 0 0,-1 1 144 0,-1-2 0 0,-2 0-144 0,-2 0 144 16,-2 1 0-16,0 2 0 16,-2-1 0-16,-2 1 0 0,1 3 0 0,-1-2 0 15,-1 0 0-15,2 2 0 0,1 0 0 0,2 2 0 0,1-4 0 0,2 5 0 16,2-1 0-16,2 0 128 0,3 0-128 0,2-2 0 15,2-2 144-15,2-2-144 0,-1-12 160 0,7 13-160 16,1-2 256-16,1-4-32 0,1-1-16 0,3-4 0 16,2-3-208-16,2 0 0 0,2-6 0 0,2-2 0 15,1 0-1408 1,0-2-336-16,0 0-64 0,-2-2-16 0</inkml:trace>
  <inkml:trace contextRef="#ctx0" brushRef="#br0" timeOffset="34867.33">13533 11773 10127 0,'0'0'896'0,"0"0"-704"0,0 0-192 0,0 0 0 15,0 0 2112-15,0 0 384 0,0 0 64 0,0 0 32 16,-7 9-2048-16,1-1-416 0,-1-1-128 0,-1-1 0 16,-1 1 0-16,-1-2-224 0,-1-1 32 0,-1 0 0 15,1 0 192-15,-1-4-144 0,0 1 144 0,-1-1-128 16,-1 0 336-16,-2-1 80 0,-1 1 16 0,-1-3 0 15,-3 2 368-15,-1-2 80 0,-1 0 16 0,-3 1 0 16,-4-1-416-16,-3 1-80 0,-5-1-16 0,-1 0 0 0,-3 2-256 0,-2 1 0 16,-3-2 0-16,-1 0 0 0,-2 2 128 0,1 0-128 15,-3 0 0-15,-2 4 0 0,-2-1 0 0,0 2 0 16,1 0 0-16,2 3 0 0,1 1 0 0,3 2 0 16,4-1 0-16,2 0 0 0,0 0 0 0,4-1 0 15,3-7 0-15,5 5 0 0,1-2 176 0,5 0-176 16,4-1 160-16,3-1-160 0,4-2 256 0,1-1-64 15,2-1 0-15,2-1 0 0,9 2-192 0,-8-1 0 16,8 1 128-16,0 0-128 0,-6-4 0 0,6 4-160 16,0 0 32-16,0 0 0 15,0 0-608-15,0 0-112 0,0 0-32 0,0 0 0 16,0 0-80-16,0 0-32 0,0 0 0 0,10 0 0 0,-10 0 672 0,12 4 128 0,-12-4 16 16,13 4 16-16,-1 1 160 0,0 0 0 0,-2 2 0 15</inkml:trace>
  <inkml:trace contextRef="#ctx0" brushRef="#br0" timeOffset="44808.96">11205 11958 3679 0,'0'0'320'0,"0"0"-320"0,0 0 0 0,0 0 0 15,0 0 1280-15,10-5 192 0,-5-3 48 0,-5 8 0 16,0 0-1008-16,0 0-208 0,9-5-48 0,-9 5 0 16,0 0 304-16,0 0 48 0,0 0 16 0,0 0 0 15,0 0 304-15,0 0 64 0,0 0 16 0,0 0 0 16,0 0-208-16,0 0-32 0,0 0-16 0,-11 0 0 16,0 3-448-16,-1 3-96 0,-2-3-16 0,1 3 0 0,-2 1-192 0,-2 1-192 15,-1-2 48-15,0 2 0 16,0 1-128-16,-2 0-32 0,-1 0 0 0,-1 2 0 0,-1-1 304 0,-2 2 0 15,-3 1 0-15,1 1 144 0,-2 1 432 0,-1 4 64 16,-1-1 32-16,-3 3 0 0,0 1 32 0,-1 1 0 16,0-1 0-16,-3 1 0 0,-2 1-352 0,-2 1-64 15,-2 1-16-15,-2-2 0 0,0 1-32 0,1 0-16 16,0 2 0-16,0-2 0 0,-3 0-64 0,1 0-16 16,1-1 0-16,2 0 0 0,2-2 320 0,1 0 64 15,2 0 16-15,3-2 0 0,1-4-32 0,2-2 0 16,3 2 0-16,4-2 0 0,3 0-288 0,2-1-64 15,2-2-16-15,3-2 0 0,0-3-144 0,2 0 0 16,0-1 0-16,3-3 0 0,2 2 0 0,-1-2 0 16,1-1 0-16,9-1 0 0,-7 0-128 0,7 0 128 0,0 0-160 0,-10 1 160 15,10-1 0-15,0 0 0 0,-7-4 0 0,7 4 0 16,-8-4 0-16,8 4 0 0,-5-4 0 0,1-2 0 16,1-3 0-16,2 1 0 0,1-1 0 0,0-2 0 15,0 1 0-15,2 0 0 0,2-3 0 0,-2 1 160 16,0 1 16-16,1 0 0 0,-1-1 0 0,2 0 0 15,2 2-16-15,-1-1 0 0,0 2 0 0,1 1 0 16,2-3-160-16,1 1 0 0,-2 3 144 0,-1 0-144 16,-6 7 0-16,8-6 0 0,-8 6 0 0,0 0 0 15,8-7 0-15,-8 7 0 0,0 0 0 0,0 0 0 16,0 0 0-16,0 0 0 0,0 0 0 0,0 0 0 16,0 0 0-16,0 0 0 0,0 0 0 0,0 0 0 15,0 0 0-15,-9 1 0 0,9-1 0 0,-10 3 0 0,-2 0 0 16,0 2 128-16,3-3-128 0,0 2 0 0,-3 0 0 0,0 1 144 15,-1 2-144-15,2 0 0 0,-2-2 0 16,-1 4 0-16,-1 0 0 0,1 3 0 0,0 1 0 0,1 0 0 16,0-1 0-16,2-1 0 0,-1 2 0 0,2 2 0 15,-1 0 0-15,3 1 0 0,2-3 0 0,2 0 0 16,1-1 0-16,3-1 0 0,2 0 0 0,1-3 0 16,-3-8 0-16,11 9 0 0,1-3 128 0,1 0-128 15,1-6 144-15,2-2-144 0,1 0 320 0,1-1-16 16,0-2-16-16,0 1 0 0,1-1-128 0,-1 1-32 15,0 0 0-15,2 0 0 0,0 1-320 0,0 1-80 16,0 0-16-16,-2 2 0 16,-2 2-672-16,-1 0-144 0,1 2-32 0</inkml:trace>
  <inkml:trace contextRef="#ctx0" brushRef="#br0" timeOffset="47495.66">9722 14803 8287 0,'-11'-4'736'0,"0"1"-592"0,-4 1-144 0,0 1 0 15,-1 1 3776-15,2 0 704 0,-1 0 160 0,1 1 32 16,-2-1-3632-16,1 0-720 0,-2 0-128 0,0 0-48 15,-1-1-144-15,-2-1 0 0,0 0 0 0,0-1 0 16,-4-2 160-16,-2 4 0 0,-1-5 0 0,-1 1 0 16,0-1 256-16,-1-2 48 0,-1-1 16 0,0 1 0 15,-3 1 192-15,2 2 32 0,0 0 16 0,-2 1 0 0,1 0 112 16,-2 0 0-16,0 2 16 0,-1-1 0 0,-2 0-304 0,1 2-64 16,-2-2-16-16,0 2 0 0,0 0-224 0,3 1-48 15,1 0-16-15,0-2 0 0,0 2 16 0,0 0 16 16,3 0 0-16,1 0 0 0,3 0 64 0,-1 0 16 15,-2 2 0-15,0-1 0 0,0 0-144 0,0 2-16 16,0-3-128-16,-1 4 192 0,-1 1-64 0,0 0-128 16,2 1 176-16,2 0-176 0,0 5 0 0,0-2 0 15,-1 2 0-15,0 5 0 0,0 0 0 0,1 5 0 16,-1-1 0-16,0 5 0 0,-1 0 0 0,2 1 0 16,-1 1 0-16,3-1 0 0,0-1 0 0,2 0 0 0,2-4-160 15,4 1 160-15,2 1 0 0,3 1 0 0,2-2 0 0,2 0 0 16,2 2 0-16,3 1 0 0,1-1 0 15,2 1 0-15,1 0 0 0,4 2 0 0,1-1 0 0,2 2 0 16,2-2 0-16,1 0 0 0,1 0 0 0,1 1 0 16,2-3 0-16,2-2 0 0,-1-1 0 0,3-2 0 15,1-2 0-15,0-2 0 0,1-1 0 0,2 2 0 16,3-2 0-16,-1 0 0 0,3-1 0 0,1 0 0 16,5-2 0-16,2-2 0 0,3-3 0 0,4 0 0 15,5-1 0-15,3-3 0 0,4 0 0 0,-1-2 0 16,1 0 0-16,0-2 128 0,3 1-128 0,1-3 0 15,2-2 0-15,5-1 0 0,3 1 128 0,0 0-128 16,-3-1 0-16,-4-1 0 0,-3-4 0 0,-1-1 0 16,2-3-256-16,-2 1 80 0,-1-1 16 0,0 2 0 0,-2-7 160 15,-5 0-192-15,-4-2 192 0,-5-2-192 16,-2-1 192-16,-2-7 0 0,-3-1 0 0,-2-1 0 0,4 0 0 16,-3 0 176-16,-2-2-176 0,-2 1 192 0,0-3 224 0,-1 5 48 15,-1 0 16-15,-1 2 0 0,-3-1-160 0,-2-1-48 16,-3 1 0-16,-4 3 0 0,-3 0-112 0,-3 1-32 15,-5 3 0-15,-3 2 0 0,-2 3 80 0,-5 2 16 16,-3 4 0-16,-6 2 0 0,-4 1-224 0,-4-1 0 16,-4 1 0-16,-3 3 0 0,-5 0 0 0,-4 2-192 15,-5 2 16-15,-3 1 0 0,-4-1 0 0,-1 1 0 16,-6 2 0-16,-2 0 0 0,0 2 176 0,2 2 0 16,0 0-144-16,5 1 144 15,3-2-416-15,2 4-16 0,3 1 0 0</inkml:trace>
  <inkml:trace contextRef="#ctx0" brushRef="#br0" timeOffset="53681.2">6670 12536 2751 0,'0'0'128'0,"-11"-4"16"0,2 0-144 0,0 0 0 16,0 0 0-16,9 4 0 0,-9-5 3008 0,9 5 576 15,-9-7 128-15,9 7 0 0,-8-6-2032 0,8 6-400 16,-5-8-96-16,5 8-16 0,0 0 32 0,0 0 0 16,5-10 0-16,3 3 0 0,2 2-528 0,3 2-96 15,2 1-32-15,3 0 0 0,4 1-224 0,3 4-64 16,1 1 0-16,1 0 0 0,2 1-256 0,2 0 0 16,2-1-208-16,1 0 80 0,0 0 128 0,2 0 0 15,2-3 0-15,2-1 0 0,3-1-224 0,0-1 32 16,3 2 16-16,-2 0 0 0,-1 0 176 0,-2 3 0 0,0 1 0 15,-1 0-128-15,-3-2 128 0,1 2 0 0,0 0 0 0,-2 0 0 16,-2 0 0-16,-1 0 0 0,0 0 0 0,-1 0 0 16,1 0 0-16,-2 1 0 0,-2-4 160 0,-1 2-160 15,-2-3 208-15,-1 0-48 0,-4-2-16 0,0 1 0 16,0 0 32-16,-2-3 0 0,1-1 0 0,-2 1 0 16,-2-5 112-16,-1 0 32 0,0-3 0 0,-1 0 0 15,1-1-48-15,-2 1 0 0,-2-1 0 0,0 2 0 16,-2-1-272-16,-3 1 128 0,0 2-128 0,-6 9 0 15,2-11 0-15,-2 11 0 0,-2-12 0 0,2 12 0 16,-10-7 0-16,0 1 0 0,-2-2 0 0,1 1 0 16,-4 1 128-16,0-2-128 0,-2 2 0 0,0-2 0 15,0 0 128-15,0-1-128 0,0 0 0 0,1 0 0 16,1-2 336-16,0 2-32 0,2-1-16 0,1 2 0 0,1-4 176 16,2 4 48-16,-1 0 0 0,4 3 0 15,6 5-256-15,-5-4-32 0,5 4-16 0,0 0 0 0,0 0-208 0,0 0 0 16,0 0 0-16,0 0 0 0,5 11-272 0,1-1 48 15,2-2 16-15,4 0 0 16,0-2-224-16,1 1-32 0,1-2-16 0,2 0 0 0,-1 2 112 0,1-1 32 16,0 1 0-16,-1-3 0 0,1 2 336 0,0 1 0 15,-2 1 0-15,-1-2 0 0,-1 1 0 0,1-1 0 16,-2 2 0-16,1-2 0 0,0 1 0 0,-3 1 0 16,-1-2 0-16,-2 1 0 0,0 5 144 0,-1-1 0 15,-3-2 0-15,0 4 0 0,-4 3-144 0,0 2 160 16,-2-1-160-16,-1 3 160 0,-3-3-160 0,-1 2 0 0,-3 0 0 0,-1 1 0 15,-1 3 0-15,-2-1 0 16,-1-3 144-16,0 2-144 0,-1 1 0 0,-2-2 128 0,-1-4-128 0</inkml:trace>
  <inkml:trace contextRef="#ctx0" brushRef="#br0" timeOffset="59372.83">22399 5440 8287 0,'-13'-20'736'0,"4"7"-592"0,-3-4-144 0,-1 2 0 16,-1 0 3264-16,-2 2 608 0,-2 0 128 0,1-1 32 15,0-3-3328-15,0 4-704 0,0 1 0 0,-1 2 0 32,-3 2-512-32,-4 3 0 0,-5 3 16 0,-2 6 0 15,-5 0-192-15,-4 7-32 0,-6 2-16 0,-2 4 0 0,1 1 368 0,1 5 80 0,2 5 16 0,3 4 0 16,1 5 272-16,5 3 0 0,1 3 0 0,0 4 0 15,-2 4 0-15,3 6 0 0,0 10 160 0,3-5-32 16,2-2-128-16,8-4 0 0,6-5-176 0,8-1 176 16,7-2 0-16,4-1 0 0,4-4 0 0,5-1 160 15,7 2 624-15,3-1 128 0,4-4 32 0,5-2 0 16,2-5-192-16,3-4-48 0,2-5 0 0,7-5 0 0,5-2-336 16,5-3-80-16,3-6-16 0,1-1 0 0,-2-3-272 0,2-5 0 15,-1-4 0-15,1-5 0 0,0-2-256 0,2-4-16 16,2-2 0-16,3-2 0 0,-2-8 80 0,-2-3 0 15,-5-6 16-15,-6-2 0 0,-5 0 176 0,-6 0 0 16,-6-3 128-16,-5 0-128 0,-5 0 0 0,-7 0 144 16,-6-7-144-16,-8 1 0 0,-8-5 160 0,-5 2-160 15,-7 0 128-15,-5 1-128 0,-6-1 400 0,-6 6 0 16,-6 6 0-16,-5 1 0 0,-7 0-112 0,-8 4-32 16,-6 1 0-16,-3 6 0 15,-1 5-576-15,1 5-128 0,1 3-32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19:31:04.5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7146 6020 10127 0,'-6'-17'896'0,"5"8"-704"15,0 1-192-15,1 8 0 0,0 0 1744 0,1-8 320 0,-1 8 64 0,4-6 16 16,-4 6-1248-16,7-6-256 0,-7 6-64 0,7-6 0 16,1-1-128-16,1 3-48 0,-1 2 0 0,-8 2 0 15,11-4-64-15,-1 3-16 0,0-1 0 0,1 0 0 16,1 0-64-16,2 1 0 0,0-2-16 0,3 2 0 15,2-1 96-15,1-1 32 0,3 0 0 0,3-1 0 16,2 2-64-16,5-1-16 0,2-1 0 0,4 0 0 16,2 2 112-16,2-2 32 0,0 1 0 0,2 2 0 15,4 0 32-15,0 2 16 0,-1 0 0 0,3 3 0 16,4 0-112-16,1-1-32 0,3-1 0 0,-2-2 0 16,-1 0-208-16,3 2-128 0,-1 3 128 0,2-4-128 15,2 4 0-15,0-3 128 0,1-1-128 0,-3-1 0 0,-2 0 0 0,1 1 0 16,1 1 0-16,0 1 0 15,0 1 0-15,0 2 0 0,1-1 0 0,3-5 0 0,0-3 0 16,1-1 0-16,2-2 0 0,-3 1 128 0,-2-1-128 0,1 1 0 16,-1-3 0-16,2 3 128 0,1 0-128 0,-1 0 0 15,-5-1 0-15,0 4 0 0,-1-5 0 0,0 7 0 16,-2-4 128-16,-2 3-128 0,1 0 256 0,1 1-32 16,0 0 0-16,-1 0 0 0,-1 0-224 0,-1 1 128 15,0-1-128-15,1 1 0 0,-5-1 0 0,2 0 0 16,1-1 0-16,1 0 0 0,-1 1 0 0,-3 0 0 15,-1-4 0-15,-1 3 0 16,0-1-480-16,-1 2-32 0,-3 0-16 0,1 0-8560 16,-1 0-1728-16</inkml:trace>
  <inkml:trace contextRef="#ctx0" brushRef="#br0" timeOffset="6872.22">14351 8802 2751 0,'0'0'128'0,"-4"-7"16"0,4 7-144 0,-6-7 0 16,-2 0 0-16,2 3 0 0,-2-2 1264 0,0-1 208 15,0 2 64-15,0 0 0 0,0 0-928 0,8 5-176 16,-10-8-48-16,1 1 0 0,1-3 176 0,0 2 16 15,0 3 16-15,1-2 0 0,-3-2 64 0,3 5 16 16,-2-1 0-16,-2 1 0 0,-1-1-96 0,-1 1-32 16,0 1 0-16,0 2 0 0,0 0-96 0,0-2 0 15,1 0-16-15,-2 2 0 0,0 1-144 0,-1 1-32 0,0-1 0 0,-2-1 0 16,0-3-128-16,-1 2-128 0,-1 2 192 16,-1 0-192-16,-3 0 160 0,1 0-160 0,0-3 128 15,0 3-128-15,-2 3 0 0,2-1 128 0,1 2-128 16,1-1 0-16,-3 1 160 0,1-2-160 0,1 4 192 0,0-1-192 15,2 0 288-15,-1 1-48 0,2 1-16 0,0-2 0 16,0 3-224-16,1 0 0 0,0 0 0 0,0-1 0 16,1 1 0-16,-1 0 0 0,0 0 0 0,0-2 0 15,0 0 0-15,2 0 0 0,0 1 0 0,2-3 0 16,0 0 0-16,2-1 0 0,-1 1 0 0,0 0 0 16,0 0 0-16,2-1 0 0,-1 1 0 0,0 0 0 15,-1 0 0-15,0 1 0 0,2 0 0 0,-1-1 0 16,1-2 0-16,0 0 0 0,-1 0-128 0,2 1 128 0,1 0 0 15,8-3 0-15,-10 2-128 0,2 0 128 0,0-1 0 16,8-1-128-16,-9 1 128 0,1 2 0 0,0-2 0 0,8-1 0 16,-9 3 0-16,1 1 0 0,8-4-128 0,-9 5 128 15,3 1 0-15,6-6 0 0,-8 7-144 0,1 1 144 16,2 1 0-16,0-1-144 0,0-1 144 0,0 3 0 16,1-1 0-16,1 0 0 0,-4 1 0 0,1 1 0 15,-1 0 0-15,0 0-128 0,-1-2 128 0,-1 0 0 16,0-1 0-16,-1 0 0 0,1 0 0 0,0-1 0 15,0 1-160-15,0 1 160 0,0 0 0 0,1 2 0 16,-1 1 0-16,0-1 0 0,0 2 0 0,-2 2 0 16,-1 0 0-16,1 2 0 0,-2-1 0 0,1 1 0 15,-2 0 0-15,1 0 0 0,0 0-128 0,-1 1 128 0,-1 0 0 16,0 2 0-16,1 1 0 0,1 0 0 0,-1-1 0 0,1 0 0 16,0 1 0-16,-2 4 0 0,0-1 0 0,-1 2 0 15,0-1 0-15,1 0 0 0,-1-2 0 0,0 1 0 16,2-2 0-16,1 3 0 0,0 1 0 0,1 0 0 15,2 1 0-15,-1-1 0 0,1 0 0 0,2 3 0 16,0 0-128-16,2 0 128 0,-1-2 0 0,2 3 0 16,0 2 0-16,1 4 0 0,0 4 0 0,0-3 0 15,0 0 128-15,2 3 16 0,0 1 16 0,0 0 0 16,0-5-160-16,1-2 128 0,1-1-128 0,1-1 128 16,2-3-128-16,0-2 128 0,1 1-128 0,0-2 128 15,1 4-128-15,1 0 0 0,1-2 0 0,2 2 0 16,1-1 0-16,1 0 0 0,-1-1 0 0,2 1 128 15,0 0-128-15,1 1 0 0,1-4 0 0,2 1 128 16,1-1-128-16,1-1 0 0,1 0 0 0,1 1 128 0,3 0-128 0,4 1 128 16,3 1-128-16,2 2 128 0,5 2-128 0,-4 0 0 15,0-1 0-15,-3-1 128 0,-3-3-128 0,2-1 128 16,0-2-128-16,0-2 128 0,-1-4-128 0,3-2 160 16,1-3-160-16,0 0 160 0,1-3 0 0,2 0 0 15,3-1 0-15,0-4 0 0,1-1 336 0,0 1 64 16,-1-5 16-16,-2 0 0 0,-2 0-192 0,0 0-48 15,0 3 0-15,1 0 0 0,3 3-208 0,1 0-128 16,2 3 160-16,3 2-160 0,3 3 0 0,0-1 0 16,0-1 0-16,-3-2 0 0,-4-1 0 0,1-1 0 15,-5-3 0-15,0-1 0 0,-1-1 0 0,0-2 0 16,-1-2 0-16,-2-2 0 0,1-1 208 0,-2 1-48 0,1-3-16 16,-1-1 0-16,-1-3 288 0,0 0 48 0,0-2 16 15,0 1 0-15,-4-5-336 0,-1-1-160 0,1-4 160 0,-3-1-160 16,1 0 128-16,0-3-128 0,1-1 0 0,0-3 0 15,0-1 128-15,0-1-128 0,-1-6 0 0,2 0 0 16,0 0 0-16,1 2 0 0,-3 1 0 0,2 0 0 16,0-1 128-16,-1 0-128 0,-1-2 0 0,-2 1 0 15,-3-3 0-15,1 1 0 0,-2-1 0 0,-1 0 0 16,-4-3 0-16,-1-1 128 0,-2 4-128 0,-1-3 0 16,-2 4 0-16,-3-4 0 0,-2 1 0 0,1-4 0 15,-3-3 0-15,0 0 0 0,-1-2 128 0,-2-3-128 16,-1-4 0-16,-2-2 0 0,-2 2 128 0,-1-2-128 15,-2-2 0-15,-2-1 128 0,-1 0-128 0,-3-1 0 16,-1 5 144-16,-3 3-144 0,-3 1 128 0,1 5-128 0,-3 1 208 0,0-1-32 16,-2 4-16-16,0 0 0 0,-1 2 176 0,2 4 48 15,-1 1 0-15,1 3 0 0,0 1-256 0,-1-2-128 16,3 1 160-16,2 1-160 0,0 4 128 0,-1 1-128 16,-1 0 0-16,-1 2 0 0,-1-2 0 0,-4 1 0 15,-2-1 0-15,2-2 0 0,1 1 0 0,0 2 0 16,0 4 0-16,0 3 0 0,1 1-304 0,2 4 48 15,-1 2 16-15,1 4 0 16,0 3-1760-16,-1 5-368 0</inkml:trace>
  <inkml:trace contextRef="#ctx0" brushRef="#br0" timeOffset="9956.59">11372 12858 17503 0,'0'0'768'0,"0"0"176"0,0 0-752 0,-4-9-192 0,4 9 0 0,0 0 0 16,-3-9 1120-16,3 9 192 0,0 0 32 0,0 0 16 16,0 0-592-16,0 0-128 0,0 0-32 0,0 0 0 15,0 0-416-15,0 0-192 0,0 0 160 0,0 0-160 16,0 0 0-16,-6 7 0 0,6-7 0 0,-2 11 0 15,2-11 208-15,-3 12-48 0,0-3-16 0,1 2 0 16,1 2 192-16,-1-1 48 0,2 3 0 0,-1 0 0 16,0 3-144-16,1 2-32 0,0 0 0 0,1 0 0 15,0 3-208-15,1 3 176 0,-4 1-176 0,2 0 160 0,0 3-16 0,0-1 0 16,0 1 0-16,2-4 0 0,0 0 112 16,2-1 32-16,-1-2 0 0,-1 0 0 0,0-3 144 0,0 3 16 15,1-4 16-15,-2-1 0 0,0-1-144 0,-1 2-48 16,0-2 0-16,0-2 0 0,2 2-144 0,-4 0-128 15,1 0 144-15,-1-1-144 0,-1-3 144 0,0 0-144 16,2-1 128-16,-2-1-128 0,-1 0 144 0,1-1-144 16,3-10 160-16,-3 11-160 0,3-11 192 0,-3 10-64 15,3-10-128-15,0 0 192 0,-6 7 64 0,6-7 0 16,0 0 0-16,0 0 0 0,0 0 176 0,0 0 32 16,0 0 16-16,0 0 0 0,0 0-208 0,0 0-32 15,-8 2-16-15,8-2 0 0,0 0-224 0,0 0 128 16,0 0-128-16,0 0 0 0,0 0 0 0,0 0 0 15,0 0 0-15,0 0 0 0,0 0 0 0,0 0 0 0,0 0 0 0,0 0 0 16,0 0 128-16,0 0-128 0,0 0 0 0,0 0 0 16,0 0 0-16,0 0 128 0,0 0-128 0,0 0 0 15,3-8 0-15,-3 8 0 0,0 0 128 0,6-5-128 16,-6 5 0-16,0 0 0 0,8-4 0 0,-8 4 0 16,9-5 0-16,-9 5 0 0,11-1 0 0,-11 1 0 15,10-3 0-15,2 2 0 0,-2-2 0 0,1 2 0 16,-1 0 0-16,2 1 0 0,-2 0 0 0,2 0 0 15,1 0 128-15,0 0-128 0,-1 0 0 0,1 1 144 16,1 0-144-16,3 2 160 0,0 1-160 0,2-4 160 16,1 0-160-16,1 0 0 0,0 0 0 0,2 2 0 15,2 0 0-15,1-2 0 0,0 0 0 0,0 0 0 0,0 0 0 16,2 0 0-16,-1-2 0 0,0 0 0 0,-2-2 0 16,0 0 128-16,0 0-128 0,1 1 0 0,0 1 176 0,0-1-48 15,-1 0-128-15,0 2 192 0,1-3 48 0,1 3 0 16,-1 1 0-16,1 0 0 0,2 0-112 15,1 0-128-15,0 0 176 0,0 0-176 0,1-1 176 0,1 1-176 16,-1-4 160-16,-1 2-160 0,-3 1 192 0,2 1-48 16,-2-2-16-16,3 2 0 0,2-2-128 0,-1 2 0 15,2 0 0-15,-2 2 0 0,0 0 0 0,2-2 0 16,1 0 0-16,-1 0 0 0,-1-2 0 0,-1 0 0 16,-1 1 0-16,-1 0 0 0,-2-2 128 0,-1-1-128 15,-2-2 0-15,-1 2 128 0,1-3 64 0,0 2 0 16,2-2 0-16,-1 1 0 0,1 1 16 0,2 2 16 0,-1 3 0 15,0-1 0-15,-1-1-96 0,3 1-128 0,1 1 176 0,1 1-176 16,-1 2 0-16,2 0 0 0,0-1 0 0,-2 2 0 16,-2 0 128-16,-1 0-128 0,0 0 0 0,1-1 0 15,-2-1 0-15,1 1 0 0,1 1 0 0,-1-4 0 16,-1 0 0-16,0 0 0 0,0-4 0 0,2 1 0 16,0 1 0-16,1-2 128 0,0 1-128 0,-1-1 0 15,0-2 128-15,-1 0-128 0,0 1 0 0,0 0 0 16,-5-2 160-16,0 2-160 0,0 3 128 0,0-2-128 15,0 1 128-15,1 2-128 0,1 1 128 0,1 0-128 16,1 1 128-16,0 2-128 0,0 1 0 0,0-2 128 16,2 3-128-16,-2 1 0 0,1-1 0 0,1-1 0 15,-1 0 0-15,-1 0 0 0,-1-2 0 0,0 2 0 0,1-4 0 16,-3 1 0-16,-2-1 0 0,0 0 0 16,0 0 0-16,-2-1 0 0,-1 1 0 0,1-2 0 0,-2 0 0 0,1 1 128 15,0 0-128-15,0-1 0 0,1 2 0 0,-1 2 0 16,0-1 0-16,0 2 0 0,1 0 144 0,-1 3-144 15,2-5 160-15,-1 2-160 0,1-1 0 0,-1 1 0 16,2 1 0-16,1-4-160 0,-2 1 160 0,-1 0 0 16,0-1 0-16,-1-1 0 0,-1 0 0 0,0-2 0 15,-2 0 0-15,0 2 0 0,-1-3 0 0,0 2 0 16,-1-2 0-16,-1 1 128 0,-1 1-128 0,-1 0 0 16,-10 2 0-16,12-4 128 0,-2-1-128 0,1 1 0 15,-2 2 0-15,0-1 0 0,-1-1 0 0,1 1 144 16,0 0-144-16,-9 3 0 0,12-3 160 0,-2 2-160 15,-1 1 128-15,0-4-128 0,0 1 0 0,-9 3 0 0,12-3 128 0,0 2-128 16,-2 0 0-16,-10 1 160 0,12-4-160 0,-1 0 160 16,-2 0-160-16,-2 0 0 0,-7 4 0 0,10-2 128 15,-10 2-128-15,0 0 0 0,7-4-160 0,-7 4 160 16,8-7 0-16,-8 7 0 0,7-6 0 0,-7 6 160 16,0 0 0-16,5-8 0 0,-1 0 0 0,-4 8 0 15,0 0-160-15,5-9 160 0,-2 1-160 0,-3 8 160 16,2-12-160-16,1 3 128 0,-3 9-128 0,1-12 128 15,1 1-128-15,-1-1 160 0,0 2-160 0,2-2 160 16,-1 0-160-16,1 0 0 0,-2 1 0 0,1-2 0 16,-2 0 128-16,1 0-128 0,0-4 0 0,0 0 128 15,1-3-128-15,-1 1 0 0,0-2 0 0,1 1 128 16,-2-1-128-16,1 3 0 0,-1-4 0 0,1 2 128 16,-1 1-128-16,0 0 0 0,0-1 0 0,0 0 0 15,0 1 0-15,2 0 0 0,-1 1 0 0,0 1 0 0,1 3 0 0,0-1 0 16,1 1 0-16,1 1 0 0,0 0 0 0,-1 0 0 15,0 1 0-15,1 2 0 0,-1-1 0 0,-1 2 0 16,1 1 0-16,-3 8 0 0,1-10-128 0,-1 10 128 16,0-9 0-16,0 9 0 0,1-9 0 0,-1 9 0 15,0-8 0-15,0 8 0 0,-1-9 0 0,1 9 0 16,0 0-144-16,0 0 144 0,-5-7 0 0,5 7 0 16,0 0 0-16,0 0 0 0,-7-4-144 0,7 4 144 15,-9-1 0-15,9 1-144 0,-8-1 144 0,8 1 0 16,-9 0 0-16,1-2 0 0,8 2 0 0,-9 2 0 15,9-2 0-15,-9 2 0 0,0 0 0 0,9-2 0 16,-10 4 0-16,10-4 0 0,-11 1 0 0,2 0 0 16,0-1 0-16,9 0 0 0,-10 0 0 0,-1 1 0 0,2-1 0 0,0 0 128 15,0 0-128-15,-2 0 0 0,1 0 0 0,-1 0 0 16,1 0 0-16,-2 0 0 0,-1 0 0 0,2 0 0 16,-3 0 0-16,3 2 0 0,-2-1 0 0,0 0 0 15,-2-1 144-15,1 0-144 0,0 0 192 0,-3 0-192 16,-2-1 0-16,1 0 0 0,-3-2 0 0,0 1-192 15,-2-1 192-15,-2 0 0 0,-1 1 0 0,0 0 0 16,-3-1 128-16,1 0-128 0,-1 0 0 0,0 1 0 16,1 0 0-16,-2 2 0 0,-2-2 0 0,2 0 0 15,2 2 0-15,0 0 0 0,1 0 0 0,0 2 0 16,-3 0 0-16,-2-2 0 0,-2 2 0 0,-2 0 0 16,-1 1 0-16,1 0 0 0,-1-2 0 0,2 1 0 15,1-2 0-15,2 0 0 0,-1 0 0 0,2 0 0 0,1 0 0 0,1 0 0 16,3 0 0-16,-1 2 0 0,-1-1 0 0,-2 0 0 15,-1 1 0-15,0-1 0 0,0 0 0 0,-2 1 0 16,-1-2 0-16,1 1 0 0,2 0 0 0,0 0 0 16,0 1 0-16,1-2 0 0,1 0 0 0,2 1 0 15,-1 0 0-15,1 1 0 0,1-1 0 0,0 3 0 16,0-4 0-16,-2 2 0 0,-2 0 0 0,0-2 0 16,2 0 0-16,-2 0 0 0,-2 0 0 0,1-3 0 15,1 2 0-15,1 1 0 0,1-3 0 0,0 2 0 16,0 1 0-16,0-1 0 0,1-3 0 0,1 2 0 15,0 1 0-15,0 1 0 0,1 0 0 0,0 0 0 16,-2 0 0-16,-1 1 0 0,-2 1 128 0,0 0-128 0,0 0 0 0,-1-1 0 16,0 0 0-16,-1 2 0 0,2-3 0 0,-1 0 0 15,0 0 0-15,0 1 0 0,-2 0 0 0,2 3 0 16,1-4 0-16,1 2 0 0,0-2 0 0,-1 0 0 16,-1 0 0-16,1-2 0 0,-1 0 0 0,-2-1 0 15,-1 2 0-15,0-3 0 0,2-1 0 0,1 1 0 16,-1 0 0-16,2 1 0 0,2 1 0 0,0 0 0 15,1-1 0-15,2 1 0 0,3 2 0 0,0 0 0 16,0 0 0-16,1 2 0 0,0-1 0 0,-1 1 0 16,-2 2 0-16,1-1 0 0,-2 1-128 0,0 0 128 15,0 0 0-15,1 1 0 0,-1-4 0 0,0 2-144 16,2-1 144-16,2-2 0 0,0 0 0 0,1 0 0 16,1 0 0-16,1 0 0 0,1 0 0 0,0 0 0 15,1 0 0-15,2 0 0 0,-1 0 0 0,1 0 128 16,0 0-128-16,1 0 0 0,1 0 0 0,-1 2 0 15,1-1 0-15,0 3 0 0,1-3 0 0,0 2 0 0,1 1 0 16,1-2 0-16,0 1 0 0,-1 0 0 0,3-1 0 0,-1 1 0 16,-1-1 0-16,9-2 0 0,-9 4 0 0,9-4 0 15,-10 3 0-15,10-3 0 0,-7 1 0 0,7-1 0 16,0 0 0-16,0 0-128 0,0 0-16 0,0 0 0 16,0 0 0-16,0 0 0 15,0 0-720-15,9 8-144 0,1-1-16 0,2-1-16 16,0 1-2352-16,2-2-480 0,2 0-96 0</inkml:trace>
  <inkml:trace contextRef="#ctx0" brushRef="#br0" timeOffset="10806.52">16235 12997 3679 0,'0'0'320'0,"0"0"-320"16,0 0 0-16,0 0 0 0,0 0 2368 0,0 0 416 15,0 0 80-15,0 0 16 0,0 0-1184 0,7-6-224 16,1-1-64-16,-8 7 0 0,10-5-272 0,0 2-64 16,1 0-16-16,1 0 0 0,-1 3-160 0,2-3-16 15,0 3-16-15,2 0 0 0,0 0-288 0,2 0-64 16,2 0-16-16,0 0 0 0,2-1-256 0,1 0-48 15,0 1-16-15,2 0 0 0,1 0-176 0,1 0 0 16,0 0 0-16,0 1 0 0,-3 0 0 0,1 2 0 16,-1 0 0-16,-1-3 0 0,-2-2-192 0,-2 1-80 15,0-2-16-15,-2 1 0 16,0 0-560-16,-2-1-112 0,0 0-32 0,-1 2 0 16,-1 1-560-16,-1-2-112 0,-11 2-32 0,13-2 0 0</inkml:trace>
  <inkml:trace contextRef="#ctx0" brushRef="#br0" timeOffset="11108.92">16251 13173 23487 0,'0'0'1040'0,"0"0"224"0,0 0-1008 0,0 0-256 15,0 0 0-15,0 0 0 0,0 0 768 0,0 0 128 16,9-4 0-16,-9 4 16 0,12-2-528 0,1 1-96 16,1 1-32-16,3 0 0 0,1 0-80 0,3-3-32 15,1 0 0-15,2 2 0 0,1-4-144 0,-1 2 0 16,1 1 0-16,1 0 0 15,0 1-528-15,0 0-48 0,2 1 0 0,-1 0-7408 16,0 0-1488-16</inkml:trace>
  <inkml:trace contextRef="#ctx0" brushRef="#br0" timeOffset="20781.27">17914 12756 15663 0,'0'0'1392'0,"0"0"-1120"0,0 0-272 0,0 0 0 15,0 0 1664-15,0 0 288 0,0 0 48 0,0 0 16 16,2 12-1488-16,-1-2-288 0,-1-10-64 0,3 12-16 16,-2-2 16-16,-1-10 0 0,1 12 0 0,1 0 0 15,-2-12-48-15,1 14 0 0,0-1 0 0,0-1 0 16,1 0 256-16,-1 1 32 0,-1 0 16 0,1 1 0 15,2 2 160-15,0-1 48 0,-2 2 0 0,0 3 0 16,0 0-192-16,1 3-16 0,-1 2-16 0,2 1 0 16,-3 1-240-16,0 2-48 0,0 1-128 0,0 1 192 15,0-1-192-15,0 0 0 0,0 0 128 0,0 0-128 0,1-1 0 0,0 0 0 16,1-2 0-16,0 0 0 0,1 1 0 0,-1-2 0 16,1 2 0-16,1 2 0 0,-1 2 128 0,-1-1-128 15,-1 0 0-15,2 1 0 0,0 0 0 0,-2 1 0 16,-1-2 0-16,0 4 0 0,0-1 288 0,1 1-32 15,-2 1-16-15,1 0 0 0,0-1 32 0,0 0 16 16,0-1 0-16,0 3 0 0,-1-1-288 0,-2-2 0 16,-1 1 128-16,2-1-128 0,-2 0 0 0,1 0 0 15,-1 0 128-15,0 0-128 0,0 2 0 0,-1-3 0 16,-1-2 0-16,-1 1 0 0,1 0 128 0,-1 2-128 16,-1 1 0-16,0 3 0 0,2 2 256 0,-2 0-64 15,0 0-16-15,3 0 0 0,1 1 176 0,0-1 32 0,2-1 16 0,-1-2 0 16,2-2-128-16,1-2-16 0,0-3-16 0,1-2 0 15,0 4-48-15,-1-6-16 0,0-2 0 0,2 1 0 16,-1 3 0-16,1-4 0 0,1-1 0 0,0-1 0 16,-2-1-16-16,-1 1 0 0,0-1 0 0,0 2 0 15,0 1-32-15,-1 0 0 0,-1 1 0 0,1 0 0 16,0 0-128-16,-1-1 128 0,1 4-128 0,0 2 128 16,-2-3-128-16,2 4 0 0,-2 2 0 0,2 2 128 15,0 2-128-15,-1-1 128 0,1 1-128 0,0-5 128 16,-1-3-128-16,2-2 128 0,-1-1-128 0,0-1 128 15,1-3 96-15,0-1 16 0,-1 1 0 0,1-2 0 16,0-3 0-16,0-1 0 0,-2-2 0 0,2 0 0 16,-1-1-112-16,1 3-128 0,-1-2 176 0,-1 2-176 0,2-3 128 15,0 5-128-15,-1 3 0 0,1 3 0 0,-1 2 0 16,1-2 0-16,0 2 0 0,0-1 0 0,-2 3 0 0,4 0 0 16,-4 0 0-16,1 2 0 0,0-2 0 0,1 1 0 15,1-2 128-15,-2-2-128 0,1-3 0 0,0-2 0 16,-1-3 0-16,1 1 0 0,-2-5 0 0,1 1 0 15,0-1 0-15,-1 1 0 0,0-1 128 0,0 1-128 16,1 2 0-16,0-1 0 0,0 1 0 0,-1-1 0 16,1 2 0-16,0 2 0 0,-1-1 0 0,1 1 0 15,0 1 0-15,-1-2 0 0,2-1 0 0,0 0 0 16,-1 0 0-16,1-3 0 0,-1 1 0 0,1-1 0 16,-2-1 0-16,1 2 0 0,0-4 0 0,0 1 0 0,-1 0 0 15,1-2 0-15,-2-1 0 0,2-1 0 0,1-8 0 0,-3 12 0 16,1-3 128-16,2-9-128 0,-3 9 0 15,3-9 0-15,-4 9 0 0,4-9 0 0,-4 9 0 0,4-9 0 16,-2 9 0-16,2-9 0 0,0 0 0 0,0 0 0 16,0 0 144-16,-3 10-144 0,3-10 0 0,0 0 144 15,0 0-144-15,0 0 0 0,0 0 144 0,0 0-144 16,0 0 0-16,0 0 0 0,0 0 0 0,0 0 128 16,0 0-128-16,0 0 0 0,0 0 128 0,0 0-128 15,0 0 0-15,0 0 0 0,0 0 0 0,0 0 0 16,0 0 0-16,0 0 0 0,0 0 0 0,0 0 0 15,0 0 0-15,7 5 0 0,-7-5 0 0,0 0 128 16,0 0-128-16,9 4 0 0,-9-4 0 0,9 2 0 16,-9-2 0-16,0 0 0 0,13 0 0 0,-1 0 0 15,-12 0 0-15,14 2 0 0,-2-4 0 0,2 1 0 0,-1 0 0 16,0-2 0-16,-1 1 0 0,1 0 0 0,1-3 0 0,1 1 0 16,0-1 0-16,1 0 0 0,-2-1 0 0,2 1 0 15,0-1 0-15,1 0 0 0,-1 1 0 0,0 0 0 16,-2 0 0-16,2 1 0 0,2 1 0 0,-1 1 0 15,-1 2 0-15,1-4 0 0,-3 1 0 0,-1 3 0 16,0 2 0-16,2 0 0 0,-2-2 0 0,0 0 0 16,-2 0 0-16,-11 0 0 0,14 0 0 0,-3 0 0 15,0 0 0-15,-11 0 0 0,0 0 0 0,13 3 0 16,-13-3 0-16,11 1 0 0,-11-1 0 0,0 0 0 16,13 3 0-16,-13-3 128 0,0 0-128 0,12 2 0 15,-12-2 0-15,0 0 0 0,0 0 0 0,12 3 0 0,-12-3 0 16,0 0 0-16,0 0 0 0,0 0 0 0,0 0 0 0,0 0 128 15,0 0-128-15,0 0 0 0,0 0 128 0,0 0-128 16,0 0 0-16,0 0 0 0,0 0 0 0,0 0 128 16,0 0-128-16,0 0 0 0,0 0 0 0,0 0 0 15,0 0 0-15,0 0 0 0,0 0 0 0,0 0 128 16,10-4-128-16,-10 4 0 0,0 0 0 0,0 0 128 16,7-9-128-16,-7 9 0 0,0 0 128 0,5-12-128 15,0 0 0-15,-2 2 144 0,-2-2-144 0,-1 0 0 16,2 1 176-16,0-1-176 0,1 0 160 0,-2-1-160 15,-1 0 128-15,-1-2-128 0,2-1 0 0,0 2 0 16,2-1 128-16,-2 0-128 0,1-2 0 0,-2 0 0 16,0 0 0-16,1 1 128 0,-2-1-128 0,2 1 0 15,-1 0 128-15,0-1-128 0,-1 2 176 0,1 0-176 16,0-5 144-16,-3 3-144 0,2-1 0 0,-1 0 144 0,0-3-144 0,0-1 0 16,0-2 144-16,1 1-144 0,-1-2 0 0,1 0 128 15,-2 0-128-15,2-1 0 0,0-1 0 0,-1-1 144 16,1 1-144-16,0 0 0 0,1-2 144 0,0 3-144 15,-1-3 0-15,1 3 144 0,-3 1-16 0,3-2-128 16,-1 2 192-16,-1-1-64 0,1-1-128 0,0-2 0 16,-2-1 144-16,0 0-144 0,1-1 0 0,1-2 144 15,-2 1-144-15,0-2 0 0,1 0 128 0,-1 1-128 16,2-2 0-16,0 1 0 0,-1 3 0 0,2 2 128 16,-1-1-128-16,1 3 0 0,0 0 144 0,0 2-144 15,0-4 0-15,1 2 144 0,-2 1-144 0,1 0 192 0,0-1-192 0,1 3 192 16,-1-5-192-16,0 2 160 15,-1-3-160-15,1 0 160 0,0-4-160 0,0 1 160 0,0 1-160 16,1-1 160-16,1 2-160 0,-1-1 128 0,1 0-128 0,1-2 128 16,-2-1-128-16,2-2 0 0,-2 1 0 0,2 1 128 15,-2-2-128-15,2 1 128 0,-1-1-128 0,0 3 128 16,-1 2-128-16,-1-2 160 0,1 2-160 0,-1 2 160 16,0 0-160-16,0 3 160 0,0 1-160 0,0-1 160 15,-1-2-160-15,2-2 192 0,-1-1-192 0,2 2 192 16,-2 0-192-16,1 0 0 0,0 0 144 0,2 0-144 15,-1-4 0-15,1 2 0 0,-2-1 0 0,3 2 128 16,0 2-128-16,0 2 0 0,1 0 128 0,0 2-128 16,-1-1 0-16,-1 1 128 0,0-2-128 0,-2 2 0 15,2-4 0-15,-1 3 128 0,-2 1-128 0,0-2 0 0,1-1 0 0,-1 4 144 16,0-4-144-16,0 2 0 16,0 0 160-16,0 1-160 0,-1 1 128 0,1 0-128 0,1-1 0 0,-1 3 128 15,0 0-128-15,0 1 0 16,3 0 0-16,1-1 0 0,-4 3 0 0,3-6 0 0,0 0 0 0,1 0 0 15,-1 1 0-15,0-3 0 0,-1 4 0 0,1 0 0 16,-1-2 0-16,1 1 0 0,0 2 0 0,-1-1 0 16,1 1 0-16,-1 1 0 0,0 1 0 0,-1 1 0 15,-1-1 0-15,0 3 0 0,0 1 0 0,0 1 0 16,0-1 0-16,0 2 0 0,0-1 0 0,1 2 0 16,1-1 0-16,-2 1 0 0,0 0 0 0,-2 0 0 15,1 1 0-15,1 0 0 0,0-1 0 0,0 0 0 16,0 0 0-16,1 3 0 0,-1 1 0 0,2 0 0 15,-1 0 0-15,2-1 0 0,-2 0 0 0,1 2 0 0,0 0 0 0,-1 1 0 16,-1-1 0-16,1 0 0 16,1 0 0-16,-2 8 128 0,1-6-128 0,-1 6 0 0,3-7 0 0,-3 7 0 15,0 0-160-15,2-6 160 0,-2 6 0 0,2-7-144 16,-2 7 144-16,0 0 0 0,2-8 0 0,-2 8 0 16,0 0 0-16,0 0 0 0,0 0 0 0,1-6 0 15,-1 6 0-15,0 0 0 0,0 0 0 0,0 0 0 16,0 0 0-16,0 0 0 0,2-7 0 0,-2 7 0 15,0 0 0-15,0 0 0 0,0 0 0 0,0 0 0 16,0-5 0-16,0 5 0 0,0 0 0 0,0 0 0 16,0 0 0-16,0 0 0 0,-4-7 0 0,4 7 0 15,0 0 0-15,-7-5 0 0,7 5 0 0,0 0 0 16,-9-1 0-16,9 1 0 0,-9-3 0 0,9 3 0 0,-9-2 0 0,9 2 0 16,-10 0 0-16,-1 0 128 15,1 0-128-15,1-2 0 0,-1 2 0 0,1 0 128 0,1 0-128 16,8 0 0-16,-11 0 0 0,-1 2 0 0,-1 0 0 0,0 1 144 15,2-2-144-15,0 2 0 0,-2-1 128 0,-2 0-128 16,1 0 0-16,0 1 0 0,-1 0 160 0,2-2-160 16,0-2 128-16,0-1-128 0,0 2 128 0,-1-1-128 15,-3 1 128-15,1-3-128 0,2 1 144 0,1 0-144 16,0 2 160-16,0-2-160 0,0-1 128 0,1 3-128 16,0 0 0-16,2 0 144 0,-1 0-144 0,2 0 0 15,0 1 0-15,0 1 0 0,0-2 0 0,1 2 0 16,-1-2 0-16,9 0 0 0,-10 3 0 0,10-3 0 15,-10 1 0-15,10-1 0 0,-7 3 0 0,7-3-176 16,0 0 176-16,0 0-128 0,-8 1-192 0,8-1-48 0,0 0 0 0,0 0 0 31,0 0-1088-31,0 0-208 0,0 0-64 0,0 0 0 16,0 0-1392-16,6-12-272 0,1 1-64 0</inkml:trace>
  <inkml:trace contextRef="#ctx0" brushRef="#br0" timeOffset="22318.69">19187 12209 3679 0,'0'0'320'0,"0"0"-320"0,0 0 0 0,0 0 0 0,0-10 2912 0,0 10 512 15,-3-7 96-15,3 7 32 0,0 0-2080 0,-1-9-400 16,1 9-96-16,0 0-16 0,0 0-96 0,0 0-32 16,0 0 0-16,0 0 0 0,0 0-80 0,0 0-32 15,-7 7 0-15,1 4 0 0,1 1-128 0,1 2-16 16,0 0-16-16,0 6 0 0,0-2-176 0,0 2-48 15,1-1 0-15,1 3 0 0,-2 2 0 0,0 2 0 16,0 0 0-16,0 1 0 0,0 1-48 0,0 0-16 16,0-2 0-16,1 0 0 0,0-1-112 0,2-1-32 15,1-2 0-15,1-3 0 0,0 1-128 0,2-3 128 16,-1-3-128-16,1-1 128 0,0-1-128 0,-3-12 0 0,4 10 0 0,-4-10-176 31,4 11-656-31,-4-11-128 0,0 0-16 0,0 0-7728 0,0 0-1552 0</inkml:trace>
  <inkml:trace contextRef="#ctx0" brushRef="#br0" timeOffset="22615.79">18960 12136 18431 0,'-18'0'1632'0,"-1"2"-1312"0,3 1-320 0,-1 1 0 16,2 2 4384-16,3-2 800 0,2 0 176 0,10-4 16 0,-9 3-4240 16,9-3-864-16,0 0-272 0,0 0 160 0,0 0-160 0,0 0 160 15,0 0-160-15,12 6 160 0,-1-2-160 0,4 0 0 16,2-1 0-16,4-1 0 0,2-2 320 0,4 0 0 16,5 0-16-16,2 0 0 0,3-2 16 0,2-1 0 15,1-1 0-15,-3 1 0 0,1-2-192 0,1-1-128 16,-2-1 192-16,-3 1-192 0,-2-1 128 0,0-3-128 15,-4-1 0-15,2 2 0 16,0-4-816-16,2 1-272 0,-1 1-48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19:32:08.4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1976 5846 13823 0,'0'0'1216'0,"-5"-6"-960"0,5 6-256 0,-5-7 0 16,5 7 960-16,-4-7 160 0,4 7 32 0,0 0 0 0,3-10-144 15,2 4-32-15,1-1 0 0,2 5 0 0,-8 2-464 0,13-4-80 16,2 3-32-16,-1-1 0 16,-1 2-272-16,1 2-128 0,2-1 128 0,0 3-128 0,-2-3 0 0,2 2 128 15,2-1-128-15,1 0 0 0,1 0 0 0,0 2 0 16,-2-1 0-16,1-1 0 0,4 1 0 0,-3 0 0 15,3-1 0-15,0 1 0 0,3-2 128 0,1 0-128 16,1 1 0-16,2-2 128 0,2 0 0 0,4 2 0 16,3 1 0-16,0 1 0 0,0-4-128 0,0 2 192 15,1 1-192-15,1 0 192 0,-3 1-192 0,1-2 192 16,3 1-192-16,1-1 192 0,0 2-64 0,1 0-128 16,2 1 192-16,-1 1-64 0,2-4 16 0,3 1 0 0,0-3 0 15,0 0 0-15,-2 0-16 0,3 0 0 0,0 0 0 16,0 1 0-16,-2 0-128 0,2 1 0 0,1-2 144 0,3-2-144 15,1 1 0-15,0 0 0 0,0-3 0 0,3 1 0 16,2-1 144-16,2 2-144 0,1-1 192 0,0 2-192 16,-1 0 288-16,0 1-48 0,-2-2-16 0,2 2 0 15,-1 2-96-15,0 3 0 0,-4-3-128 0,0 4 192 16,-2-1-64-16,1-3-128 0,1 1 176 0,2-2-176 16,-4 1 0-16,-2-1 0 0,0 0 0 0,1 1 0 31,-1-2 0-31,1 1 0 0,0-1 0 0,1 0 0 0,3 0 128 0,-2-1-128 0,-1-2 0 0,0 2 0 15,0 1 0-15,1 0 160 0,3 1-160 0,0-1 128 16,2-1-128-16,-2-1 0 0,-2 0 0 0,0-1 0 16,0 2 0-16,-2 1 0 0,-2 0 0 0,-1 0-176 15,2 0 176-15,2 0 0 0,2 0-144 0,-3 0 144 0,-2-3 0 0,-1 3 0 16,0-1 0-16,1 1 0 0,-2 1 0 0,2 2 0 16,0-3 0-16,4 0 0 0,2 0 0 0,-3 0 0 15,-1 0 0-15,0 0 0 0,0 0 0 0,2 1 0 16,-1 0 0-16,2 1 0 0,-2-2 0 0,4 0 0 15,3-3 0-15,-1 2 0 0,-3 1 0 0,0 0 0 16,-3-4 0-16,3 1 0 0,1 1 0 0,2-1 0 16,-2 2 0-16,0-3 0 0,-3 1 0 0,0-2 0 15,4 1 0-15,-2 2 0 0,-2-1 0 0,4 0 0 16,1-1 0-16,3 2 0 0,-1-5 0 0,0 3 0 16,0 2 0-16,0-3 0 0,-1 1 0 0,3 0 0 15,2 0 0-15,0-1 0 0,0-1 0 0,0 4 128 16,0-3-128-16,-1 1 0 0,-1 0 0 0,0 0 0 0,2 1 0 0,2-1 0 15,1 0-144-15,-2 1 144 0,-1-1-192 0,1 0 192 16,2 0 0-16,1-1 0 0,0 1 0 0,1 1 0 16,-2 0 0-16,0 1-128 0,0-2 128 15,1 0 0-15,1 1 0 0,4 2 0 0,3 1 0 0,0 0 0 16,-2-1 0-16,2-3 0 0,0 1 0 0,2-1 0 16,5 2 0-16,-2-1 0 0,-1 2 0 0,-2-2 0 15,-1-1-176-15,4-1 32 0,4-1 0 0,0 0 0 31,-3 4-224-31,1-1-32 0,-1-1-16 0,4 2 0 0,5 0-544 16,-3 1-96-16,0 0-32 0,-3-3 0 0</inkml:trace>
  <inkml:trace contextRef="#ctx0" brushRef="#br0" timeOffset="76402.35">24574 1741 7359 0,'0'0'656'0,"0"0"-528"16,0 0-128-16,9-4 0 0,-9 4 2720 0,9-6 512 15,0-1 96-15,-1 2 32 0,-3 0-1680 0,3-1-336 16,-8 6-64-16,9-6 0 0,-2-1-448 0,-7 7-64 16,9-3-32-16,-9 3 0 0,0 0 144 0,8-4 16 15,-8 4 16-15,0 0 0 0,0 0 176 0,0 0 16 16,0 0 16-16,0 0 0 0,0 0 80 0,0 0 16 16,0 0 0-16,0 0 0 0,0 0-320 0,0 0-64 15,0 0-16-15,0 0 0 0,0 0-144 0,-8 6-32 0,0-1 0 0,8-5 0 16,0 0 0-16,-7 9 0 0,7-9 0 0,-6 11 0 15,-1-3-128-15,1 0-48 0,-1-1 0 0,1 2 0 16,-1 2-128-16,0-1-16 0,-3 1-16 0,1 1 0 16,-1-1-48-16,-2 2-16 0,0 2 0 0,-2-2 0 15,-2 1-48-15,1 2-16 0,-1 1 0 0,2-2 0 16,1 0-32-16,0 0 0 0,0 2 0 0,1-4 0 16,0 2-144-16,2 0 0 0,1 0 0 0,-1-2 128 15,1-2-128-15,2 1 160 0,0-2-160 0,2 2 160 16,5-12-160-16,-5 9 0 0,5-9-160 0,0 0 160 15,-6 8-512 1,6-8 0-16,0 0 0 0,0 0 0 0,0 0-1776 0,0 0-352 16,0 0-80-16,0 0-16 0,9-6-1424 15,-1-5-304-15</inkml:trace>
  <inkml:trace contextRef="#ctx0" brushRef="#br0" timeOffset="76748.8">24387 1720 22799 0,'0'0'1008'0,"-11"-5"208"0,-1 0-960 0,1 1-256 16,2 1 0-16,9 3 0 0,-10-4 1456 0,10 4 240 15,-8-5 48-15,8 5 16 0,0 0-304 0,0 0-64 16,0 0-16-16,0 0 0 0,0 0-352 0,0 0-64 16,0 0 0-16,0 0-16 0,0 0-192 0,0 0-48 15,0 0 0-15,0 0 0 0,0 0 16 0,7 12 0 16,-1 0 0-16,2-3 0 0,1 0-16 0,0 1-16 15,2 1 0-15,-1 0 0 0,0 1-176 0,2 0-48 16,-1 0 0-16,0 1 0 0,1 0-64 0,2 1-16 16,1 2 0-16,-1 1 0 0,0 1-96 0,1 0-32 15,-2 0 0-15,1 1 0 0,-1-5-64 0,0 2-32 16,0-1 0-16,-1 1 0 0,0-2-160 0,-1 3 0 16,1-2 144-16,0-2-144 0,-3-3 0 0,-1 0 128 15,-3 1-128-15,0-2 0 0,1 0 0 0,-1-1 128 0,-5-8-128 16,6 8 0-16,-6-8 0 0,0 0 0 0,5 8 0 0,-5-8 0 31,0 0-1792-31,0 0-320 0,0 0-64 0,0 0-17824 0</inkml:trace>
  <inkml:trace contextRef="#ctx0" brushRef="#br0" timeOffset="77528.78">24449 1433 9215 0,'0'0'816'0,"0"0"-656"0,0 0-160 0,-10 3 0 15,10-3 2048-15,-10 1 384 0,10-1 80 0,-10 0 16 16,10 0-624-16,-11 0-128 0,11 0-32 0,0 0 0 16,-10-1-352-16,10 1-80 0,0 0-16 0,0 0 0 15,-11-3-240-15,11 3-48 0,0 0-16 0,0 0 0 16,-10-4 48-16,10 4 16 0,0 0 0 0,0 0 0 15,0 0-256-15,0 0-48 0,0 0-16 0,0 0 0 0,0 0-336 0,0 0-64 16,0 0-16-16,0 0 0 0,0 0-192 0,0 0-128 16,10 0 128-16,2 0-128 0,-1 2 0 0,-4-1 144 15,1-1-144-15,5 0 0 0,3-1 160 0,-1-1-160 16,1 0 128-16,1 2-128 0,1-1 128 0,1-1-128 16,-1 1 128-16,1 0-128 0,0-2 0 0,-1 0 128 15,-1 2-128-15,0-1 0 0,0-2 0 0,-2 1 0 16,0 3 128-16,-2-3-128 0,-2-1 0 0,1 2 0 15,-3-1 0-15,-9 3 0 0,0 0 0 0,12-1 0 16,-3-2 0-16,-9 3 0 0,0 0 128 0,0 0-128 16,0 0 0-16,0 0 128 0,0 0-128 0,0 0 192 15,4-9-192-15,-4 9 192 0,0 0 48 0,-2-10 16 16,-1-1 0-16,-1 2 0 0,4 9-32 0,-5-9 0 16,-2 0 0-16,1 0 0 0,-2 0-32 0,1 1 0 15,0-1 0-15,0-2 0 0,-1 1 16 0,-1 1 0 16,0 1 0-16,0-2 0 0,0 0-32 0,1 3-16 15,-1 0 0-15,1 4 0 0,-1-2-160 0,1 1 0 0,-1 0 0 0,9 4 0 16,-9 0 0-16,9 0 0 0,-11-2 0 0,11 2 0 16,-6 0-272-16,6 0-48 0,0 0 0 0,0 0-13040 15,0 0-2608-15</inkml:trace>
  <inkml:trace contextRef="#ctx0" brushRef="#br0" timeOffset="84974.7">22713 1274 17391 0,'0'0'768'0,"0"0"160"0,0 0-736 0,0 0-192 16,0 0 0-16,0 0 0 0,0 0 1440 0,0 0 256 15,0 0 48-15,0 0 16 0,0 0-560 0,0 0-112 16,0 0-32-16,0 0 0 0,0 0 0 0,0 0 0 16,0 0 0-16,0 0 0 0,0 0-48 0,0 0-16 15,0 0 0-15,0 0 0 0,0 0-240 0,0 0-48 16,8 9-16-16,-8-9 0 0,7 8-80 0,-2 3-16 16,0-1 0-16,-1 1 0 0,-4-11-16 0,4 14-16 15,1 2 0-15,0 0 0 0,-1 0-16 0,0 2 0 16,1 2 0-16,1 1 0 0,-1 1-96 0,1 1 0 0,3-2-16 15,1 0 0-15,-3-1-176 0,0 1-48 0,-3-3 0 0,1 3 0 16,2 0-16-16,0-1 0 0,1 0 0 0,1 2 0 16,1 2-48-16,-3-1-16 0,1-1 0 0,0-1 0 15,1 0 0-15,0 1 0 0,-1 0 0 0,0 0 0 16,0-2 0-16,0 0 0 0,-1-1 0 0,0 1 0 16,1-2 80-16,0 0 16 0,-2 2 0 0,-1-3 0 15,2 2-224-15,-3-6 128 0,0-1-128 0,-1 0 0 16,0-1 192-16,0 0-64 0,-3-11-128 0,4 12 192 15,0-3-192-15,-4-9 144 0,0 0-144 0,3 9 128 16,-3-9-128-16,0 0 0 0,0 0 144 0,0 0-144 16,0 0 128-16,0 0-128 0,10-8 160 0,-3 0-160 0,0-4 176 0,-2-1-176 15,0-4 192-15,1-2-192 0,-3-5 160 0,1 2-160 16,0 3 128-16,3-3-128 0,-3-2 0 0,0 1 0 16,0-1 128-16,-2 2-128 0,1 1 0 0,-1 3 0 15,2 0 0-15,0-1 0 0,0 1 0 0,0 1 0 16,0 0 0-16,1 4 0 0,-1 4 0 0,0-1 0 15,-4 10 0-15,0 0 0 0,0 0-144 0,0 0 144 16,8-7 0-16,-8 7 0 0,0 0-128 0,10-1 128 16,-10 1 0-16,12 2 0 0,-4 4-128 0,0 0 128 0,-1 5 0 15,0 0 0-15,-1 2-144 0,1 3 144 0,1 0 0 0,-2 1-144 16,1 0 144-16,1 2 0 0,-2-1-144 0,1 1 144 16,0-1 0-16,1 0 0 0,-1-2 0 0,-1-1 0 15,1 0 0-15,-1 2 0 0,0 0 0 0,0-2 0 16,2 0 0-16,0-1 0 0,-2 0 0 0,1 1 0 15,-1-5 0-15,2 2 0 0,0-2 0 0,-2 1 0 16,-6-11 0-16,6 8 0 0,-6-8 0 0,10 7 0 16,1-1 0-16,-11-6 0 0,11 5 0 0,1-1 128 15,0-2-128-15,-12-2 0 0,13 0 144 0,-1-1-144 16,-2-2 128-16,0-1-128 0,0-1 128 0,0 0-128 16,-1-3 128-16,2-1-128 0,-1 0 128 0,-1-3-128 15,-1-1 144-15,0-4-144 0,-2-2 192 0,3-2-192 16,0 0 192-16,-1 0-64 0,0-1 0 0,0-2-128 15,0-2 160-15,-2 2-160 0,-1-5 128 0,1-1-128 0,-1-3 0 0,0-1 128 16,-1 1-128-16,0-4 0 0,0-5 0 0,0 5 128 16,-2-3-128-16,1 4 0 0,0 2 0 0,-1 3 0 15,1 1 128-15,-1 2-128 0,1 1 0 0,0 2 0 16,-2 3 0-16,-1 1 0 0,0-1 0 0,0 2 0 16,1 2-128-16,-1 1 128 0,-1-1-384 0,0 2 0 15,-1 1 0-15,2 2 0 16,2 2-1424-16,-1 3-304 0,-1 8-48 0,0 0-11408 15,5-6-2304-15</inkml:trace>
  <inkml:trace contextRef="#ctx0" brushRef="#br0" timeOffset="89395.54">25804 1849 21183 0,'-7'-8'1888'0,"7"8"-1504"0,-7-6-384 0,7 6 0 0,-5-5 1424 0,5 5 224 15,0 0 32-15,0 0 16 0,0 0-736 0,0 0-128 16,4-11-48-16,-4 11 0 0,0 0-512 0,6-9-96 16,-6 9-32-16,9-6 0 0,-9 6-144 0,0 0 0 15,12-3 0-15,-12 3 0 0,13 0 0 0,0 3 160 16,-1-1-160-16,1 2 160 0,-1-4-32 0,2 0 0 16,0 0 0-16,2 0 0 0,1 0 64 0,3 1 0 15,0-1 0-15,5-1 0 0,3-3-32 0,0 2 0 16,1-4 0-16,2 5 0 0,2-1-160 0,2 2 0 0,2-2 0 15,0 2 128-15,0 0-128 0,-2 0 0 16,-1-1 0-16,-3 0 0 0,-1 1 0 0,-1-3 0 16,-2 2 0-16,1-1 0 0,-1 0 0 0,0-1 0 0,2 2 0 0,0 0 0 15,0 1 128-15,-1 0-128 0,0 1 128 0,-1-1-128 16,0 0 0-16,-2 0 0 0,-1 0 0 0,-4 0 0 16,1-1 0-16,-1-2 0 0,-2-1 0 0,0 1 128 15,1 0-128-15,-1-1 0 0,-1-2 0 0,-2 1 0 16,0 0 0-16,-1 0 0 0,-2 0 0 0,0 1 0 15,-2-3 0-15,-1 2 0 0,-1 0 0 0,-8 5 128 16,8-7-128-16,-8 7 0 0,5-6 144 0,-5 6-144 16,5-7 160-16,-5 7-32 0,0 0-128 0,0-9 192 15,0 9-32-15,-4-8-16 0,-1 2 0 0,5 6 0 16,-10-6 48-16,-1 1 0 0,-1 0 0 0,1 1 0 16,-2-1 32-16,-2 1 16 0,-3 0 0 0,1-5 0 15,-1 1 80-15,0 2 32 0,-1-4 0 0,0 3 0 0,-1-1-16 0,-1 1 0 16,1-1 0-16,-1 5 0 0,1-1-128 0,1 1-16 15,-1 0-16-15,3 2 0 0,0 1-176 0,3 0 160 16,-1 0-160-16,4 1 160 0,0 2-160 0,2 0 0 16,9-3 144-16,0 0-144 0,0 0 0 0,0 0 0 15,0 0 0-15,3 11 0 0,2 0 0 0,3-3 0 16,4-2 0-16,2 1 0 0,2-2 0 0,2 0-160 16,0 0 160-16,3 1 0 0,2-3-144 0,1 1 144 15,-2 2 0-15,0-5-144 0,-1 4 144 0,0-5 0 16,0 1 0-16,1 2-128 0,0 0 128 0,-1-1 0 15,-1 0 0-15,-2-1 0 0,0-1 0 0,-1 1 0 0,0 0 0 16,-1 1 0-16,-1-1 0 0,1 0 0 0,-2 1 0 16,1 2 0-16,-4-2 0 0,0 2 0 0,-11-4 0 0,9 7 0 15,-3 0 0-15,-6-7 0 0,3 10 0 0,-2 0 0 16,-1-1 0-16,-2 0 0 0,-2-1 0 0,0 1 0 16,-3 2 0-16,1-1 144 0,-1-1-144 0,-3 2 0 15,-3-1 192-15,1 0-192 0,-1 1 192 0,1 1-192 16,-1-5 144-16,2 4-144 0,0 1 0 0,1 1 144 15,-1-3-144-15,2 3-256 0,0 1 64 0,0 1 16 32,0-2-656-32,0-1-144 0,2-1-32 0,1 0-9936 0,-2-1-2000 0</inkml:trace>
  <inkml:trace contextRef="#ctx0" brushRef="#br0" timeOffset="91531.23">28078 1253 9215 0,'0'0'816'0,"-9"3"-656"16,0 1-160-16,0 0 0 0,-2-2 1744 0,11-2 320 15,-9 4 64-15,1 0 16 0,1 0-800 0,7-4-144 16,-10 5-48-16,10-5 0 0,-7 4-112 0,7-4-16 16,0 0-16-16,0 0 0 0,0 0-96 0,0 0-16 0,0 0 0 15,0 0 0-15,0 0-48 0,0 0-16 0,0 0 0 0,11 4 0 16,1-4-240-16,1 0-48 0,0 0-16 0,0-1 0 15,0 1-128-15,0-3-16 0,2 1-16 0,0 0 0 16,1-1-48-16,2 1-16 0,0 2 0 0,3-1 0 16,1 0-144-16,2-1-32 0,1 1 0 0,-1 0 0 15,1 1-128-15,1-2 0 0,0 0 0 0,0 0 128 16,-1 1-128-16,-3-3 0 0,-1-1 144 0,-3 0-144 16,-2 1 0-16,0 0 128 0,-2-2-128 0,-2 0 0 15,-2 1 128-15,-10 5-128 0,11-5 160 0,-11 5-160 16,8-4 352-16,-8 4-32 0,0 0 0 0,0 0 0 15,0 0 16-15,0 0 0 0,0 0 0 0,0 0 0 0,0 0-144 0,0 0-16 16,0 0-16-16,0 0 0 0,-3-9-160 0,3 9 160 16,-5-7-160-16,5 7 160 0,-8-5 0 0,1 0 0 15,1 0 0-15,-1-1 0 0,1 3 32 0,-1 0 0 16,-1-4 0-16,2 2 0 0,-1 0 32 0,1-2 16 16,-1 1 0-16,1-3 0 0,1 0 48 0,-2 1 16 15,-1 0 0-15,1-1 0 0,0-4-32 0,-1 2 0 16,-1 1 0-16,0 1 0 0,-2-2-96 0,4 2-32 15,-2 0 0-15,-1 3 0 0,0 0-144 0,1 1 160 16,1 1-160-16,2 0 160 0,6 4-160 0,-8 0 0 16,8 0-192-16,0 0 192 15,0 0-1952-15,0 0-272 0,0 0-48 0</inkml:trace>
  <inkml:trace contextRef="#ctx0" brushRef="#br0" timeOffset="95299.78">28328 1655 14271 0,'0'0'640'0,"0"0"128"0,0 0-624 0,11-8-144 16,-5 0 0-16,5 2 0 0,1-2 832 0,-1 1 128 16,-11 7 16-16,12-7 16 0,-5 0-416 0,-7 7-64 15,10-5-32-15,-10 5 0 0,0 0-32 0,12-4 0 16,-12 4 0-16,0 0 0 0,0 0 352 0,0 0 64 15,0 0 16-15,0 0 0 0,0 0-32 0,0 0 0 16,0 0 0-16,0 0 0 0,0 0-224 0,0 0-48 16,0 0-16-16,0 0 0 0,0 0-144 0,0 0-32 15,4-4 0-15,-4 4 0 0,-2-6 176 0,0 0 16 0,2 1 16 0,0 3 0 16,0-5-176-16,-3 3-32 0,1-1-16 0,-1 0 0 16,-1 1-48-16,0 1 0 0,-2 1 0 0,-1 0 0 15,1 4 112-15,-2 0 16 0,-1 1 0 0,-3 1 0 16,-2-2-144-16,-1 4-32 0,1 0 0 0,1 1 0 15,0-1 0-15,0 3 0 0,0 2 0 0,0 0 0 16,1 0-272-16,0-1 128 0,0 1-128 0,-5 4 0 16,3 0 192-16,6-5-64 0,1-1 0 0,-3 2-128 15,0 0 272-15,0 1-48 0,-1 1-16 0,2 1 0 0,1 2 96 0,-5 8 16 16,4-4 0-16,6-10 0 0,1-1-192 0,0 1-128 16,1-1 144-16,1 2-144 15,3-1 128-15,-1 3-128 0,2-5 0 0,5 8 144 0,2-3-144 16,-1-3 0-16,1-2 144 0,0-2-144 0,1 0 0 0,0-2 0 15,0-2 0-15,-1-1 128 0,2-1-128 0,-1-1 128 16,1-1-128-16,0-1 128 0,-1 2-128 0,0-3 176 16,-1 1-176-16,1-1 192 0,0-2-192 0,0-1 128 0,-1-2-128 0,0 1 128 15,-1-1 32-15,1 0 0 16,-2-1 0-16,1-1 0 0,-1-1-32 0,0 1 0 16,-1-2 0-16,0 1 0 0,0 0-128 0,-2-1 192 15,0 0-192-15,-1 1 192 0,0 1-48 0,-1 0 0 0,-3 2 0 0,-1 9 0 16,3-8 112-16,-3 8 32 0,0 0 0 0,0 0 0 15,-3-6-80-15,3 6-16 0,0 0 0 0,0 0 0 16,0 0-192-16,-6-3 0 0,6 3 128 0,0 0-128 16,-9 0 0-16,9 0 144 0,0 0-144 0,0 0 128 15,-8 0 16-15,8 0 0 0,0 0 0 0,0 0 0 16,0 0 0-16,0 0 0 0,0 0 0 0,-4 9 0 16,3 2 0-16,1-1 0 0,0 1 0 0,2 0 0 15,3 1-16-15,1 0-128 0,0 1 192 0,1 1-64 16,1 0-128-16,-1 1 0 0,1 0 0 0,0 0 128 0,1-2-128 15,-1 1 0-15,-2-1 0 0,1-1 0 0,-2 1 0 0,2-1 0 16,1-2 128-16,-2 1-128 0,-6-11 0 16,7 11 0-16,-2 0 144 0,-5-11-144 0,4 9 0 0,-4-9 0 15,6 12 0-15,-6-12 0 16,5 9-3008-16,-5-9-512 0</inkml:trace>
  <inkml:trace contextRef="#ctx0" brushRef="#br0" timeOffset="106440.9">24499 3236 2751 0,'0'0'128'0,"0"0"16"0,0 0-144 0,0 0 0 0,0 0 0 0,0 0 0 0,0 0 3200 0,-3-7 592 15,-3 0 128-15,4-2 32 0,0 0-2352 0,1-2-448 16,1 0-112-16,0-1-16 15,1 0-96-15,2 0-32 0,0-2 0 0,-1 0 0 0,1-4 48 0,-1 1 0 16,1-2 0-16,1 1 0 0,-1-1-352 0,-1-1-64 16,1-2-16-16,-1 0 0 0,1-1-320 0,-2 1-64 15,-1-1 0-15,2-2-128 0,-1-2 176 0,-1 2-176 16,0-2 160-16,-1 3-160 0,-1 2 128 0,1 1-128 16,-2-1 0-16,1 1 0 0,-1 1 128 0,1 4-128 15,-1 2 0-15,2 0 0 0,-1 1 224 0,1 3-48 16,-2 2-16-16,1-1 0 0,-2 2 32 0,4 7 0 15,0 0 0-15,-1-6 0 0,1-2-192 0,0 8 0 16,0 0 0-16,0 0 0 0,0 0 0 0,0 0 0 16,0 0 0-16,0 0 0 0,0 0 0 0,0 0 0 0,0 0 0 0,-4 13 0 15,-1-3 0-15,1 1 0 0,-2-1 0 16,1 1 0-16,0-2 0 0,-2 1 0 0,1 3 0 0,1 0 0 16,1 0 0-16,-3 0 0 0,-2 0 0 0,1 0 0 15,2-1 0-15,-1-3 0 0,7-9 0 0,-6 9 0 16,1-1 864-16,5-8 144 0,-6 8 16 0,6-8 16 31,0 0-1616-31,0 0-336 0,0 0-64 0,0 0-16 0,0 0 816 0,0 0 176 0,0 0 0 0,0 0 0 16,0 0 0-16,0 0 128 0,-4-8-128 0,2 0 0 15,2-3 128-15,2-1-128 0,1-1 0 0,1-1 0 16,0-2 128-16,1-2-128 0,0 1 0 0,3 2 0 16,0 1 0-16,-2 0 0 0,0-1 0 0,-1 4 0 15,0 1 0-15,0 1 0 0,1 3 0 0,-6 6 0 16,6-7 0-16,-6 7 0 0,8-4 0 0,0 0 0 15,-8 4 0-15,11-2 0 0,0 2 0 0,1 1-160 0,-1 0 160 0,1 3 0 16,-2 0 160-16,2 0-160 0,0-1 208 0,-2 1-48 16,0 1-16-16,0 0 0 0,0 2-144 0,1-1 0 15,-1 1 0-15,2-2 128 0,0 0-128 0,-2 0-256 16,1 1 64-16,-1 0-14144 0</inkml:trace>
  <inkml:trace contextRef="#ctx0" brushRef="#br0" timeOffset="158028.62">1678 2565 20271 0,'-34'-7'896'0,"13"5"192"0,-2 2-880 0,-1 0-208 0,1 0 0 0,2 1 0 0,1 2 1664 0,3-2 304 16,0-2 48-16,3 1 16 0,1 1-1120 0,3-1-208 15,0 0-64-15,10 0 0 0,-6-4-272 0,6 4-64 16,0 0-16-16,0 0 0 0,0 0 128 0,0 0 32 16,0 0 0-16,14-1 0 0,3-3 48 0,4 4 16 15,4 1 0-15,2 3 0 0,5 0-240 0,4 1-32 16,6 2-16-16,5 1 0 0,2-2-32 0,5-1-16 15,-1-1 0-15,8 0 0 0,7 0-176 0,9-1 0 16,7-2 144-16,7 0-144 0,5 1 160 0,13-1-32 16,8 0-128-16,7-1 192 0,3 0-48 0,12 3-16 15,9-2 0-15,7-1 0 0,4 0-128 0,8 0 0 16,7 0 144-16,4 0-144 0,6-1 0 0,5 1 0 0,4-3 0 16,7 2-128-16,4 0 128 0,5-1 0 0,3 2 0 15,5 0 128-15,1 0 192 0,7 3 64 0,7 1 0 0,5-2 0 16,6 0-64-16,3 0-16 0,6 1 0 0,9 1 0 15,7-3-304-15,11 3 160 0,8-1-160 0,4-1 128 16,0 2-128-16,3-1-144 0,5-1 144 0,10 2-11792 16,2-1-2240-16</inkml:trace>
  <inkml:trace contextRef="#ctx0" brushRef="#br0" timeOffset="-60516.14">12085 11851 18431 0,'-10'-17'1632'0,"-2"-1"-1312"0,1-1-320 0,-4-1 0 0,-2 3 2160 0,0-1 352 16,0 2 80-16,0 3 16 0,-1 0-2032 0,-1 1-384 15,-2 1-192-15,-1-1 160 0,-3 0-160 0,-3 0 0 16,-2-1 0-16,-2 0 0 0,-2-1-256 0,-1 2-16 15,-2 3-16-15,1 0 0 16,-2-1-192-16,0 1-32 0,-1-1-16 0,0 5 0 0,-1 0 112 0,-5 5 32 16,-4 4 0-16,-6 5 0 0,-4 4 80 0,-3 0 32 15,-1 3 0-15,0 5 0 0,1 2 272 0,-1 2 0 16,-2 2 0-16,1 3 0 0,-4 1 160 0,2 2 96 16,1-2 0-16,2 3 16 0,3 3 288 0,5 3 48 0,5-2 16 15,0 6 0-15,1 5-304 0,3 4-48 0,3 4-16 0,5 5 0 16,6 2-256-16,3 3 0 0,4 1 0 0,5 1 0 15,5 0 0-15,4 0 0 0,5-1 0 0,5-3-144 16,5-1-48-16,5-2 0 0,2-4 0 0,9-2 0 16,5-1 0-16,6-4-16 0,4 1 0 0,6 0 0 15,3-4 48-15,3-1 16 0,2-2 0 0,7-4 0 16,4-5 144-16,8-3-192 0,7-1 192 0,1-5-192 16,1-7-80-16,2-6-32 0,0-5 0 0,6-2 0 15,4-7 304-15,0-4 0 0,1-8 0 0,0-4 0 16,0-7 192-16,3-2-48 0,-1-5-16 0,-2-5 0 15,-4-8 0-15,-3-3 0 0,-5-5 0 0,-4-2 0 16,-1-3 128-16,-2-1 0 0,0-3 16 0,-7-4 0 16,-8-4-16-16,-6-5 0 0,-7 0 0 0,-5-3 0 0,-7 3-128 0,-6-1-128 15,-6 0 192-15,-6-2-192 0,-4-1 0 0,-5 4 0 16,-4 3 0-16,-8-1-192 0,-6 5 0 0,-4 5 16 16,-4 5 0-16,-4 2 0 0,-4 2 32 0,-8 4 0 15,-9 2 0-15,-8 4 0 0,-9 5-160 0,-4 4-16 16,-3 3-16-16,-5 9-10496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19:35:21.64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27040 1113 11967 0,'0'0'1072'0,"0"0"-864"0,3-9-208 0,1-1 0 0,0-1 1968 0,1 2 336 16,2-3 80-16,-1 3 16 0,2 0-1440 0,0-2-272 15,1-1-64-15,3-1-16 0,-1-2-32 0,1 0 0 16,-2 5 0-16,2 0 0 0,1-2-192 0,2 1-64 16,0-2 0-16,2 2 0 0,0 1 0 0,-1 3-16 15,1-1 0-15,0 1 0 0,0 2-32 0,1 0 0 16,1 0 0-16,0 1 0 0,-4 0 64 0,1 0 16 16,-3 1 0-16,0 3 0 0,0 0 96 0,0 2 0 15,0 3 16-15,-1 1 0 0,-2 2-144 0,1 3-16 16,-3 2-16-16,-1 2 0 0,1 1-96 0,0 7-32 15,-1 5 0-15,-2 4 0 0,-1 1-160 0,1 5 160 0,-4-4-160 0,-1 2 160 16,-1 2 16-16,-2-2 0 0,-1-2 0 0,0 0 0 16,1 1-32-16,-3-2 0 0,0 0 0 0,-3-2 0 15,-2-1-144-15,1 3 192 0,-1-2-192 0,-2 1 192 16,-1 0 48-16,-2-1 16 0,-2 2 0 0,-1-3 0 16,-5-3-64-16,1 2-16 0,-1-6 0 0,1 1 0 15,-1-2-176-15,1 2 192 0,-1 5-192 0,2-5 192 16,0-10 96-16,1 0 32 0,2 1 0 0,2-2 0 15,2-2-144-15,2-1-32 0,2-4 0 0,0-2 0 16,1-3-144-16,1-1 128 0,1-2-128 0,1-2 128 16,1-5-128-16,-1-2 0 0,2-1 0 0,1-2 0 15,1-4-240-15,2 0 80 0,1-3 16 0,3 3 0 16,1 2-48-16,0-1 0 0,-1 0 0 0,4 1 0 0,1 2 192 0,1 1 0 16,1 3 0-16,2 0 0 0,1 4 0 0,3 1 0 15,1-1 0-15,2 3 0 0,1 1 128 0,2 2-128 16,1 0 128-16,2 3-128 0,0 1 0 15,0 1 128-15,0 1-128 0,-1 4 0 0,0 0 0 0,-1 3 144 16,-2 0-144-16,0 0 0 0,-3 0 192 0,0-1-192 16,1 0 192-16,-1-2-192 0,-1-1 192 0,-1-1-192 15,-2 1 192-15,2-2-192 0,-1-1 144 0,2 1-144 16,0-1 0-16,0 2 144 0,-1 1-416 0,2 0-96 16,0-1-16-16,0-1 0 15,-1-3-2320-15,-1-2-480 0,2-6-80 0,1 3-32 0</inkml:trace>
  <inkml:trace contextRef="#ctx0" brushRef="#br0" timeOffset="416.71">28554 1506 25215 0,'-6'-10'1120'0,"6"10"224"0,-7-4-1072 0,0-1-272 0,7 5 0 0,-5-5 0 0,5 5 832 0,0 0 96 16,0 0 32-16,-4-8 0 0,4 8-384 0,0 0-64 15,-6-5 0-15,6 5-16 0,0 0 16 0,0 0 16 16,-12 1 0-16,2 3 0 0,1 1 112 0,-1 2 32 16,0 3 0-16,-2 4 0 0,-1 2-96 0,-1 1 0 15,-2 0-16-15,-1 2 0 0,-2 4-144 0,-1 0-32 16,-2 0 0-16,-1 4 0 0,-4-1 0 0,1 4 0 16,-2-3 0-16,-1 6 0 0,0-5-384 0,3 2 0 15,1-1 0-15,2-3 0 0,1-3 0 0,2 0 128 16,1-5-128-16,2 0 0 0,1-5 0 0,4 0 0 15,2-1 0-15,2-3 0 16,2-4-832-16,6-5-160 0,-8 2-32 0,8-2-10080 0,0 0-2016 0</inkml:trace>
  <inkml:trace contextRef="#ctx0" brushRef="#br0" timeOffset="666.37">28081 1552 23951 0,'0'0'2128'0,"0"0"-1696"0,0 0-432 0,0 0 0 16,1 13 1792-16,3-1 256 0,1 2 64 0,3 3 16 15,2-3-1040-15,2 2-224 0,1 1-32 0,2 3-16 16,-1 0-160-16,3 3-16 0,0-1-16 0,-2 0 0 16,-2-3-224-16,2 4-32 0,0-4-16 0,2 2 0 15,0 1-160-15,-1-2-48 0,-2-1 0 0,1 0 0 0,-1-4-144 0,0 0 0 16,-1-2 144-16,0-2-144 0,-1 0 0 0,-1-1 0 15,-1-2 0-15,-1 2-128 16,-1 5-1472-16,-1-3-272 0,-7-12-64 0,0 0-8304 16,0 0-1664-16</inkml:trace>
  <inkml:trace contextRef="#ctx0" brushRef="#br0" timeOffset="1333.89">28047 1354 19343 0,'0'0'1728'0,"-8"-4"-1392"0,2 0-336 0,6 4 0 15,0 0 1440-15,0 0 224 0,0 0 32 0,0 0 16 16,0 0-624-16,0 0-128 0,0 0-32 0,0-9 0 16,1 0-240-16,-1 9-48 0,8-8-16 0,-1 0 0 15,3 2 112-15,0 0 32 0,2 2 0 0,0 1 0 16,-1 0-64-16,4-1 0 0,0 1 0 0,1 0 0 16,-2 1-256-16,2 1-64 0,1-2-16 0,1 2 0 15,2 1-176-15,0 0-48 0,1 0 0 0,1 1 0 16,1 1 48-16,-1-1 16 0,0 0 0 0,1 1 0 0,1-2 0 15,-2 1 0-15,-2 1 0 0,-2 0 0 0,-1-1-16 0,0 0 0 16,-2 2 0-16,1-3 0 0,-2 0 0 0,1 0-16 16,-1-3 0-16,-1 6 0 0,-1-3-48 0,0 0 0 15,-2 0 0-15,0 0 0 0,2 0 32 0,-1 0 0 16,-11 0 0-16,13-3 0 0,-2 3 32 0,0 0 0 16,-1-1 0-16,-10 1 0 0,11-3-64 0,-1 0 0 15,-1 0 0-15,-9 3 0 0,0 0 16 0,9-4 0 16,-9 4 0-16,0 0 0 0,7-8 80 0,-7 8 16 15,0 0 0-15,0 0 0 0,0 0-16 0,-3-9 0 16,-2 3 0-16,5 6 0 0,-5-8-32 0,-2 1-16 16,0 1 0-16,-1 0 0 0,1 1-16 0,-1 1 0 0,-1 0 0 15,0 1 0-15,0 0-32 0,0-4-128 0,-2 3 192 0,1-1-64 16,0 1 0-16,0 0 0 0,1 1 0 0,0 0 0 16,0-2 48-16,0 1 0 0,0 0 0 0,0 0 0 15,-2 0 64-15,2 1 16 0,0 1 0 0,2-1 0 16,1-1-96-16,-2 2-16 0,0-2 0 0,0 0 0 15,-1-3-144-15,2 2 160 0,-1 0-160 0,1 1 160 16,1-1 96-16,-1 1 0 0,7 4 16 0,-6-4 0 16,6 4-272-16,0 0 0 0,-7-3 0 0,7 3 0 15,0 0 0-15,0 0-304 0,1-10 48 0,5 0-14688 16,4 2-2928-16</inkml:trace>
  <inkml:trace contextRef="#ctx0" brushRef="#br0" timeOffset="20447.27">4932 11554 14159 0,'0'0'624'0,"0"0"144"0,0 0-624 0,-7-2-144 0,7 2 0 0,0 0 0 16,-5-8 624-16,5 8 80 0,0 0 32 0,0-9 0 15,0 9 0-15,3-10 0 0,-3 10 0 0,8-7 0 16,-1 0 32-16,4 2 16 0,-1 1 0 0,3 0 0 16,3 0-400-16,0 2-96 0,1-2-16 0,1 2 0 15,1 1-144-15,2 2-128 0,0 2 144 0,0 0-144 0,-1-2 176 0,0 1-176 16,1 2 192-16,3 0-192 0,-1 0 384 0,2 0-48 16,0 0 0-16,1 0 0 0,3-1 48 0,0-3 0 15,1 0 0-15,2 0 0 0,-1 0 48 0,3-6 16 16,1 0 0-16,4-1 0 0,3 1-64 0,2 1-16 15,5-2 0-15,1 2 0 0,3 1 0 0,-1 1 0 16,0 2 0-16,1 1 0 0,1 4-80 0,-2 5-16 16,-1-1 0-16,0 1 0 0,-1 0-144 0,3 2-128 15,-1-5 144-15,0 1-144 0,-1-4 0 0,-2 0 0 16,1 0 0-16,-1-6 0 0,1-3 192 0,-2 0-64 16,-2 0-128-16,1-1 192 0,1 1 32 0,0 1 0 0,0-2 0 0,1 1 0 15,-2-5 16-15,1 2 0 16,0 0 0-16,0 1 0 0,1 2-48 0,-1-4-16 0,1 4 0 0,2-1 0 15,3 1-176-15,-1-2 160 0,-2 2-160 0,-2-4 160 16,-2 3-160-16,-1-1 0 16,0 0 0-16,-2 4 0 0,-2 4 0 0,1 0-176 0,-2 1 48 0,1 2 0 31,-1 0-2240-31,-2-2-448 0</inkml:trace>
  <inkml:trace contextRef="#ctx0" brushRef="#br0" timeOffset="48249.86">30766 1599 12959 0,'0'0'576'0,"0"0"112"0,0 0-560 0,0 0-128 15,0 0 0-15,0 0 0 0,0 0 768 0,0 0 128 16,0 0 32-16,0 0 0 0,2-9-32 0,-2 9-16 16,0 0 0-16,1-9 0 0,-1 9 384 0,0 0 80 0,-1-8 0 15,1 8 16-15,0 0-80 0,-7-5-32 0,-1 2 0 0,-1 0 0 16,-2 2-224-16,-3 1-32 0,0 0-16 0,-1 4 0 15,-2-3-176-15,-2 2-32 0,-3 0-16 0,-3-2 0 16,-3 1-240-16,-1 1-64 0,-1 0 0 0,-1 1 0 16,-3-2-176-16,0 2-32 0,1 0-16 0,1 0 0 15,-1 0-96-15,2 1 0 0,-3-1-128 0,0 1 192 16,0 0-48-16,2 1-16 0,-1-1 0 0,3 0 0 16,1 2-128-16,2-4 0 0,0 1 144 0,3 0-144 15,2-1 0-15,2 0 144 0,2 0-144 0,2 1 0 16,2 2 128-16,1-4-128 0,0 2 0 0,3-3 0 15,1 2 0-15,-2 0 0 0,-2-1 0 0,1 2 0 16,1-3 176-16,0 2-176 0,1 0 160 0,-1 1-160 16,1-1 144-16,-1 1-144 0,2 2 128 0,0-5-128 0,0 1 0 0,9-2 128 15,-10 0-128-15,1 3 0 0,-1-3 0 0,10 0 0 16,0 0 0-16,-9 0 0 0,9 0 128 0,0 0-128 16,-6-6 0-16,6 6 128 0,0 0-128 0,0 0 0 15,4-11 0-15,0 2 128 0,-4 9-128 0,3-9 0 16,1 1 144-16,-4 8-144 0,7-9 0 0,-1 2 128 15,1 0-128-15,-1 0 0 0,1-2 0 0,1 0 144 16,0-2-144-16,1 1 0 0,1 0 208 0,2-5-64 16,1 2-16-16,-1 0 0 0,2-1-128 0,3-1 192 15,1 1-192-15,2-2 192 0,1 0-192 0,-1 0 0 16,1 2 0-16,0-2 128 0,0 4-128 0,1 3 160 16,-2-3-160-16,1 4 160 0,-3-1-160 0,-2 0 0 15,-5-1-160-15,1 2 160 0,-2 4 0 0,-2-1 0 16,-1-2 0-16,-7 7 0 0,0 0 0 0,0 0 0 0,5-6 0 0,-5 6 0 15,0 0 0-15,0 0 0 0,0 0 0 0,0 0 0 16,-9 2 0-16,-2 2 0 0,-2 3 0 0,0-2 0 16,-1 3 0-16,-2 1 0 0,-2 0 0 0,0 0 0 15,-2 3 0-15,1-2 0 0,-1 3-128 0,-1 4 128 16,-2 3 0-16,-1 0 0 0,0-1 0 0,0 2 0 16,1-2 0-16,-1 1 0 0,2 0 0 0,1-2 0 15,2-1 0-15,-1 1 0 0,1-4 0 0,2 1 0 16,1-1 0-16,3 0 0 0,1 1 0 0,2-1 0 15,2 0 0-15,1 2 0 0,2-5 0 0,3 0 0 16,0 0 0-16,5 0 0 0,0 1 208 0,2-3-64 16,1 2-16-16,2 0-128 0,2-1 192 0,4-3-64 15,1-1 0-15,2 0-128 0,0-3 192 0,3 2-64 0,0 0 0 0,4-1 0 16,2-1 0-16,3-2 0 0,2-2-128 0,0 1 160 16,1-3-160-16,-1 3 160 0,0 3-160 0,-2-2 128 15,-2 2-128-15,-2 0 128 16,-3 4-1536-16,-2 2-304 0,-3-1-64 0</inkml:trace>
  <inkml:trace contextRef="#ctx0" brushRef="#br0" timeOffset="63111.05">9753 11160 11055 0,'0'0'976'0,"0"0"-784"0,0 0-192 15,0 0 0-15,0 0 4784 0,0 0 912 16,0 0 176-16,0 0 32 0,0 0-4400 0,0 0-880 16,11-2-176-16,-1 2-48 0,-10 0-400 0,13 2 0 0,-1-2 0 0,-1 0 0 15,1 3 0-15,3 1 0 0,0-4 0 0,1 1 0 16,-2 1-128-16,2-2 128 0,2 0 0 0,3 0 0 15,0 0 0-15,1 0 0 0,-1 0 0 0,1-2 0 16,0 1 0-16,0 1 0 0,0 0 0 0,1 0 0 16,-3 0 0-16,1 0 0 0,-1 0 0 0,-2 0 0 15,0 1 0-15,-1 1 0 0,-1-2-176 0,-2 1 176 32,-1-1-704-32,0 0-48 0,2 0-16 0,-4 2 0 15,1 2-1664-15,-1-1-352 0,-1-2-64 0</inkml:trace>
  <inkml:trace contextRef="#ctx0" brushRef="#br0" timeOffset="63496.35">9868 11492 10127 0,'0'0'896'0,"-8"2"-704"0,-2 2-192 0,0 0 0 16,10-4 3024-16,-9 4 576 16,9-4 112-16,0 0 32 0,-7 4-2784 0,7-4-544 0,0 0-112 0,0 0-32 15,0 0 432-15,0 0 96 0,0 0 16 0,0 0 0 16,0 0-80-16,0 0-16 0,0 0 0 0,0 0 0 15,11-4-144-15,1 1-48 0,0 2 0 0,2 1 0 16,2 1 48-16,2 2 16 0,2 1 0 0,0 1 0 16,3-2-272-16,1 1-48 0,1-1-16 0,2 3 0 15,1-1-128-15,1 0-128 0,-1 0 144 0,0 1-144 16,-2 0 0-16,-2-2 128 0,0 1-128 0,-2 2 0 16,-2-2 0-16,-1 0-240 0,1-1 48 0,1 0 16 15,-1 0-2608 1,1-2-528-16</inkml:trace>
  <inkml:trace contextRef="#ctx0" brushRef="#br0" timeOffset="78837.77">12992 10239 21823 0,'0'0'960'0,"-11"2"208"0,-2 1-928 0,1 1-240 0,-1-2 0 0,0 2 0 16,-2 0 912-16,-1 0 144 0,-1-3 32 0,0 2 0 16,0 0-560-16,-1-3-96 0,-2 1-32 0,1-1 0 15,-2 0-144-15,1-1-48 0,-1-2 0 0,1-1 0 16,-4 0 16-16,1 0 0 0,-2 0 0 0,-1 1 0 16,0 0-224-16,1 2 144 0,-1-2-144 0,0 3 128 15,2 1-128-15,0 2 0 0,-4 2 144 0,0 0-144 16,-2 1 160-16,-3 0-32 0,-1 1-128 0,0 2 192 0,0-1 64 15,-1 1 16-15,3-2 0 0,0 3 0 0,2 0 224 0,3 2 32 16,2-1 16-16,3 0 0 0,1-2 32 0,4 0 16 16,0-2 0-16,4 1 0 0,0-2-16 0,3-1 0 15,1 0 0-15,2 2 0 0,0-2-256 0,7-5-64 16,-6 8-16-16,1 0 0 0,1 1-240 0,0 0 0 16,1 3 128-16,2 2-128 0,0 6 0 0,-1-2 0 15,1 4 0-15,1 3 0 0,1 1-144 0,2 3 144 16,-2 1 0-16,2 4-144 0,0 3 144 0,-1 4 0 15,2 2-144-15,3 4 144 0,-4 2 0 0,5 7 0 16,1 7-144-16,2 1 144 0,1 0 0 0,2 3 0 16,3 0 0-16,-1 6 0 0,-2 4 0 0,2 0 0 0,-2 0 0 0,2 1 0 15,-2 0 0-15,0 3 0 0,-2 4 0 0,0 2 0 16,-1 3 0-16,0 1 0 0,-2 1 0 16,-1 4 0-16,-2 4 0 0,0 2 0 15,-1 2 0-15,0 1 0 0,-1-1 0 0,-3 4 0 0,-2 3 0 0,1-1 0 16,0-4 0-16,1 4 0 15,-3-4 0-15,0-1 0 0,2-1-128 0,0 1 128 16,0-9 0-16,2 5 0 0,-2 0 0 0,0 1 0 0,0-2 0 0,0-4 0 16,0-3 0-16,1 4 0 0,1-1 0 0,2 0 0 15,-1-4 128-15,0 2-128 0,-2-1 176 0,3 6-176 16,1 1 208-16,3-1-64 0,-2-2-16 0,-2-2 0 16,-1-5-128-16,-2 0 0 0,-1 0 144 0,1-3-144 15,1-6 256-15,-2 1-32 0,-2-3 0 0,1 4 0 16,1-4-80-16,0-1-16 0,0-2 0 0,0-3 0 15,3-4 0-15,1-1 0 0,0 0 0 0,0-1 0 0,-1 3-128 16,1-5 160-16,0-4-160 0,1 0 160 0,1-1-160 0,-1-1 0 16,-1 2 0-16,0-1 0 0,0 0 0 0,0 1 0 15,-2 2 0-15,1 1 0 0,-2-3 0 0,-1 3 0 16,-3-3 0-16,1 3 0 0,2 0 0 0,-1 1 128 16,-2 2-128-16,2-6 0 0,-2-8 0 0,0-4 0 15,1-5 0-15,-1-5 0 0,1-4 0 0,-1 1 0 16,0-1 0-16,1-1 0 0,-2-4 0 0,1 0 0 15,-1-2 0-15,3 1 0 0,-4 0 0 0,2-3 192 16,1-3-32-16,-1-2 0 0,-1-1 208 0,1-1 32 16,2-5 16-16,0 2 0 0,-2-3-80 0,1 0-16 15,-2-4 0-15,2 0 0 0,2-9-128 0,-2 12-16 16,2-12-16-16,-3 7 0 0,3-7-160 0,0 0 128 16,0 0-128-16,0 0 128 0,0 0-128 0,0 0 160 15,0 0-160-15,0 0 160 0,0 0 96 0,0 0 0 16,0 0 16-16,0 0 0 0,12-3-144 0,1 1-128 15,1 0 192-15,1-3-192 0,0 1 256 0,1 1-48 16,1-2-16-16,1 0 0 0,0 0-192 0,1 2 0 0,-1-3 0 0,-1 0 0 31,-3 1-432-31,1 1-16 0,-2-1-16 0,1 1 0 0,-1 0-400 16,1 2-80-16,1-4-16 0,0 5 0 0,1-4-2272 16,0 1-464-16,-1 0-80 0</inkml:trace>
  <inkml:trace contextRef="#ctx0" brushRef="#br0" timeOffset="91133.17">24266 10064 31039 0,'-18'-5'1376'0,"6"2"288"0,0 2-1344 0,2 0-320 0,1 1 0 0,9 0 0 15,-9 0 304-15,9 0-16 0,0 0 0 0,0 0 0 16,0 0-288-16,0 0 160 0,0 0-160 0,0 0 128 16,5 10-128-16,3-1 0 0,1-1 144 0,4-2-144 15,3 1 272-15,0-1-16 0,1 1 0 0,2 2 0 16,-1-1-32-16,1 2-16 0,2-2 0 0,2 0 0 16,1 1-32-16,2-2-16 0,3 2 0 0,2 0 0 0,1 0 48 15,0 0 16-15,1 0 0 0,-1-1 0 16,0-1 96-16,0-1 32 0,1 1 0 0,-1-3 0 0,0 0 80 0,-2-1 16 15,-3 0 0-15,-1 1 0 0,-1-1-192 0,1-1-48 16,-2-2 0-16,-2 0 0 0,-1 4-64 0,-2 0-16 16,-1 1 0-16,-1-2 0 0,-2 1-128 0,-4 0 0 15,-2 1 0-15,-9-5 128 0,8 9 16 0,-1 3 0 16,-2-1 0-16,-1 1 0 0,-1-1 176 0,-2 3 16 16,1 2 16-16,-2 1 0 0,0 1-96 0,0 3 0 15,-1 2-16-15,0 2 0 0,-2 0-112 0,2 7-128 16,-2 1 176-16,-1 5-176 0,1 1 128 0,-3 1-128 15,1 6 0-15,-1-1 0 0,-1 5 0 0,-1 2 0 16,0 3 0-16,1 1 0 0,-1 4 160 0,1 1-32 16,1 0 0-16,-1 1 0 0,-2-1 128 0,1-1 32 15,0 0 0-15,2 3 0 0,-2 0-96 0,0 3 0 16,0-4-16-16,3 3 0 0,0-2-16 0,2 0 0 16,1 0 0-16,1 3 0 0,-2 0 144 0,2 2 16 15,-1 2 16-15,2-1 0 0,-1 0-144 0,1 2-16 0,0 1-16 16,1-1 0-16,2 2-160 0,-2 3 0 15,-1-2 0-15,2-1 128 0,0-1 128 0,1 0 32 16,-1-2 0-16,2 3 0 0,-1-5-288 0,-1 2 160 16,2 2-160-16,-2 1 128 0,-4 3-128 0,2-3 192 0,0-3-192 0,0-2 192 15,-1-2 16-15,0-3 16 0,1-5 0 0,0-1 0 16,1-3 96-16,2 0 0 0,-1-1 16 16,2 1 0-16,0-2-80 0,1 4 0 0,2-4-16 0,1 1 0 15,-1-2-240-15,1 1 144 0,0 2-144 0,1-1 128 16,0 2-128-16,0 2 0 0,1 5 0 0,-1 0 0 15,0 4 0-15,0-3 0 0,1 4 0 0,1-1 0 0,1 1 0 0,-3 1 0 16,-1-4-192-16,-2-3 192 0,-1-3 0 0,0-1 0 16,-1-4 0-16,-1-3 0 0,0-2 0 0,-1-4 0 15,0 2 128-15,0-1-128 0,2-2 144 0,0 4-144 16,-1 0 160-16,0 0-160 0,3-1 0 0,-1-2 128 16,0-2-128-16,0-2 0 0,2 1 0 0,-2-2 0 15,-1 0 0-15,1 0 0 0,0-1 0 0,1 4 0 16,-2 4 0-16,1 0 0 0,0 2 0 0,0 2 0 15,-1-4 128-15,-1-3-128 0,-2-3 0 0,0 0 0 16,1-2 0-16,-2 0 0 0,0 1 0 0,0-1 128 16,0-2-128-16,1 2 0 0,-1 3 0 0,1-5 0 0,1 1 0 0,0-2 0 15,-1 0 0-15,3-2 0 0,2-5 0 0,0 1 0 16,2 1 0-16,0 1 0 16,-2-3 0-16,2 4 0 0,1 0 0 0,0 0 0 15,-1-1 0-15,1 3 0 0,-1 3 0 0,0 1 0 0,0-1 0 0,-2 4 0 16,-1-7 0-16,2 0 128 15,-2-2-128-15,0 0 0 0,-2-1 0 0,1 1 0 16,0-2 0-16,0-1 0 0,0-2 0 0,1 0 0 0,0-4 128 0,0 2-128 16,-1 1 0-16,0 4 0 0,0-1 128 0,1 1-128 15,0-4 0-15,-1 1 0 0,0-1 128 0,0-3-128 16,0 2 0-16,1-3 144 0,-1 1-144 0,1 0 128 16,1-2-128-16,-1 1 0 0,0-1 0 0,0 1 128 15,1 2-128-15,1-4 0 0,0 3 0 0,-1-4 0 16,0 1 0-16,-1-1 0 0,0 2 0 0,0-3 0 0,0 2 0 15,1-1 160-15,-1 4-160 0,-1-6 160 0,0 2-160 16,0-5 0-16,-2 2 0 0,1-2 0 0,-1-2 0 0,0 0 128 16,-1 0-128-16,0-3 192 0,-1-9-32 0,2 10 0 15,-2-10 0-15,0 0 0 0,2 11 32 0,-2-11 0 16,0 0 0-16,0 0 0 0,0 0-192 0,0 0 192 16,0 0-192-16,0 0 192 0,0 0-192 0,0 0 0 15,0 0 144-15,0 0-144 0,0 0 128 0,0 0-128 16,0 0 160-16,-5 7-160 0,5-7 192 0,-6 7-64 15,6-7-128-15,-10 7 192 0,3-1 48 0,-1-2 0 16,0-3 0-16,-1 2 0 0,0-1-80 0,0 4-16 16,-2-2 0-16,1 1 0 0,-1 0-144 0,0 2 0 15,-1-1 0-15,-1 2 128 0,-3 0-128 0,0 0 0 16,0-2 0-16,-3 2 0 0,-2 0 0 0,-3-2 0 16,-4 1 0-16,-2-3 0 0,-1-2 0 0,-4 1 0 0,-3-2-160 15,0 2 160 1,0-6-848-16,1 1-80 0,0-4-16 0,4-3 0 15,2-3-2656-15,1-10-544 0</inkml:trace>
  <inkml:trace contextRef="#ctx0" brushRef="#br0" timeOffset="118048.93">13183 11403 27007 0,'-1'-13'1200'0,"1"13"240"0,-1-9-1152 0,1 1-288 0,0 8 0 0,3-9 0 15,1 1 832-15,3-4 96 0,-1 2 32 0,2-1 0 16,0 1-160-16,1 0-32 0,-1-2 0 0,1 0 0 16,0 0-256-16,0 3-64 0,1 0-16 0,0 0 0 15,-2 0 176-15,2 0 32 0,2-2 16 0,1 3 0 16,0 1-208-16,0 0-32 0,-1-1-16 0,0 2 0 16,-1-1-208-16,0 3-32 0,-1 0-16 0,1 2 0 15,-1 0 128-15,-10 2 32 0,13 0 0 0,0 0 0 16,0 2 16-16,0 0 16 0,-1 1 0 0,0 1 0 15,-2-3-128-15,0 4-16 0,0 2-16 0,-1 1 0 0,-1 0-176 16,-1 2 160-16,0 3-160 0,-1 3 160 0,1 2-32 0,-2 2-128 16,0-1 192-16,-1 3-64 0,0-1 0 0,0 3 0 15,-1 2 0-15,-1 1 0 0,1-4-128 16,0 6 128-16,-2 2-128 0,-1 3 128 0,-3 2-128 0,1 0 0 16,-2-2 0-16,-2 1 0 0,-1 0 0 0,-2 2 128 15,-2 1-128-15,-1 1 0 0,-2-4 128 0,-2 1-128 16,-2 0 0-16,-4 0 128 0,-3-3-128 0,-1 2 0 15,-1 0 144-15,-2 2-144 0,-1-5 128 0,1 0-128 16,1-4 160-16,-1-3-160 0,2-3 144 0,2-2-144 16,0-3 128-16,3-3-128 0,2-2 0 0,1-6 128 15,1-2-128-15,2-1 0 0,2-6 144 0,2 1-144 0,-1-4 160 16,0-3-160-16,1-2 144 0,2-1-144 0,0-4 128 0,4-2-128 16,1-3 0-16,1-2 0 0,3-5 0 0,2 2 0 15,3 0 0-15,1 3-224 0,1 2 48 0,4 1 16 16,0 3 160-16,3-1-160 0,1 1 160 0,3 3-160 15,3-1 160-15,-1 4 0 0,2 1 0 0,2 3-128 16,0 1 128-16,0 1 0 0,1 1 0 0,-1 2 128 16,2 2-128-16,0 1 0 0,0 2 0 0,-1 1 128 15,0 1-128-15,-1 1 128 0,0 1-128 0,-1 1 128 16,0 2 0-16,-1 0 16 0,-2 2 0 0,1 0 0 16,-1 1 48-16,1 1 0 0,-2 3 0 0,2 0 0 15,-1-2-192-15,1-1 192 0,-2 0-192 0,0-2 192 16,-2 0-192-16,0 1 0 0,-2-4 144 0,-1 0-144 15,0-1 0-15,0-2 128 0,-1 1-128 0,1-3 0 16,-3-2-224-16,-10-2-112 0,13-1-32 0,-1 0 0 16,-1-6-2368-16,-1-1-464 0,-2-3-112 0</inkml:trace>
  <inkml:trace contextRef="#ctx0" brushRef="#br0" timeOffset="118531.59">14394 11552 9215 0,'0'0'816'0,"0"0"-656"0,2-10-160 0,-2 10 0 15,0-7 3264-15,0 7 608 0,0 0 128 0,0 0 32 16,0 0-2432-16,0 0-496 0,0 0-80 0,0 0-32 15,0 0 32-15,0 0 16 0,0 0 0 0,-8 5 0 16,-1 3-272-16,0 3-48 0,-1 2-16 0,0 3 0 0,0 4-16 0,-1-1-16 16,-2 5 0-16,-1 0 0 0,-2 1 128 0,-1 1 32 15,-1 4 0-15,-2 0 0 0,-2 0-256 0,1 1-32 16,2-1-16-16,2-1 0 0,-1-3-336 0,1 0-64 16,0-1 0-16,2-4-128 0,2-3 128 0,0-2-128 15,2-3 0-15,1-1 0 0,3-2 0 0,1-2-256 16,6-8 32-16,0 0 0 15,0 0-1968-15,0 0-400 0,0 0-80 0,-7-8-12688 0</inkml:trace>
  <inkml:trace contextRef="#ctx0" brushRef="#br0" timeOffset="118753.62">13950 11711 41471 0,'0'0'1840'0,"0"0"368"0,0 0-1760 0,0 10-448 0,2 2 0 0,4 2 0 16,1-1 320-16,5 0 0 0,2 1-16 0,2 3 0 16,1 2-304-16,0-2 0 0,0 0 0 0,1 0 0 15,0 1 0-15,2 3 0 0,0-4 0 0,2 2 0 16,3-3 0-16,-2 1-144 0,-1-3-16 0,-1-1 0 31,-1 0-256-31,-2 0-48 0,-3-2-16 0,0-1 0 16,-2-1-1344-16,-1-2-272 0,-1-1-48 0,0 1-16 0,-11-7-912 0,13 4-176 0</inkml:trace>
  <inkml:trace contextRef="#ctx0" brushRef="#br0" timeOffset="118965.45">14636 11967 26719 0,'0'0'1184'15,"0"0"240"-15,-10 7-1136 0,3 1-288 0,-1 2 0 0,4 2 0 0,4 2 4608 0,2 3 880 16,2-2 160-16,3 3 48 0,-1 1-4416 0,2 2-864 16,-1-1-176-16,2 1-48 0,0 1-192 0,-1-1 144 15,0-2-144-15,-1 1 128 16,1-1-448-16,0 2-80 0,-3-1-32 0,1 1 0 16,-4-1-1680-16,2 3-320 0,0-8-80 0</inkml:trace>
  <inkml:trace contextRef="#ctx0" brushRef="#br0" timeOffset="132642.41">14149 13941 11967 0,'0'0'528'0,"-10"-4"112"0,-1 2-512 0,4-2-128 0,0 0 0 0,7 4 0 16,-5-7 4416-16,5 7 864 0,-3-9 160 0,3 9 48 15,0 0-3888-15,0 0-784 0,0 0-160 0,0 0-16 16,0 0-336-16,0 0-64 0,0 0-16 0,0 0 0 16,0 0-224-16,0 0 176 0,0 0-176 0,0 0 160 15,-10 7 160-15,-2-2 48 0,0 3 0 0,-2 4 0 16,-4 2 32-16,-3 2 16 0,-5 2 0 0,-2 0 0 16,0 2-256-16,-2 2-160 0,-3 1 192 0,2 3-192 0,1-1 144 15,3 2-144-15,2 1 0 0,3-5 144 0,2 3 176 0,3-2 48 16,1 2 0-16,3-3 0 0,3 1 0 0,1 2 0 15,2 1 0-15,2 2 0 0,1 0-192 0,3 2-48 16,1-1 0-16,2 4 0 0,2-2-128 0,2 1 0 16,1 0 0-16,3-2 0 0,-1-1 0 0,2-1 0 15,1-1 0-15,1 1 0 0,2 0 0 0,0-1 0 16,2-2-144-16,1 0 144 0,1 1 0 0,0-1 0 16,3-3 0-16,2 1 0 0,1-4 0 0,-1 0 0 15,2-3 128-15,1-3-128 0,-1-2 160 0,1-3-16 16,0-2 0-16,-1-1 0 0,-1-3-144 0,1-2 192 0,0-1-192 0,2-1 192 15,-1-2 32-15,2 1 16 0,-1-2 0 0,0 0 0 16,-1-3-64-16,2 1-16 16,0-2 0-16,-1-1 0 0,0-3 32 0,-1-4 0 0,-1-1 0 0,-1 0 0 15,0 0 48-15,-2-1 16 0,-2-3 0 0,-1 1 0 16,-4-1-64-16,0-3 0 0,-2-2 0 0,-1 0 0 16,-2 0-32-16,-1 0-16 0,-2-1 0 0,-1-2 0 15,-1 0-16-15,-2 0 0 0,-3 1 0 0,-1-2 0 16,-2 0 64-16,-3-1 16 0,-1-2 0 0,1-1 0 15,-3-2-48-15,-1 0-16 0,-1 0 0 0,-2-1 0 16,-2-2-144-16,-1 3 160 0,1 3-160 0,-4 2 160 16,-3-3-160-16,-1 4 128 0,0 0-128 0,-2 3 128 15,1 2 64-15,-2-1 16 0,-1 2 0 0,0 1 0 16,0-1-208-16,0 7 144 0,0 4-144 0,-2-1 128 16,1-2-128-16,-2 1 0 0,-1-1 0 0,3 4 0 15,-1 5-512-15,2 1 32 16,0 2 0-16,-1 2 0 0,-3-1-1424 15,-1 6-272-15,-1 1-64 0,-3 4-10624 0,-3 1-2128 0</inkml:trace>
  <inkml:trace contextRef="#ctx0" brushRef="#br0" timeOffset="142184.16">14568 16980 18431 0,'0'0'1632'0,"-11"-6"-1312"0,0-5-320 0,1 2 0 16,1 0 3904-16,3 1 720 0,6 8 144 0,-7-10 32 15,1 1-3632-15,3-1-720 0,3 10-128 0,-2-7-48 16,2 7 432-16,0 0 64 0,0 0 32 0,-7-9 0 16,7 9-416-16,-10-3-64 0,-1 2-32 0,-1 5 0 15,-1 2-288-15,-2 4 160 0,-3 2-160 0,-2 5 128 0,0-1-128 0,-2 2 0 16,-3 2 0-16,1 2 128 0,-2 1-128 0,0 1 0 16,-1 0-192-16,3 1 192 0,0-1 0 0,5 2 0 15,2 1 0-15,1 2 0 0,2 1 288 0,1 1-32 16,2 2 0-16,2 1 0 0,1 1-64 0,2 1-32 15,1 1 0-15,1-3 0 0,0 0-32 0,2-2-128 16,1 1 192-16,4-2-64 0,1 0-128 0,1-5-144 16,0-1 144-16,4 0-208 0,2-3 208 0,0-1 0 15,4-3-160-15,0-1 160 0,2-2 0 0,4-1 0 16,4-1 0-16,2-5 0 0,3-3 160 0,3-1 0 16,1 2 0-16,1-4 0 0,3-2 0 0,2-2 0 15,1-1 0-15,-1-3 0 0,0 0-16 0,0-2 0 0,-1-5 0 0,-1 0 0 16,-1-1 16-16,2-2 0 0,-1-2 0 0,-1-1 0 15,-3 0-160-15,-2-3 192 0,0-3-192 0,-4 1 192 16,-2 1 0-16,-4-2 0 0,-2-2 0 0,-3-1 0 16,-4 0-32-16,-3-1 0 0,-2-1 0 0,-1-1 0 15,-6-2 160-15,-1 2 16 0,-1 1 16 0,-3 3 0 16,-3-1-32-16,-2 2-16 0,-3 0 0 0,-1 3 0 16,-4 2-80-16,-2 0-16 0,-5 0 0 0,0 3 0 15,-1-1-208-15,-2 3 0 0,-3 1 0 0,-2-2 0 16,-2 2-256-16,2 0 16 0,-2 2 0 0,1 0 0 31,2 3-144-31,0-1-48 0,-3 0 0 0,0 0 0 0,0-2-144 0,-1 3-16 16,0-1-16-16,2 2 0 0,2-3-1824 0,1 5-352 0,0-1-80 15,2-1-14032-15</inkml:trace>
  <inkml:trace contextRef="#ctx0" brushRef="#br0" timeOffset="146701.62">14268 5832 26607 0,'0'-14'1168'0,"0"14"256"0,-3-11-1136 0,1 0-288 0,-1-1 0 0,-1 3 0 16,4 9 736-16,-5-9 96 0,-2 1 0 0,1 1 16 15,-1-1 64-15,1 3 16 0,-1-1 0 0,7 6 0 16,-7-11-224-16,0 2-32 0,0 0-16 0,1 0 0 16,-1 0-304-16,1 2-64 0,-2 1-16 0,-1 1 0 15,0-1-144-15,-2 2-128 0,1 3 192 0,-2 0-192 0,-1 1 0 0,-1 1 0 16,-3-1 0-16,-1 3 0 16,-1-1 208-16,0 1-64 0,-2-2-16 0,-2 2 0 0,-2 1 144 0,-1-3 32 15,-2 2 0-15,2 1 0 0,-1-2 0 0,-1 2 0 16,-1 3 0-16,-1-1 0 0,-2 2 32 0,1 1 16 15,1 0 0-15,1 0 0 0,2 2 48 0,0 2 16 16,-1-3 0-16,1 3 0 0,-2 0-192 0,2 4-32 16,1 0-16-16,0 0 0 0,-2 1-176 0,2-1 0 15,0 0 0-15,1 3 0 0,2-3 0 0,-1 2 0 16,1-2 0-16,1 3 0 0,0-1 0 0,-1 2 0 0,0 1 0 0,1 3 0 16,0 1 0-16,1 2 0 0,1-1 0 0,2 0 0 15,0 1 0-15,-1 0 0 0,1 2 0 0,3 2 0 16,-1 0 0-16,4-2 0 0,3 0 0 0,1 0 0 15,2 2 0-15,0-1 0 0,4 0 0 0,1-1 0 16,2-1 128-16,4 0-128 0,3-2 0 0,2-1 128 16,3 0 0-16,3 0 0 0,2-2 0 0,3-1 0 15,1 3 0-15,2 0-128 0,1-2 192 0,1-1-64 16,1-1 0-16,0-1-128 0,1-1 192 0,-1-1-64 16,0 1-128-16,2 1 0 0,1-2 0 0,1-2 128 15,2-2-128-15,2-2 0 0,4-2 144 0,0-2-144 16,1 1 128-16,1-4-128 0,4-2 160 0,-1-1-160 15,0-1 160-15,1 0-160 0,-4-2 160 0,1 0-160 16,0 0 128-16,-2-2-128 0,-1 0 0 0,0 0 0 16,-1 0 128-16,-3-5-128 0,-2 2 0 0,0 1 144 0,-1 0-144 0,1 0 0 15,-2 0 0-15,0-1 128 0,-1 1-128 16,2-4 160-16,-2 1-160 0,0-1 160 0,1-1-160 0,0-2 0 16,-1-2 0-16,-1-1 0 0,1-2 0 0,-3-1 0 15,1-6 128-15,-4-1-128 0,-3-1 144 0,-1-1-144 16,-3-1 160-16,-3 0-160 0,-2-1 176 0,-2 1-176 15,-3-3 192-15,-1 0-192 0,-3-1 320 0,-2-1-64 16,-2 1 0-16,0-2 0 0,-2 0-32 0,0-3-16 16,-2-1 0-16,3-3 0 0,-2-1-208 0,0 0 0 15,0 1 128-15,-1 1-128 0,-2 1 0 0,-1 1 0 16,-1 2 0-16,-1 4 0 0,-2 5 0 0,-1-1 0 16,-1 0 128-16,-3 3-128 0,-4-1 176 0,0 1-16 0,0 2 0 15,-2 0 0-15,-1-1 0 0,-1-1 0 0,-1-1 0 16,-1 5 0-16,-2 1 16 0,-1 0 0 0,-1 2 0 0,-3 1 0 15,-2-1-48-15,-1 2-128 0,0 0 192 0,0 5-64 16,-2 1-128-16,-1 2 0 0,0 2 0 0,1 1 128 16,0 1-128-16,1 1-144 0,2 1 144 0,0 1-208 31,1 2-1984-31,0 3-400 0,-2 2-80 0</inkml:trace>
  <inkml:trace contextRef="#ctx0" brushRef="#br0" timeOffset="151404.84">18115 11237 19343 0,'0'0'848'0,"0"0"192"0,-5-11-832 0,2-1-208 0,2 1 0 0,1-2 0 15,1 0 2864-15,2 0 528 0,0-1 96 0,-1 1 32 0,-1-3-2112 0,-1 2-400 16,0 1-96-16,-1 0-16 16,0 0 0-16,0 6-16 0,-1 1 0 0,0-1 0 0,-1 1-80 0,-1 1-16 15,0-1 0-15,0 4 0 16,-1 0-272-16,-7 1-48 0,1 4-16 0,-1 5 0 0,-1 6-320 0,-3 2-128 16,-2 2 0-16,-3 5 0 0,-1 3 0 0,0 7 0 15,1 6-208-15,0-4 64 0,1-5 144 0,4 3 0 16,-1 2 0-16,2 2-128 0,1-1 128 0,2 1 0 15,3-5 0-15,3 3 0 0,2 2 128 0,1-1-128 16,3 1 128-16,4-1-128 0,2-2 0 0,5 0 0 16,1 0-192-16,3-1 64 0,1 1 128 0,2-6 0 15,2-2 0-15,3-2 0 0,3-1 0 0,3-3 192 0,1-3-64 0,2-3 0 16,4-1 144-16,-1-4 48 0,3-4 0 16,1-2 0-16,0-3 0 0,1-3 16 0,1 0 0 0,-2-5 0 15,-1-3-64-15,-2-3-16 0,-2-2 0 0,0 1 0 16,0-5 16-16,-2 1 0 0,-2-2 0 0,-2-1 0 15,-3-2 32-15,-5-2 0 0,-1-4 0 0,-2 0 0 16,-3-1 0-16,-4-2 0 0,0-3 0 0,-5-2 0 16,-4-1-112-16,-4 0 0 0,-2-1-16 0,-4 3 0 15,-1 1-176-15,-2 6 0 0,-2 7 144 0,-5 0-144 16,-4-2 128-16,-4 0-128 0,-3-4 128 0,-2 3-128 16,-3-1 128-16,1 2-128 0,0 0 128 0,-1 3-128 15,-1 0 0-15,-2 4 0 0,-1-1 0 0,-2 4 0 16,0 2-192-16,1 2 64 0,1 2 0 0,3 3 0 15,1 2-1088-15,2 1-192 0,0 2-64 16,3 2-12416-16,2 3-2496 0</inkml:trace>
  <inkml:trace contextRef="#ctx0" brushRef="#br0" timeOffset="154915.54">22566 10945 37775 0,'5'-13'3360'0,"2"0"-2688"16,-1-1-544-16,2 1-128 0,0 0 944 0,4 1 144 15,-1 0 48-15,0 2 0 0,-3 1-1136 0,-2 0-320 16,-1-2 0-16,-2 3-16 0,-3 8 336 0,0 0 0 16,0 0 192-16,0 0-64 0,0 0-128 0,-12 4 0 15,-1-1 0-15,-1 5 0 0,0 3 160 0,-2 4-160 16,-4-2 192-16,-1 4-192 0,-2 2 352 0,1 4-32 15,0 3-16-15,1 0 0 0,0 2 32 0,0 2 16 16,0 4 0-16,3 3 0 0,2 3 0 0,2 3 0 0,1 0 0 0,4 0 0 16,0-1-160-16,2 1-16 0,3-4-16 0,4 3 0 15,4 2-32-15,4-2 0 0,2 0 0 0,6-5 0 16,4 2-128-16,3 1 192 0,2-8-192 0,5-2 192 16,4-2-64-16,4-2 0 0,-1-7 0 0,3-1 0 15,1-2 0-15,2-4-128 0,0-4 192 0,2-4-64 16,2-2-128-16,1-2 192 0,0-2-192 0,0-2 192 15,2-4-16-15,-2-4 0 0,0-4 0 0,-2-3 0 16,-2-3 16-16,-3-2 0 0,-5-2 0 0,-2-3 0 16,-1-3-48-16,-2-3 0 0,-5-3 0 0,-3-3 0 15,-3 1-144-15,-4 1 192 0,-3-1-192 0,-3-1 192 16,-5 2-192-16,-2 2 0 0,-4-2 0 0,-5 5 0 16,-3 2 0-16,-4 1 0 0,-4 2 128 0,-2 4-128 15,-5 3 0-15,0 2 0 0,-1 2 0 0,-3 1 0 0,-2 3 0 0,-1 3 0 16,-1 2 0-16,-4 3 0 0,-1 2-272 0,-3 1 16 15,0 2 0-15,0 2 0 16,0 2-1520-16,1 1-288 0,-1 2-64 16</inkml:trace>
  <inkml:trace contextRef="#ctx0" brushRef="#br0" timeOffset="155824.7">23300 13683 6447 0,'4'-17'272'0,"-3"7"80"0,-2-2-352 0,-2 0 0 0,-1 3 0 0,-1 0 0 16,-1 2 6288-16,-3 4 1200 0,-3 0 224 0,-1 2 48 15,-3 2-5776-15,-3 4-1168 0,-5-1-240 0,-1 4-32 16,-2 1-32-16,-3 3 0 0,-4 1 0 0,0 8 0 16,-1 1 0-16,-1 5 0 0,-2-2 0 0,0 4 0 15,-1 3 256-15,1 5 64 16,17-18 0-16,-1 6 0 0,0 4-64 0,-2 2 0 0,2 4 0 0,1-1 0 16,2 4-384-16,2 1-96 0,-9 33-16 0,11-10 0 15,9-8-144-15,6-5-128 0,6-4 192 0,6-4-192 16,4-4 288-16,5-5-48 0,3-4-16 0,5-5 0 15,2-3-80-15,5-1-16 0,4-6 0 0,4-2 0 16,3-5 64-16,4-2 0 0,1-6 0 0,2-5 0 16,0-3-16-16,0-3 0 0,-3-3 0 0,0-3 0 0,-1-2-176 15,0-3 128-15,-3-2-128 0,-3-3 128 0,-3-3-128 0,-4-3 128 16,-1-3-128-16,-5-3 128 0,-5 2-128 0,-4-4 128 16,-5 2-128-16,-4-1 128 0,-4-1-128 0,-4 0 0 15,-3 0 144-15,-6 0-144 0,-4 0 0 0,-5 1 0 16,-5 2 0-16,-4 1 0 0,-6 5 0 0,-3 1 0 15,-3 4 0-15,-5 5 0 0,-5 3 0 0,-3 4-160 16,-3 4 160-16,1 4-208 16,-1 2-240-16,-1 4-32 0,-1 2-16 15,1 1 0-15,2 3-1520 0,-1 2-304 0,1 4-64 0,-1 0-16688 0</inkml:trace>
  <inkml:trace contextRef="#ctx0" brushRef="#br0" timeOffset="156565.78">18860 16916 40895 0,'0'0'1808'0,"-10"-8"368"0,-1-3-1728 0,0-1-448 15,1-1 0-15,1 1 0 0,1 3 400 0,1-3 0 16,1 3 0-16,-1 0 0 0,0 3-160 0,-3-3-48 16,0-1 0-16,0 4 0 0,-2 1-16 0,0-2-16 15,0 1 0-15,1 0 0 0,-2 2-32 0,-2 2 0 16,0 3 0-16,-5 3 0 0,-2-1-128 0,-3 7 0 15,-1 3 0-15,-4 5 0 0,-1 5 0 0,-2 5 128 16,-1 6-128-16,-1 3 128 0,-3 6 96 0,3 4 16 16,0 1 0-16,2 3 0 0,2-2 0 0,4 5 0 15,3 2 0-15,3-3 0 0,3 3-48 0,5 0-16 0,0 0 0 16,5-2 0-16,3-3-176 0,4-3 0 0,3-2 0 0,5-3 128 16,3-3-128-16,6-2 0 0,3-4-192 0,6-3 192 15,3-4-160-15,4-3 160 0,5-7 0 0,3-4-144 16,4-4 144-16,2-5 0 0,2-4 0 0,3-3 128 15,0-1-128-15,-2-5 128 0,0-5-128 0,-1-4 128 16,0-3 64-16,0-3 0 0,1 0 16 0,-4-3 0 0,-2-1 32 0,-2-4 0 16,-3 0 0-16,-2-2 0 0,-2-3 32 0,-3-2 16 15,-2-4 0-15,-4-4 0 0,-3 0-32 0,-1-1 0 16,-4-1 0-16,-2-1 0 0,-3 1-64 0,-2-1-32 16,0 1 0-16,-7-2 0 0,-4-1-32 0,-3 1-128 15,-4-3 192-15,-1 6-64 0,-4 4-128 0,-2 1 192 16,-5 4-192-16,-5 5 192 0,-3 1-192 0,-5 6 0 15,-3 3 0-15,-2 3 0 0,-1 0-384 0,-3 5 32 16,0 1 16-16,2 1 0 16,-1 2-1472-16,2 4-304 0,1 3-48 0,1 0-17952 0</inkml:trace>
  <inkml:trace contextRef="#ctx0" brushRef="#br0" timeOffset="160664.6">18000 13704 1839 0,'0'0'160'0,"0"0"-160"0,0 0 0 0,0 0 0 15,-9-1 2576-15,9 1 496 0,-6-6 80 0,6 6 32 16,-4-6-1280-16,1-2-256 0,2-1-48 0,2 0-16 16,2 0-240-16,1 0-64 0,0-2 0 0,1 1 0 15,0-2-176-15,2 0-32 0,-1 1-16 0,1-1 0 16,-1 0-160-16,2 2-48 0,0-3 0 0,2 3 0 15,-1 0-320-15,1 1-64 0,-1 0-16 0,1 1 0 16,2 1-256-16,1 1-64 0,-1-2-128 0,2 2 192 16,2-4-192-16,2 4 0 0,0-1 0 0,0 2 0 15,1 0 0-15,-1 1 0 0,-1-1 0 0,-2 2 0 16,0 2 160-16,-2 1-160 0,-3 0 160 0,1 4-160 16,-2 4 192-16,-1 2-64 0,-3 2-128 0,0 4 192 0,-1-1-192 0,0 2 128 15,-2 7-128-15,1-2 0 16,-3-1 160-16,0 5-160 0,0 0 160 0,0 4-160 0,-1 1 240 0,-1 0-48 15,1 3-16-15,1-3 0 0,-1 1 16 0,0 0 0 16,-1 2 0-16,0 0 0 0,-1-1 16 0,-1-2 16 16,-2 0 0-16,-2-1 0 0,0 0 16 0,-2-2 0 15,-2 0 0-15,-1 2 0 0,-2 0 32 0,-2 2 16 16,-1-2 0-16,-1-2 0 0,-1-2-16 0,1 0 0 16,-1-2 0-16,0-1 0 0,1-3-80 0,-1-2 0 15,1 0-16-15,-1-3 0 0,1-3 96 0,0-2 32 16,2-1 0-16,-1 0 0 0,1-2-32 0,0-2 0 15,2-2 0-15,0 0 0 0,1-3-96 0,1 0-32 0,1-2 0 16,0 1 0-16,1-2-144 0,-1-2 0 16,0-2 144-16,2 1-144 0,1-3 0 0,0-1 144 0,-1-1-144 0,1-1 0 15,0 2 128-15,3-2-128 0,-1-1 0 0,3-2 0 16,2 2 0-16,2-1 0 0,0 1 0 0,2 0 0 16,1-1 0-16,2 2 0 0,2-1 0 0,2-1 0 15,1 2 0-15,2 1 0 0,1 2 0 0,1 3 0 16,1 0 0-16,0 4 0 0,1-3 0 0,1 3 0 15,0-3-144-15,0 5 144 0,1 0-128 0,-1 1 128 16,-1 3 0-16,-1-1 0 0,0 2 0 0,-1 3-128 16,0 1 128-16,-1 3 0 0,-1 1 0 0,0 0-128 15,-2 1 128-15,2 1 0 0,-2-1 0 0,2 0 0 16,0-1 0-16,1 2 224 0,1-2-48 0,1 0-16 16,-2 0-160-16,0-1 0 0,0-1-160 0,2 0 160 15,0 0 0-15,-1-1 0 0,-1-3 0 0,0 1 0 0,0-1 0 0,0-2 0 16,0-1 0-16,0-2 0 0,-1 0-192 0,0-2-64 15,-2-2 0-15,1 2 0 16,0-3-1632-16,1 1-336 0,0-2-64 0,-1-2-8544 16,3-3-1712-16</inkml:trace>
  <inkml:trace contextRef="#ctx0" brushRef="#br0" timeOffset="161112.59">19175 13911 4607 0,'0'0'400'0,"0"0"-400"0,-10-4 0 0,1 2 0 15,1-3 5328-15,8 5 992 0,0 0 192 0,0 0 32 16,0 0-5120-16,0 0-1024 0,0 0-208 0,0 0-32 16,0 0-160-16,0 0 0 0,0 0 0 0,-6 7 0 15,1 4 0-15,-3 2 256 0,1 0-32 0,-5 4-16 16,-2 0 720-16,-3 4 144 0,-3 2 16 0,-2 3 16 15,-3 0-256-15,-2 2-48 0,-1 0-16 0,-2 2 0 0,-4 3-256 0,1-3-48 16,0-1-16-16,2-1 0 0,1-3-176 0,4-3-32 16,2-1-16-16,3-1 0 0,3-6-240 0,2-1 144 15,3-3-144-15,3-1 128 0,1-2-288 0,9-7-64 16,0 0-16-16,0 0 0 16,-9-1-848-16,9 1-192 0,-7-6-16 0,2-1-16 15,0-2-2192-15,1-3-432 0</inkml:trace>
  <inkml:trace contextRef="#ctx0" brushRef="#br0" timeOffset="161346.03">18608 13954 19295 0,'10'-10'848'0,"-2"3"176"0,1 1-816 0,0 1-208 16,1 1 0-16,-10 4 0 0,11-4 1552 0,0 1 272 0,-11 3 48 0,13 5 16 16,-4 1-224-16,0 1-32 0,-1 3-16 0,0 1 0 15,-2 2-304-15,1 2-64 0,-2 0-16 0,1 2 0 16,1 3-432-16,2-1-96 0,0 1 0 0,2 1-16 15,0 0-320-15,2-2-64 0,2 1-16 0,0 1 0 16,4-1-160-16,0 1-128 0,1-1 192 0,-1-1-192 16,1 0 0-16,-1-4 0 0,1 0 0 0,0-2 0 31,-2-3-480-31,0 2-96 0,-1-4-32 0,-1 1 0 16,-3 0-640-16,-2 1-128 0,0-3-32 0,-2 2-8960 0,-3-1-1808 0</inkml:trace>
  <inkml:trace contextRef="#ctx0" brushRef="#br0" timeOffset="161799.4">19368 14384 17503 0,'0'0'1552'0,"0"0"-1232"16,0 0-320-16,0 0 0 0,0 0 1664 0,0 0 288 16,8-6 48-16,0 1 16 0,-8 5-1632 0,9-5-384 15,-1-2 0-15,-1 2 0 0,3 1 384 0,-1-3 48 0,0 1 0 0,0-1 0 16,0 1 560-16,0-1 112 0,-1-1 32 0,1 1 0 16,0-1-432-16,0 1-96 0,-1 1-16 0,0 1 0 15,0 1-272-15,-8 4-64 0,10-2-16 0,-10 2 0 16,0 0-240-16,11 0 0 0,-11 0 0 0,0 0 0 15,0 0 0-15,0 0 0 0,8 6 0 0,-8-6 0 16,2 10 0-16,-2 0 0 0,-1 1 0 0,-3-1 0 16,-1 1 128-16,-2 0-128 0,-1 1 0 0,-1 3 144 15,0 0 0-15,0 2 0 0,0-1 0 0,0 2 0 16,0 3 64-16,1-3 16 0,0 3 0 0,3-3 0 16,-2 1 0-16,2-1 0 0,1 1 0 0,3 1 0 15,2-1 112-15,3-2 32 0,1-2 0 0,3-1 0 16,2-1-112-16,5 0 0 0,0-1-16 0,5 0 0 15,1-1-96-15,4 1-16 0,1-1 0 0,2-1 0 16,2-4-432-16,2 1-80 16,0-1-32-16,5 1 0 0,2 0-2464 0,3-4-512 15</inkml:trace>
  <inkml:trace contextRef="#ctx0" brushRef="#br0" timeOffset="162829.53">21725 16683 21183 0,'4'-13'1888'0,"0"5"-1504"0,0-4-384 0,1 2 0 16,0 0 2624-16,3 0 448 0,1 3 80 0,2-4 32 15,0 2-2576-15,2-1-608 0,0-1 0 0,2 1 0 16,-2-1 0-16,1 1 0 0,1-2 0 0,-1 0 0 15,-1 1 176-15,1-2-16 0,1 1 0 0,2 0 0 16,0 3 336-16,1-4 64 0,1 3 16 0,2 0 0 16,0 1-176-16,4 1-16 0,2 1-16 0,-1 3 0 15,0 0-224-15,0 3-144 0,2 2 192 0,-2 3-192 16,0 2 144-16,0 2-144 0,-1 3 0 0,-3 2 144 16,-1 1-16-16,-2 3 0 0,-2 1 0 0,-2 3 0 15,-4 1 144-15,-1 2 32 0,-4 2 0 0,-2 0 0 16,-1 0 48-16,-2 1 16 0,-1 1 0 0,-1 0 0 15,-1 1-112-15,1 0-32 0,-4 2 0 0,-2-1 0 16,-1 1-64-16,-1 2-16 0,0-2 0 0,-1-1 0 0,-3-3-144 16,0 1 160-16,-2-1-160 0,1-1 160 0,-2 0-160 0,-1-1 0 15,0-1 144-15,-1-1-144 0,-1-1 0 0,0 0 144 16,-2-3-144-16,1-2 0 0,-4-2 208 0,1 0-64 16,-2-4-16-16,0 0 0 0,0-3-128 0,2-2 0 15,-1-1 144-15,2-3-144 0,0-2 128 0,3-2-128 16,2 2 128-16,2-6-128 0,4-2 128 0,0-1-128 15,5-4 160-15,2 0-160 0,1-2 224 0,4 1-48 16,5 0-16-16,0 1 0 0,2 0-160 0,4 1 0 16,1 0 0-16,1 2 0 0,3 3 0 0,3-1 0 15,-1 1-160-15,3 1 160 0,3 4 0 0,2-1 0 16,1 2-128-16,-1 2 128 0,-1 3 0 0,2 0 0 0,-2 1 0 0,0 3 0 16,0 1 128-16,-1 0-128 15,-2 0 0-15,1 2 0 0,-2-1 208 0,1 1-64 0,-1 0-16 0,-1 1 0 16,-1-1-128-16,1 0 0 0,-2-2 0 0,2 1 0 15,0-3-128-15,-2 0 128 0,-2-2 0 0,0 0 0 16,0 1-256-16,0-3 32 0,0 1 0 0,-1 0 0 31,2-4-544-31,-1 0-128 0,-1-4 0 0,2 2-16 16,1-1-1840-16,2 1-384 0,2-2-64 0</inkml:trace>
  <inkml:trace contextRef="#ctx0" brushRef="#br0" timeOffset="163132.94">23707 16798 27647 0,'0'0'2448'0,"0"0"-1952"0,4-9-496 0,-4 9 0 0,0 0 3504 0,0 0 592 15,0 0 128-15,0 0 32 0,-9 3-3680 0,-1 4-752 16,1 2-144-16,-1 2-16 0,-3 4 80 0,-1 3 0 15,-2 5 16-15,0 3 0 0,-1 0 240 0,-1 2 0 16,-2 1-160-16,1 4 160 0,-3-2 176 0,0 0 96 16,-3 1 32-16,1-1 0 0,0 0 208 0,-1 2 32 15,0-2 16-15,2-1 0 0,-1-3-288 0,1 1-48 16,-2-2-16-16,1-1 0 0,0-3-208 0,0-5 0 16,3-2 128-16,0-3-128 0,2-4-272 0,1-4-112 0,2-4 0 15,3-3-16 1,1-3-1904-16,2-3-368 0,-1-3-80 0,2-5-13680 0</inkml:trace>
  <inkml:trace contextRef="#ctx0" brushRef="#br0" timeOffset="163350.47">23194 16968 41759 0,'0'0'1856'0,"0"0"368"0,6 14-1776 0,0 0-448 0,1 3 0 0,2 1 0 16,1 0 496-16,5 1 16 0,2-3 0 0,2 1 0 15,3 2-336-15,3-1-176 0,2 0 192 0,2 2-192 16,2-5 128-16,1 4-128 0,-4-2 0 0,2 0 0 16,0-1 0-16,-2 3 0 0,-4-5-128 0,-1 0 128 15,-1 1-464-15,-3-2 0 0,0 0 0 0,-4 0 0 16,-2-1-1136-16,0-1-240 0,0-4-32 0,0 1-16 16,0-2-1120-16,-1-3-208 0,1-3-48 0,2-4-16 0</inkml:trace>
  <inkml:trace contextRef="#ctx0" brushRef="#br0" timeOffset="163831.12">24101 17276 46767 0,'0'0'2064'0,"0"0"432"0,0 0-1984 0,0 0-512 15,0 0 0-15,0 0 0 0,0 0 0 0,0 0-336 16,14-4 48-16,0 2 16 0,2 0-80 0,-1 1-16 0,1 1 0 0,2 0 0 15,1-1 368-15,0 1-176 0,-1 0 176 0,1 0-128 16,-1 0 128-16,-1 1 0 0,-1 0 128 0,-1 2-128 16,0 0 304-16,-1 2-16 0,-2-3 0 0,-2 4 0 15,-10-6 16-15,9 7 0 0,-9-7 0 0,8 10 0 16,-8-10-160-16,4 11-16 0,-4-11-128 0,0 0 192 16,-3 11-192-16,-2 0 0 0,-3 0 0 0,-2-1-160 15,-5-1 160-15,-1-1-160 0,-3 1 160 0,0 2-160 16,-1-5 160-16,2 1 0 0,2-2-144 0,2 0 144 15,1-1 0-15,1 0 0 0,2-1 0 0,10-3 0 16,0 0 0-16,0 0 128 0,0 0-128 0,0 0 0 16,0 0 0-16,0 0-192 0,0 0 0 0,10 11 16 15,-1 1 32-15,2-1 0 0,0 0 0 0,1 0 0 0,1 2 144 0,0 0 0 16,0 0 0-16,0 1-128 0,-1-1 128 0,0 3 0 16,0 0 0-16,-1-1 0 0,1-2 0 0,0 0 0 15,-1 0 128-15,0 2-128 0,-3 0 224 0,0 1-32 16,-2-3 0-16,-2 1 0 0,-1 2 112 0,-2-2 16 15,-2 3 0-15,-1 0 0 0,-2 1-16 0,0-1 0 16,-2-1 0-16,-2 1 0 0,-2-3-304 0,-1 3 0 16,1 2 128-16,-3-3-128 0,-3 0 0 0,-3-2-192 15,-4 2 16-15,-3-2 16 16,-2-1-1088-16,-6-2-224 0,-7-3-32 0,-3-8-18336 0</inkml:trace>
  <inkml:trace contextRef="#ctx0" brushRef="#br0" timeOffset="165088.34">28352 2154 26719 0,'-55'-7'1184'0,"20"5"240"0,-3 4-1136 0,4 0-288 0,3 2 0 0,4 1 0 16,2-3 2080-16,3 1 352 0,2-1 80 0,2 0 16 16,1 1-2016-16,1 0-512 0,-1-3 0 0,0 0 0 15,-1-2 128-15,-1 1-128 0,-4-2 0 0,-1 2 144 16,-2 0-144-16,-6-1 0 0,-4 1 0 0,-5 0 0 16,-2 0 0-16,-1-1 0 0,-2 2 0 0,-4 2 0 15,-8 0 0-15,-3 2 128 0,-4 1 0 0,1 0 0 16,0 2-128-16,3 2 0 0,5 0-192 0,3 3 192 15,4 2 0-15,1 1 0 0,2-2 0 0,4 0 0 16,5 0 0-16,4-1 0 0,6-3 0 0,6 0 0 16,6-1 128-16,8-1-128 0,7-7 0 0,0 0 128 15,6 11 0-15,8-3 0 0,6-3 0 0,7 0 0 16,9 0-128-16,8-5 192 0,7-4-192 0,7 2 192 0,8-3-192 0,8 1 160 16,8 4-160-16,7-2 160 0,5 0-160 0,2-3 0 15,-1 1 0-15,4 1 0 0,4 2 0 0,-2-2 128 16,-5-3-128-16,-3 0 128 0,-3 4-128 0,-4-1 0 15,-4 3 0-15,-8 0 0 0,-6 0 0 0,-11 0 0 16,-8 0 0-16,-9 3 0 0,-7-2 0 16,-7 4 0-16,-7-2 0 0,-6 1 0 0,-13-4 0 0,0 0 0 15,-9 6 0-15,-8 1 0 0,-6 1 0 0,-10-2 0 16,-9-1 0-16,-10-1 0 0,-8-1 0 0,-6-3 0 16,-7-3 0-16,-3 3 0 0,-1 2 0 0,-5-1 192 15,-5-1-192-15,-2-1 192 0,-1-1 80 0,3 0 32 16,3 2 0-16,3 2 0 0,-1-2 80 0,2 0 32 0,-1-4 0 0,5 3 0 15,6 2-160-15,7 3-16 0,8-2-16 0,7 2 0 16,4-2-224-16,7-1 144 0,6 1-144 0,7-1 128 16,8 0-128-16,16-1 0 0,0 0 0 15,0 0 0-15,13-1 0 0,10 0 0 0,8-2 0 0,11-1 0 16,8-2 0-16,11-1 0 0,8-1 0 0,12 1 0 16,10-1 0-16,0-1 128 0,-1-3-128 0,4 4 0 15,3 3 0-15,0 0 0 0,1-1 0 0,-5 5 0 16,-7 1 0-16,-4 4 0 0,-5 1 0 0,-3 2 0 15,-2 1 0-15,-8-1 0 0,-8 0 0 0,-8-1 0 16,-8 1 0-16,-7-2 0 0,-7 2 0 0,-6-2 0 16,-6 0 0-16,-14-5 0 0,0 0 0 0,0 0 0 15,0 0 0-15,-14 5 0 0,-6-3 192 0,-9 0-64 0,-7 0 128 0,-10-2 0 16,-11-3 16-16,-7 0 0 0,-6 1-112 0,-5 2-32 16,-4 2 0-16,-6 0 0 0,-6-2-128 0,-3-2 0 15,-1-2 0-15,2 3 0 0,3 1 0 0,2 1 0 16,-2 1 0-16,5-2 0 0,4 0 0 0,5 2 0 15,5 2 144-15,8 3-144 0,6 1 192 0,10 5-16 16,9 5-16-16,7-8 0 0,6-8-160 0,9 0 192 16,6 2-192-16,10-4 192 0,0 0-192 0,16 12 0 15,7-3 0-15,7-4 0 0,5-1 0 0,8-1 0 16,7-3 0-16,8 0 0 0,10 0-256 0,8-2 64 16,7 0 0-16,2-7 16 0,-2-3-32 0,5 3-16 15,4 2 0-15,4-1 0 0,1-2 16 0,-3 1 0 16,-5 0 0-16,-2 4 0 0,-1 1-48 0,-4 1-16 0,-5 0 0 0,-8 1 0 31,-7 1-336-31,-9-2-64 0,-6 0-16 0,-6 3 0 16,-6 4-336-16,-8 0-64 0,-6 0 0 0,-7 0-16 15,-14-4 400-15,0 0 64 0,0 0 32 0,-11 10 0 0,-10 1 160 0,-5-3 48 0,-7 1 0 0,-7 4 0 32,-10 1-208-32,-10-1-32 0,-9-2-16 0</inkml:trace>
  <inkml:trace contextRef="#ctx0" brushRef="#br1" timeOffset="-174334.36">26192 13258 21183 0,'-16'3'944'0,"6"-2"192"0,-2 0-912 0,1-1-224 0,2 0 0 0,9 0 0 15,0 0 2848-15,0 0 528 0,0 0 96 0,0 0 32 16,0 0-1872-16,0 0-368 0,0 0-80 0,0 0-16 15,13-4 192-15,3 0 48 0,2 1 0 0,4-1 0 0,3-2-384 0,4 3-80 16,3-4-16-16,5 3 0 0,3-1-480 16,3 0-112-16,3-2-16 0,5 1 0 0,5-1-160 0,7-2-32 15,0-1-128-15,4-2 192 0,2 1-192 0,-1 0 0 16,-3-2 128-16,-1 1-128 0,0 1 0 0,-3 2 0 16,-4 2 0-16,1 0 0 0,-4 0 0 0,-3 1 0 15,-4 2 0-15,-2-1 0 16,-6 0-320-16,-3 2-96 0,-2 0-32 0,-1 2 0 15,-2 1-368-15,-2-1-80 0,-3-1 0 0,-1 0-16 16,-3 1-1296-16,-1-1-256 0,-2 1-48 0,-3 1-8768 16,-3-3-1760-16</inkml:trace>
  <inkml:trace contextRef="#ctx0" brushRef="#br1" timeOffset="-170983.22">26803 12546 30239 0,'0'0'1344'0,"0"0"256"0,0 0-1280 0,0 0-320 0,0 0 0 0,12-2 0 15,-3-5 448-15,1 3 32 0,1 0 0 0,-2 0 0 16,-9 4-480-16,10-5 0 0,-10 5 0 0,0 0 0 16,8-6 448-16,-8 6 160 0,0 0 32 0,4-8 0 15,-4 8 528-15,1-9 112 0,-1 9 32 0,-1-9 0 16,0 1-304-16,1 8-64 0,-3-8-16 0,3 8 0 15,-4-9-400-15,-1 2-80 0,-3-1 0 0,0 2-16 16,-1 1-96-16,0 1-16 0,-1-3 0 0,-2 2 0 0,-1 1 0 0,-1 0-16 16,-2-1 0-16,0 2 0 0,1 2-80 0,0 0-16 15,0 1 0-15,0 2 0 0,0 2-208 0,0 2 0 16,1 0 0-16,1 3 0 0,1 2 0 0,2 2 0 16,-2 0 0-16,0 2 0 0,1 2 0 0,2 0 0 15,-2 3 0-15,1 1-160 0,-1 1 160 0,0 3 0 16,0 1 0-16,2 2 0 0,0-2 0 0,2 1 0 15,2-3 0-15,1 1 0 0,2-3 0 0,2 0 0 16,3-5 0-16,3-1 0 0,-1-3 0 0,3-1 0 16,2-4-144-16,2-3 144 0,2-1 0 0,2-3 0 15,2-2 0-15,2-2 0 0,-1-2 0 0,3-3 0 16,1-1 0-16,1-3 0 0,1-2 0 0,-1-3 288 16,-2 0-48-16,0 0-16 0,-1 0-80 0,-2-2-16 15,0-5 0-15,-2 2 0 0,-2-3 144 0,-2 0 32 16,-1 2 0-16,-2-5 0 0,0 1-144 0,-1-2-32 15,-3-1 0-15,-1-1 0 0,1-1-128 0,-3-4 160 16,0-3-160-16,-3-2 160 0,-1-1-160 0,-1-1 0 0,0-2 144 0,-1 0-144 16,1 2 0-16,-2 1 0 0,-1 2 0 0,-1-1 128 15,1 3-128-15,-1 2 0 0,-2-1 0 16,1 4 0-16,2-1-240 0,-3 4 48 0,0 4 0 0,3-2 0 16,3 5-160-16,-1 3-32 0,-1 2 0 0,0 4 0 15,0 1-832-15,3 6-192 0,1 7-16 0,0 0-16 16,0 0-1216-16,0 0-240 0,0 0-48 0</inkml:trace>
  <inkml:trace contextRef="#ctx0" brushRef="#br1" timeOffset="-170549.66">27163 12126 15663 0,'0'0'1392'0,"0"0"-1120"0,0 0-272 16,0 0 0-16,0 0 2416 0,0 0 416 15,0 0 96-15,0 0 16 0,8 10-1152 0,-8-10-208 16,6 11-48-16,0 0-16 0,-3 0 224 0,3 1 48 0,-1-1 16 0,0 0 0 16,2 4-368-16,0-2-80 0,3 2-16 0,0 2 0 15,2 0-832-15,-1 3-160 0,4-1-32 0,-2 2-16 16,1-1-304-16,0 1 0 0,1-3 0 0,-1 0 0 15,-1 0 0-15,-1 3 0 0,1-4 0 0,-3-1 0 16,1-2 0-16,-1 1-224 0,1-4 32 0,-1 0 16 16,-1-2-480-16,2-1-112 15,-1-3 0-15,1-1-11664 0,-11-4-2336 0</inkml:trace>
  <inkml:trace contextRef="#ctx0" brushRef="#br1" timeOffset="-170212.16">27708 12026 14735 0,'0'0'1312'0,"0"0"-1056"15,-7 9-256-15,1-1 0 0,1 4 4080 0,-1 2 752 16,1 2 160-16,-1 1 16 0,-3 1-3408 0,1 3-672 0,-1 4-144 0,0 1-16 16,-1 1 288-16,0 2 64 0,0 2 16 0,-1 2 0 15,1 2-368-15,-1 1-64 0,-1-2 0 0,2 1-16 16,1 1-304-16,-1-3-48 0,-4 1-16 0,1 2 0 16,-1 1-128-16,1 1-48 0,0 0 0 0,0 0 0 15,-1-2-144-15,-1-2 0 0,1 1 0 0,0-3 0 0,1-1-224 16,0-1-32-16,0-5 0 0,2-3 0 15,2-3-880-15,2-3-176 16,2-2-32-16,4 1-16 0,0-5-2432 0,1-10-496 0</inkml:trace>
  <inkml:trace contextRef="#ctx0" brushRef="#br1" timeOffset="-169765.64">27974 12493 8287 0,'0'0'368'0,"0"0"80"0,0 0-448 0,0 0 0 0,0 0 0 0,0 0 0 16,0 0 5536-16,0 0 1024 0,0 0 208 0,0 0 32 15,-9 6-5200-15,0-2-1056 0,1 1-208 0,1 2-32 16,1-1 576-16,-2 1 112 0,-3 1 32 0,2 1 0 16,0 1 32-16,0 1 16 0,1 2 0 0,0-3 0 15,2 2-352-15,-1 2-64 0,1 1-16 0,1-1 0 16,2-2-320-16,2 1-80 0,2 0-16 0,2 1 0 15,-1 1-224-15,2-2 0 0,0-2-144 0,-4-11 144 16,8 12 0-16,1-2 0 0,0 1 0 0,2-5 0 0,-1-2 0 16,0 2 0-16,-10-6-128 0,14 3 128 0,-1 0-256 0,0-2 0 15,-2-3 0-15,1-2 0 16,0 0-608-16,1-3-128 0,-1-2-32 16,-1 0 0-16,1-1-2128 0,-3-1-432 0,-1-2-96 0</inkml:trace>
  <inkml:trace contextRef="#ctx0" brushRef="#br1" timeOffset="-169542.11">28107 12177 19343 0,'0'0'1728'0,"0"0"-1392"16,-11-2-336-16,4-1 0 0,7 3 3504 0,0 0 624 15,0 0 128-15,0 0 32 0,-10 1-3200 0,10-1-640 16,0 0-128-16,-9 4-32 0,2 0 640 0,0 0 128 15,7-4 32-15,-9 5 0 0,9-5 208 0,-8 7 48 16,2-2 16-16,6-5 0 0,0 0-672 0,0 0-144 16,0 0-32-16,0 0 0 0,0 0-512 0,0 0 0 0,0 0 0 0,0 0 0 31,0 0-1264-31,0 0-352 0,0 0-80 0,0 0-17248 0</inkml:trace>
  <inkml:trace contextRef="#ctx0" brushRef="#br1" timeOffset="-168245.45">27047 14135 3679 0,'0'0'160'0,"0"0"32"0,0 0-192 0,0 0 0 0,0 0 0 0,0 0 0 16,0 0 3856-16,0 0 736 0,0 0 144 0,0 0 16 16,0 0-3456-16,0 0-688 0,0 0-144 0,0 0-16 0,0 0 816 0,0 0 160 15,3-9 48-15,-3 9 0 16,0 0 272-16,1-9 64 0,-1 9 16 0,-1-8 0 0,-2 1-464 0,3 7-80 16,0 0-32-16,-7-7 0 0,1-1-432 0,-1 3-96 15,1 1-16-15,-2 0 0 0,-1 2-128 0,-2 0-48 16,0-2 0-16,-2 4 0 0,-2 4-96 0,0-2-32 15,-1 3 0-15,0-3 0 0,-1 1-80 0,-1 2-32 16,-3 2 0-16,1 1 0 0,-3 1-64 0,2 1-16 16,1 1 0-16,-1 0 0 0,0 2-208 0,1 2 144 15,1 0-144-15,1 0 128 0,-1 2-128 0,2-2 0 16,6 1 0-16,-1-2 0 0,0 5 0 0,2-1 0 16,2 0 0-16,3 0 0 0,1-1 0 0,1 1 0 0,1 1 0 0,0-1 0 15,2-1-128-15,3 0 128 16,1-3 0-16,2 1 0 0,5-2 0 0,-1-2 0 15,1 0 0-15,3-2 0 0,3-1 0 0,2-2 0 16,2-1 0-16,1-1 0 0,3-1 0 0,1-2 0 16,0 1 0-16,2-5 0 0,-1-1 0 0,0-1 0 0,0-2 0 0,-1-2 0 15,-2-3 0-15,0-1 128 0,-3-2-128 16,-2-2 192-16,0-1-16 0,-3-2 0 0,-1-2 0 0,-1 0 0 16,-2 0-16-16,-2-2 0 0,-2-2 0 15,-1-1 0-15,-2-1 48 0,-1 1 16 0,-4-3 0 0,-1-1 0 16,-1-1-64-16,0 2-16 0,-4-4 0 0,1 3 0 15,0 0-16-15,0-2-128 0,-3-1 192 0,0 2-64 16,0-2-128-16,-1 1 0 0,1-1 144 0,0 4-144 0,1 2 0 0,-1 4 0 16,0 2 0-16,2 1 0 0,-1-1 0 0,-1 2 0 15,0 2 0-15,1 5 0 0,-1 0 0 0,1 0-192 16,2 3 64-16,1 3 0 16,4 7-224-16,-5-9-32 0,1 1-16 0,4 8 0 15,0 0-1312-15,0 0-256 0,-8 0-48 0,8 0-10976 16,-6 5-2208-16</inkml:trace>
  <inkml:trace contextRef="#ctx0" brushRef="#br1" timeOffset="-167031.21">27712 13958 6447 0,'0'0'576'0,"0"0"-576"0,0 0 0 0,0 0 0 16,0 0 4032-16,0 0 704 0,0 0 144 0,0 0 32 15,0 0-2688-15,0 0-544 0,0 0-96 0,0 0-32 16,0 0 384-16,0 0 80 0,0 0 16 0,0 11 0 0,-4-4-464 0,-1 3-96 16,-1-1 0-16,-1 2-16 0,-5 4-400 0,0-1-80 15,-1 3-16-15,0 3 0 0,-1 0-352 0,-2 3-80 16,0 1-16-16,1 2 0 0,-1 2-288 0,-1 2-64 15,0-1-16-15,0-1 0 0,0-2-144 0,2 0 0 16,-1-1 144-16,2 0-144 0,1-3 0 0,0-1 0 16,-2-5 0-16,5-2 0 0,1-1-240 0,1-5-16 15,-1-3 0-15,9-5 0 16,0 0-1328-16,-9 1-272 0,9-1-48 0,-7-5-10928 16,2-4-2192-16</inkml:trace>
  <inkml:trace contextRef="#ctx0" brushRef="#br1" timeOffset="-166762.5">27463 13944 32255 0,'0'0'2864'0,"-11"-1"-2288"16,2 1-576-16,9 0 0 0,0 0 2160 0,0 0 320 15,0 0 64-15,0 0 16 0,0 0-2048 0,-4 7-512 16,4-7 0-16,-1 11 0 0,0-1 560 0,1 3 16 0,0 0 0 0,2 0 0 15,1-1 240-15,0 1 48 0,0 0 16 0,4 3 0 16,-2-2-384-16,2 2-80 0,2-1-16 0,1 1 0 16,1 2-256-16,0 1-144 0,1 0 160 0,1 1-160 15,-1 2 0-15,1-1 0 0,1 3 0 0,1 1 0 16,-2-3 0-16,0 2-208 0,0-5 32 0,1 2 16 16,2-1-544-16,-2-1-96 0,-1-4-32 0,1-1 0 15,2 0-2592-15,0-3-528 0</inkml:trace>
  <inkml:trace contextRef="#ctx0" brushRef="#br1" timeOffset="-166297.1">27979 14446 31615 0,'0'0'1408'0,"0"0"272"0,0 0-1344 0,0 0-336 15,0 0 0-15,0 0 0 0,0 0 592 0,0 12 48 16,0-12 16-16,0 10 0 0,0-10-144 0,0 10-48 0,0-1 0 15,0-9 0-15,1 11 352 0,1-1 64 0,-1 1 16 0,2-1 0 16,1-1-64-16,1 3 0 0,1-3 0 0,-1 3 0 16,2-2-288-16,-1 2-64 0,0 2-16 0,-1-3 0 15,0 1-160-15,-1 1-48 0,-1 1 0 0,-1-1 0 16,0 0 16-16,-2 0 0 0,0 1 0 0,0 3 0 16,-2 2 16-16,0-1 0 0,-2-2 0 0,0-2 0 15,-1 2 16-15,1-2 0 0,0-1 0 0,0-1 0 0,-3-2-176 0,1 0-128 16,-2 1 144-16,-1-2-144 0,-2-1 128 0,0-2-128 15,-1 0 0-15,-1-1 0 0,-1-3 0 0,-1 0 0 16,1-2-128-16,-2-3 128 16,-1-2-560-16,3-3 0 0,0-2 0 0,-2-5 0 15,0-2-1792-15,2-2-352 0,0-3-80 0</inkml:trace>
  <inkml:trace contextRef="#ctx0" brushRef="#br1" timeOffset="-166085.45">27855 14197 44223 0,'-14'-2'1968'0,"14"2"400"0,0 0-1904 0,0 0-464 0,0 0 0 0,0 0 0 16,0 0 128-16,0 0-128 0,0 0 0 0,0 0 0 16,0 0 272-16,0 0-32 15,0 0-16-15,0 0 0 0,0 0 160 0,0 0 16 0,0 0 16 0,0 0 0 16,0 0-256-16,0 0-160 0,0 0 192 0,0 0-192 31,0 0-832-31,0 0-256 0,0 0-64 0,0 0-12080 0,0 0-2400 16</inkml:trace>
  <inkml:trace contextRef="#ctx0" brushRef="#br1" timeOffset="-165478.6">28455 13132 2751 0,'-10'4'256'0,"-1"-3"-256"0,1 1 0 0,10-2 0 0,-9 6 6720 0,9-6 1312 16,-7 6 256-16,7-6 48 0,0 0-6608 0,0 0-1312 15,0 0-272-15,0 0-144 0,0 0 704 0,0 0 64 16,0 0 0-16,0 0 0 0,0 0 496 0,12 3 96 16,1-2 32-16,0-1 0 0,0-1-416 0,1-1-80 15,1 1 0-15,-1 0-16 0,0-2-496 0,3 1-80 16,0-2-32-16,1 1 0 0,-1 1-272 0,0-1 0 16,-1 0 0-16,0 2 0 0,-1-4 0 0,0 1 0 15,0 0 0-15,0 0-144 16,-1 3-576-16,0-2-112 0,1-1-32 0,-2 2 0 15,-3-1-2592-15,0-1-528 0,3-4-112 0,-13 8 0 0</inkml:trace>
  <inkml:trace contextRef="#ctx0" brushRef="#br1" timeOffset="-165080.15">28452 13362 28735 0,'0'0'1280'0,"0"0"256"0,0 0-1232 0,0 0-304 16,0 0 0-16,0 0 0 0,11 8 992 0,0-3 144 15,1-1 16-15,1-1 16 0,0 0 240 0,2-2 32 16,-1-1 16-16,2 0 0 0,-1 1-304 0,1-2-64 16,-2-2-16-16,2 2 0 0,1 0-608 0,-2-1-112 15,1 0-32-15,-2 0 0 0,1 1-320 0,0-3 128 16,1 2-128-16,0-2 0 0,-2-3-144 0,2 1-112 15,-1-1 0-15,1-1-16 16,-2-2-2672-16,-1-1-512 0,4-8-128 0,3 2 0 0</inkml:trace>
  <inkml:trace contextRef="#ctx0" brushRef="#br1" timeOffset="-162044.52">29454 12744 9439 0,'0'0'416'0,"0"0"96"0,0 0-512 0,0 0 0 0,0 0 0 0,0 0 0 16,0 0 320-16,0 0-48 15,0 0 0-15,0 0 0 0,0 0 1456 0,0 0 304 0,0 0 48 16,0 0 16-16,0 0-240 0,10-5-32 0,-10 5-16 0,7-6 0 16,-7 6-336-16,7-8-80 0,-1 1-16 0,-6 7 0 15,5-9-64-15,0 1-16 0,2 2 0 0,-1-1 0 16,-1-2-240-16,2 0-48 0,-1 0-16 0,1 0 0 15,-2 1-224-15,3-1-64 0,0 0 0 0,1 0 0 16,-1 1-176-16,2-1-32 0,-1 1-16 0,2 1 0 16,-1 1-224-16,0-1-64 0,0 1 0 15,-1-1 0-15,0 2-48 0,1 0-16 0,1 0 0 0,-2 1 0 0,1 0-128 0,-1-3 0 16,1 3 144-16,-3 0-144 0,-7 4 144 0,11-3-144 16,-1 0 192-16,-1 2-192 0,-9 1 208 0,12-2-64 15,-12 2-16-15,10 3 0 0,-10-3-128 0,0 0 128 16,8 6-128-16,-1 2 128 0,-2 3-128 0,-1 0 0 15,-3 1 0-15,2 4 0 0,-2-1 0 0,2 4 128 16,-1 0-128-16,0 2 0 0,-4 1 0 0,2 4 128 16,2-2-128-16,-2 1 0 0,-3 1 128 0,2 0-128 15,2 0 0-15,0 0 128 0,-2-3-128 0,0 3 0 16,-1 1 0-16,0 1 0 0,-1 0 0 0,1-1 128 16,-1 0-128-16,-1 2 0 0,-2 1 128 0,-2 0-128 15,-1 0 128-15,0 0-128 0,-1-1 192 0,1-1-32 16,-1 1-16-16,1-3 0 0,0 0-16 0,-3 2-128 15,-1-5 192-15,0 3-64 0,-2-4-128 0,1-1 128 16,1-1-128-16,0 1 128 0,0-3-128 0,0-3 0 16,-1-2 144-16,-1-1-144 0,1 0 0 0,0 0 144 15,1-3-144-15,2-3 0 0,-1 0 128 0,1-3-128 0,-1 0 0 0,1 0 0 16,2-7 192-16,0 1-64 16,1-2 0-16,1-2-128 0,0 0 0 0,-1-3 0 0,2 0 0 0,1-2 0 15,-1-2 0-15,2 0 0 0,0-2 0 0,1 2 0 16,0-5 0-16,0 2 0 0,1-1-192 0,0 0 48 15,1 0 144-15,1-1-192 0,0 2 192 0,3 3-192 16,-1-2 192-16,1 6-128 0,-2-3 128 0,4 4-128 16,1 1 128-16,0 2 0 0,2-1 0 0,0-1-128 15,-2 2 128-15,5 2-160 0,-11 4 160 0,14-3-160 0,-1 1 160 0,2 2 0 16,-1 0 0-16,0 0-128 0,-1 2 128 0,2 2 0 16,-1 3 0-16,0-1-128 0,-1 2 128 0,-1 1 0 15,0-1 0-15,0 4 128 0,-1 1-128 16,2-2 176-16,0 1-176 0,-1 0 192 0,-2 0-192 0,1 1 160 15,1 0-160-15,-3 0 160 0,-1-2-160 0,-1 1 0 16,0 1 0-16,-1-2 128 0,1-1-128 0,-1 1 0 16,4-1 0-16,-3-2 0 15,1 0-1104-15,0-2-256 0,-1 2-48 0,0-3-11504 16,-7-5-2288-16</inkml:trace>
  <inkml:trace contextRef="#ctx0" brushRef="#br1" timeOffset="-161594.09">30375 13010 11055 0,'0'0'480'0,"0"0"112"0,2-9-464 0,-2 9-128 0,0 0 0 0,0 0 0 0,1-9 3712 0,-1 9 704 16,0 0 160-16,0 0 32 0,0 0-2112 0,0 0-400 15,-11-2-96-15,4 3-16 0,-4 3-400 0,2 4-96 16,1 2-16-16,-1 3 0 0,-1 0-400 0,-1 4-96 16,1 3-16-16,-2 3 0 0,-1 1-384 0,0 2-96 15,-3 4-16-15,-1 0 0 0,-1 1-144 0,-1 4-16 16,-1-4-16-16,2 2 0 0,0-2-112 0,-1-1-32 16,0-2 0-16,1-2 0 0,1-3-144 0,1-3 160 15,3 1-160-15,2-5 160 0,0 0-160 0,2-3 0 16,1-5 0-16,1 0 0 15,7-8-464-15,0 0-128 0,0 0-32 0,0 0 0 16,0 0-2160-16,0 0-432 0,-6-9-96 0</inkml:trace>
  <inkml:trace contextRef="#ctx0" brushRef="#br1" timeOffset="-161310.78">30042 13069 21183 0,'0'0'1888'0,"-12"1"-1504"0,-1-2-384 0,2 1 0 16,11 0 3584-16,0 0 640 0,0 0 128 0,0 0 16 16,0 0-3216-16,0 0-656 0,0 0-128 0,7 12-32 15,-2 0 320-15,2-2 64 0,-1 0 16 0,2 3 0 0,-2 2 304 0,2 0 64 16,0 2 16-16,1 3 0 16,2 2-352-16,0-1-64 0,1-2 0 0,1 1-16 0,2 1-448 0,1 1-96 15,1-4-16-15,0 2 0 0,2-1-128 0,-1 4 0 16,0-6 0-16,-1-2 0 0,0-2 0 0,0 2 0 15,0-1 0-15,1 2 0 0,-1-1-176 0,-1 2-112 16,-2 0-32-16,2-1 0 16,-2-3-1088-16,0-3-240 0,-1-2-32 0,-1 1-11136 15,-1-5-2224-15</inkml:trace>
  <inkml:trace contextRef="#ctx0" brushRef="#br1" timeOffset="-160740.45">30687 13587 9215 0,'0'0'816'0,"0"0"-656"15,0 0-160-15,0 0 0 0,0 0 3904 0,0 0 768 16,0 0 128-16,0 0 48 0,0 0-3152 0,-1 13-624 16,1-4-128-16,0 1-32 0,0-10 416 0,-2 12 80 15,2 0 0-15,-1-3 16 0,-2 1-192 0,3 2-32 16,2 0-16-16,-1-2 0 0,-1-10-416 0,0 16-96 0,3-2-16 0,1 2 0 15,-1 1-240-15,1-2-48 16,-1 0-16-16,-2-1 0 0,1 0-352 0,-2 1 128 0,-2-5-128 0,1 1 0 16,-2-1 144-16,1 2-144 15,-2-4 192-15,4-8-192 0,-7 10 176 0,-1-2-176 0,1-2 160 0,0 0-160 16,-2-1 0-16,0-4 128 0,0 0-128 0,-2-2 0 31,0 0-336-31,-2-4-112 0,0-1-32 0,-1 0 0 16,0-6-1840-16,1-1-368 0,0-4-80 0,1-2-13136 0</inkml:trace>
  <inkml:trace contextRef="#ctx0" brushRef="#br1" timeOffset="-160560">30654 13252 7359 0,'0'0'656'0,"-9"0"-528"0,-1 0-128 0,2 0 0 16,8 0 6784-16,-5-3 1312 0,5 3 272 0,0 0 48 0,0 0-6256 0,0 0-1264 15,0 0-240-15,0 0-48 0,0 0-144 0,0 0-16 16,0 0-16-16,0 0 0 0,0 0-432 0,0 0 0 16,-2-4 0-16,2 4 0 15,2-10-1856-15,0 0-464 0</inkml:trace>
  <inkml:trace contextRef="#ctx0" brushRef="#br1" timeOffset="-153548.47">31453 12759 4607 0,'0'0'192'0,"0"0"64"0,0 0-256 0,0 0 0 0,0 0 0 0,0 0 0 15,0 0 1312-15,0 0 224 0,0 0 32 0,0 0 16 16,0 0-656-16,0 0-128 0,0 0-32 0,0 0 0 16,0 0 256-16,0 0 64 0,0 0 0 0,7-5 0 15,-7 5 304-15,7-6 64 0,-7 6 16 0,0 0 0 16,0 0 96-16,0 0 32 0,0 0 0 0,0 0 0 16,0 0-112-16,0 0-16 0,0 0 0 0,0 0 0 15,0 0-320-15,0 0-64 0,0 0 0 0,0 0-16 0,0 0-240 16,0 0-32-16,0 0-16 0,0 0 0 0,0 0-352 0,0 0-80 15,0 0-16-15,0 0 0 0,0 0-336 0,-6 11 144 16,6-11-144-16,-1 11 0 0,0 1 128 0,2 1-128 16,0 3 0-16,1 1 0 0,-2 2 224 0,0 0-64 15,0 3-16-15,1 1 0 0,2 3 48 0,-2 0 16 16,-1 3 0-16,0 0 0 0,1 1 0 0,0-2 0 16,-1 1 0-16,2 0 0 0,-1 1-64 0,0-3-16 15,-1-1 0-15,2-1 0 0,-1-1-128 0,3-1 128 16,-3-1-128-16,0-2 128 0,1-2-128 0,-1-1 0 15,0-1 0-15,-1-2 0 0,0-1 0 0,0-1 0 16,0-12 0-16,0 10 0 16,0-10-640-16,0 0 0 0,0 9 0 0,0-9 0 15,0 0-528-15,0 0-112 0,0 0-32 0,0 0 0 16,0 0-2176-16,7-12-432 0</inkml:trace>
  <inkml:trace contextRef="#ctx0" brushRef="#br1" timeOffset="-153055.06">31654 12759 6447 0,'0'0'272'0,"0"0"80"0,0 0-352 0,0 0 0 15,0 0 0-15,0 0 0 0,0 0 4144 0,0 0 752 16,0 0 160-16,0 0 16 0,0 0-3216 0,0 0-640 16,0 0-128-16,0 0-16 0,0 0-32 0,0 0 0 15,0 0 0-15,0 0 0 0,0 0-208 0,0 0-64 16,0 0 0-16,0 0 0 0,0 0-64 0,0 0-32 16,0 0 0-16,0 0 0 0,0 0-16 0,0 0 0 15,0 0 0-15,0 0 0 0,0 0-160 0,-6 0-48 16,6 0 0-16,-7 2 0 0,7-2-160 0,0 0-32 15,-6 7-16-15,6-7 0 0,-6 6-32 0,9 5 0 16,8 4 0-16,-2 0 0 0,-2-2-16 0,-1 1-16 16,-1 1 0-16,0 0 0 0,0 3-176 0,1 2 0 0,-3 0 0 0,0 0-176 15,0 3 176-15,1 1 128 0,-4 1-128 0,0 2 176 16,-2-2-48-16,1 4 0 0,1 0 0 0,-1 1 0 16,-1 1-128-16,1 0 128 0,1 0-128 0,0-1 128 15,-3-3-128-15,3-4 128 0,2-2-128 0,-2 0 128 16,0-3-128-16,2 0 0 0,0-3 0 0,-8-5 0 15,-5-6-192-15,0-1-80 0,11-3-16 0,0 0 0 32,0 0-480-32,0 0-112 0,0 0-16 0,0 0 0 15,0 0-1744-15,-2-8-368 0,0-3-64 0,1 0-11840 0</inkml:trace>
  <inkml:trace contextRef="#ctx0" brushRef="#br1" timeOffset="-152569.22">31691 12593 3679 0,'0'0'160'0,"0"0"32"0,0 0-192 0,0 0 0 16,0 0 0-16,0 0 0 0,0 0 3776 0,0 0 720 15,0 0 144-15,0 0 32 0,0 0-2432 0,0 0-496 0,0 0-80 0,0 0-32 16,-8 4-80-16,8-4-16 0,0 0 0 0,0 0 0 16,9 9-192-16,-4 0-64 0,-5-9 0 0,-6 7 0 15,-7-1-240-15,6 1-48 0,7-7-16 0,-5 9 0 16,-9-1-144-16,3-4-48 0,11-4 0 0,-6 9 0 15,-11-4-96-15,2 3-32 0,4 2 0 0,0-2 0 16,-2 4-208-16,1-4-64 0,1 3 0 0,-4 0 0 16,1-1 0-16,1 3 0 0,-1 4 0 0,-2-2 0 15,-2-4 64-15,1 2 0 0,0 2 0 0,1 0 0 16,-1-2-128-16,2 0-32 0,-1-1 0 0,2 1 0 16,1 0-48-16,0-1-16 0,0-2 0 0,1 0 0 15,1-1-64-15,0-1-16 0,0-3 0 0,2 1 0 16,9-6-144-16,-9 5 0 0,9-5 0 0,0 0 0 0,0 0 0 0,0 0-192 15,0 0 0-15,0 0 16 16,0 0-1296-16,0 0-256 0,0 0-48 0,0 0-16 16,0 0-1152-16,9-5-256 0,5 4-32 0</inkml:trace>
  <inkml:trace contextRef="#ctx0" brushRef="#br1" timeOffset="-152020.15">31134 13609 17503 0,'0'0'768'0,"0"0"176"0,0 0-752 0,-9-3-192 0,1-2 0 0,8 5 0 0,0 0 1728 0,0 0 304 16,0 0 64-16,0 0 16 0,0 0-336 16,0 0-64-16,0 0-16 0,0 0 0 0,0 0-288 0,0 0-48 15,0 0-16-15,0 0 0 0,0 0-192 0,0 0-32 16,18 5-16-16,-3-5 0 0,-4 0-272 0,-11 0-64 16,12 0-16-16,0 0 0 0,1 3-208 0,-1-2-32 15,-1-1-16-15,4 1 0 0,0 1-192 0,1 0-48 16,0 0 0-16,3-1 0 0,2 0-64 0,3-1-32 15,2-1 0-15,2 0 0 0,6-1-160 0,4 1 192 16,4 0-192-16,-1-1 192 0,1 0-192 0,-3-1 0 16,-3-1 0-16,-3 2 0 0,-3-4 0 0,-2 5 0 15,-1-5 128-15,-3 0-128 0,-4 1-288 0,0 0-96 0,-2-2 0 0,1 2-16 32,-5 0-1344-32,0 1-272 0,-2-1-48 0,-12 5-15872 0</inkml:trace>
  <inkml:trace contextRef="#ctx0" brushRef="#br1" timeOffset="-151237.58">32380 12553 6447 0,'0'0'576'0,"0"0"-576"0,0 0 0 0,0 0 0 16,0 0 2800-16,0 0 448 0,0 0 80 0,0 0 32 15,4-8-976-15,-4 8-192 0,0 0-32 0,0 0-16 16,0 0-544-16,0 0-128 0,3-8 0 0,-3 8-16 15,0 0-128-15,0 0-32 0,0 0 0 0,0 0 0 0,0 0-384 0,0 0-80 16,0 0 0-16,-9 3-16 0,0-1-176 0,0 5-16 16,-2-2-16-16,3 3 0 0,-1 0-160 0,0 1-48 15,0 3 0-15,-1 2 0 0,-1 3-96 0,-1 1-32 16,2 2 0-16,1 2 0 0,0 4 48 0,-2 0 16 16,-2 0 0-16,-1 4 0 0,2 1-96 0,0 2-32 15,1 0 0-15,0 0 0 0,1 4-208 0,-1 1 176 16,0 1-176-16,0 1 160 0,1 2-160 0,1-2 0 15,0-3 0-15,2-1 0 0,3 0 0 0,1-2 0 16,0-1 0-16,5 3 0 0,5-3 0 0,2 0 0 16,-3-7 0-16,-3-2 0 0,-6-4 128 0,3 0-128 15,6 0 0-15,1-1 128 0,4 2-128 0,1-3 0 0,1-1 0 0,1 0 0 16,2-1-192-16,1-2 16 0,1-1 16 16,5-2 0-1,6-1-304-15,-3-3-64 0,-5-1-16 0,-2 3 0 16,-3-1-2080-16,0 0-432 0,-1 0-80 0,0-2-13056 0</inkml:trace>
  <inkml:trace contextRef="#ctx0" brushRef="#br1" timeOffset="-150236.89">32586 13013 5519 0,'0'0'240'0,"0"0"64"0,0 0-304 0,0 0 0 0,0 0 0 0,0 0 0 16,0 0 3728-16,0 0 688 0,0 0 144 0,0 0 32 16,0 0-2144-16,0 0-416 0,0 0-96 0,0 0-16 15,0 0-320-15,0 0-64 0,0 0 0 0,0 0-16 16,-6 9-432-16,-1-1-64 0,1 0-32 0,-1 1 0 16,1 0-288-16,-1 1-64 0,1 1-16 0,-2 1 0 15,1 1-176-15,1 1-16 0,-1 0-16 0,1 2 0 16,-3 0-144-16,0 2-16 0,0 1-16 0,1 2 0 15,2 1-112-15,3-1-128 0,-3-2 176 0,2-1-176 16,2 0 208-16,-1 2-64 0,2-2-16 0,1 0 0 16,0-2-128-16,1 1 192 0,2-4-192 0,-1-2 192 15,2 0-192-15,2-2 0 0,-1 0 0 0,-5-9 0 0,12 5 0 0,-2 1 0 16,-10-6 0-16,12 4 0 0,-1-2-208 0,1-2-128 16,-1-2-32-16,-11 2 0 15,11-3-1152-15,1-1-224 0,-2-3-48 16,0 0-16-16,-1-4-1600 0,-1-1-320 0</inkml:trace>
  <inkml:trace contextRef="#ctx0" brushRef="#br1" timeOffset="-149988.74">32639 12764 10127 0,'0'0'448'0,"0"0"96"0,0 0-544 0,0 0 0 0,0 0 0 0,0 0 0 16,0 0 5120-16,0 0 896 0,0 0 192 0,0 0 48 16,0 0-3824-16,0 0-752 0,0 0-144 0,0 0-48 15,0 0-784-15,0 0-144 0,0 0-48 0,0 0 0 16,0 0-256-16,0 0-64 0,0 0-16 0,0 0 0 16,0 0-176-16,0 0-256 0,9 6 64 0,-9-6 16 15,0 0-1520-15,0 0-304 0,10 4-64 16</inkml:trace>
  <inkml:trace contextRef="#ctx0" brushRef="#br1" timeOffset="-149629.99">32894 13197 4607 0,'0'0'192'0,"0"0"64"16,0 0-256-16,0 0 0 0,0 0 0 0,0 0 0 0,0 0 5520 0,0 0 1072 15,0 0 192-15,12 5 64 0,-12-5-4064 0,14 1-800 0,2 1-176 0,-2-2-16 16,-3 0-784-16,-1-2-160 0,0 1-16 0,-3 1-16 16,-1 0-448-16,2-3-96 0,0 2-16 0,1 0 0 15,0 0-256-15,2-1 0 0,-2 2 128 0,9-1-128 16,-3 1 0-16,-8 0-256 0,1-1 64 0,0-1 0 31,0 1-816-31,1 0-144 0,0-1-48 0,0 2 0 16,0-1-1504-16,4 0-304 0,-13 1-64 0</inkml:trace>
  <inkml:trace contextRef="#ctx0" brushRef="#br1" timeOffset="-149366.62">32808 13420 16575 0,'0'0'1472'0,"0"0"-1168"16,10 4-304-16,1-2 0 0,-1 1 2816 0,2-1 496 15,0 1 96-15,0 0 32 0,-2 1-1648 0,0-3-320 16,1 0-64-16,-1 1 0 0,-10-2-592 0,13 2-112 16,-1-2-32-16,-2 0 0 0,1 0-432 0,-1 1-96 15,2 2-16-15,-2-3 0 0,-10 0-384 0,11-3-96 16,-1 3-16-16</inkml:trace>
  <inkml:trace contextRef="#ctx0" brushRef="#br1" timeOffset="-148880.22">33319 13278 12895 0,'0'0'1152'15,"0"0"-928"-15,0 0-224 0,0 0 0 0,0 0 3680 0,0 0 688 16,0 0 144-16,0 0 32 0,-4 10-2688 0,4-10-512 15,0 0-128-15,-1 9 0 0,1-9-464 0,0 11-96 16,0-11-16-16,4 11 0 0,0 1 0 0,0-3 0 16,-4-9 0-16,4 15 0 0,-2-2-96 0,2 0-32 15,-1-2 0-15,1 2 0 0,-1 2-208 0,1 0-48 16,-2 0-16-16,2 0 0 0,0 1-80 0,-1 0-16 16,0 1 0-16,0-2 0 0,1 0-144 0,-2-1 0 15,-1 0 0-15,1 1 128 0,0-1 32 0,1 2 0 16,-2-1 0-16,-1 2 0 0,-1 0 32 0,1-1 0 0,1-1 0 0,-1 1 0 15,-2-2-64-15,-1 1-128 0,0-2 192 0,1 0-64 16,-2 0-128-16,0 1 160 0,-1-3-160 0,-2 2 160 16,-1 0-160-16,-1-3 128 0,-2 2-128 0,-1-2 128 15,0 1-128-15,-1-3 0 0,-1-1 0 0,-1 0 0 32,2-2-592-32,-1-2-48 0,-3-3-16 0,3-3 0 15,-1-1-2320-15,4-1-464 0,0-4-80 0</inkml:trace>
  <inkml:trace contextRef="#ctx0" brushRef="#br1" timeOffset="-148642.48">33237 13031 28447 0,'0'0'1264'0,"0"0"256"0,0 0-1216 0,0 0-304 16,12-2 0-16,-2 0 0 0,-10 2 1536 0,11 0 240 16,-11 0 48-16,0 0 16 0,10 3-432 0,-10-3-96 15,0 0-16-15,0 0 0 0,0 0-816 0,8 8-160 16,-8-8-48-16,0 0 0 0,0 0-272 0,0 0 0 16,4 9-128-16,-4-9 128 15,0 0-2272-15,0 0-352 0,0 0-80 0</inkml:trace>
  <inkml:trace contextRef="#ctx0" brushRef="#br1" timeOffset="-148048.83">33345 12529 15663 0,'0'0'688'0,"0"0"144"0,0 0-656 0,0 0-176 0,0 0 0 0,0 0 0 0,0 0 3232 0,12 2 608 15,-12-2 128-15,10 5 32 0,-10-5-2128 0,11 8-416 16,-5 1-96-16,1 1-16 0,-2 1-176 0,2 2-32 15,0 1-16-15,1 3 0 0,0 3-368 0,2 2-80 16,1 4-16-16,1 2 0 0,-2 2-240 0,2 2-48 0,1-1-16 16,2 0 0-16,1-1-128 0,2 3-32 0,2-1 0 0,-1 0 0 15,1-6 64-15,-8-11 0 0,1 0 0 0,0 3 0 16,0 2 144-16,1 2 48 0,1 3 0 0,-1 2 0 16,0 3-240-16,11 27-32 0,-5-6-16 0,-6-4 0 15,-5-7 64-15,-4 0 16 0,-3-3 0 0,-4-4 0 16,0-4-96-16,-2-2-16 0,-4-1 0 0,-1-5 0 15,-2 1 0-15,1-2 0 0,-1 1 0 0,1-2 0 16,0 1-128-16,0-2 160 0,3 0-160 0,0-3 160 16,1-2-160-16,2-7-144 0,-2 1 144 0,1-1-208 31,-1-1-1776-31,-1 1-336 0,-1-3-80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19:41:18.90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10185 13594 1839 0,'0'0'160'0,"0"0"-160"0,0 0 0 0,0 0 0 16,0 0 3168-16,0 0 608 0,0 0 112 0,0 0 16 15,0 0-3136-15,9-3-640 0,-9 3-128 0,0 0 0 32,0 0-1280-32,0 0-240 0,0 0-32 0,0 0-16 15,0 0 256-15,0 0 48 0,0 0 16 0,0 0 0 0,0 0 1856 0,0 0 368 0,0 0 80 0,0 0 16 16,0 0 640-16,0 0 128 0,0 0 16 0,0 0 16 16,0 0-720-16,0 0-128 0,0 0-48 0,0 0 0 0,-4-7-544 0,4 7-112 15,0 0-32-15,0 0 0 0,0 0-288 0,0 0 0 16,0 0 0-16,0 0 0 0,0 0 0 0,0 0 0 15,0 0 0-15,0 0 0 0,0 0 320 0,0 0 16 16,0 0 0-16,0 0 0 0,0-9 368 0,0 9 64 16,0 0 0-16,0 0 16 0,0 0-480 0,0 0-112 15,0 0 0-15,0 0-16 16,5-8-560-16,-5 8-128 0,0 0 0 0,0 0-16 16,8-6-368-16,-8 6-80 0,0 0-16 0,0 0 0 15,0 0 416-15,6-7 64 0,-6 7 32 0,0 0 0 0,0 0 304 0,0 0 176 0,0 0-192 0,0 0-5184 31,0 0-1056-31</inkml:trace>
  <inkml:trace contextRef="#ctx0" brushRef="#br0" timeOffset="602.82">10238 13572 5519 0,'0'0'496'0,"0"0"-496"15,8-6 0-15,-2-2 0 0,-6 8 1904 0,8-10 272 16,-3 0 64-16,1 3 16 0,-6 7-1296 0,5-10-256 16,-5 10-48-16,6-10-16 0,1 1-160 0,-1 2-32 15,-6 7-16-15,7-9 0 0,-7 9 80 0,6-8 32 16,-6 8 0-16,8-7 0 0,-1-3-176 0,-7 10-48 0,6-7 0 0,-6 7 0 15,0 0-128-15,8-7-16 0,-8 7-16 0,0 0 0 16,0 0 144-16,0 0 16 16,0 0 16-16,0 0 0 0,0 0 96 0,0 0 16 15,0 0 0-15,0 0 0 0,0 0-96 0,0 0-16 0,0 0 0 0,0 0 0 16,0 0-64-16,-6 13-16 0,-2 2 0 0,0 0 0 16,-1-1 32-16,0 3 0 0,0 2 0 0,-4 0 0 15,-4 2 144-15,-3 3 16 0,1 2 16 0,-1-3 0 16,-1 4 96-16,-2 2 16 0,-3 1 0 0,0 0 0 15,-1 0-48-15,1 0 0 0,0 0 0 0,0 0 0 16,0-1-272-16,3-3-48 0,1-1-16 0,2-1 0 16,-1 1-192-16,3-3 176 0,2-5-176 0,2 0 160 15,1-2-160-15,2-4 0 0,2-2 0 0,1 2 0 16,-1-6 0-16,3 2 0 0,6-7-224 0,-7 6 80 16,7-6-528-1,0 0-96-15,-8 5-32 0,8-5 0 0,0 0-1792 0,0 0-352 0,0 0-80 0</inkml:trace>
  <inkml:trace contextRef="#ctx0" brushRef="#br0" timeOffset="945.14">9989 13514 21183 0,'0'0'944'0,"-9"-4"192"0,0 2-912 0,0 2-224 16,9 0 0-16,0 0 0 0,-11 6 2032 0,11-6 352 0,0 0 80 0,0 0 16 16,0 0-1680-16,0 0-336 0,0 0-64 0,0 0-16 15,0 0-192-15,8 7-32 0,-8-7-16 0,12 10 0 16,0-3-144-16,-1 1 0 0,1 0 0 0,0 1 0 16,-1 2 176-16,3 0-48 0,0 4-128 0,2-4 192 15,0 2 80-15,3 6 16 0,-1 0 0 0,2 2 0 16,-1 0 160-16,2 2 16 0,-1 2 16 0,0 1 0 15,1 0-160-15,-3 2-48 0,1-1 0 0,-4-1 0 16,0 0-272-16,-1-2 128 0,2-2-128 0,-2-4 0 16,-1-1 0-16,-1-1 0 0,0-1 0 0,-2 0 0 15,-2-4-576 1,0 0-80-16,1-3-16 0,-9-8-9664 0,0 0-1936 0</inkml:trace>
  <inkml:trace contextRef="#ctx0" brushRef="#br0" timeOffset="2817.91">11024 13730 14735 0,'0'0'1312'0,"-8"4"-1056"16,-1-1-256-16,0-1 0 0,9-2 1808 0,-10 4 304 16,1-1 64-16,9-3 16 0,-10 0-1504 0,10 0-304 0,0 0-64 0,0 0-16 15,-6-6 64-15,6 6 16 0,-4-6 0 0,4 6 0 16,-1-10-224-16,1 10-32 0,2-11-128 0,2 2 192 16,-4 9-192-16,7-9 0 0,-1 0 128 0,2 2-128 15,0 1 240-15,0-2 0 0,0 1 0 0,-1 1 0 16,3-2 96-16,-1 1 32 0,0 0 0 0,1 0 0 15,1 2 80-15,0 1 32 0,1 0 0 0,1 1 0 16,-4 2-112-16,2-1-32 0,0-2 0 0,2 1 0 16,1 0-144-16,0 0-16 0,0-1-16 0,1-2 0 15,-1 1 0-15,2 1 0 0,2-1 0 0,1-1 0 16,2-4-32-16,0 0-128 0,-1 0 192 0,2-3-64 16,0-2-128-16,3 0 128 0,2-2-128 0,3 0 128 15,1 0 128-15,3-2 32 0,3-1 0 0,2-4 0 16,4-2-96-16,3-1-32 0,0-2 0 0,4-2 0 0,0-3-160 0,0-4 160 15,3-1-160-15,4 0 160 16,4 1-160-16,4 0 0 0,2 0 144 0,-1-1-144 0,-3-2 0 0,-2-3 0 16,-1 0 0-16,1 0 0 0,-3-3 0 0,2 1 128 15,1 2-128-15,0 1 0 0,-2 4 0 0,-3-2 144 16,0 0-144-16,-4 2 0 0,-1 1 208 0,-1 0-64 16,-2-5-16-16,0 4 0 0,0 2 0 0,-1 0 0 15,0-3 0-15,-2 5 0 0,-4 1-128 0,1 2 0 16,-3 2 0-16,-2 0 0 0,-2 1 0 0,-3 2 128 15,0 1-128-15,-1 2 0 0,-1 3 0 0,-3 3 0 16,1 1 0-16,-4 1 0 0,-1 1 0 0,-4-1 0 16,-1 3 128-16,1 0-128 0,-2 3 0 0,-3 3 0 15,-2-2 0-15,-1 5 0 0,-11 4 0 0,10-6 0 0,-10 6 0 0,0 0 0 16,0 0 0-16,0 0 0 0,0 0 0 0,0 0 0 16,0 0-256-16,0 0 64 0,0 0 0 0,-2 10 16 15,2-10 176-15,0 0-128 0,-6 10 128 0,-1-2-128 16,7-8 128-16,-8 8 0 0,-1-1 0 0,9-7 0 15,-9 6 0-15,0 1 0 0,9-7 0 0,-9 4-128 16,9-4 128-16,-11 5 0 0,11-5-144 0,-9 2 144 16,9-2 0-16,-9 3 0 0,9-3 0 0,0 0 0 15,-10 0 0-15,10 0 0 0,-9-1 0 0,9 1 0 16,0 0 0-16,-9-3 0 0,9 3 0 0,0 0 0 16,-11-3 0-16,11 3 0 0,-9-5 0 0,9 5 0 15,-9-2 0-15,9 2 0 0,-11-4 0 0,2 1 128 16,0 0-128-16,1 2 0 0,-2 0 0 0,0 1 0 0,-2 1 0 15,0 0 0-15,-1 3 0 0,0 2 0 0,-1-4 0 0,-1 3 0 16,1 1 0-16,0-1 0 0,-1-1 0 0,2 0 0 16,1 0 0-16,2-3 0 0,0 0 0 0,10-1 0 15,-12 0 0-15,4-1 0 0,8 1 0 0,-9-1 0 16,9 1 0-16,0 0 0 0,0 0 0 0,0 0 0 16,0 0 128-16,0 0-128 0,6-13 0 0,2 3 0 15,1 4 0-15,3-1 0 0,1 2 0 0,3 0-192 16,-1 0 64-16,4 1 128 0,0 0-144 0,1 3 144 15,-1-3 0-15,1 1 0 0,0 3-128 0,-1-4 128 16,-1 2 0-16,2-2 0 0,-1 1 0 0,0 0-128 16,-2 1 128-16,0-1 0 0,0 1 0 0,-2-1 0 15,0 0 0-15,-4 1 0 0,0 1 0 0,-11 1 256 16,13 0-64-16,-13 0 0 0,10 3-32 0,-10-3-16 0,8 7 0 0,-8-7 0 16,3 10 144-16,-2 2 32 0,-1-12 0 0,0 12 0 15,-1 0 32-15,-1 1 16 0,-2-4 0 0,2 0 0 16,2-9-208-16,-4 12-32 0,0-2-128 0,-1-1 192 15,1-1-192-15,-1 1 0 0,-2 0 128 0,-1 2-128 32,0 0-304-32,-1 1-96 0,-1 1-32 0,-1 2 0 15,1 0-688-15,-2 1-144 0,1 1-16 0,-2 1-13872 0</inkml:trace>
  <inkml:trace contextRef="#ctx0" brushRef="#br0" timeOffset="3648.39">14925 11591 5519 0,'0'0'496'0,"-9"-6"-496"0,1 3 0 0,8 3 0 16,-7-8 4416-16,2 0 800 0,1-3 160 0,2 2 16 15,2-1-3952-15,0 2-800 0,0 8-144 0,-2-12-48 16,1 3-240-16,1 9-48 0,-2-10-16 0,2 10 0 16,-6-9-144-16,1 1 0 0,-3 1 0 0,-1 2 0 15,0 2 128-15,0 3-128 0,-4-1 192 0,-1 1-64 16,-2 1 160-16,-1 3 32 0,-1 2 0 0,-2 1 0 16,-1 3 48-16,0 0 16 0,1 3 0 0,-1 0 0 15,-1 4 64-15,1 0 32 0,-1 0 0 0,-1 2 0 16,1 5-192-16,3-1-32 0,0 0-16 0,6-3 0 15,0 4-240-15,2-3 0 0,1 0 128 0,4-3-128 16,1 1 0-16,2 0 0 0,3-5 0 0,3-1 0 0,2-3 0 0,0 0 0 16,3-3 0-16,1 1 0 0,-9-8 144 15,14 4-144-15,2-4 128 0,1 0-128 0,0-5 192 0,-1 0-64 16,-2-2 0-16,2-1 0 0,-2-1 32 0,3 0 0 16,-1-5 0-16,-1 1 0 0,1-3-160 0,1 0 192 15,-2 2-192-15,0-3 192 0,-1 2-64 0,0-1-128 16,-1 0 192-16,1 1-64 0,-1-2-128 0,-2 4 0 15,-2-3 0-15,1 3 0 0,-3-1 0 0,0 1 0 16,-1 0 0-16,0 2 128 0,-1 5-128 0,-5 6 0 16,5-11 0-16,-5 11 0 0,0 0 0 0,0 0 0 15,7-5 0-15,-7 5 0 0,0 0 128 0,0 0 0 0,0 0 0 0,0 0 0 16,6 12-128-16,-2 1 0 0,-1 0 0 0,-2 2 128 16,-1 4-128-16,0-1 0 15,0 0 0-15,1 3 128 0,1 1-128 0,0 3 0 0,1 0 0 16,-1 1 0-16,2-3 0 0,0 1 0 0,0-1 0 0,0-2 0 15,0 2 0-15,0 1 0 0,0-1 0 0,0 2 0 16,-2-4 0-16,1 1 0 0,-2-1 0 0,-1 1 0 16,0 2 0-16,-1-2 0 0,-3 0 0 0,0 0 0 15,0-1 128-15,-1 1-128 0,-2-2 0 0,0-1 128 16,-3 0 48-16,-1-1 0 0,-2 0 0 0,-2 0 0 16,-2 2-176-16,-1-3 160 0,-1-3-160 0,-1 1 160 15,-2-1-160-15,1-2 0 0,-1-2 0 0,0 0 0 16,-2 0-288-16,3-3 16 0,0-1 0 0,-1-1 0 31,0-5-672-31,1 0-128 0,2 0-16 0,-1-4-13696 0</inkml:trace>
  <inkml:trace contextRef="#ctx0" brushRef="#br0" timeOffset="3991.01">15373 11864 28559 0,'0'0'1264'0,"0"0"272"0,0 0-1232 0,0 0-304 16,0 0 0-16,0 0 0 0,-6 7 1424 0,2 1 240 0,1 3 32 0,2 0 16 15,1-11-1376-15,-1 14-336 0,-1 1 0 0,1-1 0 16,0 0 0-16,0 1 0 0,-1-1 0 0,1 2 0 16,-2-1 0-16,-1 2 0 0,1 1 0 0,-1-2 0 15,-2-2-176-15,3 1 0 0,-3 2 0 0,1-4 0 16,0 1-64-16,0-1-16 0,-1 0 0 0,3 0 0 31,0-4-144-31,3-9-48 0,-5 11 0 0,5-11 0 16,-2 10-2048-16,2-10-400 0,0 0-96 0,0 0-16 0</inkml:trace>
  <inkml:trace contextRef="#ctx0" brushRef="#br0" timeOffset="5245.26">10956 13691 18431 0,'0'0'1632'0,"0"0"-1312"16,0 0-320-16,0 0 0 0,0 0 1744 0,15 12 288 15,-1-3 48-15,2-1 16 0,-1-3-1424 0,1 0-288 16,1 0-48-16,3-1-16 0,0-1-160 0,3 1-32 16,-3-3-128-16,4 0 192 0,-1-1-64 0,3 0 0 15,1-2-128-15,1-2 192 0,5-1 0 0,-1-1 0 16,1 0 0-16,2-1 0 0,2-1 80 0,0-1 16 0,1 2 0 0,4-1 0 15,2-1-80-15,3-3-16 0,2-1 0 0,1 0 0 16,1 0 256-16,0-2 64 0,-3 0 0 0,4-1 0 16,5 0-48-16,2 2 0 0,5-2 0 0,4 2 0 15,4 0-208-15,-2-2-32 0,-3-1-16 0,1 3 0 16,-1-2-208-16,2 2 0 0,3-2 128 0,-3 1-128 16,0-4 0-16,-2 1 0 0,-3-3 0 0,-2 2 0 15,-3 0 128-15,0 2-128 0,-2 1 0 0,-2-1 144 16,-2 0-144-16,-2 0 0 0,-3 1 0 0,-3 3 0 15,-5 3 0-15,-2 0 0 0,-4 0 0 0,-2 1 0 16,-3 0 0-16,-2-2 0 0,-1 1 128 0,-2-1-128 16,-2 1 0-16,-2 1 192 0,-3 1-192 0,-3 0 192 15,-1 2-64-15,0 1-128 0,-1-1 192 0,-3 1-64 0,-3 0-128 0,3 1 0 16,-9 4 0-16,10-8 0 0,-3 3-272 16,-7 5-96-16,0 0-16 0,4-9 0 15,-4 9-448-15,0 0-80 0,0 0-32 0,0 0 0 16,4-8-1680-16,-4 8-352 0</inkml:trace>
  <inkml:trace contextRef="#ctx0" brushRef="#br0" timeOffset="6196.31">14967 12973 17503 0,'-11'-8'768'0,"5"3"176"0,-3-2-752 0,-1 0-192 0,1 1 0 0,2-1 0 16,-1 1 2384-16,1-1 448 0,1 1 96 0,-2 1 16 15,0-1-2288-15,-1 3-448 0,-2 0-80 0,1-1-128 16,-2 1 0-16,1 3 0 0,-2 0 0 0,-2 0 0 16,-2 0 0-16,0 4 0 0,-1 2 0 0,0 4 0 15,-2 0-144-15,1 3 144 0,-2 0 0 0,1 2-144 16,1 0 144-16,0-3 0 0,0 3 0 0,2-1-128 15,1-1 128-15,3 0 0 0,2 0 160 0,3-3-160 16,1 3 272-16,5 2-32 0,-2-2-16 0,8 3 0 16,0-3-224-16,1-2 144 0,3 1-144 0,1-4 128 15,1 0-128-15,2-2 0 0,0-2 0 0,1-1 0 16,-2-5 0-16,2 0-272 0,2-3 64 0,-1-5 16 16,0 1 192-16,2-1-192 0,1-2 192 0,0-2-192 0,0-3 192 15,0 0 0-15,-2 0 0 0,1 1 0 0,-2 2 304 0,1-3 0 16,-2 4 0-16,-1 0 0 0,-2 0 112 0,-1 2 32 15,-1 0 0-15,-2 2 0 0,-6 9-208 0,7-7-48 16,-7 7 0-16,0 0 0 0,0 0-192 0,0 0 0 16,0 0 0-16,5 12 0 0,-2 0 0 0,-3 2 0 15,0 2 0-15,-1 1 0 0,-2-1 0 0,0 4 0 16,-1 1 0-16,0 1 0 0,-1 3 0 0,0 2 0 16,0 1 0-16,0 2 0 0,-1 0 0 0,1-3 0 15,0 2 0-15,0 1 0 0,1 0 128 0,0-3-128 16,0 2 0-16,0-2 0 0,1 0 0 0,0 1 0 0,-1-3 0 0,0-2 0 15,-1-1 0-15,-1 0 0 0,0 2 0 0,1-1 0 16,-2 1 128-16,-1-3-128 0,-2-2 0 0,-1 1 144 16,1-1-144-16,1-2 0 0,0 0 0 0,0-4 0 31,1 0-1664-31,-1-5-192 0,0-1-64 0</inkml:trace>
  <inkml:trace contextRef="#ctx0" brushRef="#br0" timeOffset="6649.46">15209 13344 27183 0,'5'-12'1200'0,"-5"12"256"0,3-10-1168 0,2-2-288 0,2-2 0 0,3 0 0 0,2-1 608 0,0 0 64 16,-1-2 16-16,2 0 0 0,-1 1-496 0,0 2-192 16,-2 2 176-16,1 2-176 0,-1-1 128 0,-1 2-128 15,0 0 0-15,-1 1 0 0,-1 3 0 0,-7 5 0 16,0 0 0-16,9-1 0 0,-9 1 0 0,10-6 0 16,-10 6 0-16,9-2 0 0,-9 2 0 0,0 0 0 15,0 0 0-15,0 0 0 0,0 0 0 0,0 0 128 16,8 14 0-16,-4-4 16 0,-4-10 16 0,-2 13 0 15,-2 1 0-15,-2 0 0 0,0 2-32 0,-3 3 0 16,0-2 0-16,-2 0 0 0,1 0-128 0,-2 1 192 16,0 3-192-16,2 2 192 0,-1 4-192 0,4-3 0 0,-2-2 0 15,2-1 0-15,2 0 0 0,1-3 0 0,3-1 0 0,1-1 0 16,1 0 0-16,1-3 0 0,2-3 0 0,-4-10 0 16,8 8 0-16,3-1 0 0,-1-1 0 15,1-2 0-15,-1-1 0 0,2-1 0 0,-1-1 0 0,2 1 0 16,-1-2 0-16,0 0 0 0,-2 0 0 0,1 0-176 31,-11 0-656-31,11-2-128 0,-11 2-16 0,0 0-16 0</inkml:trace>
  <inkml:trace contextRef="#ctx0" brushRef="#br0" timeOffset="7334.29">14036 12974 24703 0,'0'0'1088'0,"0"0"240"0,0 0-1072 0,0 0-256 16,0 0 0-16,0 0 0 0,0 0 192 0,0 0 0 0,0 0-16 0,0 0 0 15,0 0-176-15,0 0 0 0,0 0 0 0,0 0 0 16,0 0 0-16,0 0 128 0,0 0-128 0,-4-8 0 16,4 8 0-16,-7-8 128 0,2 2-128 0,0-1 0 15,-2 2 256-15,0-2-48 0,-3-2 0 0,1 3 0 16,0-2 176-16,-1 1 48 0,-2-2 0 0,-1 0 0 15,-1 0 128-15,-2 1 16 0,-2 0 16 0,0 2 0 16,-2-1-96-16,0 2-32 0,2 3 0 0,0 0 0 16,0 1-304-16,-1 1-160 0,1 0 160 0,3 0-160 15,-1-1 0-15,3-1 128 0,1 0-128 0,2-1 0 16,1 2 0-16,9 1 0 0,-10-4 128 0,4 1-128 16,6 3 0-16,0 0 144 0,-7-4-144 0,7 4 128 15,0 0-128-15,0 0 0 0,0 0-192 0,0 0 192 0,0 0-256 16,0 0 80-16,8-5 16 0,-8 5 0 15,0 0 880-15,12 0 176 0,0 2 48 0,1 1 0 16,1 0-1616-16,2 2-320 0,-1 0-64 0,4 2-16 16,-1 0 816-16,0 0 256 0,0 2-160 0,1-2 160 0,-1 1 0 0,0 1 0 15,-1-3 0-15,0 2 0 0,-1 0 0 0,-1-1 0 16,0-1 0-16,-1 2 0 0,-1-4 0 0,1 0 0 16,-1 1 0-16,0-2 0 0,0 2 0 0,-2 0 0 15,-2 0 0-15,-1 0 0 0,-8-5 0 0,8 8 144 16,-3 1-144-16,-1 2 160 0,-4-11 160 0,2 15 16 15,-2-1 16-15,-1-3 0 0,-1 2 192 0,-1 0 32 16,-2 0 16-16,-2 0 0 0,-2-1-80 0,-1 2 0 16,-2 2-16-16,-1 0 0 0,0-3-304 0,0 2-48 0,0 2-16 0,1 0 0 15,-1 0-128-15,1-2 0 0,0-2 144 0,1 1-144 32,-1 0-1216-32,2 2-320 0,-1 0-64 0</inkml:trace>
  <inkml:trace contextRef="#ctx0" brushRef="#br0" timeOffset="8205.28">15102 14839 25343 0,'0'0'560'0,"0"0"112"0,-2-6 32 0,2 6 0 0,-2-8-576 0,2 8-128 0,4-9 0 0,0-1 0 15,-1-1 0-15,1 2 0 0,1-4-192 0,0 1 192 16,0 1-432-16,-1-1 48 0,0 0 0 0,-1 0 0 16,-3-1 192-16,-2 0 64 0,0 2 0 0,-3 0 0 15,-2 2 480-15,-5-1 96 0,-1 0 32 0,0 4 0 16,-1-1 288-16,-3 1 64 0,0-2 16 0,-2 2 0 15,-1-1-208-15,-1 2-32 0,-2 0-16 0,0 2 0 0,3-1-208 16,-1 4-64-16,-3 4 0 0,2 0 0 0,0 2-320 0,1 5 144 16,0 2-144-16,2 1 0 0,-2 2 0 0,4 2 0 15,3-1 0-15,1 3 0 0,1 0 0 0,1 3 0 16,1 1 0-16,2 0 0 0,3-2 0 0,1 0 0 16,1-1 0-16,3-3-144 0,0 1 144 0,3-2 0 15,1-3 0-15,2-1 0 0,1-1 0 0,2-5 0 16,1-1 0-16,4-2 0 0,0-3 0 0,3-1 0 15,1-1 0-15,2-6 0 0,0-2 0 0,3-2 0 16,-1 1 0-16,1-4 0 0,1-2 0 0,-2 0 0 16,0-1 0-16,-1 1 0 0,-2-4 0 0,-2 3 0 0,-2-3 0 15,-2 4 0-15,-1 0 0 0,-2 0 128 0,-2 2-128 16,0 2 0-16,-2 2 0 0,1-1 144 0,-2 5-144 0,-5 6 0 16,0 0 160-16,0 0-160 0,0 0 128 0,0 0-128 15,0 0 256-15,0 0-16 0,2 18-16 0,0 2 0 16,-2-1-32-16,0 2 0 0,-2 1 0 0,1 2 0 15,0 0-192-15,1 2 128 0,0 1-128 0,0 0 0 16,-1 0 128-16,1 1-128 0,-3-1 0 0,0-1 0 16,1 0 0-16,-2-1 128 0,0 0-128 0,0-3 0 15,0 0 0-15,0-1-192 0,0-1 48 0,2-2 0 16,-1-1-1984 0,2-3-400-16,1-14-80 0</inkml:trace>
  <inkml:trace contextRef="#ctx0" brushRef="#br0" timeOffset="8816.32">15363 14936 25791 0,'0'0'2304'16,"0"0"-1856"-16,-7-4-448 0,7 4 0 0,0 0 2624 0,0 0 416 15,7-6 96-15,2-1 0 0,2 3-2576 0,2 2-560 16,0 0 0-16,1 1 0 0,0 0-320 0,3 1 48 16,0 1 16-16,1 0 0 0,-1-1 0 0,2 2 16 15,-4-2 0-15,-2 2 0 0,-2 1 240 0,-11-3-144 16,10 4 144-16,-10-4-128 0,9 10 128 0,-9-10 0 0,0 0 0 16,2 10 0-16,-4 1 208 0,-2 1 80 0,-2-1 16 0,-1 1 0 15,-2 0-144-15,0 0-32 0,-1-5 0 0,-1 1 0 16,2 0-128-16,1-1 0 0,1-1 0 0,7-6 0 15,-7 7 0-15,7-7 0 0,0 0 0 0,0 0 0 16,0 0-288-16,0 0 64 0,0 0 16 0,0 0 0 16,0 0 208-16,4 9-144 0,-4-9 144 0,8 10-128 15,-8-10 128-15,10 11 0 0,-2-5-144 0,0 1 144 16,-8-7 0-16,12 5 0 0,-1-1 0 0,1 0 0 16,0-2 0-16,-1 0 0 0,2-2 0 0,2 1 0 15,-1 1 0-15,2 1 0 0,-3-6-144 0,0 2 144 16,0 0 0-16,0 1 0 0,-1 0 0 0,-1 1 0 0,-11-1 0 15,13 0 0-15,-2 4 0 0,-11-4 0 0,10 7 0 0,-10-7 0 16,0 0 0-16,8 7 0 0,-4 4 0 0,-1 1 0 16,-3-3 0-16,-2 4 0 0,0-1 160 0,-1-1-16 15,-1 1 0-15,0 2 0 0,-1 1-144 0,0-2 192 16,0 0-192-16,-1 0 192 0,0 0-192 0,-1 1 0 16,1 0 0-16,1 0 128 0,-1-3-128 0,1 1 0 15,-1-3 0-15,-1 0 0 0,-1-1 0 0,1 1 128 16,-1-2-128-16,-1 1 0 0,1-2 128 0,-3 2-128 15,0-4 0-15,-1 0 128 0,-1-2-128 0,0 2 0 16,-1-4 0-16,-3 0 0 0,-2 0 0 0,1 0-176 16,0-2 16-16,1 0 0 15,0 0-2160-15,1-2-432 0,2 1-96 0</inkml:trace>
  <inkml:trace contextRef="#ctx0" brushRef="#br0" timeOffset="9548.62">15004 15168 6447 0,'0'0'576'0,"0"0"-576"15,0 0 0-15,0 0 0 0,0 0 4096 0,0 0 704 16,0 0 128-16,0 0 48 0,0 0-3760 0,0 0-736 16,0-8-160-16,0 8-16 0,0 0 64 0,0 0 16 15,0 0 0-15,0 0 0 0,0 0-224 0,0 0-32 16,0 0-128-16,0 0 192 0,0 0 0 0,0 0-16 16,0 0 0-16,0 0 0 0,0 0 400 0,0 0 64 15,0 0 32-15,0 0 0 0,0 0 64 0,6 11 16 0,-1 2 0 0,-5-13 0 16,6 9-240-16,1 0-32 0,-7-9-16 0,9 12 0 15,2-2-336-15,-2 1-128 0,-3-2 0 0,1 0 144 16,-7-9-144-16,6 12 0 0,-1-2 0 0,-1 2 128 16,-2-5-128-16,-2 3 0 0,0-10 0 0,-2 13 0 15,0 0 176-15,-1-4 0 0,0 1 0 0,0 1 0 16,-3-3 272-16,6-8 48 0,-4 10 16 0,2 0 0 16,-2-1-192-16,0 3-48 0,0-3 0 0,2 3 0 15,-1-1-48-15,2 0-16 0,-1-2 0 0,1 2 0 16,0 1-208-16,-1-1 0 0,0 0 0 0,-1-1 0 15,-1 1 0-15,-1-1-160 0,0-1 160 0,-2 0-128 0,1 0 128 16,-1-1 128-16,1-1-128 0,-2-1 176 0,0 1-32 0,-2-1 0 16,-1-3 0-16,0 1 0 0,-1-2 64 0,0 1 16 15,-1-2 0-15,0-1 0 0,0-2 0 0,0-1 0 16,0 2 0-16,0-4 0 0,-2 1-96 0,2 0 0 16,-1-4-128-16,1 3 192 0,0-3-192 0,0 0 0 15,0 0 128-15,0-1-128 0,0 1 0 0,0 0 0 16,1 1 128-16,-1 0-128 0,0 1 0 0,0-1-160 15,1 2 32-15,2 1 0 16,-1 1-464-16,2 3-96 0,9 0-16 0,-10 6 0 16,1 0-2208-16,2 3-448 0,3-1-96 0,0 1 0 0</inkml:trace>
  <inkml:trace contextRef="#ctx0" brushRef="#br0" timeOffset="10659.22">15182 16585 26367 0,'0'0'1168'0,"0"0"240"0,-4-9-1120 0,4 9-288 0,-1-6 0 0,-1-5 0 15,2 3 608-15,0 8 64 0,0-10 16 0,0 2 0 16,0-2-560-16,-1 0-128 0,-2 3 0 0,-1-1 0 15,-1 0 0-15,-3-2 0 0,1 2 0 0,-3 0 0 16,0 0 0-16,-2 2 0 0,-2-1 0 0,-2 2-176 16,-1 2 176-16,-1 2 0 0,0 1 0 0,-2 3 0 0,-1 2 320 0,1 0-16 15,-3 4 0-15,3 3 0 0,-3 2-112 0,3 4 0 16,-3 3-16-16,1 4 0 0,0-1-176 0,2-1 0 16,1 3 0-16,1-2 0 0,1 0 0 0,4 1 0 15,2-4 0-15,3-3 0 0,3-2 0 0,1-1 0 16,3 1 0-16,1-4 0 0,0-12 0 0,4 13 0 15,1 0 0-15,2-3-176 0,-7-10 176 0,11 9-160 16,0-2 160-16,1-2-160 0,-1-1 160 0,4-4 0 16,-1-4 0-16,2-1 0 0,1 0 0 0,1-2 0 15,1-2 0-15,2 0 0 0,3-1 0 0,2-2 0 16,0 0 0-16,1-5 128 0,1 4-128 0,-2-3 0 16,-2-2 0-16,0 3 0 0,-1-4 0 0,-3 4 0 15,-2-1 0-15,-2-2 0 0,-3 1 0 0,0 1 0 0,-3 1 0 0,1 3 128 16,-3-1-128-16,-2 2 0 0,-1 4 0 0,-5 7 128 15,4-11-128-15,-4 11 0 0,0 0 0 0,0 0 128 16,0 0-128-16,0 0 176 0,0 0-176 0,-9 5 192 16,1 2 144-16,2 1 48 0,-2 1 0 0,1 3 0 15,1 1-144-15,1-2-32 0,-1 2 0 0,1 2 0 16,1 0-208-16,-1 4 176 0,0-2-176 0,1 2 160 16,0-1-160-16,1 3 0 0,1 0 0 0,-1 0 0 15,1 1 0-15,2 4 0 0,0-1 0 0,2 2 0 16,1 3 0-16,-1-1 0 0,1-3 0 0,0-1 0 15,1 0 0-15,0-1 0 0,-2 0 0 0,1-1 128 16,-2-2-128-16,0 0 0 0,-1 0 0 0,2 0 0 16,-1-2 0-16,0 2 0 0,-2 0 0 0,1 0 0 15,0-2 0-15,-1 2 0 0,-2-2 0 0,0 1 0 16,0 0 144-16,-1 1-144 0,-2-2 160 0,-1 2-160 0,-3 0 192 16,0 0-64-16,-2-2-128 0,-1 2 192 0,-2-4-192 0,-2 3 128 15,-2-3-128-15,0 2 0 0,-3-3 160 0,-2-2-160 16,-2 1 160-16,-1-4-160 0,-1 0 0 0,1-2 0 15,0-1 0-15,1-4 0 16,-1-4-432-16,1-2-176 0,0-2-32 0,3-1-9216 16,2-3-1824-16</inkml:trace>
  <inkml:trace contextRef="#ctx0" brushRef="#br0" timeOffset="11065.54">15562 16774 32303 0,'-13'0'1424'0,"13"0"304"0,-10 5-1376 0,1 2-352 0,2 2 0 0,2 4 0 16,1 0 144-16,0 0-144 0,0 4 192 0,1-1-192 16,-3 1-368-16,1 0-176 0,0 0-32 15,1-3-16-15,-1-2 288 0,1-2 64 0,1 3 16 0,2-5 0 16,1-8 224-16,0 0 0 0,0 10 0 0,0-10 0 0,0 0 448 0,3 10 48 16,-3-10 0-16,0 0 0 0,7 6 32 0,2-1 16 15,2 0 0-15,2 2 0 0,0-3-320 0,1 0-64 16,1-2-16-16,0 1 0 0,2 1-144 0,3-4 0 15,1-1 0-15,-2-1 0 0,-1 0-208 0,2-2 16 16,0-1 16-16,-1-2 0 16,1-1-432-16,1 0-96 0,-2-1 0 0,-1 0-16 15,-2-4-1984-15,-2-1-400 0,3-8-80 0,-5-3-16 0</inkml:trace>
  <inkml:trace contextRef="#ctx0" brushRef="#br0" timeOffset="11247.26">15781 16819 33055 0,'-10'16'1472'0,"5"-4"288"0,0 1-1408 0,-1 6-352 0,1 3 0 0,1-1 0 15,2 3 592-15,-1 1 48 0,0 1 16 0,2 2 0 16,0-2-528-16,0 2-128 0,-2 1 0 0,2 0 0 16,-2-1 0-16,2 1-144 0,-1 1 144 0,1-1-208 31,-1-3-656-31,-1 1-128 0,2 2-32 0,-1-3-8736 0,0-4-1760 0</inkml:trace>
  <inkml:trace contextRef="#ctx0" brushRef="#br0" timeOffset="12501.26">11200 13810 26367 0,'-21'-8'1168'0,"10"1"240"0,-2 1-1120 0,2-2-288 16,2 0 0-16,3 0 0 0,0 2 736 0,2-3 96 16,-1 2 0-16,3 1 16 0,2 6-336 0,-2-10-80 15,1 3-16-15,1 7 0 0,4-8-112 0,-4 8-32 16,8-9 0-16,1 5 0 0,-9 4-112 0,17-3-32 16,1 2 0-16,2 0 0 0,-1 1 64 0,2 3 0 15,0 3 0-15,2 3 0 0,3 3 16 0,0-1 16 16,1 4 0-16,0 0 0 0,0-2-32 0,3 4 0 15,3 0 0-15,3 3 0 0,4-1-192 0,1 5 128 0,4-1-128 16,1 1 0-16,3-1 176 0,2 1-176 16,-1-1 192-16,3 2-192 0,-1-2 144 0,1 1-144 0,3-1 0 0,5-1 144 15,5-1-144-15,0 1 0 0,1 2 0 0,-2-2 128 16,-3-2-128-16,1-1 0 0,0 3 0 0,-1 2 0 16,-1 2 128-16,1-1-128 0,-2 1 128 0,-2 2-128 15,-3 2 0-15,-3 0 0 0,-1 2 0 0,-1 2 0 16,-2-1 0-16,-1 4 0 0,0-3 0 0,-2-2 0 15,1-2 0-15,-2-2 0 0,-1-2 0 0,-1-1 0 16,-3-2 128-16,-2-5 64 0,-3-2 0 0,-1-3 0 16,1-3 320-16,-2 0 80 0,-2-4 16 0,0 1 0 15,-2-2-160-15,0 0-16 0,-1 0-16 0,-1 1 0 16,-1 0-80-16,-3-3-16 0,-1 1 0 0,-3-3 0 16,-3 1-16-16,-2 1-16 0,0-3 0 0,-3 1 0 0,-10-1-128 15,0 0-32-15,0 0 0 0,0 0 0 0,0 0 0 0,8-5-128 16,-8 5 192-16,0 0-64 15,1-9-128-15,-2-1 192 0,0 0-192 0,-2 1 192 0,-1 2-192 0,0-5 128 16,-1 0-128-16,0-1 128 0,-1 0-128 0,1-1 0 16,0 1 144-16,0 3-144 0,0 0 144 0,-1 0-144 15,-1 1 192-15,0-2-192 0,-1 2 0 0,0 1 0 16,-2 2 0-16,0 0 0 0,-1 0 224 0,1 2-16 16,-1-3 0-16,1 4 0 0,-1-1-80 0,2 0 0 15,0 0-128-15,0 0 192 0,9 4-192 0,-10-4 128 16,10 4-128-16,-7-5 0 0,7 5 144 0,-5-7-144 15,5 7 128-15,0 0-128 0,0 0 0 0,0 0 0 16,0 0-224-16,0 0 80 0,0 0 144 0,0 0-192 0,10-1 192 0,1 4-192 16,-1 0 192-16,1 4-128 15,-1 1 128-15,2 1-128 0,-1-1 128 0,1 5-192 16,1 1 192-16,0 0-192 0,2 1-96 0,-2-1-32 0,-3 2 0 0,-1-1 0 16,-1 1 320-16,-1-2-160 0,-1-2 160 0,1-1-128 15,-3-1 128-15,-4-10 0 0,3 13 0 0,1-5 0 16,-4-8 0-16,0 0 0 0,2 10 0 0,-2-10 0 15,0 12 0-15,0-12 256 0,-2 8-48 0,2-8 0 16,-5 9-208-16,5-9 144 0,-5 8-144 0,5-8 128 16,-7 9 64-16,-2-3 16 0,0 1 0 0,-1-1 0 15,-3 1-80-15,0 0 0 0,0-1-128 0,-2 2 192 16,2 1-48-16,-2-1-16 0,-2 0 0 0,0-1 0 0,-2 3-128 16,1-4 0-16,0 3 0 0,-2-1 0 0,2-1 0 15,0-1-176-15,-2 1 48 0,2-1 0 16,1-1-1536-16,1 1-320 0,1 0-48 0,-2-5-15856 15</inkml:trace>
  <inkml:trace contextRef="#ctx0" brushRef="#br0" timeOffset="13668.51">11268 13842 35007 0,'-17'-13'1552'0,"7"7"320"0,-1-1-1488 0,2 3-384 0,3 2 0 0,6 2 0 0,0 0 288 16,0 0-16-16,0 0 0 0,0 0 0 0,0 0-272 0,-2 15 0 16,2-2-128-16,3 2 128 0,2 0 0 0,0 0 0 15,-1 0-128-15,1 2 128 0,1 1 0 0,1 3 0 16,1-4 0-16,3 3 0 0,-1-1 0 0,2 5 0 16,1-3 0-16,1 2 0 0,1 1 0 0,2 0 0 15,0 4 0-15,2-1 0 0,3 0 0 0,4 3 208 16,3 2-32-16,4 0-16 0,2 2 96 0,5 3 32 15,3 2 0-15,5-1 0 0,3-1-16 0,1 1 0 16,2 0 0-16,-1 1 0 0,1 3-144 0,2 1-128 0,1-4 192 16,4 4-192-16,2 1 128 0,-2 3-128 0,1 3 0 0,-5-4 0 15,-4-3 0-15,2 1 0 0,-1 0 0 0,-1 4 0 16,-1 6 0-16,0 1 0 0,-1 1 0 0,-1 4 0 16,-1-3 0-16,0-2 0 0,-3-6 0 0,1-4 0 15,-2-5 0-15,-1 2 0 0,0-3 0 0,1 0 0 16,-2-1 0-16,0 0 0 0,-1 1 144 0,-1 1-144 15,1 2 128-15,-2-3-128 0,-2 3 0 0,0-3 144 16,-5-3-144-16,-1 0 192 0,-2-1-192 0,0 0 192 16,0 1 80-16,-3 1 32 0,-2-7 0 0,-1 3 0 15,-1-1-16-15,-2 2 0 0,-4-8 0 0,0 0 0 16,1-2-96-16,-2-4-32 0,-2 0 0 0,1-4 0 16,-1-1 0-16,2-2 0 0,-1 0 0 0,1-2 0 15,-3-2 0-15,-1 0 0 0,-2-5 0 0,2 0 0 0,-1-1-32 16,1-2-128-16,-1 0 192 0,-1-1-64 0,-1 1 32 0,-9-1 0 15,12-1 0-15,-12 1 0 0,9-4-160 0,-1 0 192 16,-8 4-192-16,9-5 192 0,-2-4 16 0,-1 0 16 16,-2-2 0-16,0 1 0 0,0 0-32 0,-2-5-16 15,0 1 0-15,-1 1 0 0,0-2-176 0,-1 1 0 16,0 0 144-16,0-3-144 0,-1-1 0 0,0-2 144 16,-1 2-144-16,1 1 0 0,-2 0 144 0,1-1-144 15,-1 2 0-15,1-2 144 0,-2 2-144 0,1 3 0 16,1 0 0-16,-1 1 0 0,0 2 0 0,1 1 0 15,-1 1 0-15,3 8 0 0,-3-11-128 0,3 11 128 16,0 0 0-16,0 0 0 0,0 0 0 0,0 0-144 16,0 0 144-16,0 0 0 0,0 0-176 0,0 0 176 0,0 0-160 0,2 14 160 15,0-3-160-15,-2-11 160 0,4 13-160 0,2-1 160 16,-6-12 0-16,7 14-144 0,0-2 144 16,-1 2 0-16,2-1 0 0,0-3 0 0,-8-10 0 15,9 10-128-15,-1 0 128 0,1 1-128 0,-1-1 128 0,-2 1-128 16,0 0 128-16,-1 1 0 0,-1-1 0 0,0-1 0 15,-3 1 0-15,-1-2 0 0,-1-2 0 0,-1 3 0 16,2-10-128-16,-2 10 128 0,-2-2-128 0,1 0 128 16,-2-1 0-16,0 1 0 0,-2-1 0 0,-1-1 176 15,-1 1-48-15,0 1-128 0,-1-2 192 0,-2 2-64 16,0-1 16-16,-2-1 0 0,-3 2 0 0,0 0 0 16,-1 0 48-16,-2-2 0 0,-2 2 0 0,-1 0 0 15,-2 0-16-15,0 1 0 0,0 1 0 0,2-1 0 16,-2 2-176-16,2 0 128 0,-2 4-128 0,1-2 128 0,1 1-128 15,1-1 0-15,1-1 0 0,1 1 0 0,2 0-128 16,2-1-64-16,2-2-16 0,2-1 0 16,1-4-2208-16,0 1-432 15,2-5-96-15</inkml:trace>
  <inkml:trace contextRef="#ctx0" brushRef="#br0" timeOffset="14502.32">15770 11821 11967 0,'0'0'528'0,"0"0"112"0,0 0-512 0,0 0-128 0,11-5 0 0,3 1 0 15,-1 0 1488-15,0 2 272 0,0 0 48 0,1 1 16 0,2-1-1408 0,2 0-288 16,0 1-128-16,2 0 128 0,1 1-128 0,2-3 0 16,3 2-192-16,3-1 192 0,1 2-128 0,1-1 128 15,0-2 0-15,1 2 0 0,-2 0-256 16,-2 0 0-16,-2-3 16 0,-1 1 0 0,-1 2-128 0,-1 1-16 16,-1 0-16-16,0 0 0 15,-1 0-272-15,-1 0-48 0,-1 0-16 16,0-2 0-16,-1 1-32 0,-1 0-16 0,-3-2 0 0</inkml:trace>
  <inkml:trace contextRef="#ctx0" brushRef="#br0" timeOffset="15303.59">16015 11793 11967 0,'0'0'1072'0,"0"0"-864"0,0 0-208 0,0 0 0 16,0 0 1472-16,0 0 240 0,0 0 48 0,0 0 16 15,0 0-1104-15,0 0-224 0,0 0-32 0,0 0-16 16,0 0 176-16,0 0 48 0,0 0 0 0,12 4 0 15,-2 2-112-15,2-3-32 0,-2-1 0 0,2 1 0 16,1 0-32-16,0-1-16 0,0 1 0 0,1-1 0 16,2 1 48-16,1 0 16 0,1-3 0 0,0-3 0 15,1 2-176-15,2-1-48 0,-1-2 0 0,5 1 0 0,1-1 16 0,4 0 0 16,4-1 0-16,0 1 0 0,3 0-16 0,0 1 0 16,2-1 0-16,1 3 0 0,-1 0-144 0,0-1-128 15,0 0 192-15,-3 0-192 0,-3 2 0 0,0 2 0 16,-2-1 0-16,0 3 0 0,0 1 0 0,-2 2 0 15,-1-3 0-15,-2 1 0 0,-2 1 0 0,-1 1 0 16,-3 1 0-16,1-4 0 0,0 1-208 0,-3-1-160 16,-1 0-16-16,0-2-16 15,0-1-1552-15,-1-1-304 0,-2-1-64 0</inkml:trace>
  <inkml:trace contextRef="#ctx0" brushRef="#br0" timeOffset="15970.27">15831 13093 11967 0,'-6'-7'1072'0,"0"3"-864"0,0 1-208 0,6 3 0 15,-7-6 2896-15,7 6 544 0,0 0 96 0,0 0 32 16,0 0-2800-16,0 0-544 0,8-4-224 0,3 1 176 16,-1 2-176-16,2-1 0 0,1 2-160 0,1 1 160 15,2 0 0-15,2 2-144 0,0-1 144 0,4 1 0 16,1-2 0-16,4 1 304 0,3-1-48 0,1 1-16 15,2-2 96-15,1 2 32 0,2-4 0 0,-1 2 0 16,-1 0 0-16,3-2 0 0,1-1 0 0,1 2 0 16,-1 0-64-16,-1-1-16 0,1 1 0 0,1 1 0 0,2 0-288 15,-2 0 128-15,0 0-128 0,-3 0 0 0,0 0 0 0,-4 0-144 16,-3 0-16-16,-2 0 0 16,-1 0-1904-16,0 0-384 0,2-1-80 0</inkml:trace>
  <inkml:trace contextRef="#ctx0" brushRef="#br0" timeOffset="16740.37">16124 15069 17503 0,'0'0'768'0,"-7"-5"176"0,7 5-752 0,0 0-192 0,0 0 0 0,0 0 0 16,3-9 1424-16,-3 9 256 0,12-6 48 0,1 1 16 15,2 0-1408-15,0 0-336 0,2 1 0 0,1 1 0 16,1 2 0-16,0 0 160 0,3 1-160 0,3 0 160 15,1 1 160-15,2 0 48 0,0 1 0 0,4-1 0 16,0-1 96-16,3 1 32 0,3 0 0 0,1-1 0 16,2-1-336-16,-1 0-160 0,2-2 160 0,-4-1-160 15,-2-1 144-15,-1-1-144 0,1-1 128 0,-1 2-128 16,1 1 0-16,-1 1 0 0,-1 1 128 0,2 0-128 0,-1 1 0 0,0 0 0 16,0 0 0-16,0-1 0 15,1 1-1088-15,-3 1-128 0,1 0-48 16</inkml:trace>
  <inkml:trace contextRef="#ctx0" brushRef="#br0" timeOffset="17355.57">16264 16828 33983 0,'0'0'1504'0,"-9"1"304"0,9-1-1440 0,0 0-368 15,0 0 0-15,0 0 0 0,6 9 0 0,6-2 0 16,2-3 0-16,5-2 0 0,4-2 0 0,4 0-208 0,3-4 16 0,6-1 16 15,4-2 176-15,7 0 0 16,6 0 0-16,3 1 0 0,3-3 0 0,2 2 0 0,2 0 0 0,1 1 128 16,1 2-128-16,0 0 0 0,3-1 0 0,0 0 0 15,-2-2-240-15,0 2-112 0,-4-2-32 0,1 1 0 32,-3 1-192-32,-2-1-32 0,0 3-16 0,-2-5 0 15,-2 3-128-15,0-3-16 0,-6-1-16 0</inkml:trace>
  <inkml:trace contextRef="#ctx0" brushRef="#br0" timeOffset="18372.43">16081 11074 12895 0,'0'0'1152'0,"0"0"-928"0,0 0-224 0,0 0 0 16,0 0 2560-16,13 2 480 0,0-4 96 0,3 2 0 15,0 0-2448-15,1 0-496 0,0-2-192 0,0-1 128 16,1-1-128-16,-1 2 0 0,0 0 0 0,0 1-176 16,-2 0 176-16,2-1-208 0,0 2 80 0,0 0 128 15,-1 0-144-15,-1 0 144 0,1 0 0 0,0 0 0 16,-2 0 0-16,0 0 0 0,-1 0 0 0,0 0 0 15,-2 0 0-15,-11 0 128 0,10 2 0 0,-10-2 16 16,11 2 192-16,-11-2 48 0,0 0 0 0,0 0 0 16,0 0-192-16,2 12-48 0,-3-2 0 0,-3 1 0 15,-1-1-16-15,-3 1 0 0,-2-1 0 0,-2 2 0 16,-1-2-256-16,-1 3-64 0,-1-2-16 0,0 2 0 16,-2 1-32-16,0 4 0 0,0 1 0 0,-1 0 0 15,-2 1 240-15,0 2 0 0,1-2 0 0,1 2-144 16,-1-3 144-16,5 0 0 0,0-3 0 0,2 0-128 15,1-3 128-15,4 1 128 0,0 0-128 0,2-4 176 0,0 0 144 0,0 1 16 16,5-11 16-16,0 12 0 0,0-12-160 0,3 11-48 16,-3-11 0-16,10 12 0 0,-1-5 48 0,1-1 16 15,1-2 0-15,0-1 0 0,0-3-80 0,0 0 0 16,1-2-128-16,1 1 192 0,0 0-192 0,2 1 0 16,0 2 0-16,1 0 0 0,0-2 0 0,0 2 0 15,1 1 0-15,2-1-160 0,-2 0-128 0,-2-1-32 16,1 0 0-16,-2 1-11712 0</inkml:trace>
  <inkml:trace contextRef="#ctx0" brushRef="#br0" timeOffset="18679.88">16694 11364 28223 0,'0'0'1248'0,"-9"5"256"0,0 3-1200 0,2 1-304 0,2 1 0 0,1 3 0 16,3 2 352-16,1-1 16 0,0 2 0 0,1-2 0 0,2 0-368 0,1 2 0 15,0-2 0-15,0 5 0 16,-1-1 0-16,3-1 0 0,-1-1-192 0,1 0 64 16,0 0-752-16,0 1-144 0,1-4-16 0,-1-1-6960 15,-2 0-1408-15</inkml:trace>
  <inkml:trace contextRef="#ctx0" brushRef="#br0" timeOffset="19574.12">16248 12525 11679 0,'0'0'512'0,"0"0"128"0,0 0-512 0,0 0-128 0,0 0 0 0,0 0 0 15,0 0 0-15,11-4 192 0,-11 4-64 0,10-1 0 16,-10 1 704-16,11-5 128 0,0 4 48 0,0-1 0 16,-2-3 96-16,3 1 32 0,1 0 0 0,1-2 0 15,0 1-240-15,2 1-64 0,1-2 0 0,-2 1 0 16,1 1-432-16,0-1-80 0,-2 5-32 0,-1-1 0 16,-1 1-288-16,-12 0 0 0,12 2 0 0,-12-2 0 15,10 4 0-15,-10-4 0 0,0 0 0 0,0 0 0 16,0 0 0-16,7 8 0 0,-7-8 0 0,0 0 0 15,0 0 0-15,0 0 0 0,0 0 0 0,-3 11 0 16,3-11 0-16,-7 7 0 0,1 0 0 0,-1-3 0 0,-3 2 256 0,1 0-48 16,-2 0-16-16,1 2 0 0,-2 0-192 0,1 1-256 15,-3 0 48-15,1 1 16 0,-1 2 192 16,-2 1-176-16,0 3 176 0,0-2-160 0,2 1 160 16,-1 1-128-16,0 4 128 0,0 1-128 0,1 0 128 0,2 1 0 15,2-1 128-15,1-2-128 0,2-2 512 0,3-1 48 16,0-2 0-16,3-1 0 0,2-2-144 0,3-2-32 15,3 0 0-15,0-4 0 0,-7-5-128 0,14 1-48 16,0-1 0-16,0-1 0 0,-2 1-208 0,1-2-240 16,0-1 48-16,1 0 16 15,-1 1-1920-15,0 0-384 0,3 0-80 0,-16 2 0 0</inkml:trace>
  <inkml:trace contextRef="#ctx0" brushRef="#br0" timeOffset="20039.53">16662 12739 5519 0,'0'0'240'0,"0"0"64"0,2-12-304 0,2 1 0 16,1 0 0-16,3 1 0 0,2 1 4496 0,1 0 848 15,-1 0 160-15,1-1 48 0,1 4-4464 0,-2-2-896 16,0 2-192-16,0-1 0 0,-3-2 0 0,4 2 0 16,0 2 0-16,0 0 0 0,-3 0 0 0,-8 5 0 15,9-6 0-15,-9 6 0 0,0 0 0 0,0 0 0 16,10 2 0-16,-10-2 0 0,0 0 0 0,6 10 0 15,-5 1 0-15,-1-11 0 0,0 11 0 0,-3 2 0 16,-2 0-144-16,-2 3 144 0,-2 0 0 0,0 1 0 16,0-3 0-16,1 0 0 0,0 2 0 0,2 0 0 15,-2-1 0-15,2 0 0 0,-1 0 0 0,2 1 0 16,0 0 0-16,1-1 0 0,0 0 0 0,1 0 128 0,2-2-128 16,0 0 0-16,-1-1 464 0,5-2 0 0,1 0 0 15,1-1 0-15,0-1-176 0,3-1-32 16,0-1-16-16,2-1 0 0,1 0-240 0,0-2 176 0,3-1-176 0,0 0 160 15,2-2-160-15,2 0 0 0,0-2-160 0,2 1 160 32,-2 0-640-32,0-1-16 0,-2 1-16 0,1 1-11120 0</inkml:trace>
  <inkml:trace contextRef="#ctx0" brushRef="#br0" timeOffset="20906.62">16435 14233 18431 0,'0'0'1632'0,"0"0"-1312"0,-9 0-320 0,9 0 0 16,0 0 1808-16,0 0 304 0,0 0 48 0,0 0 16 16,0 0-1792-16,11-1-384 0,2 1 0 0,2-1 0 0,0-3 0 15,4 1-208-15,1 2 80 0,5-3 128 0,3 1-192 0,0 1 192 16,1-1-192-16,0-1 192 0,-1-1 0 0,1 0 0 16,-3-3 0-16,-1 1 0 0,-2 1 128 0,-1 1 0 15,-1-1 0-15,-1 1 0 0,-2 1 128 0,-2-1 32 16,-5 4 0-16,0-3 0 0,-2 1 16 0,-9 3 0 15,9-4 0-15,-9 4 0 0,9 0-80 0,-9 0-16 16,8 4 0-16,-8-4 0 0,8 7-208 0,-8-7 0 16,0 0 0-16,6 8 0 0,-6-8 0 0,2 11 0 15,-4 0 0-15,0-1 0 0,-2 1 0 0,-3 0-192 16,0 1 192-16,-1 2-160 0,-3 2 160 0,-2 2-128 16,-2 1 128-16,-1 0-128 0,-1-1 128 0,1 2 0 15,-1 1 0-15,1 2 0 0,-3 1 0 0,1-1 0 0,0 2 0 16,0-4 0-16,-1-2 0 0,1-2 0 0,1 0 0 0,1-1 0 15,3-3 128-15,2 0-128 0,-1 0 128 0,0 1-128 16,0-3 256-16,2-1-32 0,0 1 0 0,2-2 0 16,8-9-224-16,-7 9 128 0,7-9-128 0,0 0 0 15,0 0 128-15,0 0-128 0,0 0 0 0,11 9 144 16,-1-2 0-16,1-2 0 0,0-1 0 0,2-2 0 16,0 1-16-16,2-3-128 0,0 0 192 0,1 0-64 15,1-4-128-15,1 3 0 0,0-1 0 0,1 0 128 16,-1-2-400-16,0 0-96 0,-1 1-16 0,1-1 0 15,1-1-1840-15,-1 0-368 0,7-5-80 16,-6 1-16-16</inkml:trace>
  <inkml:trace contextRef="#ctx0" brushRef="#br0" timeOffset="21477.1">17141 14511 24879 0,'0'0'2208'0,"0"0"-1760"16,8-9-448-16,0 1 0 0,1 0 704 0,1 0 48 0,1-1 16 0,1 1 0 15,1-2-768-15,0 1 0 0,0 1 0 0,0 2 0 16,-1 3 0-16,-1-2 0 0,1-1 0 0,0 5 0 16,-12 1 0-16,11 1 0 0,-11-1 0 0,11 4 0 15,-11-4 0-15,0 0 0 0,8 10-128 0,-8-10 128 16,4 11 0-16,-4 1 0 0,-3-2 0 0,-1 1 0 16,-1 1 0-16,-2-2 144 0,-2 0-144 0,0 1 128 15,-3-2-128-15,2 1 0 0,1-3 144 0,-2 1-144 16,1-2 0-16,2 0 0 0,8-6 0 0,0 0 0 15,-9 5 0-15,9-5 0 0,0 0 0 0,0 0 0 32,0 0-416-32,0 0 0 0,0 0 0 0,0 0 0 0,0 0 128 0,0 0 32 0,9-2 0 0,2 1 0 15,0 0 256-15,0 0 0 0,-1-1-128 0,1 2 128 16,-11 0 0-16,11 0 0 0,1-1 0 0,-2 1 144 16,-10 0 32-16,14 0 0 0,-3-1 0 0,0-1 0 15,-1 0-176-15,1-1 0 0,-1 0 144 0,0 3-144 0,1-2 0 0,-11 2 128 16,12-1-128-16,-12 1 0 0,0 0 0 0,0 0 0 15,7 5 0-15,-7-5 0 0,0 0 320 0,2 10 0 16,-2-10 0-16,-6 13 0 0,0 0-16 0,-2-1-16 16,-1 0 0-16,0-1 0 0,-2 0-144 0,0 2-16 15,-1 0-128-15,0 0 192 0,1-1-192 0,-3 1 0 16,1 1 128-16,-1 0-128 0,-3 1-144 0,2-1-80 16,-2 0-16-16,2-4 0 15,2 0-1568-15,1-2-320 0</inkml:trace>
  <inkml:trace contextRef="#ctx0" brushRef="#br0" timeOffset="22486.87">16693 16028 29535 0,'0'0'1312'0,"0"0"272"0,0 0-1264 0,10-2-320 0,3-3 0 0,2 3 0 16,-1-2 0-16,3 2 128 0,1 1-128 0,0-1 0 15,2 0 0-15,2-1-192 0,2-1 0 0,0 0 0 16,1 0-192-16,-1 0-16 16,0-2-16-16,0-1 0 0,-2 0 416 0,-1 0 0 0,0-1 0 0,-2 0 0 15,-2 1 0-15,-1 0 0 0,-3 0 0 0,-3 2 0 16,-10 5 448-16,9-2 32 0,-9 2 0 0,0 0 0 0,0 0-144 0,0 0-16 16,0 0-16-16,0 0 0 0,0 0-304 0,-6 6 0 15,-2 1 0-15,-2-1 0 0,-2-1-224 0,0 2-48 16,0-1-16-16,2 1 0 0,-2 1 96 0,1 0 32 15,-2-1 0-15,0 4 0 0,-2 1 160 0,1 2 0 16,-2 0 0-16,-1 1-128 0,2-1 128 0,-1 0 0 16,-1 2 0-16,1 1-128 0,1 1 128 0,-1 0 0 15,0-3 0-15,3 0 0 0,2-2 0 0,0 0 0 16,2-2 0-16,3-1 0 0,-2-1 256 0,1-1-32 16,1-1 0-16,6-7 0 0,-9 9-96 0,2-3 0 15,1 1-128-15,-1-1 192 0,7-6-192 0,-6 10 0 16,0-3 128-16,6-7-128 0,-5 8 208 0,5-8 0 0,0 0 0 15,-4 12 0-15,4-12 48 0,0 0 0 0,0 0 0 0,0 0 0 16,3 10-256-16,-3-10 176 0,0 0-176 0,0 0 160 16,0 0-160-16,10 6 0 0,-10-6 0 0,9 5 0 15,-9-5 144-15,11 2-144 0,-1 0 160 0,-10-2-160 16,12 0 208-16,-2-2-48 0,1 0-16 0,-1 1 0 16,-10 1 48-16,13-3 0 0,0 2 0 0,-1 1 0 15,-2 0 16-15,1 0 16 0,-1 1 0 0,1 0 0 16,-1 2-224-16,-10-3 144 0,13 2-144 0,-1 0 128 15,-2-1-128-15,0-1 0 0,0-1 0 0,0-1 0 16,2 0 0-16,0 1 0 0,-2-2 0 0,2 0 0 16,-2 1 0-16,1-1 0 0,-1-1 0 0,1 2 0 15,-1-1 0-15,1-1 0 0,-1 1 0 0,0-2 0 0,0 1 0 16,-10 4 0-16,9-4 0 0,-9 4 0 0,9-2-144 0,-9 2-16 16,0 0 0-16,0 0 0 15,0 0-416-15,0 0-96 0,0 0-16 0,0 0-8976 16,0 0-1792-16</inkml:trace>
  <inkml:trace contextRef="#ctx0" brushRef="#br0" timeOffset="22857.73">17300 16182 27519 0,'0'0'1216'0,"0"0"256"0,0 0-1168 0,-5 9-304 0,0 2 0 0,5-11 0 16,-1 13 288-16,-1-3 0 0,2-10 0 0,-1 13 0 16,0 0-288-16,-1 0 0 0,0-2 0 0,-1 1 0 15,-1 2 0-15,0-1 0 0,-1-1 0 0,1 1 0 16,0 0 0-16,2-3 0 0,-1 2 0 0,3-12 0 15,0 0 256-15,3 10 112 0,-3-10 16 0,8 8 0 16,-8-8 32-16,11 5 16 0,0-1 0 0,0-1 0 16,1 0-128-16,1-2-32 0,0-1 0 0,2 2 0 15,-2-2-272-15,1 0 0 0,2 0 0 0,1 0 0 16,-1-2-432-16,1 1-80 0,-1-3-32 0,1 0 0 16,-1-1-1456-16,-1-2-304 0,1-2-48 0,-2-2-8768 15</inkml:trace>
  <inkml:trace contextRef="#ctx0" brushRef="#br0" timeOffset="23050.64">17569 16164 15663 0,'-8'11'688'0,"2"-4"144"0,-4 4-656 0,3 2-176 15,-1 2 0-15,1 1 0 0,1 1 3456 0,-1 5 640 16,2 3 144-16,0-2 32 0,0 4-3360 0,-1 0-656 0,1 2-256 0,0 1 176 15,0 0-176-15,0 1 0 0,-1 1 0 0,1-2 0 32,0-1-448-32,-2-2 0 0,-2 1-16 0,3-2 0 15,2-7-80-15,2 0-16 0,0-1 0 0</inkml:trace>
  <inkml:trace contextRef="#ctx0" brushRef="#br0" timeOffset="24358.21">17153 11829 5519 0,'-9'-2'496'0,"0"-1"-496"0,0 0 0 0,0 1 0 16,-2 0 4352-16,3 1 784 0,2-1 160 0,6 2 16 16,0 0-4032-16,0 0-832 0,0 0-144 0,0 0-48 0,0 0 0 0,0 0-16 15,0 0 0-15,0 0 0 16,0 0-112-16,0 0 0 0,10-3-128 0,1 2 192 15,-1 1 224-15,2 0 32 0,-1-2 16 0,1 2 0 0,0 0 176 16,1 2 48-16,1-2 0 0,1 1 0 0,-1 0-160 0,2 2-16 16,1-2-16-16,-3 2 0 0,0 1-64 0,1 1-16 15,-1 1 0-15,2 2 0 0,-1 0-96 0,4 1 0 16,0 2-16-16,2-1 0 0,1 2-80 0,3 2-16 16,2-1 0-16,3 2 0 0,2 0-16 0,0-2 0 15,2 0 0-15,3 4 0 0,0-2-64 0,2 1-128 16,4 3 176-16,-1 0-176 0,-3 1 128 0,3 2-128 15,2 1 0-15,1 2 0 0,-1 0 144 0,0 4-144 16,2-1 0-16,1 4 144 0,1-2-144 0,0-3 0 16,2-2 0-16,-1 1 0 0,4-3 0 0,0 3 0 0,0 2 0 0,2-1 0 15,3-1 0-15,0 0 0 0,2-2 0 16,2 2 0-16,0-1 144 0,1 2 0 0,-1 0 0 0,1 1 0 16,1-2-144-16,0 1 192 0,-2 2-192 0,1-2 192 15,-2 3-64-15,-2-1 0 0,1-2 0 0,-3 2 0 16,0 1-128-16,-2 1 160 0,0 2-160 0,-2-2 160 15,1-1-160-15,-2 1 0 0,0 2 0 0,0-3 0 16,0-3 128-16,1 2-128 0,-3-4 0 0,3 0 128 16,-3-2-128-16,1-2 0 0,0-2 0 0,0-2 128 15,-2 0-128-15,-3-2 0 0,-4-2 0 0,-3-2 0 16,0-1-848-16,-2 0-48 0,-5-2-16 16,-4 0 0-16,-4-2-2000 15,-4 2-400-15,-6 0-80 0,-5-2 0 0</inkml:trace>
  <inkml:trace contextRef="#ctx0" brushRef="#br0" timeOffset="25228.26">16801 12991 20271 0,'0'0'896'0,"0"0"192"16,0 0-880-16,0 0-208 0,0 0 0 0,0 0 0 0,0 0 1488 0,0 0 256 15,0 0 48-15,0 0 16 0,0 0-1472 0,0 0-336 16,14-3 0-16,-1 2 0 0,2 0 0 0,0 1 0 16,2 2 144-16,2 0-144 0,-1-2 224 0,3-2-32 15,0 2-16-15,2 2 0 0,0 0 176 0,2 2 32 16,0 0 16-16,1 2 0 0,1 1-96 0,1-3-32 15,-2 4 0-15,1-2 0 0,1 1 0 0,0-2 0 16,0 1 0-16,-2 2 0 0,1 0 48 0,2 0 0 16,2 0 0-16,2 0 0 0,1-2-48 0,2 2 0 0,2 0 0 15,2-2 0-15,3 0-112 0,2 0-32 0,-1 1 0 0,2 0 0 16,-1 1-128-16,4 0 160 0,0-4-160 16,2 5 160-16,0-2 32 0,1 3 0 0,0 3 0 0,2 0 0 15,-2 1-192-15,0-1 160 0,-1 0-160 0,0 1 160 16,-1-1-160-16,0 1 160 0,-2 0-160 0,-1 2 160 15,-1 1-160-15,-1 1 160 0,2-2-160 0,2-1 160 16,-1-2-160-16,0-1 0 0,2-1 144 0,0-2-144 16,1-1 144-16,3-2-144 0,2 1 192 0,0-1-192 15,1 1 320-15,3-5-32 0,-1 3-16 0,-1-2 0 16,-3 0 16-16,1-2 0 0,0 2 0 0,0 0 0 16,-1 3-80-16,0 1-16 0,0 3 0 0,-2-1 0 15,-2 0-16-15,-3 1-16 0,-3 2 0 0,-2 0 0 16,-2-1-160-16,0 5 160 0,-2 1-160 0,-1-1 160 15,-2-2-160-15,1 2 128 0,-2 1-128 0,0-7 128 0,-1 2-128 0,0-2 0 16,-2 1 0-16,1-1 0 0,0-1 0 0,-1-2 128 16,-2-2-128-16,1 0 0 0,1-2 0 0,-2 1 0 15,-3-4 128-15,0 0-128 0,0 0 0 0,-3 0 0 16,0-3 0-16,-3 2 0 16,-3 0-624-16,-4-1 0 0,-1 2 0 0,-1-2 0 15,-2 0-1680-15,-10 2-320 0,11 2-80 0</inkml:trace>
  <inkml:trace contextRef="#ctx0" brushRef="#br0" timeOffset="26012.27">17476 15146 10127 0,'0'0'896'0,"0"0"-704"15,-10 5-192-15,-1 2 0 0,2-3 2272 0,2-1 416 16,7-3 96-16,0 0 16 0,0 0-2144 0,0 0-416 16,0 0-96-16,0 0-16 0,0 0-128 0,0 0 0 15,0 0 0-15,0 0 0 0,15 2 192 0,2-4 64 0,1-1 16 0,2-1 0 16,-1-2 128-16,4 1 32 0,1-1 0 0,4-1 0 15,0 1 144-15,5-5 16 16,1-1 16-16,1-1 0 0,2-1-96 0,3-3 0 0,2-1-16 0,3-2 0 16,5-2-128-16,2 0-32 0,2-3 0 0,4 0 0 15,5-1 32-15,2-1 0 0,1-3 0 0,4 0 0 16,1 0-176-16,2 0-16 0,2-3-16 0,3 1 0 16,5 1-160-16,-2-2 128 0,-1-4-128 0,0 4 128 15,3 0-128-15,0 2 0 0,2-3 0 0,-3 0 0 16,-1-1 0-16,-3 1 0 0,-1-1 0 0,0 3 0 15,-2 2 0-15,1 2 0 0,-2 0 0 0,-3 1 0 0,-6 1 144 16,-1-2-144-16,-2 6 160 0,0-1-160 16,-4 2 256-16,0 0-64 0,-4 0 0 0,0-1 0 15,-5 0-192-15,-2 0 144 0,-2-2-144 0,-2 2 128 0,-2 1-128 0,-1 2 0 16,-3 2 144-16,-1-3-144 0,-4 2 0 0,-2 0 128 16,-2-1-128-16,-4 3 0 0,-2-1 0 0,-2 4-208 15,-4 1 16-15,-3 0 16 16,-3 2-672-16,-3 0-144 0,-2 4-32 0,-5 6-7664 15,0 0-1536-15</inkml:trace>
  <inkml:trace contextRef="#ctx0" brushRef="#br0" timeOffset="26777.27">17862 16760 8287 0,'-15'9'736'0,"4"0"-592"15,-1-1-144-15,-1 2 0 0,-1 2 640 0,0-3 112 16,-1 3 16-16,4-2 0 0,0-2-368 0,3-3-64 16,8-5-16-16,-7 6 0 0,7-6 1536 0,0 0 320 0,0 0 48 0,0 0 16 15,0 0-816-15,0 0-144 0,7-11-48 0,3 3 0 16,0 1-944-16,2-3-288 0,1 3 128 0,1-4-128 15,0 1 0-15,3-2 0 0,3-4 0 0,3-2 0 16,3-4 240-16,4-3-32 0,3-3 0 0,5-5 0 16,5-2 256-16,4-4 48 0,5-7 16 0,4-1 0 15,4-5 112-15,1-2 32 0,3 1 0 0,3-3 0 16,-1-4-256-16,3 0-48 0,3 0-16 0,2-5 0 16,1-4-192-16,-1-2-32 0,-1 1-128 0,1 3 192 15,0 4-192-15,2-1 0 0,0 0 128 0,-3 1-128 16,-3-2 0-16,-1 5 0 0,-2 3 0 0,0 1 0 15,1 2 0-15,0 1 0 0,0 2 0 0,-2 0 0 16,-4-2 208-16,-2 0-48 0,-4 0-16 0,0 2 0 16,-2 3-16-16,0 4 0 0,-3 4 0 0,-4 1 0 0,-6 3-128 0,0 2 0 15,-2 1 144-15,-5 2-144 0,-5 2 0 0,-5 2 144 16,-3 5-144-16,-3 2 0 0,-3 3 128 0,-4 4-128 16,-1 3 0-16,-4 3 0 0,-6 7 0 0,0 0 0 15,8-2-160-15,-8 2 160 16,0 0-720-16,10-3-32 0,-10 3 0 0,11-2 0 15,-11 2-464-15,10-2-112 0,-10 2-16 0,0 0-10688 0</inkml:trace>
  <inkml:trace contextRef="#ctx0" brushRef="#br0" timeOffset="28369.66">21429 13313 11055 0,'-12'-3'480'0,"12"3"112"0,-9-1-464 0,9 1-128 0,0 0 0 0,0 0 0 16,-4-5 2208-16,4 5 416 0,3-9 96 0,2-4 16 15,2 1-1504-15,3-1-288 0,3-3-64 0,2 0-16 16,-2 0-352-16,1-4-80 0,0 3-16 0,1-3 0 15,-1 4-288-15,-1-4-128 0,0 4 128 0,-3-1-128 16,-4-1 128-16,-2 2-128 0,-2 1 128 0,-3 1-128 16,-2 0 432-16,-2 0 0 0,-3 2 0 0,-1 2 0 15,-1 1 128-15,-2 2 16 0,0 2 16 0,-1 2 0 16,-1 1-192-16,-2 2-32 0,1 2-16 0,0 1 0 16,1 2 0-16,0 4 0 0,1 1 0 0,1 1 0 0,1 1-160 15,1 2-16-15,1 5-16 0,1 1 0 0,1 1-160 0,1 5 0 16,-1 7 0-16,2 4 0 0,1 0 160 0,2 6 0 15,-1 2 0-15,0 3 0 0,1 4-160 0,-1 2 192 16,-1-2-192-16,2 1 192 0,-1 3-192 0,2-2 160 16,-2 2-160-16,2-4 160 0,0-1-160 0,-2-2 0 15,3-6 0-15,-1-2 128 0,-2-2-128 0,0-7 0 16,0-2 0-16,0-2 0 0,0-1 128 0,-1-5-128 16,1-2 0-16,-1-7 128 0,0 0-304 0,0-3-64 15,0-1-16-15,4-9 0 16,0 0-608-16,0 0-128 0,0 0-32 0,-9-6-12800 0</inkml:trace>
  <inkml:trace contextRef="#ctx0" brushRef="#br0" timeOffset="28602.08">21073 13752 33855 0,'0'0'1504'0,"-9"2"304"0,1 3-1440 0,8-5-368 0,-10 2 0 0,10-2 0 15,0 0 576-15,0 0 64 0,0 0 0 0,12 8 0 16,-12-8-208-16,15 1-48 0,2-2 0 0,3-3 0 16,2-1-160-16,3-3-32 0,2-1-16 0,2-1 0 15,2-1-176-15,-1-1 128 0,0-2-128 0,0 1 128 16,-1 3-304-16,1-3-64 0,-2 2-16 0,0 2 0 16,-1 1-1472-16,-1-1-288 0,0 1-64 0,-4 0-12496 15</inkml:trace>
  <inkml:trace contextRef="#ctx0" brushRef="#br1" timeOffset="41205.8">17402 12278 16575 0,'0'0'736'0,"0"0"160"0,3-9-720 0,-3 9-176 0,0 0 0 0,0-8 0 16,0 8 944-16,-3-9 144 0,-1 2 48 0,4 7 0 16,-6-8-880-16,-1 2-256 0,-1 1 128 0,0-1-128 15,1 1 0-15,-1 1 0 0,-1 0 0 0,-2-1 0 16,-2 0 0-16,0 0 0 0,-1-2 0 0,-3-1 0 15,-1 0 0-15,-2-1 256 0,1 0-64 0,-2 0-16 16,-3-1 208-16,1-2 64 0,-2 0 0 0,1-1 0 16,1 1-256-16,-2 1-64 0,-1-1 0 0,0 0 0 15,-1 1 32-15,-3 0 0 0,0 1 0 0,-3 2 0 16,1 0 32-16,-4 0 16 0,-1 2 0 0,-3-1 0 16,1-1 80-16,-1 2 16 0,-2-2 0 0,3 1 0 15,3 1-80-15,-1-1-16 0,1 1 0 0,0 1 0 0,1 1-208 16,0 2 0-16,0 2 0 0,-3 0 0 0,-4 2 0 0,-1-2 0 15,0-2 0-15,0 1 0 0,0-5 0 0,1 0 0 16,1-1 0-16,-1 1-160 0,-1 1 160 0,0 0 0 16,-1 4 160-16,-1-2-160 0,-2 3 0 0,-2-1 0 15,-5-2 0-15,4 1-160 0,1-1 160 0,4 2 0 16,0-3 0-16,4 2 0 0,1 2 0 0,4 3 0 16,2 0 0-16,1 3 0 0,2 1 0 0,-1-1 0 15,-4 3 0-15,1 0 0 0,-1-1 0 0,-1-1 0 16,1-2 0-16,3 2 128 0,2-2-128 0,0 1 0 15,-1 1 0-15,1-1 0 0,0 1 0 0,-1-1 0 16,2 0 0-16,0 3 0 0,2-3 0 0,-2 1 0 16,-3-2-176-16,-3 1 176 0,-3 1 0 0,-3-1 0 0,-3 1 0 0,4 1 0 15,3 1 0-15,1 1 0 0,1 1 0 0,1-1 0 16,0 1 0-16,1 2 0 0,2-3 0 0,2 2 0 16,0 0 0-16,-1-1 0 0,0 1 0 0,0 0 0 15,1-2 0-15,0 1 0 0,-2-1 0 0,4 1 0 16,0-2 0-16,2 1-144 0,0 0 144 0,0 1 0 15,0-1 0-15,0 2 0 0,0 1 0 0,0 3 0 16,-2-3 0-16,0 4-128 16,-2 0 128-16,-2 2 0 0,-2 1 0 0,-1-3-160 0,-3 0 160 15,-1 0 0-15,-2 0-320 0,0 0 32 0,2-2 16 0,1 1 0 16,0 1 48-16,2 0 16 0,2 1 0 0,3 0 0 16,1 2 208-16,1-1 0 0,3 0 0 0,1-1-144 15,2-2 144-15,-2-2 0 0,2-1 0 0,0 0 0 0,3-1 0 0,-1-1 0 16,0 2 0-16,3-2 0 15,1 2 0-15,0-3 128 0,-3 1-128 0,4-2 0 0,2-1 0 0,1 0 128 16,1 2-128-16,1-2 0 16,-1 0 176-16,0-1-48 0,0 0 0 0,-1 1 0 0,2 0-128 0,-1-1 0 15,0 0 0-15,0 1 0 0,2 0 0 0,0-1 0 16,-1 1 0-16,1 0-176 0,2-1 368 0,1-1 80 16,1 1 16-16,-1-1 0 0,1 1-96 0,1 0 0 15,-2 1-16-15,2-1 0 0,5-7-176 0,-8 9 128 16,2-1-128-16,0 0 128 0,6-8-128 0,-6 7 0 15,-1-1 0-15,7-6 128 0,-8 5-128 0,8-5 0 16,-7 6 0-16,0 0 0 0,-2-3 0 0,9-3 128 16,-9 4-128-16,1 0 0 0,2 1 0 0,-1-3 0 0,-1 0 0 0,8-2 0 15,-9 4 0-15,-1 2 0 0,-1-3 0 0,2 3 0 16,1-2 0-16,2 1 0 0,-1 0 0 0,7-5 0 16,-6 7 0-16,6-7 0 0,-8 3 0 0,8-3 0 15,0 0 0-15,0 0 128 0,-5 7-128 0,5-7 0 16,0 0 144-16,-6 6-144 0,6-6 160 15,0 0-160-15,0 0 128 0,0 0-128 0,0 0 0 0,0 0 0 16,0 0 352-16,0 0-32 0,0 0 0 0,0 0 0 16,-1-6 208-16,1 6 48 0,3-10 0 0,2 0 0 15,0 1-224-15,3 0-32 0,0-3-16 0,1 2 0 16,1-4-304-16,0 1 0 0,0-2 128 0,2-2-128 16,-1-1 0-16,1-2 128 0,-1 1-128 0,0-1 0 15,2-2 128-15,2-1-128 0,-2-1 0 0,1 3 0 16,0 1 0-16,2 0 0 0,-2 2 0 0,1 1 0 15,-1 2 0-15,-1 2 0 0,-1 0 0 0,-2 0 0 0,1 0 0 0,-1 3 0 16,-1-1 0-16,-1 4 0 0,-1-1 0 0,-1 3 0 16,1-1 0-16,-7 6 0 0,0 0 0 0,6-6 0 15,-6 6 0-15,0 0-144 0,0 0 144 0,0 0 0 16,0 0 0-16,0 0-128 0,0 0 128 0,9 8 0 16,-9-8 0-16,3 13-128 0,-3 0 128 0,-1 1-160 15,-3 0 160-15,-2-1-160 0,-3 1 160 0,0 0 0 16,-1 0 0-16,-2 1 0 0,-1 0 0 0,1 1 0 15,-1-1 0-15,0 2 0 0,0 0 0 0,0 3 0 16,-3-4 0-16,2 1 0 0,0-1 0 0,1-1 0 16,1 0 0-16,-1 2 128 0,0 0-128 0,0 0 128 0,-1 2-128 15,1-2 128-15,1-6-128 0,-1 2 0 16,-2 0 128-16,4-2-128 0,2 0 224 0,1-3-32 0,1 0 0 0,2-1 0 16,5-7 144-16,0 0 32 0,0 0 0 0,0 0 0 15,0 0-128-15,0 0-32 0,0 0 0 0,0 0 0 16,10 7-16-16,2-3 0 0,1-4 0 0,0-1 0 15,0-2 64-15,0 1 16 0,2-2 0 0,0 0 0 16,0 1-272-16,3 1 128 0,1-2-128 0,2 1 0 16,1-1 0-16,2 2 0 0,1 0 0 0,1-1 0 31,0 0-720-31,3 0-48 0,1 1-16 0,2 0 0 16,2 1-1968-16,1 0-384 0,2 0-64 0</inkml:trace>
  <inkml:trace contextRef="#ctx0" brushRef="#br1" timeOffset="42360.45">14268 13328 11055 0,'0'0'976'0,"-3"-9"-784"0,3 9-192 0,-2-9 0 0,-2-2 2048 0,0 1 352 16,1 3 80-16,3 7 16 0,-5-10-1632 0,5 10-320 16,-6-6-64-16,-2 1-16 0,0-1-336 0,-1 3-128 15,-2 0 0-15,1 2 0 0,-2-2 0 0,-1 3 0 16,-3 0-128-16,-2 0 128 0,-3 3 0 0,-5 1 0 16,-5-3 0-16,-4 1 0 0,-6 2 192 0,-2 2 64 15,-4 0 0-15,-1 1 0 0,-1 0 272 16,-1 3 64-16,1-1 16 0,-2 1 0 0,-1 2 144 0,-2 2 16 15,-3 1 16-15,1 0 0 0,1 0-288 0,1-1-64 16,1-1-16-16,1 1 0 0,2 1-256 0,2 0-160 16,1 2 192-16,-2 0-192 0,-4-4 128 0,1 4-128 0,-2-5 0 15,4 4 0-15,2-1 240 0,1-2-16 16,1 4 0-16,3-3 0 0,3 2 128 0,2 1 32 0,0 1 0 16,0-1 0-16,-1 2-144 0,4-3-32 0,2 1 0 0,2-2 0 15,0-3-208-15,3-1 176 0,5 0-176 16,2-2 160-16,2 1-160 0,2-3 192 0,1 1-192 0,3-2 192 15,1-1-32-15,2-1 0 0,-1 0 0 0,11-4 0 16,-9 4 0-16,9-4 0 0,-9 3 0 0,9-3 0 16,0 0-32-16,-8 2 0 0,8-2 0 0,0 0 0 15,-8 4 0-15,8-4-128 0,0 0 192 0,0 0-64 16,0 0-128-16,0 0 0 0,0 0 0 0,0 0 0 16,0 0 160-16,0 0-160 0,0 0 192 0,0 0-192 15,0 0 176-15,0 0-176 0,0 0 160 0,0 0-160 16,0 0 128-16,0 0-128 0,0 0 0 0,0 0 144 0,0 0-144 15,8-9 0-15,-1 3 144 0,1-2-144 16,-2-1 128-16,1 1-128 0,1-1 160 0,1 1-160 0,1-1 128 0,1 1-128 16,0-1 0-16,1 0 0 0,0-2 0 0,2 1 0 15,0-2 0-15,2 2 0 0,2-1 0 0,1 1 0 16,-1-2 0-16,0 2 0 0,2-2 0 0,0 3 0 16,0-3 0-16,-2 2 0 0,1 0 0 0,-4 1 0 15,0 0 0-15,-4 0 0 0,1 0 0 0,0 0 0 16,-3 0 0-16,-1 0 0 0,-2-2 0 0,1 2 0 15,-2 1 0-15,-5 8 0 0,4-12 0 0,-4 12 0 16,0 0 0-16,0 0 0 0,0 0 0 0,0 0 0 16,0 0 0-16,0 0 0 0,-7-5 0 0,7 5 0 15,-9 1 0-15,0 2-160 0,-1 0 160 0,-1 2 0 16,-1 1-144-16,-1 2 144 0,-1 1 0 0,-3 3-144 0,-4-3 144 16,2 2 0-16,-2-1-128 0,1 3 128 0,-1-5 0 0,2 4 0 15,1-1 0-15,1 2-128 0,0 1 128 0,4 0 0 16,1 0 0-16,0 2 0 0,2-1 0 15,1 1 0-15,1-2 0 0,1 1 0 0,2-2-128 0,3 1 128 16,0-1 0-16,4-4 0 0,-2-9 0 0,6 8 0 16,2-1 272-16,2-1-32 0,3-3-16 0,3 1 0 15,2-2-32-15,3 2 0 0,1-2 0 0,4-1 0 16,2 0-192-16,-1 2 0 0,2-3 0 0,-1 1 0 31,1 2-544-31,1 1-160 0,1 1-16 0,2 1-16 16,1 1-2736-16,0 3-560 0</inkml:trace>
  <inkml:trace contextRef="#ctx0" brushRef="#br1" timeOffset="43489.38">13258 15182 23727 0,'0'0'1040'0,"-11"-2"240"0,1-1-1024 0,-1-2-256 0,2 1 0 0,0 0 0 0,1 0 544 0,0-1 64 16,-1-2 16-16,-1 0 0 16,-2-4-496-16,-1 2-128 0,-1-1 0 0,-1-1 0 15,-2-2 0-15,0 0 0 0,-2 1 128 0,-1-2-128 0,-1-4 384 0,-2 0 0 16,-2-5 0-16,-1 3 0 0,-3-4 224 0,-1 5 48 16,-1-5 16-16,-1 5 0 0,-4-4 32 0,4 2 16 15,-1-2 0-15,1 0 0 0,-1 0-192 0,2 1-32 16,-1-1-16-16,2 1 0 0,0-2-144 0,2 5-16 15,-1 0-16-15,-1 0 0 0,-1-1-32 0,1 2 0 16,1-5 0-16,2 3 0 0,-1-5-16 0,2 2-16 16,-1-2 0-16,2 1 0 0,0 2-96 0,2 0-16 15,-1 0 0-15,1 1 0 0,0 3-128 0,-1 0 0 16,1-3 0-16,-1 3 0 0,2-1 0 0,1 2 0 16,2 2 0-16,-1 0 0 0,0 1 144 0,1 1-144 0,-1 1 160 0,1-1-160 15,1 1 0-15,1 3 128 0,2-2-128 0,4 0 0 16,-1-1 128-16,3 1-128 0,2-2 176 0,2 1-176 15,1 0 256-15,3 2-48 0,1-1-16 0,0 2 0 16,0 0-192-16,0 9-128 0,0 0 128 0,4-9-208 16,0 0 208-16,-4 9 0 0,0 0 0 0,0 0-144 15,0 0 144-15,0 0 0 0,0 0-144 0,10-4 144 16,-10 4 0-16,0 0 0 0,9-3 0 0,-9 3 0 16,0 0-160-16,12 4 160 0,-12-4 0 0,10 5-144 15,-10-5 144-15,11 8 0 0,-4 0 0 0,0 0-128 16,-7-8 128-16,7 10 0 0,-7-10 0 0,6 15 0 15,-1 0 0-15,-1-2-160 0,-1 2 160 0,-3 0 0 16,0 2-144-16,0 3 144 0,-2 1 0 0,1 2-144 16,0 2 144-16,0 0 0 0,-1-2 0 0,2-1-128 15,0-1 128-15,0 1 0 0,0-2 0 0,2-2 0 0,-1-2 0 0,1-2 0 16,1 0 0-16,0 0 128 0,-3-4-128 0,0-1 0 16,0-9 0-16,0 9 128 0,0-9-128 0,0 0 0 15,0 0 128-15,0 0-128 0,0 0 160 0,0 0-32 16,0 0-128-16,0 0 192 0,-3-10 128 0,2-2 0 15,-1-1 16-15,2 1 0 0,0-3-80 0,0 0-32 16,-1 0 0-16,1-2 0 0,0 0-224 0,-1 0 144 16,-3-3-144-16,0 1 128 0,1-2-128 0,1 0 0 15,-2 0 0-15,0 3 0 0,0-3 0 0,0 5 0 16,0-1 0-16,0 3 0 0,-1 0 0 0,1 1 0 16,0 0 0-16,0 2 0 0,-1 1 0 0,1 2 0 15,4 8 0-15,-4-8 0 0,2 0-128 0,2 8 128 0,0 0 0 0,0 0 0 16,0 0 0-16,0 0 0 0,0 0 0 0,10-2 0 15,2 2 0-15,1 2 0 0,3-2-144 0,-1 2 144 16,1 0 0-16,1 1 0 0,0 1 0 0,0 1 0 16,-2 0 0-16,2 2 0 0,0-1 0 0,2 2 0 15,-3 1 0-15,4 0-128 0,-2 2 128 0,2 0 0 16,-1 1-368-16,2 1-16 0,0 0 0 0,1 2 0 31,0-1-1744-31,3 0-368 0,1-1-64 0,3 0-7392 0,2-2-1488 0</inkml:trace>
  <inkml:trace contextRef="#ctx0" brushRef="#br1" timeOffset="44640.25">12967 16081 10127 0,'-15'-6'896'0,"5"1"-704"0,-3 0-192 0,-1-2 0 16,-1 1 2416-16,0-1 448 0,-1-2 80 0,0 3 32 15,1-1-1600-15,-2-1-320 0,1-1-64 0,0 0-16 16,1-3-96-16,-1 2-32 0,1 0 0 0,-1-1 0 16,-1-1-336-16,-1-1-64 0,-2 0 0 0,1-6-16 15,-2 2 32-15,-3-5 16 0,1 1 0 0,-1-4 0 0,0 0 48 0,-1-3 16 16,-3 2 0-16,-2 1 0 16,-3-4-176-16,-3 2-48 0,-3-5 0 0,0 0 0 0,0-1-192 0,0-1-128 15,1 3 160-15,2 2-160 0,-1 1 192 0,4 0-48 16,3 1-16-16,2-3 0 0,2 1 256 0,2 1 64 15,3-2 0-15,1 0 0 0,-1 1 16 0,1-1 16 16,2-1 0-16,1-1 0 0,0 1-64 0,0-3-16 16,-3-1 0-16,2 1 0 0,1-1-160 0,0 2-48 15,-1 1 0-15,2-4 0 0,1 1-192 0,2 0 128 16,0-3-128-16,1 3 0 0,-1 2 0 0,1 0 0 16,0-1 0-16,1 1 0 0,-1 4 0 0,0 1 0 15,1 0 0-15,0 2 0 0,1 5 0 0,1 2-128 16,-2-1 128-16,3 3 0 0,0 3-128 0,2 0 128 0,1 1 0 0,0 0 0 15,1 1 0-15,1-4 0 0,2 3 0 0,1 0 0 16,-2 0 0-16,4 1 0 0,0 2 0 0,1 1 0 16,-2-2-128-16,2 2 128 0,1 0 0 0,0 3 0 15,-4 6-128-15,0 0 128 0,5-6 0 0,-5 6 0 16,0 0-160-16,0 0 160 0,0 0-128 0,12 7 128 16,-3 1-160-16,-9-8 160 0,6 13-192 0,-1 0 192 15,-1-3-160-15,-1 2 160 0,-2 0-128 0,1-2 128 16,-2-10 0-16,1 13-160 0,-1-13 160 0,-1 12 0 15,1-12 0-15,0 12 0 0,-2-1 0 0,2-11 0 16,-1 11 0-16,0-1 0 0,1-10 0 0,-3 13 0 16,0 0 0-16,1 0 0 0,-1 0 0 0,1 0 0 15,0 4-128-15,1 2 128 0,1-1 0 0,1-1 0 16,1-2 0-16,0 2 0 0,1-1 0 0,1 0 0 0,1-2 0 0,0-1 0 16,-1-2 0-16,1-1 0 0,-5-10 0 0,6 10 0 15,-6-10 0-15,0 0 0 0,5 11 0 0,-5-11 0 16,0 0 0-16,0 0 144 0,0 0-144 0,0 0 0 15,0 0 0-15,0 0 0 0,0 0 160 0,0 0-160 16,-11-3 192-16,3 1-192 0,-1-5 160 0,2 1-160 16,-3-2 128-16,3 0-128 0,-3-4 128 0,1 2-128 15,0-2 0-15,1 0 128 0,-1-1-128 0,1 2 0 16,1-3 144-16,-1 0-144 0,1 0 0 0,1-1 0 16,1-1 0-16,-1 0 128 0,1-2-128 0,3 3 176 15,-1 2-176-15,0 0 192 0,1 1-192 0,-1 2 192 16,-1 0-192-16,2 2 192 0,0 0-192 0,2 8 128 15,0 0-128-15,0 0 128 0,0 0-128 0,0 0 0 16,0 0 0-16,0 0 0 0,0 0 0 0,0 0 0 16,0 0 0-16,2 14 0 0,-1 2-128 0,1 1 128 0,1-4 0 0,0 4 0 15,-1 1 0-15,2 2 192 0,0-1-32 0,0 1 0 16,0-2-160-16,0 3 160 0,0-3-160 0,0 2 160 16,-2-1-160-16,2 1 0 0,0-2 144 0,0 0-144 15,-1-1 0-15,1 0 144 0,-1 1-144 0,3-2 0 16,-2 0 0-16,-1 1 0 0,1-3 0 0,0 3 0 31,0 3-2736-31,-1 0-448 0</inkml:trace>
  <inkml:trace contextRef="#ctx0" brushRef="#br1" timeOffset="58315.8">23430 7848 3679 0,'0'0'160'0,"0"0"32"0,0 0-192 0,-7-3 0 0,7 3 0 0,-11-3 0 0,3-2 2368 0,8 5 448 16,-9-4 64-16,9 4 32 0,-9-4-1712 0,1-2-352 15,8 6-64-15,-9-4-16 0,0 0-272 0,9 4-64 16,-5-1-16-16,-2-1 0 0,1 1-224 0,1 1-64 15,-3 3 0-15,0-2 0 0,-1 0 32 0,-2 2 0 16,-8 3 0-16,2 1 0 0,1 1 416 0,2 0 96 16,0-1 16-16,0 1 0 0,0 1 272 0,1-2 48 15,1 2 16-15,1 3 0 0,-2 0-432 0,2 1-80 0,2 0 0 16,0 1-16-16,0-1-352 0,2 1-144 0,1 3 128 0,-1 2-128 16,2 0 0-16,0 3 0 0,-2 3 0 0,-1 0 0 15,-1 0 0-15,3-1 0 0,-2 0 0 0,1-1 0 16,2-3 0-16,0-1 0 0,-1-2-176 0,2-1 176 15,1-3 0-15,2 0 0 0,1-3 0 0,2 2 0 16,-2-12 0-16,6 15 144 0,-1-5 0 0,1 2 0 16,5-1 368-16,0 1 64 0,2-1 0 0,3-1 16 15,2 0-288-15,2 1-64 0,1 1-16 0,0-3 0 16,1 0-224-16,0 3 128 0,-1-5-128 0,1 3 0 16,1-1 0-16,2-3-160 0,1-1 0 0,-1 1 0 15,-3-6-144-15,0 0-16 0,1-4-16 0,-1 1 0 16,-1-3 336-16,-2-1 0 0,-1-2 0 0,1-3 0 15,-1-1 0-15,1 0 0 0,1-2 0 0,-2-2 128 16,0 0-128-16,-1-4 0 0,-2 0 144 0,-1 0-144 0,0 0 192 0,2-2-48 16,-4-3 0-16,0 0 0 0,-1-2-16 0,0-2 0 15,-3-1 0-15,-2 0 0 0,-1 1-128 0,1 1 0 16,-3 2 0-16,-1 0 128 0,-2 0-128 0,-3 2 0 16,-2 2 0-16,-3 1 0 0,-1 1 0 0,-1 4 0 15,-4-1 0-15,-1 2 0 0,-2 3-144 0,-1 1 144 16,-3 1 0-16,-1 0 0 0,-3 2 0 0,1 2 0 15,0 1 0-15,0 1 0 0,-1 1 0 0,2 2 0 16,2 2 0-16,1 4 0 0,2-1-256 0,1 1 48 16,0 2 16-16,3-2 0 15,1 2-464-15,3 0-96 0,0 2-16 0,1-4-7552 16,1 5-1536-16</inkml:trace>
  <inkml:trace contextRef="#ctx0" brushRef="#br1" timeOffset="59316.74">23455 9381 7887 0,'0'0'336'0,"0"0"96"0,0 0-432 0,5-8 0 0,-5 8 0 0,3-9 0 15,-3 9 1168-15,-3-9 160 0,3 9 16 0,-6-9 16 16,-1 0 112-16,0 2 32 0,-3 2 0 0,1 1 0 15,-1-1-288-15,1 1-64 0,-2 1-16 0,1 1 0 0,-1-1-368 0,0 3-64 16,-1 1 0-16,0 1-16 0,1-2-272 0,-1 2-48 16,0 3-16-16,2 2 0 15,-2-1-112-15,0 1-32 0,-1-1 0 0,0 1 0 0,0 1-208 0,-1 1 144 16,-3-3-144-16,0 1 128 0,1 1-128 0,-1-2 0 16,0 3 0-16,-1-1 128 0,0 1 0 0,1 2-128 15,0 1 192-15,1-1-64 0,1 1 192 0,0 2 48 16,1 3 0-16,2 2 0 0,2 1-112 0,1 0 0 15,-1 1-16-15,3 2 0 0,-1 2-240 0,3 2 144 16,1 6-144-16,1 0 128 0,-1 2-128 0,2 0 0 16,-1 1 0-16,3 0 0 0,3-4-160 0,0 0 160 15,1-1-208-15,3 0 80 0,2 0 128 0,0 1 0 16,2-2 0-16,0 0 0 0,2 0 0 0,2 0 0 16,-1 1 0-16,2-2 0 0,-2-5 0 0,4 1 0 0,2-7 0 15,2 1 0-15,1-4 0 0,2-3 0 0,0-2 0 16,2-3 0-16,-1-3 0 0,3 0 144 0,2-3-144 0,5 0 0 15,3-1 0-15,2 0 0 0,4-3 0 0,0-4 0 16,0-1 0-16,-2-4 0 0,-3-3 0 0,-3-3-144 16,-5-5 144-16,-2-3 0 0,-4-2 0 0,-2-1 0 15,-5-4 128-15,0-2-128 0,-4-1 160 0,0-5-160 16,-4 2 160-16,0-3-160 0,-2-2 160 0,-4 1-160 16,-2 0 176-16,-5-3-176 0,-3-1 192 0,-3 3-192 15,-2 4 256-15,-2-1-48 0,-3 1-16 0,-1 1 0 16,-1 2 272-16,-1 6 48 0,-3 1 16 0,-1 8 0 15,-3 5-192-15,-4 4-32 0,-2 1-16 0,0 3 0 16,-1 0-288-16,1 2 0 0,-2 0 0 0,2 3 0 0,1 1-288 16,3 2-16-16,2-1 0 0,2 1 0 15,-1 0-1392-15,5 2-288 0,2 0-48 16</inkml:trace>
  <inkml:trace contextRef="#ctx0" brushRef="#br1" timeOffset="66738.8">22187 7918 1839 0,'0'0'0'0,"0"0"160"15,0 0-160-15,0 0 0 0,0 0 0 0,0 0 0 0,0 0 3520 0,0 0 688 16,0 0 128-16,0 0 16 16,0 0-3280-16,0 0-672 0,0 0-128 0,0 0-16 15,0 0 192-15,0 0 32 0,0 0 16 0,0 0 0 0,0 0 16 0,7-5 0 16,-7 5 0-16,8-7 0 0,0 1 0 0,0-1 0 15,-2-1 0-15,1 2 0 0,-2-3-64 0,0 1 0 16,2 0 0-16,-2-1 0 0,0 0 128 0,1 0 0 16,-3 0 16-16,1 1 0 0,-4 8-16 0,4-11-16 15,0 1 0-15,-1 0 0 0,-1-2-80 0,1 1-16 16,0 1 0-16,-2 0 0 0,-1 0-176 0,1-1-32 16,-1 0-16-16,0 1 0 0,0-1 32 0,0 0 16 15,0 0 0-15,-1 2 0 0,0 0 112 0,-2 0 32 16,0-2 0-16,1 2 0 0,-1 1 64 0,-1 2 16 0,0-3 0 0,0 1 0 15,1-1-128-15,-1 2-32 16,-2 1 0-16,3-1 0 0,0-2-96 0,0 3 0 0,3 6-16 0,-2-8 0 16,-2 1-112-16,4 7-128 0,-4-10 176 0,4 10-176 15,-5-8 128-15,1 2-128 0,0 0 0 0,4 6 0 16,-5-6 0-16,5 6 0 0,-6-7 128 0,6 7-128 16,-5-6 0-16,1-2 160 0,0-1-160 0,4 9 128 15,-4-7 16-15,4 7 0 0,-6-6 0 0,2-1 0 16,4 7-16-16,0 0-128 0,-6-5 192 0,6 5-64 15,0 0-128-15,-10-3 128 0,10 3-128 0,0 0 128 16,-9-1-128-16,9 1 0 0,0 0 0 0,-10 0 0 16,10 0 128-16,-9 0-128 0,9 0 0 0,0 0 128 15,-11 3 0-15,11-3-128 0,0 0 192 0,0 0-64 16,-11 1-128-16,11-1 192 0,-11 3-192 0,11-3 192 16,0 0-192-16,0 0 0 0,-10 2 0 0,10-2 0 0,-11 4 0 0,11-4 0 15,0 0 128-15,-10 4-128 0,10-4 0 0,-9 5 0 16,9-5 0-16,-11 7 0 0,2-2 0 0,9-5 0 15,-6 8 0-15,-1 0 128 0,1 1-128 0,-1-1 0 16,7-8 0-16,-6 9 0 0,-1 0 0 0,7-9 0 16,-5 10 0-16,5-10 0 0,0 0 0 0,0 0 0 15,-7 8 0-15,7-8 0 0,0 0 0 0,0 0 128 16,0 0-128-16,0 0 0 0,0 0 0 0,0 0 0 16,6-10 0-16,1-1-176 15,4 1-2016-15,1-1-416 0,-1 0-80 0</inkml:trace>
  <inkml:trace contextRef="#ctx0" brushRef="#br1" timeOffset="69893.82">22151 9410 4607 0,'0'0'400'0,"0"0"-400"15,0 0 0-15,0 0 0 0,0 0 496 0,0 0 16 16,0 0 0-16,0 0 0 0,0 0-512 0,0 0 0 15,0 0 0-15,0 0 0 0,0 0 1088 0,0 0 128 16,0 0 32-16,7-7 0 0,-7 7 768 0,0 0 160 16,6-7 16-16,-6 7 16 0,0 0-672 0,7-6-128 15,-7 6-16-15,0 0-16 0,0 0-672 0,8-5-144 16,-8 5-32-16,0 0 0 0,0 0-256 0,6-8-48 0,-6 8-16 0,6-7 0 16,-6 7 160-16,3-10 16 0,0 1 16 0,0 1 0 15,-3 8-16-15,4-9-16 0,-3-3 0 0,0 2 0 16,3-1 48-16,-1 1 16 0,1-1 0 0,-3 1 0 15,3 0 0-15,-2-1 0 0,0-1 0 0,-1 2 0 16,-1 1-48-16,1-3-16 0,2 0 0 0,-2 1 0 16,-1-1-64-16,2-1-16 0,0-1 0 0,0-2 0 15,-2-1-160-15,0 1-128 0,2-1 192 0,2 0-192 16,0 2 144-16,0 0-144 0,0 1 0 0,-2 1 144 16,1 0-144-16,-2 1 160 0,-1 1-160 0,0 0 160 15,-1 2-32-15,0 1 0 0,-2 0 0 0,0 2 0 16,0-1 96-16,3 7 16 0,-7-6 0 0,7 6 0 15,0 0-80-15,-6-5-16 0,6 5 0 0,-10-4 0 0,3 0-144 0,7 4 0 16,0 0 144-16,0 0-144 0,-12 0 0 16,3 0 128-16,9 0-128 0,-11 1 0 0,2 2 0 15,9-3 0-15,-9 2 0 0,-1 2 128 0,0 0 80 0,1-1 32 16,-1-1 0-16,1 1 0 0,-2 0 16 0,1-1 16 16,-1 2 0-16,11-4 0 0,-11 5-16 0,-1 2 0 15,-1-3 0-15,0 1 0 0,1-1-80 0,2 0-32 16,-1-2 0-16,11-2 0 0,-11 4-144 0,-1 0 0 15,12-4 0-15,-12 7 128 0,0-1-128 0,3 1 0 16,0-1 0-16,1 2 128 0,-3 1-128 0,0 0 0 16,2-2 0-16,0 1 0 0,0 1 128 0,0 0-128 15,0-1 192-15,2 0-64 0,1-1-128 0,-1 1 160 16,7-8-160-16,-7 9 160 0,7-9-160 0,-6 7 0 0,6-7 0 16,0 0 0-16,0 0 0 0,0 0 0 0,0 0 0 0,0 0 128 15,0 0-128-15,0 0 0 0,0 0 0 0,0 0 0 31,0 0-512-31,4-7-48 0,1-3 0 0,3 1 0 16,1-3-2608-16,1-2-528 0</inkml:trace>
  <inkml:trace contextRef="#ctx0" brushRef="#br1" timeOffset="78730.66">28714 7975 15663 0,'0'0'1392'0,"-4"-7"-1120"0,2-1-272 0,1 0 0 16,-1-2 2016-16,2-1 352 0,3-1 64 0,1 2 0 15,0 0-1248-15,1-2-256 0,-1 0-48 0,0 3-16 16,-2-2-432-16,-2 11-96 0,2-9-16 0,-2 9 0 16,-2-9 176-16,2 9 16 0,-7-5 16 0,-3 4 0 15,0 2 48-15,-2 4 16 0,-2 6 0 0,-2 0 0 16,-1 2-288-16,-1 2-64 0,-3 3-16 0,-1 2 0 16,0 0-224-16,-2 4 176 0,0-1-176 0,-1 3 160 15,-1 3-160-15,1 1 0 0,0 0 0 0,3 0 0 0,2 1 0 0,2 1 0 16,3-2 0-16,2 4 0 0,2-3 0 0,5 1 0 15,2 2 0-15,4 0 0 0,2 0 0 0,2-4 0 16,3-3 0-16,2-2 0 0,1-3 0 0,1-3 0 16,0-4 0-16,2 0 0 0,3-5 0 0,1-1 0 15,1-2 0-15,2-2 0 0,-1 0 0 0,1-5 0 16,0-4 0-16,-1-1 128 0,2-3-128 0,0-2 160 16,1-2-160-16,0-2 160 0,-1-3-160 0,0-1 0 15,0-2 144-15,1-4-144 0,-1-2 0 0,0-1 144 16,-2-3-144-16,1-1 0 0,-1-2 192 0,1-2-192 15,-2-2 192-15,-1 1-192 0,-1-1 128 0,-3 1-128 0,-3-2 0 0,-2 2 0 16,-3-1 0-16,-2-1 0 0,-4-1 0 0,-2 0 0 16,-2 3 192-16,-3 2-192 0,-5 2 192 0,0 2-192 15,-3-2 288-15,-1 6-48 0,-1 1-16 0,0 3 0 16,-1 2-224-16,1 5 0 0,0 3 0 0,0 5 0 31,1 7-640-31,1 3-112 0,0 2-16 0,3 3-9472 0,2 4-1904 0</inkml:trace>
  <inkml:trace contextRef="#ctx0" brushRef="#br1" timeOffset="79497.69">30746 9440 19695 0,'0'0'864'0,"0"0"192"0,0 0-848 0,0 0-208 0,1-11 0 0,-1 11 0 16,-3-10 1584-16,1 2 272 0,2 8 48 0,-8-9 16 15,-1 2-512-15,-2 3-112 0,-2 0-16 0,-1 3 0 16,-2 1-448-16,-2 3-80 0,-3 1-32 0,-2 1 0 16,-3 4-272-16,-2 3-48 0,0 6-16 0,-2 1 0 15,-2 0-224-15,1 3-160 0,-2 4 192 0,3 1-192 16,2 5 144-16,0 5-144 0,4 3 0 0,-3 3 144 15,0 3-144-15,1 0 0 0,1 1 0 0,4 0 0 0,3 4 0 0,5 1 0 16,3 0 0-16,4-2 128 0,5-2-128 0,4-4 0 16,2-2 0-16,8-3 0 0,3-2 0 0,2-4 0 15,3-5 0-15,1-5 0 0,0-6 0 0,4-4 0 16,3-2 0-16,3-11 0 0,5-5 0 0,5-3 0 16,5-8 160-16,5-4-160 0,4-4 384 0,-1-4-16 15,-2 0-16-15,-2-8 0 0,-4-1-128 0,-2-5-32 16,-2 0 0-16,-1-3 0 0,0-4-192 0,-4-2 144 15,-4-1-144-15,-6 0 128 0,0 0-128 0,-7 0 192 16,-8 0-192-16,-4 4 192 0,-3 4-32 0,-4 3 0 16,-6 3 0-16,-4 5 0 0,-3-1 352 0,-4 8 64 0,-2 4 0 0,-3 3 16 15,-1 2-272-15,-2 4-64 0,-2 4-16 0,0 3 0 16,1 4-240-16,-3 0-240 0,4 2 48 0,0 0 16 31,0 3-272-31,1 0-64 0,-1 1-16 0,-1-1 0 16,1 1-1200-16,2 0-224 0,1-1-48 0</inkml:trace>
  <inkml:trace contextRef="#ctx0" brushRef="#br2" timeOffset="185558.66">26481 12478 31903 0,'0'0'1408'0,"-10"-3"304"0,-1 0-1376 0,2 0-336 0,3-3 0 0,0-1 0 15,4-1 560-15,0-2 32 0,2-4 16 0,3-5 0 16,0-3 112-16,1-6 32 0,1-6 0 0,0-1 0 16,0-3-368-16,2-4-80 0,-1-5-16 0,1-4 0 15,-2-1-288-15,-1-3 128 0,1-3-128 0,-1-5 0 16,-1-3 144-16,-1-6-144 0,1-5 0 0,-3 1 144 15,-3 2-144-15,1-4 0 0,-2-2 0 0,0 1 0 16,0-2 0-16,-3 5 0 0,0 3 0 0,-1 8 0 16,-1 5 0-16,0 8 0 0,-3 6 0 0,0 3 0 15,2 7 192-15,0 1-32 0,4 3-16 0,-1 6 0 16,0 3 96-16,0 1 16 0,1 2 0 0,-1 2 0 16,1 3-64-16,0 4-16 0,2 2 0 0,-1 1 0 15,0 3-176-15,5 5 0 0,-7-3 0 0,1 2 128 16,-2 1-128-16,-1 4 0 0,0 3 0 0,-2 5 0 0,0 5-160 0,-2 1 160 15,-2 3-208-15,0 5 80 0,-2 0 128 0,0 6 0 16,-1 2 0-16,-1 3-128 0,-2 1 128 0,1 3-160 16,0 0 160-16,-1 2-160 0,-1-1 160 0,1-4 0 15,2-4 0-15,0-2 0 0,1-2 0 0,4-5 0 16,3-4 0-16,5-7 0 0,-1-2 256 0,7-12 0 16,0 0-16-16,0 0 0 0,0 0 64 0,0 0 16 15,5-9 0-15,3-7 0 0,3-5-64 0,0-2-16 16,3-4 0-16,2-5 0 0,4-2-112 0,0-5-128 15,-2-1 176-15,1-1-176 0,4 2 128 0,0-1-128 16,0-4 0-16,1 1 0 0,-1 1 0 0,0 1 0 16,-4 1 0-16,-1 3 0 0,-1 5 0 0,-2 3 0 0,-5 6 0 15,-3 4 0-15,-2 5 192 0,-1 4-192 0,-2-1 192 0,-2 11-192 16,0 0 400-16,0 0-16 0,0 0-16 0,0 0 0 16,0 0-48-16,11 6-16 0,-3 3 0 0,2 4 0 15,0 6-16-15,4 5 0 0,-1 3 0 0,3 2 0 16,3 2-80-16,3 2-16 0,1-2 0 0,2 0 0 15,3-1-192-15,2-1 128 0,1-4-128 0,3-2 0 16,4 1 0-16,2 0 0 0,3 2 0 0,1-2 0 31,-1-5-1728-31,6-2-432 0</inkml:trace>
  <inkml:trace contextRef="#ctx0" brushRef="#br2" timeOffset="-202041.87">16532 10490 3679 0,'-6'-5'320'0,"-2"0"-320"0,-1 1 0 0,-1 0 0 16,-2 0 800-16,-1 2 96 0,-2 0 0 0,1-2 16 16,-2 2-656-16,-1-2-256 0,1 1 176 0,-3 1-176 15,0-2 0-15,0 0 0 0,1-1 0 0,0 1 0 16,-2 1 128-16,0 2-128 0,-4-2 0 0,-1 2 0 16,-1 0 384-16,0-1 0 0,-1 0-16 0,-1 0 0 15,-2 0 176-15,2-1 32 0,-1 0 16 0,2 1 0 16,-1-1 0-16,0 2 0 0,-1 0 0 0,-1 1 0 15,-1-2-400-15,1 2-64 0,1 0-128 0,0 2 176 16,-1-1-176-16,-2 0 0 0,-5-1 0 0,1-1 128 16,1-2-128-16,-2 1 0 0,-1-2 0 0,3 1 0 15,1 1 128-15,3 2-128 0,0-2 192 0,1 6-64 0,1-1 272 16,2 2 48-16,-2 2 16 0,1 2 0 0,2-1-240 0,-1 1-48 16,-3 1-16-16,-1 0 0 0,-2 2-160 0,-1 3 0 15,-1 0 0-15,-1 2 0 0,-1 1 0 0,1 3 0 16,-1-2 0-16,2 1 0 0,-2 1 0 0,1 0 0 15,1 1 0-15,-1 3 0 0,1 0 0 0,0-3 0 16,0 0 0-16,1 0 0 0,1-5 0 0,1 3 0 16,2-7 0-16,2 2 0 0,2 2 0 0,3 0 128 15,1 0-128-15,-1 0 128 0,3 2-128 0,-1-1 160 16,0 1-160-16,3 1 160 0,2 1-160 0,0 1 160 16,-1 1-160-16,2 0 160 0,-1 1-160 0,0 2 0 15,1 0-160-15,1 4 160 0,-1-2 0 0,2 1 0 0,0-1 0 16,0 0 0-16,1-2 0 0,1-3-144 0,-1-1 144 0,0 0 0 15,0-1-144-15,3 0 144 0,3-3-160 0,-1-1 160 16,2-1 0-16,1 4 0 0,3-4 0 0,-1 5 0 16,0 2 0-16,-1 3 0 0,1 1 0 0,2 2 0 15,2 1 0-15,1 1 0 0,-2 2 0 0,3-1 0 16,0 2 0-16,1-4 0 0,0-1 0 0,2-3 0 16,2-1 0-16,0 1 0 0,0 0-144 0,0-4 144 15,-2-1 0-15,2 3 0 0,0 4 0 0,2-1 0 16,-1-1 0-16,2-1-128 0,0-3 128 0,1 0 0 15,1-1-208-15,2-4 32 0,1 0 16 0,-1 0 0 16,3 0 160-16,-1 1 0 0,0 1 0 0,2 0-128 16,-1 3 128-16,2-1 0 0,0 1 0 0,3 2 0 15,0-2 0-15,4 1 0 0,2 1 0 0,2-3 0 0,2-3 0 16,1-2 0-16,-1-2 0 0,0-1 0 0,-1-3 0 0,1 2-128 16,2 1 128-16,3 0-128 0,2-1 128 0,2 0 0 15,0-2 0-15,1 2 0 0,0 1 0 0,1-1 0 16,-1-1 0-16,-1 2 0 0,-3-5 128 0,3 1-128 15,2-3 128-15,-1-3-128 0,0 1 128 0,1-2-128 16,0-2 128-16,4 0-128 0,0-2 384 0,2 2 16 16,2-4 0-16,-2 1 0 0,-2-3-64 0,1 1-16 15,4 0 0-15,1 1 0 0,-1 1-192 0,5-2-128 16,2 1 128-16,1 2-128 0,-2-2 0 0,-3-3-240 16,-4-1 48-16,-2-1 0 0,-1-1 192 0,-2 1-176 15,0 0 176-15,2-2-160 0,1-2 160 0,-1 0 0 0,0-1 0 16,-4-3 0-16,-3-3 0 0,0 1-160 0,0-2 160 15,0-4-160-15,-2-2 160 0,-1 1 0 0,-1-2 160 0,1-2-160 16,1-6 0-16,-1-1 0 0,0 1 0 0,-2-5 0 16,-1 0 0-16,-2-2 0 0,-1-2-128 0,-3 2 128 31,-1-2-512-31,-1-2-32 0,-3-2-16 0,-3-1 0 16,-2-6 16-16,-4-1 0 0,-3 0 0 0,-3 1 0 0,-3-4 544 0,-4 4 0 15,-2-3 128-15,-4 2-128 0,-5-3 944 0,-2 1 80 0,-3 2 32 0,-2 1 0 16,-4-3-272-16,-3 6-48 0,-3 3-16 0,-2 3 0 15,-1 2-336-15,-4-2-80 0,-5 0-16 0,-3 0 0 16,-5 0-288-16,-3 3 0 0,-4 2 128 0,0 2-128 16,-1 2 0-16,-1 4-176 0,-2 3 32 0,-4 6 0 15,-3 0-1472-15,-7 4-304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9T19:43:24.5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22766 1340 11055 0,'0'0'976'0,"0"0"-784"0,0 0-192 0,-7-7 0 16,7 7 2880-16,0 0 544 0,0 0 96 0,0 0 32 15,-4-7-2416-15,4 7-496 0,-5-6-80 0,5 6-32 16,-7-9 112-16,7 9 0 0,0 0 16 0,-7-4 0 16,-4 0 128-16,5 1 32 0,6 3 0 0,-10 0 0 15,3 3-192-15,7-3-48 0,-11 3 0 0,2 2 0 16,0 1-192-16,0 1-64 0,-2-1 0 0,2 4 0 16,0 0-80-16,-1 3-32 0,1-3 0 0,-1 3 0 15,3 0-80-15,-2 1-128 0,-2-3 176 0,2 2-176 16,2-1 624-16,2 0 16 0,0 2 0 0,1 3 0 15,3-1-352-15,1 2-64 0,1 1-16 0,2 1 0 16,-1 0-208-16,0-2 0 0,-4-3 128 0,4 1-128 16,0 1 0-16,2-3 0 0,1 2 0 0,2-3 0 0,-1 0 0 0,2-1 0 15,1 1 0-15,2 0 0 0,0 0 0 0,3-1 0 16,-3-3 0-16,2-1 0 0,-1 0 128 0,1-2-128 16,0-1 0-16,0-1 144 0,1-1-144 0,1-2 0 15,0-1 144-15,1 0-144 0,0 0 0 0,-1-1 144 16,1-2-144-16,0 3 0 0,-2-2 144 0,2-1-144 15,-2-1 0-15,-1 0 144 0,0-2-144 0,0-4 0 16,-1 1 0-16,0 2 0 0,-1-1 128 0,1-3-128 16,0 0 0-16,0 0 128 0,-2-2-128 0,0 0 0 15,1-1 144-15,-2-2-144 0,0-1 0 0,-2-1 0 16,-2 0 0-16,0-2 128 0,-1-1-128 0,-1 2 0 16,-1-1 0-16,-1-2 128 0,-1 1-128 0,-2 4 0 0,-3 1 0 15,-1 1 0-15,0-2 0 0,-1 3 128 0,-2-3-128 0,0 4 0 16,-1 1 0-16,-1 1 0 0,1 0 0 0,-2 2 0 15,0-1 0-15,-1 4 0 0,-1-2 0 0,1 3 0 16,-1 0 0-16,1 1 0 0,0 1 0 0,0 0 0 16,-1-2 0-16,4 4-128 0,1 1 128 0,0 0 0 15,0 0 0-15,1 0 0 0,8 0 0 0,-11 0-128 16,4 1 128-16,7-1-208 0,-10 3 80 0,10-3 128 31,-7 5-512-31,7-5 0 0,0 0 16 0,-7 8 0 0,7-8-304 0,-5 8-64 16,5-8-16-16,0 0 0 0,0 0-1360 15,-1 11-288-15,1-11-48 0,0 0-10096 0</inkml:trace>
  <inkml:trace contextRef="#ctx0" brushRef="#br0" timeOffset="763.69">23218 1321 5519 0,'0'0'496'0,"0"0"-496"0,-9 5 0 0,9-5 0 16,0 0 3824-16,-7 7 656 0,7-7 144 0,-5 8 32 15,5-8-3184-15,-4 10-624 0,0 2-128 0,2-2-16 16,2-10-448-16,-3 16-64 0,0 1-32 0,2-4 0 15,0 0-160-15,-1 0 160 0,1 0-160 0,0 3 160 16,0 2 96-16,-1 0 0 0,2 2 16 0,0 1 0 16,0 0 288-16,2-1 48 0,-1 3 16 0,3-5 0 15,1 1-128-15,0 0-32 0,2-2 0 0,-1-3 0 0,1-1-176 16,1-1-32-16,-2-1-16 0,2 0 0 0,0-3-48 0,0-2-16 16,-8-6 0-16,13 4 0 0,-2 0-32 0,1-3 0 15,0-1 0-15,1-2 0 0,0-3 16 0,-1-2 0 16,-1-1 0-16,1 0 0 0,1-1-160 0,0 0 128 15,-1-1-128-15,0-2 128 0,-1-2-128 0,0 1 128 16,-1-6-128-16,1 2 128 0,-2-2-128 0,0 1 128 16,-3-5-128-16,1 3 128 0,-1-4-128 0,1 5 0 15,-2-2 0-15,-1 5 0 0,-1-2 0 0,-1 3 0 16,-2 2 0-16,0 2 0 0,0-1 0 0,0 3 0 16,0 9 0-16,-1-9 0 0,1 9 0 0,0 0 0 15,0 0 0-15,0 0 0 0,-4-8 0 0,4 8 0 0,0 0-144 0,0 0 144 16,0 0 0-16,0 0-128 0,0 0 128 0,0 0 0 15,0 0-144-15,0 12 144 0,0-12 0 0,4 14-144 16,1 0 144-16,0 2 224 0,-1 0-48 0,2-2-16 16,0 2-160-16,2 2 0 0,-2 1 0 0,1 1 0 15,-1 2 0-15,1-2 128 0,1-1-128 0,0 1 0 16,-1-3 0-16,1-2 128 0,-1 1-128 0,1 0 0 16,-2-1 0-16,1 0 0 0,-1-2 128 0,1-2-128 15,-1 1 0-15,1-3 0 0,-2-1-192 0,0 1 192 31,0 2-720-31,1-4-32 0,-1 0 0 0,-5-7 0 0,6 5-464 16,-6-5-112-16,9 0-16 0</inkml:trace>
  <inkml:trace contextRef="#ctx0" brushRef="#br0" timeOffset="1092.26">23974 1045 26783 0,'0'0'1184'0,"0"0"240"0,-9 4-1136 0,9-4-288 16,-5 10 0-16,2 3 0 0,3 0 448 0,0 0 48 15,0 2 0-15,3 0 0 0,-1 2-176 0,1 3-48 16,0 1 0-16,0 3 0 0,1 3-144 0,0 1-128 15,0 0 144-15,0-1-144 0,0 0 208 0,0 2-48 0,0 1-16 0,0-1 0 16,0-2 144-16,0 3 32 0,-2-4 0 0,1 3 0 16,-1-2-128-16,1-2-32 0,-2-4 0 0,1-2 0 15,-1 0-160-15,0-2 160 0,-1-4-160 0,2 1 160 16,-1-2-160-16,-1-2 0 0,1-1 0 0,-1-9 0 31,0 0-688-31,0 0-208 0,0 0-64 0,0 0-12480 0</inkml:trace>
  <inkml:trace contextRef="#ctx0" brushRef="#br0" timeOffset="1346.9">23707 1373 20271 0,'0'0'896'0,"-5"-4"192"0,5 4-880 0,0 0-208 15,-6-6 0-15,6 6 0 16,0 0 2352-16,0 0 416 0,0 0 96 0,13-4 16 15,0-1-1792-15,2 0-368 0,-1-1-64 0,2 3-16 0,-1-3-144 0,4 2-48 16,0 0 0-16,2-1 0 0,1 1-208 0,3 0-48 16,0 2-16-16,1-1 0 0,0 2-176 0,0 0 0 15,-1-1 0-15,-2 2 0 0,1 2 0 0,-1-1 0 16,1 0 0-16,-1 1 0 16,1-1-560-16,-2 0-144 0,1 0-16 0,-1 2-9264 15,1-2-1856-15</inkml:trace>
  <inkml:trace contextRef="#ctx0" brushRef="#br0" timeOffset="2168.12">25411 875 25631 0,'0'0'1136'0,"0"0"224"0,0 0-1088 0,0 0-272 16,0 0 0-16,0 0 0 0,0 0 400 0,0 0 32 15,0 0 0-15,5 13 0 0,-1-1-272 0,0 2-160 16,0 2 192-16,0 4-192 0,-2 2 224 0,2 5-64 15,-1 2-16-15,1 1 0 0,0 1 224 0,-2 0 32 0,-1 1 16 0,1 2 0 16,-2 0 80-16,0-1 16 0,0-3 0 0,0 2 0 16,-3-1-240-16,1-1-32 0,-1 0-16 0,0-1 0 15,-1-2-224-15,1 0 176 0,-1 0-176 0,0-3 160 16,0-2-160-16,2 3 192 0,2 0-192 0,0-7 192 16,-1-6 0-16,2 0 16 0,-1-1 0 0,0-11 0 15,0 0-32-15,0 0-16 0,0 0 0 0,0 0 0 16,0 0 16-16,0 0 0 0,0 0 0 0,0 0 0 15,0 0-16-15,8-10 0 0,-2-3 0 0,-1-1 0 16,-1-5-160-16,-2 0 160 0,1-5-160 0,-1 0 160 16,2-2-160-16,-1-1 0 0,2 0 0 0,-1 0 0 15,1-2 0-15,1 0 0 0,0 2 0 0,1 6 0 16,0 3 0-16,1 3 0 0,1 0 0 0,2 2 0 0,-2 1 0 0,0 3-144 16,1 2 144-16,2 2 0 0,0 3-176 15,1 2 176-15,0 4-160 0,1-1 160 0,-1 0-128 0,2 2 128 16,-2 2 0-16,1 1-144 0,-1 1 144 0,0 2 0 15,-2 0-144-15,-1 1 144 0,-2-1-176 0,0 1 48 16,0-1 0-16,-2 2 0 0,-1 1 128 0,-1 0 0 16,-1-1-144-16,-2 0 144 0,-1 0 0 0,-1 0 0 15,-2-2 0-15,-1 1 0 0,4-12 0 0,-6 9 0 16,-2 2 0-16,0 0 0 0,-1-2 0 0,0 1 0 16,-2 1 0-16,1-3 128 0,0-1-128 0,-2 0 0 15,0-1 0-15,-1 1 128 0,-1 0-128 0,-1-4 0 16,0 3 144-16,-1-2-144 0,-1-1 0 0,1 0 0 15,0 0 0-15,0-1 0 0,0 0 0 0,2-2 0 16,1 0 0-16,1-2 0 16,3 1-800-16,1-2-80 0,2-1-16 0,6 4 0 15,-6-6-2272-15,4-1-464 0</inkml:trace>
  <inkml:trace contextRef="#ctx0" brushRef="#br0" timeOffset="2455.82">25975 1315 28559 0,'0'0'2544'0,"0"0"-2032"0,0 0-512 0,4 11 0 0,1-1 1088 15,1 1 128-15,0 2 32 0,1 3 0 0,0 0-752 0,1 2-160 16,-1 0-16-16,1 3-16 0,1-3-304 0,-1 4 0 15,-1 5 128-15,0-7-128 0,-1 3 0 0,1-4 0 16,-1 1 128-16,1-1-128 0,0-2 0 0,-1 0 0 16,2-5 0-16,0 0 0 0,-1-2 176 0,1-1-176 15,1-1 160-15,2-2-160 0,-1 1-160 0,1-2-128 16,-11-5-32-16,14 4 0 16,-1-4-1760-16,0-3-352 0,-1 0-80 0</inkml:trace>
  <inkml:trace contextRef="#ctx0" brushRef="#br0" timeOffset="2718.88">26656 1328 24879 0,'-15'5'1088'0,"5"2"256"0,-2 2-1088 0,1 5-256 0,-4 6 0 0,3 3 0 16,2-1 1872-16,0 6 320 0,-2 3 64 0,-1 4 16 15,-1 2-1584-15,-1 0-320 0,1 1-64 0,-1 3-16 16,1-2-288-16,1 4 128 0,0 0-128 0,0-5 0 16,-4-6 144-16,1-1-144 0,2-1 0 0,5 3 144 15,4 0 16-15,2-1 0 0,1-2 0 0,-2-4 0 16,-4-5-160-16,4-3-224 0,4-1 48 0,3-2 16 16,0-5-672-16,7 0-144 15,3 2-32-15,0-5-13296 0</inkml:trace>
  <inkml:trace contextRef="#ctx0" brushRef="#br0" timeOffset="3107.86">28010 1413 18431 0,'0'0'1632'0,"0"0"-1312"0,-6-4-320 0,6 4 0 16,0 0 4976-16,0 0 912 0,0 0 192 0,-3 13 48 15,3 0-4560-15,0 1-912 0,0 0-176 0,0 3-32 16,0 4-448-16,0 4 0 0,0 0 0 0,2 3 0 16,0 2 0-16,1 0 0 0,-1-1 0 0,-2-2 0 15,0-1 0-15,0-3 0 0,0-4 0 0,2 1 0 16,-1-2-352-16,2-4 0 0,-2 1 0 0,1-5 0 16,1-3-512-16,-3-7-96 0,0 0-32 0,0 0 0 15,0 0-2304-15,0 0-464 0,14-6-80 0,-2-5-32 0</inkml:trace>
  <inkml:trace contextRef="#ctx0" brushRef="#br0" timeOffset="3241.78">28156 1094 28847 0,'0'0'1280'0,"0"0"256"0,-5-6-1216 0,5 6-320 16,0 0 0-16,0 0-8496 15,0 0-1744-15</inkml:trace>
  <inkml:trace contextRef="#ctx0" brushRef="#br0" timeOffset="3753.15">28355 1472 15663 0,'0'0'1392'0,"0"0"-1120"0,-4 11-272 0,1-1 0 15,0 2 2992-15,2 1 528 0,1-1 128 0,0-2 0 16,0-10-2432-16,0 13-480 0,-1-1-96 0,1-2-32 16,1 1-224-16,-1-1-64 0,0 2 0 0,0-12 0 15,3 10 80-15,-3-10 16 0,1 11 0 0,3-1 0 16,1-1 144-16,-5-9 16 0,4 8 16 0,-4-8 0 0,0 0 64 15,0 0 16-15,0 0 0 0,0 0 0 16,0 0-128-16,0 0-32 0,5-8 0 0,0-1 0 0,1-1-80 0,-1-1-32 16,0 1 0-16,0-3 0 0,2-3-176 0,-1-2-32 15,0-3-16-15,1-1 0 0,3 0-176 0,-3 1 192 16,0 2-192-16,1-5 192 0,0-2-192 0,1 4 0 16,-3 4 0-16,2 2 0 0,0 2 0 0,1 11 0 15,1 4 0-15,0 2 0 0,-10-3 0 0,7-1 0 16,-7 1 0-16,9 1 0 0,-9-1 0 0,10 5 0 15,-1-1 0-15,-1 3 0 0,-8-7 128 0,7 7-128 16,1 0 0-16,0 2 128 0,0 3-128 0,-2-1 192 16,1-3-192-16,-2 4 192 0,-5-12-64 0,5 13-128 0,1 4 192 15,-1-3-64-15,0 2-128 0,0 1 0 0,-2 3 0 16,1-4 0-16,0 1 0 0,-1 0 0 0,0-1 0 16,1 0 128-16,-1-2-128 0,1 0 0 0,-2-2 0 0,2-2 128 31,-4-10-576-31,5 10-128 0,2 3-32 0,-1-3 0 15,-6-10-1360-15,8 7-272 0,-8-7-48 0,0 0-8624 0,9-3-1728 0</inkml:trace>
  <inkml:trace contextRef="#ctx0" brushRef="#br0" timeOffset="4650.75">24629 1445 21183 0,'-14'-3'1888'0,"14"3"-1504"0,-10 0-384 0,1-2 0 15,0 1 672-15,9 1 64 0,-9-2 16 0,9 2 0 16,0 0-384-16,0 0-80 0,0 0-16 0,0 0 0 16,0 0 176-16,0 0 16 0,5-6 16 0,-5 6 0 15,12-3-288-15,2 1-64 0,2 0-128 0,3 2 192 16,3 2-192-16,2 0 128 0,-1-1-128 0,5 2 0 15,0 0 128-15,1 1-128 0,0-1 0 0,-1-1 0 16,2-1 0-16,2 3-256 0,0-4 16 0,1 0-11664 16</inkml:trace>
  <inkml:trace contextRef="#ctx0" brushRef="#br0" timeOffset="5208.5">27020 1470 23951 0,'0'0'1056'0,"0"0"224"0,-6-8-1024 0,6 8-256 16,0 0 0-16,0 0 0 0,6-6 1968 0,1 0 336 15,4 1 64-15,1 2 0 0,1 0-1488 0,1 1-304 16,3 1-64-16,1 0-16 0,0 1-304 0,2 1-64 16,1 0-128-16,0 2 192 0,1 1-192 0,-1 1 0 15,-2-2 0-15,2 1 0 0,-1-2-208 0,0 1-96 16,1-1-16-16,2 1 0 16,-3 0-1760-16,0-2-352 0,-1 0-80 0,1-1-9888 0</inkml:trace>
  <inkml:trace contextRef="#ctx0" brushRef="#br0" timeOffset="6273.72">28308 1449 7359 0,'0'0'656'0,"0"0"-528"0,0 0-128 0,0 0 0 16,0 0 2752-16,0 0 512 0,0 0 96 0,0 0 32 16,0 0-2336-16,0 0-464 0,0 0-80 0,0 0-32 15,0 0-352-15,0 0-128 0,0 0 0 0,2-9 144 16,-2 9 112-16,0 0 32 0,4-9 0 0,-4 9 0 16,0 0 464-16,0 0 80 0,0 0 32 0,0 0 0 15,0 0 32-15,0 0 0 0,11-2 0 0,-11 2 0 16,0 0-192-16,0 0-48 0,0 0 0 0,10 13 0 15,-1-2-96-15,-1 1-32 0,-4-1 0 0,0 2 0 16,0 0-272-16,-2 2-48 0,1-1-16 0,-1 2 0 16,1 2-64-16,-4-2-128 0,-3-1 176 0,3 1-176 0,1 0 176 0,1 1-176 15,-1-3 160-15,0 2-160 0,1 1 160 0,-1-2-160 16,-1-1 160-16,1 1-160 0,-1-1 224 0,1-1-48 16,-2-1-16-16,1 0 0 0,0 1-160 0,-1-3 0 15,1-1 0-15,1-9 128 0,-3 11-128 0,3-11 0 16,0 0 0-16,-1 10 0 0,1-10 0 0,0 0 0 15,0 0 0-15,0 0 0 16,0 0-1408-16,0 0-304 0,0 0-64 0,0 0-16 0</inkml:trace>
  <inkml:trace contextRef="#ctx0" brushRef="#br0" timeOffset="-71284.2">548 9722 16703 0,'0'0'736'0,"0"0"160"0,0 0-720 0,0 0-176 0,0 0 0 0,0 0 0 16,0 0 624-16,0 0 80 0,0 0 32 0,5 11 0 15,-5-11-480-15,0 0-112 0,9 5-16 0,-9-5 0 16,10 5-128-16,-10-5 0 0,13 5 0 0,-1-5 128 15,-12 0-128-15,12 0 0 0,0-3 0 0,-1 0 0 16,1 0 0-16,0 1 0 0,1-2 0 0,1-1 128 16,0 2 384-16,-4-1 64 0,1 1 0 0,1-2 16 15,2 1-64-15,2-1-16 0,-2 0 0 0,3 0 0 16,-1-3-272-16,15-3-64 0,-6 5-16 0,-3-2 0 16,-4 2 96-16,1 0 32 0,-4 2 0 0,0-1 0 15,-1 0 144-15,-2 0 16 0,-3 0 16 0,0 1 0 16,-1 1-48-16,-3-1-16 0,2 0 0 0,-7 4 0 0,0 0-208 0,0 0-32 15,0 0-16-15,0 0 0 0,0 0-144 16,0 0 0-16,0 0 0 0,0 0 128 0,0 0-128 0,0 0 0 16,0 0 0-16,0 0 0 0,0 0 0 0,0 20 128 15,-3-5-128-15,-1-1 0 0,-2-1 0 0,-1 0 128 16,-1-2-128-16,-1 5 0 0,-3-3 128 0,2 0-128 16,-2 1 0-16,2 2 128 0,-1-2-128 0,0 2 0 15,-1 0 0-15,0 1 128 0,2 1-128 0,-3 1 0 16,0 1 0-16,0 0 0 0,-2-2 0 0,1 4 160 15,-2 0-160-15,3-2 160 0,-1-2 96 0,7-8 0 16,-2 2 16-16,1 2 0 0,-1 2-64 0,1 0-16 16,1 1 0-16,-2 0 0 0,2 0-192 0,-5 15 0 15,3-6 128-15,1-2-128 0,2-5-160 0,2 0-80 16,1-3-16-16,1-3 0 16,-1 1-528-16,3-14-112 0,-1 15-32 0</inkml:trace>
  <inkml:trace contextRef="#ctx0" brushRef="#br0" timeOffset="-70684.01">1173 9660 13823 0,'0'0'1216'0,"-2"-8"-960"0,-1-1-256 0,3 9 0 0,0 0 2928 0,0 0 528 16,0 0 128-16,0 0 0 0,0 0-2768 0,0 0-560 16,0 0-128-16,0 0 0 0,0 0-128 0,0 0 0 15,-2 14 0-15,0 2 0 0,2-3 0 0,-1-1-128 16,-2-1 128-16,-1 2-128 0,0 0-48 0,1 0 0 15,3-13 0-15,-4 14 0 0,-2-4 176 0,4 0 0 16,2-10 0-16,-3 11-128 0,3-11 128 0,-2 12 0 16,2-12 0-16,-2 9 0 0,2-9 160 0,0 0-32 15,0 14-128-15,0-14 192 0,2 10 0 0,-2-10-16 16,0 0 0-16,2 11 0 0,-2-11-176 0,0 0 128 16,0 0-128-16,5 10 128 0,-5-10-128 0,10 9 0 15,-10-9 0-15,10 7 128 0,0-2-128 0,-10-5 0 0,13 4 0 0,1-1 0 16,-3-2 0-16,2-1 128 0,2 0-128 0,-2 0 0 15,-2-3 0-15,2 3 128 0,0 0-128 0,1 0 0 16,-1 0 192-16,-2 2-32 0,1-1-16 0,0 2 0 16,-2-2 112-16,-10-1 0 0,12 5 16 0,-2 0 0 15,-10-5-128-15,8 9-16 0,-8-9-128 0,7 13 192 16,-5-1-192-16,-2 3 176 0,-1 0-176 0,-2 1 160 16,-1-1-160-16,-2 1 192 0,-2 1-192 0,-1 3 192 15,-3-2-192-15,-1 0 0 0,-1-1 144 0,-2 0-144 16,-1 3 0-16,-1-3 0 0,0 1 0 0,0-1 0 15,-2 0 0-15,2-3 0 0,1-1 0 0,0-1 0 16,0 2-256-16,1-6 48 0,-2-2 0 0,1 0 0 16,3-1-112-16,-1-5-32 0,1-1 0 0,1-2 0 15,3-1-1328-15,-3-2-272 0,-10-9-48 0,1 1-16 0</inkml:trace>
  <inkml:trace contextRef="#ctx0" brushRef="#br0" timeOffset="-70425.4">1158 9659 7359 0,'-4'-10'656'0,"1"1"-528"0,1 1-128 16,2 8 0-16,0 0 6368 0,0 0 1248 0,3-10 240 15,5 5 48-15,4 0-6240 0,1 2-1264 0,0-1-240 0,3 1-160 16,3 1 0-16,1 1 0 0,-2-1 0 0,3 1-192 16,0-2-160-16,1 1-32 0,0-2 0 0,0 1 0 31,2-1-352-31,1 2-80 0,1-2-16 0,0 0 0 16,-2 0-304-16,3-3-64 0,0-2-16 0</inkml:trace>
  <inkml:trace contextRef="#ctx0" brushRef="#br0" timeOffset="-69043.66">1680 9592 2751 0,'0'0'256'0,"0"0"-256"0,0 0 0 0,0 0 0 15,0 0 3648-15,0 0 704 0,0 0 128 0,0 0 16 16,0 0-3568-16,0 0-720 0,-5 10-208 0,1 0 0 15,4-10 224-15,-4 9-48 0,4-9-16 0,-5 11 0 16,5-11-160-16,-2 10 128 0,-2-1-128 0,-1-1 128 16,-1-1-128-16,1 2 0 0,5-9 0 0,-4 8 128 15,4-8-128-15,0 0 128 0,0 0-128 0,0 0 128 0,0 0 192 0,0 0 48 16,8 7 0-16,-8-7 0 0,10 4 208 0,0-4 32 16,-1-3 16-16,1 1 0 0,1-1-192 0,-1-1-48 15,-1-1 0-15,3 1 0 0,-2 0-192 0,1 0-32 16,-4-2-16-16,3-1 0 15,0 0-144-15,0 1 0 0,0-4 0 0,-3 3 0 0,-7 7 0 0,7-10 128 16,-2 0-128-16,-1 0 128 0,-4 10-128 0,3-9 0 16,-2 0 0-16,-1 9 0 0,-1-8 0 0,1 8 128 15,-2-10-128-15,2 10 0 0,-2-10 160 0,-1 3-160 16,-1 1 192-16,4 6-192 0,-6-7 176 0,-1 1-176 16,-2 2 160-16,9 4-160 0,-8-3 176 0,8 3-176 15,-10-3 192-15,1 2-192 0,9 1 192 0,-9 0-64 16,9 0 0-16,-10 1-128 0,10-1 176 0,0 0-176 15,0 0 160-15,-9 4-160 0,9-4 160 0,0 0-160 0,0 0 160 16,0 0-160-16,0 0 128 0,0 0-128 0,0 0 0 0,0 0 0 16,3 12 144-16,-3-12-144 0,0 0 128 0,6 10-128 15,-6-10 144-15,11 5-144 0,-11-5 160 0,13 4-160 16,1-1 192-16,-1-3-64 0,-1-2-128 0,0 1 192 16,1-2 0-16,0 1 0 0,1-1 0 0,-1 2 0 15,0-3-192-15,-1-1 176 0,0 2-176 0,-2 2 160 16,-10 1-160-16,12-4 128 0,-12 4-128 0,13 1 128 15,-13-1-128-15,10 3 160 0,-10-3-160 0,0 0 160 16,9 6-160-16,-9-6 0 0,0 0 0 0,6 10 128 16,-6-10-128-16,2 11 0 0,-3 0 0 0,-2-2 0 15,-2-1 144-15,-1 1-144 0,-1 0 160 0,1 1-160 16,-3 1 176-16,-1 1-176 0,0 2 192 0,-2 0-192 16,-1 4 128-16,0-1-128 0,0 3 0 0,-3-2 0 0,1 2 0 0,-2 2 0 15,-1 4 0-15,-1-1 0 0,1 0 0 0,0 2 0 16,0 0 128-16,-1 1-128 0,1-1 0 0,-1 3 0 15,-1-3 0-15,3 0 0 0,0-1 0 0,1-4 0 16,2 3 128-16,2-3-128 0,3 1 0 0,1-2 0 16,1 1 0-16,0-1 0 0,2-3 0 0,2 1-224 15,1-4 32-15,0 1 16 16,1-2-608-16,1 1-128 0,1-4-32 0,1 1 0 16,-1 0-1904-16,2-2-384 0</inkml:trace>
  <inkml:trace contextRef="#ctx0" brushRef="#br0" timeOffset="-68647">1769 10269 14735 0,'0'0'1312'0,"-13"0"-1056"0,-1 4-256 0,2 1 0 15,2 1 2560-15,-1 5 464 0,2-1 96 0,1 2 16 16,2 0-2480-16,-1 1-480 0,1 1-176 0,0 2 0 16,1-3-208-16,1 2-160 0,2 0-16 0,-1-1-16 15,1-1 16-15,2 3 0 0,1-3 0 0,1-3 0 16,2 3-128-16,-4-13 0 0,7 11-16 0,1-1 0 16,1-3 208-16,-9-7 32 0,12 2 16 0,1 1 0 15,0-3 272-15,-2-3 0 0,-2-3 0 0,3-2 144 0,4-1 304 0,-2-2 64 16,-1-3 16-16,0 0 0 0,0-2 112 0,0 0 0 15,-1 1 16-15,-2-2 0 0,0 1 64 0,-3 2 16 16,0-2 0-16,-1 0 0 0,-2 1-256 0,-1 0-48 16,-2 2-16-16,-1 2 0 0,-1-1-128 0,-2 2-32 15,-2 0 0-15,-1 1 0 0,-2 3-112 0,-1 1-16 16,-2 1-128-16,0 0 192 0,-2 4-192 0,-3 4-192 16,-2 3 48-16,-1 5 0 15,0 5-1936-15,-2-1-384 0</inkml:trace>
  <inkml:trace contextRef="#ctx0" brushRef="#br0" timeOffset="-64812.27">576 16369 26895 0,'-6'6'2384'0,"-1"2"-1904"0,1 1-480 0,-1 2 0 16,-1 0 128-16,2 1-128 0,-1-1 0 0,1-1 0 31,-3 0-448-31,0 0-176 0,-2-1-32 0,2 0-16 16,0 0-928-16,0 0-192 0,0-1-48 0,-1 1 0 15,1 0 1024-15,2 2 208 0,-1-5 32 0,1 3 16 0,1-1 688 0,6-8 128 0,-4 8 16 0,4-8 16 16,0 0 272-16,0 0 48 0,5 9 16 0,-5-9 0 15,12 5-400-15,2-1-80 0,2-1-16 0,-1-2 0 16,2-1-128-16,2 0 0 0,-1-1 0 0,-1-1 0 16,0 1 0-16,0 1 0 0,0 0 128 0,0 0-128 0,-1 0 320 0,1 0 16 15,0 3 16-15,0 1 0 0,-1 0 96 0,0 1 0 16,-2 0 16-16,-6-1 0 0,1-2-176 0,0 4-32 16,0-1-16-16,0 0 0 0,-1 3-240 0,-1-2 176 15,-1 4-176-15,2 4 160 0,-4 2-160 0,-4-16 0 16,-1 17 0-16,-2-2 0 0,-2 2 0 0,0-4 0 15,-2 1 0-15,2-4 0 0,-2-4 0 0,-1 1 128 16,-1 2-128-16,-1 0 128 0,-2 0 64 0,-1 0 16 16,-4 2 0-16,-11 8 0 0,1-2 48 0,1-3 16 15,2-1 0-15,-1-1 0 16,-1-1-1408-16,0-5-272 0</inkml:trace>
  <inkml:trace contextRef="#ctx0" brushRef="#br0" timeOffset="-64510.7">446 16555 39743 0,'-4'-13'1760'0,"4"13"352"0,0 0-1680 0,0 0-432 0,0 0 0 0,12-1 0 16,1 1 0-16,2 0 0 0,2 0-192 0,2-1 192 16,0-2-480-1,2-1 32-15,0-1 0 0,1 0 0 0,3-2 80 0,1 1 32 0,0-1 0 0,-12 2 0 0,3 1 336 0,1 0-144 16,1-1 144-16,0 0 0 0,1-1-144 0,-1 2 144 16,0 1 0-16,12-7-144 0,-6 7-112 0,-3-5 0 15,-1 0-16-15,-3 0 0 16,0 3-1520-16,0-3-288 0,1 1-64 0</inkml:trace>
  <inkml:trace contextRef="#ctx0" brushRef="#br0" timeOffset="-63996.22">1291 16215 30639 0,'-20'-3'1344'0,"8"6"304"0,1-2-1328 0,-2 4-320 0,-2-1 0 0,2 3 0 16,-1 1 160-16,1 0-32 0,-1-1-128 0,0 2 192 16,0 2-192-16,0 1 0 0,-1 2 0 0,0-1 0 15,-2 3 0-15,3 1 0 0,0 2 0 0,1 2-160 16,-1 2 160-16,0-3-192 0,-2 4 192 0,2-4-192 16,-1 4 192-16,1 1 0 0,0-2 0 0,1 2-128 15,1-3 128-15,3-1 0 0,2-2 0 0,2 0 0 16,3-2 0-16,2 0 0 0,2-2 0 0,3 1 0 15,1-1 0-15,1 0 224 0,4-2-48 0,1 0-16 16,-1-1 32-16,4-3 16 0,0-3 0 0,2 2 0 16,0-1-208-16,3-1 0 0,-1-5 0 0,2 1 0 0,1-4-192 0,0 1 64 15,-1-5 128-15,0 0-208 0,-1 1 16 0,1-3 16 16,-2-1 0-16,2 0 0 0,0-4 176 16,-2 1-128-16,0 1 128 0,-1-2-128 0,-1-4 128 0,0 1 0 15,0-1 0-15,-3 3 0 0,-1-2 176 0,-1 0-48 16,-2 2 0-16,-1-4 0 0,-2 1-128 0,-2 0 0 15,-2 0-160-15,-3 0 160 0,-2-1 0 0,0 0 0 16,-2 1 0-16,-1 1 0 0,-2 2 0 0,-1-2 0 16,-2-1 0-16,0 0 0 0,-3 4 0 0,-1 0 0 15,-1 0 0-15,-1 3 0 0,1 3 128 0,-2 0-128 16,-3 1 0-16,2 1 0 0,0 1 0 0,2 3 0 16,2-1 128-16,-1 2-128 0,2-1 0 0,1 1 0 15,1 1 0-15,2 2 0 16,1-1-592-16,8-2-80 0,-9 3-16 0</inkml:trace>
  <inkml:trace contextRef="#ctx0" brushRef="#br0" timeOffset="-62876.74">1365 16191 28559 0,'-5'-11'2544'0,"5"11"-2032"0,-4-7-512 0,4 7 0 0,-7-5 1056 0,7 5 112 0,0 0 32 0,0 0 0 0,0 0-944 0,0 0-256 16,0 0 0-16,0 0 0 0,0 0 0 0,0 0 128 16,0 0-128-16,0 0 0 0,0 0 0 0,0 0-144 15,12 7 0-15,0-2 0 0,0 0 0 0,-1-2 0 16,0 0 0-16,0-1 0 0,2-2 144 0,1 0 0 15,0-2 0-15,-1 2 0 0,1 0 0 0,1 0 0 16,-1 0 144-16,0 0-144 0,1 0 192 0,-1 0-192 16,-1-3 192-16,1 1-192 0,3 1 208 0,0-2-64 15,-1 2-16-15,0 0 0 0,-1-1-272 0,1 0-64 16,1-2-16-16,-2 1 0 0,1 1 224 0,-2-1 160 16,2 0-32-16,-3 1 0 0,-1-1-128 0,-2 2 0 15,1 1 0-15,-11 0 0 0,0 0 0 0,10 0 0 0,-10 0 0 0,0 0 0 16,0 0 0-16,0 0 0 0,0 0 144 0,0 0-144 15,0 0 192-15,0 0-48 0,0 0 0 0,0 0 0 16,-9-3-144-16,0 3 0 0,0 3 0 0,0-3 128 16,-1 0-128-16,1 0 0 0,-1 3 0 0,1-1 0 15,-2 1 0-15,1 1 0 0,1 0 0 0,-2 0 0 16,0 1 0-16,-1 1 0 0,0 1 0 0,0-1 0 16,-1 1 0-16,2-1 0 0,-1 1 0 0,1-1 0 15,0 1 0-15,-1-1 0 0,0 1 0 0,3-1 0 16,9-6 0-16,-9 7 0 0,1-1 176 0,8-6-176 15,0 0 256-15,0 0-64 0,0 0 0 0,0 0 0 16,0 0-192-16,0 0 176 0,0 0-176 0,0 0 160 16,0 0-32-16,0 0-128 0,11 0 192 0,-11 0-64 15,0 0-128-15,13 0 0 0,-3 0 144 0,-10 0-144 0,0 0 128 0,12 0-128 16,-2 0 160-16,-10 0-160 0,13 0 128 0,-2 2-128 16,-11-2 0-16,14-2 144 0,-1 5-144 15,-1-2 0-15,-12-1 0 0,13 3 0 0,-1-3 0 0,-12 0 0 16,10-4 0-16,-10 4 0 0,10-1 0 0,-10 1 0 15,0 0 0-15,0 0 0 0,10-4 0 0,-10 4 0 16,9-4 144-16,-9 4-144 0,0 0 144 0,9-7-144 16,-1 0 192-16,-8 7-192 0,9-7 304 0,0 1-48 15,-1 0-16-15,2 2 0 0,1-2-240 0,-1 2 176 16,0 0-176-16,1 1 160 0,-1 1-160 0,1 1 0 16,-11 1 0-16,11-2 0 0,-11 2 0 0,12-1 0 15,-12 1 0-15,12-1 0 0,-12 1 0 0,10-2 0 16,-10 2 0-16,0 0 0 0,0 0 0 0,11-1 0 0,-11 1 0 15,0 0 0-15,0 0 0 0,0 0 0 0,0 0 0 0,0 0 0 16,0 0 0-16,0 0 0 0,0 0 0 0,0 0 0 16,0 0 0-16,0 0 0 0,0 0 0 0,0 0 0 15,0 0 0-15,0 0 0 0,0 0 0 0,0 0 0 16,0 0 0-16,0 0 0 0,0 0 0 0,0 0 0 16,0 0 128-16,0 0-128 0,0 0 0 0,0 0 128 15,0 0-128-15,0 0 0 0,0 0 0 0,0 0 0 16,-9 7 0-16,1-2 0 0,0 0 0 0,8-5 0 15,-9 5 0-15,9-5 0 0,-11 5 0 0,2 2 128 16,9-7-128-16,-7 4 128 0,7-4-128 0,-7 6 128 16,7-6-128-16,0 0 0 0,-9 4 0 0,9-4 128 15,0 0-128-15,-7 8 0 0,7-8 0 0,0 0 0 16,-7 8 0-16,0-2 0 0,7-6 0 0,-5 7 0 16,5-7 0-16,-7 9 0 0,2 0 0 0,0-1 0 0,-2 0 0 0,1 1 0 15,-1 0 0-15,1 3 0 0,-3 1 0 0,0 3 0 16,-2 2 0-16,1 0 0 0,-2 0 0 0,-1 4 0 15,-1-1 0-15,-2 3 0 0,-1 1 0 0,0-2 0 16,0-2 0-16,1 1 0 0,1-2 0 0,0-1 0 16,1-1 0-16,0 1 0 0,1-2 0 0,0 1 0 15,-2 0 0-15,2 2 0 0,-1-2 0 0,1 0 0 16,0-1 0-16,1-1 0 0,2-2 128 0,-1 2-128 16,1-1 128-16,1-2-128 15,1-6-320-15,1 1-128 0,1 0-48 0,6-8 0 16,-7 9-1392-16,7-9-288 0,0 0-48 0</inkml:trace>
  <inkml:trace contextRef="#ctx0" brushRef="#br0" timeOffset="-62411.25">1648 16804 37151 0,'0'0'1648'0,"-11"-1"336"0,2 1-1600 0,9 0-384 15,-7 6 0-15,1 2 0 16,4 1-576-16,2-9-208 0,-2 12-48 0,0 1 0 15,0-2-112-15,0 2-16 0,-1 2-16 0,1 0 0 16,-1-1 288-16,3-1 64 0,1-1 16 0,1-2 0 0,-2-1 304 0,0-9 64 16,4 12 16-16,-1-3 0 0,-3-9 224 0,8 8 0 15,-8-8 0-15,11 5-144 0,-2-1 144 0,-9-4 0 16,9 4 0-16,0 1 0 0,-9-5 0 0,12-2 0 16,-2-1 0-16,-10 3 128 0,12-4-128 0,-2-1 128 15,0-2-128-15,-1 0 128 0,-1-1 48 0,2-4 16 16,0 0 0-16,-1 0 0 0,-1-1 112 0,-1 0 16 15,-2 2 16-15,0-2 0 0,-2 2-48 0,-2 1-16 16,-1-2 0-16,-1 2 0 0,-2-1-16 0,-1 2 0 0,-2 0 0 16,-1 1 0-16,-1 0-64 0,-1 2 0 0,-1-1-16 0,0 2 0 15,0 1-176-15,0 2 160 0,-2 0-160 0,0 2 160 16,1-1-160-16,-1 2 0 0,-2 1 0 0,-1 1-9744 16,1 3-1840-16</inkml:trace>
  <inkml:trace contextRef="#ctx0" brushRef="#br0" timeOffset="-60843.97">2688 9506 11967 0,'-10'-16'1072'0,"2"6"-864"0,-2-3-208 0,-2 1 0 16,-2 2 3472-16,0 2 656 0,0-1 128 0,-2 1 32 16,0 1-3200-16,-3 1-640 0,0-1-128 0,0 2-32 15,0-3-160-15,1 1-128 0,-2-1 144 0,2 1-144 16,0-1 128-16,-1 2-128 0,1-2 0 0,0 2 0 15,-2 3 0-15,2 3 0 0,0-3 0 0,1 6 0 16,0 0 128-16,0 3-128 0,0 2 0 0,-1 2 0 16,-2 1 288-16,-1 2-32 0,0 2-16 0,1 4 0 15,0 2-240-15,2 3 0 0,0 2 128 0,-1 2-128 16,2 0 0-16,0 1 0 0,-1 1 128 0,1 1-128 16,2 3 208-16,-1-2 0 0,2-2 0 0,1 0 0 15,-2 0 224-15,3 1 32 0,2-1 16 0,2 2 0 16,0 1-96-16,3 0-32 0,3-1 0 0,0 1 0 15,2 2-224-15,2-1-128 0,0-2 128 0,2 4-128 0,3-4 0 0,-1 2 0 16,1-3 0-16,0 1 0 0,3-1 0 0,0-1 0 16,0-1 0-16,3-2 0 0,3-2 0 0,4 0 0 15,2-3 128-15,3-1-128 0,-1-3 176 0,4-4-48 16,3-1 0-16,2-2 0 0,1-2 112 0,-2-3 16 16,1-2 0-16,1-1 0 0,1-2-112 0,-1-1-16 15,-2 0 0-15,1-1 0 0,-2-4-128 0,0-3 192 16,1-1-192-16,-1-2 192 0,-2-6-192 0,-2 2 160 15,1-2-160-15,-2 0 160 0,0-5-160 0,-3-2 128 16,-3-2-128-16,-3-1 128 0,-6-2-128 0,0-2 0 16,-2-3 144-16,-4-3-144 0,-2-2 0 0,-5-3 128 0,-1-1-128 15,-1-1 0-15,-3-3 0 0,-2 3 0 0,-3 0 0 0,-1-1 128 16,-1 1-128-16,-2 2 0 0,-2 3 128 0,0-3-128 16,-1 2 336-16,1 3 0 0,-1 4 0 0,-4 1 0 15,0 2 96-15,0 7 16 0,-1 1 0 0,2 6 0 16,1-2-304-16,0 9-144 0,0 2 160 0,-1 3-160 15,-1 2 0-15,-1 3-192 0,-1 3 16 0,2 6 0 32,0 6-2208-32,-1 3-448 0,1 4-96 0</inkml:trace>
  <inkml:trace contextRef="#ctx0" brushRef="#br0" timeOffset="-59806.92">2733 15974 30639 0,'0'-15'1344'0,"0"15"304"0,-4-11-1328 0,0 2-320 0,0-1 0 0,0 4 0 0,0-1 384 15,-1 2 16-15,-3 1 0 0,-1 0 0 0,0 2-208 0,0-3-64 16,-2 1 0-16,1 0 0 0,-1 0-128 0,0 1 0 16,-2-1 0-16,0 2 0 0,-2-2 0 0,1 0-176 15,-3 1 48-15,1 1 0 0,-1 0 128 0,0 2 0 16,0 0 0-16,-1 3 0 0,-1 1 0 0,-2 2-128 15,-1 1 128-15,-3 1 0 0,-3 1 0 0,0 4 0 16,-2-3 0-16,1 5 0 0,0 0 432 0,1 4 16 16,-1 1 0-16,2 3 0 0,1 4 0 0,1-1 16 15,3 1 0-15,2 5 0 0,2 2-288 0,1 2-176 0,1 1 192 0,3 4-192 16,1 6 0-16,3 3 0 0,0-1 0 16,1 2 0-16,2 1 0 0,1 3 0 0,2-3-208 0,2-2 80 15,1-3 0-15,2 0 0 0,2 2 0 0,3-6 0 16,-1-1 128-16,5-3 0 0,0-2-144 0,3-2 144 15,-1-4 0-15,2-1 0 0,2-5 0 0,3-2 0 16,2-2 144-16,3-1 0 0,2-1 0 0,4-2 0 16,3-1 208-16,3 1 32 0,2-3 16 0,3 3 0 15,1-3-208-15,1-1-64 0,2-2 0 0,2 1 0 16,3-1-128-16,-2-3 0 0,-1-1 0 0,-3-3 0 16,-5-2-192-16,-2 1-64 0,1-3 0 0,-1-3-16 15,-2-1-80-15,-2-2-16 0,-2-3 0 0,-1-2 0 16,-1-2 240-16,1-4 128 0,0-2-160 0,-1-2 160 15,0-8 0-15,-1-2 0 0,0-4 208 0,-3-3-64 16,-3-4-144-16,-3-5 192 0,-5-4-192 0,0-1 192 0,-3-3 0 0,-5 1 0 16,-3-4 0-16,-2 1 0 0,-4 1 256 0,-3 1 48 15,-4-1 16-15,-5 1 0 0,-5 1-128 0,-3 4-32 16,-5 0 0-16,-4 5 0 0,-5 0 16 0,1 4 0 16,0 3 0-16,-2 1 0 0,1 2-224 0,-2 3-144 15,-1 2 192-15,0 2-192 0,1 6 0 0,0 1 0 16,2 3 0-16,-2 2 0 0,0-3 0 0,0 2 0 15,-1-1 0-15,1 3 0 0,1 5 0 0,0-3 0 16,1 0 0-16,-1 4 0 0,-1 1-144 0,0 1 16 16,1-1 0-16,0 6 0 15,2 1-576-15,0 4-96 0,0 5-32 0,1 1-10576 16,1 3-2128-16</inkml:trace>
  <inkml:trace contextRef="#ctx0" brushRef="#br0" timeOffset="-38561.56">3851 7159 22511 0,'0'0'992'0,"-9"4"224"0,-3-4-976 0,3 3-240 0,9-3 0 15,-12 4 0-15,-1-2 0 0,2 2 176 0,-1-1-176 0,-1-1 160 16,-1 1-160-16,-3 0 0 0,-2-1 0 0,1 1 0 16,0-1 0-16,-3 1 0 0,-4 0-160 0,-1-2 160 15,1-1 0-15,1 3 0 0,-2-1 0 0,-2 5 0 16,-1-3 0-16,1 2-144 0,-2 2 144 0,0 4 0 15,-1-2 0-15,-1 3 0 0,0 0 0 0,-2 3 128 16,-1 1 32-16,2 1 16 0,3 0 0 0,0 2 0 16,-1 2-48-16,3-1 0 0,4-2 0 0,0 2 0 15,1-1 128-15,2 1 0 0,1 2 16 0,2-2 0 16,1-1 64-16,1-2 16 0,3-1 0 0,2 0 0 16,-1-4-192-16,1 0-32 0,1-3-128 0,2 1 192 15,2-1-192-15,0-2 0 0,0-3 128 0,6-5-128 16,0 0 0-16,0 0 0 0,0 0 0 0,0 0 0 0,0 0 0 0,0 0-192 15,0 0 48-15,0 0 0 0,0 0 144 0,-5-8 0 16,5 8 0-16,-2-11-128 0,1 0 256 16,2-1 64-16,3 1 16 0,2-1 0 0,-1 0-32 0,3-1-16 15,-1-1 0-15,3 1 0 0,-1-1-160 0,-2 0 0 16,3 0 0-16,-1 0 0 0,-1-1 0 0,1 2 0 16,1-1 0-16,-1-3 0 0,-1 0 0 0,1 0 128 15,-1 0-128-15,2 0 128 0,2-1-128 0,0 1 0 16,-2 3 0-16,1 1 0 0,-2 0 0 0,1 2 0 15,-2 5-144-15,0-3 144 0,0 3 0 0,-8 6 0 16,10-5 0-16,-10 5 0 0,0 0 0 0,0 0-128 16,0 0 128-16,0 0 0 0,0 0-128 0,0 0 128 15,-2 13 0-15,-4 0 0 0,0 2 0 0,-3 0 0 16,0-2 0-16,-2-1 0 0,-2 0 0 0,-1 1 0 0,-2 1 0 0,-1 2 0 16,-1-3 160-16,1 0-160 0,0 0 160 0,-2 1-160 15,-4 1 0-15,2 0 0 16,2 1 0-16,1 2 0 0,1 2 160 0,4-1 32 0,1 1 16 0,3-1 0 15,4-3 304-15,1-2 48 0,2-1 16 0,5-1 0 16,2 1-288-16,3-1-48 0,1-4-16 0,4 1 0 16,2 0-224-16,2-1-160 0,1-3 32 0,1-1 0 31,2 0-1504-31,1-4-288 0</inkml:trace>
  <inkml:trace contextRef="#ctx0" brushRef="#br0" timeOffset="-34492.08">10992 8612 3679 0,'0'0'160'0,"0"0"32"0,0 0-192 0,0 0 0 0,0 0 0 0,0 0 0 0,0 0 2992 0,0 0 544 15,5-9 112-15,-5 9 32 0,0 0-2432 0,0 0-480 16,0 0-112-16,0 0-16 0,0 0-320 0,0 0-80 15,0 0-16-15,0 0 0 0,0 0-32 0,0 0 0 16,0 0 0-16,0 0 0 0,0 0 320 0,0 0 48 16,0 0 16-16,0 0 0 0,0 0 256 0,0 0 48 15,0 0 16-15,0 0 0 0,0 0 32 0,0 0 16 16,0 0 0-16,0 0 0 0,10 5-240 0,-10-5-32 16,0 0-16-16,0 0 0 0,0 0-176 0,7 10-32 15,-7-10-16-15,5 11 0 0,-5-11-240 0,4 11-64 16,-4-11 0-16,3 12 0 0,-3-12-128 0,0 16 128 15,0-5-128-15,0 2 128 0,0-1-128 0,0-12 0 0,-2 13 0 0,1 0 0 16,0-1 192-16,-1 0 0 16,0-2 0-16,0 3 0 0,0 2-16 0,1-2 0 0,-3 2 0 0,2-2 0 15,1 0 80-15,0 0 32 0,-2 0 0 0,2 2 0 16,-1-1-48-16,0 2-16 0,-1-1 0 0,1 1 0 16,-1-2-80-16,0 3-16 0,0-2 0 0,0 0 0 15,-1-2-128-15,0 2 128 0,0 0-128 0,-1-2 128 16,-2 2-128-16,2 0 160 0,0 0-160 0,0 0 160 15,0-2-160-15,1 0 0 0,0-1 0 0,2 0 0 16,0-4 144-16,2-8-144 0,0 0 160 0,0 0-160 16,0 0 224-16,0 0-48 0,0 0-16 0,0 0 0 15,0 0 32-15,0 0 16 0,0 0 0 0,0 0 0 16,0 0-32-16,0 0-16 0,0 0 0 0,0 0 0 0,0 0-160 16,0 0 160-16,0 0-160 0,0 0 160 15,0 0-32-15,0 0-128 0,0 0 192 0,0 0-64 0,0 0-128 0,0 0 160 16,0 0-160-16,0 0 160 0,10-2-160 0,-10 2 0 15,11-1 0-15,-11 1 0 0,9-1 0 0,-9 1 0 16,0 0 0-16,0 0 0 0,10 0 0 0,-10 0 0 16,11 1 0-16,-11-1 0 0,11 0 0 0,0-1 0 15,-1-1 0-15,-10 2 0 0,13-1 0 0,-1 0 0 16,0-2 192-16,0 1-64 0,-1 0 0 0,1-2-128 16,0 3 192-16,-1 0-64 0,1-2-128 0,0 2 0 15,0 1 0-15,-1 0 0 0,1-3 0 0,0 3 0 16,-2 0 0-16,2 2 0 0,0-2 0 0,-1 1 0 15,1 0 0-15,0 2 0 0,0-3 0 0,-1 2 0 0,1 2 0 16,1-2 0-16,0 0 0 0,0 1 0 0,0 1 0 0,-1-3 0 16,0 0 0-16,-2 5 0 0,-1 5 0 0,0-8 0 15,-9-3 0-15,10-3 128 16,-10 3-128-16,10 0 0 0,-10 0 0 0,0 0 0 16,10 0 128-16,-10 0-128 0,0 0 0 0,12 4 160 0,-3 7-160 0,-2-4 160 15,-7-7 0-15,0 0 0 0,0 0 0 0,9 3 0 16,-9-3-160-16,0 0 192 0,9 3-192 0,-9-3 192 15,9 0-192-15,-9 0 0 0,9-2 144 0,-9 2-144 16,0 0 128-16,12-1-128 0,-12 1 160 0,0 0-160 16,0 0 0-16,0 0 0 0,0 0 0 0,8-4 0 15,-3-8 0-15,-1 3 0 0,-4 9 0 0,0 0 144 16,0 0-144-16,0 0 0 0,0 0 144 0,0 0-144 16,3-10 160-16,-3 10-32 0,0 0-128 0,0 0 192 15,0 0-192-15,0 0 128 0,4-9-128 0,-4 9 0 16,5-7 0-16,-5 7 128 0,6-6-128 0,-6 6 0 0,7-4 0 0,-7 4 128 15,0 0-128-15,6-9 0 0,-6 9 176 16,6-7-176-16,-6 7 192 0,0 0-192 0,3-8 192 0,-3 8-64 16,0 0 0-16,0 0-128 0,2-13 256 0,-1 0-48 15,-1 4-16-15,0 9 0 0,1-10 0 0,1 2-16 16,-2 8 0-16,1-12 0 0,-1 0-176 0,1 1 160 16,1-1-160-16,-1-1 160 0,-1-1-160 0,0-1 0 15,0-2 144-15,0-2-144 0,0-3 128 0,0 1-128 16,0 0 160-16,0-1-160 0,0-2 128 0,1 1-128 15,-1-1 0-15,1 5 0 0,-1-3 0 0,2 5 0 16,-1 1 0-16,0 3 0 0,1 1 0 0,0 2 0 0,0 1 0 16,-2 9 0-16,2-9 0 0,1 1 0 0,-3 8 0 0,5-11 0 15,-1 2 0-15,-4 9-128 0,5-9 128 0,-1 1 0 16,0-2 0-16,-4 10 0 0,5-9 0 0,-1 0 0 16,-4 9 0-16,4-11 0 0,-1 2 0 0,1 1 0 15,-4 8 0-15,5-9 0 0,-5 9 0 0,4-7 0 16,-4 7 0-16,0 0-128 0,2-7 128 0,-2 7 0 15,0 0 0-15,0 0 0 0,0 0 0 0,0 0 0 16,0 0-144-16,0 0 144 0,0 0 0 0,0 0-144 16,0 0 144-16,0 0 0 0,0 0 0 0,0 0 0 15,0 0 0-15,0 0 0 0,0 0 0 0,-9-3-128 16,9 3 128-16,-8-4 0 0,0 2 0 0,8 2 0 16,-9-3 0-16,9 3 0 0,-10-1 0 0,1-2 0 15,0 0 0-15,0 2 0 0,-1-3 0 0,1 3 128 0,-1-2-128 0,-2 1 0 16,-1 0 0-16,0 2 0 0,0 0 0 0,0 2 128 15,-1-1-128-15,-1 2 0 0,0-3 0 0,-1 2 0 16,-1 2 0-16,-2 0 128 0,-2 0-128 0,-2 1 0 16,1 2 0-16,-1-2 0 0,-1 1 0 0,-2 1 0 15,-1-2 0-15,1 2 0 0,1-3 0 0,0 1 128 16,-1-1-128-16,1 0 0 0,1 0 128 0,0-1-128 16,1 3 128-16,1-5-128 0,-1 2 128 0,4-1-128 15,2-2 128-15,1 1-128 0,2 1 0 0,1 2 0 16,2-2 0-16,11-2 0 15,0 0-2864-15,0 0-640 0</inkml:trace>
  <inkml:trace contextRef="#ctx0" brushRef="#br0" timeOffset="-29422.63">11578 6045 23375 0,'0'0'1024'0,"-6"-6"240"0,1-3-1008 0,1 1-256 0,0 1 0 0,1-2 0 15,2-1 400-15,0-1 48 0,-1 0 0 0,2 1 0 16,0 1-320-16,-1 1-128 0,0-3 128 0,-1 2-128 16,0 1 160-16,-1 1-160 0,-1-1 192 0,-1 1-192 15,-2 1 0-15,0 2 0 0,-2-1 0 0,-3 3-192 16,-3 0 192-16,2 2 0 0,-1 0 0 0,0 4-144 15,-2 1 144-15,-1 1 0 0,0 4 0 0,0 4 0 16,-2-1 256-16,-1 4 64 0,-1 0 32 0,0 2 0 16,-1 4-80-16,1 0-16 0,1 0 0 0,-3 4 0 15,0 0-80-15,3-2-32 0,3 1 0 0,3 0 0 16,2-1-144-16,3-2 128 0,4 2-128 0,1-2 128 0,3-1-128 16,2 1 0-16,2-3 0 0,2-1 0 15,1-5 0-15,2-2 128 0,1-2-128 0,4-2 0 0,3-1 160 0,1-4-160 16,1-3 192-16,2 0-192 0,1-6 240 0,0-2-64 15,1-1-16-15,0-3 0 0,-1-2-32 16,-2-2-128-16,0-1 192 0,-3-1-64 0,0 0 176 0,0-2 16 16,-2-1 16-16,0-1 0 0,1 0 112 0,-1 0 32 15,0-3 0-15,-1 0 0 0,1-5-32 0,-3 3-16 16,0 0 0-16,-2-3 0 0,-3-2-240 0,-2-2-32 16,-2-1-16-16,-4 1 0 0,-2-2-144 0,-1 2 0 15,-3 0 144-15,-2 0-144 0,-2-2 128 0,-2 2-128 16,-2-3 128-16,2 3-128 0,-2 0 0 0,2 2 0 15,-2-1 0-15,2 1 0 0,-1-2 0 0,2 1 128 0,0 2-128 0,0 1 0 16,0 1 192-16,3 5-16 0,-1 3-16 0,4 0 0 16,1 1-160-16,3 7 0 0,-1 4 0 15,4 9 0 1,0 0-608-16,0 0-160 0,0 0-16 0,11 3-9296 0,1 4-1856 16</inkml:trace>
  <inkml:trace contextRef="#ctx0" brushRef="#br0" timeOffset="-29116.82">11757 5698 30399 0,'0'0'2704'0,"0"0"-2160"16,0 0-544-16,0 0 0 0,0 0 1792 0,0 0 256 16,0 0 64-16,6 13 0 0,2-1-1696 0,1 1-416 15,1 2 0-15,0 0 0 0,2 0 0 0,1 5 0 16,0-2 0-16,1 3 0 0,0 0-144 0,1 0-16 16,-2-2 0-16,0 1 0 15,0 2-480-15,3-3-80 0,-3-2-32 0,1 0 0 16,2-4-256-16,1-2-48 0,1-3-16 0,0-2 0 15,-2-3-304-15,-1-1-64 0,0 1-16 0,-2-4 0 0</inkml:trace>
  <inkml:trace contextRef="#ctx0" brushRef="#br0" timeOffset="-28869.64">12201 5601 35007 0,'-18'2'3120'0,"5"0"-2496"0,0 5-496 0,-1 3-128 16,1 6 1072-16,4 5 192 0,2 5 32 0,2 0 16 15,0 3-1312-15,-1 3-192 0,-1 6-80 0,-2 5-16 16,-2 1 96-16,-5 6 0 0,-3-1 16 0,-2 6 0 16,0 4-64-16,0-1-16 0,-2 2 0 0,1-2 0 31,-2-2-768-31,3-3-144 0,2-2-48 0,1-5 0 0,2-7-800 0,0-4-160 0,2-2-48 15</inkml:trace>
  <inkml:trace contextRef="#ctx0" brushRef="#br0" timeOffset="-28487.12">10765 7155 27647 0,'-13'-7'2448'0,"13"7"-1952"0,-8-6-496 0,8 6 0 16,0-13 2000-16,8 2 304 0,5 0 64 0,5-6 16 15,3-5-1984-15,4-1-400 0,1-4 0 0,5 3-144 16,3-1 144-16,6-2 0 0,5-6-144 0,7 0 144 16,4 1 0-16,6 1 0 0,4-1 0 0,3 0 0 15,1-4 0-15,4 0 128 0,5 1-128 0,2 1 128 16,-1 0-128-16,0 0 0 0,-3-2 0 0,-3-1 0 16,-1 4 0-16,-1 1 0 0,-2 1 0 0,-3 1 128 15,-6 0-128-15,-2 4 0 0,-6 3 0 0,-3 4 0 16,-5-1 0-16,0 5 0 0,-5 2-160 0,-2 3 160 15,-3 4-2176-15,-4 1-352 0,-2 2-64 0</inkml:trace>
  <inkml:trace contextRef="#ctx0" brushRef="#br0" timeOffset="-27871.02">11494 7322 22111 0,'1'-15'976'0,"3"7"208"0,2-3-944 0,0 2-240 0,0-4 0 0,3 0 0 16,2-1 1520-16,0-2 256 0,0-1 48 0,-1 0 16 16,-2 0-1472-16,-1 2-368 0,-2 0 0 0,-1 2 0 15,0 0 0-15,-3 3 144 0,-2-2-144 0,-2 3 0 16,3 9 0-16,-5-5 0 0,-2 1-192 0,-1 3 48 16,-1 1 144-16,0 2 0 0,-1 5 160 0,-2-1-160 15,-1 5 432-15,0 3-16 0,-3 4 0 0,1 0 0 16,-1 3-96-16,0 1-32 0,1 3 0 0,-1-1 0 15,2-2-288-15,1 1 0 0,0 3 0 0,1 2 0 0,0-2 0 0,3 1 0 16,1-3 0-16,3-1 0 0,2-1 0 0,2 2 0 16,2-5 0-16,3 1 0 0,3 0 0 0,-1-2 0 15,2 0 0-15,3-4 0 0,2-6 0 0,-2-1-224 16,2-2 64-16,0-2 16 0,2-3-80 0,0-3-16 16,1-4 0-16,1-2 0 0,1-2 240 0,2-3 0 15,-1-1 0-15,1-2-144 0,-1-3 144 0,1-2 144 16,-2-3-16-16,1-1-128 0,-4-2 512 0,2-4-16 15,-1 1 0-15,-1 0 0 0,0 1 16 0,-2-3 16 16,0-1 0-16,-3 2 0 0,-2-5-256 0,-3-2-48 16,-2 0-16-16,-2 1 0 0,-2 3-48 0,-3 4-16 0,-3-2 0 15,-3 2 0-15,0 3 240 0,-3 4 32 16,-3 3 16-16,-1 1 0 0,0 5-112 0,-1 3-32 0,1 1 0 0,0 5 0 31,0 1-608-31,1 2-112 0,2-1-16 0,1 3-16 16,1-2-368-16,2 2-80 0,2 1-16 0,8 0 0 15,-9 0-2112-15,9 0-416 0</inkml:trace>
  <inkml:trace contextRef="#ctx0" brushRef="#br0" timeOffset="-27540.99">12350 6762 35071 0,'-16'-4'1552'0,"7"2"320"0,0 2-1488 0,9 0-384 16,-9 6 0-16,1 0 0 0,2 2 288 0,-2 4-16 15,-1 1 0-15,0 4 0 0,-2 2-272 0,0 3 0 16,-1 5 0-16,-1 3 0 0,0-2-240 0,2 5 48 16,0 1 16-16,-1 2 0 0,0-3-112 0,0 2-32 15,1 1 0-15,0 0 0 0,1-4 320 0,1-2-192 16,-1-2 192-16,3-1-160 0,-1-2-96 0,0-3-32 0,2-1 0 0,0-6-9568 16,2 0-1904-16</inkml:trace>
  <inkml:trace contextRef="#ctx0" brushRef="#br0" timeOffset="-27326.14">12114 6844 21183 0,'0'0'944'0,"0"0"192"0,0 0-912 0,0 0-224 0,0 0 0 0,0 0 0 16,8 17 5104-16,4 1 976 0,1 2 192 0,2 0 32 0,2 3-5120 0,2 3-1024 15,-1 0-160-15,1 0 0 0,2 1-288 16,0-1 64-16,1 2 16 0,0-2 0 16,-1 0-1632-16,1 0-320 0,2 1-64 0,-2-5-9120 15,-2 2-1840-15</inkml:trace>
  <inkml:trace contextRef="#ctx0" brushRef="#br0" timeOffset="-26303.17">13001 8762 6447 0,'0'0'576'0,"0"0"-576"16,-8-3 0-16,8 3 0 0,0 0 3856 0,0 0 672 16,0 0 128-16,0 0 16 0,0 0-3392 0,0 0-672 15,0 0-144-15,0 0-16 0,0 0-192 0,9-5-48 16,0 1 0-16,2 1 0 0,-1 1 144 0,0 0 32 16,2 2 0-16,1 0 0 0,2 0 64 0,1 2 32 0,3 0 0 0,0 0 0 15,2 1-128-15,1 3-32 0,2 0 0 0,1 1 0 16,1-5-144-16,2 2-48 0,4-1 0 0,-1 1 0 15,0-2-128-15,2-2 0 0,1-2 0 0,-3-1 0 16,-2 1 0-16,-2 0 0 0,-2-2 144 0,-2 3-144 16,1 0 128-16,-2 1-128 0,-1-3 128 0,-2 2-128 31,0-2-1840-31,-4 2-432 0</inkml:trace>
  <inkml:trace contextRef="#ctx0" brushRef="#br0" timeOffset="-25835.82">13025 8945 2751 0,'0'0'256'0,"0"0"-256"0,0 0 0 0,0 0 0 15,0 0 5008-15,0 0 960 0,0 0 192 0,0 0 48 16,0 0-4080-16,0 0-800 0,0 0-176 0,0 0-16 16,0 0-368-16,11 8-64 0,-1-3 0 0,3 3-16 15,2-1-400-15,3-1-80 0,1 0-16 0,5-1 0 16,3 0-192-16,5-1 176 0,2 0-176 0,5-4 160 15,6-3-160-15,5 1 0 0,5-5-160 0,1 1 160 16,0-6-304-16,5 0 48 0,5-1 0 0,6 1 0 16,4-5-400-16,2 4-80 0,0-2-16 0</inkml:trace>
  <inkml:trace contextRef="#ctx0" brushRef="#br0" timeOffset="-16070.44">15081 8631 17503 0,'0'0'1552'0,"-5"-6"-1232"0,0-1-320 0,5 7 0 16,0 0 1584-16,-4-6 256 0,4 6 48 0,0 0 16 15,0 0-1024-15,0 0-208 0,0 0-32 0,0 0-16 16,0 0-272-16,0 0-48 0,0 0-16 0,0 0 0 16,0 0-288-16,9 7 0 0,-9-7 0 0,11 10 0 0,-2 1 192 0,-1 0-192 15,-1-1 192-15,0 1-192 0,-3 0 352 0,0 1-32 16,-2 0-16-16,1 1 0 0,-2 2 336 0,1 4 64 16,-1 0 0-16,-1 2 16 0,0-1-96 0,0 2-32 15,0-1 0-15,1 1 0 0,0 3-208 0,1 1-64 16,-2 0 0-16,1-1 0 0,2-1-320 0,1 1 144 15,-2-1-144-15,1-2 0 0,-1-3 0 0,1 0 0 16,0-1 0-16,-1-1-144 16,0 0-640-16,0-2-128 0,1 0-32 0,-1-2-13632 0</inkml:trace>
  <inkml:trace contextRef="#ctx0" brushRef="#br0" timeOffset="-13544.32">15213 9162 5519 0,'0'0'496'0,"0"0"-496"0,-9 0 0 0,1 0 0 15,0 0 1792-15,8 0 272 0,-9 0 48 0,9 0 16 16,-9 2-1264-16,9-2-256 0,0 0-48 0,0 0-16 15,-8-1 80-15,8 1 16 0,0 0 0 0,0 0 0 16,0 0-384-16,0 0-64 0,0 0 0 0,0 0-16 16,0 0 496-16,-8 5 96 0,8-5 32 0,0 0 0 15,0 0 368-15,-5 7 80 0,5-7 16 0,0 0 0 16,0 0-240-16,0 0-32 0,0 9-16 0,0-9 0 16,0 0-336-16,8 8-64 0,-8-8 0 0,12 4-16 15,-2-2-64-15,2 2-16 0,1 3 0 0,0-5 0 16,0-8-208-16,1 1-32 0,2-1-16 0,2 2 0 15,1-1-48-15,0 1-16 0,2 2 0 0,0-1 0 16,0 2 48-16,-2 1 16 0,3 0 0 0,1 0 0 16,0-3-32-16,2 2 0 0,1 1 0 0,1 1 0 15,1-1-64-15,0 3 0 0,2-3-128 0,0 0 192 0,0 0 16 0,2-3 0 16,0 1 0-16,2 0 0 0,1-2-48 0,0 2-16 16,1-2 0-16,0 1 0 0,-1 1-144 0,3 0 128 15,0 1-128-15,0 0 128 0,-3-1-128 0,0 6 0 16,0 7 144-16,-1-9-144 0,-1-9 208 0,-1 3-16 15,1 2-16-15,0 2 0 0,-1 0 80 0,1 0 0 16,-2 0 16-16,2 0 0 0,-1 0-16 0,2-1-16 16,0 0 0-16,1-2 0 0,0-1 0 0,2 0 0 15,-1 0 0-15,0-1 0 0,-4-1 32 0,1-1 16 16,1 1 0-16,-2 0 0 0,0 1-64 0,-5 1-16 16,0 2 0-16,-1-1 0 0,-1 2-80 0,1-2 0 15,-1 2-128-15,1 1 192 0,-4-1-192 0,0 1 144 0,1 0-144 0,-1 0 128 16,3-2-128-16,-1 2 0 0,1 0 0 0,-1 0 0 15,-2 2 128-15,1-1-128 0,-1-1 128 0,3 0-128 16,0 0 0-16,1 0 0 0,-1 0 128 0,1 0-128 16,0 0 0-16,0-1 192 0,-1-1-192 0,-2 2 192 15,1-2-192-15,-1 0 0 0,1 1 0 0,-2 1 0 16,-1 0 0-16,0 0 0 0,-1 0 0 0,1 0 0 16,0 0 0-16,-1 0 0 0,-1 1 0 0,1 3 0 15,-1-2 0-15,2 0 0 0,0-2 0 0,3 0 0 16,0 0 0-16,1 0 0 0,1-1 0 0,-1 1 0 15,-2 0 0-15,0-1 0 0,-3-1 128 0,1 2-128 16,-1-2 0-16,-1 2 0 0,1 0 0 0,-2 0 0 16,-2 0 0-16,-2 0 0 0,0 0 0 0,1 0 0 0,-1 0 0 0,1 2 0 15,-1-2 0-15,1 0 0 0,2-2 0 16,0 0 128-16,-1 0-128 0,0 0 0 0,-1 1 0 0,1 0 128 16,-2 0-128-16,2-1 0 0,-2 1 0 0,2 1 0 15,0-1 0-15,1 1 0 0,-1 1 0 0,0 0 0 16,0-1 0-16,-2 0 0 0,2 0 0 0,-3 0 0 15,-1 0 128-15,1 2-128 0,0-1 0 0,-2 1 0 16,1 0 0-16,0-1 0 0,0 0 0 0,1 1 0 16,0 0 0-16,0-2 0 0,-2 2 0 0,2-1 0 15,0 0 0-15,0 2 0 0,2-3 0 0,-2 1 0 16,0-1 0-16,0 0 0 0,1 0 0 0,1 0 0 16,0-1 0-16,0 1 0 0,-2-3 0 0,0 2 0 15,-2 1 0-15,1 0 128 0,0 0-128 0,0 0 0 0,-1-1 0 0,1-1 0 16,-1 2 0-16,0 0 0 0,1 0 0 0,0 0 0 15,1 0 0-15,-2 0 0 0,1 0 0 0,0 0 0 16,-2 0 0-16,1 0 0 0,-11 0 0 0,13 2 0 16,-1-1 0-16,-2-1 0 0,-1 0 0 0,0 1 0 15,-9-1 0-15,12 0 0 0,-2 0 0 0,1 3 0 16,-11-3 0-16,12 0 0 0,-3-3 0 0,0 3 0 16,-9 0 0-16,13 0 0 0,-3 0 0 0,-10 0 0 15,12 0 0-15,-2 0 0 0,-10 0 128 0,14-1-128 16,-3 0 0-16,0 1 0 0,-11 0 0 0,10-2 0 15,-10 2 128-15,11 0-128 0,-2 0 0 0,-9 0 128 16,0 0-128-16,10 2 0 0,-10-2 0 0,12 1-176 16,-3-1 176-16,-9 0 0 0,0 0 0 0,12 1 0 15,-12-1 0-15,9 0 0 0,-9 0 0 0,0 0 128 0,10 0-128 16,-10 0 0-16,11-1 0 0,-11 1 0 0,0 0 0 16,11 1 0-16,0-1 0 0,-11 0 0 0,0 0 0 0,12-1 0 15,-12 1 0-15,11-1 0 0,-11 1 0 0,11-2 0 16,-11 2 0-16,9-5 128 0,-9 5-128 0,8-5 0 15,-8 5 0-15,0 0 0 0,7-5 128 0,-7 5-128 16,8-7 128-16,-8 7-128 0,7-8 224 0,-2-2-32 16,0 1 0-16,0 0 0 0,-1-2 32 0,0 1 0 15,2-3 0-15,-1 0 0 0,0-2-224 0,0 0 176 16,0-2-176-16,1-4 160 0,-2 0-160 0,-1-1 192 16,1-2-192-16,0 2 192 0,0-4-192 0,0 3 0 15,0-1 0-15,-3 2 0 0,1 1 0 0,-1 2 0 16,-1-1 128-16,0 3-128 0,0 0 0 0,0-1 0 0,0 1 0 0,1 3 0 15,-1 1 0-15,1 1 0 0,2 0 0 16,0 0 0-16,-1 2 0 0,1 0 0 0,1-1 0 0,0-1 0 16,0 3 0-16,0 1 0 0,-1 1 0 0,-3 7 0 15,3-7 0-15,-3 7 0 0,0 0 0 0,0 0 0 16,0 0-144-16,3-8 144 0,-3 8 0 0,0 0 0 16,0 0 0-16,0 0-128 0,0 0 128 0,0 0 0 15,0 0 0-15,0 0-128 0,0 0 128 0,0 0 0 16,0 0-128-16,-9 5 128 0,2 2 0 0,7-7 0 15,0 0 0-15,-6 9-128 0,6-9 128 0,0 0 0 16,0 0 0-16,0 0 0 0,0 0 0 0,-8 7 0 16,8-7 0-16,0 0 0 0,-8 4 0 0,8-4 0 15,-9 1 128-15,9-1-128 0,-11 0 0 0,2-1 144 0,9 1-144 16,-10-2 0-16,1 0 0 0,0-1 0 0,-1 0 0 0,1 2 128 16,0-4-128-16,-1 4 128 0,-2-2-128 0,0 0 0 15,-2 2 0-15,0-3 0 0,-1 3 0 0,0 0 0 16,-2-1 128-16,0 1-128 0,-3-2 0 0,1 2 0 15,-2-2 0-15,0 1 128 0,0 1-128 0,0-1 0 16,-1 0 0-16,-1 2 0 0,-2 0 0 0,1 0 0 16,-2-3 0-16,0 2 0 0,0-1 0 0,0 1 0 15,0-1 128-15,0 0-128 0,0 1 0 0,-2 0 0 16,-2-6 0-16,2 3 0 0,0 2 0 0,1-1 0 16,-2 2 0-16,1-1 0 0,0 2 0 0,0 2 0 15,-2 0 0-15,0 2 0 0,0 0 0 0,-2 0 0 16,-3 0 0-16,1 1 0 0,0-2 0 0,0 1 0 0,0-2 0 0,-1 2 0 15,-1-1 0-15,1 1 160 0,2-2-160 0,0 1 160 16,0-1-160-16,0 1 0 0,-1-2 0 0,0 1 0 16,0-1 0-16,-1 2 0 0,-1 1 0 0,0-1 0 15,2 1 0-15,-1 0 0 0,-1 0-160 0,-1 0 160 16,2 0 0-16,0 0 0 0,-2-1 0 0,3 0 0 16,2 3 0-16,-1 0 0 0,-1-2 0 0,0 0 0 15,-2 1 0-15,-1 2 0 0,1-1 0 0,-1 2 0 16,0 1 0-16,-1 0 0 0,-3 2 0 0,4-1 0 15,0-5 0-15,2 1 0 0,0-2 0 0,1 1 0 16,2 0 0-16,1 0 0 0,0 2 0 0,-2-5 160 16,-1 2-160-16,3-1 0 0,-1-1 0 0,2 1 0 15,0 0 0-15,0 1 0 0,-2-2-128 0,2 1 128 16,0-2 0-16,0 2 0 0,0-3 0 0,3 1 128 16,0 0-128-16,-1 1 0 0,2-2 0 0,0 2 0 0,-1-2 0 0,-1 3 0 15,1 1 0-15,0-2 0 0,-2 0 0 0,3-1 0 16,0 2 0-16,0-1-176 0,2 1 176 0,1-1 0 15,-2 1 0-15,1 0 0 0,1-1 0 0,1-2 0 16,0-2 128-16,0 0-128 0,-1 1 0 0,2 1 0 16,1-1 0-16,-1-1 0 0,1 0 0 0,1-1 128 15,-2-1-128-15,0 3 0 0,0 0 0 0,0-1 0 16,0 1 0-16,-1 0 0 0,-3 1 0 0,5-3 0 16,-1 2-128-16,1-1 128 0,-1 2 0 0,2 0 0 15,-1 2 0-15,1-2 0 0,-2 0 0 0,1 0 0 0,1 0 0 16,-1 0-128-16,2 0 128 0,0 0 0 15,-1-3 0-15,2 3 0 0,-1-2 0 0,1 2 0 0,0 2 0 0,3-2 0 16,0-2 0-16,-1 0 0 0,1 0 0 0,0 2 0 16,-1 0 0-16,1 2 0 0,-2 0 0 0,1 0 0 15,-1-2 0-15,-1 0 0 0,-1 0 0 0,1 0 0 16,0 1 0-16,2 1 0 0,1-1 0 0,1 2 0 16,0-3 0-16,0 0 0 0,0-3 0 0,0 3 0 15,1 0 0-15,2 3 0 0,-1-3 0 0,1 0 0 16,-2 0 0-16,0 1 0 0,2-2 0 0,0 1 0 15,-1 1 0-15,1 3 0 0,-1-3 0 0,2 2 0 16,0-2 0-16,-1 0 0 0,-1 1 0 0,2 0 0 16,0 1 0-16,0 0 0 0,-2-1 0 0,2 1-128 15,0-2 128-15,1 2-160 0,-1-3 160 0,-1 0-160 16,-1-3-1456-16,0 0-304 16,-2 2-48-16,-2-5-17184 0</inkml:trace>
  <inkml:trace contextRef="#ctx0" brushRef="#br0" timeOffset="-12960.57">12949 2935 13823 0,'-3'-11'1216'16,"2"-3"-960"-16,-2 1-256 0,2-1 0 0,1 0 1664 0,1-1 272 15,0-2 64-15,2-1 16 0,0 1-1584 0,-2-1-432 16,0-2 128-16,-1 4-128 0,0 1 0 0,-1 2-192 16,-3 1 16-16,-3 3 16 0,0 3 32 0,-3 1 0 15,0 2 0-15,0 3 0 0,-2 0 0 0,-2 3 0 16,-3 0 0-16,-3 4 0 0,-1 3 128 0,-2 1-128 16,-3 2 128-16,-2 0-128 0,0 1 128 0,-2 5-128 15,-2 1 128-15,0 4-128 0,-1 1 0 0,2 2 0 16,0 3 0-16,2 0 0 0,0 1 128 0,0 3 0 0,1 0 0 15,2 6-128-15,2 6 128 0,3 2 128 0,3 2-128 16,4 2 176-16,1 4-176 0,5-1 0 0,3 1-192 0</inkml:trace>
  <inkml:trace contextRef="#ctx0" brushRef="#br0" timeOffset="-12852.53">13067 3875 3679 0,'55'-39'160'0,"-17"9"32"0,3-6-192 0,5-9 0 0,2-4 0 0,2-3 0 16,-2-2 496-16</inkml:trace>
  <inkml:trace contextRef="#ctx0" brushRef="#br0" timeOffset="-12757.96">13581 2741 5519 0,'-21'-63'496'0,"1"23"-496"0,-7-4 0 0,-7-1 0 16,-4 5 2752-16,-3 1 464 0,-6 2 96 0,-4 2 16 0,1 6-1488 15,-2 7-304-15,-4 3-48 0,-3 8-16 16,-4 5-1024-16,-5 3-192 0,-4 7-64 0</inkml:trace>
  <inkml:trace contextRef="#ctx0" brushRef="#br0" timeOffset="-5721.96">16909 9885 1839 0,'0'0'0'0,"0"0"160"0,0 0-160 0,0 0 0 15,0 0 0-15,0 0 0 0,0 0 4528 0,0 0 864 16,0 0 176-16,0 0 48 0,0 0-3680 0,0 0-720 15,0 0-160-15,0 0-32 0,0 0-96 0,0 0-32 16,9-7 0-16,0 0 0 0,-1-3-304 0,0 2-64 16,3-1-16-16,-1 0 0 0,0-1-16 0,2 0-16 15,0-3 0-15,0 0 0 0,1 0-208 0,0-1-32 0,-2-3-16 0,2-2 0 16,0-2 64-16,1 1 16 0,-3-3 0 0,1 1 0 16,0-1-64-16,-1-1-16 0,0 1 0 0,-2 1 0 15,0 0-48-15,-2 1-16 0,-2 2 0 0,0 1 0 16,0 3 64-16,-1 3 16 0,-1 1 0 0,-1 4 0 15,-2 7-80-15,0 0-16 0,0 0 0 0,0 0 0 16,0 0-144-16,0 0 0 0,12 3 0 0,-3 5 128 16,-2 4-128-16,-2 2 0 0,0 2-160 0,2 2 160 15,-1 2-128-15,1 2 128 0,-1-2 0 0,2 0-144 16,-1 0 144-16,-1 1 0 0,1 1 0 0,-1 1 0 16,2 1 0-16,-3-3 0 0,0-2 0 0,-1 1 0 15,2 2 0-15,-3-4 0 0,1 1 0 0,0-3 0 16,0-1 128-16,1-3-128 0,1-2 128 0,1-3-128 15,-7-7 224-15,0 0-32 0,11 3 0 0,-1 0 0 0,-1-3 64 0,3-5 0 16,0-2 0-16,0-1 0 0,-3-1-64 0,3-2 0 16,-2-2 0-16,0 0 0 0,0-3 0 0,-1 0 0 15,-2-1 0-15,1 0 0 0,-1-1 48 0,-2-1 0 16,0-4 0-16,-1 3 0 0,-1 0 64 0,-1-3 16 16,0-2 0-16,-1 1 0 0,-1 1-320 0,0 2 128 15,-1-4-128-15,1 3 0 0,0 1 0 0,0 3-192 16,0-2 0-16,0 3 0 15,0-1-496-15,1 1-80 0,2 2-32 0,-1-1 0 16,2-2-1872-16,-1 2-368 0,-1 0-80 0</inkml:trace>
  <inkml:trace contextRef="#ctx0" brushRef="#br0" timeOffset="-4571.42">16708 6314 6447 0,'0'0'272'0,"0"0"80"0,0 0-352 0,10-6 0 0,-10 6 0 0,7-7 0 15,-7 7 3584-15,8-6 656 0,-8 6 128 0,7-8 32 0,-7 8-2896 0,6-8-576 16,-6 8-112-16,5-8-32 0,-5 8-176 0,6-10-32 16,-6 10-16-16,4-10 0 0,-2 0 128 0,1 1 16 15,-2-1 16-15,0 1 0 0,-1 9 80 0,2-11 16 16,-1 2 0-16,-1-1 0 0,0-1-240 0,0 2-32 15,0 9-16-15,-1-11 0 0,-2 1-336 0,1 0-192 16,2 10 192-16,-4-10-192 0,4 10 256 0,-10-10-64 16,0 4-16-16,1 3 0 0,0-1-32 0,-3 3 0 15,-1 0 0-15,0 3 0 0,5 2-144 0,2 3 0 16,2 3 144-16,-7-1-144 0,-6-2 0 0,0 1 0 16,0 1 0-16,-1 0 0 0,-10 7 0 0,4 2 0 15,4 0 0-15,4-1 0 0,1 3 0 0,3-2 0 0,1-1 0 16,2 0 0-16,-2 1 0 0,5 0 0 0,-1 1 0 0,3-5 0 15,3 1 0-15,1 0 128 0,1-2-128 0,2 0 0 16,2-1 0-16,2-1 144 0,0 1-144 0,4-1 0 16,1-1 176-16,1-2-176 0,1-2 160 0,2 1-160 15,2-1 144-15,1 1-144 0,2-5 128 0,0 1-128 16,-1 0 144-16,-2-2-144 0,0-1 160 0,0-3-160 16,-2-1 128-16,0-1-128 0,-2 0 0 0,-1-1 144 15,-1-1-144-15,-2-3 192 0,1-1-192 0,-2-1 192 16,-1-1-192-16,-1 0 128 0,0-1-128 0,-1-3 128 15,1-3 64-15,0 1 16 0,-2-2 0 0,0-2 0 16,0-2 144-16,-1 0 32 0,0-1 0 0,0 0 0 16,0 0-64-16,-2 0-16 0,1-2 0 0,0 0 0 15,-2-1-80-15,2-1-16 0,-2 1 0 0,0-1 0 0,-2 0-16 16,-2-1-16-16,2 1 0 0,-3 0 0 0,-1-4-176 0,0 3 0 16,-1 1 0-16,0 3 0 0,-2 2 0 0,2-1 0 15,-1 2 0-15,0 2 0 0,0-1 0 16,-1 2 0-16,0-1-192 0,3 2 192 0,0 6-320 0,-1-2 48 15,2 2 16-15,2 1 0 16,-1 0-272-16,2 2-48 0,2 0-16 0,-1 11 0 16,0 0-1664-16,0 0-336 0,11-2-64 0,-1 2-7376 15,1 0-1472-15</inkml:trace>
  <inkml:trace contextRef="#ctx0" brushRef="#br0" timeOffset="-4146.48">17046 6035 17503 0,'0'0'768'0,"0"0"176"0,0 0-752 0,0 0-192 0,0 0 0 0,0 0 0 15,0 0 2592-15,0 0 480 0,0 0 112 0,0 0 16 0,0 0-2240 0,0 0-448 16,9-2-96-16,-9 2-16 0,11-4 64 0,-1 3 16 16,1 1 0-16,-11 0 0 0,11 5-32 0,0-1 0 15,-2 1 0-15,0 0 0 0,-1 0 0 0,2 1 0 16,2 1 0-16,-2 0 0 0,-10-7 32 0,12 10 0 15,1 1 0-15,0-1 0 0,0-1-144 0,0-2-16 16,0 1-16-16,0 1 0 0,0 4-96 0,-1-4-16 16,0-1 0-16,0 1 0 0,-1 1-192 0,2-3 128 15,-2 1-128-15,-2 0 0 0,-9-8 0 0,12 7 0 16,-3 0-128-16,0-1 128 16,-9-6-640-16,0 0 0 0,10 4-16 0,-10-4 0 15,0 0-1472-15,0 0-304 0,0 0-48 0,11-2-6800 16,-11 2-1376-16</inkml:trace>
  <inkml:trace contextRef="#ctx0" brushRef="#br0" timeOffset="-3535.4">17564 5862 15135 0,'0'0'672'0,"0"0"144"0,0 0-656 0,0-10-160 0,0 2 0 0,1-1 0 16,-1 9 848-16,0-9 144 0,0 9 32 0,0-10 0 16,0 10-304-16,0 0-48 0,0 0-16 0,0 0 0 15,-3-6 80-15,3 6 16 0,0 0 0 0,0 0 0 16,-9 5-192-16,1 4-48 0,1 2 0 0,1 0 0 16,-1 1 288-16,0 4 48 0,1-1 16 0,-1 4 0 15,-1 0 48-15,0 3 16 0,1 3 0 0,-1 4 0 16,0-6-160-16,0 5-48 0,0 0 0 0,0 2 0 15,-2 0-336-15,1 0-64 0,0 2 0 0,0 0-16 16,-2 1-304-16,2 1 128 0,1-2-128 0,0 1 0 16,-1-3 128-16,0 3-128 0,0-6 0 0,1 3 0 0,0 0 0 15,1 1 0-15,-3-2-240 0,3 1 80 16,-2-1-1568-16,-1-2-304 0,0 2-64 16,0-2-16-16,-2-1-752 15,1 0-144-15</inkml:trace>
  <inkml:trace contextRef="#ctx0" brushRef="#br0" timeOffset="-2737.22">16149 6977 6447 0,'0'0'576'0,"0"0"-576"0,9-5 0 0,-1 1 0 16,-8 4 2496-16,9-7 400 0,0 3 80 0,0 0 16 15,1-2-1344-15,-1 3-272 0,-9 3-48 0,11-6-16 16,0-1-288-16,2 2-64 0,0 0-16 0,1 0 0 15,2 1-96-15,2-3-16 0,2 3 0 0,5-2 0 16,3-1-64-16,5-1 0 0,3-2-16 0,6-1 0 16,4 0-208-16,3-2-32 0,2-3-16 0,0-1 0 15,-2 0-48-15,2-2 0 0,3-2 0 0,4 1 0 16,4 1-208-16,2-2-48 0,1 1-16 0,-3 2 0 0,-2 1-176 0,-1 0 0 16,-4-1 144-16,1 1-144 15,0 1 0-15,0 1 0 0,0-2 0 0,-1 2 0 0,-3 5-224 0,-4-2-64 16,-4 0-16-16,-3 1 0 15,-6 2-656-15,-1-3-128 0,-1 1-16 0,-3 4-8320 16,-3-3-1664-16</inkml:trace>
  <inkml:trace contextRef="#ctx0" brushRef="#br0" timeOffset="-2013.41">16967 7325 8287 0,'0'0'368'0,"0"0"80"0,-2-8-448 0,2 8 0 0,-2-9 0 0,0 0 0 16,2 9 2208-16,0-12 352 0,-1 2 80 0,-2-1 16 15,1 2-1360-15,-2 1-272 0,0-1-48 0,-1 1-16 16,0 0 224-16,-5 3 32 0,0-1 16 0,1-1 0 0,-2 3-528 0,0 3-128 15,-2 1 0-15,0 5-16 0,0-1-384 0,-2 3-176 16,0 0 160-16,-2 4-160 0,0 1 160 0,-1 1-160 16,-3 1 160-16,-2 4-160 0,0-2 272 0,0 2-32 15,-1 3-16-15,1 1 0 0,-1 2 32 0,1-1 16 16,1 1 0-16,2-1 0 0,3 2 48 0,1 0 16 16,3-2 0-16,3 2 0 0,1-4-80 0,4 1 0 15,1-5-16-15,2 4 0 0,2 0-112 0,6 1 0 16,-1-1-128-16,3-3 192 0,-1-3-192 0,4 2 0 15,1-4 0-15,3 0 0 0,2-2 0 0,1-2 0 0,1-2 0 0,-1-4-160 16,-1 0-16-16,1-2 0 0,0-1 0 0,1-2 0 16,-2-3 176-16,1-1 0 0,-1-3 0 0,-2-1 0 15,1-3 208-15,-2-2 80 0,2-2 16 0,-2-1 0 16,1-3 144-16,-1 0 48 0,-1-1 0 0,1-1 0 16,1-1-48-16,-3 1-16 0,-3-3 0 0,0-2 0 15,0 1-240-15,-1-3-32 0,0-1-16 0,-2-6 0 16,1 1-144-16,-3-1 0 0,-1 3 0 0,-1 1 128 15,-1 0-128-15,-1 2 0 0,-1 1 0 0,-1 1 0 16,0 3 0-16,-2 0 0 0,0 0 0 0,-3 1 0 16,0 0 352-16,1 4-16 0,1 2 0 0,-3-1 0 15,-2 1-112-15,0 0-32 0,-1 1 0 0,2 1 0 16,1 3-192-16,2 2 144 0,-2-2-144 0,3 1 128 0,-1 4-256 16,1-2-64-16,0 5-16 0,5 6 0 15,-4-8-624-15,4 8-112 0,0 0-16 0,0 0-9792 16,0 0-1936-16</inkml:trace>
  <inkml:trace contextRef="#ctx0" brushRef="#br0" timeOffset="-1410.82">17072 7406 9215 0,'0'0'816'0,"0"0"-656"0,0 0-160 0,0 0 0 16,5-8 5184-16,2 1 992 0,2 1 208 0,3-1 32 15,1 1-4896-15,1-1-992 0,2 2-192 0,2-1-32 16,-1-4-160-16,1 1-16 0,2 3-128 0,-1-1 192 15,0-1-192-15,0 2 144 0,-1-1-144 0,1 1 128 16,-1-2-128-16,1 0 0 0,1-1 0 0,-2 3 0 16,-1-1 0-16,0 3 128 0,-1 0-128 0,-2-1 192 15,1 0 208-15,-4 1 48 0,0 0 16 0,-2 1 0 16,-9 3 112-16,10-1 0 0,-10 1 16 0,0 0 0 16,0 0-240-16,0 0-48 0,0 0-16 0,0 0 0 15,0 0-160-15,0 0-128 0,0 0 144 0,-5 12-144 16,-3-2 0-16,0 1 0 0,-3-2-128 0,-1 1 128 15,0 3-224-15,-2-2 64 0,-2 2 16 0,1 0 0 16,0 0 144-16,1 1 0 0,0 2 0 0,-1-3 0 0,1 4 0 0,1-3 0 16,-2 0 0-16,1 2 0 0,-2 0 0 0,2-1 0 15,-2 0 0-15,5-1 0 0,-2 0 0 0,1-2-128 16,3-1 128-16,2 0 0 0,2 0 0 0,3-1 0 16,2 1 0-16,0-2 0 0,0-9 0 0,2 9 0 15,2-1 0-15,1 0 0 0,2-2 0 0,1-1 0 16,1-1 128-16,0 1-128 0,1-2 160 0,1 1-32 15,-2-4-128-15,1 1 192 0,-1 0-64 0,2 1-128 16,-1-2 176-16,3-2-176 0,-1 0 160 0,1-1-160 16,0 2 128-16,3-2-128 0,1-1 0 0,1-1 0 15,1-1 0-15,2-1 0 0,2 1 0 0,-1-1-176 0,0-1 16 0,-1-1 0 32,0 0-592-32,-2 0-112 0,-1 0-32 0,-1 0-10144 0,-1-2-2032 15</inkml:trace>
  <inkml:trace contextRef="#ctx0" brushRef="#br0" timeOffset="-852.1">17152 7085 30063 0,'0'0'1328'0,"0"0"272"0,0 0-1280 0,0 0-320 16,0 0 0-16,0 0 0 0,0 0 480 0,0 0 32 16,0 0 0-16,13 1 0 0,-2-1-384 0,3-1-128 15,0-3 0-15,2 1 144 0,-1 2-144 0,1 0 128 16,-1-3-128-16,1 0 128 0,-2 0-128 0,1 0 128 15,-2-2-128-15,0 2 128 0,-1 1 128 0,-1 1 0 16,0-4 16-16,0 2 0 0,1 1 240 0,-1 1 32 16,-2 0 16-16,1-1 0 0,1-1-16 0,-1 0 0 0,0 0 0 0,1 2 0 15,-1 2-192-15,1-3-32 0,-1 2-16 0,2-2 0 16,0 1-128-16,-2-1-32 0,-10 3 0 0,12-3 0 16,-2-1-144-16,-10 4 0 0,11-2 0 0,-11 2 0 15,9-3 128-15,-9 3-128 0,0 0 0 0,0 0 128 16,0 0 112-16,6-5 16 0,-6 5 0 0,0 0 0 15,0 0 96-15,4-8 32 0,-4 8 0 0,0-6 0 16,0 6-96-16,0 0-16 0,-1-11 0 0,1 11 0 16,-4-6-16-16,4 6 0 0,-5-7 0 0,1 2 0 15,4 5-48-15,-5-7-16 0,-2 1 0 0,1 1 0 16,-1 1-16-16,-1 0-16 0,0 0 0 0,-1 0 0 16,0 0 96-16,0 0 0 0,-1-1 16 0,-1 1 0 15,1-1 48-15,2 0 0 0,1-1 0 0,0 1 0 16,-4-1-16-16,2 1 0 0,3 1 0 0,6 4 0 15,0 0-304-15,0 0 0 0,0 0 0 0,7-6-21360 16</inkml:trace>
  <inkml:trace contextRef="#ctx0" brushRef="#br0" timeOffset="983.08">22769 5783 23903 0,'0'0'1056'0,"0"0"224"0,0 0-1024 0,0 0-256 0,0 0 0 0,7-8 0 16,-7 8 432-16,4-9 32 0,-4 9 16 0,1-8 0 16,-1 8 352-16,0-9 64 0,0 9 0 0,0 0 16 15,0 0 48-15,-2-9 0 0,2 9 0 0,0 0 0 16,-6-11-208-16,4 1-48 0,2 10 0 0,-4-8 0 15,4 8-304-15,-5-8-64 0,-1 0-16 0,0 2 0 16,-2 2-32-16,-1-1-16 0,-2 1 0 0,0 1 0 0,-1 2 144 0,-4-2 32 16,-2 2 0-16,-3 2 0 0,-2 2-128 0,-2 1-32 15,-1 1 0-15,-1 5 0 0,-2-1 64 0,2 6 16 16,-1 0 0-16,2 2 0 0,0 0-192 16,1 3-48-16,2 3 0 0,3 1 0 0,2-1-128 0,5 3 0 15,2-2 0-15,5-1 0 0,1-1 0 0,2-1 0 16,3 1 0-16,1-2 0 0,2 1 0 0,1-3 0 15,4 0-128-15,0-2 128 0,2-2 0 0,2 2 0 16,1-3 0-16,2-4 0 0,1-2 0 0,2-2 0 16,2-5 0-16,-1 0 0 0,1-7 0 0,2 1 0 15,0-2 0-15,1-1 128 0,-3-4 0 0,1 1 0 16,0-3 0-16,-3-4 0 0,-1-2 64 0,0-3 0 0,-1 0 0 0,-3-1 0 16,-3 2-16-16,-1-1 0 0,-2 0 0 15,-2-2 0-15,0-4 64 0,-2 0 16 0,-3 0 0 0,0 0 0 16,0 0 0-16,-1 0 0 0,-3 0 0 0,0 1 0 15,-1 0-112-15,-2 2-16 0,-1-3 0 0,1 0 0 16,-1-1 32-16,0 1 0 0,-3 0 0 0,1 1 0 16,0 2-160-16,0-3 0 0,1 0 144 0,0 5-144 15,3 3 0-15,0 2 144 0,3 2-144 0,0 5 0 16,2 1-192-16,3 2-160 0,2 1-32 0,1 2 0 31,-5 7-1536-31,10-5-304 0,-10 5-64 0,14-1-9680 0,-1 1-1952 0</inkml:trace>
  <inkml:trace contextRef="#ctx0" brushRef="#br0" timeOffset="1601.3">23020 5626 2751 0,'0'0'128'0,"0"0"16"0,0 0-144 0,0 0 0 0,0 0 0 16,0 0 0-16,0 0 6016 0,0 0 1152 0,0 0 256 0,0 0 32 16,0 0-5040-16,0 0-1008 0,0 0-208 0,13-2-48 15,1-1-432-15,0 2-80 0,2-1-32 0,1 1 0 16,0-3-256-16,1 0-48 0,1 2-16 0,-1-4 0 16,1 0-112-16,0-1-32 0,-1 1 0 0,0 1 0 15,0-1-144-15,1 1 0 0,-2 1 144 0,-1-1-144 16,0 0 224-16,-3 1-32 0,-2 0 0 0,-2 1 0 15,-9 3 16-15,10 3 0 0,-10-3 0 0,0 0 0 16,0 0-208-16,8 8 176 0,-8-8-176 0,3 10 160 16,-5 2-160-16,0-2 0 0,-1 0 144 0,-3 1-144 0,-5-2 0 0,-1 3 0 15,1 1 0-15,-2 0-192 0,-3 0 32 0,0 3 0 16,-1-2 0-16,-1 6 0 0,-1-3 160 0,-4 4 0 16,0 2 0-16,-1 2 0 0,0 1 0 0,0 0 0 15,1-3 0-15,2-2 0 0,3-1 144 0,2-5 112 16,2 2 32-16,3-2 0 0,5-1 48 0,3-2 16 15,2-2 0-15,1-10 0 0,6 11-144 0,5-3-16 16,0-3-16-16,5-1 0 0,2-2-176 0,2-2 0 16,-1-2 0-16,1 0 128 0,2-2-128 0,-1 1 0 15,0-4 0-15,-2-1 0 0,0 0 0 0,-1-1-192 16,0 0 32-16,0 0 16 16,-2 0-1392-16,1-2-256 0,-1 1-64 0,-2 0-9248 15,-2-2-1840-15</inkml:trace>
  <inkml:trace contextRef="#ctx0" brushRef="#br0" timeOffset="2111.99">22944 5467 21183 0,'0'0'944'0,"-9"-5"192"0,2 0-912 0,7 5-224 0,0 0 0 0,0 0 0 0,0 0 3312 0,0 0 608 15,11-7 128-15,1 3 32 0,1 0-3200 0,0 2-640 16,0 2-240-16,2-3 176 0,4 2-176 0,0-1 0 16,1 1 0-16,-1 0 0 0,1-3 0 0,-2 0 128 15,2 0-128-15,-3 0 0 16,0 0 128-16,-2-1-128 0,0-1 0 0,-2 2 128 0,0-4 80 0,0 1 16 15,0 0 0-15,0 0 0 0,-2 0 160 0,1 1 16 16,-1-3 16-16,2 0 0 0,1 0-48 0,-1-1-16 16,-3 1 0-16,1 2 0 0,-1 0-160 0,-2 0-48 15,0 2 0-15,-8 5 0 0,8-6-144 0,-8 6 0 16,0 0 0-16,0 0 128 0,0 0 16 0,0 0 0 16,0 0 0-16,0 0 0 0,0 0-16 0,0 0-128 15,0 0 192-15,0 0-64 0,1-8 96 0,-1 8 16 0,0 0 0 16,0 0 0-16,0 0 48 0,0 0 16 0,-5-8 0 0,5 8 0 15,-5-6 80-15,1-1 0 0,4 7 16 0,-4-8 0 16,0 0-96-16,-1 2-32 0,-2 1 0 0,1-2 0 16,-2 1-32-16,-1-1-16 0,0-1 0 0,0 0 0 15,-1 2-96-15,3 1 0 0,-1-2-128 0,0 1 192 16,0-1-192-16,2 1 0 0,6 6 128 0,-7-7-128 16,2 1 0-16,5 6 0 0,0 0-144 0,0 0 144 31,0 0-640-31,0 0-16 0,0 0-16 0,0 0-12864 0,0 0-2576 0</inkml:trace>
  <inkml:trace contextRef="#ctx0" brushRef="#br0" timeOffset="2684.01">22018 6583 17503 0,'-20'0'1552'0,"-1"0"-1232"0,1 0-320 0,3 0 0 15,3 3 2256-15,2-2 400 0,3-2 80 0,9 1 16 16,0 0-1392-16,0 0-272 0,0 0-48 0,0 0-16 15,14-3-304-15,5-1-64 0,2 2-16 0,5-2 0 16,1-2-128-16,6 0-48 0,3-2 0 0,4 2 0 16,3-4 48-16,7 1 16 0,6-1 0 0,9-3 0 15,6-3 64-15,2 1 16 0,0-4 0 0,0 1 0 16,0-8 160-16,6 2 16 0,7-4 16 0,3 0 0 0,-2 0-160 16,-1-2-16-16,-5 2-16 0,5-2 0 15,3 0-288-15,0 2-64 0,-1 0-16 0,-4 1 0 0,-7-2-240 0,-1 3 0 16,1 0 128-16,-1 1-128 0,-3 2 0 0,-5 1-208 15,-4 1 32-15,-8 1 16 16,-7 3-544-16,-4 2-96 0,-6-2-32 0,-3 2 0 16,-3 4-432-16,-6 3-80 0,-3 1-32 0,-6 5 0 15,-5 2-1952-15,-13 0-384 0</inkml:trace>
  <inkml:trace contextRef="#ctx0" brushRef="#br0" timeOffset="6487.29">22845 7151 4607 0,'0'0'192'0,"0"0"64"0,0 0-256 0,0 0 0 0,0 0 0 0,0 0 0 15,-3-11 3344-15,3 0 624 0,0 2 128 0,0 9 32 16,3-10-3280-16,0 3-656 0,1-2-192 0,-1 0 0 16,3-1 480-16,-1-1 0 0,1 1 0 0,1 1 0 0,-1 1 416 0,0 1 64 15,-1 1 32-15,-5 6 0 0,5-9 96 0,-5 9 0 16,5-7 16-16,-5 7 0 0,2-10 16 0,-4 2 0 16,2 8 0-16,-2-8 0 0,-2 0-32 0,4 8 0 15,-8-6 0-15,0-1 0 0,-1 1-560 0,0 0-112 16,-2 1-32-16,2 0 0 0,0-2-224 0,-1 4-160 15,-3-3 192-15,0 4-192 0,1 0 240 0,0 2-64 16,1 3-16-16,0 1 0 0,-1 1-16 0,1-1 0 16,-1 3 0-16,1 0 0 0,0 1-144 0,-1 3 0 15,0-2 0-15,-1 3 128 0,-2 1-128 0,0 5 0 16,3 5 0-16,-1-3 0 0,-2-5 0 0,2 0 0 0,1 0 0 0,6 5 0 16,3 2 0-16,-2-2 0 0,-4-10-144 15,5 2 144-15,4 0 0 0,1-2 0 0,-1-10 0 0,6 13 0 16,2 0 0-16,1-1 0 0,-1-2 128 0,3-2-128 15,0-1 0-15,1-1 0 0,1-1 128 0,0 1-128 16,0-1 0-16,0 0 0 0,0-1 0 0,0-1 0 16,-1-3 128-16,0 0-128 0,0 0 0 0,-1-2 144 15,0 0-144-15,-1-2 128 0,1 0-128 0,-1-1 128 16,0-3-128-16,1-1 192 0,-1-3-192 0,-2 0 192 16,0 2 32-16,0-6 16 0,-2-1 0 0,2-1 0 15,-1-2 144-15,-1 1 16 0,-1-1 16 0,1-2 0 16,-2-1-112-16,-2-2-32 0,1-1 0 0,-2 0 0 15,-1 0-96-15,0-3-32 0,-3-2 0 0,1 1 0 16,-1-4-144-16,-1 1 192 0,-1 2-192 0,0 1 192 0,-3-1-48 16,0 2 0-16,2 3 0 0,-2 1 0 0,-1 2-144 0,0-1 128 15,-1 5-128-15,3 0 128 0,-1 1-128 0,3 5 0 16,1 7 0-16,1-5 0 16,2-2-512-16,1 13-48 0,0 0 0 0,0 0 0 15,12-13-1488-15,-1 4-320 0,2 5-48 0,2 4-9008 16,0 3-1808-16</inkml:trace>
  <inkml:trace contextRef="#ctx0" brushRef="#br0" timeOffset="7621.92">23660 6677 5519 0,'0'0'240'0,"0"0"64"0,0 0-304 0,0 0 0 0,0 0 0 0,0 0 0 16,0 0 3072-16,0 0 576 0,0 0 96 0,0 0 32 15,0 0-2528-15,-8 3-496 0,8-3-112 0,0 0 0 16,-8 6 384-16,2 1 64 0,-2 0 32 0,1 3 0 15,1-4 48-15,-2 4 16 0,-1 2 0 0,0 4 0 16,-2 3-96-16,1 2 0 0,-3 7-16 0,5-1 0 16,4 6-368-16,-5 1-80 0,-5-2-16 0,-2-5 0 15,-1-6-224-15,1 1-64 0,2 3 0 0,2-3 0 0,1-2-128 16,0 0-48-16,1-2 0 0,1 1 0 0,0 0-144 0,1-2 0 16,1-2 144-16,2-2-144 15,0-2-304-15,0-4-128 0,-1 0-16 16,6-7-16-16,0 0-2352 0,0 0-480 0</inkml:trace>
  <inkml:trace contextRef="#ctx0" brushRef="#br0" timeOffset="7886.92">23300 6790 4607 0,'0'0'400'15,"-6"-4"-400"-15,6 4 0 0,0 0 0 0,-7-3 6032 0,7 3 1136 0,0 0 208 0,0 0 48 16,0 0-5824-16,0 0-1152 0,0 0-256 0,12 10-32 16,1-1 128-16,0 2 32 0,1 0 0 0,2 4 0 15,-1 2-80-15,4 1-16 0,-1 0 0 0,1 0 0 16,2 1 112-16,0-3 32 0,-3 1 0 0,2 2 0 16,0-1-160-16,-1 1-16 0,-2-2-16 0,-1 2 0 15,-1-6-176-15,0 1 128 0,-2-3-128 0,0 0 128 16,1 0-128-16,-1-2 0 0,0-1 0 0,0-3 0 15,2-1-2512-15,2 0-384 0</inkml:trace>
  <inkml:trace contextRef="#ctx0" brushRef="#br0" timeOffset="15593.92">22297 8476 6447 0,'0'0'576'0,"0"0"-576"0,0 0 0 0,0 0 0 15,0 0 2656-15,0 0 416 0,0 0 96 0,0 0 16 16,0 0-1776-16,0 0-368 0,0 0-64 0,0 0-16 15,0 0 16-15,0 0 0 0,0 0 0 0,0 0 0 16,0 0-400-16,0 0-64 0,0 0-32 0,0 0 0 16,0 0-320-16,0 0-160 0,0 0 160 0,0 0-160 15,0 0 304-15,0 0-48 0,0 0 0 0,0 0 0 0,0 0 192 16,0 0 16-16,0 0 16 0,3 12 0 0,-3-12 32 0,0 14 0 16,0-5 0-16,0 2 0 0,0-11-128 0,-1 14-32 15,-1-1 0-15,1 0 0 0,-1 0-176 0,0 0-48 16,0 0 0-16,-1 2 0 0,2 0-128 15,-1 1 0-15,2-2 0 0,0-1 128 0,0 2-128 0,2 0 0 16,0 0 144-16,1 0-144 0,0-2 0 0,-1 3 144 16,1 0-144-16,1 2 0 0,0 0 176 0,0 0-176 15,-3 2 160-15,1-1-160 0,0 2 192 0,-2-1-64 16,-2-1-128-16,1 0 192 0,0-1 32 0,0 0 0 16,-2 0 0-16,0 1 0 0,1-1 112 0,-1 0 32 0,0 0 0 0,1 3 0 15,-1 0-48-15,1-1-16 0,-1-2 0 16,2 0 0-16,-1 0-128 0,1-1-32 0,0 0 0 0,1-1 0 15,0-2-144-15,1-1 128 0,2 0-128 0,-1-2 128 16,1 1 64-16,0-1 16 0,-2 1 0 0,1 0 0 16,0-2-80-16,0 3-128 0,0-1 176 0,0 1-176 15,0 0 128-15,-1 1-128 0,-1 1 0 0,-1 0 0 16,-1 0 128-16,1 3-128 0,0-1 0 0,-2 2 0 16,0 0 0-16,0-4 128 0,-1 1-128 0,0 0 0 15,0 1 144-15,0-2-144 0,0 1 0 0,1-1 144 16,1-1 32-16,0-1 0 0,1 0 0 0,0-2 0 15,0 1-176-15,-1 0 128 0,2 0-128 0,0-2 128 16,-1-1-128-16,1 2 0 0,0-11 0 0,-1 11 128 0,1 2-128 16,-2 0 0-16,1-1 0 0,-2 1 0 15,1 1 128-15,1 1-128 0,1 0 0 0,-3 1 128 0,-2 1-128 16,0 3 0-16,1-2 0 0,0 0 0 0,0-4 144 0,0 3-144 16,0 0 160-16,0 2-160 0,0-5 208 0,0 3-48 15,0-2-16-15,2 2 0 0,-1-1 16 0,2 0 0 16,-1-1 0-16,2 4 0 0,0-2-160 0,0-2 160 15,0 1-160-15,0 0 160 0,0-1-160 0,0 1 0 16,0-1 0-16,0 1 0 0,0 0 128 0,0 1-128 16,-1 1 0-16,-1 0 128 0,-1-2-128 0,2 1 0 15,-2-2 0-15,0 4 0 0,1 0 0 0,1-2 0 16,1 3 144-16,-2-5-144 0,2 1 192 0,0-2-48 16,0 1 0-16,2-1 0 0,-1 0-144 0,0 1 0 15,0-5 0-15,1 5 0 0,-1-2 128 0,0-2-128 0,1 0 0 0,-1-1 128 16,0 1-128-16,1 0 128 0,0-2-128 0,-1 2 128 15,1-1-128-15,-2 1 0 16,0 2 0-16,0 0 128 0,-2-3-128 0,0 3 0 0,1 2 144 0,-1-1-144 16,1-1 0-16,0 1 128 0,2 2-128 0,-1 0 0 15,-1-1 0-15,1 1 0 0,0 1 0 0,1-2 0 16,0-1 0-16,2 0 0 0,-2-4 0 0,2 2 0 16,1 0 0-16,0 1 0 0,-2-3 0 0,2 1 0 15,0 0 0-15,0-1 0 0,-4-10 0 0,4 11 128 16,0 0-128-16,-2 0 0 0,1-3 0 0,-2 4 128 15,-1-2-128-15,0 3 0 0,-1-3 0 0,0 4 0 16,-2 0 128-16,3 3-128 0,1 1 160 0,-1 1-160 16,-1 2 0-16,1 1 0 0,1-4 0 0,1 0 0 15,-4 0 0-15,2 1 0 0,2-1 0 0,-1-1 0 16,2-1 0-16,-3 1 0 0,1-4 0 0,0 0 0 0,1 0 0 16,-1 0 0-16,0-2 0 0,2 2 0 0,-1-1 0 0,1 0 0 15,0 0 0-15,-3-1 0 0,-3 0 0 0,2 1 0 16,-1-1 0-16,2 4 0 15,3-4 0-15,-2 2 0 0,-1 2 0 0,0-1 0 0,0 2 0 0,-1-1 128 16,-2 0-128-16,2 0 0 0,1 4 0 0,0-4 0 16,0 1 0-16,1-2 0 0,2-1 0 0,-2 2 0 15,-1-1 0-15,2-1 0 0,-1-1 0 0,0-1 0 16,0 1 0-16,1 0 0 0,-1 0 0 0,-2-3 0 16,1 1 0-16,0 1 0 0,0-1 128 0,0 0-128 15,0 1 0-15,0 1 0 0,0-3 0 0,-2 3 0 16,1-1 0-16,0 1 0 0,0 1 0 0,-1-1 128 0,1-1-128 15,0 1 0-15,-1-1 0 0,1 2 0 0,0-3 0 0,1 2 0 16,0-2 0-16,0 1 0 0,-2-1 0 0,1 2 0 16,-1-3 0-16,0 3 128 0,0-3-128 0,2 1 0 15,-2 1 0-15,1-3 0 0,0 2 0 0,-1 0 0 16,1 1 0-16,1-1 144 0,0 1-144 0,0-1 128 16,0 1-128-16,0 0 0 0,0-2 0 0,-1 3 0 15,-1 1 0-15,1-1 0 0,0 2 0 0,0-1 0 16,-2-1 0-16,2 0 0 0,-1-2 0 0,0 2 0 15,-1-3 0-15,2 0 0 0,1-9 0 0,-3 11 0 16,1-2 0-16,2-9 0 0,-3 10 0 0,2-1 0 16,1-9 0-16,-3 11 128 0,3-11-128 0,-1 10 0 15,1-10 0-15,-2 11 0 0,0-2 128 0,2-9-128 0,-1 10 0 0,-1 1 0 16,2-11 0-16,-1 10 0 0,1-10 0 16,-1 12 0-16,-1-3 0 0,2-9 0 0,-1 10 0 0,0-1 0 15,1-9 128-15,-3 11-128 0,1-2 0 0,2-9 0 16,-4 10 0-16,1 1 0 0,3-11 128 0,0 0-128 15,-3 9 0-15,3-9 128 0,0 0 0 0,0 0-128 16,0 0 192-16,0 0-64 0,0 0-128 0,0 0 128 16,0 0-128-16,0 0 128 0,0 0-128 0,0 0 0 15,0 0 0-15,0 0 128 0,0 0-128 0,0 0 0 16,0 0 0-16,0 0 0 0,0 0 0 0,3 10 128 16,-3-10-128-16,0 0 0 0,0 0 0 0,0 0 0 15,5 7 0-15,-5-7 0 0,0 0 0 0,7 6 0 16,-7-6 0-16,0 0 0 0,9 6 0 0,-9-6 0 15,10 5 0-15,-10-5 0 0,12 0 0 0,-12 0 0 0,0 0 0 0,13-3 0 16,-2 2 0-16,-11 1 0 0,11-1 0 0,-11 1 0 16,15-2 0-16,-2 2 0 0,-2 0 0 0,1 0 0 15,-1 0 0-15,0 0 0 0,0 0 0 0,-1 2 0 16,1 0 0-16,0 1 0 0,1-3 0 0,0 1 0 16,-1-1 0-16,3 0 0 0,-3-1 0 0,2 1 0 15,0 0 0-15,0-3 0 0,-1 2 0 0,-1 0 0 16,-1-1 0-16,2 2 0 0,-4 0 0 0,-8 0 0 15,9-1 0-15,-2 1 0 0,-7 0 0 0,10 0 0 16,-10 0 0-16,9 1 0 0,-1 1 0 0,-8-2 0 16,0 0 0-16,0 0 0 0,10 2 0 0,-10-2 0 15,10 3 0-15,-10-3 0 0,10 1 0 0,-10-1 0 16,0 0 0-16,0 0 0 0,9 1 0 0,-9-1 0 0,0 0 0 0,9 0 0 16,-9 0 0-16,0 0 0 0,0 0 0 0,8 4 0 15,-8-4 0-15,0 0 0 0,0 0 0 0,7 2 0 16,-7-2 0-16,0 0 0 0,0 0 0 0,0 0 0 15,0 0 0-15,0 0 0 0,0 0 0 0,0 0 0 16,0 0 0-16,0 0 0 0,0 0 0 0,0 0 128 16,0 0-128-16,0 0 0 0,0 0 0 0,0 0 0 15,0 0 0-15,0 0 0 0,0 0 0 0,0 0 0 16,0 0 0-16,0 0 0 0,0 0 0 0,0 0 0 16,0 0 0-16,0 0 0 0,0 0 0 0,0 0 0 15,0 0 128-15,0 0-128 0,0 0 0 0,0 0 0 16,0 0 0-16,0 0 0 0,0 0 0 0,0 0 0 15,0 0 128-15,0 0-128 0,0 0 0 0,0 0 0 0,0 0 0 0,0 0 0 16,0 0 0-16,0 0 0 0,0 0 0 0,10-6 0 16,-10 6 0-16,0 0 0 0,0 0 0 0,0 0 0 15,0 0 0-15,0 0 0 0,0 0 0 0,9-1 0 16,-9 1 0-16,0 0 0 0,0 0 0 0,0 0 0 16,0 0 0-16,0 0 0 0,0 0 0 0,0 0 0 15,0 0 0-15,10 5 0 0,-10-5 0 0,0 0 0 16,0 0 0-16,8 7 0 0,-8-7 0 0,0 0 0 15,0 0 0-15,9 6 0 0,-9-6 0 0,9 6 0 16,-9-6 0-16,0 0 0 0,0 0 0 0,11 4 0 16,-11-4 0-16,0 0 0 0,13 1 0 0,-13-1 0 15,0 0 0-15,0 0 0 0,14 1 0 0,-14-1 0 16,12 1 0-16,-12-1 0 0,0 0 0 0,13 2 0 0,-13-2 0 0,0 0 0 16,0 0 0-16,13 0 0 15,-13 0 0-15,0 0 0 0,13 0 0 0,-13 0 0 0,0 0 0 0,0 0 0 16,0 0 0-16,12 0 0 0,-12 0 0 0,0 0 0 15,13 0 0-15,-13 0 0 0,0 0 0 0,13-2 0 16,-13 2 0-16,0 0 128 0,11-2-128 0,-11 2 192 16,0 0-192-16,0 0 192 0,13-3-192 0,-13 3 160 15,0 0-160-15,11-4 160 0,-11 4-160 0,0 0 0 16,0 0 0-16,0 0 128 0,0 0-128 0,0 0 0 16,0 0 144-16,0 0-144 0,0 0 0 0,12 0 128 15,-12 0-128-15,0 0 0 0,11 0 0 0,-11 0 0 16,0 0 0-16,12 3 128 0,-12-3-128 0,12 0 0 15,-12 0 0-15,0 0 128 0,11 0-128 0,-11 0 0 0,0 0 0 16,11-1 128-16,-11 1-128 0,0 0 0 0,0 0 128 16,0 0-128-16,10-2 128 0,-10 2-128 0,0 0 128 0,0 0-128 15,0 0 144-15,0 0-144 0,0 0 192 0,0 0-192 16,0 0 144-16,0 0-144 0,0 0 0 0,0 0 144 16,0 0-144-16,0 0 0 0,0 0 144 0,0 0-144 15,0 0 0-15,0 0 0 0,0 0 0 0,9-4 128 16,-9 4-128-16,0 0 0 0,0 0 128 0,0 0-128 15,3-13 0-15,-3 13 128 0,0-10-128 0,0 10 0 16,-1-12 144-16,-2 4-144 0,1 2 192 0,2 6-192 16,-4-12 176-16,1 3-176 0,0 0 160 0,1 0-160 15,1-2 160-15,-1 1-160 0,0-1 160 0,-1 2-160 16,2-4 128-16,-1 2-128 0,1-1 0 0,-2 0 0 16,1-1 0-16,1 1 128 0,-2-1-128 0,2-1 0 0,-1 1 0 15,1 0 0-15,0-1 0 0,-1 2 0 0,1 0 0 0,0 3 128 16,1 9-128-16,0 0 0 0,0-9 0 0,0 9 0 15,0 0 128-15,0 0-128 0,0 0 0 0,0 0 0 16,-3-7 0-16,3 7 0 0,0 0 0 0,0 0 128 16,0 0-128-16,0 0 0 0,0 0 0 0,0 0 0 15,0 0 0-15,0 0 0 0,0 0 0 0,0 0 0 16,-2-9 0-16,2 9 0 0,0 0 0 0,0 0 0 16,0 0 0-16,0 0 0 0,0 0 0 0,0 0 0 15,0 0 0-15,0 0 0 0,0 0 0 0,0 0 0 16,0 0 0-16,0 0 0 0,0 0 128 0,-3-8-128 15,3 8 0-15,0 0 0 0,0 0 0 0,0 0 0 16,-3-10 0-16,3 10 0 0,0 0 0 0,-1-9 0 0,1 9 0 0,0-7 0 16,0 7 128-16,0-10-128 0,0 10 0 0,0-9 0 15,0 9 176-15,0-9-176 0,0 1 192 0,0 8-192 16,0-11 128-16,0 11-128 0,0 0 0 0,0-9 0 16,0 9 144-16,0-9-144 0,0 9 0 0,-1-8 144 15,1 8-144-15,0 0 128 0,-1-10-128 0,1 10 128 16,0 0-128-16,0-11 0 0,0 2 144 15,0 9-144-15,1-11 0 0,1 3 0 0,-2 8 0 0,4-11 128 16,-1 2-128-16,-2 0 0 0,-1-1 0 0,2 0 0 16,-4 1 0-16,4 0 144 0,-1 0-144 0,0 0 0 15,-1 0 144-15,0 0-144 0,0 9 0 0,1-11 144 16,1 2-144-16,-1-3 128 0,-1 2-128 0,1 2 128 16,1-2-128-16,-1 1 0 0,-1-1 144 0,0 0-144 15,0 0 128-15,1-1-128 0,1 2 160 0,0-1-160 0,1-1 128 0,-1-1-128 16,0-1 0-16,-1 0 0 0,0 0 128 0,2 2-128 15,-2-5 0-15,2 2 0 0,-2 1 0 0,0-4 128 16,-1 1-128-16,2 0 0 0,-2-1 0 0,1 3 0 16,-1-3 0-16,0 2 0 0,1-1 0 0,-1 0 128 15,0 1-128-15,0-1 0 0,0-1 0 0,4-1 0 16,4-4 128-16,-7 1-128 0,-8 0 0 0,0 0 0 16,2-1 128-16,1-3-128 0,0 2 0 0,1-1 128 15,-1-1-128-15,2-1 0 0,-1 1 128 0,1-2-128 16,-1-2 0-16,0 2 0 0,1 1 128 0,1 1-128 15,-1 3 0-15,1 1 0 0,0 3 176 0,-1-3-176 16,1 3 192-16,0-3-192 0,-2 1 176 0,2-2-176 0,0 1 160 0,-1 1-160 16,2-1 128-16,-1 0-128 0,0 0 0 0,-2 0 0 15,-1 3 0-15,1-4 128 0,1-3-128 0,-1 0 0 16,-1-1 0-16,0-4 0 0,-1-1 0 0,0-4 0 16,1 1 144-16,0 0-16 0,0 1 0 0,2 1 0 15,0 2-128-15,1 2-144 0,1 0 144 0,0 3-208 16,-1 1 208-16,1 3 0 0,0 1 0 0,0-1 0 15,0 2 160-15,0 3-160 0,0-1 128 0,1 0-128 16,0 0 0-16,2-2 0 0,-2-1 0 0,2-1 0 16,-1 0 0-16,1 0 0 0,-2-2 0 0,1-1 0 15,-1 1 0-15,0-2 0 0,1-3 0 0,-1 1 0 16,-1 0 0-16,1-2 0 0,1-1 0 0,-1 3 0 16,-1 1 0-16,1 2 0 0,0 3 0 0,2-1 0 15,-2 3 0-15,2-1 0 0,0 0 0 0,-1 3 0 16,-1-2 0-16,1 2 0 0,0-5 0 0,0 2 0 15,-1 2 0-15,0-2 0 0,1 1 0 0,-1 2 0 0,0 0 0 0,2-1 0 16,-2-1 0-16,2 1 0 0,-1-1 0 0,1 0 0 16,-2-3 0-16,2 1 0 0,-1-2 0 0,2-2 0 15,2 3 0-15,-3 0 0 0,1 0 0 0,2 1 0 16,-1 1 0-16,0 1 0 0,2-1 0 0,-2 2 0 16,-1-2 0-16,2 2 0 0,-2 0 0 0,0 0 0 15,-1-1 0-15,-1 0 0 0,2 2 0 0,-1-3 0 16,1 1 0-16,-2-1 0 0,1 1 0 0,1-1 0 15,0 1 0-15,1 0 0 0,-2-2 0 0,-1 2 0 16,2 1 0-16,1-1 0 0,-2 0 0 0,-1 2 0 0,1 1 0 0,0 1 0 16,-2-4 0-16,0 2 0 0,2 2 0 0,-3 0 0 15,0 1 0-15,0 1 0 0,0 1 0 0,0 1 0 16,0-1 0-16,-1 0 0 0,-1 2 0 0,2-1 0 16,2-1 0-16,-2 1 0 0,-2-2 0 0,1 1 0 15,0 0 0-15,-1-1 0 0,0 3 0 0,-1-1 0 16,1 1 0-16,0-1 0 0,1 4 0 0,0-5 0 15,-1 1 0-15,1 4 0 0,0-4 0 0,1 2 0 16,0 0 0-16,0 1 0 0,0-1 0 0,1 1 0 16,-1 0 0-16,0 2 0 0,0 1 0 0,0 5 0 15,0-11 0-15,0 11 0 0,0-8 0 0,0 8 0 16,0-7 0-16,0 7 0 0,0-7 0 0,0 7-176 16,0-6 176-16,0 6 0 0,0 0 0 0,-3-7 0 15,2 0 0-15,1 7 0 0,0 0 0 0,-1-7 0 16,1 7 0-16,0 0 0 0,0-7 0 0,0 7 0 0,0-8 0 0,0 8 0 15,0-5 0-15,0 5 0 0,0 0 0 0,0 0 0 16,0 0 0-16,0 0-128 0,0-6 128 0,0 6 0 16,0 0 0-16,0 0 0 0,0 0 0 0,0 0 144 15,0 0-16-15,0 0-128 0,0 0 0 0,0 0 0 16,0 0-192-16,0 0 48 0,0 0 144 0,0 0 0 16,0 0 0-16,0 0 0 0,0 0 0 0,0 0 0 15,0 0 0-15,-11 1 0 0,11-1 0 0,-10 3 0 16,10-3 0-16,-10 3 0 0,0 0 0 0,1 0 0 15,9-3 0-15,-10 4 0 0,-1-2 0 0,1 1 0 16,0 1 0-16,-1 0 0 0,2-1 0 0,-1 0 0 0,-2 1 128 16,0 0-128-16,0-1 0 0,3-2 0 0,0 0 0 15,0 2 0-15,-3-2 0 0,1 0 0 0,-2 2 0 0,-1-2 0 16,0 1 0-16,0 0 0 0,-1 2 0 0,1 0 0 16,0-1 0-16,-2 1 0 0,0 1 0 0,0-1 0 15,-1-2 0-15,0 1 0 0,1-1 0 0,2 0 0 16,1-1 0-16,0-1 0 0,-3 0 0 0,0-1 0 15,-1 1 0-15,2 0 0 0,-2 0 0 0,2-2 0 16,2 0 0-16,0 1 0 0,-2-2 0 0,0 2 0 16,2-3 0-16,2 1 0 0,0-2 0 0,2 1 0 15,2 0-128-15,2 0 128 0,5 4-128 0,0 0 128 32,0 0-1216-32,0 0-176 0,9-8-16 0,7 2-16 0,4 1-2992 0,6-5-576 15</inkml:trace>
  <inkml:trace contextRef="#ctx0" brushRef="#br0" timeOffset="17810.94">21225 10892 15663 0,'0'0'1392'0,"0"0"-1120"0,0 0-272 0,-6-7 0 15,6 7 1728-15,-2-7 272 0,-1-1 64 0,3 0 16 16,0-1-1472-16,3 0-288 0,-1-1-64 0,1 1-16 16,0-1 256-16,0 1 48 0,0-4 16 0,1 0 0 15,0-2 16-15,1 1 0 0,2-2 0 0,-1-1 0 16,1 2-240-16,0-3-32 0,1-1-16 0,3 1 0 15,-1 0-288-15,-1-2 0 0,0-2 128 0,2 1-128 16,1-1 0-16,-2 1 0 0,0 2 0 0,1 0 0 16,-1 4 0-16,-1 2 0 0,-2 1 0 0,1 2 0 0,0 2 0 0,-1-3 0 15,0 3 128-15,-7 8-128 0,8-6 192 0,0 1-32 16,-8 5 0-16,9-3 0 0,-9 3 112 0,10-1 32 16,-10 1 0-16,11 2 0 0,-2 2-176 0,1 2-128 15,-1 3 192-15,2-3-192 0,-2 2 224 0,1 1-64 16,1 0-16-16,-1 2 0 0,0 2-16 0,2-2-128 15,0 4 192-15,0 2-64 0,-1-3-128 0,0 3 192 16,-1 1-192-16,1 1 192 0,-1 0-64 0,-1-2 0 16,0-1 0-16,-1-1 0 0,0 2 32 0,0-4 0 15,-2 2 0-15,1-2 0 0,-1-4-32 0,1-1 0 16,-7-8 0-16,6 9 0 0,-6-9 272 0,0 0 48 16,0 0 16-16,0 0 0 0,11 1 208 0,-11-1 32 0,9-1 16 0,-1-7 0 15,-2-1-112-15,1-3-32 0,-1-2 0 0,1-2 0 16,-2-2-256-16,0-2-48 0,-1-2-16 0,-1-1 0 15,1-3-256-15,-2 0 0 0,0-2 128 0,-1-1-128 16,0 5 0-16,2-5-304 0,-2 2 64 0,0-1 16 31,2 2-368-31,0-2-80 0,-1-4-16 0,2 4-10960 0,1-2-2208 0</inkml:trace>
  <inkml:trace contextRef="#ctx0" brushRef="#br0" timeOffset="20181.36">16665 13126 26719 0,'0'0'1184'0,"0"0"240"0,0 0-1136 0,0 0-288 0,-6-7 0 0,6 7 0 15,0 0 3248-15,0 0 592 0,0 0 112 0,3 18 16 16,0 1-3296-16,3 5-672 0,0 2 0 0,-1 1-256 16,1 2 128-16,-1 4 128 0,1 3-208 0,1 2 80 15,-3 1 128-15,1 1-192 0,-1 2 192 0,0-3-192 16,-2 2 192-16,0 0 0 0,-4 1 0 0,1 0 0 15,0-4 0-15,-1-3 0 0,0-4 0 0,2-1 0 16,-1-1-336-16,-1-4 16 0,0-6 0 0,0 1 0 31,2-5-448-31,3-2-64 0,-2-1-32 0,-1-12-15392 0</inkml:trace>
  <inkml:trace contextRef="#ctx0" brushRef="#br0" timeOffset="20546.03">17392 13448 16575 0,'0'0'736'0,"0"0"160"0,0 0-720 0,0 0-176 16,0 0 0-16,0 0 0 0,0 0 3248 0,0 0 608 0,0 0 128 0,0 0 32 16,0 0-2544-16,0 0-512 0,0 0-112 0,0 0-16 15,-8 6 32-15,1-1 0 0,1 3 0 0,-2 2 0 16,-3 1 32-16,1 2 16 0,-2 1 0 0,1 3 0 16,-2 2-304-16,-2 1-64 0,-3-2-16 0,0 0 0 15,-1 1-320-15,3 0-64 0,0 1-16 0,2-2 0 16,-1-1-128-16,1-1 0 0,2-2 0 0,2-1 0 15,1-2-272-15,1 0-96 0,1-3-16 0,1-1 0 32,6-7-672-32,-9 6-144 0,-1-2-16 0,3-1-10320 0,-1-3-2064 0</inkml:trace>
  <inkml:trace contextRef="#ctx0" brushRef="#br0" timeOffset="20796.18">17020 13518 26719 0,'0'0'1184'0,"0"0"240"0,0 0-1136 0,12-2-288 16,-12 2 0-16,15 8 0 0,2 2 4016 0,2 2 736 15,-1 0 160-15,1 1 16 0,1 1-3952 0,1 3-784 16,-2 0-192-16,4 3 0 0,0 1 0 0,-1 2 0 16,-1-1 0-16,0 2 0 0,-2-1 0 0,1-1 0 15,1-1 0-15,0-1 0 0,1-2 0 0,-1 0 0 16,1-1 0-16,0-1 0 0,0-3-240 0,4 1-96 15,3 5-32-15,-3-8 0 16,-2-4-1296-16,0-3-272 0,1 0-48 0,1 1-16 16,2 0-800-16,-4-2-144 0,8-6-48 0,-6 0 0 0</inkml:trace>
  <inkml:trace contextRef="#ctx0" brushRef="#br0" timeOffset="21363.24">18003 13883 34095 0,'0'0'3024'0,"-13"0"-2416"0,0-2-480 0,1-2-128 16,3 2 2560-16,9 2 480 0,-1-7 96 0,3-3 32 15,5-1-2752-15,2-2-544 0,1 0-128 0,4-4 0 16,0-2 16-16,1-3 16 0,2-3 0 0,-1-3 0 0,0 0 224 0,-2-2 0 15,-2-1-160-15,0 1 160 0,-1 0 0 0,0 1 0 16,-3 0 0-16,-2 1 0 0,-1-2 256 0,-1 3-48 16,-1 4 0-16,-2 2 0 0,0-2 240 15,1 4 32-15,-2 2 16 0,0 2 0 0,1 3-144 0,-1 2-32 16,0 1 0-16,3 2 0 0,-3 7-320 0,0 0 144 16,0 0-144-16,0 0 0 0,11 3 0 0,-11-3-144 15,13 10-16-15,-2 3 0 0,-2 0-16 0,-1 5 0 16,-2 1 0-16,-1 4 0 0,2 1 176 0,0 3 0 15,-2 2 0-15,-1 1-128 0,0 0 128 0,-2 2 0 16,1 2 0-16,-3 1-128 0,0 0 128 0,1 2 0 16,3-1 160-16,0 0-160 0,-1-9 128 0,0 2-128 15,3-6 0-15,1-2 144 0,1-3-144 0,3 1 0 0,2-4 0 0,0 1 128 16,0 0-128-16,0-5 0 0,-1-4 0 0,1-3 0 16,-2-2 224-16,0-4-32 0,-2-2-16 0,0-3 0 15,0-1 48-15,2-2 16 0,-2-2 0 0,0-3 0 16,0-4 144-16,0 1 16 0,-2-3 16 0,0-4 0 15,0-5-112-15,-1-3-32 0,1-5 0 0,0-1 0 16,-2-4-112-16,0 0-32 0,0 0 0 0,0 1 0 16,1 1-128-16,-2 4 0 0,-1 0 0 0,1 5 0 15,-1 4 0-15,0 2 0 0,-2 1 0 0,0 1 0 16,0 1-128-16,1 4 128 0,0 2-160 0,1 3 160 31,0 1-608-31,0 1-32 0,1 4 0 0,3 4 0 0,-7 4-2176 16,13-1-448-16,1 3-96 0</inkml:trace>
  <inkml:trace contextRef="#ctx0" brushRef="#br0" timeOffset="22501.38">18734 12828 20495 0,'15'-1'896'0,"-4"-1"208"0,4 1-880 0,2 2-224 0,2 1 0 0,4 0 0 15,0-1 496-15,3 2 48 0,0 0 16 0,1-1 0 16,2 0-400-16,0-2-160 0,0 0 128 0,1 0-128 15,-2-2 0-15,1 4 0 0,-2-5 128 0,-1 3-128 16,-2 0 0-16,-2-1 0 0,-2-1 0 0,-2 1 128 0,-3-2 0 0,0 2 0 16,-4-1 0-16,0 0 0 0,-2 1 128 0,-9 1 0 15,0 0 16-15,0 0 0 0,0 0 0 0,8 6 0 16,-8-6 0-16,5 12 0 0,-2 0-16 0,-2 2-16 16,2 2 0-16,-3 3 0 0,-3-2-240 0,0 4 0 15,1 3 0-15,0 1 0 0,1-1 0 0,1 2 0 16,0 3 0-16,0 4 0 0,0 1-192 0,3 2 64 15,-1 1 128-15,2 0-208 0,2 0 48 0,-1 1 16 16,3-2 0-16,-1 2 0 0,-1 1 144 0,0-2 0 16,1-5 0-16,-2 2 0 0,0-1 0 0,-1-1 0 15,-1 2 0-15,-3-3 0 0,0 1 192 0,-2-2-48 16,1 0 0-16,1-4 0 0,0-1-144 0,0-1 0 0,0-3 0 0,1 0 0 16,1 0 0-16,0 0 160 0,2-3-160 0,-1 0 160 15,-1-3-32-15,2 0 0 0,0-4 0 0,0-2 0 16,-4-9 112-16,3 8 16 0,-3-8 0 0,5 6 0 15,-5-6 112-15,0 0 16 0,0 0 16 0,0 0 0 16,0 0 80-16,0 0 16 0,0 0 0 0,0 0 0 16,0 0 48-16,0 0 16 0,-12 0 0 0,3 0 0 15,-1 3-16-15,-1-3 0 0,-1 0 0 0,-1 2 0 16,-5 2-288-16,2-2-64 0,0-1-16 0,0 3 0 16,-2-4-176-16,-1 1 0 0,-1 0 0 0,-3 1 0 15,0-2-448-15,-2 2 16 16,-2 2 16-16,-2 0 0 0,-2-1-736 0,1-1-160 15,-4 1-32-15,-3 0-12224 0</inkml:trace>
  <inkml:trace contextRef="#ctx0" brushRef="#br0" timeOffset="23267.89">16573 12604 23039 0,'0'0'1024'0,"-1"-10"192"0,-1 1-960 0,2 9-256 0,2-10 0 0,-2 10 0 16,7-9 1776-16,1 2 304 0,0 1 64 0,-8 6 16 15,12-4-1936-15,-4-1-384 0,-8 5-80 0,0 0-16 16,0 0 64-16,0 0 16 0,0 0 0 0,0 0 0 31,0 0-336-31,-8-6-64 0,-5 4 0 0,-3 2-16 0,-3 0 272 0,-1 0 64 0,-1 4 16 0,-2 1 0 16,-3 0 240-16,-2 2 128 0,1 2 0 0,-1-3-128 15,1 1 240-15,1-1-64 0,1 3-16 0,2 1 0 16,-1-3 96-16,2 1 0 0,0 1 16 0,1-1 0 16,2 1-32-16,-1 2-16 0,0-1 0 0,3 1 0 0,2 0-224 15,0-2 144-15,0 2-144 0,2-2 128 0,0 0-128 16,1-1 0-16,3 0 0 0,1-2 0 0,8-6 0 0,-8 8 0 16,0-3 0-16,8-5 0 0,-6 7 0 0,6-7 0 15,-5 8 0-15,1 0 0 0,4-8 128 0,-4 11-128 16,1 1 192-16,2 0-64 0,1-1-128 0,1 4 0 15,1 0 0-15,-1-2 0 0,1 2 0 0,2 0 0 16,0 2 0-16,2 3 0 0,-3 1 0 0,3 1 0 16,-1-1 0-16,1 5 0 0,1 0 0 0,-1 0 0 15,1 4 0-15,-2 4 0 0,0 2 0 0,-1 2 160 16,-1-1-16-16,-1 2 0 0,0 1 16 0,-2 3 0 0,0 2 0 16,-2-1 0-16,-3-1-160 0,0 0 0 0,0 0 144 0,0 0-144 15,-3 0 128-15,0-2-128 0,3-5 128 0,0-1-128 16,-1-3 288-16,2-3-16 0,2 0 0 0,1-3 0 15,-2-1 320-15,2 1 64 0,-1-4 16 0,2 0 0 16,2-1-272-16,0 0-48 0,0 1-16 0,0-2 0 16,1 1-336-16,1 1 144 0,-2 1-144 0,2-2 0 15,0 3 0-15,1-2 0 0,1-3 0 0,0 0 0 16,1-2 0-16,0-3 0 0,4-4 0 0,2-2-144 16,1 0 144-16,6-4 0 0,5-1 0 0,4-3 0 15,3-3 0-15,6-2 0 0,6-3 0 0,5-3 0 16,5 0-256-1,6-1-128-15,5 3-32 0,4-4 0 16,3 1-2208-16,-3 2-432 0</inkml:trace>
  <inkml:trace contextRef="#ctx0" brushRef="#br0" timeOffset="24071.26">20234 12825 11055 0,'-12'0'976'0,"-1"0"-784"0,-3 0-192 0,-1 2 0 16,0-1 3328-16,0 0 640 0,-1 0 112 0,-1-1 16 16,-1 0-3232-16,1 0-656 0,0 2-208 0,1-2 128 15,-2-2-128-15,0 1 128 0,-4 1-128 0,2 0 128 16,2-1 176-16,0 0 32 0,-1-1 16 0,0 2 0 0,0 0 240 0,1 0 48 16,2 0 16-16,1 0 0 0,2 0 224 0,2 0 32 15,1 0 16-15,1 0 0 0,2 0-544 0,9 0-96 16,-10 0-32-16,10 0 0 0,0 0-256 0,0 0 0 15,-7 5 0-15,7-5 0 0,-1 11 0 0,1-1 0 16,3 1 0-16,1 2 0 0,1 2 0 0,1 0 0 16,-1 3 0-16,2 2-144 0,-2 0 144 0,2 3 0 15,-1-1 0-15,1 1 0 0,-2 2 0 0,1 0 0 16,1 3 0-16,-2 2 0 0,-1 3 0 0,0-2 144 16,0 1-144-16,-1 0 160 0,-2 2-160 0,-2 3 0 15,-2 0 144-15,2 5-144 0,2 5 0 0,-5-7 128 16,-5-4-128-16,-2 1 0 0,1 5 144 0,0 3-144 15,0 0 192-15,1 1-192 0,0-2 368 0,3-1-48 0,-1-4 0 0,2 0 0 16,1 2-320-16,1-5 0 0,1-6 0 0,-1-1 0 16,-1-6-160-16,0-2 160 0,1-1-192 0,-1-5 192 15,-2 1 0-15,2-3 192 0,1-1 0 0,-1-2 0 16,4-10 64-16,-3 11 16 0,3-11 0 0,0 0 0 16,0 0 176-16,3 9 16 0,-3-9 16 0,0 0 0 15,0 0-144-15,13 2-16 0,0-2-16 0,0-1 0 16,1-1-176-16,3-1-128 0,1-1 144 0,3 1-144 15,1 2 128-15,2 1-128 0,2 0 0 0,3 1 144 16,2 1-144-16,1-1 0 0,1 0-160 0,-2-1 160 16,-2 0 0-16,2-1 0 0,-1 0 0 0,0-1 0 15,-2 1-208-15,-1 0 48 0,-2 1 16 0,-2-4 0 16,-1 1-1808-16,-1 1-352 0,-2-1-80 0</inkml:trace>
  <inkml:trace contextRef="#ctx0" brushRef="#br0" timeOffset="24835.34">20305 13883 39791 0,'-13'-4'1760'0,"13"4"368"0,-9-3-1696 0,9 3-432 0,0 0 0 0,0 0 0 0,0 0 320 0,0 0 0 15,-2-10-16-15,4-1 0 0,5 1-304 0,3-3 0 16,3-6 0-16,3 1-144 0,1-7 144 0,2 1 0 15,2-6-144-15,1-3 144 0,-1 1 0 0,0-1 0 16,-1 0 0-16,-2-2 0 0,-2-1 0 0,-3 0 0 16,0 1 0-16,-2 3 128 0,0-2 16 0,-2 2 0 15,-3 1 0-15,1 5 0 0,-2-3 224 0,0 6 32 16,-1 3 16-16,2 1 0 0,-1 2-288 0,0 5-128 16,0 3 128-16,2 4-128 0,-7 5 0 0,0 0 0 15,13 6 0-15,-2 6 0 0,1-2-272 0,1 7 16 16,-1 3 0-16,1 2 0 0,-1 2 256 0,1 2-160 15,0 1 160-15,0 4-128 0,-1 1 128 0,-1 0-128 0,1 2 128 0,-3-1-128 16,0-2 128-16,-1-1 0 0,-1-4 0 0,-1 0 0 16,1-5 0-16,-1 1 176 0,-1-1-48 0,1-3 0 15,-1-2-128-15,1-2 0 0,1-2 0 0,2-3-176 16,-9-9 176-16,12 5 176 0,-2-1-48 0,1-4 0 16,-1-4 128-16,0-2 0 0,1-3 16 0,1-4 0 15,-2-4 160-15,0-2 16 0,1 1 16 0,-2-1 0 16,-1-2-16-16,1-4-16 0,0-5 0 0,2 0 0 15,-2 1-176-15,-2-1-48 0,0-5 0 0,0 3 0 16,-1 2-208-16,1-3 0 0,-2 3 128 0,0 0-128 16,-1-3 0-16,1 6 0 0,-1 1 0 0,0 3 0 15,0 2-304-15,0 5 48 0,-2 4 16 0,1 3 0 16,-3 9-1440-16,0 0-304 16,0 0-48-16,10 0-10400 0,-10 0-2096 0</inkml:trace>
  <inkml:trace contextRef="#ctx0" brushRef="#br0" timeOffset="25214.75">21664 13417 11967 0,'-20'4'1072'0,"6"-1"-864"0,-6-3-208 0,1 2 0 16,1 3 6272-16,1 2 1216 0,0 2 256 0,2-1 32 15,2 4-6288-15,0 1-1248 0,2 0-240 0,-1 2 0 16,0 4-176-16,2 2 176 0,1 3-208 0,-1 4 80 15,0-2 128-15,1 4 144 0,-2 1-16 0,2 4-128 16,0-2 272-16,0-2-48 0,0-2-16 0,1-3 0 16,0-1-208-16,0-3 0 0,2-1 128 0,1-2-128 15,1-3-208-15,1-2-96 0,1-6-16 0,2-8 0 16,0 0-1312 0,0 0-272-16,0 0-48 0,0 0-16 0,4-12-1136 0,-1-1-224 0</inkml:trace>
  <inkml:trace contextRef="#ctx0" brushRef="#br0" timeOffset="25400.38">21337 13591 11967 0,'0'0'1072'0,"6"-8"-864"0,-6 8-208 0,8-7 0 0,1 1 4032 0,2 2 768 16,0 2 160-16,2 4 32 0,2 2-3008 0,-1 1-576 15,0 1-128-15,2 2-32 0,0-1-400 0,1 3-80 16,0 1 0-16,-1 2-16 0,1 0 16 0,0 1 0 16,0 3 0-16,-1 1 0 0,-3 0-368 0,0 1-64 15,-1 0-16-15,-1 1 0 0,0-2-320 0,1-1 0 16,-2-1 0-16,2-2 0 15,0-2-1216-15,-1-2-272 0,2-2-48 0,2 0-16 16,0-3-1296-16,1-2-256 0,1-5-48 0,0 0-9424 0</inkml:trace>
  <inkml:trace contextRef="#ctx0" brushRef="#br0" timeOffset="25732.4">22404 13193 44287 0,'0'0'976'0,"0"0"208"0,0 0 32 0,0 0 16 0,0 13-976 0,-1 5-256 0,2 3 0 0,2 1 0 0,1 2 0 0,0 3-288 15,1 4 64-15,-1 3 16 0,-1 4-64 0,-1 2-16 16,-1 2 0-16,1 3 0 0,-2-4 48 0,-2 2 16 16,0 2 0-16,-1-4 0 0,1-3 80 0,-1-3 16 15,-1-1 0-15,2-4 0 0,-2-2-64 0,2-4-16 16,1-1 0-16,1-5 0 16,1-3-384-16,2-3-80 0,0-1-16 0,0-4 0 15,3 1-2128-15,-6-8-416 0</inkml:trace>
  <inkml:trace contextRef="#ctx0" brushRef="#br0" timeOffset="26368.23">22446 12946 39279 0,'-8'-23'1728'0,"4"13"384"0,2 0-1696 0,2 10-416 0,0 0 0 0,0 0 0 15,11 0 304-15,4 0-32 0,0 6 0 0,4 0 0 16,-1 1-272-16,3 1-272 0,0-2 48 0,3 3 16 16,3 2 48-16,-1-2 16 0,0-3 0 0,1 2 0 15,0 0 144-15,1 0-208 0,1 0 80 0,-1-2 128 16,0-1 0-16,2 1 0 0,0-1 0 0,0 0 0 0,-2-1 0 0,2-2 0 15,-1 1 0-15,-2-2 0 0,-1-1 192 0,0-1-64 16,-3 0 0-16,-3-1 0 0,-1 0 128 0,-2-1 0 16,0 1 16-16,-3 0 0 0,-4 1-80 0,-10 1-32 15,12-1 0-15,-12 1 0 0,0 0-160 0,12 4 0 16,-12-4 144-16,8 7-144 0,-8-7 128 0,4 13-128 16,-2 2 160-16,-2 0-160 0,-1-1 224 0,0 4-48 15,-2 0-16-15,-1 3 0 0,-2 2-32 0,-1 3 0 16,0 3 0-16,1 2 0 0,-2 2-128 0,2 1 0 15,0 2 0-15,1 1 0 0,0-1 128 0,1 2 0 16,0 3 0-16,2-2 0 0,-1 1-128 0,2 1 0 16,-1 2 0-16,2 0-176 0,0 0 176 0,0 2 0 15,0 3 128-15,0 3-128 0,2-2 128 0,0-2-128 0,1-1 128 0,-1-5-128 16,1-7 0-16,0-2 144 0,-1-2-144 0,3 0 0 16,-2-1 256-16,1-2-64 0,-1-3-16 0,-2-5 0 15,0 0 16-15,2-4 0 0,-1-2 0 0,1 0 0 16,-2 0-32-16,2-5 0 0,-3-8 0 0,0 0 0 15,0 0-160-15,0 0 128 0,4 8-128 0,-4-8 128 16,0 0-128-16,0 0 192 0,0 0-192 0,0 0 192 16,0 0-192-16,0 0 192 0,-12-5-192 0,2 2 192 15,-2-1-192-15,2 0 0 0,-5-2 0 0,1 1 128 16,-2-1-128-16,1 1 160 0,-1 1-160 0,-2 0 160 16,-2 2-320-16,1 1-64 0,-1-2-16 0,-1 3 0 15,-2-4-528-15,-2 3-96 0,-1-1-32 0,-2 2 0 16,-2 0-2704-16,2-2-560 0</inkml:trace>
  <inkml:trace contextRef="#ctx0" brushRef="#br0" timeOffset="28414.97">18289 14398 24591 0,'0'0'1088'0,"-4"-6"224"0,4 6-1056 0,0 0-256 0,0 0 0 0,0 0 0 0,0 0 656 0,0 0 80 16,0 0 16-16,0 0 0 0,0 0-608 0,0 0-144 15,0 0 0-15,0 0 0 0,5 8 0 0,1 4 128 16,-2-3-128-16,0 1 128 0,0 2-128 0,0 1 0 16,-1 2 0-16,1-1 0 0,-1-1 496 0,0 3 16 0,0 4 0 15,-1 1 0-15,1 5 192 0,-1 2 64 0,0-1 0 0,-2 4 0 16,0 5-224-16,1 1-32 0,0 3-16 0,-1-4 0 16,-1 1-320-16,-2-5-176 0,2-1 192 0,0-2-192 15,0-2 176-15,-1 2-176 0,1 2 160 0,0-8-160 16,-2-13 272-16,0 0-32 0,2 2-16 0,0 0 0 15,0-2 32-15,1-1 16 0,0-9 0 0,0 11 0 16,0-11 0-16,1 12 0 0,0-3 0 0,-1-9 0 16,0 0-80-16,1 10 0 0,-1-10-16 0,2 11 0 15,-2-11-176-15,0 0 0 0,2 11 144 0,-2-11-144 16,6 10 0-16,-6-10 0 0,0 0 0 0,9 9 128 16,-9-9 64-16,11 4 0 0,1-1 16 0,0 0 0 15,0 0 112-15,-1-3 32 0,2 0 0 0,2 1 0 16,0 0-144-16,5 1-16 0,2-1-16 0,3 0 0 15,1-1-176-15,3 0 128 0,1 0-128 0,2 0 128 0,1 1-128 0,2 1 0 16,3-2 144-16,2 0-144 0,2 0 0 0,1 0 0 16,1 0 0-16,2 0 0 0,1 0 0 15,1 1 128-15,2-2-128 0,-1-1 0 0,2 2 0 0,1-1 144 16,2 0-144-16,2 0 0 0,-2 1 0 0,1 0 0 16,0 1 0-16,-2-1 0 0,1-1 0 0,-1 1 128 15,-1 0-128-15,2 0 0 0,-1-2 192 0,2 1-192 16,0 0 192-16,-2 1-192 0,-1-3 160 0,1 2-160 15,-1-1 128-15,-1 1-128 0,-1-3 0 0,3 2 0 16,-3-5 128-16,0 2-128 0,0-2 0 0,-5-2 0 16,-2 1 144-16,-2 3-144 0,-4-3 176 0,-1 3-48 15,-4 0 0-15,-1 0 0 0,-4 2 128 0,-5-1 32 0,-4 2 0 0,-2 2 0 16,-3-4-64-16,-3 2-16 0,-10 2 0 0,11 0 0 16,-11 0-208-16,0 0 128 0,0 0-128 0,0 0 0 15,0 0 160-15,0 0-160 0,7 7 160 0,-7-7-160 16,0 0 160-16,0 0-160 0,0 0 160 0,0 0-160 15,0 0 128-15,0 0-128 0,0 0 0 0,0 0 144 16,0 0-144-16,0 0 128 0,0 0-128 0,0 0 128 16,0 0 0-16,-9-1-128 0,9 1 192 0,-9 0-64 15,9 0 0-15,-9-4 0 0,9 4 0 0,-9-3 0 16,9 3-128-16,0 0 160 0,-9-8-160 0,9 8 160 16,0 0-160-16,-7-8 0 0,7 8 144 0,-4-7-144 15,2-4 144-15,2 11-144 0,0-12 192 0,0 2-192 16,1 0 304-16,-1-2-48 0,0 0-16 0,0-1 0 15,-1 0-16-15,1-1 0 0,1-2 0 0,-2-2 0 0,-2 0-16 0,0-1 0 16,1 1 0-16,-1-4 0 0,1-3-208 0,0 0 176 16,1-2-176-16,0 1 160 0,-1-1-160 0,1 0 0 15,0 1 0-15,1 3 0 0,0 2 0 16,0 2 0-16,0 0 0 0,0 2 0 0,-1 3 0 0,-1 1 0 16,1 0 0-16,0 2 0 0,-2 2-144 0,0 0 144 15,3 9 0-15,-5-9 0 0,1 0 0 0,4 9 0 16,-5-7 0-16,0 1 0 0,1-1 0 0,4 7-128 15,-5-10 128-15,1 2 0 0,0 0 0 0,4 8 0 16,-4-10 0-16,0 2 0 0,4 8 0 0,-4-6 0 16,4 6 0-16,0 0 0 0,-6 7 0 0,6-7-128 15,-11-4 128-15,3 3 0 0,-1 5-192 0,0 5 192 16,0 7-192-16,0-6 192 0,-2-6-144 0,1 1 144 16,1 3 0-16,0 5-144 0,0 4 144 0,0-1 0 0,1-3 0 0,1-4 0 15,7-9 0-15,-9 10 0 0,0 0 0 0,2 0 0 16,1 0 0-16,1-2 0 0,-1 0 0 0,6-8 0 15,0 0 0-15,-5 12 0 0,5-12 0 0,0 0 0 16,-6 8 0-16,6-8 144 0,0 0-144 0,0 0 0 16,0 0 144-16,0 0-144 0,0 0 0 0,0 0 144 15,0 0-144-15,8-9 0 0,-1-1 144 0,1 1-144 16,1-1 0-16,0-1 0 0,1-2 0 0,0 3 128 16,0-3-128-16,0 2 0 0,-1 0 0 0,0 2 0 15,0-1 0-15,0 1 0 0,0-1 0 0,2-1 0 16,-2 1 0-16,0 1 0 0,-1-3 0 0,0 2 0 15,-1 1 0-15,1 0 0 0,0 1 0 0,1 1 128 16,-1 2-128-16,0 0 0 0,-8 5 0 0,9-7 0 0,-9 7 0 0,10 0 0 16,-10 0 0-16,0 0-128 0,11 5 128 15,-1 7 0-15,-1 6 0 0,-1-3 0 0,-1-2 0 0,-1-1 144 16,1-3-144-16,0 4 160 0,1 1-160 0,0 0 192 16,1-1-192-16,-2-3 192 0,-7-10 16 0,10 9 16 15,1 4 0-15,-1 0 0 0,0-2-224 0,1 3 0 16,-1-1 0-16,-1-2 0 0,-1 0 0 0,1-2 0 15,-1 3 0-15,0-2 0 16,-8-10-1216-16,0 0-128 0,0 0-16 0,0 0-16 16,0 0-1136-16,0 0-240 0,0 0-32 0,0 0-14976 0</inkml:trace>
  <inkml:trace contextRef="#ctx0" brushRef="#br0" timeOffset="29137.1">18188 14352 22623 0,'0'0'1008'0,"0"0"208"15,0 0-976-15,-8-7-240 0,2 1 0 0,6 6 0 0,0 0 848 0,0 0 128 16,0 0 32-16,0 0 0 0,0 0-368 0,0 0-80 16,0 0-16-16,0 0 0 0,0 0 352 0,0 0 64 15,0 0 0-15,0 0 16 0,0 0-240 0,-4 9-48 16,4-9-16-16,-1 13 0 0,-1 1-96 0,1 1 0 16,0 0-16-16,-1 6 0 0,0 3-112 0,-3-5-32 15,-6-2 0-15,-1 1 0 0,-1 1-160 0,-1 2-48 0,-2 1 0 16,1 1 0-16,-5-1-80 0,1 1-128 0,-1-3 176 0,-1-1-176 15,0-4 192-15,2 0-192 0,2-1 192 0,3-1-192 16,0-4 240-16,5-2-64 0,9-7-16 0,0 0 0 16,-9 2-160-16,9-2 128 0,0 0-128 0,0 0 128 15,-2-9-384-15,3 0-96 0,2-3-16 0,0 2 0 32,3-1-496-32,0 1-96 0,1-3-32 0,1 2 0 15,2-2 224-15,-1 0 64 0,0-2 0 0,2 0 0 16,-1 1 112-16,0-2 16 0,1 2 16 0,-1-2 0 0,-1 1 368 0,2 0 192 0,-1 2-192 0,-1 0 192 15,-1 0 0-15,0 0 0 0,-1 3 160 0,0-2-32 16,1 3 192-16,0 1 64 0,0 2 0 0,0 0 0 16,1 1 320-16,0 3 64 0,1 2 0 0,-10 0 16 15,12-3-144-15,0 3-48 0,1 3 0 0,0 2 0 0,0 1-128 0,1 2-16 16,2 4-16-16,1 1 0 0,-1-1 144 0,3 5 48 16,3 7 0-16,-1-9 0 0,-1-10 112 0,-1 3 32 15,-2 2 0-15,0 3 0 0,0 0-320 0,0 0-64 16,0-1-16-16,0 0 0 0,1-2-368 0,0-1 0 15,1 1-192-15,-1-3-19616 0</inkml:trace>
  <inkml:trace contextRef="#ctx0" brushRef="#br0" timeOffset="31204.1">16854 14563 19455 0,'0'0'864'0,"0"0"176"0,-5-4-832 0,5 4-208 16,-5-6 0-16,5 6 0 0,0 0 384 0,0 0 16 15,-3-9 16-15,3 9 0 0,0 0-416 0,0 0 128 16,0 0-128-16,0 0 0 0,0 0 0 0,0 0 0 15,0 0 0-15,0 0 0 0,-9-3 256 0,0 3-48 16,0 0 0-16,0 6 0 0,0 1 288 0,-2 2 48 16,0 0 16-16,-2 3 0 0,-2-3 32 0,1 0 16 15,-2 3 0-15,1 1 0 0,0-4-224 0,1 2-64 16,-2-1 0-16,3-1 0 0,0 2-128 0,1-1-48 16,1-2 0-16,-1 1 0 0,2-3-144 0,0 2 128 15,4-1-128-15,-2-1 128 0,-1 0-128 0,1-3 0 16,8-3 0-16,0 0 0 0,-8 6 0 0,8-6 0 15,0 0-160-15,0 0 160 16,0 0-512-16,0 0-16 0,0 0 0 0,6-9 0 16,4-1-592-16,2 0-112 0,2 0-32 0,2-4 0 15,1 0 144-15,0 1 32 0,0-3 0 0,-2 3 0 0,0 0 704 0,-1 3 160 0,-2-3 32 16,-1 2 0-16,1 0 320 0,-1-1 80 0,-4 2 16 16,0 0 0-16,-2 1 480 0,-5 9 112 0,0 0 16 0,7-10 0 15,-2 1 16-15,0 1 16 0,-5 8 0 0,7-10 0 16,-7 10-272-16,6-10-48 0,1 1-16 0,-7 9 0 15,9-9-176-15,-1 1-32 0,-2 2-16 0,-6 6 0 16,10-7 48-16,-10 7 16 0,10-5 0 0,-10 5 0 0,0 0 240 0,10-1 48 16,-10 1 16-16,0 0 0 0,10 4-192 0,-2 1-32 15,-8-5-16-15,9 9 0 0,-2 0-176 0,1 0-48 16,-2 0 0-16,1 2 0 0,-1-1-16 0,1 1 0 16,-2-2 0-16,2 0 0 0,-1 1-48 0,1 1-16 15,-2-2 0-15,1 0 0 0,-6-9-128 0,8 9 0 16,-8-9 0-16,8 8 128 0,-8-8-128 0,0 0-144 15,0 0 144-15,10 5-208 16,-10-5-192-16,12 3-48 0,-12-3 0 0,13 2 0 0,-1-2 48 0,-2 0 0 16,-10 0 0-16,12-2 0 15,-12 2-48-15,12-1 0 0,-12 1 0 0,0 0 0 16,12 0-384-16,-12 0-64 0,0 0-32 0,0 0-7024 16,0 0-1408-16</inkml:trace>
  <inkml:trace contextRef="#ctx0" brushRef="#br0" timeOffset="32905">16804 14580 10303 0,'0'0'448'0,"0"0"112"0,0 0-560 0,0 0 0 0,0 0 0 0,0 0 0 15,0 0 1584-15,0 0 208 0,0-8 32 0,0 8 16 16,0-10-656-16,0 10-128 0,0 0-32 0,0 0 0 15,0 0-32-15,0 0-16 0,5-9 0 0,-5 9 0 16,0 0-48-16,0 0-16 0,0 0 0 0,10 1 0 0,-10-1-384 16,9 8-80-16,-9-8 0 0,7 13-16 0,-1 0-304 0,1 0-128 15,-2 0 0-15,-1 0 128 0,0 3-128 16,-1 2 0-16,-1 3 0 0,1 4 0 0,-2-2 0 0,0 4 160 16,1 2-160-16,-1 1 160 0,-1-3 48 0,0 2 16 15,0 1 0-15,1 1 0 0,-1 5-64 0,2-4-16 16,-2 3 0-16,1 1 0 0,-1-1-16 0,0 1 0 15,0 2 0-15,0 0 0 0,0 1-128 0,0 0 0 16,-1-1 0-16,1 0 0 0,-2 0 0 0,1-2 0 16,0-1 0-16,1 2 0 0,0-7 0 0,1-4 0 15,0-1 0-15,2-2 128 0,0-2-128 0,0-3 160 16,0-2-160-16,0-3 160 0,-1-3-32 0,-2-10-128 16,0 0 192-16,0 0-64 0,8 8 16 0,-8-8 0 15,0 0 0-15,0 0 0 0,0 0-16 0,0 0-128 16,0 0 192-16,12-4-64 0,-4-1 0 0,-2-2-128 15,-6 7 192-15,7-11-64 0,-2-2-128 0,1 1 0 16,0 3 144-16,0-3-144 0,1 2 0 0,-1 1 144 0,2-2-144 16,0 3 0-16,1 2 0 0,0 1 0 0,0-1 0 0,2 4 0 15,-11 2 128-15,14-3-128 0,-1 2 0 16,1 1 0-16,1 0 160 0,-1 1-160 0,2 2 128 0,1-1-128 16,2 1 0-16,1 0 0 0,-1-1 0 0,2 1 0 15,0 1-144-15,0-2 144 0,0 1 0 0,-2 1 0 16,1-4 0-16,-1 4 0 0,2-2 0 0,0 1 0 15,1 0 0-15,3-1 0 0,1 2 0 0,3 1 0 16,1-1 0-16,4 3 0 0,1-1 0 0,4 1 0 0,1-1 0 16,5 2 0-16,2-3 0 0,0-1 0 0,-3 0 0 0,2 1 0 15,1-3 0-15,1 0 0 0,0 2 0 0,2-1 0 16,0-1 0-16,4 0 0 0,2-2 0 0,-1-2 0 16,-2 1 0-16,1-2 0 0,-1 1 0 0,2-2 0 15,1 1 0-15,4-1 0 0,1 2 0 0,3-1 128 16,0 1-128-16,-2 0 0 0,-2-2 0 0,0 4 0 15,0 2 0-15,0 2 0 0,-1 1 0 0,2 1 0 16,3 0 0-16,-1-1 0 0,-6 0 0 0,-1-1 0 16,0 1 0-16,-1 0 0 0,0 2 0 0,2-3 0 15,3 0 0-15,1 0 0 0,2-2 0 0,-3-2 0 16,-3 0 0-16,1-1 0 0,-1-2 0 0,2 2 0 16,2 0 0-16,-1-1 0 0,-1 0 0 0,-1 0 0 15,-2 0 0-15,-2-1 0 0,-5 2 0 0,1 0 0 16,-3-1 0-16,0 2 0 0,-2 0 320 0,1 2 32 15,1 0 0-15,0 1 0 0,0-1-160 0,-3 1-16 16,0 0-16-16,-3-2 0 0,-3-1-160 0,-1 0 0 16,1 0 0-16,0-1 0 0,0-1 0 0,1 2 0 15,-1-1 0-15,2 1 0 0,3-1 0 0,0-1 0 0,-1 1 0 0,-2 0 0 16,-3-2 0-16,-2 2 0 0,-1 1 0 16,-1 0 0-16,-3 0-208 0,-2 1 80 0,-2 2 128 15,-1-2-208-15,0 2 208 0,-2-1 0 0,-1 2 0 0,1 0 0 16,0 0 0-16,2 1 0 0,1-3 0 0,-1 0 0 15,-1 1 0-15,3-3 0 0,-1 0 0 0,-2-3 0 16,-1 2 0-16,-3-2 0 0,0 1 0 0,-1-1 0 16,-2-1 0-16,0 2 0 0,-1-1 0 0,-2 0 0 15,1-1 0-15,-4 2 0 0,0-1 0 0,-11 3 0 0,9-4 208 0,-9 4-64 16,9-4-16-16,-9 4 0 0,0 0-128 0,8-6 0 16,-8 6 0-16,6-8 0 0,-6 8 0 15,0 0 0-15,6-9 0 0,-6 9 0 0,4-9 0 0,-4 9 0 16,0 0 0-16,4-12 0 0,-3 3 0 0,0 0 0 15,-1-2 144-15,0 2-144 0,0 9 208 0,0-11-16 16,0-1-16-16,-1 1 0 0,0 0 16 0,-1-1 0 16,2 3 0-16,0-4 0 0,-1-2-192 0,0 1 160 15,-1-2-160-15,1 1 160 0,0-4-160 0,-2 1 0 16,0 0 0-16,0-2 0 0,0 0 0 0,-2-4 0 16,0-2 0-16,-2-1 0 0,0-3 0 0,1 0 0 15,-2 0 0-15,0 0 0 0,2-3 0 0,1 3 0 16,-1-2 0-16,1 0 0 0,1 0 0 0,2 0 0 15,0 1 0-15,1 0 0 0,0 3 0 0,-1 2 0 16,2 2 0-16,0-1 0 0,0 1-192 0,2 2 192 16,-2 0-192-16,1 1 192 0,0 0-192 0,-1 3 192 15,0 1-160-15,0 1 160 0,-1 2-144 0,1 1 144 16,-1 1-128-16,2 2 128 0,-1-1-208 0,0 2 32 0,-1 0 16 16,1 9 0-16,-2-9-96 0,2 9 0 0,0 0-16 0,-1-9 0 15,0-1 32-15,1 10 16 0,0 0 0 0,0 0 0 16,0 0 224-16,0 0-144 0,0 0 144 0,0 0-128 15,0 0 128-15,0 0-192 0,0 0 192 0,-9 3-192 16,9-3 192-16,0 0 0 0,0 0-144 0,0 0 144 16,-9 3 0-16,9-3 0 0,0 0 0 0,0 0 0 15,0 0 0-15,0 0 0 0,0 0 0 0,0 0 0 0,0 0 0 0,0 0 0 16,-10 1 0-16,10-1 0 0,0 0 0 16,-9 4 0-16,9-4 0 0,-11 5 0 0,-1 1 0 0,0-1 0 15,0 1 0-15,1 1 0 0,-1 1 0 0,-1 0 0 16,-1 1 0-16,-2 2 0 0,-1 0 0 0,-1 2 0 15,-1 1-144-15,1 1 144 0,-1-1 0 0,3 0 0 16,-9 11 0-16,15-15 0 0,1-2 0 16,0-1 0-16,9-7 0 0,0 0 0 0,0 0 0 15,0 0 0-15,0 0 0 0,0 0 0 0,0 0-256 16,0 0 16-16,2-8 16 16,2-1-496-16,1-2-112 0,2 2 0 0,-1-1-16 15,2-2 80-15,1 0 0 0,2 2 16 0,0-3 0 0,0 1 512 0,1 0 112 16,1-1 128-16,2 2-208 0,2-1 208 0,0 0 0 15,-1 2 0-15,-1-1 0 0,1 2 0 0,0-1 128 16,1-1 0-16,-3 1-128 0,-4 1 432 0,1 1-32 16,-1 2 0-16,-1-1 0 0,-1 0-96 0,0 2-32 15,0 0 0-15,-8 5 0 0,10-3 80 0,-10 3 16 16,12-2 0-16,-12 2 0 0,12 5 0 0,-2 3 0 16,-1 1 0-16,2 3 0 0,-1 2-80 0,2 3-16 0,1 3 0 0,0 0 0 15,1 1 160-15,1 1 16 0,-1 1 16 0,0 1 0 16,-1 1-48-16,0 0-16 0,-2 1 0 0,-1-1 0 15,-3-3-400-15,-3-1 0 0,-4 1 0 0,-4-2-16064 16</inkml:trace>
  <inkml:trace contextRef="#ctx0" brushRef="#br0" timeOffset="43396.24">5177 16060 11055 0,'0'0'976'0,"0"0"-784"0,-4-7-192 0,4 7 0 16,0 0 4000-16,0 0 752 0,-4-6 160 0,4 6 16 16,-6-5-3776-16,6 5-768 0,0 0-160 0,0 0-32 15,-5-8-192-15,5 8 0 0,-4-8-144 0,4 8 144 16,-3-9-384-16,0 0 0 0,1 1 16 0,-1 1 0 16,3 7 160-16,-2-9 16 0,-2 0 16 0,0 3 0 15,4 6 624-15,-4-7 112 0,-1 0 16 0,5 7 16 16,0 0 496-16,-10-2 112 0,4-3 16 0,6 5 0 15,-8-4-512-15,8 4-112 0,-9-3-16 0,9 3 0 16,-9-2-256-16,9 2-48 0,-11-3-16 0,11 3 0 16,-10 0-112-16,1-1-16 0,9 1-128 0,-11-2 192 15,2 1-192-15,0 1 176 0,0-3-176 0,1 2 160 16,-1 0-160-16,9 1 128 0,-12-3-128 0,3 2 128 0,0-4-128 16,9 5 0-16,-10-4 0 0,-1 1 128 0,1 2-128 0,1-3 192 15,0 1-192-15,-2 1 192 0,1-1 96 0,1 2 32 16,9 1 0-16,-16 0 0 0,-2-1-64 0,-1 1 0 15,5 0 0-15,0 1 0 0,-1 1-112 0,1 2-16 16,-2-2-128-16,1-1 192 0,0 0-192 0,1-1 128 16,-1 0-128-16,-1 0 0 0,0-1 128 0,2 0-128 15,-2-1 0-15,1-2 144 0,-2-1-16 0,0 1-128 16,-2 0 192-16,2 2-64 0,1-1 48 0,-1 2 0 16,2-4 0-16,0 3 0 0,-4 0-176 0,2 2 192 15,3 2-192-15,0-2 192 0,-2 3-192 0,2 1 0 16,2-2 0-16,-1 2 0 0,-1 0 0 0,-2-1 0 0,-1 0 0 15,1-2 0-15,1 0 0 0,-1 0 0 0,-1-1 0 0,2 0 0 16,0 0 0-16,1 0 0 0,-2 0 0 0,2-1 0 16,-2 0 0-16,2 0 0 0,0-1 0 0,2 2 128 15,0-1-128-15,2 1 0 0,-1 1 0 0,1 2 128 16,-2 1-128-16,0-2 0 0,1 1 144 0,-1 1-144 16,0 0 0-16,0 0 0 0,-1 1 0 0,0-1 0 15,0 1 0-15,0-1 0 0,0 0 0 0,0 0 0 16,0 1 0-16,0 0 0 0,0 0 0 0,1 1 0 15,2-2 0-15,-1-1 0 0,0 1 0 0,2 0 0 16,-1 0 0-16,1 3 0 0,0-2 0 0,0 0 128 16,0-1-128-16,0 1 0 0,-2 0 0 0,2 2 128 15,0-1-128-15,0 1 0 0,-1 0 0 0,0 0 0 16,0 1 0-16,0 0 0 0,-1-1 0 0,1 2 128 0,-1 2-128 16,0-2 0-16,-2-2 0 0,-1 0 0 15,0-1 0-15,1 2 0 0,-3 0 0 0,3 0 0 0,0-1 0 0,2 0 128 16,-1-2-128-16,0 0 128 0,0 1 0 0,1-3 0 15,-1 1 0-15,2 0 0 0,0 1 0 0,1 1 0 16,0-2 0-16,1-1 0 0,1 4-128 0,-3 0 192 16,3-1-64-16,0 2 0 0,-1 0-128 0,3 1-128 15,1 0 128-15,-1 0-192 0,-3-1 192 0,0 0 0 16,0 3 0-16,2-1 0 0,-1 0 0 0,2-1 0 16,-1 0 0-16,0 3 0 0,3-3 0 0,-1 2 128 15,-2-1-128-15,1 0 128 0,1 1-128 0,-1-1 0 16,-1 2 0-16,0-3 0 0,1 0 0 0,0 2 0 0,1-2 0 0,0 3 0 15,-1-2 0-15,1 3 0 16,1 1 0-16,1 1 0 0,0-1 0 0,1 0-128 0,0 1 128 16,0 2 0-16,-1-3 0 0,1 2 0 0,0 1 0 0,1-2 0 15,0 2 0-15,0 1 0 0,-2-1 0 0,2 0 0 16,0-1 0-16,-1 0 0 0,0-2 0 0,1 2 0 16,0-2 0-16,0 3 0 0,0 1 0 0,0-2 128 15,0 1-128-15,1 1 144 0,0-1-144 0,1 0 160 16,-1 1-160-16,0-4 128 0,1 2-128 0,-1 0 128 15,0 1-128-15,2 0 128 0,-1-3-128 0,0 2 128 16,-2 1-128-16,2 0 0 0,1-1 0 0,1 3 0 16,-2-5 0-16,2 2 0 0,0-5 128 0,1 3-128 15,2-1 0-15,-1-2 0 0,0 0 144 0,0 2-144 16,1-3 0-16,-1 1 0 0,-6-11 0 0,7 11 128 16,-1 1-128-16,1 0 0 0,-7-12 0 0,4 14 128 0,0 2-128 0,1-3 0 15,0 1 128-15,0 1-128 0,-2-4 128 0,1 2-128 16,1 0 160-16,0 0-160 0,-5-13 192 0,4 15-48 15,3-4-16-15,-1 1 0 0,1 0 0 0,2-2-128 16,1 1 192-16,2-1-64 0,-2-1 48 0,2-2 0 16,1-1 0-16,0 1 0 0,0-1-176 0,0 1 0 15,2-1 0-15,-1 1 0 0,-1-1 0 0,1 2 0 16,-1-1 0-16,0-1 0 0,0 1 0 0,0-1 128 16,1-2-128-16,-1 1 0 0,-2 1 128 0,1-1-128 15,0-1 128-15,2 2-128 0,0-4 176 0,1 0-48 16,0 1-128-16,1-1 192 0,-2-2-64 0,1 4-128 15,0-2 176-15,1 0-176 0,0 0 176 0,-1 0-176 16,0 1 160-16,-1-1-160 0,2 0 128 0,-1 0-128 16,2 0 0-16,0 0 144 0,-1 1-144 0,0-1 128 0,-1-2-128 0,1 2 128 15,1 0-128-15,0 1 0 0,0-2 0 0,1 2 0 16,0-3 0-16,2 1 0 0,1-1 128 0,-2 1-128 16,-1-1 0-16,1 0 0 0,-2-1 0 0,-2 0 128 15,0-2-128-15,0 2 128 0,1-2-128 0,-2 1 128 16,1-2-128-16,-2 1 128 0,-2 2-128 0,4 0 128 15,-1-2-128-15,-1 2 0 0,-1-1 0 0,1 1 0 16,2-1 0-16,1-1 128 0,0-1-128 0,1 1 0 16,-2 3 0-16,4-4 0 0,1 2 128 0,1-2-128 15,0 3 0-15,0-1 0 0,0 2 0 0,1 0 0 16,0 0 0-16,0 0 0 0,1 2 128 0,-4 0-128 16,-1 1 0-16,1-1 0 0,-2 2 0 0,-1 0 0 15,1-1 0-15,0 1 0 0,0 1 0 0,-2-1 0 0,-4 0 0 16,1-2 0-16,-1 2 0 0,0-4 0 0,1-2 0 0,0 0 0 15,-1 0 0-15,0-1 0 0,-1-1 128 0,3 0-128 16,2 1 0-16,0-3 128 0,0 2-128 0,2-2 192 16,1 1-192-16,1-1 192 0,1 1-192 0,0 0 192 15,-2 0-192-15,1 1 192 0,0-3-192 0,-1 1 0 16,1-1 0-16,0 1 0 0,-1-1 0 0,-2 1 0 16,-2 2 128-16,-1-5-128 0,0 1 0 0,-1-1 0 15,1-2 0-15,-1 1 128 0,-2-2-128 0,-1-1 128 16,-2-4-128-16,0 2 128 0,4-2-128 0,-3 0 160 15,-2-2-160-15,1 4 160 0,-1-5-160 0,1 3 0 16,-2-1 144-16,-1 0-144 0,-2-2 0 0,1 1 128 0,1-1-128 0,-1 1 0 16,-3 0 0-16,1 1 144 0,0-2-144 0,-1 2 0 15,0-3 128-15,0 0-128 16,-1-1 0-16,1 1 0 0,-1 1 144 0,-1-1-144 0,0-1 0 16,-1-2 144-16,0-2-144 0,1 0 0 0,-2 0 0 0,1 1 0 15,-1-2 0-15,2 2 0 0,-3-1 128 0,1 0-128 16,0-2 0-16,1 1 0 0,2 0 0 0,-2 1 0 15,1 0 0-15,-1 2 0 0,2-3 0 0,-1 2 0 16,1 1 0-16,0 2 0 0,1 1 0 0,-1 2 0 16,-2 1 0-16,0-1 0 0,2 2 0 0,0 2 0 15,2 2 0-15,-4 1 0 0,-6-4 0 0,1 3 0 16,1 0 0-16,0 2 0 0,-1-1 0 0,0 0 0 16,1 3 0-16,-1-4 0 0,0 1 0 0,-1 0 0 15,0-1 0-15,0-2 0 0,-1 0 176 0,3-1-176 0,-1 0 0 16,1 2 0-16,1-1 0 0,1 3 0 0,-1-1 0 0,1 0 0 15,0 2 0-15,1 2 0 0,0-1 0 0,0 4 0 16,-1-1 0-16,0 1 0 0,5 6 0 0,-8-7-128 16,-1 1 128-16,1 2 0 0,-1-3 0 0,1 1 0 15,-1 1 0-15,0-1 0 0,0 1 0 0,-2 0 0 16,0-3 0-16,-1 3 0 0,0 0 0 0,0-2 0 16,2 1 0-16,-2 0 0 0,-2 1 0 0,1 1 0 15,0-2 0-15,1 1 0 0,-1 1 0 0,1 0 0 16,1 1 0-16,-1 2 0 15,0 1-1376-15,0 2-160 0,-1 2-48 0,-9 7-20416 0</inkml:trace>
  <inkml:trace contextRef="#ctx0" brushRef="#br0" timeOffset="82289.81">19496 3780 6447 0,'0'0'272'0,"0"0"80"0,0 0-352 0,0 0 0 0,-8 0 0 0,8 0 0 15,-9-3 2112-15,9 3 336 0,0 0 80 0,-9 0 16 16,9 0-1936-16,-9 2-384 0,-1 0-80 0,10-2-16 16,-7 6-128-16,0 0 0 0,1-1 0 0,-1 1 128 15,-1-1 48-15,0 1 0 0,1 1 0 0,-1 1 0 16,0 2 32-16,-1 0 16 0,-2 1 0 0,1 1 0 16,-2 3 80-16,-2 0 16 0,-2 2 0 0,-2 1 0 15,-2-1-64-15,1 2 0 0,-2 2 0 0,-1 3 0 16,-3 0-64-16,-1 4-32 0,0 0 0 0,0 4 0 0,0 3-160 0,1-1 0 15,0-2 0-15,4 2 128 16,1-5-128-16,1 1 0 0,1-1 0 0,1 1 128 0,0 0 64 16,0 0 0-16,-1-4 0 0,0 0 0 0,-1-1 128 0,1-2 48 15,0-2 0-15,1 0 0 0,-1-3-48 0,1 0-16 16,-1 1 0-16,1 0 0 0,1 1 80 0,7 0 32 16,6-1 0-16,-7-1 0 0,-11-2-128 0,3 1-32 15,1 0 0-15,2-4 0 0,1 0-256 0,1 0 0 16,0 0 128-16,1 1-128 0,1-4 0 0,0 2 0 15,1-1 128-15,-1-1-128 0,3-3 128 0,2 0-128 16,6-7 192-16,-7 7-192 0,1-1 400 0,-1 1-16 16,7-7-16-16,-6 6 0 0,-1 0 128 0,7-6 16 0,-6 5 16 15,6-5 0-15,-8 6-208 0,3 1-64 0,5-7 0 0,-7 9 0 16,7-9-256-16,-5 9 0 0,0-1 0 0,5-8 0 16,-7 8 0-16,2 0 0 0,0-2 0 0,0 1 0 15,-1 1 0-15,6-8 0 0,-6 7 0 0,-1-1 0 16,7-6 128-16,-9 5-128 0,1 0 0 0,2 1 0 15,6-6 128-15,-8 7-128 0,2-2 0 0,-2-1 0 16,-1-1 128-16,9-3-128 0,-10 4 0 0,10-4 0 16,-10 2 128-16,10-2-128 0,-9 3 144 0,9-3-144 15,-9 2 320-15,9-2-48 0,-11 3 0 0,11-3 0 16,0 0-64-16,0 0-16 0,-9 3 0 0,9-3 0 16,0 0-64-16,-9 1-128 0,9-1 176 0,0 0-176 15,0 0 192-15,0 0-64 0,-9-3 0 0,9 3-128 16,-5-9 384-16,1 0-48 0,4 9 0 0,-3-12 0 0,2 1-80 0,2 0 0 15,2 0-16-15,1 0 0 0,-2-2-96 0,1-1-16 16,0-2 0-16,1 0 0 0,1 2-128 0,0 1 192 16,1-3-192-16,0 3 192 0,-1 2-48 0,-1 0 0 15,-2-1 0-15,2 3 0 0,-4 9 0 16,7-6 0-16,-7 6 0 0,0 0 0 0,0 0-144 0,0 0 192 16,0 0-192-16,8-5 192 0,-8 5-192 0,0 0 0 15,0 0 0-15,0 0 0 0,0 0 0 0,10 4 0 16,-10-4 0-16,0 0 0 0,8 13 0 0,-2-3 0 15,0 3 0-15,-4 0 0 0,0-1-128 0,-1 2 128 16,0 3 0-16,-1-1 0 0,-1 1 0 0,0 1 0 16,-1 1 0-16,1 2 0 0,-2-1 0 0,1-1 0 0,-2 1 0 15,0-2 0-15,0-2 0 0,0 0 0 16,0-3 0-16,0 0 128 0,2 0-128 0,-1-4 0 0,3-9 144 0,0 0-144 16,0 0 176-16,1 10-48 0,-1-10 0 0,0 0 0 15,0 0 80-15,0 0 16 0,0 0 0 0,13-1 0 16,-2-2-32-16,1-1 0 0,-1-2 0 0,2-3 0 15,3 0-192-15,4-7 0 0,0-2 0 0,4-1 0 32,5 0-400-32,4-5-32 0,7 1 0 0,4-2-11184 0,4-2-2240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77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52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817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921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98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654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16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63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817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271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35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8C43B-97A5-46F4-BA3E-6687F8D44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655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69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83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10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80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84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28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12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9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05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2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4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250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156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887397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643811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20669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617306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71946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17927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865145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78254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8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ustomXml" Target="../ink/ink8.xm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14.png"/><Relationship Id="rId5" Type="http://schemas.openxmlformats.org/officeDocument/2006/relationships/image" Target="NULL"/><Relationship Id="rId10" Type="http://schemas.openxmlformats.org/officeDocument/2006/relationships/customXml" Target="../ink/ink12.xm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710.png"/><Relationship Id="rId26" Type="http://schemas.openxmlformats.org/officeDocument/2006/relationships/image" Target="../media/image78.png"/><Relationship Id="rId3" Type="http://schemas.openxmlformats.org/officeDocument/2006/relationships/image" Target="../media/image90.png"/><Relationship Id="rId21" Type="http://schemas.openxmlformats.org/officeDocument/2006/relationships/image" Target="../media/image740.png"/><Relationship Id="rId34" Type="http://schemas.openxmlformats.org/officeDocument/2006/relationships/image" Target="../media/image85.png"/><Relationship Id="rId7" Type="http://schemas.openxmlformats.org/officeDocument/2006/relationships/image" Target="../media/image130.png"/><Relationship Id="rId12" Type="http://schemas.openxmlformats.org/officeDocument/2006/relationships/image" Target="../media/image18.png"/><Relationship Id="rId17" Type="http://schemas.openxmlformats.org/officeDocument/2006/relationships/image" Target="../media/image370.png"/><Relationship Id="rId25" Type="http://schemas.openxmlformats.org/officeDocument/2006/relationships/image" Target="../media/image77.png"/><Relationship Id="rId33" Type="http://schemas.openxmlformats.org/officeDocument/2006/relationships/image" Target="../media/image84.png"/><Relationship Id="rId2" Type="http://schemas.openxmlformats.org/officeDocument/2006/relationships/image" Target="../media/image80.png"/><Relationship Id="rId16" Type="http://schemas.openxmlformats.org/officeDocument/2006/relationships/image" Target="../media/image69.png"/><Relationship Id="rId20" Type="http://schemas.openxmlformats.org/officeDocument/2006/relationships/image" Target="../media/image380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7.png"/><Relationship Id="rId24" Type="http://schemas.openxmlformats.org/officeDocument/2006/relationships/image" Target="../media/image400.png"/><Relationship Id="rId32" Type="http://schemas.openxmlformats.org/officeDocument/2006/relationships/image" Target="../media/image540.png"/><Relationship Id="rId5" Type="http://schemas.openxmlformats.org/officeDocument/2006/relationships/image" Target="../media/image110.png"/><Relationship Id="rId15" Type="http://schemas.openxmlformats.org/officeDocument/2006/relationships/image" Target="../media/image520.png"/><Relationship Id="rId23" Type="http://schemas.openxmlformats.org/officeDocument/2006/relationships/image" Target="../media/image750.png"/><Relationship Id="rId28" Type="http://schemas.openxmlformats.org/officeDocument/2006/relationships/image" Target="../media/image410.png"/><Relationship Id="rId36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720.png"/><Relationship Id="rId31" Type="http://schemas.openxmlformats.org/officeDocument/2006/relationships/image" Target="../media/image83.png"/><Relationship Id="rId4" Type="http://schemas.openxmlformats.org/officeDocument/2006/relationships/image" Target="../media/image100.png"/><Relationship Id="rId9" Type="http://schemas.openxmlformats.org/officeDocument/2006/relationships/image" Target="../media/image15.png"/><Relationship Id="rId14" Type="http://schemas.openxmlformats.org/officeDocument/2006/relationships/image" Target="../media/image580.png"/><Relationship Id="rId22" Type="http://schemas.openxmlformats.org/officeDocument/2006/relationships/image" Target="../media/image530.png"/><Relationship Id="rId27" Type="http://schemas.openxmlformats.org/officeDocument/2006/relationships/image" Target="../media/image79.png"/><Relationship Id="rId30" Type="http://schemas.openxmlformats.org/officeDocument/2006/relationships/image" Target="../media/image420.png"/><Relationship Id="rId35" Type="http://schemas.openxmlformats.org/officeDocument/2006/relationships/customXml" Target="../ink/ink13.xml"/><Relationship Id="rId8" Type="http://schemas.openxmlformats.org/officeDocument/2006/relationships/image" Target="../media/image1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customXml" Target="../ink/ink15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customXml" Target="../ink/ink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customXml" Target="../ink/ink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9MeaaCwBW28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vimeo.com/192179726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customXml" Target="../ink/ink18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customXml" Target="../ink/ink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customXml" Target="../ink/ink25.xml"/><Relationship Id="rId3" Type="http://schemas.openxmlformats.org/officeDocument/2006/relationships/image" Target="../media/image48.png"/><Relationship Id="rId7" Type="http://schemas.openxmlformats.org/officeDocument/2006/relationships/image" Target="../media/image56.jpe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customXml" Target="../ink/ink24.xml"/><Relationship Id="rId5" Type="http://schemas.openxmlformats.org/officeDocument/2006/relationships/image" Target="../media/image55.jpeg"/><Relationship Id="rId10" Type="http://schemas.microsoft.com/office/2007/relationships/hdphoto" Target="../media/hdphoto3.wdp"/><Relationship Id="rId4" Type="http://schemas.openxmlformats.org/officeDocument/2006/relationships/image" Target="../media/image54.png"/><Relationship Id="rId9" Type="http://schemas.openxmlformats.org/officeDocument/2006/relationships/image" Target="../media/image57.jpeg"/><Relationship Id="rId1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customXml" Target="../ink/ink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5.png"/><Relationship Id="rId5" Type="http://schemas.openxmlformats.org/officeDocument/2006/relationships/image" Target="NULL"/><Relationship Id="rId10" Type="http://schemas.openxmlformats.org/officeDocument/2006/relationships/customXml" Target="../ink/ink3.xm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8.png"/><Relationship Id="rId7" Type="http://schemas.openxmlformats.org/officeDocument/2006/relationships/image" Target="../media/image56.jpe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customXml" Target="../ink/ink34.xml"/><Relationship Id="rId5" Type="http://schemas.openxmlformats.org/officeDocument/2006/relationships/image" Target="../media/image55.jpeg"/><Relationship Id="rId10" Type="http://schemas.microsoft.com/office/2007/relationships/hdphoto" Target="../media/hdphoto3.wdp"/><Relationship Id="rId4" Type="http://schemas.openxmlformats.org/officeDocument/2006/relationships/image" Target="../media/image54.png"/><Relationship Id="rId9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microsoft.com/office/2007/relationships/hdphoto" Target="../media/hdphoto5.wdp"/><Relationship Id="rId3" Type="http://schemas.openxmlformats.org/officeDocument/2006/relationships/image" Target="../media/image54.png"/><Relationship Id="rId7" Type="http://schemas.microsoft.com/office/2007/relationships/hdphoto" Target="../media/hdphoto2.wdp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6.jpeg"/><Relationship Id="rId4" Type="http://schemas.openxmlformats.org/officeDocument/2006/relationships/image" Target="../media/image55.jpeg"/><Relationship Id="rId9" Type="http://schemas.microsoft.com/office/2007/relationships/hdphoto" Target="../media/hdphoto3.wdp"/><Relationship Id="rId1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microsoft.com/office/2007/relationships/hdphoto" Target="../media/hdphoto5.wdp"/><Relationship Id="rId3" Type="http://schemas.openxmlformats.org/officeDocument/2006/relationships/image" Target="../media/image54.png"/><Relationship Id="rId7" Type="http://schemas.microsoft.com/office/2007/relationships/hdphoto" Target="../media/hdphoto2.wdp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6.jpeg"/><Relationship Id="rId4" Type="http://schemas.openxmlformats.org/officeDocument/2006/relationships/image" Target="../media/image55.jpeg"/><Relationship Id="rId9" Type="http://schemas.microsoft.com/office/2007/relationships/hdphoto" Target="../media/hdphoto3.wdp"/><Relationship Id="rId1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microsoft.com/office/2007/relationships/hdphoto" Target="../media/hdphoto5.wdp"/><Relationship Id="rId18" Type="http://schemas.openxmlformats.org/officeDocument/2006/relationships/image" Target="../media/image90.jpeg"/><Relationship Id="rId3" Type="http://schemas.openxmlformats.org/officeDocument/2006/relationships/image" Target="../media/image54.png"/><Relationship Id="rId21" Type="http://schemas.openxmlformats.org/officeDocument/2006/relationships/image" Target="../media/image92.png"/><Relationship Id="rId7" Type="http://schemas.microsoft.com/office/2007/relationships/hdphoto" Target="../media/hdphoto2.wdp"/><Relationship Id="rId12" Type="http://schemas.openxmlformats.org/officeDocument/2006/relationships/image" Target="../media/image77.jpeg"/><Relationship Id="rId17" Type="http://schemas.microsoft.com/office/2007/relationships/hdphoto" Target="../media/hdphoto7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9.jpeg"/><Relationship Id="rId20" Type="http://schemas.openxmlformats.org/officeDocument/2006/relationships/customXml" Target="../ink/ink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6.jpeg"/><Relationship Id="rId19" Type="http://schemas.microsoft.com/office/2007/relationships/hdphoto" Target="../media/hdphoto8.wdp"/><Relationship Id="rId4" Type="http://schemas.openxmlformats.org/officeDocument/2006/relationships/image" Target="../media/image55.jpeg"/><Relationship Id="rId9" Type="http://schemas.microsoft.com/office/2007/relationships/hdphoto" Target="../media/hdphoto3.wdp"/><Relationship Id="rId14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microsoft.com/office/2007/relationships/hdphoto" Target="../media/hdphoto5.wdp"/><Relationship Id="rId3" Type="http://schemas.openxmlformats.org/officeDocument/2006/relationships/image" Target="../media/image54.png"/><Relationship Id="rId7" Type="http://schemas.microsoft.com/office/2007/relationships/hdphoto" Target="../media/hdphoto2.wdp"/><Relationship Id="rId12" Type="http://schemas.openxmlformats.org/officeDocument/2006/relationships/image" Target="../media/image77.jpe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6" Type="http://schemas.openxmlformats.org/officeDocument/2006/relationships/customXml" Target="../ink/ink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6.jpeg"/><Relationship Id="rId4" Type="http://schemas.openxmlformats.org/officeDocument/2006/relationships/image" Target="../media/image55.jpeg"/><Relationship Id="rId9" Type="http://schemas.microsoft.com/office/2007/relationships/hdphoto" Target="../media/hdphoto3.wdp"/><Relationship Id="rId1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3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4.xml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Warm-up as You Log 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</p:spPr>
            <p:txBody>
              <a:bodyPr/>
              <a:lstStyle/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/>
                  <a:t>Suppose we have a function that takes in a vector and squares each element individually, returning another vector,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r>
                  <a:rPr lang="en-US" b="0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49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  <a:endParaRPr lang="en-US" sz="2600" dirty="0">
                  <a:solidFill>
                    <a:schemeClr val="tx1"/>
                  </a:solidFill>
                </a:endParaRPr>
              </a:p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  <a:blipFill>
                <a:blip r:embed="rId2"/>
                <a:stretch>
                  <a:fillRect l="-1217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6F54CEE-6AF2-4DE9-AB05-18534E321A81}"/>
                  </a:ext>
                </a:extLst>
              </p14:cNvPr>
              <p14:cNvContentPartPr/>
              <p14:nvPr/>
            </p14:nvContentPartPr>
            <p14:xfrm>
              <a:off x="10711080" y="356760"/>
              <a:ext cx="516240" cy="973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6F54CEE-6AF2-4DE9-AB05-18534E321A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01720" y="347400"/>
                <a:ext cx="534960" cy="99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910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Matrix in, scalar out</a:t>
                </a:r>
              </a:p>
              <a:p>
                <a:r>
                  <a:rPr lang="en-US" dirty="0"/>
                  <a:t>Keep same dimensions as matrix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1,1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6B735C4-E775-46C9-8B63-447A2EA04452}"/>
                  </a:ext>
                </a:extLst>
              </p14:cNvPr>
              <p14:cNvContentPartPr/>
              <p14:nvPr/>
            </p14:nvContentPartPr>
            <p14:xfrm>
              <a:off x="513000" y="361440"/>
              <a:ext cx="9769320" cy="4524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6B735C4-E775-46C9-8B63-447A2EA044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3640" y="352080"/>
                <a:ext cx="9788040" cy="45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6730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Warm-up as You Log 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</p:spPr>
            <p:txBody>
              <a:bodyPr/>
              <a:lstStyle/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/>
                  <a:t>Suppose we have a function that takes in a vector and squares each element individually, returning another vector,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r>
                  <a:rPr lang="en-US" b="0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49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  <a:endParaRPr lang="en-US" sz="2600" dirty="0">
                  <a:solidFill>
                    <a:schemeClr val="tx1"/>
                  </a:solidFill>
                </a:endParaRPr>
              </a:p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  <a:blipFill>
                <a:blip r:embed="rId2"/>
                <a:stretch>
                  <a:fillRect l="-1217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93AE58A-980A-4812-A4DD-5CBA792457BD}"/>
                  </a:ext>
                </a:extLst>
              </p14:cNvPr>
              <p14:cNvContentPartPr/>
              <p14:nvPr/>
            </p14:nvContentPartPr>
            <p14:xfrm>
              <a:off x="1771200" y="305640"/>
              <a:ext cx="10391760" cy="6485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93AE58A-980A-4812-A4DD-5CBA792457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1840" y="296280"/>
                <a:ext cx="10410480" cy="650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5804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Scalar: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x-IV_mathan" sz="4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x-IV_mathan" sz="3200" dirty="0"/>
                  <a:t> </a:t>
                </a:r>
                <a:endParaRPr lang="x-IV_mathan" dirty="0"/>
              </a:p>
              <a:p>
                <a:pPr fontAlgn="ctr"/>
                <a:endParaRPr lang="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  <a:blipFill>
                <a:blip r:embed="rId2"/>
                <a:stretch>
                  <a:fillRect l="-4615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𝑑𝑦</m:t>
                        </m:r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  <a:blipFill>
                <a:blip r:embed="rId3"/>
                <a:stretch>
                  <a:fillRect l="-3322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k</m:t>
                            </m:r>
                          </m:sub>
                        </m:sSub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4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k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  <a:blipFill>
                <a:blip r:embed="rId4"/>
                <a:stretch>
                  <a:fillRect l="-3494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77DD18D-8048-4E27-BE43-577DB352427E}"/>
                  </a:ext>
                </a:extLst>
              </p14:cNvPr>
              <p14:cNvContentPartPr/>
              <p14:nvPr/>
            </p14:nvContentPartPr>
            <p14:xfrm>
              <a:off x="3516120" y="2674440"/>
              <a:ext cx="7685640" cy="3679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77DD18D-8048-4E27-BE43-577DB35242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06760" y="2665080"/>
                <a:ext cx="7704360" cy="369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484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 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x-IV_mathan" dirty="0"/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r>
                  <a:rPr lang="x-IV_mathan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Select all that apply</a:t>
                </a: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83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5FF81EB-208A-4292-A418-2D629FCCD116}"/>
                  </a:ext>
                </a:extLst>
              </p14:cNvPr>
              <p14:cNvContentPartPr/>
              <p14:nvPr/>
            </p14:nvContentPartPr>
            <p14:xfrm>
              <a:off x="146520" y="315000"/>
              <a:ext cx="10187640" cy="6036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5FF81EB-208A-4292-A418-2D629FCCD1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" y="305640"/>
                <a:ext cx="10206360" cy="605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4012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 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x-IV_mathan" dirty="0"/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r>
                  <a:rPr lang="x-IV_mathan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Select all that apply</a:t>
                </a: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83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65BA293-D25E-4D0C-B9F6-6F61B3F64CB9}"/>
              </a:ext>
            </a:extLst>
          </p:cNvPr>
          <p:cNvSpPr/>
          <p:nvPr/>
        </p:nvSpPr>
        <p:spPr>
          <a:xfrm>
            <a:off x="426346" y="3840481"/>
            <a:ext cx="3343450" cy="184649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2A8C26-BBC4-4E8D-9431-20A544D373C1}"/>
              </a:ext>
            </a:extLst>
          </p:cNvPr>
          <p:cNvSpPr/>
          <p:nvPr/>
        </p:nvSpPr>
        <p:spPr>
          <a:xfrm>
            <a:off x="426346" y="6318209"/>
            <a:ext cx="3343450" cy="3498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681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r>
                  <a:rPr lang="x-IV_mathan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Select all that apply</a:t>
                </a: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83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8389B3-2AD0-4941-95F3-D78001A9DC6E}"/>
                  </a:ext>
                </a:extLst>
              </p14:cNvPr>
              <p14:cNvContentPartPr/>
              <p14:nvPr/>
            </p14:nvContentPartPr>
            <p14:xfrm>
              <a:off x="150480" y="244800"/>
              <a:ext cx="11106360" cy="5934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8389B3-2AD0-4941-95F3-D78001A9DC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120" y="235440"/>
                <a:ext cx="11125080" cy="595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7067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r>
                  <a:rPr lang="x-IV_mathan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Select all that apply</a:t>
                </a: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83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4FDBA715-EEC6-42BF-B812-ED950BD03312}"/>
              </a:ext>
            </a:extLst>
          </p:cNvPr>
          <p:cNvSpPr/>
          <p:nvPr/>
        </p:nvSpPr>
        <p:spPr>
          <a:xfrm>
            <a:off x="343755" y="3839283"/>
            <a:ext cx="3343450" cy="29171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121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EA1B223-C9BB-4628-802F-50BB9C9AA34B}"/>
                  </a:ext>
                </a:extLst>
              </p14:cNvPr>
              <p14:cNvContentPartPr/>
              <p14:nvPr/>
            </p14:nvContentPartPr>
            <p14:xfrm>
              <a:off x="2540880" y="801720"/>
              <a:ext cx="9567000" cy="4006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EA1B223-C9BB-4628-802F-50BB9C9AA3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1520" y="792360"/>
                <a:ext cx="9585720" cy="402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5428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/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x-IV_mathan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/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blipFill>
                <a:blip r:embed="rId4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/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blipFill>
                <a:blip r:embed="rId5"/>
                <a:stretch>
                  <a:fillRect l="-1299"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/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blipFill>
                <a:blip r:embed="rId6"/>
                <a:stretch>
                  <a:fillRect l="-1299" b="-137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/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blipFill>
                <a:blip r:embed="rId7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D8C50E-CB66-4274-8C73-662A612A75C3}"/>
              </a:ext>
            </a:extLst>
          </p:cNvPr>
          <p:cNvCxnSpPr>
            <a:stCxn id="5" idx="6"/>
          </p:cNvCxnSpPr>
          <p:nvPr/>
        </p:nvCxnSpPr>
        <p:spPr>
          <a:xfrm flipV="1">
            <a:off x="1589967" y="570170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F30B7-D846-43C8-8D42-6D6D82C06AA1}"/>
              </a:ext>
            </a:extLst>
          </p:cNvPr>
          <p:cNvCxnSpPr/>
          <p:nvPr/>
        </p:nvCxnSpPr>
        <p:spPr>
          <a:xfrm flipV="1">
            <a:off x="3175000" y="505415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A1B707-20BB-4A5F-9C43-D3C560D09CD6}"/>
              </a:ext>
            </a:extLst>
          </p:cNvPr>
          <p:cNvCxnSpPr/>
          <p:nvPr/>
        </p:nvCxnSpPr>
        <p:spPr>
          <a:xfrm flipV="1">
            <a:off x="3175000" y="6400352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62EB97-7555-44ED-8005-60946338C210}"/>
              </a:ext>
            </a:extLst>
          </p:cNvPr>
          <p:cNvCxnSpPr/>
          <p:nvPr/>
        </p:nvCxnSpPr>
        <p:spPr>
          <a:xfrm flipV="1">
            <a:off x="4912949" y="5701700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DB6C27-401A-409C-9E58-5BB297DDCEA6}"/>
              </a:ext>
            </a:extLst>
          </p:cNvPr>
          <p:cNvCxnSpPr/>
          <p:nvPr/>
        </p:nvCxnSpPr>
        <p:spPr>
          <a:xfrm flipV="1">
            <a:off x="792335" y="5701699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1A161C-1BE1-4A4A-A634-EA0C67038CBF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1947333" y="5054153"/>
            <a:ext cx="787401" cy="64754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615FA8-7245-4C71-A25E-02E9C1D24A52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1947333" y="5701699"/>
            <a:ext cx="787401" cy="69865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6BE71-9236-4549-B9AD-BAC37EFA667F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3532366" y="5701702"/>
            <a:ext cx="940317" cy="69865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9E0E1E-A5BA-4497-A171-38F14405DE67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3532366" y="5041003"/>
            <a:ext cx="940317" cy="66069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/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/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/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/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/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C6AB3F-7A8B-47C1-911E-376CCBE07943}"/>
              </a:ext>
            </a:extLst>
          </p:cNvPr>
          <p:cNvCxnSpPr>
            <a:cxnSpLocks/>
          </p:cNvCxnSpPr>
          <p:nvPr/>
        </p:nvCxnSpPr>
        <p:spPr>
          <a:xfrm flipH="1">
            <a:off x="1899207" y="4964483"/>
            <a:ext cx="778750" cy="64754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6AE309-4847-4E40-9651-0AC4090DEE9D}"/>
              </a:ext>
            </a:extLst>
          </p:cNvPr>
          <p:cNvCxnSpPr>
            <a:cxnSpLocks/>
          </p:cNvCxnSpPr>
          <p:nvPr/>
        </p:nvCxnSpPr>
        <p:spPr>
          <a:xfrm flipH="1" flipV="1">
            <a:off x="1890556" y="5788325"/>
            <a:ext cx="787401" cy="70169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16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(updated)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Init:  </a:t>
                </a: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x-IV_mathan" i="1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Compute:</a:t>
                </a:r>
              </a:p>
              <a:p>
                <a:pPr fontAlgn="ctr"/>
                <a:r>
                  <a:rPr lang="en-US" sz="80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lvl="1" fontAlgn="ctr"/>
                <a:endParaRPr lang="x-IV_mathan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6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EAF5D440-4968-4AA0-82A4-004B6ECD10C5}"/>
              </a:ext>
            </a:extLst>
          </p:cNvPr>
          <p:cNvGrpSpPr/>
          <p:nvPr/>
        </p:nvGrpSpPr>
        <p:grpSpPr>
          <a:xfrm>
            <a:off x="5470260" y="3409306"/>
            <a:ext cx="5993428" cy="3350109"/>
            <a:chOff x="2256323" y="3797537"/>
            <a:chExt cx="5525609" cy="33501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424A365-3552-4D51-8B3E-B9B14DE13ACE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</a:t>
                  </a:r>
                  <a14:m>
                    <m:oMath xmlns:m="http://schemas.openxmlformats.org/officeDocument/2006/math"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424A365-3552-4D51-8B3E-B9B14DE13A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131FBA0-B133-490F-865A-09BC67F5C06B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131FBA0-B133-490F-865A-09BC67F5C0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5AB8E1F-65FD-4095-928A-46E184C548CC}"/>
                    </a:ext>
                  </a:extLst>
                </p:cNvPr>
                <p:cNvSpPr/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5AB8E1F-65FD-4095-928A-46E184C548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AF80CA-78F5-44AF-9F53-BCEB0F5A10BE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AF80CA-78F5-44AF-9F53-BCEB0F5A10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28B29D4-3311-4E48-BD4F-C3252F07A311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28B29D4-3311-4E48-BD4F-C3252F07A3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068DD43-EA81-4582-A503-86ED6FBD1193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068DD43-EA81-4582-A503-86ED6FBD11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D460FC-6D9C-4C1D-B78D-ECE0FEE60052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D460FC-6D9C-4C1D-B78D-ECE0FEE600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BB0EE62-8199-4E6E-9180-6614DFB0A3A6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E2C3DC-6241-4C24-9C19-69B2EA5BE188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>
              <a:off x="2785378" y="4699600"/>
              <a:ext cx="81295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D233EC-6440-4D98-8847-C5F37E8963AC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6353259" y="3983968"/>
              <a:ext cx="895001" cy="1538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35A913-0CEB-403F-B583-63FD652ACF47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6353259" y="4725889"/>
              <a:ext cx="895001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24235C3-9835-45D0-9AA4-082948030447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4495430" y="5852161"/>
              <a:ext cx="12407" cy="557104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426EE2D-64ED-4F95-B804-B98E56A32B35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5465483" y="5852160"/>
              <a:ext cx="19621" cy="61792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47BEE74-D05D-4C82-8510-CF29A7ABB8FC}"/>
                  </a:ext>
                </a:extLst>
              </p14:cNvPr>
              <p14:cNvContentPartPr/>
              <p14:nvPr/>
            </p14:nvContentPartPr>
            <p14:xfrm>
              <a:off x="325800" y="33120"/>
              <a:ext cx="11821680" cy="6925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47BEE74-D05D-4C82-8510-CF29A7ABB8F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6440" y="23760"/>
                <a:ext cx="11840400" cy="694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892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HW5</a:t>
            </a:r>
          </a:p>
          <a:p>
            <a:pPr marL="917575" lvl="2" indent="-457200"/>
            <a:r>
              <a:rPr lang="en-US" sz="2800" dirty="0"/>
              <a:t>Due Mon, 10/26, 11:59 pm</a:t>
            </a:r>
          </a:p>
          <a:p>
            <a:pPr marL="917575" lvl="2" indent="-457200"/>
            <a:r>
              <a:rPr lang="en-US" sz="2800" dirty="0"/>
              <a:t>Start early</a:t>
            </a:r>
          </a:p>
          <a:p>
            <a:endParaRPr lang="en-US" sz="800" dirty="0"/>
          </a:p>
          <a:p>
            <a:r>
              <a:rPr lang="en-US" dirty="0"/>
              <a:t>Recitation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 recitation this Friday</a:t>
            </a: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415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Implementation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C42644B-D5B9-480C-A33B-1CA53AF7ACF8}"/>
              </a:ext>
            </a:extLst>
          </p:cNvPr>
          <p:cNvGrpSpPr/>
          <p:nvPr/>
        </p:nvGrpSpPr>
        <p:grpSpPr>
          <a:xfrm>
            <a:off x="639727" y="1898608"/>
            <a:ext cx="9908404" cy="3188732"/>
            <a:chOff x="1282756" y="1066800"/>
            <a:chExt cx="9908404" cy="3188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3810000" y="1295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1295400"/>
                  <a:ext cx="381000" cy="368648"/>
                </a:xfrm>
                <a:prstGeom prst="rect">
                  <a:avLst/>
                </a:prstGeom>
                <a:blipFill>
                  <a:blip r:embed="rId2"/>
                  <a:stretch>
                    <a:fillRect l="-4478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1282757" y="1295400"/>
                  <a:ext cx="44595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757" y="1295400"/>
                  <a:ext cx="445956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4343400" y="1295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1295400"/>
                  <a:ext cx="381000" cy="36864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1792268" y="1524000"/>
              <a:ext cx="2017731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787923" y="11430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923" y="1143000"/>
                  <a:ext cx="53572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282756" y="2502932"/>
                  <a:ext cx="44595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756" y="2502932"/>
                  <a:ext cx="44595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1787923" y="23505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923" y="2350532"/>
                  <a:ext cx="53572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282756" y="3722132"/>
                  <a:ext cx="44595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756" y="3722132"/>
                  <a:ext cx="445956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1787923" y="35697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923" y="3569732"/>
                  <a:ext cx="535724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Line 6"/>
            <p:cNvSpPr>
              <a:spLocks noChangeShapeType="1"/>
            </p:cNvSpPr>
            <p:nvPr/>
          </p:nvSpPr>
          <p:spPr bwMode="auto">
            <a:xfrm flipV="1">
              <a:off x="2362201" y="15240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 flipV="1">
              <a:off x="2362201" y="1524000"/>
              <a:ext cx="1447800" cy="24384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2562805" y="1143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2805" y="1143000"/>
                  <a:ext cx="662361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2094251" y="2145268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2145268"/>
                  <a:ext cx="662361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2094251" y="3135868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131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3135868"/>
                  <a:ext cx="662361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Line 6"/>
            <p:cNvSpPr>
              <a:spLocks noChangeShapeType="1"/>
            </p:cNvSpPr>
            <p:nvPr/>
          </p:nvSpPr>
          <p:spPr bwMode="auto">
            <a:xfrm>
              <a:off x="4724401" y="14478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4720055" y="10668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5" y="1066800"/>
                  <a:ext cx="535724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0" name="Group 39"/>
            <p:cNvGrpSpPr/>
            <p:nvPr/>
          </p:nvGrpSpPr>
          <p:grpSpPr>
            <a:xfrm>
              <a:off x="1792268" y="1499572"/>
              <a:ext cx="3541733" cy="2462828"/>
              <a:chOff x="1792268" y="1499572"/>
              <a:chExt cx="3541733" cy="24628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3810000" y="25146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0000" y="25146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2941" b="-1538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/>
                  <p:cNvSpPr/>
                  <p:nvPr/>
                </p:nvSpPr>
                <p:spPr>
                  <a:xfrm>
                    <a:off x="4343400" y="25146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3400" y="25146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Line 6"/>
              <p:cNvSpPr>
                <a:spLocks noChangeShapeType="1"/>
              </p:cNvSpPr>
              <p:nvPr/>
            </p:nvSpPr>
            <p:spPr bwMode="auto">
              <a:xfrm>
                <a:off x="1792268" y="2731532"/>
                <a:ext cx="2017731" cy="116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6"/>
              <p:cNvSpPr>
                <a:spLocks noChangeShapeType="1"/>
              </p:cNvSpPr>
              <p:nvPr/>
            </p:nvSpPr>
            <p:spPr bwMode="auto">
              <a:xfrm>
                <a:off x="2362201" y="1524000"/>
                <a:ext cx="1447800" cy="12192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5" name="Line 6"/>
              <p:cNvSpPr>
                <a:spLocks noChangeShapeType="1"/>
              </p:cNvSpPr>
              <p:nvPr/>
            </p:nvSpPr>
            <p:spPr bwMode="auto">
              <a:xfrm flipV="1">
                <a:off x="2362201" y="2743200"/>
                <a:ext cx="1447800" cy="12192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2577388" y="1499572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112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77388" y="1499572"/>
                    <a:ext cx="662361" cy="369332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Line 6"/>
              <p:cNvSpPr>
                <a:spLocks noChangeShapeType="1"/>
              </p:cNvSpPr>
              <p:nvPr/>
            </p:nvSpPr>
            <p:spPr bwMode="auto">
              <a:xfrm>
                <a:off x="4724401" y="2743200"/>
                <a:ext cx="6096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41"/>
                  <p:cNvSpPr/>
                  <p:nvPr/>
                </p:nvSpPr>
                <p:spPr>
                  <a:xfrm>
                    <a:off x="4720055" y="23622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2" name="Rectangle 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0055" y="2362200"/>
                    <a:ext cx="535724" cy="3693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7" name="Group 66"/>
            <p:cNvGrpSpPr/>
            <p:nvPr/>
          </p:nvGrpSpPr>
          <p:grpSpPr>
            <a:xfrm>
              <a:off x="1792268" y="1524000"/>
              <a:ext cx="3465530" cy="2731532"/>
              <a:chOff x="1792268" y="1524000"/>
              <a:chExt cx="3465530" cy="27315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/>
                  <p:cNvSpPr/>
                  <p:nvPr/>
                </p:nvSpPr>
                <p:spPr>
                  <a:xfrm>
                    <a:off x="3810000" y="37338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0000" y="37338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2941" b="-1538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/>
                  <p:cNvSpPr/>
                  <p:nvPr/>
                </p:nvSpPr>
                <p:spPr>
                  <a:xfrm>
                    <a:off x="4343400" y="37338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3400" y="37338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>
                <a:off x="1792268" y="3950732"/>
                <a:ext cx="2017731" cy="116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>
                <a:off x="2362201" y="1524000"/>
                <a:ext cx="1447800" cy="24384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3" name="Line 6"/>
              <p:cNvSpPr>
                <a:spLocks noChangeShapeType="1"/>
              </p:cNvSpPr>
              <p:nvPr/>
            </p:nvSpPr>
            <p:spPr bwMode="auto">
              <a:xfrm>
                <a:off x="2362200" y="2743200"/>
                <a:ext cx="1447800" cy="12192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590800" y="3886200"/>
                <a:ext cx="583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w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133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/>
                  <p:cNvSpPr/>
                  <p:nvPr/>
                </p:nvSpPr>
                <p:spPr>
                  <a:xfrm>
                    <a:off x="2043988" y="17526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113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29" name="Rectangle 2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3988" y="17526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2094251" y="2767264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123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94251" y="2767264"/>
                    <a:ext cx="662361" cy="369332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9" name="Line 6"/>
              <p:cNvSpPr>
                <a:spLocks noChangeShapeType="1"/>
              </p:cNvSpPr>
              <p:nvPr/>
            </p:nvSpPr>
            <p:spPr bwMode="auto">
              <a:xfrm>
                <a:off x="4724400" y="3962400"/>
                <a:ext cx="533398" cy="116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/>
                  <p:cNvSpPr/>
                  <p:nvPr/>
                </p:nvSpPr>
                <p:spPr>
                  <a:xfrm>
                    <a:off x="4720054" y="35814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23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50" name="Rectangle 4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0054" y="3581400"/>
                    <a:ext cx="535724" cy="3693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7" name="Group 36"/>
            <p:cNvGrpSpPr/>
            <p:nvPr/>
          </p:nvGrpSpPr>
          <p:grpSpPr>
            <a:xfrm>
              <a:off x="5181600" y="1447800"/>
              <a:ext cx="3124200" cy="2526268"/>
              <a:chOff x="5181600" y="1447800"/>
              <a:chExt cx="3124200" cy="25262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/>
                  <p:cNvSpPr/>
                  <p:nvPr/>
                </p:nvSpPr>
                <p:spPr>
                  <a:xfrm>
                    <a:off x="6742132" y="31365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5" name="Rectangle 3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42132" y="31365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l="-2985" b="-3077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/>
                  <p:cNvSpPr/>
                  <p:nvPr/>
                </p:nvSpPr>
                <p:spPr>
                  <a:xfrm>
                    <a:off x="7315200" y="31365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6" name="Rectangle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5200" y="31365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ctangle 45"/>
                  <p:cNvSpPr/>
                  <p:nvPr/>
                </p:nvSpPr>
                <p:spPr>
                  <a:xfrm>
                    <a:off x="5523251" y="17526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212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6" name="Rectangle 4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23251" y="17526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5334000" y="2743200"/>
                <a:ext cx="1371600" cy="6096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2" name="Line 6"/>
              <p:cNvSpPr>
                <a:spLocks noChangeShapeType="1"/>
              </p:cNvSpPr>
              <p:nvPr/>
            </p:nvSpPr>
            <p:spPr bwMode="auto">
              <a:xfrm flipV="1">
                <a:off x="5257798" y="3352800"/>
                <a:ext cx="1447802" cy="6212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3" name="Line 6"/>
              <p:cNvSpPr>
                <a:spLocks noChangeShapeType="1"/>
              </p:cNvSpPr>
              <p:nvPr/>
            </p:nvSpPr>
            <p:spPr bwMode="auto">
              <a:xfrm>
                <a:off x="5181600" y="1447800"/>
                <a:ext cx="1524000" cy="19050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9" name="Line 6"/>
              <p:cNvSpPr>
                <a:spLocks noChangeShapeType="1"/>
              </p:cNvSpPr>
              <p:nvPr/>
            </p:nvSpPr>
            <p:spPr bwMode="auto">
              <a:xfrm>
                <a:off x="7696200" y="3352800"/>
                <a:ext cx="6096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Rectangle 59"/>
                  <p:cNvSpPr/>
                  <p:nvPr/>
                </p:nvSpPr>
                <p:spPr>
                  <a:xfrm>
                    <a:off x="7691854" y="29718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0" name="Rectangle 5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1854" y="2971800"/>
                    <a:ext cx="535724" cy="3693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Rectangle 63"/>
                  <p:cNvSpPr/>
                  <p:nvPr/>
                </p:nvSpPr>
                <p:spPr>
                  <a:xfrm>
                    <a:off x="5763204" y="35814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232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4" name="Rectangle 6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3204" y="35814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" name="Group 5"/>
            <p:cNvGrpSpPr/>
            <p:nvPr/>
          </p:nvGrpSpPr>
          <p:grpSpPr>
            <a:xfrm>
              <a:off x="4989851" y="1295400"/>
              <a:ext cx="3239749" cy="2667000"/>
              <a:chOff x="4989851" y="1295400"/>
              <a:chExt cx="3239749" cy="26670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/>
                  <p:cNvSpPr/>
                  <p:nvPr/>
                </p:nvSpPr>
                <p:spPr>
                  <a:xfrm>
                    <a:off x="6742132" y="19173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3" name="Rectangle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42132" y="19173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l="-2985" b="-3077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tangle 33"/>
                  <p:cNvSpPr/>
                  <p:nvPr/>
                </p:nvSpPr>
                <p:spPr>
                  <a:xfrm>
                    <a:off x="7315200" y="19173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4" name="Rectangle 3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5200" y="19173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3" name="Line 6"/>
              <p:cNvSpPr>
                <a:spLocks noChangeShapeType="1"/>
              </p:cNvSpPr>
              <p:nvPr/>
            </p:nvSpPr>
            <p:spPr bwMode="auto">
              <a:xfrm>
                <a:off x="5257800" y="1447800"/>
                <a:ext cx="1447800" cy="6858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44" name="Line 6"/>
              <p:cNvSpPr>
                <a:spLocks noChangeShapeType="1"/>
              </p:cNvSpPr>
              <p:nvPr/>
            </p:nvSpPr>
            <p:spPr bwMode="auto">
              <a:xfrm flipV="1">
                <a:off x="5334000" y="2133600"/>
                <a:ext cx="1371600" cy="6096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ctangle 44"/>
                  <p:cNvSpPr/>
                  <p:nvPr/>
                </p:nvSpPr>
                <p:spPr>
                  <a:xfrm>
                    <a:off x="5218451" y="21336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221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5" name="Rectangle 4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18451" y="21336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Rectangle 47"/>
                  <p:cNvSpPr/>
                  <p:nvPr/>
                </p:nvSpPr>
                <p:spPr>
                  <a:xfrm>
                    <a:off x="5599451" y="12954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8" name="Rectangle 4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99451" y="12954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Line 6"/>
              <p:cNvSpPr>
                <a:spLocks noChangeShapeType="1"/>
              </p:cNvSpPr>
              <p:nvPr/>
            </p:nvSpPr>
            <p:spPr bwMode="auto">
              <a:xfrm flipV="1">
                <a:off x="5257800" y="2133600"/>
                <a:ext cx="1447800" cy="18288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7" name="Line 6"/>
              <p:cNvSpPr>
                <a:spLocks noChangeShapeType="1"/>
              </p:cNvSpPr>
              <p:nvPr/>
            </p:nvSpPr>
            <p:spPr bwMode="auto">
              <a:xfrm>
                <a:off x="7696200" y="2057400"/>
                <a:ext cx="5334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ectangle 57"/>
                  <p:cNvSpPr/>
                  <p:nvPr/>
                </p:nvSpPr>
                <p:spPr>
                  <a:xfrm>
                    <a:off x="7691854" y="16764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58" name="Rectangle 5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1854" y="1676400"/>
                    <a:ext cx="535724" cy="369332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Rectangle 64"/>
                  <p:cNvSpPr/>
                  <p:nvPr/>
                </p:nvSpPr>
                <p:spPr>
                  <a:xfrm>
                    <a:off x="4989851" y="30480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221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5" name="Rectangle 6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851" y="30480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" name="Group 2"/>
            <p:cNvGrpSpPr/>
            <p:nvPr/>
          </p:nvGrpSpPr>
          <p:grpSpPr>
            <a:xfrm>
              <a:off x="8229599" y="1905000"/>
              <a:ext cx="2961561" cy="1512332"/>
              <a:chOff x="8229599" y="1905000"/>
              <a:chExt cx="2961561" cy="1512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ctangle 46"/>
                  <p:cNvSpPr/>
                  <p:nvPr/>
                </p:nvSpPr>
                <p:spPr>
                  <a:xfrm>
                    <a:off x="10655436" y="2274332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41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7" name="Rectangle 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55436" y="2274332"/>
                    <a:ext cx="535724" cy="369332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/>
                  <p:cNvSpPr/>
                  <p:nvPr/>
                </p:nvSpPr>
                <p:spPr>
                  <a:xfrm>
                    <a:off x="9713931" y="25269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 5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13931" y="25269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31"/>
                    <a:stretch>
                      <a:fillRect l="-2941" b="-3077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10247331" y="25269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47331" y="25269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32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1" name="Line 6"/>
              <p:cNvSpPr>
                <a:spLocks noChangeShapeType="1"/>
              </p:cNvSpPr>
              <p:nvPr/>
            </p:nvSpPr>
            <p:spPr bwMode="auto">
              <a:xfrm>
                <a:off x="8229599" y="2057400"/>
                <a:ext cx="1447800" cy="6858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Line 6"/>
              <p:cNvSpPr>
                <a:spLocks noChangeShapeType="1"/>
              </p:cNvSpPr>
              <p:nvPr/>
            </p:nvSpPr>
            <p:spPr bwMode="auto">
              <a:xfrm flipV="1">
                <a:off x="8305799" y="2743200"/>
                <a:ext cx="1371600" cy="6096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3" name="Line 6"/>
              <p:cNvSpPr>
                <a:spLocks noChangeShapeType="1"/>
              </p:cNvSpPr>
              <p:nvPr/>
            </p:nvSpPr>
            <p:spPr bwMode="auto">
              <a:xfrm>
                <a:off x="10631469" y="2743200"/>
                <a:ext cx="5334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ctangle 65"/>
                  <p:cNvSpPr/>
                  <p:nvPr/>
                </p:nvSpPr>
                <p:spPr>
                  <a:xfrm>
                    <a:off x="8597188" y="19050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311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6" name="Rectangle 6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97188" y="19050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3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Rectangle 68"/>
                  <p:cNvSpPr/>
                  <p:nvPr/>
                </p:nvSpPr>
                <p:spPr>
                  <a:xfrm>
                    <a:off x="8647451" y="30480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321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9" name="Rectangle 6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47451" y="30480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3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7" name="Line 6"/>
            <p:cNvSpPr>
              <a:spLocks noChangeShapeType="1"/>
            </p:cNvSpPr>
            <p:nvPr/>
          </p:nvSpPr>
          <p:spPr bwMode="auto">
            <a:xfrm>
              <a:off x="1823484" y="2737880"/>
              <a:ext cx="530263" cy="2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78" name="Line 6"/>
            <p:cNvSpPr>
              <a:spLocks noChangeShapeType="1"/>
            </p:cNvSpPr>
            <p:nvPr/>
          </p:nvSpPr>
          <p:spPr bwMode="auto">
            <a:xfrm>
              <a:off x="1791587" y="3950647"/>
              <a:ext cx="567476" cy="11749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9436EC11-7349-4DAE-8123-0F9BC9E70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4579"/>
            <a:ext cx="10515600" cy="1014774"/>
          </a:xfrm>
        </p:spPr>
        <p:txBody>
          <a:bodyPr/>
          <a:lstStyle/>
          <a:p>
            <a:r>
              <a:rPr lang="en-US" dirty="0"/>
              <a:t>Which pieces to we treat as functions?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8EDA244-5D7C-4FF7-A2FF-0D978C0FCB75}"/>
                  </a:ext>
                </a:extLst>
              </p14:cNvPr>
              <p14:cNvContentPartPr/>
              <p14:nvPr/>
            </p14:nvContentPartPr>
            <p14:xfrm>
              <a:off x="1179000" y="8640"/>
              <a:ext cx="10968840" cy="6821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8EDA244-5D7C-4FF7-A2FF-0D978C0FCB7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69640" y="-720"/>
                <a:ext cx="10987560" cy="684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5907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Practical considerations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3"/>
            <a:r>
              <a:rPr lang="en-US" sz="2400" dirty="0"/>
              <a:t>Danger for overfitting</a:t>
            </a:r>
          </a:p>
          <a:p>
            <a:pPr lvl="1"/>
            <a:r>
              <a:rPr lang="en-US" dirty="0"/>
              <a:t>Modelling assumptions vs data assumptions trade-off</a:t>
            </a:r>
          </a:p>
          <a:p>
            <a:pPr lvl="5"/>
            <a:endParaRPr lang="en-US" sz="900" dirty="0"/>
          </a:p>
          <a:p>
            <a:pPr lvl="1"/>
            <a:r>
              <a:rPr lang="en-US" dirty="0"/>
              <a:t>Gradient descent can easily get stuck local optima</a:t>
            </a:r>
          </a:p>
          <a:p>
            <a:endParaRPr lang="en-US" sz="1000" dirty="0"/>
          </a:p>
          <a:p>
            <a:r>
              <a:rPr lang="en-US" sz="2400" dirty="0"/>
              <a:t>What if there are no non-linear activations?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deep neural network with only linear layers can be reduced to an exactly equivalent single linear layer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Universal Approximation Theorem: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accuracy.</a:t>
            </a: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23A2FF0-A68E-4EDB-90D1-3B22B1030F62}"/>
                  </a:ext>
                </a:extLst>
              </p14:cNvPr>
              <p14:cNvContentPartPr/>
              <p14:nvPr/>
            </p14:nvContentPartPr>
            <p14:xfrm>
              <a:off x="7123680" y="442440"/>
              <a:ext cx="4582080" cy="1515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23A2FF0-A68E-4EDB-90D1-3B22B1030F6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14320" y="433080"/>
                <a:ext cx="4600800" cy="153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2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14:cNvPr>
              <p14:cNvContentPartPr/>
              <p14:nvPr/>
            </p14:nvContentPartPr>
            <p14:xfrm>
              <a:off x="627840" y="1405080"/>
              <a:ext cx="11438640" cy="45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480" y="1395720"/>
                <a:ext cx="11457360" cy="45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6396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03927-2B66-49AC-8B9C-3E55AD22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B3235CE-5C9B-4DF4-93BB-623742819B13}"/>
                  </a:ext>
                </a:extLst>
              </p14:cNvPr>
              <p14:cNvContentPartPr/>
              <p14:nvPr/>
            </p14:nvContentPartPr>
            <p14:xfrm>
              <a:off x="4886640" y="2594160"/>
              <a:ext cx="2646000" cy="2600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B3235CE-5C9B-4DF4-93BB-623742819B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77280" y="2584800"/>
                <a:ext cx="2664720" cy="261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2417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80EE1-9618-4B91-B2D7-AEE629E40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CD3C4A-F3A6-48DC-8EC2-AA8F27BB2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50EE5-79AF-4A1A-9D94-9668AA0E5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83" y="2320958"/>
            <a:ext cx="3197198" cy="318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EDDCAD-FF37-417E-BF16-B9B937AB4037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6F09A-4797-4B4A-A3BF-3DD17134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1CE4FFC-6AC6-4E27-948E-77F1610F1889}"/>
                  </a:ext>
                </a:extLst>
              </p14:cNvPr>
              <p14:cNvContentPartPr/>
              <p14:nvPr/>
            </p14:nvContentPartPr>
            <p14:xfrm>
              <a:off x="967320" y="1484280"/>
              <a:ext cx="7729560" cy="4284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1CE4FFC-6AC6-4E27-948E-77F1610F188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960" y="1474920"/>
                <a:ext cx="7748280" cy="430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6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B3E38-5CBB-4A82-B283-34127BFA2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a network to approximate this function using:</a:t>
            </a:r>
          </a:p>
          <a:p>
            <a:r>
              <a:rPr lang="en-US" dirty="0"/>
              <a:t>Linear, Sigmoid, Step, or </a:t>
            </a:r>
            <a:r>
              <a:rPr lang="en-US" dirty="0" err="1"/>
              <a:t>ReLU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772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59EE62-5E10-46D3-B03A-14FEC1CDE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112838"/>
            <a:ext cx="10515600" cy="2039937"/>
          </a:xfrm>
        </p:spPr>
        <p:txBody>
          <a:bodyPr/>
          <a:lstStyle/>
          <a:p>
            <a:r>
              <a:rPr lang="en-US" dirty="0"/>
              <a:t>Design a network to approximate this function using:</a:t>
            </a:r>
          </a:p>
          <a:p>
            <a:r>
              <a:rPr lang="en-US" dirty="0"/>
              <a:t>Linear, Sigmoid, Step, or </a:t>
            </a:r>
            <a:r>
              <a:rPr lang="en-US" dirty="0" err="1"/>
              <a:t>ReLU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917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5E8B4-AD93-4FC4-9694-3F9BAF4E2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962084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70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B0734-35F5-4176-81D2-F2D54471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Convolutional Neural Nets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9DAF5-A29C-4A40-B657-4D7F94C41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4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16000"/>
            <a:ext cx="101346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45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419099" y="60960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Terminator 2, 1991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https://www.youtube.com/watch?v=9MeaaCwBW28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E94AD-0706-447D-82E4-12D54E8C6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1206855"/>
            <a:ext cx="11201400" cy="47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25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E1606-1315-4CD4-826E-CDE79E4B7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192585"/>
            <a:ext cx="7391400" cy="46598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DE1595-AB4E-42F6-BBC2-767514C59538}"/>
              </a:ext>
            </a:extLst>
          </p:cNvPr>
          <p:cNvSpPr/>
          <p:nvPr/>
        </p:nvSpPr>
        <p:spPr>
          <a:xfrm>
            <a:off x="4114800" y="6019800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Kaiming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al. "Mask R-CNN."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 Vision (ICCV), 2017 IEEE International Conference 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IEEE, 2017.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20D06-9ADE-43DA-8D6A-16EFD02CCB0D}"/>
              </a:ext>
            </a:extLst>
          </p:cNvPr>
          <p:cNvSpPr/>
          <p:nvPr/>
        </p:nvSpPr>
        <p:spPr>
          <a:xfrm>
            <a:off x="1447800" y="6112133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Mask R-CNN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C653FA-1D45-495F-BF21-26A0E0261C5E}"/>
              </a:ext>
            </a:extLst>
          </p:cNvPr>
          <p:cNvSpPr/>
          <p:nvPr/>
        </p:nvSpPr>
        <p:spPr>
          <a:xfrm>
            <a:off x="9906000" y="2951946"/>
            <a:ext cx="2209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0.2 seconds per image</a:t>
            </a:r>
          </a:p>
        </p:txBody>
      </p:sp>
    </p:spTree>
    <p:extLst>
      <p:ext uri="{BB962C8B-B14F-4D97-AF65-F5344CB8AC3E}">
        <p14:creationId xmlns:p14="http://schemas.microsoft.com/office/powerpoint/2010/main" val="210172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How far along are we?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419099" y="60960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Terminator 2, 1991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DE9CE-03B7-4392-8281-BBE47F9FE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49" y="1219200"/>
            <a:ext cx="10172701" cy="42648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158F9B-687E-46E4-A8DB-D4D2C35A46E8}"/>
              </a:ext>
            </a:extLst>
          </p:cNvPr>
          <p:cNvSpPr/>
          <p:nvPr/>
        </p:nvSpPr>
        <p:spPr>
          <a:xfrm>
            <a:off x="419099" y="5486400"/>
            <a:ext cx="1135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“My CPU is a neural net processor, a learning computer”</a:t>
            </a:r>
          </a:p>
        </p:txBody>
      </p:sp>
    </p:spTree>
    <p:extLst>
      <p:ext uri="{BB962C8B-B14F-4D97-AF65-F5344CB8AC3E}">
        <p14:creationId xmlns:p14="http://schemas.microsoft.com/office/powerpoint/2010/main" val="4048033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Autonomous Driving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419099" y="60960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Tesla, Inc: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https://vimeo.com/192179726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178A8-DDD7-4148-BA5D-6B014EC10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99" y="1208526"/>
            <a:ext cx="9220199" cy="484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05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Vision: Domain Transfer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7B8FB-6F2C-46FD-969D-3455F3298D9E}"/>
              </a:ext>
            </a:extLst>
          </p:cNvPr>
          <p:cNvSpPr/>
          <p:nvPr/>
        </p:nvSpPr>
        <p:spPr>
          <a:xfrm>
            <a:off x="304800" y="5715000"/>
            <a:ext cx="1135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Jun-Yan Zhu*,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Taesung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Park*, Phillip Isola, and Alexei 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Efros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"Unpaired Image-to-Image Translation using Cycle-Consistent Adversarial Networks", ICCV 2017. </a:t>
            </a:r>
          </a:p>
        </p:txBody>
      </p:sp>
      <p:pic>
        <p:nvPicPr>
          <p:cNvPr id="1026" name="Picture 2" descr="horse2zebra.gif">
            <a:extLst>
              <a:ext uri="{FF2B5EF4-FFF2-40B4-BE49-F238E27FC236}">
                <a16:creationId xmlns:a16="http://schemas.microsoft.com/office/drawing/2014/main" id="{E3DB0B02-6B2C-4D2C-A1DD-D8ABFDD94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114681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C17D34-3247-4E69-BA83-56FD9C690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CycleGAN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115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E13E-6144-4455-9AAC-6BA23A10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761BB-4089-4BB6-AB31-93AED7736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Measuring the current state of computer vision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Why convolutional neural networks</a:t>
            </a:r>
          </a:p>
          <a:p>
            <a:pPr lvl="3">
              <a:lnSpc>
                <a:spcPct val="150000"/>
              </a:lnSpc>
            </a:pPr>
            <a:r>
              <a:rPr lang="en-US" sz="2800" dirty="0"/>
              <a:t>Old school computer vision</a:t>
            </a:r>
          </a:p>
          <a:p>
            <a:pPr lvl="3">
              <a:lnSpc>
                <a:spcPct val="150000"/>
              </a:lnSpc>
            </a:pPr>
            <a:r>
              <a:rPr lang="en-US" sz="2800" dirty="0"/>
              <a:t>Image features and classification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Convolution “nuts and bolts”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76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0" y="1394768"/>
            <a:ext cx="11379200" cy="810567"/>
          </a:xfrm>
        </p:spPr>
        <p:txBody>
          <a:bodyPr/>
          <a:lstStyle/>
          <a:p>
            <a:r>
              <a:rPr lang="en-US" sz="2800" dirty="0"/>
              <a:t>What’s the problem with just directly classifying raw pixels in high dimensional space?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688" y="3756378"/>
            <a:ext cx="4548169" cy="150142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290711"/>
            <a:ext cx="2701808" cy="20263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74537" y="3364646"/>
            <a:ext cx="11853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40280" y="2890391"/>
            <a:ext cx="948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Not CAT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D3E3E61-81B9-41A7-AEDB-753FFA8D9320}"/>
                  </a:ext>
                </a:extLst>
              </p14:cNvPr>
              <p14:cNvContentPartPr/>
              <p14:nvPr/>
            </p14:nvContentPartPr>
            <p14:xfrm>
              <a:off x="619920" y="2119680"/>
              <a:ext cx="4352040" cy="3391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D3E3E61-81B9-41A7-AEDB-753FFA8D93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0560" y="2110320"/>
                <a:ext cx="4370760" cy="341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5047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78372D0-C02C-42B9-856A-9E6081D9F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1"/>
          <a:stretch/>
        </p:blipFill>
        <p:spPr bwMode="auto">
          <a:xfrm>
            <a:off x="6400800" y="1447800"/>
            <a:ext cx="5424196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774BD698-2784-475F-AC4D-12EC81C36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/>
          <a:stretch/>
        </p:blipFill>
        <p:spPr bwMode="auto">
          <a:xfrm>
            <a:off x="337728" y="1447800"/>
            <a:ext cx="5707934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1E4F4B-DD3F-4199-9F3E-F6B54A6B7335}"/>
              </a:ext>
            </a:extLst>
          </p:cNvPr>
          <p:cNvSpPr txBox="1"/>
          <p:nvPr/>
        </p:nvSpPr>
        <p:spPr>
          <a:xfrm>
            <a:off x="228600" y="6324600"/>
            <a:ext cx="2615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Triggs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2005]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1E34B1E-79F1-44BB-8DAE-2E7F1AEFEE94}"/>
                  </a:ext>
                </a:extLst>
              </p14:cNvPr>
              <p14:cNvContentPartPr/>
              <p14:nvPr/>
            </p14:nvContentPartPr>
            <p14:xfrm>
              <a:off x="823320" y="481320"/>
              <a:ext cx="11298960" cy="4692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1E34B1E-79F1-44BB-8DAE-2E7F1AEFEE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3960" y="471960"/>
                <a:ext cx="11317680" cy="471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878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Neural Networks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Building blocks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Optimization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Neural Networks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Wrap-up calculus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Universal Approximation Theorem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Convolutional neural networks</a:t>
            </a:r>
            <a:endParaRPr lang="en-US" sz="2800" dirty="0">
              <a:solidFill>
                <a:schemeClr val="tx1"/>
              </a:solidFill>
            </a:endParaRPr>
          </a:p>
          <a:p>
            <a:pPr marL="1371600" lvl="4" indent="-457200">
              <a:lnSpc>
                <a:spcPct val="100000"/>
              </a:lnSpc>
              <a:spcBef>
                <a:spcPts val="0"/>
              </a:spcBef>
              <a:defRPr/>
            </a:pPr>
            <a:endParaRPr lang="en-US" sz="26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37BB0ED-0598-4077-8CB2-6381B86089EA}"/>
                  </a:ext>
                </a:extLst>
              </p14:cNvPr>
              <p14:cNvContentPartPr/>
              <p14:nvPr/>
            </p14:nvContentPartPr>
            <p14:xfrm>
              <a:off x="4185000" y="62640"/>
              <a:ext cx="7759440" cy="4343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37BB0ED-0598-4077-8CB2-6381B86089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5640" y="53280"/>
                <a:ext cx="7778160" cy="436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HoG</a:t>
            </a:r>
            <a:r>
              <a:rPr lang="en-US" dirty="0"/>
              <a:t> Filter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97022"/>
            <a:ext cx="1676400" cy="1155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65" y="2572914"/>
            <a:ext cx="3873935" cy="2608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2" y="2971800"/>
            <a:ext cx="3047998" cy="372533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1346199"/>
          </a:xfrm>
        </p:spPr>
        <p:txBody>
          <a:bodyPr/>
          <a:lstStyle/>
          <a:p>
            <a:r>
              <a:rPr lang="en-US" sz="2800" dirty="0" err="1"/>
              <a:t>HoG</a:t>
            </a:r>
            <a:r>
              <a:rPr lang="en-US" sz="2800" dirty="0"/>
              <a:t>: Histogram of oriented gradients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6324600"/>
            <a:ext cx="238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Dalal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Triggs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2005]</a:t>
            </a:r>
          </a:p>
        </p:txBody>
      </p:sp>
    </p:spTree>
    <p:extLst>
      <p:ext uri="{BB962C8B-B14F-4D97-AF65-F5344CB8AC3E}">
        <p14:creationId xmlns:p14="http://schemas.microsoft.com/office/powerpoint/2010/main" val="2774786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23" y="2805916"/>
            <a:ext cx="2054578" cy="2511151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6400" y="1394768"/>
            <a:ext cx="11379200" cy="810567"/>
          </a:xfrm>
        </p:spPr>
        <p:txBody>
          <a:bodyPr/>
          <a:lstStyle/>
          <a:p>
            <a:r>
              <a:rPr lang="en-US" sz="2800" dirty="0"/>
              <a:t>HOG features passed to a linear classifier (logistic regression / SVM)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688" y="3756378"/>
            <a:ext cx="4548169" cy="150142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290711"/>
            <a:ext cx="2701808" cy="20263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74537" y="3364646"/>
            <a:ext cx="11853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40280" y="2890391"/>
            <a:ext cx="948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Not CAT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245A0A8-F274-4CB4-85F4-ECFBEC848BAC}"/>
                  </a:ext>
                </a:extLst>
              </p14:cNvPr>
              <p14:cNvContentPartPr/>
              <p14:nvPr/>
            </p14:nvContentPartPr>
            <p14:xfrm>
              <a:off x="2812320" y="2546280"/>
              <a:ext cx="3879720" cy="640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245A0A8-F274-4CB4-85F4-ECFBEC848BA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02960" y="2536920"/>
                <a:ext cx="3898440" cy="65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4571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7439E-A14C-4476-A07B-BE953C51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Classification: Learning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6EF74-6A51-4B8E-9A6B-C01A7747E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138795"/>
            <a:ext cx="8946545" cy="5560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26FE569-43D7-4CB4-9B62-3657FAF825C2}"/>
                  </a:ext>
                </a:extLst>
              </p14:cNvPr>
              <p14:cNvContentPartPr/>
              <p14:nvPr/>
            </p14:nvContentPartPr>
            <p14:xfrm>
              <a:off x="8047440" y="3206160"/>
              <a:ext cx="1030320" cy="1755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26FE569-43D7-4CB4-9B62-3657FAF825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38080" y="3196800"/>
                <a:ext cx="1049040" cy="177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76774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Classification: Deep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352800"/>
            <a:ext cx="2235200" cy="167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98B71F-A45B-485B-8CCC-882F17C91CDE}"/>
              </a:ext>
            </a:extLst>
          </p:cNvPr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81C0D4-063A-4D52-ADBB-943A9B983792}"/>
              </a:ext>
            </a:extLst>
          </p:cNvPr>
          <p:cNvSpPr/>
          <p:nvPr/>
        </p:nvSpPr>
        <p:spPr>
          <a:xfrm>
            <a:off x="5352876" y="319571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CB2D33-A20E-4A69-AF67-003AD21D8989}"/>
              </a:ext>
            </a:extLst>
          </p:cNvPr>
          <p:cNvSpPr/>
          <p:nvPr/>
        </p:nvSpPr>
        <p:spPr>
          <a:xfrm>
            <a:off x="5352875" y="38100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9E6B64-BE1A-45C0-B9F4-56B9042D8886}"/>
              </a:ext>
            </a:extLst>
          </p:cNvPr>
          <p:cNvSpPr/>
          <p:nvPr/>
        </p:nvSpPr>
        <p:spPr>
          <a:xfrm>
            <a:off x="5364481" y="446800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8C5E27-5A53-4E44-AB2E-5A2BCDFFC6D7}"/>
              </a:ext>
            </a:extLst>
          </p:cNvPr>
          <p:cNvSpPr/>
          <p:nvPr/>
        </p:nvSpPr>
        <p:spPr>
          <a:xfrm>
            <a:off x="5347323" y="513588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222A4-BF2F-4CB9-A5C4-405E93A6C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780" y="2943469"/>
            <a:ext cx="5229988" cy="2562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DB7E30-369E-4E51-BA90-FA4584029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5181600"/>
            <a:ext cx="1733416" cy="141188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77E41CF-659B-49B5-8107-2734BEF9D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4768"/>
            <a:ext cx="11379200" cy="810567"/>
          </a:xfrm>
        </p:spPr>
        <p:txBody>
          <a:bodyPr/>
          <a:lstStyle/>
          <a:p>
            <a:r>
              <a:rPr lang="en-US" sz="2800" dirty="0"/>
              <a:t>Fully connected neural network?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DD83ACC-24A8-4270-B348-43441C047419}"/>
                  </a:ext>
                </a:extLst>
              </p14:cNvPr>
              <p14:cNvContentPartPr/>
              <p14:nvPr/>
            </p14:nvContentPartPr>
            <p14:xfrm>
              <a:off x="3326760" y="2438280"/>
              <a:ext cx="3447720" cy="3038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DD83ACC-24A8-4270-B348-43441C04741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17400" y="2428920"/>
                <a:ext cx="3466440" cy="30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26A2BC-C891-4F04-95D6-77802BFB4307}"/>
                  </a:ext>
                </a:extLst>
              </p14:cNvPr>
              <p14:cNvContentPartPr/>
              <p14:nvPr/>
            </p14:nvContentPartPr>
            <p14:xfrm>
              <a:off x="551880" y="704160"/>
              <a:ext cx="9746640" cy="61099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26A2BC-C891-4F04-95D6-77802BFB430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2520" y="694800"/>
                <a:ext cx="9765360" cy="612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40464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Classification: Deep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352800"/>
            <a:ext cx="2235200" cy="1676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98B71F-A45B-485B-8CCC-882F17C91CDE}"/>
              </a:ext>
            </a:extLst>
          </p:cNvPr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81C0D4-063A-4D52-ADBB-943A9B983792}"/>
              </a:ext>
            </a:extLst>
          </p:cNvPr>
          <p:cNvSpPr/>
          <p:nvPr/>
        </p:nvSpPr>
        <p:spPr>
          <a:xfrm>
            <a:off x="5352876" y="319571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CB2D33-A20E-4A69-AF67-003AD21D8989}"/>
              </a:ext>
            </a:extLst>
          </p:cNvPr>
          <p:cNvSpPr/>
          <p:nvPr/>
        </p:nvSpPr>
        <p:spPr>
          <a:xfrm>
            <a:off x="5352875" y="38100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9E6B64-BE1A-45C0-B9F4-56B9042D8886}"/>
              </a:ext>
            </a:extLst>
          </p:cNvPr>
          <p:cNvSpPr/>
          <p:nvPr/>
        </p:nvSpPr>
        <p:spPr>
          <a:xfrm>
            <a:off x="5364481" y="446800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8C5E27-5A53-4E44-AB2E-5A2BCDFFC6D7}"/>
              </a:ext>
            </a:extLst>
          </p:cNvPr>
          <p:cNvSpPr/>
          <p:nvPr/>
        </p:nvSpPr>
        <p:spPr>
          <a:xfrm>
            <a:off x="5347323" y="513588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222A4-BF2F-4CB9-A5C4-405E93A6C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780" y="2943469"/>
            <a:ext cx="5229988" cy="2562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DB7E30-369E-4E51-BA90-FA4584029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5181600"/>
            <a:ext cx="1733416" cy="1411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EBFB06-5268-4E11-97B3-0B140D364A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104" r="371" b="7777"/>
          <a:stretch/>
        </p:blipFill>
        <p:spPr>
          <a:xfrm>
            <a:off x="3532" y="1217181"/>
            <a:ext cx="12192000" cy="5638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049B36-9234-4F54-926E-AC2D8E704282}"/>
              </a:ext>
            </a:extLst>
          </p:cNvPr>
          <p:cNvSpPr/>
          <p:nvPr/>
        </p:nvSpPr>
        <p:spPr>
          <a:xfrm>
            <a:off x="5162416" y="5453652"/>
            <a:ext cx="6934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5900" marR="0" lvl="0" indent="-4572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Lost spatial content after first layer</a:t>
            </a:r>
          </a:p>
          <a:p>
            <a:pPr marL="1485900" marR="0" lvl="0" indent="-4572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Not spatially invariant</a:t>
            </a:r>
          </a:p>
          <a:p>
            <a:pPr marL="1485900" marR="0" lvl="0" indent="-4572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Too many weights to learn</a:t>
            </a:r>
          </a:p>
        </p:txBody>
      </p:sp>
    </p:spTree>
    <p:extLst>
      <p:ext uri="{BB962C8B-B14F-4D97-AF65-F5344CB8AC3E}">
        <p14:creationId xmlns:p14="http://schemas.microsoft.com/office/powerpoint/2010/main" val="388852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536F446-4717-4126-9FBF-BC6FC0006CFC}"/>
              </a:ext>
            </a:extLst>
          </p:cNvPr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057412C-F5C0-4339-BFEF-E80FCD219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80" y="2943469"/>
            <a:ext cx="5229988" cy="256259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2CA0C9F-A02E-4437-9681-D6C0C49A3DB9}"/>
              </a:ext>
            </a:extLst>
          </p:cNvPr>
          <p:cNvSpPr/>
          <p:nvPr/>
        </p:nvSpPr>
        <p:spPr>
          <a:xfrm>
            <a:off x="4702984" y="2520976"/>
            <a:ext cx="3014719" cy="3700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45417"/>
              </p:ext>
            </p:extLst>
          </p:nvPr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494435"/>
              </p:ext>
            </p:extLst>
          </p:nvPr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AE3A9-D4ED-4437-B5A4-E959F3B07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113785"/>
              </p:ext>
            </p:extLst>
          </p:nvPr>
        </p:nvGraphicFramePr>
        <p:xfrm>
          <a:off x="2588064" y="50292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20B0854-51AA-40A8-B1D6-FE461E844641}"/>
                  </a:ext>
                </a:extLst>
              </p14:cNvPr>
              <p14:cNvContentPartPr/>
              <p14:nvPr/>
            </p14:nvContentPartPr>
            <p14:xfrm>
              <a:off x="336600" y="1028520"/>
              <a:ext cx="5676840" cy="3601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20B0854-51AA-40A8-B1D6-FE461E84464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7240" y="1019160"/>
                <a:ext cx="5695560" cy="36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A393BE4-3373-4B7F-8ED3-D09DD244969C}"/>
                  </a:ext>
                </a:extLst>
              </p14:cNvPr>
              <p14:cNvContentPartPr/>
              <p14:nvPr/>
            </p14:nvContentPartPr>
            <p14:xfrm>
              <a:off x="6224040" y="1194840"/>
              <a:ext cx="577800" cy="3978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A393BE4-3373-4B7F-8ED3-D09DD244969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14680" y="1185480"/>
                <a:ext cx="596520" cy="41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546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2B2DF8-433F-4339-A5A6-A7A726D890AD}"/>
              </a:ext>
            </a:extLst>
          </p:cNvPr>
          <p:cNvGraphicFramePr>
            <a:graphicFrameLocks noGrp="1"/>
          </p:cNvGraphicFramePr>
          <p:nvPr/>
        </p:nvGraphicFramePr>
        <p:xfrm>
          <a:off x="10302240" y="12954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CB8E8A8-E514-40DB-A637-1203D58C0E4B}"/>
                  </a:ext>
                </a:extLst>
              </p14:cNvPr>
              <p14:cNvContentPartPr/>
              <p14:nvPr/>
            </p14:nvContentPartPr>
            <p14:xfrm>
              <a:off x="11266920" y="627120"/>
              <a:ext cx="388080" cy="449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CB8E8A8-E514-40DB-A637-1203D58C0E4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57560" y="617760"/>
                <a:ext cx="40680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B88F0D0-D2CE-4B89-93A2-E3965D4EF554}"/>
                  </a:ext>
                </a:extLst>
              </p14:cNvPr>
              <p14:cNvContentPartPr/>
              <p14:nvPr/>
            </p14:nvContentPartPr>
            <p14:xfrm>
              <a:off x="519120" y="898200"/>
              <a:ext cx="11273400" cy="2515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88F0D0-D2CE-4B89-93A2-E3965D4EF55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760" y="888840"/>
                <a:ext cx="11292120" cy="253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7779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10302240" y="12954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A9F0A9A-BEA5-48B3-8106-4072DD2F902B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1828800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B5CDE5A-FA71-48D8-BC7C-DC2BDB3D5CB5}"/>
              </a:ext>
            </a:extLst>
          </p:cNvPr>
          <p:cNvSpPr/>
          <p:nvPr/>
        </p:nvSpPr>
        <p:spPr>
          <a:xfrm>
            <a:off x="5644662" y="1752600"/>
            <a:ext cx="45720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CCD1F6D-BCE8-4A79-A694-02160211077D}"/>
                  </a:ext>
                </a:extLst>
              </p14:cNvPr>
              <p14:cNvContentPartPr/>
              <p14:nvPr/>
            </p14:nvContentPartPr>
            <p14:xfrm>
              <a:off x="193680" y="130680"/>
              <a:ext cx="10517040" cy="33026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CCD1F6D-BCE8-4A79-A694-02160211077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4320" y="121320"/>
                <a:ext cx="10535760" cy="332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830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2B2DF8-433F-4339-A5A6-A7A726D890AD}"/>
              </a:ext>
            </a:extLst>
          </p:cNvPr>
          <p:cNvGraphicFramePr>
            <a:graphicFrameLocks noGrp="1"/>
          </p:cNvGraphicFramePr>
          <p:nvPr/>
        </p:nvGraphicFramePr>
        <p:xfrm>
          <a:off x="10302240" y="12954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0200CCD-A7A9-418A-8397-FF05E2A4BFC2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1828800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0B89533-D006-453A-991B-0E391E9F4B9A}"/>
                  </a:ext>
                </a:extLst>
              </p14:cNvPr>
              <p14:cNvContentPartPr/>
              <p14:nvPr/>
            </p14:nvContentPartPr>
            <p14:xfrm>
              <a:off x="1158840" y="914040"/>
              <a:ext cx="8727840" cy="5872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0B89533-D006-453A-991B-0E391E9F4B9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9480" y="904680"/>
                <a:ext cx="8746560" cy="589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8951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</p:spPr>
            <p:txBody>
              <a:bodyPr/>
              <a:lstStyle/>
              <a:p>
                <a:r>
                  <a:rPr lang="en-US" sz="2800" dirty="0"/>
                  <a:t>Signal processing definition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x-IV_mathan" sz="240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x-IV_mathan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x-IV_matha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=−∞</m:t>
                              </m:r>
                            </m:sub>
                            <m:sup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nary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sz="2800" dirty="0"/>
              </a:p>
              <a:p>
                <a:r>
                  <a:rPr lang="en-US" sz="2800" dirty="0"/>
                  <a:t>Relaxed definition</a:t>
                </a:r>
              </a:p>
              <a:p>
                <a:pPr lvl="1"/>
                <a:r>
                  <a:rPr lang="en-US" sz="2400" dirty="0"/>
                  <a:t>Drop infinity; don’t flip kernel</a:t>
                </a:r>
              </a:p>
              <a:p>
                <a:pPr marL="5714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x-IV_mathan" sz="240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x-IV_mathan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x-IV_matha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nary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57145" indent="0">
                  <a:buNone/>
                </a:pPr>
                <a:endParaRPr lang="en-US" sz="18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  <a:blipFill>
                <a:blip r:embed="rId2"/>
                <a:stretch>
                  <a:fillRect l="-965" t="-1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9004299" y="1397001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3429000" cy="31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0FA40F-933A-435F-BB18-31F43085D1E5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C08EA44-9B3B-4139-8A22-974FA7304CBF}"/>
                  </a:ext>
                </a:extLst>
              </p14:cNvPr>
              <p14:cNvContentPartPr/>
              <p14:nvPr/>
            </p14:nvContentPartPr>
            <p14:xfrm>
              <a:off x="2035080" y="25560"/>
              <a:ext cx="10160640" cy="3015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C08EA44-9B3B-4139-8A22-974FA7304C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25720" y="16200"/>
                <a:ext cx="10179360" cy="303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5511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(so-far)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28721BC5-E626-48A2-9FAB-F29555C01B45}"/>
              </a:ext>
            </a:extLst>
          </p:cNvPr>
          <p:cNvGrpSpPr/>
          <p:nvPr/>
        </p:nvGrpSpPr>
        <p:grpSpPr>
          <a:xfrm>
            <a:off x="5470260" y="3409306"/>
            <a:ext cx="5993428" cy="3350109"/>
            <a:chOff x="2256323" y="3797537"/>
            <a:chExt cx="5525609" cy="33501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59E519B-1F58-4D5C-BB37-830443EBB0D2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</a:t>
                  </a:r>
                  <a14:m>
                    <m:oMath xmlns:m="http://schemas.openxmlformats.org/officeDocument/2006/math"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59E519B-1F58-4D5C-BB37-830443EBB0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2718B7B-531C-4E06-9CD2-662921AA76AF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2718B7B-531C-4E06-9CD2-662921AA76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794FBDA-73A0-4EAD-A71C-A96A366FC0ED}"/>
                    </a:ext>
                  </a:extLst>
                </p:cNvPr>
                <p:cNvSpPr/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794FBDA-73A0-4EAD-A71C-A96A366FC0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78BBFA3-1F28-4923-90C2-F995B8073524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78BBFA3-1F28-4923-90C2-F995B80735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7247717-B415-449B-8E2A-1AF95366471B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7247717-B415-449B-8E2A-1AF9536647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EFF3EE5-8EA8-43C0-ABE1-A10903832975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EFF3EE5-8EA8-43C0-ABE1-A109038329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00CF95E-C497-45B3-AEC6-708E1DCF6BCE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00CF95E-C497-45B3-AEC6-708E1DCF6B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C96C83D-8DC8-4F7A-B1B5-703BE73634CF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FEBB66B-55E7-44C3-B6E8-8B4F6FE2EC34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2785378" y="4699600"/>
              <a:ext cx="81295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0729D15-D0C2-4245-AD3E-5284227D4D75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3259" y="3983968"/>
              <a:ext cx="895001" cy="1538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2DED36-7BA4-429F-865F-687D9EEF0E2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6353259" y="4725889"/>
              <a:ext cx="895001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1CFCE1F-CF34-4575-933A-DFE5185BE90A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4495430" y="5852161"/>
              <a:ext cx="12407" cy="557104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D3493ED-9F1C-4682-B7B3-C547C587D55B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19621" cy="61792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C421EC4-263D-4D77-9F2D-6D7F6D2A0B31}"/>
                  </a:ext>
                </a:extLst>
              </p14:cNvPr>
              <p14:cNvContentPartPr/>
              <p14:nvPr/>
            </p14:nvContentPartPr>
            <p14:xfrm>
              <a:off x="5742720" y="1530720"/>
              <a:ext cx="5917320" cy="4327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C421EC4-263D-4D77-9F2D-6D7F6D2A0B3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33360" y="1521360"/>
                <a:ext cx="5936040" cy="434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3292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</p:spPr>
            <p:txBody>
              <a:bodyPr/>
              <a:lstStyle/>
              <a:p>
                <a:r>
                  <a:rPr lang="en-US" sz="2800" dirty="0"/>
                  <a:t>Relaxed definition</a:t>
                </a:r>
              </a:p>
              <a:p>
                <a:pPr marL="57145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x-IV_mathan" sz="240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x-IV_mathan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x-IV_matha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x-IV_matha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x-IV_mathan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x-IV_mathan" sz="240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x-IV_mathan" sz="240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nary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x-IV_mathan" sz="240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marL="57145" indent="0">
                  <a:buNone/>
                </a:pPr>
                <a:endParaRPr lang="en-US" sz="16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57145" indent="0">
                  <a:buNone/>
                </a:pPr>
                <a:endParaRPr lang="en-US" sz="16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for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in range(0,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im_width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- K + 1):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for j in range(0,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im_height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– K + 1):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im_out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i,j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 = 0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for u in range(0, K):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for v in range(0, K):</a:t>
                </a:r>
              </a:p>
              <a:p>
                <a:pPr marL="57145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      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im_out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i,j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 +=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im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i+u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j+v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 * kernel[</a:t>
                </a:r>
                <a:r>
                  <a:rPr lang="en-US" sz="2000" dirty="0" err="1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u,v</a:t>
                </a:r>
                <a:r>
                  <a:rPr lang="en-US" sz="2000" dirty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]</a:t>
                </a:r>
              </a:p>
              <a:p>
                <a:pPr marL="57145" indent="0">
                  <a:buNone/>
                </a:pPr>
                <a:r>
                  <a:rPr lang="en-US" sz="2800" dirty="0">
                    <a:latin typeface="+mn-lt"/>
                    <a:cs typeface="Courier New" panose="02070309020205020404" pitchFamily="49" charset="0"/>
                  </a:rPr>
                  <a:t>GPU!!</a:t>
                </a:r>
                <a:endParaRPr lang="en-US" sz="1800" dirty="0">
                  <a:latin typeface="+mn-lt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B3DDC58-00B8-476C-96AB-3977B7410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397001"/>
                <a:ext cx="11379200" cy="4729164"/>
              </a:xfrm>
              <a:blipFill>
                <a:blip r:embed="rId2"/>
                <a:stretch>
                  <a:fillRect l="-1125" t="-2062" b="-9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9004299" y="1397001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3429000" cy="31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0FA40F-933A-435F-BB18-31F43085D1E5}"/>
              </a:ext>
            </a:extLst>
          </p:cNvPr>
          <p:cNvGraphicFramePr>
            <a:graphicFrameLocks noGrp="1"/>
          </p:cNvGraphicFramePr>
          <p:nvPr/>
        </p:nvGraphicFramePr>
        <p:xfrm>
          <a:off x="8153400" y="3429000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F601724-8847-4615-A9B5-005F671F8158}"/>
                  </a:ext>
                </a:extLst>
              </p14:cNvPr>
              <p14:cNvContentPartPr/>
              <p14:nvPr/>
            </p14:nvContentPartPr>
            <p14:xfrm>
              <a:off x="313560" y="1402200"/>
              <a:ext cx="10356120" cy="5247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F601724-8847-4615-A9B5-005F671F815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200" y="1392840"/>
                <a:ext cx="10374840" cy="526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976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36FDC86-1F58-4F6A-B79F-E3F9E2D9CDC2}"/>
              </a:ext>
            </a:extLst>
          </p:cNvPr>
          <p:cNvGraphicFramePr>
            <a:graphicFrameLocks noGrp="1"/>
          </p:cNvGraphicFramePr>
          <p:nvPr/>
        </p:nvGraphicFramePr>
        <p:xfrm>
          <a:off x="6316980" y="2350909"/>
          <a:ext cx="3154680" cy="3128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Convolution: Padding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0200CCD-A7A9-418A-8397-FF05E2A4BFC2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1828800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3877210-119D-4447-A0E3-8C328CEEF12F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1828799"/>
          <a:ext cx="4206240" cy="4172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46A3215-D47B-4BB5-841C-D8A37863A387}"/>
                  </a:ext>
                </a:extLst>
              </p14:cNvPr>
              <p14:cNvContentPartPr/>
              <p14:nvPr/>
            </p14:nvContentPartPr>
            <p14:xfrm>
              <a:off x="167400" y="128520"/>
              <a:ext cx="11624040" cy="6330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46A3215-D47B-4BB5-841C-D8A37863A3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040" y="119160"/>
                <a:ext cx="11642760" cy="634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27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738171-2BD3-416C-9F8B-81B33E340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68" y="4707982"/>
            <a:ext cx="2058730" cy="2054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076910-17BD-451F-9E9E-99C6A9B3E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458" y="4697742"/>
            <a:ext cx="2058730" cy="206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D4EDA0-087E-444F-9048-F862402B3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813" y="4687440"/>
            <a:ext cx="2058730" cy="2064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8" y="367131"/>
            <a:ext cx="11208101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 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Which kernel goes with which output image?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64547" y="1862668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379145" y="1862667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9002498" y="1849005"/>
          <a:ext cx="2311400" cy="20937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26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680ADA5-5655-4FA9-9896-32BF04605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98" y="1826271"/>
            <a:ext cx="2139215" cy="2139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1B72DE-EB3A-4E0B-968A-21E01A8C5242}"/>
              </a:ext>
            </a:extLst>
          </p:cNvPr>
          <p:cNvSpPr txBox="1"/>
          <p:nvPr/>
        </p:nvSpPr>
        <p:spPr>
          <a:xfrm>
            <a:off x="3864547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B618C-96B1-4BAE-B555-11CFFA60EFD4}"/>
              </a:ext>
            </a:extLst>
          </p:cNvPr>
          <p:cNvSpPr txBox="1"/>
          <p:nvPr/>
        </p:nvSpPr>
        <p:spPr>
          <a:xfrm>
            <a:off x="6314983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59E2C-4419-4561-8395-840466E3720F}"/>
              </a:ext>
            </a:extLst>
          </p:cNvPr>
          <p:cNvSpPr txBox="1"/>
          <p:nvPr/>
        </p:nvSpPr>
        <p:spPr>
          <a:xfrm>
            <a:off x="8978489" y="1291066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C6E099-D02A-4440-B7B7-7177E2A96972}"/>
              </a:ext>
            </a:extLst>
          </p:cNvPr>
          <p:cNvSpPr txBox="1"/>
          <p:nvPr/>
        </p:nvSpPr>
        <p:spPr>
          <a:xfrm>
            <a:off x="3670458" y="4174521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01622E-735B-4D10-B215-0AA92F53103D}"/>
              </a:ext>
            </a:extLst>
          </p:cNvPr>
          <p:cNvSpPr txBox="1"/>
          <p:nvPr/>
        </p:nvSpPr>
        <p:spPr>
          <a:xfrm>
            <a:off x="6462813" y="414950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1F0A9A-B0F3-4A62-8D6A-88A2B73A7B59}"/>
              </a:ext>
            </a:extLst>
          </p:cNvPr>
          <p:cNvSpPr txBox="1"/>
          <p:nvPr/>
        </p:nvSpPr>
        <p:spPr>
          <a:xfrm>
            <a:off x="9159789" y="4160149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A6D3C-44F1-496F-A5F8-1DA6B1E83AC2}"/>
              </a:ext>
            </a:extLst>
          </p:cNvPr>
          <p:cNvSpPr txBox="1"/>
          <p:nvPr/>
        </p:nvSpPr>
        <p:spPr>
          <a:xfrm>
            <a:off x="491995" y="1285643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E9BD9F6-5CE6-4556-9A71-1590AC878558}"/>
                  </a:ext>
                </a:extLst>
              </p14:cNvPr>
              <p14:cNvContentPartPr/>
              <p14:nvPr/>
            </p14:nvContentPartPr>
            <p14:xfrm>
              <a:off x="2081880" y="1434600"/>
              <a:ext cx="9436680" cy="4623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E9BD9F6-5CE6-4556-9A71-1590AC87855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72520" y="1425240"/>
                <a:ext cx="9455400" cy="464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52628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738171-2BD3-416C-9F8B-81B33E340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68" y="4707982"/>
            <a:ext cx="2058730" cy="2054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076910-17BD-451F-9E9E-99C6A9B3E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458" y="4697742"/>
            <a:ext cx="2058730" cy="206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D4EDA0-087E-444F-9048-F862402B3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813" y="4687440"/>
            <a:ext cx="2058730" cy="2064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8" y="367131"/>
            <a:ext cx="11208101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Which kernel goes with which output image?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64547" y="1862668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379145" y="1862667"/>
          <a:ext cx="1701798" cy="1566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9002498" y="1849005"/>
          <a:ext cx="2311400" cy="20937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26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6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680ADA5-5655-4FA9-9896-32BF04605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98" y="1826271"/>
            <a:ext cx="2139215" cy="2139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1B72DE-EB3A-4E0B-968A-21E01A8C5242}"/>
              </a:ext>
            </a:extLst>
          </p:cNvPr>
          <p:cNvSpPr txBox="1"/>
          <p:nvPr/>
        </p:nvSpPr>
        <p:spPr>
          <a:xfrm>
            <a:off x="3864547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EB618C-96B1-4BAE-B555-11CFFA60EFD4}"/>
              </a:ext>
            </a:extLst>
          </p:cNvPr>
          <p:cNvSpPr txBox="1"/>
          <p:nvPr/>
        </p:nvSpPr>
        <p:spPr>
          <a:xfrm>
            <a:off x="6314983" y="1303613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59E2C-4419-4561-8395-840466E3720F}"/>
              </a:ext>
            </a:extLst>
          </p:cNvPr>
          <p:cNvSpPr txBox="1"/>
          <p:nvPr/>
        </p:nvSpPr>
        <p:spPr>
          <a:xfrm>
            <a:off x="8978489" y="1291066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C6E099-D02A-4440-B7B7-7177E2A96972}"/>
              </a:ext>
            </a:extLst>
          </p:cNvPr>
          <p:cNvSpPr txBox="1"/>
          <p:nvPr/>
        </p:nvSpPr>
        <p:spPr>
          <a:xfrm>
            <a:off x="3670458" y="4174521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01622E-735B-4D10-B215-0AA92F53103D}"/>
              </a:ext>
            </a:extLst>
          </p:cNvPr>
          <p:cNvSpPr txBox="1"/>
          <p:nvPr/>
        </p:nvSpPr>
        <p:spPr>
          <a:xfrm>
            <a:off x="6462813" y="414950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1F0A9A-B0F3-4A62-8D6A-88A2B73A7B59}"/>
              </a:ext>
            </a:extLst>
          </p:cNvPr>
          <p:cNvSpPr txBox="1"/>
          <p:nvPr/>
        </p:nvSpPr>
        <p:spPr>
          <a:xfrm>
            <a:off x="9159789" y="4160149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A6D3C-44F1-496F-A5F8-1DA6B1E83AC2}"/>
              </a:ext>
            </a:extLst>
          </p:cNvPr>
          <p:cNvSpPr txBox="1"/>
          <p:nvPr/>
        </p:nvSpPr>
        <p:spPr>
          <a:xfrm>
            <a:off x="491995" y="1285643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9189894-6BD3-4535-9AAF-71B4FA406AD1}"/>
              </a:ext>
            </a:extLst>
          </p:cNvPr>
          <p:cNvCxnSpPr>
            <a:cxnSpLocks/>
          </p:cNvCxnSpPr>
          <p:nvPr/>
        </p:nvCxnSpPr>
        <p:spPr>
          <a:xfrm>
            <a:off x="4930422" y="3594447"/>
            <a:ext cx="4048067" cy="816669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6B075A3-3847-4360-8FF3-21778878D148}"/>
              </a:ext>
            </a:extLst>
          </p:cNvPr>
          <p:cNvCxnSpPr>
            <a:cxnSpLocks/>
          </p:cNvCxnSpPr>
          <p:nvPr/>
        </p:nvCxnSpPr>
        <p:spPr>
          <a:xfrm flipH="1">
            <a:off x="4786313" y="3700463"/>
            <a:ext cx="2471737" cy="757237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1D26C2-9CE3-4EE7-8C3D-8E643C3B4C73}"/>
              </a:ext>
            </a:extLst>
          </p:cNvPr>
          <p:cNvCxnSpPr>
            <a:cxnSpLocks/>
          </p:cNvCxnSpPr>
          <p:nvPr/>
        </p:nvCxnSpPr>
        <p:spPr>
          <a:xfrm flipH="1">
            <a:off x="7475749" y="3666661"/>
            <a:ext cx="1168190" cy="855332"/>
          </a:xfrm>
          <a:prstGeom prst="straightConnector1">
            <a:avLst/>
          </a:prstGeom>
          <a:ln w="508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390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536F446-4717-4126-9FBF-BC6FC0006CFC}"/>
              </a:ext>
            </a:extLst>
          </p:cNvPr>
          <p:cNvSpPr/>
          <p:nvPr/>
        </p:nvSpPr>
        <p:spPr>
          <a:xfrm>
            <a:off x="9832623" y="3733800"/>
            <a:ext cx="21336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057412C-F5C0-4339-BFEF-E80FCD219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80" y="2943469"/>
            <a:ext cx="5229988" cy="256259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2CA0C9F-A02E-4437-9681-D6C0C49A3DB9}"/>
              </a:ext>
            </a:extLst>
          </p:cNvPr>
          <p:cNvSpPr/>
          <p:nvPr/>
        </p:nvSpPr>
        <p:spPr>
          <a:xfrm>
            <a:off x="4702984" y="2520976"/>
            <a:ext cx="3014719" cy="3700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B7873B9-8B74-427B-AD08-4CB56FA345B9}"/>
                  </a:ext>
                </a:extLst>
              </p14:cNvPr>
              <p14:cNvContentPartPr/>
              <p14:nvPr/>
            </p14:nvContentPartPr>
            <p14:xfrm>
              <a:off x="1169640" y="1051560"/>
              <a:ext cx="3234600" cy="3969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B7873B9-8B74-427B-AD08-4CB56FA345B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60280" y="1042200"/>
                <a:ext cx="3253320" cy="398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330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B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8497358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D7AD-5D13-46B6-80E8-E4E54A86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Convolution: Stride=2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56FAD0-3273-4CC3-99B8-62F72478C39C}"/>
              </a:ext>
            </a:extLst>
          </p:cNvPr>
          <p:cNvGraphicFramePr>
            <a:graphicFrameLocks noGrp="1"/>
          </p:cNvGraphicFramePr>
          <p:nvPr/>
        </p:nvGraphicFramePr>
        <p:xfrm>
          <a:off x="10363200" y="1295400"/>
          <a:ext cx="1508760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  <a:latin typeface="CMU Serif Roman"/>
                          <a:cs typeface="CMU Serif Roman"/>
                        </a:rPr>
                        <a:t>.25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92C861-5418-4348-A0E1-5E277C98D4C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295400"/>
          <a:ext cx="5257800" cy="5217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651273475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88942845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302835428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4114437689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19134673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7192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25525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13599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22654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888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A9F0A9A-BEA5-48B3-8106-4072DD2F902B}"/>
              </a:ext>
            </a:extLst>
          </p:cNvPr>
          <p:cNvGraphicFramePr>
            <a:graphicFrameLocks noGrp="1"/>
          </p:cNvGraphicFramePr>
          <p:nvPr/>
        </p:nvGraphicFramePr>
        <p:xfrm>
          <a:off x="6934200" y="2514600"/>
          <a:ext cx="2628900" cy="26066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06680458"/>
                    </a:ext>
                  </a:extLst>
                </a:gridCol>
                <a:gridCol w="525780">
                  <a:extLst>
                    <a:ext uri="{9D8B030D-6E8A-4147-A177-3AD203B41FA5}">
                      <a16:colId xmlns:a16="http://schemas.microsoft.com/office/drawing/2014/main" val="2958195020"/>
                    </a:ext>
                  </a:extLst>
                </a:gridCol>
              </a:tblGrid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26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18321"/>
                  </a:ext>
                </a:extLst>
              </a:tr>
              <a:tr h="5221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9167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54306B3-0D58-4533-88A5-375AC7AAE224}"/>
              </a:ext>
            </a:extLst>
          </p:cNvPr>
          <p:cNvSpPr/>
          <p:nvPr/>
        </p:nvSpPr>
        <p:spPr>
          <a:xfrm>
            <a:off x="5562600" y="1579879"/>
            <a:ext cx="45720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842040A-C662-4B85-B6C5-A4A539AF7C43}"/>
                  </a:ext>
                </a:extLst>
              </p14:cNvPr>
              <p14:cNvContentPartPr/>
              <p14:nvPr/>
            </p14:nvContentPartPr>
            <p14:xfrm>
              <a:off x="252000" y="488880"/>
              <a:ext cx="11407320" cy="3017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842040A-C662-4B85-B6C5-A4A539AF7C4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40" y="479520"/>
                <a:ext cx="11426040" cy="303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25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07A9A-AF5E-4E38-8091-0D758A15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Stride: Max Pooling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39D71-E5B6-4A43-95E5-4F2BE7332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8"/>
          <a:stretch/>
        </p:blipFill>
        <p:spPr>
          <a:xfrm>
            <a:off x="838200" y="1612251"/>
            <a:ext cx="10287000" cy="36334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CCBB5E-2DD5-44A5-8A0A-69DD772BA3FD}"/>
              </a:ext>
            </a:extLst>
          </p:cNvPr>
          <p:cNvSpPr/>
          <p:nvPr/>
        </p:nvSpPr>
        <p:spPr>
          <a:xfrm>
            <a:off x="304800" y="6019800"/>
            <a:ext cx="1135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Stanford CS 231n, Spring 2017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04AAD21-3D63-41C2-803E-E8CC8B626C4C}"/>
                  </a:ext>
                </a:extLst>
              </p14:cNvPr>
              <p14:cNvContentPartPr/>
              <p14:nvPr/>
            </p14:nvContentPartPr>
            <p14:xfrm>
              <a:off x="681480" y="1267560"/>
              <a:ext cx="8772120" cy="4093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04AAD21-3D63-41C2-803E-E8CC8B626C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120" y="1258200"/>
                <a:ext cx="8790840" cy="411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46375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B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4450051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8153400" y="3352800"/>
            <a:ext cx="914400" cy="479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153400" y="3962400"/>
            <a:ext cx="914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0200" y="2667000"/>
            <a:ext cx="838200" cy="2603191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>
            <a:off x="8153400" y="4114800"/>
            <a:ext cx="914400" cy="4572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5000" contrast="7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7600" y="3124200"/>
            <a:ext cx="533400" cy="1662430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>
            <a:off x="101346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Down Arrow 60"/>
          <p:cNvSpPr/>
          <p:nvPr/>
        </p:nvSpPr>
        <p:spPr>
          <a:xfrm>
            <a:off x="104394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4" name="Table 63"/>
          <p:cNvGraphicFramePr>
            <a:graphicFrameLocks noGrp="1"/>
          </p:cNvGraphicFramePr>
          <p:nvPr/>
        </p:nvGraphicFramePr>
        <p:xfrm>
          <a:off x="8214360" y="3048000"/>
          <a:ext cx="624840" cy="53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/>
        </p:nvGraphicFramePr>
        <p:xfrm>
          <a:off x="8214360" y="4343400"/>
          <a:ext cx="624840" cy="53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50000"/>
                        </a:lnSpc>
                      </a:pPr>
                      <a:endParaRPr lang="en-US" sz="800" dirty="0">
                        <a:latin typeface="CMU Serif Roman"/>
                        <a:cs typeface="CMU Serif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B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Pooling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831FB3B-C523-4228-BB40-B399660BA911}"/>
                  </a:ext>
                </a:extLst>
              </p14:cNvPr>
              <p14:cNvContentPartPr/>
              <p14:nvPr/>
            </p14:nvContentPartPr>
            <p14:xfrm>
              <a:off x="438840" y="1776240"/>
              <a:ext cx="11100960" cy="1747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831FB3B-C523-4228-BB40-B399660BA91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9480" y="1766880"/>
                <a:ext cx="11119680" cy="176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3356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Jacobian: Vector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03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541E324-AA1B-47CB-A742-06E9940D2C06}"/>
                  </a:ext>
                </a:extLst>
              </p14:cNvPr>
              <p14:cNvContentPartPr/>
              <p14:nvPr/>
            </p14:nvContentPartPr>
            <p14:xfrm>
              <a:off x="106560" y="1266120"/>
              <a:ext cx="7503120" cy="3604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541E324-AA1B-47CB-A742-06E9940D2C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200" y="1256760"/>
                <a:ext cx="7521840" cy="362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85993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2133600" y="4038600"/>
            <a:ext cx="2057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4495800"/>
            <a:ext cx="1981200" cy="137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33600" y="2133600"/>
            <a:ext cx="2057400" cy="124151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90800" y="2133601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90800" y="3581400"/>
          <a:ext cx="1047939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9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438400" y="4953000"/>
          <a:ext cx="1423322" cy="1221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6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3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MU Serif Roman"/>
                          <a:cs typeface="CMU Serif Roman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24200"/>
            <a:ext cx="1600200" cy="1606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371600"/>
            <a:ext cx="1600200" cy="1600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3200400"/>
            <a:ext cx="1625803" cy="1600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5029200"/>
            <a:ext cx="1600200" cy="1587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1752600"/>
            <a:ext cx="838200" cy="8728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3505200"/>
            <a:ext cx="838200" cy="881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800" y="5410200"/>
            <a:ext cx="838200" cy="896007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6096000" y="21336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own Arrow 41"/>
          <p:cNvSpPr/>
          <p:nvPr/>
        </p:nvSpPr>
        <p:spPr>
          <a:xfrm>
            <a:off x="6400800" y="19050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962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own Arrow 43"/>
          <p:cNvSpPr/>
          <p:nvPr/>
        </p:nvSpPr>
        <p:spPr>
          <a:xfrm>
            <a:off x="6400800" y="3733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6096000" y="586740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Down Arrow 45"/>
          <p:cNvSpPr/>
          <p:nvPr/>
        </p:nvSpPr>
        <p:spPr>
          <a:xfrm>
            <a:off x="6400800" y="5638800"/>
            <a:ext cx="381000" cy="533400"/>
          </a:xfrm>
          <a:prstGeom prst="downArrow">
            <a:avLst/>
          </a:prstGeom>
          <a:solidFill>
            <a:srgbClr val="DB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28800" y="1524000"/>
            <a:ext cx="1701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Convolution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4600" y="1138535"/>
            <a:ext cx="1116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B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Pooling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E0765C1-789E-40AE-9A20-98DB231F709B}"/>
                  </a:ext>
                </a:extLst>
              </p14:cNvPr>
              <p14:cNvContentPartPr/>
              <p14:nvPr/>
            </p14:nvContentPartPr>
            <p14:xfrm>
              <a:off x="1745640" y="975600"/>
              <a:ext cx="1413720" cy="4831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E0765C1-789E-40AE-9A20-98DB231F709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36280" y="966240"/>
                <a:ext cx="1432440" cy="484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11241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r="-302"/>
          <a:stretch/>
        </p:blipFill>
        <p:spPr>
          <a:xfrm>
            <a:off x="94836" y="2577170"/>
            <a:ext cx="12020964" cy="329023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15718" y="1112957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Lenet5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Lecun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et al, 1998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Convnets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for digit recognition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6400" y="6172200"/>
            <a:ext cx="1186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LeCun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Yann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et al. "Gradient-based learning applied to document recognition." Proceedings of the IEEE 86.11 (1998): 2278-2324.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C9331D-3AAE-472D-BDF9-F1DC494CEEDE}"/>
                  </a:ext>
                </a:extLst>
              </p14:cNvPr>
              <p14:cNvContentPartPr/>
              <p14:nvPr/>
            </p14:nvContentPartPr>
            <p14:xfrm>
              <a:off x="439920" y="1550520"/>
              <a:ext cx="10069560" cy="4012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C9331D-3AAE-472D-BDF9-F1DC494CEE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560" y="1541160"/>
                <a:ext cx="10088280" cy="403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33089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r="-302"/>
          <a:stretch/>
        </p:blipFill>
        <p:spPr>
          <a:xfrm>
            <a:off x="171036" y="3411283"/>
            <a:ext cx="12020964" cy="3290230"/>
          </a:xfr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big many convolutional weights between S2 and C3?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S2: 6 channels @14x14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Conv: 5x5, pad=0, stride=1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C3: 16 channels @ 10x10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7600634" y="2098217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4726927-10DC-46DF-8556-D65A913AD7B0}"/>
                  </a:ext>
                </a:extLst>
              </p14:cNvPr>
              <p14:cNvContentPartPr/>
              <p14:nvPr/>
            </p14:nvContentPartPr>
            <p14:xfrm>
              <a:off x="4260240" y="3723120"/>
              <a:ext cx="3455280" cy="2607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4726927-10DC-46DF-8556-D65A913AD7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0880" y="3713760"/>
                <a:ext cx="3474000" cy="262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97832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r="-302"/>
          <a:stretch/>
        </p:blipFill>
        <p:spPr>
          <a:xfrm>
            <a:off x="155275" y="3419751"/>
            <a:ext cx="7955792" cy="3290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3558434" y="2106685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415DB3-3C21-4FA7-8F40-EE06A6E2276E}"/>
              </a:ext>
            </a:extLst>
          </p:cNvPr>
          <p:cNvCxnSpPr>
            <a:cxnSpLocks/>
          </p:cNvCxnSpPr>
          <p:nvPr/>
        </p:nvCxnSpPr>
        <p:spPr>
          <a:xfrm flipV="1">
            <a:off x="6687228" y="5064866"/>
            <a:ext cx="1423839" cy="286499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big many convolutional weights between S2 and C3?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S2: 6 channels @14x14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Conv: 5x5, pad=0, stride=1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C3: 16 channels @ 10x10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E42F4-2E22-490B-89B3-98C7B9F8910A}"/>
              </a:ext>
            </a:extLst>
          </p:cNvPr>
          <p:cNvSpPr/>
          <p:nvPr/>
        </p:nvSpPr>
        <p:spPr>
          <a:xfrm rot="19102652">
            <a:off x="-85881" y="5053640"/>
            <a:ext cx="1145761" cy="244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49D2E-F007-442B-BEAE-E2B3586B28E2}"/>
              </a:ext>
            </a:extLst>
          </p:cNvPr>
          <p:cNvSpPr/>
          <p:nvPr/>
        </p:nvSpPr>
        <p:spPr>
          <a:xfrm>
            <a:off x="0" y="4408054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76971-2426-4B80-A12A-BFD393EC15BC}"/>
              </a:ext>
            </a:extLst>
          </p:cNvPr>
          <p:cNvSpPr/>
          <p:nvPr/>
        </p:nvSpPr>
        <p:spPr>
          <a:xfrm rot="16200000">
            <a:off x="3759673" y="5465795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35FD3-9E44-4C36-9497-487201FDCFA4}"/>
              </a:ext>
            </a:extLst>
          </p:cNvPr>
          <p:cNvSpPr/>
          <p:nvPr/>
        </p:nvSpPr>
        <p:spPr>
          <a:xfrm rot="16200000">
            <a:off x="3360817" y="5775615"/>
            <a:ext cx="1143542" cy="40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BC39E-7FD2-4EE1-A062-3AE92E9529B6}"/>
              </a:ext>
            </a:extLst>
          </p:cNvPr>
          <p:cNvSpPr/>
          <p:nvPr/>
        </p:nvSpPr>
        <p:spPr>
          <a:xfrm rot="16200000">
            <a:off x="2289982" y="3342406"/>
            <a:ext cx="248751" cy="95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00F92B-7032-4B3A-BCA2-D8CD7960E117}"/>
              </a:ext>
            </a:extLst>
          </p:cNvPr>
          <p:cNvSpPr/>
          <p:nvPr/>
        </p:nvSpPr>
        <p:spPr>
          <a:xfrm>
            <a:off x="4911305" y="4560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96988-7947-4DD7-9446-FF0B5C63DB9B}"/>
              </a:ext>
            </a:extLst>
          </p:cNvPr>
          <p:cNvSpPr/>
          <p:nvPr/>
        </p:nvSpPr>
        <p:spPr>
          <a:xfrm>
            <a:off x="5063705" y="47127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A7833-B717-413C-A550-2C25A28461D1}"/>
              </a:ext>
            </a:extLst>
          </p:cNvPr>
          <p:cNvSpPr/>
          <p:nvPr/>
        </p:nvSpPr>
        <p:spPr>
          <a:xfrm>
            <a:off x="5216105" y="48651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6A920E-3F03-429C-B8EB-ED44050EBF77}"/>
              </a:ext>
            </a:extLst>
          </p:cNvPr>
          <p:cNvSpPr/>
          <p:nvPr/>
        </p:nvSpPr>
        <p:spPr>
          <a:xfrm>
            <a:off x="5368505" y="50175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11ACE-866B-4162-B540-DDD26570E4F1}"/>
              </a:ext>
            </a:extLst>
          </p:cNvPr>
          <p:cNvSpPr/>
          <p:nvPr/>
        </p:nvSpPr>
        <p:spPr>
          <a:xfrm>
            <a:off x="5520905" y="51699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E9EFE5-5EBB-4C6A-BC4D-713477F4D2C5}"/>
              </a:ext>
            </a:extLst>
          </p:cNvPr>
          <p:cNvSpPr/>
          <p:nvPr/>
        </p:nvSpPr>
        <p:spPr>
          <a:xfrm>
            <a:off x="5673305" y="5322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4DB61D-162B-459B-A37C-0D8C4A1EFE69}"/>
              </a:ext>
            </a:extLst>
          </p:cNvPr>
          <p:cNvSpPr/>
          <p:nvPr/>
        </p:nvSpPr>
        <p:spPr>
          <a:xfrm>
            <a:off x="6493553" y="4560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A7DC7-63DF-4CA7-B680-D608FF9601E6}"/>
              </a:ext>
            </a:extLst>
          </p:cNvPr>
          <p:cNvSpPr/>
          <p:nvPr/>
        </p:nvSpPr>
        <p:spPr>
          <a:xfrm>
            <a:off x="6645953" y="4712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1504F6-CFF9-4A84-AC1A-71D9E7402D51}"/>
              </a:ext>
            </a:extLst>
          </p:cNvPr>
          <p:cNvSpPr/>
          <p:nvPr/>
        </p:nvSpPr>
        <p:spPr>
          <a:xfrm>
            <a:off x="6798353" y="48651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363EBC-7188-48C2-A93F-913BBFDDDF3F}"/>
              </a:ext>
            </a:extLst>
          </p:cNvPr>
          <p:cNvSpPr/>
          <p:nvPr/>
        </p:nvSpPr>
        <p:spPr>
          <a:xfrm>
            <a:off x="6950753" y="50175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5D6ED9-C1BD-4F31-A579-B78D96706AE5}"/>
              </a:ext>
            </a:extLst>
          </p:cNvPr>
          <p:cNvSpPr/>
          <p:nvPr/>
        </p:nvSpPr>
        <p:spPr>
          <a:xfrm>
            <a:off x="7103153" y="51699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563D38-CFE8-4687-AF2F-51DD7DD27E9F}"/>
              </a:ext>
            </a:extLst>
          </p:cNvPr>
          <p:cNvSpPr/>
          <p:nvPr/>
        </p:nvSpPr>
        <p:spPr>
          <a:xfrm>
            <a:off x="7255553" y="5322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0C1C8F-9DCF-4E51-8B45-FF448402DA05}"/>
              </a:ext>
            </a:extLst>
          </p:cNvPr>
          <p:cNvSpPr/>
          <p:nvPr/>
        </p:nvSpPr>
        <p:spPr>
          <a:xfrm>
            <a:off x="7407953" y="5474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68EF2A-B76B-473D-8D72-A128811D1E0C}"/>
              </a:ext>
            </a:extLst>
          </p:cNvPr>
          <p:cNvSpPr/>
          <p:nvPr/>
        </p:nvSpPr>
        <p:spPr>
          <a:xfrm>
            <a:off x="8346444" y="4823582"/>
            <a:ext cx="59161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4C33F-4671-4A00-921F-09E12BC363F2}"/>
              </a:ext>
            </a:extLst>
          </p:cNvPr>
          <p:cNvSpPr txBox="1"/>
          <p:nvPr/>
        </p:nvSpPr>
        <p:spPr>
          <a:xfrm>
            <a:off x="4749160" y="4090139"/>
            <a:ext cx="600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image in C3 is actually the result of a 3D convolution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4D36BA-A5E7-44CB-8C2D-F9DF9D30C17C}"/>
              </a:ext>
            </a:extLst>
          </p:cNvPr>
          <p:cNvSpPr txBox="1"/>
          <p:nvPr/>
        </p:nvSpPr>
        <p:spPr>
          <a:xfrm>
            <a:off x="5115073" y="6301150"/>
            <a:ext cx="151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S2: 6x14x14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7E47BD-F01E-4A72-A741-CCCABC92B787}"/>
              </a:ext>
            </a:extLst>
          </p:cNvPr>
          <p:cNvSpPr txBox="1"/>
          <p:nvPr/>
        </p:nvSpPr>
        <p:spPr>
          <a:xfrm>
            <a:off x="6627302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Kernel_1: 6x5x5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66A3CB-9171-4FE7-B06A-C6545788296A}"/>
              </a:ext>
            </a:extLst>
          </p:cNvPr>
          <p:cNvSpPr txBox="1"/>
          <p:nvPr/>
        </p:nvSpPr>
        <p:spPr>
          <a:xfrm>
            <a:off x="8388264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C3_1: 1x10x10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43A6571-6A83-4E15-A7F6-F4E117CB7DA3}"/>
                  </a:ext>
                </a:extLst>
              </p14:cNvPr>
              <p14:cNvContentPartPr/>
              <p14:nvPr/>
            </p14:nvContentPartPr>
            <p14:xfrm>
              <a:off x="3039120" y="3196080"/>
              <a:ext cx="5478840" cy="3128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43A6571-6A83-4E15-A7F6-F4E117CB7D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29760" y="3186720"/>
                <a:ext cx="5497560" cy="314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48721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r="-302"/>
          <a:stretch/>
        </p:blipFill>
        <p:spPr>
          <a:xfrm>
            <a:off x="155275" y="3419751"/>
            <a:ext cx="7955792" cy="3290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3558434" y="2106685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4DB61D-162B-459B-A37C-0D8C4A1EFE69}"/>
              </a:ext>
            </a:extLst>
          </p:cNvPr>
          <p:cNvSpPr/>
          <p:nvPr/>
        </p:nvSpPr>
        <p:spPr>
          <a:xfrm>
            <a:off x="6493553" y="4560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A7DC7-63DF-4CA7-B680-D608FF9601E6}"/>
              </a:ext>
            </a:extLst>
          </p:cNvPr>
          <p:cNvSpPr/>
          <p:nvPr/>
        </p:nvSpPr>
        <p:spPr>
          <a:xfrm>
            <a:off x="6645953" y="4712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39602C9-E886-4536-970A-46209B1F0D85}"/>
              </a:ext>
            </a:extLst>
          </p:cNvPr>
          <p:cNvCxnSpPr>
            <a:cxnSpLocks/>
          </p:cNvCxnSpPr>
          <p:nvPr/>
        </p:nvCxnSpPr>
        <p:spPr>
          <a:xfrm flipV="1">
            <a:off x="6296870" y="3517126"/>
            <a:ext cx="1845644" cy="1424002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887B0A5-B54D-4C2A-99A6-320AB05E80BC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6687228" y="5064866"/>
            <a:ext cx="1423839" cy="286499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big many convolutional weights between S2 and C3?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S2: 6 channels @14x14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Conv: 5x5, pad=0, stride=1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C3: 16 channels @ 10x10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E42F4-2E22-490B-89B3-98C7B9F8910A}"/>
              </a:ext>
            </a:extLst>
          </p:cNvPr>
          <p:cNvSpPr/>
          <p:nvPr/>
        </p:nvSpPr>
        <p:spPr>
          <a:xfrm rot="19102652">
            <a:off x="-85881" y="5053640"/>
            <a:ext cx="1145761" cy="244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49D2E-F007-442B-BEAE-E2B3586B28E2}"/>
              </a:ext>
            </a:extLst>
          </p:cNvPr>
          <p:cNvSpPr/>
          <p:nvPr/>
        </p:nvSpPr>
        <p:spPr>
          <a:xfrm>
            <a:off x="0" y="4408054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76971-2426-4B80-A12A-BFD393EC15BC}"/>
              </a:ext>
            </a:extLst>
          </p:cNvPr>
          <p:cNvSpPr/>
          <p:nvPr/>
        </p:nvSpPr>
        <p:spPr>
          <a:xfrm rot="16200000">
            <a:off x="3759673" y="5465795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35FD3-9E44-4C36-9497-487201FDCFA4}"/>
              </a:ext>
            </a:extLst>
          </p:cNvPr>
          <p:cNvSpPr/>
          <p:nvPr/>
        </p:nvSpPr>
        <p:spPr>
          <a:xfrm rot="16200000">
            <a:off x="3360817" y="5775615"/>
            <a:ext cx="1143542" cy="40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BC39E-7FD2-4EE1-A062-3AE92E9529B6}"/>
              </a:ext>
            </a:extLst>
          </p:cNvPr>
          <p:cNvSpPr/>
          <p:nvPr/>
        </p:nvSpPr>
        <p:spPr>
          <a:xfrm rot="16200000">
            <a:off x="2289982" y="3342406"/>
            <a:ext cx="248751" cy="95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00F92B-7032-4B3A-BCA2-D8CD7960E117}"/>
              </a:ext>
            </a:extLst>
          </p:cNvPr>
          <p:cNvSpPr/>
          <p:nvPr/>
        </p:nvSpPr>
        <p:spPr>
          <a:xfrm>
            <a:off x="4911305" y="4560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96988-7947-4DD7-9446-FF0B5C63DB9B}"/>
              </a:ext>
            </a:extLst>
          </p:cNvPr>
          <p:cNvSpPr/>
          <p:nvPr/>
        </p:nvSpPr>
        <p:spPr>
          <a:xfrm>
            <a:off x="5063705" y="47127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A7833-B717-413C-A550-2C25A28461D1}"/>
              </a:ext>
            </a:extLst>
          </p:cNvPr>
          <p:cNvSpPr/>
          <p:nvPr/>
        </p:nvSpPr>
        <p:spPr>
          <a:xfrm>
            <a:off x="5216105" y="48651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6A920E-3F03-429C-B8EB-ED44050EBF77}"/>
              </a:ext>
            </a:extLst>
          </p:cNvPr>
          <p:cNvSpPr/>
          <p:nvPr/>
        </p:nvSpPr>
        <p:spPr>
          <a:xfrm>
            <a:off x="5368505" y="50175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11ACE-866B-4162-B540-DDD26570E4F1}"/>
              </a:ext>
            </a:extLst>
          </p:cNvPr>
          <p:cNvSpPr/>
          <p:nvPr/>
        </p:nvSpPr>
        <p:spPr>
          <a:xfrm>
            <a:off x="5520905" y="51699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E9EFE5-5EBB-4C6A-BC4D-713477F4D2C5}"/>
              </a:ext>
            </a:extLst>
          </p:cNvPr>
          <p:cNvSpPr/>
          <p:nvPr/>
        </p:nvSpPr>
        <p:spPr>
          <a:xfrm>
            <a:off x="5673305" y="5322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1504F6-CFF9-4A84-AC1A-71D9E7402D51}"/>
              </a:ext>
            </a:extLst>
          </p:cNvPr>
          <p:cNvSpPr/>
          <p:nvPr/>
        </p:nvSpPr>
        <p:spPr>
          <a:xfrm>
            <a:off x="6798353" y="48651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363EBC-7188-48C2-A93F-913BBFDDDF3F}"/>
              </a:ext>
            </a:extLst>
          </p:cNvPr>
          <p:cNvSpPr/>
          <p:nvPr/>
        </p:nvSpPr>
        <p:spPr>
          <a:xfrm>
            <a:off x="6950753" y="50175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5D6ED9-C1BD-4F31-A579-B78D96706AE5}"/>
              </a:ext>
            </a:extLst>
          </p:cNvPr>
          <p:cNvSpPr/>
          <p:nvPr/>
        </p:nvSpPr>
        <p:spPr>
          <a:xfrm>
            <a:off x="7103153" y="51699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563D38-CFE8-4687-AF2F-51DD7DD27E9F}"/>
              </a:ext>
            </a:extLst>
          </p:cNvPr>
          <p:cNvSpPr/>
          <p:nvPr/>
        </p:nvSpPr>
        <p:spPr>
          <a:xfrm>
            <a:off x="7255553" y="53223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0C1C8F-9DCF-4E51-8B45-FF448402DA05}"/>
              </a:ext>
            </a:extLst>
          </p:cNvPr>
          <p:cNvSpPr/>
          <p:nvPr/>
        </p:nvSpPr>
        <p:spPr>
          <a:xfrm>
            <a:off x="7407953" y="5474798"/>
            <a:ext cx="346076" cy="3723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68EF2A-B76B-473D-8D72-A128811D1E0C}"/>
              </a:ext>
            </a:extLst>
          </p:cNvPr>
          <p:cNvSpPr/>
          <p:nvPr/>
        </p:nvSpPr>
        <p:spPr>
          <a:xfrm>
            <a:off x="8346444" y="4823582"/>
            <a:ext cx="59161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4C33F-4671-4A00-921F-09E12BC363F2}"/>
              </a:ext>
            </a:extLst>
          </p:cNvPr>
          <p:cNvSpPr txBox="1"/>
          <p:nvPr/>
        </p:nvSpPr>
        <p:spPr>
          <a:xfrm>
            <a:off x="6096000" y="1980889"/>
            <a:ext cx="3892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image in C3 convolved S2 convolved with a different 3D kernel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4D36BA-A5E7-44CB-8C2D-F9DF9D30C17C}"/>
              </a:ext>
            </a:extLst>
          </p:cNvPr>
          <p:cNvSpPr txBox="1"/>
          <p:nvPr/>
        </p:nvSpPr>
        <p:spPr>
          <a:xfrm>
            <a:off x="5115073" y="6301150"/>
            <a:ext cx="151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S2: 6x14x14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565497-0E5A-4544-858B-6B60ADCC7954}"/>
              </a:ext>
            </a:extLst>
          </p:cNvPr>
          <p:cNvSpPr/>
          <p:nvPr/>
        </p:nvSpPr>
        <p:spPr>
          <a:xfrm>
            <a:off x="6477251" y="31150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FCEAB0-E374-4F0D-AFCC-0C93B02C8947}"/>
              </a:ext>
            </a:extLst>
          </p:cNvPr>
          <p:cNvSpPr/>
          <p:nvPr/>
        </p:nvSpPr>
        <p:spPr>
          <a:xfrm>
            <a:off x="6629651" y="32674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4B7E06-FA13-4A2B-AFF6-79DE18454872}"/>
              </a:ext>
            </a:extLst>
          </p:cNvPr>
          <p:cNvSpPr/>
          <p:nvPr/>
        </p:nvSpPr>
        <p:spPr>
          <a:xfrm>
            <a:off x="6782051" y="34198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B2B088-2064-432C-8587-D2CD72EBCAAD}"/>
              </a:ext>
            </a:extLst>
          </p:cNvPr>
          <p:cNvSpPr/>
          <p:nvPr/>
        </p:nvSpPr>
        <p:spPr>
          <a:xfrm>
            <a:off x="6934451" y="35722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56747F-5439-4BE2-81E5-ADBBEAEBD2D0}"/>
              </a:ext>
            </a:extLst>
          </p:cNvPr>
          <p:cNvSpPr/>
          <p:nvPr/>
        </p:nvSpPr>
        <p:spPr>
          <a:xfrm>
            <a:off x="7086851" y="37246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FE86B93-819C-41E3-92F5-56E844EB2B6D}"/>
              </a:ext>
            </a:extLst>
          </p:cNvPr>
          <p:cNvSpPr/>
          <p:nvPr/>
        </p:nvSpPr>
        <p:spPr>
          <a:xfrm>
            <a:off x="7239251" y="38770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2245D9-071E-4BC0-A6D8-85002031385E}"/>
              </a:ext>
            </a:extLst>
          </p:cNvPr>
          <p:cNvSpPr/>
          <p:nvPr/>
        </p:nvSpPr>
        <p:spPr>
          <a:xfrm>
            <a:off x="7391651" y="4029465"/>
            <a:ext cx="346076" cy="372334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8123FD-962D-48D5-96A5-FFAC79BD576C}"/>
              </a:ext>
            </a:extLst>
          </p:cNvPr>
          <p:cNvSpPr/>
          <p:nvPr/>
        </p:nvSpPr>
        <p:spPr>
          <a:xfrm>
            <a:off x="8306968" y="3164600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2044BB-3C7F-4699-9C25-2C9C207D7A9F}"/>
              </a:ext>
            </a:extLst>
          </p:cNvPr>
          <p:cNvSpPr txBox="1"/>
          <p:nvPr/>
        </p:nvSpPr>
        <p:spPr>
          <a:xfrm>
            <a:off x="6461485" y="2708620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Kernel_2: 6x5x5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7E6A8F-A139-4B2C-9461-614C17C1C6A7}"/>
              </a:ext>
            </a:extLst>
          </p:cNvPr>
          <p:cNvSpPr txBox="1"/>
          <p:nvPr/>
        </p:nvSpPr>
        <p:spPr>
          <a:xfrm>
            <a:off x="8222447" y="2708620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C3_2: 1x10x10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877AF8-EE1B-4340-B43A-526F3C743871}"/>
              </a:ext>
            </a:extLst>
          </p:cNvPr>
          <p:cNvSpPr txBox="1"/>
          <p:nvPr/>
        </p:nvSpPr>
        <p:spPr>
          <a:xfrm>
            <a:off x="6627302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Kernel_1: 6x5x5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C26F11-1227-4DC8-84F2-AAD6E6577704}"/>
              </a:ext>
            </a:extLst>
          </p:cNvPr>
          <p:cNvSpPr txBox="1"/>
          <p:nvPr/>
        </p:nvSpPr>
        <p:spPr>
          <a:xfrm>
            <a:off x="8388264" y="5922065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C3_1: 1x10x10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AC77E03-EBAB-4D58-8C72-8BAA4C1DF45C}"/>
                  </a:ext>
                </a:extLst>
              </p14:cNvPr>
              <p14:cNvContentPartPr/>
              <p14:nvPr/>
            </p14:nvContentPartPr>
            <p14:xfrm>
              <a:off x="3461400" y="5272920"/>
              <a:ext cx="330840" cy="299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AC77E03-EBAB-4D58-8C72-8BAA4C1DF4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2040" y="5263560"/>
                <a:ext cx="349560" cy="31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85058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lenet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0" r="-302"/>
          <a:stretch/>
        </p:blipFill>
        <p:spPr>
          <a:xfrm>
            <a:off x="155275" y="3419751"/>
            <a:ext cx="7955792" cy="32902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554775-F76C-45B0-99D0-C7C5AFDFA095}"/>
              </a:ext>
            </a:extLst>
          </p:cNvPr>
          <p:cNvSpPr/>
          <p:nvPr/>
        </p:nvSpPr>
        <p:spPr>
          <a:xfrm rot="19102652">
            <a:off x="3558434" y="2106685"/>
            <a:ext cx="2971800" cy="588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Question: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6656" y="1181594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big many convolutional weights between S2 and C3?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S2: 6 channels @14x14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Conv: 5x5, pad=0, stride=1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C3: 16 channels @ 10x10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E42F4-2E22-490B-89B3-98C7B9F8910A}"/>
              </a:ext>
            </a:extLst>
          </p:cNvPr>
          <p:cNvSpPr/>
          <p:nvPr/>
        </p:nvSpPr>
        <p:spPr>
          <a:xfrm rot="19102652">
            <a:off x="-85881" y="5053640"/>
            <a:ext cx="1145761" cy="2449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49D2E-F007-442B-BEAE-E2B3586B28E2}"/>
              </a:ext>
            </a:extLst>
          </p:cNvPr>
          <p:cNvSpPr/>
          <p:nvPr/>
        </p:nvSpPr>
        <p:spPr>
          <a:xfrm>
            <a:off x="0" y="4408054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76971-2426-4B80-A12A-BFD393EC15BC}"/>
              </a:ext>
            </a:extLst>
          </p:cNvPr>
          <p:cNvSpPr/>
          <p:nvPr/>
        </p:nvSpPr>
        <p:spPr>
          <a:xfrm rot="16200000">
            <a:off x="3759673" y="5465795"/>
            <a:ext cx="495625" cy="1992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B35FD3-9E44-4C36-9497-487201FDCFA4}"/>
              </a:ext>
            </a:extLst>
          </p:cNvPr>
          <p:cNvSpPr/>
          <p:nvPr/>
        </p:nvSpPr>
        <p:spPr>
          <a:xfrm rot="16200000">
            <a:off x="3360817" y="5775615"/>
            <a:ext cx="1143542" cy="40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BC39E-7FD2-4EE1-A062-3AE92E9529B6}"/>
              </a:ext>
            </a:extLst>
          </p:cNvPr>
          <p:cNvSpPr/>
          <p:nvPr/>
        </p:nvSpPr>
        <p:spPr>
          <a:xfrm rot="16200000">
            <a:off x="2289982" y="3342406"/>
            <a:ext cx="248751" cy="95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00F92B-7032-4B3A-BCA2-D8CD7960E117}"/>
              </a:ext>
            </a:extLst>
          </p:cNvPr>
          <p:cNvSpPr/>
          <p:nvPr/>
        </p:nvSpPr>
        <p:spPr>
          <a:xfrm>
            <a:off x="4911305" y="4560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96988-7947-4DD7-9446-FF0B5C63DB9B}"/>
              </a:ext>
            </a:extLst>
          </p:cNvPr>
          <p:cNvSpPr/>
          <p:nvPr/>
        </p:nvSpPr>
        <p:spPr>
          <a:xfrm>
            <a:off x="5063705" y="47127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A7833-B717-413C-A550-2C25A28461D1}"/>
              </a:ext>
            </a:extLst>
          </p:cNvPr>
          <p:cNvSpPr/>
          <p:nvPr/>
        </p:nvSpPr>
        <p:spPr>
          <a:xfrm>
            <a:off x="5216105" y="48651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6A920E-3F03-429C-B8EB-ED44050EBF77}"/>
              </a:ext>
            </a:extLst>
          </p:cNvPr>
          <p:cNvSpPr/>
          <p:nvPr/>
        </p:nvSpPr>
        <p:spPr>
          <a:xfrm>
            <a:off x="5368505" y="50175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F11ACE-866B-4162-B540-DDD26570E4F1}"/>
              </a:ext>
            </a:extLst>
          </p:cNvPr>
          <p:cNvSpPr/>
          <p:nvPr/>
        </p:nvSpPr>
        <p:spPr>
          <a:xfrm>
            <a:off x="5520905" y="51699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E9EFE5-5EBB-4C6A-BC4D-713477F4D2C5}"/>
              </a:ext>
            </a:extLst>
          </p:cNvPr>
          <p:cNvSpPr/>
          <p:nvPr/>
        </p:nvSpPr>
        <p:spPr>
          <a:xfrm>
            <a:off x="5673305" y="5322397"/>
            <a:ext cx="845389" cy="898944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4C33F-4671-4A00-921F-09E12BC363F2}"/>
              </a:ext>
            </a:extLst>
          </p:cNvPr>
          <p:cNvSpPr txBox="1"/>
          <p:nvPr/>
        </p:nvSpPr>
        <p:spPr>
          <a:xfrm>
            <a:off x="6037032" y="2032697"/>
            <a:ext cx="5712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16 images in C3 are the result of doing 16 3D convolutions of S2 with 16 different 6x5x5 kernels.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Assuming no bias term, this is 16x6x5x5 weights!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4D36BA-A5E7-44CB-8C2D-F9DF9D30C17C}"/>
              </a:ext>
            </a:extLst>
          </p:cNvPr>
          <p:cNvSpPr txBox="1"/>
          <p:nvPr/>
        </p:nvSpPr>
        <p:spPr>
          <a:xfrm>
            <a:off x="5115073" y="6301150"/>
            <a:ext cx="151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S2: 6x14x14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877AF8-EE1B-4340-B43A-526F3C743871}"/>
              </a:ext>
            </a:extLst>
          </p:cNvPr>
          <p:cNvSpPr txBox="1"/>
          <p:nvPr/>
        </p:nvSpPr>
        <p:spPr>
          <a:xfrm>
            <a:off x="7194132" y="6120962"/>
            <a:ext cx="1827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Kernels: 16@6x5x5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C26F11-1227-4DC8-84F2-AAD6E6577704}"/>
              </a:ext>
            </a:extLst>
          </p:cNvPr>
          <p:cNvSpPr txBox="1"/>
          <p:nvPr/>
        </p:nvSpPr>
        <p:spPr>
          <a:xfrm>
            <a:off x="9158383" y="6319341"/>
            <a:ext cx="174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C3: 16@10x10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1068C9-5FF0-4845-A19C-1C1CCD29BE9D}"/>
              </a:ext>
            </a:extLst>
          </p:cNvPr>
          <p:cNvSpPr/>
          <p:nvPr/>
        </p:nvSpPr>
        <p:spPr>
          <a:xfrm>
            <a:off x="7137444" y="3518363"/>
            <a:ext cx="591610" cy="609600"/>
          </a:xfrm>
          <a:prstGeom prst="rect">
            <a:avLst/>
          </a:prstGeom>
          <a:solidFill>
            <a:srgbClr val="FFB9B9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2FE7D68-A260-4B40-A72F-623CFD832841}"/>
              </a:ext>
            </a:extLst>
          </p:cNvPr>
          <p:cNvSpPr/>
          <p:nvPr/>
        </p:nvSpPr>
        <p:spPr>
          <a:xfrm>
            <a:off x="7276474" y="3655067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A07BD32-F206-4EEC-B104-2ABA39DB9C5D}"/>
              </a:ext>
            </a:extLst>
          </p:cNvPr>
          <p:cNvSpPr/>
          <p:nvPr/>
        </p:nvSpPr>
        <p:spPr>
          <a:xfrm>
            <a:off x="7431021" y="3810418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3460787-5273-40EB-B16D-33F01EBD99D0}"/>
              </a:ext>
            </a:extLst>
          </p:cNvPr>
          <p:cNvSpPr/>
          <p:nvPr/>
        </p:nvSpPr>
        <p:spPr>
          <a:xfrm>
            <a:off x="7561410" y="3945769"/>
            <a:ext cx="59161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1B603E5-2D9A-4BD0-BD80-2C8A0DB831E2}"/>
              </a:ext>
            </a:extLst>
          </p:cNvPr>
          <p:cNvSpPr/>
          <p:nvPr/>
        </p:nvSpPr>
        <p:spPr>
          <a:xfrm>
            <a:off x="7709574" y="4095661"/>
            <a:ext cx="59161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01AA375-B4A1-48B6-B1E3-13A7D3977610}"/>
              </a:ext>
            </a:extLst>
          </p:cNvPr>
          <p:cNvSpPr/>
          <p:nvPr/>
        </p:nvSpPr>
        <p:spPr>
          <a:xfrm>
            <a:off x="7848604" y="4232365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53D73FF-5EE8-458D-BF1B-A867EF50F65B}"/>
              </a:ext>
            </a:extLst>
          </p:cNvPr>
          <p:cNvSpPr/>
          <p:nvPr/>
        </p:nvSpPr>
        <p:spPr>
          <a:xfrm>
            <a:off x="8003355" y="4377679"/>
            <a:ext cx="591610" cy="609600"/>
          </a:xfrm>
          <a:prstGeom prst="rect">
            <a:avLst/>
          </a:prstGeom>
          <a:solidFill>
            <a:srgbClr val="FFB9B9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E129529-B2CD-4A7F-A830-FD45EF3706E1}"/>
              </a:ext>
            </a:extLst>
          </p:cNvPr>
          <p:cNvSpPr/>
          <p:nvPr/>
        </p:nvSpPr>
        <p:spPr>
          <a:xfrm>
            <a:off x="8133744" y="4513030"/>
            <a:ext cx="59161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D9989EE-9B99-4573-A982-9F4DC5B6928B}"/>
              </a:ext>
            </a:extLst>
          </p:cNvPr>
          <p:cNvSpPr/>
          <p:nvPr/>
        </p:nvSpPr>
        <p:spPr>
          <a:xfrm>
            <a:off x="8281908" y="4662922"/>
            <a:ext cx="59161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BB67DC4-F8A4-4082-BC0D-B0E605145336}"/>
              </a:ext>
            </a:extLst>
          </p:cNvPr>
          <p:cNvSpPr/>
          <p:nvPr/>
        </p:nvSpPr>
        <p:spPr>
          <a:xfrm>
            <a:off x="8420938" y="4799626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0A84652-B27C-4238-B6BC-EC55D3A198AA}"/>
              </a:ext>
            </a:extLst>
          </p:cNvPr>
          <p:cNvSpPr/>
          <p:nvPr/>
        </p:nvSpPr>
        <p:spPr>
          <a:xfrm>
            <a:off x="8575485" y="4954977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4FAA5BC-084C-4269-B83E-92BAAD10F5C4}"/>
              </a:ext>
            </a:extLst>
          </p:cNvPr>
          <p:cNvSpPr/>
          <p:nvPr/>
        </p:nvSpPr>
        <p:spPr>
          <a:xfrm>
            <a:off x="8705874" y="5090328"/>
            <a:ext cx="591610" cy="609600"/>
          </a:xfrm>
          <a:prstGeom prst="rect">
            <a:avLst/>
          </a:prstGeom>
          <a:solidFill>
            <a:srgbClr val="FFB9B9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08F252E-A386-49B6-A9BF-4BA6C02490B5}"/>
              </a:ext>
            </a:extLst>
          </p:cNvPr>
          <p:cNvSpPr/>
          <p:nvPr/>
        </p:nvSpPr>
        <p:spPr>
          <a:xfrm>
            <a:off x="8854038" y="5240220"/>
            <a:ext cx="59161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6C44B2E-81F3-471C-A36E-2EA724EF8D60}"/>
              </a:ext>
            </a:extLst>
          </p:cNvPr>
          <p:cNvSpPr/>
          <p:nvPr/>
        </p:nvSpPr>
        <p:spPr>
          <a:xfrm>
            <a:off x="8993068" y="5376924"/>
            <a:ext cx="59161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19FF994-AB94-4858-961D-F6E4612B4401}"/>
              </a:ext>
            </a:extLst>
          </p:cNvPr>
          <p:cNvSpPr/>
          <p:nvPr/>
        </p:nvSpPr>
        <p:spPr>
          <a:xfrm>
            <a:off x="9126952" y="5508402"/>
            <a:ext cx="591610" cy="609600"/>
          </a:xfrm>
          <a:prstGeom prst="rect">
            <a:avLst/>
          </a:prstGeom>
          <a:solidFill>
            <a:srgbClr val="DEC8EE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0D1C583-2943-48A6-AE6C-845E94183CBE}"/>
              </a:ext>
            </a:extLst>
          </p:cNvPr>
          <p:cNvSpPr/>
          <p:nvPr/>
        </p:nvSpPr>
        <p:spPr>
          <a:xfrm>
            <a:off x="9257341" y="5643753"/>
            <a:ext cx="59161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3201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06400" y="1272172"/>
            <a:ext cx="11379200" cy="13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Alexnet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Lecun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et al, 2012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Convnets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for image classification</a:t>
            </a:r>
          </a:p>
          <a:p>
            <a:pPr marL="742913" marR="0" lvl="1" indent="-285737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More data &amp; more compute power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895600"/>
            <a:ext cx="9829800" cy="32991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6400" y="6120824"/>
            <a:ext cx="11761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Krizhevsky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Alex,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Ilya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Sutskever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and Geoffrey E. Hinton. "ImageNet classification with deep convolutional neural networks." NIPS, 2012.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DC86B29-BDBB-480E-8752-B76DEB7001E4}"/>
                  </a:ext>
                </a:extLst>
              </p14:cNvPr>
              <p14:cNvContentPartPr/>
              <p14:nvPr/>
            </p14:nvContentPartPr>
            <p14:xfrm>
              <a:off x="731160" y="4379760"/>
              <a:ext cx="9954000" cy="1784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DC86B29-BDBB-480E-8752-B76DEB7001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1800" y="4370400"/>
                <a:ext cx="9972720" cy="180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61773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CNNs for Image Recognition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881" y="1060634"/>
            <a:ext cx="9476237" cy="5232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Kaiming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He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5596FD8-CA61-4EEC-AB6A-974153486B77}"/>
                  </a:ext>
                </a:extLst>
              </p14:cNvPr>
              <p14:cNvContentPartPr/>
              <p14:nvPr/>
            </p14:nvContentPartPr>
            <p14:xfrm>
              <a:off x="2376360" y="1123200"/>
              <a:ext cx="6909840" cy="4527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5596FD8-CA61-4EEC-AB6A-974153486B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7000" y="1113840"/>
                <a:ext cx="6928560" cy="454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974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⋯  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48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5134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Scalar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97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496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Gradient: Vector in, scalar out</a:t>
                </a:r>
              </a:p>
              <a:p>
                <a:r>
                  <a:rPr lang="en-US" dirty="0"/>
                  <a:t>Transpose of 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42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124CB78-FE1A-4018-B914-1374EC883176}"/>
                  </a:ext>
                </a:extLst>
              </p14:cNvPr>
              <p14:cNvContentPartPr/>
              <p14:nvPr/>
            </p14:nvContentPartPr>
            <p14:xfrm>
              <a:off x="2569680" y="2112120"/>
              <a:ext cx="4469400" cy="4057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124CB78-FE1A-4018-B914-1374EC88317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0320" y="2102760"/>
                <a:ext cx="4488120" cy="407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9862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21232</TotalTime>
  <Words>2589</Words>
  <Application>Microsoft Office PowerPoint</Application>
  <PresentationFormat>Widescreen</PresentationFormat>
  <Paragraphs>1060</Paragraphs>
  <Slides>67</Slides>
  <Notes>13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7" baseType="lpstr">
      <vt:lpstr>Calibri Light</vt:lpstr>
      <vt:lpstr>Candara</vt:lpstr>
      <vt:lpstr>Wingdings</vt:lpstr>
      <vt:lpstr>Arial</vt:lpstr>
      <vt:lpstr>Calibri</vt:lpstr>
      <vt:lpstr>Courier New</vt:lpstr>
      <vt:lpstr>Cambria Math</vt:lpstr>
      <vt:lpstr>CMU Serif Roman</vt:lpstr>
      <vt:lpstr>Office Theme</vt:lpstr>
      <vt:lpstr>1_Office Theme</vt:lpstr>
      <vt:lpstr>Warm-up as You Log In</vt:lpstr>
      <vt:lpstr>Announcements</vt:lpstr>
      <vt:lpstr>  Introduction to Machine Learning  Neural Networks</vt:lpstr>
      <vt:lpstr>Plan</vt:lpstr>
      <vt:lpstr>Backpropagation (so-far)</vt:lpstr>
      <vt:lpstr>Matrix Calculus</vt:lpstr>
      <vt:lpstr>Matrix Calculus</vt:lpstr>
      <vt:lpstr>Matrix Calculus</vt:lpstr>
      <vt:lpstr>Matrix Calculus</vt:lpstr>
      <vt:lpstr>Matrix Calculus</vt:lpstr>
      <vt:lpstr>Warm-up as You Log In</vt:lpstr>
      <vt:lpstr>Calculus Chain Rule</vt:lpstr>
      <vt:lpstr>Piazza Poll 1</vt:lpstr>
      <vt:lpstr>Piazza Poll 1</vt:lpstr>
      <vt:lpstr>Piazza Poll 2</vt:lpstr>
      <vt:lpstr>Piazza Poll 2</vt:lpstr>
      <vt:lpstr>Network Optimization</vt:lpstr>
      <vt:lpstr>Network Optimization</vt:lpstr>
      <vt:lpstr>Backpropagation (updated)</vt:lpstr>
      <vt:lpstr>Neural Network Implementation</vt:lpstr>
      <vt:lpstr>Neural Networks Properties</vt:lpstr>
      <vt:lpstr>Classification Design Challenge</vt:lpstr>
      <vt:lpstr>Network to Approximate Binary Classification</vt:lpstr>
      <vt:lpstr>Network to Approximate Binary Classification</vt:lpstr>
      <vt:lpstr>Network to Approximate Binary Classification</vt:lpstr>
      <vt:lpstr>Network to Approximate a 1-D Function</vt:lpstr>
      <vt:lpstr>Network to Approximate a 1-D Function</vt:lpstr>
      <vt:lpstr>Network to Approximate a 1-D Function</vt:lpstr>
      <vt:lpstr>Network to Approximate a 1-D Function</vt:lpstr>
      <vt:lpstr>Convolutional Neural Nets</vt:lpstr>
      <vt:lpstr>Computer Vision: How far along are we?</vt:lpstr>
      <vt:lpstr>Computer Vision: How far along are we?</vt:lpstr>
      <vt:lpstr>Computer Vision: How far along are we?</vt:lpstr>
      <vt:lpstr>Computer Vision: How far along are we?</vt:lpstr>
      <vt:lpstr>Computer Vision: Autonomous Driving</vt:lpstr>
      <vt:lpstr>Computer Vision: Domain Transfer</vt:lpstr>
      <vt:lpstr>Outline</vt:lpstr>
      <vt:lpstr>Image Classification</vt:lpstr>
      <vt:lpstr>Image Classification</vt:lpstr>
      <vt:lpstr>HoG Filter</vt:lpstr>
      <vt:lpstr>Image Classification</vt:lpstr>
      <vt:lpstr>Classification: Learning Features</vt:lpstr>
      <vt:lpstr>Classification: Deep Learning</vt:lpstr>
      <vt:lpstr>Classification: Deep Learning</vt:lpstr>
      <vt:lpstr>Convolutional Neural Networks</vt:lpstr>
      <vt:lpstr>Convolution</vt:lpstr>
      <vt:lpstr>Convolution</vt:lpstr>
      <vt:lpstr>Convolution</vt:lpstr>
      <vt:lpstr>Convolution</vt:lpstr>
      <vt:lpstr>Convolution</vt:lpstr>
      <vt:lpstr>Convolution: Padding</vt:lpstr>
      <vt:lpstr>Piazza Poll 3 : Which kernel goes with which output image?</vt:lpstr>
      <vt:lpstr>Piazza Poll 3: Which kernel goes with which output image?</vt:lpstr>
      <vt:lpstr>Convolutional Neural Networks</vt:lpstr>
      <vt:lpstr>Convolutional Neural Networks</vt:lpstr>
      <vt:lpstr>Convolution: Stride=2</vt:lpstr>
      <vt:lpstr>Stride: Max Pooling</vt:lpstr>
      <vt:lpstr>Convolutional Neural Networks</vt:lpstr>
      <vt:lpstr>Convolutional Neural Networks</vt:lpstr>
      <vt:lpstr>Convolutional Neural Networks</vt:lpstr>
      <vt:lpstr>Convolutional Neural Networks</vt:lpstr>
      <vt:lpstr>Question:</vt:lpstr>
      <vt:lpstr>Question:</vt:lpstr>
      <vt:lpstr>Question:</vt:lpstr>
      <vt:lpstr>Question:</vt:lpstr>
      <vt:lpstr>Convolutional Neural Networks</vt:lpstr>
      <vt:lpstr>CNNs for Image Recognition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887</cp:revision>
  <cp:lastPrinted>2020-03-04T16:45:08Z</cp:lastPrinted>
  <dcterms:created xsi:type="dcterms:W3CDTF">2018-10-11T11:39:27Z</dcterms:created>
  <dcterms:modified xsi:type="dcterms:W3CDTF">2020-10-21T20:15:25Z</dcterms:modified>
</cp:coreProperties>
</file>