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142" r:id="rId3"/>
    <p:sldId id="1268" r:id="rId4"/>
    <p:sldId id="2250" r:id="rId5"/>
    <p:sldId id="257" r:id="rId6"/>
    <p:sldId id="1377" r:id="rId7"/>
    <p:sldId id="1389" r:id="rId8"/>
    <p:sldId id="2184" r:id="rId9"/>
    <p:sldId id="2185" r:id="rId10"/>
    <p:sldId id="2186" r:id="rId11"/>
    <p:sldId id="1375" r:id="rId12"/>
    <p:sldId id="2183" r:id="rId13"/>
    <p:sldId id="1378" r:id="rId14"/>
    <p:sldId id="1386" r:id="rId15"/>
    <p:sldId id="1380" r:id="rId16"/>
  </p:sldIdLst>
  <p:sldSz cx="12192000" cy="6858000"/>
  <p:notesSz cx="9296400" cy="70104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ndara" panose="020E0502030303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19:18:01.0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30030 862 18431 0,'0'0'816'0,"0"0"160"0,0 0-784 0,0 0-192 0,0 0 0 0,0 0 0 16,0 0 3312-16,0 0 608 0,0 0 128 0,0 0 32 16,0 0-2528-16,0 0-496 0,0 0-96 0,0 0-32 15,0 0-400-15,0 0-80 0,2 7 0 0,1-1-16 16,-2 4 80-16,-1 0 0 0,-1 3 16 0,-2 3 0 15,1 2 112-15,-1 4 32 0,-1 22 0 0,0-1 0 16,0 0 32-16,2-3 0 0,-1 0 0 0,2-2 0 16,1-2-112-16,0-1-16 0,1-7 0 0,3 1 0 15,-1 0 0-15,-1 3 0 0,-2-1 0 0,3 3 0 0,2 1-208 0,-1 3-48 16,-1 0-16-16,1 0 0 0,0-1-160 0,-1-1-16 16,0-5-128-16,-3-5 192 0,-5-9-192 0,0-1 0 15,2-1 0-15,2 0 0 0,1-4 0 0,0-11-288 16,0 0 64-16,1 11 16 15,-1-11-1152-15,0 0-240 0,0 0-32 0,0 0-16 16,3 10-1504-16,-3-10-304 0,0 0-64 0</inkml:trace>
  <inkml:trace contextRef="#ctx0" brushRef="#br0" timeOffset="558.26">30653 991 3679 0,'0'0'160'0,"0"0"32"15,1-9-192-15,-1 9 0 0,4-10 0 0,0 1 0 0,0-2 5760 0,0 2 1088 16,0 1 240-16,1-1 32 0,0 0-4432 0,-5 9-880 16,7-10-176-16,-2 2-32 0,-5 8-672 0,7-12-128 15,-1 3-32-15,-6 9 0 0,0 0-288 0,0 0-64 16,8-5-16-16,-8 5 0 0,0 0 32 0,0 0 0 16,0 0 0-16,1 10 0 0,2 2 32 0,-3 4 16 15,-3 3 0-15,1 6 0 0,-1 5 32 0,2 4 16 16,-2 8 0-16,2 3 0 0,1 1 176 0,0-2 48 15,0-5 0-15,1-4 0 0,-1-3-608 0,1-4-144 0,1 1 0 0,-1-3 0 16,0 2 0-16,1-4 0 0,-1 1-192 0,0 1 192 16,0 2-128-16,2-4 128 0,2 2 0 0,-1 0 0 31,0-2-448-31,0-2-32 0,0-2 0 0,1-2 0 16,2-2-2720-16,-2-2-560 0</inkml:trace>
  <inkml:trace contextRef="#ctx0" brushRef="#br0" timeOffset="1276.18">29549 2217 23839 0,'0'0'1056'0,"0"0"224"0,0 0-1024 15,0 0-256-15,0 0 0 0,0 0 0 0,0 0 1040 0,0 0 176 0,0 0 16 0,0 0 16 16,0 0-160-16,0 0-48 0,0 0 0 0,0 0 0 16,13 0-176-16,-3 1-32 0,1 2-16 0,-2 3 0 15,-1 5-96-15,2-2-16 0,2 1 0 0,1 3 0 16,1 2-128-16,0 2-48 0,2 0 0 0,1 1 0 16,1 0-240-16,2 2-48 0,1 2-16 0,2 1 0 15,-2 1-16-15,4 2 0 0,2 0 0 0,5 1 0 0,0 1 0 0,1 0 0 16,-2-3 0-16,-1 2 0 0,1 2-48 0,-3-3-16 15,-2-1 0-15,-2 0 0 0,0 1-144 0,1-4 0 16,-1-1 0-16,4-2 128 0,-5 1-128 0,5-3 0 16,0-3 144-16,4 2-144 0,0-2 176 0,6-1-48 15,5-1 0-15,0-5 0 0,0-2 16 0,-2 0 0 16,-1-4 0-16,-4-1 0 0,-2-1 256 0,-1-6 48 16,-2-2 16-16,3-2 0 0,3-4 48 0,2-2 16 15,4-4 0-15,-3-5 0 0,-2-4-112 0,-3-6-32 16,-3-5 0-16,-3 0 0 0,-1-5-384 0,-5 1 128 15,-3-1-128-15,-2 0 0 16,-1-1-272-16,0-2-144 0,-3 1-32 0,2-1 0 16,-2-4-656-16,5-5-144 0,3 1-32 0,0 4-11872 15,-1 4-2384-15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1T11:14:59.9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4436 3223 0 0,'1'0'3687'0'0,"7"2"-3395"0"0,-7-2-261 0 0,1 0 1 0 0,-1 0-1 0 0,1 0 0 0 0,-1 0 0 0 0,1 0 0 0 0,-1 0 1 0 0,1 0-1 0 0,-1 0 0 0 0,0-1 0 0 0,1 1 1 0 0,-1-1-1 0 0,1 1 0 0 0,-1-1 0 0 0,0 1 0 0 0,1-1 1 0 0,-1 0-1 0 0,0 0 0 0 0,0 1 0 0 0,2-3 1 0 0,1 0 87 0 0,3 1 211 0 0,-1-1 1 0 0,1 1-1 0 0,0 0 1 0 0,0 0-1 0 0,9-1 1 0 0,-15 3 19 0 0,1 1-3 0 0,9 3 387 0 0,-6-2-540 0 0,0-1-1 0 0,0 1 1 0 0,1-1-1 0 0,-1 0 1 0 0,0 0-1 0 0,1 0 1 0 0,-1-1-1 0 0,1 1 1 0 0,-1-1-1 0 0,11-2 1 0 0,11-3 132 0 0,-26 4-223 0 0,19 0 170 0 0,-17 1-185 0 0,1 1-1 0 0,0-1 1 0 0,-1 0-1 0 0,1 1 1 0 0,-1 0-1 0 0,0 0 1 0 0,1 0-1 0 0,4 2 0 0 0,-4-1 9 0 0,3 0 88 0 0,1 0-1 0 0,-1-1 1 0 0,0 0 0 0 0,1 0 0 0 0,-1-1 0 0 0,1 0-1 0 0,-1 0 1 0 0,1-1 0 0 0,-1 0 0 0 0,9-2-1 0 0,-8 2-63 0 0,0-1 0 0 0,0 1 0 0 0,0 1 0 0 0,0 0 0 0 0,0 0 0 0 0,0 0 0 0 0,9 2 0 0 0,16 7-152 0 0,-25-7 32 0 0,-5-1 0 0 0,-1 0 0 0 0,1 0 0 0 0,-1-1 0 0 0,1 1 0 0 0,0-1 0 0 0,0 0 0 0 0,-1 0 0 0 0,1 0 0 0 0,4 0 0 0 0,2-1 86 0 0,1-1 0 0 0,-1 0 0 0 0,16-5 0 0 0,-15 3 98 0 0,0 1 0 0 0,14-2 0 0 0,-14 5-90 0 0,-6-1-63 0 0,0 1 0 0 0,0 0 0 0 0,1 1 1 0 0,-1-1-1 0 0,0 1 0 0 0,5 1 0 0 0,16 3 73 0 0,-16-3-105 0 0,-3-1 4 0 0,11-2-19 0 0,0 0 123 0 0,26-5 0 0 0,-36 4-22 0 0,0 1 0 0 0,1-1 0 0 0,-1 2 0 0 0,0-1 0 0 0,1 1 0 0 0,-1 0 0 0 0,1 1 0 0 0,-1 0-1 0 0,0 0 1 0 0,1 0 0 0 0,-1 1 0 0 0,12 5 0 0 0,-1-1-85 0 0,-15-4 0 0 0,13 2 0 0 0,-14-2-2 0 0,21-4 12 0 0,-18 2-7 0 0,15-4 77 0 0,-12 3-56 0 0,2-2 123 0 0,1 2 1 0 0,-1-1-1 0 0,1 1 0 0 0,0 0 0 0 0,-1 1 0 0 0,1 1 1 0 0,0 0-1 0 0,14 3 0 0 0,-9-2-147 0 0,-1 0 0 0 0,0 0 0 0 0,0-2 0 0 0,1 0 0 0 0,15-1 0 0 0,-22 0 0 0 0,3 0 86 0 0,0-1 0 0 0,-1-1 0 0 0,1 0 0 0 0,17-7 0 0 0,-14 4 19 0 0,-1 2 0 0 0,19-4-1 0 0,30 0-37 0 0,-33 4-68 0 0,1 0 0 0 0,33-10 0 0 0,-47 9 8 0 0,-1 2 0 0 0,1 0 0 0 0,0 1 1 0 0,0 0-1 0 0,1 2 0 0 0,-1 0 0 0 0,0 1 0 0 0,27 4 0 0 0,-38-4-7 0 0,0 0 0 0 0,0 0 0 0 0,0 0 0 0 0,0-1 0 0 0,1 0 0 0 0,-1 0 0 0 0,0 0 0 0 0,8-3 0 0 0,55-5 53 0 0,-58 7-42 0 0,-1 0 2 0 0,0 0 0 0 0,1 1 0 0 0,-1 0-1 0 0,13 2 1 0 0,7 2-2 0 0,1-1 95 0 0,-24-3-93 0 0,24 3-15 0 0,42-1 130 0 0,-65-1-128 0 0,-1 0 0 0 0,-7-1 0 0 0,0 0 0 0 0,0 0 0 0 0,-1 0 0 0 0,1 0 0 0 0,0 0 0 0 0,0 0 0 0 0,0 0 0 0 0,0 0 0 0 0,0 0 0 0 0,0 0 0 0 0,0 0 0 0 0,0 0 0 0 0,0 1 0 0 0,0-1 0 0 0,0 0 0 0 0,0 0 0 0 0,0 0 0 0 0,0 0 0 0 0,0 0 0 0 0,0 0 0 0 0,0 0 0 0 0,0 0 0 0 0,0 0 0 0 0,0 0 0 0 0,0 1 0 0 0,0-1 0 0 0,0 0 0 0 0,0 0 0 0 0,0 0 0 0 0,0 0 0 0 0,0 0 0 0 0,0 0 0 0 0,0 0 0 0 0,0 0 0 0 0,0 0 0 0 0,1 0 0 0 0,-1 0 0 0 0,0 0 0 0 0,0 0 0 0 0,0 1 0 0 0,0-1 0 0 0,0 0 0 0 0,0 0 0 0 0,0 0 0 0 0,0 0 0 0 0,0 0 0 0 0,0 0 0 0 0,0 0 0 0 0,0 0 0 0 0,1 0 0 0 0,-1 0 0 0 0,0 0 0 0 0,0 0 0 0 0,0 0 0 0 0,0 0 0 0 0,0 0 0 0 0,0 0 0 0 0,0 0 0 0 0,0 0 0 0 0,0 0 0 0 0,0 0 0 0 0,1 0 0 0 0,-1 0 0 0 0,0 0 0 0 0,0 0 0 0 0,0 0 0 0 0,34 9 0 0 0,-13-4 42 0 0,-3-4-20 0 0,7 3-10 0 0,-21-3 36 0 0,9 3-33 0 0,-10-4-16 0 0,10 1-1 0 0,16 1 2 0 0,-14 0 19 0 0,0 2 15 0 0,5-4-23 0 0,11 6 54 0 0,11-2 86 0 0,-12-2-151 0 0,0 0 0 0 0,-23-2 0 0 0,17 3 0 0 0,5 1 72 0 0,11 2-8 0 0,-37-7-64 0 0,24 7 0 0 0,4-1 0 0 0,-2-1 0 0 0,-26-4 0 0 0,-1 0 0 0 0,0 0 0 0 0,0 1 0 0 0,1-1 0 0 0,-1 1 0 0 0,0-1 0 0 0,0 1 0 0 0,4 2 0 0 0,-4-2 0 0 0,0 0 0 0 0,0 0 0 0 0,0 0 0 0 0,0-1 0 0 0,0 1 0 0 0,1-1 0 0 0,-1 1 0 0 0,4-1 0 0 0,13 3 0 0 0,-6-3 28 0 0,0 0 0 0 0,-1-1-1 0 0,1-1 1 0 0,16-4 0 0 0,2-2 78 0 0,10 4-95 0 0,9 1-11 0 0,-36 1 0 0 0,0 0 0 0 0,0 1 0 0 0,23 0 0 0 0,-1 1 0 0 0,-9-3 0 0 0,-18 2 3 0 0,1 0-1 0 0,-1 1 1 0 0,12 0 0 0 0,-20 0 0 0 0,0 0 0 0 0,-1 0 1 0 0,1 0-1 0 0,0 0 0 0 0,-1 0 0 0 0,1 0 0 0 0,0 0 1 0 0,-1 0-1 0 0,1 0 0 0 0,0 0 0 0 0,-1-1 1 0 0,1 1-1 0 0,0 0 0 0 0,-1 0 0 0 0,1-1 1 0 0,0 1-1 0 0,0-1 0 0 0,1 0-3 0 0,-1 0-1 0 0,1 0 1 0 0,-1 0 0 0 0,1 1-1 0 0,0-1 1 0 0,-1 0 0 0 0,1 1-1 0 0,0 0 1 0 0,0-1 0 0 0,-1 1-1 0 0,1 0 1 0 0,0 0-1 0 0,3 0 1 0 0,21 3 26 0 0,-16-2-13 0 0,-1 1-1 0 0,17-1 1 0 0,-23-2-13 0 0,14 2 0 0 0,3 2 0 0 0,0-1 0 0 0,-15-1 0 0 0,19-4 0 0 0,-21 3 0 0 0,4-1 0 0 0,-1 0 0 0 0,0 1 0 0 0,12 0 0 0 0,-11-1 0 0 0,26-1 0 0 0,-13 2 0 0 0,51 4 0 0 0,-42-4 0 0 0,-20 1 0 0 0,-6-1 0 0 0,1 0 0 0 0,0 0 0 0 0,0 0 0 0 0,0 0 0 0 0,0-1 0 0 0,4 0 0 0 0,-2-1 14 0 0,17 0 36 0 0,-2 2-50 0 0,-15-1 0 0 0,17 0 0 0 0,91 14 0 0 0,-84-13 11 0 0,-24 1 16 0 0,29-3 74 0 0,-19-1-50 0 0,28-5 15 0 0,-5 2-66 0 0,19 10 0 0 0,-55-5 0 0 0,13 3 0 0 0,48 6 0 0 0,-53-6 7 0 0,5 1 25 0 0,0-2 1 0 0,23 0-1 0 0,-30-1-32 0 0,21 1 0 0 0,0 3 0 0 0,0-1 0 0 0,-24-2 0 0 0,-4-1 0 0 0,0 0 0 0 0,1 0 0 0 0,-1 0 0 0 0,0 0 0 0 0,0 0 0 0 0,1 0 0 0 0,-1-1 0 0 0,3 0 0 0 0,1 0 0 0 0,1 0 0 0 0,0 0 0 0 0,9 1 0 0 0,-14 0 0 0 0,12-2 0 0 0,-14 2 0 0 0,26 1 0 0 0,-6-1 0 0 0,-1-1 0 0 0,12-1 0 0 0,-2 0 0 0 0,10 2 0 0 0,-32-1 0 0 0,27 0 0 0 0,-4 0 0 0 0,-11 0 0 0 0,10 1 0 0 0,0-2 0 0 0,-20 2 0 0 0,5-2 0 0 0,19 2 0 0 0,-31 0 0 0 0,7 0 0 0 0,1 0 0 0 0,0 0 0 0 0,0 0 0 0 0,0 1 0 0 0,-1 0 0 0 0,1 1 0 0 0,0 1 0 0 0,6 0 0 0 0,-1-3 0 0 0,5 3 0 0 0,-17-1 19 0 0,24 3 26 0 0,-17-3-45 0 0,5 0 0 0 0,-15-2 0 0 0,27-3 0 0 0,-18 3 0 0 0,2 2 0 0 0,40 4 0 0 0,-42-5 0 0 0,1 1 0 0 0,-1 0 0 0 0,2 0 0 0 0,-1 1 0 0 0,1-2 0 0 0,0 0 0 0 0,-2-1 0 0 0,2 1 0 0 0,30 1 0 0 0,-31-1 0 0 0,0 1 0 0 0,19 0 0 0 0,-26-1 0 0 0,-1 1 0 0 0,22-3 0 0 0,5-1 0 0 0,-2-6 0 0 0,-14 3 0 0 0,23 0 0 0 0,-26 3 0 0 0,0 1 0 0 0,-1-1 0 0 0,2 3 0 0 0,-1-1 0 0 0,8 0 0 0 0,-6-1 0 0 0,-1-2 0 0 0,-2 0 0 0 0,4-3 0 0 0,-10 6 0 0 0,11-1 0 0 0,6-2 0 0 0,9-2 0 0 0,-26 4 0 0 0,14-1 0 0 0,-11 3 0 0 0,17-3 0 0 0,5-4 0 0 0,-15 2 0 0 0,-13 4 0 0 0,35-2 0 0 0,-26 2 0 0 0,1-1 0 0 0,-1 0 0 0 0,6-2-2 0 0,8-1 15 0 0,-18 4 4 0 0,-6 0 0 0 0,34-10 2 0 0,-22 6-19 0 0,-9 2 0 0 0,26-8 0 0 0,-22 9 0 0 0,0-1 0 0 0,0 0 0 0 0,0-1 0 0 0,6-3 0 0 0,10-5 0 0 0,3 0 0 0 0,9-4 0 0 0,-8 7 84 0 0,-16 5-36 0 0,-1 2-36 0 0,-2-1-12 0 0,4-1 0 0 0,14-10 0 0 0,-7 5 0 0 0,25-10 64 0 0,-35 14-64 0 0,3-1 0 0 0,-11 4 0 0 0,25-18 0 0 0,-9 8-2 0 0,-6 3 11 0 0,18-15-1 0 0,-26 21 61 0 0,5-2 4 0 0,13-10-110 0 0,-7 2-3 0 0,-10 10 42 0 0,3-3 63 0 0,0 0 0 0 0,-1-1 0 0 0,0 1 0 0 0,7-10 1 0 0,1 0-39 0 0,-11 12 15 0 0,5-8-37 0 0,10-11 118 0 0,-1-1 12 0 0,7-6 152 0 0,-3 1-234 0 0,-11 16-53 0 0,-6 8-3 0 0,8-19 70 0 0,4-9 8 0 0,11-13 42 0 0,-15 24-117 0 0,6-20 88 0 0,-11 28-21 0 0,0-1 0 0 0,0 1 1 0 0,2 0-1 0 0,10-15 0 0 0,19-21 50 0 0,-32 40-58 0 0,0 1 0 0 0,0-1 0 0 0,5-16 0 0 0,0 4 111 0 0,-5 9-112 0 0,-3 7-59 0 0,-1 0 0 0 0,2 0 0 0 0,-1 0 0 0 0,6-8 0 0 0,6-13 1 0 0,-9 18 0 0 0,-1 0 11 0 0,-3 7-3 0 0,-1 0 1 0 0,1-1-1 0 0,0 1 0 0 0,-1 0 1 0 0,1-1-1 0 0,-1 1 1 0 0,1 0-1 0 0,-1-1 1 0 0,0 1-1 0 0,0-1 1 0 0,0 1-1 0 0,0-1 0 0 0,0-1 1 0 0,0-4 43 0 0,1-9-13 0 0,3-12-3 0 0,7-10-36 0 0,-5 21 0 0 0,5-27 0 0 0,-7 24 0 0 0,0 1 0 0 0,1 0 0 0 0,12-25 0 0 0,-12 32 0 0 0,0-1 0 0 0,0 0 0 0 0,3-15 0 0 0,2-14 0 0 0,-10 39 0 0 0,6-14 0 0 0,2-3 53 0 0,6-18-42 0 0,-9 11-11 0 0,2-11 0 0 0,-2 13 0 0 0,0 2 0 0 0,3-29 0 0 0,-8 44 0 0 0,1 0 0 0 0,3-15 0 0 0,-2 15 0 0 0,-1 0 0 0 0,2-15 0 0 0,-3 10 9 0 0,1-1 1 0 0,4-21-1 0 0,-3 24-2 0 0,0 0 0 0 0,-1 1 1 0 0,0-1-1 0 0,-1-19 0 0 0,-1 22-7 0 0,1 0 0 0 0,-1-37 0 0 0,2 33 0 0 0,-2-22 0 0 0,0 24 0 0 0,0 1 0 0 0,-1 1 11 0 0,0-1-1 0 0,1-1 1 0 0,0 1 0 0 0,1-1-1 0 0,1-13 1 0 0,3-11-11 0 0,11-42 0 0 0,5-1 0 0 0,-19 54 0 0 0,-2 15 0 0 0,1 0 0 0 0,0 0 0 0 0,1-1 0 0 0,0 1 0 0 0,3-12 0 0 0,-1 11 0 0 0,1-8 0 0 0,5-1 0 0 0,-3 10 0 0 0,3-3 0 0 0,-8 9 0 0 0,4-12 0 0 0,1 2 0 0 0,-5 6 0 0 0,-2-3 0 0 0,2-5 0 0 0,-1 14 0 0 0,-5-23 0 0 0,2 8 0 0 0,2 6 0 0 0,3-6 0 0 0,7-50 0 0 0,-7 59 0 0 0,1-22 0 0 0,-5-14 0 0 0,-15-15 0 0 0,3 19 0 0 0,5 14 0 0 0,-9-38 0 0 0,14 33 0 0 0,3 14 0 0 0,1 6 0 0 0,-1-18 0 0 0,2 18 0 0 0,1-2 0 0 0,-1 1 0 0 0,1 1 0 0 0,-1-6 0 0 0,1 7 0 0 0,2-5 0 0 0,-1-6 0 0 0,-2 14 1 0 0,1-2-3 0 0,-1 1 0 0 0,1-1 1 0 0,0 1-1 0 0,1-1 1 0 0,0 1-1 0 0,4-8 0 0 0,4-10-51 0 0,13-41 53 0 0,-15 37 0 0 0,-6 21 0 0 0,-1 0 0 0 0,1 0 0 0 0,-1 0 0 0 0,-1 0 0 0 0,0-1 0 0 0,0 1 0 0 0,0-1 0 0 0,-1 1 0 0 0,0-1 0 0 0,0 1 0 0 0,-3-14 0 0 0,-4-21 0 0 0,-1-2 0 0 0,7 41 0 0 0,-2-20 0 0 0,3 13 11 0 0,1-4 20 0 0,-3-6-9 0 0,2 17-22 0 0,-7-33-64 0 0,4 22 64 0 0,3 14 0 0 0,0-24 0 0 0,2-65 0 0 0,2-25 0 0 0,0 61 0 0 0,-3 24 0 0 0,-4-34 0 0 0,3 53 0 0 0,0 6 0 0 0,1 0 0 0 0,-1-1 0 0 0,1 1 0 0 0,0 0 0 0 0,1-1 0 0 0,3-7 0 0 0,-5 12 0 0 0,7-28 0 0 0,6-44 0 0 0,-3 12 0 0 0,-4 17 0 0 0,-5 28 0 0 0,6-22 0 0 0,20-56 0 0 0,1 4 0 0 0,-25 80 0 0 0,3-5 0 0 0,-6 14 0 0 0,14-21 0 0 0,-8 9 3 0 0,-6 12-3 0 0,0 0-1 0 0,0 0 1 0 0,0 0 0 0 0,0 0 0 0 0,0 0 0 0 0,0 0 0 0 0,-1 0 0 0 0,1 0 0 0 0,0 0 0 0 0,0 0 0 0 0,0 0 0 0 0,0 0 0 0 0,0 0 0 0 0,0 0 0 0 0,0 0 0 0 0,0 0 0 0 0,0 0 0 0 0,0 0 0 0 0,0 0 0 0 0,0 0 0 0 0,-1 0 0 0 0,1 0 0 0 0,0 0 0 0 0,0 0 0 0 0,0 0 0 0 0,0 0 0 0 0,0 0 0 0 0,0-1 0 0 0,0 1 0 0 0,0 0 0 0 0,0 0 0 0 0,0 0 0 0 0,0 0 0 0 0,0 0 0 0 0,0 0 0 0 0,0 0 0 0 0,0 0 0 0 0,0 0 0 0 0,0 0 0 0 0,0 0 0 0 0,0 0 0 0 0,0-1 0 0 0,0 1 0 0 0,0 0 0 0 0,0 0 0 0 0,0 0 0 0 0,0 0-1 0 0,0 0 1 0 0,0 0 0 0 0,0 0 0 0 0,0 0 0 0 0,0 0 0 0 0,0 0 0 0 0,0 0 0 0 0,0 0 0 0 0,0-1 0 0 0,0 1 0 0 0,0 0 0 0 0,0 0 0 0 0,0 0 0 0 0,0 0 0 0 0,1 0 0 0 0,-1 0 0 0 0,0 0 0 0 0,0 0 0 0 0,0 0 0 0 0,0 0 0 0 0,0 0 0 0 0,13-29-12 0 0,-11 23-10 0 0,15-21-9 0 0,-8 15 31 0 0,-9 12 0 0 0,11-22 0 0 0,-6 15 0 0 0,-1 0 0 0 0,1-1 0 0 0,0 1 0 0 0,1 1 0 0 0,1-1-16 0 0,-3 5-19 0 0,6-2 22 0 0,0 2 13 0 0,-3 1-13 0 0,-4 1-53 0 0,4 4 5 0 0,0 1 49 0 0,0 1 12 0 0,1-1 0 0 0,-1 0 0 0 0,-1 1 0 0 0,3 8-31 0 0,-9-9 9 0 0,1-1 9 0 0,0 0 0 0 0,0 0 1 0 0,-1 1-1 0 0,1-1 0 0 0,-1 1 0 0 0,-1 7 1 0 0,0-5-27 0 0,-1 66-36 0 0,1-31 64 0 0,0-32-31 0 0,-1 1 31 0 0,0 0 11 0 0,0 0 0 0 0,0 0 0 0 0,-6 33 0 0 0,7-40 0 0 0,-2 26 0 0 0,3-20 0 0 0,1 1 0 0 0,0 0 0 0 0,0-1 0 0 0,6 55 0 0 0,-7-21 0 0 0,-1-32 0 0 0,1-11 0 0 0,7 21 0 0 0,2 3 128 0 0,-7-22-122 0 0,-2-2-6 0 0,1 0-1 0 0,-1 0 1 0 0,1 1 0 0 0,-1-1-1 0 0,1 0 1 0 0,-1 0 0 0 0,0 1-1 0 0,1-1 1 0 0,-1 0-1 0 0,0 0 1 0 0,0 1 0 0 0,0 1-1 0 0,-1 11-80 0 0,2-11 62 0 0,-3 21 22 0 0,1-21-3 0 0,-2 23 0 0 0,3-17 0 0 0,2 0 0 0 0,2 0 0 0 0,0 0 0 0 0,1 1 0 0 0,-1-1 0 0 0,-2 2 0 0 0,-3 0 0 0 0,-1 0 0 0 0,0 1 0 0 0,0 0 0 0 0,1 0 0 0 0,0 0 0 0 0,1-1 0 0 0,2 8 0 0 0,-1-15 0 0 0,-1 0 0 0 0,0-1 0 0 0,0 1 0 0 0,0-1 0 0 0,0 1 0 0 0,-1 0 0 0 0,-1 5 0 0 0,1 1 0 0 0,-1 24 0 0 0,0-14 0 0 0,2-17 0 0 0,-2 21 0 0 0,1-15 0 0 0,1-8 0 0 0,0-1 0 0 0,0 1 0 0 0,0-1 0 0 0,0 1 0 0 0,0-1 0 0 0,0 1 0 0 0,0 0 0 0 0,0-1 0 0 0,0 1 0 0 0,0-1 0 0 0,0 1 0 0 0,-1-1 0 0 0,1 1 0 0 0,0-1 0 0 0,0 1 0 0 0,-1-1 0 0 0,1 1 0 0 0,0-1 0 0 0,-1 0 0 0 0,1 1 0 0 0,0-1 0 0 0,-1 1 0 0 0,0-1 0 0 0,0 3 0 0 0,-1 17 0 0 0,3 7 0 0 0,0-20 0 0 0,0 2 0 0 0,0 0 0 0 0,1 3 0 0 0,-2-12 0 0 0,-4 21 0 0 0,5-18 0 0 0,-7 24 0 0 0,4-20 0 0 0,1 2 0 0 0,1 0 0 0 0,0 27 53 0 0,0-9-42 0 0,-1-17-11 0 0,-1 0 0 0 0,0 1 0 0 0,-1 0 0 0 0,0-1 0 0 0,1 0 0 0 0,3 0 0 0 0,1 0 0 0 0,1 1 0 0 0,-1 0 0 0 0,1 4 0 0 0,-5-9 0 0 0,1 29 0 0 0,0-19 0 0 0,3 5 0 0 0,-2-16 0 0 0,2 4 0 0 0,0 1 0 0 0,-1 0 0 0 0,-1 0 11 0 0,0 23 42 0 0,-3-17-53 0 0,2-9 0 0 0,0-1 0 0 0,0 1 0 0 0,0 0 0 0 0,1 11 0 0 0,1-6 0 0 0,-3 6 0 0 0,2-17 0 0 0,-5 31 0 0 0,4-24 0 0 0,0 1 0 0 0,0 0 0 0 0,-1 0 0 0 0,0 0 0 0 0,-1 1 0 0 0,0 0 0 0 0,0 0 0 0 0,0 0 0 0 0,1 0 0 0 0,1-1 0 0 0,1 2 0 0 0,1-1 0 0 0,-1 1 0 0 0,0 0 0 0 0,-1-1 0 0 0,0 1 0 0 0,0 30 0 0 0,2-31 0 0 0,1 1 11 0 0,-1 4 44 0 0,5 12-57 0 0,-1-5 2 0 0,-1-1 0 0 0,2 7 0 0 0,-4-20 0 0 0,-2-1 0 0 0,0 6 0 0 0,0 5 0 0 0,-1-9 0 0 0,2 16 0 0 0,2-12 0 0 0,0 9 0 0 0,-2-19 0 0 0,-3 19 0 0 0,-4 13 0 0 0,4-30 0 0 0,2-2 0 0 0,1 52 0 0 0,-1-45 0 0 0,-2 6 0 0 0,-6 12 0 0 0,6-17 0 0 0,-1 42 0 0 0,1-36 0 0 0,-3 0 0 0 0,0 5 0 0 0,-2 10 0 0 0,5-23 0 0 0,-1 1 0 0 0,2-1 0 0 0,-1 4 0 0 0,2-12 0 0 0,0 21 0 0 0,0-8 0 0 0,3 6 0 0 0,-3-8 0 0 0,-1 1 0 0 0,-1-1 0 0 0,0 0 0 0 0,-4 16 0 0 0,4-25 0 0 0,-1 19 0 0 0,3-14 0 0 0,3 10 24 0 0,-2-14-18 0 0,-1 0-1 0 0,1 0 1 0 0,-1 1 0 0 0,0-1 0 0 0,-1 0-1 0 0,0 6 1 0 0,0-1-6 0 0,0 2 0 0 0,0-1 0 0 0,0 1 0 0 0,1 0 0 0 0,0-1 0 0 0,0 1 0 0 0,0 1 0 0 0,1-1 11 0 0,-1 1 31 0 0,1 2-30 0 0,-2-7-14 0 0,-2 13 3 0 0,-7 34-1 0 0,9-44 0 0 0,0 0 0 0 0,2 0 11 0 0,0 0 31 0 0,1 1-31 0 0,-1-7-11 0 0,0-1 0 0 0,-1 1 0 0 0,1 0 0 0 0,-1 0 0 0 0,0-1 0 0 0,0 5 0 0 0,-2 28 0 0 0,1-10 0 0 0,-3-7 0 0 0,3-2 0 0 0,2-9 0 0 0,1-1 0 0 0,0 1 0 0 0,-1 1 0 0 0,1 3 0 0 0,-2-1 0 0 0,-1 4 0 0 0,0-6 0 0 0,0 28 0 0 0,1-29 0 0 0,1 2 0 0 0,1 0 11 0 0,0 0 31 0 0,0-1-31 0 0,1 2-11 0 0,-1-2 0 0 0,0 2 0 0 0,-1 0 0 0 0,-1-3 11 0 0,0-4 31 0 0,-1 5-31 0 0,0 1-11 0 0,-1 1 0 0 0,-1 0 0 0 0,3-10 0 0 0,0-1 0 0 0,0 1 0 0 0,0 0 0 0 0,0 0 0 0 0,0 0 0 0 0,-1-1 0 0 0,1 1 0 0 0,0 0 0 0 0,0 0 0 0 0,-1-1 0 0 0,1 1 0 0 0,0 0 0 0 0,-1-1 0 0 0,1 1 0 0 0,-1 0 0 0 0,1-1 0 0 0,-1 1 0 0 0,0 1 0 0 0,-2 18 0 0 0,3-14 0 0 0,0 5 0 0 0,-1-1 0 0 0,1 0 0 0 0,0-1 0 0 0,-1 1 0 0 0,0-1 0 0 0,-2 10 30 0 0,0 1 4 0 0,3-17-34 0 0,-4 23 0 0 0,2-18 0 0 0,0 0 0 0 0,1 1 11 0 0,0-1 31 0 0,-1 1-31 0 0,0 0-11 0 0,1-2 0 0 0,0 0 0 0 0,-1 4 20 0 0,2-10-2 0 0,8 19 8 0 0,-6-8-26 0 0,-1-10 0 0 0,14 26 0 0 0,-3-3 0 0 0,-8-15 0 0 0,-3-7 0 0 0,-2 1 0 0 0,4 17 0 0 0,1 9 0 0 0,-1 12 0 0 0,-2-31 0 0 0,-2 5 26 0 0,0-12 0 0 0,2 31-14 0 0,0-25-12 0 0,1 1 0 0 0,-1-1 0 0 0,0 0 0 0 0,0 0 0 0 0,-1 0 0 0 0,0-2 11 0 0,0-6 42 0 0,0-1 0 0 0,2 7-42 0 0,0 0 0 0 0,-1-5 31 0 0,1 5-31 0 0,1 5-11 0 0,-1 10 0 0 0,-2-23 0 0 0,1 9 0 0 0,-2 23 0 0 0,-1-5 0 0 0,2-19 0 0 0,0 1 0 0 0,1-1 0 0 0,3 4 0 0 0,-3-10 0 0 0,4 26 0 0 0,-4-19 0 0 0,1-1 0 0 0,1 0 0 0 0,1 0 11 0 0,0-1 31 0 0,1 2-31 0 0,0-2-11 0 0,0 2 0 0 0,2-2 11 0 0,1 0 31 0 0,-2-3-20 0 0,-4-2 20 0 0,3 3-31 0 0,1 1 0 0 0,-4-4 31 0 0,4 4-31 0 0,0 1-11 0 0,2-1 0 0 0,0 0 8 0 0,-5-4 17 0 0,8 4 6 0 0,-3 0-31 0 0,-1 0 0 0 0,0 0 0 0 0,0-1 0 0 0,1 1 0 0 0,0 0 0 0 0,0-1 0 0 0,0 1 0 0 0,1-1 0 0 0,0-1 0 0 0,0 1 0 0 0,1-1 0 0 0,-1 0 0 0 0,1 1 0 0 0,-1 0 0 0 0,3 2 3 0 0,-13-8-9 0 0,36 16 73 0 0,-25-11-67 0 0,-1-1 0 0 0,1 1 0 0 0,-1 1 0 0 0,1-1 0 0 0,-1 1 0 0 0,-1 1 0 0 0,1-1 0 0 0,-1 0 0 0 0,2 0 0 0 0,-7-4 0 0 0,1-1 0 0 0,25 9 0 0 0,-20-6 0 0 0,0 1 0 0 0,0 1 0 0 0,0-1 0 0 0,-1 1 0 0 0,-1 0 0 0 0,0-1 0 0 0,2 0 0 0 0,-2-2 11 0 0,-4-1 31 0 0,4 1-31 0 0,3 0 0 0 0,-1 0 31 0 0,1 0-31 0 0,-1 0-11 0 0,1 0 0 0 0,-1 0 0 0 0,2-1-13 0 0,-10-1 11 0 0,22 6 198 0 0,-13-4-185 0 0,-2 2-11 0 0,1-2 0 0 0,1 1 0 0 0,1-1 0 0 0,-2 0 0 0 0,1-1 0 0 0,-1 1 0 0 0,21 2 0 0 0,-10-2 0 0 0,19 6 0 0 0,-30-8 0 0 0,1 1 0 0 0,0 1 0 0 0,5 1 0 0 0,9 2 0 0 0,-21-3 0 0 0,14 0 0 0 0,2-1 0 0 0,1 2 0 0 0,10-3 53 0 0,-20 1-42 0 0,-1 0-11 0 0,1 1 0 0 0,3 3 0 0 0,-10-3 0 0 0,18 2 0 0 0,-12-3 0 0 0,1 0 0 0 0,0-2 0 0 0,11-3 67 0 0,-12 3 31 0 0,20 4-47 0 0,7 3-51 0 0,-33-5 0 0 0,24-1 0 0 0,10-1 0 0 0,-24 0 0 0 0,-11 1 0 0 0,13 1 0 0 0,54-3 160 0 0,-60 2-175 0 0,30 1-58 0 0,48-1 73 0 0,-77-1 0 0 0,-7 0 0 0 0,0 1 0 0 0,0 0 0 0 0,0 0 0 0 0,0 0 0 0 0,0 0 0 0 0,0 1 0 0 0,4 0 0 0 0,25 5 0 0 0,-21-3 9 0 0,36 5 46 0 0,-33-6-29 0 0,1-1 0 0 0,18-2-1 0 0,3 1-46 0 0,31 1-59 0 0,-48-1 80 0 0,20-2 0 0 0,-18 0 0 0 0,-1 2 0 0 0,24 0 0 0 0,-7 4 0 0 0,1 0 0 0 0,-7-2 0 0 0,-3-1 0 0 0,71-4 144 0 0,-59-1-144 0 0,-24 2 32 0 0,1 1 0 0 0,0 0 0 0 0,18 2 0 0 0,-12 0-32 0 0,30-2 0 0 0,-37 0 0 0 0,20-1 0 0 0,2 0 0 0 0,56 3 0 0 0,-83-1 12 0 0,-1 1 0 0 0,1-2 0 0 0,20-3-1 0 0,18-3 6 0 0,-27 6-17 0 0,-5 3 0 0 0,73-3 0 0 0,-3-2 53 0 0,15 3-42 0 0,-83 3-11 0 0,43-3 75 0 0,-34-2-22 0 0,-15 2 8 0 0,-4 0 64 0 0,0 0-1 0 0,16-3 1 0 0,-16 1-48 0 0,-5 1-55 0 0,1 0 0 0 0,-1 1-1 0 0,1-1 1 0 0,0 1 0 0 0,-1 0-1 0 0,7 1 1 0 0,2-3-22 0 0,1 4 0 0 0,-5-1 0 0 0,11 0 0 0 0,27-5 224 0 0,-33 3-224 0 0,10 2 0 0 0,-15 0 0 0 0,-1 0 0 0 0,1 1 0 0 0,-1 1-11 0 0,-2-1 11 0 0,10 6-282 0 0,-14-7 248 0 0,-1 0-79 0 0,0 0 54 0 0,0 0 0 0 0,1 0 0 0 0,-1-1 0 0 0,1 1 1 0 0,-1-1-1 0 0,1 1 0 0 0,-1-1 0 0 0,1 0 0 0 0,-1 0 0 0 0,1 0 0 0 0,2 1 0 0 0,3 0-71 0 0,16-1-750 0 0,-21-1 313 0 0,7-12-2594 0 0,-7 3 1014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20:42:46.9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21092 4717 19695 0,'0'0'864'0,"0"0"192"0,0-9-848 0,2 1-208 16,1 2 0-16,-1-2 0 0,-2 8 464 0,4-6 48 15,-4 6 16-15,0 0 0 0,4-9-288 0,-4 9-64 0,0 0-16 0,0 0 0 16,5-7-160-16,-5 7 0 0,4-10 0 0,-4 10 128 16,0 0-128-16,0 0 192 0,0 0-192 0,0 0 192 15,0 0 272-15,3-8 64 0,-3 8 16 0,0-8 0 16,-1 1 336-16,1 7 64 0,-4-6 16 0,4 6 0 15,-6-4 16-15,6 4 16 0,-6-7 0 0,-1 2 0 16,0 1-272-16,-1 2-48 0,8 2-16 0,-11-3 0 16,0 2-240-16,-1 1-48 0,1 0-16 0,2 1 0 15,-1 2-192-15,1-1-32 0,-2 0-128 0,2 2 192 16,-1-1-192-16,1 4 0 0,-2-1 0 0,1 1 0 16,-2-3 160-16,-1 4-160 0,-1 1 160 0,-1 3-160 15,2 1 144-15,0 1-144 0,0-1 128 0,0 0-128 16,1 4 176-16,1-1-48 0,-1-1-128 0,0 1 192 15,-1-2 0-15,2 6 0 0,1 6 0 0,-1-4 0 16,-1-13 128-16,0 3 32 0,2 4 0 0,2-3 0 0,0 4-32 16,2-4 0-16,-1 0 0 0,2 4 0 0,0-4-128 0,1 4-16 15,2-2-16-15,1 2 0 0,1 1-160 0,1 1 192 16,2 0-192-16,0 1 192 0,1 1-192 0,1-2 192 16,0 5-192-16,3-5 192 0,0 1 32 0,1-1 16 15,-1 2 0-15,2-3 0 0,0 3-240 0,2-1 0 16,0-3 0-16,0 0 0 0,-1 0 128 0,2-2 0 15,-1 0-128-15,0 0 192 0,0-2-192 0,1 2 176 16,1-2-176-16,0-4 160 0,1 0-160 0,-1-1 160 16,-1 0-160-16,0 1 160 0,0-4-160 0,0 0 0 15,0-1 144-15,0 0-144 0,0-1 0 0,-1-1 0 16,0-2 0-16,-1 0 128 16,1 0-480-16,0 0-96 0,0-2 0 0,-1 0-16 15,1-2-576-15,0 0-112 0,1-1-32 0,1 0 0 16,-2-1-1952-16,1-2-384 0,0 1-64 0</inkml:trace>
  <inkml:trace contextRef="#ctx0" brushRef="#br0" timeOffset="921.55">21796 4621 5519 0,'0'0'496'0,"0"0"-496"16,0 0 0-16,0 0 0 0,2-7 5408 0,-2 7 992 15,0 0 192-15,0 0 32 0,7-6-4544 0,-7 6-912 0,10-3-176 0,-1 5-32 16,-9-2-576-16,12 7-128 0,-4 0 0 0,-2 2-16 15,0 3-48-15,-1 5-16 0,1 2 0 0,1 5 0 16,-2 4 272-16,2-1 48 0,-1 3 16 0,1 1 0 16,-2 1 144-16,1 0 48 0,-2 0 0 0,0 0 0 15,0-5-224-15,0 2-32 0,-3-11-16 0,3 1 0 16,-3 4-96-16,1-3-16 0,-1 4 0 0,0 2 0 16,1 1-96-16,-1 2-32 0,0 25 0 0,1-11 0 15,-1-10-192-15,-1-1 144 0,0-6-144 0,1-1 128 16,-2-2-128-16,0-3 0 0,1-5 144 0,0 2-144 15,1-4 0-15,1-2-208 0,0-5 16 0,-2-6 16 16,0 0-2288-16,0 0-464 16,0 0-80-16</inkml:trace>
  <inkml:trace contextRef="#ctx0" brushRef="#br0" timeOffset="1564.03">21664 4541 33407 0,'0'0'1472'0,"-7"-6"320"0,7 6-1440 0,0 0-352 0,0 0 0 0,0 0 0 15,0 0 544-15,0 0 32 0,0 0 16 0,0 0 0 16,11 1-448-16,-1-1-144 0,2 0 0 0,0 0 0 16,1 0 144-16,1 0-144 0,2-1 0 0,-1 1 144 15,2 3-144-15,-1 0 0 0,0 0 0 0,-1 1 0 16,1-4 192-16,0 3-64 0,-2 0 0 0,0 0 0 16,1 2 96-16,1 1 16 0,3-3 0 0,0 4 0 15,0-3 192-15,0 1 32 0,1 0 16 0,-1 0 0 16,-1 1 0-16,1 0 0 0,2 3 0 0,1 2 0 15,-1-1-192-15,-2 2-32 0,1 2-16 0,-1 1 0 16,1-1-112-16,-1 3-128 0,2 0 176 0,0 2-176 16,0-2 160-16,0 2-160 0,0-1 128 0,-2 1-128 15,-2-2 0-15,0 2 0 0,-1 1 128 0,-2 1-128 16,0-1 0-16,-1-1 0 0,-1 1 0 0,0-3 128 0,0-1-128 0,-3 1 0 16,-3 2 0-16,1-2 128 0,-2-1 0 0,-1 1-128 15,-3 0 192-15,2-3-64 0,0 2 0 0,-2-1 0 16,-4 2 0-16,1 0 0 0,-2 0 64 15,-2 3 16-15,1-3 0 0,-3 3 0 0,1 0-64 16,-3 2-16-16,1-2 0 0,-1-1 0 0,-1 1-128 0,1-2 160 16,0 0-160-16,-2 1 160 0,-1-4-160 0,1 0 160 15,0 0-160-15,2 0 160 0,-2-2-32 0,2-2-128 16,-2 0 192-16,0-2-64 0,-1-1-128 0,0-2 128 16,-1 1-128-16,0-1 128 0,-1-3 128 0,1 1 32 15,-2 0 0-15,1-2 0 0,-2 0 32 0,-2-1 0 16,0 0 0-16,2 1 0 0,-1-1-176 0,1 3-16 15,0-4-128-15,1 0 192 0,0 0-192 0,2 0 0 0,0 0 0 16,-1 0 0-16,1 0 0 0,1 0 0 0,1 0 0 0,3 0-160 31,0 0-2064-31,9 0-400 0</inkml:trace>
  <inkml:trace contextRef="#ctx0" brushRef="#br0" timeOffset="9945.49">22312 3027 13823 0,'0'0'608'0,"0"0"128"16,0 0-592-16,-9 0-144 0,0 1 0 0,9-1 0 0,-8 6 3904 0,8-6 736 16,-5 12 160-16,1-2 16 0,0 1-3600 0,1-1-736 15,0 2-144-15,2 0-16 0,0 0-96 0,0 1-16 16,-1 0 0-16,2 2 0 0,0 6 160 0,3 1 16 16,-1 0 16-16,0 5 0 0,-1 0 192 0,0 2 48 15,1 1 0-15,-1 0 0 0,-1-2-128 0,0 4 0 16,-1 0-16-16,1-2 0 0,-2-1-240 0,1 2-32 15,0 0-16-15,-1-2 0 0,0-3-208 0,1 0 176 16,-1-1-176-16,1-2 160 0,-2-2-160 0,2-2-256 16,0-4 64-16,1 0 16 15,-2 0-656-15,2-2-144 0,-1-2-32 0,1 0-9936 0,0-11-2000 16</inkml:trace>
  <inkml:trace contextRef="#ctx0" brushRef="#br0" timeOffset="10793.71">22158 3020 35007 0,'-4'-10'3120'0,"-1"3"-2496"15,5 7-496-15,0 0-128 0,0 0 1280 0,0 0 224 16,0 0 48-16,0 0 16 0,10-4-1248 0,2 2-320 16,1 0 0-16,1 1 0 0,2 0 0 0,2-1 0 15,3 2 0-15,3 0 0 0,0-1 0 0,2 1 0 16,2 1 0-16,-1 1 0 0,-1-1 0 0,2 0 0 15,-1 1 0-15,0-1 0 0,0-1 0 0,-3 1 0 16,-3 0 0-16,1-1 0 0,0 0 0 0,1 0 0 16,-4 0 0-16,-2 3 0 0,-4 1 0 0,-1-3 0 15,-12-1 0-15,10 5 0 0,-10-5 0 0,0 0 0 0,7 11 0 0,-3-1 0 16,-4-10 0-16,-2 13 0 16,-1 0 0-16,-1-1 0 0,-2 0 128 0,0 1-128 0,-3 0 0 15,0 0 0-15,-3-3 128 0,-1 2-128 0,-3 1 0 0,2 2 0 16,0-4 0-16,-2 4 0 0,-1-4 128 0,0 1-128 15,-1-5 0-15,0-1 0 0,-1 1 0 0,2-1 0 16,0 1 0-16,0-1 0 0,0-1 0 0,2 1 0 16,0-2 0-16,4 2 0 0,0-3 0 0,2 1 0 15,9-4 0-15,-6 6 0 0,6-6 0 0,0 0 0 16,0 0 0-16,0 0 0 0,0 0 0 0,0 0 0 16,9 4 0-16,1 0 0 0,1 1 0 0,2-2 0 15,1-1 0-15,2 0 0 0,-1-1 0 0,4 2 0 16,1-1 0-16,1-1 0 0,0 2 0 0,1-2 0 15,0 1 0-15,3-1-144 0,3-2 144 0,-2 1 0 16,-2 1 0-16,0 2 0 0,-2-1 0 0,2 2 0 0,-1 3 0 16,0-1 0-16,0 1 0 0,-2 0 0 0,-3 3 0 15,-3-3 0-15,0 3 0 0,-2 3 0 0,-3-6 0 0,-2 3 0 16,-1-1 0-16,-2 1 0 0,-5-10 0 0,2 14 0 16,-2-1 0-16,-1-1 0 0,1-12 0 0,-4 12 128 15,-1 0-128-15,0-1 128 0,-2 1-128 0,-1-3 0 16,-1 2 128-16,-1-1-128 0,-2-1 0 0,-2 2 144 15,-2-1-144-15,-1 3 0 0,0 0 160 0,0-2-160 16,-1 2 128-16,-2-4-128 0,1 0 0 0,-3 0 128 16,-2 3-128-16,0-1 0 0,-1 1 128 0,1 0-128 15,1 0 0-15,-2-2 128 0,0 1-128 0,1-2 0 16,0-3 0-16,-1 1 128 0,2-3-128 0,-1 1 0 0,1-1 0 16,-1 0 0-16,4-2 0 0,-1 2 0 0,1-3 128 0,2 2-128 15,1 0 0-15,3-3 0 0,1 0 0 16,2 1 0-1,2 0-512-15,9-1-48 0,-10 4 0 0,10-4 0 16,-10 2-544-16,10-2-112 0,0 0-32 0,0 0-9872 0,0 0-1968 0</inkml:trace>
  <inkml:trace contextRef="#ctx0" brushRef="#br0" timeOffset="11220.69">23271 2997 36623 0,'0'0'1616'0,"0"0"352"0,0 0-1584 0,0 0-384 15,0 0 0-15,0 0 0 0,0 0 544 0,0 0 32 16,11 6 0-16,-3 4 0 0,-2 0-416 0,1 3-160 16,-1 1 128-16,1 3-128 0,-2 4 0 0,0 1 0 15,-1-2-144-15,1 3 144 0,-2 3 0 0,1 0 0 16,1 2 0-16,0-1 0 0,0 2 128 0,-1-2 48 16,-1 0 0-16,0 2 0 0,-1-3 144 0,-1 3 16 0,1-2 16 0,0-1 0 15,1 3-32-15,-2 1-16 0,-1 2 0 0,-1 0 0 16,-2-4-112-16,1 1-32 0,-1 1 0 15,3-3 0-15,-1-2-160 0,0 0 0 0,1-3 0 0,0-2 128 16,0-2-128-16,1-2 0 0,0-3 0 0,2 0 0 31,-1-3-512-31,1 1-96 0,-2-4-16 0,-1-7 0 16,0 0-2288-16,0 0-464 0,0 0-80 0</inkml:trace>
  <inkml:trace contextRef="#ctx0" brushRef="#br0" timeOffset="11744.06">23132 2957 33407 0,'-7'-14'1472'0,"3"6"320"0,1 2-1440 0,3 6-352 0,0 0 0 0,0 0 0 0,0 0 624 0,9-8 48 16,2 3 16-16,1 1 0 0,0 1-416 0,1 2-80 15,1 0 0-15,1-1-16 0,-1 2-176 0,0 0 0 16,1 0 144-16,-1 4-144 0,0 3 144 0,2-1-144 16,-2-1 192-16,3 3-192 0,3 4 336 0,-1 0-32 15,0-1-16-15,0 2 0 0,1 1 0 0,1-1 0 16,1 1 0-16,2 2 0 0,1 0-48 0,1 1-16 16,-10-4 0-16,1 1 0 0,1-1 32 0,2 4 0 0,1-1 0 0,-1 4 0 15,1-2-128-15,-1 2 0 0,15 15-128 0,-8-4 192 16,-4-3-192-16,-4-1 144 0,-5-2-144 0,0-3 128 15,-4 0-128-15,-1-1 128 0,-2 0-128 0,-2 0 128 16,0-3 0-16,-1 0 0 0,-1-1 0 0,-2 0 0 16,0 0 0-16,-1 3 0 0,0-3 0 0,0 0 0 15,-1-2-128-15,0-2 128 0,1 2-128 0,-2-4 128 16,0 0 32-16,-2-1 0 0,0 4 0 0,1-2 0 16,-1-3 64-16,0 2 16 0,-2-1 0 0,-2-1 0 15,-1 0 48-15,-2 3 16 0,0 4 0 0,-2-2 0 16,0-1-80-16,-3-2-16 0,-2-7 0 0,0 6 0 15,1 10-48-15,0-3-16 0,-2-4 0 0,1-2 0 16,0-3-144-16,0 0 192 0,-2 0-192 0,1-8 192 16,-2-5-192-16,2 1 128 0,2 2-128 0,4 2 128 15,2 3-128-15,0-3 0 0,1-1 0 0,10 1 0 0,-8 9-192 0,0-7-64 16,8-2 0-16,-9-1-16 16,9 1-1648-16,-8-6-336 0,2-9-64 0,-1 2-9984 15,1 4-2000-15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20:15:33.20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3168 5368 27647 0,'0'0'2448'16,"0"0"-1952"-16,0 0-496 0,0 0 0 16,-4 12 2032-16,0 1 304 0,2 4 64 0,0 0 16 0,1 2-1968 0,1 5-448 15,-1 2 0-15,-1 4 0 0,0 2 0 16,0 5 176-16,1 1-176 0,-1 7 192 0,-2 2 128 0,0 3 48 16,-1 6 0-16,-2-4 0 0,-1-1-16 0,0-2 0 15,-1-4 0-15,0-1 0 0,-1 3-128 0,-2-4-32 16,0 0 0-16,0 1 0 0,-1 1-192 15,0-1 128-15,0-6-128 0,2-2 0 16,0-3-320-16,2-4-144 0,1-9-48 0,3 0 0 16,1-4-1952-16,0-6-400 0,2-2-80 0</inkml:trace>
  <inkml:trace contextRef="#ctx0" brushRef="#br0" timeOffset="319.27">3158 5300 29487 0,'-11'-17'2624'0,"5"8"-2112"0,-1 1-512 0,7 8 0 16,-5-5 2592-16,5 5 416 0,0 0 64 0,0 0 32 15,0 0-2336-15,13-4-448 0,0 2-112 0,0 0-16 16,1 2-64-16,2 0-128 0,0 2 176 0,2 0-176 16,1-2 256-16,2 0-64 0,0 0-16 0,1-2 0 0,1 0-176 0,1 1 0 15,2 0 0-15,2-3-176 0,-1 1 176 0,2-2 0 16,-1 0 0-16,1-2 128 16,0 1-512-16,0-1-80 0,-2 1-32 0,0-3 0 15,-1 2-1488-15,-1 2-288 0,0 0-64 0,-2 1-13312 16</inkml:trace>
  <inkml:trace contextRef="#ctx0" brushRef="#br0" timeOffset="576.6">3147 5887 35999 0,'0'0'1600'0,"0"0"320"0,0 0-1536 0,0 0-384 0,-4-7 0 0,4 7 0 16,0 0 224-16,11-5-32 0,-1 1 0 0,1 0 0 15,-1 0-192-15,2 0 176 0,-1 1-176 0,4-1 160 16,0 0-16-16,2 0 0 0,2 0 0 0,-1 1 0 16,1-3-144-16,2 2 0 0,1 0 0 0,2 0 0 31,-1-1-384-31,2 0-96 0,-1-1-32 0,-1 4-15632 0</inkml:trace>
  <inkml:trace contextRef="#ctx0" brushRef="#br0" timeOffset="1018.77">3588 6131 29487 0,'0'0'2624'0,"-9"-4"-2112"0,-3 1-512 0,12 3 0 0,0 0 3104 0,0 0 512 16,0 0 96-16,0 0 32 16,0 0-3504-16,13 3-704 0,3-2-144 0,-1-1-32 0,2 0 464 0,3-1 176 15,1-2-128-15,0-1 128 0,1-1 0 0,4 0 0 16,2-3 0-16,1-1 0 0,-2 0 0 0,2 1 0 16,1-3 0-16,1 1 0 0,1-2 0 0,-2 2 0 15,-3-3 0-15,-1 1 0 0,-2 0 0 0,-3-1-128 0,-2 0 128 0,-1 3 0 16,-3-3-144-16,-2 1 144 0,-2 0-160 0,-1 1 160 15,-4 0-208-15,-2 1 48 0,-1-1 16 0,-3 1 0 16,-3 2-64-16,-1 3-16 0,-2 0 0 0,-4-1 0 31,0 4-160-31,-4 2-16 0,-5 1-16 0,0 3 0 0,-5 1 240 0,-2 3 176 0,-4 1-208 0,0 2 80 16,-1 0 128-16,1 2 0 0,0 4-144 0,1 0 144 16,2 0 0-16,1 2 0 0,1 1 0 0,6-1 128 15,2-1 256-15,2 0 32 0,2 0 16 0,3 1 0 16,3 2-192-16,1 1-48 0,1 2 0 0,2-3 0 15,3 1-192-15,1 2 0 0,2 1 0 0,2-1 0 16,-1 3 0-16,4-1 0 0,2-2 0 0,3-1 0 16,2-5-240-16,4-3-80 0,2-2-32 0,1-2 0 15,3-5-2272-15,4-3-448 0</inkml:trace>
  <inkml:trace contextRef="#ctx0" brushRef="#br0" timeOffset="1454.23">4435 6170 21183 0,'0'0'1888'0,"-9"-2"-1504"0,-1 2-384 0,-1 2 0 0,2 0 3040 0,9-2 544 16,-12 4 96-16,12-4 32 0,0 0-2880 0,0 0-560 16,0 0-112-16,0 0-32 0,0 0 96 0,0 0 16 15,12 4 0-15,0-2 0 0,1-5-240 0,3 0 0 16,2-1 128-16,1 0-128 0,2-1 0 0,0-1 0 0,-1 1 0 0,0-2 0 15,1-1 0-15,-1 0 0 0,-2-1 0 0,0 1 0 16,-1-1 528-16,-1 1 16 0,-2 1 0 0,1-1 0 16,-4-1-96-16,1-2-32 0,-1 1 0 15,-4 1 0-15,0 1-160 0,-3-1-48 0,-2 1 0 0,-2 8 0 16,2-10-208-16,-2 0 128 0,0 10-128 0,-4-9 0 16,-1 1 0-16,-3 2-208 0,-1-1 16 0,-2 1 0 15,-2 2-64-15,-2 1 0 0,-4 3 0 0,1 0 0 16,-1 0 256-16,-2 3 0 0,-3 1-160 0,-2 2 160 15,-1 4-160-15,-1 1 160 0,1 1-208 0,2 1 80 16,3 1 128-16,1-1 0 0,2 2 0 0,2 0 0 16,2 2 320-16,4 3-16 0,0-4 0 0,3 0 0 15,2 1-160-15,2 2-16 0,1-1-128 0,3-1 192 16,2-1-192-16,2-1 0 0,2 3 0 0,3-2 0 16,2 2-560-16,2-2 0 15,2-2 0-15,2-1 0 0,0 0-1568 0,5-1-320 16,3-1-64-16,2-1-11696 0</inkml:trace>
  <inkml:trace contextRef="#ctx0" brushRef="#br0" timeOffset="2015.9">5485 5964 28047 0,'-5'-11'1232'0,"5"11"272"0,-6-6-1200 0,0 1-304 0,6 5 0 0,-9-4 0 16,1 0 448-16,0 1 48 0,-2 2 0 0,0 1 0 15,0 1-112-15,0 2-32 0,-3 1 0 0,0-2 0 16,-1 2-352-16,1 1 128 0,-1 1-128 0,0 0 0 15,-1 2 0-15,0 2 0 0,-2 2 0 0,-1 0 0 16,-2-4 0-16,-1 2 0 0,-2 2 0 0,-2 0 128 16,0 2 256-16,0 0 64 0,1 1 16 0,0 0 0 15,1 1 384-15,2 0 80 0,4-2 16 0,3 2 0 16,1-1-176-16,2 1-48 0,2 1 0 0,2 1 0 0,4 2-336 16,0 0-64-16,3-3 0 0,3 3-16 0,0-3-304 15,3 0 0-15,1-1 0 0,5-2 0 0,3-1 0 0,1-1-144 16,5-5 144-16,4 0-128 0,0-1 128 0,2-3 0 15,2-3-144-15,1-3 144 0,0-2 0 0,1-4 0 16,-1-3 0-16,-1-1 0 0,-3-4 0 0,1-2 0 16,1-3 0-16,-1 0 0 0,-1-1 0 0,-1 0 240 15,-2-1-48-15,-2-4 0 0,0-2 48 0,-1-2 0 16,-1 1 0-16,-1-5 0 0,-1-6-64 0,-1-5-16 16,-2-5 0-16,1-4 0 0,-1-5-160 0,0-1 128 15,-1 0-128-15,-1 4 128 0,-1 5-128 0,-2 1 0 16,-1-2 0-16,-3 5 0 0,-3-1 0 0,0 7 0 15,-5 7 0-15,0 2 0 0,-2 8 224 0,-1 4-32 0,-2 7-16 16,0 5 0-16,-1 5-176 0,-1 2-176 16,-1 6 48-16,1 3 0 15,-1 5-2624-15,1 2-528 0</inkml:trace>
  <inkml:trace contextRef="#ctx0" brushRef="#br0" timeOffset="2330.91">5769 6155 37199 0,'0'0'1648'0,"0"0"336"0,0 0-1584 0,0 0-400 0,3-10 0 0,3 3 0 0,6 4 144 0,1 1-144 15,1 0 160-15,3-1-160 0,1-1 0 0,6 2 0 16,2-1 0-16,3-2 0 0,1 3-128 0,1-1 128 16,1 0-192-16,2-2 192 15,2 1-832-15,-3 0-64 0,-1 0-16 0,-5 1 0 16,-3 1-1664-16,-5 0-336 0,-3 0-64 0</inkml:trace>
  <inkml:trace contextRef="#ctx0" brushRef="#br0" timeOffset="2837.2">7610 5367 32079 0,'2'-29'1408'0,"1"12"320"0,1-2-1392 0,0-1-336 15,-2 0 0-15,2 2 0 0,-1-3 512 0,0 2 48 16,0-1 0-16,0 1 0 0,0-1-432 0,-2 0-128 16,-1 2 0-16,-1 3 0 0,-3-2 0 0,0 4 128 15,0 2-128-15,-3 3 0 0,-2 3 256 0,-1 3-48 16,-4 2-16-16,-2 1 0 0,-2 0-192 0,-2 3 0 16,-1 3 0-16,-1 2 0 0,-3 2 160 0,-1 5-160 15,-4 0 160-15,0 5-160 0,0 1 208 0,0 5-48 16,-1 4-16-16,-2 3 0 0,-2 3 496 0,3 2 80 15,2 3 32-15,1 1 0 0,3 0-176 0,1 1-48 0,2-1 0 16,2 4 0-16,1 0-112 0,3 4-32 0,2 5 0 16,2 2 0-16,0 5-208 0,2-4-48 0,2-3-128 0,1-1 192 15,2-5-192-15,0-4 0 0,1-3 0 0,1 0 0 16,0-3-128-16,2 0-80 0,-2-1-16 0,3-5 0 16,1-6-144-16,1-2-16 0,0-3-16 0,2-5 0 31,-2 0-368-31,2-6-64 0,-1-3 0 0,-2-9-16 15,0 0-1936-15,0 0-384 0</inkml:trace>
  <inkml:trace contextRef="#ctx0" brushRef="#br0" timeOffset="3023.83">6843 5966 18431 0,'0'0'1632'0,"0"0"-1312"0,0 0-320 0,0 0 0 15,0 0 6208-15,0 0 1184 0,12 0 224 0,1 0 64 0,1 0-6112 0,6-2-1216 16,1-1-352-16,4 2 144 0,2-10-144 0,4 4 0 16,2 0 0-16,2 3-176 15,3 0-1120-15,1 2-240 0,0-2-32 0,0 0-11104 16,-2-3-2240-16</inkml:trace>
  <inkml:trace contextRef="#ctx0" brushRef="#br0" timeOffset="3419.35">7590 5926 21183 0,'0'0'1888'0,"-10"-1"-1504"0,-3-3-384 16,1 2 0-16,2 6 4736 0,0-2 864 0,1 0 176 0,0 2 48 15,-1 0-4640-15,-2 1-928 0,-1 2-256 0,-1 1 0 16,-2 5 0-16,-4 4 0 0,-3 1 0 0,-2 0 0 16,0 0-144-16,-1 2-48 0,0 0 0 0,3 2 0 15,1-1-64-15,3-1-32 0,4 1 0 0,3-1 0 16,4-2 48-16,3 0 16 0,1-1 0 0,3-1 0 15,2 0 32-15,3-3 16 0,3-2 0 0,0 0 0 16,1-3 176-16,4-2 0 0,1-2 0 0,3 0 128 16,2 0 128-16,3-3 48 0,2-1 0 0,2-4 0 15,1-1-144-15,1-2-32 0,1-2 0 0,0 2 0 16,4-1-128-16,0-1 0 0,2-1 144 0,-1-3-144 16,-4 0 0-16,1-1 0 0,0 0 0 0,-3 1 0 15,-2 1 0-15,-3-4 0 0,-1-1 0 0,-4 2 0 0,-3-4 0 0,-4 1 144 16,-2-1-144-16,-3 0 0 15,-2-3 192-15,-3 1-192 0,-3-2 192 0,-2-3-192 0,-4 0 384 0,-1 2-48 16,-3 1 0-16,0 2 0 0,-2 3-128 0,1 2-16 16,-2 4-16-16,1 3 0 0,0 1-320 0,4 4-64 15,-1 2-16-15,1-1 0 16,1 2-2848-16,2 0-560 16,-4-3-112-16,12 4-32 0</inkml:trace>
  <inkml:trace contextRef="#ctx0" brushRef="#br0" timeOffset="3893.23">8099 6138 27935 0,'0'0'1232'0,"0"0"256"0,-7 11-1184 0,2-5-304 0,5-6 0 0,-5 11 0 15,-2-2 512-15,7-9 32 0,-5 10 16 0,1 0 0 16,1 0 448-16,1 2 80 0,2-12 32 0,-3 15 0 16,1 0 80-16,0-1 16 0,0 0 0 0,0 2 0 15,1-2-448-15,1 2-96 0,1 1-16 0,-1-4 0 16,0 1-160-16,2-2-48 0,-2-12 0 0,2 12 0 0,-2-12 64 15,0 0 0-15,0 0 0 0,0 0 0 16,0 0-112-16,0 0-16 0,9-2 0 0,-2-4 0 0,-2-6-128 0,-2 1-48 16,-3-3 0-16,0-4 0 0,0 3 96 0,-1-5 16 15,-1 0 0-15,1-4 0 16,0-1 32-16,-1-2 16 0,2-5 0 0,2 1 0 0,-1 0-224 0,3-1-144 16,2-4 192-16,1-3-192 0,1 0 128 0,1 1-128 15,0-4 0-15,1 7 0 0,-1 2 0 0,1 3-144 16,-1 4-16-16,1 4 0 0,-2 3 160 0,2 2-128 15,1 2 128-15,-1 2-128 16,2 3-352-16,0 3-64 0,1 1-16 0,0-1 0 16,1 3-1712-16,-1 3-352 0,2 1-64 0,-4 1 0 15,1 1-1056-15,-2 2-208 0,1 1-32 0</inkml:trace>
  <inkml:trace contextRef="#ctx0" brushRef="#br0" timeOffset="4464.32">8457 5783 6447 0,'0'0'576'0,"0"0"-576"0,0 0 0 0,7 11 0 15,-2 2 4288-15,0-2 736 0,-5-11 160 0,8 13 16 16,0 0-2784-16,-2-3-560 0,1 1-128 0,-2-1 0 16,-1 2-144-16,0-2-32 0,0 3 0 0,-2 0 0 15,1 2-256-15,0 0-48 0,-2-2-16 0,-1 0 0 16,-3 4-96-16,2 2-32 0,0 0 0 0,-2-1 0 16,0-1-400-16,2-1-64 0,0 0-32 0,0 2 0 15,-1 0-352-15,1 0-64 0,-2-2 0 0,2 1-16 16,1-1-48-16,1-3 0 0,2 0 0 0,1-2 0 0,0 3 32 15,1-4 0-15,-5-10 0 0,7 8 0 16,-7-8-32-16,9 6 0 0,-9-6 0 0,11 2 0 0,2-4 64 16,-1 1 0-16,0-6 0 0,0 1 0 0,-1-1-32 15,2-2 0-15,0-2 0 0,2-2 0 0,-2-2-160 0,0 0 0 16,-1-4 0-16,-1 0 128 0,0 0-128 0,0 1 192 16,1 4-192-16,0-2 192 0,0 3-192 0,-1 1 0 15,0 1 0-15,1 3 0 0,-2 1 0 0,0 3 0 16,-10 4 0-16,12-1 0 0,-1 1 0 0,-11 0 0 15,10 5-144-15,-1 2 144 0,-1 1 0 0,-2 1 0 16,1 0-128-16,0 1 128 0,-1 0 0 0,1 0 0 16,0 2-128-16,0 1 128 0,-1 0 0 0,1 0 0 15,1-3 0-15,0 2 0 0,1-2 0 0,0-2 0 0,0 0 0 16,1 0 0-16,1 0 0 0,-1-2 0 16,-1-1 0-16,2 2 0 0,-1-4 0 0,1-1 144 15,-1-2-144-15,1 0 128 0,-1-1 0 0,0-2-128 0,2 2 192 0,0-4-64 16,0-2 64-16,-1-1 0 0,1-1 0 0,0 1 0 15,0-3 16-15,1-2 16 0,0-3 0 0,-2 0 0 16,0-4-32-16,-1-3-16 0,1 0 0 0,-1-2 0 16,0 0-176-16,1-3 0 0,-1-4 0 0,-1 0 128 15,1 1-128-15,-1 2 0 0,-3 1 0 0,1 4-176 16,-2 0-128-16,-1 5-16 0,-2 0-16 0,1 5 0 31,-3 2-960-31,0 12-192 0,0 0-48 0,0 0 0 0,0-9-1392 16,0 9-272-16,0 0-64 0,0 0-16 0,9-2-1600 15,2 0-320-15</inkml:trace>
  <inkml:trace contextRef="#ctx0" brushRef="#br0" timeOffset="5395.67">9837 5828 28959 0,'0'0'1280'0,"0"0"272"0,0 0-1232 0,0 0-320 16,0 0 0-16,0 0 0 0,0 0 768 0,0 0 112 0,0 0 16 15,0 0 0-15,-8-4-720 0,8 4-176 0,-8-4 0 0,8 4 0 16,0 0 0-16,-9-1 0 0,0 0 0 0,9 1 0 15,-11 1 0-15,2 0 192 0,9-1-192 0,-10 3 192 16,-2 0 432-16,2-1 80 0,-1 1 32 0,1-1 0 16,-2 0 224-16,0 0 64 0,-1 0 0 0,3 0 0 15,-1 1-256-15,2 1-64 0,0-2 0 0,0 2 0 16,-2-1-256-16,1 1-48 0,1-2-16 0,9-2 0 16,-9 4-384-16,1 0 0 0,8-4 0 0,-9 5 0 15,1 1 0-15,8-6 0 0,-8 5 0 0,8-5 0 16,0 0 0-16,0 0 0 0,-8 5 0 0,8-5 0 15,-6 7 0-15,6-7 0 0,0 0 0 0,-7 6 0 16,7-6 0-16,0 0 0 0,-6 8 0 0,6-8 0 16,-5 8 192-16,5-8-64 0,-4 8 0 0,4-8 0 0,0 0 0 0,-2 10 0 15,2-10 0-15,3 9 0 0,-3-9-128 0,4 12 0 16,-4-12 0-16,6 6 0 0,-6-6 128 0,6 8 0 16,-6-8 0-16,0 0 0 0,6 7-128 0,-6-7 0 15,0 0 0-15,3 9 0 0,-3-9 0 0,0 0 0 16,0 0 0-16,0 0 0 0,0 0 0 0,-2 9 160 15,0 0-160-15,2-9 160 0,0 0 16 0,-3 8 0 16,3-8 0-16,-1 10 0 0,0-1-176 0,-1-1 0 16,2-8 0-16,-1 12 0 0,1-2 0 0,1 1 0 15,-1-2 0-15,0 1 0 0,-1-2 0 0,0 1 0 16,-1 1 0-16,2-1 0 0,3-2 0 0,0 4 0 16,-1-2 128-16,-2-9-128 0,5 9 0 0,1-1 160 0,-1-1-160 0,1-1 160 15,-6-6 0-15,11 5 0 0,-2 0 0 16,1-2 0-16,-10-3 0 0,13 1 0 0,-2-1 0 0,-11 0 0 15,12-1-160-15,-1 0 0 0,-11 1 144 0,13-2-144 16,0 0 128-16,-1-1-128 0,-1-1 128 0,-2 0-128 16,-1-3 0-16,-1-1 144 0,1 0-144 0,-1-2 0 15,-1 0 128-15,-1 0-128 0,1 0 0 0,-2 0 0 16,-2-4 128-16,-1 0-128 0,1-1 0 0,-1-3 0 16,0 0 0-16,1-4 0 0,-2-3 0 0,0 3 0 15,-2 1 0-15,2 1 0 0,0-2 0 0,0 3 0 16,-1 2 0-16,0 2 0 0,-1 5 0 0,1 2 0 15,0 2 0-15,1 6 0 0,0 0 0 0,0 0 0 16,0 0 0-16,-7 6 0 0,2 3 0 0,0 3 0 16,1 0 0-16,1 1 0 0,1-2 0 0,2 1 0 0,2 1 0 0,1 3 0 15,0 1 0-15,1 2 0 0,-1-2 144 0,4 4-16 16,-1-1-128-16,2-2 192 0,0 0-64 0,0 2-128 16,1 1 176-16,0 0-176 0,-1-3 176 0,1 1-176 15,2 0 160-15,-1-1-160 0,-1-3 128 0,0 2-128 16,0-4 0-16,0 2 0 0,1-5 0 0,-1-1 0 15,-1-2 0-15,-8-7-160 16,11 3-416-16,1-3-96 0,-2-2-16 16,1-3 0-16,1-2-2160 0,-2-3-432 0,0 0-96 0</inkml:trace>
  <inkml:trace contextRef="#ctx0" brushRef="#br0" timeOffset="5743.03">10146 6063 35247 0,'0'0'1552'0,"0"0"336"0,-4 9-1504 0,1 3-384 15,0 2 0-15,2 0 0 0,0-3 528 0,1 2 48 0,0 0 0 0,1 0 0 16,2 0-192-16,-1-1-16 0,1-1-16 0,0-1 0 16,-3-10-128-16,2 11-32 0,-2-11 0 0,4 11 0 15,-4-11-64-15,0 0-128 0,0 0 176 0,0 0-176 16,0 0 512-16,0 0-16 0,0 0 0 0,0 0 0 15,0 0 416-15,0 0 96 0,0 0 16 0,4-8 0 16,-1-3-144-16,-2 1-32 0,-1-3 0 0,1-4 0 16,2-1-256-16,-2-2-48 0,0 1-16 0,2-5 0 15,0-3-256-15,1-1-48 0,-2 0-16 0,2-1 0 0,0-1-208 16,0 0 0-16,0-1 0 0,0 1 0 0,0 4 0 0,1 2 0 16,0 3 0-16,0 3 0 0,-1 1 0 15,3 2 0-15,-1 2 0 0,3 1 0 0,2 3-192 0,0 0 0 16,1 1 16-16,3 3 0 15,-1 3-448-15,2-2-80 16,0 3-32-16,4 1 0 0,1 3-2912 0,1-1-592 16</inkml:trace>
  <inkml:trace contextRef="#ctx0" brushRef="#br0" timeOffset="6289.23">11105 5875 24879 0,'0'0'2208'0,"0"0"-1760"0,-6-8-448 0,0 2 0 16,6 6 3344-16,-7-7 592 0,-1 1 112 0,0-2 32 16,0 0-3280-16,-1 2-656 0,-2 0-144 0,0 0 0 15,-1 1 0-15,-2-2 0 0,-3 3 128 0,-2 0-128 16,1 0 128-16,-1 2-128 0,-1 0 192 0,-1 2-192 15,-2 3 0-15,-1 0 0 0,1 1 0 0,1 3 0 16,0 4 176-16,1 1 128 0,1 2 16 0,1 3 16 16,-2 0 128-16,1 2 32 0,2 0 0 0,1 1 0 15,1 3-192-15,2-1-48 0,1 1 0 0,1-1 0 16,2-1-96-16,3-1-32 0,3 1 0 0,2-2 0 0,0 0-128 16,2-1 0-16,3-1 0 0,1-3-176 0,1 0 176 0,2-3 0 15,0-1 0-15,3-1 0 0,0-1 0 0,0-3 0 16,1-1 0-16,1-1 0 0,-1-3 0 0,1 0 224 15,-1-4-48-15,0-1-16 0,2-3 288 0,0-1 48 16,0 1 16-16,0-1 0 0,2-5-48 0,0-1 0 16,2 1 0-16,0-4 0 0,0-1-144 0,0-3-16 15,0-4-16-15,0-3 0 0,1-3-96 0,1-5 0 16,-1 0-16-16,0-1 0 0,0-1-176 0,-1 0 0 16,-2 1 0-16,-4 1 0 0,0 2 144 0,-3 1-144 15,-3 0 160-15,-1 4-160 0,-4 2 272 0,-2-1-32 0,0 0-16 16,-1-5 0-16,-1 2-48 0,0-2-16 0,1-1 0 0,-3 1 0 15,0 1-160-15,-1 3 0 0,1 0 144 0,-1 4-144 16,1 3 0-16,-1 2 0 0,1 5 0 0,0 0 0 16,0 5-384-16,1 2 0 0,-2-2 0 0,2 6-2160 31,5 5 48-31,0 0-80 0,0 0-17072 0</inkml:trace>
  <inkml:trace contextRef="#ctx0" brushRef="#br0" timeOffset="18945.39">5537 7940 17503 0,'0'0'1552'0,"0"0"-1232"0,-9-1-320 0,9 1 0 16,0 0 2256-16,0 0 400 0,0 0 80 0,0 0 16 15,-2-9-2064-15,2 9-416 0,0-8-80 0,0 8 0 16,3-9 64-16,-3 9 0 0,0 0 16 0,5-8 0 16,-5 8-64-16,0 0-16 0,0 0 0 0,0 0 0 15,5-9-192-15,-5 9 144 0,0 0-144 0,0 0 128 16,0 0-128-16,0 0 0 0,0 0 0 0,0 0 0 15,0 0-128-15,-11 1 128 0,-1 1-160 0,0 0 160 16,2 2 0-16,-3 1 0 0,-2 3 0 0,1 1 0 16,-1 2 144-16,-4 0 128 0,0 1 32 0,2 0 0 15,1 1 464-15,3-1 80 0,1-1 32 0,3 1 0 16,3-2-288-16,2 1-48 0,2 1-16 0,2-1 0 0,3 1-352 0,0 1-176 16,2-1 160-16,0 4-160 15,2-6 0-15,-1 3 0 0,1-4 0 0,2 2 0 0,1-4 0 0,1 1-208 16,0-4 64-16,1 0 16 0,0-4 128 0,0 0 0 15,-12 0-144-15,14-5 144 0,-1 2 0 0,-1-2 0 16,-2-2 0-16,-2 1 0 0,0-1 0 0,0 0 0 16,-1-3 144-16,0 1-144 0,-1 2 144 0,2-5-144 15,0 0 192-15,-1 0-192 0,-1-2 208 0,2 0-64 16,0-1-16-16,-2 2 0 0,0 0-128 0,-3 1 0 16,0-4 144-16,-2 1-144 0,-2 1 0 0,-2 1 128 15,0 1-128-15,-3 3 0 0,-2 0 0 0,-1 2 0 16,0 0 0-16,1 0 128 0,1 0-128 0,-3 1 144 15,0-3-144-15,1 5 160 0,0-1 32 0,0 3 0 0,0 1 0 0,-1 2 0 16,1 3-48-16,0 0 0 0,-1 1 0 0,1 2 0 16,-1-4-144-16,1 3 0 0,3 2 0 0,-1 1 0 15,2-1 0-15,5-8 0 0,-3 10 0 0,3-10 0 16,-1 12-224-16,1-12-80 0,1 12-16 0,2-1 0 31,1-3-624-31,1 1-128 0,-5-9-16 0,8 11-16 16,0-2-1648-16,2-3-320 0,1 0-64 0</inkml:trace>
  <inkml:trace contextRef="#ctx0" brushRef="#br0" timeOffset="19663.4">7096 7510 16575 0,'0'0'736'0,"0"0"160"0,8-7-720 0,-8 7-176 0,8-9 0 0,0 3 0 15,-2-1 1568-15,-6 7 288 0,5-10 48 0,1 1 16 16,-4 1-768-16,1 0-128 0,-1 0-48 0,-2 8 0 16,2-10-640-16,-2 1-128 0,0 0-16 0,0 1-16 15,-2-1-48-15,2 9-128 0,-4-7 192 0,-1 1-64 16,-1-2 112-16,-2 1 16 0,-1 2 0 0,-2 1 0 0,1 2 320 0,-2 0 64 15,-2 4 0-15,-2-1 16 0,-1 3-192 0,-1-3-32 16,1 2-16-16,3 2 0 0,2 1-32 16,0 4-16-16,-1 1 0 0,1-2 0 0,1 3 80 0,-1 0 0 15,0 0 16-15,2 1 0 0,-1 1-144 0,1 3-16 16,0 1-16-16,0 4 0 0,1-2-160 0,1 5-128 16,2-1 144-16,1 4-144 0,0 3 128 0,1 3-128 15,0 1 0-15,1 7 144 0,2 2 112 0,-1 2 32 16,4 2 0-16,-2 0 0 0,1 1 16 0,2-4 0 15,-1-2 0-15,4-5 0 0,-1-1-304 0,1-4 160 16,-1 1-160-16,2-2 128 0,1-5-128 0,-2-1 0 0,-2-5 144 16,1 1-144-1,1 2-304-15,-2-7-128 0,-2-3-16 0,0-1-16 16,-2-13-1664-16,0 0-336 0,0 0-64 0</inkml:trace>
  <inkml:trace contextRef="#ctx0" brushRef="#br0" timeOffset="19859.2">6472 8264 21183 0,'-11'-13'1888'0,"6"6"-1504"0,-2-2-384 0,2 1 0 15,0 2 1984-15,5 6 336 0,-3-11 64 0,3 11 16 16,0 0-1648-16,6-8-336 0,-6 8-64 0,11-5-16 16,1 1 160-16,1 2 16 0,3-1 16 0,2 2 0 15,3-1-144-15,2 1-48 0,3 1 0 0,3-3 0 0,4 3-336 0,1-1 0 16,0 0 0-16,-1 0 0 15,1 1-384-15,-1-2-160 0,0-2-32 0,-2-1 0 16,-1-1-1600-16,-3-5-336 0</inkml:trace>
  <inkml:trace contextRef="#ctx0" brushRef="#br0" timeOffset="20278.91">7298 8075 31215 0,'0'0'1376'0,"0"0"288"0,0 0-1328 0,0 11-336 15,0-11 0-15,-1 12 0 0,1-2 544 0,0 1 32 16,1-2 16-16,1 4 0 0,-2-3-144 0,0 3-16 0,0 2-16 0,0 0 0 16,-2 1-224-16,2 2-64 0,-1 2 0 0,1-1 0 15,1 1-128-15,1 0 0 0,-1-2 0 0,1 0 0 16,0-2 0-16,0-2 0 0,0-1 0 0,0 0-176 16,2-2 176-16,-4-11 0 0,0 0 0 0,0 0 0 15,0 0 0-15,8 6 144 0,-8-6-144 0,0 0 0 16,12-4 192-16,-2-2-192 0,-1-5 192 0,0 2-192 15,-1-1 176-15,1-1-176 0,0 0 160 0,1 0-160 16,-3-3 0-16,3 1 0 0,-3-2 0 0,2 1 0 16,1 1 0-16,-3 3 0 0,0-2 0 0,-1 3 0 15,0 0 0-15,-6 9 0 0,6-10 0 0,-6 10 0 16,0 0 0-16,0 0 0 0,0 0 0 0,0 0 0 16,0 0 0-16,0 0 0 0,11 6 0 0,-2 0 144 15,-9-6-16-15,12 12 0 0,-2-2 0 0,0-1 0 0,3 1 208 16,2 0 48-16,-1 0 0 0,0 2 0 0,1 1-80 0,0 2-16 15,1-2 0-15,1 0 0 0,1 0-288 16,1-2 128-16,0 0-128 0,1-3 0 16,-2-3-240-16,-1 0-144 0,-2-5-48 15,1-3 0-15,-3 1-720 0,-1-3-128 0,-2-4-48 16,1-1-8992-16,-2 0-1808 0</inkml:trace>
  <inkml:trace contextRef="#ctx0" brushRef="#br0" timeOffset="20583.27">7923 7471 21183 0,'0'0'1888'0,"0"0"-1504"0,-9-3-384 0,9 3 0 15,0 0 3664-15,0 0 672 0,-6 8 128 0,6-8 16 16,0 14-3456-16,3 2-704 0,0 2-144 0,0 5-32 15,1 1-144-15,2 4 0 0,-1 2 0 0,1 4 0 16,1 2-128-16,-1 3 128 0,1 2 0 0,-2 4 0 16,0 5 0-16,-1-1 0 0,-1 0 0 0,1-1 0 15,-2-4 0-15,1-4 0 0,-2-2 0 0,1-4 0 16,-1-1 0-16,1-2 0 0,1-4 0 0,0-4 0 16,1-4 0-16,0-4-272 0,-1-1 32 0,3-2 16 15,0-3-416-15,-6-9-96 16,9 5-16-16,-9-5 0 0,12-1-1712 0,-2-3-352 15</inkml:trace>
  <inkml:trace contextRef="#ctx0" brushRef="#br0" timeOffset="20881.73">8309 7372 32255 0,'0'0'2864'16,"0"0"-2288"-16,0 0-576 0,0 0 0 0,0 0 2112 0,0 0 304 16,0 0 64-16,6 9 16 0,2 5-2048 0,0 2-448 15,0 3 0-15,2 5 0 0,0 3 0 0,1 2 0 0,-1 5 0 0,1 0 0 16,-1 1 0-16,-1 4 0 0,0 0-144 0,-1 2 144 16,0-1 0-16,0 3 0 0,0 1 0 0,-2-1 0 15,-1 0 0-15,2 0 0 0,-2-5 0 0,3 0 0 16,-3-1 0-16,0-4 0 0,-1-3 0 0,0-1 0 31,0-1-480-31,0-6 16 0,1 0 0 0,0-3 0 16,1-2-1520-16,0-2-320 0,-1-4-48 0,3-4-7824 0,-8-7-1584 0</inkml:trace>
  <inkml:trace contextRef="#ctx0" brushRef="#br0" timeOffset="21089.56">8738 8005 35935 0,'0'0'3200'0,"0"0"-2560"0,3 17-512 0,4 0-128 0,1 2 1584 16,3-1 288-16,3 0 64 0,1 0 16 0,1 2-1600 0,1-3-352 16,-2-4 0-16,1 1 0 0,0 2-304 0,-1-2-16 15,1 1 0-15,0-1 0 16,-2-1-2032-16,0 0-400 0,-1-1-96 0,2-1-7776 15,-1-1-1536-15</inkml:trace>
  <inkml:trace contextRef="#ctx0" brushRef="#br0" timeOffset="21335.34">9262 8001 13823 0,'0'0'1216'0,"0"0"-960"0,-12 3-256 0,1 4 0 15,1 2 6080-15,1 4 1152 0,1 4 256 0,2 2 32 16,-2 3-5856-16,0 1-1152 0,-1 1-256 0,-2 4-32 16,0 3-224-16,-1 0 144 0,-1 6-144 0,1 2 128 15,0 3-128-15,1 5 0 0,-2 2 0 0,1 2 0 16,-1-3 0-16,0-1 0 0,-2-6 0 0,2-1 0 16,3-3 0-16,0-5-224 0,0 1 80 0,3-7 16 31,1 0-640-31,2-4-128 0,2-1-32 0,2-5 0 0,0-16-2272 15,0 0-464-15,6 7-96 0</inkml:trace>
  <inkml:trace contextRef="#ctx0" brushRef="#br0" timeOffset="21614.65">9543 8163 39455 0,'0'0'1744'0,"0"0"368"16,0 0-1696-16,8-5-416 0,1-2 0 0,2 4 0 0,0-1 368 0,2 1-16 15,0-1 0-15,0 3 0 0,0 1-352 0,3 1 0 16,0 0 0-16,3-1 0 0,0-1-256 0,-1 0 0 16,0 1-16-16,2-2 0 15,0 1-256-15,3 0-48 0,-1-2-16 0,1 1 0 16,2-2 112-16,0 0 32 0,-2 0 0 0,1 1 0 0,-2 2 48 0,-1-3 16 0,-3 1 0 0,-1-2 0 31,-3 1-464-31,1 0-96 0,-2 1-16 0,-2-1-13408 16</inkml:trace>
  <inkml:trace contextRef="#ctx0" brushRef="#br0" timeOffset="22020.05">10479 7897 31151 0,'0'0'1376'0,"0"0"288"0,-4-8-1328 0,4 8-336 0,-4-9 0 0,2 1 0 0,-2-1 640 0,0 0 48 15,-1 1 16-15,0 1 0 0,-3-1-80 0,-1 0-16 16,0 0 0-16,-2 3 0 0,-1 1-160 0,2 1-16 15,-2 2-16-15,2 1 0 0,-2 4-256 0,0-1-160 16,1 2 192-16,-1 3-192 0,0 2 0 0,0 3 0 16,-1 1 0-16,0 6 0 0,0-2 176 0,3 3-176 15,1 3 160-15,0 0-160 0,-1 1 336 0,3 0-16 16,-1-2-16-16,1 3 0 0,2-2 64 0,1-1 16 16,2 2 0-16,-1-1 0 0,2-4-192 0,2 1-48 0,2 0 0 15,0-3 0-15,3-2-144 0,0-2 0 0,3-1 0 0,4-1 0 31,2-1-496-31,3-5-16 0,2-2-16 0,2-1 0 16,1-3-528-16,2-3-96 0,1 0-32 0,1-1 0 16,-1 1-352-16,1-7-80 0,-1 1-16 0,-2 1-12176 0</inkml:trace>
  <inkml:trace contextRef="#ctx0" brushRef="#br0" timeOffset="22380.46">10786 8028 15663 0,'2'-13'1392'0,"1"1"-1120"0,1-1-272 0,0 0 0 15,-2-2 2816-15,0 2 512 0,-1-1 112 0,-1 5 16 16,0 9-1856-16,0-8-384 0,-3 2-64 0,3 6 0 16,-6-3-160-16,-2 3-32 0,0 0 0 0,-1 6 0 15,-1 1-336-15,-2 3-80 0,-1 3-16 0,0 2 0 0,0 2-208 0,1 1-32 16,0-2-16-16,1 2 0 0,-1 0-144 0,1 0-128 16,4 2 144-16,0-1-144 0,2-3 272 0,1 0-32 15,1 2-16-15,2-5 0 0,1 1-224 0,3-1 176 16,-1 0-176-16,3 2 160 0,3-2-160 0,0 0 0 15,1-1 0-15,3-2 0 0,0-3 0 0,1-5 0 16,1 1 0-16,0-1 0 0,1 1 0 0,0-4 0 16,2-2-160-16,0-2 160 0,2-2 0 0,-3 0-144 15,0-5 144-15,-2 1 0 0,-1 0 0 0,-1-1 0 16,-1 0 0-16,-2 3 0 0,-3-4 0 0,0 0 0 16,-3-1 0-16,1-1 128 0,-1-2-128 0,-3-1 144 0,-3-1-144 15,1-1 160-15,-1 0-160 0,-1 1 0 0,-1-2 144 16,0 1-144-16,-3 1 0 0,1 5 0 0,0 2 0 0,-1 3 0 15,1 1 0-15,1 4 0 0,-2 1-144 0,8 3 144 32,-9 0-1184-32,9 0-160 0,0 0-48 0,0 0-14960 0</inkml:trace>
  <inkml:trace contextRef="#ctx0" brushRef="#br0" timeOffset="22794.33">11129 7981 6447 0,'0'0'576'0,"2"10"-576"0,-2 0 0 0,1 2 0 16,2 3 7056-16,0 0 1312 0,-2 3 256 0,0 2 48 0,2-2-6800 15,-2 1-1360-15,-2 0-256 0,1-2-64 16,0-5-192-16,-1 1 192 0,-1 0-192 0,1-3 192 0,1-1-192 0,0-9 0 16,-1 11 0-16,1-11 128 0,0 0-128 0,0 0 160 15,0 0-160-15,0 0 160 0,0 0-16 0,10-1 0 16,-2-6 0-16,0-1 0 0,0-1 112 0,1-3 0 15,0-1 16-15,0-1 0 0,0-2 32 0,-1-2 0 16,0-2 0-16,1-3 0 0,-1-4-160 0,1-1-16 16,-1 0-128-16,-1 0 192 0,1 5-192 0,0 2 0 15,-1 1 0-15,0 7 0 0,3 3 0 0,0 1 0 16,0 4 0-16,3 2 0 0,0 0 0 0,1 2-160 16,-3 1 160-16,2 1-128 0,0 2 128 0,0-2 0 0,0 4 160 15,0-2-160-15,-1 2 256 0,0 2-32 16,0 1-16-16,-1 2 0 0,1 2-80 0,0 2 0 0,-2 4-128 15,-1 2 192-15,1 2 64 0,-1 2 16 0,-3-1 0 16,1 3 0-16,-1-2-16 0,-1-1 0 0,1-2 0 0,-2 1 0 16,-1-6-256-16,1-1 160 0,0 1-160 0,0-3 128 15,0 0-128-15,-1 0-272 0,-1-2 64 0,-2-11 16 32,0 0-1680-32,0 0-336 0,0 0-64 0,0 0-15280 0</inkml:trace>
  <inkml:trace contextRef="#ctx0" brushRef="#br0" timeOffset="23232.28">11784 7885 17503 0,'0'0'1552'0,"0"0"-1232"0,0 0-320 0,0 0 0 0,7-6 4032 0,-7 6 736 16,10-4 160-16,-10 4 16 15,11 4-3856-15,-2 2-768 0,-1 0-144 0,-2 5-48 0,-1 4-128 0,1 2 0 16,-3 1 144-16,1 0-144 0,-1 0 320 0,-3-1 0 15,-1-1 0-15,-1 1 0 0,1-3 16 0,0 2 0 16,-1-6 0-16,1 2 0 0,0-3 112 0,1-9 0 16,0 0 16-16,0 0 0 0,0 8-64 0,0-8-16 15,0 0 0-15,0 0 0 0,0 0-112 0,0 0-16 16,0 0-16-16,0 0 0 0,6-12 16 0,1 1 16 16,-1 2 0-16,1-5 0 0,-2-1-112 0,0 0-32 15,-1-3 0-15,2-3 0 0,-1-3 0 0,1-2 0 16,-1-1 0-16,2 3 0 0,1 2-128 0,-2 2 0 0,1 2-192 0,-2 1 192 15,3 0 0-15,0 2 0 0,0 4 0 16,-1 0 0-16,2 1 0 0,2 3 0 0,-1 2 0 0,2 1 192 16,0 0-192-16,1 2 0 0,1 2 0 0,1 4 0 15,-2 0-128-15,0 1 128 0,0 1 0 0,1 3 0 16,-1 2 0-16,-1 2-144 0,-2 3 144 0,1 2 0 16,-2 1 0-16,-1 2-128 0,-2 1 128 0,1 2 0 15,-2-1-160-15,0 1 32 0,2-2 0 0,-2-1 0 31,0-3-1648-31,0-1-320 0,0-4-64 0,1-3-16 16,-2 3-512-16,1-5-128 0,-5-8 0 0,0 0-16 0</inkml:trace>
  <inkml:trace contextRef="#ctx0" brushRef="#br0" timeOffset="23622.01">12404 7996 5519 0,'0'0'496'0,"0"0"-496"0,0 0 0 0,0 0 0 0,10-4 6080 0,-10 4 1104 16,12-2 240-16,-2 0 32 0,1-1-5088 0,-1 0-1024 15,2 0-208-15,1-1-48 0,-1 1-720 0,2 0-160 16,0-1-16-16,2 0-16 0,-1 1-176 0,2-2-224 16,2 0 48-16,-2 0 16 0,-2 0-32 0,1-1 0 15,0 0 0-15,-1-1 0 0,0 1 192 0,-2-2-160 16,-2-2 160-16,0 0-160 0,-1 1 160 0,-2 2 0 16,0-3 0-16,-2 3 0 0,1-5 320 0,-3 3-16 15,-4 9 0-15,4-9 0 0,-4-2 112 0,0 2 32 16,0 9 0-16,-4-9 0 0,0-2-208 0,0 4-48 0,4 7 0 15,-9-9 0-15,0-1-192 0,0 4 0 0,-1 1 0 0,0 2 0 16,-2 3 0-16,-1 4-192 0,-1 1 48 16,-2 0 0-16,-1 2 144 0,-1 1 0 0,-1 3-144 0,-1 3 144 15,0 0 0-15,2 3 0 0,0 2 0 0,1 1 0 16,0-1 208-16,3 5 16 0,1-1 0 0,2 3 0 16,2-2 192-16,4-2 32 0,1-1 16 0,3 0 0 15,1-2-192-15,2 0-32 0,2 1-16 0,1-4 0 16,1 1-224-16,1 0 0 0,1-5 0 0,1 1-160 31,2-1-1296-31,1-5-256 0,1 1-48 0,4 1-16 16,2-3-1744-16,2-3-368 0</inkml:trace>
  <inkml:trace contextRef="#ctx0" brushRef="#br0" timeOffset="23968.97">13182 7852 22111 0,'0'0'976'0,"0"0"208"0,-1-10-944 0,-1 1-240 16,0 1 0-16,2 8 0 0,0 0 4480 0,-2-9 864 16,2 9 160-16,-2-10 48 0,-2 1-4432 0,-1 2-880 15,-2 1-240-15,-1-1 0 16,-2 1-320-16,-2-1-128 0,-1 2-16 0,0 2-16 15,0-1-224-15,0 6-32 0,-1 0-16 0,-1 2 0 0,1 0 448 0,0 4 96 16,-3 1 16-16,0 3 0 0,-2 2 512 0,3 3 128 0,-1 3 0 0,1 2 16 16,0 1 240-16,3 5 64 15,0 2 0-15,3 0 0 0,1-2-272 0,1 0-48 16,3-2-16-16,1 1 0 0,1-1-240 0,3-2-32 0,1-2-16 0,3-1 0 16,2-3-144-16,1-4 0 0,1 2 0 0,4-3 0 31,1-4-352-31,1 0-160 0,2-1-16 0,2-3-16 15,3-5-1856-15,3 0-368 0,-1-4-80 0,2 1-7776 0,0-5-1536 0</inkml:trace>
  <inkml:trace contextRef="#ctx0" brushRef="#br0" timeOffset="24267.89">13512 7343 21183 0,'0'0'944'0,"0"0"192"0,0 0-912 0,0 0-224 16,-3 12 0-16,2 2 0 0,2 3 3776 0,2 5 720 15,1 0 144-15,1 5 32 0,0 1-3408 0,2 2-688 16,-2 3-128-16,0 1-16 0,0-4 144 0,0 5 16 16,1-1 16-16,-1 1 0 0,-1 1-400 0,-2 0-80 15,1 0 0-15,-2 2-128 0,-1 1 144 0,0-4-144 16,0-1 0-16,-1-3 144 0,0 1-144 0,1-6 0 15,0-3 0-15,-2-1 0 0,1-2 0 0,0-2 0 0,1-3 0 16,-2-4-176 0,-1-1-496-16,-1-4-96 0,4-6-32 0,0 0 0 15,-8 3-2512-15,-1-2-496 0,-7-4-96 0,3-4-32 0</inkml:trace>
  <inkml:trace contextRef="#ctx0" brushRef="#br0" timeOffset="24493.22">13209 7758 34895 0,'0'0'1536'0,"0"0"336"0,2-8-1488 0,-2 8-384 0,6-9 0 0,3 4 0 16,3 1 1184-16,1 2 160 0,1 2 48 0,3 2 0 15,2-1-848-15,1 2-160 0,3-1-48 0,1-2 0 16,2 0 0-16,6-1 0 0,2-2 0 0,-1 1 0 16,1-1-336-16,2 0 144 0,-1 1-144 0,0-2 0 15,-1-1 0-15,-2-1 0 0,-2-1-192 0,-2 3 48 16,-3 1-272-16,-2 1-48 0,-2-1-16 0,-2 3 0 15,0-3-496-15,-4 2-112 0,-2 1 0 0,-1 1-10192 16,-12-1-2032-16</inkml:trace>
  <inkml:trace contextRef="#ctx0" brushRef="#br0" timeOffset="24934.88">13892 7985 23039 0,'0'0'2048'0,"0"0"-1648"0,0 0-400 0,0 0 0 16,0 0 3968-16,0 0 704 0,0 0 128 0,11-3 48 16,-1 0-3776-16,1 1-752 0,-2-2-160 0,1 0-32 15,2 0-304-15,2-1-64 0,2-3-16 0,4 1 0 31,3-3-240-31,2 0-48 0,1 0-16 0,1 0 0 0,-1 1 304 0,0 1 48 0,-1-1 16 0,-1-1 0 16,-4-1 192-16,-1 1 192 0,-5 1-48 0,-1-1 0 16,-1 0 352-16,-2 1 64 0,-3 0 16 0,-2 1 0 15,-2-3-192-15,-3 11-48 0,-3-9 0 0,-1-1 0 16,-2-1-336-16,-5 4 0 0,-2 0 0 0,-3 3 0 16,-2 2 0-16,-1 2-240 0,-4 1 64 0,3 3 16 15,-1 1 160-15,0 3-128 0,1-2 128 0,2 5-128 16,0 1 128-16,1 2 256 0,0-1-64 0,1 1-16 0,5 2-16 0,-1 0 0 15,0 4 0-15,2 1 0 0,1 3-32 0,1 1-128 16,3-1 192-16,-1 2-64 0,1-1-128 0,1 1 0 16,2-1 0-16,0-2 0 0,1 1 0 0,1-2 0 15,1-2 0-15,3-1 0 16,0-2-736-16,3-1-32 0,0-2 0 0,6-2 0 16,4-2-2592-16,4-4-528 0,11-5-96 0,3-2-32 0</inkml:trace>
  <inkml:trace contextRef="#ctx0" brushRef="#br0" timeOffset="25385.22">15036 7799 28559 0,'0'0'1264'0,"-4"-9"272"0,-3-1-1232 0,0-1-304 16,-3 2 0-16,0 3 0 0,-2-1 2848 0,0 2 512 0,1 0 96 0,-1-2 32 15,-1 3-2976-15,-1-1-512 0,-3 4-256 0,0-2 32 16,-1 3-128-16,-1 3-32 0,0 1 0 0,-2 2 0 31,-3 3-32-31,1 2-16 0,-2 2 0 0,2 0 0 0,1 4 432 0,1 0 0 0,-2 2 0 0,4 4-128 16,-1 0 496-16,2 1 96 0,1 2 32 0,4 1 0 16,0 0-144-16,4 1-32 0,1-1 0 0,4 0 0 15,2-4-320-15,3-3 0 0,3 0 0 0,2-3 128 16,3-1-128-16,5-3 0 0,2-2-176 0,4-1 176 0,1-7-384 0,1 1 0 15,3-4 16-15,1 2 0 0,0-4 240 0,0 1 128 16,0-4-160-16,0-2 160 0,0-2 160 0,-2 0 128 16,-2-3 32-16,-1-1 0 0,0-2 80 0,-2-4 32 15,-1-1 0-15,-1-3 0 0,-1-1 128 0,-2-4 16 16,-2-3 16-16,0-4 0 0,-2-3-160 0,-1-1-48 16,-1-2 0-16,-1-2 0 0,-3 2-64 0,0-1-32 15,-2-2 0-15,1-2 0 0,-3 0-160 0,0-3-128 16,-2-3 192-16,0 3-192 0,-2 4 0 0,0 2 0 15,0 6 0-15,-1 2 0 0,-3 4 0 0,0 5-176 16,-2-2 0-16,-1 4 0 16,1-3-1280-16,-3 3-256 0,-3 0-48 0,-2 2-10624 15,-2 1-2128-15</inkml:trace>
  <inkml:trace contextRef="#ctx0" brushRef="#br0" timeOffset="26258.95">5563 10256 28447 0,'0'0'1264'0,"-9"-6"256"0,0 0-1216 0,2 1-304 0,7 5 0 0,0 0 0 15,-6-7 0-15,0 1-176 0,1-1 32 0,1-1 0 0,4 8 144 0,-4-9-160 16,1 0 160-16,0 1-160 0,0 0 160 0,3 8 0 16,-4-7 0-16,4 7 0 0,-5-7 0 0,-1 3 0 15,-3 4 0-15,-1 0 0 0,3 3 0 0,-3 2 0 16,0 3 0-16,0 0-128 0,-2-1 128 0,1 4 224 16,1-1-48-16,0 1-16 0,-1-1 160 0,2 1 16 15,2-1 16-15,2 2 0 0,1-2 0 0,2 1 0 16,0-1 0-16,2 0 0 0,0-10-128 0,4 14-32 15,2-3 0-15,0 0 0 0,1-1-192 0,0-2 0 16,1 0 0-16,1-2 0 0,3-1 0 0,0 1 0 16,-2-5 0-16,2 0 0 0,0-1 0 0,1 0 0 15,-1-1 0-15,-1-3 0 0,0-2 0 0,-1-1 0 0,1 2 0 0,-4-2-160 16,0-1 160-16,-2 1 0 16,-5 7 0-16,4-11 0 0,-1 1 0 0,-3 10 0 0,-2-12 160 0,1 2-160 15,-2-1 480-15,1 1 0 0,-2-2 0 0,0 2 0 16,0-1 80-16,0 2 16 0,0 0 0 0,0 1 0 15,2-2-368-15,-2 2-64 0,-1 0-16 0,1 0 0 16,4 8-368-16,0 0-80 0,-8-2 0 0,8 2-16 31,0 0-2432-31,0 0-496 0</inkml:trace>
  <inkml:trace contextRef="#ctx0" brushRef="#br0" timeOffset="26783.53">7147 9945 14735 0,'0'0'1312'0,"0"0"-1056"0,-7-5-256 0,7 5 0 15,-6-8 3424-15,6 8 624 0,-7-10 128 0,1 2 32 16,-1-1-3408-16,1 1-672 0,-1 0-128 0,2 3 0 16,5 5 0-16,-9-6 0 0,1-1 0 0,0 3 0 15,-1 2 0-15,0-1 0 0,0 0 128 0,0 3-128 16,-2 6 320-16,0-3 32 0,-1 4 0 0,-1 2 0 16,-1 3 160-16,-1 2 48 0,0 2 0 0,2 3 0 15,-2 4-176-15,1 3-48 0,-2-2 0 0,3 4 0 16,1-1-16-16,2-1-16 0,2-1 0 0,0 0 0 15,2-1-112-15,2 0 0 0,3-2-16 0,2 0 0 16,2-1-176-16,-1-4 0 0,2 3 0 0,1-3 0 16,2-2-832-16,1 0-32 15,-1-2-16-15,3 0 0 0,0-3-544 0,2 1-112 0,-1-4-32 0,3 0-11456 16</inkml:trace>
  <inkml:trace contextRef="#ctx0" brushRef="#br0" timeOffset="27254.55">7572 9892 15663 0,'-16'-4'688'0,"6"3"144"0,-3-2-656 0,0 3-176 16,1 1 0-16,-1 5 0 0,0 0 4624 0,-1 2 896 0,-1 1 176 0,2 1 48 15,2 4-4752-15,-2-1-992 0,0 0 0 0,-1 1-256 32,3 4-256-32,-1 2-64 0,2 1 0 0,0 1 0 15,3 1-96-15,0 5-32 0,1-2 0 0,0 2 0 0,2 4 704 0,2-2 0 0,1-4 0 0,1 0 128 16,0 1 272-16,2-3 64 0,3 2 16 0,2-3 0 16,1-1-224-16,1-1-32 0,1-4-16 0,2-1 0 15,0-3-208-15,2-3 0 0,0 1 0 0,3-5-160 16,3-4-160-16,1-2-16 0,1-2-16 0,4-6 0 15,1-2 160-15,-1-2 16 0,-1-2 16 0,-3-2 0 0,1 1 160 16,-3-2 0-16,1 0 160 0,-2-2-160 0,-3 1 256 16,-1-1-32-16,-2 2-16 0,-1-3 0 15,-3 1 64-15,-3-2 16 0,-2-4 0 0,-1-1 0 16,-3-2 32-16,-3-1 16 0,-1-3 0 0,-2 1 0 0,-2 0-128 0,-3 1-16 16,0-2-16-16,-4 5 0 0,0 1-176 0,-1 5 0 15,-1 4 144-15,2 4-144 0,0 3 256 0,2 1-32 16,0 1 0-16,0 2 0 0,0 4-96 0,1 2 0 15,2 0-128-15,10 0 192 16,-9 2-800-16,9-2-160 0,0 0-48 0,0 0 0 16,0 0-2256-16,-4 10-464 0</inkml:trace>
  <inkml:trace contextRef="#ctx0" brushRef="#br0" timeOffset="27786.87">7994 9958 25791 0,'0'0'2304'0,"0"0"-1856"0,-9 8-448 0,3 1 0 15,1 3 2992-15,2-2 496 0,3 2 96 0,1 3 32 16,2 0-2896-16,1 3-576 0,0 1-144 0,1 0 0 16,-1 2 0-16,1 0 160 0,0 1-160 0,2 3 160 0,-2-2-160 0,-1 0 0 15,-2-1 0-15,1-1 0 0,-2-2 0 0,-1-3 0 16,0-3 0-16,0 1 0 0,-1-1 0 0,0-5 0 16,1-8 160-16,0 0-160 0,0 0 592 0,0 0 16 15,0 0 0-15,0 0 0 0,0 0 96 0,0 0 32 16,-3-12 0-16,3 1 0 0,0-2-544 0,1-2-192 15,2-4 0-15,0-1 144 0,-1-1-144 0,1-2 0 16,1-3 0-16,0 0 0 0,0-3 0 0,0-2 0 16,-1 1-176-16,4-2 176 0,-1 5-272 0,4 6 16 15,0 3 16-15,0 5 0 0,0 2 240 0,0 5 0 0,-1 1-160 16,2 2 160-16,-1 3 0 0,3 1 128 16,0 1 0-16,1 2 0 0,3 2 0 0,3 1 0 15,1-2 0-15,1 1 0 0,0 0 32 0,0 1 0 0,0 2 0 0,1 1 0 16,-1 0-160-16,-1 3 0 0,-3 3 0 0,-1 2 0 15,0 2 0-15,-3 2 0 0,-3 1 0 0,-2 1 0 32,-3-2-448-32,-1 0-64 0,-1-2 0 0,-1-4-16 15,-2 0-560-15,-1-3-96 0,0 0-32 0,0-5 0 16,0-8-384-16,0 0-64 0,0 0-32 0,0 0-8608 0,0 0-1712 0</inkml:trace>
  <inkml:trace contextRef="#ctx0" brushRef="#br0" timeOffset="28184.9">8794 9855 28559 0,'0'0'2544'0,"0"0"-2032"16,0 0-512-16,-3 12 0 0,2 0 3424 0,5 3 592 15,2 5 112-15,3 0 32 0,0-2-3456 0,0 3-704 16,1 2 0-16,0 1-192 0,2-1 192 0,-1 2 0 15,3-2 0-15,-1 0 0 0,-2-1 0 0,1 1 0 16,0-3 0-16,-2-1 0 0,1 2 0 0,-1-7 0 16,-1 1 0-16,-1-1 160 0,-1-1-160 0,-1-4 0 15,1-1 0-15,-1-1 0 0,-6-7 128 0,0 0 0 16,0 0 0-16,9 6 0 0,-9-6 112 0,9 0 16 16,-9 0 0-16,9-6 0 0,-1-1 0 0,-1-1 0 15,-1-1 0-15,2-4 0 0,0 0 0 0,0-1 0 0,0-4 0 0,-1-3 0 16,1-3-64-16,0-2 0 15,-1-1 0-15,0-3 0 0,1-4-192 0,1 3 128 0,-1 1-128 0,1 0 0 16,0 2 0-16,2 2 128 0,-2 1-128 0,0 2 0 16,-1 2 0-16,0 0 176 0,0 2-176 0,-2 2 160 15,1 1 0-15,-2 3 0 0,1 1 0 0,1 1 0 16,-2-3-160-16,2 5-256 0,0 3 64 0,1 1 16 31,-8 5-1712-31,11-4-352 0,0 0-64 0,1-1-16544 0</inkml:trace>
  <inkml:trace contextRef="#ctx0" brushRef="#br0" timeOffset="29320.24">10529 9781 21183 0,'0'0'1888'0,"0"0"-1504"0,0 0-384 0,0 0 0 15,0 0 2288-15,0 0 384 0,0 0 80 0,0 0 0 16,0 0-2240-16,0 0-512 0,0 0 0 0,0 0 0 16,4 11 128-16,-2 2 64 0,0-3 32 0,-1 4 0 15,0 5 256-15,-1 0 48 0,0 1 16 0,0 1 0 16,0 1 464-16,0 0 80 0,-1 0 32 0,0 0 0 0,-1-2 64 0,2-2 16 16,0-1 0-16,0 0 0 0,0-1-496 0,0-3-80 15,0-13-32-15,0 10 0 0,0-10-384 0,-1 10-80 16,1-10 0-16,0 0-128 0,0 0 128 0,0 0-128 15,0 0 0-15,0 0 0 0,0 0 0 0,0 0 0 16,1-7 0-16,2-6 0 0,0-2 0 0,0 0 0 16,3-5 0-16,-1 0 0 0,0-2 160 0,2 0-32 15,-1-4 0-15,1 0 0 0,-1 3-128 0,2-1 160 16,0 2-160-16,-2 5 160 0,1 4-160 0,-1 2 0 16,0 2 0-16,-6 9 128 0,9-5-128 0,0 3 0 15,-9 2 0-15,12-4 0 0,-1 5 192 0,0 3-64 0,-1 0 0 16,1 1 0-16,0 1-128 0,1 1 0 0,0 1 0 0,1 2 0 15,1 2 0-15,1 1-224 0,-2 0 48 0,0 3 16 16,0-1 160-16,-3 4 0 0,-2-1 0 0,0 1-128 16,-2 4-64-16,1-6-16 0,-2 2 0 0,0-2 0 31,-1-1-848-31,1-2-160 0,1-1-48 0,-6-13 0 16,5 10-336-16,-5-10-64 0,0 0 0 0,0 0-16 15,10 4 112-15,-10-4 32 0,0 0 0 0,12-5 0 16,-2-1-32-16,-1-1 0 0,-2 1 0 0,-1-4 0 15,0 1-224-15,-1 2-32 0,-5 7-16 0,6-8 0 0,-6 8-480 16,7-8-112-16,-1 1 0 0,-6 7-16 0,7-6 2768 0,-7 6 576 0,8-7 96 0,0 2 32 16,-8 5 2464-16,10-6 496 0,1 0 112 0,-1 1 0 15,0-1-1696-15,2 0-352 0,1 0-64 0,1-1 0 16,1 0-1216-16,-1 0-256 0,-1 1-32 0,2-1-16 0,-2 1-272 16,0-1-64-16,-2 2-128 0,2 0 192 0,2-2-192 0,-2 2 0 15,0 0 0-15,-1-2 0 0,-1 1 0 0,0-1 0 16,-3-2 0-16,-1 1 0 0,0 0 0 0,-2 0 0 15,-1-1 0-15,1 2 0 0,-5 7 256 0,5-11-32 16,-2 1-16-16,0 1 0 0,-1-1 336 0,0 0 64 16,-1 0 16-16,0 0 0 0,-1 1-160 0,-1 1-16 15,-2-1-16-15,-1 3 0 0,0 1-160 0,-2 2-16 16,-3-2-16-16,0 3 0 0,-2-1-240 0,-1 3 144 16,-1 3-144-16,-1 1 128 0,-3 3-128 0,-1 1 0 15,0 1 0-15,-2 0-176 0,1 1 176 0,0 2 0 16,1 4 0-16,4 1 0 0,2 1 128 0,3 2 64 0,2-1 16 15,5 2 0-15,2 1 288 0,2 0 48 16,2 0 16-16,3 2 0 0,2-2-272 0,1 2-48 0,2-1-16 0,0 0 0 16,-1 0-224-16,3-2 0 0,-1-1 128 0,0 0-128 15,0-1 0-15,0 0-208 0,0-1 32 0,0-2 16 32,0-6-544-32,0 1-96 0,-1-4-32 0,1-1 0 15,0-3-1472-15,2-3-320 0,5-1-48 0,1-4-7744 0,0-3-1552 0</inkml:trace>
  <inkml:trace contextRef="#ctx0" brushRef="#br0" timeOffset="29836.48">11937 9415 35007 0,'0'0'3120'0,"0"0"-2496"0,0 0-496 0,0 0-128 0,0 0 2144 0,0 0 416 16,-5 9 64-16,3 1 32 0,4 2-2128 0,0 4-528 16,1 2 0-16,1 4 0 0,0 5 128 0,1 0-128 15,-1 1 0-15,0 4 0 0,0 1 0 0,-2 3 0 16,1-3 0-16,-3 1 0 0,0 2 0 0,0 0 0 16,-3-2 0-16,1 0 0 0,-4 1 0 0,2-2 0 15,1 1 0-15,-1-3 0 0,0 0 0 0,0-3 0 16,0-2 0-16,0-7 0 15,0-1-352-15,1-3-128 0,1-2-32 0,2-13 0 16,0 0-688-16,0 0-144 0,0 0-16 0,0 0-16 16,0 0-1392-16,-8-9-288 0,2-3-48 0,-1 0-16 15,-1-1 1200-15,0-2 224 0,-1-5 48 0,-1 0 16 16,-1 0 480-16,1-4 112 0,-2-2 16 0,1 1 0 0,-1 3 2144 0,0-1 432 0,-1-1 96 0,0 2 16 16,-1 1 80-16,-1 2 32 0,0 2 0 0,0 2 0 15,4 4-496-15,1-2-112 0,3 3-16 0,3 1 0 16,2-1-160-16,2 10-32 0,4-8-16 0,-4 8 0 15,8-9-288-15,1 4-48 0,2-1-16 0,-1 4 0 16,2 1 0-16,-2-1 0 0,-10 2 0 0,15 2 0 16,-1 0 384-16,0 1 80 0,1-2 16 0,0 2 0 15,4-1-112-15,1 1 0 0,5-1-16 0,1 0 0 16,0 0-368-16,3 1-64 0,1 0 0 0,3-2-16 16,2 2-304-16,0-3-48 0,-1-4-16 0,-2 1 0 15,-2-1-128-15,0 1-224 0,-1-3 48 0,0-3 16 16,1-3-2160-16,1-2-432 0,2-3-96 0</inkml:trace>
  <inkml:trace contextRef="#ctx0" brushRef="#br0" timeOffset="37006.51">3298 12411 13823 0,'0'0'1216'0,"0"0"-960"15,0 0-256-15,0 0 0 0,0 0 2672 0,0 0 480 16,0 0 112-16,0 0 0 0,0 0-1952 0,0 0-400 15,0 0-80-15,0 0 0 0,0 0-192 0,0 0-16 16,0 0-16-16,-2 13 0 0,2 0-256 0,0 1-48 0,1 0-16 0,0 2 0 16,1 2 224-16,0 3 64 0,1 3 0 0,1 4 0 15,0 4 192-15,0 3 64 0,0 4 0 0,-1 1 0 16,1 3-256-16,0 2-32 0,-1 0-16 0,-3 2 0 16,-1 1-288-16,-1 2-64 0,0 1-16 0,-1 1 0 15,-2-1-160-15,1-3 160 0,0-4-160 0,1-1 160 16,-2-3-160-16,0-8 128 0,1-4-128 0,1-2 128 15,1-8-128-15,-1 0 0 0,-1-7 0 0,2-1 0 32,2-1-560-32,0-9-192 0,0 0-32 0,0 0-10560 0,0 0-2112 0</inkml:trace>
  <inkml:trace contextRef="#ctx0" brushRef="#br0" timeOffset="37797.18">3167 12347 36863 0,'-7'-9'3264'0,"2"2"-2608"16,0 2-528-16,5 5-128 0,0 0 1392 0,1-7 240 15,-1 7 48-15,8-7 16 0,2 0-1440 0,1 1-256 16,-1 0 0-16,2 1-176 0,2 1 176 0,2 2 0 15,0-1 0-15,1 0-128 0,-1 1 128 0,4-1 0 16,0 1-144-16,2 0 144 0,3-2 0 0,1 3-176 16,-2 0 176-16,2-2-128 0,0 1 128 0,1 0 0 0,-3 1 0 15,0 1 0-15,-2 1 0 0,-1 2 0 0,-2 1 0 0,1 2 0 16,-1 1 0-16,0 2 0 0,-4 1 0 0,1 2 0 16,0 1 0-16,-2 1 0 0,-1 2 0 0,0 2 0 15,0-1 0-15,0 2 0 0,-4 0 0 0,-2 2 0 16,-2 1 0-16,0-1 0 0,-1 0 0 0,-1-2 0 15,-2 2 0-15,-1 0 0 0,0-1 0 0,-1-1 128 16,-2 1-128-16,1-2 0 0,-2 0 0 0,-2 1 0 16,-1-1 128-16,-1-1-128 0,-1-2 128 0,-2 1-128 15,-1-2 128-15,-1 1-128 0,-1-1 128 0,0 0-128 16,-2 2 0-16,0-3 0 0,-2 1 0 0,1-3 0 16,-1-1 0-16,1-2 144 0,0 0-144 0,1-2 0 15,1 1 128-15,-1-3-128 0,1 2 0 0,0-2 0 16,0 0 0-16,-1 0 0 0,-1 0 0 0,0 0 0 15,0 0 128-15,0-2-128 0,0 0 0 0,3 0 0 0,0 1 0 0,2 0 0 16,0-2 0-16,2 0 0 0,0-1 0 0,1 0 0 16,9 0 0-16,-9 1 0 0,9-1 0 15,-9 0 0-15,9 0 0 0,0 0 0 0,0 0 0 0,-10 3 0 16,10-3 0-16,0 0 0 0,-9 0 0 0,9 0 0 16,0 0 0-16,0 0 0 0,0 0 0 0,0 0 0 15,0 0 0-15,0 0 0 0,0 0 0 0,0 0 0 16,0 0 0-16,0 0 0 0,0 0 0 0,0 0 0 15,10 0 0-15,0 3 0 0,-10-3 0 0,11 4 0 16,-3-2 0-16,2 3 0 0,1-2 0 0,-1 2 0 16,-1 2 0-16,3-1 0 0,1 0 0 0,0 0-144 15,0 2 144-15,3 1 0 0,-1-2 0 0,3 0 0 0,1 1 0 16,-1 3-128-16,-1-1 128 0,1 2 0 0,-1-1 0 0,0 3 128 16,-1-1-128-16,1 4 144 0,0 1-144 0,-2 3 160 15,-2-1-160-15,0 4 128 0,0 1-128 0,-1-4 128 16,-1-1-128-16,-1 3 0 0,-2-6 0 0,1-1 0 15,-1 0 0-15,0-2 0 0,-2 0 128 0,1-3-128 16,0 1 0-16,0-2 0 0,-3 0 0 0,0-1 128 16,0-2-128-16,-3 3-176 0,-2-3 48 0,1-7 0 31,0 11-448-31,0 1-64 0,-2 1-32 0,0-2 0 0,-3 2-784 16,-1 3-144-16,2 2-48 0,0-2-9456 0,-3-2-1888 0</inkml:trace>
  <inkml:trace contextRef="#ctx0" brushRef="#br0" timeOffset="38307.22">4062 13263 33519 0,'0'0'1472'15,"7"-8"320"-15,1-1-1424 0,3 2-368 0,4-4 0 0,-1 2 0 0,2 0 240 0,2 1-32 16,2 0 0-16,-2 0 0 0,3 2-48 0,0-1-16 16,-1 0 0-16,1 0 0 0,0 0-144 0,-1 1 0 15,-2-1 0-15,-4 1 128 0,-1 2-128 0,-1-2 0 0,-2 3 0 16,-10 3 128-16,10-8-128 0,-4 0 192 0,1 0-192 0,-7 8 192 16,5-10 160-16,-1 0 32 15,-2 0 16-15,1 1 0 0,1-1-32 0,-1-1-16 0,-2 1 0 0,0 0 0 16,-1-2-112-16,0 1-32 0,-1 1 0 0,-2 1 0 15,1 0-208-15,-2 1 0 0,-2 0 128 0,6 8-128 16,-11-8 0-16,-1 2 0 0,0 1 0 0,-2 3 0 16,-3 1 128-16,0 1-128 0,0 1 0 0,-1 4 0 15,-2 2 0-15,1 1 0 0,-2 4 0 0,1 1 0 16,1 1 0-16,1 2 128 0,1 1-128 0,1-1 0 16,3 4 176-16,1 0-16 0,2 0 0 0,1 4 0 15,1 1-160-15,3 2 0 0,1-1 0 0,1 1 128 16,0 0-128-16,2 0 0 0,0 0 144 0,1-1-144 15,0-1 0-15,0-3 0 0,0-1 0 0,2-1 0 0,1-2 0 16,2-1 0-16,-1-1 0 0,1-3 0 0,2 2 0 16,1 0 0-16,2-5 0 0,3 0 0 0,2-2 0 0,3 0-192 15,1-5 192-15,3 1-192 0,3 0-80 16,3-2-32-16,0-4 0 0,4 0 0 16,0 0-2160-16,-1-1-432 0,-2-5-96 15,0 0-16-15</inkml:trace>
  <inkml:trace contextRef="#ctx0" brushRef="#br0" timeOffset="39008.74">5038 12920 22111 0,'0'0'1968'0,"-8"-5"-1584"15,0 0-384-15,1 0 0 0,1 0 3280 0,1-1 576 16,-1 2 112-16,1-2 32 0,0 1-2976 0,-1-1-576 16,-1 1-128-16,0 0-32 0,1 2-80 0,-1-2-16 15,1 1 0-15,-1 0 0 0,0-1-192 0,0 1 0 16,-2 2 0-16,1-1 0 0,0 3 0 0,-1 3 0 15,-1 1 0-15,-2 1 0 0,0 1 0 0,-1 5 176 16,-1 0 0-16,1 4 0 0,0 0-176 0,1 0 160 16,0 4-160-16,1 1 160 0,-1 1 320 0,0 1 64 15,0 3 16-15,3 1 0 0,1 2-48 0,3 4-16 0,1 0 0 16,2 4 0-16,-1 0-192 0,2-3-48 0,1-2 0 0,4-1 0 16,1-1-256-16,1-2 0 15,2 0 0-15,1-3 0 0,2-5 0 0,2-3 0 0,0-3 0 16,1 0 0-16,2-4-208 0,1 0 48 0,2-3 16 0,1-3 0 15,-2 1-144-15,0 2-32 0,2 0 0 0,0-5 0 16,-2-1-304-16,1 2-64 0,2 2-16 16,0-3 0-16,-1-2-1728 0,-1-2-368 15,2 2-64-15</inkml:trace>
  <inkml:trace contextRef="#ctx0" brushRef="#br0" timeOffset="39651.61">5283 13009 21183 0,'0'0'944'0,"0"0"192"0,0 0-912 0,0 0-224 15,0 0 0-15,0 0 0 0,0 0 4368 0,0 0 832 0,0 14 176 0,0-2 16 16,0-1-4400-16,-2 0-992 15,2 4 0-15,2 2 0 0,0 1 0 0,1 4-144 0,1-1 144 0,1 4 0 16,0 2 0-16,2-4 0 0,1 1 0 0,1-2 0 16,0-1 0-16,1-1 0 0,1-1 0 0,0-1 0 15,1-2 256-15,0-2-32 16,-3-1-16-16,1-1 0 0,1-1 16 0,1-2 0 0,-3-2 0 0,0 0 0 16,-1 0-96-16,1-5 0 0,1 1-128 0,1-2 192 15,-2-1-192-15,1-1 176 0,2-2-176 0,0-2 160 16,-1-2-160-16,2 1 128 0,2-3-128 15,-2 1 128-15,-1-3-128 0,-1 0 128 0,0-2-128 0,-1 0 128 16,-1-2-128-16,-1 1 128 0,-3 0-128 0,1-1 128 16,-1 1-128-16,0-2 160 0,-1-1-160 0,-2-1 160 15,1 4-16-15,0-4 0 0,-2-2 0 0,0 0 0 0,-1 2-144 16,2 0 0-16,-1 0 0 0,-1-1 0 16,0 2 0-16,1 2 0 0,-1 0 0 0,0 4 0 0,0-1 0 0,2 3 0 15,-2 9 0-15,0-9 128 0,0 9-128 0,0 0 0 16,0-9 0-16,0 9-176 0,0 0 176 0,0 0 0 15,0 0 128-15,0 0-128 0,0 0 0 0,0 0 0 16,0 0 0-16,0 0 0 0,6 11 176 0,1 1-48 16,-1-1 0-16,1 0 0 0,-1 1 16 0,1 2 0 15,-2 2 0-15,1 2 0 0,1 1 80 0,1 1 16 16,0 3 0-16,-1-4 0 0,0 6-240 0,-1 0 0 16,0-3 0-16,-1 0 0 0,0-1 0 0,0-2 0 15,0 2 0-15,2 0 0 0,-1-5 0 0,1-1 0 16,-2 1 0-16,2 0 0 0,-1-2 0 0,2-1 0 15,-1 0 0-15,0-2 0 0,0-2 0 0,-1-3-160 16,1 1 32-16,-7-7 0 16,9 6-480-16,-9-6-96 0,8 7 0 0,-8-7-16 15,0 0-2384-15,0 0-480 0</inkml:trace>
  <inkml:trace contextRef="#ctx0" brushRef="#br0" timeOffset="39993.28">6204 13394 32255 0,'0'0'2864'0,"0"0"-2288"0,-5 7-576 0,3 3 0 16,0 1 2480-16,2-11 384 0,5 12 80 0,1-3 0 15,-6-9-2752-15,0 0-576 0,8 8-96 0,-8-8-32 0,7 7 512 0,-7-7 0 16,0 0-128-16,0 0 128 15,0 0-160-15,11-2 16 0,-11 2 0 0,0 0 0 0,8-9 144 0,-3 3 0 16,-5 6 0-16,1-12 128 0,-1 1 576 0,-1 1 112 16,-3 0 16-16,0-5 16 0,0 0-144 0,-1-2-16 15,1-2-16-15,0-1 0 0,0-3-272 0,2-1-48 16,-1-2-16-16,3-4 0 0,1-4-208 16,1 2-128-16,-1 1 128 0,1 1-128 0,1 1 0 0,1 2 0 15,0 2 0-15,0 3 0 0,0 3 0 0,1 0 0 16,-1 5 0-16,0 1 0 0,-2 0-192 0,2 2-16 15,-1 2 0-15,1 3 0 16,-4 6-1552-16,0 0-304 0,0 0-64 0,0 0-10416 16,0 0-2096-16</inkml:trace>
  <inkml:trace contextRef="#ctx0" brushRef="#br0" timeOffset="40327.58">6585 13385 11967 0,'0'0'1072'0,"0"0"-864"0,0 0-208 0,-1 13 0 15,1-13 4544-15,0 0 848 0,-2 10 176 0,2-10 48 16,0 0-4080-16,0 0-800 0,0 0-160 0,0 0-48 16,0 0 48-16,0 0 16 0,0 0 0 0,0 0 0 15,-2-7 80-15,2-2 16 0,0-1 0 0,0-2 0 0,0-2-352 16,1-3-64-16,-1-1-16 0,0-2 0 15,-1 1 32-15,0-6 0 0,-2-1 0 0,0-2 0 0,1-2 48 0,0 2 16 16,1 0 0-16,1 4 0 0,0 3 16 16,1 1 0-16,1 1 0 0,0 2 0 0,2 2-176 15,0 2-16-15,1 1-16 0,2 2 0 0,1 1-160 0,2 0 0 16,2 1 0-16,1-1 0 0,1 0 0 0,1 1-144 16,-2 1 144-16,0 3-160 0,-2-2-144 0,1 2-16 15,-1 1-16-15,-1 0 0 16,-1 0-2320-16,-9 3-464 0,0 0-80 0</inkml:trace>
  <inkml:trace contextRef="#ctx0" brushRef="#br0" timeOffset="40742.5">7017 13143 43935 0,'0'0'1952'0,"0"0"400"0,0 0-1888 0,0 0-464 15,11 2 0-15,1-2 0 16,1 0-496-16,0-2-192 0,-1-2-32 0,1 1-16 16,0-4 192-16,1 1 32 0,1-4 16 0,2 0 0 15,2 0-544-15,1-4-112 0,-2 0-32 0,0 1 0 16,0-1-48-16,-2-1-16 0,-3 0 0 0,0 0 0 0,-4 1 1040 0,-1 1 208 0,-3 0 0 0,-1 1 0 16,-1 2 784-16,-3-1 96 0,-1 2 16 0,-2 1 0 15,-1-3-16-15,0 3 0 0,-1 1 0 0,0 2 0 16,-2 0-544-16,-2 2-96 0,0 1-32 0,-2 2 0 15,1 1-208-15,-2 2 0 0,1 1-192 0,-1 1 192 16,0 1 0-16,0 3-128 0,1 2 128 0,-1 2 0 16,-1 0 0-16,1 1 0 0,0 1 0 0,1 3 0 15,0 1 0-15,1 2 0 0,1 1 0 0,1 5 144 0,0 0 336 0,3 3 64 16,1 2 16-16,1 2 0 0,2 2-192 0,1-4-48 16,3 2 0-16,1-4 0 0,2 0-320 0,3-4 0 15,2-2 0-15,-1-4 128 0,3-1-288 0,1-2-48 16,1-4-16-16,2-3 0 15,1-2-560-15,0-2-112 0,0 0-32 16,1-2 0-16,-1-4-1552 0,0-2-304 0,-1 1-64 0</inkml:trace>
  <inkml:trace contextRef="#ctx0" brushRef="#br0" timeOffset="41245.44">7512 13150 34095 0,'0'0'3024'0,"0"0"-2416"0,0 0-480 0,-3 13-128 15,0-1 2256-15,3 2 432 0,1 0 96 0,3 2 16 16,0 4-2544-16,0-2-512 0,-1 0-112 0,3 2-16 15,-1-5 208-15,0 2 48 0,0 0 0 0,1-3 0 16,-3-2-320-16,1-1-48 16,-4-11-16-16,4 10 0 0,-4-10 320 0,0 0 48 0,0 0 16 0,0 0 0 15,0 0 272-15,0 0 64 0,0 0 16 0,0 0 0 0,7-10 464 16,-2-2 80-16,0-2 32 0,0-2 0 16,1-1-336-16,-1-1-64 0,0-3-16 0,0 0 0 0,0 0-384 0,1-2 0 15,0-3 0-15,1 0 0 0,-2-2 0 0,1 2 0 16,1 3 0-16,1-1 0 0,-2 3 0 0,2 3 0 15,0 2 0-15,0 3 0 0,0 3-128 0,1 2 128 16,1 2 0-16,1 0 0 0,-1 2 0 0,2-1 0 16,0 3 0-16,1 0 128 0,0 0-128 0,0 3 0 15,0 2 0-15,1-1 128 0,-1 3 0 0,1-1 0 16,1 3 0-16,0 5 0 0,0 1-128 0,-1 4 0 16,0 0 144-16,1 2-144 0,-2 2 0 0,0 1 0 15,-1 3 0-15,-3-2 0 0,-3 3 0 0,1 1 0 16,-2 0 0-16,1-2-128 0,0-3-208 0,-1-3-48 15,-1-3 0-15,1-2 0 16,-1-1-608-16,0-1-128 0,-4-12-32 0,6 11 0 16,-6-11-1648-16,9 6-336 0,-9-6-64 0</inkml:trace>
  <inkml:trace contextRef="#ctx0" brushRef="#br0" timeOffset="42976.85">8529 12450 24239 0,'0'0'1072'0,"0"0"224"0,0 0-1040 0,0 0-256 0,0 0 0 0,-5-7 0 16,5 7 992-16,0 0 144 0,0 0 16 15,0 0 16-15,-11-1-784 0,11 1-144 0,-9 0-48 0,9 0 0 16,-9 5 128-16,9-5 0 0,-5 11 16 0,2 0 0 15,2 4 176-15,1 0 16 0,0 4 16 0,3 3 0 16,0 4 304-16,1 6 64 0,0 8 16 0,0 0 0 16,0 3 32-16,0 4 0 0,0 0 0 0,0 2 0 15,1 1-480-15,-2-1-96 0,-2-3 0 0,0 2-16 16,1 1-192-16,0-3-48 0,1 0 0 0,-1-4 0 0,0-4 16 0,0-4 0 16,1-4 0-16,-1-3 0 0,1-4-320 0,-2-3-64 15,1-4-16-15,-1-2 0 16,0-2-1600-16,-1-3-320 0,0-9-64 0,0 0-13504 15</inkml:trace>
  <inkml:trace contextRef="#ctx0" brushRef="#br0" timeOffset="43175.64">8223 12987 25791 0,'0'0'2304'0,"-4"-11"-1856"15,0 1-448-15,2 1 0 0,5 1 4304 0,4 2 768 16,2-1 160-16,4 2 16 0,2 1-4160 0,6-1-832 16,3 1-256-16,3 3 128 0,2 1-128 0,2 2 0 15,2 2 144-15,2 1-144 0,1 0 0 0,3 2-208 16,2-4 16-16,-1 2 16 16,-1-1-1040-16,0 0-192 0,1 0-64 0,-3-1-10816 0,-1-1-2160 15</inkml:trace>
  <inkml:trace contextRef="#ctx0" brushRef="#br0" timeOffset="50073.12">10079 13147 35007 0,'0'0'3120'0,"-5"-6"-2496"0,0-2-496 0,5 8-128 15,0-9 1232-15,2 1 240 0,2 0 32 0,-4 8 16 16,8-9-1232-16,-2 3-288 0,-6 6 0 0,11-7 0 15,-2 2 0-15,-9 5 0 0,10-5 0 0,-2-1 0 16,-8 6 0-16,11-6 0 0,-3-1 0 0,-1 1 0 16,0-2 128-16,-1-4 128 0,0 2 0 0,0-1 16 15,2-3 688-15,4 1 128 0,2 3 16 0,-2-7 16 16,-2-8-176-16,1-1-48 0,0-2 0 0,2 0 0 16,0-4-416-16,0-1-96 0,0-4 0 0,2-2-16 15,-1-4-368-15,1 0 128 0,0 0-128 0,1 1 0 16,-1 0 0-16,1 5 0 0,-3 0 0 0,0 3 0 15,-1 2 0-15,0-1 0 0,-1 4 0 0,0 6 0 16,-3 6 0-16,-2 3 0 0,-1 2 0 0,1 3 0 16,-6 9 0-16,0 0 0 0,0 0 0 0,0 0 0 15,0 0 0-15,10 10 0 0,-2-1 0 0,0 3-128 16,1 1 128-16,0 1 0 0,-1 5-144 0,1 0 144 0,1 2-128 16,1 5 128-16,-1 0-160 0,1 3 160 0,0 2 0 0,1 2-144 15,0 1 144-15,-1 2 0 0,1 3 0 0,0 3 0 16,0 1 0-16,-2-4 0 0,1-6 0 0,-1-1 0 15,-1 1 0-15,3-7 0 0,-3-3 0 0,0-2 0 16,-1-1 0-16,0-3 0 0,0-2 0 0,1-3 144 16,-3 0-144-16,2-2 0 0,0-1 192 0,0 2-192 15,1-1 192-15,3-1-192 0,-2-2 192 0,2 0-192 16,-1-2 192-16,0-1-192 0,-2-2 144 0,1 0-144 16,1-2 0-16,-1 0 144 0,3-2-16 0,-2 0-128 15,-2-2 192-15,1-1-64 0,-1-7 64 0,1 1 16 0,-1 0 0 0,0-2 0 16,0-2 64-16,-1 1 16 0,1-3 0 15,-3-3 0-15,1 0-64 0,-2-5-16 0,0-5 0 0,2-3 0 16,-1-3-208-16,1-5 176 0,-1-2-176 0,4 0 160 16,-3-2-160-16,1 3 0 0,-1-1 0 0,-1 6 0 15,-1 1-160-15,2 2-16 0,-2 1 0 0,2 2 0 32,2 2-288-32,-3 6-64 0,-2 2-16 0,1 3 0 15,3 5-416-15,-4 0-64 0,-6 0-32 0,0 4 0 16,2 9-3040-16,0 0-592 0</inkml:trace>
  <inkml:trace contextRef="#ctx0" brushRef="#br0" timeOffset="50723.7">11484 13166 19343 0,'0'0'1728'0,"0"0"-1392"16,0 0-336-16,0 0 0 0,0 0 5504 0,0-10 1040 15,4 0 208-15,3 0 32 0,1-6-5664 0,1-1-1120 16,-1 0-256-16,1-4-48 16,0-1-144-16,0-1-16 0,0-4-16 0,2 1 0 0,-2-1 144 0,1-2 16 15,-1-3 16-15,0 0 0 0,1 0 304 0,-3-2 0 16,0-3 0-16,1 1 0 0,-2-3 144 0,1 5 96 0,-2 1 16 0,1 3 0 15,0 4 224-15,-1 1 48 0,0 3 16 0,-1-1 0 16,1 3 32-16,2 1 0 0,-1 2 0 0,2 2 0 16,-1 1-208-16,0 1-48 0,0 1 0 15,-1 6 0-15,-6 6-320 0,11-5 0 0,-11 5-160 0,0 0 160 16,12 4-272-16,-12-4 48 0,9 15 16 0,1 2 0 16,-2 1 16-16,1 3 0 0,-2 3 0 0,0 2 0 15,0 2 192-15,0 6 0 0,-2-2-160 0,1 4 160 16,1 3 0-16,1 0 0 0,-1-6 0 0,1 0 0 15,1-2 128-15,0-2 0 0,-1-3 0 0,1-2 0 16,1-1 0-16,-1-3 0 0,1 0 0 0,1-1 0 16,-2 0-128-16,1-1 0 0,2-4 0 0,-2 2 0 15,1-3 0-15,0 0 0 0,1 0 0 0,1-1 128 16,0-2-128-16,0 2 0 0,-1-4 144 0,0 0-144 0,-1-1 128 0,1-1-128 16,-1-2 128-16,-1 0-128 15,-1-4 336-15,2-3 0 0,0-2 0 0,1-2 0 0,1 1 192 0,-4-3 48 16,-2-2 0-16,1-2 0 0,2 0-16 0,0-5 0 15,0 0 0-15,0-3 0 0,0 0-160 0,0-3-16 16,-1-2-16-16,0-2 0 0,-1-5-144 0,-2 0-32 16,1-2 0-16,-2-4 0 0,-3-5-192 0,4-1 176 15,-2 0-176-15,1 2 160 0,-1 2-32 0,1 2-128 16,-1 3 192-16,1 2-64 0,0-1-128 0,1 1 192 16,-1-1-192-16,1 3 192 0,3 2-192 0,-1 2 0 15,-1-1 0-15,1 2 128 0,-1 3-128 0,-1 4-144 0,0 4 144 0,-1 3-208 31,-1 2-880-31,0 2-160 0,-4 9-32 0,0 0-13856 0,0 0-2768 16</inkml:trace>
  <inkml:trace contextRef="#ctx0" brushRef="#br0" timeOffset="71914.03">12739 15409 24815 0,'0'0'1088'0,"0"0"256"0,0 0-1088 0,0 0-256 0,0 0 0 0,0 0 0 16,0 0 464-16,0 0 48 0,-6-6 0 0,6 6 0 15,-2-9-512-15,2 9-320 0,-2-11 64 0,2 2 0 32,2 1-208-32,-2 8-48 0,-2-12 0 0,2 12 0 0,-2-9 304 0,2 9 48 0,-5-6 16 0,5 6 0 15,-9-3 272-15,-2 3 64 0,-1 3 16 0,1 2 0 16,-2 4 368-16,0-1 64 0,-2 4 0 0,1-2 16 15,0 3-176-15,1 0-32 0,-1-1-16 0,3 2 0 16,-1 1-80-16,2-1-16 0,-1 2 0 0,3 1 0 0,1 0 112 0,1 1 0 16,1 0 16-16,1 0 0 0,3 2-208 0,-2 1-64 15,1 1 0-15,0 0 0 0,1 3-192 0,1-3 0 16,0-1 0-16,0 0 0 0,1-2 0 0,2-1 0 16,1-2 0-16,0-2 0 0,1-3 0 0,2-1 176 15,-7-10-176-15,10 7 160 0,-10-7 16 0,14 1 0 16,1 0 0-16,-1-2 0 0,0-3 112 0,1 0 32 15,-1-2 0-15,0-3 0 0,1-2-80 0,-1 2-16 16,0 1 0-16,1-3 0 0,-2-1-224 0,0 0 0 16,-3 0 128-16,1 1-128 0,-1-2 0 0,0 0 0 15,-2-2 0-15,0 2 0 0,-1 1 0 0,-2-1 128 16,-3-1-128-16,-2 0 0 0,-2-2 160 0,-2 2-160 0,-3-1 160 16,1 2-160-16,-2 0 272 0,0 2-32 0,-1-2-16 15,1 1 0-15,-1 0 64 0,0 2 16 0,0 1 0 0,1 1 0 16,2 0-112-16,-1 3 0 0,-1 1-16 0,0 2 0 15,1 2-176-15,-1 2 0 0,-1-1 0 0,9-1 0 16,-12 4 0-16,2 1-224 0,-1-1 48 0,2 0 16 31,-1 1-240-31,-1-1-48 0,1 1-16 0,-1 2 0 16,2-1-512-16,1 2-112 0,0-1 0 0,2-1-8736 0,1 2-1744 0</inkml:trace>
  <inkml:trace contextRef="#ctx0" brushRef="#br0" timeOffset="73319.89">12789 15555 2751 0,'0'0'256'0,"-7"-2"-256"0,7 2 0 0,-9-2 0 0,9 2 3200 0,-10-1 576 16,10 1 128-16,0 0 32 0,0 0-1888 0,0 0-368 15,-7-1-80-15,7 1 0 0,0 0-624 0,0 0-112 16,0 0-32-16,0 0 0 0,0 0-384 0,0 0-64 16,0 0-32-16,0 0 0 0,0 0 192 0,0 0 32 15,0 0 16-15,13 0 0 0,-2 2 80 0,0 2 16 16,-1-4 0-16,1 2 0 0,-1 0-176 0,0 1-16 0,2-3-16 0,0 1 0 15,1 2-16-15,1-1 0 0,1-2 0 0,0 0 0 16,2-2-80-16,0 0-32 0,1 1 0 0,2 0 0 16,1-2-64-16,2 1-16 0,2 0 0 0,1-2 0 15,2 3-128-15,2 0-16 0,1 1-128 0,-1-3 192 16,0 3-64-16,0 0-128 0,0 0 176 0,1-1-176 16,-1 0 144-16,1 1-144 0,1 0 0 0,-1-2 144 15,0 1-144-15,1 0 0 0,-3-1 0 0,3 2 0 16,-1-1 0-16,0 0 0 0,1-1 0 0,-1 2 0 15,0-1-128-15,-1 1 128 0,-1 0 0 0,1 0 0 16,0 0 0-16,0 0 0 0,-1 0 0 0,-1 1 0 16,1 1 0-16,0-2 0 0,-2 0 192 0,0 0-64 15,1 0 0-15,-2 0 0 0,0-2 0 0,1 1 0 16,1 0-128-16,-1-1 0 0,0 1 0 0,-1 0 0 0,-1 0 0 16,-3 1 0-16,-1 0 0 0,-1 0 0 0,-2 0 0 0,-2 0 0 15,-2 1 128-15,0 1-128 0,-1 0 0 0,-1-1 192 16,-12-1-192-16,13 3 192 0,-1-2-64 0,0 0 0 15,-2-1 0-15,1 0 0 0,-11 0-128 0,13 0 128 16,0-2-128-16,-3 0 128 0,0 1-128 0,1 0 128 16,-1-2-128-16,-10 3 128 0,13-2-128 0,-1 0 0 15,-3-3 0-15,0 4 0 0,-9 1 0 0,11-4 0 16,-11 4-128-16,10-3 128 0,-10 3 0 0,9 0-144 16,-9 0 144-16,0 0 0 0,0 0 0 0,0 0 0 15,0 0 0-15,0 0 0 0,0 0 0 0,0 0 0 16,0 0 0-16,-6-6 0 0,-2 2 192 0,8 4-16 15,-9-5 0-15,0 1 0 0,1 0 16 0,8 4 16 0,-9-5 0 0,2-1 0 16,1 1-208-16,-1 1 144 0,7 4-144 0,-8-6 128 16,2-2-128-16,-1 1 0 0,1 2 0 0,1 1 0 15,-1-2 0-15,6 6 0 0,-7-6 0 0,-3 3 0 16,3-1 0-16,0-2 0 0,-1 4 0 0,8 2 0 16,0 0 0-16,-8-1 0 0,8 1 0 0,0 0 0 15,0 0 128-15,0 0-128 0,0 0 128 0,0 0-128 16,0 0 0-16,0 0 0 0,0 0 0 0,12 2 0 15,0 1 0-15,0-1 0 0,2 1 0 0,-1 0 0 16,0 0 0-16,0 3-176 0,0-4 48 0,-1 2 0 16,-2 3-64-16,2-5-16 0,-2 2 0 0,1 0 0 15,-11-4 208-15,10 7 0 0,-2-1 0 0,0 1 0 0,-8-7 0 16,8 6 0-16,-8-6 0 0,6 8 0 0,1 0 0 16,-7-8 0-16,4 9 0 0,-2 3 0 0,-2-12 128 0,2 10-128 15,-2-1 0-15,0-9 0 0,-2 11 0 0,1-2 128 16,1-9-128-16,-3 10 0 0,0-1 144 0,3-9-144 15,-4 11 0-15,0-1 144 0,-1-1-144 0,-2 2 0 16,0-1 144-16,0-1-144 0,-1 3 128 0,-3 1-128 16,1 0 128-16,0 0-128 0,-2 0 0 0,0 0 0 15,-1-4 0-15,1 2 128 0,2-5-128 0,1 2 0 16,0-1 0-16,9-7 128 0,0 0-128 0,-7 6-208 16,7-6 48-16,0 0 16 15,0 0-2032-15,0 0-384 0,0 0-96 0,0 0-12960 0</inkml:trace>
  <inkml:trace contextRef="#ctx0" brushRef="#br0" timeOffset="75967">14808 15069 4607 0,'0'0'400'0,"0"0"-400"16,0 0 0-16,0 0 0 0,0 0 4576 0,0 0 832 15,0 0 160-15,0 0 48 0,0 0-4288 0,11 4-864 16,-2 1-160-16,-1-1-48 0,0 3-128 0,0 2-128 16,-2 0 192-16,1 1-192 0,0 1 224 0,-1 0-64 15,-1 2-16-15,0 2 0 0,1 0 448 0,-1 5 96 16,-1 1 16-16,0 2 0 0,0 5 112 0,-2-1 16 15,1 3 16-15,-1 0 0 0,1-1-336 0,-2 2-80 0,-2 3-16 16,0 0 0-16,-1-2-192 0,0 2-32 0,-1 0-16 16,-1 1 0-16,0 1-176 0,0-1 128 0,1-1-128 0,0-2 128 15,2 1-128-15,-1-2 0 0,1-2 144 0,1-3-144 16,0-3 192-16,1-3-48 0,-1-4 0 0,2-1 0 16,-1-2 96-16,0-1 16 0,1-2 0 0,-2-10 0 15,1 11-112-15,-1-11-16 0,0 12 0 0,0-12 0 16,0 0-128-16,0 0 192 0,0 0-192 0,0 0 192 15,0 0 0-15,0 0 0 0,0 0 0 0,0 0 0 16,10-3 0-16,-10 3 16 0,8-5 0 0,-8 5 0 16,8-5-208-16,-8 5 176 0,0 0-176 0,8-6 160 15,-8 6-160-15,0 0 0 0,0 0 0 0,10-4 0 16,-10 4-160-16,12-2 160 0,-12 2 0 0,12-2-144 16,-12 2 144-16,13-1 0 0,-3 1 0 0,1 0 0 15,-1 1 0-15,0 1 0 0,-10-2 0 0,15 2-128 16,-1-2 128-16,2 3 0 0,-2 1 0 0,2 0 0 0,2 1 0 15,0 0 0-15,2-1 0 0,1 1 0 0,0-1 0 16,3 0 0-16,4 1 0 0,3-3 0 0,0 0 0 0,3 1 0 16,1-2 0-16,2 1 0 0,1-1 0 0,-1 1 0 15,3 1 0-15,-1 0 0 0,0-3 0 0,0 1 0 16,0 2 0-16,1 0 0 0,1 1 0 0,-1-1 0 16,1 1 0-16,-1 2 0 0,1-3 0 0,0 2 0 15,1 0 0-15,0 1 0 0,-2-1 0 0,3-3 0 16,-1 2 0-16,0-1 0 0,-2 1 0 0,2-4 0 15,1 0 0-15,1 3 0 0,0 0 0 0,2-3 0 0,-2 2 0 16,-1-1 0-16,-2-1 0 0,-1 0 0 0,1-1 0 16,-2-1 0-16,-1 0 0 0,-1-1 0 0,2 2 0 15,2-3 128-15,-2 3-128 0,0-1 0 0,-2 2 0 16,-1 0 128-16,-1 0-128 0,-1 0 0 0,-1 0 0 0,-3 0 0 16,-4 0 0-16,0 0 0 0,0-2 0 0,-1 0 0 15,-3 1 0-15,0 0 0 0,-1-2 0 0,-2 2 0 16,0-2 0-16,-1 1 0 0,0-1 128 0,2-1-128 15,-3 0 256-15,0 0-32 0,-2 1 0 0,2 0 0 16,-1-2 32-16,0 1 16 0,-2 0 0 0,0 0 0 16,-1 0-96-16,-1 0-32 0,-2 2 0 0,-10 2 0 15,11-3-144-15,-2-1 128 0,-9 4-128 0,0 0 128 16,0 0-128-16,0 0 160 0,9-1-160 0,-9 1 160 16,0 0-160-16,0 0 0 0,0 0 144 0,0 0-144 15,0 0 160-15,0 0-32 0,0 0-128 0,1-8 192 16,-1-3 16-16,-1 2 0 0,0-1 0 0,1-1 0 0,-3 1 128 0,2-3 32 15,0 0 0-15,-1-1 0 0,2-5-112 0,0 0-32 16,-1-3 0-16,0-3 0 0,-1-4-64 0,1-1-16 16,0-1 0-16,-1 0 0 0,1-2 80 15,-1 2 16-15,-1 1 0 0,0 0 0 0,1-3-64 0,0 1-16 16,0-2 0-16,1 1 0 0,-2-1-160 0,2-2 0 16,-1-1 144-16,1-3-144 0,0 1 0 0,-1 0 0 15,1 5 0-15,1 0 0 0,0 1 0 0,1 7 0 16,-1 0 0-16,3 4 0 0,-2 1 0 0,2 1 0 15,-2 2 0-15,-1 1 0 0,0 2 0 0,-1-2 0 16,0 2 0-16,-1 4 0 0,1-2 0 0,0 1 0 16,-1 3 0-16,1 1 0 0,-1 1-128 0,0 0 128 15,1 0-128-15,1 7 128 0,0 0 0 0,-3-8-128 0,1 2 128 16,2 6 0-16,0 0 0 0,0 0-128 0,-4-6 128 0,4 6 0 16,0 0 0-16,0 0 0 0,-8-3 0 0,8 3-128 15,0 0 128-15,-9 0 0 0,9 0 0 0,-9 0 0 16,1 0 0-16,8 0 0 0,-9-3 0 0,9 3 0 15,-9-3 0-15,9 3 0 0,-10-4 160 0,3-1-160 16,-1 0 0-16,1 1 0 0,7 4 0 0,-9-5 0 16,-1 0 128-16,1 2-128 0,-2-2 0 0,2 4 144 15,-1-3-144-15,-1 2 0 0,2 2 0 0,-1 2 0 16,-2-2 0-16,2 4 0 0,-1-3 0 0,1 1 0 16,-2 1 0-16,1-3 0 0,1 0 0 0,0 0 0 15,1 0 0-15,-2 0 0 0,-1 0 0 0,2 0 0 16,-1-3 192-16,1 2-64 0,-2-1 0 0,1-1 0 15,-2-1-128-15,0 1 0 0,-3-1-160 0,-2 2 160 0,-3-2 0 16,-3 1 0-16,0 2 0 0,-4-3 0 0,-3 3 0 0,-3 0 0 16,-4 1-128-16,0 0 128 0,-3 0 0 0,-1 0 0 15,-1 0 0-15,0 0 0 0,0 0 0 0,-4 0 0 16,-3-3 0-16,0 2 0 0,-3-1 0 0,1 1 0 16,0-6 0-16,3 1 0 0,0-2 0 0,2 0 128 15,2 1-128-15,0 0 0 0,1-3 128 0,-2 4-128 16,0 2 0-16,-1 1 0 0,0-1 0 0,0 1 0 15,0 0 0-15,2 2 0 0,4-2 0 0,0 1 0 16,1-1 0-16,1 2 0 0,1 1 0 0,0 0 0 16,0 0 0-16,3 0 0 0,1-3 0 0,0 2 0 15,2 1 0-15,0 0 0 0,4-1 0 0,2-1 0 0,2 1 0 16,3 0 0-16,2-2 0 0,2 1 0 0,1 0 0 16,2 1 0-16,1-2 0 0,1 2 0 15,2 0 0-15,-1-1 0 0,2 0 0 0,0 1 0 0,0 1 0 0,1 0 0 16,0 1 0-16,8-1 0 0,-9 2 0 0,9-2 0 15,-10 2 0-15,2 2 0 0,8-4 0 0,-8 6 0 16,2 1 0-16,6-7 0 0,0 0 0 0,-6 9 0 16,6-9 0-16,-4 10 0 0,2 1-128 0,2-2 128 15,1 3 0-15,0-2 0 0,-1-10 0 0,-2 14 0 16,2 2 0-16,0-3 0 0,0 0 0 0,0 1 0 16,-1-1 0-16,1 0 0 0,-2 1 0 0,1-3 0 15,-2 1 0-15,1 1 0 0,-1 0 0 0,-1 0 0 16,-1 0 0-16,0 1 0 0,0 0 0 0,-1-1 0 0,0 1 0 15,-1-1 0-15,-1-1-144 0,2 1 144 0,1-3 0 16,-1 1 0-16,0 2 0 0,1-3 0 16,0 3 0-16,-1 1 0 0,1-1 0 0,1 0 0 0,0 3 0 15,2-3 0-15,-1 0 0 0,0 0 0 0,1 2 0 0,1-2 0 16,-1 0 0-16,0-2 0 0,0 1 0 0,2-4-160 16,0-8 160-16,2 12 0 15,-2-12-688-15,0 0-16 0,4 11-16 0,2-1 0 16,-6-10-2208-16,11 9-432 0,-11-9-96 0,14 2 0 0</inkml:trace>
  <inkml:trace contextRef="#ctx0" brushRef="#br0" timeOffset="77204.98">17877 15429 16703 0,'-16'4'736'0,"5"-4"160"0,0 0-720 0,-2 1-176 0,-2 0 0 0,1 1 0 16,1-2 416-16,3-2 48 0,0 1 16 0,1 0 0 16,0 1-480-16,9 0 0 0,-9-3 0 0,9 3 0 15,-9-1 192-15,9 1-64 0,0 0-128 0,-9 0 192 16,0 1-192-16,9-1 0 0,-9 3 0 0,9-3 0 16,-11 4 624-16,11-4 128 0,-8 4 16 0,8-4 16 15,-9 5 320-15,9-5 64 0,0 0 16 0,0 0 0 16,0 0-336-16,0 0-64 0,0 0-16 0,0 0 0 15,9 8-64-15,3-3 0 0,1-1-16 0,1-2 0 16,3-2-304-16,3 0-64 0,2 0-16 0,2 0 0 16,-1-2-176-16,3-1-128 0,1 0 192 0,5 1-192 0,2-1 0 15,2 3 0-15,2-4 0 0,1 2 0 0,0-1 0 0,2 1 0 16,-1 0 0-16,2 0 0 0,-1 0 0 0,1 1 0 16,-1 1 0-16,-2 1 0 0,0 3 0 0,0-2 0 15,1 0 0-15,1 2 0 0,-1 1 0 0,1-2 0 16,-2 1 0-16,0-2 0 0,0 1 192 0,0 0-32 15,0-3 0-15,0-2 0 0,-1 1 240 0,0-2 48 16,1 1 16-16,0-1 0 0,0-1-112 0,0-1-32 16,0 1 0-16,-1 0 0 0,-1-2-144 0,-3 2-48 15,-2 0 0-15,-2 1 0 0,-1-1-128 0,-2 0 0 16,-2 4 144-16,-3-1-144 0,-2 0 0 0,-2 0 144 0,-4-1-144 0,-1 2 0 16,-1 0 288-16,-12 0-48 15,12-2-16-15,-12 2 0 0,0 0 160 0,10-2 48 0,-10 2 0 16,8-2 0-16,-8 2 80 0,7-7 32 0,-2-2 0 0,-1 1 0 15,0-1-32-15,0-1 0 0,-2-2 0 0,0 0 0 16,-1 0-240-16,-1-1-48 0,0-2-16 0,0 2 0 16,-3 0-208-16,1 1 0 0,-2-1 0 0,-3 1 0 15,-1 0 0-15,-1 1 0 0,0 2 0 0,-3-2 0 16,-1 2 0-16,0 1 0 0,-1 3-160 0,0 2 160 16,-3 2-128-16,0 1 128 0,0 0-128 0,0 3 128 15,0-2 0-15,3 2-128 0,-1-3 128 0,2 1 0 16,1-1 0-16,2 1 0 0,10-1 0 0,0 0 0 15,-9 0 0-15,9 0 192 0,0 0-64 0,0 0 0 16,0 0-128-16,0 0 0 0,0 0 0 0,9 7-128 16,-9-7-192-16,13 5-16 0,-1-1-16 0,-1 1 0 0,3 2 16 15,-3-1 0-15,2 1 0 0,-1-1 0 0,-2 1 144 0,2 1 16 16,1 1 16-16,0-3 0 0,0 3 160 0,0 0 0 16,-1 1 0-16,-2-1 0 0,1-3 0 0,-1 3 0 15,-1-1 0-15,-1 0 0 0,0 0 0 0,0 0 0 16,-8-8 0-16,8 7 128 0,0 1-128 0,-8-8 0 15,6 8 0-15,-6-8 0 0,7 11 0 0,-3-1 0 16,-4-10 128-16,1 10-128 0,-1-10 160 0,0 11-32 16,0-11-128-16,-3 13 192 0,1-3-192 0,-2 1 144 15,0-3-144-15,-1 1 128 0,-2 1-128 0,1-1 0 16,0 0-192-16,1-1 192 0,-1 0-432 0,0 0 48 16,6-8 0-16,-6 6 0 15,6-6-448-15,0 0-64 0,0 0-32 0,0 0 0 16,0 0-2656-16,0 0-544 0,-7-14-96 0,9-3-32 0</inkml:trace>
  <inkml:trace contextRef="#ctx0" brushRef="#br0" timeOffset="78736.48">19614 14850 38063 0,'-13'-12'1680'0,"7"7"368"0,-2 0-1648 0,8 5-400 0,0 0 0 0,0 0 0 15,0 0 240-15,0 0-48 0,0 0 0 0,0 0 0 0,9 4-464 16,0 2-112-16,-1 2 0 0,0-1-16 0,0 3 112 0,0 3 32 16,-2 0 0-16,1 0 0 0,-2 4 256 0,-3 3 0 15,1-2 0-15,-3 3 0 0,0 0 128 0,-1 1 128 16,-1 0 16-16,1 3 16 0,-1 5 112 0,-1 1 32 15,0 0 0-15,2 3 0 0,-2 1 80 0,2 2 0 16,0 1 16-16,1-2 0 0,0-1-208 0,1 1-64 16,-1-1 0-16,1 1 0 0,2 1-256 0,0-5 0 15,-2 4 128-15,2-3-128 0,-3 3 0 0,1-1 0 16,-1-3 0-16,0 2 0 0,0-2 0 0,0-1 0 16,-1-2 0-16,-2-3 0 0,-1-2 192 0,0 0-192 0,-1-6 192 0,0 0-192 15,-1 1 288-15,1-5-48 0,0-1-16 16,0-3 0-16,1 1 80 0,4-11 16 0,-4 6 0 0,4-6 0 15,0 0-64-15,0 0 0 0,0 0 0 0,0 0 0 16,0 0-80-16,0 0-32 0,0 0 0 0,0 0 0 16,0 0-144-16,7-10 192 0,-2 2-192 0,-5 8 192 15,6-9-192-15,-1 1 0 0,-5 8 0 0,0 0 0 16,7-8 0-16,-7 8 0 0,8-6 0 0,-8 6 0 16,9-7 0-16,0 3 0 0,0 1 0 0,2 0 0 15,-1 2 0-15,3 1 0 0,0 0 0 0,3 0 0 16,2 0 0-16,2 0 0 0,-1 0 0 0,3 2 0 15,0 0 0-15,2 0 0 0,-1-1 0 0,2 1 0 16,1-2 0-16,2 2-176 0,-2 1 48 0,1 1 0 16,0-2-64-16,3 2 0 0,2-2 0 0,2 0 0 0,0 1 192 0,2-2-208 15,2-1 80-15,0 2 128 0,1-1 0 16,0 1 0-16,-1 1 0 0,-1 0 0 0,1-1 0 0,0 2 0 16,-1 1 0-16,2-1 0 0,1-1 0 15,3 1 0-15,1 0-160 0,2-2 160 0,1 1 0 0,0-3 0 16,0 1 0-16,0 1 0 0,-2-2 0 0,0 0 0 15,-2 0 0-15,0-2 160 0,2 1-160 0,1 1-176 16,0-4 48-16,-2 1 0 0,-2 1 0 0,-3 0 0 16,-3 0 0-16,-2 2 0 0,-1-3 128 0,-2 2 0 15,-2 0 0-15,0 1 0 0,-2 0 0 0,0 0 176 16,-1 0-48-16,2 0 0 0,0 1-128 0,4-1 0 16,-1-1 0-16,2-1 0 0,-1 2 0 0,2-4 0 15,-1 2 0-15,-2-2 0 0,-1 0 0 0,-4 1 0 0,-3 0 0 16,0 0 0-16,-4-1 0 0,-1 1 0 0,-2 1 0 15,-2-1 0-15,-1-1 0 0,-2 2 0 0,-11 2 0 0,9-3 128 16,-9 3 32-16,0 0 0 0,10-4 0 0,-10 4 0 16,0 0 0-16,10-4 0 0,-10 4 0 0,7-4 0 15,-7 4 0-15,0 0 0 0,11-4 0 0,-3-1 0 16,-8 5-160-16,10-4 0 0,-2 2 0 0,-8 2 0 16,12-2 0-16,-3-2 0 0,-9 4 0 0,12-2 0 15,-3-2 0-15,-9 4 0 0,9-3 0 0,-9 3 0 16,0 0 0-16,0 0 0 0,8-5 0 0,-8 5 0 15,0 0 0-15,0 0 192 0,0 0-32 0,0 0 0 16,2-9 32-16,-2 9 0 0,4-9 0 0,-4 9 0 16,0 0-192-16,4-12 128 0,0 3-128 0,-4 9 128 0,5-9-128 15,0-2 0-15,2 2 144 0,-1 1-144 16,2-3 128-16,-1 0-128 0,-2-2 160 0,1 2-160 0,0-1 208 16,-1-4-48-16,0 2-16 0,-1 1 0 0,0-5-16 0,0-1 0 15,-2 0 0-15,1-1 0 0,0-1-128 0,-1-1 192 16,1 0-192-16,-1-1 192 0,0-2-64 0,-1-5-128 15,0-3 192-15,-1-2-64 0,-1-3-128 0,1-4 128 16,-1-3-128-16,-1-1 128 0,1-3-128 0,0 6 0 16,-2-3 0-16,2 7 0 0,0 4 0 0,-1 3 0 15,1 2 0-15,1 2 0 0,0 2-128 0,0 2 128 16,0 2-160-16,0 0 160 0,0 0 0 0,0 1 0 16,0 0-128-16,0 0 128 0,0 3-128 0,0 0 128 15,-1 1-208-15,-1 2 80 0,0 1-128 0,-1 0-32 0,1 2 0 16,-2 1 0-16,0 1 48 0,0 1 16 15,0 1 0-15,4 8 0 0,-5-9 80 0,1 2 16 0,4 7 0 0,-5-7 0 16,-1 0 128-16,6 7 0 16,-6-5 0-16,6 5 0 0,-9-4-128 0,0 0 128 0,0 3-128 0,9 1 128 15,-11-2-144-15,1 2 144 0,1 0-160 0,-1 0 160 16,1 2 0-16,0 0 0 0,0 1-128 0,0-2 128 16,0 1 0-16,0 0 0 0,0 0 0 0,-2-1-144 15,-1-1 144-15,1 1 0 0,-1 0 0 0,0-1 0 16,-1 0 0-16,0 0 0 0,-1-1 0 0,-1 1 0 15,-2-1 0-15,-1 1 0 0,-1-1 0 0,-4-1 0 16,-1 5 0-16,-2-2 0 0,-2 0-144 0,-2 2 144 16,-2 1 0-16,-4 0 0 0,-1-2-144 0,-1 1 144 15,1 1 0-15,0 0 0 0,-3-2 0 0,0 1 0 16,-2 0 0-16,-2-1 0 0,-2 0 0 0,-2-1 0 16,-1 0 0-16,-1 1 0 0,-1-2 0 0,2 0 0 0,0 0 0 0,2 0 0 15,1-2 0-15,-1 1 0 0,-3-2 0 0,1 2 0 16,-1-2 0-16,-1 3 0 0,-1 2 0 0,2 2 0 15,2-3 0-15,1 2 0 0,3 0 0 0,1 4 0 16,1-3 0-16,1 2 0 0,-3 1 0 0,1 1 0 16,0-2 0-16,0 1 0 0,2-2 0 0,-1-1 0 15,2 0 0-15,2 1 0 0,3-4 0 0,1 2 0 16,0-2 0-16,1 1 0 0,3-2 0 0,3 0 0 16,-1-2 0-16,2 1 0 0,0-2 0 0,2-1 0 15,0 2 0-15,3 1 0 0,3-3 144 0,1 1-144 16,0 0 128-16,3 2-128 15,-1 0-256-15,2 1-128 0,2 0-16 0,1 2-16 16,10-2-2624-16,-7 6-528 0,7-6-96 0</inkml:trace>
  <inkml:trace contextRef="#ctx0" brushRef="#br0" timeOffset="79884.88">22530 15214 12895 0,'0'0'1152'0,"0"0"-928"0,0 0-224 0,0 0 0 16,0 0 3296-16,0 0 608 0,0 0 128 0,0 0 32 16,0 0-2896-16,0 0-576 0,0 0-112 0,0 0-32 15,0 0 288-15,0 0 48 0,0 0 16 0,-8 1 0 16,8-1-80-16,0 0-16 0,0 0 0 0,0 0 0 15,0 0 48-15,0 0 0 0,0 0 0 0,10-5 0 16,2 2-304-16,1-1-48 0,0 3-16 0,3 1 0 16,1 0-384-16,1 1 0 0,0-1 0 0,2 4 0 15,-1-3 0-15,2 2 0 0,1 0 0 0,2 1 0 16,0 1 0-16,4 0 0 0,0 2 144 0,5-1-144 0,2 1 0 16,3-2 144-16,0-1-144 0,2 0 0 0,2-2 0 15,-2 0 0-15,-2-2 0 0,0 0 0 0,-1-2 224 0,0 1-64 16,0 0-16-16,1-2 0 0,1-1 32 15,1 0 0-15,1-1 0 0,-2 1 0 0,-3 0-16 0,-1-2 0 16,1 4 0-16,-4 0 0 0,-3-2 32 0,-2 1 16 16,1 2 0-16,-2 0 0 0,-3-2-208 0,1 2 0 15,-1-3 0-15,1 1 0 0,-2 1 0 0,1-1 0 16,2 2 0-16,-3-3 0 0,-2 2 192 0,-2 0-64 16,-2-1-128-16,-3 1 192 0,-2-1-192 0,-1 2 0 15,-10 1 0-15,0 0 0 0,0 0 128 0,0 0 144 16,0 0 32-16,0 0 0 0,5-11 32 0,-5 11 16 15,0 0 0-15,0-9 0 0,0 9-48 0,-3-10-16 0,1 1 0 16,2 9 0-16,-7-11-112 0,2 2-32 0,0 1 0 16,-1 0 0-16,0-1-16 0,-1 1-128 0,1 1 192 0,-2 0-64 15,0 1-128-15,-1-1 0 0,-1 2 0 0,-2 0 0 16,0-1 0-16,2 1 0 0,-3 3 0 0,1-4 0 16,2 2 0-16,-1 1 0 0,-1-1 0 0,2 1 0 15,1 0 128-15,9 3-128 0,-11-1 192 0,11 1-64 16,-7-5 0-16,7 5-128 0,-8-1 192 0,8 1-64 15,0 0 0-15,0 0-128 0,0 0 192 0,0 0-64 16,0 0-128-16,0 0-176 0,0 0 48 0,0 0 0 16,0 0 128-16,0 0-160 0,0 0 160 0,0 0-160 15,0 0-96-15,10 2 0 0,1 2-16 0,-1-3 0 16,2 1 128-16,-1 0 144 0,0 2-208 0,-1 1 80 16,2-3 0-16,1 2 0 0,0 1 0 0,0 0 0 15,0-1 128-15,0 1 0 0,0 0 0 0,2 1 0 16,-1-1 0-16,0 0 0 0,-1 2 0 0,2-3 0 0,-2 2 0 0,-2 1 0 15,1-1-144-15,-1 1 144 0,-2-1 0 0,-9-6 0 16,8 7-144-16,-8-7 144 0,6 9 0 0,-6-9 0 16,4 9 0-16,-4-9 0 0,0 0 0 0,1 12 0 15,-1-12 128-15,-4 13-128 0,-1-4 192 0,0 0-16 16,-2-1 0-16,0 0 0 0,-1 1-48 0,0 0 0 16,-1 0 0-16,1 0 0 0,2 0-128 0,6-9 0 15,-8 7 0-15,1 1 128 0,7-8-128 0,-5 10 0 16,5-10 0-16,-5 8 128 0,5-8-288 0,0 0-64 15,0 0-16-15,0 0 0 16,-5 10-320-16,5-10-64 0,-6 8-16 0,6-8 0 16,0 0-1264-16,0 0-256 0,0 0-48 0,0 0-16 15,0 0-544-15,0 0-112 0,0 0-32 0</inkml:trace>
  <inkml:trace contextRef="#ctx0" brushRef="#br0" timeOffset="80349.25">24694 15045 2751 0,'0'0'256'0,"0"0"-256"0,-2-6 0 0,2 6 0 16,-4-8 4944-16,4 8 944 0,-3-9 192 0,-3 1 48 15,0 2-3680-15,-1-1-720 0,1 2-160 0,-2 0-32 0,-1-2-624 0,-2 5-128 16,0-4-16-16,-4 5-16 0,0-3-496 0,-2 4-112 16,-1 0-16-16,-1 0 0 0,1 0-128 0,0 4 0 15,-2 0 0-15,2 4 0 0,0 1 0 0,1 3 0 16,0-1 0-16,2 4 0 0,2-1 0 0,2-2 0 16,0 2 0-16,2 1 0 0,0 0 176 0,2 2 0 15,2-1 0-15,1-1 0 0,2 1-176 0,2 0 128 16,0-2-128-16,1 2 128 0,2-3-128 0,1 0 0 15,-1 0 0-15,4-1 0 0,0-3 0 0,0-3 0 0,2 1 176 16,3-5-176-16,1-2 240 0,4-1-48 16,1 0-16-16,3-5 0 0,0 1 96 0,1-1 32 0,0-3 0 0,2-1 0 15,-1 0-48-15,-2 0-16 0,-1-2 0 0,-2 0 0 16,0 0-112-16,-2 2-128 0,-3-3 176 16,-1 1-176-16,-4 0 256 0,-2 1-64 0,-2-1-16 15,-1 0 0-15,-3 2 112 0,-3-1 32 0,-4 1 0 0,0 1 0 16,-4 2-320-16,0 1 0 0,-3 1 0 0,0-2-11632 15,-2 1-2336-15</inkml:trace>
  <inkml:trace contextRef="#ctx0" brushRef="#br1" timeOffset="86692.24">23342 15180 5519 0,'0'0'496'0,"6"-9"-496"16,-2-2 0-16,0 1 0 0,1-1 4768 0,1 1 864 15,-1 2 160-15,0-2 32 0,0 2-4544 0,-5 8-928 16,4-8-176-16,-4 8-48 0,0 0-128 0,0 0-192 15,0 0 32-15,0 0 16 16,0 0-336-16,0 0-64 0,-10-3-16 0,1 3 0 0,-2 3 288 0,1 0 48 16,-2-1 16-16,2 2 0 0,-1-1 384 0,1 1 80 0,-1 0 0 0,1-1 16 15,-2 1 480-15,0 2 80 16,1-5 32-16,0 4 0 0,1-1 160 0,-2 3 16 0,0-1 16 0,1 1 0 16,-1 0-480-16,1 5-112 0,2-3-16 0,3 3 0 15,-1 4-448-15,3-1 0 0,2 6-176 0,0-3 176 31,1 1-480-31,1-2 32 0,1 0 0 0,3-2 0 0,2 2 128 0,-1-4 48 0,1-2 0 0,1-2 0 16,1-1 272-16,-1 1-128 0,-7-9 128 0,12 6 0 16,-3-1-160-16,-9-5 160 0,12 3-128 0,0-4 128 15,-2-1 0-15,1 0 0 0,-1-1 0 0,2-3 0 16,-1-5 320-16,3 1 0 0,0-3 0 0,3-2 0 16,0 0 64-16,0-1 0 0,-2-2 0 0,1 2 0 0,0 1-256 15,-1 0-128-15,-2 1 128 0,-1 1-128 16,-3 0 0-16,-1 1 0 0,-3 2 0 0,-1 1-128 0,-4 9 128 15,0-10 0-15,0 10 0 0,0 0 0 0,-9-7 0 16,-1 3 144-16,-2 1-16 0,-1 3-128 0,-2 0 304 0,1 0-48 16,-2 0-16-16,2 1 0 0,1 1 64 0,0-2 16 15,0 0 0-15,3 0 0 0,0 1-64 0,10-1 0 16,-9 0 0-16,9 0 0 16,0 0-560-16,0 0-112 0,0 0-32 0,0 0 0 15,0 0-1040-15,0 0-224 0,0 0-32 0,0 0-7344 16,0 0-1472-16</inkml:trace>
  <inkml:trace contextRef="#ctx0" brushRef="#br1" timeOffset="88309.38">23262 15294 15487 0,'0'0'688'0,"0"0"144"0,-9 0-672 0,0 2-160 0,9-2 0 0,-10 2 0 15,0 1 1280-15,10-3 240 0,0 0 32 0,0 0 16 16,0 0-480-16,0 0-112 0,0 0-16 0,0 0 0 15,0 0 160-15,0 0 32 0,0 0 0 0,0 0 0 16,0 0-480-16,11 9-96 0,-1-2 0 0,-1-1-16 16,-9-6-384-16,11 8-176 0,-2-1 160 0,-1 0-160 0,-8-7 0 0,8 15 0 15,-2-6 0-15,-1 1 0 0,-5-10 288 0,3 12-32 16,0 0-16-16,-3-12 0 0,-2 10 288 0,1 1 64 16,1-11 16-16,-1 10 0 0,1-1 128 0,0-9 32 15,-3 12 0-15,2 0 0 0,1-12-320 0,0 10-64 16,0 2-16-16,0-3 0 0,1 1-368 0,0 1 144 15,1-1-144-15,-2 2 0 0,0 0 0 0,1-1 0 16,0 1 0-16,2 1 0 0,-3 3 0 0,1-2 0 16,0 2 0-16,-1-3 0 0,0 0 0 0,0 0 0 15,2 1 0-15,-2-1 0 0,0 0 128 0,0 0 32 16,-2 0 0-16,1-1 0 0,0 0 32 0,0-2 0 0,-1 3 0 16,1 0 0-16,0-4 64 0,1 3 0 0,-2 0 16 0,2 2 0 15,0-1-272-15,0 3 0 0,2-2 128 0,-1 1-128 16,0-1 0-16,2 0 0 0,-1 1 128 0,0 0-128 15,-1 1 0-15,2 1 128 0,1-4-128 0,0 1 0 16,-1-1 128-16,1 0-128 0,0-2 0 0,0-1 0 16,0-2 128-16,-4-8-128 0,5 10 0 0,-5-10 0 15,3 11 0-15,-3-11 0 0,1 10 0 0,-1-10 0 16,0 11 144-16,0-2-144 0,0-9 0 0,-1 13 144 16,-2 0-144-16,2-3 128 0,-2 3-128 0,1 0 128 15,-1-2-128-15,2 2 0 0,0-3 144 0,-2 1-144 16,0-1 0-16,3 2 0 0,-1-2 0 0,0 1 128 15,-1-1-128-15,2-1 144 0,0-9-144 0,2 11 160 16,-2-11-32-16,0 12 0 0,0-1 0 0,1 1 0 0,-1-12 16 16,0 0 0-16,3 10 0 0,-1 1 0 0,-2-11-144 0,3 12 128 15,-1 1-128-15,1-3 128 0,0 0-128 0,-2 1 0 16,-1-1 0-16,-1 1 0 0,1 1 0 0,0-3 0 16,0 1 0-16,0 0 0 0,0 1 0 0,0-1 0 15,0-10 0-15,1 12 0 0,0-3 0 0,-1-9 0 16,3 9 0-16,-3-9 0 0,0 0 144 0,0 0-144 15,2 12 160-15,-2-12-160 0,0 0 192 0,2 8-64 16,-2-8-128-16,0 0 192 0,0 0-192 0,-2 9 0 16,2-9-144-16,0 0 144 0,-3 9-192 0,3-9 192 15,0 0-208-15,-4 11 80 16,4-11-320-16,-4 7-64 0,4-7-16 0,-3 10 0 16,3-10-1200-16,0 0-224 0,-1 13-48 0,1-13-9072 15,0 0-1792-15</inkml:trace>
  <inkml:trace contextRef="#ctx0" brushRef="#br1" timeOffset="94081.64">23342 16571 5519 0,'0'0'496'0,"0"0"-496"16,0 0 0-16,0 0 0 0,0 0 4544 0,0 0 800 16,0 0 160-16,0 0 48 0,0 0-4256 0,0 0-848 15,0 0-160-15,0 0-32 0,0 0-256 0,0 0 0 16,0 0-192-16,6 8 192 0,-6-8 0 0,0 0 0 16,0 0 128-16,0 0-128 0,0 0 688 0,0 0 32 15,0 0 16-15,0 0 0 0,0 0 320 0,0 0 64 16,0 0 16-16,0 0 0 0,0 0-304 0,0 0-64 0,0 0-16 15,0 0 0-15,0 0-416 0,0 0-80 0,0 0 0 0,0 0-16 16,0 0-240-16,0 0 128 0,0 0-128 0,0 0 0 16,0 0 160-16,0 0-160 0,0 0 160 0,0 0-160 15,0 0 176-15,0 0-176 0,0 0 192 0,0 0-192 16,0 0 256-16,0 0-48 0,0 0-16 0,0 0 0 16,0 0 192-16,0 0 16 0,0 0 16 0,0 0 0 15,0 0-112-15,0 0-32 0,0 0 0 0,0 0 0 16,0 0-128-16,0 0-16 0,0 0-128 0,0 0 192 15,0 0-192-15,0 0 128 0,0 0-128 0,0 0 0 16,-2-9 0-16,2 9 0 0,0 0 0 0,0 0 0 16,0 0 0-16,2-10 0 0,-2 10 0 0,0 0 0 15,0 0 0-15,4-9 0 0,-4 9 0 0,4-9 0 0,-4 9 0 0,0 0 0 16,0 0 0-16,0 0 0 0,3-9 128 0,-3 9 64 16,0 0 32-16,0 0 0 0,0-10 80 0,0 10 16 15,0 0 0-15,0 0 0 0,0 0-112 0,0 0-16 16,0 0 0-16,0 0 0 0,0 0-192 0,0 0 176 15,0 0-176-15,0 0 160 0,0 0-160 0,0 0 0 16,0 0 0-16,0 0 0 0,0 0 0 0,0 0 0 16,0 0 0-16,0 0 0 0,0 0 0 0,0 0 0 15,0 0 0-15,0 0 0 0,-2-8 0 0,2 8 0 16,0 0 0-16,0 0 0 0,0 0 128 0,0 0-128 16,0 0 128-16,0 0-128 0,0 0 256 0,0 0-16 15,0 0-16-15,0 0 0 0,0 0-96 0,0 0-128 16,0 0 176-16,0 0-176 0,0 0 0 0,0 0 0 15,-4 8 0-15,4-8 0 0,0 0 0 0,0 0 0 0,-2 10 0 0,2-10 0 16,0 0 0-16,-1 9 0 0,1-9 0 0,0 9 0 16,0-9 0-16,0 11 0 0,0-11 0 0,0 9 0 15,0-9 0-15,0 12 0 0,0-3 0 0,0 1 0 16,0 1 176-16,0-2-176 0,0 0 160 0,0 1-160 16,1 2 160-16,-1 0-160 0,0 1 160 0,0 1-160 15,0-1 0-15,0-1 0 0,0 1 0 0,0-1 0 16,0-1 0-16,0 1 0 0,0 1 0 0,0-4 0 15,0 2 0-15,0-1 0 0,0-10 0 0,1 11 0 16,-1-11 0-16,0 10 0 0,0-10 0 0,0 10 0 16,0-10 128-16,0 12-128 0,0-3 0 0,-1 2 0 15,1-11 0-15,0 0 0 0,-1 10 0 0,1-10 0 16,-2 11 0-16,2-11 0 0,-1 11 0 0,1 0 0 0,0-11 0 16,0 0 0-16,1 10 0 0,-1-10 0 0,0 0 0 0,3 9 0 15,-3-9 0-15,0 0 0 0,0 0 128 0,0 0-128 16,0 0 0-16,0 0 0 0,0 0 128 0,0 0-128 15,0 0 0-15,6 9 144 0,-6-9-144 0,0 0 128 16,0 0-128-16,0 0 128 0,0 0-128 0,0 0 0 16,0 0 144-16,0 0-144 0,0 0 192 0,0 0-48 15,0 0 0-15,0 0 0 0,0 0-144 0,0 0 0 16,0 0 144-16,0 0-144 0,0 0 0 0,0 0 128 16,0 0-128-16,0 0 0 0,0 0 144 0,0 0-144 15,0 0 192-15,0 0-192 0,0 0 128 0,0 0-128 16,0 0 0-16,0 0 0 0,0 0 0 0,0 0 0 15,0 0 0-15,0 0 0 0,7 8 0 0,-7-8 0 0,0 0 0 0,0 0 0 16,0 0 0-16,0 0 0 0,0 0 128 0,0 0-128 16,0 0 0-16,0 0 160 0,0 0-160 0,0 0 128 15,0 0-128-15,0 0 0 0,0 0 0 0,0 0 128 16,0 0-128-16,0 0 192 0,0 0-192 0,0 0 192 16,0 0-192-16,0 0 0 0,0 0 144 0,0 0-144 15,0 0 0-15,0 0 0 0,0 0 0 0,0 0 0 16,0 0 0-16,0 0 0 0,0 0 0 0,0 0 0 15,0 0 0-15,0 0 0 0,0 0 0 0,0 0 128 16,0 0-128-16,0 0 0 0,0 0 0 0,0 0 0 16,0 0 0-16,0 0 0 0,0 0 0 0,0 0 0 15,0 0 0-15,0 0 0 0,0 0 0 0,0 0 128 16,0 0-128-16,0 0 0 0,0 0 0 0,0 0 0 0,0 0 0 16,0 0 0-16,-11 0 0 0,11 0 0 0,0 0 0 15,-9 3 0-15,9-3 0 0,0 0 0 0,0 0 0 0,-9 1 0 16,9-1 0-16,-10 1 0 0,1-1 0 0,9 0 0 15,-9 0 0-15,9 0 0 0,-12-1 0 16,3 0 144-16,0-2-144 0,9 3 0 0,-12-2 144 0,1-1-144 16,4 2 0-16,-3-1 144 0,1 1-144 0,9 1 0 15,-10-3 0-15,-1 2 0 0,0-1 0 0,0 0 0 16,1 1 0-16,-1 0 0 0,1 1 0 0,-2-3 0 16,1 3 0-16,-2 0 0 0,-2-1 0 0,-2-1 0 15,-1 2 0-15,-2 0 0 0,0 0 0 0,-1 0 0 16,1 0 0-16,-2 0 0 0,-1 0 0 0,0-1 0 15,1 1 0-15,0-2 0 0,-1 0 0 0,0 1 0 0,4 0 0 16,1-1 0-16,-2 0 0 0,2 0 0 0,1 2 0 0,0 0 0 16,-1 2 0-16,1 0 0 0,-2 1 0 0,2 0 0 15,-1-1 0-15,0 1 0 0,0 1 0 0,-1-3 0 16,1 0 0-16,-3 1 0 0,-2-2 0 0,1 0 0 16,1 0 0-16,-1 0 0 0,-2-2 0 0,1 1 0 15,-2 0 0-15,2 1 0 0,-2 0 0 0,1 0 0 16,2-3 0-16,1 2 0 0,0-1 0 0,-1 2 0 15,0 0 0-15,0 0 0 0,0-1 0 0,0 1 0 16,-2 0 0-16,1 0 0 0,-1 0 0 0,-1 0 0 16,1 0 0-16,-2 0 0 0,0 0 0 0,-1 0 0 15,0 0 0-15,1 0 0 0,-1 0 0 0,1 0 0 16,-1-4 0-16,3 2 0 0,0-1 0 0,2 0 0 16,0-2 0-16,1 1 0 0,0 2 0 0,2-2 0 15,-2 2 0-15,1 1 0 0,-1-4 0 0,0 4 0 0,2-5 0 16,-1 5 0-16,1-3 0 0,-2 2 0 0,-1-1 0 0,0 2 0 15,-2-2 0-15,2 2 0 0,-3 1 0 0,0 0 0 16,-1 0 128-16,2 1-128 0,-1 0 0 0,0 1 0 16,0-2 0-16,2 1 0 0,1 0 0 0,1-1 0 15,0 0-176-15,0 2 176 0,0-2 0 0,0 1 0 16,-1-1 0-16,1-1 176 0,0 2-176 0,1-1 0 16,-1 0-160-16,-1-1 160 0,-3-1 0 0,0 1 0 15,-1 1 0-15,1-1 160 0,-1-1-160 0,0 2 0 16,-1 0 0-16,-1 0 0 0,1-2 0 0,1 0 0 15,1 2-160-15,2 0 160 0,-1 0 0 0,1 2 0 16,1-2 0-16,-2 1 160 0,1 0-160 0,2 1 0 0,0-2 0 16,1 1 0-16,-1-1 0 0,1 1 0 0,-3 1 0 15,1-1 0-15,-1-1 0 0,-1 1 0 0,1 3-192 0,-1-4 192 16,1 0 0-16,1 0 0 0,1 0 0 0,0 0 0 16,0-2 0-16,2 0 0 0,0 0 0 0,1-1 0 15,0 0 0-15,1 2 0 0,1 0 0 0,1-1 0 16,0 1 0-16,1 0 0 0,-2-3 0 0,1 3 0 15,-1-3 0-15,2 2 0 0,-1 1 0 0,1-1 0 16,1-1 0-16,0 2 0 0,-1-2 0 0,1 2 0 16,-2-1 0-16,1 1 0 0,-2 0 0 0,1-1 0 15,-1 0 0-15,2 1 0 0,-2-1 0 0,2 1 0 16,-1-2 0-16,1 1 0 0,-2-1 0 0,1 1 0 16,-2-1 0-16,0 2 0 0,1-2 0 0,0 0 0 0,1 2 0 15,0 1 0-15,1-4 0 0,1 2 0 0,0-1 0 0,0 0 0 16,-1 2 0-16,1-2 0 15,1 1 0-15,0 1 0 0,-1-1 0 0,1 2 0 0,-1-1 0 0,0 1 0 16,0 0 0-16,0 0 0 0,-1 0 0 0,1 0 0 16,0 0 0-16,1 0 0 0,-2 0 0 0,1 0 0 15,0-1 0-15,0 1 0 0,0-4 0 0,0 2 0 16,-2 1 0-16,1-1 0 0,0-1 0 0,-1 2 0 16,1-2 0-16,0 2 0 0,-2-2 0 0,0 3 0 15,-1-3 0-15,2 2 0 0,-1 0 0 0,2 0 0 16,-1-1 0-16,1 2 0 0,-2-1 0 0,2 1 0 15,1 0 0-15,0 0 0 0,0 0 0 0,0 0 0 16,1 1 128-16,0 2-128 0,-1-2 0 0,2 0 0 0,-1 2 0 16,0-3 0-16,0 3 0 0,-1-3 0 0,2 1 0 0,-1 2 0 15,1-3 0-15,1 2 0 0,1 0 0 0,0 0 0 16,0-2 0-16,0 1 0 0,-1 1 0 0,1-1 0 16,0 2 0-16,0-2 0 0,0 0 0 0,0 1 0 15,0-1 0-15,0 1 0 0,-2 1 0 0,2 0 0 16,1-2 0-16,8-1 0 0,-9 3 0 0,1-1 0 15,8-2 0-15,-9 4 0 0,9-4 0 0,-10 1 0 16,2 2 0-16,8-3 0 0,-9 4 128 0,1 1-128 16,8-5 0-16,-9 3 0 0,1-1 0 0,8-2 0 15,-10 3 0-15,2 0 0 0,8-3 128 0,-9 2-128 16,-1 1 0-16,10-3 0 0,-9 1 0 0,9-1 0 16,-9 1 144-16,9-1-144 0,0 0 160 0,-8 2-160 15,8-2 0-15,0 0 128 0,-7 4-128 0,7-4 0 16,0 0 0-16,0 0 0 0,0 0 0 0,0 0 0 0,0 0 0 0,0 0 0 15,0 0 0-15,0 0 0 0,-8 1 0 0,8-1 128 16,0 0-128-16,0 0 0 0,0 0 0 0,0 0 176 16,0 0-176-16,0 0 160 0,0 0-160 0,-7-1 0 15,7 1 144-15,0 0-144 0,0 0 0 0,0 0 144 16,-6-6-144-16,6 6 0 0,0 0 128 0,0 0-128 16,-7-5 0-16,7 5 0 0,-4-6 160 0,4 6-160 15,0 0 128-15,0 0-128 0,-4-7 0 0,4 7 128 16,0 0-128-16,0 0 0 0,-4-9 0 0,4 9 128 15,0 0-128-15,0 0 0 0,-3-8 0 0,3 8 0 16,0 0 128-16,-3-6-128 0,3 6 0 0,0 0 0 16,-4-8 0-16,4 8 0 0,0 0 0 0,-1-9 128 0,1 9-128 0,0 0 0 15,-2-9 128-15,2 9-128 0,0 0 0 0,0 0 128 16,0-11-128-16,0 11 0 0,0 0 0 0,0 0 128 16,0-8-128-16,0 8 0 0,0 0 0 0,0 0 0 15,0 0 0-15,0 0 0 0,0 0 0 0,0-9 0 16,0 9 0-16,0 0 0 0,-1-9 0 0,1 9 0 15,0 0 0-15,0 0 0 0,-4-9 0 0,4 9 128 16,0 0-128-16,0-8 0 0,0 8 144 0,0 0-144 16,0 0 0-16,0-9 128 0,0 9-128 0,0 0 0 15,0-9 0-15,0 9 0 0,0 0 0 0,0 0 128 16,1-8-128-16,-1 8 0 0,0 0 0 0,4-6 0 16,-4 6 0-16,0 0 0 0,0 0 0 0,0 0 0 15,4-11 0-15,-1 5 0 0,-3 6 0 0,3-7 0 16,-3 7 0-16,0 0 0 0,0 0 0 0,0-10 0 0,0 10 0 0,1-9 0 15,-1 9 0-15,0 0 0 0,0 0 0 0,-1-10 0 16,-1 3 0-16,2 7 0 0,0-11 0 0,0 11 0 16,0 0 0-16,0-9 0 0,-1 0 0 0,1 9 0 15,0-8 0-15,0 8 128 0,0 0-128 0,-1-9 0 16,-1 0 0-16,2 9 0 0,0-9 0 0,0 0 128 16,0-1-128-16,0 1 0 0,0 0 128 0,0 1-128 15,0-2 128-15,0 1-128 0,0 1 128 0,0-2-128 16,-1 0 128-16,0 1-128 0,1-2 0 0,0 0 144 15,-3 2-144-15,2-3 0 0,1 2 128 0,1-2-128 16,2 0 0-16,-2 2 0 0,0-2 0 0,1 2 0 16,-1-2 0-16,0-1 0 0,-1 0 0 0,3 0 0 0,-1 0 0 15,0 1 0-15,-1 0 0 0,-1 1 0 0,0-1 0 16,1 2 0-16,1 0 0 0,-2 0 0 0,0 1 0 16,0 0 0-16,0 1 0 0,0-1 0 0,0 9 0 0,-2-11 0 15,2 1 0-15,0 1 0 0,-1 0 0 0,1 9 0 16,0-9 0-16,0 1 0 0,0 0 0 0,0 8 0 15,1-11 0-15,2 2 0 0,0 2 0 0,-1-1 0 16,-2 8 0-16,3-8 0 0,-1-1 0 0,1 1 0 16,0 0 0-16,-3 8 0 0,4-10 0 0,-4 10 0 15,3-8 0-15,1-3 0 0,0 2 0 0,-1 2 0 16,-2-1 160-16,2 1-160 0,-2-1 128 0,-1 8-128 16,3-7 0-16,-3 7 0 0,1-8 0 0,-1 8-176 15,3-8 176-15,-3 8 0 0,2-9 0 0,-2 9 0 16,1-9 0-16,1 2 0 0,-1-2 0 0,2 2 0 15,-2 0 0-15,-1 7 0 0,1-9 0 0,2-1 0 0,1 1 0 0,0 0 0 16,-2 1 0-16,2 0 0 0,0-1 0 16,0 0 0-16,0 0 0 0,0 0 0 0,-1 0 0 0,-1 2 0 15,2-4 0-15,-4 11 0 0,4-10 0 0,-1 3 0 16,-3 7 0-16,2-8 0 0,1-1 0 0,-3 9 0 16,2-9 0-16,-2 9 0 0,3-10 0 0,-3 10 0 15,3-10 0-15,-3 10 0 0,2-9 0 0,-2 9 0 16,4-9 0-16,-4 9 0 0,3-9 0 0,-3 9 128 15,2-9-128-15,-2 9 128 0,0 0-128 0,0 0 0 16,4-10 0-16,-4 10 0 0,4-11 0 0,-1 2-192 16,-3 9 192-16,0 0-192 0,4-10 192 0,-4 10 0 15,0 0 0-15,2-9 0 0,-2 9 0 0,0 0 0 0,2-9 0 0,-2 9 0 16,2-9 0-16,-2 9 128 0,0 0-128 0,0 0 176 16,3-9-176-16,-3 9 0 0,1-9-192 0,-1 9 192 15,0 0-128-15,0 0 128 0,3-9 0 0,-3 9 0 16,0 0 0-16,0 0 0 0,0 0 0 0,0 0 0 15,1-9 0-15,-1 9 0 0,0 0 0 0,0 0 0 16,0 0 0-16,0 0 0 0,0-10 0 0,0 10 0 16,0 0 0-16,0-7 0 0,0 7 0 0,0 0 0 15,0-8 0-15,0 8 0 0,0 0 0 0,0-11 0 16,0 11 0-16,0 0 0 0,0 0 0 0,0 0 0 16,-1-7 0-16,1 7 0 0,0 0 0 0,0 0 0 15,-2-10 0-15,2 10 0 0,0 0 0 0,0 0 0 16,0 0 0-16,0 0 0 0,0 0 0 0,0 0 0 15,0 0 0-15,0 0 0 0,-2-6-144 0,2 6 144 0,0 0 0 0,0 0 0 16,0 0 0-16,0 0 0 16,0 0 0-16,-3-7 0 0,3 7 0 0,0 0 0 0,0 0 0 0,0 0 0 15,0-7 0-15,0 7 0 0,0 0 0 0,0 0 0 16,0 0 0-16,0 0 0 0,0 0 0 0,0 0 0 16,0 0 0-16,0 0 0 0,0 0 0 0,0 0 0 15,0 0 0-15,0 0 0 0,0 0 0 0,0 0 0 16,0 0 0-16,0 0 0 0,0 0 0 0,0 0 0 15,0 0 0-15,0 0 0 0,0 0 0 0,0 0 0 16,0 0 0-16,0 0 0 0,0 0 0 0,0 0 0 16,0 0 0-16,0 0 0 0,0 0 0 0,0 0 0 15,0 0 0-15,0 0 0 0,0 0 0 0,0 0 0 0,0 0 0 16,0 0 0-16,0 0 0 0,0 0-128 0,0 0 128 0,0 0 0 16,0 0 0-16,0 0 0 0,0 0 0 15,0 0 0-15,0 0 0 0,0 0 0 0,0 0 0 0,0 0 0 16,0 0 0-16,0 0 0 0,0 0 0 0,0 0 0 15,0 0 0-15,0 0 0 0,0 0 0 0,0 0 0 16,0 0 0-16,0 0 0 0,0 0 0 0,0 0 0 16,0 0 0-16,0 0 0 0,0 0 0 0,0 0 0 15,0 0 0-15,0 0 0 0,0 0 0 0,0 0 0 16,0 0 0-16,0 0 0 0,0 0 0 0,0 0 0 16,0 0 0-16,0 0 0 0,0 0 0 0,0 0 0 15,0 0 0-15,0 0 0 0,0 0 0 0,0 0 0 16,0 0 0-16,0 0 0 0,0 0 0 0,0 0 0 15,0 0 0-15,0 0 0 0,0 0 0 0,0 0 0 0,0 0 0 16,0 0 0-16,0 0 0 0,0 0 0 0,0 0 0 0,0 0 0 16,0 0 0-16,0 0 0 0,0 0 0 0,0 0 0 15,0 0 0-15,0 0 0 0,0 0 0 0,0 0 0 16,0 0 0-16,0 0 0 0,0 0 0 0,0 0 0 16,0 0 0-16,0 0 0 0,0 0 0 0,0 0 0 15,0 0 0-15,0 0 0 0,0 0 0 0,11-2 0 16,-11 2 0-16,0 0 0 0,0 0 0 0,10-2 0 15,-10 2 0-15,0 0 0 0,0 0 0 0,0 0 0 16,0 0 0-16,0 0 0 0,10-3 0 0,-10 3 0 16,0 0 0-16,0 0 0 0,0 0 0 0,0 0 0 15,0 0 0-15,0 0 0 0,0 0 0 0,0 0 0 16,0 0 0-16,0 0 0 0,0 0 0 0,0 0 0 16,0 0 0-16,0 0 0 0,0 0 0 0,0 0 0 0,0 0 0 0,0 0 0 15,0 0 0-15,0 0 0 0,-7-3 0 0,7 3 0 16,0 0 0-16,0 0 0 0,-8-1 0 0,8 1 0 15,0 0 0-15,-8-3 0 0,8 3 0 0,0 0 0 16,-9-1 128-16,9 1-128 0,0 0 0 0,0 0 0 16,-9 0 0-16,9 0 128 0,0 0-128 0,-8 0 0 15,8 0 0-15,0 0 0 0,0 0 0 0,-9 3 0 16,9-3 0-16,0 0 0 0,-9 4 0 0,9-4 0 16,-9 6 0-16,2 1 0 0,7-7 0 0,-8 8 0 15,0-2 0-15,1 1 0 0,-1-1 0 0,1 3 0 16,-1-5 0-16,1 3 0 0,-1-1 0 0,0 1 0 15,0-3 0-15,0 1 0 0,0 1 0 0,1 2 0 16,-1 0 0-16,-1 1 0 0,-2 0 0 0,2 2 0 16,0-2 0-16,1 0 0 0,-1-1 0 0,0 0 0 0,0 1 0 15,0 0 0-15,0-1 0 0,2 1 0 0,1-1 0 16,-1-1 0-16,0 1 0 0,7-8 0 0,-7 11 0 0,0-2 0 16,7-9 0-16,-6 8 0 0,6-8 0 0,0 0 0 15,-7 7 0-15,7-7 0 0,0 0 0 0,0 0 0 16,-5 10 0-16,5-10 0 0,0 0 0 0,0 0 0 15,0 0 0-15,0 0 0 0,0 0 0 0,0 0 0 16,0 0 0-16,0 0 0 0,0 0-160 0,0 0 32 16,12 0 0-16,-2-2 0 0,-1-2 128 0,0 0 0 15,-1-2-144-15,0-1 144 0,-2 1 0 0,2-1 0 16,-1 0-144-16,-1-1 144 0,-2-1 0 0,1 1 0 0,2-3 0 16,-1 4 0-16,1-1 0 0,2 1 0 0,-1-1 0 0,0 1 0 15,-3-1 0-15,2 1 0 0,-7 7 0 16,7-9 0-16,0 4 0 0,-7 5 0 0,8-8 0 0,-8 8 0 15,8-6 0-15,-8 6 0 0,7-7 0 0,-7 7 0 16,8-5 0-16,-8 5 0 0,8-7 0 0,-8 7 0 16,0 0 0-16,10-5 0 0,-2 0 0 0,-8 5 0 15,9-4 0-15,-9 4 0 0,11-5 0 0,-3 1 0 16,-8 4 0-16,10-4 0 0,-10 4 0 0,9-3 0 16,-9 3 0-16,0 0 0 0,0 0 0 0,11-4 0 15,-11 4 0-15,0 0 0 0,0 0 0 0,0 0 0 16,0 0 0-16,9-2 0 0,-9 2 0 0,0 0 0 15,0 0 0-15,0 0 128 0,0 0-128 0,0 0 0 16,0 0 0-16,10 1 0 0,-10-1 0 0,0 0 0 0,0 0 0 16,12 5 0-16,-12-5 0 0,10 4 0 15,-10-4 0-15,12 7 0 0,-12-7 0 0,12 8 0 0,-3-2 0 0,-9-6 0 16,10 5 0-16,-10-5 0 0,11 9 0 0,-3 1 0 16,-2-3 0-16,1 1 0 0,-7-8 0 0,6 11 0 15,-6-11 0-15,7 10 0 0,-7-10 0 0,6 12 0 16,-6-12 0-16,7 10 0 0,-7-10 0 0,0 0 0 15,0 0 0-15,4 11 0 0,-4-11 0 0,0 0 0 16,5 10 0-16,-5-10 0 0,0 0-224 0,0 0-144 16,8 7-16-16,-8-7-16 15,11 6-272-15,-11-6-48 0,11 1-16 0,-11-1 0 16,0 0-432-16,6-7-96 0,2 0-16 0,0-2 0 16,-3 0-192-16,0-3-32 0,1 0-16 0,-1 1 0 15,0-1-144-15,0 0-16 0,0 2-16 0,1-1 0 16,-2 1-1520-16,0 1-304 0,-1-2-64 0</inkml:trace>
  <inkml:trace contextRef="#ctx0" brushRef="#br1" timeOffset="94172.33">18940 15391 5519 0,'4'-12'496'0,"-1"-1"-496"0,-2-6 0 0,2-1 0 16,-1 2 1328-16,1-2 160 0,0-1 48 0,-1 3-5536 16</inkml:trace>
  <inkml:trace contextRef="#ctx0" brushRef="#br1" timeOffset="94963.93">18943 15111 9215 0,'0'0'400'0,"0"0"96"0,0 0-496 0,-7-4 0 0,7 4 0 0,-9-4 0 16,3-1 4192-16,6 5 736 0,-8-4 160 0,8 4 32 15,-9-3-3280-15,9 3-656 0,-9-2-128 0,9 2-32 16,-7-4-320-16,7 4-80 0,-6-6-16 0,6 6 0 0,0 0-240 16,-7-5-48-16,7 5-16 0,0 0 0 0,-6-5-80 0,6 5-16 15,0 0 0-15,-7-7 0 0,1 2 160 0,6 5 16 16,-7-5 16-16,7 5 0 0,-8-4 64 0,8 4 16 15,-11-4 0-15,1 3 0 0,10 1-16 0,-11 0 0 16,-1-1 0-16,3 2 0 0,9-1-32 0,-12 2-16 16,-4-3 0-16,2 1 0 0,1 1-96 0,0 2-32 15,0-3 0-15,0 3 0 0,0 1-160 0,1 0-128 16,1-2 144-16,-1 2-144 0,0 0 224 0,0 1-48 16,1 0-16-16,0 1 0 0,1 0 96 0,-1-2 0 15,0 1 16-15,1 2 0 0,1-1-144 0,0 2-128 16,0 0 144-16,0 0-144 0,-2 1 128 0,2 0-128 0,0 0 0 15,3 4 144-15,-1-4-144 0,2 3 0 0,-2-2 144 16,2 2-144-16,-1-1 176 0,1-1-48 0,-1 3 0 0,2 0 0 16,0 0 16-16,2 1 0 0,-1 1 0 0,2-1 0 15,1 1-144-15,0 0 128 0,1-2-128 0,2-4 128 16,-1 2-128-16,2-1 192 0,-4-10-192 0,8 11 192 16,-1-1-64-16,1-1 0 0,1-1 0 0,0 0 0 15,0-2-128-15,1 2 192 0,1-1-192 0,-1 0 192 16,-1 3-192-16,2-1 0 0,-1-4 0 0,1 1 0 15,-1 1 0-15,0-2 0 0,1 2 128 0,-1-3-128 16,-1 1 0-16,-1 0 0 0,-8-5 0 0,11 4 128 16,-2 0-128-16,0 1 128 0,-9-5-128 0,10 3 128 15,1-3-128-15,-1 0 128 0,1 0-128 0,-1-3 128 0,-10 3 0 16,12-1-128-16,-2 0 192 0,1-2-64 0,-2 0-128 16,-9 3 160-16,10-4-160 0,1 0 160 0,-11 4-160 15,10-5 0-15,-2 0 0 0,-8 5 128 0,8-5-128 0,-8 5 0 16,10-5 0-16,-10 5 128 0,0 0-128 0,8-7 0 15,-8 7 0-15,0 0 0 0,5-5 0 0,-5 5 0 16,9-7 128-16,-9 7-128 0,7-6 0 0,-7 6 0 16,9-8 0-16,-1 0 0 0,-2 0 0 0,1-1 128 15,-2 3-128-15,0-1 128 0,1-2-128 0,-1 0 0 16,0 0 144-16,-1 0-144 0,-2-4 0 0,1 0 128 16,0-2-128-16,-2 0 0 0,0-2 0 0,-1 4 0 15,0-4 0-15,-1 4 128 0,1-4-128 0,0 4 0 16,0-3 0-16,0 2 0 0,-1 1 0 0,1 0 128 0,0-2-128 15,0 1 0-15,-2 1 0 0,1 2 0 0,1 1 0 0,0 10 0 16,-3-10 0-16,3 10 0 0,0-11 0 16,-1 2 0-16,1 1 0 0,0 8 0 0,0 0 0 0,-1-9 0 15,1 9-128-15,-1-9 128 0,1 9-128 0,-3-9 128 16,3 9-128-16,-4-9 128 0,4 9-128 0,-5-7 128 16,1 2-208-16,4 5 32 0,-7-4 16 0,7 4 0 31,0 0-320-31,0 0-64 0,0 0-16 0,0 0 0 15,-5 7-2128-15,5-7-448 0,0 0-64 0</inkml:trace>
  <inkml:trace contextRef="#ctx0" brushRef="#br1" timeOffset="95441.26">18669 15146 29247 0,'0'0'1296'0,"0"0"272"0,0 0-1248 0,0 0-320 0,-5-7 0 0,5 7 0 16,0 0 848-16,0 0 112 0,0 0 32 0,0 0 0 15,0 0-800-15,0 0-192 0,0 0 0 0,0 0 0 16,0 0 0-16,0 0 0 0,0 0 0 0,0 0 0 16,0 0-128-16,0 11 128 0,0-1 0 0,0 1 0 15,0-11 144-15,-1 15 144 0,-3 0 32 0,1-2 0 16,2-2 32-16,0 1 16 0,-2 1 0 0,2-2 0 15,-1-1-144-15,2-10-32 0,-1 13 0 0,1-13 0 16,-1 13-192-16,-1 0 128 0,1 0-128 0,1-4 0 16,-1 2 0-16,1-1 0 0,0-10 0 0,0 13 0 15,0-13-448 1,0 12-16-16,0-12-16 0,-1 12 0 0,1-12-544 16,0 13-96-16,0-4-32 0,0-9 0 0,0 0-240 0,0 0-48 15,-3 9-16-15,3-9 0 0,0 0-1680 0,0 0-320 0</inkml:trace>
  <inkml:trace contextRef="#ctx0" brushRef="#br1" timeOffset="95731.31">18518 15266 27119 0,'0'0'1200'0,"0"0"256"0,0 0-1168 0,0 0-288 0,0 0 0 0,0 0 0 16,0 0 1024-16,0 0 160 0,0 0 32 0,0 0 0 15,0 0-768-15,0 0-160 0,13 2-32 0,0 0 0 16,0-2-48-16,0 0-16 0,0-2 0 0,2 2 0 16,-1-1-16-16,0 0-16 0,1 0 0 0,0-1 0 15,1 0-160-15,-1-1 128 0,1 2-128 0,0-5 128 16,-1 5-128-16,1-1 0 0,-2 0-192 0,-1 1 192 31,-1 0-2416-31,-1 1-352 0</inkml:trace>
  <inkml:trace contextRef="#ctx0" brushRef="#br1" timeOffset="102562.42">20547 16817 24591 0,'0'0'1088'0,"0"0"224"0,0 0-1056 0,0 0-256 16,-10-5 0-16,10 5 0 0,0 0 432 0,2-10 16 15,-2 10 16-15,5-11 0 0,0 1-464 0,3 1 0 16,1-1 0-16,2 3 0 0,-1-2 0 0,2 1 0 16,-1 1 0-16,3 1 0 0,-1-3 176 0,1 1-176 15,0-1 192-15,1 3-192 0,0 1 320 0,0 3-64 16,-1-5 0-16,0 4 0 0,-1 1 64 0,0-1 16 16,0 1 0-16,0 0 0 0,0-2-80 0,0 3-32 15,-1-2 0-15,0 1 0 0,1 1-48 0,0-3-16 16,0 1 0-16,1-1 0 0,1-1-160 0,-1 0 128 0,0 0-128 15,1 1 128-15,0-2-128 0,0 1 160 16,-1-1-160-16,-1-1 160 0,-1 1 96 0,0 0 0 0,-1 2 16 16,-2 1 0-16,-9 3-112 0,10-3-32 0,-10 3 0 0,0 0 0 15,0 0-128-15,0 0 0 0,0 0 0 0,0 0 0 16,0 0 0-16,0 0 0 0,0 0 0 0,0 12 0 16,-2-2 0-16,-2-2 0 0,-2 1-160 0,-3-2 160 15,-2 0 0-15,1 1 0 0,-1 0 0 0,1-1 0 16,-3-1 0-16,1 1 0 0,0 0 0 0,1 3 0 15,-2-4 0-15,0 2 0 0,0 0 0 0,0 0 0 16,-2-1 0-16,1 0 0 0,0-2 0 0,-1 2 0 16,1-3 0-16,0 1 0 0,-1 0 0 0,1-1 0 15,0 1 0-15,-1-2 0 0,1 1 0 0,-1-3 0 16,1 2 176-16,-1-1-176 0,-2 1 160 0,1-2-160 16,2 2 256-16,1-3-32 0,0 1-16 0,-1 0 0 0,3-2-48 0,0 2-16 15,2 2 0-15,9-3 0 16,-10 2 16-16,2 1 0 0,8-3 0 0,0 0 0 0,-9 5-32 0,2-1 0 15,7-4 0-15,-8 11 0 0,2-5-128 0,-1 3 0 16,2 2 0-16,0-1 0 0,5-10 0 0,-7 8 0 16,1 0 0-16,6-8 0 0,-5 12 0 0,1-2 0 15,4-10 144-15,-3 13-144 0,2-1 304 0,2-2-16 16,2 1 0-16,1-1 0 0,0 0 32 0,1 0 16 16,1-1 0-16,1 0 0 0,-1-1-160 0,2-1-48 15,0 0 0-15,1 1 0 0,0-2-128 0,2 1 0 16,-1-1 144-16,1 2-144 0,-1-4 128 0,2 1-128 15,1-1 128-15,1 3-128 0,2-5 192 0,-1 4-48 16,1-1 0-16,0 0 0 0,-1 1-144 0,2 0 0 0,-2 0 0 16,-1-1 128-16,0 2-128 0,1 2 0 0,-2 0-160 0,0-2 160 31,-3-1-864-31,1 2-80 0,-1 1-16 0,0-1 0 16,0 0-2400-16,-3 0-480 0</inkml:trace>
  <inkml:trace contextRef="#ctx0" brushRef="#br1" timeOffset="153204.34">24962 15151 7359 0,'0'0'320'0,"0"0"80"0,0 0-400 0,0 0 0 0,0 0 0 0,0 0 0 15,0 0 2720-15,0 0 464 0,0 0 80 0,0 0 32 0,0 0-2208 0,0 0-432 16,0 0-80-16,0 0-32 0,0 0 0 0,0 0 0 15,0 0 0-15,0 0 0 0,11 3 368 0,0 1 80 16,2-4 16-16,3 1 0 0,2 0-224 0,3 1-32 16,3 0-16-16,2-2 0 0,2 0-480 0,4 1-80 15,2-1-32-15,-2 0 0 0,0 0-144 0,0 0 0 16,2-1 0-16,0-3 0 0,0 2 0 0,2-2-192 16,3-2 32-16,1 1 16 0,-1 0 16 0,0 1 0 15,1 0 0-15,2 2 0 0,1-2 128 0,-3 1 0 16,-2-1 0-16,0 2 0 0,0-2 240 0,0 1 16 15,-3 0 16-15,3 1 0 0,1 1-80 0,1-1-32 16,1 2 0-16,-1 0 0 0,0 2-160 0,-1-1 0 16,-1 0 144-16,-1-1-144 0,-3-1 0 0,-2-2 0 15,-2 1 0-15,-1-2 128 0,-3-1-128 0,-4-2 144 0,-2-1-144 16,-2 3 160-16,-2 1-160 0,-2-1 0 0,-1 0 0 0,1-1 128 16,-1 1-128-16,2 0 160 0,-1 0-160 0,2 0 160 15,-1-1-32-15,1 1-128 0,1 0 192 0,0 0-64 16,-1-1-128-16,-1 1 0 0,0 0 0 0,-1 0 128 15,-2 1-128-15,-2-1 0 0,-10 5-160 0,8-7 160 16,-8 7-384-16,0 0 32 0,0 0 0 0,0 0 0 16,0 0 112-16,-7-6 32 0,-2-1 0 0,0 2 0 15,-3 0 400-15,1 1 96 0,-4 0 16 0,2-1 0 16,-1-1 368-16,1 3 80 0,0-5 16 0,0 1 0 16,1-1-192-16,0 2-16 0,2 1-16 0,1-1 0 15,0 0-336-15,2-1-64 0,1 1-16 0,-1 1 0 16,1-2-128-16,0 2 0 0,2 1 0 0,4 4 0 0,-3-7-256 15,3 7 80-15,0 0 16 0,0 0 0 16,0 0 160-16,0 0-192 0,0 0 192 0,0 0-192 0,0 0 192 0,0 0 0 16,0 0 0-16,0 0-128 0,0 0 128 0,10 14 0 15,-2-8-144-15,1-1 144 0,3 2 0 0,2-1 0 16,2 1 0-16,1 1 0 0,1-1 0 0,0 1 0 16,15 7 0-16,-6-4 0 0,-2 1 0 0,-4-1 0 15,-3-2 0-15,-1 1 0 0,-3-3 0 0,-2 0 0 16,-3 3 0-16,-1-3 0 0,0 1 0 0,-8-8 0 15,5 11 0-15,-1-1 192 0,-4-10 176 0,-1 13 32 16,-2-4 16-16,-1 3 0 0,-3-2 176 0,1 2 48 16,-2-5 0-16,-1 0 0 0,0 1 48 0,-2 1 16 15,0 3 0-15,-2-3 0 0,-2 0-320 0,2 3-64 0,-1 1-16 0,0-4 0 16,-2 0-304-16,0 4 0 0,-1 2 0 16,0-1 0-16,-1 0 0 0,0 2 0 0,-2-2 0 15,1 2 0 1,-1 1-2112-16,2 1-416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20:19:45.6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11406 5990 27647 0,'0'0'2448'0,"0"0"-1952"0,0 0-496 0,0 0 0 15,0 0 1968-15,0 0 288 0,16 0 64 0,1 0 16 16,1 0-1872-16,4 2-464 0,2 2 0 0,4-2 0 15,5 3 128-15,3-5-128 0,2 0 0 0,4 0 0 0,2 1 192 0,5-1-48 16,3-1-16-16,4 1 0 0,4-7-128 0,4 2 0 16,2 1 144-16,3 3-144 0,0-2 0 0,0-2 144 15,1-3-144-15,4 0 0 0,3-1 256 0,1 0-64 16,1 1-16-16,0-2 0 0,-4 1-48 0,1-3 0 16,1 0 0-16,0 3 0 0,-3 1-128 0,-2 3 192 15,-4 1-192-15,-2 2 192 16,-1-2-512-16,-1 2-112 0,-4 4-16 0</inkml:trace>
  <inkml:trace contextRef="#ctx0" brushRef="#br0" timeOffset="9968.34">23125 2572 17279 0,'0'0'768'0,"0"0"144"0,0 0-720 0,0 0-192 0,0 0 0 0,-7 2 0 16,7-2 944-16,0 0 144 0,-10 5 48 0,10-5 0 15,0 0-112-15,0 0 0 0,0 0-16 0,0 0 0 16,0 0-128-16,0 0-32 0,0 0 0 0,0 0 0 15,6 7-16-15,-6-7 0 0,0 0 0 0,5 8 0 16,-5-8-32-16,0 0-16 0,2 13 0 0,1 2 0 16,0-3-192-16,-1 4-32 0,0 1-16 0,1 2 0 15,4 5-256-15,0 4-48 0,-4 1-16 0,-1-3 0 16,-7-10 96-16,-1 2 32 0,2 3 0 0,2 0 0 16,-1 2 32-16,1-1 16 0,-1 1 0 0,4 0 0 0,6 2-128 15,-5 0-16-15,1-3-16 0,-3 0 0 0,-1 1-240 0,-1 2 0 16,1 0 128-16,0 1-128 0,-1-3 0 0,1 0 128 15,1-3-128-15,0 0 0 0,0 0 128 0,0-1-128 16,0-2 0-16,3-3 144 0,1-1-144 0,-2-3 0 16,1-4 0-16,-3-6 0 0,4 8 0 0,-4-8 0 15,0 0-224-15,0 0 80 16,0 0-1248-16,9-3-240 0,-9 3-48 0,9-8-16 16,-2-2-1488-16,-2-4-288 0</inkml:trace>
  <inkml:trace contextRef="#ctx0" brushRef="#br0" timeOffset="10590.31">22995 2506 6447 0,'0'0'576'0,"1"-10"-576"0,-1 10 0 0,3-11 0 16,-3 11 3456-16,4-11 576 0,0 0 112 0,1 2 16 16,-5 9-2448-16,6-9-496 0,2 0-112 0,-3 1-16 15,-5 8-272-15,7-8-64 0,-7 8-16 0,8-10 0 16,-2 1-32-16,1 1-16 0,1 0 0 0,-8 8 0 16,6-9-16-16,2 2 0 0,2 1 0 0,0-2 0 15,-3 0-176-15,3-2-48 0,-3 2 0 0,2-1 0 0,-1 1-96 0,3 0-32 16,-1 0 0-16,1 3 0 15,-4 1 32-15,-7 4 0 0,11-4 0 0,1 4 0 0,-2 6-32 0,-2-6-16 16,-8 0 0-16,9-4 0 0,-9 4-144 0,12 5-32 16,-1 5 0-16,0 1 0 0,-1-3-128 0,-1-2 0 15,-1 1 0-15,0-1 0 0,1-1 0 0,-1 2 0 16,1-1 0-16,-1 1 0 0,-2-1 0 0,1 1 0 16,-1 1 0-16,1-2 0 0,-7-6 0 0,9 9 0 15,-1 2 0-15,-2-1 0 0,-6-10 0 0,6 13 128 16,-6-13-128-16,2 13 0 0,0 2 0 0,-1 0 0 15,-1-2 0-15,-3 2 0 0,2 0 128 0,0 2-128 16,-2 0 128-16,0-1-128 0,0 1 192 0,-1-4-32 16,0 0-16-16,0 0 0 0,0-1-144 0,-1-1 128 0,1 1-128 0,-1 0 128 15,-1-4-128-15,0 0 192 0,6-8-192 0,-7 9 192 16,1-2-192-16,-1 1 0 0,1-1 144 0,-1-1-144 16,-1 1 0-16,-1-3 128 0,-1 0-128 15,-1 1 0-15,1 1 0 0,0-3 144 0,-1 1-144 0,-1 0 0 16,-1 0 144-16,0 0-144 0,0-4 0 0,0 1 144 15,-1-1-144-15,1 0 0 0,1-1 0 0,2-1 0 16,-1 1 0-16,1 1-144 0,1-1 0 0,9 1 0 31,-9-3-400-31,9 3-80 0,-8-2-16 0,8 2 0 16,0 0-176-16,0 0-32 0,0 0-16 0,0 0 0 16,8-10-1968-16,1 0-400 0</inkml:trace>
  <inkml:trace contextRef="#ctx0" brushRef="#br0" timeOffset="11014.43">23583 1989 8287 0,'0'0'736'0,"0"0"-592"0,-1-8-144 0,1 8 0 15,2-10 2848-15,-2 10 544 0,2-11 96 0,-2 11 32 16,0 0-1984-16,3-9-400 0,-3 9-80 0,0 0-16 15,0 0-368-15,0 0-80 0,0 0-16 0,0 0 0 16,0 0-128-16,0 0-48 0,0 0 0 0,0 0 0 16,-2 8-144-16,-1 2-16 0,2 3-16 0,0 2 0 15,1-1-96-15,0 4-128 0,-3 3 176 0,2 2-176 16,1 4 144-16,0-1-144 0,0 0 0 0,0-2 144 16,2 1-16-16,-2-4-128 0,0-1 192 0,3-1-64 15,0 1-128-15,0-5 160 0,0 0-160 0,2-1 160 16,-1-2-160-16,0-2 160 0,-1-1-160 0,1 2 160 0,0-3-432 0,-4-8-96 15,6 6-16-15,-6-6-12800 16</inkml:trace>
  <inkml:trace contextRef="#ctx0" brushRef="#br0" timeOffset="11348.42">23782 2042 9215 0,'0'0'816'0,"0"0"-656"0,-6-5-160 0,6 5 0 15,0 0 3056-15,0 0 576 0,0 0 112 0,0 0 32 16,0 0-3008-16,0 0-576 0,0 0-192 0,0 0 0 16,0 0 0-16,-7 10 0 0,2 1 0 0,-1-1 0 15,-2-2 384-15,0 1-16 0,0 2 0 0,0 2 0 16,-1-3 240-16,1 2 48 0,1 0 16 0,-1-2 0 15,0 0-256-15,0 1-48 0,0-3-16 0,2 0 0 16,-1-1-192-16,-1 1-32 0,-1-1-128 0,0 1 192 16,1 1-192-16,-2-3 0 0,-2-1 0 0,2 1 0 15,-1-1 0-15,2 0-192 0,0 0 48 0,0-3 0 32,1-2-544-32,8 0-96 0,-9 0-32 0,-1-2 0 0,10 2-480 15,-10-2-112-15,4-2 0 0,6 4-5120 0,-5-9-1008 0</inkml:trace>
  <inkml:trace contextRef="#ctx0" brushRef="#br0" timeOffset="11563.04">23415 2036 18655 0,'0'0'832'0,"0"0"160"0,0 0-800 0,0 0-192 16,0 0 0-16,1 10 0 0,-1-10 1008 0,5 11 144 15,-5-11 48-15,11 11 0 0,0 0-704 0,1-2-144 16,1 4-32-16,2-1 0 0,-1-1 0 0,2 1-16 15,-2 0 0-15,3-2 0 0,1 1-80 0,-1-2-16 16,-1 1 0-16,1-3 0 0,-2 1-80 0,2-2 0 16,0 1-128-16,0-2 192 0,0 0-192 0,-1 0 0 15,-1-3 0-15,0 3 0 16,-4-1-1648-16,1 0-368 0,-12-4-80 0</inkml:trace>
  <inkml:trace contextRef="#ctx0" brushRef="#br0" timeOffset="12144.04">24408 1669 13823 0,'0'0'1216'0,"0"0"-960"16,-10 6-256-16,1-4 0 0,9-2 1952 0,-11 7 352 16,2-1 64-16,1 2 0 0,3 1-1840 0,-1 2-368 15,-2-2-160-15,0 2 128 0,-3 1-128 0,2 1 0 16,0 0 0-16,-1 2 0 0,-2-1 0 0,0 0 0 16,-2 2 0-16,1 1 0 0,1 1 336 0,0 2 48 15,1-1 0-15,-1 2 0 0,-1 0 576 0,1 2 128 0,0 2 32 0,1 6 0 16,-1 5-160-16,0 1-48 0,1 1 0 0,1 0 0 15,3 0-400-15,0 1-96 0,2-4-16 0,1 0 0 16,1 1-208-16,1-1-64 0,-1 1 0 0,3-2 0 16,1 3-128-16,2 2 0 0,0 1 144 0,1 1-144 15,1-6 0-15,1-1 128 0,3-2-128 0,4 4 0 16,7 4 0-16,-3-5 0 0,-4-7 0 0,0-5 128 16,3-5-128-16,-3-1 0 0,0-2 0 0,0-1 128 15,0-2-128-15,2-1 0 0,1-2 0 0,0-2 128 16,1 1-128-16,1-3-192 0,2 0 64 0,2 0 0 15,1-2-880 1,1 1-160-16,-2-4-48 0,3 0-7936 0,-1 0-1584 0</inkml:trace>
  <inkml:trace contextRef="#ctx0" brushRef="#br0" timeOffset="13067.59">25020 1974 8287 0,'0'0'736'0,"0"0"-592"0,0 0-144 0,0 0 0 16,0 0 2208-16,0 0 416 0,0 0 64 0,0 0 32 0,0 0-1024 15,-9 7-208-15,9-7-32 0,-8 8-16 16,2 2-688-16,1-1-144 0,-3 3-32 0,1 1 0 0,-3 1-160 0,3 5-32 16,-2-4-16-16,-1 6 0 0,0 5 384 0,0 0 80 15,-5 0 0-15,1 2 16 0,-2 4-80 0,1 0 0 16,-1-2-16-16,-1 1 0 0,-4 2-496 0,2-2-80 15,-1-1-32-15,2-4 0 0,1-1-16 0,1-2 0 16,1 1 0-16,-1 0 0 0,-1 0 0 0,1-1 0 16,1-1 0-16,2 1 0 0,0-1-128 0,1-4 0 15,0-4 0-15,2-1 128 0,1-1-416 0,1 0-96 16,0-6 0-16,1-2-14336 0</inkml:trace>
  <inkml:trace contextRef="#ctx0" brushRef="#br0" timeOffset="13467.49">24584 1969 5519 0,'0'0'496'0,"0"0"-496"0,-9-1 0 0,9 1 0 15,0 0 4176-15,0 0 752 0,0 0 128 0,-5 9 48 0,4 1-3568 0,3 2-704 16,3 1-128-16,-1 4-48 0,-4 0 144 0,3 3 32 16,3 2 0-16,4 0 0 0,0 1-80 0,6 5-16 15,6 3 0-15,-5-7 0 0,-7-7-272 0,3 1-48 16,3 5-16-16,-1-3 0 0,1-1-272 0,0 2-128 15,-1 1 128-15,1-1-128 0,0 0 0 0,-2 1 128 16,0 0-128-16,-1 2 0 0,-1 1 0 0,0-1 128 16,0 4-128-16,-1-3 0 0,1-1 0 0,-1-3 0 15,-2 1 128-15,1-1-128 0,2-2 0 0,0-4 0 16,2-1 0-16,-2 1 128 0,-2-5 144 0,0-1 32 16,2-2 0-16,0-1-10560 15,1-3-2112-15</inkml:trace>
  <inkml:trace contextRef="#ctx0" brushRef="#br0" timeOffset="14044.74">25102 1721 19343 0,'0'0'1728'0,"0"0"-1392"16,0 0-336-16,5-6 0 0,-5 6 1840 0,10-5 288 16,0 1 64-16,0 4 16 0,2 1-1504 0,-1 3-320 15,1 0-48-15,-1 1-16 0,-1 3 16 0,2 1 0 16,0 3 0-16,-1 1 0 0,2 1 16 0,2 3 0 0,2 1 0 15,1 1 0-15,1-1 80 0,2 4 16 0,3 3 0 0,0 0 0 16,-1-7-208-16,0 7-48 0,1-1 0 16,-1 5 0-16,0 0-64 0,-2 2-128 0,2 3 176 0,-4 1-176 15,-1-2 256-15,-2 1-48 0,-2-3-16 0,-1 0 0 16,-1-1 192-16,-3-2 48 0,0 0 0 0,-3 2 0 16,-3-2-224-16,0 0-32 0,-3 2-16 0,-1-2 0 15,-2 0-32-15,-1 1-128 0,-1-2 192 0,-1 2-64 16,-4 0-128-16,0-2 128 0,-2-1-128 0,-1 2 128 15,-4-4-128-15,-1-3 0 0,-2-1 0 0,0-1 0 16,-3 1-704 0,1-3 0-16,-3 0-16 0,1 2 0 15,-1 4-2560-15,0-3-512 0</inkml:trace>
  <inkml:trace contextRef="#ctx0" brushRef="#br0" timeOffset="19238.5">19963 6180 15599 0,'0'0'688'0,"0"0"144"0,0 0-656 0,0 0-176 0,0 0 0 0,0 0 0 0,0 0 1520 0,0 0 272 16,0 0 48-16,0 0 16 16,0 0-1104-16,0 0-224 0,0 0-32 0,0 0-16 0,-10 2-160 0,10-2-48 15,0 0 0-15,-9 3 0 0,0 1 176 0,9-4 48 16,-10 6 0-16,1 0 0 0,2 1 176 0,1 2 32 15,-1 2 16-15,-2 0 0 0,-3 1-48 0,0 2-16 16,1 3 0-16,-1 2 0 0,-2 0-256 0,-2 3-48 16,0 0-16-16,-1 1 0 0,0-3-96 0,0 1-32 15,-1 0 0-15,0 1 0 0,0 0-208 0,2-2 128 16,-1-3-128-16,2 1 0 0,0-4 176 0,2 1-176 16,1-1 192-16,1-1-192 0,-1-1 0 0,3-1-272 15,1 0 16-15,0 1 16 16,0-3-2368-16,2-2-464 0,-1-1-112 0</inkml:trace>
  <inkml:trace contextRef="#ctx0" brushRef="#br0" timeOffset="19571.43">19457 6252 28335 0,'0'0'1248'0,"0"0"272"0,0 0-1216 0,0 0-304 0,0 0 0 0,0 0 0 16,0 0 960-16,7 9 128 0,1 3 16 0,-1 0 16 0,-1-1-832 0,1 4-160 16,-1 0-128-16,2 3 144 15,3-2-144-15,-1 0 0 0,2-2 0 0,2 0 128 0,4 1-128 0,1 0 0 16,0-2 0-16,2 2 0 0,1-1 0 0,0 2 0 15,1-1 0-15,-1 0 0 0,0-2 0 0,1 0 0 16,0-1 0-16,-4 2 0 0,-2-1 0 0,-1-1 0 16,-2-2 0-16,-1 2 0 0,-3 0-192 0,1-2-64 15,-2 3 0-15,-2-3-16 16,-2 0-784-16,-1-3-160 0,-4-7-16 0</inkml:trace>
  <inkml:trace contextRef="#ctx0" brushRef="#br0" timeOffset="20671.46">20398 5660 4607 0,'0'0'400'16,"0"0"-400"-16,0 0 0 0,0 0 0 0,0 0 1856 0,0 0 272 0,0 0 64 0,0 0 16 15,0 0-1696-15,0 0-352 0,0 0-160 0,0 0 160 16,0 0-160-16,0 0 0 0,0 0 0 0,0 0 128 16,-1-8 176-16,1 8 16 0,0 0 16 0,0 0 0 15,0 0 336-15,0 0 64 0,-8-4 16 0,8 4 0 16,-11 0-48-16,2 0-16 0,9 0 0 0,-10 3 0 15,1 1-112-15,9-4-32 0,-11 6 0 0,2 1 0 16,1-1-160-16,1 2-48 0,-3-1 0 0,3 1 0 16,-1 1 16-16,1 1 0 0,-1 2 0 0,1 1 0 15,-1-1-80-15,-1 1-16 0,0 1 0 0,-1 2 0 16,1 1-128-16,0 1-128 0,0-1 144 0,0-2-144 16,2 2 0-16,1-4 0 0,-1 4 0 0,2-2 0 0,0-1 0 15,2 2 176-15,2-3-48 0,2 0-128 16,1 0 0-16,2 0 0 0,-1-1 0 0,3 2 0 0,-2-4 0 0,1 3 128 15,0 2-128-15,0-1 0 0,2 3 0 16,-1 0 0-16,-1-1 0 0,1-2 0 16,-1 0-1392-16,0-1-336 0,0-1-64 15,-5-12 0-15</inkml:trace>
  <inkml:trace contextRef="#ctx0" brushRef="#br0" timeOffset="21024.98">20553 5948 12895 0,'0'0'1152'0,"0"0"-928"0,0 0-224 0,-1 12 0 15,1-12 2512-15,-2 10 464 0,2-10 96 0,0 13 0 16,2 0-2368-16,-2-2-496 0,0-11-80 0,0 10-128 15,0-10 0-15,4 11 0 0,-4-11 0 0,1 11 0 16,-1-11-688-16,0 12-224 0,0-3-48 0</inkml:trace>
  <inkml:trace contextRef="#ctx0" brushRef="#br0" timeOffset="22673.68">20613 5707 6447 0,'0'0'272'0,"0"0"80"15,0 0-352-15,0 0 0 0,0 0 0 0,0 0 0 16,0 0 3488-16,0 0 624 0,0 0 128 0,0 0 32 0,0 0-2960 0,0 0-592 16,0 0-112-16,0 0-32 0,0 0-320 0,0 0-80 15,0 0-16-15,0 0 0 0,0 0-160 0,0 0 0 16,0 0 0-16,-3 10 128 0,3-10-320 0,-3 12-64 15,-3-1 0-15,1-2-16 0,0 0-80 0,0-1-16 16,-1-1 0-16,3 3 0 16,-1-3-208-16,4-7-32 0,-3 11-16 0,3-11 0 15,0 0-384-15,0 0-80 0,-4 6 0 0</inkml:trace>
  <inkml:trace contextRef="#ctx0" brushRef="#br0" timeOffset="23333.54">20660 5553 6447 0,'0'0'576'0,"0"0"-576"15,0 0 0-15,0 0 0 0,0 0 2192 0,0 0 336 0,0 0 64 0,0 0 16 16,0 0-1664-16,0 0-336 0,0 0-64 0,0 0-16 15,0 0 112-15,0 0 32 0,0 0 0 0,0 0 0 16,0 0 64-16,0 0 16 0,0 0 0 0,8 9 0 16,-2-1-16-16,-6-8 0 0,7 10 0 0,-7-10 0 15,8 12-224-15,0 1-32 0,-1-4-16 0,1 2 0 16,1-1-256-16,0 1-48 0,1-1-16 0,0 3 0 16,0 3-144-16,1-2 0 0,-1 2 0 0,1 2 0 15,-2 2 0-15,0 0 0 0,-1 5 0 0,0-1 0 16,-2-2 0-16,1-4 0 0,-2 2 0 0,-1-1 0 15,0-1 0-15,-2 2 0 0,1-2 0 0,-1 1 0 16,-2-4 0-16,-1 1 0 0,-1-2 0 0,-1 0 0 16,-1 1 0-16,0-2 0 0,-1 0-160 0,-2 0 160 15,1-1-544-15,-1-1-16 16,-2 0 0-16,0-2 0 0,0-1-1120 0,0-2-240 0</inkml:trace>
  <inkml:trace contextRef="#ctx0" brushRef="#br0" timeOffset="25393.01">21148 6385 11055 0,'0'0'976'0,"0"0"-784"0,0 0-192 0,0 0 0 15,0 0 2624-15,0 0 464 0,0 0 112 0,0 0 0 16,0 0-1808-16,0 0-368 0,0 0-80 0,0 0-16 16,0 0-224-16,0 0-32 0,0 0-16 0,0 0 0 15,0 0-192-15,0 0-32 0,0 0-16 0,0 0 0 16,0 0-160-16,0 0-16 0,0 0-16 0,7-4 0 16,0-3-224-16,-1 0 176 0,0-2-176 0,0-2 160 15,2 2-160-15,0 0 0 0,1 1 144 0,-1-1-144 16,0-2 192-16,1-2-48 0,0 3 0 0,0-3 0 15,1 1 80-15,1 2 16 0,1-1 0 0,-2 2 0 16,-1 1-96-16,2 2-16 0,0-1 0 0,2 1 0 16,0-1 0-16,0 1 0 0,2 1 0 0,-1-1 0 15,-1 1-128-15,0 1 0 0,-1 0 0 0,0 3 128 16,-2 1-128-16,0 0 0 0,-10 0 0 0,12 4 0 0,-1-3 0 16,-11-1 0-16,10 4 0 0,-10-4 0 0,11 8 0 0,-2 2-144 15,-2-2 144-15,0 1 0 0,0 2 0 0,-2-1 0 16,-1 2 0-16,1-2 0 0,0 5 0 0,0-1 0 15,-1 0 128-15,0 1-128 0,-1-1 256 0,-1 0-64 16,2-1 0-16,0 2 0 0,-1-2 32 0,1 0 0 16,0-1 0-16,-1-2 0 0,0 0-224 0,1 0 128 15,0 0-128-15,1-5 0 0,2 2 128 0,-1-2-128 16,1 2 0-16,0-4 144 0,5 1-144 0,-1 2 128 16,-1-5-128-16,2 1 128 0,1-4-128 0,1 1-256 15,2-2 64-15,-1 0 16 16,1-1-608-16,0 1-128 0,1-3-32 0,0 2 0 15,-2 2-464-15,0-3-80 0,-2-2-32 0,-2-2-6928 16,0 1-1408-16</inkml:trace>
  <inkml:trace contextRef="#ctx0" brushRef="#br0" timeOffset="25798.89">22099 6286 28735 0,'0'0'1280'0,"0"0"256"0,0 0-1232 0,0 0-304 0,-4 9 0 0,2 0 0 0,0 1 544 0,4 2 48 16,0 0 16-16,2 1 0 0,0-1-608 0,0 1 0 15,0 1 0-15,0 0 0 0,1 2 0 0,-1 2 0 16,0 2 0-16,0 3 0 0,-1 0 0 0,0 0 0 16,0 3 0-16,0 0-128 0,-2 2 128 0,-1-1 0 15,-1 2 0-15,-1-3 0 0,0-2 0 0,-1 0 0 16,-1-2 0-16,0 2 0 0,0-1 0 0,2 0 0 15,-2 0 144-15,1-3-144 0,1-1 192 0,0-4-192 16,2-2 192-16,0 0-192 0,0-13 0 0,3 12-304 0,-3-12 48 16,0 0 0-1,0 0-2736-15,0 0-528 0,0 0-128 0,0 0 0 0</inkml:trace>
  <inkml:trace contextRef="#ctx0" brushRef="#br0" timeOffset="26217.06">22054 6195 26719 0,'2'-10'2368'0,"1"-1"-1888"0,1-1-480 0,2-1 0 16,1-1 2640-16,3-1 432 0,3 2 96 0,2 0 16 0,-1 1-2512 15,-1 2-496-15,-1 1-176 0,-1 0 0 16,1 2 0-16,0 1 0 0,-2 0 0 0,1 4 0 0,-2-3 0 0,0 5 0 15,-9 0 0-15,13 0-144 0,-1 1 144 0,1 3-128 16,1-2 128-16,-2 2-128 0,0 0-16 0,1 0 0 16,0 0 0-16,0 4 0 0,0 0 16 0,1 1 0 15,1 0 0-15,-2 1 0 0,0 2 128 0,-2 1 0 16,1 3-144-16,-2 1 144 0,1-2 0 0,-2 4 0 16,0 0 0-16,0 3 0 0,-2-1 0 0,-2 1 0 15,-1 1 0-15,-3-3 0 0,-2 1 0 0,-2-1 128 16,-2-2-128-16,0-2 0 0,-2-2 0 0,-2 0 0 15,-2-4 0-15,-1 0 0 0,-1-1 0 0,-2-1 0 16,0-1 128-16,-3-1-128 0,-2 1 0 0,0-1 0 16,2-3 0-16,-1-2 0 0,-1 0-304 0,2 1 64 0,1-2 16 15,1-2 0 1,2 0-288-16,0-1-48 0,0-2-16 0,3 0 0 16,-1-2-1248-16,0 1-256 0,1-1-48 0</inkml:trace>
  <inkml:trace contextRef="#ctx0" brushRef="#br0" timeOffset="26601.96">22712 5700 17503 0,'0'0'1552'0,"0"0"-1232"0,0 0-320 0,0 0 0 0,0 0 4464 0,0 0 832 16,0 0 160-16,-5 10 48 0,5-10-4336 0,-4 13-848 15,1 4-192-15,2-2-128 0,0 1 0 0,-1 1-176 16,2 2 0-16,0 2 0 15,-1-1-192-15,0 2-32 0,0-1-16 0,-1 1 0 0,0 1 48 0,-1 1 16 16,0-1 0-16,2 1 0 0,0-3 352 0,-1 0-144 16,1-1 144-16,0 0 0 0,0 0-128 0,-1-1 128 0,1-1 0 0,0-1 0 31,1-5-528-31,1-2 0 0,0 0 0 0,-1-10 0 16,0 0-464-16,0 0-96 0,7 7 0 0,-7-7-7760 0,0 0-1552 0</inkml:trace>
  <inkml:trace contextRef="#ctx0" brushRef="#br0" timeOffset="26909.55">22896 5758 21183 0,'0'0'944'0,"0"0"192"0,0 0-912 0,0 0-224 0,-3-7 0 0,3 7 0 15,0 0 3264-15,0 0 592 0,0 0 128 0,0 0 32 0,0 0-3280 0,0 0-736 16,0 0 0-16,-2 9 0 0,-4 1-208 0,0-1 0 16,-1-2 0-16,1 4 0 0,-2 1-96 0,-1 2-16 15,-1 0 0-15,-1 1 0 0,1-2 192 0,1-2 128 16,-1 2-192-16,0 1 192 0,-3 0 0 0,0-1 0 16,0 1 192-16,0 2-48 0,0-3 48 0,0-1 0 15,-2-1 0-15,2 1 0 0,3 0-192 0,-2 1 0 16,0-7 0-16,2 2 0 0,2-1-160 0,8-7-112 15,-9 4-32-15,9-4 0 16,0 0-1968-16,-8 5-400 0,8-5-80 0,0 0-9248 0</inkml:trace>
  <inkml:trace contextRef="#ctx0" brushRef="#br0" timeOffset="27095.46">22591 5832 11967 0,'0'0'528'0,"0"0"112"0,0 0-512 0,0 0-128 0,0 0 0 0,0 0 0 16,8 9 4672-16,-8-9 896 0,7 11 176 0,1-2 32 16,-1-1-4224-16,-1-1-848 0,1 1-160 0,1 3-32 15,-1-1-272-15,1 2-48 0,0-3-16 0,0 1 0 16,2 2-176-16,1 0 0 0,-1-4 0 0,2 1 0 31,1-1-1408-31,1-1-256 0,1 1-48 0,0-2-7680 0,5-3-1536 0</inkml:trace>
  <inkml:trace contextRef="#ctx0" brushRef="#br0" timeOffset="27560.04">23316 5504 16575 0,'0'0'1472'0,"0"0"-1168"16,0 0-304-16,0 0 0 0,0 0 4336 0,0 0 800 0,0 0 176 0,0 0 16 16,-7 5-4240-16,7-5-864 0,-6 6-224 0,6-6 0 15,-8 8 0-15,1 1 0 0,2-1 0 0,0 3 0 16,0 0 0-16,-1 0 0 0,1 0 0 0,0 4 0 15,0-1-144-15,0 0 0 0,-2 2 0 0,1 2 0 16,-4 2 144-16,1 2 0 0,0 4 0 0,-1 3 0 16,-3-1 0-16,0 4 192 0,-2 0 0 0,1 1-16 15,0 1 80-15,-1 0 0 0,1 0 16 0,2-4 0 16,2-3-16-16,1 2 0 0,2 1 0 0,2-2 0 16,0-2-64-16,2 1 0 0,3-1-16 0,3-2 0 15,1 0-176-15,1-2 0 0,1-4 144 0,1 0-144 16,1 1 0-16,0-1 0 0,-1-1 0 0,2-1 0 15,2-2-480-15,-1-2-160 16,-1-1-48-16,2 1 0 0,1 0-368 0,-1 0-80 0,1-2-16 0,1-3 0 16,0-1-128-16,0 2-16 0,0-3-16 15,2 0 0-15,-1 1-16 0,0-5 0 0,1 0 0 0,-1-1-5920 16,0-1-1200-16</inkml:trace>
  <inkml:trace contextRef="#ctx0" brushRef="#br0" timeOffset="27963.19">23926 5753 20271 0,'0'0'896'0,"-11"5"192"0,0-3-880 0,0 2-208 0,1 0 0 0,10-4 0 16,-8 8 3264-16,0 0 592 0,-1 2 128 0,0 3 32 16,0-1-3200-16,0 6-640 0,0-3-176 0,-1 2 0 15,0 1 0-15,0 1 0 0,-1 2 0 0,-1 3 0 16,-1 3 0-16,-1-1 0 0,-2 3 0 0,1-2 0 15,-1 1 0-15,-2 0 0 0,-2 2 0 0,1 0 0 16,-1-1 0-16,1 2 0 0,-1-1 176 0,2-1-48 16,1-3-128-16,2-1 192 0,2-3-64 0,2-3 0 0,0 0-128 0,3-5 0 15,3-2 0-15,1-3 128 16,2 0-512-16,2-9-112 0,0 0-16 0,0 0 0 16,0 0-2064-16,0 0-432 0,0 0-64 0,0 0-32 0</inkml:trace>
  <inkml:trace contextRef="#ctx0" brushRef="#br0" timeOffset="28272.27">23449 5822 23039 0,'0'0'2048'0,"0"0"-1648"0,-6-7-400 0,6 7 0 16,0 0 3856-16,0 0 688 0,0 0 144 0,8 12 32 15,0 0-3680-15,3 1-720 0,0 0-160 0,4 2-32 16,-1 2-128-16,3 3 0 0,2 3 0 0,0 1 0 16,-2-1 0-16,0 2 0 0,0 2 0 0,-1-3-176 15,1-1 176-15,2 3-208 0,-4-5 80 0,1 1 128 32,0 1-496-32,-2-1 32 0,0 0 0 0,-1-3 0 0,-1 2 80 0,-1-1 0 0,-1-1 16 0,0-3 0 15,-1 0 32-15,2-2 0 0,-1-2 0 0,1-2 0 16,-1-2-816-1,1-1-176-15,0-4-16 0,1 0-8400 0,0-3-1680 0</inkml:trace>
  <inkml:trace contextRef="#ctx0" brushRef="#br0" timeOffset="28711.47">23866 5356 28447 0,'0'0'1264'0,"0"0"256"0,0 0-1216 0,0 0-304 16,0 0 0-16,0 0 0 0,4 13 480 0,1 0 32 0,1 2 16 0,2 0 0 16,3 1-528-16,2 0 0 0,-1-1 0 0,2 4 0 15,3-1 0-15,1 1 0 0,3 2 0 0,2 5 0 16,1 0 256-16,3 3-48 0,3 0-16 0,0 1 0 16,0 1 176-16,1 3 16 0,-2 1 16 0,-1 0 0 15,-2-1 16-15,-2-1 0 0,0-1 0 0,-3-3 0 16,-2 2 96-16,-2-1 0 0,-2-1 16 15,-2 0 0-15,-3 1-16 0,-1 1-16 0,-2-1 0 0,-3 1 0 16,-4-1-304-16,-2 0-64 0,0-1-128 0,-2-3 192 0,-4-4-192 16,-1-1 0-16,-2 0 128 0,0-2-128 0,-2-2 0 15,-2 0-256-15,0-2 48 0,-1-2 16 16,-1-2-608-16,0 1-112 0,-2-1-32 16,-2-4-9600-16,-2-1-1920 0</inkml:trace>
  <inkml:trace contextRef="#ctx0" brushRef="#br0" timeOffset="54775.65">24426 13546 15663 0,'0'0'1392'0,"0"0"-1120"16,0 0-272-16,0 0 0 0,0 0 2112 0,0 0 352 15,0 0 80-15,0 0 16 0,0 0-2064 0,0 0-496 0,0 0 0 0,0 0 0 32,0 0-576-32,0 0-192 0,-7-4-16 0,7 4-16 0,0 0 400 0,-8-2 80 0,8 2 0 0,0 0 16 15,-9-6 560-15,1 5 128 0,8 1 0 0,-9 1 16 16,0 2 368-16,1-3 64 0,8 0 0 0,-11 0 16 16,1-1-96-16,1 1-32 0,9 0 0 0,-11 0 0 15,0-2-96-15,0 1-32 0,-1 0 0 0,1 1 0 16,-2 0-96-16,0 0-32 0,-2-1 0 0,0 1 0 15,-2 0-240-15,-2 0-48 0,-1 0-16 0,-1 0 0 16,-3 1-160-16,2 0 160 0,-1 0-160 0,-1 1 160 16,-2-1-160-16,0 2 0 0,-1-1 0 0,-1 1 0 15,0-2 144-15,0 3-144 0,1-3 160 0,-1 2-160 16,0 0 288-16,-1-1-32 0,-1 2-16 0,1-1 0 16,2-2-32-16,-3 2 0 0,-1-3 0 0,1 0 0 15,0 1-16-15,2 0 0 0,2 1 0 0,2-1 0 0,0 1 64 0,3 1 16 16,2-2 0-16,0 1 0 0,1-1-144 0,1 2-128 15,0-2 144-15,4 0-144 0,2 1 0 16,1 0 0-16,10-2 0 0,0 0 0 0,0 0 0 0,0 0 0 16,0 0 0-16,0 0 0 0,0 0 0 0,0 0 0 15,0 0 0-15,15 3 0 0,2-3 0 0,2 0 0 16,2-2 0-16,4 2 0 0,1-1 0 0,3 1 0 16,1-4 0-16,1 3-160 0,2 0 160 0,-2-1 0 15,-1 1 0-15,1-2 0 0,0 1 0 0,1-2 0 16,0-1 0-16,2-1 0 0,0 0 0 0,4 1 0 15,2 0 0-15,1 2 0 0,-1-2-192 0,-1 1-96 16,-1 1-32-16,0 2 0 0,-3-2 720 0,-1 2 144 0,-3 0 32 16,-2 1 0-16,0 0-576 0,-2 0 0 0,-2-3-160 0,-1 2 160 15,-1 1 0-15,-1 0 0 16,-3-2 0-16,0 1 0 0,-2 1 0 0,-2 1 0 0,-2-1 0 0,-2 2 0 16,-11-2 0-16,11 4 0 0,-11-4 0 0,0 0 0 15,0 0 0-15,11 1 0 0,-11-1 0 0,0 0 128 16,0 0-128-16,0 0 0 0,0 0 144 0,0 0-144 15,0 0 0-15,0 0 0 0,0 0 0 0,-9 1 0 16,-2 1-192-16,0-2 0 0,-2 1 0 0,-2 0 0 16,0 0 64-16,-2 1 0 0,-2-2 0 0,0 1 0 15,-1 0 128-15,-3 1 0 0,-3-2 0 0,0 1 0 16,0 2 176-16,-2-2-48 0,-4-1 0 0,-1 0 0 16,-2-1-128-16,-2 2 128 0,-2 0-128 0,0-1 128 15,-1-1-128-15,2 1 192 0,3 1-192 0,2 1 192 16,2 0-192-16,1-2 160 0,0 1-160 0,2 1 160 0,1-2-160 0,0 0 128 15,-2 0-128-15,0 0 128 0,-1 1-128 16,3 2 0-16,1-3 0 0,1 1 0 0,2 2 0 0,3-1 0 16,2 1 0-16,3 1 0 0,2-3 224 0,4 3 16 15,9-4 0-15,0 0 0 0,0 0-240 0,0 0 0 16,11 5 0-16,3-2 0 0,4-1 0 0,3 0 0 16,3-1 0-16,3-1 0 0,3-1 0 0,1 2 0 15,-1-1 0-15,2 0 0 0,-1-3 0 0,1 2-128 16,1 0 128-16,0-1 0 0,-2 1 0 0,3 0 0 15,1-1 0-15,2 2 0 0,-2 2 0 0,0-1 0 16,0-1 0-16,0 1 0 0,-1 1 0 0,-1 0 0 0,-3 0 0 16,-2-2 0-16,-3-2 0 0,0 2 0 0,0 0 0 15,-3-1 0-15,-2 0 0 0,-2 1 128 0,-1 0-128 16,-3 0 0-16,-2-2 160 0,-2 2-16 0,-10 0 0 0,0 0 0 16,0 0-144-16,0 0 0 0,0 0-192 15,0 0 192-15,0 0 0 0,0 0 128 0,-9 3 32 0,-1-2 0 16,-3-1 32-16,0 0 0 0,-3-1 0 0,-1 0 0 15,-1 1-192-15,-1-2 160 0,0 1-160 0,-2 0 160 16,0-1-160-16,-5 1 0 0,-1 0 144 0,-1 0-144 16,0-2 0-16,-2 2 0 0,-3 1 0 0,1 1 0 15,-4-1 0-15,2 3 0 0,1 0 0 0,0 1 0 16,0 0 0-16,2 2 0 0,0-1 0 0,1 0 0 16,0 0 0-16,0-1 128 0,0 0-128 0,0 0 0 15,0-1 0-15,2-1 0 0,2-2 0 0,2 3 128 16,0 1-128-16,5-2 0 0,2 2 0 0,2-3 0 0,4 2 0 15,11-3 0-15,0 0 0 0,0 0-192 16,0 0-1600-16,0 0-320 16,0 0-64-16,0 0 0 0</inkml:trace>
  <inkml:trace contextRef="#ctx0" brushRef="#br0" timeOffset="59938.21">25409 13527 3679 0,'0'0'160'0,"0"0"32"0,0 0-192 0,0 0 0 0,0 0 0 0,6-9 0 16,-6 9 3680-16,0 0 688 0,0 0 144 0,0 0 32 15,0 0-3072-15,0 0-592 0,0 0-128 0,0 0-32 0,0 0-16 0,0 0-16 16,0 0 0-16,0 0 0 15,0 0 304-15,0 0 64 0,0 0 16 0,0 0 0 0,0 0 64 0,0 0 16 16,0 0 0-16,0 0 0 0,0 0-448 0,0 0-96 16,0 0-16-16,0 0 0 0,0 0-224 0,0 0-48 15,0 0-16-15,0 0 0 0,0 0-64 0,0 0-16 16,0 0 0-16,0 0 0 0,0 0-16 0,0 0 0 16,0 0 0-16,0 0 0 0,0 0 80 0,0 0 16 15,0 0 0-15,0 0 0 0,0 0-16 0,0 0 0 16,0 0 0-16,1 9 0 0,-1-9-144 0,0 0-16 15,0 0-128-15,0 0 192 0,0 0-192 0,0 0 0 16,0 10 0-16,0-10 0 0,0 0 0 0,0 0 0 16,4 11 0-16,-4-11 0 15,0 0-752-15,8 9-80 0,0-3-32 0,1 1 0 16,0-2-2000-16,1 1-400 0,1 1-64 0</inkml:trace>
  <inkml:trace contextRef="#ctx0" brushRef="#br0" timeOffset="63494.27">25447 13533 11055 0,'0'0'976'0,"0"0"-784"0,0 0-192 0,0 0 0 15,0 0 2784-15,0 0 512 0,0 0 96 0,0 0 32 16,-9 1-2464-16,9-1-512 0,-9 3-80 0,9-3-32 16,-9 4 224-16,9-4 32 0,0 0 16 0,0 0 0 15,-9 3 432-15,9-3 96 0,0 0 16 0,0 0 0 0,0 0-192 16,0 0-16-16,0 0-16 0,0 0 0 0,0 0-416 0,0 0-96 16,0 0-16-16,0 0 0 0,0 0-160 0,0 0-48 15,0 0 0-15,0 0 0 0,8 6 112 0,-8-6 16 16,0 0 0-16,0 0 0 0,0 0 160 0,5 9 32 15,-5-9 16-15,0 0 0 0,4 12-144 0,-4-12-48 16,4 12 0-16,-4-12 0 0,5 10-144 0,-5-10-16 16,5 11-16-16,-5-11 0 0,0 0-32 0,8 11-128 15,0 1 192-15,-2-3-64 0,-6-9 64 0,0 0 0 16,7 11 0-16,-7-11 0 0,8 7 96 0,-8-7 32 16,7 11 0-16,1-1 0 0,-8-10-80 0,9 11-16 0,-9-11 0 0,9 9 0 15,-1 3-224-15,-1-2 144 0,-7-10-144 0,8 13 128 16,-1-1-128-16,1 0 0 0,-1-1 0 0,1-2 0 15,-1 2 176-15,1-1-48 0,1-2-128 0,2 0 192 16,1-2-192-16,-2 2 0 0,0-4 128 0,2 3-128 16,-1-2 128-16,-1 1-128 0,0 2 176 0,1-1-176 15,-1-1 192-15,1-2-192 0,-1 1 192 0,1 1-192 16,-1-3 0-16,-1 1 0 0,0 2 0 0,0-2 0 16,0 1 128-16,-9-5-128 0,11 4 144 0,1 1-144 15,-2 0 0-15,-1 0 0 0,-1 2 0 0,0-2 0 16,0 0 0-16,0 2 0 0,-1-5 0 0,1 4 0 15,-8-6 0-15,12 5 0 16,0-1 0-16,-2 0 0 0,2-2 128 0,-2 1 16 0,-1-1 16 0,2 1 0 0,-11-3-160 16,13 1 0-16,-1 1 0 0,-2 0 0 0,0-2 0 0,1 2 0 15,-1 0 0-15,2 1 0 16,-2-2 0-16,2 0 160 0,1 1-160 0,0-2 160 0,-1 0-160 0,2 2 0 16,-1-2 144-16,0 0-144 0,0 2 0 0,0 0 144 15,0 1-144-15,1-2 0 0,-1 0 0 0,0 1 0 16,-2-1 0-16,2 0 0 0,0 2 0 0,0 0 0 15,0-2 128-15,1 0-128 0,-1 2 0 0,0-3 0 16,-2 1 0-16,1 0 0 0,-2 3 0 0,1-2 0 16,-11-2 0-16,12 2 0 0,-2 1 0 0,1-3 0 15,-11 0 0-15,13 1 0 0,-2 0 0 0,0 1 128 16,-11-2-128-16,13 0 0 0,-3 0 0 0,1 0 0 16,-2-2 0-16,1 1 0 0,-10 1 128 0,13-1-128 15,-1-3 0-15,0 1 0 0,-2-1 0 0,2 2 0 0,0-3 0 0,-1 1 0 16,0 1 0-16,0 2 0 0,2-3 0 0,1 1 0 15,-3-1 128-15,1-1-128 0,-2 1 0 0,2 2 0 16,0 0 0-16,0 0 0 0,-1-2 0 0,1 1 0 16,0 2 128-16,0 0-128 0,-1-2 0 0,1 0 0 15,-2 1 0-15,2-1 0 0,-1 2 0 0,0 1 0 16,1-4 0-16,0 3 0 0,-2-1 0 0,1 2 0 16,-1-2 0-16,1-1 0 0,-11 3 0 0,11-5 0 15,0 2 0-15,-2-2 0 0,-1 1 0 0,-1 0 0 16,-7 4 0-16,11-5 0 0,-3 0 0 0,-2-2 0 15,1 1 0-15,1-1 0 0,-2 2 0 0,2-2 0 16,-2 0 0-16,1 0 0 0,-7 7 0 0,8-8 0 16,0 2 128-16,-1-1-128 0,0 1 0 0,-1-3 0 15,1 2 0-15,0 1 0 0,-2-1 0 0,0 1 0 16,0-1 0-16,2 1 0 0,-3-5 0 0,1 2 0 0,0 0 0 16,0 0 0-16,-1 0 0 0,1-2 0 0,1 2 128 15,-1 1-128-15,-1 2 0 0,0-5 0 0,0 2 0 0,-1-1 0 16,0-2 0-16,0 3 0 0,-1-2 0 0,1 1 0 15,-3 0 0-15,1-1 0 0,0 2 0 0,2 1 0 16,-3 8 0-16,3-9 0 0,-3 9 0 0,0-9 0 16,0 9 0-16,0 0 0 0,0-11 0 0,0 11 0 15,0 0 0-15,0 0 0 0,0 0 0 0,0 0 0 16,0 0-128-16,0 0 128 0,-4-7 0 0,4 7 0 16,0 0 0-16,0 0 0 0,0 0-128 0,0 0 128 15,0 0 0-15,0 0-144 0,0 0 144 0,0 0 0 16,0 0 0-16,0 0 0 0,0 0 0 0,0 0-128 15,0 0 128-15,0 0 0 0,-2-12 0 0,2 12-160 0,0 0 160 0,-1-8 0 16,1 8 0-16,0 0 0 0,0 0 0 0,0 0 0 16,0 0 0-16,0 0-128 0,0 0 128 0,0 0 0 15,-10-5 0-15,10 5 0 0,-11-1 0 0,11 1 0 16,-10-2 0-16,10 2 0 0,-12-1 0 0,2 1 0 16,-1 1 0-16,2 1 0 0,-1-2 0 0,1 0 0 15,-1 2 0-15,0 0 0 0,0 0 128 0,-1-2-128 16,-1 1 0-16,2 1 128 0,0-2-128 0,-1 1 0 15,1-1 128-15,1 3-128 0,-1-3 0 0,10 0 0 16,-10 2 0-16,1 0 128 0,0 0-128 0,9-2 0 16,0 0 0-16,-9 3 0 0,9-3 0 0,0 0 0 15,-8 4 0-15,8-4 0 0,0 0 0 0,0 0 0 16,0 0 0-16,0 0 0 0,0 0 0 0,0 0 0 16,0 0 0-16,6 10 0 0,-6-10 0 0,0 0 0 0,12 7-160 0,-12-7 160 15,11 4-128-15,-1-4 128 16,0 0 0-16,-10 0 0 0,12 2 0 0,0-4-128 0,-2-1 128 15,2 0 0-15,0 1 0 0,-1-1 0 0,1-1 0 0,0 2 0 16,-2-1 0-16,1 2 0 0,-11 1 0 0,13-4 0 16,-1 1 0-16,-2-1 0 0,-10 4 0 0,12-1 0 15,-2-3 0-15,-10 4 0 0,11-3 0 0,-11 3 0 16,10-1 0-16,-10 1 0 0,10-2 0 0,-10 2 0 16,11-3 0-16,-11 3 0 0,0 0 0 0,12 1 0 15,-12-1 0-15,10 2 0 0,-10-2 0 0,0 0 0 16,9 5 0-16,-2 1-128 0,-7-6 128 0,0 0 0 15,8 11 0-15,-3-4 0 0,-5-7 0 0,4 14 0 0,0 1 0 0,-2-2 128 16,-1-1-128-16,-1 0 0 0,0-2 0 16,0 2 0-16,0 0 0 0,0-2 144 0,0-10-144 0,-2 12 160 15,2-12-32-15,-1 13-128 0,1-13 192 0,-2 13-64 16,0-3-128-16,2-10 0 0,-3 12 0 0,2 0 128 16,1-12-128-16,-3 11 0 0,1 0-192 0,2-11 192 31,-3 12-1360-31,2-2-160 0,1-10-16 0,0 10-18096 0</inkml:trace>
  <inkml:trace contextRef="#ctx0" brushRef="#br0" timeOffset="100493.77">9066 5253 26031 0,'-31'-35'1152'0,"11"14"240"0,-3 2-1120 0,-1-5-272 0,0 2 0 0,1-3 0 15,2 3 400-15,2-1 32 0,1 2 0 0,-1 3 0 16,5 1-272-16,2 4-160 0,2 2 192 0,-2 1-192 16,0 3 352-16,1 5-32 0,0 3-16 0,2 1 0 15,1 2 176-15,2 4 32 0,1 3 16 0,-1 6 0 16,2 2-208-16,2 5-32 0,-1 2-16 0,2 6 0 0,1 6-144 0,1 2-128 15,1 3 144-15,0 2-144 0,2 0 192 16,1 4-64-16,2 0-128 0,2-2 192 0,1-1-32 16,1 2-16-16,1 2 0 0,2 0 0 0,2 5 256 0,2 0 48 15,1 1 16-15,3-1 0 0,2-2 80 0,1 2 16 16,0-2 0-16,6-2 0 0,8 1-96 0,-7 4-16 16,-8-1 0-16,5 1 0 0,5-1-160 0,5-2-32 15,2-6-16-15,6-1 0 0,4-3-112 0,4-4 0 16,2 2-128-16,2-2 192 0,1-1-192 0,4-3 0 15,4-1 0-15,6-3 0 0,4-1 160 0,2 0-160 16,-1-1 160-16,1-5-160 0,-2-2 128 0,4-2-128 16,3-2 0-16,1 1 144 0,0 0-144 0,0 1 0 15,-1-5 0-15,1 1 128 0,1-3-128 0,3 1 0 16,1 2 0-16,-1-2 128 0,-1-2-128 0,0 0 0 0,1 0 0 0,2 1 0 16,1 1 0-16,-3 0 0 0,-2-6 0 0,1 2 0 15,0 1 0-15,1-1 128 0,1 2-128 0,-4 1 0 16,-5 0 0-16,0 3 0 0,3 1 128 0,-3 0-128 15,-1-2 0-15,-4 4 0 0,-5 1 144 0,2 1-144 16,-1-4 160-16,1 3-32 0,2-3-128 0,-2 4 192 16,-1 2-192-16,-1 2 128 0,-4-2-128 0,2-2 0 15,1-1 128-15,0-1-128 0,1 1 0 0,0-1 0 16,-2 2 0-16,-3 1 0 0,-4-1 0 0,0 0 0 16,0-1 128-16,1 1-128 0,1-1 0 0,0 3 0 15,-3-1 336-15,-3 1-16 0,-4 1-16 0,0 2 0 16,-1 0 0-16,4 1 0 0,-5 1 0 0,1 2 0 15,-2 0-96-15,1 3-16 0,3 8 0 0,-4-5 0 0,-5-2-16 0,-5-1-16 16,-5-2 0-16,-5 3 0 0,-2-4-160 0,4 5 0 16,4 2 0-16,2-2 128 0,2-4-128 0,5-1 128 15,4-2-128-15,1-2 128 0,0-5 16 0,0-1 0 16,-1-1 0-16,3-5 0 0,-1-4 0 0,6 2 0 16,3 2 0-16,2-3 0 0,-1-7-144 0,-2 0 0 15,-1 1-160-15,0 4 160 0,1 3 304 0,3-4 144 16,-1-4 48-16,3-1 0 0,3 0-272 0,4 6-48 15,2 2-16-15,-5-2 0 0,-6-4-160 0,5-2 0 16,4-3 0-16,8 1 128 0,4 0-128 0,-1 2 0 16,-5-3 0-16,3-4 0 0,0-3 144 0,8 2-144 15,6 1 160-15,-3 0-160 0,-7 2 144 0,1-5-144 0,-1-2 128 16,4 4-128-16,5 2 0 0,-6 2 0 0,-8 1 0 0,-4 0 0 16,-4-3 0-16,5 3 0 0,3 3 0 0,-3 2 0 15,-5 3 0-15,-8 0 0 0,-6 0 0 0,-3-2 0 16,-1-1-176-16,-1 3-64 0,1-1-16 0,4 3 0 15,1 3 384-15,-3 1 80 0,-3 1 16 0,-7-1 0 16,-6-1-384-16,-2 0-80 0,1 0-16 0,-3 4 0 16,-1 0 416-16,3 3 80 0,1-6 16 0,4 3 0 15,3 1-256-15,-1 1 0 0,-2 0 0 0,-5 1 0 16,-5-2 0-16,-1 1 144 0,-1 4-144 0,1 0 128 16,1 1-128-16,0 0 0 0,-2-4 0 0,2-1 128 15,2-2-128-15,0 0 0 0,2 0 144 0,2 3-144 16,1-3 0-16,-1 1 0 0,-2 3 0 0,-3-3 128 0,-4 0-128 15,-2 1-256-15,-2 2 64 0,0 3 0 0,-3 2 320 16,1 3 48-16,-1 0 16 0,-1 2 0 0,-1 0-192 0,0 2 0 16,3-3 0-16,-3-1 0 0,-1-2 0 15,1-1 0-15,0-3 0 0,2 1 0 0,-3-1 128 0,1 0-128 16,0-3 0-16,2 3 128 0,-2 0-128 0,0-2 0 16,1 2 0-16,1 2 128 0,-2 3-128 0,1 0 0 15,1 2 0-15,1-1 128 0,1-2-128 0,2 1 0 16,5-1 0-16,2-4 0 0,4 0 0 0,4 0 128 15,4-3-128-15,0-1 0 0,-1-1 176 0,-3 1-48 16,-4-2-128-16,-4-2 192 0,-7-4-192 0,3 3 0 16,2 2 0-16,-1 1 0 0,1 2 0 0,-1 2 0 15,0-1 0-15,-2 1 0 0,-2 1 192 0,0 0-64 16,-4-1-128-16,-1 1 192 0,-1 3-16 0,-3-1-16 16,0 1 0-16,-4 1 0 0,-2-1 16 0,-1 0 0 0,-3-2 0 0,-1-1 0 15,-2-1-176-15,0 0-272 0,-1 1 64 0,-1-1 16 16,-2 3 464-16,1-2 112 0,0-3 0 0,-1 5 16 15,-1 2-240-15,-1 0-160 0,0 4 192 0,2 1-192 16,-1 2 144-16,0-1-144 0,-1 0 0 0,-1 0 144 16,0 0-144-16,-1-1 0 0,0-2 0 0,-1-2 0 15,1-1 0-15,-1-1 128 0,-1-2-128 0,-1 1 0 16,0-3 192-16,-1 2-64 0,1 1 0 0,0 0 0 16,1 0-128-16,0 1 0 0,2-2 0 0,0-1 0 15,1-1 0-15,1 1 0 0,0 0 0 0,1 1 0 16,1-1 0-16,0-1 0 0,0-1 0 0,1 1 0 15,1 1 0-15,2-1 0 0,-1 0 0 0,1-1 0 16,3-2 0-16,-1-1 0 0,-1 1 0 0,1-2-176 16,1-1 176-16,1 1 0 0,1 0 0 0,-1 1 0 0,0-4 0 15,1 0 0-15,-1 1 0 0,1-1 128 0,0 0-128 0,3 2 0 16,-1-2 0-16,1 2 0 0,0 1 0 0,1-2 0 16,-1-1 0-16,0-1 128 0,1 2-128 0,-1 3 0 15,0-2 0-15,-1 2 0 0,-1-1 0 0,1 3 0 16,-2 0 0-16,-1 2 0 0,-2 1 0 0,-3 3 0 15,-1-3 0-15,-3 2 0 0,-3-1 0 0,-2 2 0 16,-2 2 0-16,-1 1 128 0,-2-2-128 0,-2 1 0 16,1 2 0-16,-2 0 128 0,-2-1-128 0,-1 1 0 15,2-3 128-15,0 1-128 0,-1 1 0 0,2-2 128 16,2-1-128-16,1-1 0 0,1 2 0 0,2-5 0 0,3 1 0 0,0-5 0 16,2 3 0-16,-1-1 0 0,2-3 0 0,2 1 0 15,0-1 0-15,2-3 0 0,0 1 0 0,0-1 128 16,0-1-128-16,1 0 0 0,3-2 0 0,-2-1 0 15,1 0 0-15,-7-9 0 0,10 12 0 0,1-5 128 16,-3-1-128-16,1 1 0 0,1-1 0 0,1 1 0 16,-1-1 0-16,2-1 0 0,0 1 0 0,1-1 128 15,1 0-128-15,2 2 0 0,-2-1 0 0,2 2 0 16,-1 1 0-16,1 0 0 0,-1-1 0 0,2 2 0 16,-1 3 0-16,-2 3 0 0,2 1 0 0,-3 3 0 15,0 2 0-15,-1-1 0 0,-3 1 0 0,1 0 0 16,0 0 0-16,-3 0 0 0,0 2 0 0,-2-3 0 15,-1-2 0-15,-1 2 0 0,-1 1 0 0,1-1-128 16,-3 1 128-16,0 3 0 0,0 0 0 0,0 2 0 16,0 0 0-16,0 3 0 0,0-1 0 0,1 4 0 0,0-2 0 15,2 2 0-15,0-1 0 0,1 1 0 0,3 1 0 0,0 0 0 16,1 1 0-16,1 1-128 0,0 2-16 0,0 6 0 16,0 5 0-16,0 5 0 0,1 6-80 0,-3 0-16 15,-1 0 0-15,1-4 0 16,4-3-160-16,-2-7-48 0,-3-12 0 0,-2-1-15136 15,-1-4-3040-15</inkml:trace>
  <inkml:trace contextRef="#ctx0" brushRef="#br0" timeOffset="105117.07">24214 13600 13823 0,'0'0'1216'0,"0"0"-960"0,0 0-256 0,0 0 0 16,4-9 2896-16,-4 9 544 0,0 0 96 0,0 0 32 16,2-10-2736-16,-2 10-560 0,0 0-96 0,0 0-32 15,-5-6 288-15,5 6 48 0,-9-4 16 0,-3 3 0 16,-3 1-176-16,-2 0-48 0,-3 0 0 0,-1 2 0 15,-2 1-16-15,-3 1-16 0,-4 0 0 0,-1 1 0 16,-2 0 368-16,0-2 80 0,-1 1 16 0,1 2 0 16,-1-2 192-16,-2 0 64 0,0 0 0 0,-1 1 0 15,1 2-336-15,-2-3-64 0,-2-1-16 0,-2 3 0 16,-2-4-336-16,-3 2-64 0,-1 0-16 0,3 0 0 16,2-1-128-16,4-2 0 0,3-1 0 0,3 0 0 15,3 0 0-15,5 0 0 0,6 0 0 0,3 0 128 16,4-1 192-16,12 1 48 0,0 0 0 0,0 0 0 0,0 0-32 15,0 0 0-15,15 0 0 0,5 0 0 16,5 1-336-16,7-1 144 0,3 0-144 0,8 1 0 0,6-1 0 16,6 0 0-16,4-1 0 0,1-2 0 0,0 1 128 15,2-3-128-15,2 3 0 0,4-3 0 0,4 0 0 0,-1 0 0 16,1-2 0-16,-5 2 0 0,-7-2 0 0,-1 1 160 16,-1-1-160-16,-5 1 128 0,-2-1-128 0,-3 2 0 15,-1 0 0-15,-4 0 0 0,-5 1 0 0,-5-3 208 16,-6 2-48-16,-5 1-16 0,-3 1-16 0,-5 2 0 15,-4-4 0-15,-10 5 0 0,0 0 368 0,0 0 64 16,-9-7 16-16,-4 2 0 0,-5 1 0 0,-7 3 0 16,-5 1 0-16,-4 0 0 0,-5 0-448 0,-3 3-128 15,-1-1 0-15,0 2 0 0,-1 1 0 0,1 1 128 16,3-3-128-16,-3 3 0 0,0-4 0 0,0 2 0 16,-1 0 0-16,3 1 0 0,0-1 0 0,5 1 0 0,3 1 0 15,5 0 0-15,4-3 0 0,5 1 0 0,2 0 0 0,5-1 0 16,3 3-128-16,9-6 128 0,0 0-208 0,0 0 80 31,0 0-272-31,0 0-48 0,0 0-16 0,10 8 0 0,3-2 80 0,3-2 0 16,2-3 16-16,6-1 0 0,4-1 160 0,5 0 16 0,1-2 16 0,2 0 0 15,1 1 176-15,1-1 0 0,-2 2-144 0,-2 0 144 16,-1-1 0-16,-1 1 0 0,-1 0 0 0,-3-2 0 16,-6 2 0-16,-4-1 0 0,-3 1 0 0,-2-3 0 15,-13 4 0-15,0 0 0 0,0 0 192 0,0 0-64 16,0 0 304-16,-11-2 48 0,-3-4 16 0,-4 5 0 15,-6-1 64-15,-1 0 16 0,-2 0 0 0,-4 2 0 0,-6 0-160 16,-1 1-32-16,-5 2 0 0,-4-1 0 16,-3 1-32-16,0 1-16 0,2-2 0 0,1 2 0 15,0-3-96-15,3 3-32 0,3 0 0 0,2 2 0 0,1 0-80 16,2 1 0-16,2 2-128 0,1-3 192 0,3 1-192 0,4-1 128 16,3 1-128-16,3 1 0 0,6-2 0 0,3 1 0 15,4-2 0-15,7-5 0 16,0 0-1344-16,7 8-144 0,8-2-48 0,16-5-19680 15</inkml:trace>
  <inkml:trace contextRef="#ctx0" brushRef="#br0" timeOffset="107396.29">19423 12158 3679 0,'0'0'160'0,"0"0"32"0,-7-9-192 0,1 1 0 16,1 0 0-16,1 1 0 0,-2 1 3296 0,2 1 608 0,1-2 128 15,3 7 32-15,-6-9-2640 0,2 3-528 0,4 6-96 0,-3-7-32 16,3 7 16-16,-4-6 0 0,4 6 0 0,-4-7 0 16,4 7-128-16,0 0-16 0,0 0-16 0,0 0 0 15,0 0-48-15,0 0 0 0,0 0 0 0,0 0 0 16,0 0 64-16,0 0 0 0,0 0 0 0,0 0 0 16,0 0 0-16,0 0 0 0,-2 12 0 0,1 1 0 15,0-1-288-15,1 1-48 0,1 2-16 0,0-2 0 16,-1 3-288-16,3 0 160 0,0-2-160 0,-1 0 128 15,1-1-128-15,3 2 128 0,0-2-128 0,0 0 128 16,1-2 192-16,0 1 48 0,3-1 0 0,-1 0 0 16,-1-3 16-16,-2 0 0 0,-1 0 0 0,0-2 0 15,2 1-176-15,-2 1-16 0,2-3-16 0,-7-5 0 16,0 0-176-16,6 9 128 0,-6-9-128 0,5 8 128 0,-5-8-128 16,0 0 0-16,6 6 0 0,-6-6 128 15,0 0-128-15,0 0 0 0,0 0 0 0,7 3 0 0,-7-3 0 0,0 0 0 16,11 1 0-16,-11-1 0 0,9-2-160 0,-9 2-112 15,10-6-32-15,0 1 0 16,-3 0-2000-16,3-2-384 0,-3 0-96 0</inkml:trace>
  <inkml:trace contextRef="#ctx0" brushRef="#br0" timeOffset="107674.36">19711 12056 6447 0,'0'0'272'0,"0"0"80"0,0 0-352 0,0 0 0 0,0 0 0 0,0 0 0 16,0 0 4768-16,0 0 880 0,0 0 176 0,0 0 48 16,-8 9-4704-16,2 4-928 0,-1-1-240 0,1 1 0 15,-1 0 0-15,2 1-160 0,-3 3 32 0,-1 2 0 16,0 0 304-16,0 3 64 0,-2 3 16 0,1 1 0 16,-5 3 576-16,0 1 128 0,-2 0 32 0,-1 6 0 15,-1 1-96-15,1 2 0 0,0 1-16 0,1 3 0 16,-3 4-400-16,1-1-80 0,-2 0-16 0,4-6 0 15,3-4-256-15,-1-3-128 0,2-4 128 0,1-3-128 16,5 0 0-16,3-5 0 0,2-4 0 0,1-3 0 31,-1-1-576-31,3-3-160 0,3-2-32 0,-4-8-9536 0,0 0-1904 0</inkml:trace>
  <inkml:trace contextRef="#ctx0" brushRef="#br0" timeOffset="109015.9">14984 12239 15663 0,'0'0'688'0,"0"0"144"15,0 0-656-15,0 0-176 0,0 0 0 0,0 0 0 0,0 0 2528 0,10-2 480 16,-10 2 80-16,13-5 32 0,0 1-2128 0,0 2-416 15,0 0-96-15,2-2-16 0,-1 2-64 0,0 2-16 16,-1-3 0-16,0 3 0 0,-1 3-112 0,0 1-16 16,-2 0-16-16,2 2 0 0,-2 1 80 0,1 2 0 15,-1 4 16-15,2 0 0 0,0 1-160 0,-1 3-48 16,0-1 0-16,-1 1 0 0,-1 1-128 0,1 0 0 16,-3-2 144-16,2 1-144 0,-2-2 0 0,0 2 0 15,-1 0 0-15,2-2 0 0,0-2 0 0,0-2 0 16,-2 0 0-16,2-5 0 15,-8-6-704-15,8 6-144 0,-8-6-48 0,0 0-12688 0</inkml:trace>
  <inkml:trace contextRef="#ctx0" brushRef="#br0" timeOffset="109262.12">15620 12136 14735 0,'0'0'640'0,"0"0"160"0,-7 13-640 0,2-2-160 0,0 2 0 0,1 2 0 16,0-4 3440-16,1 4 656 0,2 2 128 0,0 0 16 15,0 2-3376-15,-2 3-672 0,-1 3-192 0,-1 3 0 16,-4 3 0-16,-2 1 0 0,0 4 0 0,-4 3 0 16,0 2 192-16,-2 5 0 0,-2 4-16 0,1-2 0 15,0-5-48-15,1-3 0 0,0-1 0 0,0-1 0 16,1-5-128-16,1-3 0 0,0-3 0 0,2 1 0 15,2-4-576 1,0-1-192-16,2 0-32 0,3-9-16 0</inkml:trace>
  <inkml:trace contextRef="#ctx0" brushRef="#br0" timeOffset="110454.02">15814 12387 15663 0,'0'0'688'0,"0"0"144"0,-10 4-656 0,-1 1-176 0,-1 1 0 0,2 0 0 0,1 3 4976 0,2 4 960 15,4 2 192-15,0 3 32 0,3 3-4816 0,4 3-976 16,2 4-192-16,7 3-11472 16,6 3-2288-16</inkml:trace>
  <inkml:trace contextRef="#ctx0" brushRef="#br0" timeOffset="113871.4">19805 12416 12319 0,'0'0'544'0,"0"0"112"0,0 0-528 0,0 0-128 0,0 0 0 0,0 0 0 16,0 0 960-16,0 0 144 0,0 0 48 0,0 0 0 15,0 0-880-15,0 0-272 0,0 0 160 0,0 0-160 16,0 0 208-16,0 0-32 0,0 0-16 0,0 0 0 16,0 0 416-16,0 0 96 0,0 0 16 0,0 0 0 15,0 0 272-15,0 0 64 0,0 0 16 0,0 0 0 16,0 0-272-16,0 0-48 0,0 0-16 0,-4 8 0 15,4-8-256-15,-5 9-48 0,1-1-16 0,4-8 0 16,-5 11-256-16,1 0-128 0,1-2 128 0,3-9-128 16,-4 10 176-16,1 2-48 0,1-3-128 0,2-9 192 15,0 0-192-15,-3 12 0 0,-1-3-192 0,4-9 192 16,0 0 0-16,-2 12 0 0,2-12 0 0,0 0 0 16,-3 9 256-16,3-9-64 0,0 0 0 0,0 0 0 15,0 0 16-15,0 0 0 0,0 0 0 0,0 0 0 0,0 0-32 0,0 0-16 16,0 0 0-16,7-9 0 0,-2 0-16 0,0 1 0 15,-1-1 0-15,1 1 0 0,0-1-144 16,-1 0 0-16,0-2 0 0,0 1 0 0,1-1 0 0,1 4 0 16,-1-3-192-16,0 4 192 0,-5 6-208 0,7-8 80 15,-1 2 128-15,-6 6-208 0,9-7 208 0,-9 7-192 16,11-4 192-16,-11 4-192 0,10-4 192 0,-10 4 0 16,0 0 0-16,10 2-144 0,-10-2 144 0,0 0 0 15,11 3 0-15,-11-3-128 0,10 8 128 0,-1-4 0 0,-9-4 0 16,11 7-128-16,-11-7 128 0,10 6 0 15,-1-1 0-15,-9-5 0 0,0 0 0 0,12 4 0 0,-1 0 0 0,-11-4 0 16,0 0 0-16,10 3 0 0,-10-3 0 0,10 0 0 16,-10 0 0-16,0 0 0 0,0 0 0 15,10 0 0-15,-10 0 0 0,0 0 128 0,0 0-128 0,0 0 0 16,10-4 0-16,-10 4 0 0,8-5 0 0,-8 5 0 16,6-7 0-16,-6 7 128 0,7-6-128 0,-7 6 0 15,8-9 0-15,0 1 0 0,-2-1 0 0,1 2 128 16,-1 1-128-16,1-1 0 0,-1 1 0 0,1-1 0 15,-7 7 0-15,7-5 0 0,-7 5 0 0,8-5-128 16,-8 5 128-16,0 0 0 0,8-6 0 0,-8 6 0 16,0 0 0-16,0 0 0 0,0 0 0 0,11 7 0 15,-11-7 0-15,7 9 0 0,1 0 0 0,-1 0 0 16,-1-1 0-16,1 0 0 0,-1 0 0 0,2 0 0 16,0-1 0-16,2 1 0 0,1-1 0 0,-1 2 0 15,-1 1 0-15,0 1 0 0,1 0 0 0,-1 1 0 16,0 0-640-16,-1 2-112 15,-1-2-16-15,1 2 0 0</inkml:trace>
  <inkml:trace contextRef="#ctx0" brushRef="#br0" timeOffset="128080.14">24387 13729 15599 0,'0'0'688'15,"0"0"144"-15,0 0-656 0,17-4-176 0,-17 4 0 0,0 0 0 16,0 0 896-16,0 0 160 0,0 0 32 0,0 0 0 0,0 0 672 0,4-9 144 16,-2 0 16-16,-5 1 16 0,-1-1-624 0,0 5-128 15,-1-2-32-15,0 5 0 0,-6-3-704 0,1 3-128 16,-3 0-48-16,-2 2 0 0,-3 2-272 0,-4-1 0 16,-4 2 0-16,-1 0 0 0,-6 4 0 0,-4-2 0 15,-2 2 128-15,-4-1-128 0,-4-3 288 0,-1 2 0 16,-1 1 0-16,-1-1 0 0,2 1 528 0,3 1 96 15,4-3 32-15,3 1 0 0,5-3 208 0,5 1 32 16,2-2 16-16,6 0 0 0,3-1-512 0,5 0-112 16,5 1 0-16,7-2-16 0,0 0-432 0,0 0-128 15,0 0 0-15,0 0 0 16,14 1-320-16,2-1-128 0,0 0-32 0,4-1 0 0,1-1 96 0,6 1 0 0,5 0 16 16,1-1 0-16,3 1 368 0,3 0-144 0,4-1 144 0,1 2 0 15,0 0 0-15,1 0 0 0,-2-1 0 0,0 0 0 16,-3 0 0-16,-2-1 0 0,-1 0 0 0,-4-1 0 15,1 2 0-15,-4-3 0 16,-2 1 0-16,-5 3 144 0,-3-2 48 0,-5 0 0 0,-2 2 0 0,-13 0 0 16,0 0-192-16,0 0 192 0,0 0-192 0,0 0 192 15,-9-1 0-15,-6 1 16 0,-8 1 0 0,-4 1 0 16,-5 0-16-16,-4 1-16 0,-2 1 0 0,-3-3 0 16,-6 2-176-16,-1-1 0 0,-2 1 0 0,1 1 128 15,-1 1 0-15,4 0-128 0,3 2 192 0,4-3-64 16,1 1-128-16,7 1 0 0,5 1 144 0,4-1-144 15,4 2 0-15,2-1 0 0,3-3 0 0,5 1 0 0,8-5 0 0,0 0 0 16,0 0 0-16,0 0-128 0,12 6-80 0,5 0-16 16,4-4 0-16,6 1 0 0,4-3 80 0,5 0 16 15,3 0 0-15,5-2 0 0,4 1 128 0,0 0 0 16,-1-2 0-16,0 1 0 0,0 0 0 0,-2 0 0 16,-4-2 0-16,-2 1 0 0,-1-2 0 0,-3 0 128 15,-2 0-128-15,-6-1 128 0,-2 1 80 0,-4 0 32 16,-3 1 0-16,-5 0 0 0,-5 0 64 0,-8 4 16 15,0 0 0-15,0 0 0 0,-9-5 160 0,-5 4 32 16,-7-3 16-16,-4 4 0 0,-5 1-272 0,-5 2-64 16,-4 1-16-16,-4 0 0 0,-4 1-176 0,-5-3 0 15,-4 2 0-15,-4 0 0 0,-4 0 160 0,1 1-160 16,3 1 192-16,5-1-192 0,6 1 224 0,5-3-64 16,1 1-16-16,6-3 0 0,4 0-16 0,6 1 0 0,5-2 0 15,6 0 0-15,5-2-128 0,11 2 0 0,0 0 0 0,0 0 128 16,0 0-128-16,13-1 0 0,2 0 0 0,6 1 0 15,5 0-128-15,1 0-64 0,2 0-16 0,4-3 0 16,3 1 208-16,2-2 0 0,0 0 0 0,2 1-144 16,3-1 144-16,0 2 0 0,-1-1 0 0,-2 0 0 15,-3-1 0-15,-3 1 0 0,-2 0 0 0,-3-1 0 16,-4-1 0-16,-3 0 0 0,-4 1 128 0,-1-3-128 16,-4 2 192-16,-1 1-48 0,-4 0 0 0,-8 4 0 15,6-4 0-15,-6 4 0 0,0 0 0 0,0 0 0 16,0 0-16-16,-6-5 0 0,-5 4 0 0,-2 3 0 15,-6 2-128-15,-5 0 192 0,-3 3-192 0,-6 0 192 16,-4 3-192-16,-6-1 0 0,-6 0 0 0,0 1 0 16,-2 1 0-16,3-3 0 0,0-2 0 0,3 2 0 15,3 1 176-15,5-1-48 0,0-2-128 0,7 0 192 0,5-4-192 0,6 2-192 16,2-3 48-16,17-1-21616 16</inkml:trace>
  <inkml:trace contextRef="#ctx0" brushRef="#br0" timeOffset="131765.54">15213 14683 34559 0,'-13'-6'1536'0,"5"3"304"0,-2-1-1472 0,1 0-368 16,0 1 0-16,-1 1 0 0,1-1 224 0,-1 2-32 0,-2-2 0 0,-1 2 0 31,-1 1-640-31,-1-1-128 0,-2-1-16 0,-1-1-16 16,0 0-16-16,-6 2 0 0,-3-1 0 0,-3 2 0 0,-2 0 480 0,-5 3 144 0,-2 0 0 0,-2 0 0 16,-2 4 0-16,3-3 304 0,1 2-48 0,0 1 0 15,0-4 496-15,2 0 80 0,2 1 32 0,0 0 0 16,1 1 48-16,3-2 16 0,2 1 0 0,3-3 0 15,2 2-288-15,5 1-64 0,2 0-16 0,4 0 0 16,1-2-400-16,12-2-160 0,0 0 128 0,0 0-128 16,0 0-192-16,0 0-112 0,0 0-16 0,0 0-16 15,0 0-128 1,12 5-32-16,2-1 0 0,3-1 0 0,3-3 320 0,3 0 176 0,3 0-192 0,2 0 192 16,0-3 0-16,4 1 0 0,0-1 0 0,1 1 0 15,-1-1 176-15,2 0-176 0,-1 2 192 0,2 0-192 0,2-1 256 16,0 0-48-16,1-2-16 0,0 1 0 15,-3-1 160-15,0 0 32 0,-1-1 0 0,-2 1 0 0,-5 2-128 0,-1-1-32 16,-1-1 0-16,-2 2 0 0,-1-1-224 0,-1 0 176 16,-1 1-176-16,-2 0 160 0,-2 2-160 0,-2-2 0 15,-1 2 0-15,-1 0 128 0,-3 2-128 0,-9-2 0 16,10 2 0-16,-10-2 0 0,0 0 0 0,0 0 128 16,0 0-128-16,0 0 128 0,0 0 64 0,0 0 0 15,-9 9 0-15,-1-3 0 0,-3 1 160 0,-2-4 32 16,-3 0 16-16,-1 0 0 0,-5-3-64 0,1 0-16 15,-2 0 0-15,-1-1 0 0,-1 2 112 0,-6-1 16 16,-5 0 0-16,-2 1 0 0,-3 2 0 0,0 0 16 0,0-2 0 16,-2-1 0-16,1 0-80 0,1 0-32 15,1 3 0-15,1-2 0 0,-1 1-352 0,-4 1 0 0,-1-2-192 16,-2 1 64-16,-2-1 304 0,4 2 64 16,3-2 16-16,6 1 0 0,5 0-256 0,6 0 0 0,3 1 0 0,6-3 0 15,4 0-256-15,5 0-32 0,9 0-16 0,0 0 0 31,0 0-1872-31,0 0-368 0,11 9-80 0,8 0-16192 0</inkml:trace>
  <inkml:trace contextRef="#ctx0" brushRef="#br0" timeOffset="151545.24">16187 14700 18191 0,'0'0'800'0,"0"0"176"0,-9 0-784 0,9 0-192 0,-9 1 0 0,9-1 0 16,0 0-208-16,0 0-96 0,0 0-16 0,0 0 0 31,0 0-192-31,0 0-32 0,0 0-16 0,0 0 0 0,0 0 560 0,0 0 0 0,10-1 0 0,-10 1 0 16,11 0 1216-16,-11 0 128 0,0 0 48 0,0 0 0 15,0 0 160-15,9-4 48 0,-9 4 0 0,8-3 0 16,-8 3-144-16,9-6-32 0,-9 6 0 0,11-5 0 16,-2 0-400-16,1 1-96 0,0 1-16 0,0 0 0 0,0 1-416 0,-1 0-96 15,-9 2-16-15,14-3 0 0,-1 0-192 0,0-1-32 16,0 3-16-16,-2 1 0 0,-11 0-144 0,0 0 192 16,6 1-192-16,1 3 192 0,-2-1-16 0,0 2 0 15,-1 1 0-15,0 1 0 0,-1 2 112 0,0-1 32 16,5 7 0-16,0-2 0 0,1 1 48 0,2-4 16 15,-1 2 0-15,2 2 0 0,1-1 0 0,0-1 16 16,0 2 0-16,1 2 0 0,2-1-192 0,-2 1-32 16,2 0-16-16,-2 1 0 0,1 0-160 0,-2 0 160 15,0 1-160-15,0 0 160 0,0-4-160 0,-2 2 0 16,2-2 144-16,-2 1-144 0,-1-1 0 0,2 2 0 16,-2-2 0-16,2 0 128 0,0 2-128 0,-2 0 0 15,0-3 0-15,0-2 128 0,0-1-128 0,1-1 0 0,-1-1 0 16,2-2 128-16,0-1 16 0,1 0 16 0,0-2 0 0,2 1 0 15,2-4 96-15,2 0 0 0,0-1 16 0,2-1 0 16,-1 0-64-16,0-1-16 0,1-1 0 0,0 2 0 16,0 2-64-16,1-3-128 0,-1 2 176 0,1-1-176 15,-1 2 128-15,0 0-128 0,-3-1 0 0,0 1 0 16,1-4 128-16,-1 3-128 0,-1 0 0 0,1-5 0 16,-1 1 0-16,1 0 0 0,1 0 0 0,-1 0 0 15,0-2 128-15,0-1-128 0,1-1 0 0,1 0 0 16,3-1 144-16,-3 0-16 0,0 3-128 0,0-3 192 15,0 3-192-15,1 0 0 0,-1-3 0 0,-1 1 0 16,0-1 0-16,-1 3 0 0,0-4 0 0,0 1-160 0,1-2 160 16,-2 2 0-16,0-6 0 0,-2 3 0 0,0-1 0 0,-2-1 0 15,0 1 0-15,0 1 0 0,-2 1 0 16,2-1 0-16,-1-3 0 0,0 2 0 0,-6 8 0 16,2-5 0-16,0 1 0 0,1-1 0 0,-1 1 0 15,0 2 0-15,0-4 0 0,-1 2 0 0,5-8 0 0,-1 3 0 16,-5 4 0-16,-1-3 0 0,-1 4 0 0,-1 1 128 15,0-2-128-15,-2 2 0 0,-1 2 0 0,0 7 0 16,0-10 0-16,0 10 0 0,0 0 0 0,0 0 0 16,-4-9 0-16,4 9 0 0,-7-5 0 0,7 5 0 15,0 0 0-15,-10-1-128 0,1-1 128 0,0 2 0 16,9 0 0-16,-12 3 0 0,2-2 0 0,0 2 0 16,1 0 0-16,0-1 0 0,0 0 0 0,0-1 0 0,0 1 0 0,1 1 0 15,-1-2 0-15,9-1 0 16,-11 4 0-16,2 1 0 0,0-3 0 0,9-2 0 0,-9 2 0 0,1 1 0 15,-1 1 0-15,9-4 0 0,-9 6 0 0,1 1 0 16,0-1 0-16,2 1 0 0,6-7 0 0,-8 8 0 16,8-8 0-16,0 0-128 0,-7 8 128 0,7-8 0 15,0 0 0-15,0 0 0 0,0 0 0 0,0 0 0 16,0 0 0-16,0 0 0 0,12-2 0 0,-1 1 0 16,-1-6 0-16,0 4 0 0,0 0-144 0,-1-2 144 15,-1 1-240-15,2-1 32 0,0-1 0 0,1 2 0 16,1-2-64-16,-1-1-16 0,2 0 0 0,-1 0 0 15,-5 3 288-15,0 2-192 0,3-4 192 0,-1 2-160 16,0 1 160-16,1 0 0 0,-1-2 0 0,0 3 0 16,5-5 0-16,-3 3 0 0,-2 0 0 0,-9 4 0 15,11-4 0-15,-3 1 0 0,-8 3 0 0,11-4 0 16,1 3 0-16,-12 1 0 0,9-1 0 0,-9 1 0 0,0 0 0 0,0 0 0 16,8 5 0-16,-3 1 0 0,-5-6 0 0,4 12 0 15,-1 0 0-15,-2-3 0 0,-1 2 0 0,0 0 0 16,-1 2 0-16,-1 0 0 0,0 0 0 0,-1 3 0 15,1-4 0-15,-1 1 0 0,-2-1 0 0,1 2 0 16,0 1 0-16,0 1 0 16,-1 0-400-16,0 2-48 0,-1-1-16 0,0 0-18336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20:24:42.07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2245 3113 22111 0,'-7'-10'1968'0,"1"4"-1584"0,-1 2-384 0,7 4 0 15,-9-5 3088-15,9 5 544 0,0 0 96 0,0 0 32 16,0 0-2848-16,0 0-560 0,0 12-112 0,2 1-32 16,-1-2-208-16,2 4 176 0,-2 2-176 0,1 2 160 15,2 2-160-15,0 1 0 0,-1-1 0 0,1 4 0 0,1 0 0 0,3-1 0 16,-3 1-176-16,2 1 176 0,-1 2 0 0,1-1 0 15,-3 2 0-15,1 1-128 0,0 0 128 0,0 6 0 16,0 5 0-16,-2 3 0 0,-4 3 272 0,1 2 48 16,1 2 0-16,-1 0 0 0,-3-3 192 0,2 2 32 15,2-1 16-15,1 2 0 0,-1 3-176 0,3-2-16 16,1 0-16-16,3-1 0 0,2 0-48 0,-1-3-16 16,-1-3 0-16,1 2 0 0,1-6-32 0,-3 2 0 15,1 0 0-15,-1 4 0 0,-1 2-256 0,-1 1 128 16,1-1-128-16,-2 2 0 0,-1 0 176 0,0-1-176 15,-2-3 160-15,1-2-160 0,-2 1 0 0,0 3 0 16,-2 2 0-16,1 1 0 0,-2 3 144 0,1-3-144 0,-2 3 128 0,1-3-128 16,-1-6 128-16,-1 1-128 0,0 0 128 0,1 0-128 15,0 0 0-15,0 1 128 0,0-1-128 0,0 1 0 16,1 0 192-16,0-1-64 0,-1-3 0 0,1-1 0 16,0-2-128-16,0 2 192 0,0 0-192 0,-1 3 192 15,-3 4-192-15,-1 0 128 0,0 0-128 0,-1 3 128 16,-3-1-128-16,2 0 0 0,2-2 144 0,-3-1-144 15,-2 0 0-15,0-1 0 0,2-1 0 0,-1 4 128 16,-1-2-128-16,0 3 0 0,1 0 0 0,2-1 0 16,-1-1 128-16,2-5-128 0,0-2 128 0,0 0-128 15,1-1 0-15,0 1 128 0,0-2-128 0,2 4 0 16,3 0 0-16,1 0 128 0,-2 1-128 0,0 1 0 16,1-4 0-16,1 0 0 0,0-5 0 0,0-1 128 15,-1 1-128-15,0-1 0 0,2-1 0 0,-1 1 0 0,-2-1 0 16,2 1 0-16,1 2 0 0,0-1 0 0,-1 0 0 15,1-3 0-15,0-1 0 0,1-3 0 0,1-2 0 16,-1-1 144-16,0-2-144 0,3 3 0 0,1-3 160 0,-3 1-160 16,-1 0 128-16,0 0-128 0,3 2 144 0,-1 1-144 15,1 0 160-15,-1 1-160 0,1 1 208 0,0 1-48 16,-2 0-16-16,1-3 0 0,1-2-144 0,0 0 0 16,-2-1 0-16,0-1 0 0,-1 0 0 0,3 0 0 15,0-1 0-15,-1 0 0 0,-2 2 0 0,1-2 0 16,2 2 0-16,-2 1 0 0,-1-3 0 0,0 2 128 15,0 2-128-15,0-1 0 0,3 1 0 0,-2-2 0 16,-1-3 0-16,3 1 0 0,1-1 0 0,-2-3 0 16,-2 1 0-16,2-1 0 0,0-1 0 0,0-1 192 0,-1 1-192 0,-1-2 192 15,0 3-192-15,2 0 0 0,1 0-192 0,-2-2 192 16,-1 1 0-16,0-1 0 0,0 4 0 0,0 0 0 16,0 0 0-16,2 1 0 0,0-1 0 0,1-2 0 15,-2 4-144-15,2-3 144 0,1-2-192 0,2-2 192 31,2 0-464-31,0-1 16 0,0 1 0 0,1-5 0 16,4-1-1424-16,-1 0-288 0,-1-3-48 0,4-2-15648 0</inkml:trace>
  <inkml:trace contextRef="#ctx0" brushRef="#br0" timeOffset="2016.13">1301 8876 15263 0,'-10'11'672'0,"10"-11"144"0,-13 0-656 0,0 4-160 15,0 2 0-15,1-1 0 0,-1-1 640 0,1 1 80 16,2 1 32-16,1-1 0 0,1-1-144 0,0 1-32 16,8-5 0-16,-8 5 0 0,8-5 96 0,0 0 16 15,0 0 0-15,0 0 0 0,0 0-48 0,0 0 0 16,0 0 0-16,0 0 0 0,0 0-272 0,0 0-64 0,0 0-16 0,0 0 0 16,0 0 144-16,0 0 16 0,13 3 16 0,-1 1 0 15,-2-4-48-15,5 0-16 0,2 0 0 0,1 0 0 16,0 1 16-16,2 0 0 0,0 1 0 0,4-4 0 15,1 0 48-15,1-1 16 0,0 3 0 0,3-2 0 16,2 0-128-16,0-3-32 0,2 4 0 0,3-3 0 16,3 4-80-16,3-1-32 0,1-2 0 0,3 0 0 15,2 1-48-15,1-4-16 0,2 1 0 0,0-1 0 16,1 2-144-16,2 1 0 0,1-3 0 0,-2-1 0 16,0 2 128-16,3 4 0 0,3-1 0 0,0 1 0 15,-1-3 32-15,1 3 0 0,-3 0 0 0,2 1 0 16,-1-2 128-16,3 2 32 0,1 0 0 0,3 0 0 15,1 0-64-15,0 0-16 0,2-2 0 0,2 0 0 0,1 1-64 0,5 0-16 16,-2-6 0-16,0 3 0 0,0 0-160 16,-2 2 192-16,-1-1-192 0,-1 1 192 0,1-1-192 0,0 2 0 15,1-1 0-15,1 1 128 0,-2 0-128 0,0 1 0 16,-1 1 0-16,2-1 0 0,-1-1 0 0,2-2 0 16,1 2 0-16,0 1 0 0,0 0 0 0,-1-1 0 15,-2-1 128-15,3 0-128 0,-1-1 0 0,0 2 0 16,-1-5 0-16,1 5 0 0,0 1 0 0,-3-2 0 15,-1-2 0-15,-1 0 128 0,2 0-128 0,0 1 0 16,-1 1 144-16,-1 0-144 0,-2 1 0 0,1 0 0 16,-2 1 0-16,2-3 128 0,-1 2-128 0,0 1 176 15,1 0-176-15,0 0 192 0,-4 1-192 0,1-1 0 0,-2 0 0 16,0-1 128-16,1-2-128 0,-1 1 0 0,0-1 0 16,2 2 0-16,-2-5 0 0,-1 3 0 0,-3-1 0 0,-1 0 0 15,0 0 0-15,2 1 0 0,2-2 0 0,-3 1 0 16,0 0 0-16,0-1 0 0,-4 2 0 0,-1 1 0 15,-2-1 0-15,1 1 0 0,2-2 128 0,0 0-128 16,2 1 0-16,0 1 0 0,1 0 0 0,-1-2 0 16,-2 2 0-16,-2-1 0 0,-1 0 0 0,-2 0 0 15,-1-3 0-15,0 0 0 0,-2-2 144 0,5 3-144 16,-2 2 0-16,-1 1 144 0,-1-1-144 0,-2 2 0 16,-2 1 0-16,-3-4 0 0,-1 1 0 0,-2 1 0 15,-1-2 0-15,1 1 0 0,0-1 0 0,-2 3 0 16,-3-2-320-16,2-1 16 0,-2 2 16 0,-1-1 0 15,-3-1 64-15,1 2 16 0,-1-2 0 0,-1 1 0 16,-2 0-160-16,-1 1-16 0,-1-2-16 0,1 1-10640 16,-1 2-2128-16</inkml:trace>
  <inkml:trace contextRef="#ctx0" brushRef="#br0" timeOffset="15292.25">9795 8442 17503 0,'0'0'768'0,"0"0"176"0,-4-10-752 0,4 10-192 16,-3-9 0-16,3 9 0 0,0 0 3072 0,0 0 592 15,0 0 112-15,0 0 32 0,0 0-2976 0,0 0-608 16,-9 1-224-16,0 4 176 0,0-1 32 0,-1 4 16 16,-1 2 0-16,-2 5 0 0,-3-1 128 0,2 3 32 15,0 1 0-15,-3 0 0 0,0 1 176 0,-1 0 32 16,-3 2 16-16,1 1 0 0,1-1-16 0,-1-1 0 0,-1-1 0 0,0 1 0 15,0-2-288-15,2 2-64 16,-2-1-16-16,3 3 0 0,-2-1-224 0,1 1 0 0,-1 2 128 0,3-3-128 16,2-2 0-16,1 1-192 0,3-3 48 0,2-3 0 31,2-2-1680-31,7-12-336 0,0 0-64 0,0 0-12608 0</inkml:trace>
  <inkml:trace contextRef="#ctx0" brushRef="#br0" timeOffset="15489.41">9410 8582 34431 0,'0'0'1536'0,"-1"-9"304"0,0 1-1472 0,1 8-368 0,2-9 0 0,-2 9 0 15,0 0 912-15,9-4 112 0,-9 4 32 0,12 0 0 16,0 4-544-16,0 3-128 0,-2 5 0 0,2 2-16 0,-1 5-368 16,2 2 0-16,1 1 0 0,-1 3 0 15,1 3 0-15,0 2-128 0,1 0 0 0,0 1 0 16,2 1 128-16,0-2 0 0,1 1 0 0,2 0-128 15,2-2-352-15,-1-2-64 0,0-2-16 0,0-3-10656 16,-2-5-2144-16</inkml:trace>
  <inkml:trace contextRef="#ctx0" brushRef="#br0" timeOffset="16268.25">1830 2402 21359 0,'0'0'944'0,"0"0"208"0,0 0-928 0,0 0-224 0,-7 1 0 0,7-1 0 16,0 0 1152-16,0 0 192 0,0 0 48 0,0 0 0 15,0 0-448-15,0 0-96 0,0 0-16 0,0 0 0 16,0 0-128-16,0 0-48 0,5 13 0 0,1-1 0 16,1-3-128-16,1 2-16 0,1 0-16 0,0 2 0 0,0 0-336 0,1 2-160 15,1 0 160-15,2 4-160 0,0 0 0 0,0 0 0 16,-1-3 0-16,-1 3 0 0,0 0 0 0,1 0 0 15,1-1 0-15,-3-3 0 16,-1-2-352-16,0-1-160 0,2-3-48 0,1-2-9120 16,-1-2-1840-16</inkml:trace>
  <inkml:trace contextRef="#ctx0" brushRef="#br0" timeOffset="16511.14">2414 2428 35359 0,'-15'-16'1568'0,"4"10"320"0,0 1-1504 0,0 1-384 15,1 4 0-15,10 0 0 0,0 0 512 0,-9 4 16 0,0 2 16 0,1 3 0 16,-1 2-544-16,1 3 0 0,-1 2 0 0,0 6 0 16,-2 5 0-16,-1 6 0 0,1 2-160 0,-2 7 160 15,-3 1 0-15,0 4 0 0,1 1-144 0,-4 0 144 16,-3-1 0-16,1 1 0 0,2 2 0 0,-1-2 0 15,1 0 0-15,2 2 0 0,0 1 0 0,2-4 0 16,2-5-208-16,4-3 64 0,2-4 16 0,1-3-10704 16,2-3-2144-16</inkml:trace>
  <inkml:trace contextRef="#ctx0" brushRef="#br0" timeOffset="19461.87">3186 3938 20959 0,'0'0'928'0,"0"0"192"0,0 0-896 0,0 0-224 0,0 0 0 16,0 0 0-16,0 0 880 0,0 0 128 16,0 0 16-16,0 0 16 0,0 0-736 0,0 0-160 0,0 0-16 0,0 0-128 15,0 0 0-15,0 0 0 0,0 0 0 0,0 0 0 16,-4 10 0-16,4-10 0 0,-1 9 0 0,1-9 0 15,-4 11 0-15,4-11 0 0,0 10 0 0,0-10 0 16,0 0 416-16,1 13-32 0,-1-13 0 0,4 9 0 16,-4-9 384-16,0 0 64 0,6 12 0 0,0-1 16 15,2 0-400-15,-2-3-96 0,-6-8-16 0,11 11 0 16,-1-4-336-16,-1 1 144 0,-9-8-144 0,12 7 0 16,-12-7 128-16,12 4-128 0,-12-4 0 0,12 1 0 15,-12-1 176-15,11-3-176 0,-2-1 160 0,-9 4-160 16,8-7 128-16,-1-1-128 0,-2 0 0 0,-1-1 144 15,-1-4 0-15,-1 1 0 0,-1 2 0 0,1-1 0 16,-2 1 368-16,1 1 64 0,-2-1 0 0,1 10 16 0,-2-10-96 16,2 10-32-16,0 0 0 0,0 0 0 0,-1-12-320 0,1 12-144 15,-2-9 128-15,2 9-128 0,0 0 0 0,0 0 0 16,0 0 0-16,-11-1 0 0,1 2 0 16,1 4 0-16,-1 3 0 0,1-1 0 0,0-1 0 0,0 3 0 15,0 2 0-15,1-1 0 0,-1-1 0 0,4 2 0 16,1-1 0-16,1 1 0 0,3-11 0 0,-2 10 0 15,2-10 0-15,0 12 0 0,0-12 0 0,0 0 0 16,0 0 0-16,5 10 0 0,-5-10 0 0,6 8 0 16,-6-8 0-16,0 0 0 0,12 5 0 0,-12-5 0 15,0 0 128-15,11 3-128 0,-11-3 128 0,9-3-128 16,-9 3 0-16,8-4 128 0,-3-2 16 0,0-2 0 16,-5 8 0-16,6-9 0 0,-2 1 64 0,2 0 16 0,0-1 0 0,-1 0 0 15,-1 0-64-15,-4 9-16 0,4-9 0 0,0-2 0 16,-1 2 0-16,-3 9 0 0,1-10 0 0,-1 10 0 15,1-11-16-15,-1 11-128 0,-2-9 192 0,2 9-64 16,-3-9-128-16,3 9 128 0,-6-9-128 0,6 9 128 16,0 0-128-16,-10-5 0 0,3 0 0 0,7 5 128 15,-10-2-128-15,10 2 0 0,0 0 144 0,-10 3-144 16,1 1 0-16,0-2 128 0,9-2-128 0,-11 8 0 16,1 0 0-16,1 4 128 0,1-2-128 0,1 3 0 15,0 0 0-15,0 0 0 0,1 3 0 0,2 0 0 16,0-2 0-16,1 0 0 0,1-1 0 0,2 0 0 15,0-13 0-15,3 13 0 0,1 0 0 0,-4-13 0 16,8 10 128-16,-8-10-128 0,13 5 128 0,-1-1-128 16,0-2 144-16,-1-3-144 0,1 0 192 0,-1-2-192 15,-1-2 176-15,0-2-176 0,0 1 160 0,-3-1-160 0,0-3 192 0,-1-1-64 16,1 2-128-16,-1-2 192 0,1 0 112 0,-2-1 16 16,-1 3 0-16,0-4 0 0,1 2 16 0,0 0 16 15,-1 1 0-15,0-1 0 0,0 1-80 0,-4 10-16 16,3-11 0-16,-3 11 0 0,0 0-64 0,0 0 0 15,0 0-16-15,0 0 0 0,0 0 0 0,0 0 0 16,0 0 0-16,-7 9 0 0,-1-2-48 0,1 0-128 16,-1-1 192-16,0 1-64 0,-1-7-128 0,9 0 192 15,-8 11-192-15,2-3 192 0,-1 0-192 0,7-8 128 16,-4 10-128-16,1 1 128 0,3-11-128 0,3 13 0 16,0 0 0-16,3-1 0 15,2-1-1104-15,2 1-304 0,1 0-64 0,2 2-11504 16,4 4-2288-16</inkml:trace>
  <inkml:trace contextRef="#ctx0" brushRef="#br0" timeOffset="21278.82">4424 5162 18079 0,'0'0'800'0,"0"0"160"0,-2-9-768 0,2 9-192 0,0 0 0 0,-1-9 0 16,-2 0 1600-16,3 9 288 0,0-10 48 0,0 10 16 15,0-10-960-15,0 10-192 0,0 0-32 0,3-10-16 16,0 1-496-16,-3 9-80 0,0 0-32 0,2-10 0 15,-2 10 16-15,0 0 0 0,0 0 0 0,0 0 0 16,0 0-160-16,0 0 0 0,-8-1-160 0,8 1 160 16,-9 1 192-16,0 5 144 0,-1-2 32 0,0 2 0 15,1 3 176-15,0 2 32 0,-1 2 16 0,1-2 0 16,-2 2-256-16,2 0-48 0,0 6-16 0,0 0 0 16,0 1-144-16,1 1-128 0,1 1 144 0,3-1-144 0,1-2 176 0,0-1-176 15,2-2 192-15,-1-2-192 0,2-2 208 0,0-12-64 16,2 9-16-16,-2-9 0 0,5 8 0 0,-5-8 0 15,0 0 0-15,9 3 0 0,1-3 224 0,1 0 32 16,-11 0 16-16,13-8 0 0,0-2-80 0,-1-2 0 16,-2 0-16-16,-1-1 0 0,-1-1-112 0,0-1-32 15,0 1 0-15,0 1 0 0,-3 0 64 0,0 1 16 16,0 0 0-16,0 1 0 0,-2 2 96 0,0 1 32 16,-3 8 0-16,0 0 0 0,0-9-144 0,0 9-32 15,0 0 0-15,0 0 0 0,-6-7-192 0,6 7 0 16,-7-2 128-16,7 2-128 0,0 0 0 0,-10 3 0 15,1 0 0-15,9-3 0 0,0 0 0 0,-9 9 0 0,3-2 0 0,0 0 0 16,3 1 0-16,3-8 0 0,-2 12-128 0,2 0 128 16,0 0 0-16,3-1-128 0,1 1 128 0,2 1 0 15,1-1 0-15,2-1-128 0,1-3 128 0,2 0 0 16,-1-3 0-16,2 1 0 0,0-1 0 0,1-1 0 16,2-4 0-16,-3 0 0 0,-2-3 0 0,0-1 0 15,-2-1 0-15,0 0 0 0,-1 0 0 0,-2-3 144 16,0-3-144-16,-1 0 192 0,-1-1-192 0,-2-1 192 15,0 0-64-15,-1-2-128 0,-1 1 192 0,0-3-64 16,0 0 128-16,0 0 32 0,-1 3 0 0,-2 2 0 16,0-2-48-16,-1 2-16 0,-1 3 0 0,-1 1 0 15,-2-2-80-15,-1 3-16 0,0 3 0 0,-3 2 0 0,-1 2-128 16,-1 2 0-16,-2 3 0 0,0 1 0 16,1-2 0-16,0 3 0 0,0 5 0 0,0-3-176 15,1 2 176-15,1-1 0 0,0-1 0 0,1 0 0 0,0-2 0 0,3 5 0 16,3-2 0-16,1 0 0 0,5-10 0 0,-3 14 0 15,3-3 0-15,4 0-128 0,1-1-192 0,3 3-48 16,2-2 0-16,2 0 0 16,0 1-1744-16,2 0-368 0,2-2-64 0,2 2-13504 0</inkml:trace>
  <inkml:trace contextRef="#ctx0" brushRef="#br0" timeOffset="23714.67">5894 6230 13407 0,'0'0'592'0,"0"0"128"0,0 0-576 0,0 0-144 16,0 0 0-16,0 0 0 0,0 0 1920 0,-5-5 368 16,5 5 64-16,0 0 16 0,-5-8-832 0,5 8-144 15,0 0-48-15,0 0 0 0,0 0-384 0,-7-6-96 16,7 6-16-16,0 0 0 0,0 0-304 0,-9 0-64 15,9 0-16-15,-9 4 0 0,2 3-464 0,2 1 0 16,1 2 0-16,0 3 0 0,0 3 0 0,2 1 0 16,-1 1 0-16,1 0 0 0,0 2 0 0,2-2-128 0,0-2 128 15,2-3-160-15,0-3 160 0,1-1 0 0,-1 0-144 16,-2-9 144-16,6 10 0 0,-6-10 0 0,0 0 0 0,0 0 0 16,0 0 0-16,0 0 192 0,9 4-192 0,-9-4 192 15,0 0 256-15,9 0 48 0,-9 0 16 0,9-7 0 16,-9 7 96-16,8-7 32 0,-8 7 0 0,8-9 0 15,-2 0-256-15,-1 0-64 0,1 0 0 0,-2 0 0 16,-4 9-192-16,2-11-128 0,-1 1 160 0,-1 3-160 16,0 7 0-16,-1-9 128 0,1 9-128 0,-4-6 0 15,4 6 0-15,0 0 0 0,-6-5 128 0,6 5-128 16,-8-3 0-16,8 3 0 0,0 0 0 0,-9 3 0 16,9-3 0-16,-8 7 0 0,1 3 0 0,2 0 0 15,1 2 0-15,0-1 0 0,0 0 0 0,3-1 0 16,1 1-128-16,3 0 128 0,-3 0 0 0,1-2 0 15,-1-9 0-15,5 10 0 0,-1-2 0 0,-4-8 0 0,0 0 0 16,9 6 0-16,-9-6 0 0,11 2 0 0,-2-2 0 16,1-1 0-16,1 0 144 0,0-3-144 0,0-2 256 0,-1 0-16 15,-1-2-16-15,1-2 0 0,-3 0-16 0,3 0 0 16,-3-3 0-16,1 1 0 0,-1 1 0 0,-1 0 0 16,-1-1 0-16,-1 3 0 0,0 1 48 0,-1-1 16 15,-2-1 0-15,-1-1 0 0,0 1 0 0,-1 1 0 16,-2-2 0-16,-1 2 0 0,-1 0-16 0,0-1-16 15,-2 2 0-15,0 1 0 0,-1 1 112 0,0 2 32 16,8 4 0-16,-10-4 0 0,-1 0-64 0,2 0 0 16,1 2 0-16,8 2 0 0,0 0-112 0,-9 1-16 15,9-1-16-15,0 0 0 0,-9 5-176 0,9-5 0 0,0 0 0 0,-4 12 0 16,3-2-304-16,1 2 16 0,1 0 0 16,3 3 0-1,1 0-1392-15,3 3-288 0,0 0-48 0,2 4-16 16,2-2-1568-16,1 0-320 0</inkml:trace>
  <inkml:trace contextRef="#ctx0" brushRef="#br0" timeOffset="24699.51">7599 6985 10127 0,'0'0'896'0,"0"0"-704"0,0 0-192 0,0 0 0 16,-5-7 3520-16,0 1 688 0,5 6 128 0,-7-7 16 16,1 2-2560-16,6 5-528 0,-7-8-112 0,1 3 0 15,6 5-560-15,-9-3-96 0,0-2-32 0,1 4 0 16,8 1-272-16,-8-3-48 0,8 3-16 0,-9 3 0 16,0-1-128-16,9-2 0 0,-8 5 0 0,1 3 0 15,0 4 0-15,0-2 0 0,1 1-176 0,0 1 176 16,1 1 0-16,0 0-160 0,1-2 160 0,1 1 0 15,1 1 0-15,0-1 0 0,1-3 0 0,1-9 0 16,0 0 0-16,3 11 0 0,-3-11 0 0,0 0 0 16,0 0 0-16,10 5 0 0,1-1 0 0,-1-4 0 0,-10 0 304 0,12-3 16 15,-2 2 0-15,1-4 0 0,-1-2 96 0,0 0 32 16,1 0 0-16,-2 0 0 0,-1 3-48 0,0-2 0 16,0-5 0-16,-2 2 0 0,-1 0-208 0,2 1-32 15,-2-4-16-15,1 2 0 0,0 0-144 0,-2-1 0 16,-2 1 0-16,1-1 128 0,-2 2-128 15,-1 0 0-15,-1 1 0 0,1 8 0 0,-5-9 0 0,-1 3 0 16,0 2 0-16,-2 0 0 0,-1 2 0 0,-1 5-144 16,-4 1 144-16,1 1 0 0,0 0 0 0,2 2 0 15,0 1 0-15,2 2 0 0,0-2 0 0,0 1 0 16,1 0 0-16,2 2 0 0,0-2 0 0,2 1 0 0,0 1 0 16,4-11 0-16,-2 10 0 0,2-10 0 0,1 12 128 0,3-3-128 15,-4-9 0-15,9 8 0 0,0-2 0 0,2 0 0 16,1-3 0-16,1 0-128 0,0 0 128 0,1-3-208 15,0-3 208-15,1-1 0 0,-1 0-160 0,-1-1 160 16,-1 0 0-16,-1 0 0 0,0-1 0 0,-2 0 0 16,-1-3 176-16,0 0-48 0,-1-1-128 0,0 1 192 15,0 0-32-15,-2 0-16 0,0 0 0 0,-1 0 0 16,-4 9 96-16,2-11 16 0,1 1 0 0,-2 2 0 16,-1-1 0-16,-1 1 16 0,1 8 0 0,-3-6 0 15,3 6-80-15,-6-6-32 0,-2 1 0 0,0 3 0 16,-1-2 0-16,0 2 0 0,-1 2 0 0,-1 0 0 15,1 2-160-15,-1-1 128 0,1 2-128 0,1-1 128 16,0 2 64-16,1 1 0 0,0 1 0 0,1 0 0 16,1 2 64-16,1 1 32 0,1 1 0 0,1 1 0 0,2 1-288 0,1 1 160 15,1 0-160-15,3 0 128 0,1 0-128 0,3 0 0 16,0-1 0-16,2 1-176 16,1-3-1040-16,1 0-192 0,2-2-64 0,2 0 0 15,2 1-1536-15,1-2-320 0</inkml:trace>
  <inkml:trace contextRef="#ctx0" brushRef="#br0" timeOffset="25820.97">9316 7219 11967 0,'0'0'1072'0,"0"0"-864"16,0 0-208-16,0 0 0 0,8-9 2240 0,-8 9 384 16,8-4 96-16,-8 4 16 0,8-6-1872 0,-8 6-368 0,5-9-80 0,-5 9-16 15,0 0-16-15,0 0-16 0,0 0 0 16,0 0 0-16,0 0 80 0,0 0 0 0,0 0 16 0,0 0 0 15,-8 5 240-15,8-5 64 0,-8 10 0 0,1-3 0 16,-1-1-128-16,8-6-32 0,-9 7 0 0,2 1 0 16,7-8-336-16,-5 9-64 0,5-9-16 0,-5 8 0 15,5-8-192-15,-3 10 0 0,3-10 0 0,0 10 0 16,0-10 0-16,0 0 0 0,7 11 0 0,-7-11 0 16,9 10 0-16,1-3 0 0,1-5 0 0,0 0 0 15,1-2 0-15,0-3 0 0,-2 2 0 0,1-4 0 16,-1-1 0-16,0 4 0 0,0-2 128 0,-3-1-128 15,1-2 0-15,0 1 176 0,-1-1-176 0,-7 7 160 16,7-8 96-16,0 2 32 0,-2-2 0 0,0 0 0 16,1-2 224-16,-2 1 32 0,-2-2 16 0,-1 2 0 15,-1 9-80-15,2-10-16 0,-2 2 0 0,0 8 0 0,-2-11-112 16,2 11-32-16,-5-9 0 0,5 9 0 0,-6-6-160 0,-2 2-32 16,-1 0-128-16,-2 4 192 0,0 1-192 0,-2 3 0 15,-2 0 0-15,1 0 0 0,-2-2 0 0,-1 2-128 16,0 2 128-16,3 3 0 0,0-1 0 0,-1 3 128 15,2 2-128-15,-1 0 192 0,1-1-16 0,1 0-16 16,2-2 0-16,1 3 0 0,-1 0-160 0,5 0 0 16,3-1 0-16,2-12 0 0,0 14 0 0,2-3 0 15,-2-11 0-15,7 13 0 0,-1-3-176 0,3-2-16 16,2-3 0-16,-1-1 0 0,1-4 0 0,-1 0 0 16,1-4 0-16,0 2 0 0,1-2 192 0,0-1 0 15,1-2 0-15,0-1 0 0,-1 2 144 0,-1-3-144 16,1 1 192-16,0-1-192 0,-1-2 144 0,1 0-144 0,0-1 0 0,0 1 144 15,-2 4-144-15,1-4 0 0,-2 1 0 16,-1-1 0-16,-1 1 0 0,0 1 128 0,-2-2-128 0,-5 11 0 16,4-10 0-16,-4 10 0 0,3-9 0 0,-3 9 0 15,-3-9 0-15,3 9 0 0,-7-7 128 0,7 7-128 16,-9-5 192-16,0 2 0 0,0 1 0 0,0 2 0 16,-1 2 96-16,0 1 32 0,1 1 0 0,0 0 0 15,0 0-144-15,9-4-32 0,-10 5 0 0,0 3 0 16,4 1-144-16,-1 1 0 0,2-1 0 0,1 2 0 15,4-11 0-15,-5 11 0 0,1-1 0 0,2 0 0 16,0 2 0-16,2-2 0 0,0-10 0 0,3 13 0 16,-1 0 0-16,-2-13 0 0,4 11 192 0,-4-11-64 15,7 10 16-15,-1-1 0 0,-6-9 0 0,10 7 0 16,-3-1-144-16,-7-6 0 0,11 3 0 0,-1-2 128 0,1-2-416 16,2-2-96-16,-2 1 0 0,2-2-11840 15,1-3-2352-15</inkml:trace>
  <inkml:trace contextRef="#ctx0" brushRef="#br0" timeOffset="28958.82">5366 4335 12895 0,'0'0'1152'0,"3"-7"-928"0,-2-4-224 0,2 3 0 16,1-3 1616-16,1 0 288 0,1 1 48 0,-1-1 16 15,-2 1-1584-15,1-1-384 0,0 2 0 0,-1-1 0 16,-3 2 0-16,0 8 128 0,0 0-128 0,0 0 128 16,-3-8 432-16,3 8 80 0,0 0 0 0,0 0 16 15,0 0-64-15,0 0-16 0,-5-5 0 0,5 5 0 16,0 0-256-16,0 0-48 0,-2-8-16 0,2 8 0 16,3-8 0-16,-3 8-16 0,0-7 0 0,0 7 0 15,0-7 288-15,0 7 64 0,0 0 16 0,0 0 0 0,0 0 128 0,0 0 32 16,0 0 0-16,-10 4 0 0,-1 1-320 0,11-5-64 15,-9 9-16-15,1-1 0 0,2 0-192 0,-1 1-48 16,1 0 0-16,2 2 0 0,0-1-128 0,0 2 128 16,0-3-128-16,0 1 128 0,4-10-128 0,-4 12 0 15,2 0 0-15,-2-2 0 0,0-1 0 0,0 1 128 16,0-1-128-16,1 0 0 0,1 0 0 0,2-9 0 16,-4 10 0-16,1-2 0 0,3-8 0 0,-2 12 0 15,2-12 128-15,0 9-128 0,0-9 0 0,0 0 128 16,0 0-128-16,0 0 128 0,0 0-128 0,0 0 192 15,0 0-192-15,0 0 192 0,10 0 128 0,-10 0 16 16,0 0 16-16,9-5 0 0,-9 5 0 0,8-4 0 0,-8 4 0 16,6-7 0-16,-6 7-224 0,0 0-128 15,6-10 160-15,-6 10-160 0,0 0 0 0,0 0 0 0,0 0 0 0,0 0 0 16,1-9 0-16,-1 9-160 0,0 0 160 0,0 0-192 16,0 0 192-16,0 0 0 0,-3-9-144 0,3 9 144 15,0 0 0-15,0 0 0 0,0 0 0 0,0 0 0 16,0 0 0-16,0 0 0 0,0 0 176 0,10-6-176 15,-10 6 128-15,0 0-128 0,0 0 0 0,0 0 0 16,11 4 0-16,-11-4 0 0,8 10 0 0,-8-10 0 16,5 9 0-16,-5-9 0 0,0 0 0 0,4 11 0 15,-4-11 0-15,4 8 0 0,-4-8 0 0,0 0 0 16,0 0 0-16,0 0 0 0,11 5 0 0,-11-5 0 16,11 0 192-16,0-2-64 0,-11 2-128 0,11-4 192 15,0-1-192-15,-3-1 0 0,0 1 0 0,-1-1 0 0,1-1 0 16,-1-1 224-16,-1 2-64 0,1-1-16 0,1 2 0 15,-2-3 0-15,-2 0 0 0,0 1 0 0,-4 7-144 0,4-8 128 16,-2-3-128-16,0 2 128 0,-2 0-128 0,0 1 0 16,1-2 0-16,-2 1 128 0,-3 0-128 0,1 1 128 15,1-1-128-15,2 9 128 0,-7-7 96 0,2 1 16 16,0 0 0-16,5 6 0 0,-8-6-16 0,0 3 0 16,8 3 0-16,-9 2 0 0,0-2-48 0,9 0-16 15,-11 5 0-15,2 3 0 0,0 0-160 0,0 2 0 16,-2 0 0-16,2 2 0 0,2 1 0 0,1 0 0 15,-2-1 0-15,2 1 0 0,1 0 0 0,0 0 0 16,1 1 0-16,1-1 0 0,2-2-144 0,-1 1 144 16,2-1 0-16,0 0 0 0,2-1 0 0,0 2 0 15,1-4 0-15,2 1 0 0,-5-9 0 0,7 8 0 0,-1-3 0 16,2-1 0-16,-8-4 0 0,10 2 0 0,-10-2 0 0,13-2 0 16,-1-1 0-16,-1 1 0 0,-2-4 0 0,0 1 0 15,-1 0 0-15,0-2 0 0,-1-3 0 0,1 2 0 16,-1 0 0-16,-1-1 0 0,-1 1 0 0,-1-2 0 15,-1 2 0-15,-3 8 128 0,3-10-128 0,-3 10 0 16,-3-8 0-16,3 8 128 0,0 0-128 0,-4-9 0 16,4 9 0-16,-6-5 176 0,6 5-176 0,0 0 160 15,0 0-160-15,-10 1 0 0,10-1 0 0,-9 2 0 16,9-2 0-16,-8 6 0 0,8-6 0 0,-7 6 0 16,7-6 0-16,-7 8 0 0,7-8 0 0,-6 8 0 15,6-8 0-15,-4 8 0 0,4-8 0 0,0 0 0 16,-4 9 0-16,4-9 0 0,0 0 0 0,0 0 0 15,0 0 0-15,0 0 0 0,0 0 0 0,0 0 0 0,0 0 0 16,8 6 0-16,-8-6 0 0,9 3 0 0,-9-3 0 0,9 0 0 16,-9 0 0-16,8-5 0 0,-8 5 128 15,0 0-128-15,7-7 0 0,-7 7 128 0,0 0-128 0,0 0 160 16,0 0-160-16,0 0 160 0,0 0-160 0,0 0 0 16,0 0 0-16,0 0 128 0,0 0-128 0,0 0-256 15,8 9 64-15,-1 0-12160 16,-7-9-2432-16</inkml:trace>
  <inkml:trace contextRef="#ctx0" brushRef="#br0" timeOffset="32574.17">9222 3002 26255 0,'0'0'1152'0,"-10"0"256"0,0 0-1120 0,2 0-288 0,8 0 0 0,-8 1 0 16,8-1 672-16,-9 0 80 0,9 0 16 0,0 0 0 16,0 0-416-16,-8 0-80 0,8 0-16 0,0 0 0 15,0 0-256-15,0 0 0 0,0 0 128 0,0 0-128 0,-8 5 0 16,8-5 0-16,-8 7 0 0,8-7 0 0,0 0 272 0,-6 12 0 16,6-12 0-16,-7 6 0 0,2 2 512 0,-1 1 112 15,-1-1 0-15,1 2 16 0,-1-2-144 0,-2 4-16 16,0 1-16-16,0 0 0 0,0 0-272 0,-1 0-48 15,0 0-16-15,1 1 0 0,1-1-272 0,3 0-128 16,1-1 0-16,1-1 128 0,3-11-128 0,0 0 0 16,0 0 0-16,6 6 0 0,-6-6 0 0,0 0-144 15,11 1 144-15,0-2-160 0,-1-2 160 0,1 0 0 16,-2-4 0-16,0 1 0 0,1-5 0 0,1 2 0 16,-2-1 0-16,0-2 0 0,0 0 176 0,0 3-48 15,-1 0 0-15,1 1 0 0,0-5 0 0,-1 3 0 16,0 0 0-16,-2 3 0 0,0-3-128 0,-2 3 0 15,-1-3 144-15,-3 10-144 0,3-11 0 0,-2 2 144 0,-1 9-144 16,-1-9 0-16,0-2 256 0,1 11-48 0,-3-9-16 0,3 9 0 16,0 0 16-16,-4-7 0 0,4 7 0 0,0 0 0 15,0 0-208-15,-8-2 0 0,8 2 0 0,-10-1 0 16,2 1 176-16,8 0-176 0,-10 2 192 0,1 2-192 16,1 1 240-16,0 2-64 0,-1-1-16 0,1 2 0 15,0 0-160-15,0 2 192 0,-1-1-192 0,1 2 192 16,-1 1-64-16,1 2-128 0,1 2 192 0,0-2-64 15,1-4-128-15,0 2 0 0,1 0 0 0,3-2 0 16,-1 2 0-16,3-12 0 0,0 8 0 0,0-8 0 16,5 9 0-16,-5-9 0 0,8 7 0 0,1-6 0 15,-9-1 0-15,13 0 0 0,0-1 0 0,0 1 0 16,0-6 0-16,2 1-176 0,-1-1 176 0,2-1-192 16,-1 1 64-16,1-1 0 0,0-1 0 0,-2 3 0 15,-2 1 128-15,-2 0 0 0,0-1 0 0,-2 1 0 0,-8 4 0 16,9-9 0-16,-1 1 0 0,-1 2 0 0,-7 6 0 15,6-11 0-15,0-1 0 0,-3 2 0 0,1-2 0 0,0 2 0 16,1 2 0-16,1-2 128 0,-2-1-128 0,-2 2 0 16,1 0 0-16,-3 9 0 0,4-9 0 0,-4 9 0 15,0 0 0-15,0 0 0 0,0 0 0 0,0 0 128 16,-7-5-128-16,7 5 0 0,0 0 192 0,-10 2-48 16,1 2 0-16,-2 3 0 0,-1 0-144 0,1 4 0 15,-1 1 0-15,0-1 0 0,-1 1 128 0,0 0 0 16,-1 1 0-16,1 0 0 0,0-1-128 0,1 1 0 15,2 0-160-15,2-2 160 0,1 0 0 0,2-2 0 0,1 0 0 16,4-9 0-16,-2 9 0 0,2-9 0 0,-3 9 0 16,3-9 0-16,-1 9 0 0,1-9 0 0,1 10 0 0,-1-10 0 15,0 0 0-15,0 0 0 0,0 0 0 0,6 7 0 16,-6-7-368-16,0 0 32 0,10 6 0 0,-10-6 0 31,13 0-1504-31,-2-2-288 0,0 0-64 0,-1-1-8864 0,-1-3-1760 0</inkml:trace>
  <inkml:trace contextRef="#ctx0" brushRef="#br0" timeOffset="33000.41">9880 2836 33119 0,'0'0'1472'0,"0"0"288"0,0 0-1408 0,0 0-352 16,0 0 0-16,0 0 0 0,0 0 800 0,5 13 96 16,-5-13 0-16,5 13 16 0,-1-1-368 0,-1 1-80 0,-1 1-16 0,1 1 0 15,-3-1-192-15,1 3-64 0,0 0 0 0,1 2 0 16,-2 1-192-16,-2 4 0 0,2-1 0 0,0 3 0 16,2-1 0-16,-2 0 0 0,-2-3 0 0,0 3 0 15,-1-2 0-15,2-1 128 0,-2-1-128 0,2-1 0 16,0-1 0-16,1-2-160 0,-2-5 32 15,1 0 0 1,0-2-704-16,1-10-144 0,0 0-32 0,0 0-9744 0,-4 9-1968 0</inkml:trace>
  <inkml:trace contextRef="#ctx0" brushRef="#br0" timeOffset="33208.75">9710 3046 20271 0,'0'0'896'0,"-1"-8"192"0,-2-1-880 0,3 9-208 0,0 0 0 0,0 0 0 0,11-8 4560 0,0 3 880 16,1 2 160-16,2-2 32 0,2 4-4480 0,1-3-912 15,1 1-240-15,4 2 0 0,3 1 0 0,0 0 0 16,0 1 0-16,0 2 0 0,-1-2-144 0,0 2-112 16,-2 1 0-16,-1 0-16 15,-2 1-1552-15,0-2-304 0,-4 2-64 0,0-1-8240 16,-5 0-1664-16</inkml:trace>
  <inkml:trace contextRef="#ctx0" brushRef="#br0" timeOffset="33544.68">10063 3170 16575 0,'0'0'1472'0,"-1"10"-1168"15,-2 1-304-15,1 1 0 0,1-5 2240 0,1-7 384 0,-2 12 64 0,2-12 32 16,0 11-1296-16,0-2-256 0,0-9-48 0,2 7-16 16,-2-7-176-16,0 0-32 0,0 0-16 0,0 0 0 15,2 10-16-15,-2-10 0 0,0 0 0 0,0 0 0 16,0 0-208-16,0 0-32 0,0 0-16 0,11 3 0 15,-2-1-288-15,-9-2-48 0,0 0-16 0,10-5 0 16,-1-2-128-16,-1 1-128 0,1-1 144 0,-9 7-144 16,8-10 128-16,-3-2-128 0,-1 0 0 0,0-1 144 15,0 0-16-15,-1 0 0 0,-2-1 0 0,-1 1 0 16,-1-3 208-16,-1 0 48 0,2 2 0 0,-1 1 0 16,0 1 0-16,-1 0 0 0,1 2 0 0,1 0 0 15,1-2-224-15,2 1-32 0,-2 2-128 0,2 0 192 16,0-1-192-16,-3 10 0 0,2-8 128 0,-2 8-128 15,5-10 0-15,-5 10 0 0,7-7 0 0,-7 7 0 0,0 0-336 0,10-4 32 16,-1 3 16-16,-9 1 0 16,12 0-768-16,0 1-160 0,0 2-16 0,1-1-16 15,0 1-1696-15,1 1-320 0,2 0-80 0,-1 1-16 16,1-1 128-16,0 0 32 0</inkml:trace>
  <inkml:trace contextRef="#ctx0" brushRef="#br0" timeOffset="34000.49">10520 3024 25215 0,'0'0'1120'0,"0"0"224"0,0 0-1072 0,0 0-272 16,5-7 0-16,-5 7 0 0,0 0 1584 0,0 0 256 0,0 0 48 15,0 0 16-15,0 0-800 0,0 0-144 0,-9-2-48 0,9 2 0 16,-12 1-400-16,0 3-96 0,1-3-16 0,-2 5 0 16,0-4-272-16,-1 5-128 0,1-1 128 0,0 2-128 15,0-2 0-15,2 1 0 0,0 3 0 0,1 1 0 16,1-1 0-16,0 2 0 0,1-2 0 0,1 1 0 15,1-2 0-15,2 1 0 0,0 2 0 0,1 3 0 16,2-1 0-16,1 2 0 0,0-2 144 0,1-1-144 16,2 0 0-16,-1-1 0 0,2-2 0 0,2 2 128 15,-1-3-128-15,3 0 0 0,-1-4 0 0,3 1-128 16,0-3-176-16,0-1-16 0,1-2-16 0,2-3 0 16,0-1-112-1,0-1 0-15,0-3-16 0,-1 0 0 0,-2-1 192 0,1 0 32 0,-1-1 16 0,0-2 0 16,0-1 224-16,-3 0 0 0,1-1 0 0,-1-3 0 15,-1 4 0-15,1-1 0 0,-2 3 0 0,0 0 0 16,-1 1 0-16,-1 2 0 0,-1-1 0 0,-2 9 0 0,2-7 128 0,-2 7 32 16,0 0 0-16,0 0 0 0,0 0 256 0,0 0 48 15,0 0 16-15,-3 11 0 0,3-11-96 0,-4 13 0 16,2-3-16-16,-1 1 0 0,2-1-368 0,-1 2 144 16,1 0-144-16,0 1 0 0,1-2 128 0,0 1-128 15,0 0 0-15,1 1 0 0,2-1 0 0,-1 1 0 16,1-3 0-16,1 1 0 0,1-2-128 0,1-1-144 15,1-2-32-15,1 1 0 16,0 0-2192-16,-8-7-448 0,10 3-96 0</inkml:trace>
  <inkml:trace contextRef="#ctx0" brushRef="#br0" timeOffset="34198.17">10736 3235 25791 0,'0'0'1152'0,"0"0"224"0,0 0-1104 0,0 0-272 0,0 0 0 0,0 0 0 15,0 0 3968-15,0 0 752 0,0 0 144 0,11 11 16 16,-4-5-4000-16,1 1-880 0,1-2 0 0,-1 1-128 31,-8-6-624-31,11 9-112 0,-4 1-32 0,1-4-11296 0,-8-6-2272 0</inkml:trace>
  <inkml:trace contextRef="#ctx0" brushRef="#br0" timeOffset="34392.96">10748 2947 27647 0,'0'0'2448'0,"-4"-7"-1952"15,4 7-496-15,0 0 0 0,0 0 2560 0,0 0 400 16,0 0 96-16,0 0 16 16,9-6-3072-16,3 3-496 0,1 1-144 0,1 2-10416 15,-1 2-2064-15</inkml:trace>
  <inkml:trace contextRef="#ctx0" brushRef="#br0" timeOffset="34809.43">11119 3182 34031 0,'0'0'1504'0,"0"0"320"0,0 0-1456 0,-1 11-368 0,1-11 0 0,3 11 0 16,-3-11 384-16,6 8 0 0,-6-8 0 0,0 0 0 15,7 10-384-15,-7-10 0 0,0 0 0 0,8 7-128 16,-8-7-256-1,0 0-64-15,0 0 0 0,11 0 0 0,-11 0-224 0,11-4-48 0,-11 4-16 0,8-9 0 16,-3-2 464-16,-3-1 80 0,1 1 32 0,1-1 0 16,-1 0 448-16,0-1 96 0,1 1 0 0,2-1 16 0,-1-1 176 0,0 1 48 15,0-3 0-15,0 5 0 0,1-1-288 0,0 3-48 16,1 0-16-16,0 2 0 0,1 1-80 0,-8 6 0 16,0 0-16-16,11-3 0 0,-11 3-176 0,11 0 0 15,-11 0 0-15,13 3 0 0,-1 1 0 0,-1 1 0 16,-11-5 0-16,11 8 0 0,1 2 0 0,-1-2 0 15,-2 1 0-15,-1 1 0 0,-2 1 0 0,2 1 0 16,0-2 0-16,-1 0 0 0,1 0 0 0,0-4 0 16,1 1 160-16,2-1-160 0,-1-1 0 0,-1 0 0 15,-9-5 0-15,12 7 0 16,0 0-2000-16,-2-6-464 0,-10-1-96 0,12 0 0 0</inkml:trace>
  <inkml:trace contextRef="#ctx0" brushRef="#br0" timeOffset="37034.11">17626 2736 15663 0,'0'0'688'0,"-2"-8"144"0,-2-1-656 0,0 1-176 0,0 0 0 15,0 2 0-15,0-1 3088 0,0 1 592 0,0 0 112 0,4 6 32 16,-6-3-2672-16,6 3-512 15,-8-3-128-15,8 3 0 0,0 0-320 0,-8 0-64 0,8 0-128 0,0 0 192 16,0 0-64-16,0 0-128 0,0 0 176 0,0 0-176 16,0 0 160-16,-5 8-160 0,2 2 128 0,2 2-128 15,0-2 288-15,1 2-32 0,0 0 0 0,0 3 0 16,0 1 80-16,0 5 16 0,0-3 0 0,0 3 0 16,0 3-48-16,0-2-16 0,1 2 0 0,-2 1 0 15,-3 3 192-15,1 2 32 0,2 3 16 0,-2 1 0 16,1 5-96-16,-1 2-32 0,2-1 0 0,-1 3 0 15,1 0-96-15,0 2-32 0,0-2 0 0,-1 2 0 16,0 0-16-16,-1 2-16 0,-1 2 0 0,1 5 0 16,2 4-96-16,0 2-16 0,-2 2 0 0,2-1 0 15,1-1-128-15,0 1 0 0,1 2 144 0,2 2-144 0,-1 0 0 16,2 1 0-16,2 1 0 0,0-3 0 0,1-5 128 16,0 2-128-16,0-3 128 0,0 6-128 0,-2 3 256 0,-1 2 0 15,0 1-16-15,-1-1 0 0,0-3 16 0,0-3 0 16,-3 0 0-16,0 4 0 0,0 3-48 0,-2 2 0 15,1 1 0-15,1-4 0 0,-3-3-208 0,1 1 128 16,-1-3-128-16,1 3 0 0,0 5 176 0,4 1-176 16,-1-1 192-16,2-6-192 0,-1-2 128 0,2-1-128 15,0 1 0-15,0 3 0 0,0 3 0 0,1 0 128 16,0-5-128-16,-1-1 0 0,-1-8 128 0,-1 4-128 16,1-3 0-16,-2 5 0 0,-1 3 128 0,-1-1-128 15,-2 1 144-15,1-1-144 0,-2-4 176 0,0-2-176 0,-3 1 192 16,0 0-192-16,-3 2 160 0,1 0-160 0,0 1 128 0,1-4-128 15,-1 0 128-15,1-5-128 16,1-5 128-16,0 2-128 0,1-7 0 0,0 3 128 0,2 0-128 0,2 1 0 16,1-4 128-16,-1 3-128 0,4 1 128 0,-2-5-128 15,1-3 0-15,0 0 128 0,0-4-128 0,1-1 0 16,0-1 144-16,0 1-144 0,-2-3 160 0,0 4-160 16,0-1 128-16,0 1-128 0,-2-2 0 0,0 2 0 15,-1 0 128-15,1-2-128 0,-1-1 0 0,0 1 144 16,1-2-144-16,-1-1 128 0,0-5-128 0,1 0 128 15,1-6-128-15,-1 2 0 0,1-1 0 0,0-1 0 16,1-1 0-16,0 1 0 0,0-5 0 0,1 2 0 16,-1-3 0-16,1 0 0 0,1 0 144 0,-1-1-144 15,0-2 0-15,-1 3 0 0,0 0 0 0,0-1 0 16,0-2 0-16,0 1 0 0,0-11 0 0,0 13 0 0,0-13 0 0,0 14 0 16,0-2 0-16,0 0 0 15,0-12 0-15,-1 13 0 0,1-2 0 0,0-11 0 0,1 13-144 0,2-4 0 16,-3-9 0-16,4 12 0 0,-4-12-144 0,5 9-32 15,-5-9 0-15,6 9 0 16,1-1-64-16,-7-8-32 0,0 0 0 0,12 5 0 16,-2-1-1280-16,-10-4-256 0,11 0-48 0,-11 0-15568 0</inkml:trace>
  <inkml:trace contextRef="#ctx0" brushRef="#br0" timeOffset="38458.55">16513 8603 12895 0,'0'0'576'0,"0"0"112"0,0 0-560 16,0 0-128-16,0 0 0 0,0 0 0 0,10-2 5248 0,1 1 1024 16,-2-2 208-16,3 1 48 0,1 0-5168 0,0 1-1024 15,0 0-208-15,1-1-128 0,2 4 176 0,1-2-176 16,1 0 192-16,1 0-192 0,2-2 0 0,0 1 0 15,0-1 0-15,0 0 0 0,1 1 128 0,0 1-128 0,2 3 0 0,2-3 0 16,2 0 272-16,1 0-48 0,1 0-16 0,1 0 0 16,2 0 240-16,1 0 32 0,0 0 16 0,1 0 0 15,0 0 0-15,4-2 0 0,2 1 0 0,2 0 0 16,2-3-256-16,6 2-48 0,4 1-16 0,2 1 0 16,1 0 16-16,-1 1 0 0,2 1 0 0,2-1 0 15,3 2-192-15,4-3 0 0,1 2 0 0,1 2 0 16,-1-1 0-16,-1-2 0 0,-1 0 0 0,2-1 0 15,4-1 0-15,2 1 0 0,2 0 0 0,-1 1 0 16,-3 2 128-16,0-2 0 0,0-1 0 0,1 3 0 16,4 0 0-16,1-1 0 0,0 1 0 0,-2 2 0 15,-3 0 0-15,1-1 0 0,3-1 0 0,1-1 0 16,4 2-128-16,-3 0 0 0,-1 0 0 0,-1 0 0 16,0 0 0-16,4 0 0 0,0 0 0 0,2 0 0 15,-1-1 0-15,-3 0 0 0,-6 2 0 0,2-2 0 16,2 0 0-16,3 0 0 0,2 3 0 0,-3 0 0 0,-5-2 128 0,0 0-128 15,-1-1 192-15,3 1-64 0,0 1 0 0,0-1 0 16,0 3 0-16,-4 0 0 0,-6-2-128 0,2-2 0 16,2-3 0-16,3 0 0 0,4 0 0 0,-1 1 0 15,-4 2 0-15,-2-3 0 0,-3 0 0 0,-1 0 0 16,4-6 128-16,2 5-128 0,4-1 0 0,-3 0 0 16,-2 2 0-16,-3-1 0 0,-4-3 128 0,0 0-128 15,0 0 128-15,4 2-128 0,2-1 160 0,-3 2-160 16,-3 1 192-16,-5-3-192 0,-7 2 0 0,1 0 0 15,-1-1 0-15,1 2 0 0,-1-2 128 0,2 0-128 16,0 2 144-16,-2 2-144 0,-1 0 0 0,-4-2 0 16,-5 0 0-16,-1 0 0 0,-1 0 0 0,-2 2 0 0,0-4 0 15,0 0 0-15,0 2 0 0,-1 0 0 0,0-2 0 16,-2 2 0-16,-2 0 0 0,0-1 0 0,-5 0 0 0,-1 1 0 16,0-3 128-16,-4 3-128 0,-1-1 0 0,-3-1 0 15,1 1 128-15,-2-3-128 0,-3 2 0 0,1 0 144 16,-1 2 32-16,1 0 0 0,-3 0 0 0,1 0 0 15,-1 0-176-15,-1 2-256 0,-1-1 64 0,0 2 16 16,-1-1-16-16,1 1-16 0,0-2 0 0,-2 2 0 16,1-3-144-16,-1 0-32 0,0 0 0 0,-10 0 0 31,14 1-32-31,-4 2-16 0,-10-3 0 0,12 2 0 0,-2-2 16 16,1 0 0-16,-11 0 0 0,11 0 0 0,1 0-224 0,-2 2-64 15,-10-2 0-15,12 1 0 16,-1 0-2368-16,-11-1-464 0</inkml:trace>
  <inkml:trace contextRef="#ctx0" brushRef="#br0" timeOffset="39810.55">24074 8686 20207 0,'0'0'896'0,"0"0"192"0,-9-3-880 0,9 3-208 0,-9-1 0 0,9 1 0 15,-8-3 560-15,8 3 64 0,-6-5 16 0,6 5 0 16,0 0-80-16,0 0-16 0,-7-4 0 0,7 4 0 16,0 0 16-16,0 0 0 0,0 0 0 0,0 0 0 15,0 0 256-15,0 0 48 0,0 0 16 0,0 0 0 16,13-1-240-16,0 1-32 0,0-1-16 0,0 1 0 16,1 0-16-16,1 1 0 0,1 0 0 0,1 2 0 15,1 0-192-15,0 0-32 0,3 3-16 0,0-2 0 16,1-4-208-16,3 0-128 0,0 0 160 0,-1 0-160 15,3 0 128-15,1 0-128 0,4 0 0 0,-1 0 144 0,1 0 48 16,1 2 0-16,0-1 0 0,-1 2 0 0,-1 0 160 0,-1-3 32 16,0 4 16-16,-1-2 0 0,0 1-16 0,-1-2-16 15,1 2 0-15,1-1 0 0,0 0-224 0,0 0-144 16,-1 1 192-16,2-1-192 0,3 1 0 0,1-2 0 16,0-1 0-16,1 3 0 0,-1-2 128 0,0 3-128 15,-1-3 0-15,-2 1 0 0,0-2 0 0,-4-2 0 16,0 1 0-16,-1-3 0 0,1 0 0 0,-1 2 0 15,-2-1 0-15,-1 1 0 0,-1-2 0 0,-1 0 0 16,0 1 0-16,-1 2 0 0,-2 0 0 0,0 1 0 16,-4 0 0-16,1 0-144 0,-2 1-32 0,-1-1 0 15,-1 1 0-15,-2-1 0 16,-10 0-560-16,12 0-112 0,-12 0-32 0,11 3 0 16,-11-3-2144-16,0 0-432 0,10 0-96 0,-10 0-16 0</inkml:trace>
  <inkml:trace contextRef="#ctx0" brushRef="#br0" timeOffset="40246.61">26519 8584 28559 0,'0'0'2544'0,"0"0"-2032"15,0 0-512-15,0 0 0 0,0 0 1104 0,0 0 128 16,0 0 32-16,0 0 0 0,0 0-1024 0,-9 7-240 16,1 1 0-16,1-2 0 0,0 2 0 0,-3 1 0 15,0 1 0-15,-2 4 0 0,-3 1 0 0,0-2-144 0,2 2 144 16,-4 0 0-16,-2 1 0 0,-2-1 0 0,-3 1 192 0,0 4-64 16,-2-5 128-16,1 2 16 0,1-4 16 0,2 0 0 15,0 0-64-15,1-1-16 0,0-1 0 0,3-2 0 16,1-3-208-16,2 2 0 0,-1-1 0 0,3-2 0 31,1-4-1584-31,2 2-400 0,2-1-96 0</inkml:trace>
  <inkml:trace contextRef="#ctx0" brushRef="#br0" timeOffset="40461.61">26031 8589 12895 0,'0'0'576'0,"0"0"112"0,0 0-560 0,0 0-128 16,0 0 0-16,0 0 0 0,0 0 5392 0,0 0 1056 0,4 14 208 0,1-3 32 16,2 1-4880-16,3 2-976 0,3 1-192 0,2 0-32 0,0 2-16 0,4 3 0 15,0 2 0-15,2 3 0 0,1 2-384 0,2 2-80 16,-1-1 0-16,2 2-128 0,1-1 0 0,0-1-176 16,-2-1 0-16,-1 0 0 15,1-3-640-15,0-3-128 0,2-6-16 0,-1-2-10624 16,-3-4-2128-16</inkml:trace>
  <inkml:trace contextRef="#ctx0" brushRef="#br0" timeOffset="41276.87">17578 1944 33519 0,'0'0'1472'0,"0"0"320"0,0 0-1424 0,-6 6-368 0,6-6 0 0,0 0 0 0,0 0 496 0,1 10 16 16,3 1 16-16,1 0 0 16,3 1-528-16,1 0 0 0,0-2 0 0,3 3 0 0,1 2 0 0,1 1 0 15,2 3 0-15,1-2 0 0,-2 2 0 0,1-1 0 16,1 1 0-16,0-1 0 0,0 2 0 0,0-4 0 15,1-1 0-15,-1-2 0 0,-1 1 0 0,1-3 0 16,-3-2 0-16,0-1 0 0,1-1-368 0,-1-1 32 16,2-2 0-16,2-3 0 15,1-4-1680-15,2-2-336 0,-1-3-64 0</inkml:trace>
  <inkml:trace contextRef="#ctx0" brushRef="#br0" timeOffset="41551.85">18294 1721 36687 0,'-15'-2'1616'0,"6"3"352"0,0 3-1584 0,-1 0-384 0,-1 1 0 0,2 4 0 16,0 3 256-16,-1 2-16 0,-1 3-16 0,-1-1 0 15,-1-2-224-15,0 5 0 0,-2-1 0 0,-2 4 0 16,-3 3-128-16,1 0 128 0,-3 1 0 0,-1 4 0 15,0 2 0-15,-2 1 0 0,-2-3 0 0,1 4 0 16,-2 0 0-16,2 1 0 0,0 1 0 0,0-1 0 16,1-2 0-16,2-2 0 0,3-3 0 0,3-2 0 15,3-3 0-15,4-1-160 0,2-1 160 0,5-1-192 16,3-3-2592-16,7-3-528 16</inkml:trace>
  <inkml:trace contextRef="#ctx0" brushRef="#br0" timeOffset="43152.28">18350 3643 9215 0,'0'0'400'0,"0"0"96"0,0 0-496 0,0 0 0 0,4-6 0 16,-4 6 0-16,4-8 2624 0,-4 8 448 0,0 0 64 0,6-8 32 16,2 1-2336-16,-8 7-480 0,9-6-96 0,-1-1 0 15,-2 1-256-15,1-1 0 0,-7 7 128 0,8-6-128 16,-8 6 0-16,8-8 0 0,-8 8 0 0,7-8 0 16,-7 8 176-16,7-8-16 0,-7 8 0 0,6-6 0 15,-6 6 672-15,0 0 128 0,0 0 16 0,0 0 16 16,0 0 224-16,0 0 64 0,6-8 0 0,-6 8 0 0,0 0-416 0,0 0-80 15,0 0-16-15,0 0 0 0,-9 7-320 0,1-1-64 16,-1 2 0-16,1 0-16 0,-1 1-240 0,2 0-128 16,1 0 160-16,-1-2-160 15,1 0 128-15,-1 1-128 0,1 0 0 0,0 3 144 0,1-1 0 0,1-1 0 16,4-9 0-16,-2 9 0 0,2-9-16 0,-3 12-128 16,2 0 192-16,1-12-64 0,2 9 80 0,1 0 16 15,-3-9 0-15,6 12 0 0,-6-12 64 0,10 6 16 16,-10-6 0-16,11 4 0 0,1-4-112 0,0-1 0 15,-1-2-16-15,1-3 0 0,1-1-176 0,0 1 192 16,0-2-192-16,3-1 192 0,1 0-192 0,-1-1 0 16,-1 0 0-16,0 0 0 0,-4-1 0 0,0-2 0 15,-2 0 128-15,-1 3-128 0,-3 1 0 0,-5 9 0 0,4-11 0 0,-2 3 128 16,-2 8 16-16,0 0 0 0,-2-9 0 0,-2 3 0 16,4 6 16-16,0 0 0 15,-11-6 0-15,1 5 0 0,0-1-160 0,0 2 0 0,0 2 144 0,0 1-144 16,-1-2 0-16,2 3 128 0,0 1-128 0,0-1 0 15,0 1 192-15,1 2-48 0,0 1 0 16,0-2 0-16,0 2 112 0,2 0 32 16,6-8 0-16,-7 8 0 0,7-8-160 0,0 0-128 0,0 0 144 0,0 0-144 15,0 0 192-15,0 0-48 0,0 0-16 0,0 0 0 16,0 0 48-16,0 0 0 0,12 4 0 0,-12-4 0 16,12 0-176-16,-12 0 160 0,12-2-160 0,-12 2 160 15,10-1-160-15,-10 1 0 0,0 0 144 0,10 1-144 16,-10-1 0-16,11 3 0 0,-11-3 0 15,0 0 128-15,9 4-128 0,-9-4 0 0,10 5 0 0,-10-5 0 0,0 0 0 0,11 5 0 16,-11-5-128-16,10 7 128 16,-10-7-1616-16,11 5-240 0,-11-5-64 0,10 6-9824 15,-10-6-1968-15</inkml:trace>
  <inkml:trace contextRef="#ctx0" brushRef="#br0" timeOffset="44098.57">19393 4750 6447 0,'0'0'272'16,"0"0"80"-16,0 0-352 0,-11 0 0 0,4 3 0 0,7-3 0 0,-11 0 1664 0,11 0 272 16,-10-2 48-16,10 2 16 0,-9-1-1600 0,9 1-400 15,0 0 0-15,-7-5 0 0,7 5 176 0,-4-7-48 16,4 7-128-16,0 0 192 0,0 0 256 0,-5-8 32 16,1 2 16-16,4 6 0 0,-5-7 784 0,5 7 176 15,-7-7 16-15,2 1 16 0,5 6-32 0,-9-4-16 16,0 1 0-16,0 1 0 0,0 1-480 0,-1 1-80 15,0 1-32-15,1 2 0 0,0 1-560 0,0 1-112 16,1-1-32-16,0 1 0 0,0 2-144 0,8-7 0 16,-9 5 144-16,9-5-144 0,-6 5 448 0,6-5 0 15,-6 8 16-15,6-8 0 0,0 0 240 0,0 10 64 0,0-10 0 0,4 9 0 16,-4-9-304-16,8 8-48 0,-8-8-16 0,10 5 0 16,-10-5-96-16,12 4-32 0,-1-1 0 15,-11-3 0-15,10-3 16 0,-10 3 0 0,13-4 0 0,-2 1 0 16,-2-4-16-16,-2 1 0 0,1-4 0 0,-1 1 0 15,-2 1 80-15,0-2 16 0,-1 0 0 0,-1 0 0 16,-1-1 16-16,1 2 16 0,0 0 0 0,-3 9 0 16,-2-11-80-16,2 3-32 0,0 8 0 0,0 0 0 15,-2-9-160-15,2 9-128 0,0 0 144 0,-3-9-144 0,3 9 0 0,-3-10 0 16,3 10 0-16,0 0 0 0,-3-10 128 0,3 10-128 16,0 0 0-16,0 0 0 0,-7-9 128 0,7 9-128 15,0 0 0-15,-8-4 0 0,8 4 240 0,0 0-48 16,0 0-16-16,0 0 0 0,-8-2 48 0,8 2 16 15,0 0 0-15,0 0 0 0,0 0-48 0,0 0 0 16,0 0 0-16,0 0 0 0,0 0-32 0,-9 1-16 16,9-1 0-16,0 0 0 0,-9 5 16 0,9-5 0 15,0 0 0-15,-6 7 0 0,6-7-160 0,-7 6 192 16,7-6-192-16,-6 9 192 0,2 1-192 0,1-1 0 16,0 2 0-16,3-11 0 0,-1 14-192 0,1-1 48 15,1 3 0-15,2 1 0 16,0 3-1280-16,2 0-256 0,1 3-48 0,4 0-10944 15,1 4-2192-15</inkml:trace>
  <inkml:trace contextRef="#ctx0" brushRef="#br0" timeOffset="45196.94">20816 5880 5519 0,'0'0'496'0,"0"0"-496"15,0 0 0-15,0 0 0 0,0 0 4224 0,0 0 768 16,0 0 128-16,0 0 48 0,0 0-3984 0,-5-6-800 16,5 6-144-16,-5-7-48 0,5 7-64 0,0 0 0 15,-4-8-128-15,4 8 192 0,0 0-448 0,-4-6-80 0,4 6-32 0,0 0 0 16,-6-8 96-16,6 8 16 0,0 0 0 16,-8-5 0-16,8 5 128 0,-9-3 128 0,1-1-192 0,8 4 192 15,-7-2 0-15,7 2 144 16,-9-5 16-16,1 1 0 0,1 0 544 0,7 4 128 0,-10-5 0 0,3 1 16 15,-1 0 80-15,8 4 16 0,-8-4 0 0,8 4 0 16,-10-5 32-16,0 1 16 0,4 0 0 0,6 4 0 16,-9-7-448-16,2 2-96 0,7 5 0 0,-8-6-16 15,2 0-432-15,6 6 128 0,-9-6-128 0,9 6 0 0,-9-4 192 16,0 1-64-16,-1-1 0 0,3 3 0 0,7 1 272 16,-9 0 48-16,-1 1 16 0,10-1 0 0,-9 0-32 15,1 4-16-15,8-4 0 0,-7 7 0 0,0-1-32 16,7-6-16-16,-5 11 0 0,1-1 0 0,4-10-64 15,-4 12-16-15,1 0 0 0,2-1 0 0,0 1-32 0,1 0 0 16,0 0 0-16,1-1 0 0,-1-11-256 0,4 9 0 16,-4-9 0-16,5 8 0 0,-5-8 144 0,8 7-144 15,-8-7 0-15,12 4 144 0,-2-4 48 0,2 0 0 16,-2-2 0-16,2 0 0 0,-1-1 32 0,0 2 16 16,1-6 0-16,0 1 0 0,0-5-16 0,-1 1 0 15,0 1 0-15,-1-4 0 0,-1 1-80 0,-1 2-16 16,-1 2 0-16,-1-1 0 0,-1 0 48 0,-5 9 0 15,3-11 0-15,-3 11 0 0,-1-10 32 0,1 10 16 16,-6-8 0-16,6 8 0 0,-9-5-32 0,-1 2-16 16,-2 3 0-16,0 3 0 0,-2 1-176 0,1 1 128 15,1 1-128-15,2 1 128 0,-1-1-128 0,2 1 0 16,3-1 0-16,-1 2 0 0,7-8 0 0,-5 9 0 16,1 0 0-16,4-9 0 0,-1 11 0 0,1-11 0 15,2 12 0-15,-2-12 0 0,0 0 0 0,10 7 0 16,-10-7 0-16,14 4 0 0,-1-1 0 0,1-3 0 0,1-1 0 0,-1-2 0 15,2 0 0-15,-1 1 0 0,0-5 144 16,-1-2-144-16,0 0 0 0,-1-1 0 0,-1 2 0 16,-2-3 128-16,0 2-128 0,-3 1 0 0,0-1 128 0,-2 0-128 15,0 0 128-15,-2 0-128 0,-3 9 128 0,3-9-128 16,-3 9 128-16,1-11-128 0,-1 2 128 0,0 9-128 0,-1-9 0 16,1 9 128-16,0 0-128 0,0 0 0 0,0 0 0 0,-10-1 0 15,10 1 0-15,-10 4 0 0,1 0 128 0,0 2-128 16,1 1 128-16,0 2-128 15,0-3 224-15,2 1-32 0,6-7 0 0,-7 8 0 0,1 1 16 16,1-3 0-16,1 2 0 0,1 3 0 0,3-11-208 0,0 11 128 16,1 2-128-16,2 0 0 0,0 2 0 0,2-2 0 15,0 0-128-15,1 1 128 16,1-1-672-16,2 3-32 0,2 1 0 0,2 2 0 16,0 2-1792-16,4 3-352 0,1-1-80 0,1 3-9264 15,4 0-1856-15</inkml:trace>
  <inkml:trace contextRef="#ctx0" brushRef="#br0" timeOffset="46244.33">22794 7047 4607 0,'0'0'400'0,"0"0"-400"0,-5-6 0 16,0-2 0-16,0-1 3744 0,-1 2 672 15,2-3 128-15,1 1 16 0,0-2-2352 0,0 1-480 0,1 1-80 0,-1-4-32 16,2 0-768-16,-1 0-144 0,0-2-48 0,-1 3 0 16,1 2-144-16,-2 2-48 0,-1 0 0 0,-1 3 0 15,0 1 288-15,-2 3 48 0,-1 0 16 0,-2 2 0 16,1 3-384-16,-2 1-80 0,-1 2-16 0,1-1 0 0,2 2 16 0,0 0 0 16,-1 0 0-16,2 1 0 15,0 1 144-15,1-1 16 0,0-1 16 0,2 0 0 0,-1 0-112 0,7-8-32 16,-4 10 0-16,4-10 0 0,0 0-112 0,0 0-16 15,0 0-16-15,9 7 0 0,-9-7-64 0,12 5-16 16,-1-2 0-16,0-2 0 0,2-1-160 0,-1-3 0 16,-1-2 0-16,0 0 0 0,2 0 0 0,-1 1 0 15,-1-4 0-15,-1-1 0 0,-1 0 0 0,0-2 128 16,-2 1-128-16,-1-2 0 0,-1 0 128 0,-1 1-128 16,0-1 0-16,-1 0 128 0,-2 2-128 0,-1-3 160 15,0 2-160-15,-1-1 160 0,-2 5 32 0,-1-4 0 16,0 3 0-16,-1 3 0 0,5 5 32 0,-9-6 16 15,-1 3 0-15,1 3 0 0,-1 3-96 0,0-1-16 16,-3 3 0-16,0 2 0 0,1-1 16 0,2 5 0 16,-1 2 0-16,2 0 0 0,0 0-144 0,1 3 0 15,2-3 0-15,-1 1 0 0,1 0 0 0,0-1 0 0,3-1 0 0,-1-3 0 16,4-9 0-16,-3 11 0 16,3-11 0-16,0 0 128 0,0 10 64 0,0-10 0 15,0 0 0-15,0 0 0 0,0 0-32 0,8 7 0 16,-8-7 0-16,10 2 0 0,-10-2 16 0,12-2 0 15,-3-2 0-15,2 0 0 0,0-3-48 0,1-1 0 16,0 1 0-16,0-5 0 0,-1 0-128 0,1-1 128 0,-2 0-128 16,0 1 128-16,-1 2-128 0,-2 0 0 0,-1-1 0 0,-2 2 128 15,-4 1-128-15,0 8 192 0,0 0-192 0,0 0 192 16,-10-6 64-16,1 3 0 0,0 3 16 0,0 4 0 16,-1 2 64-16,-1 2 16 0,1 0 0 0,2 1 0 15,1 2-224-15,2 0-128 0,1 1 128 0,3 1-128 0,1-2 0 16,4 0-208-16,2 0 16 0,5-1 16 15,2-2-1808-15,4 0-384 0,4 0-64 16,4-2-17008-16</inkml:trace>
  <inkml:trace contextRef="#ctx0" brushRef="#br0" timeOffset="47064.94">24806 7222 21183 0,'0'0'1888'0,"0"0"-1504"0,-3-8-384 0,3 8 0 15,0 0 3280-15,0 0 592 0,0 0 112 0,0 0 32 16,7-8-3376-16,-2-1-640 0,-5 9-208 0,0 0 0 16,0 0 64-16,6-6 16 0,-6 6 0 0,0 0 0 15,0 0 128-15,0 0 0 0,0 0 0 0,0 0 0 16,0 0 0-16,-10-2 256 0,0 2-64 0,0 3-16 0,10-3 112 0,-10 5 32 15,0-1 0-15,2 1 0 0,8-5 16 0,-7 8 16 16,7-8 0-16,-5 8 0 0,5-8 32 0,0 8 16 16,0-8 0-16,1 13 0 0,-1-13-272 0,7 10-128 15,-1-2 128-15,2 0-128 0,-8-8 0 0,11 10 0 16,-1-3 0-16,1-3 0 0,-1-2 0 0,0-2 0 16,1 0 0-16,1-2 0 0,-2-1 128 0,3 2-128 15,0-4 0-15,0-1 128 0,0 0 32 0,1-1 0 16,1 1 0-16,0-1 0 0,1-2 176 0,-2 1 48 15,-1 2 0-15,-1-3 0 0,-1 0 16 0,-2-2 16 16,-3 1 0-16,-1 1 0 0,-5 9-128 0,4-8-32 16,-4-3 0-16,0 11 0 0,-4-11 0 0,-1 3 0 15,-3-3 0-15,-1 5 0 0,-2 1-96 0,-1 2-32 16,-1 2 0-16,-2 1 0 0,1 2-128 0,0 2 192 16,-2 0-192-16,2 1 192 0,1 1-192 0,0-1 192 15,0 1-192-15,1 2 192 0,0 1-192 0,1 0 128 16,0 2-128-16,1-1 128 0,1 1-128 0,2-1 128 0,0 0-128 15,2 1 128-15,1-1-128 0,2 1 0 16,2-11 0-16,0 0 0 0,0 10 0 0,0-10 0 16,6 9 0-16,3-2 0 0,2-3 0 0,1-3 0 0,1-1 0 15,1-1 0-15,0-4 0 0,1 1 0 0,0-2 0 16,1 3 0-16,-2-3 0 0,1 2 0 0,0-1 0 0,1 3 0 16,0-4 0-16,-2 1 0 0,-1 1 0 0,0 0 0 15,0 0 144-15,-1 2-144 0,-2-2 160 0,-10 4-160 0,11-3 304 16,-11 3-48-16,0 0 0 0,10-4 0 0,-10 4-16 15,0 0-16-15,0 0 0 0,0 0 0 0,0 0-96 0,0 0-128 16,0 0 176-16,0 0-176 0,0 0 128 0,0 0-128 16,10-1 0-16,-10 1 0 0,0 0 0 0,0 0 0 15,0 0 0-15,0 0-144 16,11-1-496-16,-11 1-112 0,0 0-16 0,9-5-13136 16,-4-2-2640-16</inkml:trace>
  <inkml:trace contextRef="#ctx0" brushRef="#br0" timeOffset="48440.45">20206 4098 15951 0,'0'0'704'15,"0"0"144"-15,-6-6-672 0,6 6-176 0,-9-6 0 0,1 1 0 0,0 1 1664 0,8 4 288 16,-9-4 64-16,0 2 16 0,9 2-704 0,-9-3-144 16,9 3-32-16,0 0 0 0,0 0-592 0,-8-2-128 15,8 2-32-15,0 0 0 0,0 0-400 0,0 0 128 16,0 0-128-16,-9-2 0 0,9 2 0 0,-9 0 0 16,1 0 0-16,8 0 0 0,-11 0 0 0,2 3 0 15,0 1 0-15,0-3 0 0,0 4 336 0,-2-2-16 16,1 1 0-16,1 1 0 0,0 2 464 0,1-1 96 15,0 2 16-15,0 0 0 0,0 0-480 0,2-1-96 16,6-7 0-16,-7 12-16 0,2 0-304 0,1-2 0 16,0 1 0-16,4-11 0 0,0 0 0 0,-1 13 0 15,1-13 0-15,0 11 0 0,0-11 0 0,0 0 0 16,7 11 0-16,-7-11 0 0,11 5 128 0,1 0-128 16,-2-3 144-16,2-2-144 0,0-2 272 0,1-2-32 15,0 2-16-15,0-2 0 0,1-3 32 0,1 1 16 16,0-1 0-16,1-2 0 0,-2-1-16 0,-1 1-16 15,-1 1 0-15,-1-4 0 0,-1 0 0 0,-2 2 0 0,-2-2 0 16,0 3 0-16,-1-1 48 0,-1 2 16 16,-4 8 0-16,2-12 0 0,-2 2 176 0,0-1 32 0,-1 1 16 0,1 10 0 15,0 0-80-15,-5-7-32 0,-2 1 0 0,7 6 0 16,-9-7-176-16,1 3-48 0,0 0 0 16,8 4 0-16,-9-1-192 0,9 1 128 0,0 0-128 0,-9 1 0 15,9-1 128-15,-8 3-128 0,8-3 0 16,-6 7 144-16,1 2-144 0,5-9 0 0,-4 11 0 0,1 1 0 0,1-1 0 15,-1 0 0-15,3 1 0 0,0 0 0 16,1-2 0-16,2 2 0 0,1 0 0 0,0-2 0 0,-4-10 0 16,5 12 0-16,-5-12 0 0,6 9 0 0,-6-9 0 0,11 6 0 15,-11-6 0-15,12 4 0 0,-1-4 0 0,1-2 160 16,-2-2-160-16,1-1 160 0,-1-2-160 0,-1-1 0 16,1-1 0-16,-1 1-176 0,-1-1 176 0,-2 1 0 15,-6 8 0-15,7-9 0 0,-2-2 0 0,-1 1 0 16,-2 1 0-16,-2 9 128 0,0-10-128 0,0 10 0 15,-1-12 0-15,0 2 0 0,1 10 0 0,-3-11 0 16,-1 2 0-16,4 9 0 0,-6-8 0 0,-1 3 0 16,-1 1 0-16,-1 3 0 0,0 1 0 0,-1 1 0 15,-3 2 0-15,0 1-128 0,-3 0 128 0,-1 2 0 16,-1 3 0-16,-1 2 0 0,1-2 0 0,1 1 0 16,0 3 0-16,3-2 0 0,0 2 0 0,2 0 0 15,1 1 0-15,2-2 0 0,3-2 0 0,1-2 0 16,5-8 0-16,-2 12 0 0,2-12 0 0,0 0 0 15,0 0 0-15,0 0 0 0,0 0 0 0,7 9-160 16,-7-9 160-16,0 0 0 0,12 3-176 0,-12-3 176 16,11 0-160-16,-11 0 160 0,12-3 0 0,-3-1-144 0,-9 4 144 15,9-6 0-15,-2 0-128 0,1 0 128 0,-8 6-128 16,7-7 128 0,-7 7-608-16,10-4-32 0,-10 4-16 0,10-2 0 0,-10 2-2688 15,10-8-544-15</inkml:trace>
  <inkml:trace contextRef="#ctx0" brushRef="#br0" timeOffset="49731.81">24983 2442 10127 0,'0'0'896'0,"0"0"-704"16,0 0-192-16,8-3 0 0,-8 3 4144 0,9-4 784 0,0-2 176 0,0 4 16 16,-9 2-4032-16,12 0-832 0,-2 0-256 0,-10 0 160 15,10 0-160-15,-10 0 0 0,0 0 0 0,0 0 0 16,0 0-160-16,0 0 160 0,0 0-208 0,-2 12 80 15,-3-3 128-15,-1 0 192 0,-2-3-32 0,0 1-16 16,8-7 1200-16,-9 9 224 0,0-3 48 0,1 2 16 16,8-8-1632-16,-5 9-336 0,5-9-64 0,0 0-16 0,0 0 944 0,0 11 192 15,0-11 48-15,5 10 0 0,-5-10-272 0,8 8-48 16,0-3-16-16,1-1 0 0,-9-4-192 0,11 0-48 16,1 0 0-16,-1 0 0 0,-11 0-192 0,13-1 176 15,-3-2-176-15,-1 1 160 0,-1-2-160 0,-8 4 0 16,8-7 144-16,-2 1-144 0,-6 6 0 0,9-8 128 15,-3 0-128-15,-1-1 0 0,-1-1 192 0,-2 0-48 16,1 3 0-16,0-1 0 0,-2-4 0 0,0 3 0 16,-1 0 0-16,0 9 0 0,0-11-144 0,0 11 128 15,-1-9-128-15,1 9 128 0,-3-8-128 0,3 8 0 16,0 0 0-16,-9-2 128 0,0 2-128 0,0 4 0 16,-2 1 0-16,0 1 0 0,-1 2 0 0,0 3 0 15,-1 0 0-15,1 1 0 0,1 0 0 0,2 1 0 16,2-1 0-16,1-1 0 0,0 0 0 0,4-1 0 15,2-10 0-15,-2 13 0 0,2-13 176 0,3 11-48 16,-3-11-128-16,5 9 192 0,-5-9 0 0,11 6-16 16,-1-2 0-16,1-2 0 0,-1-2-48 0,0-3 0 0,1 3 0 0,-1-3 0 15,1-1-128-15,0 2 0 16,0-5 0-16,-1 2 128 0,-1-1-128 0,1-1-224 0,-3-2 48 16,1 1 16-16,-1 2 160 0,-2-2 0 0,0-1-144 15,-1 0 144-15,-1-2 0 0,-3 3 0 0,-2-2 0 0,0 2 0 16,-2 0 192-16,-1 2-64 0,-2-1 0 15,1 3 0-15,-1-2 128 0,-2 2 32 0,-1 1 0 0,-1 3 0 16,1 2-128-16,-1 0-32 0,1 1 0 0,-1-1 0 16,1 2-128-16,0-1 192 0,-1 1-192 0,1 0 192 15,-1 0-192-15,1 2 192 0,-2 2-192 0,2 1 192 16,-1 0-192-16,1 2 160 0,1-1-160 0,2 3 160 0,2 1-160 16,1 1 192-16,0-1-192 0,2 2 192 0,-1-2-192 0,4 0 0 15,3 1 0-15,3-2-176 16,2-3-1152-16,4-3-224 0,2-1-48 0,6-2-16 15,3-5-1856-15,8-4-368 0</inkml:trace>
  <inkml:trace contextRef="#ctx0" brushRef="#br0" timeOffset="50039.25">25664 2037 25791 0,'0'0'2304'0,"-7"10"-1856"0,1 3-448 16,2 3 0-16,0 2 2048 0,1 3 320 16,2 5 64-16,2 0 16 0,-1 2-1744 0,0-2-368 0,0 1-64 0,0 3-16 15,-1-2 160-15,0 0 32 0,-2 2 0 0,0 0 0 16,1 3-160-16,-1 1-32 0,-1 0 0 0,0-1 0 15,0 3-64-15,2-2 0 0,-1-3-16 0,2-4 0 16,-3-1-176-16,1-2 0 0,1-5 0 0,0 1 128 16,0-7-128-16,1 0-256 0,-2-3 64 0,3-10 16 15,0 0-2000-15,0 0-384 0,0 0-96 0</inkml:trace>
  <inkml:trace contextRef="#ctx0" brushRef="#br0" timeOffset="50231.61">25394 2386 27647 0,'0'0'2448'0,"0"0"-1952"15,0 0-496-15,0 0 0 0,12-2 3312 0,1 2 560 16,1-3 112-16,2 3 32 0,1 0-3264 0,2 3-752 16,3-3 0-16,0 1 0 0,2-1 0 0,1 1-192 15,-1 3 192-15,1-2-208 16,1-1-592-16,0 0-112 0,-1 2-32 0,0-3 0 15,-2 0-2672-15,-1 0-544 0,-2 0-96 0</inkml:trace>
  <inkml:trace contextRef="#ctx0" brushRef="#br0" timeOffset="51005.9">25876 2510 10127 0,'0'0'448'0,"-1"12"96"0,0 0-544 0,-1-1 0 16,0 1 0-16,0 1 0 0,1 3 4576 0,0-3 800 15,-1 1 176-15,2 2 16 0,2-3-3648 0,-2 0-720 0,0-1-160 0,0-2-16 16,0-10-384-16,2 12-80 0,-2-12-16 0,3 10 0 15,-3-10-320-15,0 0-64 0,0 0-16 0,0 0 0 16,0 0-16-16,0 0 0 0,0 0 0 0,0 0 0 16,0 0-128-16,4-10 0 0,0-1 0 0,-2 0 0 15,0-1 0-15,-1-1 128 0,-1-4-128 0,0 0 128 16,1 1 672-16,2-2 128 0,0 0 32 0,0 0 0 0,3-2-256 16,-1 2-64-16,0-4 0 0,2 1 0 0,-2 0-240 0,1 3-48 15,1 1-16-15,-2 1 0 0,0 2-336 0,-1-1 0 16,0 2 0-16,-1 3 128 0,-1 1-128 0,-2 9 0 15,4-9 0-15,-4 9 128 0,5-8-128 0,2 3-192 16,-7 5 64-16,12-6 0 16,-1 3-1424-16,4 0-288 0,2 2-48 0,2 2-16 15,2 3-592-15,1 1-128 0,0 2-32 0,1 2 0 16,-3 1 1248-16,1 2 256 0,-1 0 64 0,-1-1 0 16,-2 1 112-16,-1 0 16 0,-2-3 16 0,-1 0 0 15,-2 0 944-15,-1 0 0 0,-3 2 240 0,-1-3-48 0,-6-8 560 0,0 0 112 16,0 0 32-16,7 7 0 0,-7-7-16 0,0 0 0 15,0 0 0-15,0 0 0 0,8 6-64 0,-8-6-16 16,0 0 0-16,0 0 0 0,10 1-192 0,-10-1-32 16,0 0-16-16,0 0 0 0,0 0-176 0,0 0-48 0,0 0 0 0,0 0 0 15,0 0 32-15,0 0 0 16,0 0 0-16,0 0 0 0,-4 10 192 0,-4-2 32 0,-3 1 16 16,-4 2 0-16,-2-1-224 0,-1 2-32 0,0 0-16 0,0-1 0 15,1 2-192-15,2-4-144 0,1 2 192 0,2-1-192 16,3 1 0-16,4-1 0 0,1-1 0 0,4-9 0 15,-1 13 0-15,3-4 0 0,-2-9 0 0,7 14 0 16,-1-3 0-16,2 1 0 0,0 0 0 0,1-2 0 0,2-1 0 0,-1 0-144 16,2-1 144-16,-1 0-192 0,0 0 192 15,1-2 0-15,1 1 0 0,0-3 0 0,0 0 0 0,0-2 0 16,0-2 0-16,-2 0 0 0,1-1 160 16,0-2-32-16,0 0-128 0,-1 0 192 0,0-4 48 15,1 1 0-15,-1-1 0 0,1-2 0 0,-2 1-240 16,1-3 0-16,-1-1 0 0,-2 0-160 0,0 0 160 0,-2-2 0 15,0-4 128-15,-2 2-128 0,-2 2 0 0,1 1 0 16,-3-1 0-16,0 2 0 0,0 1 0 0,0 1 0 16,0 10 0-16,0 0 0 0,0 0 0 0,0 0 256 15,0 0-48-15,0 0 0 0,0 0 112 0,0 0 0 16,0 0 16-16,0 0 0 0,-5 8-128 0,5-8-16 16,-2 13-16-16,2 0 0 0,2 1-176 0,0 2 0 15,1 1 0-15,-1 1 128 0,1 3-128 0,0-3 0 16,-1 2 0-16,1-3 0 0,1-2-208 0,0 1 16 15,0-3 16-15,1 0 0 16,1-1-528-16,1-2-96 0,-1-2-32 0,2-3 0 16,-8-5-2256-16,12 1-464 0</inkml:trace>
  <inkml:trace contextRef="#ctx0" brushRef="#br0" timeOffset="51216.21">26725 2633 18431 0,'0'0'1632'0,"0"0"-1312"0,-1 10-320 0,-1 3 0 16,1 0 4480-16,1 2 832 0,0-1 176 0,0-1 16 15,1-1-3840-15,1 3-768 0,-1-2-144 0,0-1-48 0,2 3-240 0,-1-2-48 16,1-2-16-16,1 1 0 0,-4-12-400 0,6 8-144 16,-6-8 0-16,7 6 0 15,-7-6-784-15,0 0-160 0,0 0-16 0,0 0-10608 16,10-4-2112-16</inkml:trace>
  <inkml:trace contextRef="#ctx0" brushRef="#br0" timeOffset="51392.28">26705 2293 42095 0,'-14'-7'1856'0,"14"7"400"0,-10-3-1808 0,10 3-448 15,0 0 0-15,0 0 0 0,0 0 0 0,0 0 0 16,5 11 0-16,1-1 0 16,1 1-576-16,-1 0-64 0,1 1-16 0,-2 4-11376 0,2 1-2288 0</inkml:trace>
  <inkml:trace contextRef="#ctx0" brushRef="#br0" timeOffset="51740.07">26789 2637 5519 0,'0'0'496'0,"0"0"-496"0,0 0 0 0,10 4 0 15,-10-4 5568-15,11 4 1008 0,-11-4 208 0,10 5 32 16,-10-5-4944-16,0 0-976 0,11 4-208 16,-11-4-48-16,9 5-224 0,-9-5-48 0,0 0-16 0,0 0 0 15,10 1-144-15,-10-1-16 0,0 0-16 0,10 0 0 0,-10 0 224 0,0 0 48 16,11-4 16-16,-3 0 0 0,-2-3 240 16,2-1 64-16,-1 0 0 0,0-1 0 15,1-3-128-15,1 0-32 0,2 2 0 0,-1-3 0 0,2-2-112 16,0 1-32-16,-1-2 0 0,2 1 0 0,-1-1-16 0,1 1 0 15,-1-2 0-15,1 0 0 0,-1 2-112 0,-1 0-16 16,0 3-16-16,-2 3 0 0,-1 2 32 0,-8 7 16 16,0 0 0-16,10-2 0 0,-10 2 144 0,13 4 16 15,-2 1 16-15,-1 0 0 0,1 0-176 0,0 4-32 16,1 6-16-16,1-1 0 0,1 2-112 0,3 2-32 16,2 3 0-16,-1-2 0 0,0 5-160 0,2-3 0 15,1 1 144-15,2-4-144 0,2 0 0 0,0-1 0 16,-2-1 0-16,2-3 0 15,0 0-1168-15,2 1-208 0,3-3-32 0,0 1-19504 0</inkml:trace>
  <inkml:trace contextRef="#ctx0" brushRef="#br1" timeOffset="60314.18">2287 3209 22175 0,'-12'-9'976'0,"4"4"208"0,-1-2-944 0,0-1-240 16,0 1 0-16,0 0 0 0,0-1 1568 0,-1 2 272 16,0-1 48-16,1 2 16 0,1 1-928 0,2 0-176 15,-2-1-32-15,0 1-16 0,0-3-528 0,2 4-96 16,-1-1-128-16,0 0 176 0,1 0-176 0,-1 0 0 16,7 4 0-16,-9-3 128 0,9 3-128 0,0 0 0 15,-7 0 0-15,7 0 0 0,0 0 0 0,-7 7-144 0,7-7 144 16,0 0 0-16,-3 10-128 0,3-10 128 15,4 12 0-15,3-2 0 0,2 0 0 0,1-1 128 0,1 0 0 0,1 3 16 16,2-6 112-16,0 4 32 0,-1 1 0 0,0-1 0 16,0 2 256-16,2-1 48 0,-2 2 16 15,1-4 0-15,0 1-128 0,2 1-32 0,1-1 0 0,1 0 0 16,-1 1-80-16,3 1-32 0,1-3 0 0,1 1 0 16,1-2-176-16,2 2-32 0,0-1-128 15,1 1 192-15,0 1-192 0,0-2 0 0,0 1 0 0,0 0 0 16,0 0 128-16,-1 2-128 0,0 0 0 0,0-2 0 15,-3 1 224-15,-1-1-48 0,-1 3-16 0,3-1 0 16,1-2 32-16,1 2 16 0,-1-3 0 0,0 4 0 16,0 2 48-16,2-2 16 0,-1 0 0 0,-1 1 0 15,1 2-16-15,1 1-16 0,2-2 0 0,-1 2 0 16,-2 0-48-16,1-2 0 0,0 0 0 0,0-2 0 16,-1-1-48-16,1 0-16 0,0-2 0 0,0-1 0 0,1-1 32 15,2 1 0-15,2-2 0 0,2-1 0 0,1 1 48 0,0-2 16 16,-2 1 0-16,2 2 0 0,0-1-224 15,-1 1 0-15,-2 2 0 0,-1 1 0 0,-1 2 0 0,-2 0 0 16,-1-6 128-16,-2 3-128 0,-1 1 144 0,-1 1-144 16,2-2 128-16,-1 2-128 0,1 0 0 0,0 2 128 15,1 2-128-15,0 1 0 0,1 0 144 0,0-3-144 16,0 0 160-16,-1 2-160 0,1 0 128 0,0-1-128 16,1 0 0-16,1-1 0 0,-2 2 0 0,0-1 0 15,0 0 0-15,0 0 0 0,0 1 0 0,-1 0 0 16,-2-1 0-16,2 0 0 0,0-1 0 0,0 0 144 15,0-1-144-15,-1 2 128 0,2-2 64 0,0 2 16 0,1 0 0 16,-1 0 0-16,0 1-48 0,1 0-16 0,0-1 0 16,2 2 0-16,-3 0-144 0,-1-1 128 0,0-3-128 15,0 1 128-15,-1-1 0 0,1 0-128 0,-1 0 192 0,0 0-64 16,1 0 0-16,1 0 0 0,2 0 0 16,0-2 0-16,2 1 0 0,1-1 0 0,1 0 0 0,-1 1 0 15,-2-1-128-15,1 1 0 0,0 0 144 16,-2 1-144-16,0 0 0 0,-1 1 144 0,-1 2-144 0,0 2 0 15,-1-2 144-15,0 1-144 0,0 0 0 0,-2 0 144 16,1-3-144-16,3 0 0 0,0 1 0 0,1 0 0 16,0 0 0-16,1 1 0 0,0-1 0 0,-1-1 0 15,1-2 0-15,0 0 0 0,-2-1 128 0,1 1-128 16,-1 0 128-16,-1 0-128 0,-1-3 192 0,1 1-64 16,0 1 32-16,0-1 0 0,0 0 0 0,0 2 0 0,-1 0-160 15,1 0 192-15,1 1-192 0,2 1 192 16,1 2-192-16,0-2 0 0,-1 3 0 0,-1-1 128 0,0 1-128 15,-1 1 0-15,0 1 0 0,1 2 0 0,-2-3 0 0,-1 1 0 16,-1-2 0-16,1 0 0 0,0-3 0 16,0-1 0-16,0-1 0 0,1-1 0 0,1 1 0 15,0 1 0-15,2-2 128 0,2-1-128 0,1 0 0 0,-1 2 192 16,0-4-192-16,1 2 192 0,0 4-16 0,-1-3 0 16,-2 1 0-16,-2 1 0 0,0-1-48 0,0-1-128 15,-1 1 192-15,1 1-64 0,-1-1-128 0,1 2 0 16,0 3 0-16,2-2 0 0,-3 0 0 0,1 0 0 15,2 0 0-15,-1 1 0 0,2 1 0 0,0 0 0 16,-2-2 128-16,0 1-128 0,1-2 0 0,0 3 0 0,-2 0 0 16,1 0 0-16,-2 0 0 0,0-1 0 15,0-2 0-15,0 2 0 0,0-3 0 0,0-1 0 0,3-1 0 16,-1 2 0-16,2-1 0 0,2 0 128 0,-1-2-128 0,0 2 0 16,2 0 0-16,1 1 128 0,0 0-128 0,-2 1 0 15,-1-2 128-15,-2 0-128 16,-1-2 0-16,-1 2 128 0,0 1-128 0,-1 0 128 0,0 0-128 0,0 1 128 15,-1 1-128-15,1-1 0 0,2 0 0 16,0 2 0-16,1 0 0 0,0-1 0 0,1 0 0 0,0-2 0 16,-2 1 176-16,4 2-48 0,-2 1-128 0,0-3 192 15,-2-1-192-15,0 0 0 0,-1 0 0 0,0 1 0 16,1 1 0-16,-1-1 0 0,-1-4-144 0,0 2 144 16,2 0 0-16,-1 1 0 0,2 0 0 0,0 0 0 0,-1 1 0 15,1 1 0-15,-2-1 128 0,1 0-128 16,-1 5 128-16,0-2-128 0,-1-4 144 0,-1 4-144 0,-1-3 128 0,-2 2-128 15,0-1 0-15,0 1 144 0,2-2-144 0,-1 0 0 16,-1 1-192-16,0 0 192 0,2 2 0 16,-1 0 0-16,1-1 0 0,2 1 0 0,0 0 0 15,1 1 0-15,2-1 0 0,0 0 0 0,-1-3 0 16,2 5 240-16,2-2-64 0,-4 0-16 0,0 0-160 0,-1-1 0 16,-1 0 0-16,2 0 128 0,-2 1-128 0,1-3 0 15,-2 2 144-15,0-2-144 0,-1 0 0 0,1 1 128 16,1-1-128-16,2 2 0 0,-1-3 0 0,2-2 0 15,1 2 0-15,0 1 0 0,0-1 0 0,-2 2 0 16,2-2 0-16,0 4 0 0,-1 0 0 0,-2 0 144 16,1-1-144-16,-1-1 0 0,0 1 144 0,1 0-144 15,1 1 0-15,-2 0 144 0,0 1-144 0,3 0 0 16,2 0 0-16,0 1 128 0,1-1-128 0,-1-3 0 16,0 2 0-16,-1 0 0 0,0 0 0 0,-2-1 0 15,-3 0 0-15,-1-2 0 0,-2 0 0 0,-1 1 0 0,-1-1 128 0,1 0-128 16,1-1 0-16,-1-4 0 0,1 3 0 0,-1-3 128 15,2 0-128-15,2 2 0 0,0-1 0 0,3 3 0 16,-1-4 0-16,2 3 0 0,2 1 128 0,0 0-128 16,1-1 0-16,-2-2 0 0,0 2 0 15,1 1 0-15,-2 0 0 0,1 0-304 16,0-1 48-16,0 0 16 0,1-1-2272 16,-1 1-464-16,0 0-96 0</inkml:trace>
  <inkml:trace contextRef="#ctx0" brushRef="#br1" timeOffset="88531.75">11813 7403 26895 0,'0'0'1184'0,"0"0"256"0,0 0-1152 0,-8 7-288 16,8-7 0-16,-6 9 0 0,3 0 512 0,0 1 64 15,1-2 0-15,1 3 0 0,-1-1-576 0,1 2 0 16,1 1 0-16,1-2 0 0,2 1 144 0,-2-3 128 15,0-2 32-15,2 2 0 0,1 0 272 0,-1 3 64 16,-1-3 16-16,1 1 0 0,-1 3-64 0,4 8-16 16,-2-1 0-16,-2-5 0 0,2 1-16 0,-3 0-16 15,1-1 0-15,-2 0 0 0,-3 0-32 0,2 2 0 0,-1 3 0 16,0-2 0-16,-1 2-96 0,1 1-32 0,-2 3 0 16,2 2 0-16,1-5-128 0,2 1-48 0,2-2 0 0,1-2 0 15,-1-2 80-15,0-2 16 0,3-2 0 0,-1-2 0 16,-1 1-48-16,0-2-16 0,-4-9 0 0,0 0 0 15,0 0-112-15,0 0 0 0,0 0-128 0,0 0 192 16,6 6-192-16,-6-6 0 0,0 0 0 0,0 0 0 16,0 0 128-16,0 0 0 0,-4-11-128 0,-1 2 192 15,0-1-192-15,1 0 144 0,1 0-144 0,1-2 128 16,0 1-128-16,2-4 160 0,2 0-160 0,0 2 160 16,2-2 32-16,0 2 0 0,0-2 0 0,3 2 0 15,0 2-16-15,3-1 0 0,-1 1 0 0,0 1 0 16,-1 1-176-16,1-1 192 0,1 0-192 0,-1 3 192 15,0-1-192-15,1 3 0 0,-10 5 144 0,10-3-144 0,-1-2 128 16,-9 5-128-16,11-2 128 0,-11 2-128 0,10 3 0 0,-10-3 0 16,8 7 0-16,0-1 0 0,-8-6 128 0,9 9-128 15,-1-1 128-15,-1 0-128 0,-7-8 0 16,11 12 128-16,-3-2-128 0,-2 2 0 0,1-1 192 16,-1 2-48-16,1 1 0 0,-2 2 0 0,1-1 0 15,1 3 0-15,1-1 0 0,-3 0 0 0,0-1 48 0,0-1 0 16,1 1 0-16,-1 0 0 0,-1-2-192 0,0-1 0 15,0-1 0-15,-1-1-176 0,1 2 176 0,2-2-208 16,-6-11 80-16,5 10 128 16,-1 2-752-16,0-4-16 0,0 0-16 0,-1 1 0 15,-3-9-2496-15,4 9-496 0,-1 0-112 0,-3-9-16 0</inkml:trace>
  <inkml:trace contextRef="#ctx0" brushRef="#br2" timeOffset="124469.4">3773 4236 2751 0,'0'0'256'0,"0"0"-256"15,0 0 0-15,0 0 0 0,0 0 2944 0,0 0 560 0,0 0 96 0,0 0 32 16,0 0-2336-16,0 0-464 0,-5-6-80 0,5 6-32 15,0 0 64-15,-3-11 16 0,2 2 0 0,1 9 0 16,1-10-16-16,0 6 0 0,1-1 0 0,0 1 0 16,-2 4-80-16,0 0 0 0,4-4-16 0,0 0 0 15,-4 4-192-15,0 0-48 0,0 0 0 0,0 0 0 16,0 0 64-16,0 0 0 0,0 0 0 0,0 0 0 16,0 0-160-16,0 0-32 0,0 10 0 0,-1 1 0 15,1-2-64-15,-3 0-32 0,-1-1 0 0,0 2 0 16,-1 2 48-16,0 0 16 0,-2 1 0 0,0 1 0 15,-1 2 112-15,0 2 32 0,0 0 0 0,0 2 0 16,-2-2-144-16,-2 2-32 0,0-2 0 0,-1-1 0 16,2-1-16-16,-2-2-16 0,0-1 0 0,0-1 0 15,-3-1-224-15,2 0 0 0,-2 2 0 0,0 0 0 0,-1-3 0 0,3 2 0 16,0 1 0-16,-1 1 0 16,1-2-192-16,0 1 32 0,-1-1 0 0,1 1 0 15,2-4-512-15,2 0-96 0,-1-2-32 0,2-1 0 16,0 0-1568-16,9-6-320 0,-9 5-64 0</inkml:trace>
  <inkml:trace contextRef="#ctx0" brushRef="#br2" timeOffset="124898.59">3368 4401 11967 0,'0'0'1072'0,"-3"-9"-864"0,2-1-208 0,-1 3 0 16,1-1 3408-16,1 8 640 0,3-8 128 0,-3 8 32 16,0 0-3104-16,6-9-608 0,-1 2-128 0,-5 7-32 15,0 0-336-15,0 0 128 0,9-4-128 0,-9 4 0 16,0 0 0-16,0 0 0 0,0 0 0 0,0 0 0 15,11 3 0-15,-11-3 0 0,9 4 0 0,-9-4-128 16,10 6 128-16,-10-6 128 0,8 7-128 0,0-2 176 16,0 0 144-16,-8-5 16 0,0 0 16 0,12 8 0 15,-2-1 304-15,-1-2 64 0,-9-5 16 0,12 6 0 16,-2 1 0-16,1 1 0 0,-1 1 0 0,1-1 0 0,-1 2-272 16,1 1-48-16,-1-2-16 0,2 2 0 0,-2 0-272 0,1-1-128 15,-1 1 128-15,0 0-128 0,1-3 0 0,-1 1-224 16,1 1 32-16,0-3 0 0,1 2 192 15,0-5 0-15,-2 2 0 0,1-1-144 16,-1 0-432-16,-10-5-96 0,13 7-16 0,0-2 0 16,0 0-576-16,-1 0-112 0,0 0-32 0</inkml:trace>
  <inkml:trace contextRef="#ctx0" brushRef="#br2" timeOffset="126066.95">9297 3716 4607 0,'0'0'400'0,"0"0"-400"0,0 0 0 0,0 0 0 15,0 0 2768-15,0 0 480 0,10-5 80 0,-1 1 32 16,-9 4-2608-16,11-4-528 0,-11 4-96 0,9-5-128 16,-9 5 144-16,10-5-144 0,-10 5 128 0,11-6-128 15,-11 6 736-15,5-1 64 0,-5 1 16 0,5 0 0 16,-5 0 320-16,0 0 64 0,0 0 16 0,0 0 0 16,0 0 144-16,0 0 48 0,0 0 0 0,0 11 0 15,-2-1-368-15,-2 0-64 0,0 2-16 0,-1-1 0 0,-2 2-448 0,-1 0-80 16,-1 1-32-16,-1 6 0 0,-1-1-144 0,0 1-16 15,-3 2-16-15,1-1 0 0,-2 1-96 16,0-1-128-16,1 2 176 0,1-5-176 0,-3 1 128 0,3 0-128 16,2-4 0-16,-1 0 0 0,0-3 0 15,2 1 0-15,1-1 0 0,0-2 0 16,-1 1-672-16,1-2-96 16,0-1 0-16,0-1-9328 0,0 0-1856 0</inkml:trace>
  <inkml:trace contextRef="#ctx0" brushRef="#br2" timeOffset="126320.1">9109 3828 15663 0,'0'0'1392'0,"0"0"-1120"0,0 0-272 0,0 0 0 15,11 11 4720-15,0 0 880 0,1 3 176 0,2 1 48 16,-1 2-4624-16,0-1-928 0,0-1-272 0,0 2 128 16,-2-4-128-16,2 3 128 0,0 2-128 0,3-1 128 15,-2 3-128-15,3-1 0 0,0 2 0 0,1 0 0 16,0 0-688 0,2 0-112-16,1-2-32 0,0 1 0 0,1-2-2384 0,0-4-496 0,9-3-80 0,-5-3-32 15</inkml:trace>
  <inkml:trace contextRef="#ctx0" brushRef="#br2" timeOffset="126791.61">9831 3916 23903 0,'0'0'1056'16,"0"0"224"-16,0 0-1024 0,0 0-256 0,0 0 0 0,0 0 0 0,0 0 1504 0,0 0 256 0,0 0 48 15,0 0 16-15,0 0-944 0,0 0-192 0,0 0-48 0,0 0 0 16,0 0-256-16,0 0-64 0,-2 10-16 0,2-10 0 16,0 11 64-16,1 0 16 0,-1-11 0 0,4 13 0 15,-4-13-96-15,5 13-16 0,-1-1 0 0,-1 1 0 16,1 0-32-16,-1 0-16 0,-3-13 0 0,6 17 0 15,-1-1 32-15,0-3 16 0,2 0 0 0,-1-1 0 16,1-3 64-16,-1 1 16 0,-6-10 0 0,9 12 0 16,-9-12-48-16,12 10-16 0,-1-1 0 0,-11-9 0 15,11 8 0-15,-11-8 0 0,12 5 0 0,0-1 0 16,-2-6-48-16,1 0-16 0,-2 0 0 0,1-5 0 16,1 1 64-16,-1-5 16 0,-1 0 0 0,2 0 0 15,-1-1-16-15,0 1 0 0,1-2 0 0,-1 0 0 16,-2 2-112-16,0-2-32 0,-2-2 0 0,2-1 0 0,-1 2-144 0,-1-2 0 15,-1 0 0-15,2-1 0 16,-2-2 0-16,2 1-304 0,-1-1 48 0,-1 2 16 16,-1 3-272-16,0 2-48 0,0 3-16 15,-4 9 0-15,0 0-400 0,0 0-96 0,8-4-16 0,-8 4-10688 16,10 3-2128-16</inkml:trace>
  <inkml:trace contextRef="#ctx0" brushRef="#br2" timeOffset="127334.7">10524 3974 13823 0,'0'0'1216'0,"0"0"-960"0,0 0-256 0,0 0 0 16,7-8 3200-16,-7 8 608 0,7-7 112 0,-2-1 32 16,0 0-3008-16,-1 0-608 0,-1 0-112 0,-3 8-32 15,1-9-192-15,-1 3 0 0,0 6 128 0,-2-11-128 16,-2 5 0-16,-2 2 128 0,6 4-128 0,-9-3 0 15,-1-1 384-15,-1 4 0 0,1 0-16 0,-2 6 0 16,1-1 112-16,-1 1 32 0,-1 1 0 0,0 1 0 16,-2 2 0-16,1 1 16 0,0 0 0 0,-1 0 0 15,1-1-96-15,1 2-32 0,1 2 0 0,3-1 0 16,1-1 16-16,2 2 0 0,-1-1 0 0,3-1 0 16,4-12-32-16,-1 16-16 0,1-16 0 0,0 15 0 15,1-2-240-15,-1-13-128 0,0 0 128 0,7 13-128 16,-7-13 128-16,0 0-128 0,10 7 128 0,3-4-128 15,-1-5 0-15,1-2 0 0,2-2 0 0,1-1-192 0,3-2 192 16,-1 0 0-16,0-1 0 0,0-2-128 0,-1 0 128 16,0 0 0-16,-1 1 0 0,-2 0 0 0,1 3 128 15,-2 2-128-15,-3 1 128 0,-10 5-128 0,9-7 240 0,-9 7-32 16,0 0 0-16,9-4 0 0,-9 4 176 0,0 0 48 16,0 0 0-16,0 0 0 0,0 0-32 0,0 0 0 15,0 0 0-15,0 0 0 0,0 0-48 0,0 0-16 16,0 0 0-16,7 9 0 0,-3 2-336 0,-2-1 0 15,-2-10 0-15,0 15 0 0,-1-1 0 0,0 0 0 16,0-1 0-16,-1 0 0 0,1 0 0 0,1 0 0 16,0-2 0-16,0 2 0 0,-1 0 0 0,1-13 0 15,0 16 0-15,-2-3 0 0,0-2-176 0,2-11 0 16,6 11 0-16,1-2 0 16,-7-9-352-16,0 0-80 0,13 3-16 0,-13-3 0 15,8-6-1520-15,1 0-304 0,4-2-64 0,-2-1-13056 0</inkml:trace>
  <inkml:trace contextRef="#ctx0" brushRef="#br2" timeOffset="127639.21">10883 3555 17503 0,'0'0'1552'0,"-2"-7"-1232"0,2 7-320 0,0 0 0 15,0 0 3392-15,0 0 640 0,0 0 112 0,0 0 16 0,0 0-2944 16,0 0-576-16,0 0-128 0,0 0-32 16,0 0 176-16,0 0 48 0,-1 16 0 0,-1-2 0 0,2 2-176 0,0 3-16 15,0 5-16-15,2 0 0 0,0 4-112 16,2-1 0-16,-1-1-16 0,-1 2 0 0,1-1 32 0,-1 0 16 16,1 2 0-16,1-3 0 0,-4 0-160 0,1-1-48 15,2 1 0-15,5 28 176 16,-3-28-224-16,1-2 0 0,1 2 0 0,1 2-160 0,2-6 128 15,2-1-128-15,1 1 128 0,0 1-368 16,1-2-80-16,1-2 0 0,-1-4-16 16,2-2-2416-16,-1-2-496 0</inkml:trace>
  <inkml:trace contextRef="#ctx0" brushRef="#br2" timeOffset="129332.42">4882 5251 29823 0,'0'0'656'0,"0"0"144"0,0 0 32 0,0 0 0 0,0 0-672 0,0 0-160 0,0 0 0 0,0 0 0 15,0 0 0-15,6 10 160 0,-6 3-160 0,-2 0 160 16,2 2-160-16,-1-8 192 0,0 2-192 15,-1 3 192-15,1-1-192 0,-1 2 0 0,-2 1 0 0,1 3 0 16,-2-1 176-16,-6 12-48 0,1 1-128 0,-2-4 192 16,3-3-192-16,-1-1 176 0,-1-3-176 0,1 0 160 15,-2-2-160-15,0-2 160 0,-1 2-160 0,2-2 160 16,-1 1-160-16,1-1 0 0,2-2 0 0,1-1 128 16,1 0-128-16,0-2-192 0,1 0 32 0,-2-1-9120 15,-1-3-1840-15</inkml:trace>
  <inkml:trace contextRef="#ctx0" brushRef="#br2" timeOffset="129620.69">4760 5274 42623 0,'-17'-9'944'0,"5"5"192"16,-1-2 32-16,0 3 16 0,1 4-944 0,-1 3-240 0,2 1 0 0,4 6 0 0,7-11 176 0,1 18-16 16,-1 0 0-16,3 3 0 0,0-3-160 0,1 2 0 15,-1 0 0-15,3-1 0 0,-1 1 0 0,0-1-144 16,2 1 0-16,-1-2 0 0,2-1 16 0,0-1 0 16,0-1 0-16,-1 0 0 0,1 0-128 0,1-3-32 15,2 1 0-15,1 0 0 0,-1-1-80 0,2-3-16 16,3 0 0-16,1-1 0 15,2-2-128-15,2 1-48 0,1-2 0 0,5-1 0 16,1 0-1184-16,4 0-240 0,1 0-64 0,1 0-12720 0</inkml:trace>
  <inkml:trace contextRef="#ctx0" brushRef="#br2" timeOffset="131639.75">6708 6371 9215 0,'0'0'816'0,"0"0"-656"0,-8 0-160 0,-1 1 0 16,9-1 3584-16,-11 5 704 16,3-1 128-16,8-4 16 0,-9 6-3424 0,1-3-688 0,8-3-144 0,-10 5-32 15,1 1-144-15,0-1 0 0,0 0 0 0,0 1 0 16,-2 1 0-16,2 1 160 0,-1 1-160 0,-1 3 160 16,-1 2 384-16,-1-2 80 0,-1 1 16 0,-2 1 0 15,-1 2 64-15,0-2 0 0,-1 0 16 0,1 3 0 16,0-1-400-16,0 0-64 0,-1-2-32 0,1 0 0 15,-1-1-224-15,0 0 0 0,-1-1 0 0,1-1 0 32,1 2-512-32,2-3-128 0,0-3-48 0,1-2-8304 0,1-1-1664 0</inkml:trace>
  <inkml:trace contextRef="#ctx0" brushRef="#br2" timeOffset="131846.07">6336 6407 30399 0,'0'0'2704'0,"0"0"-2160"16,0 0-544-16,0 0 0 0,0 0 2512 0,0 0 400 15,3 12 80-15,1 0 16 0,1 1-2464 0,1 0-544 16,1 1 0-16,1 2 0 0,1 2 0 0,1 0 0 16,-1 2-160-16,2-1 160 15,1-1-448-15,2 3 0 0,0 1-16 0,3 2 0 16,0-2-1904-16,1-1-368 0,1 1-80 0,0-1-7088 15,1 0-1424-15</inkml:trace>
  <inkml:trace contextRef="#ctx0" brushRef="#br2" timeOffset="132347.94">7280 7524 6447 0,'0'0'576'0,"0"0"-576"0,0 0 0 0,0 0 0 0,0 0 3968 16,4-10 704-16,-3 2 128 0,-1 8 16 0,1-9-3024 0,-1 9-624 16,3-9-112-16,-3 9-32 0,1-9-448 0,1 1-112 15,-2 8-16-15,1-9 0 0,-1 9 48 0,0 0 0 16,1-8 0-16,-1 8 0 0,0 0-48 0,0 0-16 15,0 0 0-15,0 0 0 0,0 0-144 0,-8 6-32 16,-1 2 0-16,0 1 0 0,0 2-256 0,0-3 0 16,-1 1 0-16,-1 1 0 0,-1 2 0 0,1 1 0 15,-2-1 0-15,0-1 0 0,0 1 0 0,-1 0 0 16,0 1 0-16,1-1 0 0,0-1 0 0,1 2 0 0,2-1 0 16,-1 1 0-16,1-1-192 0,4 1-32 0,-2 0-16 0,1-1 0 31,1-3-2544-31,0-1-512 0,6-8-96 0</inkml:trace>
  <inkml:trace contextRef="#ctx0" brushRef="#br2" timeOffset="132597.22">6967 7344 27647 0,'0'0'2448'0,"0"0"-1952"0,0 0-496 0,0 0 0 16,0 0 2128-16,0 0 336 0,5 15 64 0,3-1 16 0,0 6-2160 0,2 2-384 16,3-1-192-16,2 1 32 0,-1 1 160 0,0-1-128 15,2 3 128-15,1 1-128 0,-1-6 128 0,2-1 0 16,3 0 0-16,4-1-128 0,-2-1 128 0,3-4 0 16,0 1 0-16,2-2 0 0,-1-2 0 0,0 0-128 15,2-3 128-15,1 0 0 16,0-1-496-16,1 0-16 0,1 0 0 0,3-2-9760 15,-1-1-1952-15</inkml:trace>
  <inkml:trace contextRef="#ctx0" brushRef="#br2" timeOffset="134089.24">8662 6854 14399 0,'0'0'640'0,"0"0"128"0,0 0-624 0,0 0-144 0,0 0 0 0,0 0 0 16,0 0 512-16,0 0 80 0,0 0 16 0,0 0 0 16,0 0-608-16,-1 12-160 0,1-12-16 0,0 0 0 15,0 0-128-15,-3 10-16 0,3-10-16 0,-7 7 0 16,7-7 336-16,-6 9 0 0,6-9 128 0,0 0-128 16,-7 9 960-16,7-9 128 0,-6 5 0 0,6-5 16 15,-8 7 480-15,8-7 80 0,-8 5 32 0,0 0 0 16,8-5-128-16,-10 6-32 0,0-3 0 0,0 3 0 15,10-6-304-15,-10 6-64 0,0 1-16 0,-1 1 0 16,2 1-512-16,-1 0-96 0,-2 3-32 0,0-1 0 16,-1 2-352-16,0 3-160 0,-1 2 128 0,-1-1-128 0,0-1 0 15,0-2 0-15,1 0 0 0,-2 1 0 0,1 2 0 16,-1-3 0-16,-1 2 0 0,2-1 0 0,-1 0 0 0,3-2 0 16,0 0 0-16,0 0 0 0,0-3-272 0,1-1-96 15,0-1-16-15,3-1 0 16,1-1-2240-16,8-6-464 0,-7 3-96 0</inkml:trace>
  <inkml:trace contextRef="#ctx0" brushRef="#br2" timeOffset="134340.94">8250 6944 28223 0,'0'0'1248'0,"0"0"256"0,6-6-1200 15,-6 6-304-15,10-7 0 0,0 3 0 0,2 2 528 0,-1 0 48 0,3 1 16 0,-1 2 0 16,0 3 0-16,0 0 0 0,0 3 0 0,0 2 0 16,-2 3 144-16,2 1 32 0,0 1 0 0,2 4 0 15,-1-2-64-15,2 3-16 0,1 2 0 0,1 3 0 16,0-2-368-16,1 0-80 0,-3 0-16 0,4 0 0 16,1-1-224-16,0 0 128 0,-2-3-128 0,2 1 0 31,3-2-1024-31,-1-3-288 0,2-2-64 0</inkml:trace>
  <inkml:trace contextRef="#ctx0" brushRef="#br0" timeOffset="157774.31">2677 9437 21471 0,'0'0'960'0,"0"0"192"0,0 0-928 0,0 0-224 15,0 0 0-15,0 0 0 0,0 0 1056 0,0 0 160 0,0 0 48 0,0 0 0 16,0 0-496-16,0 0-112 0,0 0-16 0,0 0 0 15,0 0-112-15,0 0-16 0,0 0-16 0,0 0 0 16,3 13-192-16,0-4-48 0,0 1 0 0,-1 4 0 16,2 2-256-16,0 3 128 0,0 0-128 0,0 3 0 15,0 1 224-15,0 4-64 0,1 3-16 0,-1-3 0 16,-2 3 240-16,1 2 64 0,0 2 0 0,-3 2 0 16,-2-2 224-16,2 1 48 0,-1 2 16 0,0 3 0 15,-1-1-320-15,1 2-64 0,-1-4-16 0,0 0 0 16,2-3-208-16,0-2-128 0,-4 1 160 0,3-4-160 15,1-2 0-15,0-4 0 0,-1 0 0 0,2-4 0 16,-1-2-448 0,0-3-176-16,0 0-32 0,0-3-16 0,0-3-672 15,0-8-128-15,0 0-16 0,0 0-8000 0,0 0-1600 0</inkml:trace>
  <inkml:trace contextRef="#ctx0" brushRef="#br0" timeOffset="158335.09">3074 9894 13823 0,'0'0'1216'0,"0"0"-960"0,0 0-256 0,0 0 0 15,-9-1 3712-15,9 1 704 0,0 0 144 0,-9 5 32 16,0 2-3312-16,0 2-640 0,0-2-144 0,-2 3-32 16,-1 3-160-16,1 1-48 0,-1 2 0 0,0 1 0 15,-1-3-256-15,1 2 0 0,2 2 128 0,1-1-128 16,0 0 0-16,4-4 0 0,-1 0 0 0,2 0 0 15,2-1 240-15,2 1-16 0,0 0 0 0,2 1 0 16,1 2-32-16,2 1 0 0,-1-1 0 0,1-1 0 16,2 1-192-16,1 2 128 0,-1-2-128 0,5-1 0 15,-1 0 192-15,0-1-48 0,1-1-16 0,1-2 0 16,1-1 48-16,2-2 0 0,0-4 0 0,-1-2 0 0,1-2 32 16,0 0 16-16,-1-2 0 0,2-2 0 0,-1-3-96 15,-2-1 0-15,1 1-128 0,-2-5 192 0,-3 0-64 0,1 0-128 16,-1 1 176-16,-2-2-176 0,-4 0 144 15,-2 0-144-15,0-3 0 0,-4 2 144 0,-2-1-144 16,0 0 160-16,-2-2-160 0,-1 1 160 0,1 0-160 0,-3 2 128 16,-2 0-128-16,0-1 128 0,2 1-128 0,-2-2 160 15,1 3-160-15,-1 0 160 0,1 2-160 0,1-1 0 16,0 3 0-16,2 2 0 0,1-1 0 0,0 3-272 16,1 3 64-16,5 2 16 15,-5-4-1696-15,5 4-336 0,0 0-64 0,0 0-16 0</inkml:trace>
  <inkml:trace contextRef="#ctx0" brushRef="#br0" timeOffset="159034.06">3353 10009 11967 0,'7'-9'1072'0,"2"-4"-864"0,0-4-208 0,3 4 0 16,2-4 3584-16,2 1 688 0,1 1 128 0,1 3 16 16,0 0-3328-16,0 2-656 0,-2 1-144 0,0 2-32 15,-2 1 240-15,-1 2 32 0,-1 1 16 0,-1 3 0 16,0 3 80-16,-2 1 16 0,-9-4 0 0,12 6 0 16,-12-6 48-16,10 9 16 0,-10-9 0 0,9 12 0 15,-1-1 80-15,-3-1 32 0,-5-10 0 0,7 16 0 0,-2-2-368 0,-1-1-64 16,0 0 0-16,0-1-16 0,0 1-128 0,0 1-32 15,-2 1 0-15,1 0 0 16,-1 2 144-16,1 1 32 0,0 1 0 0,1-4 0 0,0 2-192 0,-1 1-16 16,1 2-16-16,0-2 0 0,-1-1-160 0,1-1 0 15,0-2 144-15,2 3-144 0,-1-5 0 0,1-2 0 16,-1-2 0-16,1-1 128 0,2-3-128 0,-8-4 128 16,9 2-128-16,0-2 128 0,-9 0-128 0,11 0 128 15,-11 0-128-15,10-6 128 0,-1-3-128 0,-1 1 192 16,-3-1-64-16,-5 9 0 0,7-11-128 0,-3 1 128 15,0-1-128-15,-2 1 128 0,0-2-128 0,-1 0 0 16,0 1 0-16,1-1 128 0,-4 2-128 0,4-1 0 16,-1 2 0-16,-1 9 0 0,3-8 0 0,-3 8-192 0,0 0 64 0,0 0 0 15,0 0-16-15,0 0 0 0,0 0 0 0,10-2 0 16,-10 2 144-16,10 5-192 0,-10-5 192 0,10 9-192 16,-1 0 192-16,-2 0 0 0,-1-1-144 0,0 2 144 15,1-1 0-15,-1 1 0 0,-6-10 0 0,9 9 0 16,-1-1 0-16,1-2 0 0,-1 1 0 0,0-1 0 15,-8-6 0-15,8 7 0 0,-8-7 0 0,8 6 0 16,-8-6 0-16,10 4 0 0,-10-4 0 0,12 3 0 16,-2-1 0-16,1 0 128 0,-2-2-128 0,1 0 0 15,2-3 208-15,-2 2-32 0,1-5-16 0,-1 1 0 16,2-3-16-16,0 1 0 0,-2-3 0 0,1 0 0 16,-2 0 48-16,0-2 0 0,0 1 0 0,-1 0 0 15,-2-1 48-15,-1-1 16 0,-1-1 0 0,0-2 0 16,-1-1-96-16,0-1-16 0,-3-2 0 0,0 1 0 0,-2-4-144 15,1 3 0-15,-2 0 144 0,1-1-144 16,0 2-240-16,1 0-112 0,-2 2-32 0,3 2 0 16,2 2-384-16,-1 1-96 0,0 2-16 0,-1 10 0 15,0 0-368-15,0 0-80 0,0 0-16 0,0 0-10192 16,0 0-2048-16</inkml:trace>
  <inkml:trace contextRef="#ctx0" brushRef="#br0" timeOffset="159897.74">5013 9891 20271 0,'0'0'1792'0,"0"0"-1424"0,0 0-368 0,0 0 0 16,0 0 3856-16,0 0 704 0,0 0 144 0,0 0 32 31,10-2-4256-31,-10 2-848 0,12 5-160 0,0 2-48 0,-2 2 432 0,2 4 144 0,0 3 0 0,-1 2-144 16,1 3 144-16,1 2 0 0,0 2-144 0,0 0 144 15,-2-2 0-15,0-2 0 0,0-2 160 0,-1-1-160 0,1 0 368 16,-2-2-48-16,-1-3 0 0,-1 0 0 0,1-3 112 15,0 2 16-15,0-4 0 0,-2-2 0 0,1-1-64 0,-7-5-16 16,0 0 0-16,10 3 0 0,-1 0-96 0,-9-3-16 16,11-3 0-16,-1-1 0 0,-10 4-112 0,11-6-16 15,-3-5-128-15,-1 2 192 0,1-1-64 0,-3-1-128 16,-1-1 176-16,0-1-176 0,0 0 256 0,-1-1-64 16,-2-3-16-16,2-1 0 0,-2-3 112 0,2 0 32 15,-1-1 0-15,1-1 0 0,-1-1-320 0,1 3 160 16,0 2-160-16,-1 0 128 0,0 1-128 0,0 1 0 15,2 2 0-15,0 2 0 16,-1-3-512-16,0 3 0 0,1 1 16 0,0 3 0 16,-4 9-1808-16,7-8-384 0,-7 8-64 0</inkml:trace>
  <inkml:trace contextRef="#ctx0" brushRef="#br0" timeOffset="160510.69">5774 9862 6447 0,'-5'-5'576'0,"-2"-1"-576"0,1 1 0 0,-1 1 0 0,7 4 4880 0,-10-1 880 16,2-5 160-16,8 6 32 0,-10 0-4672 15,1 0-928-15,-2 0-192 0,2 2-32 0,0 2-128 0,0 1 0 16,-2-1 0-16,1 1 0 0,-1 2 0 0,1-1 0 16,0 1 0-16,-1 2 0 0,2 0 0 0,0 2 0 15,1 0 192-15,2 2-64 0,0 3 528 0,1-2 112 16,0 3 32-16,1 2 0 0,1-2-256 0,2 2-48 15,0 2-16-15,1 1 0 0,0-2-224 0,4 3-64 16,-2-5 0-16,2 1 0 0,3-2-48 0,1-2-16 16,-1 0 0-16,4-4 0 0,-1 0 16 0,3-3 0 15,-2-2 0-15,0 1 0 0,3-5 128 0,-3 0 32 16,1-2 0-16,0-2 0 0,-2 0-32 0,-1-1 0 16,-1 2 0-16,1-6 0 0,-1 1-96 0,0-1-32 15,-3-3 0-15,2 1 0 0,-1-2 80 0,-2-1 16 16,-3 2 0-16,1 0 0 0,0-1-32 0,-2-3 0 15,-1-1 0-15,-2 1 0 0,1-4-64 0,-1 1-16 16,1 0 0-16,-2 0 0 0,0 0-256 0,0 1-64 0,1 2-16 0,1 0 0 16,-1 1 208-16,2 4-176 0,1-2 176 0,0 11-160 15,4-9 160-15,-4 9 0 0,0 0 0 0,0 0 0 16,0 0 128-16,0 0 16 0,0 0 0 0,0 0 0 16,0 0 16-16,0 0 0 0,7 13 0 0,0 0 0 15,-1 3-160-15,0 1 0 0,-1-2 0 0,0 1 0 16,0 1 0-16,1 1-144 0,-3-1 144 0,3 0-160 15,-1-3-384-15,0-1-80 16,2 0-16-16,-2 1 0 0,0-1-832 16,0-2-192-16,0 1-16 0,1-2-13088 0</inkml:trace>
  <inkml:trace contextRef="#ctx0" brushRef="#br0" timeOffset="160928.65">6107 10220 13823 0,'0'0'608'0,"0"0"128"0,0 0-592 0,0 0-144 16,0 0 0-16,0 0 0 0,0 0 3648 0,0 0 704 0,0 0 144 16,0 0 32-16,0 0-3264 0,0 0-656 0,0 0-128 15,0 0-32-15,0 0 416 0,0 0 80 16,0 0 16-16,0 0 0 0,0 0-368 0,-3-10-64 0,2-2-16 0,1 3 0 15,0-3 32-15,0 2 0 0,-2-3 0 0,1 1 0 16,-2-1 80-16,1 0 16 0,-2 0 0 0,0-4 0 16,0 0-272-16,0-1-48 0,-1 1-16 0,1 1 0 15,0 1-160-15,0-4-16 0,0 1-128 16,-1 0 192-16,1 0-48 0,2-1-16 16,-1 4 0-16,0 0 0 0,2 1-128 0,1 1 0 0,0 0 0 0,1 1 0 15,-1 1 128-15,3 0-128 0,0 2 0 16,-1 3 128-16,-2 6-128 0,5-11 0 0,-1 5 0 0,-4 6 0 15,0 0 0-15,11-4 0 0,-11 4-160 0,12-2 160 16,-2 4-464 0,2 0 0-16,-2 2 0 0,2 1 0 0,1 2-1440 15,0 2-272-15,1 0-64 0,1 3-16 0,0 1 736 0,0 0 160 0,-2 0 16 16,0 1 16-16,0 1-560 0,-2-1-112 16,1-1-32-16</inkml:trace>
  <inkml:trace contextRef="#ctx0" brushRef="#br0" timeOffset="161593.13">6517 9887 6447 0,'0'0'576'0,"0"0"-576"0,0 0 0 0,0 0 0 0,0 0 4304 0,0 0 752 0,0 0 160 0,0 0 32 16,0 0-3312-16,0 0-656 0,0 0-128 0,0 0-16 15,4 10 16-15,-4-10 16 0,0 0 0 0,3 12 0 16,-3 0-96-16,0-12-32 0,-2 13 0 0,1 0 0 16,0 0-528-16,0 1-96 0,-1-1-32 0,2 1 0 15,0 1-384-15,0-1 0 0,2-1-224 0,-1 0 80 32,-1 1-336-32,1-2-64 0,0-3-16 0,2-1 0 15,-3-8-384-15,3 11-80 0,-1-2 0 0,-2-9-16 16,3 10-112-16,-3-10-32 0,3 11 0 0,-3-11-7728 0,1 10-1552 0</inkml:trace>
  <inkml:trace contextRef="#ctx0" brushRef="#br0" timeOffset="161816.06">6562 9626 7359 0,'0'0'656'0,"-11"-4"-528"0,-1-1-128 0,3 2 0 0,9 3 7984 0,0 0 1552 15,0 0 320-15,0 0 64 0,0 0-8128 0,0 0-1616 16,0 0-336-16,0 0-64 16,0 0-1392-16,0 0-288 0,7 9-48 0,-7-9-9392 0,6 9-1888 15</inkml:trace>
  <inkml:trace contextRef="#ctx0" brushRef="#br0" timeOffset="162344">6937 9884 6447 0,'0'0'272'0,"-9"-5"80"0,0 1-352 0,0 1 0 0,-2 2 0 0,2 1 0 16,0 0 6288-16,-1 3 1200 0,-1 1 224 0,2-2 48 0,0 2-6512 16,0-1-1248-16,-2 2-368 0,2 1-16 0,1 1 128 0,1 3 0 15,-1 2 16-15,0 1 0 0,-1-1 96 0,2 2 16 16,1 3 0-16,1 1 0 0,-1-2 128 0,4 4 0 15,-1-3 0-15,2-1 0 0,0 0 272 0,1 1 48 16,1-4 0-16,1-2 0 0,2-1-160 0,0-1-32 16,3-1 0-16,-7-8 0 0,8 9-128 0,-2-1 0 15,-6-8 0-15,11 5 0 16,-11-5-320-16,13 3-112 0,-3-2-16 0,0-1 0 16,-10 0-496-16,12-5-96 0,0 0-32 0,-2-2 0 15,1-1-848-15,-1-1-192 0,-2-1-16 0,0-1-16 16,-2 2 800-16,0-3 144 0,-4 2 48 0,1 0 0 0,-1-1 1728 0,0-3 368 15,-2 1 64-15,0 1 16 0,0 2 768 0,1-3 144 0,0-1 48 0,1 4 0 16,-2 1-672-16,0 9-128 0,0 0-32 0,0 0 0 16,0 0-592-16,0 0-128 0,0 0-32 0,0 0 0 15,0 0-208-15,5 16-64 0,-3-5 0 0,1 4 0 16,0-1 0-16,-1 0-128 0,0 1 192 16,-2-2-64-16,0-2-128 0,2 0 0 0,2-2 0 0,-4-9-176 31,4 10-672-31,-4-10-144 0,5 8-32 0,-5-8-12672 0</inkml:trace>
  <inkml:trace contextRef="#ctx0" brushRef="#br0" timeOffset="162797.12">7100 10067 42783 0,'0'0'1904'0,"0"0"384"0,0 0-1840 0,0 0-448 16,0 0 0-16,0 0 0 0,4 13 0 0,-1-4 0 15,-2 0 0-15,0 0 0 16,-1-9-368-16,1 10-160 0,1 0-48 0,-1-3 0 16,-1-7-240-16,0 0-48 0,4 10-16 0,-4-10 0 15,0 0 176-15,0 0 48 0,0 0 0 0,0 0 0 0,0 0 496 0,0 0 160 0,0 0 0 0,0 0 0 16,0 0 272-16,0 0 176 0,5-10 16 15,-1 1 16-15,-1 0 96 0,-1-1 32 0,0-2 0 0,-1-1 0 16,-1-1-336-16,0-1-64 0,1 0-16 16,-1-4 0-16,0 1-192 0,2 1-208 15,-1 0 32-15,0 2 16 16,2-1-288-16,-1 3-64 0,1 1-16 0,0 3 0 0,-3 9 272 0,0 0 48 0,6-9 16 0,2 5 0 16,0 0 192-16,2 1 240 0,3 2-48 0,2 2-16 15,0 3 80-15,3 0 32 0,1 0 0 16,0 3 0-16,1-3-16 0,-1 2 0 0,1-1 0 0,-2 2 0 15,-2 1-144-15,-1 0-128 0,0 1 192 0,-1 2-192 16,-1 2 128-16,-1 0-128 0,-2 3 0 0,-3-2 0 16,-2 3-480-1,-1 2-160-15,0-1-16 0,-1 0-16 0,-3-1-2864 16,0-4-576-16,0-1-112 0,0-12-32 0</inkml:trace>
  <inkml:trace contextRef="#ctx0" brushRef="#br0" timeOffset="163279.26">7838 9866 5519 0,'0'0'496'0,"0"0"-496"0,0 0 0 0,0 0 0 16,0 0 6528-16,0-9 1200 0,0-2 240 0,0 11 48 15,3-9-6448-15,-3 9-1296 0,3-12-272 0,0 3 0 16,-3 9-208-16,5-10-32 0,-2 2 0 0,-3 8 0 16,0 0 0-16,0 0 0 0,-1-12 0 0,1 12 0 15,0 0 240-15,-8-6 0 0,8 6 0 0,-11-3 160 16,1 3 160-16,-1 0 48 0,0 1 0 0,-1 2 0 15,0 1 16-15,-1 3 16 0,-1-1 0 0,0 1 0 16,-1 2-64-16,2 1-16 0,1 1 0 0,3-1 0 16,2-1-192-16,1 2-128 0,2 2 160 0,2-3-160 15,0 4 0-15,2 1 128 0,2-2-128 0,0 4 0 16,1 1 0-16,0 0 128 0,-1-1-128 0,2 1 0 0,0 1 208 16,1 0-48-16,-1-1-16 0,1-1 0 0,-1-1-144 15,1 1 160-15,1-1-160 0,-1-2 160 0,1 0-160 16,1 1 0-16,1-5 0 0,1-1 128 15,1-1-624-15,2 1-128 0,1-6-16 0,1 1-16 16,2-4-336-16,1-3-64 0,0 3-16 16,1-3 0-16,0 0-1456 0,-1-3-288 0,0 0-64 0,-1-3-16 0</inkml:trace>
  <inkml:trace contextRef="#ctx0" brushRef="#br0" timeOffset="163742.5">8002 10048 26719 0,'0'0'2368'0,"0"0"-1888"0,0 0-480 0,0 0 0 16,0 0 3184-16,0 0 528 0,0 0 128 0,12-4 0 31,-2 3-3440-31,2-4-688 0,0 1-144 0,0 0-16 16,1-2-64-16,1 0-16 0,2 1 0 0,-1-1 0 15,0-4 16-15,-1 3 16 0,0-1 0 0,1 1 0 0,-2 2 496 0,0-1 0 0,0-4 0 0,-2 3 0 16,1 0 256-16,0-1 64 0,-2 0 0 0,1-1 0 16,-2 2 32-16,0-4 16 0,-1 3 0 0,0-1 0 15,-2 0-224-15,-1-1-144 0,1 0 192 0,-6 10-192 16,2-10 0-16,0 1 0 0,-2 9-192 0,-4-8 48 16,-3 2-256-16,-2-1-48 0,-3 2-16 15,-1 1 0-15,-2 0 192 0,-2 4 32 0,-2-3 16 0,1 6 0 0,0 0 224 16,0 1 0-16,-1-2 144 0,0 3-144 0,-1 2 496 15,1 3 0-15,-1 2 0 0,3 0 0 16,2 2 80-16,2 3 0 0,-2-3 16 0,2 5 0 0,1 0-208 0,3 3-32 16,1 3-16-16,3 0 0 0,1 4-192 0,3-5-144 15,1 2 192-15,3-2-192 0,1-2 272 0,2-2-48 16,1-2-16-16,3-2 0 0,3-2 176 0,3 0 16 16,1-3 16-16,2-4 0 0,5-1-224 0,2-4-64 15,1 0 0-15,3-2 0 16,3-4-576-16,2-2-128 0,3 0-32 0,0-2-11984 15,-1-1-2384-15</inkml:trace>
  <inkml:trace contextRef="#ctx0" brushRef="#br0" timeOffset="198678.43">2914 11038 17855 0,'0'0'784'0,"0"0"176"0,0 0-768 0,0 0-192 16,0 0 0-16,0 0 0 0,0 0 128 0,0 0 0 15,0 0 0-15,0 0 0 0,0 0-288 0,0 0-64 0,0 0-16 0,6 9 0 16,-6-9 32-16,0 0 0 0,-1 10 0 0,-2-2 0 16,1 3 480-16,-1 0 112 0,-1-1 0 0,0 3 16 15,-1 1 928-15,1-1 176 0,-1 0 32 0,1 1 16 16,0 2-304-16,0 2-64 0,3 2-16 0,-3 2 0 16,0-4-368-16,0 3-80 0,0 0-16 0,2 1 0 15,-1-1-192-15,1 1-32 0,0 3-16 0,1 1 0 16,0 0-96-16,-1 0-32 0,1 3 0 0,0 2 0 15,-2-1 48-15,0 1 16 0,1 2 0 0,-1-2 0 16,2-2-32-16,1 0-16 0,-1-5 0 0,1 2 0 16,0-5-96-16,1-2-32 0,0-4 0 0,3 2 0 15,-1-6 0-15,-1-1 0 0,1-2 0 0,0 1 0 16,-3-9 16-16,4 8 0 0,-4-8 0 0,0 0 0 16,0 0-16-16,0 0 0 0,7 4 0 0,-7-4 0 0,0 0 16 0,11-6 0 15,-2 3 0-15,-9 3 0 0,8-12-48 0,-2 0-16 16,-1-1 0-16,2-1 0 0,0-2-176 15,-1-1 160-15,1-2-160 0,0-1 160 0,1 0-160 0,1 0 0 16,-2-4 0-16,2 5 0 0,0-5 0 0,0 5 0 16,0 2 0-16,0-2 0 0,1 4 0 0,0 3 0 15,-1 4 0-15,0 3 0 0,-1 1-144 0,-8 4 144 16,12 0-192-16,0 3 192 0,-2 1-192 0,0 2 192 16,1 1-192-16,-1 0 192 0,1 1-128 0,0 3 128 15,0-1 0-15,-1 3 0 0,2 0 0 0,0 1 0 16,1 2 0-16,-1 1 0 0,-1 0 0 0,1 3 224 15,-2-2-32-15,1 3-16 0,-2 1 16 0,-1-3 16 16,0 1 0-16,-2-2 0 0,1-1-208 0,-2-1 176 16,0-2-176-16,0 2 160 0,2-2-160 0,-2-3 0 0,0 0 0 15,0 1 128 1,-1-2-576-16,0-2-112 0,0-1-16 0,-4-7-16 16,0 0-2896-16,0 0-576 0</inkml:trace>
  <inkml:trace contextRef="#ctx0" brushRef="#br0" timeOffset="198940.69">3461 11694 39743 0,'0'0'1760'0,"-7"-7"352"0,0 3-1680 0,7 4-432 0,-4-8 0 0,4 8 0 16,0 0 256-16,0 0-48 0,0 0 0 0,12 6 0 0,0 0-208 0,-1 1 0 15,2 3-144-15,0 3 144 0,2 3-128 0,-2 2 128 16,1 0 0-16,-1 3-144 16,-1-1-336-16,0-1-64 0,-2-2-16 0,0 0 0 15,0 0-272-15,-3-1-64 0,-1-3-16 0,0 0 0 16,-1-1-512-16,1-3-112 0,-6-9 0 0,0 0-16 16,0 0-736-16,0 0-144 0,0 0-16 0,0 0-16 0</inkml:trace>
  <inkml:trace contextRef="#ctx0" brushRef="#br0" timeOffset="199067.27">3679 11373 10127 0,'0'0'448'0,"1"-8"96"0,-1 8-544 0,-1-9 0 0,1 9 0 0,0 0 0 16,0 0 4864-16,0 0 848 0,11-4 176 0</inkml:trace>
  <inkml:trace contextRef="#ctx0" brushRef="#br0" timeOffset="199737.89">4143 11700 33119 0,'0'0'1472'0,"0"0"288"0,0 0-1408 16,-4-6-352-16,4 6 0 0,-2-9 0 0,0-2 496 0,1-1 16 15,1 1 16-15,0-1 0 0,-1-1-528 0,-1-2 0 16,0 1 0-16,-1 0 0 0,1-1-192 0,-1 2-64 16,-1 3 0-16,0 2 0 0,-1 2 48 0,5 6 0 15,-9 0 0-15,0 2 0 0,-2 2 208 0,0 3 0 16,-4 1 0-16,1 2 0 0,-2 2 384 0,-1 2-48 15,0 3 0-15,0 1 0 0,0 4 16 0,2 1 0 16,0-4 0-16,2 1 0 0,2 1-224 0,2-1-128 16,2 0 160-16,2-1-160 0,1-3 0 0,1-2 0 15,3-2 0-15,2 0 0 0,-2-2 0 0,4-2 0 0,-4-8 0 16,5 8 0-16,-5-8 0 0,6 9 0 0,-6-9 0 0,9 3 0 16,-9-3 0-16,11 4 0 0,-11-4 0 0,10 0 0 15,1 0 0-15,-1-3 128 0,-10 3-128 0,13-4 144 16,2-2-144-16,-2 2 0 0,0-3 0 0,-2-1 0 15,1 1 0-15,-2 0 0 0,0-1 0 0,-1 0 0 16,-1 1 0-16,-2 0 0 0,1 1 0 0,-7 6 0 16,5-8 0-16,-5 8 0 0,5-7 144 0,-5 7-144 15,0 0 0-15,0 0 128 0,0 0-128 0,0 0 0 16,0 0 0-16,0 0 0 0,0 0 0 0,0 0 128 16,0 0-128-16,0 0 144 0,0 0-144 0,-5 11 160 15,0-5-16-15,5-6 0 0,-3 11 0 0,2 2 0 16,1-13 64-16,1 13 16 0,2-3 0 0,1 2 0 15,-1 2-224-15,1-1 0 0,0 4 128 0,3-1-128 0,-2 2 0 0,0 2 0 16,0-1 0-16,1 2 0 0,-1 1 0 0,0 3 0 16,0 4 0-16,-1 3 0 0,0-2 0 0,-1-1 0 15,-1 0 0-15,1-1 0 0,-3-3 0 0,0 1 0 16,0 0 0-16,-1-2 0 0,-3-2 0 0,0-3 0 16,0 0 0-16,-1-1 0 0,-1-1 0 0,0-3 144 15,-1 0-144-15,1 1 128 0,-1-6-128 0,1 1 0 16,-1-3 0-16,7-7 0 15,-9 4-2192-15,9-4-480 0,-12-3-80 0,1-2-32 0</inkml:trace>
  <inkml:trace contextRef="#ctx0" brushRef="#br0" timeOffset="200273.51">4453 11044 26719 0,'0'0'2368'0,"-7"8"-1888"0,0 4-480 0,3 6 0 15,2 6 2752-15,3 2 464 0,3 0 96 0,1 2 16 16,0 2-2784-16,2 0-544 0,1 0 0 0,-2 2-240 0,1-1 240 0,-2 2-176 15,0 1 176-15,0-1-160 0,1 7 0 0,-3-4 0 16,0-2 0-16,-2 0 0 16,1-2-16-16,-2-2 0 0,-2-1 0 0,1-5 0 15,-2-1 176-15,1-3 0 0,1-3 0 0,-2-3 128 0,-1-1 192 0,1-5 64 16,3-8 0-16,0 0 0 0,0 0-48 0,0 0 0 16,0 0 0-16,0 0 0 0,0 0-160 0,0 0-48 15,-2-11 0-15,0 0 0 0,1-4-256 0,0 1-64 16,-2-3-16-16,2 0 0 0,0 0 0 0,1 0 0 15,0-1 0-15,2 2 0 0,3 2 208 0,1 1 0 16,-1 2-160-16,0 4 160 0,2 1 0 0,0 2 0 16,-7 4 0-16,15-2 0 0,-2-1 0 0,0 3 0 15,0 2 0-15,1 0 0 0,1-1 0 0,0 2 0 16,0-2 144-16,-1 2-144 0,-2 0 0 0,1-1 0 0,-2 3 0 0,2 4 128 16,-1 2-128-16,0 2 0 0,-2 3 0 0,1 1 128 15,-1 2 16-15,-1-1 16 0,-1 2 0 0,0-1 0 16,0 1 0-16,0 0 0 0,-3-3 0 0,3-2 0 15,2-2-160-15,-1-1 0 0,0 0 0 0,3-4 0 32,0-3-288-32,0-1-144 0,-2-3-16 0,0-2-11104 0,1-2-2208 0</inkml:trace>
  <inkml:trace contextRef="#ctx0" brushRef="#br0" timeOffset="201058">5661 10914 12895 0,'0'0'1152'0,"0"0"-928"15,0 0-224-15,0 0 0 0,0 0 3408 0,0 0 640 0,0 0 128 16,0 0 32-16,0 0-2704 0,5 14-544 0,-1-1-96 0,1 4-32 15,-1 3-224-15,1 3-48 0,-1 1-16 0,1 5 0 16,2 4-208-16,-2-1-32 0,-1 0-16 0,1 2 0 16,-1 0-48-16,1 0-16 0,1 0 0 0,-1-2 0 15,-3 1 80-15,1-2 16 0,0-2 0 0,-1 1 0 16,-1-3 128-16,1 1 16 0,-2-1 16 0,0 1 0 16,-2-1-32-16,2-1 0 0,-1 0 0 0,0-6 0 15,0-1 0-15,-1-2 0 0,1-4 0 0,0-1 0 16,1-3-320-16,0-9-128 0,0 0 0 0,0 0 144 15,0 0-144-15,0 0 192 0,0 0-192 0,0 0 192 16,0 0-192-16,-2-10 128 0,1-5-128 0,1-3 128 16,-3-3-128-16,2-2 0 0,0-3 144 0,1 0-144 15,-1-1 0-15,1 3 0 0,0 0 0 0,1 3 0 16,1 3 0-16,1 1 0 0,1 1 0 0,0 1 0 0,0 3 0 0,1 3 0 16,2 0 0-16,0 4 0 0,4 1-144 0,-1 1 144 15,-10 3-160-15,13-1 160 0,-1 1-256 0,1 2 64 16,1 1 0-16,1 1 0 0,-1 0 32 0,0 1 16 15,2 2 0-15,0-1 0 0,-1 1 144 0,1 0-192 16,-2 3 192-16,1 0-192 0,-1 0 192 0,-2 2 0 16,-2 0-144-16,-1 1 144 0,-1 1 0 0,-1 1 0 15,-3-1 0-15,-2 2 0 0,-1 2 0 0,-1-1 0 16,0-3 0-16,-1 0 0 0,-1 1 0 0,-2-1 0 16,0-1 176-16,-2 2-176 0,1-5 224 0,-1 0-48 0,-1-2-16 15,-1 0 0-15,-1 0-16 0,0 0 0 0,-1-2 0 0,1 1 0 16,-2-2 16-16,1 0 0 0,-2 0 0 0,0 1 0 15,1-2-160-15,-1-2 0 0,-1-1 144 0,1 1-144 16,0-2-144-16,-1-2-112 0,-1-1 0 0,0-1-16 31,-2 0-528-31,2 1-96 0,-2-1-32 0,2 0 0 16,-1 0-480-16,2 0-112 0,3-1-16 0,1 3 0 16,2-5-64-16,7 7-32 0,0 0 0 0,0 0-6880 0,0-9-1360 0</inkml:trace>
  <inkml:trace contextRef="#ctx0" brushRef="#br0" timeOffset="201372.76">6279 11406 41919 0,'0'0'1856'0,"0"0"384"0,0 0-1792 0,0 0-448 16,0 0 0-16,0 0 0 0,0 0 0 0,2 13-288 15,2 0 32-15,1 0 16 0,1 0 112 0,0 1 128 16,1 2-208-16,-1 1 80 0,2 0-32 0,0 1 0 16,-2 3 0-16,0 1 0 0,-3 0-128 0,1 0-32 15,0 2 0-15,-1-6 0 0,-4 0-64 0,-1-4 0 0,0 2-16 16,0-2 0-1,2-1-80-15,0-2-16 0,0-11 0 0,0 0 0 16,-2 9-384-16,2-9-80 0,0 0 0 0,0 0-13952 0</inkml:trace>
  <inkml:trace contextRef="#ctx0" brushRef="#br0" timeOffset="201551.9">6314 11196 12895 0,'0'0'1152'0,"0"0"-928"0,-9-4-224 0,9 4 0 16,0 0 6784-16,0 0 1328 0,0 0 256 0,0 0 48 15,0 0-8000-15,0 0-1600 0,0 0-320 16,0 0-64-16,9 8-2288 0,-9-8-464 0,14 10-96 16,-14-10 0-16</inkml:trace>
  <inkml:trace contextRef="#ctx0" brushRef="#br0" timeOffset="202091.4">6734 11409 9215 0,'0'0'816'0,"0"0"-656"15,0 0-160-15,0 0 0 0,0 0 3904 0,10-3 736 16,-1-4 160-16,0 2 16 0,-1 0-3984 0,-1-2-832 16,-2 1 0-16,0-1-256 15,-5 7-256-15,5-10-64 0,-1 0 0 0,-4 10 0 0,0-10 256 0,-1 1 64 16,1 9 0-16,-4-8 0 0,-1 2 480 0,-2 2 96 0,0 0 32 0,7 4 0 15,-12 0 960-15,0 1 192 0,-1 2 32 0,0 1 16 16,0 1-176-16,0 1-32 0,-1 1-16 0,-1 1 0 16,2-1-528-16,1 3-96 0,1 0-32 0,0 2 0 15,2 1-304-15,3 1-64 0,0 2-16 0,1 2 0 16,1-2-288-16,2 2 128 0,-1 3-128 0,0 1 0 16,1 0 0-16,1 3 0 0,-1 0 0 0,1-1 0 15,0 1 0-15,2-4 0 0,2-1 0 0,-1-5 0 16,2 1 0-16,1-3 0 0,2-3 0 0,1-2 0 15,2-3 0-15,0-2 0 0,2-3 0 0,0-1 0 16,0-2 0-16,1-1-176 0,0-2 32 0,0-2 0 16,-1-1-176-16,-1-3-16 0,0-1-16 0,-2-1 0 0,-1-2 192 15,-2-1 160-15,1 1-208 0,-2-2 80 16,-2-1 128-16,-1-1 0 0,-2 0 0 0,-1 2-128 0,0 3-96 16,-2-2-16-16,-1 4 0 0,0 1 0 0,0 4 32 0,4 8 0 15,0 0 0-15,-8-7 0 0,8 7 512 0,0 0 96 16,-10 0 32-16,10 0 0 0,0 0-32 0,0 0 0 15,-4 11 0-15,3 1 0 0,1 1-144 0,2 1-48 16,2-1 0-16,1 1 0 0,-1 3 48 0,3 2 16 16,-1-1 0-16,1 1 0 0,-1 1-80 0,2-2-32 15,-1-1 0-15,-1 0 0 0,1-4-160 0,1 0 0 16,-3-1 0-16,1-2 0 16,1-1-688-16,-7-9-160 0,6 11-48 0,-6-11 0 15,0 0-2704-15,0 0-560 0,16 1-96 0,-16-1-32 0</inkml:trace>
  <inkml:trace contextRef="#ctx0" brushRef="#br0" timeOffset="202576.08">7344 11194 39279 0,'0'0'1728'0,"0"0"384"0,-4-5-1696 0,4 5-416 0,0 0 0 0,0 0 0 15,0 0 656-15,0 0 48 0,0 0 16 0,0 0 0 16,-9 5-720-16,0 2-368 0,1 2 48 0,0-3 0 16,-1 4-192-16,0 0-16 0,-2 0-16 0,0 1 0 15,-1-1 160-15,0 1 48 0,0 0 0 0,-1 1 0 0,-1 0 336 0,0 1 0 16,-1-4 128-16,4 0-128 0,-1 0 416 0,1 0 0 15,2 1 0-15,2-3 0 0,-1 0 64 0,2-1 16 16,6-6 0-16,-3 10 0 0,3-10-256 0,0 0-48 16,0 0-16-16,1 10 0 0,0-1-176 0,-1-9 0 15,0 0 0-15,11 8 0 0,-1-2 0 0,2 1-176 16,1-4 176-16,2 1-128 0,2-2 128 0,3 2 0 16,0 0 0-16,-1-1-128 0,1 0 128 0,-1 1 0 15,-1 2 0-15,1 0 0 0,-4 2 0 0,1 0 0 16,-2 0 0-16,-1 2 0 0,0-3 0 0,-1 2 0 15,-3 1 0-15,-2 2 0 0,-2 1 192 0,-1 0-48 16,0 0 0-16,-2 0 0 0,-2 1 176 0,0 2 48 16,-2 1 0-16,-1-1 0 0,1-1-192 0,-2 1-48 0,-2-2 0 0,0 1 0 15,-3 0-128-15,0-2 0 0,0 0 0 0,-2-1 128 16,-1-2-128-16,1 2 0 0,-1-1 0 0,-2-2 0 31,-3-1-1408-31,-3-3-224 0,-3 0-32 0</inkml:trace>
  <inkml:trace contextRef="#ctx0" brushRef="#br2" timeOffset="212789.55">18687 3862 13823 0,'0'0'1216'0,"0"0"-960"0,0 0-256 0,0 0 0 15,0 0 1744-15,0 0 304 0,14-4 64 0,-3 3 16 16,-11 1-1648-16,12-1-336 0,-2-1-144 0,-10 2 128 15,0 0-128-15,0 0 0 0,0 0 0 0,0 0 0 16,0 0-128-16,0 0 128 0,0 0-160 0,0 0 160 0,0 0 0 0,7 8 0 16,-7-8 0-16,0 0 0 0,0 0 208 0,0 0 96 15,0 0 16-15,0 0 0 0,0 0 624 0,0 0 128 16,0 0 16-16,0 9 16 0,0-9-144 0,0 0-16 16,-4 12-16-16,0-2 0 0,-2-2-464 0,-1 0-80 15,-1 3-32-15,0-1 0 0,-1 2-160 0,-1 1-48 16,-2-2 0-16,-1 3 0 0,0-1-144 0,-1 0 192 15,-2 1-192-15,0 0 192 0,-1 1-192 0,1 0 0 16,-1-2 0-16,0 0 0 0,0-1 0 0,1 0 0 16,2-6 128-16,1 2-128 0,1-1 0 0,2-2-224 15,-1 0 48-15,2 0 16 16,9-5-2016-16,-10 2-416 0</inkml:trace>
  <inkml:trace contextRef="#ctx0" brushRef="#br2" timeOffset="213072.07">18449 3854 17503 0,'0'0'1552'0,"0"0"-1232"0,0 0-320 0,0 0 0 15,0 0 2752-15,0 0 512 0,0 0 80 0,13 7 32 16,3 1-2448-16,-2-2-480 0,2 1-112 0,-1 2-16 15,2-1 704-15,0 0 128 0,-1 3 16 0,1-2 16 16,0 3-1744-16,-2 0-336 0,0 0-80 0,0 1-16 16,0 2 768-16,0 1 224 0,1-2 0 0,0-1 0 0,1 0 0 15,-1-1 0-15,0 0 0 0,1-2 0 0,1 1 0 0,2-2 0 16,-1 0 0-16,1 1 0 0,0-1-272 0,-2 3-48 16,-1 0 0-16,-2 0-13360 15</inkml:trace>
  <inkml:trace contextRef="#ctx0" brushRef="#br2" timeOffset="214060.31">19815 4848 11967 0,'0'0'1072'0,"0"0"-864"16,-8 2-208-16,8-2 0 0,-10 3 3136 0,10-3 576 16,-9 4 112-16,9-4 16 0,-7 9-2448 0,1-2-496 15,1 0-112-15,-2 3-16 0,1 0-608 0,-1 2-160 16,-2-1 0-16,0 5 0 0,-2-2 0 0,-2 3 0 15,-1 0 0-15,-2-1 0 0,-1 0 128 0,-1 2-128 16,0 1 192-16,-2 0-64 0,1-1 64 0,0 0 0 0,1 0 0 0,3-2 0 16,-1-2-192-16,3-1 0 0,0-2 0 0,2-1 0 31,2 1-304-31,1-3-80 0,8-8-32 0,0 0 0 16,-9 2-768-16,9-2-160 0,-6-5-16 0</inkml:trace>
  <inkml:trace contextRef="#ctx0" brushRef="#br2" timeOffset="214325.17">19505 4897 12895 0,'0'0'576'0,"0"0"112"0,0 0-560 0,0 0-128 0,0 0 0 0,0 0 0 0,0 0 3792 15,12 8 736-15,-1 0 144 0,2 0 16 0,2 0-3120 0,0 2-624 16,4 2-128-16,-1 1-32 0,1 1-560 0,2 3-224 16,0 1 176-16,0 2-176 0,0 2 0 0,0 2 0 15,1 0 0-15,-1 1 0 0,0-5 0 0,-2 3 0 16,-2-5 0-16,-1 3 0 0,-1-1 0 0,-2-2 0 16,-2 0-176-16,-1-2 176 15,1-3-2368-15,-2-3-368 0</inkml:trace>
  <inkml:trace contextRef="#ctx0" brushRef="#br2" timeOffset="-213412.82">21344 6153 7359 0,'0'0'656'0,"0"0"-528"0,0 0-128 0,0 0 0 16,0 0 2880-16,10-3 528 0,-10 3 112 0,9-5 32 16,-1 0-1904-16,-8 5-384 0,0 0-80 0,0 0-16 15,0 0-112-15,0 0-32 0,0 0 0 0,0 0 0 16,0 0-192-16,0 0-64 0,0 0 0 0,0 0 0 15,-7 13-96-15,-2 0-32 0,-3 1 0 0,-1 1 0 16,-4 0-320-16,-1 5-80 0,-4 1-16 0,-2 2 0 16,0 1-224-16,-1-1 0 0,0 0 0 0,0-3 0 15,0 0 256-15,2-1-32 0,1-2-16 0,2 0 0 16,2-5-16-16,2 0-16 0,2-2 0 0,4-2 0 16,3 1-176-16,7-9 0 0,0 0 0 0,0 0 0 31,0 0-2528-31,0 0-544 0</inkml:trace>
  <inkml:trace contextRef="#ctx0" brushRef="#br2" timeOffset="-213224.56">21101 6149 36799 0,'0'0'1632'15,"0"0"336"-15,0 0-1584 0,0 0-384 0,-4 8 0 0,1 2 0 0,3-10 704 0,1 18 64 16,2-2 16-16,0 5 0 0,-1-3-560 0,2 7-224 15,1 4 176-15,2 1-176 0,-1 0 0 0,5-2 0 16,1-2 0-16,2-1 0 0,3 0 0 0,1-2-192 16,2-3 48-16,2 2 0 15,3-2-1856-15,1-1-368 0,1-2-80 0</inkml:trace>
  <inkml:trace contextRef="#ctx0" brushRef="#br2" timeOffset="-212643.75">22277 7317 2751 0,'0'0'256'0,"0"0"-256"0,0 0 0 0,0 0 0 15,0 0 4800-15,0 0 896 0,0 0 192 0,0 0 48 16,0 0-3552-16,0 0-704 0,0 0-144 0,0 0-16 15,0 0-672-15,0 0-128 0,-4 12-16 0,-2-6-16 16,6-6-208-16,-9 11-32 0,2-1-16 0,-1 2 0 16,0 1-112-16,-1 4-32 0,-3 0 0 0,0 1 0 15,-1 0-64-15,0-1-16 0,-2 0 0 0,-1 3 0 16,-4-1 48-16,2 4 16 0,-1-1 0 0,-1-1 0 16,0-5 48-16,1 1 16 0,1 0 0 0,-1-4 0 15,2-2-80-15,3-2-32 0,1-1 0 0,1 1 0 16,2-5-368-16,1 0-80 0,0-2-16 0,9-2-10976 15,-12-2-2208-15</inkml:trace>
  <inkml:trace contextRef="#ctx0" brushRef="#br2" timeOffset="-212425.61">21863 7446 35423 0,'0'0'1568'0,"0"0"320"0,0 0-1504 0,0 0-384 15,0 0 0-15,11 9 0 0,-1 0 656 0,2 2 64 16,0-1 16-16,1 1 0 0,0 0-352 0,2 2-80 16,1 2-16-16,1-1 0 0,-1-1-288 0,1 1 0 15,0 2 0-15,1-2 0 0,1 2 0 0,1-3 0 16,-1-1 0-16,1 0 0 16,-3-1-480-16,0 2-160 0,-1 0-16 0,-1-2-16 15,0-5-2544-15,-2 1-512 0</inkml:trace>
  <inkml:trace contextRef="#ctx0" brushRef="#br2" timeOffset="-211414.37">23974 6929 23775 0,'0'0'1056'0,"0"0"224"0,0 0-1024 0,0 0-256 0,0 0 0 0,0 0 0 15,0 0 1200-15,0 0 192 0,0 0 32 0,0 0 16 16,0 0-496-16,0 0-112 0,0 0 0 0,-9 3-16 15,0 0 16-15,0 0 0 0,-3 1 0 0,2 1 0 16,-1 3-128-16,-1 2-32 0,-1 2 0 0,0 1 0 16,0 1-256-16,-1 3-48 0,-2 1-16 0,-1 3 0 15,0-3-112-15,-1 2-32 0,-1-2 0 0,0 1 0 16,1-3-208-16,1 3 176 0,1-6-176 0,3 1 160 0,0-3-160 0,3-4-176 16,0-1 48-16,10-6 0 15,0 0-1920-15,0 0-368 0,-10 0-80 0</inkml:trace>
  <inkml:trace contextRef="#ctx0" brushRef="#br2" timeOffset="-211208.68">23737 6895 14735 0,'0'0'640'0,"0"0"160"0,0 0-640 0,0 0-160 15,0 0 0-15,0 0 0 0,10 0 4304 0,-10 0 832 16,9 6 176-16,-1 2 16 0,-1 2-3664 0,-1 2-752 0,2 1-144 0,0 3-16 15,0 1-400-15,1 1-80 0,1 4-16 0,2-5 0 16,1 0-128-16,4 0-128 0,4 0 144 0,4-1-144 16,3-1 0-16,5 2 128 0,2-2-128 0,3 0 0 31,4 2-1984-31,-1-3-448 0</inkml:trace>
  <inkml:trace contextRef="#ctx0" brushRef="#br1" timeOffset="-201160.29">17444 2493 4607 0,'0'0'400'0,"0"0"-400"16,0 0 0-16,0 0 0 0,0 0 3856 0,6 11 688 15,-6-11 144-15,7 11 32 0,-1 0-2944 0,-6-11-592 16,7 10-112-16,-1-1-32 0,-6-9-192 0,7 13-32 15,-2-1-16-15,0 0 0 0,0-2-128 0,-2 1-32 16,0-1 0-16,-1 1 0 0,1 0 176 0,1 1 16 16,0 1 16-16,0 0 0 0,0 0-176 0,1-1-32 15,0-2-16-15,2 1 0 0,-1-1-176 0,2-1-48 16,0 1 0-16,2-1 0 0,1 0-112 0,0 0-32 0,1-3 0 0,1 1 0 16,1 2 96-16,1 0 16 15,-1-1 0-15,2 0 0 0,-2-2 64 0,0 2 16 0,1 0 0 0,-2 0 0 16,-1 1 0-16,-2-3 0 0,-1 2 0 0,1 0 0 15,1 1-176-15,-2 3-16 0,-1-3-16 0,0 2 0 16,-8-11-64-16,9 13-16 0,-1-2 0 0,-1 1 0 16,0-2 32-16,1 1 0 0,-8-11 0 0,10 13 0 15,-1 0-48-15,0-3 0 0,-1 1 0 0,0-1 0 16,0-2-144-16,-2 4 128 0,1 0-128 0,0 1 128 16,-2 0-128-16,0-2 0 0,-1 1 0 0,0 0 0 15,-2 1 0-15,1 0 0 0,0 0 128 0,-1-1-128 16,1-1 0-16,1 1 160 0,-2-1-160 0,1-1 160 15,0 0-32-15,0 0-128 0,-3-10 192 0,4 13-64 16,0-4 48-16,1 1 0 0,1-2 0 0,-6-8 0 0,5 10-32 0,-1 0 0 16,0-3 0-16,0 1 0 0,-4-8-144 0,5 11 160 15,-5-11-160-15,5 10 160 0,-1 0-160 0,1 2 0 16,-2 0 0-16,-1-3 128 0,-2-9-128 0,0 0 0 16,2 10 0-16,-2-10 0 0,0 12 0 0,0 0 128 15,0-2-128-15,0 2 0 0,0-12 128 0,0 13-128 16,-2-4 0-16,2-9 128 0,-1 15-128 0,0-2 0 15,-1-3 0-15,1 2 0 0,1-12 128 0,0 12-128 16,0-12 0-16,0 11 128 0,0-11-128 0,0 12 0 16,0-12 0-16,0 0 128 0,0 0-128 0,4 12 192 15,-1-1-192-15,-3-11 192 0,0 0-192 0,5 12 192 16,-1-1-192-16,-4-11 192 0,4 13-192 0,-4-13 160 16,2 11-160-16,1 2 160 0,-2 0-160 0,1-1 0 0,-2-3 0 0,0 2 0 15,0-1 0-15,1 1 0 0,0-1 0 0,-1-10 0 16,1 12 128-16,2-2-128 0,-3-10 0 0,3 12 128 15,-3-12-128-15,4 12 0 0,0-2 0 0,1-2 128 16,-5-8-128-16,8 8 0 0,-1-2 0 0,-7-6 0 16,8 8 0-16,-1 1 128 0,-7-9-128 0,6 9 0 15,-1 0 0-15,2 1 128 0,-2-1-128 0,0-1 0 16,-5-8 0-16,6 11 128 0,-1 0-128 0,1-3 0 16,1-1 128-16,-2 2-128 0,0-1 128 0,-5-8-128 15,8 8 128-15,0 1-128 0,0-5 0 0,0 3 128 16,-8-7-128-16,11 8 0 0,0-2 144 0,-11-6-144 15,10 7 0-15,-1-2 128 0,-9-5-128 0,12 8 0 16,-12-8 0-16,12 7 128 0,-12-7-128 0,12 10 0 16,-2-3 0-16,0 1 144 0,1 1-144 0,-11-9 0 15,12 4 128-15,-2 3-128 0,0-1 0 0,2 1 0 0,0-5 128 16,-2 2-128-16,-10-4 0 0,13 7 0 0,-1-3 128 0,0 0-128 16,-2 1 0-16,1-1 0 0,-11-4 128 0,11 6-128 15,1-2 0-15,-3 3 0 0,-9-7 0 0,9 9 0 16,-2-1 0-16,-1-1 0 0,-6-7 0 0,10 12 0 15,-3 0 0-15,1-2 0 0,0 1 0 0,-1-2 0 16,-2 1 0-16,-5-10 0 0,8 11 0 0,-2-3 0 16,-6-8 0-16,9 7 0 0,-1 0 0 0,0-1 0 15,0 1 128-15,-8-7-128 0,9 7 0 0,-1 0 0 16,-8-7 0-16,9 4 0 0,-9-4 0 0,10 5 0 16,-1 1 0-16,-9-6 0 0,9 9 0 0,-1 1 0 15,-1-1 0-15,-1-2 0 0,-6-7 0 0,7 12 0 16,-1-2 0-16,1-1 0 0,-2-1 144 0,0 0-144 0,-5-8 0 15,8 9 144-15,0 1-144 0,-2-3 128 0,-6-7-128 0,10 6 128 16,-1 1 32-16,-1-3 0 0,-8-4 0 0,10 5 0 16,-10-5-160-16,10 5 0 0,-1 0 0 0,-9-5 0 15,0 0 128-15,11 6 0 0,-11-6 0 0,9 8 0 16,-1-2-128-16,-8-6 0 0,6 8 0 0,-6-8 0 16,0 0 0-16,11 8 0 0,-11-8 0 0,9 7 0 15,-9-7 0-15,10 8 0 0,-2-1 0 0,0-2 0 16,-8-5 0-16,0 0 0 0,12 5 0 0,-12-5 0 15,9 5 0-15,-9-5 0 0,10 6 0 0,-10-6 0 16,0 0 0-16,0 0 0 0,12 5 128 0,-12-5-128 16,0 0 0-16,10 6 0 0,-10-6 0 0,0 0 0 15,11 3 128-15,-11-3-128 0,0 0 0 0,9 5 128 0,-9-5 0 16,0 0-128-16,0 0 192 0,10 5-64 0,-10-5-128 16,0 0 0-16,0 0 144 0,11 6-144 0,-11-6 0 0,0 0 0 15,10 6 0-15,-10-6 128 0,0 0-128 0,9 7 0 16,-9-7 0-16,0 0 0 0,0 0 0 0,10 6 0 15,-10-6 0-15,9 7 0 0,-9-7 0 0,9 6 0 16,-9-6 0-16,0 0 0 0,0 0 0 0,10 4 0 16,-10-4 0-16,9 5 128 0,-9-5-128 0,0 0 0 15,0 0 0-15,8 8 0 0,-8-8 0 0,0 0 0 16,8 12 0-16,-8-12 0 0,0 0 0 0,7 9 0 16,-4 2 0-16,-3-11 0 0,0 0 0 0,4 13 0 15,-4-13 0-15,4 11 0 0,-4-11 0 0,0 0 0 16,7 11 0-16,-7-11 0 0,6 11 0 0,-6-11 0 0,9 10 0 0,1-4 0 15,-10-6 0-15,0 0 0 0,7 8 0 0,-7-8 0 16,11 6 0-16,-2 0 0 0,-9-6 128 16,9 7-128-16,-9-7 0 0,9 10 0 0,-1-3 0 15,-8-7 0-15,8 10 0 0,-8-10 0 0,6 10 0 0,1-1 0 16,-7-9 0-16,6 11 0 0,-6-11 0 0,8 7 0 16,-8-7 0-16,11 9 0 0,-11-9 0 0,10 8 0 15,-1-2 0-15,-9-6 0 0,11 6 0 0,-11-6 0 16,10 7 0-16,-10-7 0 0,10 6 0 0,-10-6 0 15,10 7 0-15,-10-7 128 0,9 7-128 0,-1 0 0 16,-8-7 0-16,7 8 0 0,-7-8 0 0,8 9 0 16,-1-3 0-16,-7-6 0 0,6 10 0 0,1-4 128 15,-7-6-128-15,9 7 0 0,-9-7 0 0,8 6 0 0,0-1 0 0,-8-5 0 16,7 6 0-16,-7-6 0 16,0 0 0-16,8 6 192 0,-8-6-64 0,8 7 0 0,-8-7-128 15,9 6 0-15,-9-6 0 0,8 8 0 0,-8-8 0 0,6 8-128 16,-6-8 128-16,8 8-192 0,-1-2 192 0,-7-6 128 15,0 0-128-15,6 9 176 0,-6-9-176 16,7 8-144-16,-7-8 144 0,6 8-208 0,-6-8 208 0,7 9 0 16,-7-9 0-16,6 9 0 0,-6-9 0 0,0 0 0 15,8 7 0-15,0-2 0 0,-8-5 0 0,8 5 0 16,-8-5 0-16,9 4 0 0,-9-4 0 0,0 0 0 16,10 4 0-16,-10-4 0 0,11 5 0 0,-11-5 0 15,8 7 0-15,-8-7 0 0,0 0 0 0,0 0 0 0,0 0 0 16,10 3 0-16,-10-3 0 0,9 6 0 15,-9-6 0-15,9 5 0 0,-9-5 0 0,0 0 0 0,0 0 0 0,0 0 0 16,11 4 128-16,-11-4-128 0,0 0 0 0,10 4 0 16,-10-4 0-16,0 0 0 0,11 2 0 0,-11-2 0 15,10 2 0-15,-10-2 0 0,0 0 0 0,11 4 0 16,-11-4 0-16,10 1 0 0,-10-1 0 0,10 1 0 16,-10-1 128-16,11 0-128 0,-11 0 0 0,10 1 0 15,-10-1 0-15,11 3 0 0,-11-3 0 0,10 3 0 16,-10-3 0-16,11 4 0 0,-11-4 0 0,10 1 0 15,-10-1 0-15,10 3 0 0,-10-3 0 0,11 2 0 16,-11-2 0-16,12 3 0 0,-12-3 0 0,11 0 0 16,-11 0 0-16,12 2 0 0,-2 1 128 0,-10-3-128 15,12 1 0-15,-12-1 0 0,12 2 0 0,-12-2 0 16,10 3 0-16,-10-3 0 0,11 6 0 0,-11-6 0 16,10 4 0-16,-10-4 0 0,11 2 0 0,-11-2 0 15,9 4 0-15,-9-4 0 0,9 7 0 0,-9-7 0 0,10 1 0 16,-10-1 0-16,0 0 0 0,11 4 0 0,-11-4 0 0,10 2 0 15,-10-2 0-15,11 2 0 0,-11-2 0 0,11-2 0 16,-11 2 128-16,11-1-128 0,-11 1 0 0,10-2 128 16,-10 2-128-16,11-3 0 0,-11 3 128 0,10-1-128 15,-10 1 0-15,9-6 0 0,-9 6 128 0,11-5-128 16,-2 0 0-16,-9 5 0 0,9-7 128 0,-9 7-128 16,9-7 0-16,-1 0 0 0,-8 7 128 0,8-6-128 15,-8 6 0-15,9-7 0 0,-9 7 128 0,8-6-128 16,-8 6 0-16,9-11 0 0,-1 3 0 0,-2 3 0 15,-6 5 0-15,8-10 0 0,-2 1 128 0,1-1-128 0,-1 3 0 16,1 0 0-16,-2-3 128 0,0 2-128 16,1-1 0-16,-1 0 0 0,-1-1 0 0,0 1 128 0,0 0-128 15,-1 0 0-15,0-3 144 0,0 1-144 0,-2-2 0 16,0 0 144-16,1-3-144 0,-1 2 0 0,0 0 0 0,-1-2 128 16,0 3-128-16,1-3 0 0,1 2 0 0,-1-2 128 15,-1-2-128-15,1 2 0 0,1 2 0 0,0-2 0 16,0 3 0-16,-2 0 0 0,0 0 0 0,0 2 0 15,0-2 0-15,0 2 0 0,0 2 0 0,0-1 0 16,-2-3 0-16,1 2 0 0,0-1 0 0,-2 1 0 16,0 1 0-16,2 1 0 0,-1-3 128 0,-1 4-128 15,0-3 0-15,1 0 0 0,0 1 0 0,1-2 0 16,0 0 0-16,0 2 0 0,-1-3 128 0,1 2-128 16,0 1 0-16,1 1 0 0,0-3 0 0,0 3 0 15,0 0 0-15,0-3 0 0,-2 3 0 0,2 0 0 0,0-2 0 0,0 2 0 16,0 0 0-16,0-1 0 0,0 1 0 0,2 1 0 15,-1 1 0-15,0-2 0 0,1 3 0 0,-1-2 0 16,0-3 0-16,2 4 0 0,-3 7 0 16,4-11 0-16,1 3 0 0,-1-2 0 0,-2 1 0 0,2 0 0 15,0 0 0-15,0 1 0 0,-4 8 0 0,5-7 0 16,-5 7 0-16,6-6 0 0,-6 6 0 0,3-8 0 16,0 1 0-16,-3 7 0 0,0 0 0 0,0 0 0 15,7-6 0-15,-7 6 0 0,5-11 0 0,0 5 0 16,-5 6 0-16,5-8 0 0,-1 2 0 0,-4 6 0 15,7-7 0-15,-7 7 0 0,6-9 0 0,2 2 0 0,0 1 0 16,-8 6 0-16,8-5 0 0,-8 5 0 0,10-6 0 0,1 3 0 16,-4-3 0-16,1 1 0 0,-8 5 0 0,11-5 0 15,-1 2 0-15,-10 3 0 0,10-2 0 0,-10 2 0 16,11-3 0-16,-11 3 0 0,10-1 0 0,-10 1 0 16,0 0 0-16,12 0 0 0,-12 0 0 0,10 0 0 15,-10 0 0-15,11-2 0 0,-11 2 0 0,10 0 0 16,-10 0 0-16,11 0 0 0,-11 0 0 0,11 0 0 15,-11 0 0-15,12 0 0 0,-12 0 0 0,12 2 0 16,-12-2 0-16,12 2 0 0,-12-2 0 0,11 2 0 16,-11-2 0-16,12 2 0 0,-12-2 0 0,12 0 0 15,-12 0 0-15,12 2 0 0,-12-2 0 0,10 2 0 16,-10-2 0-16,12 4 0 0,-12-4 0 0,10 5 0 16,-10-5 0-16,11 6 0 0,-11-6 0 0,7 5 0 15,-7-5 0-15,0 0 0 0,10 8 0 0,-10-8 0 16,0 0-128-16,7 11 128 0,-7-11 0 0,8 8 0 0,-8-8 0 15,9 11 0-15,-9-11 0 0,9 11 0 0,-9-11 0 0,10 9 0 16,-3 2 0-16,1-5 0 0,-8-6 0 0,11 8 0 16,-3 1 0-16,-8-9 0 0,10 7 0 0,-2 2 0 15,-2-1 0-15,-6-8 0 0,0 0 0 0,8 10 0 16,-1 1 0-16,-2-2 0 0,-5-9 0 0,4 10 0 16,-4-10 0-16,4 12 0 0,-2 0 0 0,0-2 0 15,-2-10 0-15,1 12 0 0,-1-12 0 0,2 13 0 16,1-4 0-16,-3-9 0 0,3 9 0 0,-3-9 0 15,5 12 0-15,-5-12 0 0,4 8 0 0,-2-1 0 0,-2-7 0 16,3 11 0-16,-2-2 0 0,1 0 0 16,-2-9 0-16,1 12 0 0,0-2 0 0,-1 1 0 0,0-2 0 15,0 1 0-15,-1-1 0 0,1 2 0 0,0-2 0 0,0-1 0 16,0-8 0-16,1 12 0 0,-1-12 0 0,0 10 0 16,0-10 0-16,2 10 0 0,-2-10 0 0,1 8 0 15,-1-8 0-15,0 0 128 0,1 11-128 0,0-2 0 16,-1-9 0-16,0 0 0 0,0 0 128 0,0 0-128 15,0 12 0-15,0-2 0 0,-1-1 0 0,1-9 0 16,0 0 0-16,0 12 0 0,0-12 0 0,0 10 0 16,0-10 0-16,0 0 0 0,-1 11 0 0,1-11 0 15,-1 11 0-15,1-11 0 0,0 0 0 0,-2 13 0 16,2-13 0-16,-2 11 0 0,2-11 0 0,-3 10 0 16,3-10 0-16,0 0 0 0,-4 12 128 0,4-12-128 15,-4 10 0-15,4-10 0 0,0 0 0 0,-2 13 0 16,2-13 0-16,-2 12 0 0,2-12 0 0,-2 12 0 0,2-12 0 0,-2 13 0 15,1-4 128-15,1-9-128 16,-1 12 0-16,1-12 0 0,-2 12 0 0,2-12 0 0,-2 11 0 0,2-11 0 16,-1 11 0-16,1-11 0 0,-2 5 0 0,1 1 0 15,0 1 0-15,-1-2 0 0,2-5 0 0,-1 7 0 16,0-1 0-16,-1-1 0 0,2-5 0 0,-1 14 0 16,0-5 0-16,1-9 0 0,-1 11 0 0,1 0 0 15,-2 1 128-15,2-12-128 0,0 10 0 0,-1 0 0 16,1-10 0-16,-3 12 0 0,1-1 0 0,-1-1 0 15,0-1 0-15,1-1 0 0,2-8 0 0,-3 10 0 16,1-1 0-16,-1-1 0 0,-1 1 0 0,4-9 0 16,-1 11 0-16,0-2 0 0,1-9 0 0,-3 9 0 0,2-1 0 15,-1 2 0-15,0-1 0 0,0 1 0 16,1-3 0-16,0 3 0 0,1-10 0 0,-1 9 0 0,-1 1 0 0,2 1 0 16,2 2 0-16,-2-6 0 15,0-7 0-15,0 12 0 0,-2 0 0 0,2-12 0 0,2 14 0 16,-1-2 0-16,-1 0 0 0,0-12 0 0,1 14 128 0,0-1-128 15,-1-13 0-15,2 16 0 0,-1-2 0 0,0-1 0 16,-2 0 0-16,1-1 0 0,0 1 0 0,-1 0 0 16,-1-1 0-16,2-12 0 0,-1 13 0 0,1-13 0 15,-1 11 0-15,1-11 0 0,0 12 0 0,0-12 0 16,1 11 0-16,-1-11 0 0,3 13 128 0,-2-4-128 16,-1-9 0-16,1 12 0 0,-1-12 0 0,3 11 128 15,-2 0-128-15,-1-11 0 0,2 9 0 0,-2 0 128 16,0-9-128-16,0 10 0 0,0 2 0 0,0-12 0 15,-2 11 0-15,2-11 0 0,0 10 0 0,0-1 0 0,0-9 0 0,-1 10 0 16,0-2 0-16,1-8 0 0,0 0 0 0,-2 9 0 16,2-9 0-16,0 0 0 0,2 8 0 0,-2-8 0 15,0 11 128-15,0-11-128 0,0 0 0 0,4 6 0 16,-4-6 0-16,5 8 0 0,-5-8 0 0,5 9 0 16,-5-9 128-16,4 11-128 0,-4-11 0 0,4 10 0 15,-4-10 0-15,2 12 0 0,0-2 0 0,-1 1 0 16,0-1 0-16,-1 2 0 0,0-12 0 0,0 12 0 15,0 1 0-15,0 0 0 0,-1 0 0 0,1-2 0 16,0-11 0-16,0 12 0 0,0 0 0 0,0-12 0 16,0 0 0-16,0 14 0 0,0-1 0 0,1 0 0 0,2-2 0 15,-3-11 0-15,3 11 0 0,-3-11 0 0,2 13 128 0,1-2-128 16,-3-11 0-16,4 13 0 0,0-3 0 16,-4-10 0-16,3 12 0 0,0 0 0 0,-3-12 0 0,3 12 0 15,-3-12 0-15,2 11 0 0,0 2 0 0,-2-13 0 16,1 11 0-16,0-1 0 0,-1-10 0 0,2 11 0 15,-2-11 0-15,0 11 0 0,0-2 0 0,0-9 0 16,0 0 0-16,1 12 0 0,0-1 0 0,-1-11 0 16,0 0 0-16,0 0 0 0,4 11 0 0,0-4 0 15,-4-7 0-15,5 6 0 0,-5-6 0 0,7 7 0 16,-7-7 0-16,8 6 0 0,-8-6 128 0,0 0-128 16,0 0 0-16,0 0 0 0,7 6 0 0,-7-6 0 15,0 0 0-15,0 0 0 0,8 6 0 0,-8-6 0 16,0 0 0-16,7 8 0 0,-7-8 0 0,7 5 0 15,-7-5 144-15,8 5-144 0,-8-5 160 0,0 0-160 16,9 6 0-16,1-1 0 0,-10-5 0 0,9 6 0 0,-9-6 0 16,8 7 0-16,-1-3 0 0,1 1 0 0,-8-5 0 15,9 7 0-15,-9-7 0 0,9 7 0 0,-1 0 0 0,0-1 0 16,-8-6 0-16,9 7 0 0,-1-2 0 0,-8-5 0 16,10 8 0-16,-2-2 0 0,-8-6 0 0,11 8 0 15,-3-3 0-15,-8-5 0 0,10 7 0 0,-1 0 0 16,-1-2 0-16,0-1 0 0,-8-4 0 0,10 5 0 15,-10-5 0-15,12 6 0 0,-2-2 0 0,2 0 0 16,-12-4 0-16,12 5 144 0,-2 1-144 0,-1 0 0 16,-9-6 0-16,9 8-176 0,-9-8 176 0,11 10 0 15,-3-3 0-15,-2 1 0 0,-6-8 0 0,7 10 0 0,-7-10 0 16,8 12 0-16,-8-12 0 0,9 6 0 0,-9-6 0 16,10 8 0-16,-10-8 0 0,12 7 0 0,-12-7 0 0,13 5 0 15,-1 0 0-15,-2 0 0 0,-10-5 0 16,10 3 0-16,-10-3 0 0,12 4 0 0,-1-1 0 0,-11-3 0 15,11 3 0-15,-11-3 0 0,11 3 0 0,-11-3 0 16,10 5 0-16,-10-5 0 0,12 5 0 0,-3 2 0 16,-9-7 0-16,11 10 0 0,-4-2 0 0,1 0 0 15,-8-8 0-15,9 8 0 0,0 0 0 0,-1-2 0 16,-8-6 0-16,11 8 0 0,-11-8 0 0,11 8 0 16,0-2 0-16,-1 0 0 0,-1-1 0 0,-9-5 0 15,11 9 0-15,-1-5 144 0,2-2-144 0,-2 2 144 16,1 0-144-16,-2 2 0 0,-9-6 0 0,12 6 0 0,-3-1 0 15,0 2 0-15,0-1 0 0,2 1 0 16,-2-1 0-16,0 1 0 0,-1 2 0 0,-1-3-160 0,1 2 160 0,0 0 0 16,0 0 0-16,0 0 0 15,0 1 0-15,-2 0 0 0,1-1 0 0,-1 0 0 0,2 0 0 16,-2-2 0-16,-6-6 0 0,10 9 0 0,-3-1 0 0,2-2 0 16,1 2 0-16,-1-2 0 0,-9-6 0 0,11 6 0 15,0-5 0-15,-2 3 0 0,-9-4 0 0,10 5 0 16,1-1 0-16,-1 0 0 0,-1 2 0 0,2-6 0 15,-11 0 0-15,13 2 0 0,-3 2 0 0,1-1 0 16,-2 1 0-16,0-3 128 0,0 4-96 0,0-1-32 16,-9-4 0-16,12 5 0 0,-2-1 0 0,1 0 0 15,-11-4 0-15,13 4 0 0,-1-1 0 0,-2 0 0 16,1 0 0-16,-11-3 0 0,10 1 0 0,0 1 0 0,1-2 0 16,-1 1 0-16,-10-1 0 0,13 0 0 0,-2 0 0 15,-1 0 0-15,-10 0 0 0,13-1 0 0,-1-1 0 0,-2 1 0 16,-10 1 0-16,12 0 0 0,0 1 0 0,-12-1 0 15,12 0 0-15,-2 0 0 0,0 0 0 0,-10 0 0 16,11 2 0-16,-11-2 0 0,10 4 0 0,-10-4 0 16,5 0 0-16,2 1 0 0,-1 0 0 0,1 0 0 15,-7-1 0-15,7 2 0 0,-1-1 0 0,1 0 0 16,3 1 0-16,-10-2 0 0,10 1 0 0,-10-1 0 16,12 0 0-16,-12 0 0 0,0 0 0 0,12 0 0 15,-12 0 0-15,12 1 0 0,-12-1 0 0,9 2 0 16,-9-2 0-16,0 0 0 0,10 0 0 0,-10 0 0 15,0 0 0-15,11 2 0 0,-11-2 0 0,0 0 0 16,0 0 0-16,10 3 0 0,-10-3 0 0,0 0 0 16,9 5 0-16,-9-5 0 0,8 7 0 0,-8-7 0 0,10 3 0 0,-10-3 0 15,0 0 0-15,0 0 0 0,10 6 0 0,-10-6 0 16,0 0 0-16,9 4 0 0,-9-4 0 16,0 0 0-16,10 2 0 0,-10-2 0 0,0 0 0 0,0 0 0 15,11 3 0-15,-11-3 0 0,0 0 0 0,10 4 0 16,-10-4 0-16,0 0 0 0,0 0 0 0,10 6 0 15,-10-6 0-15,8 8 0 0,-8-8 0 0,8 8 0 16,-8-8 0-16,0 0 0 0,9 5 0 0,-9-5 0 16,0 0 0-16,9 7 0 0,-9-7 0 0,0 0 0 15,11 5 0-15,-11-5 0 0,0 0 0 0,11 4 0 16,-11-4 0-16,12 4 0 0,-12-4 0 0,11 5 0 16,-11-5 0-16,10 6 0 0,-10-6 0 0,10 7 0 15,-10-7 0-15,11 10 0 0,-2-2 0 0,-1-1 0 0,-8-7 0 0,9 11 0 16,-1-1 0-16,0-3 0 0,-8-7 0 0,11 8 0 15,0-1 0-15,-11-7 0 0,10 6 0 0,1-1 0 16,-1-1 0-16,0 0 0 0,-10-4 0 0,14 5 0 16,-4-1 0-16,-10-4 0 0,12 6 0 0,-1 0 0 15,0-2 0-15,-1-1 0 0,-10-3 0 0,13 6 0 16,-1-2 0-16,-2 0 0 0,-10-4 0 0,14 4 0 16,-1 0 0-16,-2-2 0 0,0-2 0 0,-1 2 0 15,-10-2 0-15,13 4 0 0,-1-2 0 0,-2 2 0 16,1-4 0-16,-11 0 0 0,10 3 0 0,-1 1 0 15,-9-4 0-15,11 4 0 0,-11-4 0 0,12 5 0 16,-12-5 0-16,10 5 0 0,-1-1 0 0,-9-4 0 16,10 5 0-16,-10-5 0 0,11 7 0 0,-1-3 0 0,1-1 0 0,-1 1 0 15,-10-4 0-15,13 4 0 16,-1-1 0-16,-2 0 0 0,-10-3 0 0,13 3 0 0,0 0 0 0,-1 0 0 16,-12-3 0-16,13 4 0 0,0 1 0 0,-1 0 0 15,0 0 0-15,-1-2 0 0,0 2 0 0,-1 0 0 16,2-1 0-16,0 3 0 0,0-5 0 0,-1 2 0 15,2 0 0-15,0 1 0 0,2-1 0 0,-1 0 0 16,0 0 0-16,1 0 0 0,-1-1 0 0,0-1 0 16,-1 1 0-16,2 1 0 0,-1 0 0 0,0-1 0 15,1 3 0-15,-2-4 0 0,0 1 0 0,-1 1 0 16,-1 0 0-16,1 0 0 0,-1 2 0 0,-1-2 0 16,0 1 0-16,1-1 0 0,-1 0 0 0,2-1 0 0,1-1 0 15,0 2 0-15,-1 0 0 0,1 3 0 0,1-6 0 0,0 2 0 16,1-1 0-16,0 0 0 0,0-2 0 0,0 2 0 15,0 1 0-15,2-2 0 0,1-1 0 0,-1 3 0 16,-1-1 0-16,1 1 0 0,1-2 0 0,0 2 0 16,-1-1 0-16,0 0 0 0,-1-1 0 0,-1 2 0 15,-6-1 0-15,2 1 0 0,3 1 0 0,0-3 0 16,1 0 0-16,-1 1 0 0,0 0 0 0,1 1 0 16,10 1 0-16,-5 1 0 0,-1-1 0 0,-2 0 0 15,-3-2 0-15,2 1 0 0,-1-2 0 0,1 3 0 16,0-2 0-16,-1 0 0 0,1 1 0 0,1-1 0 15,0-2 0-15,0 0 0 0,-2 0 0 0,4 4 0 16,1-1 0-16,0 1 0 0,-2 0 0 0,2 0 0 16,-1-2 0-16,2 2 0 0,0-1 0 0,-1 1 0 0,-1 0 0 15,1 1 0-15,1-1 0 0,-2 0 0 0,-1-3 0 0,1 1 0 16,-4 1 0-16,2 0 0 0,-1-1 0 16,0 0 0-16,-1-1 0 0,1-1 0 0,0 0 0 0,2 0 0 15,0 0 0-15,2 0 0 0,-2 0 0 0,0 0 0 16,0-1 0-16,2-1 0 0,1 1 0 0,0 0 0 15,-2-1 0-15,2 1 0 0,0 1 0 0,0 0 0 16,-2 0 0-16,2 0 0 0,0-3 0 0,0 2 0 16,-2 1 0-16,1 0 0 0,1 0 0 0,-2 1 0 15,0 1 0-15,-1-2 0 0,0-2 0 0,0 1 0 16,-1 0 0-16,0 1 0 0,0 0 0 0,2 1 0 16,0 0 0-16,2-1 0 0,0 0 0 0,1 0 0 0,-1 2 0 15,1-2 0-15,3 0 0 0,2 1 0 16,2 0 0-16,1 1 0 0,0-2 0 0,1 1 0 0,0-1 0 15,1 0 0-15,0 0 0 0,0 0 0 0,-1-1 0 0,3-1 0 16,4 1 0-16,1 0 0 0,2 1 0 0,6-3 0 16,5-1 0-16,2-1 0 0,1 4 0 0,-2-4 0 15,-1 1 0-15,0 1 0 0,-1 2 0 0,4-3 0 16,4-3 0-16,5 2 0 0,5 1 0 0,2 2 0 31,2 0-944-31,4 2-176 0,1 0-32 0,11 0-16 16,10 4-3232-16,9-1-640 0,10-1-128 0</inkml:trace>
  <inkml:trace contextRef="#ctx0" brushRef="#br2" timeOffset="-193884.12">25304 3412 21183 0,'0'0'1888'0,"0"0"-1504"15,0 0-384-15,0 0 0 0,0 0 2208 0,0 0 368 16,-4-7 80-16,4 7 16 0,0 0-1392 0,0 0-288 0,0 0-48 0,0 0-16 15,0 0-416-15,-7-6-64 0,7 6-32 0,0 0 0 16,-10-1-256-16,0 2-160 0,-2 2 192 0,0 2-192 16,-2 2 0-16,-2-1 0 0,-1 1 0 0,0 2 0 15,-2 3 0-15,-2-1 0 0,-1 2 0 0,1 0 0 16,-1 0 0-16,1 2 0 0,-1-1 0 0,1-1 0 16,-1 4 160-16,3-1-160 0,2 2 128 0,0 0-128 15,2-1 0-15,-1 0 0 0,2-5 0 0,2 1 0 31,2 0-688-31,0-1-160 0,1-2-48 0,3-2-9280 0,6-8-1856 0</inkml:trace>
  <inkml:trace contextRef="#ctx0" brushRef="#br2" timeOffset="-193644.45">24967 3398 16575 0,'0'0'736'16,"0"0"160"-16,0 0-720 0,0 0-176 0,0 0 0 0,0 0 0 0,0 0 3120 0,0 0 592 16,12-3 112-16,-12 3 16 0,12 6-2624 0,-2 2-512 15,1 1-128-15,-1 0 0 0,-1 2-336 0,2 3-64 16,-1 1-16-16,1 2 0 0,0-4-160 0,1 1 0 16,1 2 144-16,3 0-144 0,2 2 0 0,2-1 0 15,-1-1 0-15,1 1 0 0,-1 1 0 0,0-1 0 0,-3-4 0 0,1 2 0 31,0 0-1408-31,-1-1-256 0,-2 2-64 0</inkml:trace>
  <inkml:trace contextRef="#ctx0" brushRef="#br2" timeOffset="-192048.08">25625 3478 11967 0,'0'0'1072'0,"-6"-8"-864"0,6 8-208 0,0 0 0 15,-2-8 3200-15,2 8 576 0,0 0 128 0,0 0 32 16,2-8-2000-16,-2 8-400 0,4-9-64 0,-4 9-32 16,0 0-400-16,0 0-80 0,9-4 0 0,-9 4-16 15,0 0-432-15,13 8-96 0,2 6-16 0,-7-2 0 16,-8-12-208-16,0 13-32 0,1 1-16 0,-1 5 0 0,-1-2-144 0,-1 2 192 15,0-1-192-15,-2 3 192 0,0 0-192 0,0-1 0 16,0-2 144-16,1 0-144 0,1 2 0 0,-1-5 144 16,2 0-144-16,0-1 0 0,1-1 304 0,4 3-48 15,2 1-16-15,-1-7 0 0,-5-10 112 0,0 0 32 16,9 11 0-16,-1-6 0 0,-8-5-32 0,7-7 0 16,1 2 0-16,-1 0 0 0,1-2-96 0,3 1-32 15,-1-1 0-15,0-2 0 0,2-1-96 0,-1-2-128 16,-1-4 176-16,0 1-176 0,1-2 160 0,-1 0-160 15,-1-3 128-15,1 1-128 0,-4 0 0 0,1 1 0 16,-1 0 128-16,-1 1-128 0,-1 0 0 0,0 3 0 16,0-3 0-16,3 6 0 15,0 9-304-15,-7 2-80 0,2-17-32 0,-1 4 0 16,2 4-544-16,-3 9-128 0,7-7 0 0,-7 7-16 16,11-3-416-16,-11 3-80 0,10 0 0 0,1 3-16 15,-11-3-112-15,12 5 0 0,-2 0-16 0,0 2-6416 0,1-2-1280 0</inkml:trace>
  <inkml:trace contextRef="#ctx0" brushRef="#br2" timeOffset="-191530.12">26203 3565 22975 0,'0'0'1024'0,"0"0"192"0,0 0-960 0,0 0-256 0,7-7 0 0,1 1 0 15,-2-1 400-15,2 2 48 0,-8 5 0 0,8-6 0 16,-8 6-320-16,0 0-128 0,0 0 0 0,5-7 128 15,-5 7 0-15,0 0 0 0,0 0 0 0,-5-9 0 0,5 9 448 0,-9-5 96 16,0 2 16-16,0 2 0 16,-2 1 96-16,1 1 32 0,-2 2 0 0,-1 1 0 0,-3 1-208 0,1 3-32 15,-2 0-16-15,1 1 0 0,2 1-192 0,-2 1-48 16,0 3 0-16,1 0 0 0,-1 1-128 0,2 0-48 16,1 0 0-16,2-1 0 0,1-1 48 0,3 1 16 15,2 3 0-15,1-2 0 0,2-4 80 0,0 0 16 16,2-11 0-16,3 9 0 0,-3-9-144 0,6 8-32 15,-6-8 0-15,11 6 0 0,-1-3 0 0,-10-3-128 16,12 1 192-16,1-2-64 0,0-2-128 0,-1-1 0 16,-2 2 0-16,1-5 128 0,-3 1-128 0,-1-1 0 0,2-1 0 15,1 0 0-15,-1 1 0 0,-1 0 0 0,-2-1 0 16,2 0 0-16,0 1 0 0,-2-4 0 0,-1 3 0 0,1 1 0 16,-2 0 0-16,-4 7 128 0,3-9-128 0,-3 9 0 15,0 0 128-15,0 0-128 0,0 0 0 0,0 0 128 16,0 0 64-16,0 0 0 0,0 0 0 0,0 0 0 15,0 0-64-15,-1 14-128 0,0 1 192 0,1-1-64 16,1-1-128-16,2 0 0 0,1 3 0 0,1-5 128 16,0 2-128-16,3-1 0 0,0-1 0 0,1 0 0 15,1 0 0-15,1-1 0 0,0-3 0 0,1 1 0 16,0-2-304-16,-2-1 16 0,1 1 0 0,-1-4 0 31,-10-2-656-31,11 3-128 0,-11-3-16 0,11-4-16 0,0 1-1408 0,-2-2-288 16</inkml:trace>
  <inkml:trace contextRef="#ctx0" brushRef="#br2" timeOffset="-191233.45">26578 3186 18431 0,'0'0'816'0,"0"0"160"0,-6-11-784 0,6 11-192 16,0 0 0-16,0 0 0 0,0 0 3072 0,0 0 576 15,-2 14 128-15,-1 1 0 0,-1 0-2720 0,2 4-544 0,-1 2-128 0,-1 2 0 16,0 2-16-16,0 6 0 0,0 3 0 0,2-5 0 16,0-6 16-16,2 2 16 0,-1 4 0 0,1-3 0 15,3 1 112-15,-1 3 0 0,1 3 16 0,1-6 0 16,1-2-272-16,2 0-64 0,0 1-16 0,3-3 0 15,1-1-176-15,0-2 0 0,-2-3 0 0,1 0 0 32,2-2-2160-32,0-2-304 0,3 2-64 0,-2-7-16 0</inkml:trace>
  <inkml:trace contextRef="#ctx0" brushRef="#br0" timeOffset="-173685.08">18369 9602 4607 0,'0'0'400'0,"0"0"-400"0,0 0 0 0,0 10 0 0,-1 0 1728 0,1-10 256 16,0 12 48-16,0-12 16 0,-1 11-128 0,-1-1 0 15,2-10-16-15,-1 11 0 0,-1 0-48 0,2-11 0 16,-2 9 0-16,2-9 0 0,-1 9-576 0,1-9-128 15,-1 10-32-15,1 1 0 0,0-1-336 0,0 1-64 16,-2-2-16-16,1 3 0 0,0 2-304 0,-1 2-64 16,0 2-16-16,-2 4 0 0,-1-1-64 0,-1 2 0 0,-1 2-16 0,-1 2 0 15,-1 2 16-15,0 2 16 16,-1-1 0-16,5 2 0 0,3 2 176 0,-1-4 16 0,-2-3 16 0,-2-7 0 16,-3-9 288-16,1 0 48 0,2 0 16 0,3 0 0 15,4-11-336-15,0 0-64 0,0 0-16 0,0 0 0 16,0 0 0-16,0 0 0 0,7-9 0 0,1-3 0 15,-1-2-224-15,3-3-64 0,-1-2 0 0,1-1 0 16,1-4-128-16,0-1-144 0,0 1 144 0,-1-1-208 16,1 0 208-16,-2-2 0 0,-1 2 0 0,-2 1 0 15,-1 2 0-15,1 1 0 0,-3 1 0 0,3 0 0 16,-1 0 0-16,0 4 0 0,2-4 0 0,2 3 0 16,1 0 0-16,2 1 0 0,0 2 0 0,1 1 0 15,0 1 0-15,1 2 0 0,2-1 0 0,-1 4 0 16,1 1 0-16,0 2 0 0,-1 1 0 0,0 3 0 15,-1 3-128-15,-1 0 128 0,0 2 0 0,-1 2-144 16,-1 2 144-16,1-3 0 0,-1 1 0 0,-1 3 0 16,-1 1 0-16,-1 1-160 0,0 1 160 0,-2 1 0 0,1 0 0 0,-2 2 0 15,0 4 0-15,1-2 0 16,-3 3 0-16,0-1 0 0,-2 0 192 0,1 1-48 0,-1 1 160 0,2 0 16 16,-2 2 16-16,1-1 0 0,0 1-144 0,0-1-16 15,1-2-16-15,0 1 0 0,-2-6-160 0,1-1 128 16,1 0-128-16,0-1 128 0,-1 0-128 0,0 1 0 15,-1-5 0-15,-1 1 0 0,-1-1-176 0,-1 0 48 16,-2-2 0-16,0 3 0 0,1-1-128 0,-1 1-32 16,0-2 0-16,1-1 0 15,3-8-480-15,-1 9-112 0,1-9-16 0,0 0 0 16,0 0-192-16,0 0-64 0,0 0 0 0,0 0 0 16,0 0-192-16,-1-12-64 0,-1 0 0 0,2 0-13120 0</inkml:trace>
  <inkml:trace contextRef="#ctx0" brushRef="#br0" timeOffset="-172949.07">18744 10093 23903 0,'-13'5'1056'0,"13"-5"224"0,-11 8-1024 0,11-8-256 15,-8 4 0-15,8-4 0 0,0 0 128 0,0 0-128 0,0 0 176 0,0 0-176 16,0 0 448-16,0 0-32 0,0 0 0 0,0 0 0 16,0 0-416-16,0 0 0 0,0 0 0 0,9-4 0 15,-9 4 256-15,0 0-48 0,6-7 0 0,-6 7 0 16,5-9 448-16,-1 1 96 0,0 0 16 0,0 1 0 16,-1-5 240-16,0 1 48 0,0 0 16 0,-1-1 0 15,2-1-176-15,1 0-48 0,1-3 0 0,1 1 0 16,3-2-336-16,0 0-80 0,2 1-16 0,1-2 0 15,2 0-240-15,2-2-48 0,2-1-128 0,-1 4 192 16,-1 2-192-16,0-1 0 0,1 3 128 0,-1 2-128 16,-3 2 0-16,1 5 0 0,0 7 0 0,-2-6 0 0,0-1 0 15,-1 4 0-15,-1 0 0 0,-1 3 0 16,-1 1 0-16,0 0 0 0,-1 0 0 0,1 1 0 16,0 0 0-16,0 2 0 0,-1-1 0 0,1 2 0 0,0 3 0 15,2-4 176-15,-2 1-32 0,1 3 0 0,2 2 16 0,-1 2 0 16,-1 1 0-16,0 1 0 0,0 1 64 0,-3 3 16 15,0 1 0-15,-2 2 0 0,0-1-48 0,1 2-16 16,-2 2 0-16,-1 1 0 0,0-5-176 0,0-1 0 16,-1-1 0-16,1-5-176 15,2-2-400-15,-2-1-64 0,-1-4-32 0,1 0 0 16,-3-9-1792-16,0 0-352 0,0 0-80 0,0 0-11088 0</inkml:trace>
  <inkml:trace contextRef="#ctx0" brushRef="#br0" timeOffset="-172536.37">19433 10098 13823 0,'0'0'1216'0,"0"0"-960"0,0 0-256 0,7-9 0 16,-1 1 4160-16,1 1 768 0,1 0 176 0,2-1 16 16,0-1-3712-16,2 2-768 0,1-2-128 0,2 0-48 15,-1-2-80-15,3 1-32 0,1 0 0 0,0-1 0 16,-1 1-160-16,0 1-16 0,-1-4-16 0,0 2 0 15,-2 1-160-15,0 1 0 0,-2-1 0 0,0 1 0 16,-3 0 0-16,-1 3 128 0,-8 6-128 0,6-9 0 16,-6 9 176-16,4-10-48 0,-4 10-128 0,-1-10 192 15,-3 1 256-15,-1 1 64 0,-2 2 0 0,1-1 0 16,-2 0-64-16,-1 2 0 0,-3 1 0 0,0 2 0 0,-1 0-224 0,0 1-48 16,0-1-16-16,-4 2 0 0,0 2-160 0,0 2 128 15,0 1-128-15,3 2 128 0,0 1-128 0,-1 2 0 16,1 2 0-16,1 2 0 0,1 3 0 0,2-3 0 15,2 5 144-15,1 0-144 0,1 2 160 0,2 0-32 16,1 1-128-16,3-1 192 0,3 4 0 0,1-1-16 16,1-1 0-16,3 0 0 0,1 1-48 0,3-2-128 15,-1 0 192-15,4-3-64 0,-2 0-128 0,4-2 0 16,1-4 0-16,2 0 0 16,0-3-656-16,1-3-16 0,2 1 0 0,0-3 0 15,-1-1-1888-15,-1-2-384 0,-1 0-80 0,0-2-6912 16,1-2-1392-16</inkml:trace>
  <inkml:trace contextRef="#ctx0" brushRef="#br0" timeOffset="-171836.25">20432 9952 30111 0,'0'0'1344'0,"-4"-8"256"0,4 8-1280 0,-4-8-320 16,4 8 0-16,-3-8 0 0,1 1 640 0,2 7 48 15,-3-10 16-15,1 1 0 0,0 0-576 0,0 0-128 16,-2-4 0-16,0 1 0 0,-3 1-224 0,1 0-80 15,-3 2-16-15,-2-3 0 0,0 2 96 0,-2 2 16 0,-3-2 0 0,2 3 0 16,-2 4 208-16,0 1 240 0,1 1-48 0,-2 2-16 16,-2 3 400-16,1 1 64 0,-1 2 32 0,-2 3 0 15,0 3-256-15,0 3-48 0,-1 1-16 0,2 1 0 16,2 1-208-16,1 4-144 0,0-5 192 0,1 3-192 16,3 0 128-16,3 1-128 0,1-1 0 0,1-1 0 15,2 1 192-15,2 0-192 0,1-4 192 0,3-1-192 16,1 1 320-16,2-3-32 0,0-1-16 0,0 0 0 15,1-1 0-15,2-2 0 0,0 1 0 0,3-5 0 16,3-1-48-16,1 1-16 0,0-5 0 0,4-1 0 16,3-3 32-16,2-1 0 0,2-2 0 0,1-2 0 15,0-2 32-15,0-1 16 0,-2-2 0 0,1 0 0 16,-1 0 144-16,-1-3 16 0,-2-4 16 0,-1-1 0 16,0-1-192-16,-2-2-32 0,-4 1-16 0,0-1 0 0,0 1-224 0,-1-2 176 15,-3-1-176-15,-2 1 160 0,-1-2-32 0,-2-1 0 16,-2 1 0-16,1-4 0 0,-2-3 0 0,-1-1 0 15,-1-2 0-15,0-3 0 0,-2-3-128 0,0 1 0 16,1 1 0-16,-1 6 0 0,-1 4-208 0,2 5-80 16,-2 5-16-16,2 3 0 15,1 2-384-15,1 4-80 0,-1 3 0 0,1 9-11520 16,0 0-2304-16</inkml:trace>
  <inkml:trace contextRef="#ctx0" brushRef="#br0" timeOffset="-171350.61">21318 9835 21183 0,'0'0'1888'0,"0"0"-1504"0,0 0-384 0,0 0 0 16,0 0 4544-16,0 0 832 0,0 0 160 0,0 0 32 16,3 11-4544-16,0 2-896 0,1 2-128 0,1 0-160 15,0 4-32-15,1 1 0 0,1 3 0 0,-1 1 0 0,2 1-80 0,1 0-32 16,-1 2 0-16,1-2 0 15,1-3 48-15,-1-1 16 0,0-1 0 0,0-3 0 0,-1-3 240 0,0-1 128 16,-2-1 0-16,1-6-128 0,-7-6 336 0,7 8-32 16,-7-8-16-16,11 4 0 0,-11-4 352 0,12-3 64 15,-2-1 0-15,-1-1 16 0,0-5-176 0,-1 1-32 16,0-4-16-16,0 0 0 0,1-3-352 0,-1-4-144 16,-2-3 128-16,2-2-128 0,1-5 128 0,0 0-128 15,-1 0 128-15,0-1-128 0,-2-3 0 0,2 3 128 16,-1-1-128-16,-1 6 0 0,1 2 0 0,-1 0 0 15,1 6 0-15,-2 1 0 0,-1 3 0 0,1 0 0 16,0 1 0-16,1 4 0 16,-6 9-1008-16,7-5-128 0,1 0-16 0,-8 5-11328 0,13 0-2240 15</inkml:trace>
  <inkml:trace contextRef="#ctx0" brushRef="#br0" timeOffset="-170850.69">22223 9846 35423 0,'0'0'1568'0,"-6"-5"320"0,-2-1-1504 0,1-1-384 0,1-1 0 0,-1 3 0 16,-1 1 128-16,-1 0-128 0,0 2 160 0,-1-2-160 15,-3 2 0-15,0 1-256 0,0 1 16 0,0 1 16 0,-2 2-112 0,2 0-32 16,2 0 0-16,0 3 0 0,-1 1 368 0,1 3 0 15,-1 0 192-15,0 2-64 0,-1 1 384 0,0 2 80 16,0 4 16-16,0 2 0 0,0-3 208 16,0 7 32-16,1-2 16 0,0 3 0 0,2 2-352 0,2-2-64 15,2-6 0-15,2 3-16 0,1-5-192 0,2 0-48 16,2-1 0-16,2-1 0 0,1-3-192 0,2-3 144 16,2-2-144-16,1-1 128 0,2-2-128 0,0-5 0 15,1-3 0-15,2-1 128 0,1-1-128 0,0-3 0 16,0-2 0-16,-1 1 0 0,0-4 0 0,-1-2 0 15,0 2 160-15,-1-2-160 0,0-2 208 0,-2-4-64 16,1 0-16-16,-1-1 0 0,1 1 64 0,-4 1 0 16,-1 2 0-16,-1 0 0 0,0 3-192 0,-1 2 160 0,-1 2-160 15,-1 2 160-15,-2 9 16 0,0 0 0 0,0 0 0 0,0 0 0 16,0 0-48-16,0 0 0 0,0 0 0 0,0 0 0 16,0 0-128-16,9 10 0 0,-1 0 0 0,-1 1 128 15,-1 1-128-15,1-2 0 0,-2 3 0 0,0-3 0 16,0 2 0-16,-1 0 0 0,0 0 0 0,0 1 0 31,0 0-640-31,0 1-64 0,-1-3-16 0,0 0 0 16,1 0-1584-16,-4-11-320 0,7 10-64 0,-1-2-16 15,1 0-672-15,1 0-128 0</inkml:trace>
  <inkml:trace contextRef="#ctx0" brushRef="#br0" timeOffset="-170548.81">22415 10290 32255 0,'0'0'2864'0,"0"0"-2288"16,-1-10-576-16,1 1 0 0,2 0 2160 0,2-3 320 15,0 2 64-15,1-2 16 0,0-1-2288 0,1-1-448 16,-3-3-80-16,1 0-32 0,0 0 48 0,-1-1 16 16,-2-4 0-16,-1 1 0 0,0 0 64 0,-1-4 16 15,-2 2 0-15,1 3 0 0,-2-1 144 0,-1 6 0 16,-1-4 0-16,0 5 0 0,-1 0 320 0,0 2 32 15,-1 1 16-15,1 4 0 0,1 0 112 0,0 1 32 16,1-2 0-16,5 8 0 0,-2-11-208 0,2 1-48 16,1 1 0-16,3 1 0 0,1-2-128 0,3 3-128 0,2 1 192 0,2 0-192 15,0 1 0-15,-1 3 0 0,1-2 0 16,1 2-144 0,0 1-336-16,2 2-64 0,-1 1-16 0,-1 2 0 15,0 2-2384-15,0 1-464 0</inkml:trace>
  <inkml:trace contextRef="#ctx0" brushRef="#br0" timeOffset="-170296.19">22773 10000 35007 0,'0'0'3120'0,"-7"8"-2496"0,-1 1-496 0,4 4-128 15,1 0 2784-15,4 1 544 0,2 3 96 0,2-1 32 16,2-3-3184-16,-2 0-624 0,-1-1-128 0,1 2-32 16,2 3-32-16,-2 1-16 0,0 1 0 0,-1-5 0 15,0-5-160-15,-1 0-48 0,-3 2 0 0,0-2 0 16,1 1-32-16,-2-2-16 0,1-8 0 0,-2 9 0 16,2-9-80-16,0 0 0 0,0 0-16 0,0 0 0 15,0 0-2384-15,0 0-480 0</inkml:trace>
  <inkml:trace contextRef="#ctx0" brushRef="#br0" timeOffset="-170156.14">22884 9728 35007 0,'0'0'3120'0,"-9"0"-2496"0,0-2-496 0,9 2-128 0,-9 3 2464 0,9-3 480 0,0 0 80 0,0 0 32 31,0 0-4144-31,6 10-832 0,2-3-176 0,3-2-16224 0</inkml:trace>
  <inkml:trace contextRef="#ctx0" brushRef="#br0" timeOffset="-169730.56">23296 9934 23039 0,'0'0'1024'0,"0"0"192"0,-10-4-960 0,1 0-256 0,-1 0 0 0,4 0 0 16,6 4 4480-16,0 0 832 0,-11-4 192 0,4-1 16 15,-1 4-4624-15,8 1-896 0,-11 0-224 0,1 3-32 16,1 1 48-16,0 3 0 0,0-1 0 0,-2 5 0 0,-1 1 16 0,2 2 16 16,-2 3 0-16,2 2 0 0,-2 4 176 0,0-4 0 15,1 2-144-15,0 0 144 0,2-2 0 0,1 0 288 16,2-2-48-16,1-3-16 0,2 2 48 0,2-1 16 16,1-2 0-16,2-1 0 0,1-2-128 0,1 0-32 15,1-1 0-15,3-4 0 0,1-1-128 0,4 0-176 16,-1-4 48-16,2-2 0 15,0-1-320-15,2-3-48 0,1-3-16 0,1-1 0 16,0-2-160-16,-1-1-32 0,-1-1-16 0,-2-1 0 16,-2 2 128-16,0-1 16 0,-2-2 16 0,-1 1 0 0,-2-4 352 0,-2 4 64 15,-1 0 16-15,-1 2 0 0,-3 2 496 0,0-1 96 16,0-2 32-16,0 3 0 0,-3 2 208 0,3 9 32 0,0 0 16 0,0 0 0 16,0 0-304-16,0 0-64 0,0 0-16 0,0 0 0 15,0 0-64-15,1 12-16 0,1-2 0 0,0 2 0 16,1 1-288-16,0 1 0 0,-1 2 0 0,1 0 0 15,-1-1-160-15,1 2-144 0,1-4-16 0,0 4-16 32,-2-3-1936-32,2 1-384 0,0-1-80 0,1-3-7792 0,1-1-1568 0</inkml:trace>
  <inkml:trace contextRef="#ctx0" brushRef="#br0" timeOffset="-169331.96">23552 10150 33167 0,'0'0'2944'0,"0"0"-2352"0,-6 9-464 0,6-9-128 0,-1 14 2240 0,1-3 448 15,0-11 64-15,3 12 32 0,-3-12-2208 0,4 9-448 16,-4-9-128-16,0 0 0 0,5 8 128 0,-5-8 0 16,0 0-128-16,0 0 192 0,0 0-336 0,0 0-80 15,0 0-16-15,0 0 0 0,0 0 80 0,0 0 16 16,0 0 0-16,10-7 0 0,-3-1 144 0,-1-1 192 15,0-3-32-15,-3 2-16 0,1-2 272 0,0 1 48 16,-1-4 16-16,1-2 0 0,0-4-160 0,0 0-16 16,1-2-16-16,0 1 0 0,0 0-288 0,2 2 0 15,1 3 0-15,-1 3-144 0,1 1 144 0,1 0 0 0,1 1-144 0,0 3 144 16,0 1 0-16,2 3 0 0,1 1 0 16,0 3 0-16,0-1 0 0,0 5 0 0,0 1 176 0,0 5-176 15,0 4 0-15,0 0 0 0,0 4 0 0,0 0 0 16,-2 3 0-16,2-1 0 0,0 2 0 15,0 1 0-15,0-1 0 0,-1-1 0 0,0-1 0 0,-2-3 0 16,-1 2 128-16,0-2-128 0,-1-2 0 0,0-1 144 16,0-1-288-16,-1-2-64 0,0-1-16 0,2-1 0 31,-9-8-2384-31,12 3-464 0,0-2-112 0</inkml:trace>
  <inkml:trace contextRef="#ctx0" brushRef="#br0" timeOffset="-168850.48">24376 10008 9215 0,'0'0'816'0,"0"0"-656"0,0 0-160 0,0 0 0 0,0 0 5184 0,0 0 992 16,0 0 208-16,0 0 32 0,7-8-5264 0,-7 8-1152 15,8-6 0-15,-8 6-144 0,8-6 144 0,-8 6 0 16,8-6 0-16,-3-1 0 0,-5 7 0 0,0 0 0 15,0 0 0-15,0 0 176 0,1-10 528 0,-1 10 96 16,-2-8 32-16,2 8 0 0,0 0 240 0,-8-9 48 16,0 2 16-16,0 2 0 0,-1 0-528 0,0 0-96 15,0 0-32-15,1 2 0 0,-1-1-256 0,0 0-48 16,0 3-16-16,0 0 0 0,0 1-160 0,9 0 160 16,-11-4-160-16,2 2 160 0,0 2 0 0,9 0 0 0,-11-1 0 15,4 1 0-15,7 0 96 0,-11 3 0 0,2 1 16 16,9-4 0-16,-10 1 16 0,0 4 0 0,1-2 0 0,0 1 0 15,-1 1 32-15,-2 1 0 0,2 2 0 0,-2 0 0 16,0 1-160-16,2 3-32 0,-1 1 0 0,2 2 0 16,1 2 0-16,2 3 0 0,1 1 0 0,-1 0 0 15,1-2 128-15,1 2 32 0,3-3 0 0,1 3 0 16,3 0-32-16,0-1-16 0,3-3 0 0,0 0 0 16,1-2-240-16,1 2 176 0,2-4-176 0,0 0 160 15,1-1-160-15,1 0 0 0,-1-3 0 0,0 3 128 16,-2-1-128-16,3 0 0 0,-2-9 0 0,0 1 0 31,-10-3-480-31,15 4-32 0,0 0 0 0,0-3 0 0,-1-1-496 0,0-1-96 16,0-3-32-16,-1 0 0 0,0 0-1968 0,0 0-400 15,-2 0-80-15,1-2-11760 0</inkml:trace>
  <inkml:trace contextRef="#ctx0" brushRef="#br0" timeOffset="-168443.2">24651 10176 9215 0,'0'0'816'0,"0"0"-656"16,0 0-160-16,0 0 0 0,0 0 6784 0,14-1 1312 15,-1 1 272-15,0 0 48 0,0 0-6992 0,-1-2-1424 0,-2 0-224 0,2-2-80 16,0 0 112-16,0 0 32 0,-2-2 0 0,-1-1 0 16,0 1 160-16,0 0-192 0,-1 0 192 0,0-2-192 15,0 2 496-15,-2-4 80 0,0 0 32 0,-1 0 0 16,-1-1 256-16,0-1 48 0,-3 2 16 0,0 0 0 15,0-1-352-15,-1-2-64 0,-2 0 0 0,-1 3-16 16,-1-3-176-16,0 2-128 0,-1 1 192 0,0 1-192 16,-3-1 0-16,-1 4-304 0,-1 1 48 0,-1 1 0 15,-1 2-80-15,1 2-16 0,-2 0 0 0,1 3 0 16,0 1 352-16,-2 1 0 0,-4 0 0 0,1 5 0 16,0 3 256-16,0 4 128 0,0 2 32 0,1 2 0 15,2 1 224-15,1-1 64 0,0 4 0 0,0 2 0 16,1-1-224-16,2 2-32 0,0-1-16 0,5-2 0 15,1-4-128-15,3-1-32 0,2-1 0 0,5-1 0 16,0-2 48-16,4 1 16 0,4-2 0 0,1-2 0 16,2-2-160-16,4-1-48 0,1-1 0 0,6-2 0 15,1-2-128-15,5-4 0 0,3-2 0 0,3-3-176 16,5-2-1040-16,5-1-224 0,5-3-32 16,4-1-12128-16,1 1-2416 0</inkml:trace>
  <inkml:trace contextRef="#ctx0" brushRef="#br0" timeOffset="-163996.15">19050 11107 21183 0,'0'0'1888'0,"0"0"-1504"15,-8 4-384-15,8-4 0 0,-9 8 2320 0,2 0 400 16,7-8 80-16,-5 11 16 0,0 0-2096 0,2 0-400 0,3-11-96 0,-2 15-16 16,-1 2 160-16,1 2 16 0,-2 2 16 15,0 3 0-15,-1 0 128 0,-1 5 32 0,1 5 0 0,-1 1 0 16,-2-1-48-16,-1 3-16 0,0 2 0 0,-1 1 0 16,1 0-240-16,0 0-32 0,0-3-16 0,1 1 0 15,-1-3-208-15,1 1 0 0,0-6 128 0,3 3-128 16,1 1-208-16,-1-8-96 0,-3-7-16 0,2-5 0 31,1 0-1760-31,2-2-352 0,2-1-80 0</inkml:trace>
  <inkml:trace contextRef="#ctx0" brushRef="#br0" timeOffset="-163521.97">19334 11518 6447 0,'0'0'272'0,"0"0"80"0,-12 0-352 0,2 4 0 16,-2-3 0-16,2 4 0 0,1-2 6144 0,9-3 1168 16,-8 6 240-16,-1 2 32 0,-2 0-6048 0,2 1-1216 15,0 3-320-15,1-2 0 0,-1 1 240 0,0-2-48 16,0 4 0-16,0 2 0 0,0 1 48 0,-1 0 0 15,1 1 0-15,3-2 0 0,-2 1 144 0,1 0 48 16,1-1 0-16,2 2 0 0,0-1 0 0,2-2 0 16,0 0 0-16,4-2 0 0,1-1-288 0,1-1-144 15,0 2 160-15,1-3-160 0,2-1 0 0,2-2 0 0,0 1 0 16,3-3 0-16,1-2 0 0,1 1-208 0,1-2 32 0,3-1 16 16,2-2 160-16,-1-1 0 0,2-2 0 0,-2-2 0 15,1-1 0-15,1 1 0 0,-3-3 0 0,0 0 0 16,-2 0 0-16,0-1 0 0,-3 1 128 0,-2-2-128 15,-1-1 128-15,-1 0-128 0,-3-1 160 0,-1 1-160 16,1-2 256-16,-2 0-32 0,-3-2-16 0,-1-2 0 16,-3 0 32-16,1-2 0 0,-2 3 0 0,-1-1 0 15,-3 1-48-15,0 3 0 0,-1-4 0 0,-2 5 0 16,1 1 0-16,-1 2 0 0,1 2 0 0,1 3 0 16,1-2-192-16,2 4 0 0,6 4 0 0,0 0 0 31,-11-2-320-31,11 2-128 0,0 0 0 0,0 0-16 15,-8 6-2864-15,8-6-560 0</inkml:trace>
  <inkml:trace contextRef="#ctx0" brushRef="#br0" timeOffset="-162626.33">19792 11494 36399 0,'0'0'1600'0,"0"0"352"0,-9 1-1568 0,9-1-384 0,-10 0 0 0,10 0 0 0,0 0 640 0,0 0 64 16,0 0 0-16,0 0 0 0,0 0-288 16,0 0-48-16,0 0-16 0,0 0 0 0,0 0-352 0,7 11 128 15,3-2-128-15,-4 4 0 0,-6-1 0 0,1 2 0 16,0 3 0-16,2 3 0 0,-1 0 0 0,0 3 0 15,-1-1 0-15,-1-1 0 0,0-2 0 0,-1 2 176 16,-1-3-48-16,4 1 0 0,-1-6 272 0,-1 1 48 16,0-2 16-16,3-2 0 0,-1-1-80 0,1 0-32 15,-3-9 0-15,0 0 0 0,6 6-96 0,-6-6 0 16,10 0-16-16,-10 0 0 0,11-6-112 0,0-1 0 16,-1-1-128-16,-1-1 192 0,-1-1-192 0,0 0 144 15,0 0-144-15,-2-2 128 0,1 4-128 0,-1-1 0 16,1 1 0-16,-7 8 0 0,10-5 0 0,-10 5 0 0,11 1 0 0,-11-1 0 15,10 9 0-15,-2 3-144 0,-2 1 144 0,1 0-160 16,1-1 160-16,0 0 0 0,-2-1-144 0,2 1 144 16,1-3 0-16,0-1 0 0,2-1 0 0,-1-1 0 15,-1-1 0-15,2 1 0 0,-11-6 0 0,11 2 0 16,0-1 160-16,-1 1-160 0,-10-2 192 16,12 0-192-16,-2 1 256 0,-10-1-64 0,12 3-16 0,-12-3 0 15,11 1-48-15,-2 2-128 0,-9-3 192 0,10 3-64 16,-10-3-128-16,11 6 128 0,-11-6-128 0,11 2 128 15,0 0-128-15,-2-2 192 0,1-2-192 0,1 1 192 16,-11 1 32-16,13-5 16 0,-2 0 0 0,1 1 0 16,-1-5-16-16,-1-1 0 0,-1 0 0 0,0 0 0 0,-1-2-64 15,0 0-16-15,-2-2 0 0,1-1 0 0,-2-2-144 16,0 0 0-16,1-2 144 0,-1-3-144 0,0-3 0 16,-2-2 0-16,-1-1 0 0,1 2 0 0,-2 1-192 0,2 1-48 15,-1 4-16-15,1 0 0 16,0 6-384-16,-1 1-96 0,-1 0-16 0,2 4 0 15,2 2-1616-15,-5 7-336 0,11-2-64 0,-1-2-16 16,-2-3-944-16,2 1-192 0</inkml:trace>
  <inkml:trace contextRef="#ctx0" brushRef="#br0" timeOffset="-161731.97">21686 11143 32655 0,'0'0'1440'0,"0"0"304"0,-10-1-1392 0,0 0-352 16,10 1 0-16,0 0 0 0,0 0 768 0,0 0 96 15,0 0 16-15,0 0 0 0,0 0 0 0,-5 8 0 16,5-8 0-16,0 0 0 0,-1 13-480 0,2 0-80 0,3 0-32 0,0 2 0 15,0 4-288-15,0 3 0 0,0-1 0 0,1 1 0 16,-1 3 0-16,0 1 0 0,0 1 0 0,-2 4 0 16,-2 1 192-16,-1-1-32 0,-2 2 0 0,1 3 0 15,-2 2 160-15,-1 0 16 0,0-3 16 0,-1-3 0 16,1 1-128-16,1-6-32 0,0-3 0 0,2-3 0 16,-2 0 192-16,1-8 16 0,2 0 16 0,2-3 0 15,-1-10-96-15,0 0-32 0,0 0 0 0,0 0 0 16,0 0-48-16,0 0-16 0,12-6 0 0,-2-1 0 15,-2-3-224-15,0-3 0 0,-2-4 0 0,1-3 0 16,0-2 0-16,-1-3 128 0,1-1-128 0,0-3 0 16,1-1 0-16,1 3 0 0,0 1 0 0,1 3 0 0,-3 3 0 0,3 4 0 15,0 3 0-15,0 3 0 16,2 3 0-16,0 2 0 0,1 0-128 0,1 2 128 0,1 2 0 0,0 1-160 16,1 0 160-16,-1 1-128 0,2 1 128 15,-1 2-208-15,0-2 80 0,-1 3 128 0,0 2-144 0,-2-1 144 16,-2 1 0-16,1 3 0 0,0 2-144 0,-2 0 144 15,-2 1 0-15,-1 0-144 0,-2 1 144 0,-2 2-128 16,-1-1 128-16,-1 1-128 0,-1 1 128 0,0-4 0 16,-1 1 0-16,-1 2-128 0,-2-3 128 0,0 0 0 15,-1-1 0-15,-2 0 0 0,-1-1 0 0,-1 1 0 16,0-1 0-16,0-1 0 0,-2-1 0 0,0 0 0 16,-4-2 160-16,1-1-160 0,-2-1 160 0,1 1-160 0,-1-2 160 15,-1 2-160-15,-1-3 160 0,-2 3-160 16,1 3 160-16,-1-2-160 0,1-3 0 0,0-2-256 0,1-2 16 0,1 3 16 31,1 0-1120-31,2-7-208 0,0-3-48 0,2 2-16 16,0 1-800-16,3 0-144 0,3-1-48 0,6 5-7312 0,-6-8-1456 0</inkml:trace>
  <inkml:trace contextRef="#ctx0" brushRef="#br0" timeOffset="-161120.28">22467 11552 17503 0,'0'0'1552'0,"0"0"-1232"0,0 0-320 0,0 0 0 0,-5-7 2080 0,5 7 352 16,0 0 80-16,-5-8 16 0,5 8-2016 0,-4-8-512 15,4 8 0-15,0 0 0 0,-6-7 432 0,6 7-16 0,-6-10 0 0,6 10 0 16,-7-6 352-16,7 6 80 0,-9-4 16 0,0 4 0 15,0 0-160-15,0 3-48 0,-2 0 0 0,0 1 0 16,-1 2-176-16,-1 0-32 0,-1 2-16 0,-1 2 0 16,-2 1 112-16,2 1 32 0,-1-1 0 0,3 1 0 15,1 1-384-15,2-3-192 0,1 4 192 0,1-1-192 16,1 0 336-16,2-2-32 0,1 1-16 0,0 1 0 16,2-4-64-16,2-9-16 0,-2 11 0 0,2-1 0 15,0-10-32-15,0 9-16 0,0-9 0 0,0 11 0 16,0-11-160-16,-1 10 0 0,1-10 144 0,-1 9-144 15,1-9 160-15,-3 8-32 0,3-8-128 0,-2 8 192 16,2-8 16-16,0 0 0 0,-4 8 0 0,4-8 0 16,0 0 176-16,0 0 16 0,-3 10 16 0,3-10 0 15,-3 9-176-15,3-9-48 0,0 9 0 0,0-9 0 0,0 11-192 0,0-2 0 16,0-9 0-16,0 9 0 16,-1 0 0-16,1-9 0 0,0 0 0 0,-1 9 0 0,1-9 0 0,-1 9 0 15,1-9 0-15,-2 8 0 16,2-8 0-16,0 0 0 0,-4 11 0 0,4-11 0 0,0 0-320 0,0 0 32 15,0 0 16-15,0 0 0 16,0 0-1888-16,0 0-368 0,0 0-80 0,0 0-13552 0</inkml:trace>
  <inkml:trace contextRef="#ctx0" brushRef="#br0" timeOffset="-160846.22">22586 11158 14735 0,'0'0'1312'0,"0"0"-1056"0,0 0-256 0,-8 2 0 15,-1-2 6592-15,9 0 1280 0,0 0 240 0,-8 2 48 16,8-2-6528-16,0 0-1312 0,-8 6-320 0,8-6 0 15,-8 5-240-15,8-5-112 0,-6 10-32 0,0-3 0 32,6-7-2096-32,-3 8-416 0,3-8-96 0,-3 9-16 15,3-9-704-15,0 0-160 0,0 0-32 0,0 0 0 0</inkml:trace>
  <inkml:trace contextRef="#ctx0" brushRef="#br0" timeOffset="-159673.8">22964 11522 6447 0,'0'0'272'0,"0"0"80"0,0 0-352 0,0 0 0 0,0 0 0 0,0 0 0 15,0 0 4160-15,0 0 768 0,0 0 160 0,0 0 32 16,0 0-3824-16,5-11-752 0,-5 11-160 0,5-8-16 16,-5 8-128-16,0 0-32 0,0 0 0 0,0 0 0 15,0 0-208-15,0 0 144 0,0 0-144 0,0 0 128 16,-4-6-128-16,4 6 160 0,-8-5-160 0,8 5 160 16,-11 0 96-16,0 0 32 0,1 0 0 0,-1 1 0 15,0 1 128-15,-1 1 32 0,0 1 0 0,-1 1 0 16,0 0 112-16,0 2 16 0,0 2 16 0,1-2 0 0,-1 0-16 15,1 4 0-15,1 1 0 0,-1-1 0 0,0 2-64 0,2 6-32 16,-1-1 0-16,1 3 0 0,-2 0-160 0,2-2-16 16,1-1-16-16,2 1 0 0,1-1 32 0,-1 0 16 15,2-5 0-15,1 1 0 0,1 2-144 16,1-4-48-16,-1 0 0 0,2 1 0 0,1-13-144 0,3 10 192 16,-2-1-192-16,-1-9 192 0,5 8-192 0,-5-8 0 15,0 0 0-15,9 7 0 0,-9-7 0 0,12 3 0 16,-2-3-160-16,2-1 160 0,-2-1 0 0,2-2 0 15,0-2-128-15,0 1 128 0,-2-1 0 0,1-1 0 0,0-3 0 16,0 2 0-16,-1-1 0 0,-1 0 0 16,-2-2 128-16,1-1-128 0,-2-2 0 0,1 1 0 0,-2 0 0 15,0-1 0-15,-1-1 0 0,0 0 128 0,0-1-128 0,0-2 0 16,0 1 144-16,0 0-144 0,-2 3 0 0,-1 1 144 16,-1 1-144-16,0 3 0 0,0 9 144 0,0 0-144 15,0 0 240-15,0 0-32 0,0 0 0 0,-7 5 0 16,0 1-64-16,2 4-16 0,5-10 0 0,-5 14 0 15,3 2-128-15,2-1 0 0,0 1 144 0,2 0-144 16,0-2 240-16,2 1-32 0,0 1 0 0,1 1 0 16,1-3-16-16,0 3 0 0,1 2 0 0,0-4 0 15,1 0-192-15,-1-2 0 0,-1-2 0 0,1 2 0 32,-2-1-672-32,2-3-176 0,-2 0-48 0,1 3 0 0,-1-5-2240 0,2-1-464 15,-7-6-96-15,8 5-9968 0</inkml:trace>
  <inkml:trace contextRef="#ctx0" brushRef="#br0" timeOffset="-159182.48">23573 11494 15663 0,'0'0'1392'0,"0"0"-1120"15,-10-5-272-15,10 5 0 0,-9-4 3344 0,9 4 624 0,-10-4 112 0,1 3 16 16,9 1-3232-16,-11 1-656 0,2-1-208 0,-1 1 128 16,-1 2-128-16,0 0 0 0,-2 2 0 0,-2 0 0 15,-2 2 160-15,-1-1 16 0,-3 2 0 0,0 1 0 16,-1 3 592-16,1 0 112 0,2-3 16 0,2 1 16 15,1-2 224-15,3 1 32 0,1-1 16 0,2-2 0 16,2 2-672-16,8-8-144 0,-6 9-32 0,6-9 0 16,-4 12-336-16,4-12-240 0,-3 10 48 0,3 2 0 15,1-1-144-15,2-1-32 0,1-1 0 0,1 3 0 16,0-2 192-16,2 2 48 0,1-1 0 0,-2-1 0 16,2 0 128-16,2 2 128 0,1-1-128 0,-1-1 176 15,1 0-48-15,0 2 0 0,2-5 0 0,2 0 0 16,-1 3-128-16,0-4 128 0,0 1-128 0,-1 2 128 0,0-3-128 0,0 2 0 15,-2-1 0-15,1 0 128 0,-1 3-128 16,-1-1 0-16,-2 1 0 0,-2 1 0 0,0 0 0 16,-4 4 0-16,-1-2 128 0,-1 0-128 0,-1 0 0 0,-1 0 0 15,-4 1 0-15,0 3 128 0,-2 3-304 0,-1-1-64 16,-2 2-16-16,-2 1 0 16,-1-1-1760-16,-3 3-352 0,-4 0-80 15</inkml:trace>
  <inkml:trace contextRef="#ctx0" brushRef="#br3" timeOffset="-152747.08">19999 5302 23951 0,'0'0'2128'0,"-3"10"-1696"16,1 3-432-16,2 1 0 0,2 1 1264 0,2 2 160 16,2 1 48-16,3 0 0 0,2-1-1248 0,4 0-224 15,0 0 0-15,5 1-144 0,2-1 144 0,3-1 0 16,2-2 0-16,2 0 0 0,4 2 0 0,-1 1 0 16,1 1 0-16,-1-1 0 0,1-1 0 0,-2 0 0 15,0 2 0-15,-2-1 0 0,-3 0 0 0,-2 1 0 16,-3 0 0-16,-3 0 0 0,-3-2-144 0,0-3 0 15,-1-1 0-15,-1-2 0 0,-1-2-96 0,-2 0-16 16,-1-3 0-16,1 2 0 0,-10-7 0 0,10 2 0 16,-10-2 0-16,0 0 0 0,10-2 256 0,-10 2-144 0,8-7 144 0,-8 7-128 15,4-10 128-15,-3-1 0 16,-2-2 128-16,-1 2-128 0,-4-1 0 0,0-1 0 0,-2 0 0 16,-1 0 128-16,-2 0-128 0,0-2 0 0,-1 0-176 0,-1-1 176 31,-3 0-464-31,-1-1 0 0,-1-2 0 0,-1-1 0 15,-4-2-48-15,3-1-16 0,-1-5 0 0,1 2 0 0,2 1 528 0,0 1-128 0,-2 0 128 0,3 1 0 16,1 1 608-16,1 1 176 0,-1-1 48 0,2-1 0 16,1 5-144-16,-2-1-32 0,1 2 0 0,0 0 0 15,-1 0-272-15,1 4-48 0,0 2-16 0,1 0 0 16,0-2-320-16,0 1 144 0,0 1-144 0,0 4 0 16,0-3 0-16,1 3 0 0,0-3 0 0,2 4 0 15,-1 1 0-15,1 2 0 0,-1 3-176 0,1 0 176 16,10 0-528-1,-12 0 0-15,0 3 0 0,2 2 0 0,2 1-384 0,8-6-80 16,-6 11-16-16</inkml:trace>
  <inkml:trace contextRef="#ctx0" brushRef="#br0" timeOffset="-51802.51">2125 12772 17727 0,'0'0'784'0,"0"0"176"0,0 0-768 16,-6 6-192-16,-2-2 0 0,8-4 0 0,-8 2 1120 0,8-2 192 16,0 0 32-16,-9 0 16 0,9 0-112 0,0 0-32 15,0 0 0-15,0 0 0 0,-7-3-512 0,7 3-128 16,0 0 0-16,0 0-16 0,0 0-432 0,0 0-128 16,0 0 0-16,0 0 0 0,0 0 0 0,0 0 0 15,-6 10 0-15,2 1 0 0,1-1 256 0,2 2-48 16,1-2-16-16,-1 3 0 0,1-2 192 0,0 1 48 15,0-1 0-15,0 5 0 0,0-4 96 0,0 1 32 0,0 0 0 0,0 1 0 16,0 0 80-16,1 2 32 0,0 0 0 0,1 2 0 16,-1-2-112-16,1 4-32 0,1 1 0 0,0 4 0 15,-2 3-224-15,2 1-48 0,-1 4-16 0,-1 1 0 16,2 0-112-16,0 1-128 0,1-2 176 0,-2 1-176 16,2-1 128-16,-1 1-128 0,-3 2 0 0,0-1 0 15,1 0 192-15,-1 1-32 0,-1 2 0 0,1 5 0 16,2 4 32-16,0 0 16 0,-2-3 0 0,0 1 0 15,-2-1-208-15,2-1 128 0,2-4-128 0,-4 0 0 16,0 3 128-16,0 1-128 0,2 1 0 0,0 5 0 16,-2 3 0-16,1-3 128 0,1 0-128 0,0-1 0 15,-2-1 0-15,1-2 0 0,0-2 0 0,-2 3 0 16,0 2 0-16,1 4 0 0,0 5 0 0,2-3 0 16,0 1 160-16,0-4-160 0,-1-2 160 0,1 0-160 15,3-5 144-15,1 2-144 0,-3-3 128 0,0 0-128 0,-2 5 128 16,0 0-128-16,3 3 0 0,-2-1 128 0,-1-4 0 0,0 0 0 15,2-3 0-15,-2-2 0 0,-1 0-128 16,0-2 0-16,-2 3 0 0,1 1 0 0,1 3 128 0,-1 2-128 16,0 3 0-16,1-6 128 0,-1-2-128 0,2-1 128 15,0-3-128-15,1 0 128 0,0-5 0 0,0 1 0 16,0-1 0-16,1 2 0 0,2-3-128 0,-1 4 0 16,2 1 0-16,-1 2 0 0,-1 2 0 0,2-2 0 15,0-2 144-15,-1 1-144 0,-2-4 128 0,2-1-128 16,-2-1 160-16,0 0-160 0,-1-2 0 0,0 1 0 15,0 1 0-15,0 2-160 0,-1 0 160 0,0 3 0 16,-1 0 0-16,1-1 0 0,0-2 0 0,-2-1 128 0,0-2-128 16,1 0 128-16,1-4-128 0,-1-3 0 0,0 0 0 15,0-2 0-15,0-1 0 0,0 1 256 0,0 0-64 16,-1 0-16-16,1 0-48 0,0 0 0 0,1 2 0 16,0 2 0-16,-1-2-128 0,2 2 0 0,-1 2 144 0,0 0-144 15,-1-2 0-15,1 2 0 0,0-6 0 0,0 2 128 16,-1 0-128-16,1-2 0 0,0-1 0 0,-1 1 0 15,1-4 0-15,0 1 0 0,-1-2 0 0,1 0 128 16,0 0-128-16,0 1 0 0,-1-1 0 0,2-1 0 16,-1 0 128-16,0-3 0 0,-1 2 0 0,1-2 0 15,0-1-128-15,1 0 0 0,0-13-176 0,0 17 176 16,-3-1 0-16,2-2 0 0,-2-2 0 0,1 1 160 16,-2-1 80-16,1 1 16 0,0 1 0 0,2 0 0 15,-1-3-64-15,0 1 0 0,2-12 0 0,-1 11 0 0,1-11 64 16,-1 11 0-16,-1-2 0 0,2-9 0 0,0 0-256 0,0 10 0 15,0-10 0-15,2 11 0 0,-2-11 0 0,0 0 0 16,0 0-160-16,0 0 160 16,2 9 0-16,-2-9 0 0,0 0 0 0,0 0 176 0,0 0-176 0,0 0 0 15,0 0 144-15,0 0-144 0,0 0 176 0,0 0-48 16,11 5 0-16,-11-5 0 0,0 0-128 0,10 5 0 16,-1 1 0-16,-9-6 128 0,11 3-128 0,-11-3 0 15,10 4 0-15,1 0 128 0,-11-4-128 0,11 5 0 16,0-3 0-16,0 3 0 0,1-2 0 0,0 1 0 15,-2-2 0-15,2 2 0 0,1 0 0 0,0-1 0 16,0-2 0-16,3 1 0 0,1 2 0 0,1 0 0 0,3-1 0 16,1 0 0-16,0-1 0 0,4 2 0 15,2-4 0-15,2 3 0 0,0-3 0 0,1-2 0 0,0 1 0 0,0 1 0 16,1-4 0-16,-4 3 0 0,1 1 128 0,-1 0-128 16,-1 0 0-16,0 2 128 0,1 1-128 0,2 0 128 15,2 1-128-15,2-2 0 0,1 1 144 0,3-2-144 16,3 0 128-16,0-1-128 0,0-1 128 0,0 1-128 15,0 0 0-15,1 0 128 0,-2-3-128 0,0 1 0 16,-1 1 0-16,4-5 0 0,2 1 0 0,4-1 0 16,5-2 0-16,-2 0 0 0,-1 0 0 0,-2 2 0 15,-3-2 0-15,-2 1 144 0,-2 1-144 0,0 1 0 16,-1-1 128-16,4 2-128 0,0 2 0 0,4 1 0 16,2 1 0-16,-2 0 128 0,1 1-128 0,-3 0 0 15,-3 0 128-15,-1-1-128 0,-1-1 0 0,1 1 0 0,1 0 128 16,3-1-128-16,2 0 0 0,2-3 0 0,3 1 0 15,-3-2 0-15,-2 0 0 0,-2-1 0 0,-3-1 128 0,1 0-128 16,0-5 0-16,2 2 0 0,1-1 0 0,3 1 128 16,3 0-128-16,-1-1 0 0,1 2 144 0,-3 0-144 15,-5 5 0-15,0-1 144 0,-3 0-144 0,1 1 160 16,1 1-160-16,0 0 160 0,4 1-160 0,1 0 0 16,4-3 0-16,-1 0 128 0,1-1-128 0,-3 3 0 15,-4-2 0-15,0 2 0 0,1 1 0 0,1-1 0 16,5 3 128-16,-1-1-128 0,1 1 0 0,-1 0 0 15,1 0 0-15,-5 0 0 0,-2 0 0 0,-1 2 0 16,-2 1 0-16,0 1 0 0,2 1 0 0,2-4 0 16,4 1 128-16,1-2-128 0,-1 0 0 0,-1-2 0 0,-2 1 0 15,-3-3 0-15,-2 1 0 0,-1 1 0 0,0-1 128 16,3 2-128-16,3 0 0 0,-1-1 0 0,2 1 0 0,0 0 0 16,0-1 128-16,-1 1-128 0,-4-2 0 0,1 3 128 15,-2 2-128-15,1 0 0 0,0 1 144 0,2 1-144 16,1-1 0-16,2 0 128 0,2 0-128 0,0-2 0 15,-1-1 0-15,-4 3 0 0,-4 1 0 0,-3 1 0 16,0 0 0-16,0 0 128 0,-1-1-128 0,3 0 0 16,2 0 0-16,3-1 0 0,1-2 0 0,2 0 0 15,-2-1 0-15,-1 0 128 0,-4-2-128 0,-3-1 0 16,-2 2 0-16,0 0 0 0,0-1 0 0,0 0 128 16,1 2-128-16,0 0 128 0,0-2-128 0,0 2 128 15,1 0-128-15,0 0 144 0,-3 0-144 0,-3 3 160 16,-2 0-160-16,-4-1 0 0,-2 2 0 0,0-1 128 15,-2-5-128-15,1 2 0 0,-2 0 0 0,2 3 0 16,-2 1 0-16,2-4 0 0,0 0 128 0,1 0-128 0,1 0 0 0,1 0 0 16,-1 0 0-16,2 0 0 0,-2-4 0 0,1 3 0 15,-4-1 128-15,0 1-128 0,-2 0 0 0,-1 0 0 16,-3 1 0-16,-1 1 128 0,-3 0-128 0,1-1 0 16,-2-1 0-16,0 2 0 0,-3 2 0 0,2 2 0 15,-2-4 0-15,3 4 0 0,-2-2 0 0,-1 1 0 16,2-1 0-16,-2-1 0 0,1 1 0 0,-1-1 0 15,2 1 0-15,1 0 0 0,-1-1 0 0,0 1 0 16,-1-1 0-16,1 1 0 0,0-2 0 0,-1 2 0 16,2-2 0-16,1 2 0 0,-3-1 0 0,0 4 0 0,-11-6 0 15,13 5 0-15,0-1 0 0,-1 0 0 0,-2 1 0 16,2-2 0-16,-2 0 0 0,1 0 128 0,-1 1-128 0,0-1 0 16,1-2 128-16,-1 2-128 0,-10-3 0 15,13 0 128-15,-1 0-128 0,-2 0 0 0,-10 0 0 0,12 0 128 16,-1 0-128-16,-11 0 0 0,10 0-160 0,-10 0 160 15,9 0 0-15,-9 0 0 0,0 0 0 0,11 0 160 16,-11 0-160-16,0 0 0 0,9 0 0 0,-9 0-176 16,0 0 176-16,0 0 0 0,0 0 128 0,11 0-128 15,-11 0 0-15,0 0 0 0,0 0 0 0,0 0-128 16,0 0 128-16,10 0 0 0,-10 0 0 0,0 0 128 16,7-6-128-16,-7 6 0 0,0 0 0 0,8-6 0 15,-8 6 0-15,7-8 0 0,-3 0 0 0,-4 8 0 16,5-9 128-16,-1 0-128 0,-2 0 128 0,1-2-128 0,0 1 0 15,-1 1 128-15,1 1-128 0,1-2 0 0,-3-4 128 16,2 1-128-16,-2-2 128 0,2 0-128 0,-1-1 160 0,1-1-32 16,-2-2-128-16,2 0 192 0,-1-2-64 0,1-1 0 15,0 0-128-15,-1-1 192 0,-1 1-192 0,1-1 144 16,-1-2-144-16,0-2 128 0,-1-5-128 0,-1-2 0 16,0-3 0-16,-1-5 128 0,1-2-128 0,0-2 0 15,0-1 0-15,-1 3 128 0,0-1-128 0,0 2 0 16,0 2 0-16,-1-2 0 0,0-4 0 0,0-3 0 15,-1-3 0-15,0-3 0 0,-1-2 0 0,-1 4 0 16,1 3 0-16,1 2 0 0,-1 5 0 0,0-4 0 16,-2-2 0-16,-1-2 0 0,1 0 0 0,-1-7 0 15,1 2 0-15,-1-2 0 0,1 5 0 0,-1 4 0 0,0 3 0 16,0-2 0-16,0-4 0 0,0 0 0 0,-1-3 0 16,2-4 0-16,-1-1 0 0,0 3 0 0,1 0 128 0,1 4-128 15,-2 3 0-15,2-2 0 0,-2-7 0 0,1-3 0 16,1-2 0-16,0 1 0 0,1 3 0 0,1 4 0 15,-1 1 0-15,1 2 0 0,-1-6 0 0,1 0 0 16,0-4 0-16,2 0 0 16,-1 1 0-16,2 3 0 0,-1 3 0 0,1 1 0 0,0 3 0 0,-1-3 0 15,1-1 0-15,0-2 0 0,1-8 0 0,0 6 0 16,-1 1 0-16,-1 5 0 0,1 3 0 0,1 0 0 16,0-1 0-16,0-2 0 0,0-4 0 0,1-1 0 15,1-2 0-15,0 3 0 0,1 2 0 0,1 3 0 16,0 5 0-16,-1-1 0 0,3-2 0 0,-1-2 0 15,0-2 0-15,2-1 0 0,-1-3 0 0,2 5 0 16,0 4 0-16,-2 3 0 0,0 8 0 0,-1-1 0 16,0-2 0-16,0 3 0 0,-1 0 0 0,1-1 0 15,0 1 0-15,-2-3 0 0,1 1-144 0,0 3 144 0,1 4 0 0,-1 2 0 16,-1 3 0-16,1 3 0 0,-2 2 0 0,1 3 0 16,-1-3 0-16,1 3-160 0,-2-2 160 0,2 2 0 15,-2-1 0-15,2 1 0 0,1 1 0 0,0-3 0 16,-2-2-144-16,0 4 144 0,0 0 0 0,2 1 0 15,-1 0 0-15,-1 0 0 0,1-1 0 0,0 5 0 16,-3-1 0-16,2 2 0 0,1 2-144 0,-1 2 144 16,0 2 0-16,-1 1 0 0,-1 9 0 0,0-11 0 15,0 11 0-15,0 0 0 0,0 0 0 0,0 0-208 16,-4-9 64-16,4 9 16 0,0 0 128 0,0 0 0 16,-8-6 0-16,8 6-128 0,-9-4 128 0,9 4 0 0,-8-3 0 15,8 3 0-15,-9-1 0 0,0-1 0 0,0 1 0 0,0 1 0 16,9 0 0-16,-11 3 0 0,1-2 0 0,-1 2 0 15,0-3 0-15,-2 0 0 0,-2 0 0 0,1 1 0 16,-2 0 0-16,-1 3 0 0,-1-1 0 0,-1-1 128 16,-1 0-128-16,-1-1 0 0,0 0 0 0,-1 2 128 15,-1 0-128-15,-2-1 0 0,0 2 0 0,2 0 128 16,-2 1-128-16,-1-4 0 0,0 2 0 0,-4 0 0 16,-4-1 0-16,-1 1 0 0,-2 1 0 0,-2 0 128 15,-3 0-128-15,1-2 0 0,-1 2 0 0,2-3 0 16,-1 2 0-16,2 1 0 0,0 1 0 0,0-3-128 15,-3 0 128-15,-2 2 0 0,-5 1 0 0,-1 0 0 16,-4 1 0-16,2 0 0 0,0 1 0 0,0-1 0 16,1-4 0-16,1 4 0 0,3 2 0 0,-3 1 0 0,-5 0 0 15,-3 0 0-15,0-1 0 0,-1 1 0 16,-1-1 0-16,4 1 0 0,3-1 0 0,0 0 0 0,1 0 0 0,-4 1 0 16,-5-5 0-16,0 3 0 0,-1 1 0 0,1 3 0 15,1-3 0-15,3 1 0 0,2-2 0 0,0 3 0 16,-1-1 0-16,-1-3 0 0,-3 1 0 0,0 2 0 15,-1-3 0-15,3 2 0 0,5-1 0 0,1-1 0 16,1-2 0-16,0 1 0 0,-2-1 0 0,-3 2 0 16,-3-4 0-16,0 2 0 0,1 1 0 0,1-1 0 15,4 0 0-15,1 3 0 0,2-2 0 0,-2-1 0 16,-3 0 0-16,-1 1 0 0,-2-1 0 0,0 2 0 16,0-2 0-16,4 1 0 0,3 1 0 0,3-1 0 15,1-1 0-15,0 0 0 0,-1-2 0 0,-2 1 0 16,0-2 0-16,-3 3 176 0,0 1-176 0,2-1 0 0,3 1 0 0,1 1-176 15,0-4 176-15,1 2 0 0,1 0 0 0,-3 1 0 16,-3 2 0-16,-1-3 0 0,-2 0 0 0,3 0 0 16,2-2 0-16,2 1 0 0,0-1 0 0,5 1 0 15,3-2 0-15,0-1 0 0,0-2 0 0,-3 0 0 16,-4 1 0-16,0 1 0 0,-1-3 0 0,0 2 0 16,1-1 0-16,2-1 0 0,-1 0 0 0,4-2 0 15,2 1 0-15,-1 0 0 0,3 2 0 0,-2-1 0 16,-3 0 0-16,-3 2 0 0,1 1 0 0,-1 0 0 15,-1 0 0-15,3 0 0 0,2 0 0 0,4 1 0 16,-1-1 0-16,1 2 0 0,3-2 0 0,-1 0 0 16,0 0 0-16,-1 0 0 0,-2-2 0 0,-1 0 0 0,-2-2 0 15,1 1 0-15,-1 1 0 0,4 0 0 0,1 1 0 16,2 0 0-16,2-2 0 0,-1 2 0 0,1-2 0 0,0 1 0 16,2-2 0-16,0 1 0 0,0-1 0 15,-1 2 0-15,-1-1 0 0,-1 0 0 0,0 1 0 0,1-1 0 16,-1 1 0-16,1 0 0 0,-2 1 0 0,1 1 0 15,3 1 0-15,1 1 0 0,3-1 0 0,0 0 0 16,-1 1 0-16,2-1 0 0,2 1 0 0,-1 0 0 16,-1-2 0-16,-1 2 0 0,2 2 0 0,-1-2 0 15,0-1 0-15,0 0 0 0,-1 2 0 0,1-3 0 16,1 1 0-16,0 0 0 0,2 1 0 0,1 0 0 16,3 0 0-16,0 0 0 0,-2 1 0 0,3-1 0 15,3 1 0-15,-1 0 0 0,1-2 0 0,1 0 0 0,1 1 0 0,2 0 0 16,1 1 0-16,0-2 0 0,0 0 0 0,-1 1 0 15,3 0 0-15,-1 0 0 0,-1-2 0 0,9 0 0 16,-8 1 0-16,8-1 0 0,-9 0 0 0,9 0 0 16,0 0 0-16,0 0 0 0,-8 4 0 0,8-4 0 15,-7 6 0-15,7-6-128 0,0 0 128 0,-4 9 0 16,4-9 0-16,-3 11 0 0,3-11 0 0,-4 10-128 16,4-10 128-16,-4 9 0 0,-1 1 0 0,5-10 0 15,-4 10 0-15,4-10 0 0,-6 10 0 0,1 1 0 16,0-6 0-16,5-5 0 0,-7 8 0 0,7-8 0 15,-7 10 0-15,0-3 0 0,1-3 0 0,6-4 0 16,-7 6 0-16,7-6 0 0,-6 5 0 0,6-5 0 16,-7 4 0-16,7-4 128 0,0 0-128 0,0 0 0 15,0 0 0-15,-4 12 0 0,4-12 0 0,-1 12 0 16,1-12 0-16,1 10 0 0,-1-10 0 0,0 0-128 16,0 0-1280-16,8 13-240 0,0-5-48 0,-8-8-20736 15</inkml:trace>
  <inkml:trace contextRef="#ctx0" brushRef="#br0" timeOffset="-48781.22">2849 13070 32015 0,'0'0'1408'0,"0"0"320"0,-11 3-1392 0,3 3-336 0,8-6 0 0,-5 14 0 16,0-3 832-16,2 4 80 0,2 2 32 0,2 1 0 15,-2 0-224-15,4 2-32 0,1 3-16 0,3 2 0 16,1 0-352-16,0 1-80 0,-1 1-16 0,0 0 0 16,2 2-224-16,-2-4 0 0,-4 1 0 0,1 0 0 15,-3 4 0-15,-1-1 0 0,-3-2 0 0,-2 3 0 16,-3-1 0-16,-1-1 0 0,-1 0 0 0,-1-1 144 16,2-5-144-16,0 1 0 0,0-1-192 0,1-3 192 15,0-4-704-15,2-4 0 16,2 0-16-16,-1-2 0 0,-2-1-2592 0,7-8-512 0</inkml:trace>
  <inkml:trace contextRef="#ctx0" brushRef="#br0" timeOffset="-48467.2">2563 13493 23039 0,'-10'0'2048'16,"-1"-2"-1648"-16,1 1-400 0,10 1 0 0,0 0 2784 0,0 0 480 15,0 0 80-15,0 0 32 0,0 0-1984 0,0 0-400 16,15 11-80-16,0-2-16 0,-1-3-320 0,-1-1-64 0,-13-5 0 0,15 0-16 16,1 3-304-16,4 0-64 0,2-3-128 0,0 0 192 15,2 0-192-15,2-3 0 0,0 0 0 0,3 2 0 16,3-4 0-16,-2 1 0 0,-2 0 0 0,-2 1 0 15,1 2 0-15,2 0-128 0,-2-2 128 0,0 1-208 16,0-1-80-16,0 0-16 0,-1 0 0 0,0-1 0 31,-1 0-448-31,2-1-80 0,3 1-32 0,-2-2-10208 0,-4 2-2032 0</inkml:trace>
  <inkml:trace contextRef="#ctx0" brushRef="#br0" timeOffset="-47916.36">4622 12668 18431 0,'0'0'1632'0,"-2"-8"-1312"0,2 8-320 0,0 0 0 15,-2-7 3872-15,2 7 704 0,0 0 144 0,0 0 16 16,0 0-3712-16,0 0-736 0,1 17-160 0,0 3-128 15,2 3 144-15,0 3-144 0,-2 3 0 0,2 1 144 0,-1 2-144 0,1 0 0 16,2-4 0-16,-1 4 0 0,1 2 0 0,0-2 0 16,0 0 0-16,1 0 128 0,-1 2 80 0,0-1 16 15,-1 2 0-15,0-1 0 0,-1 0-224 0,-2-3 144 16,0-2-144-16,0-3 128 0,1-3-320 0,-2-2-64 16,1-1 0-16,-2-5-16 15,-1-1-3008-15,-1-3-608 16</inkml:trace>
  <inkml:trace contextRef="#ctx0" brushRef="#br0" timeOffset="-47688.27">4319 13107 42495 0,'-15'-8'1888'0,"15"8"384"0,0 0-1824 0,0 0-448 0,0 0 0 0,0 0 0 15,0 0 320-15,10 8-48 0,4-3 0 0,5 0 0 16,1 3-272-16,4-1 0 0,2-3-208 0,5-1 80 16,4-1-16-16,5-2 0 0,0 0 0 0,2-3 0 31,1-2-272-31,-2 2-48 0,0 2-16 0,-1 1 0 0,-1-3-2032 0,1 6-416 0,-5-2-80 16,-1 2-12112-16</inkml:trace>
  <inkml:trace contextRef="#ctx0" brushRef="#br0" timeOffset="-47345.9">6204 12644 27647 0,'0'0'2448'0,"-9"5"-1952"0,0 2-496 0,4 7 0 16,1 6 3968-16,4 1 688 0,4 1 144 0,4 1 16 31,1 2-4240-31,3 2-864 0,-1 1-160 0,2-1-48 0,-1 2 160 0,0 1 16 15,-2 2 16-15,1 2 0 0,-3-2-16 0,-1 0 0 0,0 2 0 0,-1 3 0 32,-2-4-480-32,0 1-96 0,0-1-32 0,-3-3 0 15,-2-1-608-15,0-5-112 0,-2-3-16 0,1-3-8496 0,-2-1-1680 0</inkml:trace>
  <inkml:trace contextRef="#ctx0" brushRef="#br0" timeOffset="-47100.11">5906 13104 33167 0,'0'0'1472'0,"0"0"304"0,-9-5-1424 0,9 5-352 0,0 0 0 0,0 0 0 0,10 1 3840 0,8 1 688 16,7-2 144-16,6-2 16 0,5 1-4016 0,8-2-800 15,3 3-176-15,2 3-16 16,1-2-512-16,1 2-112 0,0-2-16 0,0 1 0 16,-1-1-2096-16,0 4-416 0,-3 3-96 0,-2-3-13040 0</inkml:trace>
  <inkml:trace contextRef="#ctx0" brushRef="#br0" timeOffset="-46698.89">8078 12558 50559 0,'-18'5'2240'0,"7"4"464"0,-1 6-2160 0,3 8-544 0,3 8 0 0,4 3 0 15,4 2-256-15,2-1-176 0,1 0-16 0,3 3-16 0,1 5 144 0,1-4 16 16,-1-7 16-16,-1-2 0 16,0-5-288-16,0 4-48 0,1 1-16 0,-2 2 0 15,-2 2-560-15,-1 4-112 0,-2 3-32 0,-2-1 0 16,-2-2-896-16,-1-4-192 0,-1-6-48 0,-1-2-13136 0</inkml:trace>
  <inkml:trace contextRef="#ctx0" brushRef="#br0" timeOffset="-46475.64">7652 13043 51663 0,'0'0'2288'0,"18"-5"464"0,5 2-2192 0,11 4-560 0,9 3 0 0,8 3 0 31,5-1-240-31,0 1-144 0,-1-1-48 0,1 0 0 16,-1-2-736-16,2-1-160 0,3 4-16 0,-4 0-16 15,-2-1-2112-15,-5-1-432 0</inkml:trace>
  <inkml:trace contextRef="#ctx0" brushRef="#br0" timeOffset="-46156.89">9101 12884 31327 0,'0'0'2784'0,"-4"13"-2224"0,3 7-560 0,0-1 0 15,-1-1 2256-15,2 4 352 0,2 5 64 0,0 1 16 16,0 1-2128-16,-1 5-432 0,0 1-128 0,1 4 0 16,-2 4 288-16,1 0-32 0,-1-2 0 0,2-1 0 15,1-1-96-15,0 0-32 0,1 2 0 0,0-5 0 16,-1-2-128-16,1 1-176 16,0 2 48-16,0 1 0 15,-1 1-592-15,-1-3-112 0,1 1-32 0,-2-5 0 16,1-3-672-16,-2-3-128 0,-2-3-16 0,1 0-8832 0,-2-2-1776 0</inkml:trace>
  <inkml:trace contextRef="#ctx0" brushRef="#br0" timeOffset="-42964.28">8790 13395 21183 0,'0'0'1888'0,"0"0"-1504"16,0 0-384-16,0 0 0 0,13 0 4592 0,5 0 848 0,4 0 160 0,4 0 32 15,2 0-4528-15,2 3-912 16,1-3-192-16,0 2 0 0,0 2 0 0,2-3 0 0,1 2 0 0,2 1 0 15,0-4-320-15,1 0 32 0,1-1 16 0,0 1 0 32,1 0-400-32,-1-3-80 0,-3 2-16 0,-2-1 0 15,-5 1-144-15,-1 1-48 0,-3 0 0 0,-3 0-14768 0</inkml:trace>
  <inkml:trace contextRef="#ctx0" brushRef="#br0" timeOffset="-42478.53">7619 14038 19343 0,'-11'13'848'16,"5"-4"192"-16,-3 1-832 0,1 1-208 0,2 2 0 0,0 2 0 0,5 2 3472 0,1 3 656 16,1 3 128-16,2 6 32 0,0 5-2784 0,0 4-544 15,1 2-128-15,0 3 0 0,0 0-480 0,0-1-96 16,-1-2 0-16,1 3-16 0,-2-1-240 0,-1-1 0 15,-1-1 0-15,0-1 0 0,-1-4-192 0,0-1-64 16,0 0-32-16,-1-4 0 16,1-7-1440-16,0-3-272 0,-1-4-64 0</inkml:trace>
  <inkml:trace contextRef="#ctx0" brushRef="#br0" timeOffset="-42193">7178 14527 35935 0,'0'0'3200'0,"17"-2"-2560"0,1-2-512 0,5 3-128 15,3 0 1520-15,4 1 272 0,1 0 64 0,4 0 16 16,3 0-1472-16,4 0-400 0,3 0 128 0,4-2-128 15,-1 1 128-15,5 1-128 0,5 0 144 0,-1 0-144 16,-1 1 128-16,-2 1-128 0,-5 0 0 0,1 0 144 16,-1-1-512-16,-1-1-96 15,-2 0-32-15,0-1 0 0,-1-1-2128 0,0 0-416 0,-1-1-96 0,-5 2 0 16,-4 0 96-16,-1-1 32 16,10 1 0-16,-8 2 0 0</inkml:trace>
  <inkml:trace contextRef="#ctx0" brushRef="#br0" timeOffset="-41764.64">9282 15374 16575 0,'0'0'1472'0,"0"0"-1168"0,0 0-304 0,0 0 0 16,-6 7 5984-16,3 2 1136 0,3 4 240 0,2 0 32 16,0 5-6176-16,2 3-1216 0,0 1-256 0,1 3-64 0,1 1 176 0,-1 1 144 15,1 3-208-15,1 4 80 16,-2 4 128-16,0 5 0 0,-1 5 0 0,0 0 0 0,-1 2 0 0,-1-2 0 16,0-2 0-16,-1-3 0 0,-2-4 0 0,-1-4 0 15,1-2 0-15,0-2 0 16,-2-2-512-16,0-1-128 0,-1 1-32 0,1-4 0 15,-1-3-3280-15,-2-1-656 0</inkml:trace>
  <inkml:trace contextRef="#ctx0" brushRef="#br0" timeOffset="-41524.35">8900 16086 28559 0,'0'0'2544'0,"0"0"-2032"16,0 0-512-16,0 0 0 0,0 0 3008 0,0 0 512 16,6-8 112-16,4 5 16 0,3 0-2816 0,5 3-576 15,5 0-96-15,1 3-32 0,2-1 352 0,3 2 64 0,4 0 16 16,5-1 0-16,3 1-256 0,4 0-48 0,0 1-16 0,5 1 0 16,3-1-240-16,-3 3 176 15,-3-2-176-15,-4 1 160 0,-3-1-160 0,-2 1-224 16,-3-1 48-16,-2 1 16 15,-6-1-1696-15,-1 1-352 0,-4-1-64 0</inkml:trace>
  <inkml:trace contextRef="#ctx0" brushRef="#br0" timeOffset="-40200.92">2837 15289 11967 0,'0'0'528'0,"0"0"112"0,0 0-512 0,0 0-128 16,0 0 0-16,0 0 0 0,0 0 3088 0,0 0 592 15,0 0 112-15,0 0 32 0,0 0-2864 0,0 0-560 16,-8-2-112-16,8 2-32 0,-8-4 128 0,8 4 0 15,-8-5 16-15,2 1 0 0,-1-4 304 0,1 3 64 16,-1 1 16-16,1 0 0 0,6 4 96 0,-9-3 16 16,-2 3 0-16,2 1 0 0,0 5-176 0,-1-1-16 15,-3 3-16-15,0 3 0 0,-2 2-400 0,1 4-80 16,-1 4-16-16,1 3 0 0,-1 1-192 0,0 3 128 0,2 0-128 16,0 3 0-16,0 1 0 0,3 0 0 0,1-2 0 0,1 1 0 15,2 2 0-15,4 2 0 16,2-1 0-16,4 1 0 0,2 3 0 0,3 0 0 0,2-1 0 15,2-5 0-15,4-4 0 0,1-2 0 0,0-2-128 0,4-3 128 16,5-6-128-16,-3-4 128 0,1-1-192 0,0-3 192 16,1-2 0-16,3-5 0 0,-1-3 0 0,2-1 0 15,-1-1 0-15,0-4 0 0,-2-3 0 0,-1-2 0 0,-1-2 144 16,-3-1-16-16,-1-1 0 0,-3-3 0 0,-2-2 128 0,-2-5 32 16,-2 0 0-16,0-1 0 0,-3 0 160 0,-3 2 16 15,-2 0 16-15,-1-1 0 0,-2 0-128 0,-4 0-32 16,-3-2 0-16,-2 3 0 0,-2 0-96 0,-2 2-32 15,-2-3 0-15,-2 4 0 0,-1 3-192 0,-1 1 176 16,-4 3-176-16,1-1 160 0,-3 2-32 0,1 3-128 16,-2 4 192-16,-1-1-64 15,-1 2-480-15,2 3-96 0,3 1-32 0,1 2 0 16,1 2-1680-16,2 0-336 0,4 6-64 0</inkml:trace>
  <inkml:trace contextRef="#ctx0" brushRef="#br0" timeOffset="-38765.68">4594 14635 6447 0,'0'0'576'0,"2"-11"-576"0,-5 1 0 0,0-4 0 16,1-1 5808-16,0 2 1040 0,0 2 224 0,1 0 32 16,-1-1-5184-16,1 2-1056 0,-2-1-208 0,1 2-32 15,-2 2-464-15,-1-1-160 0,-1 0 0 0,0 1 144 0,-3 2-144 0,0 3 0 16,-2-1-160-16,1 3 160 0,-2 1 0 0,-1 3-144 16,-4 3 144-16,0 2 0 0,1 3 0 0,0 2 144 15,-3 5 0-15,1 2 0 0,-2 4 80 0,1 2 16 16,-2-2 0-16,1 6 0 0,1-1 16 15,2 3 0-15,3 1 0 0,1 0 0 0,1-3-32 0,3 3 0 16,2-4 0-16,5 3 0 0,2-1-96 0,2 2 0 16,2 1-128-16,3 1 192 0,2-1-192 0,3-1 0 15,2-3 128-15,4 0-128 0,2-2 0 0,2-3 0 16,0-3 0-16,3-3 0 0,1-6-144 0,3-2-80 0,2-5-16 0,3-5 0 16,0-2 32-16,-1-6 0 0,-1-6 0 0,-1-4 0 15,-1 1 208-15,-3-8 240 0,0 0-48 0,-5-2-16 16,-3-1 272-16,-2-1 48 0,-2 1 16 0,-4 0 0 15,0 0 64-15,-3-2 0 0,-3-2 16 0,-1-1 0 16,-2 0-144-16,-2-2-16 0,-4-3-16 0,-1-4 0 16,-3-1-96-16,-2-1-32 0,-2 3 0 0,-1 5 0 15,-3 1-32-15,-1 6-16 0,-2 0 0 0,-2 4 0 16,-1 5 112-16,-2 4 32 0,1 3 0 0,0 4 0 16,-2 1-384-16,1 4 0 0,0 2 0 0,0 4 0 15,-1 2-1568-15,3 3-384 0,3 3-80 16,-1 2-16-16,2 3-1232 0,1 0-256 0</inkml:trace>
  <inkml:trace contextRef="#ctx0" brushRef="#br0" timeOffset="-37574.32">6332 15405 2751 0,'0'0'128'0,"0"0"16"0,0 0-144 0,0 0 0 15,0 0 0-15,0 0 0 0,0 0 5200 0,0 0 1008 16,3-9 208-16,-2-1 48 0,-1-1-3744 0,0 0-736 16,0 0-160-16,0-2-32 0,0 0-768 0,0 0-176 15,0 1-16-15,-1 1-16 0,-1 0-528 0,0-1-96 16,-2 3-32-16,-1 3 0 0,-2-1-160 0,7 7 0 15,-10-2 0-15,-2-1 0 0,-1 6 0 0,-1 3-176 16,-3 1 48-16,-2 2 0 0,-1 3 128 0,-1 3-192 16,-3 0 192-16,1 0-192 0,-2 1 192 0,2 1 0 15,2 0 0-15,1 2-128 0,2 1 128 0,1 1 128 16,4 0-128-16,2 1 176 0,2 2 16 0,3 3 16 16,2-1 0-16,1 1 0 0,2 3-208 0,1 1 128 15,3-1-128-15,1 0 0 0,1 3 0 0,1 1 128 16,5 1-128-16,0-1 0 0,2-4 0 0,2-3 0 15,-1-1 0-15,3-2 0 0,3-3 0 0,1-3-240 16,1-4 80-16,2-1 16 0,3 0-112 0,-1-4-32 0,0-2 0 16,2-3 0-16,1-3 160 0,1-2 128 0,-3-2-192 15,-1-1 192-15,1 0 0 0,-1-5 256 0,-2-1-32 16,1-3 0-16,-3-3 208 0,0-1 32 0,-1-1 16 0,0 0 0 16,-3-3-64-16,1-4-16 0,-1 0 0 0,-2-1 0 15,-3-2-208-15,-3-2-32 0,-2 0-16 0,-3 0 0 16,-2-2-144-16,-5 2 0 0,-3 2 0 0,-4 0-176 15,-4 0 176-15,-4-1-192 0,-1 0 192 0,-2 2-192 16,-4 1 192-16,-1 1 0 0,-1 4-144 0,0 4 144 0,0 0 0 16,-1 4 192-16,1 1-32 0,2 2 0 0,0 4-160 0,2 3 192 15,0 2-192-15,2 2 192 16,2 3-1664-16,2 1-336 0,-1 2-64 0</inkml:trace>
  <inkml:trace contextRef="#ctx0" brushRef="#br0" timeOffset="-36641.77">7352 16768 5519 0,'0'0'240'0,"1"-9"64"0,0-1-304 0,-1-1 0 16,0-2 0-16,2 0 0 0,-1 0 4496 0,-2 1 848 15,1 0 160-15,0 2 48 0,1 1-3376 0,-1 9-656 16,0-11-144-16,-1 1-32 0,1 10-288 0,0 0-64 16,-4-8-16-16,4 8 0 0,0 0-464 0,-9-1-112 0,-2 1-16 0,1 2 0 15,-2 5-384-15,-2 3 0 0,-5 4 0 0,0 5-176 16,-2 4 0-16,-3 5 0 0,-2 3 0 0,3 5 0 15,1 3 176-15,1 3 0 0,3 1 0 0,3 0 0 16,2 0 272-16,3-1 96 0,2-3 16 0,4 0 0 16,2-2 16-16,3 1 16 0,1-1 0 0,4 1 0 0,1 1-416 15,5-2 128-15,1-2-128 0,4-2 0 0,1-2-192 0,3-6-128 16,4-3-32-16,4-5 0 16,2-6-272-16,3-3-48 0,1-4-16 0,3-5 0 0,0-3 400 0,0-4 80 15,1-4 16-15,0-5 0 0,1-5 192 0,-2-1 0 16,-2-5 0-16,0 0 160 0,-1-2 256 0,-3-1 48 15,-2 1 16-15,-2-2 0 0,-6 2 256 0,-2 0 48 16,-5 2 16-16,-3-2 0 0,-4 0-208 0,-3-2-32 16,-4-3-16-16,-2 0 0 0,-4-2-352 0,-4 4-192 15,-4-3 192-15,-3 8-192 0,-5-2 0 0,-4 2 0 16,-3 4-240-16,-4 5 80 0,0 5 160 0,-3 3 0 16,-3 4 0-16,0 1 0 0,0 6-288 0,2 0-32 15,-2 2 0-15,1 0 0 16,1 1-512-16,-1 1-128 0,-2 1 0 0,1 3-9824 15,-1 0-1952-15</inkml:trace>
  <inkml:trace contextRef="#ctx0" brushRef="#br0" timeOffset="-35642.29">5577 16995 17503 0,'-10'-6'1552'0,"1"4"-1232"16,-3-2-320-16,0 1 0 0,1-1 3952 0,-1 3 720 15,-1 0 160-15,0 1 32 0,0-3-3744 0,0 3-736 0,0 0-160 0,-2 0-32 16,-2 3-192-16,0-2-240 15,-1 2 48-15,0 1 16 16,-2 1-224-16,-1 3-48 0,-1 1-16 0,-1 4 0 0,-3 2 208 0,0 4 32 16,-2 1 16-16,0 5 0 0,-1-1 208 0,0 4 0 15,2 4 0-15,2 4 0 0,3 5 0 0,4 2 208 16,2 1-32-16,7 2-16 0,2-2 0 0,4-1 0 16,1-3 0-16,6-2 0 0,4-1-160 0,5-2 0 0,3-6 144 0,4-1-144 15,7 1 128-15,3-4-128 0,2-1 160 16,5-5-160-16,-1-1 0 0,3-8 128 0,0-2-128 0,2-3 0 15,-2-7 0-15,0-2 0 0,0-5 0 0,0-3 0 16,0-5 0-16,0-1 0 0,-2-2 0 0,-2 1 144 16,-2-1 240-16,-2-1 64 0,-2-3 0 0,-3-3 0 15,-3-1 320-15,-2-4 64 0,-3 1 0 0,-1 0 16 16,-1-4-464-16,-4-3-112 0,-2-1-16 0,-2-2 0 0,-3 4-256 16,-2 1-176-16,-5 4 32 0,-3-1 0 15,-3 4-480-15,-3 5-80 0,-5-2-32 0,-4 5 0 16,-6 4-320-16,-5 4-64 15,-5 2-16-15,-6 6 0 0,-2 3-1200 0,-2 3-240 0</inkml:trace>
  <inkml:trace contextRef="#ctx0" brushRef="#br0" timeOffset="-35071.71">3275 17152 21183 0,'-9'-8'1888'0,"0"-1"-1504"0,-2-2-384 0,2 0 0 16,3 1 2480-16,-1-1 416 0,-1 0 96 0,0 0 16 15,1 1-2528-15,-2-2-480 0,-3 2-128 0,0 2-16 16,-4 1 144-16,2 2 0 0,-3 1 0 0,-1 1 0 16,-3 5 272-16,0 2-16 0,-1 0 0 0,0 5 0 0,-2 2 256 15,0 4 64-15,-1 2 0 0,0 2 0 0,0 2-368 0,2 4-64 16,1 4-16-16,2 3 0 0,3 1-128 0,3 3 0 16,2 1 0-16,4 2 0 0,4 1 0 0,3-1 0 15,1 1 0-15,7-1 0 0,3 0 0 0,3-1 0 16,3-3 0-16,4-3 0 0,5 0 0 0,5-1 0 15,3-1 0-15,1-1 0 0,1-3-256 0,1-4-16 16,4-3-16-16,-4-4 0 0,-1-3-96 0,3-6 0 16,0-5-16-16,0-3 0 0,-2-5 400 0,3-3 0 15,2-5 0-15,0-3-128 0,1-3 512 0,-3-2 96 16,-2-3 32-16,-2 0 0 0,-2-2 256 0,-6-2 48 16,-4 0 16-16,-2-6 0 0,-2-1-368 0,-5-3-64 15,-4-4-16-15,-3-3 0 0,-3-3-160 0,-4 1-32 0,-4 2-16 16,-4 2 0-16,-4 2 16 0,-3 4 0 0,-4 0 0 0,-3 5 0 15,-4-1-192-15,-3 6 0 0,-1 7 144 0,-2 5-144 16,-3 4 0-16,-1 7 0 0,1 2 0 0,1 8-192 31,2 0-304-31,0 5-64 0,4-1-16 0,0 2 0 16,1 2-784-16,2 1-176 0,4-3-16 0,3 3-8720 0,1-4-1744 0</inkml:trace>
  <inkml:trace contextRef="#ctx0" brushRef="#br0" timeOffset="-33488.46">4953 15751 7359 0,'0'0'656'0,"0"0"-528"15,0 0-128-15,0 0 0 0,0 0 4144 0,0 0 784 16,0 0 176-16,0 0 16 0,0 0-3312 0,0 0-656 16,0 0-144-16,0 0-32 0,0 0-80 0,0 0-32 15,0 0 0-15,0 0 0 0,0 0-48 0,0 0-16 16,0 0 0-16,0 0 0 0,0 0-352 0,0 0-64 15,5 13 0-15,2 2-16 0,-1 2-368 0,1 3 144 16,-2 1-144-16,1 1 0 0,1 1 224 0,-1 2-64 0,1 1-16 16,1 2 0-16,-2 0 128 0,3 0 32 0,-2-1 0 0,-2 1 0 15,0 0 64-15,-1 0 16 0,-1 0 0 0,-1 1 0 16,1 1-128-16,-2 3 0 16,2-2-16-16,-2 0 0 0,1-2-240 0,0-2 0 15,-1-2 0-15,1-3 0 0,-1-2-208 0,2-2-96 0,-2-2-16 16,-1-2 0-1,0-1-832-15,0-1-192 0,0-12-16 0,0 0-16 16,-4 10-1840-16,4-10-368 0,0 0-80 0,0 0-8048 0</inkml:trace>
  <inkml:trace contextRef="#ctx0" brushRef="#br0" timeOffset="-33169.82">4676 16202 17503 0,'0'0'1552'0,"0"0"-1232"0,0 0-320 0,-7-3 0 0,7 3 5424 0,0 0 1024 15,0 0 208-15,0 0 32 0,11-5-5264 0,2 2-1040 16,3-2-224-16,1 4-32 0,0-3-128 0,2 1 0 15,1-2 0-15,2 1 128 0,3-1 96 0,2 1 32 16,1 2 0-16,-1 0 0 0,0 2-16 0,3 3 0 0,2-1 0 0,-1 1 0 16,0 1-240-16,1 1 0 0,-4 0 128 0,2 2-128 31,-2-1-496-31,-2-2-144 0,-1 2-16 0,-1-3-16 16,1 1-528-16,-1 0-96 0,-4-1-32 0,3 0 0 15,1-2-1168-15,2-1-256 0</inkml:trace>
  <inkml:trace contextRef="#ctx0" brushRef="#br0" timeOffset="-26696.88">16826 12386 7359 0,'0'0'656'0,"0"0"-528"16,-9 0-128-16,9 0 0 0,0 0 5232 0,0 0 1008 15,-9 0 208-15,9 0 32 0,0 0-4800 0,0 0-960 16,0 0-192-16,0 0-32 0,0 0-304 0,0 0-48 0,0 0-16 0,10 8 0 15,-1-2-128-15,2 1 0 16,0-1 0-16,1 2 128 0,0 0-128 0,1 5 160 0,0 1-160 0,0 1 160 16,-3 0 128-16,1 6 32 0,-2 1 0 0,0 6 0 15,0 4 128-15,0 7 16 0,-1 1 16 0,0 4 0 16,-2 1-32-16,1 4 0 0,-2-1 0 0,0 1 0 16,1 2-96-16,-3 5-32 0,1 3 0 0,-1 4 0 15,1 3-16-15,0 2-16 0,1-2 0 0,-2 0 0 16,-1-3-160-16,1 4-128 0,-1 5 144 0,1 1-144 15,0 6 128-15,-1-6-128 0,1-1 0 0,-1 0 144 16,-2-1-144-16,0 5 0 0,0 6 0 0,0 0 0 16,0-1 0-16,0-5 192 0,-1-5-64 0,1 6 0 15,1 5 160-15,1 7 32 0,-5 2 0 0,-1-9 0 0,-2-10-64 0,-1 0 0 16,1 2 0-16,0 6 0 0,1-1-48 0,1-2-16 16,0-3 0-16,1-4 0 0,0-5-192 0,0 3 128 15,2-2-128-15,0 3 0 0,-1-1 176 0,2-2-176 16,-1-4 192-16,2-4-192 0,-1 0 0 0,0-1 0 15,-1 2 0-15,1 1 0 0,0 1 0 0,0 2 0 16,-1-2 0-16,1-1 0 0,0-4 0 0,-2-3 0 16,0-1 0-16,1 2 0 0,-1 1 0 0,1-1 0 15,0 0 0-15,1 1 0 0,1-3 0 0,-1-5 0 16,0-6 0-16,0 0 0 0,3-1 0 0,-2 1 0 16,-1-1 0-16,0 1 0 0,0-1 128 0,-1 0-128 15,1 2 0-15,1-3 0 0,1-5 144 0,0 0-16 0,-1 0-128 16,0-4 192-16,2 0-192 0,0-4 0 0,-2 4 0 15,3-5 0-15,-2-1 0 0,1 1 0 0,-2-3 0 0,1 2 0 16,-2-1 0-16,1-1 0 0,-1 2 0 16,1-3 0-16,1-4 128 0,-1 0 0 15,0-2-128-15,0 1 192 0,1 0-64 0,-2-2 0 16,0-1-128-16,1 0 192 0,-1-1 128 0,0 0 32 0,0-3 0 0,0-9 0 16,0 11-144-16,1 0-16 0,-1-2-16 0,0-9 0 15,2 10-176-15,-2-10 0 0,0 9 0 0,0-9 0 16,1 11 0-16,-1-11 0 0,0 0 128 0,0 0-128 15,0 0 0-15,0 0 0 0,0 0 0 0,0 0 128 16,0 0 0-16,0 0 0 0,0 0 0 0,0 0 0 16,0 0 16-16,0 0 0 0,0 0 0 0,0 0 0 15,0 0 0-15,0 0 0 0,6-7 0 0,-6 7 0 0,0 0-144 16,0 0 0-16,10 3 0 0,-10-3 0 16,11 4 0-16,-2 1 0 0,-9-5 0 0,11 7 0 0,-2-2 0 0,0 0 0 15,-9-5 0-15,12 8 0 0,-2-2 0 16,-1 0 0-16,1-2 0 0,0 1 0 0,2 1 0 0,-1-1 0 15,1-5 0-15,3 0 0 0,0 2 0 0,3-2 0 16,3 0 0-16,1-2 0 0,3 1 160 0,4-1 0 16,4 0 0-16,3 0 0 0,4 0-160 0,3 1 192 15,2 0-192-15,0 1 192 0,4 0-192 0,0 0 0 16,1 0 0-16,3 0 0 0,2-2 0 0,5 1 0 16,5 1 0-16,0 0 0 0,-1 0 0 0,-1 1 0 15,-3 1 0-15,4-1 0 0,5 0 0 0,2 1 0 0,4-2 0 16,-2 1 0-16,0 2 0 0,1-3 0 0,2-3 0 15,4 2 0-15,5-1 0 0,4 2 0 0,1-1 0 0,0-2 0 16,-3 1-128-16,6 1 128 0,2-5 0 0,1 5 0 16,1-4 0-16,-1 1 0 0,-1 0 0 0,6-1 0 15,3-2 0-15,-2 2 0 0,-4-1 0 0,-1-1 0 16,1-2 128-16,4 2 112 0,3 3 16 0,-2 2 0 16,-5-1-416-16,1 1-80 0,3-4-16 0,0 4 0 15,-2 2 256-15,-1-1 0 0,-2-3 0 0,3 1 0 16,4-1 0-16,-2 1 0 0,-4-2 0 0,-2 0 0 15,-1 0 0-15,6 0 0 0,3-1 0 0,-3 2 0 16,-8-1 0-16,0-1 0 0,-2-1 0 0,3 1 0 16,1 0 0-16,-3 1 0 0,-8 1 0 0,-3 0 0 15,-4 1 0-15,3-1 0 0,2 0 0 0,-2 1 0 16,-3 2 0-16,-6 0 0 0,-7-2 0 0,-3 2 0 16,-1 1 0-16,3 0 0 0,0 0 0 0,0 1 0 0,-4 4 0 15,-3-1 0-15,-3-1 0 0,-2 1 0 0,0-1 0 16,-2 0 0-16,1-2 0 0,3-1 0 0,3 0 0 0,1 0 0 15,-1 0 0-15,-2 0 0 0,-2 0 0 0,-2 3 0 16,-4-3 0-16,-2 0 0 0,-1 0 0 0,-1 1 0 16,-1 2 0-16,1-1 0 0,0 4 0 0,-2-2 0 15,-1 0 0-15,-1-1 0 0,-3 1 128 0,-1 0-128 16,-4-1 0-16,-2-1 0 0,-2-2 144 0,0 0-144 16,-1 0 0-16,1 0 144 0,0-2-144 0,0 2 0 15,1-3 0-15,1 2 128 0,-1-4-128 0,3 2 0 16,0 1 0-16,0 0 0 0,-1 1 0 0,-2 0 0 15,0 1 0-15,-1 0 0 0,-1 1 0 0,0 2 0 16,-3-2 0-16,-1 0 0 0,-1 2 0 0,-1-1 0 0,-5 1 0 16,1-2 0-16,-1 4 0 0,0-2 0 0,-1 1 0 15,1-3 0-15,-3 2 0 0,1 0 0 0,0-1 0 0,1 1 0 16,-2-2 0-16,4-1 0 0,-2 1 0 0,0-1 0 16,0 0 0-16,0 0 0 0,0 2 0 0,0-2 0 15,1-2 0-15,1 2 0 0,-2 0 0 0,0 0 0 16,0 0 0-16,0 0 0 0,0 0 0 0,0 2 0 15,-1-1 0-15,-2 0 128 0,-10-1-128 0,12 3 0 16,-2-1 0-16,-10-2 0 0,12 3 128 0,-2 1-128 16,-10-4 0-16,11 3 0 0,-11-3 0 0,12 4 0 15,-2-1 0-15,0 0 0 0,-10-3 128 0,12 1-128 16,-1 1 0-16,-1-2 0 0,0 0 0 0,-10 0 128 16,11-2-128-16,-11 2 0 0,12-1 144 0,-2-2-144 0,-10 3 128 15,11-2-128-15,-11 2 128 0,10-4-128 16,-2 0 176-16,-8 4-48 0,8-5 0 0,-1 0 0 0,-7 5-128 15,8-7 128-15,-8 7-128 0,8-6 128 0,0-1 0 0,-3-3-128 16,0-1 192-16,-1 1-64 0,-1-2 16 0,1-1 0 16,0 1 0-16,-2 0 0 0,0-4 32 0,-1 0 0 15,0 2 0-15,-1-3 0 0,-1-3-32 0,1 0 0 16,2 1 0-16,-2-1 0 0,-1-3-16 0,1-1 0 16,0 1 0-16,0-2 0 0,-1-2 0 0,0-3-128 15,-1-3 192-15,1-3-64 0,-2-2-128 0,2-5 160 16,-2-5-160-16,2-1 160 0,0 4-160 0,-2-2 160 15,-1 1-160-15,2 2 160 0,-1 2-160 0,0-5 0 16,-2-2 0-16,1-7 0 0,-1-4 128 0,0 2-128 0,0 4 128 16,0 1-128-16,-1 0 144 0,2 0-144 0,-1-1 160 15,1-3-160-15,-1-6 0 0,0 1 0 0,-2-8 0 0,1 5 0 16,-1 4 0-16,1 1 0 0,-1 4 0 0,1-4 0 16,-2-1 0-16,0-3 0 0,-1-8 0 0,0 4 0 15,0 4 0-15,0 3 0 0,-1 4 0 0,3-3 0 16,-3-3 0-16,3-1 0 0,-1-1 0 0,0-1 0 15,0 2 128-15,2 3-128 0,-1 1 0 0,1 1 0 16,0-1 128-16,1-3-128 0,0-2 0 0,0 0 0 16,0-2 128-16,1 4-128 0,-2 1 0 0,3 2 0 15,-1 0 128-15,0-2-128 0,-2-5 0 0,3 0 0 16,-1-1 0-16,1 4 0 0,0 1 0 0,2 5 0 16,0 0 0-16,0 0 128 0,-1-4-128 0,2 1 0 15,0-3 0-15,0 4 0 0,0 2 0 0,0 3 0 16,2 3 0-16,-1 1 0 0,0 0 0 0,0 1 0 0,1 0 0 15,-1 0 0-15,-1-1 0 0,0 3 0 0,0-2 0 16,0 3 0-16,0 3 0 0,0 2 0 0,0 3 0 16,0 1 0-16,-1-3 0 0,-1 0 0 0,1 1 0 0,0-2 0 15,-2 4 0-15,2-2 0 0,0 2 0 0,-1 2 0 16,1 2 0-16,0 1 0 0,-1 2 0 0,1 1 0 16,0 4 0-16,1-2 0 0,0 6 0 0,1-5 0 15,-1 1 0-15,1-2 0 0,1 1 0 0,-1-2 0 16,0 2 0-16,-1 2 0 0,-1-2 0 0,0 1 0 15,-1 1 0-15,0 2 0 0,-2-1 0 0,0 3-128 16,0 0 128-16,0 2 0 0,-1 1 0 0,0 1 0 0,0 0-128 16,-1 1 128-16,1 2 0 0,0 1 0 0,-2-3 0 15,2 3 0-15,0 1 0 0,0 3-128 0,-2-1 128 16,1 1 0-16,-1-1 0 0,2 3-160 0,-2 0 160 0,7 7-128 16,-7-8 128-16,0 2 0 0,7 6 0 0,-8-5-128 15,2 1 128-15,6 4 0 0,0 0 0 0,-9-4-128 16,1 1 128-16,8 3 0 0,0 0 0 0,0 0-128 15,-9 0 128-15,9 0 0 0,0 0-144 0,-9 0 144 16,9 0 0-16,0 0 0 0,-10 0 0 0,10 0 0 16,0 0 0-16,0 0 0 0,-9 1 0 0,9-1 0 15,-9 2 0-15,9-2 0 0,-9 4 0 0,0-3 0 16,0 2 0-16,9-3 0 0,-12 3-144 0,2 3 144 16,-2 0 0-16,0-2 0 0,0 0 0 0,-1 0 0 15,-4 1 0-15,-1-1-128 0,-3-1 128 0,-1 1 0 0,0-1 0 16,-3 3 0-16,-2-4 0 0,-3 3 0 0,-1 1 0 15,-2-1 0-15,-2 0 0 0,1 2 0 16,-1-5 0-16,-1 3 0 0,0 2 0 0,1-2 0 0,0 0 0 0,-3 1 0 16,-4-2 0-16,-4 1 0 0,-2 1 0 0,-1 1 0 15,-4-2 0-15,1 2 0 0,0-1 0 0,1 1 0 16,2-1 0-16,-1-1 0 0,-1-1 0 0,-2 1 0 16,-4 2 0-16,-3-1 0 0,-4 0 0 0,1 0 0 15,2 1 0-15,1-1 0 0,0 1 0 0,-4 3 0 16,-6-1 0-16,-3 2 0 0,-6-1 0 0,4 1 0 15,3-2 0-15,0 0 0 0,1 1 0 0,-2 1 0 16,-3-1 0-16,0 2 0 0,1 2 0 0,4-3 0 16,4-1 0-16,-1-1 0 0,-4-2 0 0,-2-3 0 15,-6 1 0-15,1 3 0 0,2 1 0 0,4 0 0 0,2-4 0 0,-3 0 0 16,-7 1 0-16,-1 0 0 0,-1-1 0 16,2 3 0-16,4 1 0 0,1-2 0 0,1-3 0 0,-3 2 0 15,-6-1 0-15,2 2 0 0,1-1 0 0,6 2 0 16,4-4 0-16,-1 1 0 0,-1-1 0 0,-2-1 0 15,-1 0 0-15,3-1 0 0,1 1 0 0,5-2 0 16,0-1 0-16,1 0 0 0,-5-1 0 0,0-1 0 16,-2 2 0-16,1 0 0 0,4 0 0 0,2 0 0 15,0-1 0-15,0-1 0 0,-3-2 0 0,-2 0 0 16,1 1 0-16,2 2 0 0,2-3 0 0,3 1 0 16,3-2 0-16,-1 0 0 0,-3-2 0 0,-1 3 0 15,-2 2 0-15,3-1 0 0,2 1 0 0,2 0 0 16,4-4 0-16,-3 2 0 0,-1 1 0 0,-2-2 0 0,-5 1 0 15,1 0 0-15,2 0 0 0,3 2 0 0,2 0 0 0,3 0 0 16,1-3 0-16,-2 3 0 0,-3-2 0 16,0 3 0-16,-3 0 0 0,3 1 0 0,0 1 0 0,4-1 0 15,4-1 0-15,1 1 0 0,0-4 0 0,-1 4 0 16,-4 0 0-16,1 0 0 0,-1 1 0 0,3 2 0 16,-1-3 0-16,6 1 0 0,4 0 0 0,1-1 0 15,-2 0 0-15,1 0 0 0,0 0 0 0,0 0-128 16,-3 2 128-16,2 0 0 0,2-4 0 0,0 2 0 15,3 0 0-15,2 2 0 0,3-2-128 0,2 0 128 16,3 0 0-16,3 0 0 0,-2 0-144 0,3-2 144 16,0-1 0-16,3 2-144 0,-1 1-112 0,3-4 0 15,0 1-16-15,2 1 0 16,4-1-1840-16,4-2-352 0,0 1-80 0,11 4-18720 0</inkml:trace>
  <inkml:trace contextRef="#ctx0" brushRef="#br0" timeOffset="-25717.95">18333 13086 27647 0,'0'0'2448'0,"-8"7"-1952"0,2 2-496 0,2 2 0 16,1 2 1472-16,2 3 208 0,1 2 48 0,1 2 0 15,2 5-1504-15,1 1-224 0,-1 2-192 0,3 5 48 16,-1 3 144-16,0 0 0 0,-2-1 0 0,-1 0 0 16,-2 2 0-16,0 0 256 0,-1 0-64 0,0-1-16 15,-2 1 64-15,-1 1 16 0,-1 1 0 0,0-1 0 16,0-4-256-16,-1-2 176 0,2-2-176 0,0-5 160 15,2-4-560 1,-1-3-112-16,2-2-32 0,0-6-9568 0,1-10-1904 0</inkml:trace>
  <inkml:trace contextRef="#ctx0" brushRef="#br0" timeOffset="-25533.1">17904 13673 23951 0,'0'0'2128'0,"0"0"-1696"16,0 0-432-16,0 0 0 0,0 0 4992 0,20-7 928 15,4-2 176-15,6 1 48 0,4 2-5184 0,1-1-960 16,1 1-352-16,1-1 16 0,2-1 208 0,3 2 128 16,1-3-160-16,3 0 160 15,2-2-640-15,0 3-48 0,1-1 0 0,-3-1 0 16,-1-1-2768-16,-3 2-544 0</inkml:trace>
  <inkml:trace contextRef="#ctx0" brushRef="#br0" timeOffset="-25192.7">19959 12825 42783 0,'0'0'1904'0,"-10"-4"384"0,1 3-1840 0,9 1-448 0,-10 7 0 0,5 7 0 0,5 8 592 0,0 2 32 16,1-5 0-16,2 2 0 0,-1-4-624 0,1 2 0 15,-1 2 0-15,4 4 0 0,0 2 0 0,1 6 0 16,-2 1 0-16,3 4 0 0,1 0 0 0,-1 1 0 16,-2-2 0-16,-1 0 0 0,-2-1-256 0,-2-3-32 15,1-4 0-15,-4-3 0 16,-2-1-1504-16,1-5-320 0,-3 0-48 0,0-3-9520 16,-2-1-1904-16</inkml:trace>
  <inkml:trace contextRef="#ctx0" brushRef="#br0" timeOffset="-24965.94">19650 13215 50623 0,'-9'-9'2240'0,"5"5"464"0,4 4-2160 0,0 0-544 0,0 0 0 15,0 0 0-15,14-5 192 0,5 2-192 0,5 1 192 0,3-1-192 16,3 0 0-16,3 2 0 0,1 1-160 0,4 0 160 31,1 0-656-31,4 0-16 0,2-1 0 0,5-1 0 16,1 1-2304-16,1 0-464 0,-1-4-80 0</inkml:trace>
  <inkml:trace contextRef="#ctx0" brushRef="#br0" timeOffset="-24632.22">21646 12716 50623 0,'-11'-8'2240'0,"2"4"464"0,-4 4-2160 0,1 7-544 0,1 6 0 0,3 4 0 0,3 2-192 0,1 6-160 16,2 1-32-16,1 1 0 0,0 3 48 0,-1 3 0 16,0-1 0-16,0 2 0 0,2 0 144 0,0 3 16 15,-1-2 16-15,1 1 0 16,0 1-256-16,1 1-48 0,2 1-16 0,0-5 0 16,-2-3-1152-16,2-5-224 0,1 0-64 0,-1-1 0 31,0-4-1056-31,0-3-224 0,-2-4-32 0</inkml:trace>
  <inkml:trace contextRef="#ctx0" brushRef="#br0" timeOffset="-24386.65">21321 13061 40543 0,'-7'-4'3600'0,"7"4"-2880"0,-9-4-576 0,9 4-144 15,0 0 2496-15,12 3 448 0,8 0 112 0,4-1 16 0,5 3-2656 0,2 2-416 16,1 1-304-16,2 1 48 0,3 0 96 0,4 0 16 16,3 0 0-16,4 0 0 15,3 1-304-15,3-7-64 0,-1 1-16 0,-2-1 0 16,-2-4-1296-16,0 1-256 16,-5-2-48-16,-1 0-10912 0,-1-2-2176 0</inkml:trace>
  <inkml:trace contextRef="#ctx0" brushRef="#br0" timeOffset="-24108.58">23610 12568 28559 0,'0'0'2544'0,"-9"-3"-2032"0,-4 1-512 0,0 2 0 16,1 2 4560-16,3 3 816 0,1 1 176 0,2 6 16 15,1 2-4416-15,1 3-896 0,1 2-256 0,2 5 0 16,1 9 0-16,-1 1 0 0,-2 0 0 0,2 0 0 0,-1 3 0 16,1-1 0-16,-2-1 0 0,2 0 0 15,-1-1 0-15,-1 1 0 0,-1-1 0 0,0 0 0 16,-1-2-256-16,0 1-32 0,-2-2-16 0,2-2 0 15,0 0-1360-15,-2-2-288 16,1-1-48-16,-1-6-10880 0,-1-10-2176 0</inkml:trace>
  <inkml:trace contextRef="#ctx0" brushRef="#br0" timeOffset="-23869.37">23123 13013 42383 0,'0'0'3776'0,"-9"-4"-3024"15,-1 1-608-15,10 3-144 0,0 0 2320 0,11 7 432 0,6-3 96 0,6-1 16 32,5-3-2864-32,6-3-640 0,5 6-80 0,6-2-32 0,9 1 752 0,4 2 240 0,4 0 0 0,-1 0 0 15,-2 0-240-15,-3 0 0 0,0-4 0 0,1 0 0 31,2 3-512-31,-2 0-128 0,-2-3-48 16,-4 2 0-16,-3 0-1744 0,-2 2-336 0,-3-1-80 0,-4-3-15792 16</inkml:trace>
  <inkml:trace contextRef="#ctx0" brushRef="#br0" timeOffset="-23454.76">25291 12837 27695 0,'0'0'1216'0,"0"0"272"0,0 0-1184 0,0 0-304 0,0 0 0 0,12 1-12256 0</inkml:trace>
  <inkml:trace contextRef="#ctx0" brushRef="#br0" timeOffset="-23047.49">25459 12940 13823 0,'-10'18'1216'0,"3"-5"-960"0,-1 2-256 0,0-2 0 0,1 1 4992 0,-3 3 960 16,0 2 192-16,2 2 48 0,0 3-3680 16,2 5-720-16,-2-1-160 0,2 5-32 15,-1 6-656-15,-1 1-144 0,0-1-32 0,1 3 0 0,0 1-320 0,-1-1-64 0,-1-3 0 0,0 3-16 0,0 1-192 16,0 1-48-16,0 2 0 0,-2-1 0 0,1 1-128 0,-2 0 0 16,0-1 0-16,1-4 0 0,0-2 0 15,2-3 0-15,0-4 0 0,1-4 0 0,4 1 0 16,0-2 0-16,0-3 0 0,2-2 0 15,2-3-448-15,0 2-112 0,0-5-16 0,2-3-16 16,2-4-2256-16,-4-9-448 0,0 0-96 0,0 0 0 0</inkml:trace>
  <inkml:trace contextRef="#ctx0" brushRef="#br0" timeOffset="-22575.44">24846 13631 30399 0,'0'0'2704'0,"0"0"-2160"0,0 0-544 0,0 0 0 16,0 0 2368-16,0 0 384 0,0 0 64 0,9-7 0 16,2 1-2176-16,-1 1-432 0,1-1-80 0,2 3-128 15,0 0 672-15,2 2 32 0,4-5 16 0,3 5 0 16,3-3 32-16,1 2 0 0,2-2 0 0,1 0 0 16,0 1-112-16,-1-1-32 0,1 2 0 0,-2-4 0 15,0 3-208-15,-3 0-32 0,-2 3-16 0,1-1 0 16,-3-2-224-16,0 2-128 0,0-1 128 0,-2 1-128 0,-1-4 0 0,0 2-192 15,0 1 32-15,-2-1 0 16,0-1-576 0,0 2-112-16,1-1-32 0,0 2 0 15,-2 1-1776-15,0 0-352 16,-1 0-80-16,-1 0-14336 0</inkml:trace>
  <inkml:trace contextRef="#ctx0" brushRef="#br0" timeOffset="-21965.25">23559 14141 25791 0,'0'0'1152'0,"0"0"224"0,0 0-1104 0,-9 10-272 0,0 3 0 0,3 5 0 0,0 5 4976 0,1 4 928 16,0 2 192-16,0 2 48 0,1 2-4976 0,-1 2-976 15,0 1-192-15,1 2 0 0,1 0 0 0,0-4 0 16,-1-3 0-16,2 3 0 0,1-4 0 0,-1 1 0 0,2 2 0 15,0 2 0-15,0 2 128 0,0-1-128 0,0 1 0 16,0-6 128 0,-1-3-464-16,0 0-112 0,-1-6 0 0,0-2-16 15,-2-10-2784-15,0 0-544 0,-1 0-112 0,-1-4-32 0</inkml:trace>
  <inkml:trace contextRef="#ctx0" brushRef="#br0" timeOffset="-21666.25">23166 14596 56383 0,'0'0'2496'0,"-9"-2"512"0,-3 0-2400 0,12 2-480 0,0 0-128 0,0 0 0 0,0 0 176 16,0 0 16-16,10-3 0 0,6 2 0 15,4 0-928-15,4-2-176 0,5-1-48 0,7 1 0 0,8 0 960 0,6 1 320 16,6 1 0-16,2 1 0 15,-2 1-736-15,-1 1-160 0,-2-4-16 0,0 1-16 16,1 1-1184-16,1 0-224 0,-1 0-48 0,0 4-16 16,-1 8-1104-16,-4-1-208 0,-8 0-64 0,-2 2-13120 0</inkml:trace>
  <inkml:trace contextRef="#ctx0" brushRef="#br0" timeOffset="-21242.22">25192 15245 13823 0,'0'0'1216'0,"0"0"-960"0,0 0-256 0,0 0 0 0,0 0 6960 0,0 0 1344 16,0 0 272-16,0 0 48 0,0 0-6576 0,2 16-1328 15,0-2-256-15,0 2-48 0,1 1 192 0,1 5 32 16,0-1 16-16,-2 3 0 0,1 1-80 0,0 4 0 16,-1 3-16-16,2 5 0 0,0 3 128 0,-1-2 16 15,-1-3 16-15,-2 2 0 0,-1 2-880 0,-2 3-176 16,1 3-48-16,-4 5 0 0,-1 3 384 0,-3-2 256 16,1-3-32-16,2-3-16 15,-1-8-208-15,0-3 0 0,-1-4 0 0,1-4 0 16,0 1-448-16,0-4-48 0,2 0 0 0,-1-3 0 15,1 1-992-15,1 1-208 0,-1-2-32 16,2-2-16-16,2-3-2224 0,-1-1-448 0</inkml:trace>
  <inkml:trace contextRef="#ctx0" brushRef="#br0" timeOffset="-20881.14">24897 15882 35935 0,'0'0'1600'0,"0"0"320"0,0 0-1536 0,0 0-384 0,0 0 0 0,0 0 0 0,0 0 3248 0,0 0 576 16,11 7 112-16,2 0 32 0,2 0-3296 0,5 0-672 15,3-5 0-15,6 2-208 0,2 0 208 0,6 0 208 16,-1-1-32-16,3-1-16 0,2 1-32 0,-1-2 0 16,1 1 0-16,2-2 0 0,0 0-128 0,1 0 128 15,2-2-128-15,-1 2 128 0,1 2-304 0,-2 0-64 16,-3 2-16-16,-2 3 0 16,-2-2-2368-16,-3 1-496 15,-5-6-80-15,-5 0-32 0</inkml:trace>
  <inkml:trace contextRef="#ctx0" brushRef="#br0" timeOffset="-19834.39">18372 15109 32831 0,'0'0'1456'0,"0"0"288"0,-8-7-1392 0,2-1-352 0,0 0 0 0,1 0 0 0,0 2 640 0,1-1 64 16,0 1 16-16,-1-1 0 0,5 7-480 0,-4-8-112 15,-1 0 0-15,0 2-128 0,5 6 160 0,-7-5-160 16,1 1 128-16,-2 1-128 0,-1 0 192 0,-2 2-64 0,-1 2 0 15,-1 2 0-15,0 1 192 0,-2 3 48 0,-3 2 0 0,-2 2 0 16,-1 2-16-16,-2 4 0 0,-3 6 0 0,-2 3 0 16,-2 0 16-16,-1 8 0 0,-2 3 0 0,2 5 0 15,2 2 112-15,3 2 32 0,4 0 0 16,5-3 0-16,3 2-304 0,5-6-48 16,6-6-16-16,3-3 0 15,3-5-144-15,3-2 0 0,5-6 0 16,3 0 0-16,3-2 0 0,4-4-176 15,1 2 48-15,4-6 0 0,1-3-32 16,2-2 0-16,4 0 0 0,-1-5 0 0,2-1 160 0,0-1 0 0,-1-2 0 0,-1 0 0 0,1-1 0 16,-1-3-192-16,1-6 192 0,1 0-192 0,0 2 192 0,0-5 128 0,0 1-128 0,-1-4 176 15,1 0-32-15,-1-2 0 0,-3-6 0 16,-5-3 0-16,-4-5-16 0,-4 1 0 16,-3 0 0-16,-4 2 0 15,-3 2-128-15,-3 3 0 0,-3-2 0 16,-4 2 0-16,-3-2 144 0,-3 7 0 15,-4-1 0-15,-4 1 0 0,-3 1 96 16,-2 0 16-16,-3 2 0 0,-2-1 0 0,-2-1-128 0,2 5 0 0,0 0-128 16,0 3 192-16,3 0-192 0,0 4-128 0,-1 0 128 0,5 1-208 0,1 3-1424 15,5 7-288-15,2-1-48 0,3 6-9936 0,0 0-1984 16</inkml:trace>
  <inkml:trace contextRef="#ctx0" brushRef="#br0" timeOffset="-19146.03">20716 14627 31039 0,'0'0'1376'0,"-10"-3"288"0,-2-1-1344 0,0 2-320 0,2 1 0 0,-1-1 0 0,2 2 400 0,0 2 16 16,-1 1 0-16,-2-1 0 0,0 0-416 0,0 2 128 16,1 0-128-16,-2 1 0 0,-2 1 416 0,0 1 0 15,-2 3 0-15,-2 0 0 0,1 2 160 0,0 1 48 16,0 4 0-16,-1 2 0 0,1 5 32 0,-1 3 16 15,-1 4 0-15,2 2 0 0,2-3-368 0,3 3-80 16,3-1-16-16,3 2 0 0,5-4-64 0,2 0-16 16,2 1 0-16,5 1 0 0,4-1-128 0,3-1 0 15,1 1-160-15,3-1 160 0,3 0-224 0,3-2 48 0,2-5 16 0,4-1 0 16,4-5-160-16,0-1-16 0,1-6-16 16,3-2 0-16,1-4 96 0,0-4 0 15,-1-1 16-15,-3-3 0 0,-1-5 240 16,-3-2 0-16,-4-6 0 0,1 0 0 15,-3-2 544-15,-2-1 0 0,-1-3 0 16,-1-2 0-16,-3-2-48 0,1-5-16 0,-1 1 0 0,-3-2 0 0,-4-1-64 0,-2-3-16 16,0-5 0-16,-2-1 0 0,-3-5-400 0,-2 2 0 0,-2-3 0 0,-1 5 0 15,-2 1 0-15,-2 8 0 0,-3 4 0 0,-2 6 0 16,-3 4 0-16,-2 6 0 0,-2 4 0 0,-1 5-176 16,0 2-368-1,0 1-80-15,-1 2-16 16,2 4 0-16,-1 0-2224 0,3 4-448 15</inkml:trace>
  <inkml:trace contextRef="#ctx0" brushRef="#br0" timeOffset="-18443.57">22715 15881 8287 0,'0'0'736'0,"-4"-8"-592"0,-1-5-144 0,-1 3 0 0,1 1 6896 0,3 0 1344 16,2 9 272-16,-2-13 48 15,0 1-7376-15,-1 1-1472 0,-1 2-288 0,0 0-64 0,0 0 464 0,4 9 176 16,-9-9 0-16,1 4-144 0,-1 1 512 0,0 0 96 15,-1 3 32-15,-2 1 0 0,-1 5 64 0,0-1 16 16,-3 1 0-16,-1 4 0 0,-1 1-384 0,-2 5-64 16,-2 3 0-16,-1 2-128 0,-1-1 0 0,1 5 0 15,-5 2 0-15,1 4 0 0,-2 2 0 0,2 2 128 16,2-3-128-16,2 3 0 0,2-2 176 0,3 4-176 16,2 1 160-16,3 0-160 0,3 0 0 0,2-2 0 15,3 3 0-15,3-4 0 0,5 1 0 0,3-1-240 16,2-7 48-16,3-1 16 0,0-2 176 0,5-3-160 0,2-2 160 15,6-3-160-15,-1-4 160 0,3-3 0 0,3-4 0 0,2-2 0 16,2-2 0-16,-1-4 0 0,1-1 144 0,0-3-144 16,-2-4 256-16,0-1-64 0,-2-3-16 0,0-2 0 15,-3-3 96-15,0-3 32 0,0-3 0 0,-1-3 0 16,-1-2 16-16,0 0 0 0,-1-3 0 0,-2 0 0 16,-3 0-32-16,-1 1 0 15,-4 2 0-15,-1-2 0 0,-4 3 0 0,-3 2 0 0,-2-2 0 0,-5 5 0 16,-2-1 288-16,-3 2 48 0,-5 5 16 0,-1 2 0 15,-3 0-48-15,-2 1 0 0,-3 1 0 0,-1 2 0 16,-1 1-448-16,-1 3-144 0,2 0 0 0,1 1 0 31,1 3-320-31,1 2-192 0,2 0-16 0,1 1-16 0,2-1-480 0,1 3-80 16,1 0-32-16,3 0 0 0,9 0-1904 0,0 0-384 0,0 0-80 0</inkml:trace>
  <inkml:trace contextRef="#ctx0" brushRef="#br0" timeOffset="-17807.25">23717 16998 36687 0,'0'0'1616'0,"-5"-10"352"0,1-2-1584 15,0-3-384-15,0-4 0 0,2 1 0 0,-1 5 1088 0,2-1 144 0,-1-1 32 0,2 2 0 0,0 2-1056 0,0-2-208 0,-2 1 0 0,-2 1 0 16,-1 4 0-16,0 0 0 0,-2 1 0 0,-2 2 0 16,-4 1 0-16,-4 4 0 0,-4 2 0 0,-4 4 0 15,-2 3-144-15,-4 4 144 0,-6 5 0 0,-1 5 0 16,-2 4 0-16,2 3 0 0,2 5 160 0,2 4-32 16,2 0 128-16,5 2 16 0,2-4 16 0,3 1 0 0,2 0 48 15,5 0 16-15,1 1 0 0,3-2 0 0,3 0-352 16,4 2 128-16,3-2-128 0,4 0 0 15,-1-3-336-15,5-4-144 0,3-3-32 0,6-5 0 16,5-4-96-16,2-4-32 0,3-6 0 0,3-2 0 16,1-2-192-16,4-4-64 0,2-3 0 0,3-4 0 0,1-1 720 0,-1-1 176 15,-2-5 0-15,0-2 0 0,-3-1 0 0,-3 0 256 16,-5-2-64-16,0-1-16 16,0 0 336-16,-1-1 80 0,-1-1 16 0,-4-1 0 15,-1-1 272-15,-2-1 48 0,-3-4 16 0,-1 2 0 0,-3-2-192 0,-2 2-48 16,-2 0 0-16,-3 1 0 0,-3-1-96 0,-1 0-32 15,-3-1 0-15,-2-1 0 0,-5-3-128 0,-3 0-16 16,-3 2-16-16,-3 2 0 16,-3-1-416-16,-1 2 0 0,0 4-224 0,-1 3 80 15,0 4-304-15,-2 2-64 16,-2 0-16-16,-1 1 0 0,0 2-1488 16,-1 2-288-16,-2-1-64 0,1 0-16 0,-1 1-1520 0,2 2-320 15</inkml:trace>
  <inkml:trace contextRef="#ctx0" brushRef="#br0" timeOffset="-16839.22">21058 17156 12895 0,'0'0'1152'0,"-11"0"-928"15,-1-2-224-15,1 0 0 0,0 0 6592 0,2 0 1264 16,9 2 256-16,-9-2 48 16,9 2-7376-16,-9-2-1472 0,1 0-288 0,-1 2-64 0,0 1 752 0,0-1 160 15,0 0 128-15,-1 1-192 0,0 2 192 0,-2 4 0 16,1-1 128-16,-1 1-128 0,-1-1 320 0,1 2 0 15,-1 0 0-15,0 2 0 0,0 1-48 0,0 2-16 0,-3 2 0 0,1 2 0 16,-2 0 0-16,0 3 0 0,1 3 0 0,0 1 0 16,1 3 0-16,0 2 0 0,2-1 0 0,3 2 0 15,1 0-48-15,6-1-16 0,3-2 0 0,4 1 0 16,3-5-16-16,6 2-16 0,0-3 0 0,5-1 0 16,3-1-160-16,4-2 192 0,1-1-192 0,0-1 192 15,0 0-192-15,1-1 0 0,2-2 0 0,0 0-176 16,-1-5 176-16,1-3 0 0,0-2 0 0,-1-3 0 15,1-2 0-15,1 1 0 0,-1-8 0 0,-1 0 0 16,1-2 0-16,1 0 0 0,-1-3 128 0,-1 0-128 16,1-2 320-16,-2 0 0 0,0-5 0 0,-3-4 0 15,1-4 64-15,-3-2 0 0,-1-2 0 0,-3-1 0 16,-1-1-112-16,-2-3-16 0,-2-1 0 0,-3 3 0 16,-1 1-80-16,-2 2-32 0,-3 2 0 0,-3 2 0 0,-1 4-16 15,-1 3-128-15,-3 1 192 0,-3 3-64 16,-3 1-128-16,-3 7 160 0,-2 3-160 0,-3 3 160 0,-3-6-32 15,-2 5-128-15,-5-1 192 0,-2 2-64 16,-3 3-512-16,-4 1-128 0,-2 1 0 0,0-1-16 16,0 0-32-16,1 0 0 0,0 2 0 0,2 0 0 15,0 1-2448-15,1-3-480 0,0-3-96 0</inkml:trace>
  <inkml:trace contextRef="#ctx0" brushRef="#br0" timeOffset="-16123.11">18788 16894 14735 0,'-9'-5'1312'16,"-2"-2"-1056"-16,-2 1-256 0,0-1 0 0,-1 1 5360 0,1 1 1008 16,-1-1 208-16,-1 5 32 0,2-3-5264 0,-1 4-1040 15,-1 2-304-15,0 0 0 0,-2 2 0 0,0 4 0 16,-1 4 0-16,1 2 0 0,0 2 0 0,-1 4-304 15,-1 5 64-15,1 5 16 0,0 3 224 0,0 3-176 16,1 2 176-16,1-1-160 0,2-3 288 0,2 1 48 0,0-1 16 16,2 1 0-16,1 1-64 0,1 3 0 15,1 3 0-15,3 1 0 0,2 0-128 0,4-2 0 0,4-4 144 0,0-3-144 16,2-5 0-16,4-2-128 0,1-6 0 0,5-3 0 16,3-4 128-16,5-4 0 15,2-2 0-15,4-3 128 0,2-1-128 0,2-4 0 0,5 0 0 0,-2-4 0 16,-1-1 0-16,-1-4 0 0,1-3 0 0,0-6-128 15,0-3 400-15,0-1 96 0,-1-3 16 0,0-5 0 16,1-1-240-16,-3 1-144 0,-4-2 192 0,-1 2-192 16,-4-5 256-16,-2 3-48 0,-3-1-16 0,-3 4 0 15,-4-1 64-15,-3 3 0 0,-4 1 0 0,-1 0 0 16,-5-2 16-16,-1 0 16 0,-1-2 0 0,-3 0 0 16,-4 0 64-16,-4-2 16 0,-2 4 0 0,-3 2 0 15,-4 1 16-15,-1 3 0 0,-3 3 0 0,-1 5 0 16,-1 1-256-16,-1 1-128 0,1 5 128 0,-1 0-128 15,2 3-320-15,2 4-144 16,-1 0-32-16,3 0 0 0,0 0-2272 0,3 0-464 0,1 1-96 0</inkml:trace>
  <inkml:trace contextRef="#ctx0" brushRef="#br0" timeOffset="-15186.75">20549 15890 18431 0,'0'0'816'0,"0"0"160"0,-12-4-784 0,2 0-192 0,1 2 0 0,9 2 0 0,0 0 6448 16,0 0 1232-16,0 0 256 0,0 0 64 0,0 0-6624 0,0 0-1376 15,0 0-160-15,0 0-96 0,10 2 256 0,-10-2 0 16,12 6 0-16,-3-1 0 0,-9-5 0 0,9 10 0 16,-9-10 0-16,6 13 0 0,-3 2 0 0,1 0 0 15,-1 2 0-15,0 3 0 0,-3-3 0 0,0 5 128 16,0 1 0-16,-2 4-128 0,1 0 224 0,0 0-64 15,1 2-16-15,-2 4 0 0,1 0-144 0,1 7 0 16,0 4 0-16,1 3 0 0,1 1 0 0,0-4 0 16,3-3 0-16,1-5 0 0,0-7 0 0,1-3-192 15,1-4 32-15,1-4 16 16,-3-3-368-16,1-3-64 0,-1-2 0 0,1-1-16 16,-7-9-1600-16,0 0-320 0,0 0-64 0,0 0-9072 0,0 0-1792 0</inkml:trace>
  <inkml:trace contextRef="#ctx0" brushRef="#br0" timeOffset="-14530.95">20226 16314 34095 0,'0'0'3024'0,"0"0"-2416"0,0 0-480 0,0 0-128 15,0 0 3600-15,12 7 704 0,6-2 144 0,3 0 32 16,2 1-3664-16,6-3-816 0,3-2 0 0,2-1 0 16,0-1 0-16,4-2 0 0,2-2 0 0,5 0 0 0,3 0 464 0,4-2 16 15,2-1 0-15,-2 2 0 0,-1-4-352 0,-2-1-128 16,-2 2 0-16,-1-3 144 0,-1 2-144 16,1 1 0-16,-3 0-160 0,0-1 160 15,0 4-1328-15,-1-2-160 0,-3 3-48 16,-1 1-19888-16</inkml:trace>
  <inkml:trace contextRef="#ctx0" brushRef="#br1" timeOffset="-6029.34">2889 12568 14735 0,'-10'-2'1312'0,"0"1"-1056"15,1-2-256-15,9 3 0 0,-9-4 3104 0,9 4 560 16,-6-5 112-16,6 5 32 0,0 0-2400 0,0 0-496 15,-4-9-80-15,4 9-32 0,0 0-192 0,0 0-32 16,2-8-16-16,-2 8 0 0,0 0-176 0,0 0-16 16,0 0-16-16,0 0 0 0,0 0 32 0,12-3 16 15,-1 6 0-15,-11-3 0 0,7 6 208 0,-7-6 32 16,8 11 16-16,0-2 0 0,-1 1 32 0,-1-1 0 16,1 3 0-16,0-1 0 0,1 0-64 0,0-4-16 0,1-1 0 0,3 0 0 15,1-4-32-15,3 2-16 0,-1 1 0 16,0 2 0-16,-4-1-144 0,1 1-32 0,2-3 0 0,2 2 0 15,0 1-80-15,1 1-32 0,-2-1 0 0,2 4 0 16,0-2-80-16,0 1-32 0,-1 1 0 0,1 3 0 16,0 4-160-16,1-2 160 0,-1-8-160 0,0 2 160 15,0 3-160-15,1-2 160 0,0 2-160 0,2 0 160 16,-1 1-160-16,2-1 192 0,1 0-192 0,2-1 192 16,1 0-64-16,-2-2-128 0,-1-1 192 0,3 2-64 15,1 2 32-15,-1-1 0 0,-2-2 0 0,0-1 0 16,-4 0 32-16,1 3 16 0,-2-3 0 0,-1 2 0 15,-2-1-48-15,1 0-16 0,0 2 0 0,1 2 0 16,-2-3-144-16,2 3 160 0,0 5-160 0,0-3 160 16,-1 4-160-16,2 0 0 0,2 0 0 0,2 1 128 15,1-1-128-15,2-1 0 0,1 1 0 0,2 0 128 0,0-1-128 16,1-2 128-16,0-3-128 0,-1 2 128 0,1 2 64 16,0-3 0-16,-2-2 0 0,0 0 0 0,2-3-192 0,-2-1-256 15,1-1 64-15,0-1 16 0,1-1 352 0,2 1 64 16,2 2 16-16,1 1 0 0,1 1-256 0,2 2 144 15,-2 0-144-15,-1 1 128 0,-2 2-128 0,0 1-176 16,-4 0 48-16,0 2 0 0,-5 1 128 0,2-1 224 16,0 5-48-16,-1-2-16 0,3 3-304 0,-3 1-64 15,0-4-16-15,2 1 0 0,3 1 368 0,1-1 80 16,-1-1 16-16,4-1 0 0,0-5-240 0,1 1 0 16,-2 0 0-16,1 0 0 0,-2-3 192 0,-1 2-48 15,-3-3-16-15,-1 0 0 0,-1-1-128 0,0-1 128 16,0-3-128-16,-2 3 128 0,-2 0-128 0,1 2 128 0,2 2-128 15,1 2 128-15,1 1-128 0,0-1 0 0,1 0 0 16,2 2 0-16,1 2 128 0,-2 1-128 0,1 2 0 0,0-1 128 16,-2-1-128-16,1 2 0 0,-2-5 0 0,0 5 0 15,-2-5 0-15,0 2 0 0,-1-1 0 0,2-3 0 16,1-3 0-16,-1 1 0 0,0-2 0 0,1 0 0 16,1-2 128-16,2 1-128 0,0 0 128 0,-1-2-128 15,2 2 0-15,-1-2 128 0,0 3-128 0,-1 2 0 16,-3-4 0-16,0 3 0 0,-2 0 128 0,-1-1-128 15,-1-1 0-15,0 2 0 0,0-2 0 0,0 2 0 16,-2-1 0-16,2 3 0 0,0-1 0 0,0 1 0 16,1-2 0-16,0 3 0 0,2 2 128 0,1-1-128 15,1 0 320-15,0 2 16 0,0-1 16 0,0 2 0 0,1-1-352 16,-1-1-240-16,-1 1 48 0,1 1 0 0,-1-3 192 0,0 0 0 16,-4 0 0-16,-1-2 0 15,1 0 0-15,-1-5 0 0,-1 1 0 0,1 1 0 0,0-2 0 0,-1 0 0 16,1 0 0-16,-1-1 0 0,1 2 0 0,3 1 0 15,-1 0 0-15,3 3 0 0,0-2 0 0,2 2 0 16,2 1 0-16,0-2 0 0,-1 3 0 0,0 2 160 16,-2 1-160-16,0 0 128 0,0 0-128 0,-1-2 128 15,-2 5-128-15,1-2 128 0,-2-1-128 0,1-2 0 16,2 1 0-16,1-2 128 0,-1 0-128 0,1-1 0 16,1-2 0-16,3-1 0 0,2-1 0 0,-1 3 0 15,0-2 0-15,2 2 0 0,-2-1 0 0,-1 2 0 16,-3 0 0-16,1 1 0 0,-1-2 0 0,-1 2 0 15,-4 0 0-15,2 3 0 0,-2-1 0 0,2 3 0 0,-2-2 128 0,1 3-128 16,1-1 0-16,-1 1 0 0,1-2 0 0,2 0 0 16,1 1 0-16,0-3 0 0,2 0 0 0,1 0 0 15,1 0 0-15,-1-1 0 0,0 0 128 0,-1 0-128 16,-2-2 0-16,1 0 0 0,-3-1 0 0,-1 1 128 16,1-2-128-16,0 0 0 0,-2 0 0 0,2 1 128 15,0 0-128-15,1 2 0 0,0-2 0 0,4 4 0 16,1 3 0-16,2 1 0 0,-1 1 128 0,1 1-128 15,0 0 0-15,-1 0 0 0,-2 2 0 0,-1-3 0 16,-2-7 0-16,1 3 0 0,-2 1 0 0,-1-1 0 16,-2-3 0-16,3-1 0 0,1-1 0 0,1-1 0 15,-2 2 0-15,3 0 0 0,-1 3 144 0,4-5-144 16,0 1 128-16,1 0-128 0,1 3 160 0,0-2-160 0,-2 0 128 16,1 1-128-16,-2 0 0 0,-1 2 144 0,-1 0-144 0,-2 3 0 15,-1 3 0-15,1-2 128 0,1-1-128 16,-1 2 0-16,1 0 0 0,2-2 128 0,1-3-128 0,0 0 0 15,2 1 144-15,1-2-144 0,-2-2 0 0,-2 1 0 16,-1-1 0-16,-3-3 0 0,-1 2 0 0,-2-2 0 16,-1 2 0-16,-1-3 0 0,-2 1 0 0,-1-1 0 15,-1 0 0-15,-2-1 0 0,0-2 0 0,0 1 0 16,1-1 0-16,0-1 0 0,-2 2 0 0,0-3 0 16,1-1 0-16,-1 1 0 15,2-3-960-15,1 1-256 0,0-5-48 0,1-4-23232 0</inkml:trace>
  <inkml:trace contextRef="#ctx0" brushRef="#br3" timeOffset="22214.2">2244 14884 19343 0,'0'0'848'0,"0"0"192"0,0 0-832 0,0 0-208 0,8-5 0 0,2 1 0 16,2 0 1216-16,-2 0 192 0,-1 0 32 0,0 0 16 16,-9 4-1200-16,12-9-256 0,0 1 0 0,0 0 0 15,-1-1-448-15,0 0-80 0,0-4-16 0,0 1-9792 16</inkml:trace>
  <inkml:trace contextRef="#ctx0" brushRef="#br3" timeOffset="22356.79">2710 14567 32015 0,'0'0'1408'0,"0"0"320"0,-2-6-1392 0,2 6-336 15,4-8 0-15,1 0 0 0,0-1 400 0,3 0 16 16,1-1 0-16,3 0 0 15,0 1-752-15,1-3-160 0,1 0-16 0</inkml:trace>
  <inkml:trace contextRef="#ctx0" brushRef="#br3" timeOffset="22490.56">3425 14128 21183 0,'0'0'1888'0,"0"0"-1504"0,12 0-384 0,-1-2 0 31,2 1-848-31,2-2-240 0</inkml:trace>
  <inkml:trace contextRef="#ctx0" brushRef="#br3" timeOffset="22610.57">3976 14085 6447 0,'16'-2'272'0,"-4"2"80"0,-1 0-352 0,2 0 0 0,1-1 0 0,0 1 0 16,0 0 2784-16,1 1 480 0,-1 1 112 0,3 0 16 15,2 0-2896-15,2 0-496 0,-1 1-256 0</inkml:trace>
  <inkml:trace contextRef="#ctx0" brushRef="#br3" timeOffset="22716.21">4577 14104 8287 0,'0'0'736'0,"12"0"-592"15,0 0-144-15,0 0 0 0,-1 0 688 0,1-1 96 16</inkml:trace>
  <inkml:trace contextRef="#ctx0" brushRef="#br3" timeOffset="22815.88">4890 14197 9215 0,'0'0'816'0,"11"8"-656"0,-1-2-160 0,2-1 0 16,1-1 1984-16,1 0 352 0,1-1 80 0,-1-1-6608 16,2-2-1312-16</inkml:trace>
  <inkml:trace contextRef="#ctx0" brushRef="#br3" timeOffset="22950.62">5434 14409 14735 0,'0'0'640'0,"8"9"160"0,0 1-640 0,2-1-160 0,0-2 0 0,2 1 0 16,2-1 2304-16,2-2 448 0,2-1 64 0,1-3-12224 15</inkml:trace>
  <inkml:trace contextRef="#ctx0" brushRef="#br3" timeOffset="23128.02">6383 14726 15599 0,'13'18'688'0,"-3"-2"144"0,2 4-656 0,1-1-176 15,2 5 0-15,-1-4 0 0,-1 3 736 0,1 0 112 16,-1-2 32-16,0 1-8704 0</inkml:trace>
  <inkml:trace contextRef="#ctx0" brushRef="#br3" timeOffset="23280.36">6786 15370 6447 0,'0'0'576'0,"10"13"-576"0,2 0 0 0,2 0 0 16,3-1 608-16,-1 0 16 0,-2 1 0 0,2-4 0 16,0 1-624-16,-1 1 0 0,1-1 0 0,0 1-2576 15,-1-1-448-15</inkml:trace>
  <inkml:trace contextRef="#ctx0" brushRef="#br3" timeOffset="23442.09">7354 15869 34095 0,'5'15'3024'16,"-3"-2"-2416"-16,-5 0-480 0,3 0-128 0,4-1-144 0,1 1-48 16,2-2-16-16</inkml:trace>
  <inkml:trace contextRef="#ctx0" brushRef="#br3" timeOffset="23632.59">7757 16626 20271 0,'-4'19'1792'0,"2"-6"-1424"0,-1-1-368 0,0 4 0 15,2-1 4608-15,1 3 864 0,3 2 160 0,1 1 48 31,1 1-4928-31,1 0-992 0,0 2-192 0,0 0-32 16,1 0-1424-16,-1 1-288 0,1-2-48 0,-1 2-16 16,1 0-2944-16,-1-1-608 0,1 1-112 0</inkml:trace>
  <inkml:trace contextRef="#ctx0" brushRef="#br3" timeOffset="23819.97">7921 17345 25791 0,'0'0'2304'0,"-2"16"-1856"16,-1 0-448-16,2-1 0 0,1 1 2624 0,1-2 416 16,2 2 96-16,-1-1 0 0,0 0-2144 0,2 0-432 15,2 1-96-15,-2-2-16 0,-4-2-656 0,0 2-144 16,0 2-32-16,1 2 0 16,-1 2-2880-16,-2 2-592 0,-6 3-112 0,0-2-32 0</inkml:trace>
  <inkml:trace contextRef="#ctx0" brushRef="#br1" timeOffset="70059.88">17204 14956 10703 0,'0'0'464'0,"0"0"112"0,0 0-448 0,-7 6-128 0,7-6 0 0,0 0 0 16,0 0 1088-16,0 0 192 0,0 0 32 0,0 0 16 15,0 0-544-15,0 0-96 0,0 0-32 0,0 0 0 16,0 0 240-16,0 0 64 0,0 0 0 0,12 0 0 16,-12 0-320-16,11-4-48 0,-11 4-16 0,0 0 0 15,10-2-32-15,-10 2-16 0,0 0 0 0,10-3 0 16,-10 3-208-16,9-4-32 0,-9 4-16 0,11-5 0 15,-3 0 160-15,0-2 16 0,-2 1 16 0,1 0 0 0,0 1 144 0,1-1 32 16,-1-1 0-16,1 1 0 0,-1-1-144 0,3 1-32 16,-1-4 0-16,1 1 0 15,-1 0-224-15,2 0-48 0,0 0-16 0,0-2 0 0,1 2 16 0,-1 2 0 16,0-4 0-16,-1 2 0 0,2 0 112 0,0-2 16 16,-2 2 16-16,3-1 0 0,0-2 16 0,0 3 0 15,0 0 0-15,0 1 0 0,-1-1-96 0,0 0 0 16,-1 1-16-16,0 1 0 0,-1 1-64 0,1 1-16 15,-2-1 0-15,1 1 0 0,2-1 0 0,0 1 0 16,-1-2 0-16,1 3 0 0,-1-2 16 0,0-1 0 16,0 1 0-16,-1-1 0 0,-1-1 16 0,2 2 16 15,-2 0 0-15,0 1 0 0,0 0-208 0,0 0 0 16,0 1 0-16,-1-1 0 0,-8 5 0 0,9-7 144 0,-1 2 16 16,0 0 0-16,-8 5 96 0,8-7 0 0,0 1 16 0,-8 6 0 15,9-8-32-15,-1 3-16 0,-8 5 0 0,10-6 0 16,-1 1-96-16,0 4 0 0,-1-4-128 0,0 1 192 15,-8 4-192-15,12-4 0 0,-1 0 0 0,1 1 0 16,0-2 0-16,-2 1 0 0,-1 0 0 16,1 0 0-16,-1 1 0 0,0 0 0 15,-1-4 0-15,1 4 0 0,-9 3 0 0,11-3 0 0,-3-2 0 0,-8 5 0 16,11-4 224-16,-2-1-48 0,-9 5-16 0,10-6 0 16,-1 2-160-16,1-1 0 0,-1 1 0 0,-9 4 0 15,10-6 128-15,1 2 0 0,-2-3 0 0,1 3 0 16,-1 1-128-16,0-1 0 0,-9 4 0 0,9-4 0 15,-9 4 0-15,10-4 0 0,-3 0 0 0,-7 4-176 16,11-5 176-16,-2 3 0 0,-9 2 0 0,10-5 0 0,-10 5 0 16,11-4 0-16,-11 4 0 0,10-4 0 0,-1 0 0 15,-1 1 0-15,-8 3 128 0,11-6-128 0,-1 2 0 16,-1-1 0-16,-9 5 0 0,11-6 0 0,-1 2 0 0,-1 0 0 16,-9 4 0-16,11-4 0 0,-11 4 0 0,9-4 0 15,-9 4 0-15,9-3 0 0,0-2 0 0,-9 5 0 16,0 0 0-16,10-4 0 0,-10 4 0 0,11-4 0 15,-3 0 0-15,-8 4 0 0,10-5 0 0,1 0 0 16,-1 1 0-16,2 0 0 0,-2-1 0 0,2 0 0 16,0 1 0-16,1 0 0 0,0-1 0 0,1 1 0 15,2 0 0-15,-2 0 0 0,-2-1 0 0,-1 1 0 16,1 1 0-16,1 1 0 0,-1 0 0 0,0 2 0 16,-2-4 0-16,1 2 0 0,-2-2 0 0,0 1 0 15,-9 3 0-15,12-4 0 0,-3 0 0 0,0 2 0 0,0-2 0 16,-1 0 0-16,0-1 0 0,-1 0 0 0,-7 5 0 15,11-6 0-15,-1 0 0 0,-1 1 0 0,-9 5 0 16,11-6 0-16,-2 1 0 0,-9 5 0 0,9-4 0 0,-9 4 0 16,9-5 0-16,-9 5 0 0,8-4 0 0,-8 4 0 15,10-2 0-15,-10 2 0 0,10-2 0 0,-10 2 0 16,9-4 0-16,-9 4 0 0,9-4 0 0,-9 4 0 16,9-3 0-16,-9 3 0 0,9-3 0 0,-9 3 0 15,9-3 0-15,-9 3 0 0,9-2 0 0,-9 2 0 16,0 0 128-16,11-4-128 0,-11 4 160 0,9-3-160 15,-9 3 0-15,9-2 0 0,-9 2 0 0,0 0 0 16,12-2 0-16,-3-2 0 0,-9 4 0 0,0 0 0 16,0 0 0-16,10-2 0 0,-10 2 0 0,9-3 0 15,-9 3 0-15,10-1 0 0,-10 1 0 0,0 0 0 16,7-3 0-16,-7 3 0 0,9-5 0 0,-9 5 0 0,0 0 128 0,10-4-128 16,-10 4 0-16,7-4 0 0,-7 4 0 15,8-4 0-15,-8 4 0 0,0 0 0 0,9-4 0 0,-9 4 0 16,9-2 0-16,-9 2 0 0,10 0 0 0,-10 0 0 15,0 0 0-15,10-3 0 0,-10 3 0 0,10-1 0 16,-10 1 0-16,12-1 0 0,-1 1 0 0,-11 0 0 16,10-2 0-16,-10 2 0 0,10-5 0 0,-10 5 0 15,0 0 0-15,11-1 0 0,-11 1 0 0,9-3 0 16,-9 3 0-16,9-2 0 0,-9 2 0 0,11-2 0 0,-11 2 0 16,9-1 0-16,-9 1 0 0,10-3 128 0,-10 3-128 15,12-4 0-15,-4 1 0 0,-8 3 128 16,8-6-128-16,-8 6 0 0,10-2 128 0,-10 2-128 0,8-4 0 0,-8 4 0 15,0 0 128-15,0 0-128 0,9-4 0 16,-9 4 144-16,0 0-144 0,9-3 0 0,-9 3 0 0,0 0 128 16,0 0-128-16,9-4 0 0,-9 4 0 0,0 0 128 15,0 0-128-15,0 0 128 0,0 0-128 0,9-1 128 16,-9 1-128-16,0 0 0 0,11-1 0 0,-11 1 128 16,0 0-128-16,9-3 0 0,-9 3 0 0,0 0 0 15,0 0 0-15,10-1 0 0,-10 1 0 0,0 0 0 16,0 0 0-16,0 0 0 0,0 0 0 0,11 0 0 15,-11 0 0-15,0 0 128 0,0 0-128 0,10-3 0 16,-10 3 128-16,0 0-128 0,0 0 0 0,0 0 128 16,9-2-128-16,-9 2 0 0,9-3 144 0,-9 3-144 15,0 0 0-15,0 0 128 0,10-3-128 0,-10 3 0 16,0 0 0-16,0 0 0 0,0 0 0 0,11-1 0 0,-11 1 0 16,0 0 0-16,0 0 0 0,0 0 0 0,0 0 0 0,0 0 0 15,0 0 0-15,0 0 0 0,0 0 0 0,0 0 0 16,0 0 0-16,0 0 0 0,0 0 0 0,0 0 0 15,11 0 0-15,-11 0 0 0,0 0 0 0,0 0 128 16,0 0-128-16,0 0 0 0,0 0 0 0,0 0 0 16,0 0 0-16,9 0 0 0,-9 0 0 0,0 0 0 15,0 0 0-15,0 0 0 0,0 0 0 0,0 0 0 16,0 0 0-16,0 0 128 0,0 0-128 0,0 0 0 16,0 0 0-16,0 0 0 0,0 0 0 0,0 0 0 15,0 0 0-15,0 0 0 0,0 0 0 0,0 0 0 16,0 0 0-16,0 0 0 0,0 0 0 0,0 0 0 0,0 0 0 0,9 1 0 15,-9-1 0-15,0 0 0 0,0 0 0 0,0 0-128 16,0 0 128-16,0 0-160 0,0 0 160 0,0 0-160 16,9 4-128-16,-9-4-32 0,0 0 0 0,0 0 0 15,0 0-32-15,0 0-16 0,0 0 0 0,0 0 0 32,0 0-304-32,9 4-64 0,-9-4-16 0,0 0-11280 0,0 0-2272 0</inkml:trace>
  <inkml:trace contextRef="#ctx0" brushRef="#br1" timeOffset="75194.37">24442 17984 2751 0,'0'0'256'0,"0"0"-256"15,0 0 0-15,0 0 0 0,0 0 6432 0,0-8 1248 16,0 8 240-16,0 0 48 0,0-8-6016 0,1 1-1200 16,2-3-240-16,-3 10-64 0,4-13-448 0,0 2 0 15,0-1 0-15,0 2 0 0,0 0 128 0,-4 10-128 16,3-11 0-16,3 0 0 0,-4 1 176 0,-2 10-176 15,0-11 192-15,0 4-192 0,0 7 384 0,-1-10-48 16,0 1 0-16,1 9 0 0,0 0 272 0,-4-10 48 16,0 1 16-16,1 1 0 0,2-1-96 0,1 9-32 0,0-12 0 0,0 0 0 15,1 2-208-15,2-3-32 0,-1 1-16 0,1 2 0 16,0-1-128-16,-1 1-32 0,1-2 0 0,1 2 0 16,-2 2-128-16,1-4 0 0,-2 0 144 0,-1 2-144 15,0 2 0-15,0 8 0 0,-2-10 0 0,-1-1 128 16,1 1 64-16,-1-2 0 0,2 3 16 0,-2 0 0 15,0 2 240-15,1-2 64 0,-1 0 0 0,1 0 0 16,-2 0-64-16,1-2 0 0,2 1 0 0,-1-2 0 16,1 2-240-16,0-3-48 0,-2 0-16 0,2 2 0 15,0 0-144-15,-1-1 0 0,0 0 0 0,-1 0 0 16,0 2 0-16,1 0 0 0,-1-1 128 0,-1 3-128 16,0-2 0-16,1 1 192 0,-1 0-192 0,-2 1 192 15,0 1-16-15,1-1 0 0,-1 1 0 0,1-1 0 16,5 8-176-16,-6-9 192 0,1 1-192 0,1 0 192 15,-2-1-192-15,2 0 160 0,1 0-160 0,0 1 160 0,0-1-160 16,1 0 0-16,2 9 144 0,-3-11-144 0,1 1 0 0,-1 1 0 16,0 1 0-16,-1 1 128 0,0-2-128 0,1 1 128 15,-1 0-128-15,0 2 128 0,-1 1 48 0,-1-4 16 16,1 1 0-16,0 1 0 0,-2 1-192 0,1-1 128 16,1 1-128-16,-1-1 128 0,0 1 16 0,1-2 0 15,-1-1 0-15,3 2 0 0,0-5-144 0,-1 3 0 16,3-1 0-16,-2-1 0 0,1 4 0 0,0-4 0 15,1 1 0-15,0 1 0 0,-2-2 0 0,2 2 0 16,-2 1 0-16,0 0 0 0,3 8 0 0,-2-7 0 16,-1-4 0-16,-1 5-176 0,-1-1 176 0,5 7 0 0,-6-6 0 15,0-1 0-15,1 1 0 0,0-1 0 0,0-2 128 16,0 0-128-16,2-2 192 0,0 4-48 0,3 7 0 0,-2-11 0 16,-1 2-144-16,3 9 0 0,-2-10 0 0,0-2 128 15,1 3-128-15,1 9 0 0,-1-9 0 0,1 9 0 16,-3-12 0-16,3 12 0 0,-4-8 0 0,4 8 0 15,-6-10 0-15,-1 2 0 0,1 3 0 0,-2-1 0 16,-3 1 0-16,2 0 0 0,0 0 0 0,0 0 0 16,1-1 0-16,0 1 0 0,2-1 144 0,6 6-144 15,-5-12 128-15,-1 3-128 0,1 0 128 0,0 2-128 16,1-2 0-16,0 1 128 0,0 0-128 0,0-1 0 16,0 0 0-16,0 0 0 0,4 9 0 0,-5-9 0 15,-1 0 0-15,0 2 0 0,6 7 0 0,-6-8 0 16,-2 2 0-16,0 1 0 0,-1 1 0 0,1 0 0 0,-1 0 0 15,1 0 0-15,1 0 0 0,-1-1 0 0,-3-2 0 0,4 1 0 16,0-1 0-16,0-1 0 0,0 2 0 16,1-1 128-16,1 0-128 0,0-1 0 0,1 0 0 0,1 0 0 15,1-1 0-15,-1 0 128 0,1 0-128 0,-1 1 0 16,0-1 0-16,2 1 0 0,-1-2 0 0,-1 3 0 16,3 7 0-16,-5-9 0 0,1 2 0 0,-1 0 0 15,-1 1 0-15,1 1 0 0,-1-1 0 0,0-1 0 16,1-1 0-16,0 0 0 0,1 1 0 0,0-1 0 15,4 8 0-15,-4-11 0 0,2 1 0 0,0 0 0 16,1-1 0-16,1 2 0 0,-1-3 0 0,1 2 0 16,1-1 0-16,-1 2 0 0,0 9 0 0,0-8 0 0,0 8 0 0,-1-11 0 15,-1 2 0-15,2 9 0 0,-5-10 0 16,5 10 0-16,-5-9 0 0,5 9 0 0,-8-6 0 0,2-1 0 16,-1 1 0-16,1-1 0 0,-1 2 0 0,7 5 0 15,-8-6 0-15,3-1 0 0,0 0 0 0,5 7 128 16,-7-7-128-16,3 1 0 0,1-3 0 0,3 9 128 15,-4-9-128-15,1 0 0 0,0 1 0 0,1 0 0 16,-1 2 0-16,1-1 0 0,-2 1 0 0,1-1 0 16,-1 0 0-16,0-1 0 0,4 8 0 0,-5-7 0 15,5 7 0-15,-6-8 0 0,-2 1 0 0,1 0 0 16,2 1 0-16,0-1 0 0,-2 0 0 0,2 1 0 16,1-2 0-16,-1 2 0 0,1-2 0 0,4 8 0 15,-4-8 0-15,1 1 128 0,0 0-128 0,3 7 0 16,-3-10 0-16,-1 3 0 0,0-1 0 0,1 1 0 15,1 0 0-15,-2 1 0 0,4 6 0 0,-5-6 0 16,0-1 0-16,-2 3 0 0,1-2 0 0,-1-1 0 0,0 2 0 0,2 1 0 16,-1-2 0-16,1 2 0 0,5 4 0 0,-8-4 0 15,1-3 0-15,7 7 0 0,-9-9 0 0,3 3 0 16,-1-1 0-16,7 7 0 0,-8-6 0 0,2-1 0 16,6 7 0-16,-8-8 0 0,1 0 0 0,2 2 0 15,-1-1 0-15,6 7 0 0,0 0 0 0,-7-7 0 16,2 0 0-16,0 1 0 0,5 6 0 0,0 0 0 15,-7-7 0-15,1 1 0 0,6 6 0 0,-8-7 0 16,8 7 0-16,-9-5 0 0,0-2 0 0,9 7 0 16,-10-6 0-16,10 6 0 0,-9-7 0 0,0 2 0 15,0-1 0-15,1 0 0 0,2 0 0 0,6 6 0 16,-6-7 0-16,3-3 128 0,-3 1-128 0,4 0 0 0,-1 1 0 16,-1-1 0-16,-1 2 0 0,5 7 0 0,-4-8 0 0,4 8 0 15,-8-9 0-15,2 3 0 0,-1-1 0 0,7 7 0 16,-8-6 0-16,2 2 0 0,-2 0 0 0,8 4 0 15,-9-5 0-15,2-1 0 16,1 1 0-16,-1 1 0 0,7 4 0 0,-6-6 0 0,1-2 0 0,-1 1 0 16,1 2 0-16,0 1 0 0,0-2 0 0,0-3 0 15,-1 2 0-15,2-1 0 0,1-1 0 0,-1 0 0 16,-2 0 0-16,1 1 0 0,0 0 0 0,0 2 0 16,-3-5 0-16,3 3 0 0,-2 1 0 0,2 0 0 15,0-1 0-15,0 0 0 0,-2 1 0 0,1-1 0 16,0 0 0-16,0 0 0 0,-1-1 0 0,1 1 0 15,-1-1 0-15,1 1 0 0,-1 0 0 0,2 1 0 16,0-1 0-16,0-1 0 0,-1-2 0 0,1 2 0 0,0-3 0 16,1 2 0-16,-1 0 0 0,0-1 0 0,-1 1 0 15,2-1 0-15,1 2 0 0,-1-3 0 0,-2 2 0 16,1 2 0-16,-1-4 0 0,-1 6 0 0,1-1 0 0,-1 1 0 16,-2-1 0-16,1 2 0 0,0-1 0 0,-1-1 0 15,0 1 0-15,0 0 0 0,1 0 0 0,0 1 0 16,1-2 0-16,0 1 0 0,0-1 0 0,1 1 0 15,-1-2 0-15,1 1 0 0,-1 1 0 0,1 0 0 16,1-1 0-16,-2-2 0 0,-1-1 0 0,-1 3 0 16,0-5 0-16,0 4 0 0,0 0 0 0,0 2 0 0,1-1 0 15,-1 1 0-15,-2 0 0 0,1 1 0 16,-1-3 0-16,1 2 0 0,-2-1 0 0,2 2 0 0,-1 0 0 16,0 0 0-16,2 0 0 0,-1-2 0 0,1 0 0 0,0 1 128 15,1-1-128-15,2 1 0 0,-2-1 0 0,2 0 0 16,-1 0 0-16,0 1 0 0,0-1 0 0,0 0 0 15,1 0 0-15,-1 0 0 0,-1-1 0 0,0 2 0 16,-1-1 0-16,2 2 128 0,-1 0-128 0,-1 0 128 16,-1-1-128-16,0 3 0 0,-2-1-176 0,2 2 176 15,-1 1 0-15,1-2 0 0,-2 1-128 0,2 0 128 16,-2-1 0-16,2 0 0 0,-1 0 0 0,2-1 0 16,0 1 0-16,1-3 0 0,-1 1 0 0,1 0 0 15,0 1 0-15,2-1 0 0,-2 0 0 0,2-1 0 16,-2 1 0-16,0 0 0 0,0 1 0 0,0-3 0 15,0 2 0-15,-1 0 0 0,0 1 0 0,-1 0 0 16,-1-1 0-16,2 1 0 0,0 1 0 0,0-2 0 0,0 0 0 16,1 2 0-16,0 0 0 0,0-1 0 0,1 0 0 0,-1 0 0 15,8 4 0-15,-9-4 0 0,-1 0 0 0,4-1 0 16,-1 1 0-16,1 0 0 0,6 4 0 0,-9-5 0 16,0-2 0-16,1 2 0 0,1-2 0 0,1 2 0 15,-2 1 0-15,0 0 0 0,-1-1 0 16,1 0 0-16,2 0 0 0,-1 1 0 0,1-1 128 0,-1-1-128 15,-2 1 0-15,1 0 0 0,0 0 0 0,2 1 0 16,6 4 0-16,-11-5 0 0,1 1 0 0,2 0 0 16,8 4 0-16,-9-4 0 0,0 0 0 0,9 4 0 15,-9-3 0-15,1-2 0 0,0 0 0 0,8 5 0 16,-9-5 0-16,1 0 0 0,0 1 0 0,2 0 0 16,-2 0 0-16,1 0 0 0,7 4 0 0,-10-4 0 0,0-1 0 15,1 1 0-15,-2 0 0 0,2 1 0 0,0 1 0 16,0-1 0-16,0 1 0 0,1-1 0 0,-1 0 0 0,-1 1 0 15,1 0 0-15,3-1 0 0,6 3 0 0,-9-6 0 16,0 2 0-16,-1-1 0 0,0 1 0 0,1 0 0 16,0-1 0-16,1 1 0 0,0-1 0 0,2 2 0 15,-1-3 0-15,1 1 0 0,-2 3 0 0,0-2 0 16,-1 1 0-16,1 0 0 0,1 0 0 0,1 1 0 16,-2-2 0-16,2 0 0 0,-1 1 0 0,7 3 0 15,-10-2 0-15,2 0 0 0,1-3 0 0,7 5 0 16,-7-4 0-16,0 2 0 0,-1-1 0 0,8 3 0 15,-8-5 0-15,2 2 0 0,-1 1 0 0,1-1 0 16,6 3 0-16,-8-3 0 0,0-2 0 0,2 1 0 16,-1 0 0-16,1-1 0 0,-1 1 0 0,1 0 0 15,-1 0 0-15,1 1 0 0,-1-3 0 0,0 2 0 0,0-2 0 16,1-1 0-16,1 2 0 0,5 5 0 0,-8-4 0 0,1-1 0 16,0-2 0-16,1 1 0 0,0-1 0 15,1 2 0-15,-1 1 0 0,-1-1 0 0,1 1 0 0,-1 2 0 16,-1-1 0-16,0 0 0 0,8 3 0 0,-9-1 0 15,0-2 0-15,0 2 0 0,0 0 0 0,0 1-144 16,0 0 144-16,0-3 0 0,1 3 0 0,8 0 0 16,-11-1 0-16,2 0 0 0,0-1 0 0,9 2 0 15,-9 0 0-15,9 0 0 0,-9-5 0 0,9 5 0 16,0 0 0-16,-9-1 0 0,1 1 0 0,8 0 0 16,-8-4 0-16,8 4 0 0,0 0 0 0,-8-3 0 0,0 1 0 0,1-1 0 15,-3-1 0-15,3 2 0 0,-3-1 0 0,10 3 0 16,0 0 0-16,-9-1 0 0,0-1 0 0,0 2-128 15,9 0 128-15,-10 0 0 0,1 0 0 0,9 0 0 16,-11-2 0-16,2 0 0 0,9 2 0 0,-9-1 0 16,0 0 0-16,9 1 0 0,0 0 0 0,-9-3 0 15,1 2 0-15,8 1 0 0,-8-1 0 0,8 1 0 16,-9-2 0-16,9 2 0 0,-9-2 0 0,1 0 0 16,8 2 0-16,-9 0 0 0,-2-1 0 0,11 1-128 15,-9-1 128-15,9 1 0 0,-10-2 0 0,1 1 0 16,9 1 0-16,-10-2 0 0,10 2 0 0,-9-3 0 15,9 3 0-15,-7-3 0 0,7 3 0 0,-8-2 0 16,8 2 0-16,0 0 0 0,-9-4 0 0,1 1 0 16,0 1 0-16,8 2 0 0,0 0 0 0,-9-2 0 0,0 0 0 15,9 2 0-15,-11-2 0 0,2 1-128 0,1 0 128 16,8 1 0-16,-10 0 0 0,1 0 0 0,1-3 0 16,8 3 0-16,-9-4 0 0,9 4 0 0,-9-2 0 0,1 0 0 15,-1 0 0-15,9 2 0 16,-9-2 0-16,9 2 0 0,-11-1 0 0,2 0 0 0,9 1 0 0,-9 0 0 15,0 1 0-15,9-1 0 0,-11-1 0 0,2 1-128 16,1 0 128-16,8 0 0 0,-9 0 0 0,1 0 0 16,1-1 0-16,7 1-128 0,-9 1 128 0,-1 0 0 15,10-1 0-15,-10 1 0 0,2-1 0 0,8 0 0 16,0 0 0-16,-9 0 0 0,0 0 0 0,9 0 0 16,-9-1 0-16,1 0 0 0,8 1 0 0,-9-1 0 15,9 1 0-15,-9 0 0 0,1 0 0 0,8 0 0 0,-9 0 0 0,9 0-128 16,-9 1 128-16,9-1 0 15,-9 0 0-15,1 0-128 0,8 0 128 0,-9 1 0 0,9-1 0 0,-10 3 0 16,3-2 0-16,7-1 0 0,-10 1 0 0,10-1-128 16,-9 4 128-16,9-4 0 0,-9 2 0 0,9-2 0 15,-9 1 0-15,1 0 0 0,0 2 0 0,8-3-128 16,-10 0 128-16,0 1 0 0,0-1 0 0,1 1 0 16,0 1 0-16,1 0 0 0,-1-2 0 0,1 0 0 15,-1 0 0-15,2 0 0 0,7 0 0 0,-11 2 0 16,1-1 0-16,1 0 0 0,-1-1 0 0,1 3 0 15,-1-3 0-15,-1 1 0 0,1 0 0 0,0 2 0 16,-2 0 0-16,0-1 0 0,-1 0 0 0,1 0-128 16,2-1 128-16,-1 2-128 0,1 0 128 0,0-1-128 0,-1 2-128 15,1 0-32-15,1 1 0 0,-1-2 0 16,3 1-1072-16,0 2-224 16,-1 1-32-16,2 1-11808 0,-1 1-2352 0</inkml:trace>
  <inkml:trace contextRef="#ctx0" brushRef="#br1" timeOffset="79137.34">20137 14151 2751 0,'0'0'128'0,"0"0"16"0,0 0-144 0,0 0 0 0,0 0 0 0,0 0 0 16,0 0 2960-16,0 0 560 0,0 0 128 0,0 0 0 15,0 0-2864-15,0 0-576 0,0 0-208 0,0 0 144 16,0 0 16-16,0 0 0 0,0 0 0 0,0 0 0 16,3-10 416-16,-3 10 96 0,0 0 16 0,0 0 0 0,0 0 144 0,0 0 48 15,6-9 0-15,-6 9 0 0,0 0-192 16,8-6-48-16,-8 6 0 0,0 0 0 0,0 0-304 0,9-4-64 15,-9 4-16-15,0 0 0 0,9-5-256 0,-9 5 0 16,0 0 128-16,0 0-128 0,0 0 0 0,0 0 0 16,0 0 0-16,0 0 0 0,0 0 0 0,0 0 0 15,0 0 0-15,0 0 0 0,0 0 176 0,0 0 80 16,0 0 0-16,0 0 16 0,0 0 32 0,6 9 0 16,-6-9 0-16,0 0 0 0,0 0 224 0,0 0 48 15,0 0 16-15,0 0 0 0,6 8 80 0,-6-8 16 16,0 0 0-16,0 0 0 0,0 0-16 0,0 0 0 15,0 0 0-15,0 0 0 0,0 0-224 0,0 0-32 16,-2 11-16-16,2-11 0 0,0 0-64 0,0 0-16 0,0 0 0 0,0 0 0 16,-8 6-96-16,8-6-32 0,0 0 0 0,-8 5 0 15,8-5 0-15,0 0 0 0,-8 4 0 0,8-4 0 16,0 0-16-16,0 0-16 0,-8 5 0 0,0-1 0 16,1 0 16-16,7-4 0 0,-8 7 0 0,1-1 0 15,7-6-176-15,-8 8 160 0,1-1-160 0,0-1 160 16,7-6-160-16,-6 9 128 0,-1-5-128 0,7-4 128 15,-8 9 0-15,2 0-128 0,-1-1 192 0,1 0-64 16,-2 0 64-16,0 0 0 0,0 0 0 0,2 1 0 16,-2 0 32-16,1 1 16 0,0 1 0 0,0-2 0 15,1 0-48-15,-1-1-16 0,-1 1 0 0,2-1 0 16,-1 1-176-16,2 1 0 0,0 1 144 0,-1-1-144 16,1 2 0-16,1-3 0 0,0 1 0 0,2 1 128 15,-2-1-128-15,0 3 0 0,-1-2 0 0,1-1 0 0,-1 2 0 16,1-2 144-16,-1 2-144 0,-1 0 0 15,1 1 176-15,0 0-176 0,-2 0 160 0,2 1-160 0,-1 1 192 0,0-1-64 16,0-1-128-16,-1 0 192 0,2 1-48 0,0 1-16 16,0-1 0-16,1 0 0 0,1-1 64 0,2 2 0 15,1-1 0-15,-3 0 0 0,-6 1-64 0,1 0 0 16,4 1 0-16,1-2 0 0,0 1 112 0,0-1 16 16,1-1 0-16,0 0 0 0,1 2-256 0,1-2 0 15,-1 1 0-15,0 2-160 0,-1-3 160 0,1-2 0 16,0 2 0-16,-1 0 0 0,2 2 160 0,0-1-32 15,2-4-128-15,-1 4 192 0,0-1-192 0,1 1 144 0,-2 2-144 16,0-1 128-16,-2 1-128 0,2-1 0 0,2 1 144 16,0 0-144-16,1-1 0 0,-1 4 128 0,-2-1-128 0,2 0 0 15,-1-1 0-15,0-3 0 0,1 2 0 0,1 0 128 16,4 2 0-16,-3-2 16 0,-1-2 0 0,-1 2 0 16,2-2-16-16,0 0-128 0,0-1 192 0,0 2-64 15,1-1-128-15,0-1 128 0,0 0-128 0,1 0 128 16,-1 0-128-16,0 2 160 0,0-5-160 0,0 2 160 15,1 1-160-15,-1-4 0 0,0 1 0 0,2 2 128 16,-1-3-128-16,1 0 0 0,-1-1 144 0,2 1-144 16,0-1 0-16,-2 1 128 0,-6-9-128 0,9 9 0 15,1-1 160-15,-3 1-32 0,1-2-128 0,0-1 192 16,0 1-192-16,0 1 144 0,0-3-144 0,-1 0 128 16,-7-5-128-16,12 5 0 0,-1-1 144 0,-1 0-144 15,-10-4 0-15,13 5 0 0,0-3 0 0,-1 0 128 0,0 1-128 0,-1-1 128 16,1 1-128-16,0 0 128 0,-2-1-128 0,1 1 128 15,-11-3-128-15,14 4 128 0,-1 0-128 0,1 0 0 16,-1-2 0-16,-1 2 128 0,-12-4-128 0,14 5 0 16,-1-1 0-16,0 0 0 0,-1-1 0 0,0-2 0 15,0-1 0-15,-1 1 128 0,1-1-128 0,-12 0 0 16,12 4 0-16,0 0 128 0,-12-4-128 0,14 4 0 16,-2 1 0-16,-1-3 0 0,0-1 0 0,-1 0 144 15,-10-1-144-15,15-1 0 0,-2 0 192 0,1 1-192 16,0 0 192-16,1-2-192 0,0-2 144 0,1 2-144 15,-2-1 0-15,1 2 144 0,-1-2-144 0,0-1 0 16,1 0 0-16,-2 2 0 0,0 1 0 0,-2 1 0 0,-11 0 128 16,14 0-128-16,-3 1 0 0,0 3 0 0,-2-2 0 15,-9-2 0-15,0 0 0 0,12 8 0 0,-2 1 0 0,-1-2 0 16,-9-7 0-16,13 8 0 0,-1-1 0 0,0-1 0 16,1-1 0-16,0-1 0 0,0 0 0 0,1-2 0 15,2 1 0-15,-1 0 0 0,2-1 0 0,0 1 0 16,0-1 0-16,0 2 0 0,-1 0 0 0,-2 0 0 15,0 1 0-15,-1-1 0 0,-1 3 0 0,-1-1 0 16,-1 5 0-16,-1 0 0 0,-1 0 0 0,0 1 0 16,-2-1 0-16,1 2 0 0,-1-2 0 0,1 1 0 15,-1-1 0-15,2 1 0 0,0-2 0 0,0 1 0 16,0 2 0-16,0-4 0 0,1 1 128 0,0 1-128 16,-1-1 0-16,3 1 0 0,0 0 0 0,-1 0 0 15,1-1 0-15,-1 1 0 0,1 0 0 0,0 0 0 0,0-1 0 16,-1 2 0-16,2-1 0 0,-3 0 0 0,-1 4 0 15,-2-1 0-15,2-2 0 0,-3 2 0 0,-1 0 0 0,0 3 0 16,-1-1 0-16,-1 2 0 0,1 0 0 0,-2 2 0 16,1-3 0-16,-1 0 128 0,-1-1-128 0,1 0 0 15,1 3 0-15,-1-1 0 0,0-1 0 0,0 0 0 16,1 1 128-16,-2 0-128 0,0 1 0 0,0-2 0 16,1-3 0-16,-1 2 0 0,-1-3 0 0,-2 0 0 15,1-2 0-15,-1 1 128 0,-1-1-128 0,0-2 0 16,1 1 144-16,0-1-144 0,-1-1 0 0,-2 1 0 15,1 0 0-15,-1 0 128 0,-2-2-128 0,-1 2 0 16,0-2 0-16,-1-1 128 0,1-2-128 0,0 1 128 16,0 3-128-16,-1-1 128 0,-2-4-128 0,0 3 0 0,0-1 128 0,-1 0-128 15,-1-1 0-15,1 0 0 16,0 0 0-16,0 1 0 0,-1-2 0 0,1 1 0 0,1-4 0 0,0 1 0 16,-1 0 0-16,0 1 128 0,-1-2-128 0,1 0 0 15,0-2 0-15,-2 2 0 0,0-1 0 0,-2 0 128 16,0 1-128-16,0-3 0 0,0 2 0 0,0-1 0 15,-1 1 0-15,-1 1 0 0,0-3 0 0,-1 2 0 16,1-1 0-16,-1-1 0 0,-1 2 0 0,2-2 128 16,1 0-128-16,-1 2 0 0,2 0 0 0,0 0 0 15,-1-2 0-15,0 2 0 0,0 1 0 0,1-4 0 16,-2 1 0-16,2 0 0 0,1 1 0 0,0-2 0 16,-1 0 0-16,0-1 0 0,0-2 0 0,0 2 0 15,-1-1 0-15,0 0 0 0,-2 1 0 0,-1 3 0 16,-1-5 0-16,0 3 0 0,-2 0 0 0,2 0 128 0,0-1-128 15,0 0 0-15,-2 1 0 0,2 0 0 0,1 0 0 0,2 0 0 16,1-1 0-16,1 0 0 0,0 0 0 0,0-6 0 16,-1 3 0-16,-1 1 128 0,2-3-128 0,2 3 0 15,-1-4 128-15,2 1-128 0,1-2 128 0,0-1-128 16,-2-1 128-16,2-2-128 0,-1 0 128 0,1 1-128 16,-1-4 128-16,0 1-128 0,0-1 0 0,-2-1 0 15,2 2 0-15,0 0-128 0,1-2 128 0,0 2 0 16,0-1 0-16,0-3 0 0,1 1 0 0,0 1 0 15,-1 0 0-15,1 0 0 0,-1 1 0 0,4-2 0 16,1 3 0-16,2 1 0 0,-1 0 0 0,2-1 0 16,-1-1 0-16,0 1 0 0,0 0 0 0,1-2 0 15,-2 1 0-15,2-1 0 0,1 1 0 0,0-3 0 0,2-1 0 16,-2 3 0-16,1-1 0 0,0 0 0 0,1 1 0 0,-1 1 0 16,-1-1 0-16,2 1 0 0,-1 0 0 0,0 1 0 15,1 0 0-15,-1 1 0 0,2 3 0 0,-2-2 0 16,1-1 0-16,0 3 0 0,1 1 0 0,0 1 0 15,1 1 0-15,-1 2 0 0,1-1 0 0,0-2 0 16,1-2 0-16,0-2 0 0,-1 3 0 0,1-1 128 16,1 1-128-16,0 0 0 0,0 0 0 0,-1-2 0 15,0-2 0-15,2 2 0 0,-2-4 0 0,0 5 0 16,-1-2 0-16,2 2 0 0,-1 0 0 0,-2-1 0 16,1 0 0-16,1 0 128 0,0 2-128 0,-1-1 0 15,0 0 0-15,2 1 0 0,-1-4 0 0,2 2 128 16,-1 1-128-16,1 0 0 0,-1-2 0 0,1 0 0 15,0 3 0-15,1-1 0 0,1 0 0 0,0-1 0 16,-1 0 0-16,0 0 0 0,0 2 0 0,-2 2 0 16,0-2 0-16,0 0 0 0,0-1 0 0,-1 1 0 0,-1-1 0 0,0 1 0 15,0-3 0-15,0 3 128 0,0 2-128 0,0-2 0 16,-1-4 0-16,2 1 0 0,0 0 0 0,0-1 0 16,2 0 0-16,0 1 0 0,-3-4 0 0,2 3 0 15,2 1 0-15,1 2 128 0,1 1-128 0,0 0 0 16,1 0 0-16,0 0 128 0,1 0-128 0,0 0 0 15,-1 0 0-15,0 1 0 0,0 2 0 0,-1-1 0 16,0 1 0-16,-1-1 0 0,0 2 0 0,-1 0-160 16,0 0 160-16,-1-1-208 0,-1 0 208 0,1 1 0 15,-2-1 0-15,3-1 0 0,-1 1 0 0,-1-2 0 16,1-1 0-16,-1 0 0 0,1-2 0 0,0-1 0 0,-2-1 0 16,2-1 0-16,0-2 0 0,0 2 0 0,-2-2 0 0,1 3 0 15,-1-1 0-15,-1 0 256 0,0 0-48 0,1 1-16 16,-1 0-192-16,0 0 0 0,0 0 0 0,0 1 0 15,0 2 0-15,0 1 0 0,-1 0 0 0,0 2 0 16,-1-2 0-16,2 3 128 0,0-1-128 0,0 2 0 16,-2 0 0-16,2 9 0 0,-4-12 0 0,1 2 0 15,-1 0 272-15,0 2 16 0,4 8 0 0,-6-12 0 16,-1 2-432-16,1 2-96 0,-2 1-16 0,2 1 0 16,-4-2 256-16,3 3 0 0,-3 0 0 0,1 1 0 15,9 4 0-15,-10-4 0 0,1 1 0 0,9 3 0 16,-12-1 0-16,2 1 0 0,0 1 0 0,10-1 0 15,-11 1 0-15,-1 3-144 0,2-2 144 0,0-1 0 0,1 0 0 16,0 1 0-16,-1-1 0 0,1 1 0 16,0 0 0-16,-1 0 0 0,10-2 0 0,-10 3 0 0,0-2 0 0,0 1 0 15,1-1 0-15,0 0 0 0,9-1 0 16,-12 3 0-16,1-3 0 0,0 0 0 0,0 2 192 0,0-2 80 16,1 0 16-16,2 0 0 0,-1 0-464 0,0 0-80 15,-2 0-32-15,-2-2 0 0,-5-5 144 0,4 2 144 16,2 2-208-16,3 6 80 0,9-3-128 0,-11 7-32 15,1-2 0-15,-1-4 0 16,2 2-1808-16,0-1-352 0,0 1-80 0,0-3-18848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20:33:45.722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8148 2888 3679 0,'0'0'320'0,"0"0"-320"0,0 0 0 0,0 0 0 0,0 0 2688 0,0 0 480 16,0 0 96-16,0 0 0 0,0 0-2496 0,0 0-512 15,0 0-112-15,0 0-16 0,0 0-128 0,0 0 0 16,0 0 0-16,0 0 128 0,0 0 48 0,0 0 0 15,0 0 0-15,0 0 0 0,0 0 416 0,0 0 96 16,-9 3 16-16,9-3 0 0,0 0 320 0,0 0 80 16,0 0 16-16,0 0 0 0,0 0-64 0,0 0-16 15,0 0 0-15,0 0 0 0,0 0-176 0,0 0-32 16,0 0-16-16,0 0 0 0,0 0-176 0,0 0-48 16,0 0 0-16,0 0 0 0,0 0-208 0,0 0-64 15,0 0 0-15,0 0 0 0,0 0-320 0,0 0 144 16,0 0-144-16,0 0 0 0,0 0 0 0,0 0 0 0,0 0 0 0,0 0 0 15,0 0 0-15,0 0 0 0,0 0 0 0,0 0-144 32,0 0-224-32,0 0-32 0,0 0-16 0,0 0 0 15,0 0-400-15,0 0-80 0,0 0 0 0,0 0-12256 0</inkml:trace>
  <inkml:trace contextRef="#ctx0" brushRef="#br0" timeOffset="12381.6">2125 5115 27183 0,'0'0'1200'0,"0"0"256"0,0 0-1168 0,0 0-288 0,0 0 0 0,0 0 0 15,0 0 832-15,0 0 96 0,0 0 32 0,0 0 0 16,0 0-736-16,0 0-224 0,0 0 128 0,0 0-128 16,0 0 0-16,7 13 0 0,-1-4 0 0,1 2 0 15,-3 0 0-15,2 2 0 0,1 3 0 0,0 4 0 16,-1-1 144-16,-1 5 32 0,-1 2 0 0,0 1 0 16,0 3 336-16,-2 0 64 0,1 3 0 0,-2-2 16 15,-1 3-128-15,-1 2-16 0,-2 1-16 0,1 2 0 16,-1 1-32-16,-2 2 0 0,-2 0 0 0,2 0 0 15,1-2-64-15,0-4-16 0,3-3 0 0,0-2 0 16,1-1-192-16,1-4-128 0,0-1 128 0,0-3-128 16,-1-1-320-1,3-3-128-15,1-1-16 0,-1-5-16 0,-1-3-3120 0,-2-9-624 0</inkml:trace>
  <inkml:trace contextRef="#ctx0" brushRef="#br0" timeOffset="12683.46">1794 5569 28559 0,'-5'-9'2544'15,"1"0"-2032"-15,1-1-512 0,3 10 0 0,0 0 1968 0,4-9 288 0,3 3 64 0,0-1 16 16,4-1-1808-16,1 3-352 15,1 1-176-15,0 4 160 0,1 2-160 0,2 1 0 16,-1-1 0-16,4 0 0 0,0 1 176 0,3 2-48 0,0-2-128 0,3 1 192 16,1 2-192-16,0-3 128 0,-1-1-128 0,3 1 0 15,0 0 0-15,0-2 0 0,-4 0 0 0,2-2 0 16,0 0 0-16,1-1-208 0,-1 1 16 16,0 0 0-1,-2 1-320-15,1 0-64 0,-3 0-16 0,-2 1 0 16,-2 2-2224-16,-2 1-448 0,-2 1-96 0</inkml:trace>
  <inkml:trace contextRef="#ctx0" brushRef="#br0" timeOffset="13107.43">2700 5566 14735 0,'0'0'1312'0,"-4"11"-1056"16,0-1-256-16,2 4 0 0,0 3 2896 0,2 2 528 16,0-2 96-16,2 2 32 0,-1 1-2352 0,0 2-480 15,0-3-80-15,1 5-32 0,-1-3-320 0,2 1-64 16,-1-3-16-16,0 0 0 0,-2-2-208 0,1-3 0 16,0-2 0-16,1-1 0 0,-2 2 128 0,0-13-128 15,0 0 0-15,5 11 0 0,-5-11 192 0,0 0-48 16,0 0-16-16,0 0 0 0,0 0 400 0,10-5 80 15,-3-2 16-15,-1-2 0 0,1-3 128 0,-2-2 16 0,-2-3 16 0,0-1 0 16,0-1-176-16,1-1-32 16,-1-4-16-16,0-2 0 0,0 1-160 0,0-1-16 0,-1 3-16 0,1-1 0 15,0 1-224-15,0 3-144 0,3 1 192 0,-2 2-192 16,-2 1 192-16,2 2-192 0,1 2 192 0,2 0-192 16,-2 2 192-16,0 1-64 0,0 0 0 0,3 0-128 15,3 1 0-15,0 2 0 0,0 3 0 0,-11 3 0 16,12-4-256-16,-2 2-48 0,0 2-16 0,1 4 0 31,-1 0-1600-31,1 3-336 0,-2-1-64 0,1 3-7936 0,2 2-1584 0</inkml:trace>
  <inkml:trace contextRef="#ctx0" brushRef="#br0" timeOffset="13659.78">3444 5625 7359 0,'0'0'320'0,"11"-4"80"0,-5-3-400 0,2 2 0 0,-8 5 0 0,11-6 0 0,-1-1 5168 0,-1 1 944 16,0 0 192-16,-1 1 32 0,-8 5-4928 0,8-6-1008 15,-8 6-192-15,0 0-32 0,0 0-16 0,5-9 0 16,-2 1 0-16,-3 8 0 0,0 0 80 0,0 0 16 16,0 0 0-16,0 0 0 0,-8-7-48 0,8 7 0 15,-12-1 0-15,0 2 0 0,1 3 80 0,-2 1 16 16,-2 2 0-16,0 1 0 0,-2 1-48 0,1 3-16 15,0 2 0-15,0 0 0 0,-3-1-48 0,2 2-16 16,0 2 0-16,2-2 0 0,-2 2 240 0,2 1 48 0,2 2 16 16,3 1 0-16,0-4 0 0,2 2 0 15,1 1 0-15,5-2 0 0,0 0-480 0,2-1 0 16,0-1 0-16,2-2 0 0,0-1 0 0,2 0 0 0,-1-1 0 0,2 0 0 16,1-2 0-16,2-1 128 0,-1-3-128 0,2-1 0 15,-9-5 0-15,12 5 128 0,-1-2-128 0,1-3 0 16,-1-2 0-16,0-2 0 0,2-1-128 0,0 0 128 15,-2-2-208-15,1-2 64 0,1-1 16 0,0-2 0 16,-3-2 128-16,0-3 0 0,0-1 0 0,-1-1 0 16,-1 0 0-16,-1-1 0 0,0 1 128 0,-2-1-128 15,-1 1 0-15,-1-1 0 0,-2-1 0 0,-1 2 0 16,-1 0 0-16,-1 4 144 0,1 2-144 0,0 2 0 16,-1 5 160-16,2 6-160 0,0 0 128 0,0 0-128 15,0 0 144-15,0 0-144 0,0 0 160 0,0 0-160 16,0 0 144-16,3 13-144 0,1 4 128 0,1 0-128 0,2 4 192 15,0-2-32-15,1 1-16 0,0-1 0 0,0 2-144 0,0 1 0 16,0 0 0-16,-1 1 128 0,0-3-128 0,1 1 0 16,1 0 0-16,-3-1 0 15,0-2-512-15,0-2-128 0,2-2-16 16,-2-1-16-16,1-1-2880 0,-2-3-576 0,0 0-112 0,-5-9-32 0</inkml:trace>
  <inkml:trace contextRef="#ctx0" brushRef="#br0" timeOffset="13860.56">3787 5749 25791 0,'0'0'1152'0,"0"0"224"0,0 0-1104 0,0 0-272 0,-6 11 0 0,2 0 0 15,3-1 3872-15,1 1 720 0,0-1 144 0,2 2 16 16,2 0-3824-16,0 1-768 0,-1-2-160 0,-1 1 0 15,1 1-224-15,1-1-32 0,-2-3 0 0,2 0 0 32,0 0-2128-32,0 0-432 0,-4-9-96 0,4 6-12800 0</inkml:trace>
  <inkml:trace contextRef="#ctx0" brushRef="#br0" timeOffset="14025.61">3842 5341 32255 0,'-6'-4'2864'0,"6"4"-2288"16,0 0-576-16,0 0 0 0,0 0 2416 0,0 0 368 15,0 0 80-15,0 0 16 16,0 0-3456-16,11 4-672 0,2 2-144 0,-1 2-10384 16,0-3-2064-16</inkml:trace>
  <inkml:trace contextRef="#ctx0" brushRef="#br0" timeOffset="14434.17">4105 5596 30111 0,'0'0'1344'0,"3"12"256"0,-2-2-1280 0,-1-10-320 16,7 12 0-16,-1 0 0 0,0 0 640 0,0-1 48 0,-6-11 16 16,8 11 0-16,-2-1-704 0,-6-10 0 0,7 11 0 0,-7-11 0 15,6 11 0-15,-6-11 0 0,7 9 0 0,-7-9 0 16,0 0 0-16,0 0 0 0,7 11 0 0,-7-11 0 15,0 0 496-15,0 0 64 0,0 0 16 0,0 0 0 16,0 0 320-16,0 0 80 0,0 0 16 0,7-7 0 16,0-2-240-16,-2 0-48 0,-1-3-16 0,0-1 0 15,1 0-432-15,0-1-64 0,1-2-32 0,-1-3 0 16,1-1-160-16,1 1 128 0,-2-1-128 0,0 2 128 16,0 0-128-16,1 1 0 0,0 4 0 0,1 0 0 15,-2 1 128-15,1 3-128 0,1 2 128 0,-7 7-128 16,9-2 384-16,-9 2-16 0,14 1 0 0,-1 4 0 0,-1 3-96 15,1 1-16-15,0 3 0 0,2-3 0 0,-1 1-128 0,0 2-128 16,1 0 192-16,0 2-192 16,2 2 208-16,0 1-64 0,-1-2-16 0,-2 0 0 0,-2-1-128 0,0 0 160 15,-1-1-160-15,1 0 160 0,-2 2-160 0,0-2 0 16,-1-3 0-16,0 1 0 16,-1-2-1408-16,0-1-304 15,-1-1-64-15,-7-7-16 0,11 10-1632 0,-3-3-336 0,-8-7-64 0,20 11-16 0</inkml:trace>
  <inkml:trace contextRef="#ctx0" brushRef="#br0" timeOffset="14868.73">5211 5694 23039 0,'0'0'2048'0,"0"0"-1648"0,0 0-400 0,0 0 0 16,10 0 3568-16,2 0 624 0,4 0 128 0,-2 0 32 16,0-3-3392-16,1 1-656 0,-2-2-144 0,0 0-32 15,-1 1-128-15,1-3 0 0,1-1 0 0,0-1 128 16,-1-1-288-16,0-2-64 0,0 1-16 0,-1-1 0 16,0 0-80-16,-2-2-32 0,1 0 0 0,-3 3 0 15,-1-3 352-15,1 2 0 0,-1-2 0 0,-2 2 0 16,-1 0 0-16,-4 11 240 0,1-12-48 0,-1 3 0 15,0 0 112-15,0 9 16 0,-5-9 0 0,5 9 0 16,-7-5-128-16,1 2 0 0,-3 1-16 0,-2 2 0 16,0 2-176-16,-1 3 0 0,0 3 0 0,-1 3 0 15,-1-2 0-15,1-1 0 0,1 2 0 0,0 2 0 0,1 1 0 0,0 1 192 16,2 2-32-16,2 1 0 0,1 2 48 0,2 1 16 16,0-2 0-16,3 2 0 0,1 2-96 0,0 1 0 15,1 2-128-15,2 0 192 0,-1-2 0 0,2-1-16 16,0 1 0-16,1-3 0 0,1 1-176 0,0-4 0 15,1-1 144-15,-1-2-144 16,1-2-336-16,0-2-144 16,1-2-32-16,1-3 0 0,1-1-2176 0,1-4-448 0,4-4-96 0</inkml:trace>
  <inkml:trace contextRef="#ctx0" brushRef="#br0" timeOffset="15253.79">5652 5857 26655 0,'0'0'1184'0,"0"0"240"0,0 0-1136 0,4 12-288 0,-4-12 0 0,3 11 0 16,1 0 976-16,-4-11 144 0,4 10 32 0,-1-1 0 16,-3-9-720-16,2 9-144 0,-2-9-32 0,3 8 0 15,-3-8 0-15,0 0 0 0,0 0 0 0,0 0 0 16,0 0 32-16,0 0 0 0,0 0 0 0,0 0 0 15,11 0 416-15,-11 0 96 0,7-6 16 0,-7 6 0 16,6-11 192-16,-3 0 32 0,-1-1 16 0,-2-4 0 0,0 1-224 0,-2-2-32 16,0 0-16-16,1-3 0 15,-2-2-320-15,0 0-64 0,1-3-16 0,0 3 0 0,2 0-224 16,0 1-160-16,0 1 192 0,3-1-192 0,0 3 0 0,1 1 0 16,-1 3 0-16,3 0 0 0,-1-1 0 0,1 2 0 15,1 0 0-15,1 1 0 0,-2 2 0 0,2 0 0 16,0-1 0-16,0 1 0 0,0-1 0 0,-1 2 0 15,1 0-160-15,0 2 160 16,-8 7-512-16,9-5-48 0,-9 5 0 0,11-2 0 16,-11 2-1408-16,0 0-272 0,11 4-64 0,-11-4-16 15,11 9-752-15,-2 0-160 0,-1 0-32 0</inkml:trace>
  <inkml:trace contextRef="#ctx0" brushRef="#br0" timeOffset="15661.55">6041 5823 19343 0,'0'0'1728'0,"0"0"-1392"0,0 0-336 0,0 0 0 16,0 0 3584-16,-3 10 656 0,3-10 128 0,-2 11 32 15,2-11-3264-15,0 0-656 0,0 0-128 0,0 0-32 16,0 0 0-16,0 0 0 0,0 0 0 0,0 0 0 16,0 0-16-16,-4-7-16 0,2-4 0 0,0 0 0 15,1-1-32-15,1-1 0 0,0-1 0 0,0-3 0 0,-1-1 432 0,-1-2 80 16,1 1 0-16,0 2 16 0,-2-4 48 0,2 3 16 16,0-1 0-16,-1 4 0 0,1-2-144 0,1 4-48 15,1 0 0-15,2 1 0 0,0 0-256 0,0 2-48 16,3 1-16-16,2-2 0 0,2 1-160 0,2 1-48 15,2 2 0-15,2 1 0 0,2-1-128 0,3 3 0 16,2 0 0-16,2 2-176 0,-2 0 176 0,2 2-128 16,0 2 128-16,-2 0-128 15,-2 2-384-15,0 2-64 0,-1-1 0 0,-1-1-16 16,-3 1-1216-16,-2 1-240 0,1 2-64 0,-2 5 0 16,-3-2-1056-16,-2 2-224 0,0 0-32 0</inkml:trace>
  <inkml:trace contextRef="#ctx0" brushRef="#br0" timeOffset="16453.55">2319 7145 27647 0,'0'0'1216'0,"0"0"256"0,0 0-1168 0,0 0-304 0,0 0 0 0,0 0 0 16,0 0 2688-16,0 0 464 0,0 0 112 0,0 0 0 15,6 12-2688-15,-1 1-576 0,0 1 0 0,0 3 0 16,0 4-176-16,3 0 176 0,0 1-160 0,2 3 160 16,1 1 0-16,1-1 0 0,-1-1-128 0,2 0 128 0,2 2 0 0,-2-1 0 15,-1-2 0-15,-1-1 0 16,1 0 320-16,1-1-64 0,-3-1 0 0,0-1 0 0,-4 1 128 0,-1-1 0 16,1-3 16-16,-1-3 0 0,0-1-144 15,0-2-48-15,-1-2 0 0,1 0 0 0,-5-8 112 0,9 4 0 16,1-4 16-16,1 0 0 0,2-4 64 0,-1-1 16 15,0-3 0-15,1-4 0 0,1-2-96 0,-1-3-32 16,-1-3 0-16,1-3 0 0,0-2-96 16,0-2 0-16,-3-6-16 0,1-2 0 0,-2-4-176 0,3 0 128 15,-1 1-128-15,1 1 128 0,-1 1-128 0,-1 3 0 16,2 5 0-16,0 2 0 0,-1 2-128 0,2 5-64 16,-1 2-16-16,1 2 0 15,0 2-480-15,1 1-80 0,0 2-32 0,0 0 0 16,0 2-1360-16,1 3-272 0,-1-1-48 0,-1 2-8768 0,0 2-1744 15</inkml:trace>
  <inkml:trace contextRef="#ctx0" brushRef="#br0" timeOffset="16952.66">3386 7238 25791 0,'0'0'2304'0,"0"0"-1856"0,-7-3-448 0,-1-1 0 15,-1 0 2672-15,9 4 432 0,-8-6 96 0,1-1 0 32,-4-1-3344-32,2 2-688 0,0-1-128 0,-1 1-16 0,-1-1 464 0,1 1 80 0,1-1 32 0,-2 3 0 15,-1 4 80-15,-1-2 32 0,0 0 0 0,3 2 0 0,-1 0 288 0,1 4 0 16,0 0-128-16,-2 3 128 0,-1 2 128 0,-2 2 96 16,1 4 16-16,1 0 0 0,0 4 128 0,-1-1 16 15,-1 3 16-15,2 4 0 0,-1-1-48 16,2 5-16-16,2 1 0 0,2-1 0 0,3-2 32 0,1-1 0 15,1-1 0-15,3-3 0 0,4-1-176 0,0-3-16 16,0-2-16-16,3-2 0 0,2-1-160 0,1-4 128 16,2-2-128-16,1-3 128 0,0-2-128 0,0-2 0 15,0-5 144-15,1-1-144 0,1-5 0 0,-1 0 0 16,0-3 0-16,1-1-128 0,-1-3-32 0,0-1 0 16,-1 0 0-16,-1-2 0 0,0-3 160 0,-2 2 0 15,-1-4 0-15,-1 1 0 0,-3-1 224 0,1 4 80 16,0 1 16-16,1 3 0 0,-2 0 160 0,0 5 32 15,0 4 16-15,-5 9 0 0,0 0-16 0,0 0 0 0,0 0 0 0,0 0 0 16,0 0-224-16,8 11-48 16,-3 4-16-16,1-2 0 0,-1 5-224 0,0 0 0 0,-2-1 0 0,2 3 0 15,0-3 0-15,2 2 0 0,-2-2 144 0,1 0-144 16,3-1 0-16,2-2 0 0,2 2 0 0,-1-4 0 31,-3-2-464-31,3 0-176 0,-3 1-48 0,0-3 0 16,0 0-976-16,-1-1-192 0,-8-7-32 0,10 3-16 15,-10-3-1280-15,11 0-256 0,-11 0-48 0,7-7-7584 0</inkml:trace>
  <inkml:trace contextRef="#ctx0" brushRef="#br0" timeOffset="17305.9">3766 6590 40255 0,'0'0'1792'0,"0"0"352"0,-9 1-1712 0,9-1-432 16,-4 10 0-16,4 3 0 0,3 6 384 0,1-2 0 15,0 2 0-15,4 5 0 0,1 2-384 0,0 4 0 16,0 4 0-16,0 5 0 0,2 0 192 0,-1 1-64 15,0 1 0-15,1-1 0 0,-1 2-128 0,1-4 0 16,-2-2 0-16,-3 3 0 0,0 2 0 0,-1 0 0 16,-1-2 0-16,-2 2 0 0,-2-1 0 0,2-1 128 0,0-2-128 0,-2-1 0 15,-2-2 0-15,0-4 0 0,2-4 0 0,-1 0 0 16,0-3-192-16,1-3-128 0,0-4-32 0,0-2 0 31,0 1-1568-31,1-2-320 0,-2-4-64 0,1-1-8448 0,0-8-1696 0</inkml:trace>
  <inkml:trace contextRef="#ctx0" brushRef="#br0" timeOffset="17970.41">5095 7427 40479 0,'0'0'1792'0,"0"0"384"0,0 0-1744 0,0 0-432 0,0 0 0 0,0 0 0 15,6-8 0-15,2 4-176 0,1-3 16 0,2 5 0 16,1-2 0-16,-1 1 0 0,2 1 0 0,2 0 0 15,0-3 160-15,4 1-208 0,-1 0 80 0,0 2 128 16,0-1-368-16,1 0 48 0,-2-2 16 0,-1 1 0 16,1-2 304-16,-1-2 0 0,-2 0-128 0,-1 2 128 15,0-2 256-15,-1 1 96 0,-1-1 32 0,-2 1 0 16,-1-1 32-16,-2-3 16 0,-1 2 0 0,-2 0 0 16,-2-1-80-16,-1 10-16 0,-1-11 0 0,-2 0 0 0,-2 0-208 0,0 1-128 15,0 1 128-15,-2 1-128 0,-3-3 0 16,-2 6-208-16,0-1 16 0,-1 0 16 0,0 4 176 15,-1-1-192-15,-2 3 192 0,-1 3-192 0,0 3 192 0,-1-1 0 16,-3 5 0-16,2 1 0 0,0 2 0 0,2 3 0 16,2 2 0-16,2 2 0 0,0 1 0 0,4 1 272 15,2 1-32-15,3 2-16 0,3-1 32 0,1 0 0 16,2 1 0-16,2-1 0 0,2-2 0 0,0-1 0 16,1-2 0-16,0-1 0 0,3 1-256 0,0-4 176 15,0 1-176-15,2-4 160 16,3-3-544-16,-2-1-96 0,0-2-32 0,2-1 0 15,1-1-1408-15,1-1-272 0,1-7-64 0,3 1-16 16,1-1-320-16,0-3-64 0,-1-5-16 0,0 0-9760 0</inkml:trace>
  <inkml:trace contextRef="#ctx0" brushRef="#br0" timeOffset="18352.82">5731 7537 20271 0,'0'0'896'0,"1"13"192"0,-1-13-880 0,0 12-208 0,0-3 0 0,0-9 0 16,3 12 3552-16,-3-12 672 0,0 0 128 0,7 9 16 16,-7-9-3328-16,7 7-656 0,-7-7-144 0,0 0-32 15,13 0-208-15,-2-2 0 0,-11 2 0 0,8-5 0 16,-8 5 0-16,5-9 0 0,-2 0 0 0,-2-2 0 0,-1 2 656 0,-1-4 96 15,-2 3 16-15,-1-3 0 0,-1-3 304 0,1-3 64 16,0-4 16-16,0-1 0 0,0-2-480 0,2-2-96 16,-2 0 0-16,2 0-16 0,2 2-176 0,2 1-16 15,0 6-16-15,3-3 0 0,2 1-160 0,1-1-16 16,1 3-16-16,0 4 0 0,-1 2-160 0,2 0 128 16,-1 1-128-16,2 1 128 0,-1 2-128 0,1 3 0 15,-1-1 0-15,1 2 0 16,-2 2-416-16,-9 3-16 0,11 0 0 0,2 2 0 15,0 2-2192-15,1 0-432 0,-1 2-80 0,1 3-32 16,0 0-1392-16,1 2-288 0,4 2-48 0,-1-1-16 0</inkml:trace>
  <inkml:trace contextRef="#ctx0" brushRef="#br0" timeOffset="18756.12">6263 7501 14735 0,'0'0'1312'0,"0"0"-1056"0,0 0-256 0,0 0 0 16,0 0 5376-16,0 0 1024 0,0 0 208 0,0 0 48 15,0 0-5264-15,0 0-1056 0,0 0-208 0,0 0-128 16,0 0 0-16,0 0 0 0,0 0 0 0,0 0 0 0,12-1 0 15,-12 1 0-15,10-6 128 0,-2 0-128 16,0-3 192-16,-2-2-48 0,-2 0-16 0,0-4 0 0,0-2 624 0,-1 0 112 16,-3-4 32-16,0 2 0 0,0-1 80 0,0 1 32 15,1-5 0-15,-1 2 0 0,-1 0-336 0,1 4-64 16,2-2-16-16,1 3 0 0,1 3-192 0,0 2-32 16,1 2-16-16,-1 1 0 0,-2-1-192 0,-2 10-32 15,8-7-128-15,0 3 192 0,0-3-192 0,2 3 176 16,1 2-176-16,-1-1 160 0,1 0-160 0,-1 1 0 15,-10 2 0-15,14-1 0 0,-1-1 0 0,1 4-176 16,-3-1 176-16,1 0-128 16,0-2-1072-16,-1 0-208 0,-11 1-32 0,13-2-16 15,-1 2-1488-15,0-2-320 0</inkml:trace>
  <inkml:trace contextRef="#ctx0" brushRef="#br0" timeOffset="21022.47">9501 2813 9215 0,'0'0'816'0,"0"0"-656"15,0 0-160-15,0 0 0 0,0 0 2992 0,-7-6 560 16,7 6 112-16,0 0 32 0,0 0-2576 0,-4-9-512 15,4 9-96-15,0 0-32 0,0-9-48 0,0 9-16 16,0-6 0-16,0 6 0 0,0 0 176 0,0 0 48 16,0 0 0-16,0 0 0 0,0 0 96 0,0 0 32 15,0 0 0-15,0 0 0 0,0 0 64 0,5 11 32 16,0 1 0-16,-1 1 0 0,0 2-96 0,1-1 0 16,3 0-16-16,-1 4 0 0,-1 2-144 0,2 4-32 0,-2 0 0 0,4 5 0 15,-1-3-112-15,-2 8-16 0,-1 4-16 0,0 2 0 16,-1 4 48-16,-1 0 16 0,-2-4 0 0,0 0 0 15,1-1-144-15,-3 1-32 0,-1-4 0 0,-1-3 0 16,0 1-80-16,0-2-32 0,1 1 0 0,-2 1 0 16,1-7-48-16,-1 3-16 0,-1-1 0 0,2 1 0 15,-1-7-16-15,0-2 0 0,3-3 0 0,-1-3 0 16,0-4 48-16,0-2 0 0,1-9 0 0,-2 10 0 16,2-10-32-16,0 0 0 0,0 0 0 0,0 0 0 15,0 0 128-15,0 0 32 0,0 0 0 0,-2-15 0 16,2-3-48-16,2-2 0 0,3-3 0 0,1-2 0 15,-1-3-96-15,0 0-32 0,2 2 0 0,0 0 0 16,1-1-128-16,1 3 0 0,2-1 144 0,-2 5-144 0,-2 0 0 16,2 3 144-16,1 4-144 0,3 0 0 0,-4 1 160 0,0 3-160 15,0-1 128-15,2 2-128 0,-2 3 0 0,1-2 0 16,0 3 0-16,-10 4 0 0,11-2 0 0,1 2 0 16,-2 0 0-16,2 2 0 0,0 2 0 0,0 3-144 15,-1-2 144-15,2 3-160 0,2 2 160 0,-1-1 0 16,0 2 0-16,1-1-128 0,-2 0 128 0,1 4 0 15,-2-1 0-15,0 0 0 0,-1 0 0 0,1 0 0 16,-1-2 0-16,-2 1 0 0,0-1 0 0,0-1 0 16,0-1 0-16,0-1 0 15,0 0-624-15,0-2-32 0,1 0-16 0,0-4 0 16,0 2-1696-16,2 0-352 0,-1-1-64 0,-1-1-9200 16,-10-2-1840-16</inkml:trace>
  <inkml:trace contextRef="#ctx0" brushRef="#br0" timeOffset="21471.84">10564 3452 14735 0,'0'0'1312'0,"0"0"-1056"15,0 0-256-15,-6 6 0 0,-1 1 3808 0,2 2 704 16,1 1 144-16,0 3 16 0,-1-1-3648 0,1 2-752 16,-1 2-144-16,-1 2-128 0,0 2 256 0,-1 3-48 15,0 6-16-15,-3 2 0 0,0 2 352 0,0-2 64 16,-1 0 16-16,-1 1 0 0,1-1-32 0,0-1 0 16,1-3 0-16,2-2 0 0,-1-3-240 0,2-1-48 15,2-3-16-15,0 2 0 0,1-2-160 0,0 0-128 16,0-1 144-16,2-5-144 0,-1-2 0 0,3-10 0 0,-1 10 0 0,1-10 0 31,0 0-1424-31,0 0-240 0,0 0-32 0,0 0-13568 0</inkml:trace>
  <inkml:trace contextRef="#ctx0" brushRef="#br0" timeOffset="21756.18">10554 3465 13823 0,'0'0'1216'0,"0"0"-960"0,0 0-256 0,0 0 0 16,0 0 4768-16,0 0 912 0,0 0 176 0,11 3 32 0,0 1-4480 0,-1 3-912 15,1 2-176-15,0 3-48 0,2-1 64 0,-1 5 16 16,0 4 0-16,-2 3 0 0,1 1-128 0,-1 2-32 16,-1 4 0-16,0 0 0 0,1 1-16 0,-3-2-16 15,-1-3 0-15,-1-2 0 0,-3 1-160 0,2-1 128 16,-1-2-128-16,1 0 128 0,-2-1-128 0,2 0 160 15,0-6-160-15,1 2 160 0,2 0-160 0,-1-2 0 16,1-2 0-16,1 0 0 0,-2 0-272 0,2-3-96 16,0 2-16-16,0-3 0 15,-8-9-1472-15,8 8-320 0,-8-8-48 0</inkml:trace>
  <inkml:trace contextRef="#ctx0" brushRef="#br0" timeOffset="21989.82">10501 3871 23039 0,'0'0'1024'0,"-9"0"192"0,0 0-960 0,9 0-256 0,-10 0 0 0,10 0 0 16,0 0 4096-16,0 0 768 0,0 0 144 0,0 0 48 16,0 0-3904-16,0 0-768 0,13 4-144 0,1 0-48 15,2-1 128-15,-1-2 32 0,1-1 0 0,1 1 0 16,1 3-112-16,1-1-32 0,0-1 0 0,1 1 0 15,-1 0-208-15,2-1 0 0,0 1 0 0,1-2 0 16,2-2-352-16,-1 0-112 0,0-2-32 0,1-1 0 16,-2-2-2640-16,-1-2-544 15</inkml:trace>
  <inkml:trace contextRef="#ctx0" brushRef="#br0" timeOffset="22842.28">9890 3452 5519 0,'0'0'496'0,"0"0"-496"0,0 0 0 0,0 0 0 15,0 0 2992-15,0 0 496 0,0 0 96 0,0 0 32 16,0 0-1712-16,0 0-352 0,0 0-64 0,0 0-16 16,0 0-192-16,0 0-64 0,10 0 0 0,-10 0 0 15,11 3-512-15,-11-3-128 0,10 3 0 0,1 1-16 16,-11-4-336-16,11 4-64 0,-1 0-16 0,-3 1 0 15,-7-5-144-15,11 9 0 0,-2-1 0 0,-9-8 0 16,9 10 0-16,-1 1 0 0,0-1 0 0,-3 1 0 16,-1 0 0-16,-2 2 128 0,0 0-128 0,-1 1 192 15,-1-3 192-15,0 2 64 0,0 2 0 0,0 0 0 16,1 2-160-16,2 0-32 0,0 0 0 0,-1 0 0 16,1 0-256-16,-1-1 0 0,1-1 0 0,0-2 0 15,-2-1 0-15,2-2 0 0,-2 2 128 0,-1-12-128 16,0 11 0-16,1-1 0 0,-2-1-128 0,1-9 128 15,-3 11-2208-15,1-2-352 0,2-9-64 16,-3 17-9584-16</inkml:trace>
  <inkml:trace contextRef="#ctx0" brushRef="#br0" timeOffset="25658.26">14755 2783 18303 0,'0'0'816'0,"0"0"160"0,-1-8-784 0,1 8-192 16,-2-9 0-16,-1 4 0 0,3 5 1184 0,0 0 192 15,-7-6 32-15,7 6 16 0,0 0-1040 0,0 0-224 16,-5-4-32-16,5 4-128 0,0 0 0 0,0 0 0 16,0 0 0-16,0 0 0 0,0 0 0 0,0 0 0 0,0 0 0 15,11-2 0-15,-11 2 320 0,9 5 48 0,-9-5 16 0,8 12 0 16,-3 1 704-16,1 2 128 0,-3 2 48 0,0 3 0 16,-1-2 144-16,-1 3 16 0,1 1 16 15,-2 4 0-15,-2 3-416 0,1 5-64 0,0 5-32 0,0 0 0 16,-2 5-368-16,0 2-80 0,1 0-16 0,-1-2 0 15,2-1-144-15,0-3-48 0,-1 0 0 0,2-4 0 16,0-5-128-16,2 1-16 0,-2-1-128 0,0-1 192 16,-2-3-192-16,2-2 144 0,-1-1-144 0,0-2 128 15,-1-1-128-15,2-4 160 0,0-4-160 0,0-2 160 16,0-11-160-16,0 11 192 0,0-11-192 0,0 0 192 16,0 0 0-16,0 0 16 0,0 0 0 0,8-11 0 15,-1 0 80-15,-1-2 16 0,1-4 0 0,0-2 0 16,1 0-144-16,1-3-32 0,1-2 0 0,-1 1 0 15,0-6-128-15,0 6 0 0,1 0 144 0,0 2-144 16,0 1 0-16,0 0 144 0,1 1-144 0,1 2 0 16,-1 2 144-16,1 3-144 0,0 2 0 0,-1-2 144 0,1 5-16 0,0 1-128 15,-2 2 192-15,2 3-64 0,1-3-128 0,0 5 0 16,-1 2 0-16,0 0 0 0,1 1 0 0,1 1 0 16,2 3 0-16,-1-1-176 0,0 3 176 0,0-3 0 15,0 4 128-15,0 1-128 0,1 1 208 0,-2-2-16 16,1 2-16-16,0 0 0 0,1-1 16 0,-2 1 16 15,-1 4 0-15,0 0 0 0,0 3-64 0,-1-5-16 16,-1 1 0-16,0 0 0 0,0-2-128 0,-2 0 0 16,0-2 144-16,-1 0-144 0,0-1 0 0,-2 1 0 15,1-5 0-15,-7-7 0 16,7 8-672-16,-7-8-96 0,0 0-32 0,0 0 0 16,11 5-2000-16,-11-5-400 0,0 0-64 0,0 0-13152 0</inkml:trace>
  <inkml:trace contextRef="#ctx0" brushRef="#br0" timeOffset="26141.92">15792 3468 8287 0,'0'0'736'0,"0"0"-592"15,0 0-144-15,0 0 0 0,-9 4 6192 0,9-4 1200 16,-4 8 240-16,1 4 48 0,3 1-5872 0,3 3-1168 16,1-1-256-16,0 6-32 0,1-1-352 0,0 4 0 0,2 4 0 0,-1-1 0 15,1-1 192-15,1 0-48 0,-2 0 0 0,-1 1 0 16,-1-1-144-16,-1-2 192 0,-3 1-192 0,0-1 192 15,0-2-192-15,-2 0 0 0,1-4 0 0,-1 0 128 16,-1 1-128-16,0-4 0 0,1 0 0 0,0 0 0 16,0-2-144-16,1-2-112 0,-1-3-32 0,2-8 0 31,0 0-2544-31,0 0-512 0</inkml:trace>
  <inkml:trace contextRef="#ctx0" brushRef="#br0" timeOffset="26726.56">15742 3521 12895 0,'2'-13'1152'0,"-2"13"-928"0,4-10-224 0,1 3 0 0,1-4 6080 0,5 3 1152 16,2 2 256-16,2 2 32 0,2 0-5968 0,2 1-1184 15,-1 2-240-15,0-1-128 0,-1-1 0 0,0 2 0 16,-1-3 0-16,-1 2 128 0,2 2-128 0,-1 2 0 15,0-2 0-15,-1 1 0 0,2 2 0 0,-2-1 0 16,-2 2 0-16,-3-3 0 0,-10-1 0 0,10 4 0 16,-10-4 128-16,0 0-128 0,0 0 192 0,7 11-16 15,-7-11-16-15,0 14 0 0,-3-5 64 0,-2 3 16 16,-1 0 0-16,-5-1 0 0,-2 0-112 0,0-1 0 16,0 1-128-16,0-1 192 0,1-2-192 0,1 1 0 15,-1 2 0-15,0-2 0 0,0 0 128 0,1-3-128 0,0 2 0 0,1 0 0 16,-1-2 128-16,2 1-128 0,3 0 0 0,6-7 0 15,-9 6 0-15,9-6 0 0,-7 7 0 0,7-7-160 16,0 0 160-16,0 0 0 0,0 0 0 0,-5 9 0 16,5-9 0-16,0 0 0 0,0 0-144 0,0 0 144 15,0 0 0-15,12 4-176 0,-1-2 176 0,4-2-128 16,0 0 128-16,4 0 0 0,0 0-144 0,2 0 144 16,1 0 0-16,0 3 0 0,0 1-144 0,1-2 144 15,-3 2 0-15,0 1 0 0,0 1-128 0,-2 0 128 16,0-2 0-16,-1 3 0 0,-3 0 0 0,-1 1 0 15,-2 3 0-15,-2-2 0 0,-3-1 0 0,-6-8 0 16,3 13 0-16,-2 0 0 0,-1-4 0 0,-1 3 0 16,-3-1 0-16,0 0 0 0,-2-1 0 0,-1 1 144 0,1 0-144 15,-1-3 192-15,-1 1-192 0,2-2 192 0,-2 1-192 16,0-2 0-16,0-1 144 0,1 1-144 0,-3 0 0 0,1-1 128 16,-2 1-128-16,-1-1 0 0,-1 1 144 0,0-2-144 15,-2 3 192-15,0-3-192 0,-3-1 128 0,-1 1-128 16,2-1 0-16,0 1 0 0,0 1 0 0,0-1 0 15,-1-1 0-15,1-1 0 16,2-2-1296-16,0 0-272 0,2 0-48 16,2 0-15744-16</inkml:trace>
  <inkml:trace contextRef="#ctx0" brushRef="#br0" timeOffset="27526.34">8774 4401 24879 0,'0'0'2208'0,"0"11"-1760"0,0-11-448 0,0 0 0 16,0 0 3248-16,0 0 560 0,16 7 112 0,2-1 32 15,1-2-2960-15,6 3-592 0,3-2-112 0,3 2-32 16,3-2-48-16,4 0-16 0,1-1 0 0,4 0 0 0,2-2 0 16,6 0 0-16,4-2 0 0,6 0 0 0,7 0 0 0,2 1 0 15,3 0 0-15,2-1 0 0,-1-2-192 0,7 0 0 16,1-1 0-16,3 1 0 0,1 1 224 0,0-3-48 15,0 1-16-15,1-2 0 0,2 0-32 0,1 2 0 16,-1-1 0-16,-2-1 0 0,-1-1-128 0,0-1 0 16,-1 1 0-16,-1 0 0 0,-1 1 0 0,-5 3 0 15,-5-1 0-15,0 2 0 0,-1-1-176 0,-1 2-112 16,1 2-32-16,-3 0-18576 0</inkml:trace>
  <inkml:trace contextRef="#ctx0" brushRef="#br0" timeOffset="28186.6">14259 4291 25791 0,'-15'-8'1152'0,"5"4"224"0,-2 0-1104 0,1 2-272 0,0-2 0 0,3 4 0 16,8 0 2928-16,0 0 528 0,0 0 96 0,0 0 32 15,0 0-2848-15,0 0-560 0,0 0-176 0,11 4 0 16,3-3 400-16,6 2 0 0,3-1 0 0,6 0 0 16,3-1-32-16,7 0-16 0,4-1 0 0,7 0 0 15,6 0 112-15,7-1 32 0,4-2 0 0,5 3 0 16,4 0 16-16,-1 0 0 0,1 0 0 0,2 0 0 15,3-2-64-15,1 0 0 0,3 1 0 0,-3 1 0 16,-4 0-144-16,1 0-48 0,-1-1 0 0,1-3 0 16,2 1-96-16,0-1-32 0,-2 2 0 0,-2-2 0 15,-4 0-128-15,2 0 0 0,-1 0 144 0,3 2-144 16,1-1 0-16,-2 0 0 0,-3 1 0 0,-3-1 0 16,-2 2-464-16,-2 1-16 0,0 0 0 15,-1 0-13504-15,1 0-2704 0</inkml:trace>
  <inkml:trace contextRef="#ctx0" brushRef="#br0" timeOffset="32955.85">9556 5132 15135 0,'0'0'672'0,"0"0"144"0,0 0-656 0,5-7-160 15,-5 7 0-15,4-7 0 0,-4 7 1248 0,0 0 224 0,0 0 32 0,4-11 16 16,-4 11-528-16,2-9-96 0,-2 9-32 0,0 0 0 15,0 0-272-15,-2-10-48 0,2 10-16 0,0 0 0 16,-2-9 96-16,2 9 16 0,-7-7 0 0,7 7 0 16,-10-1-192-16,-1 2-48 0,1 2 0 0,-1 1 0 15,0 2-144-15,-1 2-48 0,-2 2 0 0,-1 2 0 16,0 1-16-16,-2 0 0 0,0 4 0 0,-2 3 0 16,1 1 192-16,0 2 48 0,0 2 0 0,-1 2 0 15,1 3 144-15,1 3 16 0,2-3 16 0,0 2 0 16,1 2-224-16,2-1-64 0,2-1 0 0,1 2 0 15,1-2-176-15,3-1-144 0,1-4 192 0,2-1-192 16,2-2 176-16,3-2-176 0,1-1 160 0,1-2-160 16,2-2 128-16,2 0-128 0,3-4 0 0,1-2 144 15,1-5-144-15,4-1 192 0,3-1-192 0,2-4 192 0,2-4-192 16,1-1 192-16,2-1-192 0,-2-3 192 16,-1-3-192-16,1-1 160 0,-2-2-160 0,1 0 160 0,-1-1-160 0,-2 1 128 15,-3-1-128-15,0-1 128 0,-2-1-128 0,1-2 160 16,-3-1-160-16,1 0 160 0,-4 1-160 0,-3-4 192 15,-3-1-192-15,0 1 192 0,-2-4-64 0,-3 1-128 16,-2 1 192-16,-2-4-64 0,-2 0-128 0,-3 1 192 16,-1-1-192-16,-2 3 192 0,-2-1-32 0,2 4 0 15,-2 0 0-15,0 3 0 0,0 0 96 0,-1 3 32 16,0-3 0-16,0 3 0 0,-2 1-96 0,1 1-32 16,0 2 0-16,3 4 0 0,2 3-160 0,2 1 0 15,8 6 0-15,0 0 0 0,-9-3-448 0,9 3 48 16,0 0 0-16,-6 9 0 15,6-9-2224-15,-4 12-448 0,1 2-96 0,3 2-11296 0</inkml:trace>
  <inkml:trace contextRef="#ctx0" brushRef="#br0" timeOffset="33271.81">9940 5652 38351 0,'0'0'1696'0,"0"0"352"0,0 0-1632 0,0 0-416 0,-3 11 0 0,2-1 0 0,1-10 224 0,-2 14-32 15,1-1-16-15,0 2 0 0,-2-6-176 0,1 5 0 16,-1 3 0-16,0-1 0 0,1-3 0 0,0 1 0 16,1 1-128-16,1-1 128 0,0 0-352 0,1 1 0 15,1-4 0-15,0-3 0 16,-2-8-1888-16,0 0-384 0,0 0-80 0,0 0-11248 0</inkml:trace>
  <inkml:trace contextRef="#ctx0" brushRef="#br0" timeOffset="33748.71">10295 5167 11055 0,'0'-12'976'0,"2"6"-784"0,-2 6-192 0,4-10 0 16,0-1 5120-16,2 2 960 0,2 1 208 0,2 2 48 16,2-1-4736-16,1 2-960 0,1 1-176 0,1 0-32 15,0 1-432-15,1 1 0 0,0 1 0 0,-2-1 0 16,0 1 0-16,1 2 0 0,-2 3 0 0,0 1 0 16,-3 1 0-16,1 0 0 0,-3 1 0 0,-1 2 0 0,-7-9 0 0,7 14 0 15,-3-1-144-15,-2 1 144 0,1 0 0 0,-3 2 0 16,-3 4 0-16,-1 0 0 15,-1-1 256-15,-1-1-32 0,-2 3-16 0,0 0 0 0,-4 0 16 0,-1 0 0 16,-1 1 0-16,-3-1 0 0,-1 1-224 0,0 0 128 16,-1 0-128-16,1 1 0 0,0-3 0 0,1 1 128 15,1-1-128-15,4-2 0 0,2-2 160 0,2-3-16 16,2 0 0-16,2 0 0 0,4-13 240 0,0 10 64 16,2 1 0-16,-2-11 0 0,6 10-176 0,0 1-16 15,1-4-16-15,0 1 0 0,3-1-112 0,-1-2 0 16,1-1-128-16,1 0 192 0,0 0-192 0,1 1 128 15,1-1-128-15,0 0 0 0,1 0 0 0,1-2 0 0,0-2-176 16,2 0 176 0,0 0-800-16,2 3-32 0,-1-6-16 0,0 2 0 15,0 0-1648-15,2-2-336 0,-1 0-64 0</inkml:trace>
  <inkml:trace contextRef="#ctx0" brushRef="#br0" timeOffset="34209.56">11053 5073 17503 0,'0'0'1552'0,"0"0"-1232"0,0 0-320 0,0 0 0 15,-9 9 4176-15,2 1 784 0,7-10 160 0,-6 10 16 0,1 4-4144 0,-2 2-832 16,-1 0-160-16,0 1 0 0,-1-3 0 0,0 4-144 15,0 3 144-15,0 0-128 0,0-3 128 0,0 0 0 16,1 1 0-16,1-1 0 0,1 0 0 0,-1-5 0 16,2 0 0-16,0-1 0 0,-2-2 0 0,2-2 0 15,5-8 0-15,-4 11 0 0,4-11 0 0,0 0 0 16,0 0 128-16,0 0-128 0,0 0 128 0,0 0-128 16,0 0 160-16,0 0-160 0,9 1 144 0,2 0-144 15,-1-1 128-15,2 0-128 0,1-1 0 0,0 0 0 16,0 1 0-16,3 0 0 0,-1 1 0 0,1 2 0 15,0 0 0-15,-1 3 0 0,1 0 0 0,0 1 0 0,-3-1 0 16,0 2 0-16,0 1 0 0,-2 0 0 0,0-1 0 16,-3 1 0-16,-1 2-144 0,-1-1 144 0,-2 1 0 0,-2-1 0 15,1 2 0-15,-2-2 0 0,-1-1 0 0,0 3 0 16,-1 1-304-16,-1 0 48 0,-1-1 16 0,-1-2 0 16,-2 1 464-16,0-1 96 0,-1 1 0 0,0 0 16 15,-3-3-208-15,1 3-128 0,0-4 128 0,-1 1-128 31,-1-3-848-31,0 1-240 0,-2-1-64 0,-2-1-9008 0,-2-4-1808 0</inkml:trace>
  <inkml:trace contextRef="#ctx0" brushRef="#br0" timeOffset="34472.03">10959 5125 16575 0,'0'0'1472'0,"0"0"-1168"16,0 0-304-16,7-6 0 0,-7 6 4096 0,9-7 768 15,0 4 160-15,3-1 32 0,1 1-3328 0,2 0-640 16,2 2-144-16,1-3-32 0,2 2 16 0,2-1 0 16,0 0 0-16,3 2 0 0,1 1-528 0,0-3-96 15,-1 3-32-15,0-2 0 0,1-1-272 0,0 1 0 16,-1-2 0-16,-3 1 0 0,-3 1-192 0,1 0-80 15,-2 1-32-15,0 0 0 16,1-2-2128-16,-2 2-448 0,-2-1-64 0,1 2-32 0</inkml:trace>
  <inkml:trace contextRef="#ctx0" brushRef="#br0" timeOffset="35538.37">9590 6794 19343 0,'0'0'848'0,"-1"-11"192"0,-3 0-832 0,0-2-208 0,1 5 0 0,3 8 0 0,-1-9 3168 0,1 9 592 16,-1-9 112-16,1 9 32 0,0 0-3040 0,-2-12-608 16,1 2-112-16,1 10-16 0,-1-12 64 0,1 12 0 15,-3-12 16-15,3 12 0 0,-2-10-16 0,2 10-16 16,-6-8 0-16,6 8 0 0,0 0 0 0,0 0 0 16,-10-5 0-16,10 5 0 0,-12 0 80 0,1 5 0 15,-2-2 16-15,1 3 0 0,3 2 96 0,-3 2 16 16,-1 4 0-16,-3 0 0 0,-1 0 16 0,0 6 16 15,-1 5 0-15,-1 1 0 0,-4 1-160 0,3 3-48 16,0 3 0-16,2-1 0 0,1-2-208 0,2 1 0 0,2-2 0 16,3 0 0-16,2-4 128 0,4-1-128 0,2 0 0 15,-1 1 0-15,2-2 160 0,1 0-160 0,0 0 160 0,1-1-160 16,0-1 144-16,2-2-144 0,-2 1 128 0,1-2-128 16,0 0 128-16,2 1-128 0,1-4 0 0,0 0 128 15,2-4-128-15,1 2 0 0,2-6 0 0,3-1 128 16,2 0-128-16,3-4 128 0,1-3-128 0,4-2 128 15,-1-2-128-15,1 0 128 0,1-6-128 0,-1 2 128 16,-1-2-128-16,0-1 128 0,1-6-128 0,-2 3 128 16,-3 0-128-16,0-1 128 0,-1 0-128 0,-3 1 128 15,-1-1-128-15,-1 0 160 0,0-1-160 0,-3-1 160 16,0-1-160-16,0-1 128 0,-2-1-128 0,-2 0 128 16,-1-1-128-16,-3-1 192 0,-2-3-192 0,0-2 192 15,-2 0-192-15,0-2 128 0,-2 2-128 0,-3-2 128 16,-1 0-128-16,1 2 0 0,-1 0 0 0,0 3 128 15,-1 5 16-15,-1 1 0 0,1 1 0 0,-1 1 0 0,1 0-16 0,-1 4 0 16,1 0 0-16,1 4 0 0,0 1-128 16,0 3 0-16,1 1 0 0,8 4 128 15,-8-1-448-15,8 1-80 0,-9 5-32 0,2 1 0 16,7-6-1552-16,-5 13-304 0,1 0-64 0,3 4-8976 16,1-1-1808-16</inkml:trace>
  <inkml:trace contextRef="#ctx0" brushRef="#br0" timeOffset="35787.61">9820 7369 40895 0,'0'0'1808'0,"0"0"368"0,0 0-1728 0,0 0-448 0,2 13 0 0,2 0 0 16,0-2 448-16,1-1 0 0,4-1 0 0,-2 0 0 15,-1 2-640-15,0-5-112 0,-6-6-16 0,6 7-16 32,1 1-496-32,-7-8-80 0,0 0-32 0,7 6 0 15,-7-6-1856-15,0 0-368 0,0 0-80 0</inkml:trace>
  <inkml:trace contextRef="#ctx0" brushRef="#br0" timeOffset="36574.55">10372 6756 41871 0,'0'0'1856'0,"0"0"384"0,-2-7-1792 0,2 7-448 0,0 0 0 0,0 0 0 15,9-7 240-15,1 3-48 16,2 2 0-16,0-1 0 0,1 0-192 0,0 2 0 0,1-3 0 0,2 3-160 16,-1 0 160-16,2-1 0 0,0 2 0 0,2 0 0 15,-1 0-128-15,0 2 0 0,0 0 0 0,2 2 0 16,0-3 128-16,-2 2 0 0,0 0 0 0,-1-3-128 15,-1 4 128-15,-2-1 0 0,0 3 0 0,-1-2 0 16,-1 1 0-16,-2 1 0 0,1 2 0 0,-3 1 0 16,-3 3 0-16,-1 0 0 0,-2-1 0 0,0 2 0 15,-1 0 0-15,0 1 0 0,-1-1 0 0,0 1 0 16,-2 0 0-16,-1 2 0 0,-1-4 0 0,-1 1 128 16,0-3-128-16,0 1 0 0,-2-2 0 0,1-2 128 15,-1 4-128-15,1-1 144 0,-2 1-144 0,-1-1 160 16,-2-2-16-16,1 0 0 0,-1-2 0 0,0 2 0 15,-5 1-16-15,0 0-128 0,-1-1 192 0,0 0-64 16,0-1-128-16,2 2 0 0,0-7 0 0,2 2 0 16,2 0 128-16,2-1-128 0,-1 1 0 0,10-4 128 0,0 0-128 0,0 0 0 15,0 0 0-15,0 0 128 0,0 0-128 0,0 0 0 16,0 0 144-16,0 0-144 0,13-3 0 0,1 0 0 16,-1 1 0-16,2 2 0 0,0 1 0 0,-1 2 0 15,0-2 0-15,1 2 0 0,0 1 0 0,0-1 0 16,-2 0 0-16,1 1 0 0,2 1 0 0,-1 2 0 15,0-1-144-15,-1-1 144 0,-1-1 0 0,0 2 0 16,-1-1 0-16,-2 0 0 0,-2 0 0 0,0 2 0 16,0-1 0-16,-2 2 0 0,-6-8 0 0,0 0 0 15,7 13 0-15,-2-2 0 0,-5-11 0 0,4 13 0 16,0 0 0-16,-2-2 0 0,0 1-144 0,-1 1 144 16,0 0 0-16,0 0 0 0,-1 2 0 0,0-1-128 0,-1 2 128 0,-1-1 0 15,-1 0 0-15,-1-1 0 0,0 0 0 16,-1-1 0-16,0 0 0 0,-1-4 144 0,1 1-144 0,-1-3 192 15,-2 0-192-15,0-1 0 0,0 1 0 0,-1-1 0 16,0 1 192-16,-1-2-64 0,-1 0 0 0,1 1 0 16,-1-1-128-16,1-1 160 0,-1 0-160 0,0 1 160 15,-2-3-32-15,-2 1-128 0,-2 0 192 0,2-2-64 16,0 0-128-16,1 1 160 0,-2-1-160 0,-1-1 160 16,1-3-160-16,-3 1 0 0,1-1 0 0,1-1 0 15,0 0-464 1,1 0-80-16,1-1-16 0,3 0 0 0,0 0-2224 0,2-2-448 0</inkml:trace>
  <inkml:trace contextRef="#ctx0" brushRef="#br0" timeOffset="37698.49">14857 5600 17503 0,'-9'3'1552'0,"-1"-1"-1232"0,-1 5-320 0,1-5 0 15,1 2 4864-15,1 0 896 0,8-4 192 0,-8 5 48 16,8-5-4192-16,0 0-832 0,-7 8-160 0,7-8-48 16,0 0-368-16,-3 9-80 0,3-9 0 0,0 12-16 15,0-12-304-15,3 11-224 0,1-2 32 0,-4-9 16 31,0 0-1936-31,8 10-400 0,-8-10-80 0,12 7-13616 0</inkml:trace>
  <inkml:trace contextRef="#ctx0" brushRef="#br0" timeOffset="40419.75">14971 5029 21471 0,'0'0'960'0,"0"0"192"0,0 0-928 0,0 0-224 16,0-9 0-16,0 9 0 0,0 0 1408 0,0 0 256 0,0 0 32 0,0 0 16 15,0 0-768-15,0 0-160 16,0 0-16-16,0 0-16 0,0 0-384 0,-8-1-80 0,1-3-16 0,7 4 0 15,-9 4-48-15,9-4-16 0,-10 4 0 0,1-1 0 16,9-3 368-16,-10 7 64 0,3-1 0 0,7-6 16 16,-10 10 112-16,4-3 32 0,6-7 0 0,-8 12 0 15,2-1-208-15,-1 2-32 0,1-3-16 16,-1 2 0-16,1-1-144 0,-1 5-16 0,-1 2-16 0,0 3 0 16,-1 1-48-16,0 2-16 0,-1 1 0 0,-1 1 0 15,0 2-176-15,0 0-128 0,1-1 192 0,-1-3-192 16,0-2 128-16,3-1-128 0,0-2 0 0,3-2 0 0,-1 0 0 0,4-1 128 15,1-5-128-15,1 3 0 0,0-3 160 16,2 0-160-16,2-1 128 0,1 2-128 0,3 0 208 16,0 3-32-16,1-2-16 0,1-2 0 0,2-3 32 0,1 1 16 15,0 1 0-15,2-1 0 0,0-1-32 0,1-1-16 16,0-1 0-16,-2-1 0 0,0-3-160 0,-1 0 192 16,-1 1-192-16,0-3 192 0,-2 0-192 0,-10 0 160 15,11-3-160-15,-1 1 160 0,-10 2-160 0,12-6 160 16,-3 0-160-16,-1-2 160 0,-2-2 32 0,2-2 0 15,0 0 0-15,1-1 0 0,1-1-192 0,1-1 0 16,-1-3 0-16,2 0 0 0,2-2 128 0,1-1-128 16,-1-3 192-16,0-4-64 0,1 0-128 0,0-2 128 15,1 0-128-15,0-3 128 0,-2 1-128 0,-1 2 0 16,-3-2 0-16,0 6 0 0,-5-1 0 0,-1 5 0 16,0-2 0-16,-3 5 0 0,-2 0 0 0,-1 4 0 0,0 2 0 15,-1 1 0-15,-1-2 0 0,-1-2 0 0,-2 3 0 0,1 2 0 16,-2 2 0-16,-1 0 0 15,0 0 0-15,-2 0 0 0,1 0 0 0,0 1 0 0,-2 1 0 0,-1 1 0 16,-2-1 0-16,2 1-144 0,-1-1 144 16,1 2-160-16,1 1 160 0,1 0-208 15,-2-1 80-15,0 3 128 0,-1-5-400 0,1 3 32 0,0 2 16 0,2-2 0 16,0 2-336 0,1 4-64-16,1-1-16 0,9-1 0 0,-8 5-1744 15,1 2-368-15,1 0-64 0</inkml:trace>
  <inkml:trace contextRef="#ctx0" brushRef="#br0" timeOffset="40709.55">15641 5633 46943 0,'-16'-2'2080'0,"16"2"416"0,-10 6-1984 16,2 1-512-16,1 4 0 0,3-1 0 0,4-10 0 0,0 13-160 0,0 0 0 0,0-13 0 31,2 11-384-31,-2-11-80 0,4 13-16 0,2-3 0 15,-6-10-1456-15,11 11-288 0,-1-4-64 0,0-1-9136 0,-10-6-1808 16</inkml:trace>
  <inkml:trace contextRef="#ctx0" brushRef="#br0" timeOffset="41028.91">16193 4991 13823 0,'0'0'1216'16,"0"0"-960"-16,-7 5-256 0,-4-5 0 0,1-6 6752 0,2 3 1312 15,8 3 256-15,-5 9 48 0,2 3-6400 0,2 3-1280 16,0 1-256-16,2 4-48 0,1 2-160 0,1 4-32 15,0 3 0-15,1 4 0 0,1 2-192 0,0 5 144 16,2 3-144-16,-1-4 128 0,1-1-128 0,-1-1 0 16,1-2 0-16,-2 0 0 0,-1-1-288 0,-2-2-96 15,0 1 0-15,-1 0-16 16,-1-3-1456-16,0-2-272 0,0 0-64 0,0-2-16 16,3-1-1280-16,-2-5-256 0</inkml:trace>
  <inkml:trace contextRef="#ctx0" brushRef="#br0" timeOffset="42594.27">15141 6716 10127 0,'0'0'896'0,"0"0"-704"0,0 0-192 0,0 0 0 15,0 0 3248-15,0 0 608 16,-1-10 128-16,1 10 32 0,-3-10-2272 0,3 10-448 16,0 0-80-16,0 0-32 0,0 0-592 0,0 0-112 0,0 0-32 0,0 0 0 15,-7-2-16-15,7 2-16 0,-9 5 0 0,-1-1 0 16,0 4 32-16,0 1 0 16,-1 0 0-16,1 2 0 0,-2 3 96 0,0 4 32 0,-2 0 0 0,0 3 0 15,-1 1 0-15,1 3 0 0,-1 3 0 0,1 0 0 16,-1 2-112-16,-1 0-16 0,0 3 0 0,1-1 0 15,-1 1-144-15,3 1-48 0,1 1 0 0,3 3 0 16,1-3-128-16,3 2-128 0,1-1 192 0,4-1-192 16,3-2 192-16,1-2-192 0,1-2 192 0,3-4-192 0,2-5 128 0,3-1-128 15,1-4 0-15,3-3 0 16,2-3 160-16,2 0-160 0,1-7 128 0,1-2-128 0,2-2 0 0,1-3 0 16,1-1 0-16,1-2 0 0,-2-1 0 0,0-3 0 15,0-2 0-15,-1-3 0 0,-2-2 0 0,-1 0 0 16,1-5 0-16,-4 1 0 0,-2-2 128 0,-1 0-128 15,-2-1 0-15,-2-2 128 0,-2-1-128 0,-3 0 0 16,-2-1 0-16,-2-2 128 0,-3-1-128 0,-2 0 0 16,-2 0 0-16,-1-1 0 0,-3 1 0 0,-2 0 0 15,-2 2 0-15,-2 1 0 0,-3 4 0 0,0 1 0 16,-1 3 0-16,-1 3 0 0,-1 2 0 0,0 4 0 16,0 2 0-16,2 2 0 0,0 3-144 0,1-1-112 15,0 3-32-15,0 4 0 16,1 1-672-16,3 2-144 0,2 0-32 0,2 1 0 15,9-4-2000-15,-10 4-384 0,-3 2-96 0,13-6-16 0</inkml:trace>
  <inkml:trace contextRef="#ctx0" brushRef="#br0" timeOffset="43684.39">15862 7477 32255 0,'0'0'2864'0,"0"0"-2288"16,0 0-576-16,0 0 0 0,0 0 3408 0,0 0 576 16,0 0 112-16,6 13 32 0,-1-1-3552 0,1-1-576 15,-1 0-368-15,1 0 48 16,-1-1-128-16,0-1-16 0,-5-9-16 0,7 11 0 16,-1-1-384-16,1-1-80 0,-7-9-16 0,6 9 0 15,-6-9-144-15,0 0-48 0,0 0 0 0,0 0 0 16,0 0-1104-16,0 0-240 0,0 0-32 0</inkml:trace>
  <inkml:trace contextRef="#ctx0" brushRef="#br0" timeOffset="44322.94">16154 6818 28559 0,'-4'-15'1264'0,"2"8"272"0,-2-1-1232 15,4 8-304-15,0 0 0 0,5-8 0 0,3 1 2912 0,5 3 528 0,3 1 96 0,1 0 32 16,1 0-2928-16,0 1-640 0,-1-1 0 0,1 2 0 16,2 1 0-16,2 0 0 0,1 0 0 0,4 2 0 0,-3 2 0 0,1-1 0 15,-1 0 0-15,-4 0 0 0,-1 3 0 0,-1-1 0 16,-2 0 0-16,-2 3 0 0,-2 0 0 0,-5 2 0 15,-1 1 128-15,-2-1-128 0,-4-10 192 0,1 14-48 16,-2-1-16-16,-2 0 0 0,-1 1 208 0,-2-1 48 16,-4-2 0-16,1 2 0 0,-2-1-32 0,-2 0 0 15,-2 0 0-15,0-2 0 0,-2 2-208 0,1-2-144 16,0 1 192-16,5-2-192 0,-2-2 160 0,2 1-160 16,1-2 128-16,1-1-128 0,9-5 128 0,-10 4-128 15,10-4 128-15,0 0-128 0,0 0 0 0,0 0 0 16,0 0 0-16,0 0 0 0,0 0 0 0,0 0-144 15,0 0 144-15,0 0-160 0,11 2 160 0,-1 2 0 16,2-4 0-16,0 0-128 0,1 3 128 0,1 1 0 16,2-2 0-16,1 2 0 0,0 1 0 0,0 2 0 15,-2-1 0-15,2 2 128 0,-1 0-128 0,-2 1-128 16,-1-2 128-16,0 1-192 0,-1 1 192 0,-2 1 0 16,-2 1 0-16,-1-1 0 0,-1-1 0 0,0 2 0 15,-1 0 0-15,-1 2 0 0,0 2 0 0,-1 0 0 16,1 2 0-16,-1-5-128 0,-2 4 128 0,1-1 0 15,-1-3 0-15,0 6 0 0,-1-2 176 0,0 1-48 16,-1 0 0-16,-2-4 0 0,1 1-128 0,-2 2 160 0,0-3-160 0,-1 0 160 16,-2-1 112-16,-1-2 32 0,-1-1 0 0,0 0 0 15,0 2 0-15,-2-2 0 0,1 1 0 0,-3-1 0 16,0 2 0-16,0-1 0 0,-1-1 0 0,-2 2 0 16,-1 2-304-16,-1-5 0 0,0 1 0 0,-1 0 0 15,-2-1 0-15,2-2 0 0,-1 0 0 0,2-1 0 16,0-1-1648-16,2 1-384 0,2-4-80 0</inkml:trace>
  <inkml:trace contextRef="#ctx0" brushRef="#br0" timeOffset="47907.52">20205 1340 23375 0,'0'0'1024'0,"0"0"240"16,0 0-1008-16,0 0-256 0,0 0 0 0,0 0 0 0,0-7 1024 0,0 7 176 16,0 0 16-16,0 0 16 0,0 0-512 0,0 0-96 15,0 0-32-15,0 0 0 0,0 0 32 0,0 0 0 16,-5 9 0-16,0 3 0 0,-2 0-32 0,1 1 0 16,-2 1 0-16,0 3 0 0,0 2-48 0,-1 4-16 15,-3-1 0-15,0 5 0 0,1 4 112 0,-1 3 0 16,-1 3 16-16,-1 2 0 0,-2 0-16 0,2-1 0 15,-3 4 0-15,-2-5 0 0,1 3-192 0,-1-1-64 16,-1-2 0-16,2 0 0 0,2-1-192 0,1 1-64 16,-1 2 0-16,4-2 0 0,3-6-128 0,1-4 0 0,2-3 0 15,3-5 0 1,3-4-560-16,4-5-144 0,-4-10-16 0,0 0-16 16,13-1-1952-16,-1-3-400 0,0-5-80 0,-2-2-11472 0</inkml:trace>
  <inkml:trace contextRef="#ctx0" brushRef="#br0" timeOffset="48223.92">20080 1453 10127 0,'-1'-8'896'0,"-2"-4"-704"0,0-1-192 0,1 2 0 16,-1 1 2656-16,1 0 496 0,2 10 112 0,-2-10 0 16,2 0-1296-16,0 10-272 0,0 0-48 0,5-10-16 15,2 1-368-15,1 2-80 0,1 4-16 0,3-3 0 16,1 5-480-16,1-2-112 0,2 3 0 0,2 3-16 15,0 4-400-15,0-1-160 0,1 3 128 0,-2 3-128 16,-3 2 0-16,-1 4 0 0,-1-1 0 0,-3 4 0 0,-4 3 128 0,-1 3 112 16,-3 4 16-16,-2 3 0 0,-2 4 608 0,-2 0 128 15,-3 0 32-15,-1 0 0 0,-1 1-176 16,-2-2-16-16,-1 0-16 0,3 1 0 0,-2 1-448 0,1 3-96 16,1 1-16-16,2 0 0 0,0-3-256 0,3-2 128 15,1-3-128-15,3-4 0 0,0-2 160 0,1-4-160 16,1-4 128-16,3 0-128 0,-3-6-160 0,0 0-112 15,1-4-32-15,-1 2 0 16,-1-13-1440-16,0 0-304 0,0 0-48 0,0 0-9040 16,0 0-1792-16</inkml:trace>
  <inkml:trace contextRef="#ctx0" brushRef="#br0" timeOffset="48417.1">20019 2060 22111 0,'0'0'976'0,"-7"-5"208"0,1 0-944 0,6 5-240 0,0 0 0 0,0 0 0 16,0 0 3280-16,0 0 624 0,3-8 112 0,4 2 16 16,2-1-3136-16,3 3-640 0,1 0-128 0,1 2-128 15,2-3 0-15,2 1 0 0,2 0 0 0,-1-2 0 16,1 5 0-16,-1-3 0 0,1 2-128 0,-1-1 128 31,0 0-2256-31,-1 2-352 0,-2-3-64 0</inkml:trace>
  <inkml:trace contextRef="#ctx0" brushRef="#br0" timeOffset="48858.09">20716 1903 16575 0,'0'0'1472'0,"4"-7"-1168"0,-1 1-304 0,-3 6 0 0,5-7 2544 0,0 1 448 16,-5 6 80-16,8-7 32 0,-8 7-2304 0,6-6-464 15,-6 6-80-15,0 0-32 0,0 0-224 0,0 0 128 16,0 0-128-16,0 0 0 0,0 0 256 0,-9 2-64 15,-1 3 0-15,-1 2 0 0,0-2 224 0,-2 4 32 16,0 3 16-16,-2 0 0 0,1-1 16 0,0 1 0 16,-1 0 0-16,1 0 0 0,2-3-224 0,3 0-32 15,1-1-16-15,8-8 0 0,-8 6-208 0,8-6 144 16,0 0-144-16,0 0 128 0,0 0-128 0,0 0 0 16,0 0 0-16,0 0 0 0,0 0 0 0,12 7 0 15,0-2 0-15,0-1 0 0,-1-1 0 0,1-3 0 0,0 0 128 0,1 2-128 16,0 2 0-16,1 1 0 0,1 0 0 0,-1 2 0 15,0 0 0-15,1 0 0 0,-2 2 0 0,0-1 0 16,-2-3 0-16,1 2 0 0,-1 0 0 0,-1 0 0 16,-10-7 0-16,12 9 0 0,-3-1 0 0,-1 0 0 15,-8-8 0-15,6 12 128 0,-2-2 0 0,-4-10 0 16,0 12 160-16,0 0 32 0,-3-2 0 0,0 1 0 16,-3-2 0-16,0 2 16 0,-2 0 0 0,-2 1 0 15,-2 1-96-15,-1 0-32 0,-2 0 0 0,0 1 0 16,-2-2-208-16,1 0 0 0,-1-1 0 0,3-3 0 15,1 1-336-15,2-2-112 16,2-1-32-16,9-6 0 0,-9 2-688 0,9-2-144 16,0 0-32-16,0 0-13152 0</inkml:trace>
  <inkml:trace contextRef="#ctx0" brushRef="#br0" timeOffset="49377.2">21179 1822 11967 0,'0'0'528'0,"0"0"112"0,1-9-512 0,-1 9-128 16,0 0 0-16,3-9 0 0,-3 9 4352 0,0 0 832 0,0 0 160 15,0 0 32-15,0 0-4240 0,0 0-864 0,0 0-272 0,0 0 160 16,-13 6 32-16,0 2 16 0,0 0 0 0,0 1 0 15,1 3 112-15,-1-3 0 0,0 0 16 0,0 0 0 16,0 0 64-16,0 2 16 0,-2-2 0 0,4 1 0 16,0-2-192-16,2 0-32 0,0-2-16 0,9-6 0 15,-9 6 16-15,9-6 0 0,0 0 0 0,0 0 0 16,0 0-64-16,-1 10-128 0,1-10 192 0,0 0-64 16,6 9-128-16,-6-9 0 0,9 7 0 0,-9-7 0 15,13 2 0-15,-1 1 128 0,0-2-128 0,-1 0 0 16,-11-1 0-16,11 3 0 0,-1-2 128 0,1 2-128 15,-11-3 0-15,13 3 0 0,0-1 0 0,0 1 0 16,-1-2 0-16,-1 3 0 0,0 1 0 0,-1-1 0 16,2 3 0-16,0 0 0 0,-1 1 0 0,0 0 0 15,-3 1 0-15,-1-2 0 0,-7-7 0 0,11 10 0 0,-2 1 0 0,-4-1 0 16,-5-10 0-16,3 12 0 0,-4-1 0 0,-2 1 0 16,-2 1 0-16,-3 2 0 0,-3 0 208 0,0-2 16 15,-4 4 0-15,1-4 0 0,-2 2 16 0,2 0 0 16,1 0 0-16,0 2 0 0,-1 1-240 0,1-4 0 15,0-1 128-15,1-1-128 0,1-2 0 0,2-3 0 16,0-2 0-16,3 0 0 0,6-5-240 0,0 0-80 16,0 0-32-16,0 0 0 15,0 0-2672-15,6-9-544 0</inkml:trace>
  <inkml:trace contextRef="#ctx0" brushRef="#br0" timeOffset="49858.11">21350 2014 4607 0,'0'0'400'0,"9"-6"-400"0,-9 6 0 0,9-5 0 16,-9 5 5744-16,10-4 1056 0,-10 4 224 0,12-2 32 16,-12 2-5168-16,12-4-1040 0,-12 4-208 0,0 0-32 15,0 0-432-15,12 2-176 0,-12-2 128 0,0 0-128 16,9 11 0-16,-4-2 0 0,-2 1 0 0,-2 2 0 16,1 2 144-16,-2 1 0 0,-1 0 0 0,0 4 0 15,0-2 160-15,-1 1 16 0,0-1 16 0,0-2 0 16,1 0 128-16,0-1 32 0,1-1 0 0,1-2 0 15,2-4-192-15,-1 1-48 0,-2-8 0 0,7 9 0 16,-7-9-64-16,9 7-32 0,-1-3 0 0,2-2 0 16,1 0-160-16,-1 0 192 0,-10-2-192 0,13-4 192 15,-1 2-192-15,-1-2 0 0,0 0 144 0,-1 0-144 16,-1-1 0-16,-1 0 144 0,-8 5-144 0,8-8 0 0,-1-1 144 0,-1-1-144 16,1 1 0-16,-2 0 144 0,-1-1-144 0,0-2 0 15,0-2 144-15,0-1-144 0,-1 0 0 0,3-5 144 16,-1 3-144-16,0 0 0 0,0 3 0 0,0 2 0 15,-1 2 0-15,0 2 0 0,-4 8 0 0,0 0 0 16,0 0 0-16,0 0 0 0,0 0 0 0,0 0 0 16,0 0 0-16,0 0 0 0,0 0 0 0,0 0 0 15,0 0 0-15,0 0 0 0,3 18 224 0,-3-1-64 16,0-1-16-16,-1 1 0 0,-1 2 0 0,2 1 0 16,-1 1 0-16,1-3 0 0,1 0 16 0,2-1 0 15,1-2 0-15,2-1 0 0,0 1-160 0,0-1 0 0,1-3 0 16,2-2 128-16,0-2-128 0,1-1 0 0,1-3 0 15,2 0 0 1,-3-1-704-16,1-2-112 0,-11 0-16 0,10-5-16 16,-2-1-2224-16,-2-2-448 0</inkml:trace>
  <inkml:trace contextRef="#ctx0" brushRef="#br0" timeOffset="50409.15">21906 2072 11967 0,'0'0'528'0,"0"0"112"16,0 0-512-16,0 0-128 0,3 13 0 0,1-4 0 0,0 2 5536 0,0 1 1072 0,0-1 224 0,0 2 32 15,1 0-5264-15,-1 2-1072 0,-3-4-208 0,0 1-32 16,2 0 96-16,-2 0 0 0,0-1 16 0,-1 0 0 16,0-2-208-16,3 0-64 0,-3-9 0 0,0 0 0 0,0 0-128 0,0 0 128 15,0 0-128-15,0 0 128 0,0 0-128 0,0 0 0 16,12-9 0-16,-4 0-176 0,-3-2 176 0,1 1-160 15,1-2 160-15,-1-1-160 0,-2 0 160 0,2-3 0 16,-3-2 0-16,3 0 0 0,-2 0 0 0,-1-3 144 16,-1 1-144-16,2 2 0 0,0 1 128 0,0 4-128 15,-1 3 0-15,-3 10 0 0,6-8 0 0,-6 8 0 16,0 0 0-16,10-2 0 0,-10 2-128 0,12 2 128 16,-2-1 0-16,2 2-144 0,0-1 144 15,-1 1 0-15,1 0 160 0,-1-2-160 0,-11-1 144 0,11 0-144 16,1-3 128-16,-12 3-128 0,12-2 208 0,0-1-32 0,-2-1-16 0,-1 0 0 15,0-1 96-15,0 0 32 16,-1-2 0-16,0 1 0 0,1-1-96 0,2 1-32 0,0-3 0 0,2 1 0 16,2-1-160-16,0 3 192 0,0 1-192 0,0-1 192 15,0 0-192-15,2 3 0 0,-3 0 144 0,-1 2-144 16,-1 1 176-16,-2 2-48 0,-10-2 0 0,11 8 0 16,-2-3 224-16,-2 3 32 0,1 0 16 0,-1 4 0 15,-1-2 128-15,1 2 32 0,-2 0 0 0,2 1 0 16,-2 0-112-16,0 1 0 0,-2 0-16 0,1 1 0 15,-1-1-176-15,3 2-16 0,-2 1-16 0,1-2 0 16,0-2-224-16,0 0 128 0,0-1-128 0,-1-2 0 16,-4-10 128-16,6 10-128 0,-6-10 0 0,6 7 0 15,-6-7-192-15,8 8-128 0,-8-8-16 0,0 0-16 16,0 0-736-16,0 0-160 0,9-2-32 0,-9 2 0 16,0 0-1856-16,0 0-384 0,4-10-80 0</inkml:trace>
  <inkml:trace contextRef="#ctx0" brushRef="#br0" timeOffset="50894.42">22673 2092 11967 0,'0'0'528'0,"0"0"112"0,0 0-512 0,0 0-128 16,0 0 0-16,0 0 0 0,0 0 4176 0,9-4 816 16,-9 4 144-16,0 0 48 0,9-3-4128 0,-9 3-816 15,9-5-240-15,-9 5 0 0,11-4 0 0,-1 1 128 16,-10 3-128-16,12-1 0 0,-12 1 128 0,13-2 0 15,-1 0-128-15,-2 1 192 0,1 0 256 0,-11 1 64 16,11-4 0-16,0 1 0 0,-2-1 272 0,0 0 64 0,-9 4 16 0,10-4 0 16,-10 4-32-16,10-3-16 0,-10 3 0 0,9-7 0 15,-2 2-112-15,-7 5-32 0,8-7 0 0,0 1 0 16,0-1-352-16,0 2-64 0,-8 5 0 0,10-8-16 16,1-1-240-16,-1 1 144 0,-1 0-144 0,0 1 128 15,-1-1-128-15,0-1 0 0,-4 0 0 0,0-1 128 16,0 0-128-16,-2 2 192 15,-2 8-192-15,-1-12 192 0,1 12-192 0,-7-10 0 0,-2 2 0 0,-1 6 0 16,-2-1 0-16,-1 3 0 0,-1 1 0 0,-2 3 128 16,-1 0 16-16,-1 1 0 0,-2 3 0 0,2 1 0 15,-1 2-16-15,0 0 0 0,1 2 0 0,1 0 0 16,1 2-128-16,2-1 192 0,1 0-192 0,3 1 192 16,1-1 112-16,1 1 16 0,1 1 16 0,2 4 0 15,1 0 16-15,3 2 0 0,1-3 0 0,0 2 0 0,1 0-160 0,2 0-16 16,1 1-16-16,1-2 0 0,0-2-160 15,3-1 128-15,2 0-128 0,2-3 128 0,1 0-128 0,1 1 128 16,2-9-128-16,5 1 128 0,4-1-384 0,3-2-96 16,1-2-16-16,1-1 0 15,1 0-2000-15,1-1-416 0,-2 0-80 0,0-5-15008 0</inkml:trace>
  <inkml:trace contextRef="#ctx0" brushRef="#br0" timeOffset="51342.64">23842 1677 19343 0,'0'0'848'0,"0"0"192"0,0 0-832 0,0 0-208 0,-6 12 0 0,6-12 0 0,-4 18 4288 0,3-1 800 16,2 0 160-16,2 3 48 0,-2-1-3888 0,1 2-784 15,0-1-160-15,0 0-16 0,1 1-160 0,0 3-32 16,-1 1 0-16,2-1 0 0,0 4-80 0,-1 2-32 16,-2-2 0-16,0 0 0 0,-1 2-144 0,0-3 0 15,0 0 0-15,0-2 128 0,-1-4-128 0,0-3 128 16,-1-2-128-16,1-2 128 0,0-1-128 0,-1-1 0 15,2-12-160-15,-1 11 160 16,1-11-2048-16,0 0-320 0,0 0-64 0</inkml:trace>
  <inkml:trace contextRef="#ctx0" brushRef="#br0" timeOffset="51519.97">23632 2058 36623 0,'0'0'1616'0,"-3"-8"352"0,-1 0-1584 0,4 8-384 0,0 0 0 0,2-9 0 15,-2 9 1552-15,8-9 240 0,0 2 32 0,1 2 16 16,1 0-1120-16,2 1-208 0,1 0-64 0,2 0 0 16,0-1-272-16,2 1-176 0,-1-2 192 0,2 2-192 31,0-3-1408-31,2 1-384 0,-1-1-64 0,2-2-10416 0,3 0-2064 0</inkml:trace>
  <inkml:trace contextRef="#ctx0" brushRef="#br0" timeOffset="52009.96">24117 1560 16815 0,'4'-17'736'0,"-1"5"160"0,-2-1-704 0,2 1-192 15,-2 2 0-15,2 2 0 0,-3 8 1440 0,0 0 256 16,0 0 48-16,0 0 16 0,5-8-784 0,-5 8-144 16,0 0-48-16,0 0 0 0,0 0-368 0,10 2-80 15,-10-2-16-15,10 10 0 0,-4-1 352 0,1 6 64 16,-3-1 16-16,-1 5 0 0,1 4 592 0,-1 3 128 15,0 1 32-15,2 0 0 0,-4 3-32 0,2-1-16 16,-2 0 0-16,0 1 0 0,1 4-560 0,-1-4-128 16,-1 0 0-16,0 0-16 0,-1-2-480 0,1 0-80 15,-2-1-32-15,4-1 0 0,-2 0-32 0,0-1-128 0,-2 0 192 16,2-3-64-16,0-1 0 0,2-4 0 0,-1-3 0 0,0-1 0 16,2-4 112-16,-3-9 16 0,0 0 0 0,5 7 0 15,-5-7-112-15,0 0-16 0,0 0 0 0,0 0 0 16,10-7-128-16,0-2 192 0,-4-1-192 0,1-1 192 15,-1-6-32-15,1-1 0 0,-1-2 0 0,1 0 0 16,-1-1-160-16,2-1 128 0,0 1-128 0,1-3 128 16,0 1-128-16,0 3 0 0,-1 3 0 0,0 4 0 15,0 3 0-15,-2 3 0 0,-6 7 0 0,9-6 0 16,-9 6 0-16,11-3 160 0,-1 1 16 0,-10 2 0 16,12 2-48-16,0 2-128 0,-1 1 192 0,2 3-64 15,0 1-128-15,1 2 0 0,-3-2 0 0,1 3 128 16,0-1-128-16,-1 4 0 0,1 0 0 0,0 2 0 0,-2-2 0 0,1 3 0 15,-2 1 0-15,1 2 0 0,-1-5-192 16,2 1 48-16,-2 0 0 0,-1-2 0 16,0 0-1360-16,-1-2-272 0,3-5-48 0,-3-2-16 15,-7-6-912-15,11 4-192 0,-11-4-48 16</inkml:trace>
  <inkml:trace contextRef="#ctx0" brushRef="#br0" timeOffset="52469.96">24876 2008 11055 0,'0'0'976'0,"0"0"-784"16,0-9-192-16,-1 3 0 0,1 6 5056 0,-1-12 960 16,1 12 192-16,-3-10 32 0,0 2-4224 0,1-3-848 0,-1 2-160 0,3 9-48 15,-5-9-576-15,5 9-128 0,-9-8-32 16,1 2 0-16,2 0-96 0,-2 3 0 0,-1-1-128 0,-1 2 192 16,0 4-64-16,0 2-128 0,-1 1 176 0,1 3-176 15,-3 1 192-15,0 2-192 0,-2 1 192 0,2 1-192 16,0 2 384-16,1 0-16 0,-1 1-16 0,2 2 0 15,0 2 96-15,1-1 0 0,1-1 16 0,2 1 0 16,3-1-272-16,2-2-48 0,0-1-16 0,4-3 0 16,0 0-128-16,2-2 0 0,-4-10 0 0,9 9 0 15,2-4 128-15,1-1 0 0,-2-1 0 0,3-3 0 16,1 0 0-16,1-3 0 0,-1-1 0 0,0-1 0 16,1 0-128-16,-1-1 0 0,-2-2 0 0,1 0 0 15,1-1 128-15,-1-2 0 0,-2-2 0 0,-2 0 0 16,-1 0-128-16,-2-1 0 0,1-2 0 0,-2 3 0 0,-3-1 0 15,1 2 0-15,-3 2 0 0,0 10 0 0,-3-9 176 0,3 9-48 16,0 0-128-16,0 0 192 0,0 0-64 0,0 0-128 16,0 0 176-16,0 0-176 0,0 0 256 0,0 0-48 15,0 0-16-15,-2 10 0 0,2 2 80 0,1 1 16 16,2 0 0-16,1 0 0 0,0 1-32 0,1 2 0 16,0-1 0-16,0 4 0 0,0-4-256 0,1 1 128 15,0 0-128-15,2-1 0 0,0 0 128 0,1-1-128 16,1-1 0-16,1 1 0 0,-1-2-240 0,2-1-96 15,0-2-32-15,-1 0 0 16,1-5-2016-16,0 1-416 0,0-2-80 0,-2-5-14704 0</inkml:trace>
  <inkml:trace contextRef="#ctx0" brushRef="#br0" timeOffset="52757.38">25133 1662 33855 0,'0'0'1504'0,"0"0"304"0,0 0-1440 0,3 10-368 0,1 0 0 0,1 5 0 15,3 2 1136-15,1 2 144 0,2 2 48 0,1 0 0 16,0 1-848-16,-2 0-160 0,1 3-48 0,-1 4 0 16,1-1-64-16,-2 1-16 0,-1-3 0 0,-2 4 0 15,-2 0-192-15,0 1 176 0,-1 2-176 0,-2-2 160 16,-1-1-160-16,-1-4 0 0,-3-2 0 0,0-1 0 15,0-3-192-15,0-5-64 0,0-3 0 0,0 1-16 0,0-5-96 0,2 0-16 16,2-8 0-16,0 0 0 16,0 0-224-16,0 0-48 0,0 0-16 0,-10-4 0 15,10 4-2576-15,-13-5-512 0,-1-7-96 0,1-1-32 0</inkml:trace>
  <inkml:trace contextRef="#ctx0" brushRef="#br0" timeOffset="52932.8">24987 1978 7359 0,'-9'-19'656'0,"4"7"-528"0,-1 2-128 0,1 0 0 0,1 3 4032 0,4 7 784 15,0 0 160-15,0 0 16 0,-2-9-1536 0,2 9-320 16,0 0-64-16,9-8-16 0,1 2-1008 0,6 4-208 16,2-1-48-16,4 2 0 0,4 0-320 0,2-2-80 15,1 2-16-15,3 2 0 0,3-2-560 0,1 1-112 16,-4-2-32-16,3 1 0 0,2-1-432 0,-2-2-96 0,-1 0-16 0,1-1 0 31,0-2-1008-31,3 2-208 0,0-2-32 0,0 1-16 16,-2-2-2608-16,1-4-528 0</inkml:trace>
  <inkml:trace contextRef="#ctx0" brushRef="#br0" timeOffset="61156.42">26477 1452 10943 0,'0'0'480'0,"0"0"96"0,0 0-448 0,0 0-128 0,0 0 0 0,0 0 0 15,0 0 0-15,0 0 144 0,-2-8-144 0,2 8 160 16,-6-7 352-16,6 7 80 0,-4-9 16 0,4 9 0 16,0 0 48-16,-3-9 16 0,3 9 0 0,-2-9 0 15,2 9 272-15,0-11 48 0,0 11 16 0,2-10 0 16,-1 0 256-16,-1 10 48 0,0 0 16 0,2-12 0 16,0 3 16-16,-2 9 16 0,0 0 0 0,0 0 0 15,1-11 16-15,-1 11 0 0,0 0 0 0,0 0 0 16,0 0-336-16,0 0-64 0,0 0-16 0,0 0 0 15,0 0-336-15,0 0-80 0,0 0-16 0,0 0 0 16,0 0-272-16,1 11-64 0,1 0-16 0,0-1 0 16,1 0-48-16,-1 3-128 0,0 1 192 0,0 2-64 15,1 1 128-15,1 3 32 0,-1 6 0 0,-1 2 0 0,1 1 96 0,-1 2 0 16,1 2 16-16,-2-1 0 0,-1 2-32 16,3-1-16-16,-1-2 0 0,1-1 0 0,-2-2-112 0,2-4-32 15,0 2 0-15,1 1 0 0,-1-4-208 0,1 0 0 16,0 0 0-16,0 0 0 0,0 3 128 0,-1-2-128 15,-1-3 0-15,2-2 0 0,-1-1 144 0,-1-1-144 16,0 0 128-16,0-4-128 0,0 2 144 0,-1-4-144 16,-1 0 160-16,0-11-160 0,0 10 176 0,0-10-176 15,-1 9 192-15,1-9-192 0,0 0 192 0,0 0-192 16,0 0 192-16,0 0-192 0,0 0 240 0,0 0-64 16,6-9-16-16,-1-1 0 0,-2-3-160 0,-2-2 128 15,-1 0-128-15,3-4 128 0,-1 1-128 0,1-1 0 16,0-5 144-16,1 1-144 0,0 1 0 0,1 2 0 0,0 2 0 15,0 0 0-15,0-2 0 0,2 3 0 0,1 3 0 16,0 1 0-16,1 0 0 0,0 3 0 0,0 3 0 16,0 0 0-16,0 2 0 0,0 4 0 0,-9 1 0 0,12-6 0 15,0 4 0-15,-2 0 0 0,-10 2 0 0,12 2 0 16,-2 0 0-16,-1 4 0 0,1 0 0 0,-1 1-128 16,0 0 128-16,1 4 0 0,1 1 0 0,-1 1 0 15,-1 2 0-15,2 1 0 0,-2 0 128 0,1 1-128 16,1 1 128-16,-2 0-128 0,-1-1 160 0,-1 0-160 15,1 1 208-15,0-1-48 0,0-3-16 0,0 2 0 16,0 0-144-16,-1-2 160 0,0 0-160 0,1 0 160 16,-2-3-160-16,1-3 128 0,-1-1-128 0,-6-7 128 15,9 5-128-15,-9-5 0 0,10 4 0 0,-10-4 0 16,0 0-1344 0,0 0-208-16,9 1-48 0,-9-1 0 0,0 0-1600 0,0 0-320 0</inkml:trace>
  <inkml:trace contextRef="#ctx0" brushRef="#br0" timeOffset="61873.3">27119 1207 14735 0,'0'0'1312'0,"0"0"-1056"0,0 0-256 0,0 0 0 16,0 0 3264-16,0 0 576 0,5 11 4128 15,-5-11-6752-15,5 12-544 0,-1-3-112 0,-1 2-32 16,-2 0 240-16,0 0 64 0,-1-2 0 0,0 3 0 16,-1 1-272-16,0 1-48 0,-1 0-16 0,1 2 0 15,1 0-112-15,0-1 0 0,0 1-16 0,1 1 0 16,2 0-176-16,-1-3-48 0,1 0 0 0,-2 1 0 15,2-1-144-15,1 0 0 0,0 1 0 0,1-3 0 16,-5-12 0-16,8 11 0 0,0 0-144 0,-2-2 144 31,-6-9-800-31,8 6-48 0,-8-6-16 0,0 0-9696 0,0 0-1920 0</inkml:trace>
  <inkml:trace contextRef="#ctx0" brushRef="#br0" timeOffset="62148.02">27302 1231 13823 0,'0'0'608'0,"0"0"128"0,0 0-592 0,0 0-144 16,-6 8 0-16,1 0 0 0,5-8 3440 0,-8 10 656 15,-1-2 128-15,0 1 16 0,-2 0-2672 0,1 4-544 16,-2-2-96-16,0 2-32 0,1 0-128 0,0 0-48 15,1 1 0-15,-1 2 0 0,1-3-448 0,-1 1-80 16,1 2-32-16,1-3 0 0,-2 0-160 0,1 0 0 0,2-1 0 0,2-3 128 16,-2 0-384-16,8-9-64 15,-7 8-32-15,7-8 0 16,0 0-592-16,-6 6-112 0,6-6-32 0,0 0 0 16,-8 6-1904-16,8-6-384 0</inkml:trace>
  <inkml:trace contextRef="#ctx0" brushRef="#br0" timeOffset="62353.4">27009 1333 11055 0,'0'0'976'0,"0"0"-784"0,0 0-192 0,0 0 0 16,0 0 4368-16,0 0 832 0,0 0 176 0,0 0 16 16,8 9-3472-16,1 0-688 0,0 0-144 0,3 2-16 0,0-2-416 0,1 1-80 15,1-1 0-15,4-1-16 0,3 1-352 0,3 1-64 16,2-3-16-16,1 0 0 0,3 2-128 0,1-2 0 15,1-2 0-15,-1 0 0 16,-2 0-512-16,-2 0-192 0,-4-1-48 0,-2 2-14880 16</inkml:trace>
  <inkml:trace contextRef="#ctx0" brushRef="#br0" timeOffset="68488.69">28459 1510 14735 0,'0'0'640'0,"0"0"160"0,0 0-640 0,0 0-160 15,0 0 0-15,0 0 0 0,0 0 1312 0,0 0 224 16,0 0 64-16,0 0 0 0,0 0-288 0,0 0-48 15,0 0-16-15,0 0 0 0,0 0-48 0,0 0-16 0,13-2 0 0,-13 2 0 16,0 0-96-16,0 0-32 16,0 0 0-16,0 0 0 0,0 0-480 0,0 0-80 0,0 0-32 0,-8 8 0 15,2-1-288-15,-2 2-176 0,-1 1 192 0,1 1-192 16,1 2 320-16,1 3-32 0,-2-2-16 0,-5 1 0 16,-7-2 112-16,3 4 0 15,4 5 16-15,-2 3 0 0,-4-6-160 0,1 2-48 16,-1-3 0-16,0 3 0 0,4-5-192 0,-1-4 128 0,-1-10-128 0,3 2 0 15,1 3 128-15,1 0-128 0,2 1 0 0,0 0 144 16,4 1-144-16,6-9 0 0,-7 9 144 0,7-9-144 16,0 0 0-16,0 0 128 0,0 0-128 0,0 0 0 15,0 0 0-15,0 0 0 0,0 0 0 0,0 0 0 16,0 0 0-16,13 0 128 0,1-1-128 0,0 0 0 16,1-2 0-16,4 0 0 0,0 0 0 0,3-1 128 15,2 0-128-15,1 1 0 0,1 2 0 0,1-2 128 0,2 1-128 0,-2 0 0 16,-1 1 0-16,0-2 0 0,-1 1-144 15,-3-1-48-15,-1 1-16 0,-1-1 0 16,-2-1-560-16,-1 0-128 0,-3-2 0 0,-1 8-16 16,-1 11-1920-16,0-8-384 0</inkml:trace>
  <inkml:trace contextRef="#ctx0" brushRef="#br0" timeOffset="68814.73">28151 2006 31039 0,'0'0'1376'0,"0"0"288"0,0 0-1344 0,0 0-320 0,0 0 0 0,0 0 0 16,9-6 736-16,-9 6 80 0,12-1 16 0,1-3 0 16,0 2-304-16,0-2-48 0,1 1-16 0,2-2 0 15,1 1-336-15,1 0-128 0,1 2 0 0,0-1 144 16,2-1-144-16,1 3 0 0,0-3 0 0,2 2 0 16,1 1-192-16,1 1-32 0,0 0 0 0,-3 0 0 31,-5-6-624-31,2 2-128 0,1 1-32 0,1 1 0 0,-1-2-1744 0,0 0-336 0,-2-3-80 15</inkml:trace>
  <inkml:trace contextRef="#ctx0" brushRef="#br0" timeOffset="69423.3">29411 1482 15663 0,'0'0'1392'15,"0"0"-1120"-15,0 0-272 0,0 0 0 0,0 0 2240 0,-10 4 400 0,10-4 80 0,-10 1 16 16,0-1-1264-16,-1 5-240 0,-1-1-48 0,-1 1-16 16,-1-1-416-16,0 4-96 0,-2 2-16 0,0 2 0 15,-1-2-256-15,2 4-64 0,-1-1-16 0,-1 1 0 16,0 3 80-16,2 2 32 0,2 4 0 0,-3-3 0 16,-1 0 160-16,1 5 48 0,2 7 0 0,1-3 0 15,0-3-96-15,0-4-16 0,-1 0 0 0,-1-5 0 16,-4-5-112-16,6 4-16 0,5 6-16 0,3-1 0 0,1-4-176 15,1 0-16-15,2-2-16 0,3 1 0 16,2-2-160-16,3-1 0 0,1 2 0 0,-1-5 0 0,-1 1 0 0,4-2 0 16,2-8 0-16,2 4 0 0,4-1 0 0,3-4 0 15,3-3 0-15,1 0 0 0,-1-4 0 0,2-1 0 16,0-2 0-16,3-2 0 0,1-1-144 0,1-1 144 16,-1-2 0-16,0 2 0 0,-1 1 0 0,0 0 0 15,-3-2 0-15,1 1 0 0,-1 0 0 0,-4-2 0 16,-2-1 0-16,-2 1 0 0,-1 2 0 0,-2-3 0 15,-2-2 0-15,-2-2 0 0,-2-3 0 0,-2 1 0 16,-2 1 128-16,-2-2-128 0,-3 1 0 0,-2 0 0 16,0 0 0-16,-2 1 0 0,-3 0 0 0,0 2-160 15,-1-1 160-15,-1 3-128 0,-2 5 128 0,1 1 0 16,-2 1 0-16,-1 1 0 0,0 3-320 0,0 3 32 0,-1 1 0 16,1 0 0-1,0 2-672-15,3 1-144 0,10 0-32 0,-9 3-9792 0,-1-2-1952 0</inkml:trace>
  <inkml:trace contextRef="#ctx0" brushRef="#br0" timeOffset="69768.17">29791 1976 21183 0,'0'0'1888'0,"0"0"-1504"16,0 0-384-16,-9 6 0 0,9-6 4064 0,-5 8 736 15,5-8 160-15,-4 10 32 0,3 1-3584 0,1-1-720 16,0 2-144-16,2-1-32 0,0-1-320 0,0 2-64 15,1-3 0-15,-1 3-128 0,0-1 0 0,0 0 0 16,-2-11 0-16,3 13 0 16,0-4-336-16,-1 0-80 0,1 0-16 0,-3-9 0 15,0 0-608-15,2 9-128 0,-2-9-32 0,0 0 0 16,0 0-2128-16,0 0-448 0,0 0-64 0,0 0-32 0</inkml:trace>
  <inkml:trace contextRef="#ctx0" brushRef="#br0" timeOffset="70076.88">30175 1436 27647 0,'0'0'1216'0,"0"0"256"0,0 0-1168 0,-6 13-304 0,4 0 0 0,0 5 0 16,4 6 3040-16,-2 3 544 0,0 7 128 0,0-1 0 0,0 3-2272 0,1 5-464 16,0-2-80-16,2-3-32 0,-2-6-544 0,2 0-96 15,-2-6-32-15,2-2 0 0,-1-1-192 0,1-1-208 16,1-3 32-16,-2-1 16 0,1-2 160 0,0 1 0 16,-2-2 0-16,0 1-128 0,-1-1-128 0,0 0-32 15,0 0 0-15,0 2 0 16,-1-2-352-16,0 1-80 0,-1 0-16 0,0 2 0 15,-1 0-1840-15,-2-2-368 0,-4-2-80 0</inkml:trace>
  <inkml:trace contextRef="#ctx0" brushRef="#br0" timeOffset="119339.51">29162 2536 3679 0,'-19'-2'320'0,"-3"0"-320"16,0 1 0-16,-4 0 0 0,-1-2 2112 0,-3 1 336 0,0 0 80 0,0 4 16 16,0-4-976-16,0 1-192 0,1 0-32 0,3-1-16 15,1 1-384-15,2 0-80 0,2-1-16 0,2 1 0 16,5 0-320-16,2 1-64 0,3-3-16 0,9 3 0 16,0 0 32-16,0 0 0 0,0 0 0 0,0 0 0 15,0 0-192-15,11-1-32 0,3 0-16 0,6-1 0 16,4 2 48-16,8-2 16 0,5 0 0 0,9 2 0 15,9-1 144-15,4 1 16 0,2 0 16 0,1 0 0 16,2-1-272-16,8 1-48 0,6-3-16 0,6 6 0 16,2-2-144-16,-2 0 0 0,-4 1 0 0,1 0 0 15,2-2-144-15,2 0 144 0,0 3 0 0,-6-3 0 16,-6-1-256-16,-5-1 64 0,-5 2 16 0,-3-2 0 16,-4-1 176-16,-6 2 0 0,-4-3 0 0,-5 1-128 15,-4 2 128-15,-7-2 128 0,-8 1-128 0,-5-2 176 16,-5 0 240-16,-12 4 48 0,0 0 16 0,0 0 0 0,-9-5 224 0,-8-2 64 15,-8 3 0-15,-6-2 0 0,-5 1-272 0,-7 2-48 16,-7 2-16-16,-2 2 0 0,-2 2-432 0,-4-1 0 16,-6 1 0-16,-8-2 0 0,-6-2 160 0,-2 1-160 15,1 1 192-15,2 2-192 0,1 1 0 0,-1-2 0 16,-2 1 0-16,2-3 0 0,3 1 0 0,6 4 0 16,5-1 0-16,7 3 0 0,4-3 0 0,4 0 0 15,5-2 0-15,4 2 0 0,3-1-128 0,8-1 128 16,3 1 0-16,8 1-144 0,5-3 144 0,12-1 0 15,0 0-144-15,0 0 144 0,17 5-352 0,4-1 0 16,4-2 0-16,4-1 0 0,6 0 352 0,4-1-144 16,1-1 144-16,6 0 0 0,5-3 0 0,5 1 0 15,4 0 0-15,5 1 0 0,4-1 0 0,-1 1 0 0,-6-2 0 0,0 0 0 16,-2-4 0-16,0 4 0 0,0 1 0 16,-2 2 0-16,0 0 0 0,-7 1 0 15,-10 0 0-15,-4 0 0 0,-6 0 0 0,-6 1 0 0,-7 0 0 0,-6 2 0 16,-12-3-256-16,0 0-32 0,-8 8-16 0,-12 0-13632 15</inkml:trace>
  <inkml:trace contextRef="#ctx0" brushRef="#br0" timeOffset="126698.62">8688 8887 12895 0,'0'0'576'0,"0"0"112"0,0 0-560 0,0 0-128 0,0 0 0 0,0 0 0 16,0 0 1936-16,5-8 368 0,-5 8 64 0,0 0 0 15,0 0-1600-15,0 0-320 0,0 0-64 0,0 0 0 16,0 0 192-16,11 1 64 0,-11-1 0 0,7 8 0 16,0 0-176-16,-3 5-16 0,-2 1-16 0,1 2 0 15,-2-2 112-15,-1 3 32 0,0 3 0 0,0-1 0 16,0 0 128-16,0 1 16 0,0 1 16 0,2 3 0 15,-2 2 128-15,0 4 32 0,0 1 0 0,1-2 0 16,-2-8-272-16,1 1-48 0,1 4-16 0,-1 1 0 16,-1-1-208-16,-1 0-32 0,2-1-16 0,0 1 0 15,-1-1-144-15,0 0-32 0,-1-2 0 0,1-1 0 0,0 1-128 0,0-4 0 16,-2-3 144-16,2-1-144 0,-2 0 0 0,0-4 144 16,1-1-144-16,2-10 0 0,-1 7 272 0,1-7-48 15,0 0-16-15,0 0 0 0,0 0 240 0,0 0 64 16,0 0 0-16,5-10 0 0,0 1-48 0,0-4 0 15,2-2 0-15,-1-4 0 0,-1 1-272 0,2-3-48 16,1 3-16-16,1-2 0 0,0 0-128 0,1 2 0 16,1 3 0-16,-1 0 0 0,1 0 0 0,-1 2 0 15,-1-1 0-15,2 3 0 0,-2 2-128 0,-1 1 128 16,-1 1 0-16,1 3 0 0,0-2 0 0,0 1 0 16,1-1 0-16,2 1 0 0,2-3 0 0,-2 2 0 15,2-1 0-15,2 1 0 0,-1 1-144 0,2 1 144 0,-1 1 0 16,1 0 0-16,-2 2-128 0,1 1 128 0,-2 3 0 0,-2 2 0 15,1 3-144-15,-1 2 144 0,-1 3 0 0,-1 2-144 16,-4 0 144-16,1 2 0 0,-3 3 160 0,1-2-160 16,2 3 224-16,-4 0-48 0,1 1-16 0,-1 1 0 15,0 0-160-15,0-1 0 0,1-1 144 0,0-1-144 16,-1-4 0-16,1 0 144 0,1 2-144 0,0-5 0 16,2 1 128-16,-1-1-128 0,-1-1 0 0,1 0 0 15,-1-3-176-15,0-2-80 0,-4-7-32 0,0 0 0 31,7 5-1376-31,-7-5-288 0,0 0-48 0,0 0-9472 0,0 0-1904 0</inkml:trace>
  <inkml:trace contextRef="#ctx0" brushRef="#br0" timeOffset="126972.57">9449 9305 3679 0,'0'0'160'16,"0"0"32"-16,0 0-192 0,0 0 0 0,0 0 0 0,0 0 0 0,12-1 7632 0,-1 4 1488 15,-1 2 288-15,-1 4 64 0,-1 0-7648 0,0 3-1536 16,0-1-288-16,-2 2 0 0,-1 2 0 0,0-1-144 16,1 4 144-16,-1-2 0 0,0 2 0 0,0 1 0 15,-1-1 0-15,0-1-128 0,-1-2 128 0,-2 1 0 16,0-3 0-16,1-1-128 0,-2-2-192 0,0-10-48 0,0 0 0 0,-2 11 0 31,2-11-672-31,0 0-144 0,0 0-32 0,0 0-8688 16,0 0-1744-16</inkml:trace>
  <inkml:trace contextRef="#ctx0" brushRef="#br0" timeOffset="127168.68">9616 9140 35007 0,'-4'-11'3120'0,"4"11"-2496"0,-4-9-496 0,0 3-128 15,4 6 2048-15,0 0 400 0,0 0 80 0,0 0 16 16,0 0-2160-16,0 0-384 0,0 0-144 0,0 0 0 16,0 0-1872-16,0 0-368 0,0 0-80 0,0 0-8992 15,8 11-1792-15</inkml:trace>
  <inkml:trace contextRef="#ctx0" brushRef="#br0" timeOffset="127829.7">9998 9378 23375 0,'0'0'1024'0,"9"-6"240"0,-1-1-1008 0,0 1-256 15,1-1 0-15,-1 1 0 0,-2-3 448 0,2 1 64 0,0 1 0 16,-8 7 0-16,5-10-320 0,-5 10-64 0,4-11-128 0,-1 2 192 16,-3 9-64-16,-3-8 0 0,3 8-128 0,-5-9 192 15,5 9 192-15,-9-6 16 0,0-1 16 0,1 3 0 16,-1 2 288-16,0 0 64 0,0 2 16 0,-1 2 0 16,0 2-112-16,0-1-32 0,-1 1 0 0,1 2 0 15,-2-1-192-15,2 3-32 0,-2 3-16 0,1-1 0 16,0 0-64-16,0 2-16 0,2 1 0 0,1 2 0 15,2-2-160-15,1 3-32 0,1 1-128 0,0 0 192 16,1-3-192-16,3 2 0 0,1-2 0 0,2-1 0 16,1-1 128-16,1 0-128 0,0-2 0 0,3-2 0 15,0-1 144-15,1-1-144 0,0-2 128 0,0-1-128 16,-9-3 240-16,15 0-48 0,-2 0 0 0,0-3 0 0,0 0-192 16,0-1 176-16,0-2-176 0,0-1 160 15,-1 1-160-15,-1-1 0 0,0 1 0 0,-1-2 128 0,-2-1-128 16,0 0 0-16,-2-3 0 0,1 3 0 0,-1-4 0 0,1 2 0 15,-2 1 0-15,-1-2 0 0,0 1 0 0,-1-1 128 16,-3-1-128-16,1 2 0 0,-1 0 0 0,0 11 0 16,-3-12 0-16,2 3 0 0,1 9 0 0,0 0 0 15,-4-9 0-15,4 9 0 0,0 0 0 0,0 0 0 16,0 0 0-16,0 0 0 0,0 0 128 0,-6 6-128 16,6-6 0-16,-4 12 128 0,4-12-128 0,-3 12 0 15,2-1 0-15,1 2 0 0,0 0 0 0,2 2 0 16,1 2 0-16,0 5 0 0,-1 0 160 0,1 5-160 15,-1 1 192-15,1 0-192 0,0 2 256 0,-1 0-48 16,1 0-16-16,-1 0 0 0,0 0-64 0,-1-1 0 16,0 1-128-16,1-1 192 0,-2-1-192 0,0 1 128 0,-2-1-128 0,2-5 0 15,-1 3 128-15,-2-1-128 0,-2 2 0 16,0 2 0-16,0 0 128 0,-2-2-128 0,-1-1 0 0,-1 0 144 16,0-5-144-16,0 1 0 0,-1-2 0 0,1-3 0 15,1-4 0-15,0-2-256 0,0-1 48 0,-1-4 0 31,0-1-2096-31,-2-5-400 0,2-2-96 0</inkml:trace>
  <inkml:trace contextRef="#ctx0" brushRef="#br0" timeOffset="131202.69">10453 8833 20271 0,'0'0'1792'0,"0"0"-1424"0,0 0-368 0,0 0 0 15,0 0 2256-15,0 0 384 0,0 0 80 0,0 0 16 16,0 0-2112-16,8 8-432 0,-8-8-64 0,9 11-128 16,-2 0 0-16,-1 0 128 0,1 2-128 0,-1 1 0 15,1 6 0-15,-1 2 0 0,-1-3 0 0,1 4 0 16,-1 1 384-16,-1 1 48 0,0 0 0 0,-2 0 0 16,1-1 304-16,1 1 64 0,-4 0 16 0,0 1 0 15,0-4-288-15,-1 2-48 0,-2 0-16 0,-1 0 0 16,0-3-272-16,0 1-48 0,-1-1-16 0,0-2 0 15,1 1-128-15,0-1 128 0,-1-3-128 0,1 0 128 16,1-2 80-16,1-2 16 0,2-12 0 0,-2 10 0 16,2-10-96-16,0 0 0 0,0 0-128 0,0 0 192 0,0 0-192 0,0 0 0 15,0 0 0-15,8-5 0 0,0-5 0 0,0-3 0 16,-2-4 0-16,2-2 0 0,1 1 0 0,0 0 0 16,2 1 0-16,-2 0 0 0,-1-1 0 0,1 2 0 15,-1 3 0-15,1 1 0 0,0 0 0 0,0 3-128 16,0 0 128-16,-1 3 0 0,-8 6 0 0,10-5 0 15,0 1 0-15,-10 4 144 0,11-3-144 0,0 2 0 16,-11 1 0-16,11 0 0 0,0 1 0 0,-2 2 0 16,0 1 0-16,0 1 0 0,-1 1-160 0,0 3 160 15,-2-2 0-15,2 5-144 0,1 1 144 0,1 0 0 16,-3 1 0-16,2 0 0 0,-1-4 0 0,0 0 0 16,0 2 0-16,0-1 0 0,0 0-240 0,-1-2 48 0,-7-9 0 15,10 10 0 1,-10-10-736-16,10 7-144 0,-10-7-16 0,10 6-9360 0,-10-6-1872 0</inkml:trace>
  <inkml:trace contextRef="#ctx0" brushRef="#br0" timeOffset="132028.26">11338 8745 13823 0,'-6'-2'1216'16,"-3"2"-960"-16,0 0-256 0,9 0 0 0,-8 2 6016 0,8-2 1168 15,0 0 240-15,0 0 32 0,0 0-6032 0,4 13-1200 16,1 0-224-16,1 0 0 0,1 0-128 0,0 5 128 16,-2 2-128-16,0 2 128 0,0-3 0 0,0 9-160 0,-1 2 160 15,0 2 0-15,-1 0-144 0,-1 0 144 0,-2 1 0 0,0-3-144 16,0-2 144-16,0-2 0 0,-1-1 0 0,0-1 0 15,1-2 192-15,0-4 0 0,-1 0 16 0,-1-3 0 16,2-4 64-16,0 0 16 0,0-11 0 0,3 9 0 16,-3-9-32-16,0 0 0 0,4 7 0 0,-4-7 0 15,0 0-64-15,0 0-32 0,10-4 0 0,-1-4 0 16,-1-3-160-16,0 1 0 0,-3-2 0 0,2 0 0 16,-1 1-208-16,1-2-80 0,-2-2-16 0,1 2 0 15,1 0 0-15,1 0 0 0,0 3 0 0,-1-2 0 16,0 2 112-16,1 2 32 0,2-1 0 0,-2 3 0 15,-8 6 160-15,9-3-208 0,-9 3 80 0,12-2 128 16,-12 2 0-16,13 4 0 0,-3-1 0 0,-10-3 0 16,12 4 0-16,-12-4 0 0,12 4 0 0,-12-4 0 15,13 5-144-15,-1-1 144 0,-12-4 0 0,13 4 0 16,-3-2 0-16,0 0 0 0,-10-2 0 0,14 1 0 0,-3 0 0 16,0 0 0-16,-11-1 0 0,11 3 0 0,-11-3 0 0,11 4 0 15,-11-4 0-15,0 0 0 0,8 8 0 0,-8-8-208 16,5 8 64-16,-1-1 16 0,-4-7 128 0,0 12-160 15,0-1 160-15,0 0-160 0,0-11 160 0,-2 11 144 16,2-11-16-16,-1 12-128 0,1-12 192 0,-2 11-64 16,-1 0 0-16,3-11-128 0,0 11 160 0,-1 0-160 15,-2-2 128-15,3-9-128 0,-4 10 160 0,0 0-160 16,4-10 192-16,-6 7-192 0,-1 0 144 0,7-7-144 16,-9 6 0-16,9-6 144 0,-10 3-144 0,2 1 0 15,0-4 144-15,8 0-144 0,-10 0 0 0,-1 0 128 16,1 0-128-16,-1 0 0 0,1-3 0 0,-2 2 128 0,0 0-128 15,-1 1 0-15,0-2 0 0,2-3 0 16,-2 0 0-16,-1 0 0 0,-1 0 0 0,2-1 0 0,0 2 0 0,1-1-128 16,0 1-64-16,1 2-16 0,0 0 0 0,2-2 0 15,0 3-96-15,9 1-16 0,0 0 0 0,0 0 0 32,0 0-1200-32,0 0-240 0,0 0-48 0,0 0-8688 0,0 0-1728 0</inkml:trace>
  <inkml:trace contextRef="#ctx0" brushRef="#br0" timeOffset="132586.93">12019 9162 11055 0,'0'0'976'0,"0"0"-784"0,0 0-192 0,-7 8 0 15,4 1 5488-15,0 1 1040 0,3-10 224 0,0 13 32 16,0-1-5312-16,1 0-1088 0,1-1-192 0,0 2-64 0,1 0-128 16,1 2 0-16,0 0 0 0,-1 1 0 0,0 0 0 0,0-2 0 15,1 0 0-15,-2-1 0 0,0 1 0 0,-1-1 0 16,1-2-160-16,-2-11 160 15,0 12-672-15,0-12-32 0,0 0-16 0,0 0-9440 16,0 0-1872-16</inkml:trace>
  <inkml:trace contextRef="#ctx0" brushRef="#br0" timeOffset="132766.47">12020 8973 35871 0,'0'0'1600'0,"0"0"320"0,0 0-1536 0,0 0-384 0,0 0 0 0,0 0 0 16,0 0 0-16,0 0-160 0,9 9 16 0,1-4 0 31,-10-5-2992-31,13 1-608 0,4-2-112 0,7 0-32 0</inkml:trace>
  <inkml:trace contextRef="#ctx0" brushRef="#br0" timeOffset="133268.87">12435 9177 33855 0,'0'0'1504'0,"0"0"304"0,0 0-1440 0,0 0-368 0,0 0 0 0,0 0 0 16,0 0 416-16,0 0 16 0,0 0 0 0,0 0 0 16,0 0-432-16,0 0-224 0,0 0 32 0,0 0 0 0,0 0 192 15,0 0 0-15,0 0 0 0,0 0-144 0,0 0 144 0,-9-2-160 16,-2 2 160-16,1 1-160 0,-1 4 160 0,1 2 0 15,0-1 0-15,0 2 0 0,3 1 272 0,-1-1 144 16,1 1 32-16,1 2 0 0,1-1-224 0,1 1-32 16,1-2-16-16,3-9 0 0,0 11 0 0,1 1 0 15,1-1 0-15,0-2 0 0,-2-9-176 0,0 0 192 16,7 9-192-16,-7-9 192 0,0 0-192 0,10 8 0 16,-10-8 0-16,9 5 0 0,-9-5 0 0,0 0 128 15,12 0-128-15,-2-4 0 0,-10 4 0 0,11-5 0 16,-3-2 128-16,0 1-128 0,-8 6 0 0,9-11 0 15,-3 2 144-15,-1 1-144 0,-1-2 0 0,0 1 128 16,0 0-128-16,0-2 0 0,-1 1 0 0,1-1 0 0,0 1 0 16,-2-2 0-16,1 0 0 0,1 2 0 15,0 1 0-15,-4 9 128 0,2-9-128 0,-2 9 0 0,0 0 0 0,0 0 0 16,0 0 0-16,0 0 0 0,0 0 0 0,0 0 0 16,0 0 128-16,8 6 64 0,-8-6 16 0,6 9 0 15,0 1 128-15,-2 1 32 0,0-2 0 0,-1 2 0 16,1-1-32-16,0 3 0 0,1 0 0 0,1-1 0 15,-1 1-144-15,1 0-16 0,0 3-16 0,0-3 0 16,2 0-160-16,0-3 0 0,1-1 144 0,0-1-144 16,0 1 0-16,-2-2 0 0,-7-7 0 0,6 8 0 31,-6-8-608-31,0 0-32 0,0 0-16 0,0 0-11360 0,0 0-2256 0</inkml:trace>
  <inkml:trace contextRef="#ctx0" brushRef="#br0" timeOffset="133770.31">12912 9033 20271 0,'0'0'1792'0,"0"0"-1424"16,0 0-368-16,0 0 0 0,-9 2 3296 0,9-2 592 15,0 0 112-15,-9 4 32 0,9-4-2880 0,-9 7-576 16,0-5-128-16,1 4 0 0,8-6-16 0,-11 7 0 0,0 1 0 0,-1 0 0 16,0-1-80-16,-1 0-16 0,0 4 0 0,0-1 0 15,-1-1-160-15,1 2-48 0,0-5 0 0,-1 3 0 16,3-1 112-16,-1 0 16 0,2 0 0 0,0 0 0 16,1-4-256-16,9-4 144 0,0 0-144 0,0 0 128 15,0 0-128-15,0 0 160 0,0 0-160 0,0 0 160 16,8 5-160-16,3-1 0 0,-1-2 0 0,2 0 0 15,1-2-176-15,1 0 176 0,2 2-128 0,-1 0 128 16,0-1 0-16,-1 3-128 0,-1-3 128 0,1 4 0 16,1-1 0-16,-1 3 0 0,-1-2 0 0,-1 2 0 15,-2 0 0-15,-1 0 0 0,-9-7 0 0,10 6 0 16,-4 2 0-16,-1 0 0 0,-5-8 144 0,4 10-144 16,-1 1 448-16,-1-1 0 0,0 1-16 0,-2-1 0 15,-2 2-112-15,1-3 0 0,-1 1-16 0,0 1 0 16,1-1-144-16,-2 1-32 0,3-11 0 0,-4 11 0 0,1 1-128 0,-1 0 128 15,-2-2-128-15,1 3 128 0,-1-2-128 0,-1 2-144 16,-2 0 144-16,0 0-208 0,-2-1-48 0,1 1-16 16,-2 1 0-16,1-4 0 15,-1 2-192-15,0 0-48 0,-2-6 0 0,1 1 0 16,0-3-2048-16,0-3-432 0,-7-2-80 0,8-3 0 0</inkml:trace>
  <inkml:trace contextRef="#ctx0" brushRef="#br0" timeOffset="140838.18">28729 2581 21183 0,'-15'2'1888'0,"0"2"-1504"0,-2 1-384 0,1 2 0 16,2-2 1216-16,2 3 192 0,3 2 16 0,0-3 16 16,0-2-832-16,9-5-160 0,-7 7-48 0,7-7 0 15,-4 11-80-15,6-2-32 0,3 2 0 0,-5-11 0 0,0 0 272 16,15 5 48-16,2 2 16 0,4-2 0 0,3 1 160 0,6-4 48 15,5-1 0-15,8 3 0 0,5-3-512 0,6 0-112 16,0-1-16-16,6-2 0 0,6-1-192 0,3 1 0 16,5-2 128-16,4 0-128 0,4 1 0 0,0 1 128 15,-1-2-128-15,-1-1 0 0,-2-3 224 0,0 2-48 16,-1 4-16-16,-3-2 0 0,-2 3-32 0,-8 1-128 16,-7 0 192-16,-3-2-64 0,-5 4-128 0,-2-1 160 15,-4-1-160-15,-2 4 160 0,-5 0-160 0,-3 0 0 16,-3 1 0-16,-3-4 0 0,-3 2 0 0,-3-2-144 15,-3-1 0-15,-3 0 0 0,-2 0 16 0,-1-1 0 16,-12 1 0-16,0 0 0 0,9-4 128 0,-9 4 0 16,0 0-144-16,0 0 144 0,-7-4 0 0,-7 4 0 0,-4 4-144 15,-7 0 144 1,-6 2-448-16,-7 3-16 0,-6 2-16 0,-3 1 0 16,-5 1-320-16,-4 0-64 0,-4-2-16 0,-7 0 0 15,-6-2 288-15,-2 1 48 0,-3 1 16 0,-1 2 0 0,0 0 336 0,-1-3 64 0,-1 1 128 0,1-2-208 16,-4-1 208-16,5 1-144 0,2 1 144 0,4-1-128 31,1 1-704-31,3-5-128 0</inkml:trace>
  <inkml:trace contextRef="#ctx0" brushRef="#br0" timeOffset="146541.81">9037 10455 7359 0,'0'0'656'0,"0"0"-528"0,0 0-128 0,0 0 0 0,0 0 2624 0,0 0 480 15,0 0 96-15,0 0 32 0,0 0-1696 0,0 0-352 16,0 0-64-16,0 0-16 0,0 0-288 0,0 0-64 16,-4 9-16-16,4-9 0 0,-3 13-16 0,1-4 0 15,1 2 0-15,1 2 0 0,-1 4-192 0,-1 1-32 16,1 3-16-16,0 2 0 0,1 2-160 0,-2 25-48 15,1-5 0-15,0-6 0 0,-3 2 0 0,0 1 0 16,0 1 0-16,-2 4 0 0,-2 3-112 0,-1 0-32 16,-1 3 0-16,3-2 0 0,-1-3-128 0,0-5 0 15,0-3 0-15,0-4 128 0,2-2-128 0,-1-4 0 16,1-1 144-16,-1-2-144 0,1-4 0 0,2 1-128 0,-1-4 0 16,-1-4-9472-16,3-3-1904 15</inkml:trace>
  <inkml:trace contextRef="#ctx0" brushRef="#br0" timeOffset="147051.81">9209 11022 29023 0,'0'0'1280'0,"0"0"272"0,0 0-1232 0,0 0-320 0,0 0 0 0,0 0 0 16,0 0 0-16,-2 11 160 0,2-11-160 0,0 0 128 0,-1 11-128 0,1-11-272 15,-2 10 64-15,0 0 16 0,-2 0 192 0,0 1-144 16,-1 1 144-16,-2 1-128 0,1 1 128 0,-4 0 0 16,0 1 128-16,1 0-128 0,0 2 400 0,0-1 16 15,1-1 0-15,0 2 0 0,-1-2 16 0,2 0 0 16,1 1 0-16,1 1 0 0,1-1-224 0,1-2-32 15,2-1-16-15,2 0 0 0,2-1-160 0,2 0 0 16,1-2 0-16,2 0 128 0,1 0-128 0,3-4 0 16,1 1 0-16,1-1 0 0,3-2 0 0,0-1 0 15,0 0 0-15,0-3 0 0,-2 0 0 0,-1-2 0 16,-1-1 0-16,1 1 0 0,1-4 0 0,-1 1 0 16,-1 0 0-16,0-4 0 0,-1 0 176 0,-2 0-48 15,-1 0-128-15,-1-1 192 0,-3 0-16 0,1 0-16 0,-2-1 0 16,-1-1 0-16,-3 1 144 0,0-1 16 0,-1-1 16 0,-1-1 0 15,-2-1 32-15,0 1 0 0,0 0 0 0,-3-2 0 16,-2 3-176-16,0 0-48 0,-1-2 0 0,-1 2 0 16,-1-2 48-16,2 2 16 0,0-2 0 0,0 4 0 15,1 0-80-15,2 1 0 0,0 1-128 0,0 0 192 16,2 1-192-16,-1 0 0 0,6 8 0 0,0 0-160 31,-4-5-448-31,4 5-96 0,0 0 0 0,0 0-16 16,0 0-2000-16,0 0-400 0</inkml:trace>
  <inkml:trace contextRef="#ctx0" brushRef="#br0" timeOffset="147772.84">9636 11038 13823 0,'0'0'1216'0,"0"0"-960"16,0 0-256-16,-9 6 0 0,9-6 3888 0,-8 3 720 15,8-3 160-15,-5 8 32 0,5-8-3184 0,-4 12-624 16,4-12-128-16,-2 11-32 0,2 0-400 0,0-11-96 16,3 11-16-16,0 1 0 0,-1 0-144 0,1-3-48 15,1 1 0-15,0 2 0 0,0 0-128 0,-1 1 0 0,1 0 0 16,-1 4 128-16,-2-1-128 0,2 4 0 0,0-1 0 0,-1-1 0 15,-2 0 304-15,3 0-32 0,-1-5 0 0,0 1 0 16,-2-3 96-16,2 1 16 0,1-3 0 0,-1-1 0 16,-2-8 0-16,4 8 0 15,-4-8 0-15,0 0 0 0,9 8-96 0,-9-8-16 0,0 0 0 16,11 4 0-16,-11-4-64 0,0 0-16 0,10-3 0 0,-10 3 0 16,9-1-48-16,-9 1-16 0,10-2 0 15,-10 2 0-15,0 0-128 0,0 0 0 0,0 0 144 0,9 0-144 16,-9 0 0-16,0 0 0 0,10 2 0 0,-10-2 0 15,0 0 0-15,11-3 144 0,-4-4-144 0,1 2 0 16,0-1 0-16,1 1 0 0,-1-5 0 0,0 3 0 16,0-3 160-16,-1 1-160 0,1 1 128 0,0-2-128 15,1 2 0-15,-1 0 0 0,0 1 128 0,0 1-128 0,-8 6 0 16,10-6 0-16,1 2 0 0,-2-1 0 0,-9 5 0 16,10-2 0-16,-10 2 0 0,12 3 0 0,-3 1-160 0,0 0 160 15,-9-4 0-15,11 9-144 0,-2-1 144 0,0 1 0 16,1 1-144-16,1-1 144 0,-1-1 0 0,1 1 0 15,-2 1-144-15,1-3 144 0,2 3 0 0,0-4 0 16,-2 2 0-16,2-2 0 0,-1 0 0 0,0 0 0 16,-11-6 0-16,12 4 0 0,-1-1 128 0,0-1-128 15,-11-2 0-15,10 0 144 0,-1-2-16 0,0-1-128 16,1-2 192-16,0 1-64 0,-2 0 128 0,0-3 0 16,-8 7 16-16,9-9 0 0,-1 2-32 0,-2-3-16 15,-1 1 0-15,1 0 0 0,-1-1 16 0,0-2 0 0,-1-4 0 0,0 2 0 16,-2-4-96-16,1-1-16 0,0 0 0 0,-3-1 0 15,1 0 0-15,0-4-128 0,1-3 192 16,-2 2-64-16,0 1-128 0,0 2-192 16,0 3 32-16,1 0 16 0,-1 5 144 0,0 4-208 0,0 2 80 0,0 8 128 31,0 0-1376-31,0 0-160 0,0 0-16 0,0 0-10864 0,0 0-2176 0</inkml:trace>
  <inkml:trace contextRef="#ctx0" brushRef="#br0" timeOffset="148520.06">11049 10961 22511 0,'0'0'992'0,"0"0"224"0,0 0-976 0,0 0-240 0,0 0 0 0,0 0 0 16,0 0 1136-16,0 0 176 0,0 0 32 0,0 0 16 16,0 0-48-16,0 0-16 0,0 0 0 0,0 0 0 15,0 0-208-15,0 0-32 0,-3 12-16 0,3-12 0 0,-1 11-384 0,1 1-80 16,0 0 0-16,1 1-16 16,2 0-128-16,1 1-32 0,0 2 0 0,1 2 0 0,0 0 32 0,2 1 0 15,-1-1 0-15,1 0 0 0,-1 0 80 0,1 1 32 16,-2-1 0-16,2 0 0 0,-2 2-128 0,0-3-32 15,0-2 0-15,-1 1 0 0,0-2-208 0,0 2-48 16,0-3-128-16,0-1 192 0,0-1-32 0,0-4-16 16,-4-7 0-16,6 8 0 0,-6-8 48 0,11 6 0 15,-2-3 0-15,-9-3 0 0,10 0 176 0,1-1 32 16,-1-2 16-16,0-2 0 0,1-3-160 0,1-1-16 16,-3-2-16-16,-1 0 0 0,-2-4-16 0,1-2 0 15,-1 0 0-15,1-3 0 0,-1-1-64 0,-2-3-16 0,1 0 0 16,0-3 0-16,2-4-128 0,-1 0 0 0,0 1 0 15,-1 3 128-15,0 2-128 0,0 1 0 0,-1 1-192 16,0 2 192-16,0 1-272 0,1 2 64 0,1 1 16 0,-1 3 0 31,0 1-304-31,0 1-48 0,0 3-16 0,1 2 0 16,-6 7-1744-16,9-6-336 0,1 2-80 0,2 3-9376 0,0 2-1856 0</inkml:trace>
  <inkml:trace contextRef="#ctx0" brushRef="#br0" timeOffset="149054.84">11780 10979 9215 0,'0'0'400'0,"0"0"96"0,0 0-496 0,0 0 0 0,0 0 0 0,0 0 0 0,-5-6 3520 0,5 6 592 16,-6-6 128-16,6 6 32 0,-8-2-2496 0,8 2-496 15,-11-3-112-15,2 2-16 0,-1 0 112 0,1-1 16 16,-2 2 0-16,2 0 0 0,0 2-400 0,0 0-80 16,0 1-16-16,0 1 0 0,1 1-352 0,-1 1-80 15,0 2-16-15,-1 3 0 0,0-1-336 0,0 3 144 16,-1 2-144-16,2 0 0 0,0 2 128 0,1 1-128 16,0 2 0-16,3 0 0 0,0-2 304 0,1 0-48 15,1 0-16-15,2 1 0 0,4 0 16 0,-1-1 0 16,3-2 0-16,2 0 0 0,1-2-128 0,1-5 0 15,0-1-128-15,1-2 192 0,4 1-192 0,-4-1 144 0,0-6-144 16,1 0 128-16,-1 0 0 0,1 0-128 16,0-5 192-16,0 1-64 0,-2-2-128 0,0-2 192 0,-1-2-192 0,0 0 192 15,-2-1-64-15,-1-1-128 0,1-1 192 0,-2-1-64 16,-2-1-128-16,1 0 0 0,-1-1 144 0,-2-4-144 16,-1-3 0-16,0-2 0 0,-2 2 0 0,1 1 0 15,-1 1 0-15,0 2 0 0,2 6 0 0,0 0 0 16,-1 4 0-16,2 9-160 0,0 0 160 0,0 0 0 15,0 0 0-15,0 0 0 0,0 0 0 0,0 0 0 16,0 0 0-16,0 0 0 0,3 13 0 0,0 3 0 16,-2-2 0-16,2 3 0 0,-1-1 0 0,3 3 0 15,2-2 0-15,-2 0 0 0,-1 0 0 0,3-1 0 16,-1 0 0-16,2-2 0 0,0 0 0 0,1 1 0 16,1-2-496-16,2-2 16 0,2 0 0 15,1-2 0-15,2-1-2336 0,-2-2-448 0,2-1-112 16</inkml:trace>
  <inkml:trace contextRef="#ctx0" brushRef="#br0" timeOffset="149471.44">12035 11330 6447 0,'0'0'576'0,"0"0"-576"16,0 0 0-16,0 0 0 0,0 0 3968 0,0 0 704 15,0 0 128-15,-2 10 16 0,2-10-3424 0,0 0-688 16,0 0-144-16,0 0-32 0,0 0-192 0,0 0-32 0,0 0-16 0,0 0 0 16,11 4 144-16,-11-4 16 0,0 0 16 0,0 0 0 15,0 0 608-15,10-2 112 0,-10 2 32 0,0 0 0 16,7-10 384-16,-2 4 96 0,-2-4 16 0,-1 0 0 16,-2 1-368-16,0-2-64 0,0-2 0 0,0-3-16 15,0-1-480-15,1 0-80 0,1-1-32 0,-1-2 0 16,2-3-368-16,-1 1-80 0,0-2-16 15,0 2 0-15,1-4-208 0,-1 2 0 0,0 1 0 0,-1-2 0 16,0 4 0-16,1 0 0 0,-2 2 0 0,0 1 0 16,0 1 128-16,-2 2-128 0,1 1 0 0,-2 1 144 15,1 4-144-15,-1 1 0 0,1-1 0 0,2 9 0 16,-3-7 0-16,3 7 0 0,0 0 0 0,0 0 0 16,0 0-192-16,0 0 192 0,10-6-160 0,2 3 160 15,1 3-224-15,1 3 48 0,1-3 16 0,0 4 0 16,2 1-160-16,2 1-16 0,-2 2-16 0,2 1 0 15,2 2-1632-15,0-1-336 16,-2 3-64-16,2-2-9392 0,0 0-1888 0</inkml:trace>
  <inkml:trace contextRef="#ctx0" brushRef="#br0" timeOffset="162779.65">15079 10455 5519 0,'0'0'496'0,"0"0"-496"0,0 0 0 0,0 0 0 15,0 0 3792-15,0 0 672 0,0 0 128 0,0 0 16 16,0 0-3200-16,0 0-640 0,-9 3-128 0,9-3-16 16,0 0 32-16,0 0 16 0,0 0 0 0,0 0 0 15,-4 13-96-15,2-3-32 0,4 3 0 0,0 2 0 16,1-1 112-16,2 2 32 0,0 0 0 0,2 3 0 0,-1 2-128 0,0 1-32 15,-1-3 0-15,-1 5 0 0,1-2-144 0,-2 1-48 16,-3 2 0-16,1-1 0 0,-1-2-64 0,0-1-16 16,-3 1 0-16,1-3 0 0,-2 2-16 0,0-1-16 15,-1-3 0-15,-1-2 0 0,1-2 96 0,1 2 32 16,0-3 0-16,2-2 0 0,2-10 32 16,-3 10 0-16,3-10 0 0,0 0 0 0,0 0-128 0,0 0-32 15,0 0 0-15,0 0 0 0,0 0-32 0,0 0 0 16,0 0 0-16,0-11 0 0,1-1-48 0,2-1-16 15,0-5 0-15,1 1 0 0,0 0-128 0,1-2 192 16,-1 0-192-16,1 1 192 0,1 1-192 0,0 2 0 16,-1 2 0-16,-1 2 0 0,0-1 0 0,1 1 0 0,0 2 0 15,0 3 0-15,0-2 0 0,-5 8 0 0,10-7 0 0,-1 2 0 16,-9 5-160-16,13-2 160 0,-1 0 0 0,-2 2-144 16,-10 0 144-16,14 6-128 0,-1 0 128 0,0 1-128 15,0 0 128-15,0 4 0 0,-1-3-144 0,0 2 144 16,0-1 0-16,-1 3 0 0,1-2 0 0,-1 1 0 15,-1 2 0-15,0-1 0 0,-2 2 0 0,1 3 0 16,-1-4 0-16,1 4 0 0,0-4 0 0,-1 1 0 31,0 2-416-31,0-3-16 0,0 0 0 0,0-1 0 0,-2-1 192 0,1 0 48 0,-7-11 0 0,6 13 0 32,-6-13-1856-32,5 10-384 0,-5-10-64 0,3 11-11888 0</inkml:trace>
  <inkml:trace contextRef="#ctx0" brushRef="#br0" timeOffset="163331.04">15675 10767 26719 0,'0'0'1184'0,"0"0"240"0,0 0-1136 0,0 0-288 0,0 0 0 0,-7 9 0 0,4 3 2496 0,2 1 432 15,1 0 80-15,3 2 32 0,-1 2-2336 0,1 3-480 16,0 1-96-16,-1 1 0 0,1-1-128 0,-1 0 0 16,1-1 0-16,1-3 0 0,-1 0-256 0,-1 0-32 15,2 0 0-15,0-2 0 16,-4-15-352-16,4 13-80 0,-4-13-16 0,0 0 0 15,0 0-1376-15,0 0-256 0,0 0-64 0</inkml:trace>
  <inkml:trace contextRef="#ctx0" brushRef="#br0" timeOffset="163494.5">15720 10567 32255 0,'0'0'2864'0,"-6"-9"-2288"0,-2 3-576 0,1 0 0 16,7 6 1328-16,0 0 144 0,0 0 48 0,0 0 0 31,0 0-4144-31,0 0-816 0</inkml:trace>
  <inkml:trace contextRef="#ctx0" brushRef="#br0" timeOffset="164144.01">16110 10837 6447 0,'0'0'576'0,"0"0"-576"0,0 0 0 0,0 0 0 0,0 0 3776 0,0 0 640 16,0 0 128-16,1-9 16 0,-1 9-3184 0,0 0-640 15,-2-9-128-15,-1 2-32 0,3 7 288 0,-6-6 48 16,-2-3 16-16,-1 3 0 0,0 1-144 0,-1 1-16 15,0 0-16-15,0 2 0 0,-1 2 112 0,1-3 32 16,-2 2 0-16,0 2 0 0,0 2-384 0,2-2-64 16,0 4 0-16,1-1-16 0,-1 1-304 0,1 2-128 15,0 1 0-15,0-2 128 0,0 2-128 0,0 1 0 0,0 0 0 16,1 3 0-16,0 1 0 0,1 2 0 16,0 0 0-16,0-1 0 0,2 1 0 0,2-1 0 0,3 1 0 0,0-1 0 15,0-14 0-15,4 13 0 16,3-3 0-16,1-1 0 0,2-2 0 0,0-1 0 15,2 0 160-15,0-4-160 0,1-2 256 0,0-1-64 0,0-2-16 16,0 1 0-16,1-2-176 0,1-1 0 0,0-2 0 0,1-1 0 16,0 0 0-16,-1 1 0 0,1-1-192 0,-2-4 192 15,1 2-192-15,-1 2 192 0,-4-3-160 0,1 2 160 16,-3-1 0-16,-1-1 0 0,0 2 0 0,-1-1 0 16,0 1 0-16,-2 0 0 0,-4 9 0 0,2-11 0 15,0 1 192-15,-2 10 0 0,0-9-16 0,0 9 0 16,0 0 16-16,0 0 0 0,0 0 0 0,-10-2 0 15,10 2-192-15,-9 4 192 0,1 1-192 0,2 2 192 16,-1 1-192-16,2 2 0 0,0 1 0 0,1 0 0 16,1 4 0-16,2-1 192 0,0 0-192 0,1 3 192 15,1 0-64-15,0 3-128 0,1 1 192 0,2 4-64 16,1 2-128-16,0 0 192 0,0 5-192 0,1-2 192 0,-1-2-192 16,0 1 0-16,0 0-160 0,-1-1 160 0,-1 1 0 15,-2-2 0-15,0-2 208 0,-1 0-64 0,-2-3-144 0,-2 2 0 16,-4-5 0-16,0 2 0 0,0-3 0 0,-1-1 0 15,-1-1 0-15,-1-2 128 0,0-1-128 0,-2-1 0 16,-2-3 0-16,0-1 0 0,-2-2-176 0,0 0-64 16,-2-9-16-16,2-1 0 15,1-2-272-15,1-4-64 0,1-4-16 0,1-4 0 16,0-4-1376-16,2-4-288 0,4-6-48 0</inkml:trace>
  <inkml:trace contextRef="#ctx0" brushRef="#br0" timeOffset="164658.68">16356 10436 23951 0,'0'0'1056'0,"0"0"224"0,-10 1-1024 0,10-1-256 0,0 0 0 0,0 0 0 16,-5 8 3504-16,5-8 640 0,4 13 128 0,2-3 16 16,1 2-3776-16,1 0-752 15,-2 1-144-15,1 1-48 0,-1 2 224 0,-1 3 32 0,-1 7 16 0,-1-1 0 0,-3 2 32 0,-3 3 0 16,-1 2 0-16,-2-2 0 0,-2-2 128 0,0 0 0 16,-4-1 160-16,2 0-160 0,-2 2 448 0,1-3 0 15,-1-2 0-15,0-1 0 0,0-1 352 0,1-1 64 16,0-3 16-16,2-1 0 0,0-2-144 0,2-2-32 15,2-1 0-15,5-12 0 0,0 0-352 0,0 0-80 16,-5 7-16-16,5-7 0 0,0 0-112 0,0 0-16 16,0 0-128-16,-1-10 192 0,-1-2-192 0,4-1 144 15,0-1-144-15,1-2 128 0,-1-1-128 0,2 3 0 16,0-4 0-16,2 3 0 0,-1 2 0 0,0 1 0 16,-1 3 0-16,-4 9 0 0,6-6 0 0,-6 6 0 15,11-4 0-15,-1 4 0 0,1 5 128 0,3 0-128 16,4 3 0-16,2 1 128 0,1 0-128 0,2 4 0 0,-2-1 0 15,2 0 0-15,0 0 0 0,-1 1 0 0,0 0 0 16,-1 0 0-16,-2-3 0 0,0 1 0 0,-4 2 0 16,1 0 0-16,-2-3 0 0,-2 2 0 0,-3 1-144 0,-1-3 144 15,0 2-368-15,-2-1-16 0,0-1 0 0,-1-4 0 32,-5-6-1728-32,5 11-368 0,-2-2-64 0</inkml:trace>
  <inkml:trace contextRef="#ctx0" brushRef="#br0" timeOffset="166525.88">17283 10632 6447 0,'0'0'576'0,"0"0"-576"0,0 0 0 0,0 0 0 15,0 0 5200-15,0 0 944 0,0 0 176 0,0 0 32 16,0 0-4384-16,0 0-880 0,-7 8-192 0,1 3-16 16,5 2-176-16,0 2-16 0,1 2-16 0,1 2 0 0,2 0-208 0,-1 2-32 15,2 0-16-15,0 0 0 0,0-4-208 0,1 1-32 16,-1 0-16-16,0 3 0 0,-1-3 80 0,1 0 16 15,-1-1 0-15,1 0 0 0,-1 0 144 0,-2-1 48 16,2-2 0-16,-1 1 0 0,0-2-208 0,0-2-48 16,-2-11 0-16,3 12 0 0,-3-12 48 0,0 0 0 15,0 0 0-15,0 0 0 0,9 5 336 0,-9-5 64 16,12-5 0-16,-2-1 16 0,1-3-176 0,-2-1-32 16,0-1-16-16,1-4 0 0,1 0-128 0,-1-1-32 15,2 2 0-15,-2-5 0 0,-2 0-96 0,0-3-32 16,1 2 0-16,0-1 0 0,-1-1-144 0,0 0 128 15,-2 0-128-15,2 1 128 0,-1-1-128 0,1 2 0 0,-1 1 0 16,0 3 0-16,0 4 0 0,-2-1-272 0,0 0 64 16,0 4 16-1,-1 1-256-15,-4 8-64 0,0 0 0 0,0 0 0 16,11-2-832-16,-11 2-160 0,13 2-32 0,-2 0-16 16,-11-2-1536-16,13 5-304 0,-1-3-64 0</inkml:trace>
  <inkml:trace contextRef="#ctx0" brushRef="#br0" timeOffset="167081.9">18025 10655 19343 0,'0'0'1728'0,"-6"-6"-1392"0,-3 1-336 0,-1 0 0 0,0-2 3280 0,0 5 592 16,-1-2 112-16,2 1 32 0,0 1-2992 0,-2 2-608 16,1 2-112-16,0 0-32 0,-2 3-16 0,0-1-16 15,0 2 0-15,-1 2 0 0,-1 4-240 0,0-2 128 16,-1 3-128-16,0 2 0 0,-1 2 144 0,2 1-144 16,1-1 128-16,1 2-128 0,2 1 304 0,0-1-32 15,1 0 0-15,3-1 0 0,-1 0 112 0,2 2 32 16,1-2 0-16,3 2 0 0,1-4 16 0,1 0 0 15,2 0 0-15,-1-3 0 0,2-1-176 0,1-2-48 0,2 0 0 16,1-3 0-16,-8-7-208 0,12 3 128 0,1-2-128 0,0-2 0 16,0-2 0-16,1-4 0 0,0 1 0 0,1-1 0 15,-2-7 0-15,0 1 0 0,-2 0 0 0,-1 0 0 16,-4 0 0-16,1 1 0 0,-2-2 0 0,0-1 0 16,-1 1 192-16,-1 0-48 0,-1-2-16 0,1 0 0 15,-2 1 32-15,2 2 0 0,-2 1 0 0,0 3 0 16,-1 9-160-16,0 0 0 0,0 0 0 0,0 0 128 15,3-9 0-15,-3 9-128 0,0 0 192 0,0 0-64 16,0 0-128-16,12 4 160 0,-2 1-160 0,-1 1 160 16,-1 2-32-16,-1 1 0 0,0 3 0 0,1 1 0 15,0 0-128-15,-1 0 192 0,-1 0-192 0,1 2 192 16,0 0-192-16,0 1 0 0,-1-2-192 0,1 3 192 16,-1 0-304-16,1-1 64 0,-2-1 16 0,2-2 0 15,-1-1-400 1,1-1-80-16,-7-11 0 0,8 11-16 0,-2-3-1104 0,-6-8-224 0,0 0-32 0,11 5-8480 15,-11-5-1712-15</inkml:trace>
  <inkml:trace contextRef="#ctx0" brushRef="#br0" timeOffset="167462.96">18196 11008 2751 0,'0'0'256'0,"0"0"-256"16,0 0 0-16,0 13 0 0,0-13 6128 0,1 12 1168 0,2-1 256 0,-3-11 32 16,0 0-5856-16,5 10-1184 0,-5-10-224 0,0 0-64 15,0 0 128-15,11 7 0 0,-11-7 16 0,0 0 0 16,0 0 288-16,0 0 48 0,0 0 16 0,0 0 0 16,0 0 240-16,0 0 48 0,0 0 16 0,0 0 0 15,6-6 224-15,-6 6 32 0,3-11 16 0,-2 0 0 16,-4-1-432-16,1-1-64 0,-2-4-32 0,1 0 0 15,-1-1-416-15,2-3-64 0,0-3-32 0,1 5 0 16,1-3-160-16,1 1-128 0,2 0 144 0,0 0-144 16,1 0 0-16,-1 0 0 0,1 2 0 0,2 2 0 15,0 1 128-15,2 2-128 0,1-2 0 0,1 5 144 16,2 0-144-16,1 1 0 0,0 1 144 0,2-1-144 16,3 1 0-16,-1 3 0 0,-2-1 0 0,1 2 0 15,1 0 0-15,1 2 0 0,1 3-160 0,0 2 160 16,-1-1-592-16,3 1-16 0,0 1 0 0,1 2 0 15,-1-1-1456-15,0 0-304 0,0 1-48 16,-2-2-15504-16</inkml:trace>
  <inkml:trace contextRef="#ctx0" brushRef="#br0" timeOffset="171825.92">15280 8571 8287 0,'0'0'736'0,"0"0"-592"0,0 0-144 0,0 0 0 15,0 0 2960-15,0 0 560 0,0 0 128 0,0 0 0 16,0 0-2464-16,0 0-496 0,0 0-112 0,0 0 0 16,0 0-384-16,0 0-64 0,0 0 0 0,0 0-128 0,0 0 160 0,0 0-160 15,0 0 128-15,1 12-128 0,-1-12 304 0,-3 14-32 16,-1 1 0-16,-1-2 0 0,0 1 320 0,-2 2 64 15,0-3 16-15,-1 5 0 0,0 4-32 0,-1 2 0 16,-2-4 0-16,1 5 0 0,0 0-16 0,-2 4-16 16,0 3 0-16,-1 2 0 0,0 3 32 0,1-2 0 15,1-1 0-15,0-2 0 0,2-2-192 0,1 0-16 16,0-5-16-16,0 0 0 0,1-2-288 0,0-1-128 16,2-1 0-16,1-1 128 0,0-3-128 0,2-3 0 15,0-2 0-15,1-2 0 16,0-1-448-16,1-9-128 0,0 10-32 0,0-10 0 15,0 0-2256-15,0 0-448 0</inkml:trace>
  <inkml:trace contextRef="#ctx0" brushRef="#br0" timeOffset="172378.23">15414 8979 11967 0,'0'0'1072'0,"0"0"-864"0,0 0-208 0,0 0 0 0,0 0 3712 0,0 0 688 16,0 0 144-16,-7 7 16 0,7-7-3536 0,0 0-704 15,-7 6-128-15,7-6-48 0,-7 8-144 0,2 1 0 16,0-2 0-16,-1 1 0 0,6-8 0 0,-6 10 0 16,1-1 0-16,-1 2 0 0,1-2 0 0,1 1 0 15,-1 1 0-15,0 2 0 0,0 0 0 0,1 2 0 16,-1-2 192-16,1 4-64 0,0 3 304 0,0-3 48 16,0 0 16-16,1 1 0 0,1-1-240 0,2 1-32 15,1-2-16-15,2-1 0 0,0-1-208 0,3 0 144 16,0-1-144-16,2-5 128 0,0-2-128 0,1-1 0 0,0 1 0 0,2-4 0 15,0-2 0-15,0 0 0 0,-11 0 0 16,13-4-176-16,-2-1 176 0,0-1-160 0,-2-3 160 16,0-1-160-16,0-1 160 0,-1 0 0 0,-1-1 128 0,-1-1-128 15,1-1 208-15,-1 0-16 0,-1-2-16 0,1 0 0 16,-4 1 144-16,1-3 48 0,-3 1 0 0,0 0 0 16,-1-3-112-16,-2 2 0 0,2 1-16 0,-2 1 0 15,-1 1-80-15,0 0-16 0,0 0 0 0,0 0 0 16,2 2 16-16,-1 0 0 0,1 4 0 0,-1 3 0 15,-2-1-160-15,5 7-176 0,0 0 48 0,0 0 0 32,0 0-576-32,0 0-96 0,-9 5-32 0,9-5 0 15,-7 6-1504-15,7-6-304 0,-5 7-64 0,5-7-5200 0,0 0-1040 0</inkml:trace>
  <inkml:trace contextRef="#ctx0" brushRef="#br0" timeOffset="173136.02">15708 9007 27647 0,'0'0'2448'0,"0"0"-1952"15,0 0-496-15,0 0 0 0,0 0 2176 0,0 0 352 16,-5 9 64-16,5-9 16 0,0 9-2032 0,3 1-384 0,2-2-192 16,-5-8 160-16,7 9-160 0,-1 0 0 0,1 1 0 0,-2-1 0 15,-1 1 0-15,1 2 0 0,0 0 0 0,-1 1 0 16,-1 0-144-16,-2 2 144 0,0 5 0 0,2-6 0 16,-2-1 0-16,2 0 0 0,-2 0 0 0,2 2 0 15,-1-1 0-15,1-2 0 0,0-2 192 0,-1-1-48 16,2 0 16-16,1 1 0 0,-5-10 0 0,8 6 0 15,-8-6 32-15,12 4 0 0,-2 0 0 0,1-4 0 16,-11 0 0-16,11-3 16 0,0 1 0 0,-11 2 0 16,10-7-208-16,-1 2 144 0,-1 0-144 0,-8 5 128 15,8-7-128-15,-1 2 0 0,-2-4 144 0,-5 9-144 16,6-7 0-16,-6 7 128 0,6-6-128 0,-6 6 0 16,0 0 0-16,9-4 0 0,-9 4 0 0,0 0 128 15,10-3-128-15,-10 3 128 0,11-4-128 0,-1 0 128 16,-10 4-128-16,10-2 176 0,-10 2-176 0,12-5 192 15,0 1-192-15,-3-1 128 0,-1-1-128 0,-8 6 128 0,10-6-128 0,-1 2 0 16,-9 4 0-16,10-7 128 0,-3 1-128 0,1-1 0 16,-8 7 0-16,8-8 0 0,-8 8 0 0,0 0 0 15,9-6 0-15,-9 6 0 0,0 0 0 0,11-1 0 16,-11 1 0-16,0 0 0 0,0 0 176 0,10 6 0 16,-10-6 0-16,8 11 0 0,-2-2 64 0,-6-9 16 15,4 5 0-15,0 0 0 0,-4-5-128 0,5 5 0 16,1 1-128-16,-1-2 192 0,0-1-32 0,0 1-16 15,6 3 0-15,-11-7 0 0,10 1 0 0,-10-1 0 16,13 3 0-16,-13-3 0 0,11-2-16 0,-11 2 0 16,11 0 0-16,-11 0 0 0,11 0 64 0,-11 0 0 15,0 0 0-15,10-1 0 0,-10 1-16 0,0 0 0 0,11-4 0 16,-11 4 0-16,10-4-16 0,-2-2 0 0,-8 6 0 0,9-9 0 16,-3-2 32-16,1 2 16 0,-1 1 0 0,1-3 0 15,-2-1 16-15,0-1 0 0,1-2 0 0,-4 0 0 16,1-3-224-16,1 1 144 0,0-2-144 0,0 1 128 15,0-1-128-15,-2 0 0 0,1 0 0 0,-1-2 0 16,0 1 0-16,-1 3 0 0,-1 3-192 0,0 1 192 31,0 5-592-31,0 8 0 0,0 0 0 0,0 0 0 16,0 0-1648-16,0 0-320 0,0 0-64 0,0 0-15040 0</inkml:trace>
  <inkml:trace contextRef="#ctx0" brushRef="#br0" timeOffset="174561.63">17027 8540 27007 0,'0'0'1200'0,"0"0"240"0,0 0-1152 0,0 0-288 0,-10 5 0 0,10-5 0 0,0 0 1104 0,0 0 176 16,0 0 16-16,0 0 16 0,-3 9-896 0,1 0-176 15,4 3-48-15,-1-3 0 0,1 3-192 0,1 1 0 16,-2-1 0-16,2 1 0 0,0 1 0 0,-1 2 0 15,-1-2 0-15,1 3 0 0,-2 4 384 0,0 1 0 16,0 0-16-16,-2 2 0 0,1-1 128 0,-1 2 16 16,-1 1 16-16,-1 3 0 0,0-3-64 0,0 0-16 15,0-1 0-15,0-2 0 0,0 1-32 0,2-4-16 0,-1-1 0 16,1-2 0-16,0-2-192 0,2-2-32 0,0-1-16 16,0-2 0-16,2 1-160 0,-2-11 160 0,0 0-160 0,0 8 160 15,0-8-160-15,0 0 160 0,0 0-160 0,0 0 160 16,0 0-160-16,0 0 160 0,0 0-160 0,-8 4 160 15,0-2-160-15,8-2 0 0,-9-1 0 0,9 1 0 16,-8-5 128-16,8 5-128 0,-6-8 0 0,2-1 128 16,1 0 0-16,3 1-128 0,0-4 192 0,3 2-64 15,-1-1-128-15,2 1 160 0,1-3-160 0,2-2 160 16,1 1-160-16,1 0 0 0,1-4 0 0,1 1 0 16,-1-3 0-16,1 2 0 0,0 1-160 0,1 1 160 15,-2 2-256-15,1 1 32 0,-1 0 16 0,1 2 0 16,-1 2 80-16,-1 1 128 0,-1-1-208 0,1 4 80 15,2 1 128-15,-1 0 0 0,2 0 0 0,0 2 0 0,-1-1 0 16,2 2-128-16,0-1 128 0,0 4 0 0,0 0 0 16,0 2-160-16,2 1 160 0,-2 2 0 0,-1 1-144 15,-1 2 144-15,0 2 0 0,-2 1-144 0,-3-1 144 0,1 5 0 16,-2 0-144-16,0 0 144 0,-1-2 0 0,-1 1 0 16,-3 0 0-16,-1 1 0 0,-1 1 0 0,0-3 0 15,-2 0 0-15,0-2 0 0,-1 0 0 0,-1-3 0 16,0 1 0-16,-2-2 0 0,-2-1 0 0,-1-1 0 15,-1 1 128-15,-1 3-128 0,-1-2 176 0,0 0-48 16,-3-1-128-16,0 0 192 0,-1-1 32 0,1 1 0 16,-2 0 0-16,1-1 0 0,-1-2-224 0,-1-1 144 15,2 0-144-15,0-3 128 0,1-1-128 0,0 0-144 16,1 0 144-16,-1 0-208 16,1-3-416-16,2 1-80 0,1-2 0 0,3 1-16 15,-2 2-656-15,3 0-128 0,9 1-32 0,-9-3 0 16,9 3-1600-16,0 0-320 0</inkml:trace>
  <inkml:trace contextRef="#ctx0" brushRef="#br0" timeOffset="174865.29">17482 8871 28559 0,'0'0'1264'0,"0"0"272"0,-13-1-1232 0,1 2-304 0,1 3 0 0,4 3 0 0,1 2 3312 0,4 1 592 16,0 2 128-16,1 0 32 0,0 2-3568 0,1 0-720 16,1 1-144-16,2 0-16 0,1 2 64 0,0 1 0 15,1 1 16-15,0 0 0 0,0 1 144 0,0 1 32 16,1 1 0-16,-1 0 0 0,-1 1 128 0,0-2 0 15,0-1 0-15,1-2-128 0,-1 0-144 0,0-2-32 16,1 0 0-16,-1 2 0 16,-2-5-1808-16,1-1-384 0,-3-12-64 0,0 0-12192 0</inkml:trace>
  <inkml:trace contextRef="#ctx0" brushRef="#br0" timeOffset="175039.71">17551 8742 34095 0,'0'0'3024'0,"-9"-1"-2416"0,-2 1-480 0,2-3-128 16,0-3 2224-16,9 6 416 0,0 0 96 0,0 0 16 31,0 0-5296-31,10 0-1040 0,1 3-224 0</inkml:trace>
  <inkml:trace contextRef="#ctx0" brushRef="#br0" timeOffset="175579.29">17890 8926 36975 0,'-8'-9'1632'0,"8"9"352"0,-9-6-1600 0,0 1-384 15,1 0 0-15,1 1 0 0,7 4 464 0,-9-2 16 16,0 0 0-16,0 2 0 0,1 2-480 0,8-2 0 16,-10 5 0-16,2-1 0 0,0 2 0 0,1 2 0 15,1 4 0-15,-1-3 0 0,1 1 0 0,-1 3 0 16,1 4-128-16,-1 0 128 0,-2 3 0 0,1-2 0 16,1 0 0-16,-1 2 0 0,-1-2 0 0,1 0 0 0,1 3 128 0,2-3-128 15,0-1 0-15,1-1 0 0,1-2 0 16,3 1 0-16,0-5 0 0,2-1 128 0,-2-9-128 0,3 8 0 15,-3-8 0-15,8 5-192 16,-8-5 48-16,13 2 0 0,-1-4-48 0,0 0 0 0,0-2 0 0,1-1 0 16,0-3 192-16,1 0 0 0,2 0 0 0,-2 0 128 15,-1-3 0-15,0-1 16 0,-1 0 0 0,-1-1 0 16,0 1-144-16,-3 1 160 0,0-1-160 0,-2 0 160 16,1-1-160-16,-2 3 0 0,0-1 0 0,0 1 0 15,-1-1 128-15,0 4-128 0,-4 7 128 0,3-10-128 16,-1 4 192-16,-2 6-32 0,0 0-16 0,0 0 0 15,6-7-144-15,-6 7 0 0,0 0 0 0,0 0 128 16,0 0-128-16,0 0 0 0,6 10 0 0,-1-1 0 16,0 1 240-16,-1 2 16 0,0-2 0 0,-1 3 0 15,-1 0-64-15,1 2-16 0,0 0 0 0,-1 1 0 0,1 0-176 0,0 2 0 16,0-1 0-16,1-3 0 0,0-1 0 16,0-1 0-16,0 1 0 0,1-3 0 15,-5-10-848-15,7 11-48 0,-1-1-16 0,1-3 0 16,-7-7-2064-16,9 4-416 0,-9-4-64 0,12 1-32 15,-1-4-32-15,0-2 0 0</inkml:trace>
  <inkml:trace contextRef="#ctx0" brushRef="#br0" timeOffset="176165.63">18416 8768 24879 0,'0'0'2208'0,"0"0"-1760"0,0 0-448 0,0 0 0 16,0 0 2816-16,0 0 464 0,0 0 112 0,0 0 0 15,-9 3-2704-15,0 1-560 0,0 5-128 0,-1-1 0 16,-2-3 0-16,-1 3 0 0,-2 3 0 0,0 1 0 16,-2 0 0-16,1 0-144 0,2-1 144 0,1-3 0 15,1 0 0-15,2 0 0 0,-1 0 0 0,2-1 0 16,0 1 320-16,1 0 0 0,0-1 16 0,8-7 0 15,-9 7 0-15,9-7 0 0,-6 8 0 0,6-8 0 16,-4 11-160-16,4-11-48 0,0 0 0 0,0 0 0 16,0 0-128-16,2 10 0 0,-2-10-160 0,8 9 160 15,-8-9-128-15,12 7 128 0,-2-3 0 0,1-2-144 16,0-2-48-16,0 0 0 0,-1 0 0 0,1 0 0 0,-1-1 192 0,1 1-192 16,-1 0 192-16,0 0-192 0,-10 0 192 0,14 3 0 15,-1-2 0-15,-2-1 0 16,0 2 0-16,-11-2 0 0,10 4 0 0,-10-4 128 0,11 6-128 0,-11-6 176 15,7 6-176-15,-7-6 192 0,6 12-64 0,-2-3-128 16,-4-9 192-16,2 12-64 0,1-1-128 0,-3-11 0 16,-2 12 0-16,1 0 0 0,0-2 0 0,0 1 0 15,1-11 0-15,-3 13 0 0,-1 0 0 0,0-3 0 16,4-10 0-16,-5 9 0 0,0-1 0 0,-1-1 0 16,0-1 0-16,1 3 128 0,5-9-128 0,-7 7 0 15,1-3 0-15,6-4 0 0,-7 6 0 0,7-6 0 16,-8 7 0-16,2-1 0 0,1 1 0 0,-1 1 0 0,1-2 0 0,5-6 0 15,-5 7 0-15,-2-1 0 0,0 1 0 0,-1-1 0 16,0 3 0-16,1-2 0 0,2-1 0 0,5-6 0 16,-8 4-144-16,8-4 144 0,0 0 0 0,-9 3 0 15,9-3-240-15,-9 1 64 0,9-1 16 0,0 0 0 32,-9-2-576-32,9 2-112 0,-6-6-32 0,6 6-10016 0,0 0-2016 0</inkml:trace>
  <inkml:trace contextRef="#ctx0" brushRef="#br0" timeOffset="176833.02">18677 8334 12895 0,'0'0'1152'0,"-5"-5"-928"15,0 0-224-15,5 5 0 0,0 0 6048 0,0 0 1168 16,0 0 224-16,0 0 48 0,0 0-5952 0,0 0-1184 0,7-6-352 0,3 2 144 16,-10 4-144-16,11-1 0 0,0-2 0 0,0 2 0 15,1 0 0-15,0 0 0 0,0 1 0 0,-1 0 0 16,1-3 0-16,0 3 192 0,0 0-64 0,-1 0 0 16,1 0-128-16,2-1 0 0,1 1 144 0,-1 0-144 15,0 0 192-15,2 0-16 0,-2 0-16 0,1 4 0 16,-1-3 112-16,0 1 32 0,-1 2 0 0,-1 3 0 15,-1 1-80-15,-2 0-16 0,-9-8 0 0,9 14 0 16,-3 3-208-16,0 1 128 0,-4-2-128 0,-2-1 0 16,0 1 0-16,-1 0 0 0,0-2 0 0,-2 2 0 15,-2 1 192-15,0-2-48 0,-2-2-16 0,-1 2 0 16,-1-5-128-16,0 2 0 0,0 0 0 0,0-1 0 16,-2 0 192-16,1-2 0 0,-2-1 0 0,0 1 0 0,-1-1 96 0,0 2 32 15,-1-1 0-15,1 0 0 0,0-1-64 16,3 0 0-16,-2 0 0 0,1-3 0 0,2 0-48 0,0 2-16 15,0-5 0-15,9-2 0 0,-9 6-48 0,2 0-16 16,7-6 0-16,0 0 0 0,0 0-128 0,-6 8 0 16,6-8 144-16,-4 8-144 0,4-8 0 0,-4 10 0 15,1 1 0-15,2-1 128 0,1-10-128 0,0 12 0 16,0-3 0-16,0 1-128 0,1 1 128 0,-1-11 0 16,3 10 0-16,0-1 0 0,-3-9-256 0,0 0 16 15,5 11 16-15,-5-11 0 16,6 9-624-16,-6-9-128 0,0 0-32 0,9 6 0 15,-9-6-2112-15,11 6-416 0,-11-6-96 0</inkml:trace>
  <inkml:trace contextRef="#ctx0" brushRef="#br0" timeOffset="177088.53">18770 9179 27647 0,'0'0'2448'0,"0"0"-1952"0,0 0-496 0,0 0 0 16,0 0 4352-16,0 0 784 0,0 0 160 0,0 0 16 0,0 0-3840 0,2 11-768 15,-2-11-144-15,0 0-48 0,0 0-48 0,4 11-16 16,-4-11 0-16,5 10 0 15,-5-10-1088-15,7 8-208 0,-7-8-48 0,0 0-20544 16</inkml:trace>
  <inkml:trace contextRef="#ctx0" brushRef="#br0" timeOffset="187922.46">20978 6749 22623 0,'0'0'1008'16,"-2"-7"208"-16,2 7-976 0,0 0-240 0,0 0 0 0,0 0 0 0,0 0 1168 0,0 0 192 15,0 0 48-15,0 0 0 0,0-6-448 0,0 6-64 16,0 0-32-16,0 0 0 0,0 0-176 0,0 0-48 15,1 6 0-15,0 2 0 0,-1 1-64 0,0 4-32 16,0 1 0-16,0 5 0 0,0 2-160 0,-1 1-16 16,-2 21-16-16,2-5 0 0,0-3-144 0,-1-1-16 15,0-2-16-15,-1 1 0 0,2-2 48 0,-1 2 16 16,0-3 0-16,1 2 0 0,-2 2 208 0,0 1 32 16,1 3 16-16,-1 3 0 0,-1 2 48 0,0 0 16 0,0-3 0 15,0 3 0-15,-1 0-144 0,-1-1-32 16,-2-2 0-16,0 6 0 0,0-3-144 0,-1 6-48 0,0 1 0 0,1 3 0 15,2 2-16-15,-1 0-16 0,1 1 0 0,0-6 0 16,3-2 0-16,-1 0 0 0,1 2 0 0,2-1 0 16,-1 6 96-16,4 0 32 0,0-2 0 0,2 1 0 15,1-1-288-15,1-3 160 0,-2-5-160 0,1 5 128 16,0-1-128-16,0 2 192 0,0 4-192 0,1 1 192 16,-1 1-64-16,0-1 0 0,0-1 0 0,0 1 0 15,-1-2 0-15,-1 0 0 0,-3 2 0 0,0 4 0 16,-1 3 0-16,-1 1 0 0,1 1 0 0,0-4 0 15,-2-2-128-15,-1-3 0 0,-2-1 0 0,2 2 0 16,0 3 0-16,1 0 0 0,2 0 0 0,1 0 0 16,3 3 0-16,1-7 0 0,-1-4 128 0,1 1-128 15,0 1 144-15,0 2-144 0,1 4 160 0,1 1-160 0,-1 2 160 0,0-3-160 16,0-2 160-16,-1 1-160 0,-1-3 192 0,-1 5-64 16,0 3-128-16,-1 1 192 0,-1 4-192 15,1-5 144-15,-1-1-144 0,0-1 128 0,0-6-128 0,0-1 0 16,-1 1 0-16,1 3 0 0,0 1 128 0,1 0-128 15,2-4 0-15,0-1 128 0,-1-4-128 0,1-2 0 16,-1-2 0-16,2-1 0 0,1-3 0 0,-1 1 0 16,0 2 0-16,2 1 0 0,-1 1 0 0,0-1 0 15,0-2 0-15,0-2 0 0,-1-1 0 0,1 0 128 16,3-2-128-16,-4 1 0 0,-1-1 0 0,1 3 0 16,2 1 0-16,-1 3 0 0,-1 0 0 0,0-1 128 15,2-4-128-15,-1-1 0 0,0-1 0 0,0-3 0 0,-1-3 0 16,0 1 0-16,0 1 0 0,1-2 0 0,-1-1 128 15,0 3-128-15,0-1 0 0,0 0 0 16,-2-1 0-16,1 0 0 0,0-2 0 0,-1 1 0 0,-1 1 0 0,-1-2 0 16,0 0 0-16,-1-1 0 0,0-2 128 15,0 1-128-15,-2 4 0 0,0-3 0 0,1 1 0 0,-1 4 0 16,-1 0 0-16,2 2 0 0,-1 1 144 0,0-2-144 16,2-2 0-16,0 0 0 0,0 0 0 0,-1-2 0 15,2-3 0-15,2 0 128 0,-2-3-128 0,0 2 0 16,-2 0 0-16,1 2 0 0,0-1 0 0,-1 0 128 15,1 2-128-15,0 2 0 0,-2-1 0 0,2 1 0 16,-2 0 0-16,2 1 0 0,-2-1 0 0,1 0 0 16,-2 0 0-16,0-2 0 0,0-1 0 0,-1-1 128 15,-1 3-128-15,0 0 0 0,-1-2 0 0,2 3 0 16,0 1 0-16,0 2 0 0,0-1 0 0,1-2 0 0,0-2 0 0,1 1 0 16,-1 0 0-16,2-2 128 0,2-2-128 15,-2-2 0-15,1-1 128 0,0-1-128 0,-1-2 144 0,1 2-144 16,1-4 192-16,-1 1-192 0,0 2 192 0,-1-5-192 15,1 1 192-15,0-1-192 0,-2 2 128 0,2-1-128 16,-1-2 0-16,1 0 0 0,-2-1 128 0,1 0-128 16,-1-1 0-16,1-2 0 0,-2 2 0 0,0-6 0 15,0 1-128-15,4-11 128 0,-4 10-336 0,0-1 16 16,4-9 16-16,-5 9 0 16,5-9-432-16,-7 8-96 0,7-8 0 0,-7 4-16 15,7-4-1968-15,0 0-400 0,-10-4-80 0</inkml:trace>
  <inkml:trace contextRef="#ctx0" brushRef="#br0" timeOffset="189305.72">19597 14236 22111 0,'-13'2'1968'16,"0"0"-1584"-16,0-2-384 0,2 1 0 0,0 0 2656 0,11-1 448 15,-8 3 96-15,8-3 0 0,0 0-2464 0,0 0-496 16,0 0-112-16,0 0 0 0,0 0-128 0,0 0 176 16,13 3-176-16,3-2 192 0,2 0-192 0,3-1 0 15,0 0 0-15,4 0 0 0,2 0 0 0,3 0 288 16,3 0-32-16,2 0 0 0,1 2 192 0,2-2 48 15,0 1 0-15,2 0 0 0,2 0-48 0,4 3 0 0,2-2 0 16,4-1 0-16,4-1-192 0,4 0-32 0,3 0-16 16,1-1 0-16,0-1-16 0,1-2 0 0,3 2 0 0,5-1 0 15,6 1 48-15,2 0 0 0,1-3 0 0,0 2 0 16,-1 3 32-16,5 2 16 0,4-2 0 0,1 0 0 16,1 0-128-16,-2 1-32 0,-1 2 0 0,7-1 0 15,4 1-128-15,0 0 128 0,-2-1-128 0,1 1 128 16,-1-1-128-16,8 0 0 0,6-2 0 0,-5 0 128 15,-8 0-128-15,5-2 0 0,7 2 144 0,-2-2-144 16,0 0 0-16,-5 2 128 0,-2 0-128 0,5 2 0 16,6 0 224-16,-6 0-32 0,-8 0 0 0,3 2 0 15,3 1-64-15,3 2-128 0,-1-1 176 0,-2 1-176 16,-4-2 192-16,6 2-192 0,8-1 192 0,-6-1-192 16,-7 1 160-16,2 0-160 0,5-2 128 0,1 0-128 0,0 0 0 15,-3-2 0-15,-3-2-192 0,7 2 192 16,6 0 0-16,-6 0 0 0,-9-1 0 0,1-1 192 0,4 0-192 0,-2 0 0 15,2 0 144-15,-5 0-144 0,-6 0 352 0,6 0 0 16,8 0 0-16,-5 0 0 0,-4 0-352 0,0-1 0 16,-2-1 0-16,6 2 0 0,3 0 128 0,-6 0-128 15,-9-2 128-15,4 2-128 0,3 2 0 0,1 0 0 16,-2 0 0-16,-1 1 0 0,-3-3 0 0,6 1 0 16,8 1 160-16,-5-1-160 0,-4-1 144 0,-1 0-144 15,-1-4 128-15,4 1-128 0,5 2 0 0,-4 0 128 16,-8-1-128-16,1-2 0 0,2 2 0 0,1 2 0 15,0-3 128-15,-5 3-128 0,-6 0 208 0,2 0 16 16,5 3 0-16,-1-2 0 0,-1 2 32 0,-4-1 0 0,-8 1 0 16,1 1 0-16,4-4-128 0,1 4-128 0,1 0 176 15,-3 1-176-15,-7-1 128 0,0 0-128 0,0 0 0 0,6 1 0 16,2 1 0-16,-3 0 0 0,-5-1 0 0,-2 0 0 16,-2-1 0-16,6 1 0 0,2 0 0 0,1-1 0 15,-1 0 0-15,-5 1 0 0,-9-2 0 0,0 1 0 16,-2 0 160-16,4 0-160 0,3-2 128 0,-3 1-128 15,-2 1 240-15,-4-1-48 0,-6 0 0 0,-2 0 0 16,-2 1-48-16,1-3-16 0,3 2 0 0,-2-1 0 16,-2 2-128-16,-2 0 0 0,-1 1 0 0,-6 1 0 15,-4-1 0-15,-2-1-192 0,-3 0 0 0,0 1 16 16,-4-4-256-16,1 3-48 16,-1 0-16-16,-13-1 0 0,0-1-1040 0,2 2-224 15,1 1-32-15,-1-2-16 0,0 1-1392 0,-1-1-288 0</inkml:trace>
  <inkml:trace contextRef="#ctx0" brushRef="#br0" timeOffset="190941.93">23914 15177 19343 0,'0'0'848'0,"0"0"192"0,0 0-832 0,0 0-208 0,0 0 0 0,0 0 0 16,0 0 3328-16,8-6 608 0,-8 6 128 0,0 0 32 16,0 0-3136-16,9-6-608 0,-9 6-128 0,0 0-32 15,0 0 96-15,10 6 16 0,-10-6 0 0,8 10 0 16,-1 1 112-16,-3 0 32 0,-3 4 0 0,-1 0 0 15,0 2-48-15,-1 1 0 0,-2 1 0 0,-1 0 0 16,0 1-144-16,-1-1-48 0,2-8 0 0,1-1 0 0,-1 2 144 0,1 0 32 16,-2 1 0-16,0-4 0 0,0 1 32 0,1 1 16 15,1 2 0-15,0-3 0 0,2-10-144 0,0 0-32 16,0 0 0-16,0 0 0 0,0 0 64 0,0 0 16 16,8-6 0-16,1-2 0 0,-1-1-80 0,0-4-32 15,0-2 0-15,1 0 0 0,0-2-224 0,-1-3 0 16,0 1 0-16,1-1 0 0,0 0-256 0,0 1 0 15,0 1 0-15,0 1 0 0,0 2 256 0,2 4 0 16,-1 0 0-16,2 2 0 0,0 3-160 0,1 0 32 16,-1 1 0-16,1 0 0 0,1 4 128 0,0-2-128 15,2 2 128-15,0 1-128 0,-1 0 128 0,1 4 0 0,-3-4 0 0,0 2 0 16,1 2 0-16,-1 0 0 0,-1 1 0 16,-2 1 0-16,-10-6 0 0,12 9 0 0,-3-3 0 0,-1 2 0 15,-8-8 0-15,8 9 0 0,-8-9 0 0,6 11 0 16,-6-11 0-16,0 0 0 0,7 10 0 0,-2-1 0 15,-5-9 0-15,0 0 0 0,7 9 0 0,-7-9 0 16,0 0 0-16,0 0 128 0,10 4-128 0,-10-4 0 16,12-1 128-16,-2-3-128 0,-1 0 128 0,2-3-128 15,-1-3 0-15,2 0 0 0,1-1 0 0,1 1 128 16,1-2-128-16,0 2 0 0,1 0 128 0,0 3-128 16,-2-2 0-16,0 5 0 0,-6 0-160 0,1 1 160 15,0-1-144-15,1 2 144 0,-1-1 0 0,1 2-144 16,1-1 144-16,-1 1 0 0,7 0-144 0,-3 1 144 15,-1 1 0-15,-2 2 0 0,-11-3 0 0,11 6 0 16,0 1 0-16,-3 1 0 0,-2 2 0 0,1 2 0 0,-2-1 0 16,2 1 0-16,-1 0 0 0,1 1 0 0,-4 1 0 15,3-1 0-15,-1 2 0 0,0 0 0 0,-1 1 0 0,-1 0 0 16,-1-1 0-16,0 0 0 16,-1-2-416-16,0-2-16 0,-1-11 0 0,1 12 0 15,1-2-832-15,-2-10-160 0,0 12-48 0,0-12 0 16,0 0-1408-16,0 0-272 0,0 0-64 0</inkml:trace>
  <inkml:trace contextRef="#ctx0" brushRef="#br0" timeOffset="191395.69">24935 15270 25791 0,'0'0'1152'0,"0"0"224"0,-7-5-1104 0,7 5-272 0,-7-7 0 0,7 7 0 15,-7-7 3072-15,7 7 544 0,-4-5 112 0,4 5 32 16,0 0-3184-16,0 0-576 0,0 0-256 0,0 0 32 16,0 0 32-16,0 0 0 0,0 0 0 0,0 0 0 15,-6 7 192-15,-1 2-176 0,2 3 176 0,0-2-160 16,1 0 160-16,0 2 0 0,0 1 0 0,0 2 0 16,-1 0 0-16,1 0 0 0,1-2 192 0,2 1-64 15,0-2 0-15,1-2 0 0,0-1 0 0,2 2 0 16,-2-11-128-16,5 9 176 0,1-1-176 0,2-1 192 15,-8-7-192-15,13 6 128 0,-2-2-128 0,2-2 128 0,0-1-128 16,2-2 0-16,-1-3 0 0,2-1 0 0,-1-1-160 16,1-1 160-16,0-1 0 0,-1 2-144 0,0-5 144 0,-2 2 0 15,-2 0 0-15,0 1 0 0,-3-4 0 16,-2 2 0-16,-2-2 0 0,-1 1 0 0,-3-1 128 16,-2 0-128-16,0 2 160 0,-1-5-160 0,-2 2 384 0,0-1-32 15,0 0 0-15,-1 1 0 0,1 0-96 0,0 1 0 16,-2 0-16-16,2 2 0 0,-1 1 80 0,6 9 32 15,-7-8 0-15,7 8 0 0,-6-7-144 0,6 7-16 16,-8-6-16-16,8 6 0 0,0 0-176 0,0 0-144 16,0 0 144-16,0 0-208 15,0 0-176-15,0 0-16 0,0 0-16 0,-8 1 0 16,8-1-1296-16,-7 8-256 0,7-8-48 0,-5 12-8944 16,3-2-1792-16</inkml:trace>
  <inkml:trace contextRef="#ctx0" brushRef="#br0" timeOffset="191933.07">25532 15310 23039 0,'0'0'2048'0,"0"0"-1648"0,0 0-400 0,0-10 0 16,0-3 2560-16,1 2 416 0,2 1 96 0,1 1 0 15,-4 9-3216-15,6-9-656 16,-3-2-128-16,-3 11-32 0,3-9 592 0,-3 9 112 0,0 0 32 0,0 0 0 16,0 0 224-16,-6-7 256 0,0 2-48 0,-2 3-16 0,-1 2 512 15,0 0 112-15,0 0 16 0,-1 2 0 0,1 2-112 0,-1 1-16 16,0 1 0-16,-2-2 0 0,0-1-128 0,0 3-48 16,1 0 0-16,-1 2 0 0,0 0-256 0,0 2-48 15,2 1-16-15,1 0 0 0,0 1-208 0,2 1 0 16,1-1 0-16,3 1 0 0,2-1 0 0,1 1 144 15,1-3-144-15,2 3 128 0,1 0-128 0,1-2 0 16,1-1 0-16,1 1-176 0,-1 0 176 0,1-3-192 16,1-1 192-16,-8-7-192 0,9 6 192 0,0-1 0 15,0 1-144-15,-9-6 144 0,12 2 0 0,0-2 0 16,-1-2 0-16,2-2 0 0,-1 0 128 0,1-3-128 16,1-2 192-16,2-1-64 0,0-1 192 0,2-3 48 15,0 0 0-15,3-3 0 0,0-3 0 0,1 0 0 0,-1 0 0 0,-2-3 0 16,1 1-192-16,-2-1-48 0,1 1 0 15,-4-2 0-15,-3 1-128 0,-2-1 160 0,-1 3-160 0,-3-2 160 16,-4-1-160-16,-2 4 128 0,-2-4-128 0,-2 5 128 16,-3-5 0-16,-2 5-128 0,-4 2 192 0,1-2-64 15,1 5-128-15,-1 4 0 0,-1-1 0 0,0 3 0 16,1 2-192-16,0 2-80 0,2 0-16 0,1 1 0 31,1 2-592-31,8 1-112 0,0 0-32 0,0 0-10736 16,0 0-2144-16</inkml:trace>
  <inkml:trace contextRef="#ctx0" brushRef="#br0" timeOffset="192341.46">25887 15425 24879 0,'0'0'1088'0,"0"0"256"0,0 0-1088 0,0 0-256 16,0 0 0-16,0 0 0 0,6-7 3264 0,2 1 608 16,2-1 112-16,2 1 32 15,1-3-4016-15,1-2-656 0,1 0-208 0,-1-1-32 16,1-1 320-16,0 1 80 0,0 2 16 0,-1-1 0 0,-1-1 480 0,-1 2 0 16,-3 0-128-16,-3 0 128 0,-2 0 208 0,-1 0 96 0,-2-1 16 15,-2 1 0-15,-2-1 176 0,-2 2 32 0,-2-3 16 0,0 2 0 16,-1 2-240-16,-1-2-48 0,0 2-16 0,-1 3 0 15,1-1-240-15,0 5 0 0,0 1 0 0,0 3 0 16,0 1 0-16,0 2 0 0,0 2 0 0,-1 5 0 16,1 0-192-16,0 3 192 0,0 2-192 0,1 4 192 15,0 2-144-15,1-1 144 0,-1 4 0 0,4 2-144 16,1-4 144-16,3 0 0 0,3-3 0 0,1-1 0 16,1-3 192-16,1 2-48 0,1-5 0 0,1 0 0 15,0-2-144-15,-1-3 192 0,3-1-192 0,0-2 192 16,0-1-384-16,2-2-64 0,3-3 0 0,-1-1-16 15,3-2-1888 1,2-2-368-16,1-3-80 0</inkml:trace>
  <inkml:trace contextRef="#ctx0" brushRef="#br0" timeOffset="192593.63">26391 14843 35935 0,'0'0'1600'0,"-9"0"320"0,0 3-1536 0,9-3-384 16,-11 4 0-16,5 2 0 0,2 5 1088 0,3 1 128 15,3 2 48-15,1 3 0 16,1 1-1392-16,2 3-288 0,0 1-48 0,-1 4-16 0,0 0 352 0,0 2 128 16,0 0 0-16,1 1-144 0,-2 1 144 0,-1 3 0 15,0-3 0-15,-2 0 0 0,1 1 0 0,-1 0 0 16,-1 0 0-16,0-2 0 0,0-7 0 0,1-1-192 0,2-3 192 0,0 1-192 31,-1-5-1568-31,3-1-320 0,2-4-64 0,1-2-12704 0</inkml:trace>
  <inkml:trace contextRef="#ctx0" brushRef="#br0" timeOffset="194576.29">27536 15205 17503 0,'0'0'1552'0,"0"0"-1232"15,0 0-320-15,0 0 0 0,-1-10 3968 0,-1 1 720 16,2 9 160-16,3-9 16 0,-2-1-3824 0,-1 10-768 16,-1-9-144-16,1 9-128 0,-1-6 0 0,-1 1 0 15,-2 0 0-15,0 0 0 0,0 0 0 0,-1 1 0 16,0 0 160-16,-1 1-160 0,-8-5 400 0,4 4-16 15,0 3-16-15,-1 1 0 0,-1 3 80 0,1 1 32 16,-2-1 0-16,0 4 0 0,-2 0-224 0,1 0-32 0,-2 4-16 0,1 1 0 16,-1-1-208-16,0 5 0 0,1 0 0 0,-1 2 0 15,0 0 0-15,3 0 144 0,0 3-144 0,2 0 128 16,0 1-304-16,2-1-64 0,1 1-16 0,3-2 0 16,1-1-96-16,4 0-32 15,3-1 0-15,2-3 0 16,1 0-272-16,4-2-64 0,0-3-16 0,3 1 0 15,1-3-480-15,2-2-80 0,1-1-32 0,0-3-8128 0,1-2-1616 0</inkml:trace>
  <inkml:trace contextRef="#ctx0" brushRef="#br0" timeOffset="195027.28">27883 15221 9215 0,'0'0'816'0,"0"0"-656"0,-6-6-160 0,0-1 0 0,-3 0 5504 0,2 0 1088 16,1 1 192-16,-1 0 64 0,1 1-5552 0,-1 0-1104 16,-1 1-192-16,1 1 0 0,-3 2 0 0,1-1 0 15,-1 2 0-15,-1 2-128 0,1-1 272 0,-2 5 64 16,0-4 16-16,1 6 0 0,-1 0 336 0,-1 4 64 16,0-2 16-16,0 3 0 0,0 0-192 0,0 1-48 15,0 3 0-15,1 2 0 0,2-5-240 0,1 2-160 16,1 1 192-16,2 0-192 0,3-2 0 0,0 0 0 15,2-4 0-15,1 0 0 0,0-11 0 0,2 13 0 16,2-2 0-16,0 1 0 0,-4-12 0 0,11 11-192 0,-1-2 192 16,0-1-192-16,1-2 0 0,3-2 0 0,0-1 0 0,1-1 0 15,-2-2 192-15,3-2-192 0,-1-2 192 0,2 0-192 16,-1-1 192-16,-1-1-144 0,0 0 144 0,-2-3-128 16,-1 0 128-16,-1-2 0 0,1 1 0 0,0-1 0 15,-2 2 240-15,1-4 16 0,-4-1 16 0,0-1 0 16,-1 0 112-16,1 0 0 0,-1 2 16 0,0-1 0 15,-1-2-208-15,-1 2-32 0,-2 1-16 0,0 0 0 16,-1 1-144-16,-2 1 0 0,-1 0-160 0,1 1 160 31,-2 1-704-31,1 1-32 0,2 8-16 0,-5-8 0 16,5 8-432-16,-7-7-96 0,2 1 0 0,5 6-16 16,0 0 0-16,0 0 0 0,0 0 0 0,0 0-7408 0,0 0-1472 0</inkml:trace>
  <inkml:trace contextRef="#ctx0" brushRef="#br0" timeOffset="195655.84">28119 15211 3679 0,'0'0'160'0,"0"0"32"0,0 0-192 0,0 0 0 16,0 0 0-16,0 0 0 0,0 0 7680 0,-4 10 1504 15,4-10 288-15,-3 14 64 0,0-3-7632 0,2 1-1536 16,-1 1-368-16,-1 0 0 0,0-1 0 0,1 1 0 16,-1 1 0-16,1 1 0 0,-1-2 192 0,2 0 80 0,-2-2 32 0,2 0 0 15,1-11 80-15,0 11 32 0,0-11 0 16,0 0 0-16,0 0-48 0,0 0-16 0,2 12 0 0,-2-12 0 16,0 0-16-16,0 0 0 0,0 0 0 0,0 0 0 15,0 0 0-15,11-4 0 0,-3-1 0 0,-2-3 0 16,1-2-144-16,-1-2-16 0,1-1-16 0,-1-1 0 15,2 1-160-15,0-3 0 0,-2-1 0 0,2 3 0 16,1 2 0-16,-1 2 0 0,-1 0 0 0,0 4 0 16,3 1 0-16,0 2 0 0,-10 3 0 0,12-5 0 15,-2 1-144-15,1 3 144 0,-1 1 0 0,0 0 0 16,1 1-160-16,-1 2 160 0,-10-3-128 0,12 6 128 16,-3-2 0-16,-1 3 0 0,-8-7 0 0,8 10 128 15,-2 0-128-15,0 2 0 0,-6-12 0 0,5 13 0 0,-5-13 0 16,4 9 192-16,-4-9-64 0,2 12 0 15,-2-12 48-15,0 0 16 0,3 10 0 0,-3-10 0 0,0 0-192 0,0 0 0 16,0 0 0-16,6 8 0 0,-6-8 0 0,0 0 0 16,0 0 0-16,0 0 128 0,11-5-128 0,-2 1 0 15,-9 4 0-15,10-12 128 0,1 1-256 0,-2 0-64 16,-1 0-16-16,0 0 0 0,-1 1 80 0,3-2 128 16,0 4-208-16,-1-1 80 0,-1 2 128 0,-8 7 0 15,10-6 0-15,-10 6-128 0,9-4 128 0,-9 4-128 16,0 0 128-16,12 3-128 0,-1-3 128 0,-11 0 0 15,0 0 0-15,0 0-128 0,10 7 128 0,-2 0 0 16,-8-7 0-16,6 9-128 0,-6-9 128 0,6 13 0 16,-2-2 0-16,-1-1 0 0,0 0 0 0,-3-10 0 15,4 12 0-15,0-3 0 16,-4-9-320-16,0 0-144 0,2 15-32 0,2-6 0 16,-4-9-1664-16,0 0-336 0,0 0-64 0,0 0-13696 0</inkml:trace>
  <inkml:trace contextRef="#ctx0" brushRef="#br0" timeOffset="196311.31">28755 15241 22111 0,'0'0'1968'0,"0"0"-1584"0,0 0-384 0,0 0 0 0,0 0 4160 0,-3 10 768 16,3-10 128-16,-1 12 48 16,5 5-4512-16,-2-4-896 0,1 0-176 0,-3 0-32 0,1 3 320 0,-1 2 64 15,-1 2 128-15,0-2-208 0,-3 2 480 0,0 2 112 16,0-1 0-16,1 1 16 0,-2 0 160 0,0 0 16 16,-2 2 16-16,1-4 0 0,-1 0-144 0,1 1-16 15,1 0-16-15,-1-2 0 0,1 1-272 0,1-1-144 16,2-4 160-16,-1 0-160 0,2 0 144 0,-1-4-144 15,2 1 128-15,0-12-128 0,2 9 144 0,-2-9-144 16,0 0 160-16,0 0-160 0,0 0 144 0,0 0-144 16,8-8 128-16,-2-1-128 0,-1-5 144 0,1 0-144 15,-1-3 160-15,-1-3-160 0,0-1 128 0,1 0-128 16,0-2 0-16,0-3 144 0,0 0-144 0,3-7 0 0,1-2 0 0,1-3 0 16,-4-2 0-16,3 1 0 0,2 0 0 0,2-1 0 15,0 4-192-15,1 5 192 0,0 2-192 0,1 4 192 16,-1-1-224-16,0 7 80 0,-6 8 16 0,3 2 0 15,0 0-16-15,2 0 0 0,0 1 0 0,0 1 0 16,-1 1-48-16,0 1-16 0,7-2 0 0,-3 3 0 16,-2 2-64-16,-2 2-16 0,-12 0 0 0,13 0 0 15,-1 0 128-15,-2 4 32 0,-10-4 0 0,12 7 0 16,-3 1 128-16,-1 0-160 0,-8-8 160 0,9 13-160 16,-2 1 160-16,-2 2-128 0,-1 1 128 0,-2 1-128 15,1 0 128-15,-2 1 0 0,1-1 0 0,-2 0 0 16,1 2 0-16,-1-2 0 0,-1-1 0 0,-2-1 0 0,0 1 0 15,1-2 0-15,-2 0 0 0,0-2 0 0,-1-2 0 16,0 0 144-16,-3-1-16 0,-1-3-128 0,0-1 224 0,-1 1-64 16,0-2-16-16,-2-1 0 0,2 0 48 0,-5 0 0 15,-3-4 0-15,1 0 0 0,-1 0-16 0,0-4 0 16,0-1 0-16,-1-1 0 0,1 0-176 0,1-1-272 16,0-2 64-16,0 0 16 15,2 0-1280-15,0 0-240 0,2 0-48 0,3 2-16 16,1-2-1920-16,2 3-384 0</inkml:trace>
  <inkml:trace contextRef="#ctx0" brushRef="#br0" timeOffset="196761.87">29387 14674 15663 0,'0'0'688'0,"0"0"144"0,0 0-656 0,0 0-176 0,0 10 0 0,-1 2 0 0,-1 2 4448 0,2 1 864 16,0 0 160-16,2 2 32 0,-1 3-4080 0,0 3-816 16,-1 3-160-16,0 2-48 0,0 2 144 0,0 0 32 15,-1 1 0-15,-2-1 0 0,1 0-144 0,-2 0-32 16,1-10 0-16,1 0 0 0,-1 3-144 0,-1 1-48 15,-1 5 0-15,0 0 0 0,0-1-64 0,-1 1-16 16,-5 21 0-16,2-11 0 0,2-8-128 0,2-5 0 16,0-4 0-16,2-2 0 15,2-6-384-15,-1-1-96 0,2-13-32 0,0 0 0 16,0 0-2464-16,0 0-496 0,0 0-112 0</inkml:trace>
  <inkml:trace contextRef="#ctx0" brushRef="#br0" timeOffset="197166.18">29516 15287 35007 0,'0'0'3120'0,"0"0"-2496"0,0 0-496 0,0 0-128 16,0 0 1632-16,0 0 304 0,12-7 64 0,0 1 16 31,1-1-2016-31,0 3-496 0,1-1-48 0,0 0-16 0,-1 0 368 0,2 1 192 0,0-3-192 0,1 1 192 15,0-1 0-15,-1 1 0 0,0-1 128 0,-2 1-128 16,-2 2 144-16,0-3-144 0,-2 2 128 0,-9 5-128 0,8-7 128 0,-8 7-128 16,0 0 128-16,0 0-128 0,0 0 192 0,0 0-32 15,0 0-16-15,-5-9 0 0,-2 4-144 0,7 5 0 16,-12 0 0-16,-1 0 0 0,0 3 0 0,-1-1 0 16,0 2 0-16,-2 0 0 0,0 1 0 0,2 1 0 15,0-1 0-15,-1 1 0 0,2 1 144 0,2 1 0 16,-1-1 0-16,1 3 0 0,1 0 112 0,1 3 32 15,1 3 0-15,1-3 0 0,1 1-128 0,2 2-32 16,0-2 0-16,4 3 0 0,3 1 0 0,1-5 0 16,0 0 0-16,2-1 0 0,3 0-128 0,0-2 0 15,0 1 0-15,3-2 0 0,0-1 0 0,2-3-176 0,2-1 48 16,1-2 0 0,0-3-1792-16,2-2-368 0,2-2-64 0,0-1-14496 0</inkml:trace>
  <inkml:trace contextRef="#ctx0" brushRef="#br0" timeOffset="197431.87">30244 15118 31327 0,'0'0'1392'0,"0"0"272"0,-13 6-1328 0,0 0-336 0,1 1 0 0,3 1 0 16,2-1 3824-16,2 5 688 0,-2-3 144 0,2 4 16 15,-1-1-4480-15,-2 4-912 0,0-2-176 0,-2 6-48 16,-1-2 624-16,-1 3 112 0,1-4 16 0,-2 2 16 0,-2 2 176 0,0 1 0 16,-2-5 0-16,2 3 0 0,2-5 0 0,2 1 0 15,-1-3 0-15,0-1-128 0,0-1-80 0,2-1-16 16,1-5 0-16,1-1 0 16,8-4-1984-16,-9 1-400 0,9-1-80 0,0 0 0 15,-5-8-1152-15,3-4-240 0,2 1-32 0,3-2-16 0</inkml:trace>
  <inkml:trace contextRef="#ctx0" brushRef="#br0" timeOffset="197608.6">30047 15164 36623 0,'0'0'1616'0,"0"0"352"0,0 0-1584 0,0 0-384 16,4 13 0-16,0-4 0 0,0 2 1280 0,-1 0 192 16,1 0 16-16,2 1 16 0,-1 1-1040 0,0 0-208 0,0 4-32 0,0-2-16 15,2 2-208-15,-2 1 0 16,-1 1 0-16,1-1 0 0,2-1 0 0,-1-1-192 0,0-1 192 0,-1 1-208 31,-1-2-560-31,1-1-96 0,0-1-32 0,-1-3 0 16,-4-9-2176-16,0 0-432 0,7 9-80 0,-7-9-32 0</inkml:trace>
  <inkml:trace contextRef="#ctx0" brushRef="#br0" timeOffset="197789.15">30413 15348 48319 0,'-13'5'2144'0,"13"-5"432"0,-10 11-2064 0,2-2-512 0,3 0 0 0,5-9 0 0,-3 12 0 0,3-12-320 15,-1 10 32-15,1-10 16 16,0 0-592-16,0 0-112 0,0 0-32 0,0 0 0 16,0 0-1616-16,0 0-320 0,0 0-64 0,0 0-13392 15</inkml:trace>
  <inkml:trace contextRef="#ctx0" brushRef="#br0" timeOffset="197969.01">30482 14893 19343 0,'0'0'848'0,"0"0"192"0,0 0-832 0,0 0-208 0,0 0 0 0,0 0 0 16,0 0 4576-16,0 0 864 0,0 0 192 0,0 0 16 31,0 0-6496-31,12-4-1312 0,-12 4-256 0,10 0-12752 0</inkml:trace>
  <inkml:trace contextRef="#ctx0" brushRef="#br0" timeOffset="198259.1">30826 14896 20271 0,'0'0'896'0,"0"0"192"0,-5 10-880 0,1-1-208 0,0 2 0 0,3-1 0 0,0 2 4672 0,1 2 880 16,1-1 176-16,-1 3 32 0,0-1-4608 0,0 4-912 15,0 0-240-15,0 3 0 0,0 1 0 0,-1 1 0 16,-1 1 0-16,0 2 0 0,-1 3 0 0,1-1 0 15,-1 0 0-15,0-1 0 0,-1 1 0 0,2-1 0 16,-2-4 0-16,3-2 0 0,-1 1-192 0,1-5-64 16,1-2-32-16,0-3 0 15,0-2-1440-15,0-11-304 0,0 0-48 0,0 0-8528 16,7 8-1696-16</inkml:trace>
  <inkml:trace contextRef="#ctx0" brushRef="#br0" timeOffset="202748.54">21304 7733 12895 0,'0'0'1152'0,"0"0"-928"0,0 0-224 0,0 0 0 15,0 0 3184-15,0 0 592 0,1-9 112 0,-1 9 16 16,0 0-2432-16,0 0-480 0,0 0-96 0,0 0-32 15,0 0 80-15,0 0 16 0,0 0 0 0,0 0 0 16,0 0-80-16,0 0-16 0,0 0 0 0,0 0 0 16,0 0-176-16,0 0-48 0,4 10 0 0,-4-10 0 15,0 0-176-15,5 13-32 0,-5-13-16 0,7 16 0 16,-2-2-192-16,-1 2-32 0,-1-3-16 0,1 0 0 16,-2 0 32-16,1 4 16 0,-1 3 0 0,-2-1 0 15,2 2 96-15,-1-2 32 0,0 5 0 0,1-4 0 16,-2 3 16-16,1-2 0 0,0 1 0 0,2-1 0 0,-2 1-32 15,2-2 0-15,1-1 0 0,1-1 0 0,1 1-80 0,2-1 0 16,0 0-16-16,1 2 0 0,0 1-48 0,2 1-16 16,-2-1 0-16,1-2 0 0,1 2 80 0,-1 1 0 15,-1 4 16-15,0 2 0 0,1-5-272 0,-3 4 160 16,3 2-160-16,-3-1 128 0,1-2 0 0,1 1-128 16,2 3 192-16,-1-1-64 0,2-6-128 0,-2 3 128 15,1-4-128-15,-1 3 128 0,-1 1-128 0,0-1 0 16,-1 1 0-16,1 3 128 0,-1-5-128 0,1 5 0 15,-1 1 0-15,1-1 128 0,0-2-128 0,1 1 0 16,0 0 0-16,-2-3 0 0,1 0 176 0,1-2-48 16,3 1-128-16,-2-1 192 0,-1 1-16 0,1-2-16 15,0-3 0-15,1 2 0 0,0 0 32 0,1 3 16 0,-1 0 0 16,-1 1 0-16,1 0-64 0,0 1-16 0,1 1 0 0,0 1 0 16,-1 0-128-16,1 4 0 0,-2-1 144 0,2 0-144 15,-1-2 0-15,1-2 128 0,0 2-128 0,0-2 0 16,2 1 0-16,-1-2 0 0,-1-1 0 0,0-1 128 15,0-1-128-15,1 1 0 0,3 1 0 0,0 1 0 16,-1-1 0-16,0 1 128 0,-2 1-128 0,2 3 0 16,-1 0 128-16,1 2-128 0,0-1 128 0,0-1-128 15,1-1 160-15,0 1-32 0,0-3-128 0,2 2 192 16,0-5-64-16,1 3-128 0,-1-3 176 0,1 1-176 16,-1 1 192-16,1 0-192 0,-1 0 192 0,1 0-192 15,0 2 0-15,0-1 0 0,0 3 0 0,0 1 0 16,-2-1 0-16,-1 0 0 0,0-1 0 0,0 0 0 15,0-1 128-15,1 0-128 0,0-2 0 0,0 0 0 16,-1-1 128-16,2-2-128 0,-1-3 0 0,0 1 0 0,2 1 128 0,0 1-128 16,3-1 0-16,-1-1 0 0,1 1 0 0,1-2 0 15,-1 2 128-15,1 0-128 0,-1-1 0 16,-1-1 128-16,0 1-128 0,1 1 0 0,-1 1 128 0,-1-1-128 16,-2-1 0-16,1 0 0 0,-2 0 0 0,0-2 0 15,-1 1 128-15,1 0-128 0,1 0 0 0,-1 0 128 16,0-3-128-16,2 2 0 0,-3 0 144 0,1-1-144 15,2 0 0-15,2 1 144 0,1 0-144 0,1 1 0 16,-2-2 0-16,3 1 128 0,-1 1-128 0,1 0 0 16,0-4 0-16,0 4 0 0,-2-3 0 0,1 3 128 0,-2-1-128 15,0 1 0-15,0-2 0 0,-1-1 0 0,0-3 128 16,0 1-128-16,-2-1 0 0,2 0 0 0,0-1 144 16,0 2-144-16,-2-2 0 0,2-2 144 15,0 2-144-15,1 2 0 0,0-1 128 0,1 0-128 0,0-1 0 0,2 1 0 16,0-1 0-16,-1 0 0 0,0-2 0 0,1 4 0 15,-1-2 128-15,1 1-128 0,0 2 0 0,-2-5 0 16,1 2 0-16,-2 0 0 0,1-1 0 0,1 1 0 16,-1-1 0-16,1 1 0 0,-2 0 128 0,1 0-128 15,1 0 0-15,1 0 0 0,-1 0 0 0,1 0 0 16,0 0 128-16,1 2-128 0,0-2 0 0,2 1 0 16,-2 2 0-16,0-2 0 0,0-1 0 0,-1 1 0 15,-2 1 0-15,-1 0 0 0,0 1 0 0,0-2 0 16,-2 1 0-16,1-2 0 0,0 0 0 0,1 0 0 15,0-1 128-15,0 1-128 0,0-2 0 0,1-3 0 16,-1 1 0-16,3-1 0 0,2 0 0 0,2 2 0 0,1 1 128 16,-2-1-128-16,1-1 0 0,1-1 0 0,-1 1 0 0,-2 0 0 15,-1 2 128-15,-1-1-128 0,-3 1 0 0,0 0 0 16,-1 1 0-16,0 0 0 0,0-3 128 16,2 1-128-16,-1 2 0 0,3 0 0 0,0 0 128 0,1-1-128 15,1 2 0-15,1-3 0 0,0 0 0 0,2 0 0 16,2 1 0-16,-1-1 0 0,-2 1 144 0,-1 0-144 15,1-1 0-15,-2 0 144 0,-1 0-144 0,-1 0 0 16,-3-4 0-16,-1 1 0 0,0-1 0 0,0-2 0 16,1 0 0-16,0 2 0 0,-1-3 0 0,1 2 0 15,2 0 0-15,1 2 0 0,1-2 0 0,0 0 128 16,0 2-128-16,1-1 0 0,1 1 0 0,-1-3 0 0,0 1 128 0,1 0-128 16,0 1 0-16,-2-1 0 15,0 0 0-15,-2 1 0 0,-2 1 0 0,0 1 0 0,-1-2 0 0,1 1 0 16,-1-1 0-16,1 1 0 0,0-1 0 0,2 1 0 15,-2-2 0-15,3 3 0 0,2-4 0 0,2 2 0 16,2 0 0-16,2-1 0 0,-3-1 0 0,1 1 0 16,0 1 176-16,-2 1-48 0,-2-1-128 0,1-2 192 15,-2 2-192-15,0-1 0 0,0-1-192 0,1 0 192 16,1 0 0-16,-1-1 0 0,-1 4 0 0,2-3 0 16,-1 1 0-16,2 0 0 0,3 1 0 0,0-1 0 15,-1 0 0-15,0 1 0 0,-1-2 0 0,0 2 0 16,0-1 0-16,0 0 0 0,-1 0 0 0,-2 2 0 15,-1-2 0-15,2 2 0 0,-1-4 0 0,2 3 0 16,-2-1 0-16,2 0 128 0,1 0-128 0,1 1 0 16,0 0 0-16,1 1 0 0,-1-2 0 0,0-1 0 0,0-2 0 0,-1 2 0 15,-1 1 0-15,-1 1 0 0,-1 1 0 16,-2 3 0-16,-2-5 0 0,1 3 0 0,-1-1 0 0,2 3 0 16,0-4 0-16,-1 2 0 0,1 0 0 0,3 0 0 15,0-2 0-15,2 2 0 0,0-2 0 0,1 2 0 16,1 0 0-16,-1 0 0 0,-1-2 0 0,0 1 0 15,-1-1 0-15,-1 1 0 0,1-1 0 0,0 1-208 16,-2-2 16-16,1 0 0 0,-1-1 320 0,2 2 64 16,-1-3 0-16,1 3 16 0,0-2-208 0,1 2 0 15,1-3 0-15,1 2 0 0,2 1 128 0,-1 2-128 0,-2-3 0 16,-1 1 0-16,0-1 0 0,-2 0 0 0,-2 2 0 0,-2-2 0 16,1-1 0-16,0 1 0 15,0 0 0-15,0-1 0 0,-2-1 0 0,2 1 0 0,1 2 0 0,1-3 0 16,2 1 0-16,0-2 0 0,1 0 0 0,1 0 0 15,0 2 0-15,0 0 0 0,-1-1 0 0,2-3 0 16,-1 6 0-16,-2-2 0 0,-5 0 0 0,1 1 0 16,0-2 0-16,1 1 128 0,0 0-128 0,-1-2 0 15,-2 1 0-15,1-1 0 0,1 1 0 0,-1 0 0 16,1-1 0-16,1 2 0 0,0 3 0 0,2-6 0 16,-1 0 0-16,0 2 0 0,0-1 0 0,0 1 0 15,0-2 0-15,-1 2 128 0,-1-2-128 0,-1 2 0 16,-2 2 0-16,1-4 0 0,-2-1 0 0,1 2 0 15,0-1 0-15,1 2 0 0,-3-3 0 0,1 1 0 16,0-1 0-16,0 3 128 0,1-1-128 0,0 1 0 0,0-2 0 0,2 2 0 16,-1 1 128-16,2-2-128 0,-1-1 0 15,-1 2 0-15,1 0 0 0,-1-1 0 0,1 1 0 16,0 2-160-16,0-2 32 0,-2 1 0 0,-1 0 128 0,0 1 192 16,0-1-32-16,-1 0-16 0,1 0-16 0,0-1 0 15,0 3 0-15,-2-4 0 0,1 2-128 0,1 0 0 16,0 0-192-16,1 1 192 0,1 0 0 0,0 1 0 15,-1-2 0-15,3-1 0 0,-1 0 0 0,1 1 0 16,-3 1 0-16,0-2 0 0,1-2 0 0,0 2 0 16,0-2 0-16,0 2 0 0,-4-3 0 0,1 1 0 15,-2 0 0-15,2 1 0 0,-1-2 0 0,1 1 0 16,-9-1 0-16,2 1 0 0,2 0 0 0,0-1 0 16,2 2 0-16,2 0 0 0,0 0 0 0,1-1 0 0,18 2 0 15,-6-1 0-15,-3-1 0 0,-2 1 0 0,-2 2 0 0,-2-4 0 16,0 0 0-16,-1 0 0 0,1 0 0 0,-2 0 0 15,-1-3 0-15,-1 3 0 0,1 0 0 0,-2 0 0 16,-2 0 0-16,-1 0 0 0,1-1 0 0,1 1 0 16,1 0 0-16,0-2 0 0,1 1 0 0,-1 1 0 15,0-2 0-15,0 2 0 0,1 0 0 0,-1 0 0 16,0 0 0-16,0-2 0 0,2 2 128 0,0 0-128 16,-1-1 0-16,1 1 0 0,-1 0 0 0,1 0 0 15,-1-1 0-15,2-1 0 0,-3 1 0 0,2 0 0 16,-2-1 0-16,0 2 0 0,1 0 0 0,-2 2 0 15,-3-2 0-15,2-3 0 0,-1 2 0 0,2 0 0 0,1 1-336 16,2-2 0-16,1 1 0 0,0 0 0 16,1-2-1744-16,1 2-352 0,1-2-64 15,3-1-12832-15,-1-2-2576 0</inkml:trace>
  <inkml:trace contextRef="#ctx0" brushRef="#br0" timeOffset="203781.66">31150 12656 14735 0,'0'0'1312'0,"0"0"-1056"16,0 0-256-16,0 0 0 0,0 0 5808 0,0 0 1104 16,0 0 208-16,0 0 48 0,0 0-5664 0,11 2-1136 15,-11-2-240-15,11 7-128 0,-11-7 128 0,10 10-128 0,-2 3 0 0,0 3 144 16,-3 1-144-16,-1 3 0 0,-1-1 0 0,-1 3 0 15,0 3 0-15,-2 1 0 0,-2 1 0 0,0 0 0 16,-1 0 0-16,-2 2 0 0,-4-1 0 0,0 1 0 16,-1 1 0-16,3-1 0 0,-4-2 0 0,2-2 0 31,1 1-480-31,0-4 32 0,-1-2 0 0,2-5 0 16,0 0-1600-16,3-6-320 0,-1-2-64 0,5-7-12592 0</inkml:trace>
  <inkml:trace contextRef="#ctx0" brushRef="#br0" timeOffset="203970.12">30881 12943 45791 0,'0'0'2032'0,"0"0"400"0,0 0-1936 0,14-2-496 0,2 1 0 0,5-3 0 0,4 1 176 0,1 3-176 16,1-2 192-16,2 1-192 15,1-2-1008-15,-1 0-304 0,-3 2-64 0,0 0-16 16,0-2-2304-16,-1 1-464 0</inkml:trace>
  <inkml:trace contextRef="#ctx0" brushRef="#br0" timeOffset="204284.89">31399 13053 22111 0,'0'0'1968'0,"-5"13"-1584"0,2 2-384 0,0-2 0 16,2 1 2944-16,0 1 512 0,-1-1 112 0,0 0 16 16,-1 1-2896-16,1-1-688 0,-2-1 0 0,0 0 0 15,0 0 0-15,1-1 128 0,1-2-128 0,2-10 0 16,-3 11 512-16,3-11-16 0,0 0 0 0,0 0 0 16,0 0 432-16,0 0 96 0,0 0 0 0,0 0 16 15,0 0-176-15,0 0-32 0,8-10-16 0,0 1 0 16,-1-2-240-16,1-1-32 0,-1-5-16 0,1-3 0 15,1 3-272-15,1-2-48 0,1-3-16 0,0 0 0 16,1-2-192-16,1 1 128 0,1-2-128 0,2 3 0 16,0 2 0-16,-2 2 0 0,2 1 0 0,-1 1 0 15,0 2 0-15,-2 1 0 0,-3 2 0 0,1-2 0 16,-1 4-1184-16,-2 1-288 0,-4 2-48 16,1-1-11264-16,-5 7-2256 0</inkml:trace>
  <inkml:trace contextRef="#ctx0" brushRef="#br0" timeOffset="204737.87">31949 12944 35183 0,'0'0'1552'0,"0"0"336"0,0 0-1504 0,0 0-384 16,-7-4 0-16,7 4 0 0,0 0 960 0,-9-4 112 15,1-1 16-15,1 1 16 0,-3 0-720 0,1 3-160 16,-1-1-32-16,-1 2 0 0,1 2 80 0,0 0 16 15,-2 4 0-15,-1-1 0 0,0 1-112 0,0 2-32 0,0 0 0 0,1 2 0 16,0 1-144-16,-1 1 0 0,-1 1 0 0,2 0 0 16,2 0 0-16,1 1 0 0,1-1 0 0,3 0 0 15,2 0 0-15,0 0 128 0,1 1-128 0,2 0 128 16,2-4-128-16,2 0 0 0,1 1 0 0,3-2 0 16,1 0 0-16,2-5 0 0,-1-1 0 0,2-3 0 15,0 0 0-15,1-6 0 0,1 1 0 0,0 0-176 16,2-4-112-16,0 0-32 0,-2 0 0 0,-1-4 0 15,-1 1 176-15,0 0 144 0,-2 0-208 0,-2 1 80 16,0-1 128-16,-2 0 0 0,-1 0 0 0,1 2 0 16,-4 1 0-16,-2 9 144 0,4-8-144 0,-4 8 160 15,0 0-16-15,0 0 0 0,0 0 0 0,0 0 0 16,0 0 240-16,0 0 64 0,0 0 0 0,4 10 0 0,-1 1 144 16,-1 1 48-16,0-2 0 0,0 2 0 0,1-1-192 0,-1 3-48 15,1 0 0-15,0 2 0 0,-1-3-240 0,2-2-160 16,0 1 192-16,0-2-192 0,-1 1 0 0,-1-2 0 15,-2-9 0-15,4 10-144 16,-4-10-352-16,3 10-64 0,-3-10-16 0,0 0 0 16,0 0-1456-16,0 0-288 0,0 0-64 0,0 0-14800 0</inkml:trace>
  <inkml:trace contextRef="#ctx0" brushRef="#br0" timeOffset="204970.01">32197 13010 28559 0,'0'0'2544'0,"-4"11"-2032"0,-3-2-512 0,2 1 0 15,1 3 4528-15,1 2 800 0,2 0 176 0,1 1 16 16,0 1-4464-16,0 3-896 0,0-4-160 0,1 1 0 16,1 0-304-16,-2-1 16 0,0 0 0 0,-2-2 0 31,1-1-352-31,-1-1-64 0,-2-2 0 0,0-1-16 15,4-9-1712-15,0 0-352 0,-7 7-64 0,7-7-16 16,-9 1-528-16,1-2-128 0,0 0 0 0,8 1-16 0</inkml:trace>
  <inkml:trace contextRef="#ctx0" brushRef="#br0" timeOffset="205129.24">32255 12738 19343 0,'0'0'848'0,"0"0"192"0,0 0-832 0,-9 0-208 15,9 0 0-15,-8 0 0 0,8 0 5568 0,0 0 1056 16,0 0 224-16,-8 3 32 16,8-3-5920-16,-7 6-1168 0,7-6-240 0,-7 7-64 15,7-7-2864-15,-4 7-576 0,4-7-112 0,-5 15-10656 0</inkml:trace>
  <inkml:trace contextRef="#ctx0" brushRef="#br0" timeOffset="205501.1">32363 13100 11967 0,'0'0'528'0,"0"13"112"0,-1-2-512 0,0 1-128 0,-2-3 0 0,2 1 0 15,0 1 4880-15,-1-1 944 0,2-10 192 0,0 0 48 16,0 0-4368-16,-5 8-864 0,5-8-192 0,0 0-16 16,-6 6 288-16,6-6 64 0,0 0 16 0,0 0 0 15,0 0-64-15,0 0-16 0,0 0 0 0,-3-9 0 16,2 0-208-16,1-3-64 0,1 1 0 0,3-2 0 15,1 0-256-15,0-3-64 0,1 2-16 0,0 0 0 16,1-1-176-16,0 0-128 0,1-1 192 0,0 3-192 16,-1-1 240-16,0 3-64 0,1 2-16 0,0 2 0 15,-8 7-160-15,8-6 160 0,1 0-160 0,0 2 160 16,-9 4-16-16,12 0 0 0,0 2 0 0,-1 3 0 16,1-2-144-16,0 2 0 0,-2 3 0 0,1 2 0 15,-1 0 0-15,1 4 0 0,-2 0 0 0,0 3 128 0,-1-2 0 0,-1 1-128 16,1 1 192-16,-1 1-64 0,-1-2 64 0,1-2 16 15,-1 5 0-15,1-5 0 0,-1-1-208 16,0 0 0-16,-1-1 0 0,-1-2 0 0,0 1-208 0,1-4-144 16,-5-7-32-16,0 0 0 15,6 7-2304-15,-6-7-448 0,0 0-112 0</inkml:trace>
  <inkml:trace contextRef="#ctx0" brushRef="#br1" timeOffset="209169.61">21219 6743 24479 0,'0'0'1088'0,"0"0"208"0,-9 0-1040 0,9 0-256 16,-10-1 0-16,10 1 0 0,0 0 1312 0,0 0 208 0,-11-2 32 0,11 2 16 15,0 0-800-15,0 0-144 0,0 0-48 0,0 0 0 16,0 0-576-16,0 0 0 0,0 0 0 0,0 0 0 16,0 0 0-16,8 0 0 0,-8 0-176 0,0 0 176 31,9 2-480-31,-9-2 0 0,8 3 0 0,-8-3 0 16,0 0-272-16,0 0-48 0,0 0-16 0,0 0 0 15,1 11 304-15,-1-11 48 0,0 0 16 0,0 0-7328 0,0 0-1456 0</inkml:trace>
  <inkml:trace contextRef="#ctx0" brushRef="#br1" timeOffset="212547.05">21518 6597 15663 0,'0'0'1392'0,"-11"0"-1120"16,1-1-272-16,10 1 0 0,-10-3 1600 0,2 1 272 15,8 2 48-15,-7-4 16 0,7 4-1472 0,-9-3-288 0,9 3-176 0,-10-1 192 16,1-3-192-16,1 4-176 15,-1 0 48-15,9 0 0 0,-10 1-64 0,1 2 0 0,2-3 0 0,7 0 0 16,-11 3 48-16,2-3 0 0,9 0 0 0,-9 1 0 16,9-1 144-16,-9 3 0 0,1-7 0 0,8 4 0 15,-8-2 0-15,8 2 0 0,-10-1 0 0,1 1 128 16,9 0-128-16,-11-4 176 0,2 2-176 0,9 2 192 16,-9 0 256-16,9 0 48 0,-9 0 16 0,1 0 0 15,8 0 16-15,-9 1 16 0,0 0 0 0,9-1 0 16,-11 4-128-16,11-4-32 0,-9 3 0 0,9-3 0 15,-8 4 16-15,8-4 0 0,0 0 0 0,0 0 0 16,0 0 208-16,0 0 32 0,0 0 16 0,0 0 0 16,0 0 48-16,0 0 16 0,0 0 0 0,0 0 0 15,0 0-32-15,0 0-16 0,0 0 0 0,0 0 0 16,0 0-80-16,-6 6-16 0,6-6 0 0,-5 8 0 16,5-8-64-16,0 0 0 0,-2 12-16 0,1-2 0 0,1-10-176 15,0 12-48-15,3-2 0 0,0 1 0 0,1 0-272 0,0 1 128 16,-4-12-128-16,5 14 0 0,1 2 128 0,-1-2-128 15,-1 0 0-15,-2-3 0 0,2 1 144 0,0 0-16 16,-4-12-128-16,7 15 192 0,-2 4 144 0,0-4 32 16,0 0 0-16,2-2 0 0,-2 0 96 0,2-2 32 15,-1 1 0-15,2 1 0 0,0-2-208 0,1 0-32 16,0 0-16-16,1-1 0 0,2-1-32 0,0 0 0 16,-2 1 0-16,2 1 0 0,1 1 0 0,0 1 0 15,0 0 0-15,0 0 0 0,0 1-208 0,-1 1 176 0,-2-1-176 0,1 2 160 16,-2-1-160-16,0 4 160 15,-1-2-160-15,1 2 160 0,0-2-160 0,0 3 128 0,0-3-128 16,2 2 128-16,-2 1-128 0,1-2 128 0,0 2-128 16,0-1 128-16,2 3-128 0,1-3 0 0,1-1 144 0,0-1-144 15,0-2 160-15,0 1-32 0,3-2-128 0,0 1 192 16,0-2-32-16,0 1-16 0,1 2 0 0,-1-2 0 16,-2 0-16-16,1 2-128 0,-2 0 192 0,1-1-64 15,-2 1-128-15,0 0 192 0,0 1-192 0,-1 1 192 16,-2-1-192-16,-1 2 0 0,0 1 144 0,0-3-144 15,-1 2 144-15,1 0-144 0,1-1 192 0,-1-1-192 16,-2-1 0-16,3 0 0 0,0 1 0 0,0-1 0 16,1 0 0-16,-1-1 0 0,1 0 0 0,1 0 0 15,-1 1 0-15,2-2 0 0,2 2 128 0,-1-3-128 16,-2 0 0-16,-1-1 160 0,0-1-160 0,-1 1 128 16,-1 0 32-16,1-2 0 0,-1 3 0 0,-2 0 0 0,1-2-16 0,-1 2 0 15,-2-3 0-15,2 2 0 0,-1 1-144 16,1 0 0-16,-1-1 144 0,2 0-144 0,0-2 128 0,2 1-128 15,1-1 160-15,0 0-160 0,-2 1 160 0,2 1-160 16,1-2 160-16,-1 2-160 0,1-2 128 0,0 1-128 16,0-1 0-16,-1 2 0 0,0-1 128 0,0 1-128 15,1-1 0-15,0 0 0 0,-2 1 0 0,2-1 128 16,-3-2-128-16,2 2 0 0,-1 1 0 0,-1 1 0 16,-1-1 0-16,1 1 0 0,2 0 0 0,-4 1 0 15,0 1 0-15,1-1 0 0,2 2 0 0,-1-2 0 16,-1-2 0-16,1 1 0 0,2 0 0 0,-1 0 128 15,2-3-128-15,1 2 0 0,0 0 0 0,1-1 0 0,1 1 0 16,-1 1 0-16,0-5 128 0,1 1-128 0,0-1 0 0,0 1 0 16,0 2 128-16,1-2-128 0,-2-3 0 15,2 2 144-15,1 1-144 0,-2 2 0 16,0 0 0-16,0 1 128 0,1 0-128 0,0-1 0 16,-1 1 0-16,1 1 0 0,0-1 0 0,-2 0 0 0,0 1 128 0,2-2-128 15,0 1 0-15,-1-3 0 0,2 3 0 0,0-1 0 16,-2 0 0-16,0 0 0 0,1 0 128 0,-1 1-128 15,0 0 0-15,-2 0 0 0,0-2 144 0,0 2-144 16,0-2 128-16,0 3-128 0,0 0 128 0,0 0-128 16,0-1 128-16,-1 0-128 0,0-2 128 0,-1 2-128 15,1 0 0-15,0 1 128 0,0-2-128 0,-1 1 0 16,1-1 0-16,2 0 128 0,-1-2-128 0,0 2 0 16,-1-1 0-16,1 2 0 0,2-2 0 0,-1 0 0 0,0-3 0 15,2 1 0-15,-1 0 0 0,1 1 128 0,0 0-128 16,1 2 0-16,1-1 0 0,-1 2 0 0,-1-2 0 15,-1 1 0-15,1-1 0 0,1 2 0 0,-2 0 0 0,1-2 0 16,0-1 0-16,-1 2 0 0,1 0 0 0,1 0 0 16,-1-1 0-16,-1 2 128 0,0-2-128 0,-1 3 0 15,0 4 0-15,1-4 128 0,-2 0-128 0,0 1 0 16,1-1 0-16,-1-2 0 0,0 1 0 0,3 1 0 16,1-3 0-16,0 2 0 0,-3 0 0 0,2 0 0 15,2-2 0-15,0 4 0 0,0-4 0 0,2 0 0 16,-2 0 0-16,2 1 0 0,-2-1 0 0,2 1 144 0,-2-2-144 15,1 1 0-15,1 1 128 0,-2-1-128 16,-3-2 0-16,-1 1 0 0,2 3 0 0,-2-3 160 0,0-1-160 16,2 1 128-16,-2 0-128 0,1-1 0 0,-1 0 0 0,0 2 0 15,1 1 0-15,-1-1 0 0,2-1 0 0,-2 2 0 16,0-1 0-16,1 0 0 0,0 1 0 0,1 1 0 16,-1-1 0-16,2 1 0 0,0-2 128 0,2 2-128 15,-2 0 0-15,0 0 0 0,-1-2 0 0,1 2 0 16,-2 0 0-16,2 1 0 0,1-3 0 0,0 2 0 15,0-2 176-15,1 2-48 0,-2 1-128 0,-2 0 192 16,1-1 16-16,0-1 0 0,-1 0 0 0,1 1 0 16,-2-3-208-16,2 0 0 0,1 3 0 0,-2-5 0 15,0 5 0-15,-1-3 0 0,0 2 0 0,1 0 0 16,-2 0-224-16,1-1-32 0,1-1-16 0,0 3 0 16,2-3 272-16,0 0 0 0,-1 1 0 0,1-1 0 15,1-2 0-15,3 1 0 0,-3 0 0 0,2 0 0 0,-2 0 0 0,0 0 0 16,-1-1 0-16,1 1 0 15,1 0 0-15,-2 1 0 0,-1-2 0 0,0 1 0 0,0 1 0 0,-1 0 0 16,1 1 0-16,-2-2 0 0,1 1 0 16,-1 2 0-16,0-1 0 0,2 0 0 0,0 2 0 0,-1 1 0 15,1-2 0-15,0 2 0 0,-1 1 272 0,1 0-32 16,0 1-16-16,1-1 0 0,1-1-352 0,1 0-80 16,0-1-16-16,0 0 0 0,1-1 224 0,1 1 0 15,-1 0 0-15,1-3 0 0,-1 0 224 0,1 3-16 16,-2-3 0-16,2 1 0 0,0 1-208 0,-1 2 0 15,-2-4 0-15,0 1 0 0,-1 1 0 0,0-1 0 16,-1 2 0-16,1-2 0 0,1 1 0 0,-1-1-288 0,0-2 64 0,-2 1 16 16,1 0 208-16,0 2 0 0,-1-2 0 0,5 0 0 15,-2-1 0-15,0 1 0 0,1-1 0 0,-1 1 0 16,1 1 0-16,1-1 0 0,1-1 0 0,0 0 0 16,1 0 0-16,-1 0 0 0,0-2 0 0,-1 3 0 15,1-2 192-15,-1 2 0 0,-1 0-16 0,0 0 0 16,-1-1-176-16,-1 1-224 0,-2 0 48 0,0-1 16 15,-1 4 160-15,2-4 0 0,1 2 0 0,0 2 0 16,0-3 0-16,0 0 224 0,-1 0-48 0,3 0-16 16,0 1-160-16,2-3 0 0,1 0 0 0,0 1 0 15,-1 0 0-15,2-1-176 0,1-1 48 0,1 0 0 16,0 1 128-16,0 0 0 0,-3-3 128 0,0 2-128 16,1-3 128-16,0 1-128 0,-4 0 128 0,1 1-128 15,-2 1 0-15,0-2 0 0,-1-2 0 0,1 3 0 16,1-2 0-16,0 1 0 0,1-1 0 0,-1 0 0 0,2-1 0 0,0 0 0 15,0 1 0-15,1 0 0 0,2-2 0 0,0 0 0 16,0 1 0-16,1 0 0 0,1 1 0 0,0-2 144 16,-2-1-144-16,3 4 160 0,-1-1-160 0,0 0 0 15,-3-3 0-15,-1 2-176 0,-1 0 176 0,0 1 0 16,-1 0 0-16,0-1 0 0,0-1 0 0,1 1 0 16,-2-1 0-16,1 0 0 0,-2 2 0 0,2-2 0 15,-1-1 128-15,1 2-128 0,1-1 0 0,0 2 0 16,1-2 0-16,0 1 0 0,1 1 0 0,2 1 0 15,-1-3 0-15,0 2 0 0,4-1 0 0,-3 1 0 16,-3-2 0-16,1 2 0 0,1-3 0 0,-2 1 0 16,0-1 0-16,0 2-128 0,-1-1 128 0,1 0 0 0,0 1 0 15,0-1 0-15,-1-1 0 0,0 2 0 0,0 0 0 16,0 0 0-16,1 0 0 0,2-1 128 0,-1 2-128 0,2 0 176 16,0-1-176-16,1 0 192 0,-12 1-192 0,4 0 192 15,2 0-192-15,-1-1-272 0,2-1 64 0,0 2 16 16,0-1 192-16,0 1 0 0,14 0 0 0,-4-1 0 15,-2-1 0-15,-2 1 0 0,-2-1 0 0,-3 0 0 16,0 2 0-16,1-3 0 0,0 0 0 0,2 0 0 16,1 1 0-16,1 1 160 0,1-2-32 0,-1 1 0 15,0 1-128-15,1-2 128 0,-1 2-128 0,1-1 128 16,-4 3-128-16,1-3-272 0,-1 1 64 0,-1-1 16 16,-3-1 192-16,0 3 160 0,0-3-32 0,1 0 0 15,-2 0-128-15,1 0-176 0,-1 0 48 0,1 0 0 0,0 0 128 16,2 0 224-16,1 1-48 0,2 0-16 0,1 0-160 15,-1 1 0-15,0-1 0 0,1 0 128 0,0-1-128 16,0 2 0-16,0-2 0 0,-1 0 0 0,-2 0 0 0,-1 1 0 16,-1 0 0-16,0-1 0 0,-3 0 0 15,2 0 0-15,-1-1 0 0,1 1 0 0,-2 0-160 0,2-1-16 16,-1-1 0-16,1 1 0 0,-1 1 304 0,2 0 48 16,3 0 16-16,1 0 0 0,-2-1-192 0,2 1 0 15,1 1 0-15,0-1 0 0,0-1 0 0,0-1-272 16,-1 2 64-16,0 0 16 0,-1 0 192 0,0 0 256 15,-3 0-48-15,0 0-16 0,-2-1-192 0,1 0 0 16,-1 0 0-16,1 1 0 0,-2-3 0 0,0 0 0 0,1 2 0 16,0-2 0-16,1 3 0 0,1-1 128 0,-3-2-128 15,1 3 0-15,1-2 128 0,1 1-128 0,0-1 176 0,-1 1-176 16,1 1 0-16,-1-3 0 0,-2 2 0 0,2 0-192 16,-1-1 384-16,1 1 64 0,-1-1 32 0,0 0 0 15,-1 1-448-15,0 0-96 0,-1-2 0 0,-1 0-16 16,-2 1 272-16,2 0 0 0,1 0 0 0,1-1 0 15,-1-1 0-15,1 2 0 0,0-2 0 0,1 1 0 16,-2-1 0-16,1 0 0 0,-1 1 0 0,0-1 0 16,0 1 0-16,1-1 0 0,0 1 0 0,2-2 0 15,-2 1 0-15,0 2 0 0,0 0 0 0,1-1 0 16,0-1 0-16,0 0 0 0,-4 0 0 0,2 1 0 16,1-1 0-16,1 0 0 0,-4 0 0 0,1 1 0 15,-2 0 0-15,2-2 0 0,-2 0 0 0,1 1 0 0,-2 0 0 16,0 0 0-16,-2 0 0 0,2 0 0 15,0-1 0-15,0 0 0 0,2-2 0 0,-1 3 0 0,1 0 0 0,-1 0 0 16,0 0 0-16,1 0 0 0,-1-2 0 0,2-1 128 16,-1 1-128-16,2-1 0 0,1 2 0 0,-1 1 0 15,-1 0 0-15,1 0 0 0,0-2 0 0,0 1 0 16,-2-1 0-16,1 1 0 0,0 0 0 0,-2 0 0 16,0 1 0-16,2-3 0 0,-2 1 256 0,2-3-64 15,-2 0 0-15,1 1 0 0,-2-1-192 0,0 1-208 16,-1 0 32-16,1 0 16 0,-2 2 160 0,1-1 224 15,-2 1-48-15,1-1-16 0,1-1-160 0,-2 0-192 16,0 1 32-16,2-1 16 0,0 0 144 0,-2 0 0 16,1 0 0-16,-1-2 0 0,1 2 0 0,-1 0 0 15,2-1 0-15,0 1 0 0,-2-2 0 0,2 1 0 0,1 0 0 16,1 1 0-16,0-3 0 0,2 4 0 0,0 0 0 0,3-1 128 16,1 2-128-16,-1-3 0 0,2-2 0 0,0 2 0 15,-1 0 0-15,-1 0 0 0,2-4 0 0,-1 1 0 16,-1 3 0-16,-1 0 0 0,-2-3 0 0,0 3 0 15,-1 0 0-15,1-2 0 0,-2 1 0 0,1-2 0 16,-1 3 0-16,-1-1 176 0,3-1-176 0,-2 1 192 16,-1-3-192-16,1 1 0 0,0-1 0 0,0 3 0 15,-1-1 0-15,0-1 0 0,0 1 0 0,0 0 0 16,1-1 0-16,1 1 0 0,-1-2 0 0,2 0-176 16,-1-2 176-16,1 2 176 0,1 2-48 0,0-2 0 15,1 0-128-15,-1 1 0 0,0-1 0 0,0 0 0 16,0-4 0-16,0 4 0 0,0 0 0 0,0 1 0 15,0 0 0-15,-2 0 0 0,1-2 0 0,0 1 0 0,-3 0 0 0,1-1 0 16,-1 1 0-16,0-3 0 0,-1 2 0 0,1 1 0 16,0 0 0-16,0-3 0 0,0 3 0 0,0 0 0 15,1-3 0-15,1 2 0 16,-1-2 176-16,-1 1-48 0,0-1-128 0,1 2 192 0,-1 1-192 0,3 0-128 16,1-2 128-16,-7 7-208 0,2-2 208 0,1 0 0 15,2-2 0-15,-1 0 0 0,2-1 0 0,-1 1 0 16,1 1 192-16,11-12-192 0,-5 6 0 0,-2 3 0 15,-3 1-160-15,-3 3 160 0,-2 1 0 0,0 2 0 16,-3-2 0-16,0 2 0 0,-1 1 0 0,0-1 0 0,-2 0 0 16,1 0 0-16,-1 0 0 0,-1 2 0 0,-5 5 0 15,7-5 0-15,-2-1-176 0,-5 6 176 0,5-7-128 16,-5 7 128 0,8-7-944-16,0 4-96 0,-1-3-32 0,-7 6 0 15,10-4-2768-15,3-1-544 0,3 0-112 0</inkml:trace>
  <inkml:trace contextRef="#ctx0" brushRef="#br1" timeOffset="213807.73">31843 9218 31039 0,'0'0'1376'0,"0"0"288"0,0 0-1344 0,0 0-320 16,0 0 0-16,0 0 0 0,-6 0 832 0,6 0 80 15,0 0 32-15,0 0 0 0,0 0-400 0,0 0-80 16,0 0-16-16,0 0 0 0,2 13-256 0,1 0-48 15,-2 0-16-15,2 0 0 0,0 3 208 0,-1 1 48 16,-1 1 0-16,1 3 0 0,0 1 160 0,1 0 32 16,0 2 16-16,-1 3 0 0,-1-14-80 0,1 5-32 15,-1 2 0-15,0-1 0 0,-1 3-224 0,2-1-32 16,-2 1-16-16,0-2 0 0,-2 14-208 0,2-8 144 16,-1-5-144-16,1-4 128 0,-1-3 16 0,-1-2 0 0,2-12 0 0,0 12 0 15,0-12-144-15,0 0 0 0,0 0 0 0,0 0 0 16,0 0 128-16,0 0 0 0,0 0 0 0,0 0 0 15,0 0 416-15,0 0 80 0,7-10 16 0,-2-4 0 16,2 0-208-16,1-4-48 0,1-3 0 0,1-3 0 16,2-1-208-16,2-1-48 0,3-2-128 0,-1 0 192 15,-2 1-192-15,3-2 0 0,0 3 0 0,-1 3-160 16,-2 3-96-16,-1 5 0 0,-3 1-16 0,-2 3 0 31,-4-1-368-31,0 3-80 0,-1 0-16 0,-3 9 0 16,-2-8-2336-16,0 1-448 0,-1 0-112 0,1-1-16 0</inkml:trace>
  <inkml:trace contextRef="#ctx0" brushRef="#br1" timeOffset="214359.11">32466 9305 8287 0,'0'0'736'0,"-9"3"-592"16,-1-3-144-16,1 1 0 0,0 2 4192 0,-2 1 800 16,1 1 176-16,-1-3 16 0,1 2-3984 0,-2 3-816 15,0-3-144-15,1 1-48 0,-1 0 320 0,0 2 64 0,2 2 16 0,-1 0 0 16,0 1 160-16,-1 3 16 0,2 1 16 0,-1 0 0 15,2 2-256-15,0-2-48 0,2 1-16 0,1 2 0 16,1-2-144-16,1 0-16 0,2-2-16 0,2-1 0 16,0 0-16-16,0-12 0 0,7 13 0 0,-7-13 0 15,10 6 80-15,1 0 16 0,-11-6 0 0,13 4 0 16,0-2-48-16,-1-2-16 0,-2 0 0 0,0-1 0 16,1-2-128-16,-1-1-32 0,-1 0 0 0,1-1 0 15,-3-1-144-15,1-2 192 0,0-4-192 0,-1 3 192 16,-2-4-64-16,-1 1 0 0,1 2 0 0,-3-3 0 15,0-2-128-15,-1 2 0 0,-1 0 144 0,0 0-144 16,-1 3 0-16,1 10 0 0,0 0 0 0,-4-10 0 16,1 2 0-16,3 8 0 0,0 0 0 0,0 0-128 15,0 0 320-15,0 0 80 0,0 0 16 0,0 0 0 0,0 0 32 0,-5 11 16 16,2 1 0-16,3 1 0 0,2 2-48 0,0-1-16 16,4-1 0-16,-1 1 0 0,0 2-112 0,2 0-32 15,0-2 0-15,1 0 0 0,0 1-128 0,0-2 0 16,-2-2 0-16,1 1 0 0,-1-1 0 0,0-2-176 15,-6-9 48-15,3 9 0 16,-3-9-448-16,0 0-64 0,0 0-32 0,0 0 0 16,0 0-2208-16,0 0-448 0</inkml:trace>
  <inkml:trace contextRef="#ctx0" brushRef="#br1" timeOffset="214691.92">32821 8835 9215 0,'0'0'816'0,"0"0"-656"0,0 0-160 0,-9-3 0 16,9 3 6848-16,-9 4 1344 0,2 1 272 0,7-5 48 15,-6 9-6736-15,2 4-1360 0,0-1-272 0,1 8-144 16,2 3 320-16,-2 6-16 0,0 5-16 0,0 1 0 16,0 1 224-16,1 1 32 0,-2-1 16 0,1 1 0 15,2 1 32-15,1 1 16 0,-1 0 0 0,-1 0 0 0,2 1-256 0,2 3-48 16,-1-2-16-16,2-1 0 0,0-1-288 0,1-3 128 16,2-5-128-16,-1-2 0 0,1-2 0 0,1-4 0 15,-1-3-160-15,3-4 160 16,2-2-1952-16,1-4-272 0,-2-2-48 0</inkml:trace>
  <inkml:trace contextRef="#ctx0" brushRef="#br0" timeOffset="-210785.95">19367 11786 6447 0,'0'0'576'0,"0"0"-576"0,0 0 0 0,0 0 0 16,-7 8 4416-16,7-8 784 0,0 0 160 0,0 0 16 16,0 0-3680-16,0 0-736 0,0 0-160 0,0 0-32 15,0 0-160-15,0 0-32 0,13 3-16 0,-2-3 0 16,-11 0 96-16,11 0 32 0,-11 0 0 0,11-3 0 16,-1 2-112-16,-10 1-32 0,11-3 0 0,-2 0 0 15,0 1 176-15,0-2 48 0,0-1 0 0,2 0 0 16,-1 1-80-16,0-3-16 0,1-3 0 0,1 2 0 15,-1-1-224-15,4 0-32 0,-1-1-16 0,0 1 0 16,-2-1-80-16,0 0-32 0,-2-1 0 0,1 1 0 0,-2-2-112 0,-1 1-32 16,-2 1 0-16,-1 0 0 0,-2 2-144 0,-2-3 0 15,-2 1 144-15,0 0-144 0,-3 0 128 16,-1 3-128-16,-2-4 160 0,1 2-160 0,-4-1 192 0,1 0-48 16,-1 1-16-16,-1 3 0 0,0-1-128 0,-1 3 0 15,-2 3 0-15,2 1 0 0,0 1 0 0,3 3-256 16,-1 1 64-16,0 2 16 0,0 0 176 0,1 2-160 15,1 1 160-15,3 2-160 0,-3 1 160 0,3 0-128 16,0 0 128-16,2 3-128 0,-2 1 128 0,1 2 0 16,-1-1 0-16,2 2 0 0,0 1 0 0,2 0 0 0,1 2 0 15,0-3 128-15,0-1-128 0,3 1-160 16,-1 1 160-16,2-6-208 0,2 1 208 0,-1-2 0 16,1-1 0-16,3 0 0 0,-1-2 0 0,1-1 160 0,2-3-160 0,-1-1 192 15,2 1-384-15,1-3-80 16,1-2-16-16,3 0 0 15,1-5-1312-15,1-1-272 0,-2-1-48 0,0-2-9408 0,-2-1-1888 0</inkml:trace>
  <inkml:trace contextRef="#ctx0" brushRef="#br0" timeOffset="-210303.44">19862 11561 25343 0,'0'0'1120'0,"1"11"224"0,1 1-1072 0,-1 0-272 0,-1-12 0 0,4 15 0 0,0 1 576 0,0-2 64 16,-2 1 16-16,2-2 0 0,0-1-432 0,-4-12-96 15,4 13 0-15,1-3-128 0,-5-10 256 0,6 13-64 16,-6-13-16-16,5 9 0 0,-5-9 368 0,0 0 80 15,0 0 16-15,0 0 0 0,6 8 448 0,-6-8 112 16,0 0 16-16,0 0 0 0,0 0-160 0,0 0-32 16,0 0 0-16,0 0 0 0,0 0-288 0,2-10-64 15,-2-1-16-15,0 1 0 0,-2-2-144 0,1-1-16 16,-2-3-16-16,2 1 0 0,-2-1-288 0,2-4-64 16,0 0-128-16,0-3 192 0,-1 0-192 0,1 1 128 15,1 0-128-15,0 0 0 0,0-2 0 0,1 2 0 0,1 1 0 16,0-2 0-16,1 0 0 0,-1 1 0 0,2 1 0 0,0 2 0 15,-3-1 0-15,3 3 0 0,0 3 0 0,0-3 0 16,-1 4 0-16,1 3 0 0,1 0 0 0,0 3 0 16,-5 7-160-16,5-8 160 0,2 1-128 0,-7 7 128 31,6-6-576-31,-6 6-16 0,8-8-16 0,-8 8 0 16,8-7-352-16,-8 7-64 0,8-5 0 0,-8 5-16 15,10-4-192-15,-10 4-48 0,9-4 0 0,-9 4 0 16,12 0-16-16,-12 0-16 0,12 3 0 0,-2 1 0 15,-10-4-1344-15,12 6-272 0</inkml:trace>
  <inkml:trace contextRef="#ctx0" brushRef="#br0" timeOffset="-209878.72">20222 11472 14735 0,'0'0'1312'0,"0"0"-1056"15,0 0-256-15,0 0 0 0,0 0 2688 0,-9 4 496 16,9-4 80-16,0 0 32 0,0 0-2624 0,-8 4-528 0,8-4-144 0,0 0 0 16,0 0 288-16,0 0 0 0,-9 5 0 0,9-5 0 15,0 0 384-15,0 0 80 0,-9-3 16 0,9 3 0 16,-7-3 272-16,7 3 64 0,-8-6 16 0,3 0 0 15,0-1-144-15,1-1-16 0,0-1-16 0,2 1 0 16,-1-3-240-16,2-1-32 0,-1-1-16 0,2-1 0 16,0 1-384-16,0 0-80 0,-1 0 0 0,0-1-16 15,1-1-32-15,0-1 0 0,0-1 0 0,1 0 0 16,0-1-144-16,1 1 128 0,-1 1-128 0,2 0 128 16,-1 1-128-16,-1 0 0 0,1 0 0 0,0 1 0 15,1 0 0-15,0 0 0 0,-1 1 0 0,2 0 0 16,0-1-160-16,0 0 160 0,1 1 0 0,0 2-144 15,1 1 144-15,-3 2-128 0,-3 8 128 0,4-8-128 16,-4 8-256 0,0 0-64-16,0 0 0 0,0 0 0 0,0 0-1616 0,0 0-336 15,0 0-64-15,0 0-7728 0,0 0-1552 0</inkml:trace>
  <inkml:trace contextRef="#ctx0" brushRef="#br0" timeOffset="-209403.11">20322 11077 30815 0,'0'0'1360'0,"-7"1"288"0,7-1-1328 0,-10 5-320 16,10-5 0-16,-6 8 0 0,6-8 160 0,-5 9-32 0,-1-1-128 15,1 0 192-15,5-8-384 0,-5 12-96 16,0-2-16-16,0-1 0 15,-1 0-96-15,1 2-32 0,-1 2 0 0,-1-3 0 0,1 3 240 0,0-2 32 0,1 1 16 0,1-1 0 16,2 1 336-16,-1-2 64 0,3-10 0 0,0 12 16 16,0-3 432-16,4 0 96 0,-4-9 16 0,5 8 0 15,2 0-192-15,-7-8-48 0,11 5 0 0,1-2 0 16,0 0-336-16,0-3-80 0,-1-2-16 0,1 0 0 16,-1-2-144-16,-2-1 0 0,0 1 0 0,-9 4 0 15,9-8 0-15,-1 0 0 0,0 1 0 0,-2-2-176 16,-2 0 176-16,0 0 0 0,-3 0 0 0,0-3 0 15,-1 2 0-15,0-1 0 0,0 5 128 0,0-1-128 16,0-1 0-16,0-1 144 0,0-1-144 0,0-4 0 16,0 1 0-16,0 0 0 0,0-11 0 0,-1 4 0 15,0 2 0-15,0 4 0 0,-1 1 0 0,0 2 0 16,-1 2 176-16,3 9-176 0,-4-10 160 0,0 3-160 0,4 7 400 16,-6-6-16-16,-2 1 0 0,8 5 0 0,0 0-176 0,-9-3-32 15,0 0-16-15,9 3 0 0,-6-5-416 0,6 5-64 16,0 0-32-16,-6-6 0 15,6 6-496-15,0 0-112 0,-3-8 0 0,3 8-16 16,-1-11-2432-16,1 11-496 0</inkml:trace>
  <inkml:trace contextRef="#ctx0" brushRef="#br0" timeOffset="-208920.64">20468 10948 6447 0,'0'0'576'0,"0"0"-576"15,0 0 0-15,2 12 0 0,-2-12 4144 0,1 14 720 0,-2-1 128 0,1 1 48 16,1-1-3872-16,-1-1-768 0,-1 0-144 0,-1 1-48 16,1-1 208-16,0-1 32 0,1-11 16 0,-3 13 0 15,1 0 464-15,-2 0 96 0,1-2 0 0,3-11 16 16,-4 10 48-16,0-1 16 0,4-9 0 0,-4 10 0 15,4-10-192-15,0 0-32 0,0 0-16 0,0 0 0 16,0 0-96-16,0 0-32 0,0 0 0 0,0 0 0 16,0 0-80-16,0 0-16 0,0 0 0 0,0 0 0 15,0 0-192-15,3-8-64 0,-2 0 0 0,2-2 0 16,-1-1-64-16,1 2-32 0,0 0 0 0,-1-2 0 16,0 0-64-16,-2-2-16 0,0 1 0 0,-2-4 0 0,1 2 16 0,1 1 0 15,-1-4 0-15,1 4 0 0,-2-4-96 0,1 1-128 16,2 1 176-16,-1-1-176 0,-1 0 160 0,-2 1-160 15,2-1 128-15,1 0-128 0,3 2 192 0,-1-2-32 16,1-2-16-16,1 3 0 0,1-1-16 0,2 2-128 16,-1 2 192-16,2-1-64 0,-2 2-128 15,1 2 0-15,1 0 0 0,0 1 0 0,-2 2 0 0,3 1 0 16,2 1 0-16,-1 1-176 0,2 0-80 0,1 1-32 16,1-1 0-16,1 2 0 15,0 0-1184-15,3-1-256 0,1 2-32 0,0 0-11104 16,0-2-2208-16</inkml:trace>
  <inkml:trace contextRef="#ctx0" brushRef="#br2" timeOffset="-199496.96">25738 10859 3679 0,'0'0'160'0,"0"0"32"0,0 0-192 0,0 0 0 0,0 0 0 0,0 0 0 0,0 0 3712 0,0 0 688 16,0 0 144-16,0 0 16 0,0 0-3296 0,0 0-672 15,0 0-128-15,0 0-16 0,8 12-48 0,-4 0 0 16,-4 1 0-16,-2 2 0 0,0 2-192 0,1 2-32 16,-1 0-16-16,0 5 0 0,-4 2 32 0,1 2 16 15,0-2 0-15,0 4 0 0,1 3-16 0,0 1-16 16,-1 0 0-16,1 1 0 0,2 2-32 0,0-2 0 0,-2-1 0 16,4 1 0-16,5 0-16 0,-6 3-128 0,-8 0 192 0,4-1-64 15,1 3-128-15,1 0 128 0,0 6-128 0,2-3 128 16,0 1 0-16,-1-1-128 0,-1-3 192 0,0-2-64 15,0-1-128-15,1-2 0 0,-1-1 0 0,1 1 128 16,-1 0-128-16,0 2 128 0,2-5-128 0,-2 3 128 16,-2 3 144-16,3 0 32 0,-1-1 0 0,4-2 0 15,5 0 16-15,-5-2 0 0,-5-5 0 0,3 2 0 16,1-4 0-16,0 2 16 0,0-2 0 0,2 0 0 16,1 0-208-16,-2-1-128 0,-1-2 160 0,1-1-160 15,1-3 128-15,-1-1-128 0,-1-2 0 0,1-2 144 16,-1 0-144-16,0 1 0 0,0-4 0 0,0 0 128 15,0-2-128-15,0-1 0 0,0-8 0 0,-1 9 0 16,-2 0-400 0,3-9-16-16,0 0 0 0,-3 6 0 0,3-6-416 0,-4 7-96 0,4-7-16 0,0 0-11200 15</inkml:trace>
  <inkml:trace contextRef="#ctx0" brushRef="#br2" timeOffset="-198435.86">26018 12044 6447 0,'0'0'576'0,"0"0"-576"0,0 0 0 0,0 0 0 16,0 0 2176-16,0 0 320 0,0 0 64 0,0 0 0 15,0 0-1520-15,0 0-304 0,0 0-64 0,0 0-16 16,0 0 192-16,12 4 48 0,-12-4 0 0,0 0 0 15,10-1 32-15,-10 1 16 0,12-3 0 0,-3 1 0 16,-9 2-304-16,12-7-48 0,-4 2-16 0,-8 5 0 16,9-7-128-16,-1 1-48 0,0-2 0 0,-2 2 0 15,1-1-48-15,-1 1-16 0,-1-2 0 0,2 0 0 0,-2 3-128 0,3-2-16 16,-2 1-16-16,1-1 0 0,-2 1-48 0,2-2-128 16,-1 1 192-16,2 2-64 0,-1 1-128 0,-1-1 0 15,-6 5 144-15,8-5-144 0,1 2 0 0,-1-1 0 16,0 3 0-16,-8 1 0 0,8-1 0 0,1-1 0 15,-2 2 0-15,1 0 0 0,1 2 0 0,-1 0 128 16,-1 0-128-16,-1 0 0 0,-6-2 0 0,9 4 0 16,-1 0 0-16,-1 1 128 0,-7-5-128 0,8 5 0 15,-2 1 0-15,-6-6 0 0,7 6 0 0,-1 1 0 16,1 0 0-16,-3 1 0 0,-4-8 0 0,2 12 0 16,1 0 0-16,-1-1 128 0,4 0-128 0,-2 1 0 15,-2-2 0-15,2 2 128 0,-3-2-128 0,2-1 0 16,-3-9 0-16,4 11 0 0,0-1 0 0,-4-10 0 15,6 7 0-15,-6-7 0 0,8 6 0 0,-8-6 0 0,12 4 0 0,-12-4 0 16,0 0 0-16,10 1 128 0,-10-1-128 0,11-1 0 16,-11 1 0-16,0 0 128 0,0 0-128 0,11-2 0 15,-11 2 0-15,0 0 0 0,10-6 0 0,-10 6 128 16,10-6-128-16,-2-1-128 16,-8 7 128-16,8-9-192 15,-8 9-528-15,7-9-112 0,-1 0-32 0,0 1-7824 0,-1 0-1552 0</inkml:trace>
  <inkml:trace contextRef="#ctx0" brushRef="#br2" timeOffset="-197694.16">26757 11978 7359 0,'0'0'656'0,"0"0"-528"0,0 0-128 0,0 0 0 0,0 0 1920 0,-2 10 336 16,2-10 80-16,0 0 16 0,0 11-1840 0,0-11-352 15,0 10-160-15,0-10 128 0,1 13 352 0,0-2 64 16,-1-1 16-16,2 3 0 0,0 0 352 0,0 1 80 16,-1 2 16-16,0 0 0 0,1-2-272 0,0 3-48 15,2 1-16-15,-1 1 0 0,-1 0-112 0,2-2-32 16,0 1 0-16,0-3 0 0,0 0-272 0,0-3-64 16,0 1-16-16,2-1 0 0,0-4-32 0,-6-8 0 15,3 10 0-15,3-2 0 0,0-3 256 0,-6-5 48 16,0 0 16-16,0 0 0 0,0 0-16 0,11 0 0 15,-11 0 0-15,7-4 0 0,0 0-64 0,-1-2 0 16,0-3-16-16,0 1 0 0,-2-3-16 0,0 0 0 0,0-4 0 16,0 1 0-16,0 0-144 0,0-3-16 0,1-2-16 0,0 1 0 15,2 1-176-15,0 0 0 0,0 0 0 0,1 0 128 16,1 2-256-16,-1 3-64 0,-2 3-16 0,1 1 0 31,-7 8-496-31,8-7-112 0,-8 7-16 0,6-6-13024 0</inkml:trace>
  <inkml:trace contextRef="#ctx0" brushRef="#br2" timeOffset="-196993.65">27280 12103 2751 0,'0'0'128'0,"0"0"16"0,0 0-144 0,0 0 0 15,0 0 0-15,0 0 0 0,0 0 4240 0,-2-8 816 16,2 8 176-16,0 0 16 0,-3-8-3520 0,3 8-720 15,0 0-144-15,-4-7-32 0,4 7-384 0,-6-6-64 16,6 6-32-16,-9-1 0 0,1 1-32 0,0 1 0 16,0 3 0-16,0-1 0 0,0 1-64 0,1 1-32 15,-4 3 0-15,3-2 0 0,1 1-96 0,-1 1 0 0,0-1-128 0,1 5 192 16,1-3 0-16,-1 2-16 16,-2-3 0-16,1 2 0 0,1 2 48 0,0 1 16 15,2 0 0-15,-2 0 0 0,1 0-48 0,-1 0-16 0,1 1 0 16,1-2 0-16,-1 0-176 0,1-2 160 15,0 1-160-15,2-1 160 0,3-10-160 0,-1 10 0 16,1-10 0-16,0 0 0 0,1 11 0 0,-1-11 0 0,0 0 0 16,7 12 0-16,-7-12 0 0,8 6 0 0,-8-6 0 15,10 4 0-15,-10-4 0 0,0 0 0 0,14-1 0 0,-2-1 0 16,-3 0 192-16,2-2-32 0,-2-3-16 0,0 2 0 16,-1-3 16-16,0 1 0 0,-1-1 0 0,1-1 0 0,-1 1-32 15,-1-3-128-15,-1 1 192 0,1 2-64 16,-2 0-128-16,-1-2 0 0,0 1 0 0,-3 9 0 0,3-11 0 15,-1 0 128-15,-2 3-128 0,0 8 0 0,0-13 0 0,0 13 0 16,-1-11 128-16,1 11-128 0,-3-10 0 16,3 10 0-16,0 0 0 0,0 0 0 0,0 0 0 15,0 0 160-15,0 0-160 0,0 0 160 0,0 0 160 0,0 0 16 16,0 0 16-16,0 0 0 0,0 0 32 0,0 0 16 16,4 10 0-16,0 1 0 0,0-1-144 0,0 2-16 15,1 1-16-15,0 0 0 0,2 1-224 0,0-1 0 16,-2 2 0-16,1-2 0 0,1 0 0 0,-1 0 0 15,2 0 0-15,0-3 0 0,0 1-176 0,-2-1 32 16,2-1 0-16,0-1 0 16,0-1-240-16,-2-1-64 0,-6-6 0 0,9 7 0 15,1-5-640-15,-3 1-144 0,-7-3-32 0,8-4-12624 0</inkml:trace>
  <inkml:trace contextRef="#ctx0" brushRef="#br2" timeOffset="-196578.87">27454 12353 5519 0,'0'0'496'0,"4"12"-496"0,-4-12 0 0,0 12 0 16,1-2 3552-16,2 1 608 0,-3-11 128 0,2 11 32 15,1 0-3312-15,-3-11-672 0,5 13-128 0,-1-4-16 16,-4-9 256-16,5 10 64 0,-5-10 16 0,7 8 0 15,-7-8 336-15,0 0 64 0,0 0 16 0,0 0 0 16,6 7-48-16,-6-7 0 0,0 0 0 0,0 0 0 16,0 0-192-16,0 0-64 0,0 0 0 0,8-4 0 0,-8 4-16 0,4-9-16 15,-3 0 0-15,-1-1 0 0,0 1-224 0,-1-4-64 16,-2 0 0-16,1 0 0 0,-2-1-64 0,0-2-32 16,0-3 0-16,-1 0 0 0,-2 1-96 0,2 1-128 15,1 2 176-15,0 2-176 0,0 1 144 0,2 1-144 16,0 2 0-16,2-1 144 0,0 2-144 0,0 8 192 15,4-10-192-15,1 2 192 0,-5 8-192 0,10-7 192 16,0 1-192-16,0 2 192 0,1-1-192 0,2-1 0 16,0 0 0-16,3-1 128 0,2 1-128 0,1-1 0 15,6 1 0-15,1-2 0 0,-1-1-256 0,4 0 64 16,1-2 0-16,1 1-10912 16,-1-2-2192-16</inkml:trace>
  <inkml:trace contextRef="#ctx0" brushRef="#br2" timeOffset="-194846.49">33147 10327 15663 0,'0'0'1392'0,"0"0"-1120"16,0 0-272-16,-3 11 0 0,2-1 1424 0,0 2 240 15,-2-2 32-15,1 2 16 0,-2 0-1488 0,2-3-224 16,0 3-192-16,-1 1 48 0,1 2 144 0,-1 6 0 15,0 1 0-15,1 6 0 0,-1 3 192 0,-2 28 64 16,1-7 0-16,1-4 16 0,2-5-16 0,0-2-16 16,1-1 0-16,-2-2 0 0,1-2-240 0,-1 5 0 0,-2 2 0 15,0 5 0 1,-3 5-544-16,1 1-48 0,-1-1-16 0,1-1 0 0,-2-6 224 0,0-2 64 0,0-2 0 16,0-1 0-16,1-2 480 0,0 1 96 0,1 2 32 15,0 2 0-15,1 0-96 0,2 2 0 0,1-3-16 0,1-4 0 16,-1-1-176-16,1-3 192 0,1-1-192 0,0-3 192 15,0-2 16-15,0-2 16 0,0-2 0 0,0 0 0 0,0-2 64 16,0 2 16-16,0 0 0 0,0 1 0 16,0 0-160-16,0 3-16 0,-1 0-128 0,-1 1 192 15,1-2 160-15,0 0 32 0,-2-2 0 0,1-2 0 0,-1 0 224 0,0-1 48 16,1-2 16-16,-1 0 0 0,0 0-80 0,1 0-16 16,-1-2 0-16,1-3 0 0,0 0-320 15,1-1-80-15,0 1-16 0,-1 1 0 0,1-3 192 0,0 2 32 16,0-1 16-16,1 1 0 0,2-2 48 0,1 2 16 15,-3 0 0-15,0-1 0 0,0 2-96 0,-2-2-32 16,-1 2 0-16,0 1 0 0,0 0-176 0,2 0-32 16,0 1-128-16,1-1 192 0,0-2 112 15,0-1 16-15,0 1 0 0,0-2 0 0,1-1 128 0,0 2 16 16,1-1 16-16,-1 0 0 0,-1 1-144 0,3-1-16 16,-1-1-16-16,1 0 0 0,-2-1 16 0,-1-1 0 15,-1 0 0-15,-1 1 0 0,1-2-128 0,0 2-32 16,-2-2 0-16,1 2 0 0,-1-2-160 0,0 2 192 15,1 0-192-15,-1 1 192 0,1 3 16 0,-1-3 16 16,0 1 0-16,1 2 0 0,-1 1-16 0,2 2 0 0,-2-2 0 16,2 3 0-16,0-1 0 0,-1-1 0 0,2-1 0 0,0-1 0 15,0-2 16-15,2-1 0 16,-1 0 0-16,0 0 0 0,-1-2 64 0,2 1 16 0,-1 1 0 0,1-3 0 16,0 3-304-16,-1-2 128 0,-1 0-128 0,1 1 0 15,-1 0 0-15,0-1 0 0,0 1 0 16,0-1 0-16,0-11 160 0,0 10-32 0,0-10 0 15,0 10 0-15,0-10-128 0,0 0 0 0,-1 11 0 0,1-11 0 16,0 0 0-16,-3 12 0 0,3-12-176 0,0 0 176 16,-3 9-176-16,3-9 176 0,-4 10-208 0,4-10 80 0,-6 9 128 0,6-9 176 15,-3 9-48-15,3-9 0 16,0 0-1232-16,0 0-256 16,0 0-48-16</inkml:trace>
  <inkml:trace contextRef="#ctx0" brushRef="#br2" timeOffset="-193982.59">31523 11803 9215 0,'0'0'816'15,"0"0"-656"-15,0 0-160 0,0 0 0 0,0 0 1856 0,0 0 352 16,2-10 64-16,-1 2 16 0,-1 8-1536 0,2-9-304 16,-1 0-64-16,0 0-16 0,1-1 224 0,2 1 48 15,-3 1 16-15,2 1 0 0,-1-4 192 0,2 1 48 0,3-1 0 0,-2 1 0 16,1-2-640-16,1 2-128 0,1 1-128 15,-1-1 176-15,1 0-176 0,1 1 0 0,2-2 0 16,-2 2 0-16,1 2 0 0,1-4 0 0,-2 3 0 0,3 0 0 16,-3 1 0-16,0-1 0 0,-1 0 144 0,1 1-144 15,-1 2 176-15,0 0-48 0,-1 0 0 0,1 1 0 16,-8 4-128-16,9-4 0 0,-9 4 0 0,0 0 0 16,0 0 128-16,0 0-128 0,0 0 128 0,8 7-128 0,-8-7 272 15,7 11-16-15,-3 1-16 0,1 1 0 0,-3 0-48 0,1-1-16 16,0 2 0-16,1 0 0 0,1-2-176 15,0 3 0-15,-1 0-192 0,1 0 192 0,2-1-288 0,2-1 64 16,-1 0 16-16,-2-1 0 0,1-3-128 0,-1-1-32 16,-6-8 0-16,11 6 0 15,-11-6-2192-15,0 0-432 0</inkml:trace>
  <inkml:trace contextRef="#ctx0" brushRef="#br2" timeOffset="-193469.94">31970 11459 6447 0,'0'0'576'0,"0"0"-576"0,0 0 0 0,0 0 0 16,0 0 4544-16,0 0 784 0,0 0 176 0,0 0 16 16,0 13-3792-16,0-13-768 0,1 10-160 0,-1-10-32 0,4 11-368 0,-1-1-80 15,-1 2 0-15,2-2-16 16,-4-10-160-16,7 15-16 0,-2 0-128 0,0 1 192 0,0 1 128 0,0 0 32 15,-1 0 0-15,2 1 0 0,-1 3 16 0,0 0 0 16,0 0 0-16,2 0 0 0,1-3-176 0,-2 0-16 16,1-4-16-16,0-2 0 0,1-1 16 0,1-4 0 15,-1 1 0-15,1-1 0 0,-1-2-176 16,1-1 0-16,-9-4 144 0,9 3-144 0,-1-1 224 0,0-1-32 16,-8-1 0-16,8-1 0 0,0 1 32 0,0-4 0 15,-1 2 0-15,0-5 0 0,1 2 144 0,-2-3 16 16,2-2 16-16,0-2 0 0,-2-2-128 0,1-2-16 15,1-1-16-15,-2 0 0 0,-1-4-112 0,2 2-128 16,-2-1 176-16,0-1-176 0,1-1 0 0,-2 2 0 16,-1 0 0-16,3 0 0 15,-4 2-480-15,1 1 0 0,-1 1 0 0,1 3 0 16,-2 1-448-16,1 2-96 0,-1 1 0 0,-1 9-16 16,0-11-2336-16,0 11-464 0</inkml:trace>
  <inkml:trace contextRef="#ctx0" brushRef="#br2" timeOffset="-192793.96">32387 11524 7359 0,'0'0'656'0,"0"0"-528"16,0 0-128-16,0 0 0 0,0 0 3584 0,-5-6 704 16,5 6 128-16,0 0 16 0,-7-7-3232 0,7 7-656 15,-8-4-128-15,8 4-32 0,0 0 256 0,-9 0 64 16,9 0 0-16,-8 4 0 0,-1 1 128 0,3 2 48 16,-2-1 0-16,3 3 0 0,1 2-256 0,0-1-48 15,0 2-16-15,1-1 0 0,2 2-320 0,1-3-64 16,0-10-16-16,4 13 0 0,0 1-160 0,0 1 0 15,0-2 0-15,0 1 0 0,0-3-128 0,-1-1 128 16,-3-10-160-16,8 10 160 0,-1 2-288 0,-1-5 32 0,-6-7 16 0,0 0 0 16,9 4 0-16,-9-4 0 0,0 0 0 0,11-2 0 15,-11 2 240-15,9-5 0 0,-9 5-160 16,8-10 160-16,-2-1 0 0,0-1 128 0,-2 1 0 0,-1-1 0 16,0 0-128-16,0 0 0 0,-3 2 144 0,0-2-144 15,0 1 256-15,0-2-32 0,0-2 0 0,0 3 0 0,0 2-16 16,0 1 0-16,0 9 0 0,0 0 0 15,1-8-64-15,-1 8-16 0,0 0 0 0,0 0 0 16,0 0 272-16,0 0 48 0,0 0 16 0,0 0 0 0,3 13-80 16,-1 0-32-16,1-1 0 0,1 1 0 15,1 3-144-15,0-5-16 0,-1 1-16 0,1-2 0 0,-1 1-176 16,3-1 0-16,-2 2 0 0,1-3 0 0,1 2 0 0,-2-2 0 16,-5-9 0-16,9 10 0 0,-9-10 0 0,7 12 0 15,-7-12-192-15,4 10 192 16,-4-10-1632-16,0 0-208 0,0 0-32 0,0 0-12528 0</inkml:trace>
  <inkml:trace contextRef="#ctx0" brushRef="#br2" timeOffset="-192362.99">32567 11658 16527 0,'0'0'720'0,"0"0"176"0,1 11-720 0,-1-11-176 16,-1 12 0-16,0-2 0 0,-1 0 1968 0,2-10 352 15,-1 12 80-15,0 0 16 0,1 0-1104 0,0-2-224 0,0-10-32 0,0 0-16 16,4 13-352-16,-4-13-80 0,5 7-16 0,-5-7 0 16,0 0-160-16,8 7-48 0,-8-7 0 0,0 0 0 15,9 6 192-15,-9-6 48 0,0 0 0 0,0 0 0 16,0 0 160-16,10 0 48 0,-1 1 0 0,-9-1 0 15,0 0-16-15,0 0 0 0,0 0 0 0,0-10 0 0,0-1-320 0,-1 1-64 16,-2-1-16-16,1 0 0 0,-2-4-32 0,0 1-16 16,0-2 0-16,0 2 0 0,0 1-128 0,2-2-32 15,-1-1 0-15,2 0 0 0,-1 2-80 16,0 1 0-16,2-1-128 0,0 4 192 0,2 1-16 0,-2 9-16 16,3-11 0-16,2 2 0 0,-5 9-16 0,9-7 0 15,0-3 0-15,2 4 0 0,1 1-144 0,1-1 0 16,0 3 0-16,0-1 0 0,1 1 0 0,-2 0-144 15,-2 1 144-15,-1 1 0 16,0-2-320-16,1 2 64 0,-3-1 0 0,-7 2 0 16,11-1-592-16,-11 1-112 0,8 0-32 0</inkml:trace>
  <inkml:trace contextRef="#ctx0" brushRef="#br2" timeOffset="-184689.64">21236 8118 10943 0,'0'0'480'0,"0"0"96"0,0 0-448 0,0 0-128 0,0 0 0 0,0 0 0 15,0 0 1008-15,4 10 176 0,-4-10 32 0,3 13 16 16,-3-13 48-16,4 10 16 0,-4-10 0 0,4 12 0 16,0-1-272-16,-1-1-48 0,-3-10-16 0,6 13 0 15,-4-3-592-15,1 1-128 0,-2-1-32 0,0 2 0 16,1 0-400-16,-1 0-96 0,0 1-16 0,1 0 0 16,-2-2-416-16,1 2-96 0,0-1-16 0,1 1 0 0,-1 2 576 15,-1-2 96-15,1 0 32 0,2 0 0 0,-1 0 128 16,1 1 176-16,-2 2-48 0,2-3 0 0,1-3 176 15,0 3 16-15,-2-1 16 0,4 1 0 0,-3 0-208 0,1 0-128 16,-1 0 128-16,0 3-128 0,-1-2 0 0,1 3 0 16,-2 1 0-16,-1-1 0 0,0-1 0 0,0 1-160 15,0 1 16-15,0-1 0 0,0-1 16 0,0-1 0 16,-1 0 0-16,1 0 0 0,0 1 128 0,1 0 224 16,2-1-48-16,-1 1-16 0,0-3 304 0,0 1 64 15,1 2 16-15,1-1 0 0,-2-1-304 0,2-1-64 16,0 1-16-16,0 2 0 0,0-2-160 0,1-1 0 15,0-1 0-15,-1 3 0 0,2-2 0 0,-4 4 0 16,1-2 0-16,-1 2 0 0,1-2 0 0,0 3 0 0,-2-1 0 16,-1 0-176-16,0 2 176 0,-1-4-128 0,-1 0 128 15,1 0-128-15,0 0 128 0,1 0 128 16,0 1-128-16,0-2 176 0,0-1 192 0,0 2 32 0,-2-1 16 0,2 0 0 16,2 1-192-16,-1 0-32 0,0 1-16 0,2-3 0 15,0 0-48-15,-1 0 0 0,-1-1 0 0,2 1 0 16,0 0-128-16,-2 0 0 0,0 0-192 0,1 0 192 15,0-1 0-15,-1 1 0 0,-1 0 0 0,3-3 0 16,-3-10-144-16,3 12 144 0,-1 1 0 0,2-1 0 16,-1-2 0-16,-1 2 0 0,0 0 0 0,0-1 0 15,1 1 0-15,0 0 0 0,-1 0 0 0,1 1 0 16,1 1 0-16,-2 0 0 0,1 1 0 0,-1-1 0 16,0 0 0-16,0 1 0 0,0-4 144 0,-1 4-144 0,-1-1 0 15,-1 2 0-15,-2-2 0 0,2 2 0 16,-1-1 0-16,1 0 0 0,0-1-144 0,0-1 144 0,-1 0 0 15,2 0 0-15,-1-3 0 0,1 1 0 0,0-1 0 16,0 2 0-16,0 0 0 0,0 0 0 0,1 1 0 0,-1-3 0 16,0 3 0-16,0 0 144 0,0 1-144 0,0-1 0 15,0-2 0-15,-1 2 0 0,0 3 0 0,-1-2 0 16,0 2 0-16,-1-1 0 0,1 1 0 0,-1 0 0 16,0-1 0-16,2 1 0 0,0-2 0 0,1 0 0 15,-2 0 0-15,2-1 0 0,0-2 0 0,0 1 0 16,0 0 0-16,2-1 0 0,0 1 0 0,1 0 0 15,0 0 0-15,0 1 128 0,0-2-128 0,1 1 0 16,-1-1 0-16,0 0 0 0,0 4 0 0,0-4 0 16,-2 4 0-16,-1-1 0 0,0 0-336 0,0 2 48 0,0 1 16 15,-1 1 0-15,-2 1 96 0,0-1 32 0,1 0 0 16,-1-1 0-16,2-3 144 0,0 2 0 16,-2-2 128-16,2 1-128 0,1-2 400 0,0 0 16 0,0 1 0 15,1-2 0-15,2-2-32 0,-1-1-16 0,-2-9 0 0,4 13 0 16,1-1-208-16,-1 0-32 0,-1 0-128 0,0-1 192 15,-2 0-192-15,0 2 0 0,0-3 0 16,1 3 0-16,-1 0-144 0,-1 0 144 0,0 2-208 16,-1 0 80-16,-2-2-208 0,1 0-48 0,-1-1 0 0,0 1 0 15,1 0 224-15,-1 0 160 0,-1-1-208 0,2 0 80 16,-1-1 128-16,2 0 0 0,-2-2 0 0,2 1 0 16,1 1 128-16,-2 2-128 0,1-4 160 0,1 1-160 15,1 2 256-15,-1-1-32 0,0-1-16 0,0-10 0 16,3 10-16-16,1 1-16 0,0-1 0 0,-2 2 0 0,0 0-176 15,0 0 0-15,0-1 0 0,0 1 128 0,1-2-128 16,-2 2 0-16,1 0 0 0,-1 1 0 0,1-3 0 0,0 5 0 16,-2-1 0-16,0-1 0 0,0-1 0 0,0 0-176 15,-2 1 176-15,2 0-128 0,0-2 128 0,-1 2 0 16,-1 2 0-16,-1-1 0 0,0 0 0 0,2 2 0 16,1 1 0-16,0 0 0 0,0 3 128 0,0-4-128 15,0 4 128-15,0-2-128 0,0 2 128 0,1 1-128 16,2 0 160-16,0-2-160 0,-2-1 144 0,1 2-144 15,0 2 128-15,0-2-128 0,2-1 0 0,0 1 0 16,-1 1 0-16,1-4 0 0,0 2 0 0,0-2 0 16,-2 4 0-16,1-3 0 0,-1 0 0 0,1 1 0 15,-2-2 0-15,2 1 0 0,-2 1 0 0,2 2 0 16,-5 0 0-16,2 3 0 0,0-1 0 0,0 3 0 16,0-2 0-16,0 3 0 0,-1 2 0 0,1-1 0 0,1 1 0 0,-1 0 0 15,0-3 0-15,2 1 0 0,0 1 0 0,0 0 0 16,-1-3 0-16,2 1 0 0,-1 0 0 0,2-1 0 15,-1 0 0-15,1-2 0 0,-2-1 0 0,2 2 0 16,1-1 0-16,-1 3 0 0,-1-5 0 0,1 4 0 16,0 0 0-16,0 0 0 0,0-2 0 0,-1 2 0 15,0 0 0-15,1-1 0 0,0 1 0 0,-2 0 0 16,1 1 0-16,-2-3 0 0,3 1-176 0,-1-1 176 16,-2-1 0-16,-1 2 0 0,2-3 0 0,0 1 0 15,-1-1 0-15,1 1 0 0,-2-1 0 0,-2-2 0 16,2 1 0-16,0 0 0 0,0 0 0 0,2 3 0 0,-1-4 0 15,0 2 0-15,-1-1 0 0,0-1 0 0,-1 1 0 16,0-1 0-16,-1-1 0 0,2 1-128 0,0-1 128 0,0 1 0 16,-1-3 0-16,0 1 0 0,0-3-144 0,-1 2 0 15,1-3 0-15,0-1 0 16,-1 0-240-16,0 1-64 0,2-4 0 0,-2 1 0 0,0 1 304 16,2-11 144-16,-2 10-160 0,1 2 160 0,1-3 0 0,0-9 0 15,0 12 0-15,1-3 0 0,-1-9 0 0,2 11 160 16,-2-11-160-16,2 12 128 0,1-1-128 0,-3-11 0 15,3 10 0-15,-1 0 0 0,-2-10 0 0,3 12 0 16,-2-1 0-16,-1-11 0 0,1 9-160 0,1 0-64 16,-2-9-16-16,1 12 0 15,-1-12-336-15,1 10-64 0,-1-10 0 0,2 12-16 16,-2-12-176-16,0 10-48 0,0-10 0 0,0 0 0 0,0 0 608 0,0 11 112 0,0-11 32 16,0 0 0-16,0 0-128 0,0 0-32 0,1 10 0 0,-1-10 0 31,0 0-1872-31,0 12-368 0</inkml:trace>
  <inkml:trace contextRef="#ctx0" brushRef="#br2" timeOffset="-182130.78">21832 12844 2751 0,'0'0'256'0,"0"0"-256"15,0 0 0-15,0 0 0 0,0 0 1696 0,0 0 288 16,0 0 64-16,0 0 16 0,0 0-256 0,0 0-48 15,0 0-16-15,0 0 0 0,0 0-416 0,0 0-96 16,0 0-16-16,0 0 0 0,0 0-448 0,-1-10-112 16,1 10-16-16,0 0 0 0,0-9-448 0,0 9-192 15,0-8 128-15,0 8-128 0,2-10 0 0,0 2 0 16,-2 0 0-16,0 8 0 0,2-9 160 0,1 1-160 0,1-2 192 0,-2 1-192 16,0 0 576-16,0-2 16 0,2 1 0 0,0-1 0 15,-1 2 16-15,1 0 0 0,-4 9 0 0,5-10 0 16,0-1-336-16,0 1-64 0,1 1-16 0,-1 1 0 15,-5 8-192-15,6-9 0 0,2 1 0 0,1 1 0 16,-2 2 0-16,-1 1 0 0,-6 4 0 0,8-6 0 16,0-1 0-16,0 3 0 0,-8 4 0 0,9-4 0 15,-1 2 0-15,-8 2 0 0,7-3 0 0,-7 3 0 16,0 0 0-16,8 0 0 0,0 0 0 0,-8 0 0 16,0 0 0-16,0 0 0 0,8 5 0 0,-2 2 0 15,-6-7 0-15,7 8 0 0,-7-8 0 0,5 10 0 16,0-1 0-16,-2 2 0 0,-3-11 0 0,3 13 0 15,-3-13 0-15,2 10 0 0,2 2 0 0,-1 0 0 16,1-1 0-16,0 1 0 0,-1-1 0 0,3 0 0 16,-2-3 0-16,1 0 0 0,1 0 0 0,1-2 0 0,1 2 0 15,-2-1 0-15,-6-7 0 0,9 5 0 16,-9-5 0-16,11 4 0 0,-11-4 128 0,10 2-128 0,-10-2 0 16,11 2 0-16,-11-2 128 0,10-2-128 0,-10 2 0 0,12-3 0 15,-12 3 0-15,10-3 0 0,-10 3 0 0,11-9 0 16,-11 9 0-16,7-8 0 0,1 0 0 0,-1 2 0 15,-2-2-208-15,-5 8 64 16,7-11-304-16,-4 2-64 0,1 0-16 0,2 1 0 16,-4 0-496-16,-2 8-112 0,0 0-16 0,0 0-6048 15,5-7-1216-15</inkml:trace>
  <inkml:trace contextRef="#ctx0" brushRef="#br2" timeOffset="-181165.1">22292 12338 17279 0,'0'0'768'0,"0"0"144"0,0 0-720 0,0 0-192 15,0 0 0-15,0 0 0 0,0 0 208 0,0 0 16 0,0 0 0 0,3 11 0 16,-3-11-224-16,0 0 0 0,2 13 0 0,-2-13-160 16,3 12 160-16,0-1 192 15,-3-11-32-15,2 13-16 0,1-2 560 0,0 1 96 0,-1 0 32 0,2 0 0 16,0 1 0-16,0 2 0 0,1 2 0 0,0 1 0 16,2 1-368-16,-2 0-64 0,-1 2-16 0,0 1 0 15,0 2-384-15,1-1 0 0,-1-1 0 0,-2 2 0 16,0-1 0-16,-2 3 128 0,0-2-128 0,-2-1 0 15,1-2 0-15,-1-1 0 0,-1-2 0 0,0-1 0 16,2-5 0-16,0-1 0 0,-2 0 0 0,3-11 0 16,-1 9 384-16,1-9-16 0,0 0 0 0,0 0 0 15,0 0-16-15,0 0 0 0,0 0 0 0,0 0 0 0,0 0-160 0,8-4-48 16,-1-2 0-16,1-4 0 0,-2-1-144 16,0-1 160-16,1-4-160 0,0 2 160 0,0-6-160 15,2 3 0-15,-1 0 0 0,0-1 0 0,-2-1-160 16,2 2 160-16,0 2-208 0,-2 2 80 0,0-2-112 0,-3 2-16 15,1 1 0-15,0 3 0 0,2 1 96 0,-6 8 16 16,0 0 0-16,6-8 0 0,-6 8 144 0,0 0 0 16,8-5 0-16,-8 5-128 0,0 0 128 0,10-3 176 15,-1 3-48-15,-9 0 0 0,0 0-128 0,11 2 0 16,-3 0 0-16,-1 2 0 0,0 1 0 0,-7-5 0 16,7 8 0-16,-2 0 0 0,0 0 0 0,-5-8 0 15,0 0 0-15,4 10 0 0,0 1 0 0,-2-1 0 16,0-1 0-16,-2 0 0 0,0-9 0 0,-2 12 0 15,1 0 0-15,0 1 0 0,-2-4 0 0,1 1 0 16,-2 2 0-16,0-3 0 0,-1 0 0 0,1 1 128 0,4-10-128 0,-6 10 0 16,2 0 128-16,4-10-128 0,-6 11 128 15,2-2-128-15,4-9 0 0,-4 8 0 0,-2-2 0 0,6-6 0 16,-7 9 0-16,1-3-144 0,-5 0 0 0,3 1 0 31,-1-2-400-31,0 1-80 0,-1-2-16 0,-2 2 0 16,-2-3 0-16,-1 3 0 0,0-2 0 0,-1-2 0 0,0 0 400 0,2-1 80 0,0-1 16 0,-1-1-6576 15,2-1-1296-15</inkml:trace>
  <inkml:trace contextRef="#ctx0" brushRef="#br2" timeOffset="-180813.78">22663 12724 31327 0,'0'0'1392'0,"-7"14"272"0,-1-5-1328 0,3 1-336 15,1 1 0-15,3-1 0 0,1-10 224 0,2 13-32 16,-2-2 0-16,3-1 0 0,-3-10-192 0,4 12 0 0,-2-2 0 0,1 1 0 16,-3-11 0-16,4 13-192 0,-1-3 192 0,-2 1-160 15,-1-11 160-15,3 13-160 0,-1-2 160 0,-2-11-160 32,1 12-208-32,1 0-32 0,-2-2-16 0,0-10 0 15,1 12-464-15,-1-12-80 0,0 0-32 0,0 0 0 16,0 0-720-16,0 0-144 0</inkml:trace>
  <inkml:trace contextRef="#ctx0" brushRef="#br2" timeOffset="-180626.41">22706 12426 23951 0,'0'0'1056'0,"-10"7"224"0,1-1-1024 0,3 1-256 0,6-7 0 0,-4 10 0 0,4-10 1984 0,-1 13 352 16,-1-4 64-16,2-9 16 16,2 10-2720-16,-2-10-528 0,0 0-128 0,5 11-8128 15,-5-11-1616-15</inkml:trace>
  <inkml:trace contextRef="#ctx0" brushRef="#br2" timeOffset="-179972.41">23018 12677 6447 0,'0'0'272'0,"0"0"80"0,-7 2-352 0,7-2 0 0,-10-1 0 0,10 1 0 15,-9-3 1424-15,9 3 224 0,-7-2 32 0,7 2 16 16,-7-5-576-16,7 5-112 0,-6-3-32 0,6 3 0 16,0 0 576-16,0 0 112 0,0 0 32 0,-8-4 0 15,1 1-336-15,7 3-64 0,-8 0-16 0,8 0 0 16,0 0-560-16,-9 7-112 0,0-2-32 0,-1 2 0 0,1-2-384 0,-1 3-192 15,0-1 160-15,0 4-160 0,-2-1 144 16,1 1-144-16,2 1 128 0,0-1-128 0,0 0 304 0,1 0-32 16,2-1 0-16,-1 0 0 0,1 0 112 0,3 1 32 15,2 1 0-15,-1-1 0 0,1 1-288 0,0-2-128 16,1-10 0-16,0 13 128 0,1-1-128 0,2-3 0 16,-3-9 0-16,4 12 0 0,1-1-128 0,-5-11-16 15,8 10 0-15,-8-10 0 0,11 8-176 0,1-3-48 16,-1-4 0-16,-1-1 0 0,2-1 208 0,-1-2 160 15,0-1-208-15,-1-2 80 0,1-1 128 0,-1 0 0 16,1-3 0-16,-1 4 0 0,3-6 0 0,-2 3 128 0,-4-1-128 16,0-1 0-16,-1 1 0 0,2-1 128 15,-4 1-128-15,0-3 0 0,-1 1 0 0,-2 2 0 16,0-1 0-16,-1 1 128 0,-1-1-128 0,1 11 0 16,-4-10 0-16,4 10 0 0,-4-8 0 0,4 8 0 0,0 0 0 0,0 0 0 15,0 0 0-15,-9 3 0 0,9-3 0 0,-9 8 128 16,1 1 224-16,3 1 48 0,1 2 16 0,3-2 0 15,1 3-64-15,1 0-16 0,2 2 0 0,2-2 0 16,0-1-336-16,3-1 144 0,0 1-144 0,2 0 0 16,-1-1 0-16,0-1 0 0,0 0 0 0,1 0-144 31,0-2-400-31,0 0-80 0,-1-3-16 0,-1 1 0 0,-8-6-2016 16,11 3-416-16,0-3-64 0</inkml:trace>
  <inkml:trace contextRef="#ctx0" brushRef="#br2" timeOffset="-179434.38">23299 12623 15663 0,'0'0'1392'0,"0"0"-1120"15,0 0-272-15,-7 3 0 0,1-1 3168 0,-1 1 576 16,7-3 112-16,-6 3 32 0,-2-1-2512 0,8-2-496 16,-8 5-112-16,1 2 0 0,1-1-240 0,1 1-32 15,5-7-16-15,-8 8 0 0,0-3-96 0,8-5 0 0,-8 10-16 0,2 1 0 16,1-3-128-16,-2 1-32 0,2-1 0 0,-2 1 0 16,2 0-208-16,0-1 0 0,-2 0 0 0,7-8 0 15,-5 10 0-15,1 0 0 0,4-10 0 0,-4 8 0 16,4-8 0-16,0 0 0 0,0 0 0 0,0 0 0 15,0 0 0-15,0 0-160 0,0 0 160 0,8 8-128 16,-8-8-48-16,11 4 0 0,-2-3 0 0,-9-1 0 16,10-2 48-16,-10 2 0 0,12-4 0 0,-2 1 0 15,-10 3 128-15,11-1 0 0,-11 1 0 0,11-1-128 16,-11 1 128-16,12 0 0 0,-12 0 128 0,0 0-128 16,12 2 0-16,-12-2 0 0,0 0 0 0,12 8-192 15,-12-8 192-15,7 10 0 0,-7-10 0 0,0 0 0 16,0 0 0-16,8 13 0 0,-4-2 0 0,-4-11 0 0,4 13 0 15,-4-13 0-15,5 13 0 0,-2-3 0 0,-3-10 0 16,1 11 192-16,-1-1-64 0,0-10 0 16,0 13 128-16,0-1 16 0,-1-2 16 0,1-10 0 0,-4 13 16 0,1-2 0 15,1-1 0-15,2-10 0 0,-4 11-304 0,0-2 160 16,-1 0-160-16,0-2 128 0,-1 0-128 0,1 2 0 16,5-9-192-16,-8 8 192 15,0 0-496-15,2 0 32 0,-1 0 0 0,0-2 0 16,7-6-1664-16,-11 7-336 0</inkml:trace>
  <inkml:trace contextRef="#ctx0" brushRef="#br2" timeOffset="-177723.54">31167 13767 6447 0,'0'0'576'0,"0"0"-576"0,0 0 0 0,6-7 0 15,-6 7 3328-15,0 0 576 0,0 0 96 0,0 0 32 16,7-6-1920-16,-7 6-368 0,0 0-80 0,0 0 0 15,0 0-400-15,0 0-80 0,0 0-16 0,0 0 0 16,0 0-64-16,0 0-16 0,0 0 0 0,0 0 0 0,0 0-496 0,0 0-96 16,0 0-32-16,8 7 0 0,-8-7-112 0,7 7-32 15,-7-7 0-15,8 8 0 0,-8-8 144 0,7 10 32 16,-7-10 0-16,5 13 0 0,0-1 80 0,-1 0 0 16,-1 1 16-16,-2 1 0 0,0 2-16 0,1-1 0 15,-2 1 0-15,1 2 0 0,-1 2-240 0,1-1-48 16,2 0-16-16,-1 0 0 0,0 2-272 0,-2 0 0 15,0-3 0-15,1 0 0 0,-1-1 0 0,1 0 0 16,2 0 0-16,-2-1 0 0,-1-2 128 0,1 0-128 16,-1 1 0-16,0-2 0 0,0-1 0 0,-1-1 0 15,0-3 0-15,1-8 0 0,-3 12 0 0,3-12 0 16,0 0-192-16,0 0 192 0,0 0-144 0,-5 6 144 0,5-6-128 16,0 0 128-16,0 0-256 0,0 0 16 0,-9 4 16 15,9-4 0-15,0 0 48 0,0 0 16 0,0 0 0 0,0 0 0 16,0 0-16-16,0 0 0 0,0 0 0 0,0 0 0 15,0 0 176-15,0 0-160 0,0 0 160 0,0 0-160 16,0 0 16-16,0 0 0 0,0 0 0 0,0 0 0 31,-4-9-304-31,4 9-48 0,-3-8-16 0,1-2 0 16,2 10-1664-16,-3-12-320 0,-1 2-80 0</inkml:trace>
  <inkml:trace contextRef="#ctx0" brushRef="#br2" timeOffset="-176028.23">31772 13842 11967 0,'0'0'1072'0,"0"0"-864"0,0 0-208 0,0 0 0 16,0 0 2032-16,0 0 352 0,0 0 80 0,0 0 16 16,0 0-1648-16,0 0-336 0,0 0-64 0,0 0-16 15,0 0 0-15,10 0 0 0,-10 0 0 0,12 0 0 16,-12 0 384-16,0 0 80 0,0 0 16 0,9 7 0 0,-9-7-32 0,8 10 0 16,-3-1 0-16,-1-1 0 0,-3 2-160 0,0 1-16 15,-1 3-16-15,2-3 0 0,-2 0-96 0,0 1-32 16,0 0 0-16,1 1 0 0,-2 1-112 0,-1 1-32 15,2-2 0-15,-1 2 0 0,0 2-240 0,-2 3-160 16,1-3 192-16,-1 0-192 0,0 0 160 0,1 0-160 16,0-2 128-16,0 1-128 0,1-2 128 0,-1 3-128 15,0-3 0-15,0 1 128 0,1-6-128 0,1-9 0 16,-3 10 0-16,3-10 0 0,0 0 144 0,0 0-144 16,0 0 160-16,0 0-160 0,0 0 176 0,0 0-176 15,0 0 192-15,0 0-192 0,0 0 224 0,0 0-64 16,0 0-16-16,6-10 0 0,-1-2-144 0,0 2 0 0,2-3 0 15,-1 0 0-15,2 0 0 0,0 0-176 0,-2-2 48 16,2 4 0-16,-1-1-32 0,-2-1 0 0,0 1 0 0,-1 2 0 16,0-1 32-16,0 2 0 0,-4 9 0 0,4-9 0 15,-4 9 128-15,0 0 0 0,0 0-144 0,6-7 144 16,-6 7-288-16,0 0 16 0,0 0 0 0,0 0 0 31,0 0-112-31,11 3-32 0,-11-3 0 0,0 0 0 0,0 0 96 0,10 7 32 0,-10-7 0 0,11 6 0 16,-11-6 288-16,0 0-128 0,7 8 128 0,-1 0 0 15,-6-8 0-15,3 9 0 0,-3-9 0 0,0 12 144 16,0-12 16-16,-2 11 0 0,-2-4 0 0,4-7 0 16,-4 10-160-16,0-2 0 0,4-8 0 0,-5 8 0 0,5-8 0 15,-7 8 0-15,7-8 0 0,-5 8 0 0,5-8-144 16,-5 6 144-16,5-6-192 0,0 0 192 16,-5 9 0-16,5-9 0 0,0 0 0 0,0 0 0 0,-5 9-192 0,5-9 64 15,-7 7 128-15,7-7-208 16,-7 5-288-16,1 2-48 0,-1-2-16 0,1 1 0 15,-2-3-592-15,0 1-112 16,-1 0-16-16,-1-2-7024 0,-1-2-1392 0</inkml:trace>
  <inkml:trace contextRef="#ctx0" brushRef="#br2" timeOffset="-175385.03">32090 14104 2751 0,'0'0'128'0,"0"0"16"0,0 0-144 0,-3-2 0 0,3 2 0 0,0 0 0 0,-4-4 2320 0,-1 0 432 16,1 1 96-16,4 3 16 0,0 0-400 0,0 0-80 15,0 0-16-15,0 0 0 0,0 0-1040 0,0 0-224 16,0 0-32-16,0 0-16 0,0 0-608 0,0 0-112 16,0 0-16-16,0 0-16 0,0 0 400 0,0 0 96 15,0 0 16-15,0 0 0 0,0 0 160 0,0 0 48 16,0 0 0-16,0 0 0 0,0 0-144 0,0 0-32 16,0 0 0-16,0 0 0 0,0 0-288 0,0 0-64 15,0 0-16-15,0 0 0 0,0 0-304 0,0 0-176 16,0 0 192-16,0 0-192 0,0 0 0 0,0 0 0 15,0 0 0-15,0 0 0 0,0 0 0 0,0 0 0 0,-6 5 0 0,6-5 0 16,0 0 0-16,0 0 0 0,0 0 0 0,-7 7 0 16,7-7 0-16,0 0 0 0,0 0 0 0,0 0 0 15,0 0 128-15,-5 10-128 0,2 1 0 0,2 0 0 16,1-11 128-16,-1 15-128 0,-1-2 0 0,2 1 0 16,0 2 0-16,0-2 0 0,-1 2 128 0,0-1-128 15,-2 2 0-15,2 0 0 0,-2-4 0 16,2 0 0-16,0-1 0 0,1-12 0 15,-2 12 0-15,2-2 0 0,0-10-160 0,0 0 16 0,0 0 0 0,0 0 0 32,0 0-512-32,0 0-112 0,0 0 0 0,0 0-16 0,0 0-2544 0,0-9-496 0</inkml:trace>
  <inkml:trace contextRef="#ctx0" brushRef="#br2" timeOffset="-175161.26">32137 13906 10127 0,'0'0'896'0,"0"0"-704"0,0 0-192 0,0 0 0 0,0 0 5440 0,0 0 1040 15,0 0 224-15,0 0 32 0,0 0-5360 0,0 0-1072 16,0 0-304-16,0 0 0 0,0 0-208 0,0 0-160 16,0 0-16-16,0 0-16 15,0 0-176-15,0 0-16 0,0 0-16 0,0 0 0 16,2 12 48-16,-2-12 16 0,2 10 0 0,-1 1 0 15,-1-11-1392-15,1 13-288 0,-1 0-48 0,3-2-16 0</inkml:trace>
  <inkml:trace contextRef="#ctx0" brushRef="#br2" timeOffset="-174645.9">32315 14145 7359 0,'0'0'656'0,"0"0"-528"0,0 0-128 0,0 0 0 16,0 0 4432-16,0 0 864 0,0 0 160 0,0 0 48 15,0 0-4848 1,0 0-960-16,0 0-192 0,0 0-32 0,0 0 208 0,-5-7 32 0,5 7 16 0,0 0 0 16,0 0 640-16,0 0 128 0,-9-4 16 0,9 4 16 15,-11 0 368-15,2 3 80 0,-1 1 16 0,1 1 0 0,0 1-352 0,0 2-64 16,-2 0 0-16,2 0-16 0,1 0-368 0,2 2-192 15,-1 1 192-15,3 0-192 0,0 0 128 0,2-2-128 16,2-9 0-16,-3 10 0 0,3-10 0 0,1 13 0 16,-1-13 0-16,6 11 0 0,-6-11 0 0,9 8 0 15,-9-8-192-15,13 5 48 0,-3-3-128 0,1 0-32 16,-1-2 0-16,0-2 0 0,1 0 128 0,-1-2 32 16,-2-1 0-16,1-1 0 0,0 0-48 0,1-1 0 15,-10 7 0-15,9-9 0 0,-3 0-64 0,-1 1 0 16,1-3-16-16,-2 1 0 0,-4 10 128 0,2-11 144 15,-1 0-208-15,-1 0 80 0,-1 1 128 0,1 10 0 16,-1-9 0-16,1 9 0 0,0 0 0 0,-3-10 0 0,3 10 0 16,0 0 0-16,0 0 256 0,0 0 16 0,0 0 16 0,0 0 0 15,0 0 128-15,0 0 32 0,0 0 0 0,0 0 0 16,0 12-80-16,0 1-16 16,3-3 0-16,-1 2 0 0,2 0-208 0,2-1-144 15,0 2 192-15,1-4-192 0,-2-1 0 0,1 1 0 0,1 2 0 0,-2-3-192 31,-5-8-288-31,7 11-48 0,-2 0-16 0,-5-11 0 16,0 0-640-16,6 9-128 0,-6-9-32 0,0 0-10672 0</inkml:trace>
  <inkml:trace contextRef="#ctx0" brushRef="#br2" timeOffset="-174086.09">32654 14040 5519 0,'0'0'496'0,"0"0"-496"16,0 0 0-16,0 0 0 0,0 0 5216 0,0 0 944 15,0 0 192-15,0 0 48 0,-8 8-4976 0,1-1-976 16,-3-1-208-16,1 3-48 0,-1-1-192 0,1 0 176 0,-2 0-176 0,1-2 160 16,-2 1 304-16,2-1 64 0,-2 1 16 0,2 1 0 15,-1-2 160-15,2-1 16 0,0 2 16 16,9-7 0-16,-8 6-400 0,8-6-80 0,-6 7 0 0,6-7-16 16,0 0-240-16,-6 8 144 0,6-8-144 0,-4 9 128 15,4-9-128-15,0 0 0 0,-2 10 0 0,2-10 0 16,0 0 0-16,-3 11 0 0,2-1 0 0,1-10 0 15,-1 12 0-15,1-12 0 0,-2 10 0 0,2-10 0 16,0 0 0-16,0 0 0 0,0 0 0 0,0 0 0 16,0 0 208-16,8 7 16 0,-8-7 0 0,11 2 0 15,-11-2-224-15,13-1 0 0,-2 0 0 0,1-2 0 16,-2 2-128-16,-10 1-80 0,11-3-16 0,-11 3 0 16,12 0 0-16,-2 2 0 0,1-1 0 0,-11-1 0 15,11 5 224-15,-11-5-192 0,11 7 192 0,-4-2-192 16,-7-5 16-16,0 0 16 0,8 8 0 0,-8-8 0 0,6 10-16 0,-6-10 0 15,0 12 0-15,0-12 0 0,-3 12 176 0,3-12 0 16,-4 11 0-16,4-11 0 0,-7 7 0 0,7-7-192 16,-7 8 192-16,0-2-192 15,7-6-304-15,-8 5-64 0,8-5-16 16,-9 6 0-16,0-1-320 0,1 1-80 0,8-6-16 16,-10 4 0-16,1 0-448 0,9-4-96 0,0 0 0 0</inkml:trace>
  <inkml:trace contextRef="#ctx0" brushRef="#br2" timeOffset="-173428.33">32972 13892 16575 0,'0'0'1472'0,"0"0"-1168"0,0 0-304 0,0 0 0 15,0 0 2720-15,0 0 480 0,0 0 112 0,0 0 16 16,0 0-2176-16,0 0-416 0,0 0-96 0,0 0 0 0,0 0-80 0,0 0-16 15,0 0 0-15,0 0 0 0,0 0 80 0,0 0 16 16,0 0 0-16,11 1 0 0,-11-1 96 0,0 0 32 16,0 0 0-16,10 1 0 0,-10-1-256 0,11 2-32 15,-11-2-16-15,11-2 0 0,-11 2-208 0,12-2-64 16,0-2 0-16,-2 0 0 0,-10 4-192 0,13-3 144 16,0-2-144-16,-5 4 128 0,0 1-128 0,1 0 0 15,2 0 0-15,-1 0 0 0,0 0 0 0,1 0 0 16,-1 1-144-16,8 2 144 0,-4-1 0 0,-4 1 0 15,-10-3 0-15,0 0 0 0,9 5-128 0,-9-5 128 16,0 0-192-16,5 11 192 0,-5-11-256 0,0 11 48 0,0-11 16 16,-4 12 0-16,0-2 192 0,-1-2 0 0,5-8-160 15,-6 9 160-15,-1-2 0 0,7-7 0 0,-9 5 0 0,3 0 0 16,-2 1 0-16,8-6 0 0,-9 6 0 0,3-1 0 16,1-2 0-16,-1 2 0 0,-2 0 0 15,0 2 0-15,-1-1 0 0,0 1 0 0,0-1 0 0,-8 7 0 16,2-2 0-16,5-2 0 0,1-1 0 0,1 0 0 15,1-2 0-15,7-6 0 0,-6 8 0 0,6-8 0 16,-5 8 0-16,5-8 0 0,0 0 0 0,0 0 0 16,-4 9 0-16,4-9 0 0,0 0 0 0,-4 10 0 15,4-10 0-15,0 0 0 0,-3 8 0 0,3-8 0 16,0 0-352-16,-2 11 0 0,2-11 0 0,0 0 0 16,0 11-864-1,0-11-192-15,0 0-16 0</inkml:trace>
  <inkml:trace contextRef="#ctx0" brushRef="#br2" timeOffset="-173079.07">32991 14358 42095 0,'0'0'1856'0,"0"0"400"0,0 0-1808 16,0 0-448-16,0 0 0 0,0 0 0 0,0 0 512 0,0 0 16 0,10-1 0 0,-10 1 0 15,0 0-208-15,12 0-64 0,-12 0 0 0,0 0 0 16,10 1-256-16,-10-1 0 0,0 0 0 0,0 0 0 16,0 0-640-16,0 0-16 0,0 0-16 15</inkml:trace>
  <inkml:trace contextRef="#ctx0" brushRef="#br0" timeOffset="-165338.45">30671 15087 9215 0,'0'0'816'0,"0"0"-656"0,0 0-160 0,0 0 0 15,0 0 3984-15,0 0 768 0,0 0 160 0,0 0 16 16,0 0-2752-16,0 0-576 0,0 0-96 0,0 0-32 16,7-5-624-16,-7 5-128 0,0 0-16 0,12-1-16 15,-2 6-192-15,-2 0-48 0,-8-5 0 0,0 0 0 16,10 1-224-16,1 2-48 0,-2 0-16 0,0-3 0 16,-9 0-160-16,12 0 0 0,-1 0 0 0,1-4 0 15,-4-3 224-15,2 2-32 0,2 2-16 0,0 2 0 16,1 1-176-16,-1-3 0 0,-1 2 0 0,2 0 0 15,0 0 0-15,0-1 0 0,0-2 0 0,0 2 0 16,1-1 0-16,-1 1 0 0,-2-2 0 0,2 1 0 16,-1 2-480-16,0 5 32 0,-2 2 0 15,-1 1 0-15,-9-7-880 0,0 0-160 16,0 0-48-16,7 7 0 0,-7-7-1888 0,0 0-384 0,0 0-80 16,0 0-5696-16</inkml:trace>
  <inkml:trace contextRef="#ctx0" brushRef="#br0" timeOffset="-165038.45">31077 15082 20959 0,'0'0'928'0,"0"0"192"0,4 10-896 0,-4-10-224 16,1 10 0-16,-1-10 0 0,0 0 1568 0,0 0 272 0,-1 10 48 0,1-10 16 15,0 0-656-15,0 0-128 0,0 0-32 0,-4 12 0 16,4-12-240-16,0 11-48 0,0-11-16 0,1 15 0 16,2-1-256-16,-1-5-48 0,1 4-16 0,-1-1 0 15,1 1-240-15,0 1-48 0,-1 1-16 0,0 3 0 16,-1 0-160-16,1 2 0 0,1 1 0 0,0-2 0 16,-1 1 0-16,1-2 0 0,0-2 0 0,-1-2 0 15,1-1 0-15,-1-1-224 0,1-2 32 0,1 1 0 31,1-2-1216-31,-5-9-224 0,0 0-48 0,0 0-12704 0</inkml:trace>
  <inkml:trace contextRef="#ctx0" brushRef="#br0" timeOffset="-164763.58">31448 15104 14735 0,'0'0'640'0,"-8"4"160"0,-1-3-640 16,2 3-160-16,-1 1 0 0,8-5 0 0,-7 10 4016 0,2-1 768 15,2 2 144-15,-1 3 48 0,-1 1-2976 0,0 3-592 16,-3 5-112-16,0 3-16 0,-2 6-256 0,-1 6-64 16,0 8 0-16,-1 1 0 0,0 2-80 0,-3-2-32 15,-2-4 0-15,-2 0 0 0,-1-2-368 0,-5 3-80 16,-4 5-16-16,-5 11 0 0,-6 9-176 0,-1-2-32 15,1-3-16-15,2-8 0 0,6-8-160 0,4-2 0 0,6-1-192 0,6-2 192 32,6 3-2512-32,5 1-384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1T11:11:22.2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3208 919 0 0,'0'0'6706'0'0,"9"0"-6006"0"0,-6 0-543 0 0,0-1 0 0 0,0 0 0 0 0,1 1 0 0 0,-1-1 0 0 0,0-1 0 0 0,0 1 0 0 0,-1 0 0 0 0,1-1 1 0 0,4-2-1 0 0,12-5 3017 0 0,-8 9-2246 0 0,-9 0-839 0 0,0 0 1 0 0,0-1 0 0 0,0 1-1 0 0,0 0 1 0 0,0 0-1 0 0,0 0 1 0 0,0 1 0 0 0,-1-1-1 0 0,1 0 1 0 0,3 1-1 0 0,-1 0-77 0 0,-2-1-8 0 0,-1 1 0 0 0,0-1-1 0 0,1 1 1 0 0,-1-1 0 0 0,1 1 0 0 0,-1-1-1 0 0,0 1 1 0 0,1 0 0 0 0,-1 0-1 0 0,0 0 1 0 0,0 0 0 0 0,0 0 0 0 0,2 2-1 0 0,13 9 20 0 0,-16-12 89 0 0,8 4 256 0 0,-4-2-82 0 0,0 0 0 0 0,1 0 0 0 0,-1-1 0 0 0,1 1 1 0 0,-1-1-1 0 0,6 1 0 0 0,27 7 752 0 0,-31-8-1029 0 0,0 0-1 0 0,0 0 0 0 0,0 0 1 0 0,0-1-1 0 0,0 0 0 0 0,0 0 1 0 0,8-2-1 0 0,-1 1 101 0 0,55 6 1246 0 0,-43-3-1213 0 0,33 0 1 0 0,-5-8-40 0 0,19 0 58 0 0,-24 8-61 0 0,61 9 0 0 0,-73-4-69 0 0,-25-4-20 0 0,1 0 0 0 0,18 1 0 0 0,48-8 96 0 0,-55 2-64 0 0,44 2-1 0 0,-11 4-10 0 0,72-4 0 0 0,-51-8-32 0 0,-43 3 0 0 0,57 1 0 0 0,-65 6 0 0 0,-1 1 0 0 0,27 8 0 0 0,-44-10 0 0 0,1-1 0 0 0,-1 1 0 0 0,0-2 0 0 0,0 1 0 0 0,1-1 0 0 0,8-2 0 0 0,15-1 0 0 0,7 3 0 0 0,0 2 0 0 0,66 9 0 0 0,-97-9 0 0 0,10 0 0 0 0,0-1 0 0 0,0 0 0 0 0,35-6 0 0 0,-10 1 0 0 0,-7 3-3 0 0,65 6 0 0 0,-52 0 1 0 0,-15-4 2 0 0,44-5 0 0 0,10 0 0 0 0,73 13 0 0 0,-130-6 0 0 0,51-4 0 0 0,-56 0 0 0 0,0 2 0 0 0,0 0 0 0 0,28 5 0 0 0,-18-1 0 0 0,0-2 0 0 0,38-1 0 0 0,-37-2 0 0 0,53 6 0 0 0,66-8 118 0 0,-128 0-112 0 0,34-7 0 0 0,-45 6-6 0 0,1 1 0 0 0,0 0-1 0 0,0 1 1 0 0,0 1 0 0 0,28 3-1 0 0,-7 1 1 0 0,0-1 0 0 0,1-2 0 0 0,69-9 0 0 0,3-2 0 0 0,-56 9 18 0 0,-43 3-12 0 0,0-1 1 0 0,1-1 0 0 0,-1 0-1 0 0,0-1 1 0 0,1 0 0 0 0,17-7-1 0 0,0 0-6 0 0,46-7 0 0 0,-19 5 0 0 0,-5-5 27 0 0,-40 11 52 0 0,0 1-1 0 0,26-5 1 0 0,-21 5-76 0 0,35-12 1 0 0,-37 11 397 0 0,15-6-570 0 0,-19 5 121 0 0,1 2 1 0 0,0 0 0 0 0,23-4-1 0 0,-17 4 101 0 0,-1-1-1 0 0,1-1 1 0 0,20-9-1 0 0,55-31 205 0 0,-69 33-105 0 0,13-3 146 0 0,75-23 1 0 0,-92 33-285 0 0,6-1 43 0 0,-1-1-1 0 0,-1-1 0 0 0,1-2 1 0 0,27-16-1 0 0,136-84-216 0 0,-140 82 216 0 0,-2-3 0 0 0,55-47 0 0 0,-49 36 161 0 0,-36 32-190 0 0,-1-2 0 0 0,-1 0 0 0 0,0-1 0 0 0,-1-1 0 0 0,0 0-1 0 0,18-26 1 0 0,-21 21 60 0 0,-2 5 67 0 0,14-19 0 0 0,-8 15 6 0 0,20-19 0 0 0,-22 27-120 0 0,12-12 67 0 0,-20 16-65 0 0,12-15-20 0 0,13-23 215 0 0,16-21 187 0 0,-41 59-424 0 0,-1 0 0 0 0,1-1 0 0 0,-1 1 0 0 0,5-12 0 0 0,-5 10 0 0 0,0 1 0 0 0,0 0 0 0 0,8-11 0 0 0,29-33 64 0 0,-24 26 85 0 0,-2 0 1 0 0,0-1-1 0 0,-2 0 0 0 0,-1-1 1 0 0,-1 0-1 0 0,7-31 0 0 0,-14 46-57 0 0,1 0 0 0 0,0 0 0 0 0,1 0 0 0 0,1 1 0 0 0,0 0-1 0 0,11-15 1 0 0,-4 5-60 0 0,-8 12-21 0 0,-4 7 0 0 0,0 0 1 0 0,0 0 0 0 0,0 0 0 0 0,1 1-1 0 0,-1-1 1 0 0,0 1 0 0 0,1-1 0 0 0,0 1-1 0 0,3-2 1 0 0,31-30 180 0 0,-34 34-172 0 0,-1-1-2 0 0,8-14 8 0 0,17-31 79 0 0,33-76 1 0 0,-44 78 4 0 0,-12 29-76 0 0,2-1 1 0 0,0 1-1 0 0,0 1 1 0 0,2-1 0 0 0,8-13-1 0 0,-9 16-14 0 0,0 0 1 0 0,-1 0-1 0 0,-1-1 1 0 0,0 1-1 0 0,5-21 0 0 0,-7 20-94 0 0,1 0-1 0 0,1 0 1 0 0,11-22-1 0 0,-4 14 153 0 0,1 0 0 0 0,1 1 0 0 0,21-24 0 0 0,-17 25-78 0 0,-3 4 0 0 0,-1 0 0 0 0,0-1 0 0 0,-1 0 0 0 0,-1-1 0 0 0,-1 0 0 0 0,10-21 0 0 0,-4 0 0 0 0,1 0 0 0 0,3 0 0 0 0,35-50 0 0 0,-37 61 45 0 0,-1-1 1 0 0,25-55-1 0 0,-34 65-64 0 0,0 0 0 0 0,2 0 0 0 0,0 1 0 0 0,0 1 0 0 0,2 0 0 0 0,0 0 0 0 0,23-20 0 0 0,-20 22 19 0 0,-3 1 0 0 0,1 1 0 0 0,20-13 0 0 0,-19 15 32 0 0,-1-1 0 0 0,-1-1 0 0 0,0 0 0 0 0,0 0 0 0 0,19-27 0 0 0,-23 28-113 0 0,-2 1 65 0 0,0 0 0 0 0,1 0 0 0 0,1 1 0 0 0,0 0 1 0 0,0 1-1 0 0,1-1 0 0 0,0 2 0 0 0,16-10 0 0 0,47-22 16 0 0,-56 32-13 0 0,0 0 0 0 0,1 0 1 0 0,-1 2-1 0 0,21-4 0 0 0,-7 5 5 0 0,-15 1-3 0 0,0 1-1 0 0,0 1 1 0 0,1 0 0 0 0,21 2 0 0 0,-32 0 11 0 0,13 1-11 0 0,-1 0 0 0 0,0 2 1 0 0,0 0-1 0 0,0 1 1 0 0,19 8-1 0 0,72 39-53 0 0,-72-36 64 0 0,-1 2 0 0 0,0 2 0 0 0,-1 1 0 0 0,44 36 0 0 0,-26-7 0 0 0,-43-40 0 0 0,3 2 0 0 0,23 19 0 0 0,-19-20 0 0 0,-11-9 0 0 0,-1 1 0 0 0,-1 1 0 0 0,1-1 0 0 0,0 1 0 0 0,-1 0 0 0 0,0 0 0 0 0,0 0 0 0 0,0 0 0 0 0,3 6 0 0 0,25 34 0 0 0,-5-7 0 0 0,32 56 0 0 0,-36-54 0 0 0,-13-22 0 0 0,-1 0 0 0 0,14 34 0 0 0,-12-21 0 0 0,-1 0 0 0 0,-2 1 0 0 0,8 58 0 0 0,-13-70 0 0 0,0-2 0 0 0,1 1 0 0 0,1 0 0 0 0,1-1 0 0 0,8 18 0 0 0,-9-22 1 0 0,0 1 1 0 0,0 0 1 0 0,4 20-1 0 0,5 44-2 0 0,4 15 0 0 0,5-6-8 0 0,-23-84 8 0 0,8 14 0 0 0,9 13 0 0 0,-9-16 3 0 0,-1-1 0 0 0,-1 1 1 0 0,-1 1-1 0 0,0-1 0 0 0,6 30 0 0 0,-9-33-1 0 0,1 1 1 0 0,0-1-1 0 0,1 0 0 0 0,0 0 1 0 0,0 0-1 0 0,1 0 0 0 0,1-1 1 0 0,8 13-1 0 0,-7-13-2 0 0,-4-7 0 0 0,0 1 0 0 0,0 0 0 0 0,0 0 0 0 0,-1 1 0 0 0,1-1 0 0 0,-1 0 0 0 0,0 1 0 0 0,2 7 0 0 0,3 10 0 0 0,6 20 0 0 0,38 141 369 0 0,-23-68-369 0 0,-22-92-71 0 0,-1 1 0 0 0,-1 1 0 0 0,-1-1 0 0 0,0 30-1 0 0,-3-45 78 0 0,0 3-9 0 0,0 1 1 0 0,1-1-1 0 0,0 1 0 0 0,1-1 0 0 0,0 0 1 0 0,5 13-1 0 0,-6-20 3 0 0,4 7 0 0 0,-2 1 0 0 0,0-1 0 0 0,0 1 0 0 0,1 20 0 0 0,-2-9 62 0 0,-1-9 53 0 0,1 0 1 0 0,5 25-1 0 0,-1-20-131 0 0,-1 0-50 0 0,1 1 1 0 0,1-1-1 0 0,1 0 1 0 0,18 32-1 0 0,-24-47 66 0 0,-1 0 0 0 0,14 16 0 0 0,-12-16 0 0 0,2 0 0 0 0,14 14 0 0 0,-16-18 0 0 0,-1 1 0 0 0,8 15 0 0 0,5 14 0 0 0,-12-24 29 0 0,1 0-1 0 0,0 1 1 0 0,0-2-1 0 0,0 1 1 0 0,7 6-1 0 0,1 3-30 0 0,-8-10-10 0 0,0 0-1 0 0,0 0 0 0 0,-1 1 1 0 0,0-1-1 0 0,0 1 0 0 0,3 10 0 0 0,-5-12 14 0 0,1 0-1 0 0,0 1 1 0 0,0-1-1 0 0,1 0 1 0 0,-1 0-1 0 0,1-1 1 0 0,0 1-1 0 0,0-1 1 0 0,0 1 0 0 0,1-1-1 0 0,0 0 1 0 0,0 0-1 0 0,0 0 1 0 0,6 4-1 0 0,-4-4 0 0 0,-1 0 0 0 0,1-1 0 0 0,9 6 0 0 0,-14-9 0 0 0,21 12 129 0 0,-18-9-133 0 0,1 0 0 0 0,-1-1-1 0 0,1 0 1 0 0,0 0 0 0 0,8 3 0 0 0,-7-4 4 0 0,0-1 0 0 0,9 1 0 0 0,-12-1 0 0 0,-1 0 0 0 0,0 0 0 0 0,1 1 0 0 0,-1-1 0 0 0,0 1 0 0 0,1 0 0 0 0,-1-1 0 0 0,0 1 0 0 0,3 1 0 0 0,1 1 0 0 0,-1 1 0 0 0,3 1-3 0 0,-6-4 14 0 0,13 5 45 0 0,-9-5-46 0 0,-1 0-1 0 0,0 1 0 0 0,0-1 0 0 0,0 1 0 0 0,0 0 0 0 0,7 4 0 0 0,-5-1-42 0 0,0 0 0 0 0,0 0 0 0 0,0 1 0 0 0,-1 0 0 0 0,0 0 0 0 0,8 12 0 0 0,10 7-15 0 0,81 60 559 0 0,-103-83-523 0 0,1 0 1 0 0,0-1-1 0 0,-1 1 0 0 0,1-1 1 0 0,0 0-1 0 0,0 0 0 0 0,0 0 1 0 0,0-1-1 0 0,0 1 0 0 0,0-1 0 0 0,0 1 1 0 0,0-1-1 0 0,0 0 0 0 0,0 0 1 0 0,0 0-1 0 0,0-1 0 0 0,0 1 1 0 0,3-2-1 0 0,4 1 266 0 0,4 0-227 0 0,0 0 0 0 0,0 0 0 0 0,-1 2 0 0 0,1 0 0 0 0,0 0 0 0 0,0 1 0 0 0,24 7 0 0 0,-6 2 395 0 0,115 35-365 0 0,63-2-316 0 0,-193-41 199 0 0,-3-1 60 0 0,0-1 0 0 0,0 0 0 0 0,20-2 0 0 0,21 1 0 0 0,-14 7 0 0 0,11 2 0 0 0,-27-5-437 0 0,-24-4-37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1T11:12:25.8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2390 919 0 0,'0'0'7838'0'0,"-3"15"-6322"0"0,4-14-1341 0 0,-1 0 1 0 0,0 0 0 0 0,1 0-1 0 0,-1-1 1 0 0,1 1 0 0 0,0 0-1 0 0,-1 0 1 0 0,1 0 0 0 0,0 0-1 0 0,-1 0 1 0 0,1-1 0 0 0,0 1-1 0 0,0 0 1 0 0,0-1 0 0 0,0 1-1 0 0,0-1 1 0 0,0 1 0 0 0,-1-1-1 0 0,3 1 1 0 0,22 1 1106 0 0,-19-2-1140 0 0,1 0-1 0 0,-1 1 0 0 0,0-1 0 0 0,6 2 0 0 0,-6-1-84 0 0,-1 0 1 0 0,0-1-1 0 0,0 0 0 0 0,1 0 1 0 0,-1-1-1 0 0,0 0 0 0 0,0 1 0 0 0,0-2 1 0 0,1 1-1 0 0,5-3 0 0 0,16-3 354 0 0,-12 3-324 0 0,22-8 0 0 0,-27 9-17 0 0,-1 0 0 0 0,1 0 0 0 0,-1 0 0 0 0,1 1 0 0 0,0 1 0 0 0,10-1 0 0 0,39-3-6 0 0,-21 2-10 0 0,-15 1-32 0 0,-7 1 97 0 0,-5 1-48 0 0,0-1 1 0 0,-1 0-1 0 0,13-2 0 0 0,-2-1-71 0 0,34-4 498 0 0,-49 7-473 0 0,0 0 1 0 0,-1 0 0 0 0,1-1 0 0 0,-1 1 0 0 0,1-1-1 0 0,-1-1 1 0 0,7-3 0 0 0,-5 2-21 0 0,1 1 1 0 0,-1 0-1 0 0,0 0 1 0 0,1 0-1 0 0,15-2 0 0 0,13 0 390 0 0,-23 4-338 0 0,-1-1 0 0 0,19-5 0 0 0,-10 4 7 0 0,2-1 64 0 0,5 0-54 0 0,-16 1 45 0 0,0-1 0 0 0,0 0 0 0 0,21-11-1 0 0,6-1 79 0 0,-26 12-196 0 0,21-11 9 0 0,26-2 43 0 0,-52 13-49 0 0,-2 1 6 0 0,0 0 0 0 0,0 1 0 0 0,0-1 0 0 0,0 1 0 0 0,10-1 0 0 0,4-5-10 0 0,-18 8 0 0 0,16-8 0 0 0,-12 4 16 0 0,1 0 0 0 0,-1 0 0 0 0,0-1 0 0 0,0 0 1 0 0,7-8-1 0 0,-2 2 15 0 0,4-4-12 0 0,0-1 0 0 0,-1 0-1 0 0,-1-1 1 0 0,-1 0 0 0 0,11-21-1 0 0,-19 30-18 0 0,1 1 0 0 0,0 0 0 0 0,0 0 0 0 0,1 0 0 0 0,-1 1 0 0 0,1-1 0 0 0,1 1 0 0 0,7-5 0 0 0,8-4 0 0 0,-11 8 20 0 0,5-4 64 0 0,-1-1 0 0 0,16-15 0 0 0,-16 10-84 0 0,-2 2 280 0 0,9-14 424 0 0,-16 22-672 0 0,0 0 1 0 0,0-1 0 0 0,-1 1 0 0 0,0-1 0 0 0,-1 0 0 0 0,1-1 0 0 0,-2 1-1 0 0,1-1 1 0 0,4-17 0 0 0,-2 0 12 0 0,1 0 0 0 0,1 0 0 0 0,1 0-1 0 0,18-33 1 0 0,-10 32-45 0 0,3-24 0 0 0,4-23 0 0 0,-11 32 0 0 0,31-69 0 0 0,-38 98 0 0 0,0 0 0 0 0,2 1 0 0 0,-1 0 0 0 0,19-22 0 0 0,4-3 0 0 0,-23 28 0 0 0,-1 1 0 0 0,-1-1 0 0 0,5-10 0 0 0,2-2 0 0 0,-4 5 0 0 0,0 0-1 0 0,-1 0 1 0 0,-1-1-1 0 0,6-25 1 0 0,8-21 15 0 0,-14 46 15 0 0,-4 10-20 0 0,0 0-1 0 0,1 0 0 0 0,6-11 0 0 0,-1 0-9 0 0,25-53 0 0 0,-25 54-9 0 0,-1-1 0 0 0,0-1-1 0 0,7-35 1 0 0,-10 34 0 0 0,1 0 1 0 0,1 1-1 0 0,12-26 0 0 0,-12 33 2 0 0,1 1 0 0 0,0-1 0 0 0,1 2 0 0 0,0-1 0 0 0,1 1-1 0 0,0 1 1 0 0,0-1 0 0 0,21-14 0 0 0,31-19 7 0 0,-53 38 0 0 0,1-1 0 0 0,-1 0 0 0 0,0 0 0 0 0,-1-1 0 0 0,1 0 0 0 0,-1-1 0 0 0,6-9 0 0 0,2-3 0 0 0,16-33 0 0 0,-15 23 0 0 0,25-33 18 0 0,-36 56-55 0 0,1-1 0 0 0,0 1 0 0 0,1 1 0 0 0,0-1 0 0 0,12-9 0 0 0,5 2 81 0 0,0 1 0 0 0,46-17 0 0 0,-58 27-51 0 0,1 0-1 0 0,0 0 1 0 0,0 1-1 0 0,1 1 1 0 0,15 0-1 0 0,21-2-19 0 0,26-9 4 0 0,-52 7 13 0 0,0 2 0 0 0,1 0-1 0 0,32 1 1 0 0,-35 4-6 0 0,0 0 0 0 0,-1 2 0 0 0,25 7 0 0 0,-24-5 22 0 0,0-1-1 0 0,33 3 0 0 0,-34-6 54 0 0,-20-2-51 0 0,5 1 7 0 0,0 0 1 0 0,0 0-1 0 0,0 1 1 0 0,0 0-1 0 0,-1-1 1 0 0,1 2-1 0 0,0-1 1 0 0,-1 1-1 0 0,0 0 1 0 0,7 5-1 0 0,-5-4-4 0 0,5 2-11 0 0,7 6 0 0 0,-11-6 11 0 0,0 0 31 0 0,0 0-31 0 0,1 2-3 0 0,-8-7-4 0 0,0-1 0 0 0,-1 1-1 0 0,1 0 1 0 0,0-1 0 0 0,-1 1-1 0 0,1 0 1 0 0,0-1 0 0 0,-1 1 0 0 0,1 0-1 0 0,-1 0 1 0 0,1-1 0 0 0,-1 1-1 0 0,0 0 1 0 0,1 2 0 0 0,4 8 4 0 0,1 9 45 0 0,-3-11-10 0 0,0 0 0 0 0,6 14-1 0 0,-4-15-41 0 0,1 0 1 0 0,0-1-1 0 0,0 0 0 0 0,12 11 0 0 0,14 15 68 0 0,-28-29-69 0 0,-1 1 0 0 0,0-1 0 0 0,-1 1 0 0 0,1 0 0 0 0,-1 0 0 0 0,3 9 0 0 0,0-2 0 0 0,0 0 0 0 0,10 17 0 0 0,-13-26 0 0 0,-1 0 0 0 0,1 0 0 0 0,1 0 0 0 0,-1 0 0 0 0,0-1 0 0 0,1 1 0 0 0,-1-1 0 0 0,4 3 0 0 0,4 4 0 0 0,-4-5 0 0 0,2 1 0 0 0,-1 0 0 0 0,-1 1 0 0 0,0 2 0 0 0,1 3 2 0 0,-6-10-8 0 0,8 24 63 0 0,20 37 135 0 0,-27-60-179 0 0,7 20-15 0 0,2 25 18 0 0,-10-38-12 0 0,0-1 1 0 0,1 1-1 0 0,0-1 1 0 0,1 0-1 0 0,-1 0 0 0 0,2 0 1 0 0,-1 0-1 0 0,1 0 0 0 0,0 0 1 0 0,9 10-1 0 0,18 17 60 0 0,-25-28-65 0 0,-5-6-1 0 0,7 16 16 0 0,-1-5 51 0 0,11 24 203 0 0,5 14-92 0 0,-5-18-160 0 0,-13-22-10 0 0,0 1 0 0 0,-1 0 0 0 0,0 1 0 0 0,-1-1 0 0 0,4 23 0 0 0,-5-23 4 0 0,0 0-1 0 0,0 1 1 0 0,8 16 0 0 0,22 44 8 0 0,-25-54-124 0 0,5 16 159 0 0,-8-20-53 0 0,-3-1 0 0 0,-2-2 0 0 0,2 20 0 0 0,1 1 0 0 0,1-1 0 0 0,14 59 0 0 0,-13-75 0 0 0,-3-7 16 0 0,1 0 0 0 0,-1 0 0 0 0,-1-1 0 0 0,1 1 0 0 0,-2 8 0 0 0,2-9-22 0 0,0-1 0 0 0,0 1 0 0 0,3 9 0 0 0,19 40 6 0 0,-21-50 0 0 0,6 28 0 0 0,-5-14 0 0 0,-2-7 0 0 0,0-5 0 0 0,0 0 0 0 0,1 0 0 0 0,3 12 0 0 0,3 1 0 0 0,0-3 0 0 0,2 7 0 0 0,16 26 0 0 0,1-5 0 0 0,-19-31 0 0 0,15 20 0 0 0,-21-31 0 0 0,1 0 0 0 0,-1-1 0 0 0,1 0 0 0 0,0 0 0 0 0,-1 0 0 0 0,2 0 0 0 0,5 5 0 0 0,10 9 0 0 0,-3-1 0 0 0,14 20 0 0 0,-9-9 0 0 0,-18-24 0 0 0,-2-1 0 0 0,1 1 0 0 0,0 0 0 0 0,1-1 0 0 0,-1 0 0 0 0,0 1 0 0 0,1-1 0 0 0,-1 0 0 0 0,1 0 0 0 0,0 0 0 0 0,3 1 0 0 0,-1 0 0 0 0,16 9 0 0 0,-18-11 0 0 0,-1 0-1 0 0,1 1 1 0 0,0-1-1 0 0,-1 1 1 0 0,1-1-1 0 0,-1 1 1 0 0,0 0-1 0 0,1 0 1 0 0,-1 0 0 0 0,0 0-1 0 0,0 1 1 0 0,0-1-1 0 0,0 0 1 0 0,-1 1-1 0 0,1-1 1 0 0,1 4-1 0 0,1 2 1 0 0,-2-5 0 0 0,0 1 0 0 0,1 0 0 0 0,0 1 0 0 0,0-1 0 0 0,0-1 0 0 0,1 1 0 0 0,-1 0 0 0 0,8 5 0 0 0,19 11 0 0 0,-24-18 3 0 0,1-1 13 0 0,-1 1 0 0 0,0 1 0 0 0,0-1 1 0 0,0 1-1 0 0,-1 0 0 0 0,1 1 0 0 0,8 6 0 0 0,-2-1-65 0 0,-3-2 25 0 0,1 0-1 0 0,0 0 1 0 0,11 5-1 0 0,-7-7 42 0 0,-1 0 0 0 0,2-1 0 0 0,15 2 0 0 0,53 16-6 0 0,-73-19-6 0 0,1 0 1 0 0,0 0-1 0 0,0-1 0 0 0,0-1 0 0 0,0 0 0 0 0,0 0 0 0 0,0-1 1 0 0,1 0-1 0 0,16-4 0 0 0,-10 3 5 0 0,29-1 0 0 0,0 6-10 0 0,-29-1 0 0 0,1-2 0 0 0,0 0 0 0 0,22-3 0 0 0,27 1 64 0 0,13 13-64 0 0,-68-10 0 0 0,1 0 0 0 0,-5 0 0 0 0,44 10 0 0 0,-20-3 0 0 0,-2 0 0 0 0,21-1 0 0 0,-20-2 0 0 0,-27-6 0 0 0,13 5 0 0 0,-2 2 0 0 0,-2 1 0 0 0,-13-8 0 0 0,6 4 0 0 0,0-1 0 0 0,-1 0 0 0 0,1 0 0 0 0,0-1 0 0 0,1 0 0 0 0,-1 0 0 0 0,0-1 0 0 0,12 1 0 0 0,1-3 0 0 0,-10 1 0 0 0,1 0 0 0 0,-1 0 0 0 0,0 1 0 0 0,18 3 0 0 0,1 4 0 0 0,-24-7 26 0 0,0 0-1 0 0,1-1 1 0 0,-1 1-1 0 0,0-1 1 0 0,1 0-1 0 0,-1-1 1 0 0,0 1-1 0 0,8-3 1 0 0,13-1 16 0 0,3 1-42 0 0,-22 3 0 0 0,1-1 0 0 0,3-1 0 0 0,-11 2 0 0 0,19 1 0 0 0,-12-1 0 0 0,24 4 0 0 0,14 2 0 0 0,-34-5 0 0 0,-4-2 0 0 0,4 0 0 0 0,-5 0-5 0 0,-1 0 1 0 0,1 1-1 0 0,0 0 1 0 0,-1 0-1 0 0,1 1 0 0 0,-1-1 1 0 0,1 1-1 0 0,-1 0 0 0 0,9 3 1 0 0,-8-2-1 0 0,0 0 0 0 0,0-1 0 0 0,0 0 0 0 0,0 0 1 0 0,0 0-1 0 0,7-1 0 0 0,71 7 85 0 0,-10-10-80 0 0,-19 3 0 0 0,-48 0 0 0 0,1 0 0 0 0,-1-1 0 0 0,1 1 0 0 0,-1-2 0 0 0,1 1 0 0 0,-1-1 0 0 0,9-3 0 0 0,-6 1 0 0 0,1 1 0 0 0,-1 1 0 0 0,0 0 0 0 0,1 0 0 0 0,21 0 0 0 0,-7 1 0 0 0,-4 0 0 0 0,33 3 0 0 0,2 4 0 0 0,-15-1 0 0 0,46 0 0 0 0,-31-3 0 0 0,-33 1 0 0 0,-5-1 0 0 0,0 0 0 0 0,22-1 0 0 0,-1-3 0 0 0,-26 0 0 0 0,12 5 0 0 0,29-1 0 0 0,-7-4 64 0 0,-25 1 5 0 0,39 3 1 0 0,18 7-209 0 0,-55-9 219 0 0,-13-1-80 0 0,9 1 0 0 0,-10 2 12 0 0,-4-1-6 0 0,0 0 0 0 0,0 0 0 0 0,0-1-1 0 0,0 1 1 0 0,-1-1 0 0 0,1-1 0 0 0,0 1-1 0 0,6-2 1 0 0,-12 2-6 0 0,16-2 31 0 0,30-7 0 0 0,-33 5-29 0 0,26-3 33 0 0,57-4-1 0 0,-43 5 97 0 0,-22 6-131 0 0,-11 1 0 0 0,-3 2 0 0 0,31-2 360 0 0,-40-2-281 0 0,0 1-1 0 0,0-1 1 0 0,14-4 0 0 0,-2 0-10 0 0,-1 1-45 0 0,40-1 0 0 0,-20 2-8 0 0,-28 2-13 0 0,1 0 13 0 0,0 0-1 0 0,1 0 0 0 0,21 3 0 0 0,-20 1 65 0 0,0 1 0 0 0,17 6 0 0 0,-1 1-267 0 0,-21-9 217 0 0,-1 0 0 0 0,0-1-1 0 0,1 0 1 0 0,-1 0 0 0 0,1 0-1 0 0,-1-1 1 0 0,1 0-1 0 0,15-3 1 0 0,-3-1-19 0 0,-10 2 6 0 0,0 0 0 0 0,-1 1-1 0 0,1 1 1 0 0,0-1 0 0 0,0 2-1 0 0,21 2 1 0 0,-12 0-6 0 0,31-1-1 0 0,7 0 86 0 0,-42-1-57 0 0,-1-1-1 0 0,1 0 1 0 0,0-1-1 0 0,23-4 1 0 0,-11 1 34 0 0,53-1 0 0 0,10 11 231 0 0,-54 0-304 0 0,-7 1 0 0 0,0 4 0 0 0,-17-8 35 0 0,0 0 0 0 0,1 0 1 0 0,0-1-1 0 0,-1-1 0 0 0,1 0 0 0 0,0-1 0 0 0,0-1 1 0 0,19-2-1 0 0,11-1 8 0 0,99-1-43 0 0,-79 2 128 0 0,-34-1-128 0 0,-23 3 0 0 0,0 0 0 0 0,0-1-12 0 0,32-2-2744 0 0,-21 3-1733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1T11:13:42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2703 0 0,'0'0'264'0'0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1T11:13:50.9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30 4087 3223 0 0,'0'0'143'0'0,"-1"1"-3"0"0,-2 1-101 0 0,1-1-1 0 0,0 0 0 0 0,-1 1 1 0 0,-16 5 8329 0 0,36-9-6631 0 0,21-3-1343 0 0,98-17 2878 0 0,-123 19-2944 0 0,1 1 0 0 0,0 1 0 0 0,20 0 0 0 0,-17 2-158 0 0,-6 0-136 0 0,3 3 24 0 0,40 2 30 0 0,-15-3 122 0 0,-17 0-91 0 0,-10-1-5 0 0,0 0 0 0 0,-1 0 1 0 0,23 8-1 0 0,-20-5-73 0 0,-1-1 0 0 0,1 0 0 0 0,20 2 0 0 0,-25-5 126 0 0,0-1 0 0 0,1 0 0 0 0,11-3-1 0 0,11 1 511 0 0,-27 1-643 0 0,1 1-1 0 0,-1 0 1 0 0,1 1 0 0 0,-1-1-1 0 0,0 1 1 0 0,9 3-1 0 0,-1-1-48 0 0,-7-1 15 0 0,-3-1 2 0 0,-1-1-1 0 0,1 1 0 0 0,-1-1 1 0 0,1 1-1 0 0,-1-1 0 0 0,1 0 1 0 0,3 0-1 0 0,15 1 168 0 0,25-4 0 0 0,7 0 282 0 0,-48 3-413 0 0,39 2 209 0 0,-33 1-193 0 0,11 3-38 0 0,1-1-19 0 0,-23-5 3 0 0,6 1 30 0 0,-1 0-1 0 0,1-1 1 0 0,10 0 0 0 0,-8 0-13 0 0,14-1 108 0 0,30-5-1 0 0,-35 4-55 0 0,-1 0 0 0 0,1 0 0 0 0,0 2 0 0 0,0 0 0 0 0,-1 1-1 0 0,1 1 1 0 0,24 5 0 0 0,-25-4-23 0 0,0-2 0 0 0,0 0-1 0 0,0 0 1 0 0,0-1 0 0 0,0-1-1 0 0,17-4 1 0 0,-19 4-33 0 0,57-3 123 0 0,-55 4-44 0 0,28 4-1 0 0,5-1 70 0 0,192-6 421 0 0,-196 1-262 0 0,72-13 0 0 0,-56 6-187 0 0,-40 7-133 0 0,26 1 0 0 0,13-1 0 0 0,76-2 299 0 0,-38 2-99 0 0,-56 0-187 0 0,-20 1-13 0 0,-12-1 0 0 0,-5 2 0 0 0,-1-1 0 0 0,1 1 0 0 0,-1 0 0 0 0,9 0 0 0 0,89 7 128 0 0,-87-7-118 0 0,37 0 251 0 0,59-8 1 0 0,-101 9-237 0 0,0 1 0 0 0,18 4 0 0 0,-22-4-25 0 0,-3-1 0 0 0,-1 0 0 0 0,1 0 0 0 0,-1-1 0 0 0,1 0 0 0 0,-1 1 0 0 0,1-1 0 0 0,-1 0 0 0 0,1 0 0 0 0,4-1 0 0 0,38-5 103 0 0,-22 2-74 0 0,6-3 67 0 0,-26 6-90 0 0,2-1 56 0 0,1 1 0 0 0,-1 1 0 0 0,0-1 0 0 0,9 1 0 0 0,18-3 55 0 0,7 3-106 0 0,-19-2-11 0 0,0 0 0 0 0,-13 1 17 0 0,17-1 30 0 0,7 0 37 0 0,-11 1-12 0 0,49-3 60 0 0,-49 3-132 0 0,-17 0 0 0 0,20 6 0 0 0,-21-4 0 0 0,9 1 0 0 0,-6-1 0 0 0,10 0 0 0 0,4 2 0 0 0,11-2 0 0 0,1-2 64 0 0,-11-2-64 0 0,37-5 192 0 0,-28 8-192 0 0,11-2 0 0 0,-8-1 53 0 0,-12 3-42 0 0,40-4 117 0 0,-49 3-116 0 0,4-1 77 0 0,-8 1-52 0 0,0 1 0 0 0,-1-1 0 0 0,1-1 0 0 0,0 1 0 0 0,10-5 0 0 0,-12 4-24 0 0,-5 2-2 0 0,26-4 18 0 0,2-2-29 0 0,-19 3 11 0 0,0 0 31 0 0,-3 0-20 0 0,37-16 156 0 0,-33 15-135 0 0,-1-1 0 0 0,12-6-1 0 0,-5 2-33 0 0,73-52-7 0 0,-63 34 62 0 0,11-7-65 0 0,-20 19 33 0 0,28-32 1 0 0,1-19 48 0 0,-14 20-34 0 0,-10 15-47 0 0,-10 15 53 0 0,7-9 18 0 0,1 4 24 0 0,13-12-23 0 0,-14 14-36 0 0,-2 0 1 0 0,29-39-1 0 0,-38 43 45 0 0,0-1-1 0 0,-1 0 1 0 0,6-19-1 0 0,-2 2-2 0 0,18-36-50 0 0,-12 29 27 0 0,21-72 1 0 0,-6 1 144 0 0,-16 39-94 0 0,0-1-42 0 0,-16 72-63 0 0,16-50 6 0 0,-2 0 0 0 0,8-70 0 0 0,-12-15 110 0 0,-1-39-117 0 0,1-1 0 0 0,-8 102 64 0 0,25-180 0 0 0,-9 143 0 0 0,-13 61-67 0 0,2 0 70 0 0,-4 35-45 0 0,-1 1 0 0 0,0-22 0 0 0,0 6 40 0 0,10-55 4 0 0,-4 34 29 0 0,1-70 0 0 0,-13-58-103 0 0,-2 92 8 0 0,-1-1 0 0 0,5-184-23 0 0,2 270-16 0 0,0 0-1 0 0,1 0 0 0 0,-1 0 0 0 0,1 0 0 0 0,0 0 1 0 0,-1 1-1 0 0,3-4 0 0 0,-1 0 45 0 0,3-16-5 0 0,0 1 1 0 0,-2-1-1 0 0,2-35 0 0 0,-9-51-126 0 0,3 97 115 0 0,1-74-92 0 0,0 74 130 0 0,0 1 32 0 0,1 0 0 0 0,-1 0 0 0 0,2 0 0 0 0,-1 0-1 0 0,1 1 1 0 0,4-11 0 0 0,-4 6-59 0 0,0 9 0 0 0,8-24 0 0 0,-6 19 0 0 0,-1 0 0 0 0,1 0 0 0 0,-1 2 0 0 0,1-1 0 0 0,-1-1 0 0 0,1 2 0 0 0,0-1 0 0 0,-1 0 0 0 0,2 1 0 0 0,0-1 0 0 0,0 1 0 0 0,2-3-21 0 0,-6 9-2 0 0,9-6 3 0 0,-2 2 20 0 0,0 1 0 0 0,3-1-32 0 0,14-14 0 0 0,-18 15 32 0 0,0-1 0 0 0,0 0 0 0 0,0 1 0 0 0,1 1 0 0 0,2 3 0 0 0,-1 0 0 0 0,0 0 0 0 0,1 1 0 0 0,-1 2-13 0 0,0 2-41 0 0,-1 1 41 0 0,-2-1 24 0 0,-4-3 31 0 0,4 4-31 0 0,2 0-11 0 0,-1 2 0 0 0,-1 0 0 0 0,1 3-1 0 0,-6-8 3 0 0,2 10-14 0 0,0-3-24 0 0,-2-6 13 0 0,0 9 93 0 0,2 21-134 0 0,-2-24 64 0 0,-1 0 0 0 0,0-1 0 0 0,-1 0 0 0 0,0 1 0 0 0,-2 8 1 0 0,0 11-13 0 0,3-19-30 0 0,3 4 30 0 0,-2-11 14 0 0,1 21-3 0 0,-2-12 1 0 0,0-5 0 0 0,0 1 0 0 0,-1-1 0 0 0,-3 15 0 0 0,4-20 0 0 0,-2 9 0 0 0,1 0 0 0 0,0-4 0 0 0,1 11 0 0 0,2-1 0 0 0,-1-6 0 0 0,0-1 0 0 0,-1 0 0 0 0,-1 1 0 0 0,-1 10 0 0 0,-3 27 0 0 0,4-38 0 0 0,1-8 0 0 0,0 1 0 0 0,0 0 0 0 0,1 0 0 0 0,-1 0 0 0 0,0-1 0 0 0,1 1 0 0 0,0 0 0 0 0,1 3 0 0 0,3 18 0 0 0,-3-18 0 0 0,-1 3 0 0 0,-3-3 0 0 0,0 25 0 0 0,2-23 0 0 0,-1 6 0 0 0,2-9 0 0 0,3 12 0 0 0,-3-14 0 0 0,2 16 0 0 0,-2-13 0 0 0,2 25 0 0 0,5 20 0 0 0,-5-25 0 0 0,-3-12 0 0 0,1-13 0 0 0,-1 0 0 0 0,0 0 0 0 0,0 1 0 0 0,0-1 0 0 0,0 0 0 0 0,0 0 0 0 0,0 0 0 0 0,0 1 0 0 0,-1-1 0 0 0,1 0 0 0 0,-1 2 0 0 0,-4 14 0 0 0,-1 6 0 0 0,0-1 0 0 0,4-2 0 0 0,-4 20 0 0 0,-11 21-15 0 0,17-60-62 0 0,-3 18-251 0 0,3 8 235 0 0,2-7 94 0 0,1 35 27 0 0,1-33-46 0 0,-2-18 32 0 0,-2-3 186 0 0,4 10 20 0 0,-2-2-200 0 0,0-1-20 0 0,-1 9 0 0 0,-3-1 0 0 0,1-7 0 0 0,0 3 0 0 0,0 0 0 0 0,1-1 0 0 0,0 0 0 0 0,1 1 0 0 0,0 0 0 0 0,1 5 0 0 0,-1-5 0 0 0,-3 6 0 0 0,0 9 0 0 0,-10 43 0 0 0,-2 5 0 0 0,13-67 0 0 0,1 25 0 0 0,-1 15 0 0 0,1-43-2 0 0,-5 24-97 0 0,3-27 66 0 0,1 1 13 0 0,1 13-151 0 0,-1-14 158 0 0,3 24 15 0 0,0 26 197 0 0,-2-50-110 0 0,0 0-16 0 0,2 30-370 0 0,1-11 420 0 0,-3-19-23 0 0,0 9-11 0 0,0 22-89 0 0,0-3-77 0 0,0-19-17 0 0,0-2 126 0 0,1-1 0 0 0,3 18 0 0 0,4 21-56 0 0,-7-41-33 0 0,-1 0 0 0 0,0 0-1 0 0,0 0 1 0 0,-1 9 0 0 0,0-6 137 0 0,1 0 0 0 0,0 1 1 0 0,1 11-1 0 0,2-11-265 0 0,-1-7 224 0 0,0 1 0 0 0,-1 0 0 0 0,1-1 0 0 0,0 1 0 0 0,-1 0 0 0 0,1 4 0 0 0,-1-5-39 0 0,0-2 0 0 0,-1 0 0 0 0,1 0 0 0 0,-1 0 0 0 0,0 0 0 0 0,0 0 0 0 0,0 0 0 0 0,1 0 0 0 0,-1 0 0 0 0,0 0 0 0 0,0 0 0 0 0,-1 0 0 0 0,1 0 0 0 0,0 0 0 0 0,-1 2 0 0 0,1 6 0 0 0,0-2 0 0 0,-1 0 0 0 0,0-1 0 0 0,0 1 0 0 0,-4 9 0 0 0,3-7 0 0 0,0 1 0 0 0,-1-1 0 0 0,1 2 0 0 0,0 1 0 0 0,1 9 0 0 0,1-16 0 0 0,-1 0 0 0 0,0-1 0 0 0,0 1 0 0 0,0-1 0 0 0,0 1 0 0 0,-3 5 0 0 0,-19 82-127 0 0,20-75 22 0 0,-1 2-114 0 0,-2 9 450 0 0,-13 73-35 0 0,15-79-196 0 0,3-13 0 0 0,1-1 0 0 0,3 0 0 0 0,2 4 0 0 0,-4-10 0 0 0,-2 22 0 0 0,-1 16 0 0 0,2-28 0 0 0,1-2 0 0 0,1 0 0 0 0,0 1 0 0 0,4 17-95 0 0,-2-6 77 0 0,-1 60 83 0 0,4-21-12 0 0,-6-55-42 0 0,1-2-11 0 0,5 26 0 0 0,-5-24 0 0 0,-1 0 0 0 0,0 22 0 0 0,-5 32 0 0 0,4-55 0 0 0,0 1 0 0 0,0-1 0 0 0,1 0 0 0 0,0 6 0 0 0,-1-10 0 0 0,4 12 0 0 0,-3 15 0 0 0,-1-24-9 0 0,0 0-1 0 0,0 0 1 0 0,0 0 0 0 0,0 0 0 0 0,-1 0-1 0 0,-1 6 1 0 0,-3 8-115 0 0,-3 5 116 0 0,7-20 34 0 0,0 1 1 0 0,0 0 0 0 0,0 0-1 0 0,0 1 1 0 0,0-1 0 0 0,1 0-1 0 0,0 7 1 0 0,-3 5-27 0 0,3-16 0 0 0,0 43 0 0 0,1-20 0 0 0,-1-13 0 0 0,0 1 0 0 0,-1-1 0 0 0,0 0 0 0 0,-4 17 0 0 0,-5 34 0 0 0,9-56 0 0 0,1 0 0 0 0,0 0 0 0 0,0 0 0 0 0,0-1 0 0 0,2 10 0 0 0,2 16 0 0 0,-3-22 0 0 0,-2 7 0 0 0,2-4 0 0 0,-1-9 0 0 0,2 6 0 0 0,2 5 0 0 0,-2-7 0 0 0,-1 1 0 0 0,0 4 0 0 0,-3-9 0 0 0,2 1 0 0 0,4 20 0 0 0,-1-13 0 0 0,0-2 11 0 0,-1-4 31 0 0,2 3-31 0 0,10 20 149 0 0,-13-25-80 0 0,5 22-297 0 0,-4-15 202 0 0,2 3 15 0 0,1-2 0 0 0,2 0 0 0 0,0-3 0 0 0,1-1 0 0 0,-1 1 11 0 0,1-1 45 0 0,0 1 8 0 0,26 14-216 0 0,-30-20 194 0 0,3 5-31 0 0,2 1-11 0 0,0 1 0 0 0,7 8 0 0 0,10 6 0 0 0,-21-18 0 0 0,10 7 0 0 0,4 1 0 0 0,3 5 0 0 0,-11-10 0 0 0,-11-7 0 0 0,0 3 0 0 0,20 20 0 0 0,-11-13 40 0 0,-6-10-11 0 0,-1 1-2 0 0,-1-1 70 0 0,1 1 6 0 0,7 2-93 0 0,-6-2-70 0 0,0-2-39 0 0,19 5 48 0 0,-12-2 51 0 0,-1 1 0 0 0,1 3 0 0 0,3 7-28 0 0,-12-12 25 0 0,0 0 0 0 0,0 0 0 0 0,1 0 0 0 0,-1 0 0 0 0,0 0 0 0 0,0 0 0 0 0,1-1 0 0 0,-1 1 0 0 0,0 0 0 0 0,1-1 0 0 0,2 2 0 0 0,8 4 3 0 0,-9-5 0 0 0,11 1 0 0 0,-4 0 0 0 0,5-2 28 0 0,-15 0-17 0 0,26 5 14 0 0,-23-5-36 0 0,11 5-380 0 0,15 11 201 0 0,-26-15 229 0 0,0 0 0 0 0,0 1 0 0 0,1-1 0 0 0,-1 0 0 0 0,0 0 0 0 0,0-1 1 0 0,1 1-1 0 0,-1-1 0 0 0,1 1 0 0 0,3-1 0 0 0,42 4 179 0 0,-40-3-218 0 0,1 1 0 0 0,-1 1 0 0 0,1-1 0 0 0,-1-1 0 0 0,1-1 0 0 0,30 1 11 0 0,-19-1 83 0 0,26 2-595 0 0,-38-1 489 0 0,3 2 12 0 0,-12-3 0 0 0,25 1 0 0 0,-16 0 0 0 0,1-2 0 0 0,-1 0 0 0 0,1 0 0 0 0,3-1-6 0 0,-7 2-44 0 0,23 1-67 0 0,-13-1 470 0 0,-6 1-282 0 0,0-1-1 0 0,14-2 1 0 0,-4 1-71 0 0,83-2 0 0 0,27 2 64 0 0,-69-1-64 0 0,-29 0 0 0 0,-3 0 0 0 0,42 1 0 0 0,55-3 0 0 0,50 1 0 0 0,-112 5 0 0 0,73-5 0 0 0,61 0 6 0 0,-108 4-4 0 0,-5 4 22 0 0,-55-2-11 0 0,-1-1 1 0 0,33-3-1 0 0,-23-2-25 0 0,0 2 0 0 0,0 2 0 0 0,52 7 0 0 0,-59-4 41 0 0,36-2 1 0 0,32 1-9 0 0,-55-3 1 0 0,84-10 0 0 0,-24 0-2 0 0,39 12-20 0 0,-85 0 0 0 0,217 19 0 0 0,-255-20 32 0 0,-1-1 0 0 0,38-4 0 0 0,-1 0 0 0 0,42 3-32 0 0,-41-3 0 0 0,8 1 64 0 0,11-6-64 0 0,-5 1 0 0 0,-71 8-1 0 0,23-3 23 0 0,0 1-1 0 0,31 2 1 0 0,9 0-22 0 0,-20-1 0 0 0,-20 1 0 0 0,-1 0 0 0 0,-7 1 0 0 0,24-3 0 0 0,-8-2 13 0 0,0 1 0 0 0,0 2-1 0 0,0 1 1 0 0,48 7 0 0 0,-50-5-13 0 0,26 0 64 0 0,-45-1-56 0 0,5-1 11 0 0,0 0-1 0 0,23-3 1 0 0,-30 2-19 0 0,-1 0 0 0 0,35-3 0 0 0,-14 4 0 0 0,-25 0-2 0 0,0 0-14 0 0,1 0-1 0 0,-1-1 1 0 0,1 1 0 0 0,-1-1 0 0 0,1 0-1 0 0,8-3 1 0 0,-5 2-708 0 0,0-1-1 0 0,0 0 1 0 0,0 0 0 0 0,9-6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38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32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02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62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21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05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69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77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40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0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93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556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172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478201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47759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620033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163082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2406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749411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292528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224732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311182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66914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9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8.png"/><Relationship Id="rId3" Type="http://schemas.openxmlformats.org/officeDocument/2006/relationships/image" Target="../media/image30.png"/><Relationship Id="rId7" Type="http://schemas.openxmlformats.org/officeDocument/2006/relationships/image" Target="../media/image50.png"/><Relationship Id="rId12" Type="http://schemas.openxmlformats.org/officeDocument/2006/relationships/customXml" Target="../ink/ink11.xml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11" Type="http://schemas.openxmlformats.org/officeDocument/2006/relationships/image" Target="../media/image70.png"/><Relationship Id="rId5" Type="http://schemas.openxmlformats.org/officeDocument/2006/relationships/image" Target="../media/image4.png"/><Relationship Id="rId10" Type="http://schemas.openxmlformats.org/officeDocument/2006/relationships/customXml" Target="../ink/ink10.xml"/><Relationship Id="rId4" Type="http://schemas.openxmlformats.org/officeDocument/2006/relationships/customXml" Target="../ink/ink7.xml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HW5</a:t>
            </a:r>
          </a:p>
          <a:p>
            <a:pPr marL="917575" lvl="2" indent="-457200"/>
            <a:r>
              <a:rPr lang="en-US" sz="2800" dirty="0"/>
              <a:t>Due Mon, 10/26, 11:59 pm</a:t>
            </a:r>
          </a:p>
          <a:p>
            <a:pPr marL="917575" lvl="2" indent="-457200"/>
            <a:r>
              <a:rPr lang="en-US" sz="2800" dirty="0"/>
              <a:t>Start early</a:t>
            </a:r>
          </a:p>
          <a:p>
            <a:endParaRPr lang="en-US" sz="800" dirty="0"/>
          </a:p>
          <a:p>
            <a:r>
              <a:rPr lang="en-US" dirty="0"/>
              <a:t>Recitation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 recitation this Friday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/>
              <a:t>Educational Research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See section added to the end of the website</a:t>
            </a:r>
          </a:p>
          <a:p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15EEA06-F898-4E14-AB36-47AAE6681972}"/>
                  </a:ext>
                </a:extLst>
              </p14:cNvPr>
              <p14:cNvContentPartPr/>
              <p14:nvPr/>
            </p14:nvContentPartPr>
            <p14:xfrm>
              <a:off x="10637640" y="310320"/>
              <a:ext cx="638640" cy="751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15EEA06-F898-4E14-AB36-47AAE668197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28280" y="300960"/>
                <a:ext cx="657360" cy="77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15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504482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Given a classifier with </a:t>
            </a:r>
            <a:r>
              <a:rPr lang="en-US" b="1" dirty="0"/>
              <a:t>zero training error</a:t>
            </a:r>
            <a:r>
              <a:rPr lang="en-US" dirty="0"/>
              <a:t>, what can we say about </a:t>
            </a:r>
            <a:r>
              <a:rPr lang="en-US" b="1" dirty="0"/>
              <a:t>true error </a:t>
            </a:r>
            <a:r>
              <a:rPr lang="en-US" dirty="0"/>
              <a:t>(aka. generalization error)?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(Sample Complexity, Realizable Case)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Given a classifier with </a:t>
            </a:r>
            <a:r>
              <a:rPr lang="en-US" b="1" dirty="0"/>
              <a:t>low training error</a:t>
            </a:r>
            <a:r>
              <a:rPr lang="en-US" dirty="0"/>
              <a:t>, what can we say about </a:t>
            </a:r>
            <a:r>
              <a:rPr lang="en-US" b="1" dirty="0"/>
              <a:t>true error </a:t>
            </a:r>
            <a:r>
              <a:rPr lang="en-US" dirty="0"/>
              <a:t>(aka. generalization error)?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(Sample Complexity, Agnostic Case)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there a </a:t>
            </a:r>
            <a:r>
              <a:rPr lang="en-US" b="1" dirty="0"/>
              <a:t>theoretical justification for regularization </a:t>
            </a:r>
            <a:r>
              <a:rPr lang="en-US" dirty="0"/>
              <a:t>to avoid overfitting?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(Structural Risk Minimization)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515D7-B0FD-4ADA-8FF2-F710C6CDF00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6569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" t="13260" r="454" b="4990"/>
          <a:stretch/>
        </p:blipFill>
        <p:spPr>
          <a:xfrm>
            <a:off x="1515877" y="1091771"/>
            <a:ext cx="9160245" cy="5609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46" y="34091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Model for Supervised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261" y="6447027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546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Types of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9904" y="6235547"/>
            <a:ext cx="914400" cy="914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81202" y="2754930"/>
            <a:ext cx="6047117" cy="6180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2. Train Error (aka.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empirical risk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81201" y="1256284"/>
            <a:ext cx="6047117" cy="6180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1. True Error (aka.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expected risk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 rot="1108571">
            <a:off x="7343397" y="2029036"/>
            <a:ext cx="2916034" cy="1214600"/>
            <a:chOff x="5579910" y="2147631"/>
            <a:chExt cx="2916034" cy="1214600"/>
          </a:xfrm>
        </p:grpSpPr>
        <p:sp>
          <p:nvSpPr>
            <p:cNvPr id="11" name="Content Placeholder 5"/>
            <p:cNvSpPr txBox="1">
              <a:spLocks/>
            </p:cNvSpPr>
            <p:nvPr/>
          </p:nvSpPr>
          <p:spPr>
            <a:xfrm>
              <a:off x="6504317" y="2147631"/>
              <a:ext cx="1991627" cy="12146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/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This quantity is always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unknown</a:t>
              </a:r>
            </a:p>
          </p:txBody>
        </p:sp>
        <p:sp>
          <p:nvSpPr>
            <p:cNvPr id="12" name="Left Arrow 11"/>
            <p:cNvSpPr/>
            <p:nvPr/>
          </p:nvSpPr>
          <p:spPr>
            <a:xfrm>
              <a:off x="5579910" y="2441595"/>
              <a:ext cx="977319" cy="482578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942717" y="1293962"/>
            <a:ext cx="914400" cy="914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59638" y="1932317"/>
            <a:ext cx="914400" cy="914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 rot="1108571">
            <a:off x="7343398" y="3662340"/>
            <a:ext cx="2916034" cy="1214600"/>
            <a:chOff x="5579910" y="2147631"/>
            <a:chExt cx="2916034" cy="1214600"/>
          </a:xfrm>
        </p:grpSpPr>
        <p:sp>
          <p:nvSpPr>
            <p:cNvPr id="17" name="Content Placeholder 5"/>
            <p:cNvSpPr txBox="1">
              <a:spLocks/>
            </p:cNvSpPr>
            <p:nvPr/>
          </p:nvSpPr>
          <p:spPr>
            <a:xfrm>
              <a:off x="6504317" y="2147631"/>
              <a:ext cx="1991627" cy="12146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/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We can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measure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this on the training data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8" name="Left Arrow 17"/>
            <p:cNvSpPr/>
            <p:nvPr/>
          </p:nvSpPr>
          <p:spPr>
            <a:xfrm>
              <a:off x="5579910" y="2441595"/>
              <a:ext cx="977319" cy="482578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347" y="3390747"/>
            <a:ext cx="4563475" cy="24876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346" y="2087987"/>
            <a:ext cx="3970803" cy="3302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670" y="6026847"/>
            <a:ext cx="7065269" cy="5754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7565E9-E4EC-462C-992D-74CD1C455916}"/>
              </a:ext>
            </a:extLst>
          </p:cNvPr>
          <p:cNvSpPr txBox="1"/>
          <p:nvPr/>
        </p:nvSpPr>
        <p:spPr>
          <a:xfrm rot="16200000">
            <a:off x="10044508" y="3910005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25485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PAC / SLT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613" y="1364485"/>
            <a:ext cx="7585100" cy="4484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C0DE14-58D8-4214-B18B-CAD8A4AC663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84610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Hypotheses of Interest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590" y="1528074"/>
            <a:ext cx="8139210" cy="41653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D6D2ED-6A50-EE40-B32B-DAF2A51BA610}"/>
              </a:ext>
            </a:extLst>
          </p:cNvPr>
          <p:cNvGrpSpPr/>
          <p:nvPr/>
        </p:nvGrpSpPr>
        <p:grpSpPr>
          <a:xfrm>
            <a:off x="7395565" y="3328512"/>
            <a:ext cx="2916034" cy="1214600"/>
            <a:chOff x="5579910" y="2147631"/>
            <a:chExt cx="2916034" cy="1214600"/>
          </a:xfrm>
        </p:grpSpPr>
        <p:sp>
          <p:nvSpPr>
            <p:cNvPr id="6" name="Content Placeholder 5">
              <a:extLst>
                <a:ext uri="{FF2B5EF4-FFF2-40B4-BE49-F238E27FC236}">
                  <a16:creationId xmlns:a16="http://schemas.microsoft.com/office/drawing/2014/main" id="{95711D2C-7FBE-7E4C-8286-CBE1C9A96D5A}"/>
                </a:ext>
              </a:extLst>
            </p:cNvPr>
            <p:cNvSpPr txBox="1">
              <a:spLocks/>
            </p:cNvSpPr>
            <p:nvPr/>
          </p:nvSpPr>
          <p:spPr>
            <a:xfrm>
              <a:off x="6504317" y="2147631"/>
              <a:ext cx="1991627" cy="12146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/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Question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: 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</a:b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True or False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: h* and c* are always equal.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" name="Left Arrow 6">
              <a:extLst>
                <a:ext uri="{FF2B5EF4-FFF2-40B4-BE49-F238E27FC236}">
                  <a16:creationId xmlns:a16="http://schemas.microsoft.com/office/drawing/2014/main" id="{23AEE63D-037D-174E-9E7F-EA4DFE7072E4}"/>
                </a:ext>
              </a:extLst>
            </p:cNvPr>
            <p:cNvSpPr/>
            <p:nvPr/>
          </p:nvSpPr>
          <p:spPr>
            <a:xfrm>
              <a:off x="5579910" y="2441595"/>
              <a:ext cx="977319" cy="482578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82CCD74-8253-4A9D-8F79-CBCEAC76659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63695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Neural Networks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Calculus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Universal Approximation Theorem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Convolutional neural networks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Wrap up convolutional neural networks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Learning Theory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Bias and variance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Learning theory model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Introduce PAC learning</a:t>
            </a:r>
          </a:p>
          <a:p>
            <a:pPr marL="1371600" lvl="4" indent="-457200">
              <a:lnSpc>
                <a:spcPct val="100000"/>
              </a:lnSpc>
              <a:spcBef>
                <a:spcPts val="0"/>
              </a:spcBef>
              <a:defRPr/>
            </a:pPr>
            <a:endParaRPr lang="en-US" sz="26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 Neural Networks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141E7-79E5-4030-B2AE-1099EBB38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 slides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E894C4B-DCCC-4594-BB08-376D0A3B6E6A}"/>
                  </a:ext>
                </a:extLst>
              </p14:cNvPr>
              <p14:cNvContentPartPr/>
              <p14:nvPr/>
            </p14:nvContentPartPr>
            <p14:xfrm>
              <a:off x="1062720" y="1812960"/>
              <a:ext cx="8612640" cy="437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E894C4B-DCCC-4594-BB08-376D0A3B6E6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3360" y="1803600"/>
                <a:ext cx="8631360" cy="439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3662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 err="1"/>
              <a:t>Learning</a:t>
            </a:r>
            <a:r>
              <a:rPr lang="en-US" sz="4600" dirty="0"/>
              <a:t> Theory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" t="13260" r="454" b="4990"/>
          <a:stretch/>
        </p:blipFill>
        <p:spPr>
          <a:xfrm>
            <a:off x="1515877" y="1091771"/>
            <a:ext cx="9160245" cy="5609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46" y="34091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Model for Supervised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261" y="6447027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0CEFFEF-AA90-451F-A352-CC0EF8D443AD}"/>
                  </a:ext>
                </a:extLst>
              </p14:cNvPr>
              <p14:cNvContentPartPr/>
              <p14:nvPr/>
            </p14:nvContentPartPr>
            <p14:xfrm>
              <a:off x="3138480" y="600840"/>
              <a:ext cx="6642720" cy="4866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0CEFFEF-AA90-451F-A352-CC0EF8D443A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9120" y="591480"/>
                <a:ext cx="6661440" cy="488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3492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Training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BFBC-E88F-4EB0-BEF4-7DE6F3F2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8290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We want to learn from training data</a:t>
            </a:r>
          </a:p>
          <a:p>
            <a:pPr>
              <a:lnSpc>
                <a:spcPct val="100000"/>
              </a:lnSpc>
            </a:pPr>
            <a:r>
              <a:rPr lang="en-US" dirty="0"/>
              <a:t>But, we also want our hypothesis function to generalize well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How do we characterize and quantify these properties?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Bias and variance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50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and Variance Examples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9231C-B93B-4632-B9B8-0FD31C063610}"/>
              </a:ext>
            </a:extLst>
          </p:cNvPr>
          <p:cNvSpPr txBox="1"/>
          <p:nvPr/>
        </p:nvSpPr>
        <p:spPr>
          <a:xfrm>
            <a:off x="406400" y="6444734"/>
            <a:ext cx="329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Andrew Ng, Stanford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2DF7682-A78E-49E5-A520-A2F447E65D07}"/>
                  </a:ext>
                </a:extLst>
              </p14:cNvPr>
              <p14:cNvContentPartPr/>
              <p14:nvPr/>
            </p14:nvContentPartPr>
            <p14:xfrm>
              <a:off x="421920" y="618840"/>
              <a:ext cx="9494640" cy="5923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2DF7682-A78E-49E5-A520-A2F447E65D0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2560" y="609480"/>
                <a:ext cx="9513360" cy="594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4380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and Variance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C3DF9-D80D-4093-9FD2-E2A7C698CDDD}"/>
              </a:ext>
            </a:extLst>
          </p:cNvPr>
          <p:cNvSpPr txBox="1"/>
          <p:nvPr/>
        </p:nvSpPr>
        <p:spPr>
          <a:xfrm>
            <a:off x="406400" y="6444734"/>
            <a:ext cx="329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Andrew Ng, Stanford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3AB8B3E-4A94-47B1-8678-A40D8D6C98FE}"/>
                  </a:ext>
                </a:extLst>
              </p14:cNvPr>
              <p14:cNvContentPartPr/>
              <p14:nvPr/>
            </p14:nvContentPartPr>
            <p14:xfrm>
              <a:off x="641520" y="434520"/>
              <a:ext cx="11393280" cy="5438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3AB8B3E-4A94-47B1-8678-A40D8D6C98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2160" y="425160"/>
                <a:ext cx="11412000" cy="545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2839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AC34-1E07-44F9-9F6B-CDD96ABD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Polls 1 &amp;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DAD8-F113-424B-AE87-79B35EA6C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0515600" cy="1024440"/>
          </a:xfrm>
        </p:spPr>
        <p:txBody>
          <a:bodyPr/>
          <a:lstStyle/>
          <a:p>
            <a:r>
              <a:rPr lang="en-US" dirty="0"/>
              <a:t>Poll 1: [SELECT TWO] Which have high variance?</a:t>
            </a:r>
          </a:p>
          <a:p>
            <a:r>
              <a:rPr lang="en-US" dirty="0"/>
              <a:t>Poll 2: [SELECT TWO] Which have high bias?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71CEDD-9C50-4B70-A31A-59EEC989A049}"/>
              </a:ext>
            </a:extLst>
          </p:cNvPr>
          <p:cNvGrpSpPr/>
          <p:nvPr/>
        </p:nvGrpSpPr>
        <p:grpSpPr>
          <a:xfrm>
            <a:off x="975359" y="4166356"/>
            <a:ext cx="3657600" cy="206477"/>
            <a:chOff x="975359" y="3775588"/>
            <a:chExt cx="3657600" cy="20647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D66F6C5-8B77-4ACA-9A52-0C3D4AB19C7B}"/>
                </a:ext>
              </a:extLst>
            </p:cNvPr>
            <p:cNvCxnSpPr/>
            <p:nvPr/>
          </p:nvCxnSpPr>
          <p:spPr>
            <a:xfrm flipV="1">
              <a:off x="975359" y="3878825"/>
              <a:ext cx="36576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503279E-39B5-4280-BCFE-96DFF7C0B128}"/>
                </a:ext>
              </a:extLst>
            </p:cNvPr>
            <p:cNvCxnSpPr>
              <a:cxnSpLocks/>
            </p:cNvCxnSpPr>
            <p:nvPr/>
          </p:nvCxnSpPr>
          <p:spPr>
            <a:xfrm>
              <a:off x="1231490" y="3775588"/>
              <a:ext cx="0" cy="2064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D3F5B8-D136-484B-9346-5E7A1C920121}"/>
              </a:ext>
            </a:extLst>
          </p:cNvPr>
          <p:cNvGrpSpPr/>
          <p:nvPr/>
        </p:nvGrpSpPr>
        <p:grpSpPr>
          <a:xfrm>
            <a:off x="2749345" y="4178153"/>
            <a:ext cx="1461293" cy="195110"/>
            <a:chOff x="2749345" y="3787385"/>
            <a:chExt cx="1461293" cy="19511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FAE4F5-6EEE-493A-8896-FABA358E1F01}"/>
                </a:ext>
              </a:extLst>
            </p:cNvPr>
            <p:cNvSpPr/>
            <p:nvPr/>
          </p:nvSpPr>
          <p:spPr>
            <a:xfrm>
              <a:off x="2749345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45D8143-8059-4F6F-964F-ED05517E1EA2}"/>
                </a:ext>
              </a:extLst>
            </p:cNvPr>
            <p:cNvSpPr/>
            <p:nvPr/>
          </p:nvSpPr>
          <p:spPr>
            <a:xfrm>
              <a:off x="3147314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07D5B8E-BD00-48E0-8F65-D125ECC2B133}"/>
                </a:ext>
              </a:extLst>
            </p:cNvPr>
            <p:cNvSpPr/>
            <p:nvPr/>
          </p:nvSpPr>
          <p:spPr>
            <a:xfrm>
              <a:off x="3309287" y="3795186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EB2882-F224-4264-ABDA-592DF809A877}"/>
                </a:ext>
              </a:extLst>
            </p:cNvPr>
            <p:cNvSpPr/>
            <p:nvPr/>
          </p:nvSpPr>
          <p:spPr>
            <a:xfrm>
              <a:off x="3524376" y="378738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8594DDA-529C-4A46-8AE4-21F218939891}"/>
                </a:ext>
              </a:extLst>
            </p:cNvPr>
            <p:cNvSpPr/>
            <p:nvPr/>
          </p:nvSpPr>
          <p:spPr>
            <a:xfrm>
              <a:off x="3772138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2A313AF-7A00-42EB-8C45-5EA7C935F53E}"/>
                </a:ext>
              </a:extLst>
            </p:cNvPr>
            <p:cNvSpPr/>
            <p:nvPr/>
          </p:nvSpPr>
          <p:spPr>
            <a:xfrm>
              <a:off x="4027758" y="379961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78CCDC-9B21-4BEE-9B95-603224D193FC}"/>
              </a:ext>
            </a:extLst>
          </p:cNvPr>
          <p:cNvGrpSpPr/>
          <p:nvPr/>
        </p:nvGrpSpPr>
        <p:grpSpPr>
          <a:xfrm>
            <a:off x="5800831" y="4184812"/>
            <a:ext cx="3657600" cy="206477"/>
            <a:chOff x="975359" y="3775588"/>
            <a:chExt cx="3657600" cy="20647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3BA0D9F-B80B-4DEB-819F-61B0E990A406}"/>
                </a:ext>
              </a:extLst>
            </p:cNvPr>
            <p:cNvCxnSpPr/>
            <p:nvPr/>
          </p:nvCxnSpPr>
          <p:spPr>
            <a:xfrm flipV="1">
              <a:off x="975359" y="3878825"/>
              <a:ext cx="36576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24E0D3-74B8-4F5B-844C-BC36DCBB89C1}"/>
                </a:ext>
              </a:extLst>
            </p:cNvPr>
            <p:cNvCxnSpPr>
              <a:cxnSpLocks/>
            </p:cNvCxnSpPr>
            <p:nvPr/>
          </p:nvCxnSpPr>
          <p:spPr>
            <a:xfrm>
              <a:off x="1231490" y="3775588"/>
              <a:ext cx="0" cy="2064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D45275-2370-4A28-932C-4D1594462266}"/>
              </a:ext>
            </a:extLst>
          </p:cNvPr>
          <p:cNvGrpSpPr/>
          <p:nvPr/>
        </p:nvGrpSpPr>
        <p:grpSpPr>
          <a:xfrm>
            <a:off x="7574817" y="4196609"/>
            <a:ext cx="1461293" cy="195110"/>
            <a:chOff x="2749345" y="3787385"/>
            <a:chExt cx="1461293" cy="195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4EFC3CE-5E84-4E62-A53C-C84F9A7F42F9}"/>
                </a:ext>
              </a:extLst>
            </p:cNvPr>
            <p:cNvSpPr/>
            <p:nvPr/>
          </p:nvSpPr>
          <p:spPr>
            <a:xfrm>
              <a:off x="2749345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B405027-F677-4DE4-A47F-9B4203616707}"/>
                </a:ext>
              </a:extLst>
            </p:cNvPr>
            <p:cNvSpPr/>
            <p:nvPr/>
          </p:nvSpPr>
          <p:spPr>
            <a:xfrm>
              <a:off x="3147314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BF6A77D-16AF-4693-BF5F-2243C6EE7E35}"/>
                </a:ext>
              </a:extLst>
            </p:cNvPr>
            <p:cNvSpPr/>
            <p:nvPr/>
          </p:nvSpPr>
          <p:spPr>
            <a:xfrm>
              <a:off x="3309287" y="3795186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EED3CEF-E94F-499B-B770-E086ED359831}"/>
                </a:ext>
              </a:extLst>
            </p:cNvPr>
            <p:cNvSpPr/>
            <p:nvPr/>
          </p:nvSpPr>
          <p:spPr>
            <a:xfrm>
              <a:off x="3524376" y="378738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E7D640E-3209-49C3-AAC8-DF4CAFEDFD11}"/>
                </a:ext>
              </a:extLst>
            </p:cNvPr>
            <p:cNvSpPr/>
            <p:nvPr/>
          </p:nvSpPr>
          <p:spPr>
            <a:xfrm>
              <a:off x="3772138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E046C10-8F9F-45A6-9A6E-89DA496E3A63}"/>
                </a:ext>
              </a:extLst>
            </p:cNvPr>
            <p:cNvSpPr/>
            <p:nvPr/>
          </p:nvSpPr>
          <p:spPr>
            <a:xfrm>
              <a:off x="4027758" y="379961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9633650-7F23-403F-9F77-137E932EFA86}"/>
              </a:ext>
            </a:extLst>
          </p:cNvPr>
          <p:cNvGrpSpPr/>
          <p:nvPr/>
        </p:nvGrpSpPr>
        <p:grpSpPr>
          <a:xfrm>
            <a:off x="975359" y="6387630"/>
            <a:ext cx="3657600" cy="206477"/>
            <a:chOff x="975359" y="3775588"/>
            <a:chExt cx="3657600" cy="2064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C9CC646-4E35-4E5E-B05D-D83D55E0D88A}"/>
                </a:ext>
              </a:extLst>
            </p:cNvPr>
            <p:cNvCxnSpPr/>
            <p:nvPr/>
          </p:nvCxnSpPr>
          <p:spPr>
            <a:xfrm flipV="1">
              <a:off x="975359" y="3878825"/>
              <a:ext cx="36576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73137F4-4430-4235-A801-89850EF79FFA}"/>
                </a:ext>
              </a:extLst>
            </p:cNvPr>
            <p:cNvCxnSpPr>
              <a:cxnSpLocks/>
            </p:cNvCxnSpPr>
            <p:nvPr/>
          </p:nvCxnSpPr>
          <p:spPr>
            <a:xfrm>
              <a:off x="1231490" y="3775588"/>
              <a:ext cx="0" cy="2064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76D42A-22BA-4E9B-A0A5-2BD6A3600289}"/>
              </a:ext>
            </a:extLst>
          </p:cNvPr>
          <p:cNvGrpSpPr/>
          <p:nvPr/>
        </p:nvGrpSpPr>
        <p:grpSpPr>
          <a:xfrm>
            <a:off x="2749345" y="6399427"/>
            <a:ext cx="1461293" cy="195110"/>
            <a:chOff x="2749345" y="3787385"/>
            <a:chExt cx="1461293" cy="19511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7E3C9F8-93FE-4D50-8CD3-6C8481129D83}"/>
                </a:ext>
              </a:extLst>
            </p:cNvPr>
            <p:cNvSpPr/>
            <p:nvPr/>
          </p:nvSpPr>
          <p:spPr>
            <a:xfrm>
              <a:off x="2749345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8B85A7-D02C-4C85-BCDB-AFC33FC902F9}"/>
                </a:ext>
              </a:extLst>
            </p:cNvPr>
            <p:cNvSpPr/>
            <p:nvPr/>
          </p:nvSpPr>
          <p:spPr>
            <a:xfrm>
              <a:off x="3147314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16286C0-3FF6-462B-8D29-CB7A0BE8837C}"/>
                </a:ext>
              </a:extLst>
            </p:cNvPr>
            <p:cNvSpPr/>
            <p:nvPr/>
          </p:nvSpPr>
          <p:spPr>
            <a:xfrm>
              <a:off x="3309287" y="3795186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F18F8E2-14D5-47A5-843A-6E4B103FC3D4}"/>
                </a:ext>
              </a:extLst>
            </p:cNvPr>
            <p:cNvSpPr/>
            <p:nvPr/>
          </p:nvSpPr>
          <p:spPr>
            <a:xfrm>
              <a:off x="3524376" y="378738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3B2739D-BD5C-4403-A2A0-3ED04ABFE69B}"/>
                </a:ext>
              </a:extLst>
            </p:cNvPr>
            <p:cNvSpPr/>
            <p:nvPr/>
          </p:nvSpPr>
          <p:spPr>
            <a:xfrm>
              <a:off x="3772138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53B6086-EB5A-40D3-A626-B44093AEB24E}"/>
                </a:ext>
              </a:extLst>
            </p:cNvPr>
            <p:cNvSpPr/>
            <p:nvPr/>
          </p:nvSpPr>
          <p:spPr>
            <a:xfrm>
              <a:off x="4027758" y="379961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9FB2AEF-69F6-49E3-8AF5-419B723BF3DE}"/>
              </a:ext>
            </a:extLst>
          </p:cNvPr>
          <p:cNvGrpSpPr/>
          <p:nvPr/>
        </p:nvGrpSpPr>
        <p:grpSpPr>
          <a:xfrm>
            <a:off x="5800831" y="6406086"/>
            <a:ext cx="3657600" cy="206477"/>
            <a:chOff x="975359" y="3775588"/>
            <a:chExt cx="3657600" cy="20647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64D873C-7F8E-4CBD-B954-7CF672946ECB}"/>
                </a:ext>
              </a:extLst>
            </p:cNvPr>
            <p:cNvCxnSpPr/>
            <p:nvPr/>
          </p:nvCxnSpPr>
          <p:spPr>
            <a:xfrm flipV="1">
              <a:off x="975359" y="3878825"/>
              <a:ext cx="36576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3645B7-A2C2-42E5-94CC-7C8D020F89A3}"/>
                </a:ext>
              </a:extLst>
            </p:cNvPr>
            <p:cNvCxnSpPr>
              <a:cxnSpLocks/>
            </p:cNvCxnSpPr>
            <p:nvPr/>
          </p:nvCxnSpPr>
          <p:spPr>
            <a:xfrm>
              <a:off x="1231490" y="3775588"/>
              <a:ext cx="0" cy="2064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E3CB5AC-CC32-47C2-8B28-22F98C221B2E}"/>
              </a:ext>
            </a:extLst>
          </p:cNvPr>
          <p:cNvGrpSpPr/>
          <p:nvPr/>
        </p:nvGrpSpPr>
        <p:grpSpPr>
          <a:xfrm>
            <a:off x="7574817" y="6417883"/>
            <a:ext cx="1461293" cy="195110"/>
            <a:chOff x="2749345" y="3787385"/>
            <a:chExt cx="1461293" cy="19511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5D65C27-479A-4876-AE1A-BE3FD29A8F4B}"/>
                </a:ext>
              </a:extLst>
            </p:cNvPr>
            <p:cNvSpPr/>
            <p:nvPr/>
          </p:nvSpPr>
          <p:spPr>
            <a:xfrm>
              <a:off x="2749345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6335A54-1478-4018-9E03-8F59E8F4CAB9}"/>
                </a:ext>
              </a:extLst>
            </p:cNvPr>
            <p:cNvSpPr/>
            <p:nvPr/>
          </p:nvSpPr>
          <p:spPr>
            <a:xfrm>
              <a:off x="3147314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8FF5F52-E668-495B-828C-E40C83D1E9F7}"/>
                </a:ext>
              </a:extLst>
            </p:cNvPr>
            <p:cNvSpPr/>
            <p:nvPr/>
          </p:nvSpPr>
          <p:spPr>
            <a:xfrm>
              <a:off x="3309287" y="3795186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5B9722A-47F1-4500-B199-3A2F79D80747}"/>
                </a:ext>
              </a:extLst>
            </p:cNvPr>
            <p:cNvSpPr/>
            <p:nvPr/>
          </p:nvSpPr>
          <p:spPr>
            <a:xfrm>
              <a:off x="3524376" y="378738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F05869A-C347-44F5-ABD9-E083DEAAB5AB}"/>
                </a:ext>
              </a:extLst>
            </p:cNvPr>
            <p:cNvSpPr/>
            <p:nvPr/>
          </p:nvSpPr>
          <p:spPr>
            <a:xfrm>
              <a:off x="3772138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A206ED2-3A1C-4D7C-96A4-970F38FFB06E}"/>
                </a:ext>
              </a:extLst>
            </p:cNvPr>
            <p:cNvSpPr/>
            <p:nvPr/>
          </p:nvSpPr>
          <p:spPr>
            <a:xfrm>
              <a:off x="4027758" y="379961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F57A97A-003C-4577-BC9F-C49353884388}"/>
                  </a:ext>
                </a:extLst>
              </p14:cNvPr>
              <p14:cNvContentPartPr/>
              <p14:nvPr/>
            </p14:nvContentPartPr>
            <p14:xfrm>
              <a:off x="954760" y="3042137"/>
              <a:ext cx="3647520" cy="1186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F57A97A-003C-4577-BC9F-C493538843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6760" y="3024137"/>
                <a:ext cx="3683160" cy="12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6EE9B5A-E7D4-49EF-B47B-1CD24E7A68DC}"/>
                  </a:ext>
                </a:extLst>
              </p14:cNvPr>
              <p14:cNvContentPartPr/>
              <p14:nvPr/>
            </p14:nvContentPartPr>
            <p14:xfrm>
              <a:off x="1014313" y="5559201"/>
              <a:ext cx="3289320" cy="8769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6EE9B5A-E7D4-49EF-B47B-1CD24E7A68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6313" y="5541201"/>
                <a:ext cx="3324960" cy="9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EA5544F-0E66-45BE-BADA-FF7C1E40189F}"/>
                  </a:ext>
                </a:extLst>
              </p14:cNvPr>
              <p14:cNvContentPartPr/>
              <p14:nvPr/>
            </p14:nvContentPartPr>
            <p14:xfrm>
              <a:off x="5838525" y="6444981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EA5544F-0E66-45BE-BADA-FF7C1E4018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20885" y="6427341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E8F76EB8-AA10-4BFB-9C16-57CE2161683A}"/>
                  </a:ext>
                </a:extLst>
              </p14:cNvPr>
              <p14:cNvContentPartPr/>
              <p14:nvPr/>
            </p14:nvContentPartPr>
            <p14:xfrm>
              <a:off x="5814765" y="4970061"/>
              <a:ext cx="3594960" cy="14918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E8F76EB8-AA10-4BFB-9C16-57CE2161683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96765" y="4952061"/>
                <a:ext cx="3630600" cy="152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DB91D45-0B83-4CE6-A0BF-6D333932F91C}"/>
                  </a:ext>
                </a:extLst>
              </p14:cNvPr>
              <p14:cNvContentPartPr/>
              <p14:nvPr/>
            </p14:nvContentPartPr>
            <p14:xfrm>
              <a:off x="5869415" y="2614424"/>
              <a:ext cx="3742200" cy="16156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DB91D45-0B83-4CE6-A0BF-6D333932F91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51775" y="2596784"/>
                <a:ext cx="3777840" cy="165132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63776F5E-C34B-4FE1-86EA-39092E672E0B}"/>
              </a:ext>
            </a:extLst>
          </p:cNvPr>
          <p:cNvSpPr txBox="1">
            <a:spLocks/>
          </p:cNvSpPr>
          <p:nvPr/>
        </p:nvSpPr>
        <p:spPr>
          <a:xfrm>
            <a:off x="954760" y="2905226"/>
            <a:ext cx="552893" cy="4937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A.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AC54D50A-6611-41CF-AC0A-ED5A8D309A27}"/>
              </a:ext>
            </a:extLst>
          </p:cNvPr>
          <p:cNvSpPr txBox="1">
            <a:spLocks/>
          </p:cNvSpPr>
          <p:nvPr/>
        </p:nvSpPr>
        <p:spPr>
          <a:xfrm>
            <a:off x="954759" y="5027147"/>
            <a:ext cx="552893" cy="4937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C.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0F16B6DF-4F60-4E29-9B59-FED65DC66BC6}"/>
              </a:ext>
            </a:extLst>
          </p:cNvPr>
          <p:cNvSpPr txBox="1">
            <a:spLocks/>
          </p:cNvSpPr>
          <p:nvPr/>
        </p:nvSpPr>
        <p:spPr>
          <a:xfrm>
            <a:off x="5765459" y="2905226"/>
            <a:ext cx="552893" cy="4937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B.</a:t>
            </a:r>
          </a:p>
        </p:txBody>
      </p: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24EA2743-2438-456F-8AA5-7C180ABA7BFD}"/>
              </a:ext>
            </a:extLst>
          </p:cNvPr>
          <p:cNvSpPr txBox="1">
            <a:spLocks/>
          </p:cNvSpPr>
          <p:nvPr/>
        </p:nvSpPr>
        <p:spPr>
          <a:xfrm>
            <a:off x="5765458" y="5027147"/>
            <a:ext cx="552893" cy="4937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BDB2E8-9B40-43A2-9A03-8DC83F527B4C}"/>
                  </a:ext>
                </a:extLst>
              </p14:cNvPr>
              <p14:cNvContentPartPr/>
              <p14:nvPr/>
            </p14:nvContentPartPr>
            <p14:xfrm>
              <a:off x="7440840" y="1045800"/>
              <a:ext cx="1151640" cy="954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BDB2E8-9B40-43A2-9A03-8DC83F527B4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31480" y="1036440"/>
                <a:ext cx="1170360" cy="97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280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21298</TotalTime>
  <Words>367</Words>
  <Application>Microsoft Office PowerPoint</Application>
  <PresentationFormat>Widescreen</PresentationFormat>
  <Paragraphs>71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 Light</vt:lpstr>
      <vt:lpstr>Candara</vt:lpstr>
      <vt:lpstr>Wingdings</vt:lpstr>
      <vt:lpstr>Arial</vt:lpstr>
      <vt:lpstr>Calibri</vt:lpstr>
      <vt:lpstr>Office Theme</vt:lpstr>
      <vt:lpstr>1_Office Theme</vt:lpstr>
      <vt:lpstr>Announcements</vt:lpstr>
      <vt:lpstr>Plan</vt:lpstr>
      <vt:lpstr>Wrap Up Neural Networks</vt:lpstr>
      <vt:lpstr>  Introduction to Machine Learning  Learning Theory</vt:lpstr>
      <vt:lpstr>Model for Supervised Learning</vt:lpstr>
      <vt:lpstr>Learning from Training Data</vt:lpstr>
      <vt:lpstr>Bias and Variance Examples</vt:lpstr>
      <vt:lpstr>Bias and Variance Examples</vt:lpstr>
      <vt:lpstr>Piazza Polls 1 &amp; 2</vt:lpstr>
      <vt:lpstr>Questions</vt:lpstr>
      <vt:lpstr>Model for Supervised Learning</vt:lpstr>
      <vt:lpstr>Two Types of Error</vt:lpstr>
      <vt:lpstr>PAC / SLT Model</vt:lpstr>
      <vt:lpstr>Three Hypotheses of Interest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896</cp:revision>
  <cp:lastPrinted>2020-03-04T16:45:08Z</cp:lastPrinted>
  <dcterms:created xsi:type="dcterms:W3CDTF">2018-10-11T11:39:27Z</dcterms:created>
  <dcterms:modified xsi:type="dcterms:W3CDTF">2020-10-22T21:12:48Z</dcterms:modified>
</cp:coreProperties>
</file>