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8"/>
  </p:notesMasterIdLst>
  <p:sldIdLst>
    <p:sldId id="2228" r:id="rId3"/>
    <p:sldId id="2202" r:id="rId4"/>
    <p:sldId id="2203" r:id="rId5"/>
    <p:sldId id="257" r:id="rId6"/>
    <p:sldId id="2163" r:id="rId7"/>
    <p:sldId id="2133" r:id="rId8"/>
    <p:sldId id="2225" r:id="rId9"/>
    <p:sldId id="2205" r:id="rId10"/>
    <p:sldId id="2206" r:id="rId11"/>
    <p:sldId id="2155" r:id="rId12"/>
    <p:sldId id="2217" r:id="rId13"/>
    <p:sldId id="2208" r:id="rId14"/>
    <p:sldId id="2130" r:id="rId15"/>
    <p:sldId id="2197" r:id="rId16"/>
    <p:sldId id="2220" r:id="rId17"/>
    <p:sldId id="2221" r:id="rId18"/>
    <p:sldId id="2222" r:id="rId19"/>
    <p:sldId id="2223" r:id="rId20"/>
    <p:sldId id="2214" r:id="rId21"/>
    <p:sldId id="2215" r:id="rId22"/>
    <p:sldId id="2226" r:id="rId23"/>
    <p:sldId id="2199" r:id="rId24"/>
    <p:sldId id="2200" r:id="rId25"/>
    <p:sldId id="2224" r:id="rId26"/>
    <p:sldId id="1249" r:id="rId27"/>
  </p:sldIdLst>
  <p:sldSz cx="12192000" cy="6858000"/>
  <p:notesSz cx="9296400" cy="70104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ambria Math" panose="02040503050406030204" pitchFamily="18" charset="0"/>
      <p:regular r:id="rId35"/>
    </p:embeddedFont>
    <p:embeddedFont>
      <p:font typeface="Candara" panose="020E050203030302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14" autoAdjust="0"/>
    <p:restoredTop sz="89829" autoAdjust="0"/>
  </p:normalViewPr>
  <p:slideViewPr>
    <p:cSldViewPr snapToGrid="0">
      <p:cViewPr varScale="1">
        <p:scale>
          <a:sx n="75" d="100"/>
          <a:sy n="75" d="100"/>
        </p:scale>
        <p:origin x="48" y="1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19:21:36.3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30117 849 9215 0,'0'0'400'0,"0"0"96"0,-13-4-496 0,-1 4 0 15,-2 2 0-15,2 2 0 0,2 1 5008 0,0 1 912 16,2 1 176-16,1-3 48 0,9-4-2848 0,-11 9-560 15,2-1-112-15,3 2-32 0,-1 1-1184 0,1 0-256 16,0 5-32-16,3 5-16 0,-1 2-560 0,0 6-112 0,-1 4-32 0,-1 3 0 16,1 1-112-16,0 4-32 0,-2 5 0 15,1-3 0-15,-1-7-64 0,-1 7-32 0,-1 0 0 16,2 2 0-16,-1-1-160 0,-1 0 160 0,-1-3-160 0,3-1 160 16,0-2-160-16,2-3 0 0,1-2 0 0,1-4 0 31,2-5-960-31,1-1-240 0,0-3-32 0,5-1-16 15,1-4-1808-15,5-3-352 0</inkml:trace>
  <inkml:trace contextRef="#ctx0" brushRef="#br0" timeOffset="368.29">30722 851 15663 0,'0'0'1392'0,"0"0"-1120"16,-8-6-272-16,8 6 0 0,-11-7 4000 0,1 4 736 15,10 3 160-15,0 0 32 0,-9 1-3280 0,9-1-656 16,-6 9-128-16,-1 3-32 0,2 2-96 0,0 5-32 0,0 2 0 0,-1 10 0 16,1 5 64-16,0 5 16 0,0 4 0 0,0 4 0 15,-2 2-160-15,2-3-48 0,0 0 0 0,-3-2 0 16,-1 1-224-16,0-1-48 0,1 0-16 0,0 2 0 16,-1 3-288-16,0 0 160 0,-1 0-160 0,1-2 128 15,0 0-336-15,0-5-80 0,-1-4-16 0,1 2 0 31,1-4-1808-31,0 0-352 0,-1-3-80 0</inkml:trace>
  <inkml:trace contextRef="#ctx0" brushRef="#br0" timeOffset="902.26">29394 2261 2751 0,'0'0'256'0,"0"0"-256"0,-8 0 0 0,8 0 0 0,-7 4 6608 0,7-4 1280 0,-5 11 256 0,2-1 48 16,1 4-6016-16,3 5-1200 0,0 0-240 0,2 3-48 16,0 3-192-16,-2 5-48 0,0 3 0 0,2 6 0 15,1 5 64-15,2 4 16 0,1 2 0 0,3 3 0 16,2 6-176-16,4-2-32 0,-1-1-16 0,5-3 0 15,2 0-112-15,0 0-32 0,0-3 0 0,3-4 0 16,4-2-160-16,-1-2 0 0,0-3 144 0,1-1-144 16,-2-3 0-16,4-4 144 0,3-7-144 0,4-5 0 15,4 1 208-15,-1-3-64 0,1-8-16 0,2-3 0 16,3-3 176-16,-1-6 16 0,-2-1 16 0,1-6 0 16,-2-4 32-16,4-9 0 0,2-4 0 0,6-7 0 15,4-5-64-15,-1-5-16 0,1-2 0 0,-3-1 0 0,-7-2-112 0,-4-2-32 16,-7 0 0-16,-5-1 0 0,-4-3 16 0,-1 0 0 15,-2-1 0-15,-4 3 0 16,-5 3-1696-16,0 3-320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20:36:37.67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1514 16837 22511 0,'0'0'992'0,"0"0"224"0,0 0-976 0,0 0-240 16,0 0 0-16,0 0 0 0,0 0 432 0,0 0 32 0,0 0 16 0,0 0 0 15,0 0-192-15,0 0-32 0,0 0-16 0,0 0 0 16,0 0 144-16,0 0 16 0,0 0 16 0,0 0 0 15,0 0-64-15,0 0-16 0,0 0 0 0,0 0 0 16,0 0 320-16,9-4 64 0,-9 4 16 0,0 0 0 16,0 0-80-16,0 0-16 0,0 0 0 0,0 0 0 15,0 0-160-15,8-7-32 0,-8 7-16 0,0 0 0 16,0 0 80-16,5-5 0 0,-5 5 16 0,4-12 0 16,-4 12 112-16,0 0 0 0,4-9 16 0,-4 9 0 15,2-11-144-15,-2 11-48 0,5-11 0 0,-1-1 0 16,-4 12-144-16,7-11-16 0,-2 2-16 0,-5 9 0 15,5-11-64-15,-5 11-16 0,4-12 0 0,-4 12 0 16,4-10-64-16,0 2-16 0,-4 8 0 0,4-13 0 0,-4 13 112 16,3-10 16-16,-2-1 0 0,-1 11 0 0,2-12 32 0,0 2 16 15,-2 10 0-15,1-12 0 0,0 2 112 0,1 2 32 16,-2-1 0-16,0 9 0 0,0-12-64 0,0 3-16 16,-2-3 0-16,2 5 0 0,0-5-96 0,0 1-16 15,0 1 0-15,0 0 0 0,0-1-64 0,2 1 0 16,0-3-16-16,0 0 0 0,-2 1-176 0,0 1 160 15,1 1-160-15,-2 0 160 0,1-1-160 0,0 2 128 16,0-4-128-16,0 3 128 0,0-1-128 0,0 2 0 16,-2-4 144-16,0 3-144 0,-1 0 144 0,0 0-144 15,2-2 192-15,0 0-192 0,0 1 256 0,1 0-64 16,-2 0-16-16,2 1 0 0,0-3 32 0,0 2 16 16,2-1 0-16,-1 0 0 0,-1 0 32 0,2 2 16 0,1-2 0 0,-2 1 0 15,1 0-272-15,0 1 0 0,1-1 128 0,-2 1-128 16,0-1 0-16,1 0 128 0,-1 3-128 0,-1-4 0 15,0 0 128-15,1 2-128 0,-1 0 0 0,0-1 0 16,0 1 128-16,0-2-128 0,0 0 0 0,-1 2 0 16,0-1 192-16,1-3-64 0,1 1 0 0,0-1-128 15,1-1 0-15,0 2 0 0,1-1 0 0,0 1 0 16,-1 0 0-16,2-3 0 0,1 1 0 0,-1-1 0 16,-1 0 0-16,1 1 0 0,0 0 0 0,0 0 0 15,-1 2 0-15,0 0 0 0,0 0 0 0,-1 1 0 16,1 0 0-16,-2 2 0 0,0-2 128 0,1 3-128 15,-1-3 0-15,-1 2 0 0,0-1 128 0,3 1-128 0,1-1 0 16,-2 0 0-16,-1-2 0 0,2 0 0 16,1-1 0-16,1 3 0 0,0-6 0 0,-1 2 0 0,-1 0 0 15,1-1 0-15,1-1 0 0,0 0 0 0,-1 2 0 0,1-2 0 16,1 1 0-16,-1 2 0 0,-3 1 128 0,1 1-128 16,-4 0 0-16,1-1 0 0,0 13 144 0,0-12-144 15,-3-2 0-15,3 1 144 0,3 1-144 0,-3-1 0 16,-2 0 0-16,2 2 0 0,3-1 0 0,-2 0 0 15,1 0 128-15,0-1-128 0,-2 0 0 0,3 0 0 16,1 0 0-16,-2 0 0 0,1-3 0 0,1 5 0 16,1-2 0-16,-1 0 0 0,-4 0 0 0,3 0 0 15,1-2 0-15,-1 4 0 0,-3 0 0 0,2-1 0 16,0 2 0-16,1-1 0 0,-2 1 0 0,-1 0 0 16,-1 1 0-16,2-1 0 0,3 3 0 0,-2-5 0 15,-5 1 128-15,2 4-128 0,1-4 0 0,0 2 0 0,-3-1 0 0,3-1 0 16,0-2 0-16,3 3 0 0,1-1 0 0,-3 1 0 15,-4-2 0-15,3 0 0 0,4 1 128 0,-1 2-128 16,-3-3 0-16,0 1 0 0,1 0 0 0,2-1 0 16,-2 1 0-16,0 1 0 0,1 0 0 0,0-1 0 15,-1 1 0-15,-1 1 0 0,0 9 0 0,0-12 0 16,0 0 0-16,-1 2 0 0,1 10 0 0,0-12 0 16,4 2 0-16,-4-1 0 0,-1-1 0 0,1 12 0 15,2-13 128-15,2 2-128 0,-1 0 0 0,-2-1 128 16,-2 1-128-16,4 0 0 0,0 0 0 0,3-1 128 15,-2 0-128-15,1 0 0 0,0 2 0 0,-2-3 0 16,-3 1 0-16,0 0 0 0,1 1 0 0,0-1 0 16,0 2 0-16,1 0 0 0,-1-3 0 0,2 2 0 15,-2 5 0-15,0 0 0 0,1-3 0 0,-1 0 128 0,2 0-128 0,-1-1 0 16,-1 1 0-16,2 1 0 0,1-5 0 0,-1 0 0 16,-2 0 0-16,1 0 0 0,0 0 0 0,0 0 0 15,0-1 0-15,-1-2 0 0,-1 3 0 0,1 1 0 16,2 3 0-16,0-2 0 0,-2-1 0 0,1 1 0 15,1 2 0-15,1-2 0 0,-1 1 0 0,-1 1 0 16,1-2 0-16,-3 11 0 0,4-10 0 0,-3 0 0 16,-2 1 0-16,1 9 0 0,0-9 0 0,0 9 0 15,-2-13 0-15,2 2 0 0,0 11 0 0,0-11 0 16,0 0 0-16,-1 3 0 0,1 8 160 0,0-11-160 16,-1-1 192-16,-1 1-192 0,2 2 0 0,2 0 0 15,0 0 0-15,-2 1 0 0,-2-3 0 0,0 0 0 16,1 3 0-16,1-3 0 0,0 1 0 0,0 1 0 0,0 0 0 0,0 0 0 15,0 1 0-15,-1 2 0 0,1 6 0 0,-1-9 0 16,1 2 0-16,0 1 0 0,-2-2 0 0,2 8 0 16,0 0 0-16,0-11 0 0,-1 1 0 0,0 2 0 15,1 8 0-15,0 0 0 0,2-10 0 0,-2 2 0 16,0 8 0-16,-1-7 0 0,1 7 0 0,3-11 0 16,-3-1 0-16,1 3 0 0,0 1 0 0,-1 8 0 15,3-9 0-15,1-3 0 0,0 3 0 0,1 0 0 16,0 0 0-16,0 1 0 0,0 0 0 0,1 1 0 15,-1 2 0-15,0-4 0 0,-1 0 128 0,1 1-128 16,2 2 0-16,-7 6 0 0,4-10 0 0,-4 10-192 16,5-7 192-16,-5 7 0 0,5-9 192 0,-5 9-192 15,0 0 0-15,5-11 0 0,2 2 0 0,-2 2-192 0,-1 0 192 0,-4 7 0 16,6-9 0-16,1 1 0 0,-2-1 0 0,-5 9 0 16,7-10 0-16,-1 3 0 0,1 0 0 0,1 1 0 15,-8 6 0-15,6-10 0 0,-6 10 0 0,5-7 0 16,-5 7 0-16,0 0 0 0,7-7 0 0,-7 7 0 15,0 0 0-15,0 0 0 0,5-10 0 0,-5 10 0 16,0 0 0-16,7-9 0 0,-7 9 0 0,0 0 0 16,3-8 0-16,-3 8 0 0,3-9 0 0,0-1 0 15,-3 10 0-15,0 0 0 0,1-11 128 0,0 2-128 16,-1 9 0-16,0 0 0 0,0-11 128 0,2 2-128 16,-2 0 0-16,0 9 0 0,2-7 160 0,-2 7-160 15,0 0 128-15,0 0-128 0,2-11 0 0,-1 2 128 16,-1 9-128-16,1-8 0 0,-1 8 0 0,3-8 0 15,-1 0 128-15,-2 8-128 0,0 0 0 0,4-6 0 0,-1-5 0 0,-1 3 0 16,0 1 0-16,-2 7 0 0,0 0 0 0,4-10 0 16,0 0 0-16,-2 1 0 0,-2 9 0 0,3-9 0 15,-1-3 0-15,1 3 0 0,-2 1 0 0,-1 8 0 16,4-9 0-16,0 2 0 0,-4 7 128 0,5-7-128 16,-1-3 0-16,-1 1 0 0,-1 1 0 0,-2 8 0 15,4-7 0-15,-4 7 0 0,6-9 0 0,-1 2 0 16,-5 7 0-16,4-8 0 0,-4 8 0 0,4-8 0 15,-4 8 0-15,4-6 0 0,-4 6 0 0,0 0 0 16,2-8 0-16,-2 8 0 0,0 0 0 0,0 0 0 16,3-12 0-16,-3 12 0 0,2-10 0 0,-2 10 0 15,3-11 0-15,-3 11 0 0,3-10 0 0,-3 10 0 0,3-10 0 0,-3 10 0 16,3-12 0-16,0 4 0 0,-3 8 0 0,4-10 0 16,-4 10 0-16,0 0 0 0,2-11 0 0,-2 11 0 15,0 0 0-15,4-10 0 0,-4 10 0 0,0 0 0 16,3-12 0-16,-3 12 0 0,1-10 0 0,-1 10 0 15,4-11 0-15,-4 11 0 0,0-9 0 0,0 9 0 16,3-10 0-16,-3 10 0 0,0 0 0 0,0-10 0 16,0 10 0-16,1-11 0 0,-1 11 0 0,0 0 0 15,0-9 0-15,0 9 0 0,-1-12 0 0,1 12 0 16,-3-9 0-16,3 9 0 0,-4-11 0 0,4 11 0 16,-3-8 128-16,3 8-128 0,-3-11 0 0,3 11 0 15,-4-11 0-15,0 2 0 0,1 3 0 0,3 6 0 16,0 0 0-16,-5-9 0 0,0 1 0 0,2 1 0 15,3 7 128-15,-4-6-128 0,-1-1 0 0,5 7 0 0,-4-8 0 0,0 2 0 16,0-1 0-16,0 1 0 0,4 6 0 0,-5-8 128 16,0 0-128-16,1 3 0 15,0-2 0-15,-1 1 0 0,0-1 0 0,1 0 0 0,0 0 0 0,0 1 0 16,1-1 0-16,1 0 0 0,-2 0 0 0,1-1 0 16,-1-1 0-16,4 9 0 0,-4-7 0 0,4 7 0 15,-4-8 0-15,2-1 0 0,2 9 0 0,-4-9 0 16,0 1 0-16,1 2 0 0,3 6 0 0,-2-7 0 15,-2 1 0-15,4 6 0 0,-4-9 0 0,1-1 0 16,3 10 0-16,-2-9 0 0,-2 3 0 0,4 6 0 16,-3-11 0-16,1 5 0 0,-2-1 0 0,1-2 0 15,0 1 0-15,3 8 0 0,-3-7 0 0,-1-1 0 16,-2 0 0-16,6 8 0 0,-5-9 0 0,0-2 0 0,0 2 0 0,1 1 0 16,4 8 0-16,-4-9 0 0,4 9 0 0,-4-10 0 15,0 2 0-15,4 8 0 0,-4-10 0 0,0 2 0 16,4 8 0-16,-2-13 0 0,2 13 0 0,-2-12 0 15,-1 3 0-15,3 9 0 0,-3-12 0 0,3 12 0 16,-3-12 0-16,1 2 0 0,2 10 0 0,-4-12 0 16,0 3 0-16,4 9 0 0,-4-12 0 0,1 3 0 15,1-1 0-15,2 10 0 0,-4-11 0 0,1 1 0 16,1 0 0-16,-1 2 0 0,0-3 0 0,2 2 128 16,1-1-128-16,-1-1 128 0,-3 2-128 0,0 0 0 15,0 1 0-15,1-1 0 0,2 3 0 0,0-2 0 16,0-1 0-16,1 0-176 0,0 1 176 0,0 1 0 15,0 7 0-15,-3-9 0 0,3 9 0 0,1-9 0 0,-1 0 0 0,0 1 0 16,-1 0 0-16,1-1 0 0,-1 0 0 0,1 0 0 16,0 1 0-16,0 8 0 0,2-10 0 0,-2 0 0 15,-1 1 0-15,1 0 0 0,0-1 0 0,0 1 0 16,0 9 0-16,1-11 0 0,2 2 0 0,-3 9 0 16,1-12 0-16,-1 2 0 0,0 10 0 0,3-12 0 15,1 2 0-15,0 1 0 0,-4 9 0 0,3-11 0 16,1-1 0-16,-1 2 0 0,0 1 0 0,1 0 0 15,3 0 0-15,-7 9 0 0,6-12 0 0,-3 3 0 16,1 0 0-16,0 0 0 0,0-1 0 0,-4 10 0 16,5-11 0-16,1 0 0 0,0 2 0 0,-1-1 0 15,-1 1 0-15,1-1 0 0,1-1 0 0,0 0 0 16,2 0 0-16,-1 0 0 0,-2-2 0 0,1 0 0 16,1 0 0-16,1-1 0 0,-1-2 0 0,1 3 0 0,0 0 0 0,1 0 0 15,0-1 0-15,0-3 0 0,-1 1 0 0,0-1 0 16,0 0 0-16,0 0 0 0,0 3 0 0,-1-1 0 15,4 0 0-15,-3 0 0 0,-3 1 0 0,1 0 0 16,2 1 0-16,0 1 0 0,-1-2 0 0,0 1 0 16,4-2 0-16,-3 1 0 0,-2 1 0 0,3 0 0 15,2-3 0-15,0 1 0 0,2-1 0 0,-2-1 0 16,-2-1 0-16,1-1 0 0,4 1 0 0,-1 0 0 16,-2-2 0-16,2 2 0 0,0-3 0 0,0 4 0 15,-1 2 0-15,0-4 0 0,0-4 0 0,1 0 0 16,0 0 0-16,0-3 0 0,0-1 0 0,0 2 0 15,1 0 0-15,-1 1 0 0,0-1 0 0,-1-3 0 16,0 2 0-16,1 0 0 0,-2-1 0 0,2-2 0 0,1-1 0 0,0 0 0 16,0 0 0-16,2 0 0 0,-1-1 0 0,2 0 0 15,0 1 0-15,0-4 0 0,0 1 0 0,2 2 0 16,-1 1 0-16,0-1 0 0,-1 1 0 0,1-3 0 16,0 2 0-16,1-2 0 0,-2 1 0 0,0-2 0 15,0-1 0-15,0 2 0 0,1 2 0 0,0-1 0 16,0-2 0-16,1 1 0 0,1-3 0 0,0 1 0 15,-2 0 0-15,-1 0 0 0,0-2 0 0,0 1 0 16,0-2 0-16,-1 0 0 0,-2-4 0 0,0 3 0 16,-1 3 0-16,0-1 0 0,2-3 0 0,-2 3 0 15,-1 1 0-15,-1 2 0 0,0 1 0 0,0 2 0 16,2-1 0-16,2-1 0 0,-1 0 0 0,3-2 0 16,1-3 0-16,1 2 0 0,-2-3 0 0,1 2 0 0,0 5 0 0,3-2 0 15,2-1 0-15,2-1 0 0,-1 0 0 16,-1 3 0-16,-1 1 0 0,-1 2 0 0,-1 1 0 0,-2 4 0 15,0-2 0-15,-1 1-128 0,-1 1 128 0,-1 1 0 16,0 1 0-16,-1 0-128 0,-1-2-224 0,0 4-32 16,-1 1-16-16,-2 2 0 15,-1-1-912-15,-1 2-176 0,-1 2-48 0,-1 4 0 16,-1 0-1744-16,-1-1-368 0,-1 2-64 0</inkml:trace>
  <inkml:trace contextRef="#ctx0" brushRef="#br0" timeOffset="3870.05">9121 17057 1839 0,'0'0'160'16,"0"0"-160"-16,0 0 0 0,0 0 0 15,0 0 2960-15,8-6 560 0,-8 6 128 0,6-7 0 16,-6 7-3056-16,0 0-592 0,0 0-160 0,7-6-16 15,-7 6-96-15,0 0-32 0,5-7 0 0,-5 7 0 16,0 0 1264-16,5-6 240 0,-5 6 48 0,4-8 16 0,-4 8 528 0,3-9 128 16,-3 9 0-16,0 0 16 0,4-8-784 0,-4 8-176 15,2-9-16-15,1 0-16 0,-1 1-128 0,1-1-32 16,0 1 0-16,-1 0 0 0,1 0-240 0,1-1-48 16,0 1-16-16,0-4 0 0,-1 1 32 0,1-2 0 15,-1 2 0-15,0 1 0 0,-1-3 128 0,2 1 16 16,0 2 16-16,0-1 0 0,-3-2 128 0,3 1 32 15,-3 1 0-15,2-1 0 0,1 0-368 0,0-1-64 16,1 0-16-16,0-3 0 0,2 2-240 0,-1 1-144 16,2-4 160-16,-1 0-160 0,0-2 144 0,1-1-144 15,-1 1 128-15,2-2-128 0,1-2 128 0,-1 1-128 16,-2 0 128-16,0 1-128 0,0-1 320 0,1 1-32 16,-1 3 0-16,-1-2 0 0,1 1 80 0,1-1 16 0,-1 2 0 0,0-1 0 15,-2-1-48-15,0 0 0 0,1 0 0 0,0 0 0 16,1 2-32-16,-2-2-16 0,0-1 0 0,0 1 0 15,2 0-32-15,-1-2-16 0,-1 1 0 0,2-3 0 16,1 1-16-16,-2 0 0 0,0 0 0 0,0 0 0 16,1-4-96-16,-1 0-128 0,1 1 176 0,0 0-176 15,3-1 128-15,-1 1-128 0,1-3 0 0,1 3 0 16,-1 1 128-16,-1 2-128 0,-1-1 0 0,0 2 0 16,0 1 208-16,-1 2-64 0,0-1-16 0,-2-1 0 15,0 3-128-15,2 1 128 0,-2 0-128 0,0-2 128 16,1 2-128-16,-3-3 128 0,1 3-128 0,0-4 128 15,3-1-128-15,-1 3 0 0,1-1 0 0,-1-1 128 0,0 2-128 0,0-5 0 16,1-1 0-16,0 3 0 0,3 1 0 0,-1 3 0 16,-3-5 0-16,2 3 128 0,0-2-128 0,1 1 0 15,-3 2 0-15,2 2 0 0,-1-3 0 0,-1 3 0 16,1-2 0-16,-2 2 0 0,-2 0 0 0,1 0 0 16,1 1 0-16,0-1 0 0,-2 1 0 0,-1 1 0 15,1-2 128-15,1 3-128 0,0-3 0 0,-2-2 0 16,2 2 0-16,1 0 0 0,1 2 0 0,-1 0 0 15,-3 1 0-15,2 0 0 0,2-3 0 0,-1-1 0 16,0-1 128-16,0 1-128 0,2 1 0 0,-2 1 160 16,0-2-160-16,-1 3 160 0,0 2-32 0,1 0 0 15,0-1 0-15,-1 1 0 0,2 2-128 0,-3-1 160 16,0 0-160-16,1 2 160 0,0-2-160 0,-2 0 0 16,0 1 144-16,0-1-144 0,0 1 0 0,0-2 144 0,1-1-144 15,-1 1 0-15,0 0 128 0,-1-1-128 0,-1 2 0 0,1-1 0 16,1-1 0-16,-2 0 0 0,0 3 0 0,1-1 0 15,0 0 0-15,1 2 0 0,-2-3 0 0,0 2 0 16,1 5 0-16,-1 6 0 0,0-9 0 0,0-2 0 16,-1-2 144-16,1 3-144 0,2-3 0 0,0 1 144 15,-2 0-144-15,0 1 0 0,-2 0 144 0,2 1-144 16,2-1 0-16,-2 11 144 0,1-11-144 0,-1-2 0 16,0 1 144-16,0 1-144 0,0 11 0 0,0-13 144 15,4 2-144-15,-3 0 0 0,-1-1 0 0,1 2 0 16,1 1 0-16,0 0 0 0,1-3 0 0,-3 12 0 15,2-12 0-15,1 2 0 0,-2 1 128 0,1 0-128 16,-2-2 0-16,1 2 0 0,2 1 0 0,-3-2 0 0,0-1 0 0,0 2 0 16,-2-2 0-16,2-1 0 0,0 1 0 0,-1 2 192 15,-3-2-192-15,1 1 192 0,1 1-192 0,1 0 160 16,-2 0-160-16,0 1 160 0,1 0-160 0,0-1 0 16,1-4 0-16,1 3-176 0,1 1 176 0,1 0 0 15,-2 1 0-15,0-3 128 0,2 2-128 0,1-1 0 16,0 1 0-16,-2-1 0 0,-2-1 0 0,1-1 0 15,1 0 0-15,-1-1 0 0,-1 0 0 0,-1 0 128 16,1 4-128-16,0-1 0 0,-1-1 0 0,0-1 0 16,2 12 0-16,-3-11 128 0,1 0-128 0,-1 2 0 15,0-3 0-15,1 3 0 0,2 9 0 0,-4-9 0 16,0-4 0-16,0 1 0 0,-3 2 0 0,1 0 0 16,-1-1 0-16,1 1 0 0,1-1 0 0,2 2 128 0,-2-3-128 15,-2 3 0-15,1 0 0 0,1-3 0 0,1 1 0 16,-2 0 128-16,1 2-128 0,0-4 0 0,0 1 0 0,-2 1 128 15,2-1-128-15,0 0 0 0,1-1 0 0,0 1 0 16,0 1 0-16,0-1 0 0,-1-2 0 0,0 2 0 16,0 0 0-16,-1 2 0 0,1 1 0 0,0-3 0 15,1 1 0-15,0 1 0 0,0-3 0 0,0 0 0 16,0 0 0-16,0 0 0 0,1 0 0 0,-1 1 0 16,0-1 0-16,0 3 0 0,0-1 0 0,0 2 0 15,-1-4 0-15,0 1 0 0,-1 0 0 0,2 1 0 16,-1-1 0-16,1 2 0 0,0-2 0 0,1 1 0 15,-3 1 0-15,1-2 0 0,1-1 0 0,2 0 0 16,-1 1 0-16,2-2 0 0,-1 1 0 0,2 0 0 0,2 0 0 16,-1 0 0-16,0 0 0 0,2-3 0 0,1 2 0 0,1-3 0 15,0 0 0-15,0 1 128 0,-1 1-128 0,0 0 0 16,1 2 0-16,1-1 0 0,-1 2 0 0,0-1 0 16,0-2 0-16,-2 0 0 0,0 2 0 0,-1-1 0 15,1-2 0-15,-1 2 0 0,0 0 0 0,0-1 0 16,0 1 0-16,-1 1 0 0,1 0 0 0,0-3 128 15,-2 2-128-15,2-4 0 0,4-1 0 0,-2 2 0 16,-2-1 0-16,3 0 128 0,2 0-128 0,-2-2 0 16,-1 1 0-16,1-2 0 0,2 0 0 0,-2 1 128 15,0-2-128-15,0 1 128 0,-1 0-128 0,0 3 128 16,0 0-128-16,0 2 128 0,0-1-128 0,0 0 128 16,0-2-128-16,0-1 128 0,-2-1-128 0,1 0 0 15,-1 3 0-15,2-1 128 0,3-2-128 0,-2 0 0 0,-2 0 0 16,2 0 0-16,1-2 0 0,1-1 144 0,0 0-144 15,0-3 0-15,2 1 144 0,1-1-144 0,-3 0 0 0,1-2 144 16,1 2-144-16,2 1 0 0,-1-1 144 0,1 0-144 16,-1-2 144-16,0 1-144 0,2 0 192 0,-1 1-192 15,-4 1 160-15,3 0-160 0,0 1 128 0,-1 2-128 16,0-1 0-16,0-1 128 0,-1-2-128 0,0 1 0 16,0-2 0-16,0 0 0 0,-2-3 128 0,2-2-128 15,0 3 0-15,1-4 0 0,0-1 0 0,2 1 0 16,-1-3 0-16,0 4 0 0,1 1 0 0,1 1 0 15,-1 0 0-15,2-2 0 0,0-1 0 0,0-1 0 16,0-2 0-16,3 0 0 0,0-1 0 0,-2 3 0 0,-2 1 0 16,-2-3 0-16,1 1 0 0,-1-1 0 15,3 1 0-15,-1 1 0 0,-2 1 128 0,-1 0-128 0,-2 1 0 16,-1-1 0-16,0-4 0 0,0 5 0 0,1-1 0 0,1 0 0 16,-1-1 0-16,2 1 0 0,1-3 0 0,-1 2 0 15,1-2 0-15,1 1 0 0,-1-1 0 0,2 1 0 16,1-1 0-16,-1 1 0 0,-1 2 0 0,1-2 0 15,0-2 0-15,-1 1 0 0,0 1 0 0,-1-1 0 16,2-2 0-16,-2 1 0 0,1 2 0 0,-2 2 0 16,-1-3 0-16,0 3 0 0,1 5 0 0,0 0 0 15,1 0 0-15,0 0 0 0,-4-1 0 0,3-1 0 16,0 0 0-16,2-2 0 0,-2-3 0 0,0 3 0 16,3 3 0-16,-2 0 0 0,1 0 0 0,-2-2 0 15,-2 4 0-15,3 0 0 0,0 0 0 0,0 5 0 0,0-3 0 16,-1 4 0-16,1 1 0 0,1 0 0 0,-2-3 0 0,-1 2 0 15,-3-1 0-15,1 1 0 0,2 1 0 0,1 1 0 16,0 1 0-16,-2 0 0 0,-2 4 0 0,2-4 0 16,-1 0 0-16,-1 3 0 0,-1 3 0 0,3 0 0 15,2-4 0-15,0 2 0 0,-1-2 0 0,0 0 0 16,-1 1 0-16,0 2 0 0,-2 1 0 0,0 1 0 16,1 0 0-16,-2 3 0 0,-2 1 0 0,-2 8 0 15,4-12 0-15,1 2 0 0,1 1 0 0,-3 1 0 16,-3 8-128-16,0 0 128 0,4-10 0 0,-4 10 0 15,6-9 0-15,-6 9 0 0,3-11 0 0,-3 11 0 16,6-9-128-16,-6 9 128 0,9-9 0 0,-9 9 0 16,8-7 0-16,-8 7 0 0,0 0 0 0,6-7 0 0,-6 7 0 15,7-7 0-15,-7 7 0 0,0 0 0 0,0 0-128 16,0 0 128-16,0 0 0 0,0 0 0 0,0 0 0 0,0 0 0 16,0 0 0-16,0 0 0 0,0 0-160 0,0 0 160 15,0 0 0-15,0 0-144 0,0 0 144 0,0 0 0 16,0 0 0-16,-8 9 0 0,-1-1 0 0,-2-2 0 15,1 0 0-15,-1-2-128 0,0-2 128 0,-1 2 0 16,2-1 0-16,-5 1 0 0,-2 0 0 0,-2-2 0 16,-5 2 0-16,3-3 0 0,0 1 0 0,1 2 0 15,-5-3 0-15,-1 1 0 0,-4 0 0 0,0 0 0 16,-1 1 0-16,-2 1 0 0,-1 0 0 0,-4 1 0 16,-5-2 0-16,-4 2 0 0,-5 0 0 0,0 0 0 15,0 1 0-15,0-1 0 0,0-1 0 0,-1 0 0 16,3-2 0-16,-3 2 0 0,-1 0 0 0,-4 0-128 15,-3 1 128-15,0-4-128 0,-1-1 128 0,1 0 0 0,1 0-144 0,-1-1 144 16,-3 2 0-16,-2-1-144 0,-4 0 144 0,-3-1 0 16,0 1 0-16,0-2-128 0,3-1 128 0,-3 3 0 15,-3 0 0-15,-1 1 0 0,-2 1 0 0,-2-2 0 16,2-4 0-16,-1 4 0 0,2 0 0 0,-3 0 0 16,-4 0 0-16,2 1-128 0,-1 0 128 0,5-1 0 15,3 0 0-15,-5 0 0 0,-6 2-128 0,0-2 128 16,2 0 0-16,2 0 0 0,-1-2 0 0,2 1 0 15,1 0 0-15,-2-2 0 0,-2-1 0 0,2 1 0 16,-1 1 0-16,1 1 0 0,-1 1 0 0,-1-4 0 16,-3 0 0-16,2 1 0 0,2 2 0 0,2 0 0 0,1-2 0 15,-1 0 0-15,-2-1 0 0,-1 3 0 0,-1-2 0 16,4 0 0-16,2-3 0 0,-1 2 0 0,-5 1 0 0,0-1 0 16,0 0 0-16,7 1 0 0,6 0 0 0,-6 1 0 15,-4 1 0-15,-1 1 0 0,1 0 0 0,3 0 0 16,5 1 0-16,3-1 0 0,0 0 0 0,1 2-128 15,-5 1 128-15,2 0 0 0,1 1 0 0,5 0 0 16,7 2-128-16,1 1 128 0,-1-1-224 0,1 1 16 16,0 2 0-16,1-1 0 15,3-2-1552-15,2 2-304 0,5 2-64 0,2 3-12544 16,4 2-2512-16</inkml:trace>
  <inkml:trace contextRef="#ctx0" brushRef="#br0" timeOffset="4856.37">1490 16742 39279 0,'-19'-7'1728'0,"9"3"384"0,3 2-1696 0,-1-1-416 0,0 0 0 0,8 3 0 15,0 0 0-15,0 0 0 0,-5-6-224 0,5 6 80 16,0 0-32-16,1-9 0 0,-1 9 0 0,5-7 0 16,-5 7 176-16,9-6 0 0,2 0 0 0,2 4 0 15,0 1 0-15,4-2 0 0,1 3 128 0,3 3-128 16,2-3 224-16,5 2-32 0,3 2 0 0,6-1 0 16,4 2-64-16,5 0 0 0,1 0-128 0,5 2 192 0,5 1-192 15,-1 2 0-15,-2-3 128 0,2 2-128 0,4 1 0 0,6 1 0 16,6 2 0-16,5-4 0 0,5 1 320 0,-1 1 32 15,-1-4 0-15,4 3 0 0,6-3 128 0,7 1 32 16,4-3 0-16,4 1 0 0,-1-1-192 0,9-3-16 16,10 2-16-16,-2-1 0 0,-2-3-128 0,6 1-32 15,7 1 0-15,-1 0 0 0,-3 2 64 0,6-1 0 16,7 1 0-16,-1 2 0 0,-5 1 0 0,7-2 0 16,4 3 0-16,-2 0 0 0,-7-3-192 0,4 3 192 15,5 1-192-15,2-4 192 0,1-5 0 0,-2 1 16 16,-2 3 0-16,-2-1 0 0,-2-5-64 0,1 2-16 15,0 3 0-15,-1-3 0 0,-1-3 128 0,-5 3 0 0,-3 3 16 16,0-3 0-16,0-1 48 0,-2 2 0 0,-5 3 0 0,-4-1 0 16,-5-3-176-16,0 2-16 0,1 5-128 0,-7-5 192 15,-10 2-192-15,1-1 0 0,-1-3 0 0,-2 1 0 16,0 2 0-16,-10-1 128 0,-8-2-128 0,-2-1 0 16,0-3 0-16,-1 0 0 0,-3-1 128 0,-2 4-128 15,-5-2 0-15,-7-1 0 0,-6-2 0 0,-1-3 0 16,-3-1 0-16,0 5 0 0,-2-1 0 0,-4 0 0 15,-4 1 0-15,-5 1-208 0,-3 2 16 0,-2-2 0 16,-4 0-496-16,-5 1-80 16,-5 2-32-16,-3 1 0 0,-3 1-2080 15,-10-1-432-15,6 5-80 0</inkml:trace>
  <inkml:trace contextRef="#ctx0" brushRef="#br0" timeOffset="5707.75">2349 12746 29423 0,'0'0'1296'0,"0"0"288"0,-8 5-1264 0,8-5-320 15,0 0 0-15,0 0 0 0,-3 9 320 0,3-9 0 16,0 0 0-16,0 0-9232 16,0 0-1840-16</inkml:trace>
  <inkml:trace contextRef="#ctx0" brushRef="#br0" timeOffset="5864.53">2662 12820 30527 0,'0'0'1344'0,"12"-1"288"0,-2-1-1312 0,3 2-320 16,2-2 0-16,-1 2 0 0,0 2 544 0,3 1 32 0,2 1 16 0,1-3 0 31,4 1-1920-31,1-2-384 0</inkml:trace>
  <inkml:trace contextRef="#ctx0" brushRef="#br0" timeOffset="6037.04">3807 12963 25791 0,'0'0'2304'0,"9"-7"-1856"0,3 1-448 0,3 4 0 16,5 0 2592-16,5 2 416 0,3 2 96 0,4-1 16 15,0 2-4464-15,1 1-880 0,-1 0-176 0,1 2-11616 16</inkml:trace>
  <inkml:trace contextRef="#ctx0" brushRef="#br0" timeOffset="6234.42">5066 13051 14735 0,'0'0'1312'0,"0"0"-1056"15,13 5-256-15,0-4 0 0,2 2 5888 0,2 0 1136 16,1-1 208-16,0 1 64 0,0-3-5344 0,2 0-1056 16,1-2-224-16,0 0-32 15,-2 1-1536-15,2-1-288 0,0 1-64 0,0-3-16720 0</inkml:trace>
  <inkml:trace contextRef="#ctx0" brushRef="#br0" timeOffset="6591.99">2630 12798 40543 0,'-26'-21'1792'0,"9"12"384"0,-3-3-1744 0,6 3-432 15,3 1 0-15,3 2 0 0,3-1 2032 0,5 7 320 16,-1-6 64-16,1 6 16 16,10-4-3888-16,2 1-768 0,1 1-144 0,3 0-17136 0</inkml:trace>
  <inkml:trace contextRef="#ctx0" brushRef="#br0" timeOffset="6931.78">3040 12860 27647 0,'0'0'2448'0,"0"0"-1952"0,13 0-496 0,4 2 0 16,3 2 4272-16,2-2 752 0,0 0 160 0,3 0 16 16,1 1-4144-16,1-1-832 0,1 1-224 0,2 1 0 31,1 2-1040-31,2 1-288 0,1-1-48 0,-1 0-16 16,1 2-1472-16,0 2-288 0,0-4-64 0,-3 4-16 0,-3-3-1344 0,-1 1-272 0,-1-1-48 0,-1-1-16 15,-3-1 2528-15,2 2 496 0,-1-4 96 0,2 1 32 16,-2-3 3232-16,2-1 656 0,1-3 128 0,3 1 32 0,2-4 1136 15,0 2 224-15,-2-2 64 0,2-1 0 0,2 0-1760 0,-2 1-352 16,-2 2-64-16,0 2 0 0,-2-1-176 0,0 2-16 16,-2 1-16-16,-1 1 0 0,-4 2-656 0,1 1-128 15,0 0-32-15,0 0 0 0,-1 0-512 0,0 1 0 16,0 1 0-16,0 1 0 16,-3-1-304-16,2 1-112 0,3-2-32 0,0 0 0 15,-1 0-32-15,3-3-16 0,1 0 0 0,-2 1 0 16,0-3-96-16,1 0-32 0,1 0 0 15,-1-4-9680-15,1-1-1952 0</inkml:trace>
  <inkml:trace contextRef="#ctx0" brushRef="#br0" timeOffset="7051.38">4905 12949 4607 0,'0'0'400'0,"13"1"-400"15,2 1 0-15,0 0 0 0,-4 1 5840 0,4 0 1088 16,2 0 224-16,-2-1 32 0,-3 0-4864 0,0 1-976 16,-1 1-192-16,3-2-32 0,-1 0-304 0,0-1-64 0,0-1-16 15,2 1 0-15,4 2-224 0,0-3-32 16,2-3-16-16,1 2 0 15,4 0-2432-15,0-3-480 0</inkml:trace>
  <inkml:trace contextRef="#ctx0" brushRef="#br0" timeOffset="7195.9">5818 13059 35935 0,'0'0'1600'0,"11"-7"320"0,1 2-1536 0,3 1-384 0,4 1 0 0,3-1 0 16,2 2 2608-16,5-2 448 0,4 1 80 0,1 1 32 15,0-1-5904-15,1 1-1168 0,16-5-256 0,-8-3-32 0</inkml:trace>
  <inkml:trace contextRef="#ctx0" brushRef="#br0" timeOffset="7306.53">6654 13089 27647 0,'21'-6'2448'0,"-8"4"-1952"15,0 0-496-15,4-1 0 0,3 0 3808 0,3 3 672 16,2 0 128-16,1 0 16 15,0 3-5904-15,0 0-1200 0,-1 1-224 0</inkml:trace>
  <inkml:trace contextRef="#ctx0" brushRef="#br0" timeOffset="7429.13">7249 13192 31327 0,'21'-8'1392'0,"-8"3"272"0,-2-1-1328 0,4 1-336 15,0 3 0-15,4-2 0 0,0 1 3328 0,1 3 576 0,-1-3 128 0,-1 3 32 31,-2-1-5920-31,0 1-1168 0</inkml:trace>
  <inkml:trace contextRef="#ctx0" brushRef="#br0" timeOffset="7562.68">8075 13291 34095 0,'0'0'3024'0,"9"-3"-2416"0,2-1-480 0,3 3-128 16,6 0 2880-16,3 1 544 0,3-4 112 0,2 1 32 15,-2 0-6352-15,2 0-1264 0</inkml:trace>
  <inkml:trace contextRef="#ctx0" brushRef="#br0" timeOffset="7699.23">8904 13272 47167 0,'0'0'2096'0,"0"0"416"0,10-3-2000 16,1-4-512-16,4-2 0 0,3 2 0 0,1 3 752 0,2 2 48 15,0 1 16-15,3-3 0 16,0 2-2864-16,4 1-560 0,0 0-112 0</inkml:trace>
  <inkml:trace contextRef="#ctx0" brushRef="#br0" timeOffset="7801.88">9640 13319 33167 0,'0'0'2944'0,"0"0"-2352"0,13-4-464 0,0 2-128 15,1-2 3456-15,-1 1 656 0,1 2 144 0,0 0 32 16,-3-2-3680-16,-2 1-608 0,-9 2-368 0</inkml:trace>
  <inkml:trace contextRef="#ctx0" brushRef="#br0" timeOffset="17283.47">11316 11898 7999 0,'0'0'352'0,"0"0"80"0,0 0-432 0,0 0 0 15,0 0 0-15,0 0 0 0,0 0 1552 0,0 0 240 16,0 0 32-16,0 0 16 0,-6-4-432 0,6 4-96 15,0 0-16-15,0 0 0 0,0 0-288 0,0 0-64 16,-9-2-16-16,9 2 0 0,0 0-32 0,0 0 0 16,-8-3 0-16,8 3 0 0,0 0-272 0,0 0-64 15,0 0-16-15,0 0 0 0,0 0-208 0,0 0-32 16,0 0-16-16,0 0 0 0,0 0-48 0,0 0-16 16,0 0 0-16,0 0 0 0,0 0 32 0,0 0 16 0,0 0 0 0,0 0 0 15,0 0 64-15,0 0 16 16,0 0 0-16,6-6 0 0,-6 6 112 0,0 0 32 0,7-7 0 0,-7 7 0 15,8-5-64-15,-8 5-16 0,7-4 0 0,-7 4 0 16,0 0-160-16,0 0-16 0,11-4-16 0,-11 4 0 16,12-2-224-16,-2-1 128 15,-10 3-128-15,13-3 0 0,0-1 128 0,-2 2-128 0,-11 2 0 0,11-5 144 16,2 1-144-16,-1 0 0 0,-12 4 144 0,12-5-144 16,0 1 128-16,-2 0-128 0,-10 4 160 0,9-6-160 15,2 0 256-15,-2 1-32 0,-9 5-16 0,11-3 0 16,1 1 32-16,0-1 0 0,-2 2 0 0,-10 1 0 15,11-4-80-15,-11 4-16 0,11-2 0 0,1 1 0 16,-1 1-144-16,-1 0 0 0,-10 0 144 0,14-3-144 0,-1 1 0 0,-1 1 0 16,0-1 0-16,0 0 128 0,-1-1-128 0,0 0 0 15,-11 3 128-15,13-2-128 0,-1-2 160 16,-2 3-32-16,0-3-128 0,-10 4 192 0,11-3 16 0,-2-2 0 16,-9 5 0-16,12-4 0 0,-3 1-208 0,-9 3 0 15,10-5 128-15,-10 5-128 0,11-2 144 0,-1-1-16 16,-1 0 0-16,-9 3 0 0,0 0 0 0,13-2 0 15,-1-2 0-15,-12 4 0 0,12-3 0 0,-2 1-128 16,1-4 192-16,-1 2-64 0,-1 1-128 0,0-1 128 16,0 0-128-16,2 0 128 0,-1 0-128 0,-1 0 0 15,-9 4 0-15,12-4 128 0,0-2-128 0,-2 0 0 16,-1 2 0-16,1 1 0 0,-10 3 0 0,11-6 0 16,-11 6 128-16,15-4-128 0,-1-1 128 0,-2 3-128 15,-12 2 192-15,11 0-64 0,-11 0-128 0,13-7 0 0,-1 2 0 0,0 4 0 16,-12 1 0-16,12-4 0 15,-1 1 0-15,1 3 0 0,0-3 0 0,0 2 0 0,-2-1 0 0,0-1 0 16,2 0 0-16,-1 2 0 0,-1 1 144 0,0-1-144 16,1-2 0-16,-11 3 0 0,12-3 0 0,-2 1 128 15,-2-3-128-15,0-1 0 0,-8 6 0 0,10-3 0 16,1-1 0-16,-11 4 144 0,11-3-144 0,0 0 160 16,-11 3-32-16,10-6 0 0,-1-1 0 0,0 3 0 15,-1 1-128-15,-8 3 128 0,11-4-128 0,-2 1 128 16,-1-2-128-16,-8 5 160 0,6-1-160 0,1 1 160 15,0-4-160-15,3 1 160 0,-4 0-160 0,2-1 160 16,0 1-160-16,0 0 128 0,5-4-128 0,-2 4 128 16,1-3-128-16,-1 2 0 0,-2 0 0 0,0 1 0 15,-9 3 0-15,12-4 0 0,-1 0 128 0,-2 0-128 0,-9 4 0 16,12-4 0-16,1 1 0 0,-2 2 128 0,-11 1-128 0,10-6 0 16,-1 0 0-16,0 2 0 0,-9 4 0 0,12-4 0 15,0 1 0-15,-1 0 0 0,1-1 0 0,-1 1 0 16,-11 3 0-16,11-3 0 0,1-1 0 0,-1 1 0 15,-11 3 0-15,11-4 0 0,1 1 0 0,-2 1 0 16,1-1 0-16,-2 1 0 0,-9 2 0 0,13-4 0 16,-4 0 0-16,-9 4 0 0,13-3 0 0,-2 1 0 15,-11 2 0-15,11-3 0 0,0-2 0 0,-2 1 0 16,-9 4 128-16,12-4-128 0,-3-1 0 0,0 1 0 16,-1 1 0-16,-8 3 0 0,11-4 0 0,0 0 128 15,-2 1-128-15,0-1 0 0,0 1 0 0,0-2 0 16,0 1 0-16,2 0 0 0,-1-1 0 0,-1 1 0 0,-9 4 128 0,12-7-128 15,0 1 0-15,0 1 0 0,-2 2 0 16,-1-4 0-16,0 1 0 0,0 1 0 0,1-2 0 0,-1 2 0 16,-9 5 0-16,13-7 0 0,0 1 0 0,-1 1 0 15,-2-3 0-15,0 1 0 0,0 1 128 0,1 2-128 16,2 0 0-16,-1 1 0 0,-3-2 0 0,0 1 0 16,0 0 0-16,2 1 0 0,-1-1 0 0,1-2 0 15,-2 2 0-15,1-1 0 0,1 1 0 0,-1 0 0 16,1 1 0-16,-1-1 0 0,2 0 0 0,-2 0 0 15,-2 0 0-15,1 0 0 0,0-1 0 0,-1-2 0 16,-8 7 0-16,12-6 0 0,0-1 144 0,-2 2-144 16,-1 1 0-16,0 0 0 0,0-1 0 0,-1 0 128 15,0 0-128-15,-8 5 0 0,10-6 0 0,1 1 0 16,-2 0 0-16,-1 0 0 0,-8 5 0 0,12-6 0 0,-2 0 0 0,-1 2 128 16,0 1-128-16,0-2 0 0,0 0 0 0,1 0 0 15,-1-2 0-15,0 2 0 0,0 0 0 16,1 1 0-16,1-3 0 0,-2 0 128 0,-3-1-128 15,4 1 0-15,0 1 0 0,0-1 0 0,-2 1 0 0,3-1 128 16,-1 1-128-16,1 0 0 0,-2 0 128 0,0-1-128 16,-1 1 128-16,3-1-128 0,1 2 128 0,-1 0-128 15,-1-2 160-15,0 2-160 0,2-1 160 0,-1-1-160 16,-4 1 160-16,4 0-160 0,-1 1 0 0,1 0 0 16,-2-2 0-16,0 1 0 0,1 1 0 0,-1 0 0 15,-1-1 0-15,-8 6 0 0,11-5 0 0,-1 0 0 16,-2-2 0-16,0 1 0 0,0 1 0 0,-1 1 0 15,1 0 0-15,1 0 0 0,-1 0 0 0,0 1 0 16,0-3 0-16,0 1 0 0,1-1 0 0,-9 6 0 0,10-7 0 0,-1 0 0 16,-1 1 0-16,-1 0 0 0,-7 6 0 0,9-10 0 15,0 5 0-15,-1-2 0 0,-2 1 0 0,1-1 0 16,-1 1 0-16,1-1 128 0,-1 1-128 0,-6 6 0 16,8-10 0-16,-1 3 0 0,-2-1 128 0,1-1-128 15,1 1 0-15,-1 0 0 0,2-1 128 0,0 1-128 16,-1 0 0-16,0 0 0 0,1-1 128 0,1 3-128 15,-2-3 0-15,1 2 0 0,0 1 0 0,1-1 0 16,1 1 0-16,-2-1 0 0,-3-1 0 0,3 2 0 16,2-1 0-16,-2 2 0 0,-3-2 0 0,1 2 0 15,-6 5 128-15,6-6-128 0,-1-3 0 0,2 1 0 16,-2 1 0-16,2 2 128 0,0 0-128 0,-7 5 0 0,8-8 0 16,-1 2 0-16,-1-1 0 0,1 0 0 0,-1 1 0 0,1 1 0 15,-1-2 0-15,2 1 0 0,-1-3 0 0,-1 2 0 16,2 1 0-16,-1-1 0 0,-1 1 0 0,-6 6 0 15,8-7 0-15,0 0 0 0,1 2 0 0,-1 0 128 16,-8 5-128-16,8-6 0 0,-2-1 0 0,-6 7 128 16,7-8-128-16,-1 2 0 0,1-1 0 0,-7 7 0 15,7-8 0-15,-7 8 0 0,7-9 0 0,-1 3 0 16,1-1 0-16,-7 7 0 0,8-6 0 0,0-1 128 16,-8 7-128-16,7-6 0 0,0-1 0 0,1 3 0 15,0-2 0-15,-8 6 0 0,7-11 0 0,1 5 0 16,0-1 0-16,-1 1 0 0,-1-3 0 0,-1 1 0 15,1 1 0-15,-6 7 0 0,6-9 0 0,2 3 0 16,-2-1 0-16,1 1 0 0,-2-4 0 0,0 4 0 0,2 1 0 0,-2-2 0 16,0-2 0-16,1 2 0 0,0 1 0 0,1-1 0 15,-2 0 0-15,1-5 0 0,2 4 0 0,-1 2 0 16,-2-1 0-16,1 1 0 0,1-2 0 0,-1 1 0 16,0 1 0-16,0-1 128 0,-1 1-128 0,2-1 0 15,-1-2 0-15,1 2 0 0,-7 7 0 0,8-6 0 16,0-1 0-16,-1 1 0 0,-1-5 0 0,0 4 0 15,-6 7 0-15,8-9 0 0,-3-2 0 0,3 2 0 16,0 1 0-16,-2 0 0 0,0-2 0 0,-1 2 0 16,0-1 0-16,0 1 0 0,2 0 0 0,-1 0 0 15,2 1 0-15,0-1 0 0,-2 0 0 0,1 0 0 16,-1 0 0-16,1 2 0 0,-7 6 0 0,8-8 0 16,-2-2 0-16,2 2 0 0,-3 0 0 0,1 1 0 0,0 0 128 15,1-3-128-15,-2 1 0 0,0 2 0 0,-5 7 0 16,7-10 128-16,-2 0-128 0,0 0 0 0,1 3 0 0,0-3 0 15,-2 0 0-15,1 1 0 0,0 3 0 0,0-1 0 16,-5 7 0-16,7-10 0 0,-2-1 0 0,0 2 0 16,-1 2 0-16,1-3 0 0,1 1 0 0,-1 0 0 15,-1 0 0-15,0 2 0 0,-4 7 0 0,6-10 0 16,-1 1 0-16,0 0 0 0,1-2 0 0,-1 1 0 16,0-2 0-16,2 0 0 0,-2 6 0 0,1-4 0 15,1-2 0-15,1 4 0 0,-3 1 0 0,1-2 0 16,1-1 0-16,0-2 0 0,-1 0 0 0,1 2 0 15,-2 0 0-15,1 0 0 0,-1 1 0 0,2 0 0 16,0-1 0-16,-2-1 0 0,0 4 0 0,1 0 0 0,1 0 0 0,0 1 0 16,-2-2 0-16,1 0-128 0,2 0 128 0,1 2 0 15,0 1 0-15,-1-2 0 0,-1-1 0 0,2 2 0 16,1-3 0-16,-1 2 0 0,0 1 0 0,2-1 0 16,-1-1 0-16,1 2 0 0,-2-5 0 0,-1 4 0 15,0 0 0-15,-2-1 0 0,-1 0 0 0,2 2 0 16,1-2 0-16,1 2 0 0,-1-1 0 0,1 2 0 15,1-2 0-15,-1 1 0 0,-1-3 0 0,0 2 0 16,1 1 0-16,1-1 0 0,0 1 0 0,-1-1 0 16,0 1 0-16,1 0 0 0,1 0 0 0,-1-1 0 15,-1 1 0-15,-1-1 0 0,0-1 0 0,0 2 0 16,-8 6 0-16,10-7 0 0,-1 2 0 0,0 1 0 16,-1-2 0-16,0-1 0 0,0-3 0 0,0 3 0 0,-2 2 0 15,2-1 0-15,0-2 0 0,-2 0 0 0,2 0 0 0,0 0 0 16,0-1 0-16,1 0 0 0,-1 0 0 0,1 2 0 15,0 2 0-15,0-1 0 0,0-2 0 0,0 1 0 16,-1 1 0-16,1 1 0 0,2-1 0 0,-1 1 0 16,-1 1 0-16,0 0 0 0,-1-2 0 0,0-1 0 15,0-2 0-15,1 3 0 0,1 2 0 0,1-3 0 16,1 1 0-16,-2-1 0 0,0-1 0 0,2 2 0 16,1 1 0-16,-1 1 0 0,-2-3 0 0,1 2 0 15,-1-2 0-15,2 1 0 0,0 1 0 0,1-2 0 16,-1 1 0-16,-1-1 0 0,1-1 0 0,0 3 0 15,-2 0 0-15,1 1 0 0,-1-1 0 0,0 0 0 16,-2-2 0-16,1 2 0 0,2 0 0 0,-2 1 0 16,-9 4 0-16,10-5 0 0,0-2 0 0,-3 2 0 0,1-2 0 15,0 2 0-15,-8 5 0 0,10-5 0 0,1-2 0 0,-2 1 0 16,0-2 0-16,0 1 0 0,-1 1 0 0,0-1 0 16,1 0 0-16,0-1 0 0,2 0 0 0,-1 0 0 15,0-1 0-15,1 1 0 0,-1-1 0 0,1 1 0 16,-1 0 0-16,1 2 0 0,-1-2 0 0,2 2 0 15,-1-1 0-15,2 1-128 0,-1-4 128 0,0 4 0 16,0 1 0-16,-1-2 0 0,2 1 0 0,-2-1 0 16,-3-1 0-16,0 3 0 0,1 1 0 0,1-1 0 15,1-2 0-15,-1 2 0 0,2 0 0 0,-1 0 0 16,1-3 0-16,-1 0 0 0,-1-1 0 0,2 2 0 16,1 2 0-16,0 3 0 0,-1 0 0 0,-1-2 0 15,1-3 0-15,-2 0 0 0,1 2 0 0,-1-2 0 16,1 2 0-16,0 0 0 0,0 1 0 0,-2-2 0 0,-1-2 0 0,1 1 0 15,0 1 0-15,0 0 0 0,-1 1 0 0,-8 5 0 16,10-5 128-16,-2 1-128 0,0-2 0 0,1-1 0 16,0 2 0-16,-1 1-160 0,0-1 160 0,0 1 0 15,-8 4 0-15,10-5 0 0,1-2 0 0,-2 2 0 16,0 1 0-16,0 0 0 0,0-1 0 0,-1 0 0 16,-8 5 0-16,14-6 0 0,1 1 0 0,-2 0 0 15,-3-2 0-15,2 4 0 0,0-3 0 0,-1 2 0 16,1 1 0-16,0-3 0 0,1 1 0 0,0 0 0 15,3-2 0-15,-3 2 0 0,-2 3 0 0,2-4 0 16,2 2 0-16,-1-1 0 0,-1 0 0 0,0 1 0 16,0 0 0-16,0 2 0 0,0-2 0 0,2 1 0 0,-4-3 0 15,1 2 0-15,1-2 0 0,-1 2 0 0,0 1 0 16,-1-1 0-16,-4 2 0 0,1-2 0 0,-1 1 0 0,3-1 0 16,-1 1 0-16,1-2 0 0,1 1 0 15,2-1 0-15,7-4 0 0,0-2 0 0,-2 2 0 0,-1 1 0 16,-1 0 0-16,1 1 0 0,1-3 0 0,-1 3 0 15,-3 0 0-15,1 2 0 0,0 1 0 0,1 0 0 16,-3-3 0-16,0 1 0 0,1-1 0 0,1 4 0 16,0 0 0-16,1-1 0 0,0 1 0 0,-1-1 0 15,0 1 0-15,0 0 0 0,0-2 0 0,-1 3 0 16,-1 0 0-16,1-1 0 0,1-1 0 0,-2 2 0 16,0-1 0-16,0 1 0 0,0-4 0 0,0 1 0 15,-5 2 0-15,1 1 0 0,0-2 0 0,1-1 0 16,1 1 0-16,1-1 0 0,-1-1 0 0,2 2 0 0,12-2 0 0,-4-1 0 15,-3 4 0-15,0 0 0 0,-2-1 0 0,0 1 0 16,-1 1 0-16,0-1 0 0,-2-1 0 0,1 2 0 16,2-1 0-16,1 2 0 0,-2-3 0 0,1 0 0 15,0-1 0-15,2 1 0 0,0 0 0 0,0-1 0 16,1-2 0-16,-2 2 0 0,0 0 0 0,-1 1 0 16,0 0 0-16,0 0 0 0,-2-3 0 0,2 2 0 15,-2 0 0-15,2 1 0 0,-1 0 0 0,1 0 0 16,0 3 0-16,-1-2 0 0,0-2 0 0,-1 1 0 15,0-1 0-15,1 1 0 0,0 2 0 0,1-1 0 16,1 0 0-16,-1 1 0 0,-2-2 0 0,2 0 0 16,0-3 0-16,4 1 0 0,-2 2 0 0,1 0 0 15,-4-1 0-15,3 0 0 0,1 1 0 0,-1 2 128 16,-2-3-128-16,1 1 176 0,0 0-176 0,-2-1 0 0,-1 1 0 16,1 0 0-16,0 0 0 0,0 1-176 0,-2 0 176 0,0-1-192 15,0 3 192-15,0-1 0 0,0 2 0 0,1-4 0 16,-1 2 0-16,0-3 0 0,2-1 0 0,-1 3 0 15,0-1 0-15,1 0 0 0,-1 0 0 0,2 0 0 16,-1 0 0-16,1-1 0 0,-2 1 0 0,1-3 0 16,0 2 0-16,0 0 0 0,-1 0 0 0,0 1 0 15,2 0 0-15,-2 0 0 0,-1 1 0 0,3-2 0 16,0 1 0-16,-1 2 0 0,1-2 0 0,0 1 0 16,-2 0 0-16,0 2 0 0,1 0 0 0,-1 1 0 15,-1-4 0-15,0 1 0 0,0-1 0 0,0 2 0 16,0 2 0-16,0-5 0 0,-1 1 0 0,0 1 0 15,1-1 0-15,-2 0 0 0,3-1 0 0,-3 0 0 0,2 1 0 0,0 1 0 16,0-2 0-16,0 1 0 0,0 0 0 0,2-1 0 16,0-3 0-16,1 2 0 0,-3-1 0 0,1 1 0 15,2-2 0-15,0 3 128 0,-2 1-128 0,0 0 0 16,-1 0 0-16,2 1 0 0,0-3 0 0,2 1 0 16,2 1 0-16,0 0-128 15,2 1-1280-15,0 3-240 0,-2 3-48 0,2-1-11456 16,0 2-2288-16</inkml:trace>
  <inkml:trace contextRef="#ctx0" brushRef="#br0" timeOffset="22183.62">12598 16789 8287 0,'0'0'368'0,"0"0"80"16,0 0-448-16,0 0 0 0,0 0 0 0,0 0 0 0,0 0 2288 0,0 0 368 15,0 0 80-15,0 0 16 0,0 0-2096 0,10-4-400 16,-10 4-96-16,11-3-16 0,-11 3 32 0,11-3 0 16,-11 3 0-16,12-1 0 0,-1-3 144 0,-11 4 16 15,10-2 16-15,0-1 0 0,1 0 96 0,-11 3 0 16,12-1 16-16,-2-3 0 0,0 2 48 0,-10 2 0 15,11-3 0-15,-11 3 0 0,13-3-64 0,0 1 0 16,-3 0 0-16,1 0 0 0,-2-1-32 0,1 1-16 16,-10 2 0-16,13-4 0 0,-1 1 0 0,0-2 0 15,-2 1 0-15,1 1 0 0,-1 1 0 0,2-1 0 16,0 1 0-16,1-1 0 0,-3 0-128 0,2 1-16 16,0-1-16-16,-1-1 0 0,2 2-112 0,2-4 0 0,2 1-128 15,1 3 192-15,-1-4-192 0,0 2 0 0,-3-1 0 0,2 0 0 16,-1 1 0-16,2 0 0 0,0 2 0 15,0-4 0-15,0 1 128 0,1 0-128 0,2-2 0 16,-2 2 0-16,-2 0 224 0,0 1-48 0,-1-2-16 0,0 0 0 16,-1 0 128-16,0 1 32 0,2-1 0 0,-2 1 0 15,-2 0-32-15,0 1 0 0,1-2 0 0,0 0 0 16,-2 2-96-16,3 2 0 0,0-1-16 0,0 1 0 16,1-2-176-16,-1 1 0 0,2-2 144 0,0 1-144 15,3 0 0-15,-1-1 0 0,-2 0 0 0,2-2 0 16,1 1 0-16,1-1 144 0,-6 1-144 0,3-1 0 15,2-1 144-15,-1 3-144 0,0-2 0 0,-1 4 144 16,-1-4 48-16,-1-2 0 0,1 4 0 0,-2 1 0 16,1 0 0-16,-2 1 0 0,0-1 0 0,0 0 0 0,-2 2-64 0,1-2-128 15,0 0 192-15,0 1-64 0,-1 2-128 0,1 0 160 16,-1-1-160-16,-1 0 160 0,0-2-160 0,1 3 0 16,-1-2 144-16,1 2-144 0,-1 1 0 0,3-2 0 15,-2 0 0-15,0 1 0 0,1-1 0 0,0 1 0 16,1 0 0-16,1-1 128 0,1 1-128 0,-1-3 144 15,0 1-144-15,-1 1 160 0,0-1-160 0,2 2 128 16,0 1-128-16,-2-3 128 0,-2 1 16 0,0-1 0 16,4 1 0-16,-1-1 0 0,-1 0 0 0,0 1 0 15,0 0 0-15,0 1 0 0,0-1-144 0,0 2 128 16,0-3-128-16,0 0 128 0,2 2-128 0,-1-3 0 16,-1 1 144-16,0-2-144 0,0 1 0 0,2 2 0 0,-2-1 0 15,0-1 0-15,0 0 0 0,0-1 0 0,-2 0 0 16,1 1 128-16,0-1-128 0,0 1 0 0,1-1 0 0,1 1 128 15,-2-2-128-15,1 3 0 0,0 0 128 0,0-1-128 16,0-1 128-16,1 1-128 0,-1-1 128 0,2 1-128 16,2 0 0-16,-3 0 0 0,-1 0 0 0,3 1 128 15,1-2-128-15,-2 1 0 0,0 0 0 0,0 1 0 16,3 0 0-16,1-2 0 0,-4-1 0 0,2 3 0 16,-1-1 0-16,2 0 0 0,0-1 0 0,-2-1 128 15,-2 2-128-15,1 1 0 0,-1-1 0 0,-1 0 0 16,0 0 0-16,-1 0 0 0,1 1 0 0,-1-1 0 15,-2 0 0-15,2 1 0 0,-2 0 0 0,1-2 0 16,0 1 0-16,1 0 0 0,-1 0 0 0,0 0 0 16,1-1 0-16,0 2 0 0,0 2 0 0,1-3 0 15,0 1 0-15,1-2 0 0,0 4 0 0,1-3 0 0,0 0 0 0,1 0 0 16,0 0 0-16,-1 2 0 0,1-1 0 0,-1 0 0 16,0-2 0-16,-1 1 0 0,-1 0 0 0,3-1 128 15,-2 1-128-15,3 0 0 0,-3-1 0 0,1 0 0 16,-1 1 0-16,0 1 128 0,1-3-128 0,-2 2 0 15,0 1 0-15,0-3 0 0,-1 1 0 0,-1 1 0 16,0 0 0-16,1 1 0 0,1-1 0 0,0 2 0 16,-2-2 128-16,2 0-128 0,0 0 0 0,0 1 0 15,1-1 0-15,-1 2 128 0,0-3-128 0,1-1 0 16,0 0 0-16,1 1 0 0,-2 1 0 0,1 0 0 16,2-1 0-16,-1 1 0 0,0 0 0 0,0-3 0 15,1 1 0-15,2-1 128 0,0 1-128 0,-3-1 0 16,-1-1 0-16,0 2 0 0,1-1 128 0,0 1-128 0,0 1 128 15,0-1-128-15,1 1 192 0,-2 0-16 0,-1 0-16 0,0 1 0 16,-1-3-160-16,0 1 0 0,0 1 0 0,-1-2 0 16,1 2 0-16,0 1 0 0,-2 1 0 0,2-3 0 15,-2 1 0-15,2-2 0 0,0 1 0 0,0-1 0 16,-1-1 0-16,2 2 0 0,-1 2 0 0,1-3 0 16,0-3 0-16,2 2 0 0,-1 0 0 0,2-1 0 15,2 0 0-15,-3 2 128 0,1 0-128 0,0-1 0 16,-1-1 0-16,2 2 0 0,-2-2 0 0,-1 1 0 15,0-1 0-15,2 1 0 0,1-2 128 0,1 1-128 16,2 1 0-16,-1 1 0 0,0-2 0 0,-1 1 0 16,-3-1 0-16,1 3 0 0,-2-3 0 0,1 1 0 15,-1 1 0-15,0-1 0 0,0 1 0 0,-1-2 0 0,-2-1 0 0,2 1 0 16,0 0 0-16,0-1 0 0,-1-2 0 16,1 0 0-16,0 2 0 0,0-2 0 0,2 0 0 0,-1-1 128 15,0 2-128-15,2-1 0 0,0 0 0 0,-1 2 128 16,2-1-128-16,-1 1 0 0,-1 2 0 0,2 0 128 15,2-1-128-15,-2-1 0 0,-2-1 0 0,0 1 0 16,0-2 128-16,2 2-128 0,0-1 0 0,-1-1 128 16,-1 2-128-16,1-2 128 0,-2 1-128 0,-1 0 0 15,0 1 144-15,1-2-144 0,-1 2 0 0,-2-1 128 16,0 1-128-16,0 3 0 0,2-5 0 0,1 1 144 16,-3-1-144-16,1 0 0 0,-2 3 144 0,2-3-144 15,1 1 0-15,0-2 144 0,0 0-144 0,0 2 0 16,2-2 0-16,-2-1 0 0,0 1 0 0,1 0 0 0,2-3 128 15,-2 6-128-15,-2-3 0 0,2 1 0 0,2 0 0 0,-2 2 0 16,-2 1 0-16,0-3 0 0,-2 1 0 0,2 1 0 16,2-3 0-16,0 2 0 0,-1 1 0 0,2 1 0 15,0-2 208-15,1 1-32 0,0-2-16 0,-2 1 0 16,0-2-160-16,1 0 0 0,-2-3 0 0,0 3 0 16,1 2 0-16,-1 1 0 0,0-2 0 0,-1 2 128 15,1-1-128-15,-1 2 0 0,-1 0 0 0,0 1 0 16,-2 0 0-16,1 2 0 0,1-4 0 0,-1 2 0 15,1 0 0-15,0 0 0 0,1-1 0 0,0 0 0 16,-2 0 0-16,2 0 0 0,0-1 0 0,1 0 0 16,0 0 0-16,-1 0 128 0,-2-1-128 0,2 2 0 15,1-2 0-15,-1 1 0 0,-1 2 0 0,2-3 0 0,2 2 0 16,-2 0 0-16,0 1 128 0,1-1-128 0,2 0 0 0,-2 0 0 16,-1 0 0-16,1 0 0 0,1 2 0 0,-2 1 0 15,0-1 0-15,0-1 0 0,-1-2 0 0,1 2 0 16,-2 2 0-16,1 0 0 0,-1-3 0 0,-1 1 0 15,0-1 0-15,1 0 0 0,-2-1 0 0,1-1 0 16,1 0 0-16,-1-1 0 0,1 3 0 0,-1-2 0 16,2 1 0-16,0-1 0 0,1 0 0 0,0-2 0 15,-2 1 0-15,2 3 0 0,2-3 0 0,-1 3 0 16,-2 0 0-16,4-2 0 0,-2 2 0 0,0-2 0 16,3 3 0-16,-2-1 0 0,-2 1 0 0,1-3 0 15,2 1 0-15,-1 1 0 0,0 0 0 0,-2 2 0 16,0 1 0-16,2-2 0 0,0 1 0 0,0-2 0 0,0 1 0 15,0 1 0-15,1-3 0 0,0 3 0 16,-1-1 0-16,1-3 0 0,-2 2 0 0,0 0 0 0,-6 3 0 0,1-1 0 16,2 2 0-16,1-2 0 0,1-1 0 0,0-1 0 15,-2 0 0-15,2 1 0 0,10-6 0 0,-4 2 0 16,-2-1 0-16,-1 3 0 0,-1-2 0 0,1 3 0 16,-2 0 0-16,1 1 0 0,-2 0 0 0,2-1 0 15,4 1 0-15,-4 2 0 0,0-1 0 0,-1 1 0 16,0-1 0-16,2-3 0 0,-2 1 0 0,3-2 0 15,3 2 0-15,-2-1 0 0,-1-3 0 0,0 2 0 16,1 1 0-16,-1 1 0 0,-1 0 0 0,-1 1 0 16,1-1 0-16,0 1 0 0,-2 1 0 0,-1 1 0 15,0-1 0-15,-1 1 0 0,-6 3 0 0,2-1 0 16,0 0 0-16,1 2 0 0,3-4 0 0,-2 3 0 0,3-1 0 16,-1-2 0-16,10-4 0 0,-2 2 0 0,-3-1 0 15,1 1 0-15,2-1 0 0,-1 1 0 0,2 0 0 0,-1 1 0 16,-5-1 0-16,3-1 0 0,2 0 0 0,0 2 0 15,-1 3 0-15,1-2 128 0,-1-4-128 0,1 3 0 16,-1 0 0-16,1 2 0 0,-2 0 0 0,0-1 0 16,-1-1-160-16,2 0 160 0,-2 1 0 0,-1-1 0 15,0-2-128-15,1 1 128 0,-1-1 0 0,-1-1 0 16,2-1 0-16,0 1 0 0,2-2 0 0,0 2 0 16,1-2 0-16,0 1 0 0,1 4 0 0,0-4 0 15,-1 1 0-15,1 1 0 0,-1 2 0 0,3-3 0 16,-1-2 160-16,1 1-160 0,1 1 0 0,-1 4 0 15,-2-4 0-15,1 3 0 0,-1-3 0 0,0 1 0 0,-1 2 0 16,-2-1 0-16,0-1-128 0,0-1 128 0,1 4 0 16,-1-2 0-16,-9 3 0 0,3 0 0 0,2-1 0 0,2 1 0 15,-1 0 0-15,2-2 0 0,1 1 0 16,2-2 0-16,19-5 0 0,-9 4 0 0,-8-1 0 0,2 0 0 16,2 1 0-16,0 1 0 0,0 2 128 0,0-1-128 15,-2-2 0-15,-1 3 0 0,-1-1 0 0,-1 1-176 16,-1-2 176-16,0 0 0 0,0 0 0 0,-2 2 0 15,-1-2 0-15,1 1 0 0,-1-3 0 0,2 1 0 16,-1-2 0-16,1 2 0 0,1-1 0 0,1 1 0 16,0-2 0-16,0 2 0 0,-1 1 0 0,1-3 0 15,0 2 0-15,0 1 0 0,0 0 128 0,1 1-128 16,0 1 0-16,-1-1 128 0,0 1-128 0,0 2 0 16,-2-5 0-16,1 1 0 0,-1 0 0 0,0 3 0 0,-2-2 0 15,-2 1-128-15,0-1 128 0,-1 0-128 0,2-1 128 0,-1 1 0 16,1 1 0-16,0-1 0 0,-2 2 0 0,0-3 0 15,2-4 0-15,1 6 0 0,1-1 0 0,-1 2 0 16,0-3 0-16,0 2 0 0,0 1 0 0,0-1 0 16,1 1 0-16,-1 0 0 0,0-2 0 0,-1 2 144 15,-2 0-144-15,2 0 160 0,-1 1-160 0,0 0 0 16,-2 1-192-16,1 1 192 0,0-1 0 0,1 2 0 16,-2-4 0-16,-2 2 0 0,0 0 0 0,1 1 0 15,-2-2 0-15,0 0 0 0,-2 1 0 0,1-2 0 16,2 1 0-16,-2 0 0 0,0 0 0 0,0 2 0 15,3-5 0-15,-2 3 0 0,-1 0 0 0,1 1 0 16,-1-1 0-16,0 0 0 0,0 1 0 0,0 2 0 16,0-3 0-16,2 1 0 0,-1 1 0 0,1-1 0 0,-2 2 0 0,0-1 0 15,-9 2 0-15,11-2 0 0,1-1 0 0,-12 3 0 16,12-1 0-16,-2 0 0 0,-10 1 0 0,11-2 0 16,-11 2 0-16,10-1 0 0,-10 1 0 0,11-1 128 15,-11 1-128-15,10-2 0 0,-10 2 0 0,12-2 0 16,0 2 0-16,-12 0 0 0,7-5 0 0,-7 5 0 15,12-2 0-15,-1 0 0 0,-11 2 0 0,11-3 0 16,0 2 0-16,-2 1 0 0,-9 0 0 0,10 0 0 16,1-3 0-16,-1 3 0 0,-10 0 0 0,11 0-176 15,-11 0 176-15,0 0 0 0,10 0 0 0,-1 0 0 16,-9 0 0-16,11 0 0 0,-11 0 0 0,10 3 0 16,-10-3 0-16,12 0 0 0,-12 0 0 0,0 0 0 15,13 0 0-15,-13 0 0 0,0 0 0 0,11 1 0 0,1-1 0 0,-3 1 0 16,-9-1 0-16,0 0 0 0,12 4 0 0,-12-4 0 15,11 2 0-15,-11-2 0 0,10 2 0 0,-10-2 0 16,0 0 0-16,9 5 0 0,-9-5 0 0,0 0 0 16,0 0 0-16,0 0 0 0,0 0 0 0,0 0 0 15,9 4 0-15,-9-4 0 0,0 0 0 0,0 0 0 16,0 0 0-16,0 0 0 0,0 0 0 0,0 0 144 16,0 0-144-16,0 0 0 0,5-6 192 0,-5 6-64 15,2-13 0-15,-2 0-128 0,0 1 144 0,-4 0-144 16,-1 1 0-16,-1-1 144 0,0-1 48 0,-2-2 0 15,-2 0 0-15,-1-3 0 0,1-1 112 0,-2 1 16 16,-1-3 16-16,-1 2 0 0,-2-2-48 0,2 1-16 16,1-2 0-16,-3-1 0 0,-2-5-96 0,1 1-32 15,0-2 0-15,0 2 0 0,0-2-144 0,-1 0 192 0,-2 2-192 0,-1 0 192 16,0-3-192-16,1-3 0 0,-1 2 0 0,1-2 128 16,1 1-128-16,0-5 0 0,1 1 0 0,2-4 0 15,1 0 0-15,0-2 0 0,1 5 0 0,0 0 0 16,-2-2 128-16,2 1-128 0,-1-1 0 0,1-3 128 15,-3-2-128-15,0-4 0 0,0 1 0 0,2 1 128 16,-1 1 0-16,0 0-128 0,2 1 192 0,-3 1-64 16,-1 0-128-16,1 1 0 0,0 0 0 0,0 1 128 15,-1-1-128-15,-1 2 0 0,0-1 0 0,-1-1 128 16,-1-2-128-16,3 0 0 0,0 1 0 0,0-4 0 16,-1 4 0-16,2 1 0 0,1-2 0 0,0-1 0 15,-1 1 128-15,1-3-128 0,1-2 0 0,0-1 128 0,0 3-128 16,-4 1 192-16,2 1-192 0,-1 2 192 0,0 2-192 0,-2 1 128 15,0 0-128-15,-4 0 128 0,-1 0-128 0,1 1 0 16,-1-1 0-16,-1 3 128 0,-2 4-128 0,0-6 0 16,-1-1 144-16,2 3-144 0,1 1 144 0,1 1-144 15,0 0 192-15,1 1-192 0,1 5 192 0,1-2-192 16,-2-5 192-16,1 4-192 0,-3-5 192 0,-2 2-192 16,1 1 192-16,-2 0-192 0,1-1 192 0,0 1-192 15,5 0 192-15,-2 2-192 0,-4-3 160 0,3 2-160 16,2 0 128-16,-1 2-128 0,0 0 128 0,2 1-128 15,0 1 128-15,3 0-128 0,-3-1 0 0,3 0 0 16,-1 0 128-16,0 3-128 0,-1-2 0 0,-1 2 192 16,1 2-192-16,-2-1 192 0,-3 0-192 0,1 0 0 15,-1 0 0-15,-2 1-176 0,-1 3 176 0,3-1 0 0,1 0 0 16,0 3-128-16,-3-3 128 0,3 3 0 0,3-5 0 0,0 1 0 16,3 2 0-16,0-1 0 0,2-2 0 0,1-1 0 15,0-2 0-15,1 1 0 0,1 1 0 0,-1 0 0 16,8 12 0-16,-2-2 0 0,-3-1 0 0,1 0 128 15,-1-1-128-15,0 3 0 0,-1-2 128 0,-1 2-128 16,-11-10 0-16,3 3 0 0,0 2 0 0,4 5 0 16,3 2 0-16,1 1 0 0,2-1 0 0,1 1-128 15,-1 2 128-15,2 1 0 0,2-1 0 0,-1 4 0 16,-2-2-160-16,2 2 0 0,1-2 0 0,-1 1 0 16,3 3-272-16,0-1-48 15,1 0-16-15,6 5 0 0,-10-7-128 0,3 2-16 0,0 0-672 16,1 1 256-16,6 4-80 0,-10-3-16 0,10 3 0 15,-7 0-2080-15,7 0-416 0,-10 7-96 0</inkml:trace>
  <inkml:trace contextRef="#ctx0" brushRef="#br0" timeOffset="23101">11280 11824 32079 0,'-9'-13'1408'0,"2"6"320"0,-1 1-1392 0,2-1-336 15,1 1 0-15,5 6 0 0,-4-8 704 0,4 8 64 16,0 0 0-16,0 0 16 0,0 0-528 0,0 0-96 16,0 0-32-16,0 0 0 0,0 0-128 0,0 0 0 15,0 0 0-15,10 9 0 0,1 2 0 0,0 2-144 16,1 4 144-16,2 3 0 0,3 3-192 0,0 3 192 0,0 2-192 0,1 6 192 16,2 4-144-16,2 3 144 0,2 0 0 0,-1 0-144 15,-2 2 144-15,2 2-128 0,2 4 128 0,3 1-128 16,0 3 128-16,0 1 0 0,-2 2 0 0,1 3 0 15,0 2 0-15,1 6 0 0,-1 1-128 0,1-1 128 16,0 2 0-16,2-1 0 0,0 0 0 0,3 4 0 16,2 2 0-16,0 3 304 0,-3 3-48 0,0-1-16 15,1-1 64-15,1 2 16 0,-2-1 0 0,1 5 0 16,-2 3 128-16,0-3 16 0,-1-6 16 0,-1-3 0 16,-2 4 64-16,3-1 16 0,2 1 0 0,0-4 0 15,2-4-112-15,5-2-32 0,3-1 0 0,2 1 0 16,2 0-224-16,0 2-64 0,-2 1 0 0,-1-3 0 15,-1-3-128-15,-2-3 0 0,-2-3 144 0,1 2-144 0,1 2 0 0,1-3 0 16,-3-3 0-16,1 0 128 0,-1 4-128 0,-1-5 128 16,0-1-128-16,-2-2 128 0,-2-2-128 0,-1 1 0 15,-2 1 0-15,-2-2-128 0,-4-3 128 0,2-2 0 16,-1-4 0-16,1-1 128 0,0-3 0 0,0-1 0 16,2-2 0-16,-1 1 0 0,2-1-128 0,1-2 0 15,0 2 0-15,-1-3 0 0,-3-3 0 0,0 0 0 16,0-1 0-16,0 0 0 0,0-2 128 0,-4 1 0 15,-4-1 0-15,1-2 0 0,-2-2-128 0,-3-2-192 16,0-1 64-16,-2-1 0 16,-2-2-592-16,1-3-112 0,-2-1-32 0,-1 0 0 15,-2-1-2384-15,2 0-464 0,-1-3-112 0</inkml:trace>
  <inkml:trace contextRef="#ctx0" brushRef="#br0" timeOffset="23684.51">15197 9957 22111 0,'-15'-6'1968'0,"4"3"-1584"0,0 2-384 0,0 1 0 16,3 1 3520-16,8-1 608 0,-2 12 128 0,2 1-13392 15,4 1-2672-15</inkml:trace>
  <inkml:trace contextRef="#ctx0" brushRef="#br0" timeOffset="23969.9">16191 11515 27295 0,'0'0'1216'0,"5"16"240"0,3 2-1168 0,5 1-288 0,4 2 0 0,4 0-8032 16,4 0-1664-16</inkml:trace>
  <inkml:trace contextRef="#ctx0" brushRef="#br0" timeOffset="24034.57">16768 12102 11055 0,'23'30'480'0</inkml:trace>
  <inkml:trace contextRef="#ctx0" brushRef="#br0" timeOffset="24176.3">17439 12798 28559 0,'-2'17'2544'0,"2"5"-2032"16,0 3-512-16,4 3 0 0,1 1 2368 0,4 0 384 15,2-1 80-15,5 0 16 0,2-1-2208 0,3 2-432 16,2 0-80-16,2-3-11696 15,0-2-2320-15</inkml:trace>
  <inkml:trace contextRef="#ctx0" brushRef="#br0" timeOffset="24302.1">18041 13654 35935 0,'0'13'3200'0,"-3"3"-2560"15,-2-2-512-15,4 2-128 0,2-2 1648 0,3 5 304 0,4-2 64 0,3 1 16 16,5 3-1632-16,2-2-400 0,3-2 0 0</inkml:trace>
  <inkml:trace contextRef="#ctx0" brushRef="#br0" timeOffset="33473.82">23026 14042 8287 0,'0'0'736'0,"0"0"-592"16,0 0-144-16,0 0 0 0,0 0 1856 0,0 0 320 16,0 0 80-16,0 0 16 0,0 0-1696 0,0 0-320 15,0 0-80-15,0 0-16 0,0 0-160 0,0 0 0 16,0 0 0-16,0 0 128 0,0 0 384 0,0 0 80 15,0 0 16-15,0 0 0 0,0 0 624 0,0 0 128 16,0 0 32-16,0 0 0 0,0 0-32 0,0 0 0 16,0 0 0-16,0 0 0 0,0 0-272 0,0 0-48 15,0 0-16-15,0 0 0 0,0 0-544 0,0 0-112 16,11-4-32-16,-11 4 0 0,9-3-336 0,-9 3 144 0,0 0-144 0,10-1 0 16,-10 1 0-16,9-5 0 15,-9 5 0-15,8-6 0 0,-8 6 208 0,8-2-64 0,-8 2-16 0,8-8 0 16,-8 8 208-16,8-5 48 0,-8 5 0 0,7-4 0 15,-7 4-16-15,10-7 0 0,-3 1 0 0,-7 6 0 16,0 0-112-16,11-7 0 0,-3-1-16 0,0 2 0 16,-8 6 16-16,9-7 0 0,-3 0 0 0,2 0 0 15,0 1-32-15,-8 6 0 0,9-8 0 0,-1 0 0 16,-8 8-16-16,8-8 0 0,-1 0 0 0,3 2 0 16,-1-1 16-16,-2 1 0 0,-1-1 0 0,0-1 0 15,-1-1-64-15,2 1-16 0,1 2 0 0,-2-2 0 16,1-2-144-16,-1 2 0 0,1 1 144 0,-1 1-144 15,-6 6 128-15,8-11-128 0,-1 2 128 0,1 3-128 16,-8 6 224-16,7-9-32 0,-1-1 0 0,0 5 0 16,2-1-16-16,0-1-16 0,-8 7 0 0,9-6 0 0,-1-3 16 0,-3 1 0 15,0-1 0-15,2 2 0 0,2 3-48 0,0-4-128 16,0 1 192-16,-1-1-64 0,0 1-128 0,-1-2 192 16,1 1-192-16,0 0 192 0,0-1-64 0,1 0 0 15,1-1 0-15,1-1 0 0,-1 0 0 0,2 0-128 16,-2 1 192-16,1-1-64 0,-1 0 32 0,-1 0 0 15,-1-2 0-15,1 3 0 0,1-3-32 0,1 1-128 16,-2 0 192-16,1 0-64 0,-3 2-128 0,1 1 160 16,0 0-160-16,0 0 160 0,-2-1-160 0,1 0 0 15,-1 0 0-15,2 0 0 0,0 1 0 0,0 3 0 16,-2-1 0-16,1 0 128 0,-3-4-128 0,2 2 0 16,2 1 0-16,0-1 128 0,0-1-128 0,2-1 0 15,1 1 0-15,-2 1 0 0,-1-2 128 0,1 2-128 0,-1 0 0 0,2 0 128 16,2 0-128-16,-3 1 0 0,0-1 144 0,0 1-144 15,2 0 128-15,-2 2-128 0,-9 6 160 0,10-7-160 16,-1-2 128-16,0 2-128 0,0 1 0 0,1-2 144 16,-3 2-144-16,1-1 0 0,1 0 0 0,0 1 128 15,1-2-128-15,-1 3 0 0,0 1 0 0,0-1 128 16,-1-2-128-16,0 1 0 0,1-1 0 0,0 2 0 16,0-4 0-16,0 2 128 0,-1 1-128 0,0 1 0 15,1-1 0-15,-1 1 128 0,-2 0-128 0,2-2 0 16,-1 2 144-16,-7 5-144 0,7-6 160 0,1 1-160 15,0-1 176-15,-8 6-176 0,9-6 192 0,-1 1-192 16,-1-1 144-16,-1 2-144 0,-6 4 0 0,9-7 144 16,-1 0-144-16,0 1 0 0,0-1 0 0,-8 7 128 0,9-6-128 15,-1-1 0-15,1-1 0 0,-3 2 0 0,-6 6 0 16,8-7 0-16,-1 2 0 0,-1 0 0 0,1-2 0 0,-7 7 0 16,7-6 128-16,1-1-128 0,0 1 0 0,-1 0 0 15,-2 0 0-15,1-1 128 0,-6 7-128 0,8-10 0 16,0 2 144-16,0 2-144 0,-8 6 0 0,9-8 144 15,1 0-144-15,-1 2 0 0,-1-1 160 0,0 0-160 16,-1 1 128-16,2-1-128 0,-1 1 0 0,2-3 0 16,0 0 128-16,1 2-128 0,-3 2 0 0,1-2 0 15,0-2 0-15,-1 1 0 0,-3 2 0 0,1-1 0 16,1-3 128-16,1 3-128 0,0 1 0 0,-1-2 0 16,1 0 0-16,0 2 0 0,0 2 0 0,0-3 0 15,1 1 128-15,-1-2-128 0,0 0 0 0,-1 2 0 16,0 0 0-16,1 0 0 0,0-3 0 0,1 1 0 0,-3 1 0 0,1 1 0 15,-2-1 0-15,1 2 0 0,2 0 128 0,0 0-128 16,-8 5 0-16,7-8 0 0,-2 0 0 0,1 2 128 16,1 0-128-16,-7 6 0 0,9-7 0 0,-3 0 128 15,1 2-128-15,-7 5 0 0,7-7 0 0,-1 3 128 16,1-2-128-16,-1-1 0 0,-1 1 0 0,0-1 0 16,1 1 128-16,-6 6-128 0,5-9 0 0,1 1 128 15,0-1-128-15,-1 2 0 0,-5 7 144 0,6-6-144 16,1-1 128-16,-7 7-128 0,5-9 160 0,0 1-160 15,1 2 128-15,0-1-128 0,-1-1 0 0,-5 8 144 16,7-7-144-16,1 0 0 0,-1 1 0 0,0-1 128 16,-3 2-128-16,1-2 0 0,0-2 0 0,1 3 0 15,-1-2 0-15,0-1 0 0,0 0 0 0,2 1 0 0,1 0 0 16,-2 0 128-16,-2 0-128 0,2 2 0 16,2-3 0-16,0 1 0 0,0-1 128 0,2-2-128 0,1 1 0 0,-2 1 0 15,-4 1 0-15,3 1 0 0,0 1 0 0,2-2 0 16,2-2 128-16,-3 2-128 0,-2 1 0 0,0 1 0 15,3-5 0-15,-1 6 0 0,0 1 0 0,0 0 0 16,-1-2 0-16,2-1 0 0,2 1 0 0,-2-3 0 16,-2 1 0-16,0 1 0 0,2 1 0 0,1-1 0 15,-1 1 128-15,1-1-128 0,-2-1 0 0,-1 2 0 16,-1-2 0-16,3 0 0 0,-1-1 0 0,0 0 128 16,-1 1-128-16,1 2 0 0,-1-1 0 0,-1 1 0 15,1-1 0-15,0 1 0 0,0-1 0 0,-2 2 0 16,1 0 0-16,1 1 0 0,-8 4 0 0,8-8 0 0,-2 1 0 15,-6 7 0-15,9-8 0 0,0 2 0 0,-1-1 0 0,0 1 0 16,-1-1 0-16,-7 7 0 0,10-6 0 0,0 1 0 16,-1-2 0-16,-1 2 0 0,-1-2 0 0,-7 7 0 15,8-6 0-15,1-1 0 0,0 0 0 0,0 3 0 16,0-3 0-16,-1 2 0 0,0-2 0 0,0 2 0 16,1-1 0-16,-1-1 0 0,-1 1 128 0,3-1-128 15,-1 1 0-15,-2-2 0 0,0 1 0 0,1 1 0 16,-8 6 0-16,8-9 0 0,-1-1 128 0,1 4-128 15,0-2 0-15,0 2 0 0,1-1 0 0,-1 1 128 16,-8 6-128-16,6-10 160 0,0 3-160 0,-1 0 160 16,3 1-160-16,-2-1 0 0,-1-2 0 0,1 2 128 15,0 1-128-15,1-2 0 0,-1 2 0 0,1-1 0 0,-7 7 0 16,7-6 0-16,0-4 128 0,1 4-128 0,-8 6 0 0,8-7 0 16,-3 1 0-16,-5 6 0 0,6-8 0 0,0 2 0 15,-6 6 0-15,6-10 128 0,-6 10-128 0,7-7 0 16,-7 7 0-16,5-7 128 0,0 1-128 0,-5 6 0 15,5-11 144-15,2 3-144 0,-7 8 0 0,5-5 128 16,-5 5-128-16,5-6 0 0,0-1 0 0,1 1 144 16,-1-2-144-16,-5 8 0 0,6-8 128 0,1 1-128 15,-2 1 0-15,2-1 0 0,-7 7 0 0,6-8 0 16,1-1 0-16,-1 3 0 0,-6 6 0 0,8-8 0 16,0-1 0-16,-2 2 0 0,-6 7 0 0,7-7 0 15,-1 0 0-15,1 3 0 0,-7 4 0 0,8-6 0 16,-8 6 0-16,6-7 0 0,1 1 0 0,-7 6 0 15,6-7 0-15,-6 7 0 0,7-6 0 0,-1 0 0 0,-6 6 0 16,7-6 0-16,-7 6 0 0,6-7 0 0,2 1 0 0,-8 6 0 16,5-8 0-16,-5 8 0 0,8-7 0 0,-8 7 0 15,5-6 0-15,-5 6 0 0,7-8 0 0,-7 8 0 16,6-6 0-16,-6 6 0 0,0 0 0 0,6-7 0 16,-6 7 128-16,5-8-128 0,-5 8 0 0,5-6 0 15,-5 6 0-15,0 0 0 0,4-9 0 0,-4 9 0 16,3-8 128-16,-3 8-128 0,2-8 0 0,-2 8 0 15,2-7 0-15,-2 7 128 0,0-9-128 0,0 9 0 16,1-8 128-16,-1 8-128 0,1-10 0 0,0 2 0 16,-1 8 128-16,3-9-128 0,-2 0 0 0,-1 9 0 15,2-9 128-15,-1 1-128 0,-1 0 0 0,1 0 0 16,-1 8 0-16,2-9 0 0,-2 1 0 0,0-1 0 16,0 1 0-16,0 8 0 0,-2-9 0 0,1 2 0 0,1 7 128 0,-1-10-128 15,-1 1 0-15,2 9 0 0,-2-9 128 0,2 9-128 16,-2-10 0-16,0 2 0 0,-1-1 128 0,3 9-128 15,-4-11 0-15,2 2 0 0,0 1 0 0,1-2 0 16,0 1 128-16,0-2-128 0,-1 1 0 0,1 1 0 16,1 9 0-16,0-11 0 0,-1 2 0 0,1 0 0 15,-2-1 0-15,4 1 0 0,-2 9 0 0,-2-10 0 16,2 10 0-16,-1-9 0 0,0-2 128 0,-1 2-128 16,2 9 0-16,-2-10 0 0,-1 0 0 0,2 3 0 15,1 7 128-15,-1-9-128 0,-2 0 0 0,3 9 0 16,-3-8 0-16,2-1 0 0,1 9 128 0,-3-9-128 15,3 9 0-15,-2-10 0 0,-1 2 0 0,2-1 0 16,-2 1 0-16,3 8 0 0,-2-11 0 0,0 2 0 0,1 3 0 0,1 6 0 16,-2-11 0-16,-1 4 0 0,0-1 0 0,2-1 0 15,-2 1 128-15,3 8-128 0,0 0 0 0,-2-11 0 16,-2 1 0-16,1 2 0 0,3 8 0 0,-2-8 0 16,0-2 128-16,2 10-128 0,-1-8 0 0,0 0 0 15,-1-1 0-15,2 9 0 0,-2-8 0 0,2 8 0 16,-3-10 0-16,1 2 0 0,0 0 0 0,2 8 0 15,-4-9 0-15,2 3 0 0,2 6 0 0,-3-10 0 16,-1 1 0-16,4 9 0 0,-4-9 0 0,2 1 0 16,-1-1 0-16,2 1 0 0,-3-1 0 0,1 3 0 15,1-5 0-15,-1 1 0 0,0 2 0 0,1 0 0 16,-2-3 0-16,1 0 0 0,1 1 0 0,0 1 0 0,1 1 176 0,0-1-176 16,0 1 160-16,1 8-160 0,-3-9 0 0,0 0 0 15,-1 1 0-15,2-3 0 0,1 3 0 0,1 8 0 16,-4-9 0-16,4 9 0 0,-3-9 0 0,3 9 128 15,-4-10-128-15,1 2 0 0,3 8 128 0,-1-8-128 16,-1 0 176-16,-1 2-176 0,3 6 0 0,-3-9-192 16,1 0 0-16,2 9 0 0,-3-8 192 0,1-1 256 15,2 9-48-15,-4-10-16 0,0 3-192 0,1 0 0 16,-1 1 0-16,4 6 0 0,-4-8 0 0,0 1 0 16,4 7 0-16,-4-8 0 0,2 1 0 0,2 7 0 15,-4-10-192-15,4 10 192 0,-4-7 0 0,1 0 0 16,-2 2 128-16,5 5-128 0,0 0 0 0,-2-8 0 15,-1 2 0-15,3 6 0 0,0 0 0 0,-4-7 0 16,1 1 0-16,3 6 0 0,-2-7 0 0,2 7 0 0,-3-6 0 0,3 6 0 16,-2-8 0-16,2 8 0 0,-3-7-176 0,3 7 176 15,0 0 0-15,0 0 0 0,-3-10 0 0,2 3 0 16,1 7 0-16,0 0 0 0,-1-6 0 0,1 6 0 16,-1-8-128-16,1 8 128 0,0-7 0 0,0 7 0 15,0 0 0-15,0 0 0 0,0-5 0 0,0 5 0 16,1-10 0-16,-1 10 0 0,0 0 0 0,0 0 0 15,0 0 0-15,0 0 0 0,6-8 0 0,-6 8 0 16,4-8 0-16,-4 8 0 0,5-6 0 0,-5 6 0 16,0 0 0-16,7-8 0 0,-2 1 0 0,-5 7 0 15,7-6 0-15,-7 6-176 0,4-7 176 0,-4 7-128 16,7-6 128-16,-7 6 0 0,6-9 0 0,-6 9 128 16,6-7-128-16,-1 0 0 0,-5 7 0 0,6-9-128 0,-2 2 128 15,-4 7 0-15,0 0 0 0,0 0 0 0,0 0 0 0,7-6 0 16,-7 6 0-16,7-9 0 0,-2 0 0 0,0 3 0 15,-5 6 0-15,6-8 0 0,-6 8 0 0,5-8 0 16,0 0 0-16,-1 2 128 0,0-5-128 0,0 3 0 16,-4 8 0-16,5-7 0 0,0 0 0 0,-5 7 0 15,8-9 0-15,-3 2 0 0,-5 7 0 0,5-9 0 16,-5 9 0-16,6-8 0 0,-6 8 0 0,5-7 0 16,-5 7 0-16,5-10 0 0,-5 10 0 0,5-9 0 15,0 0 0-15,-5 9 0 0,4-8 0 0,0 1 0 16,-4 7 0-16,4-10 0 0,0 1 0 0,-4 9 0 15,5-6 0-15,-5 6 0 0,6-9 0 0,-1 0 0 16,-5 9 0-16,6-7 0 0,-6 7 0 0,7-7 0 0,-7 7 0 16,6-5 0-16,-6 5 0 0,8-6 0 0,-8 6 0 15,8-5 0-15,-8 5 0 0,8-7 0 0,-8 7 0 16,8-5 0-16,-8 5 0 0,7-5 0 0,-7 5 0 0,8-7 0 16,-8 7 0-16,11-6 0 0,-4-1 0 0,0 1 0 15,-7 6 0-15,6-7 0 0,1 0 0 0,0-2 0 16,-7 9 0-16,9-6 0 0,0-1 0 0,-9 7 0 15,8-6 0-15,1 1 0 0,-1-2 0 0,1 2 0 16,0 1 0-16,-9 4 0 0,8-7 0 0,2 1 0 16,2-1 0-16,-6 1 0 0,-6 6 0 0,7-7 0 15,1 1 0-15,-1 1 0 0,3-2 0 0,-3 1 0 16,0-1 0-16,1 1 0 0,0-1 0 0,1 1 0 16,-1-1 0-16,-1 2 0 0,1 0 0 0,0-1 0 0,1-1 0 15,0-1 0-15,0 0 0 0,-1 1 0 0,-1 1 0 16,1-2 0-16,-1-2 0 0,2 3 0 0,1-1 0 0,-3 2 0 15,1-2 0-15,0 3 0 0,0-2 0 16,1-1 0-16,-1-2 0 0,0 1 0 0,-2-2 0 16,2 2 0-16,0 1 0 0,2 2 0 0,-2-5 0 0,1 5 0 15,-1-1 0-15,0-2 0 0,2 1 0 0,-1 1 0 16,1-1 0-16,-1 0 0 0,-2-1 0 0,1 0 0 16,1 0 0-16,-1 1 0 0,0 0 0 0,1-1 0 15,0 0 0-15,3 0 0 0,-2-1 0 0,2 1 0 16,-3 0 0-16,3-1 0 0,0-1 0 0,1 1 0 15,0-2 0-15,0 2 0 0,0-1 0 0,-1 0 0 16,-2-1 0-16,2 0 0 0,0 0 0 0,-1 1 0 16,0-2 0-16,2 1 0 0,2 0 0 0,1-1 0 0,-2-1 0 0,2 1 0 15,0 0 0-15,-1 2 0 0,2-3 0 16,-1 2 0-16,-3 2 0 0,1-1 0 0,-1 0 0 0,2-1 0 16,-1-2 0-16,0 1 0 0,2 1 0 0,-2-1 0 15,-1-2 0-15,2 2 0 0,-1-1 0 0,3 1 0 16,0 1 0-16,0-3 0 0,0-1 0 0,2 2 0 15,2-1 0-15,1 2 0 0,2 0 0 0,-2-2 0 16,-1-2 0-16,0 0 0 0,1 0 0 0,1-2 0 16,4 4 0-16,-3-1 0 0,0-2 0 0,1 1 0 15,-1 0 0-15,1 0 0 0,-3 0 0 0,-1-2-128 16,-1 2 128-16,1-4 0 0,-1-1 0 0,1 2 0 16,-1 3 0-16,1-2 0 0,1-1 0 0,3 2 0 15,2-1 0-15,2 0 0 0,1-2 0 0,-3 2 0 0,-1-1 0 16,0 0 0-16,0 2 0 0,0 0 0 15,0-2 0-15,-1 1 128 0,-1-2-128 0,-1 1 0 0,-2 1 0 0,0-2 0 16,-3-1 0-16,2 0-128 0,0-1 128 0,3-3 0 16,-1-1 0-16,3 2 0 0,2 3 0 0,3 0 0 15,0-2 0-15,-1 2 0 0,-3 1 0 0,1 1 0 16,2 0 0-16,-2 0 0 0,0 1 0 0,0-1 0 16,-1 3 0-16,0-2 0 0,-2 2 0 0,3-1 0 15,-5-1 0-15,-1 1 0 0,-2 1 0 0,2-2 0 16,0 0-176-16,1-5 176 0,0 0-320 0,3 2 48 15,2 0 0-15,5-2 0 16,3-2-384-16,-4 3-80 0,-1-3-16 0,0 2 0 16,-1 1-1648-16,-2-2-336 0,1 2-64 0,-2 2-11056 15,0 1-2208-15</inkml:trace>
  <inkml:trace contextRef="#ctx0" brushRef="#br0" timeOffset="35229.44">26025 9739 16287 0,'0'0'720'0,"0"0"160"0,0 0-704 0,0 0-176 0,-3-7 0 0,3 7 0 16,-5-7 336-16,5 7 48 0,-8-5 0 0,8 5 0 15,0 0-144-15,0 0-32 0,-9-7 0 0,9 7 0 16,-8-5 560-16,0 1 128 0,-1-1 0 0,9 5 16 0,0 0 480 0,0 0 80 15,-9-5 32-15,3 0 0 0,6 5-288 0,-8-7-48 16,8 7-16-16,-7-7 0 0,7 7-336 0,-6-6-80 16,6 6-16-16,-5-8 0 0,5 8-272 0,0 0-64 15,0 0-16-15,-8-5 0 0,8 5-176 0,0 0-48 16,-11 0 0-16,11 0 0 0,-10 3 96 0,10-3 16 16,0 0 0-16,-11 6 0 0,4-1 16 0,7-5 16 15,-10 7 0-15,10-7 0 0,-9 9-64 0,9-9-16 16,-5 10 0-16,0-2 0 0,5-8-16 0,-4 9 0 15,4-9 0-15,-5 8 0 0,5-8 192 0,-5 9 16 16,5-9 16-16,-6 11 0 0,2-2-80 0,4-9-16 16,0 0 0-16,-2 12 0 0,-1-3-128 0,1 1-16 15,2-10-16-15,-4 12 0 0,1 0-160 0,2-3 0 16,-2 2 144-16,1 1-144 0,-1-1 0 0,0-1 0 0,3-10 0 16,-2 14 128-16,-2 1-128 0,0-2 0 0,0-3 0 0,0 1 0 15,0 2 0-15,0-2 128 0,-1 1-128 0,0-3 0 16,-2 2 128-16,2 0-128 0,0 2 160 0,0-1-160 15,0-1 224-15,1-4-48 0,4-7-16 0,-6 10 0 16,2-1 96-16,4-9 32 0,-5 9 0 0,5-9 0 16,0 0-288-16,0 11 160 0,0 1-160 0,2 0 128 15,0-2-128-15,-2-10 128 0,0 0-128 0,1 13 128 16,2 0 0-16,0-1-128 0,-3-12 192 0,0 15-64 16,0-1-128-16,0-1 0 0,1-1 0 0,-1-3 0 15,-1 1 0-15,1 1 0 0,0-11-160 0,0 13 160 16,0-4 0-16,0-9 0 0,-2 12 0 0,2-2 0 15,0-10 192-15,2 10 0 0,-2-10-16 0,4 12 0 0,-2-1-176 16,-2-11 192-16,0 10-192 0,0 0 192 0,3 2-192 16,-3-12 160-16,-1 9-160 0,1 2 160 0,1-1-160 0,-1 1 0 15,0-11 144-15,0 11-144 0,0 0 128 0,0-1-128 16,1 1 128-16,-1-2-128 0,0-9 192 0,1 11-48 16,2 0 0-16,0-2 0 0,-3-9-144 0,2 12 160 15,1-2-160-15,1 1 160 0,-2-1-160 0,1 2 0 16,-3-12 144-16,4 10-144 0,0 3 0 0,0-2 0 15,-2 0 0-15,0 0 128 0,-1-1-128 0,0 1 0 16,-1-1 0-16,0 1 0 0,0-11 0 0,2 13 128 16,-1-2-128-16,-1 0 0 0,0-11 0 0,1 13 0 15,-1-3 0-15,1 1 128 0,1-1-128 0,-1-1 144 0,-1-9-144 16,3 12 160-16,-1-2-160 0,-2-10 128 16,3 11-128-16,1 2 128 0,-2-4-128 0,-2-9 0 0,4 10 144 0,-1 1-144 15,0-1 0-15,-3-10 0 0,2 12 0 0,1-2 128 16,-2 1-128-16,0-1 0 0,-1-10 0 0,3 13 128 15,-2 0-128-15,-1-4 0 0,-1 2 0 0,0-1 128 16,1-1-128-16,0 2 0 0,0-1 0 0,-2-1 0 16,2-9 0-16,-2 12 144 0,0 1-144 0,2-2 0 15,0-11 144-15,-1 13-144 0,1-2 0 0,0 1 144 16,0-12-144-16,-1 13 0 0,1-1 0 0,0-3 128 16,0 1-128-16,0 1 0 0,0-11 0 0,-1 13 0 15,-1 0 128-15,1-1-128 0,0-1 0 0,-1-1 128 16,2-10-128-16,-1 14 160 0,-2-4-160 0,1 1 160 15,-1-2-160-15,1 1 160 0,-1 1-160 0,0-1 160 16,3-10-160-16,-2 13 0 0,-1-1 0 0,1-2 0 0,-1 1 0 16,3-11 0-16,-3 12 128 0,1-2-128 0,2-10 0 0,-4 10 0 15,1 0 0-15,3-10 0 0,-2 10 0 0,2-10 0 16,-3 13 128-16,3-13-128 0,-3 10 0 0,1 1 0 16,2-11 0-16,-3 12 0 0,1-3 0 0,2-9 0 15,-6 10 0-15,2-2 0 0,4-8 0 0,-2 9 0 16,2-9 128-16,-4 11-128 0,0-2 0 15,4-9 0-15,-4 10 0 0,1 1 0 0,3-11 0 0,-3 7 0 16,-3 1 0-16,6-8 0 0,-5 9 0 0,1-1 0 16,4-8 128-16,-5 11-128 0,0-4 0 0,5-7 0 15,-8 9 0-15,3 1 0 0,5-10 0 0,-5 10 0 16,-2-1 0-16,2 0 0 0,1 0 0 0,0 1 0 16,-3-3 128-16,4 1-128 0,3-8 0 0,-6 11 0 15,-1-1 0-15,1-3 0 0,6-7 0 0,-6 7 0 0,-2 0 128 16,1 1-128-16,0 0 0 0,0-2 160 0,2 3-160 0,-2-4 160 15,-3-2-160-15,2 2 0 0,2 0 0 0,-1 2 128 16,-1-1-128-16,2 1 0 0,6-7 0 0,-9 8 128 16,-3-2-128-16,3 2 0 0,4-1 0 0,5-7 0 15,-10 8 0-15,3-1 0 0,-1 0 0 0,1 1 0 16,1-3 0-16,-2 3 0 0,-4 0 0 0,3-1 0 16,1 0 0-16,2 1 0 0,-1-2 0 0,-1 2 0 15,-1-1 0-15,0-1 0 0,0 2 128 0,0 0-128 16,0 0 0-16,1-1 0 0,0 0 0 0,2-1 0 15,-2 1 0-15,1-1 0 0,7-6 0 0,-6 7 0 16,-2-1 0-16,8-6-176 0,-8 8 16 0,8-8 0 16,-8 7-1216-16,8-7-240 15,-9 8-48-15,9-8-16 0,-8 4-2048 0,0-1-416 0</inkml:trace>
  <inkml:trace contextRef="#ctx0" brushRef="#br0" timeOffset="38443.82">26774 16528 8287 0,'0'0'736'0,"0"0"-592"0,0 0-144 0,0 0 0 16,0 0 2384-16,0 0 448 0,0 0 96 0,0 12 16 15,0-12-1536-15,0 0-288 0,-3 10-64 0,3-10-16 16,0 0-368-16,-3 12-80 0,3-12-16 0,-3 9 0 15,3-9 128-15,0 0 0 0,0 0 16 0,0 0 0 16,0 0 240-16,0 0 32 0,0 0 16 0,0 0 0 16,0 0 0-16,0 0 0 0,0 0 0 0,0 0 0 15,0 0-112-15,0 0 0 0,0 0-16 0,9-4 0 0,-9 4-304 0,10-7-48 16,-3 1-16-16,3-2 0 0,-1-1-240 0,0 0-48 16,1 0-16-16,1 0 0 0,0-2 48 0,1-1 0 15,-1-1 0-15,0 0 0 0,2 0-64 0,0-1-16 16,2-3 0-16,0-1 0 0,2-1-48 0,2 3 0 15,-1-1 0-15,3 0 0 0,1-2 112 0,1 2 16 16,-1-3 0-16,1 0 0 0,-1 2-64 0,1-2 0 16,2 1 0-16,0 0 0 0,0-1 64 0,-1 0 0 15,1 0 0-15,0 1 0 0,0-1-64 0,-1 1-16 16,-1-2 0-16,-1 1 0 0,0 1-176 0,-1-2 160 16,0 1-160-16,-1-2 160 0,0 1-160 0,1-1 128 15,4 3-128-15,-1-1 128 0,2-1-128 0,1 2 128 0,0-2-128 16,-1 1 128-16,-3 3-128 0,2-2 0 15,0 2 144-15,-2-3-144 0,0 3 128 0,-1-1-128 16,-3 1 160-16,1 0-160 0,-1-1 128 0,0 2-128 0,-2-3 0 0,0 2 0 16,0-3 144-16,0 3-144 0,1 0 128 0,-1-2-128 15,0-2 128-15,1-1-128 0,0 1 0 0,2 1 128 16,1 2-128-16,-1 0 0 0,3 2 0 0,-3-1 128 16,1 4-128-16,-1 0 0 0,-3 0 0 0,-2 0 128 15,1 0-128-15,1-1 0 0,0 1 0 0,0-3 128 16,-1 2-128-16,1 1 192 0,0-3-192 0,-1 2 192 15,1 1-192-15,0-2 0 0,-2 4 144 0,-1 0-144 16,-1-3 128-16,0 2-128 0,0 2 128 0,0-2-128 16,0 1 0-16,0 1 0 0,-2 0 0 0,0 0 128 15,0 1-128-15,1 0 0 0,-2 0 128 0,0 0-128 16,-2-1 0-16,3 0 144 0,-5 6-144 0,1 1 0 0,-1-4 144 0,2 1-144 16,0-1 0-16,0-1 144 0,1 0-144 0,-1 1 0 15,9-9 0-15,-3 4 0 0,-1 3 0 0,1-3 128 16,-1 2-128-16,0 2 0 0,0-2 128 0,-1 0-128 15,-3 1 0-15,3-1 128 0,2 0-128 0,1 2 0 16,-4 1 144-16,2-1-144 0,-1 1 128 0,1-4-128 16,-4 2 128-16,2 2-128 0,-1 1 0 0,1-2 0 15,-3-1 0-15,-1 2 128 0,1 1-128 0,1-2 0 16,-2 2 0-16,1-1 128 0,-2 2-128 0,2 1 0 16,1-4 0-16,-1 2 0 0,-2-1 0 0,2 1 128 15,0-1-128-15,1 2 0 0,-4-3 0 0,2 0 128 16,-1 0-128-16,4 1 0 0,-3-1 0 0,1 0 144 0,3-1-144 15,-4 1 0-15,1 1 128 0,0 1-128 0,0-1 0 16,0 1 0-16,1-1 0 0,0 1 0 0,0-2 128 0,-1 2-128 16,-2 0 0-16,1 1 0 0,1-1 0 15,-2 0 0-15,-6 6 128 0,8-7-128 0,-1 0 0 0,-1 0 0 16,-6 7 0-16,7-7 160 0,1 0-160 0,-1 2 128 16,0 0-128-16,-7 5 192 0,6-8-192 0,1 0 192 15,-1 2-192-15,1-1 160 0,-7 7-160 0,6-8 160 16,-6 8-160-16,8-8 128 0,0 2-128 0,-1 1 128 15,-1-2-128-15,-1 1 160 0,-1-4-160 0,-4 10 160 16,7-9-160-16,-7 9 0 0,6-7 0 0,-6 7 128 16,3-10-128-16,0 1 0 0,2 1 0 0,-1 2 128 15,-2-1-128-15,-2 7 0 0,0 0 0 0,8-10 0 16,3 1 0-16,-4 0 0 0,-1 0 0 0,-6 9 0 0,5-7 0 0,0 1 128 16,0 0-128-16,2-3 0 0,-1 0 128 15,1 1-128-15,-3 0 128 0,2 2-128 0,1-2 128 0,-1 0-128 16,-2-1 0-16,3 0 128 0,-2 1-128 0,0 0 128 15,0-1-128-15,1 3 128 0,-6 6-128 0,6-9 0 16,1-2 0-16,0 2 0 0,-7 9 0 0,6-10 0 16,-1-1 128-16,0 3-128 0,0 1 0 0,0-1 0 15,-5 8 0-15,6-11 0 0,-1 0 0 0,-1 0 0 16,-2 1 128-16,2 1-128 0,-4 9 0 0,4-12 0 16,0 3 0-16,-1-3 128 0,-1 2-128 0,1 2 0 15,-3 8 144-15,3-13-144 0,-2 8 0 0,1-2 128 16,0-1-128-16,-1 0 0 0,0 1 0 0,1-1 144 15,-2-1-144-15,1 1 0 0,0-10 128 0,1 3-128 16,-2 2 0-16,1 1 0 0,-1 1 0 0,0 0 0 0,0-2 0 16,0 0 0-16,1 3 0 0,-1-3 0 0,-1 1 0 0,1 0 0 15,0 2 128-15,0 1-128 0,0-4 0 0,1 2 0 16,-1-2 0-16,0 0 0 0,0 0 0 0,2 0 0 16,0 0 0-16,-1 0 0 0,-1-1 0 0,0 1 0 15,0 2 0-15,0-1 0 0,0 1 0 0,0-1 0 16,0-1 0-16,-1 1 0 0,0 2 0 0,0 1 0 15,-1-4 128-15,1 1-128 0,1 0 0 0,-1 0 0 16,-2-1 0-16,2 2 128 0,-2-2-128 0,2-3 0 16,-2 2 144-16,1 1-144 0,-1-4 0 0,0 0 144 15,1 0-16-15,-1 1-128 0,-2-3 192 0,1 2-64 16,1 0-128-16,1 0 128 0,-1-2-128 0,1 2 128 0,0 2-128 16,1 1 0-16,0-1 0 0,-1 0 0 0,1-2 0 0,0 1 0 15,1 2 0-15,0-1 0 0,-2-2 0 0,1 3 0 16,0 0 0-16,0-1 0 15,1 1 0-15,-2 0 0 0,1 1 0 0,-2 0 0 0,1-1 128 0,-1 1-128 16,0-1 0-16,1 1 128 0,-1 0-128 0,1 1 0 16,-2-1 144-16,0 2-144 0,1-1 0 0,1 0 0 15,-4-1 0-15,4 1 0 0,-1-1 0 0,1 2 0 16,-2-1 0-16,1 1 0 0,-1 1 0 0,2-2 0 16,0 2 0-16,1 1 0 0,-3 0 0 0,1-1 0 15,1 0 0-15,2 10 0 0,-1-10 0 0,-1 0 0 16,0 1 0-16,2 9 0 0,0-9 0 0,0 1 0 15,-2 1 0-15,2 7 0 0,2-10 0 0,-2 0 0 16,-2 2 0-16,2 8 0 0,3-9 0 0,-2 0 0 0,-1 9 0 0,0-9 0 16,0 9 0-16,3-9 0 0,-3 9 0 0,1-10 0 15,-1 10 0-15,0 0 0 0,4-9 0 0,-4 9 0 16,4-6 0-16,-4 6 0 0,0 0 0 0,0 0 0 16,3-11 0-16,-3 11 0 0,0 0 0 0,0 0 0 15,5-9 0-15,-5 9 0 0,0 0 0 0,0 0 0 16,0 0 0-16,5-8 0 0,-5 8 0 0,0 0 0 15,0 0 0-15,0 0 0 0,5-5 0 0,-5 5 0 16,0 0 0-16,7-6 0 0,-7 6 0 0,0 0 0 16,0 0 0-16,0 0 0 0,0 0 0 0,0 0 0 15,0 0 0-15,0 0 0 0,0 0 0 0,0 0 0 16,0 0 0-16,0 0 0 0,0 0 0 0,0 0 0 16,0 0 0-16,0 0 0 0,0 0 0 0,0 0 0 0,8-7 0 15,-8 7 0-15,0 0 0 0,0 0 0 0,0 0 0 0,0 0 0 16,5-8 0-16,-5 8 0 0,0 0 0 0,0 0 0 15,0 0 0-15,0 0 0 0,0 0 0 0,0 0 0 16,0 0 0-16,0 0 0 0,0 0 0 0,0 0 0 16,4-4 0-16,-4 4 0 0,0 0 0 0,0 0 0 15,4-5 0-15,-4 5 0 0,2-4 0 0,-2 4 0 16,0 0 0-16,0 0-128 0,4-6 128 0,-4 6-192 16,0 0 192-16,0 0-192 15,4-11-256-15,-4 11-64 0,0 0-16 0,5-6 0 16,-5 6-432-16,0 0-96 0,0 0-16 0,7-7 0 15,-7 7-1248-15,9-6-256 0,-9 6-48 0,6-7-10352 16,-6 7-2064-16</inkml:trace>
  <inkml:trace contextRef="#ctx0" brushRef="#br0" timeOffset="39531.03">29357 12518 3679 0,'0'0'320'0,"0"0"-320"0,0 0 0 0,0 0 0 15,0 0 4208-15,0 0 768 0,0 0 144 16,0 0 48-16,-9 0-2864 0,9 0-560 0,0 0-112 0,0 0-32 16,0 0-480-16,0 0-96 0,6-8-32 0,1-1 0 15,1-2 16-15,1 2 0 0,0-1 0 0,2-1 0 16,0 1-272-16,1-2-48 0,0 0-16 0,-1 1 0 15,1-1-240-15,-1 0-48 0,-2-1-16 0,2 0 0 16,3 1-32-16,-3-1 0 0,0-1 0 0,-1 0 0 16,-1-1-64-16,2-2-16 0,-2 0 0 0,1 0 0 15,-1 2 80-15,2-3 16 0,1-1 0 0,-1 1 0 16,1-3-48-16,1 0-16 0,1 2 0 0,3-3 0 16,-8 11-144-16,3-2-16 0,1-1-128 0,3-2 192 15,2-1-48-15,0 0-16 0,1 0 0 0,0-1 0 0,19-16 48 16,-7 5 0-16,-6 5 0 0,0 0 0 0,1 1 48 0,-1 1 16 15,-2 1 0-15,-2 0 0 0,-1 3 0 0,0-5 0 16,0 3 0-16,-1-6 0 0,0 2-64 0,0 2-16 16,2 0 0-16,0 0 0 0,-1-5-160 0,2 3 160 15,3 2-160-15,1-3 160 0,1 1-160 0,0 1 160 16,2-1-160-16,0 4 160 0,-1-5-160 0,0 1 192 16,-2 1-192-16,0-1 192 0,0 3-64 0,0-3 0 15,0-1 0-15,-1 1 0 0,-2-2-128 0,0 0 160 16,-3 0-160-16,3 0 160 0,0 1-160 0,0 1 192 15,1-4-192-15,2 2 192 0,1 0-64 0,3 1-128 16,3 3 192-16,-3-1-64 0,-5-3 0 0,2 2-128 16,4 1 192-16,1-1-64 0,-2 1-128 0,-2 1 160 0,0-2-160 15,-2 2 160-15,-1 0-160 0,-2-3 192 0,-1 0-192 16,2-5 192-16,-1 0-64 0,2 2 0 0,0 0 0 0,2-2 0 16,2 0-128-16,-1 2 192 0,0 0-192 0,1 2 192 15,-2-1-192-15,0 1 192 0,-1-3-192 0,2 2 192 16,0-2-192-16,0 0 192 0,-3 1-192 0,-2-1 192 15,0-1-192-15,1 1 160 0,-3 2-160 0,-2 1 160 16,1 0-160-16,1 0 0 0,0-3 144 0,1 3-144 16,0 1 0-16,1 2 0 0,1 0 0 0,2 1 128 15,1 0-128-15,-1 0 0 0,-1 0 0 0,0 1 0 16,1 0 0-16,-1 0 0 0,-2-1 0 0,-1 3 0 16,-2-1 0-16,-2-4 0 0,-7 13 0 0,-1-2 0 15,1 1 0-15,0-1 0 0,1-3 0 0,0 2 0 16,-2-4 0-16,1 2 128 0,9-15-128 0,-3 6 0 15,-4 4 0-15,-1 3 0 0,-1 1 0 0,-1 4 128 0,2-1-128 0,-1 2 0 16,0-1 0-16,1 2 0 0,-1-2 0 0,2 4 0 16,2 1 0-16,0-1 0 0,2-1 0 0,2 1 0 15,-1 1 0-15,1 1 0 0,-3-3-144 0,2 1 144 16,2 0-160-16,1 1 160 16,0-3-1088-16,1 4-128 0,1-1-32 0,1-1 0 15,-1 1-928-15,1-4-192 0,-2 3-48 0</inkml:trace>
  <inkml:trace contextRef="#ctx0" brushRef="#br0" timeOffset="40395.11">32978 9241 36687 0,'-23'-14'1616'0,"6"5"352"0,-1 0-1584 16,-3-2-384-16,2 1 0 0,-3-1 0 0,-1-2 0 0,1-2 0 0,-1-2 0 0,-2-3 0 16,2-2 128-16,-5-1-128 0,-3-1 0 0,0 1 128 15,-1 1 64-15,0-2 0 0,-1-2 0 0,2 1 0 16,-4 2 352-16,-1-5 80 0,1 1 16 0,-1-2 0 16,1 1 0-16,1 2 0 0,-3-2 0 0,1 0 0 15,-5-2 16-15,-8-4 16 0,-7-3 0 0,-3 1 0 16,-1 0-16-16,4 0 0 0,1-2 0 0,2-1 0 15,2-1-192-15,-4 0-32 0,-2 1-16 0,-2 2 0 16,0-3-32-16,-1 0-16 0,0-3 0 0,7-1 0 0,2-2-112 0,3-1 0 16,4-2-16-16,-2 0 0 0,-2 4-240 0,-2 2 176 15,-3 2-176-15,-2 3 160 0,0 2 16 16,2 1 0-16,1 1 0 0,3 0 0 0,2 4-176 0,1 0 0 16,-4-3-192-16,-1 2 192 0,-1 1-160 0,-3 3 160 15,-1 3 0-15,0 1-144 0,0-2 144 0,7 4 0 16,4 2 0-16,3 0 0 0,-1 1 0 0,2 1 0 15,-2 2 0-15,1 0 0 0,3 1 0 0,0 1 0 16,0 0 0-16,2 1 0 0,3 2 0 0,4 0 0 16,3 1 0-16,3 2-128 0,5 0 128 0,1 0 0 15,1 0 0-15,4 1-128 0,2 3-80 0,3-1-16 0,1 0 0 16,7 4 0 0,-7-5-1472-16,7 5-288 0,0 0-64 0,0 0-11520 15,0 0-2304-15</inkml:trace>
  <inkml:trace contextRef="#ctx0" brushRef="#br0" timeOffset="41096.94">23816 13614 22111 0,'-18'-5'976'0,"5"2"208"0,-3 3-944 0,2 0-240 0,2 3 0 0,3-1 0 16,0 0 3552-16,9-2 672 0,0 0 128 0,0 0 16 16,1 11-3136-16,6 1-624 0,3 1-128 0,5-1-32 15,3 7 0-15,7 1 0 0,5 2 0 0,4 2 0 16,1 2 80-16,5 4 16 0,4 1 0 0,5 4 0 15,0 3 64-15,2 0 16 0,1 0 0 0,8 2 0 16,4 4-352-16,8 5-64 0,6 1-16 0,0 8 0 0,-1 2-192 16,3 2 176-16,-1-7-176 0,9 6 160 0,-38-28-160 15,9 9 0-15,4 6 0 0,6 5 128 0,5 5 64 0,6 2 0 16,6 2 0-16,0 1 0 0,75 56 192 0,-29-20 32 16,-19-13 16-16,-8-7 0 0,-5-2-80 0,-10-6-16 15,-6-6 0-15,-9-3 0 0,-4-2-144 0,-1-1-16 16,2 0-16-16,-5-2 0 0,-1-2-160 0,-5-2 128 15,-4-1-128-15,-5-2 128 0,-5-6-128 0,0-2 0 16,2-6 0-16,-1-2 0 16,0-2-1232-16,3-2-336 0,1-2-64 0,-1-3-19280 0</inkml:trace>
  <inkml:trace contextRef="#ctx0" brushRef="#br0" timeOffset="44031.07">5594 17541 27647 0,'0'0'2448'0,"-8"-4"-1952"0,-1 1-496 0,9 3 0 16,-10-1 1600-16,10 1 240 0,0 0 32 0,0 0 16 15,-4-7-1472-15,4 7-288 0,-7-6-128 0,7 6 0 16,0 0 128-16,0 0-128 0,-7-5 0 0,7 5 0 16,0 0 0-16,0 0 0 0,-8-4 0 0,0 0 0 15,8 4 192-15,-10 4-48 0,0-3-16 0,0-1 0 16,-2 1 336-16,1 3 64 0,-1 0 16 0,0 1 0 15,-1 1-32-15,1 0 0 0,1 3 0 0,-1-2 0 16,0 1-32-16,2-1-16 0,-1 3 0 0,1-1 0 16,-2 0-96-16,3 0-32 0,-1 1 0 0,0 2 0 15,1 0-16-15,0 1-16 0,-1 1 0 0,1 2 0 16,1 1-112-16,-1-2-32 0,-3 0 0 0,-1 2 0 0,0 2-160 16,0 1 0-16,0-1 0 0,-2 5 0 0,0 2 160 15,-2 0-160-15,0 4 192 0,-1-1-192 0,-2-2 304 0,2 2-48 16,3 3-16-16,-1-4 0 0,-1-2 16 0,0 0 16 15,2 0 0-15,4-1 0 0,-1 0-96 0,3-5-32 16,3 3 0-16,3 0 0 0,1 0-144 0,1 1 0 16,0-2 0-16,3 2 128 0,6 0-128 0,-1-1 0 15,-2-3 0-15,1 3 0 0,2 0 0 0,0-3 0 16,0-6 0-16,-2 0 0 0,0-1 0 0,0-2 0 16,3-5 0-16,0-1 0 0,-9-5 128 0,12 6-128 15,0-6 128-15,-2 0-128 0,1 0 192 0,0-4-64 16,1-1 0-16,1-2 0 0,0-1 96 0,2 0 16 15,-1-1 0-15,3-2 0 0,0-5 48 0,1-1 16 16,-1-3 0-16,2 2 0 0,1 0-144 0,0-3-32 0,-2-2 0 0,0 0 0 16,0 1-128-16,1 0 0 0,-2-1 0 0,-2-3 128 15,0 2-128-15,-1-5 0 0,0-2 0 0,1 1 0 16,-2-1 0-16,0 0 0 0,1-2 0 0,-6-1 0 16,-2-1 128-16,2 2-128 0,3 2 0 0,-5 1 128 15,-5 0-128-15,3 0 0 0,2 4 144 0,-3 0-144 16,-3 0 256-16,-1 5 0 0,-1 0-16 0,-1 1 0 15,-1-2-48-15,-1 1-16 0,-4 2 0 0,0 2 0 16,-1 1-176-16,1-1 0 0,-2-4 144 0,-1 3-144 16,-1 1 0-16,0 2 0 0,-3 2 0 0,3 0 0 15,0 2 0-15,1 3 0 0,1-1-192 0,0 0 64 16,-1-4-160-16,3 8-32 0,1 0 0 0,1 5 0 16,-2 5-1536-16,1-3-304 0,0 2-64 0,1 4-16 15,2 3-1328-15,0 2-272 0,0 1-48 0</inkml:trace>
  <inkml:trace contextRef="#ctx0" brushRef="#br0" timeOffset="44351.15">5231 17968 20271 0,'0'0'1792'0,"-11"6"-1424"15,1-2-368-15,2 2 0 0,1 1 2368 0,7-7 416 16,0 0 80-16,0 0 16 0,0 0-1856 0,-4 9-384 16,4-9-64-16,0 0 0 0,0 0-112 0,3 11-16 0,2 0 0 0,-5-11 0 15,7 9 112-15,-1-2 16 0,2 0 0 0,-1 1 0 16,-7-8 0-16,7 11 0 0,0 0 0 0,-2 2 0 16,0-2-144-16,-1 1-32 0,0-1 0 0,0 2 0 15,0 2-208-15,0-4-64 0,0-2 0 0,2-1 0 16,1 1 16-16,1-3 0 0,1-2 0 0,0-2 0 15,0-1 64-15,3 1 16 0,2-4 0 0,0 0 0 16,2-3-224-16,1-1 0 0,3 3 0 0,1-4 0 16,-2-3-1232-1,3 0-352-15,3 1-64 0,0-1-15216 0</inkml:trace>
  <inkml:trace contextRef="#ctx0" brushRef="#br0" timeOffset="45004.25">6283 17202 13823 0,'0'0'1216'0,"0"0"-960"0,-6-7-256 0,6 7 0 0,-6-4 3632 0,6 4 672 16,0 0 144-16,0 0 32 0,-9 2-3408 0,9-2-688 15,-11 6-128-15,4 2-16 0,0 1-240 0,0 2-240 16,-3-1 48-16,0 4 16 0,-1 6-48 0,1 1-16 15,-2-6 0-15,-2 9 0 0,-2 3 240 0,2 2 208 16,1 0-32-16,-2 2-16 0,0 3 304 0,0-3 64 16,0 0 16-16,2-2 0 0,0-3-240 0,1-2-48 15,3-2-16-15,1-3 0 0,1-3-240 0,3-3 0 16,4-3-192-16,0-10 192 16,0 0-2048-16,0 0-288 0,0 0-64 0</inkml:trace>
  <inkml:trace contextRef="#ctx0" brushRef="#br0" timeOffset="45269.17">6318 17114 13823 0,'0'0'1216'0,"0"0"-960"0,0 0-256 0,-7 7 0 16,3 2 3968-16,4-9 768 0,-1 13 128 0,2 0 48 0,3 2-3888 15,0-1-768-15,1 0-256 0,2 3 160 0,-1 3-32 0,2-1 0 16,3 2 0-16,-1 0 0 0,1 1-128 0,0 4 0 16,2 3 0-16,-1-2 128 0,-1-2-128 0,-1 0 0 15,-1-4-160-15,0-2 160 0,-1 2-272 0,-1-4 32 16,-1-3 16-16,-1 1 0 16,0-4-288-16,-2 1-48 0,-3-12-16 0,1 13-8320 15,1 0-1680-15</inkml:trace>
  <inkml:trace contextRef="#ctx0" brushRef="#br0" timeOffset="45459.54">6142 17549 21183 0,'6'-11'944'0,"-2"5"192"0,0-2-912 0,4 1-224 0,5 2 0 0,1 0 0 16,2-2 4304-16,4 1 816 0,2 1 176 0,1-1 16 15,-1-1-4416-15,2 1-896 0,1 1-192 0,-2 0-16 32,-1-2-1904-32,2 0-384 0,-1-1-80 0</inkml:trace>
  <inkml:trace contextRef="#ctx0" brushRef="#br0" timeOffset="46486.53">16732 17496 21183 0,'0'0'1888'0,"0"0"-1504"16,4-11-384-16,-2-2 0 0,0 1 2208 0,0 0 368 15,1 2 80-15,0-2 16 0,-2 0-1520 0,1 2-320 16,4 1-48-16,-4-4-16 0,1 2-288 0,0-2-64 16,-2 3-16-16,0-1 0 0,0 2-144 0,-1 9-16 15,4-11-16-15,-4 11 0 0,0 0 16 0,0 0 0 16,0 0 0-16,0 0 0 0,0 0 80 0,0 0 0 16,-9-6 16-16,0 10 0 0,1 7-208 0,-2 0-128 0,-1 4 160 0,0 4-160 15,-2 5 128-15,-2 4-128 0,0 4 0 0,-2 0 144 16,-2-2 160-16,-1 7 16 0,-1 1 16 0,-1 1 0 15,-3 0-64-15,1 5-16 0,0 1 0 0,3 1 0 16,-1 3-80-16,3-4-32 0,4 1 0 0,3-6 0 16,4-1-144-16,3-5 128 0,1-5-128 0,5-2 128 15,3-3-128-15,1-5 160 0,2-3-160 0,5-4 160 16,-1-2-160-16,4-1 192 0,0-3-192 0,2-2 192 16,2-2-192-16,1-1 0 0,0-2-192 0,0-1 192 15,-2-1 0-15,0 2 0 0,0-2 0 0,-1-1 0 16,-1-1 0-16,1 0 0 0,-2-2 0 0,1 1 0 15,-2-4 416-15,2 0 0 0,0-2 0 0,1 1 0 16,-2-1 32-16,1-2 0 0,0-6 0 0,1 3 0 16,0-1-288-16,2 1-160 0,-1-7 192 0,1 0-192 0,-2-1 160 0,-1-3-160 15,-2-2 128-15,0-2-128 0,1-2 160 0,-1-1-160 16,-4 1 192-16,-1-3-192 0,-2 1 0 16,-2-1 0-16,-1 1 0 0,-4-3 0 0,0-2 160 0,-3 2-160 15,-3 5 128-15,-2 2-128 0,4 13 0 0,-3-1 0 16,-2-3 0-16,-1 3 0 0,-2-1 0 0,-1 0 0 15,1 1-144-15,-1 3 144 0,-9-9-240 0,3 4 64 16,2 5 16-16,2 7 0 16,4-1-224-16,1 5-64 0,3-1 0 0,0 3 0 15,1 2-400-15,6 2-96 0,-8-4-16 0,8 4-11344 16,-11-1-2288-16</inkml:trace>
  <inkml:trace contextRef="#ctx0" brushRef="#br0" timeOffset="46800.78">16600 17699 27647 0,'0'0'2448'0,"0"0"-1952"0,0 0-496 0,0 0 0 16,0 0 2432-16,0 0 400 0,0 0 80 0,11 1 16 15,2 0-2368-15,1 0-560 0,0 1 0 0,3 0 0 16,2-2 192-16,1 2 0 0,1 0 0 0,1 1 0 16,1-3-192-16,1 0 0 0,2 0 0 0,-2-3 0 0,-2 1 0 0,-1 2 128 15,1 0-128-15,-1-2 0 0,-4 2 0 0,-3-2 0 16,-2 2 128-16,0 0-128 0,-2 0 0 0,2 0 0 16,-3 0 0-16,-9 0 0 15,10 2-256-15,-10-2-128 0,11 3-16 0,-11-3-16 16,12 4-544-16,-12-4-128 0,9-5 0 0,0 3-9376 15,1-2-1872-15</inkml:trace>
  <inkml:trace contextRef="#ctx0" brushRef="#br0" timeOffset="47327.45">17678 16804 11967 0,'0'0'1072'0,"0"0"-864"0,0 0-208 0,0 0 0 0,0 0 3840 0,0 0 704 16,0 0 160-16,0 0 32 0,0 0-3152 0,0 0-624 16,0 0-128-16,4 15-32 0,-1-1-576 0,1 4-224 15,-2-1 176-15,1 4-176 0,-2 2 0 0,1 2 0 16,-2-1 0-16,0-1-160 0,-3 1 160 0,0-1-160 16,0 1 160-16,-3-2-160 0,-2 0 16 0,1-1 0 15,0-7 0-15,1 2 0 0,-3-3-32 0,-1 0 0 16,3-2 0-16,0-1 0 15,7-10-384-15,0 0-80 0,-4 9 0 0,4-9-16 16,0 0-1648-16,0 0-336 0,0 0-64 0,0 0-16 0</inkml:trace>
  <inkml:trace contextRef="#ctx0" brushRef="#br0" timeOffset="48051.6">17720 16743 12895 0,'0'0'1152'0,"0"0"-928"0,-6-5-224 0,6 5 0 0,-7-3 4080 0,7 3 768 16,0 0 144-16,0 0 48 0,0 0-3616 0,0 0-720 15,0 0-128-15,0 0-48 0,0 0-272 0,0 0-64 16,0 0-16-16,0 0 0 0,0 0 208 0,0 0 64 16,0 0 0-16,0 0 0 0,0 0 160 0,0 0 32 15,0 0 16-15,12 1 0 0,-2-1 112 0,-10 0 32 16,12 0 0-16,0-1 0 0,-2-2-64 0,1 2-16 16,-1 0 0-16,2 0 0 0,-1 1-368 0,4 0-80 15,2-3-16-15,0 3 0 0,-2 3-256 0,2-2 0 16,-1 4 128-16,1-2-128 0,-1 1 0 0,-2 1 0 15,-1 0 0-15,0 2 0 0,-4 0 0 0,-1 1 0 0,0 0-144 0,-8-8 144 16,2 12-240-16,-2-2 48 0,0-10 0 0,-1 12 0 16,-2 0 192-16,-2-2-176 0,-3 1 176 0,-2-1-160 15,-4 0 160-15,-1 0-160 0,-2-4 160 0,0 3-160 16,0-2 32-16,0 2 0 0,2-1 0 0,2 1 0 16,0 1 128-16,1-2 0 0,0-4 0 0,3 0 0 15,0-2 0-15,9-2 0 0,0 0 0 0,0 0 0 16,0 0 0-16,0 0 0 0,0 0 0 0,0 0 0 15,0 0 0-15,0 0-240 0,0 0 64 0,0 0 16 16,0 0-64-16,0 0-16 0,0 0 0 0,0 0 0 16,0 0 240-16,10 6-144 0,-3-6 144 0,1 1-128 15,1-1 128-15,1 1 0 0,2 1 0 0,0 0 0 16,1-1 0-16,0 2-160 0,10 1 160 0,-2 1-208 0,-1 0 208 0,-6 2 0 16,-2-1 0-16,-3 2 0 0,-1 3 0 0,-3-2 0 15,-1 1 0-15,-1 2 0 0,-2 1 0 0,-2 1 0 16,-2 1 0-16,-1-4 0 0,1 1 192 15,-2 1-64-15,0 0 0 0,-2-1-128 0,0 0 304 0,-1-2-48 16,0-1-16-16,-1-1 0 0,-2 1-32 0,-2-2 0 16,0-5 0-16,-1 4 0 0,-3-1 0 0,0 0 0 15,0-2 0-15,-2 1 0 0,-2-3 64 0,0-1 16 16,1 0 0-16,0-1 0 0,-3-1-288 0,0 0 160 16,1-2-160-16,-2 0 128 0,1 0-272 0,1 1-64 15,1-3-16-15,0 2 0 16,1-4-1552-16,2 0-304 0,0 0-64 0,3 1-15024 0</inkml:trace>
  <inkml:trace contextRef="#ctx0" brushRef="#br0" timeOffset="48969.03">26949 17377 13823 0,'0'0'1216'0,"0"0"-960"0,0 0-256 0,3-10 0 16,-1 4 3664-16,-2 6 688 0,0 0 144 0,0 0 32 16,0 0-3200-16,0 0-640 0,0 0-128 0,0 0-32 0,0 0-272 0,0 0-64 15,0 0-16-15,-10 8 0 0,-1 2 208 0,0 3 64 16,-1 3 0-16,-1 2 0 0,-3 2 128 0,-1 0 48 15,-1 3 0-15,-1 1 0 0,-4 5-240 0,0 4-64 16,-2 2 0-16,0 1 0 0,-1 2-96 0,-1 4-32 16,0 1 0-16,-2 4 0 0,2 4 16 0,3 0 0 15,3-6 0-15,4 1 0 0,2-3 96 0,2-4 16 16,2-4 0-16,3-4 0 0,4 2-96 0,2-8-16 16,0-3 0-16,5-1 0 0,0-6-208 0,3-1 144 15,6-4-144-15,1-1 128 0,0-2-128 0,5-7 160 16,6 0-160-16,1-7 160 0,1-2 160 0,1 0 16 15,2-4 16-15,-1-3 0 0,1-2 96 0,-2-2 32 16,1-3 0-16,-2-3 0 0,-12 9-48 0,3-5-16 0,0-3 0 16,1-5 0-16,1-5-128 0,-1-3-32 0,0-5 0 15,0 2 0-15,18-33-128 0,-9 13-128 0,-6 4 144 0,-4 6-144 16,-6 4 128-16,0 1-128 0,-3 4 0 0,-4 5 0 16,-4 0 128-16,-3 7-128 0,0 5 0 0,-2 2 0 15,-3-2 0-15,-1 7 0 0,0 4 0 0,0 2 0 16,0-3-304-16,0 5-48 0,1 5-16 0,0-2 0 31,-1 1-480-31,1-1-112 0,8 7 0 0,-9-4-16 0,0 2-1648 16,1 0-320-16,-1 0-64 0,0 2-12864 0</inkml:trace>
  <inkml:trace contextRef="#ctx0" brushRef="#br0" timeOffset="49222.02">26563 17894 35647 0,'0'0'1584'0,"0"0"320"0,0 0-1520 0,0 0-384 15,0 0 0-15,5 11 0 0,2-1 224 0,2-4-32 16,2 2 0-16,2 0 0 0,1 0-32 0,4 0-16 16,2-2 0-16,1 2 0 0,1-1 48 0,1-2 16 15,3-3 0-15,0 2 0 0,0 2-80 0,-1-3 0 16,-1 1-128-16,-2 0 192 0,0 0-192 0,-2-2 0 15,-4-4 0-15,1 2 0 0,-1 2-192 0,-2-2-64 16,1-3-32-16,-1 0 0 16,2-1-1664-16,-2-3-336 0,0-3-64 0,2-3-7184 0,1-2-1424 15</inkml:trace>
  <inkml:trace contextRef="#ctx0" brushRef="#br0" timeOffset="49703.48">27551 16837 27519 0,'0'0'1216'0,"0"0"256"0,0 0-1168 0,11-4-304 16,-1 3 0-16,-10 1 0 0,11-4 256 0,-1 1 0 15,1 2 0-15,-11 1 0 0,10-2-256 0,-10 2 0 16,0 0 128-16,9-3-128 0,-9 3 272 0,0 0 0 16,0 0 0-16,0 0 0 0,0 0 432 0,0 0 96 15,0 0 16-15,-6-8 0 0,6 8 96 0,-9-7 32 16,-1 5 0-16,1 0 0 0,-1 1-320 0,10 1-64 15,-9 0-16-15,9 0 0 0,-12 4-352 0,3 1-64 16,1-2 0-16,-1 3-128 0,0 1 240 0,0 1-64 16,0-1-16-16,-1 5 0 0,0 1 208 0,0 4 32 15,-1-1 16-15,-1 3 0 0,1 2 16 0,-1-1 0 0,1 3 0 16,2-3 0-16,0 2-144 0,4-1-32 0,1-2 0 16,3 2 0-16,1-3 16 0,5 1 0 0,0-5 0 0,4 0 0 15,2 1 64-15,3-2 16 0,-3-8 0 0,2 1 0 16,2 0-192-16,6 0-32 0,4 1-128 0,6-5 192 31,6 2-1728-31,3-2-336 0,41-4-80 0,-11-2-16288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20:10:50.79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00B0F0"/>
    </inkml:brush>
    <inkml:brush xml:id="br4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26382 3673 13823 0,'-5'-15'608'0,"2"7"128"0,1-3-592 0,0 2-144 0,5-1 0 0,1-1 0 16,2 2 1728-16,2-4 320 0,3 1 64 0,-2 1 16 0,0-8-800 0,1 5-176 16,3 4-16-16,0-2-16 0,-1 1-416 0,-2 4-96 15,0-5-16-15,-3 4 0 0,-7 8-80 0,0 0-32 16,7-6 0-16,-7 6 0 0,0 0 320 0,0 0 64 16,0 0 16-16,-12 6 0 0,-2 2-208 0,-4 4-32 15,-5-3-16-15,-7 4 0 0,-9 1-48 0,-9 3 0 16,-9 0 0-16,-3 7 0 0,-3 0-112 0,7 8-16 15,5 3-16-15,4 5 0 0,2 1-80 0,-2 0-16 16,-3 0 0-16,-4-7 0 0,-5-6-176 0,3-2-32 16,2-1-128-16,6 0 192 0,4 0-16 0,6 1-16 15,5-1 0-15,2 1 0 0,2 0-160 0,3 4 160 16,2 1-160-16,0 3 160 0,1 2-160 0,-3 1 128 16,-3-1-128-16,-1 1 128 0,-1-7 16 0,-3-3 0 0,-3-2 0 15,3-3 0-15,2-1 0 0,2-1 0 0,4 0 0 0,2-3 0 16,3 0-16-16,4-2 0 0,2-2 0 0,3-2 0 15,2-1-128-15,0-3 192 0,4 0-192 0,6-7 192 16,0 0-192-16,0 0 160 0,0 0-160 0,0 0 160 16,0 0-160-16,0 0 160 0,-7 4-160 0,7-4 160 15,-6-1-32-15,6 1-128 0,-4-3 192 0,1-1-64 16,3-1-128-16,2-3 192 0,0 1-192 0,2 1 192 16,1-4-192-16,1-1 160 0,-1-2-160 0,1 0 160 15,1-1-160-15,-1-3 0 0,2 0 0 0,0-3 0 16,0-2 128-16,1-3-128 0,1-2 0 0,1-3 128 15,-2-1-128-15,1-2 0 0,0-2 0 0,-4 2 0 16,-3 3 0-16,-1 2 0 0,0-1 0 0,-2 4 0 16,0 3 0-16,-2 2 0 0,2 2 0 0,0 4 0 0,0 3 0 15,-1 5 0-15,1 6 128 0,0 0-128 0,0 0 0 0,0 0 0 16,0 0 0-16,0 0 0 0,0 0 0 0,0 0 0 16,-1 17-192-16,1-2 192 0,-2 2-208 0,1 4 80 15,0 1 128-15,-3 2-208 0,0 1 80 0,0-1 128 16,0 1-208-16,-1 0 80 0,0 2 128 0,-1-2 0 15,0 2 0-15,1 1 0 0,0-3 0 0,-1-1 0 16,1-4 0-16,1 0 0 0,0-4 0 0,0 1 0 16,-2 0 0-16,2 0 0 0,0-1 0 0,1 1 0 15,-1-1 0-15,1-5 0 0,-3-2 0 0,6-9 0 16,-2 13 0-16,2-13 0 0,-3 8 144 0,3-8-144 16,-1 13 192-16,0-4-192 0,1-9 288 0,-3 11-48 0,3-11-16 0,-3 12 0 15,3-12 16-15,0 0 0 0,0 0 0 0,0 0 0 16,0 0-96-16,0 0-16 0,13 5 0 0,2-4 0 15,3-2 48-15,8-4 0 0,7-5 0 0,10-1 0 16,10-1-176-16,2 0 0 0,1 2 144 0,-5-4-144 16,-11-9 0-16,3 2-160 0,3 3 16 0,-2 3 0 31,-1 0-480-31,-2 4-80 0,-4 1-32 0,-3 4-12640 0,-2 3-2544 0</inkml:trace>
  <inkml:trace contextRef="#ctx0" brushRef="#br1" timeOffset="12992.23">3708 7299 5519 0,'0'0'240'0,"-8"-4"64"0,-1-1-304 0,2 1 0 0,1-3 0 0,6 7 0 16,-9-6 3008-16,2-1 560 0,7 7 96 0,-5-8 32 16,-2 3-2608-16,7 5-528 0,-6-4-112 0,6 4 0 15,-5-6 80-15,5 6 32 0,-6-4 0 0,6 4 0 16,0 0 176-16,0 0 32 0,0 0 16 0,0 0 0 15,0 0-112-15,0 0-32 0,-5-5 0 0,5 5 0 16,-5-2-64-16,5 2 0 0,0 0-16 0,0 0 0 16,0 0 176-16,0 0 32 0,-4 15 16 0,2-4 0 15,2-11-80-15,-3 13-32 0,2 2 0 0,-1-1 0 16,1 3-176-16,1 1-48 0,0 3 0 0,-1 4 0 0,1 0-224 0,0 3-48 16,0 2-16-16,1 3 0 0,-1 1 32 0,1-3 16 15,2 0 0-15,0-2 0 0,-1-2 80 0,1 2 16 16,-2 0 0-16,2 2 0 0,-1 0-16 0,1 9 0 15,1 4 0-15,-7 3 0 0,-2 0-128 0,2 4-32 16,3 1 0-16,0-1 0 0,-1-3-128 0,5 3 192 16,5 1-192-16,-2 9 192 0,-6 3-192 0,-5 2 160 15,-5 0-160-15,1 0 160 0,2-2-160 0,0 4 192 16,0 2-192-16,-1 3 192 0,3 7-16 0,3 1 0 16,4-1 0-16,-6-3 0 0,-5-4-48 0,6 4 0 15,4 7 0-15,0 4 0 0,-4 5 96 0,0-7 16 0,-2-12 0 16,0 6 0-16,0 5-96 0,0 3-16 0,1 9 0 15,1-7 0-15,-3-11-128 0,-1 2 0 0,0 8 0 0,-1 4 0 16,2 7 0-16,-4-9 0 0,-4-10 0 0,2 5 0 16,4 9 0-16,-1-4 0 0,-1 3 0 0,0 0 0 15,-1-2 144-15,1 5-144 0,-1 2 160 0,1 0-160 16,1-4 0-16,-1 3 0 0,-3 0 0 0,2 2 0 16,-1-1 0-16,1-1 0 0,-1-5 0 0,2 2 0 15,-1-1 0-15,2 3 0 0,0 4 0 0,2-7 0 16,-2-8 0-16,1 5 144 0,2 5-144 0,1 0 128 15,-2-6 32-15,2-3 0 0,0-2 0 0,0 5 0 16,-1 0-32-16,1 2-128 0,1 1 192 0,1-6-64 16,-2-2-128-16,0 5 0 0,-3-2 0 0,3 2 128 15,2-2-128-15,-1-6 0 0,-1-7 0 0,2 0 0 16,-1-1 0-16,2 0 0 0,1-1 128 0,1-2-128 0,-1-5 0 16,3-2 0-16,-1-5 0 0,1 0 0 0,-3-2 0 0,4 4 0 15,2 3 0-15,-2 0 0 0,-1 0 144 0,-1-7-144 16,2-6 160-16,-4-5-160 0,-1-5 192 0,1 4-48 15,0 0-16-15,0 4 0 0,1 0-128 0,-1 1 0 16,2-2 0-16,0-1 128 0,2-3-128 0,-1-2 0 16,-1-3 0-16,1-1 128 0,0-2-128 0,-1 1 0 15,-1-2 0-15,1 2 0 0,0-1 0 0,2-1 0 16,0-1 144-16,0 0-144 0,-1-4 0 0,1 1 0 16,0 1 0-16,-2-2 0 0,-1-4 0 0,2 0 0 15,0-4 0-15,-1 0 128 0,-2 0-128 0,0 0 0 16,0 1 0-16,0-3 128 0,2-1-128 0,-2-1 0 15,-2-1 128-15,1-2-128 0,1 1 0 0,-1-2 128 0,-1 2-128 0,1-3 0 16,1-1 0-16,-1 0 0 0,1-12 0 0,-3 10 0 31,3-10-528-31,0 0-32 0,3 9 0 0,-3-9 0 16,0 0-2320-16,4 8-448 0,-4-8-112 0</inkml:trace>
  <inkml:trace contextRef="#ctx0" brushRef="#br1" timeOffset="13975.48">1570 15442 33167 0,'-17'-8'2944'0,"1"1"-2352"16,-1 0-464-16,5-1-128 0,7 1 1136 0,3-1 208 16,-1 2 32-16,6-3 16 0,2 0-800 0,0 0-144 0,0 2-48 0,4-1 0 15,2 2-272-15,2-1-128 0,0 1 128 0,1-1-128 16,4 1 0-16,2-1 0 0,-2 2 0 0,2 1 0 16,1-1 0-16,5 2 0 0,2 1 128 0,2-1-128 15,0 2 0-15,4-2 160 0,1 3-160 0,2 0 160 16,2 3-160-16,2-3 160 0,0 2-160 0,4 3 160 15,3 1-160-15,3 0 192 0,-1 1-192 0,5 1 192 16,7 1-64-16,-1-1-128 0,-1 1 192 0,4 1-64 16,3 6-128-16,-3-8 160 0,-8-5-160 0,6 3 160 15,3-2 48-15,4 5 16 0,1-3 0 0,1 2 0 16,-2-1-224-16,0-2 144 0,0-1-144 0,3 2 128 0,1-3-128 16,2 2 0-16,2 3 144 0,-2-3-144 0,-6-2 128 0,2-1-128 15,4 1 128-15,3-1-128 0,3 1 0 0,1 2 0 16,0 6 0-16,-2-2 128 0,-5-1-128 0,6 1 0 15,4 1 0-15,1-1 0 0,1 3 0 0,-1 0 0 16,-2-2 0-16,6 1 0 0,5-2 0 0,1 1 0 16,2 3 128-16,0-4-128 0,-3-3 0 0,1-2 0 15,2 1 0-15,-1-1 0 0,0 2 0 0,-3-2 0 16,-1-1 0-16,-1-1 0 0,2 0 0 0,-1 0 0 16,-1 2 0-16,-2 0 128 0,-4-5 128 0,3 2 16 15,6 2 16-15,-1 2 0 0,-4 0 80 0,-1 0 16 16,-3-3 0-16,4 2 0 0,2 2-208 0,-2 2-48 15,-5-2 0-15,1 2 0 0,0 0-128 0,5 0 0 0,3 0 0 0,0 1 0 16,-4-3 0-16,0 2 0 0,-1-3 0 0,3 1 0 16,3-3 0-16,-3 0 0 0,-4 2 0 0,1-1 128 15,0-1-128-15,4-1 0 0,9-2 0 0,-9 2 0 16,-12 0 0-16,-1 1 0 0,3 0 144 0,1-1-144 16,6 1 176-16,-2 1-48 0,-5 0 0 0,0 1 0 15,4-1 16-15,-3 5 0 0,2-3 0 0,0 3 0 16,0 1-144-16,-2-1 128 0,-2-3-128 0,1 1 128 15,2-2-128-15,-1 0 0 0,-4 0 144 0,1-1-144 16,-3-1 0-16,5-3 0 0,-3-3 0 0,1 1 128 16,1 0-128-16,-3 0 0 0,-5-1 128 0,-2-1-128 15,-2-2 0-15,2 2 0 0,-1-3 0 0,0 1 128 16,-2 2-128-16,-4 0 0 0,-5 0 128 0,-3 0-128 16,0-1 0-16,-3 2 0 0,1-2 0 0,0 1 128 15,0 2-128-15,-5 0 0 0,-4 0 0 0,-2 2 0 16,-2 0 0-16,-3 2 144 0,-4-2-144 0,-1 3 0 0,-2-2 0 0,-1-1 0 15,-4 0 0-15,2 0 0 0,-2 0 0 0,-2 3 0 16,-3-6-160-16,-1 1 160 16,-3-4-624-16,-1 4 0 0,0-2 0 0,-4 1 0 15,-2-3-3040-15,2-2-624 0</inkml:trace>
  <inkml:trace contextRef="#ctx0" brushRef="#br1" timeOffset="15109.65">13978 15637 7359 0,'0'0'656'0,"0"0"-528"0,0 0-128 0,0 0 0 16,0 0 3840-16,0 0 720 0,0-6 160 0,0 6 16 16,-1-5-2944-16,1 5-608 0,0 0-112 0,-5-4-32 15,-2 0-144-15,2 1-16 0,-1 6-16 0,-2 1 0 16,0-2-240-16,-1 4-48 0,-2-1-16 0,-3 1 0 16,0 3-112-16,-3 3 0 0,-4 0-16 0,-2 4 0 15,-5 2-16-15,1 4 0 0,-3 5 0 0,-3 3 0 16,2-1-32-16,1 4-16 0,-1 6 0 0,2-4 0 15,2-5-16-15,-1 0 0 0,2 0 0 0,3 1 0 0,3 0 0 0,3-6 0 16,-1-5 0-16,1-5 0 0,-1 0-224 0,1-2-128 16,0-3 128-16,5-1-128 0,3 0-192 0,2-1-96 15,7-8-32-15,0 0-11472 16,0 0-2304-16</inkml:trace>
  <inkml:trace contextRef="#ctx0" brushRef="#br1" timeOffset="15377.7">13435 15679 41007 0,'-17'-8'1808'0,"8"6"384"0,9 2-1744 0,0 0-448 0,0 0 0 0,0 0 0 16,0 0 336-16,9 15-16 0,4 0 0 0,4 0 0 15,2 1-320-15,1 5 0 0,-2 4 0 0,3 3 0 16,0 5 0-16,1 1 0 0,2 2 0 0,-1-3 0 15,-1-4 0-15,0-2 0 0,1 0 0 0,-1-1 0 16,-1 0 0-16,1 0 0 0,-3 1 0 0,0 0 0 16,-3-4 0-16,1 0 144 0,0-1-144 0,0-1 0 15,0-3 144-15,0 0-144 0,4 0 0 0,-5-1 144 16,-7-2-352-16,3-1-80 0,2-2-16 0,2-1-12112 16,-3 0-2416-16</inkml:trace>
  <inkml:trace contextRef="#ctx0" brushRef="#br1" timeOffset="16627.09">2674 6524 21183 0,'-8'-20'944'0,"3"5"192"0,-2 2-912 0,2 1-224 0,3 9 0 0,2 3 0 15,0 0 2624-15,0 0 496 0,0 0 80 0,10 7 32 16,2 2-2656-16,-1 2-576 0,0 2 0 0,-1 1 0 16,-1 5 0-16,2-5-144 0,1 0 144 0,1 1 0 15,0-1-144-15,1 0 144 0,2 1 0 0,1 2-144 16,1-2 144-16,0 5 0 0,-1 1 0 0,1-1 0 15,-1 3 0-15,-2 0 0 0,-2 4 0 0,0 2 0 16,0-3 0-16,-2 2 0 0,2-2 0 0,1-2 128 16,-1-1-128-16,0-1 144 0,-3-3-144 0,0-2 160 15,1-2-160-15,2 0-256 0,1 6 64 0,1-7 16 16,-1-2-784-16,-1-5-176 0,0-1-16 0</inkml:trace>
  <inkml:trace contextRef="#ctx0" brushRef="#br1" timeOffset="16927.21">3411 6290 14735 0,'-12'-8'640'0,"3"5"160"0,-2 2-640 0,1 1-160 0,-1 0 0 0,4 5 0 15,0 3 3504-15,2 4 656 0,1 2 144 0,0 3 32 16,0 3-3504-16,0 4-688 0,0 5-144 0,0 6 0 16,0 4 0-16,-1-1 208 0,-1-1-48 0,-3 2-16 15,-2 0 304-15,-1 5 64 0,-1 8 16 0,-2 11 0 16,-6 16 160-16,-3 0 16 0,0-5 16 0,-6-2 0 16,-6-6 48-16,-4 9 0 0,-6 12 0 0,2 0 0 15,2-2-400-15,3-7-80 0,4-6-16 0,5 1 0 16,4 3-512-16,4 7-96 0,6 10-32 0,3-11-10960 15,3-9-2208-15</inkml:trace>
  <inkml:trace contextRef="#ctx0" brushRef="#br1" timeOffset="19579.05">4528 9845 18431 0,'0'0'1632'15,"0"0"-1312"-15,0 0-320 0,0 0 0 0,0 0 1952 0,0 0 320 16,0 0 64-16,0 0 16 0,0 0-1936 0,6-7-416 16,-6 7 0-16,9-6 0 0,1-1 0 0,-3 2 0 15,1 0 0-15,-8 5 0 0,12-4 0 0,-12 4 0 16,5-6 0-16,-5 6 0 0,0 0 0 0,0 0 0 16,0 0 0-16,0 0 0 0,0 0 0 0,-6 9 0 15,-3 1 144-15,-3-2-16 0,-1-2 48 0,1 4 16 16,0 1 0-16,1 4 0 0,3 0-48 0,1 0 0 15,2-1 0-15,0 2 0 0,2-3 0 0,1-2 0 16,2-11 0-16,0 0 0 0,2 15-16 0,-2-15-128 16,0 0 192-16,0 0-64 0,0 0-128 0,0 0 128 15,15 1-128-15,-4-2 128 0,1-4-128 0,-3 1 192 16,-1-6-192-16,0 1 192 0,0 0-192 0,-2-1 128 16,-2-1-128-16,0 1 128 0,0-1-128 0,-2 1 160 15,0 0-160-15,-1-2 160 0,-1 0 272 0,1 3 48 16,-1-3 16-16,0 3 0 0,0 0 112 0,0 9 32 15,0 0 0-15,0 0 0 0,0 0-384 0,0 0-80 16,0 0-16-16,0 0 0 0,0 0-160 0,0 0 0 16,6 13 0-16,-3-1 0 0,-3-12 0 0,3 14 0 15,-3 1 0-15,-1-5 0 0,-1 3 0 0,0 1 0 0,-2-1 0 0,1-2 0 16,3-11 0-16,-4 13 0 0,1-1 0 0,3-12 0 16,0 0 0-16,0 0 0 0,0 0 0 0,0 0 0 15,0 0 0-15,0 0 0 0,0 0 0 0,0 0 128 16,10 1-128-16,-10-1 0 0,12 0 144 0,-2-1-144 15,-10 1 0-15,11-7 144 0,-2 2-144 0,-1 0 0 16,-3-1 208-16,0 1-64 0,-5 5-16 0,4-9 0 16,-3 0-128-16,-2 1 128 0,-2 0-128 0,-1 0 128 15,-2 1 0-15,-2 0 0 0,-2 1 0 0,-1-1 0 0,-1 1-128 0,-1 0 192 16,0 1-192-16,3 3 192 0,-2-2 16 0,3 2 16 16,9 2 0-16,-9 3 0 0,9-3-96 0,0 0-128 15,0 0 176-15,-5 9-176 0,5-9 0 0,0 12 0 16,2 0 0-16,4-2 0 0,-6-10 0 0,9 13 0 15,0-1 0-15,0-4 0 0,0-1 0 0,-9-7 0 16,10 11 0-16,0-3 0 0,-10-8 224 0,0 0-64 16,10 6-16-16,-10-6 0 0,0 0 96 0,0 0 16 15,0 0 0-15,0 0 0 0,0 0 96 0,0 0 32 16,0 0 0-16,0 0 0 0,5 12-48 0,-1 0 0 16,-4-12 0-16,4 10 0 0,-4-10-208 0,8 14-128 15,2 1 160-15,1-2-160 0,-3-2 0 0,-1 1 0 16,1-1 0-16,-3-4 0 0,-5-7 0 0,0 0 0 15,12 6 0-15,1-2 0 16,2-2-560-16,-1 2-48 0,1-4-16 0,1 0 0 16,1-3-2208-16,0 2-448 0,-3-4-96 0</inkml:trace>
  <inkml:trace contextRef="#ctx0" brushRef="#br1" timeOffset="21964.05">6661 10365 9215 0,'0'0'816'16,"0"0"-656"-16,0 0-160 0,0 0 0 0,0 0 2160 0,0 0 400 15,0 0 64-15,0 0 32 0,0 0-1744 0,0 0-336 16,0 0-80-16,0 0-16 0,0 0-192 0,0 0-32 15,0 0-16-15,0 0 0 0,0 0-240 0,0 0 0 16,0 0 0-16,0 0 0 0,0 0 0 0,0 0 0 16,8-6 0-16,-8 6 0 0,0 0 432 0,0 0 80 15,2-11 32-15,-2 11 0 0,0 0 672 0,0 0 128 16,0 0 16-16,0 0 16 0,0 0-368 0,0 0-80 16,0 0-16-16,0 0 0 0,0 0-544 0,0 0-112 15,0 0-32-15,0 0 0 0,0 0-224 0,-2 12 0 16,2-12 0-16,-3 12 0 0,3-12 0 0,-1 13 0 15,1-13 0-15,-2 11 0 0,2-11 0 0,-1 12 0 16,1-12 0-16,-4 13 0 0,0-2 192 0,0-2-64 16,-4 1-128-16,1 3 192 0,-3-4 256 0,3 4 64 15,-1 2 0-15,1-5 0 0,0-1-16 0,1 2 0 16,6-11 0-16,-4 14 0 0,-1-1-192 0,5-13-48 0,0 12 0 0,0-12 0 16,1 12-256-16,-1-12 0 15,0 0 0-15,0 0 0 0,0 0 0 0,11 5 0 0,-11-5 0 0,10-5 0 16,-1-1 0-16,-2-1 128 0,-3-4-128 0,0 1 0 15,0-1 192-15,0-1-192 0,1-2 192 0,-1-1-192 16,-2-2 400-16,0 0-16 0,2 2-16 0,-2 2 0 16,-1-4-16-16,2 4 0 0,0 0 0 0,-1 3 0 15,0-5-176-15,-1 5-48 0,-1 10 0 0,0 0 0 16,3-8-128-16,-3 8 0 0,0 0 0 0,0 0 0 16,0 0 0-16,0 0 0 0,0 0 0 0,-6 8 0 0,2 2 0 15,-2 2 0-15,-3-4 0 0,1 2 0 0,3 1 0 0,-2 1 0 16,1-1 0-16,0 2 0 0,1 2-128 0,3-2 128 15,0-3 0-15,2-10 0 0,0 0 0 0,6 13 0 16,0 0 0-16,-6-13 0 0,10 7 0 0,1-1 0 16,-11-6 0-16,13 3 0 0,-13-3 0 0,13-1 0 15,-1-5 0-15,-2 1 0 0,-2-3 224 0,0-1-32 16,0 0-16-16,1 0 0 0,-3-1-32 0,-1-1 0 16,1 1 0-16,-2 1 0 0,-2-2-144 0,-2 2 0 15,-1 0 144-15,1 9-144 0,-4-11 128 0,-1 2-128 16,-2 1 128-16,-1-1-128 0,-1-1 144 0,1 2-144 15,-1 4 192-15,2-2-192 0,-3-1 208 0,10 7-64 16,-7-5-16-16,7 5 0 0,-11-3 96 0,2 3 16 16,9 0 0-16,0 0 0 0,-10 6-240 0,3 3 144 15,3 0-144-15,-1 1 128 0,5-10-128 0,-8 11 0 16,2-2 0-16,0 1 0 0,3 1 0 0,-3-2 0 16,0 1 0-16,1-1 0 0,-3-1 0 0,3 3 0 15,-2 0 0-15,0 0 0 0,0-5 0 0,0 3 0 0,1 2 176 0,-1-1-176 16,1-2 192-16,6-8-64 0,-7 7-128 0,7-7 192 15,-5 7-192-15,5-7 0 0,0 0 128 0,0 0-128 32,0 12-1072-32,0-12-256 0,6 12-48 0,5 0-16 15,-1-3-2112-15,2-1-416 0</inkml:trace>
  <inkml:trace contextRef="#ctx0" brushRef="#br1" timeOffset="22948.37">7958 12471 26207 0,'0'0'1152'0,"0"0"256"0,0 0-1136 0,0 0-272 0,0 0 0 0,-7-4 0 16,7 4 272-16,-7-3 0 0,7 3 0 0,0 0 0 15,-11-1 176-15,11 1 48 0,-9-3 0 0,9 3 0 0,-8-1-96 0,8 1-16 16,0 0 0-16,-6 8 0 0,0 1-64 0,6-9-32 15,-3 10 0-15,-1 1 0 0,1-1 0 0,3-10 0 16,-1 13 0-16,-2-1 0 0,3-12-288 0,1 12 0 16,-1-12 0-16,3 13 0 0,-3-13 128 0,3 13-128 15,-3-13 0-15,0 0 0 0,0 0 144 0,6 13-16 16,-6-13-128-16,0 0 192 0,0 0-48 0,13 2-16 16,-2-2 0-16,-1-2 0 0,-1-2 240 0,-1-3 32 15,-2 0 16-15,0-3 0 0,-4 0 96 0,1-2 0 16,-2 2 16-16,-1-1 0 0,0 1-144 0,0 10-16 15,-2-12-16-15,-1 3 0 0,-1 0-80 0,0 1-16 16,-1 2 0-16,-3 0 0 0,-2 4-48 0,-2 2-16 16,0 2 0-16,-1 4 0 0,-1 0-192 0,0 3 0 15,-3 4 0-15,-2 2 0 0,1 2 0 0,0 1 0 16,0 3 0-16,1 1 0 0,2-3 0 0,2 2 0 16,0-2 0-16,1-3-160 0,5 0 160 0,1-2 0 15,4-1 0-15,1-2 0 0,2-1 0 0,-1-10 0 16,6 11 0-16,2-5-128 0,-8-6 128 0,11 6 0 15,-1-5 0-15,0-1 0 0,2-1 0 0,0-2 0 0,0-6 0 0,-1 0 128 16,1-3 96-16,0 0 32 0,-2-2 0 0,1 0 0 16,-1-2-32-16,1-2 0 0,-1 1 0 0,-1 0 0 15,-1 0-224-15,0 1 176 0,-2 0-176 0,1 2 160 16,-2 1-160-16,0 1 128 0,-1-1-128 0,0 0 128 16,-3 3-128-16,-1 1 0 0,0 0 144 0,0 9-144 15,0 0 144-15,-2-10-144 0,2 10 192 0,0 0-192 0,0 0 224 0,0 0-64 16,-9-2-16-16,9 2 0 0,-11 2-144 15,2 4 0-15,0 0 0 0,1 3 0 0,0-1 160 0,1 4-160 16,-3-2 192-16,1 3-192 0,0-1 288 0,0 1-48 16,0 0-16-16,2-1 0 0,1 1 32 0,-1-1 16 15,1-2 0-15,6-10 0 0,-4 12-112 0,4-12-32 16,0 0 0-16,0 0 0 0,0 0-128 0,5 9 0 16,-5-9 0-16,11 5 128 0,0-4-128 0,1-1-176 15,0-1 48-15,2 0 0 16,0-4-256-16,2 3-64 0,0-2 0 0,-1 3 0 15,1 0-224-15,-2 1-48 0,-1 0-16 0,3 2 0 16,1 2-1120-16,1 0-240 0,-2-1-32 0</inkml:trace>
  <inkml:trace contextRef="#ctx0" brushRef="#br1" timeOffset="24166.68">9891 11528 5519 0,'0'0'496'0,"0"0"-496"16,0 0 0-16,0 0 0 0,0 0 2656 0,0 0 432 15,-4-6 96-15,4 6 16 0,-6-7-1232 0,6 7-240 16,-7-8-64-16,7 8 0 0,-6-6-288 0,6 6-64 16,-7-7-16-16,7 7 0 0,-5-8-224 0,1 3-48 15,4 5-16-15,0 0 0 0,0 0-384 0,-1-8-80 16,1 8-16-16,0 0 0 0,-1-6-208 0,1 6-64 15,0 0 0-15,0 0 0 0,0 0 64 0,0 0 16 16,0 0 0-16,0 0 0 0,0 0-80 0,0 0 0 16,-8 1-16-16,8-1 0 0,-9 5-16 0,1 3 0 15,0 3 0-15,1 0 0 0,1 1-32 0,1 2-16 16,-2 3 0-16,2-1 0 0,0 0-176 0,0 1 0 16,1-2 0-16,1-2 0 0,0 2 0 0,3-5 0 15,0-10 0-15,0 0 0 0,0 0 0 0,0 0 128 16,0 0-128-16,0 0 0 0,0 0 128 0,13 0-128 15,-2-4 128-15,1-2-128 0,-2-5 320 0,1 1-32 16,-4 1 0-16,1-3 0 0,1 1 16 0,0 1 0 0,1 0 0 0,-3-1 0 16,1 1-112-16,-1 1 0 0,-1-1-16 0,-1 1 0 15,1 0-16-15,-2 1 0 0,-2 1 0 0,1 0 0 16,-1-3 32-16,0 0 16 0,-2 10 0 0,0-10 0 16,0 10-16-16,-2-12 0 0,1 2 0 0,1 10 0 15,-5-11 0-15,0 4 0 0,5 7 0 0,0 0 0 16,-12-3-192-16,1 7 0 0,0 1 0 0,0 3 0 15,2 2 0-15,-1 3 0 0,-1 2 0 0,1 3 0 0,-2 0 0 16,2 3 0-16,1 0-160 0,1-1 160 0,3-3 0 16,2-3 0-16,2 1 0 0,1 0 0 0,0-3 0 0,0-12 0 15,4 10 0-15,-4-10 0 0,0 0 0 0,0 0 0 16,0 0 0-16,10-1 0 0,-1-2 0 0,-1-3 0 16,-2-5 0-16,1 3 0 0,0-1 0 0,-2 0 144 15,-1-4-144-15,0 0 0 0,-1-1 240 0,1-2-64 16,0 0-16-16,0 2 0 0,-1 0 16 0,-1 1 0 15,1 0 0-15,-2 2 0 0,1 1 0 0,-2 10 0 16,0-11 0-16,0 11 0 0,1-8-176 0,-1 8 192 16,0 0-192-16,0 0 192 0,0 0-192 0,0 0 128 15,0 0-128-15,-4 8 128 0,4-8-128 0,-4 12 0 16,0 0 0-16,2 0 0 0,2-12 0 0,-2 10 0 16,0 2 0-16,2-12 0 0,0 14 0 0,0-1 0 15,1-1 0-15,-1-12-176 16,5 12-1648-16,3-2-336 0,1-1-64 0,3 0-10000 15,0 6-1984-15</inkml:trace>
  <inkml:trace contextRef="#ctx0" brushRef="#br1" timeOffset="25335.1">11286 13643 8287 0,'0'0'736'0,"0"0"-592"16,0 0-144-16,0 0 0 0,-6-7 4624 0,6 7 896 16,0 0 176-16,0 0 48 0,0 0-4448 0,0 0-880 15,0-6-176-15,0 6-48 0,0 0-192 0,0 0 0 16,11-6 0-16,-11 6 0 0,11 2-144 0,-11-2 144 15,10 8-208-15,-3 2 80 0,-2 3 128 0,-2 0-160 16,-5 4 160-16,1-1-160 0,-3-1 288 0,0 0 48 16,0 4 16-16,-1-4 0 0,0-2 240 0,0 0 48 15,-1-2 16-15,6-11 0 0,-3 9 80 0,3-9 32 16,0 0 0-16,0 0 0 0,0 0-144 0,0 0-16 16,0 0-16-16,0 0 0 0,0 0-32 0,3-10 0 15,0 0 0-15,1-2 0 0,0 0-256 0,0 2-144 16,0-2 160-16,-2 3-160 0,-2 9 144 0,4-9-144 15,-1 2 128-15,-3 7-128 0,0 0 160 0,0 0-160 16,0 0 192-16,0 0-192 0,0 0 176 0,0 0-176 16,0 0 160-16,0 15-160 0,-3-2 128 0,1 0-128 15,-2-3 0-15,4-10 144 0,-3 13-144 0,3-13 0 0,-4 11 144 0,4-11-144 16,0 0 192-16,0 0-48 0,0 0 0 0,0 0 0 16,0 0 96-16,0 0 16 0,13-4 0 0,-1-3 0 15,0 1-32-15,-2-1 0 0,-1-1 0 0,0-1 0 16,-1-1-224-16,0 2 128 0,-1 1-128 0,-4 1 0 15,3-3 128-15,-2 2-128 0,0-2 0 0,-4 9 144 16,1-9-144-16,-1 9 128 0,0 0-128 0,0 0 128 16,0 0 96-16,0 0 16 0,-5-11 0 0,-1 6 0 15,6 5 208-15,-10 0 32 0,-2 0 16 0,2 5 0 0,1 3-224 0,0 1-32 16,-2 1-16-16,2 1 0 0,-1 1-224 0,0 0 144 16,4-2-144-16,1 1 128 0,5-11-128 0,-3 10 0 15,3-10 0-15,0 0 0 0,0 0 0 0,0 0 0 16,0 0 0-16,9 8 0 0,-9-8-128 0,9 8 128 15,-9-8 0-15,8 6 0 0,-8-6 0 0,0 0 0 16,0 0 0-16,0 0 0 0,7 11 144 0,-7-11 48 16,0 0 16-16,4 10 0 0,-4-10 64 0,0 0 16 15,0 0 0-15,0 0 0 0,0 0-16 0,0 0 0 16,0 0 0-16,0 0 0 0,0 0-144 0,0 0-128 16,11 1 192-16,-11-1-192 0,0 0 0 0,12-2 0 15,-12 2 0-15,11-4-192 0,-11 4-128 0,0 0 0 16,9-5-16-16,-9 5 0 15,0 0-80-15,0 0-16 0,0 0 0 0,0 0 0 16,0 0-96-16,0 0-32 0,0 0 0 0,0 0 0 16,0 0-464-16,0 0-112 0,0 0-16 0,0 0-16512 0</inkml:trace>
  <inkml:trace contextRef="#ctx0" brushRef="#br1" timeOffset="26266.79">12617 13106 24879 0,'0'0'2208'0,"0"-10"-1760"16,-1 1-448-16,1 9 0 0,-1-10 3328 0,-1 3 576 16,2 7 112-16,0 0 16 0,0 0-3360 0,0-6-672 0,0 6-144 0,0 0-32 15,-2-7 176-15,2 7 0 16,0 0 0-16,0 0 0 0,-7-4 0 0,1 3 0 0,6 1 0 0,-11 0 128 16,1 4-128-16,0-1 0 0,-1 1 128 0,1 2-128 15,-3-1 240-15,2 3-32 0,1 3 0 0,-1-4 0 16,2 1 192-16,1 0 48 0,2 2 0 0,1 1 0 15,-1 1-240-15,3-2-32 0,1 3-16 0,2-13 0 16,0 0-160-16,3 14 0 0,-3-14 0 0,6 13 0 16,-6-13 0-16,11 7 0 0,-1-3 0 0,1-2 0 0,-11-2 0 15,13-2 0-15,-2-3 0 0,2-2 0 0,0-2 0 0,1-1 0 16,-3-2 0-16,0 0 0 0,-5-1 0 0,1 0 192 16,-1 0 0-16,-1 0 0 0,-1-1 192 0,-1 1 32 15,-3 0 16-15,-1 1 0 0,-1 1 0 0,0 2 0 16,-2-2 0-16,0 1 0 0,0 3-80 0,4 7-16 15,-8-7 0-15,0 3 0 0,8 4-208 0,-10-1-128 16,0 0 160-16,-1 3-160 0,1 5 0 0,-1 0 0 16,1 4 0-16,-1-1 0 0,2 3 0 0,0 3 0 15,0-3 0-15,0 4-160 0,1-4 160 0,3 1 0 16,2-2-144-16,3-12 144 0,0 14 0 0,3-1 0 16,-3-13 0-16,8 11 0 0,-1-2 0 0,4-6 0 15,-2-3-144-15,3-2 144 0,1-2 0 0,2 1 0 16,1-4 0-16,0-5 0 0,-1 1 0 0,2-2 0 15,0-1 0-15,0 1 0 0,-2 0 160 0,-1 0-160 16,0 2 160-16,-1 1-160 0,-1-1 176 0,-2 0-176 16,-2 1 192-16,-1 1-192 0,-1 2 144 0,-6 7-144 15,4-9 0-15,-4 9 144 0,3-8-144 0,-3 8 160 16,0 0-160-16,-3-8 160 0,3 8-160 0,-4-6 192 0,4 6-192 0,-6-7 192 16,6 7-192-16,-8-5 0 0,8 5 0 0,-8-2 0 15,8 2 0-15,-9 1 0 0,9-1 0 0,-9 6 0 16,9-6 0-16,-8 8 0 0,-1 4 0 0,2-2 0 15,2 5 192-15,-1-1-32 0,-3 0-16 0,1 2 0 16,0 0 64-16,1-1 16 0,1 1 0 0,1 0 0 16,1-2-48-16,1-1-16 0,2-3 0 0,1-10 0 0,0 0-160 0,0 0 0 15,6 11 0-15,4-6 0 16,0-4-896-16,3-3-224 16,0 1-32-16,3-6-13040 0,2-1-2592 0</inkml:trace>
  <inkml:trace contextRef="#ctx0" brushRef="#br2" timeOffset="32638.19">2525 9364 12895 0,'0'0'1152'0,"11"4"-928"0,-1-2-224 0,2 1 0 16,1 1 1632-16,1-1 288 0,1 0 48 0,0 1 16 15,1-1-1472-15,1 1-272 0,-2-2-64 0,1 2-16 16,-2 0 64-16,2-1 16 0,0 1 0 0,2 0 0 16,0-3-96-16,-6 2-16 0,1-2 0 0,1 2 0 15,2-2 208-15,1 3 48 0,1 0 0 0,0 1 0 0,2 1 416 0,14 7 96 16,-4 2 0-16,-3-3 16 0,-2 1-272 0,-3 1-64 16,-2 2-16-16,1 0 0 0,1 1-240 0,0-1-64 15,0 1 0-15,2 1 0 0,0-1-16 0,2 1-16 16,1-3 0-16,-1 2 0 0,1 0 80 0,0-2 16 15,2-2 0-15,0-1 0 0,-1 0 80 0,2 0 32 16,0 1 0-16,0-2 0 0,2 2 0 0,-1 0 0 16,-1 0 0-16,1 1 0 0,0-4-176 0,-1 2-16 15,0-3-16-15,2 3 0 0,-1-5-224 0,0 4 0 16,-1 1 0-16,2-3 0 0,-1-2 0 0,1 4 128 16,1 1-128-16,-2-1 144 0,-1 4 16 0,0 0 0 15,0 1 0-15,0 1 0 0,-1 1-32 0,0 0 0 16,-1-1 0-16,1 0 0 0,0 2-128 0,1-5 0 15,1 3 144-15,0-1-144 0,2-2 0 0,-1 0 144 16,2-1-144-16,0 0 0 0,0 2 256 0,0-1-48 16,0 2-16-16,-1-1 0 0,-5-2-32 0,1 2-16 0,0-2 0 15,-1-2 0-15,0-1-144 0,0-1 160 16,1 0-160-16,1-1 160 0,-3-2-160 0,5 2 0 0,0-2 144 0,1 1-144 16,-2 1 0-16,0 0 0 0,1-1 0 0,-2 3 0 15,0-1 0-15,-2-1 144 0,1 1-144 0,-2 0 0 16,0 1 320-16,-1-1-32 0,0 3-16 0,0-1 0 15,0 2-32-15,1 0-16 0,-1 0 0 0,2 2 0 16,-2 0-224-16,1 0 128 0,2 1-128 0,1 0 0 0,0-1 0 16,0 2 0-16,1-1 0 0,0-1 0 0,-1 1 128 0,-1 2-128 15,-3-1 0-15,0 0 144 0,0 0-16 0,0 0-128 16,0-3 192-16,2 1-64 16,-2-5-128-16,1-1 0 0,1 0 0 0,2-2 128 0,1-2-128 0,0 2 0 15,0 2 0-15,1-3 128 0,-1 4-128 0,-1-1 0 16,0 0 0-16,-1 0 128 0,-2 1 0 0,0 3-128 15,-1-5 192-15,1 3-64 0,-3-2 80 0,2 0 16 16,0-1 0-16,2 2 0 0,1 1-64 0,1-2-16 16,-1 2 0-16,3 1 0 0,0 1-144 0,1 2 160 15,1 0-160-15,0 3 160 0,-2-2-160 0,0 1 0 16,-2 0 0-16,0 1 0 0,-2 2 0 0,1-2 128 16,-2 0-128-16,2 1 0 0,0-3 144 0,-1 0-144 15,2-2 160-15,2 2-160 0,-1-4 288 0,0-6-32 16,2-3-16-16,-1 1 0 0,1 5-240 0,0-1 0 15,-2 2 0-15,0 3 0 0,-1 2 0 0,0-1 128 16,1-1-128-16,-1 0 0 0,0-1 0 0,2 1 128 16,0-1-128-16,0-1 0 0,-2 1 0 0,1-3 128 15,1 3-128-15,1 1 0 0,0 3 144 0,-1-3-16 16,2 0 0-16,-1 0 0 0,-2-2 32 0,0 2 0 0,1 3 0 0,-1-2 0 16,0 5-160-16,2-2 160 0,-2 0-160 0,2-3 160 15,-1 0-160-15,1 3 0 0,-1-1 0 0,2-1 0 16,-2 1 0-16,0-3 128 0,2 0-128 0,0 4 0 15,-3 0 0-15,1-1 0 0,-4-3 0 0,2 1 0 16,2 2 0-16,-2-1 0 0,0 0 128 0,1-1-128 16,0-1 0-16,0 1 0 0,2-1 0 0,0 1 128 15,-3-1-128-15,1 1 0 0,3 0 0 0,-2 3 128 16,1-1-128-16,0-2 0 0,-2 1 0 0,1-2 128 16,1-2-128-16,0 2 0 0,-2 3 144 0,1 0-144 0,2-1 256 0,0 2-32 15,1-4 0-15,2 0 0 0,-2-1-224 0,2 1 128 16,0-1-128-16,3 2 0 0,-1 2 128 0,-1-1-128 15,-3 2 0-15,0-1 144 0,1 0-144 0,1-1 0 16,-2-2 144-16,0 0-144 0,2-1 0 0,-1 1 0 16,1 0 0-16,1 0 128 0,-1 0-128 0,3 0 0 15,-1 0 0-15,-2 0 0 0,0 2 0 0,1 0 128 16,1-3-128-16,-1 0 0 0,0 1 0 0,1 0 144 16,0 1-144-16,0 2 0 0,0-2 128 0,1 2-128 15,1-4 0-15,1 2 0 0,-2 3 160 0,-1-1-160 16,-1 0 128-16,0 1-128 0,-1 0 0 0,-1 0 0 15,-1-1 128-15,1 1-128 0,0-3 0 0,1 2 0 16,1-3 0-16,1 0 0 0,0 0 0 0,2 1 0 16,-1 1 128-16,-1-1-128 0,0 0 0 0,1 2 0 15,-3-2 0-15,3 1 128 0,-1 0-128 0,0 1 0 16,0-4 0-16,0 1 128 0,3-1-128 0,-2 1 0 16,2 0 0-16,-2 1 0 0,-1-1 0 0,0 1 0 0,-1 1 128 15,1 0-128-15,0 0 0 0,-1-2 0 0,0 1 0 0,0 0 0 16,0 1 0-16,1 2 0 0,0-2 0 0,1 1 128 15,1 0-128-15,0-1 0 0,2 1 0 0,-1 1 0 16,0 1 0-16,0-1 0 0,-1 0 0 0,0-1 0 16,-2-1 0-16,1 0 0 0,3-2 0 0,0-2 0 15,-1 4 0-15,1-2 0 0,-1 1 0 0,0-1 0 16,-3 0 0-16,0 3 0 0,-1-1 0 0,-1 1 0 0,1-2 0 0,1-1 0 16,2 0 0-16,3 3 0 0,-2-2 0 0,2 3 0 15,2 2 128-15,-1-1-128 0,0-4 0 0,-1 3 0 16,0 0 0-16,1 1 0 0,-2 2 0 0,1-2 0 15,0-2 0-15,2 0 0 0,0-1 0 0,2 2 0 16,-1 1 0-16,0-1 0 0,0 2 0 0,-2-2 0 16,0-2 0-16,-1 2 0 0,-1-1 0 0,1-2 0 15,-1-1 0-15,2-1 0 0,-1-2 0 0,2 3 0 16,0 0 0-16,3 0 0 0,-2 0 0 0,-2 2 0 16,-2-2 128-16,0 0-128 0,2 0 0 0,-1 0 0 15,3-1 0-15,-1 1 0 0,-1 2 0 0,1 0 0 16,-2 0 0-16,0-4 0 0,2-1 0 0,-3 1 0 15,-2 0 0-15,-1 1 0 0,-2 1 0 0,0-1 0 16,-2-2 128-16,1 2-128 0,-1-2 0 0,2 1 0 16,1-2 0-16,-1 0 0 0,0 0 0 0,-2 0 0 15,1 1 0-15,-2 1 0 0,-3 0 0 0,1 0 0 16,-3 0 0-16,1 2 0 16,1-3-304-16,-4 3-80 0,-2 7-32 0,2-3-21648 0</inkml:trace>
  <inkml:trace contextRef="#ctx0" brushRef="#br1" timeOffset="74418.08">22775 8324 30815 0,'0'0'1360'0,"0"0"288"0,0 0-1328 0,0 0-320 16,0 0 0-16,0 0 0 0,0 0 640 0,0 0 64 16,0 0 16-16,0 0 0 0,0 0-416 0,0 0-96 15,0 0-16-15,0 0 0 0,-2 13 112 0,2-3 16 16,0-10 0-16,3 14 0 0,1-1 240 0,1 3 48 15,2-2 16-15,0 6 0 0,1 2-48 0,1 2-16 16,4 2 0-16,0 1 0 0,2 2-240 0,-1 2-64 16,-2 2 0-16,0-2 0 0,-2-2-112 0,-1 1-16 0,0 1-128 0,-1-1 192 15,-1-2-64-15,-2 0 0 0,-1-3-128 0,-2-1 192 16,1 4-192-16,-2-6 0 0,1-1-192 0,0-2 192 31,2 0-576-31,1-2-16 0,-3-4 0 0,0-2 0 16,2-5-368-16,-4-6-80 0,0 0-16 0,9 3 0 15,0-3-2208-15,-1-2-432 0</inkml:trace>
  <inkml:trace contextRef="#ctx0" brushRef="#br1" timeOffset="74767.28">23524 8227 11055 0,'-17'-12'976'0,"7"8"-784"16,-1 2-192-16,0 3 0 0,-1 2 3712 0,0 2 688 15,2 0 144-15,1 2 16 0,0 3-3536 0,1-2-704 16,-1 4-128-16,-2 1-48 0,1 1 288 0,1 6 48 16,0-3 16-16,-2 6 0 0,-3 4 224 0,-1 5 48 15,1 5 16-15,-3 5 0 0,1 0 352 0,1 2 64 16,0 1 16-16,0 0 0 0,-2-2-128 0,0 0 0 15,-1 3-16-15,-2 1 0 0,-1 2-560 0,2 5-96 16,-2-2-32-16,-1 0 0 0,-2-2-240 0,2-3-144 16,1-4 160-16,2-3-160 0,-2-1 0 0,1-1 0 0,1-2 0 0,2 1 0 31,1-1-560-31,4 4 0 0,5 0 0 0,1-2 0 16,2-3-720-16,3-5-160 0,0-8-32 0,1-1-9584 0,1-9-1920 0</inkml:trace>
  <inkml:trace contextRef="#ctx0" brushRef="#br1" timeOffset="75251.47">23867 8463 14735 0,'0'0'1312'0,"-8"-4"-1056"0,-1 0-256 0,3 0 0 15,6 4 5040-15,0 0 944 0,0 0 192 0,0 0 32 16,0 0-4640-16,0 0-928 0,0-6-192 0,0 6-48 16,0 0-80-16,10-4-32 0,3-1 0 0,1 1 0 15,1-3-48-15,3 2-16 0,2-2 0 0,4 1 0 16,4-2 96-16,0-1 0 0,4 5 16 0,0-2 0 15,1-1-112-15,0 3-32 0,-2 0 0 0,0 0 0 16,-2-1-192-16,-1 0 0 0,0 1 0 0,-1 0 0 16,1 0 0-16,-2 2 144 0,1-1-144 0,0 2 128 15,1-2-272-15,-2 2-64 0,-3-1-16 0,-2 1 0 16,-1 1-1760-16,-1 1-336 0,-3 2-80 0,-4 0-13744 16</inkml:trace>
  <inkml:trace contextRef="#ctx0" brushRef="#br1" timeOffset="75603.8">23842 8788 24879 0,'0'0'2208'0,"-9"4"-1760"16,0-2-448-16,9-2 0 0,0 0 1856 0,0 0 272 0,0 0 64 0,0 0 16 15,0 0-1120-15,0 0-240 0,1-9-32 0,5 3-16 16,1-1 0-16,5 2 0 0,4-2 0 0,1 3 0 16,2 0 64-16,4 3 16 0,1 0 0 0,4 0 0 15,0 1-368-15,2 0-80 0,3 1-16 0,0 0 0 16,-1 3-256-16,-1 0-160 0,1 0 192 0,-5-3-192 15,0-1 0-15,0-1 0 0,-4 0-160 0,2-3 160 32,0 0-1056-32,-1 1-96 0,1 1 0 0,2-2-16 15,2 0-2464-15,4-2-480 0</inkml:trace>
  <inkml:trace contextRef="#ctx0" brushRef="#br1" timeOffset="77589.7">25060 8317 23615 0,'0'0'1040'0,"-6"-4"224"0,0-2-1008 0,6 6-256 0,0 0 0 0,0-12 0 16,0 3 608-16,0 9 80 0,2-9 16 0,0-2 0 15,-2 11-80-15,3-9-16 0,-3 9 0 0,0-9 0 16,0 9 272-16,0 0 48 0,-3-8 16 0,3 8 0 16,-5-12 272-16,1 5 48 0,-1-3 16 0,0 5 0 15,5 5-160-15,0 0-32 0,-6-6 0 0,4 3 0 16,2 3-384-16,0 0-96 0,0 0-16 0,0 0 0 16,0 0-96-16,14 3-32 0,-1 1 0 0,0 1 0 15,0 1-144-15,-1 2-16 0,0 4-16 0,0 1 0 16,-1 0-144-16,0 0-16 0,-4 3-128 0,1 1 192 15,0-3-64-15,0 2 0 0,0-2-128 0,-2 3 192 16,1 1-192-16,-2 0 144 0,0 1-144 0,-1-2 128 0,0 2-128 16,0-3 128-16,0-2-128 0,1 2 128 0,0-3-128 0,1-1 160 15,0-3-160-15,1 0 160 16,-2 0-160-16,0-1 192 0,-5-8-192 0,8 8 192 0,-2-2-64 0,2-1-128 16,-8-5 192-16,8 4-64 0,-8-4-128 0,9 1 160 15,-1-2-160-15,0-4 160 0,0 0-32 0,-1-2-128 16,1-2 192-16,1-1-64 0,-1-2 0 0,1-2-128 15,0-3 192-15,-1-3-64 0,0 1-128 0,0 2 0 16,-2 2 144-16,1 1-144 0,-1 1 0 0,1 1 0 16,1 6 0-16,-2-1 0 0,-6 7 0 0,9-4 0 15,-9 4 0-15,12 4-128 0,-12-4 128 0,15 4-160 16,-1 1 160-16,-1 2-160 0,-1-1 160 0,-1 2 0 16,2-1-144-16,0-1 144 0,0 1 0 0,1-1 0 15,-1 2 0-15,0 1 0 0,0-5 0 0,-2 3 0 0,1-1 0 0,0 1 0 16,0-1 0-16,1 1 0 0,-2-5 0 0,0 2 0 15,-1 0 0-15,1 0 0 0,-1 0 0 0,0-2 0 16,1 0 0-16,-2-1 0 0,-9-1 0 0,9 1 0 16,-9-1 0-16,11 0 0 0,-11 0 128 0,10-1-128 15,-2-2 192-15,-8 3-64 0,8-5 0 0,-1-1 0 16,0-2 48-16,-2-1 0 0,-1-2 0 0,1 0 0 16,2-2-32-16,-2-2 0 0,-1 0 0 0,0-2 0 15,1-2-144-15,-1 1 192 0,-1 0-192 0,1 0 192 16,-1 1-192-16,1-2 160 0,2 0-160 0,-1 1 160 15,-1-1-160-15,1 2 0 0,0 4 0 0,0 3-176 32,-5 10-336-32,7-8-80 0,-7 8-16 0,6-9 0 0,-6 9-2528 0,0 0-496 15,8 0-96-15</inkml:trace>
  <inkml:trace contextRef="#ctx0" brushRef="#br1" timeOffset="78105.53">26365 7593 21183 0,'0'0'1888'0,"0"0"-1504"0,0 0-384 0,0 0 0 16,0 0 2576-16,0 0 448 0,0 0 96 0,0 0 16 16,0 0-2048-16,0 0-384 0,0 0-96 0,0 0-16 15,0 0-192-15,0 0-32 0,0 0-16 0,0 0 0 16,0 0 224-16,1 19 64 0,3-2 0 0,0-2 0 0,-1 2 16 0,-1 1 16 16,-2-1 0-16,2 3 0 0,-1 0-224 0,2 0-32 15,1 0-16-15,-2 1 0 0,1-2-256 0,-2 4-144 16,0 0 160-16,-1 0-160 0,0 1 192 0,-1-3-64 15,2 1-128-15,1-4 192 0,0 0-320 0,1 1-80 16,-1-1-16-16,0-4 0 16,-2-1-1440-16,-2-2-304 0,0-2-48 0,-2 0-16 15,0-2-960-15,4-7-192 0,0 0-32 0,0 0-16 0</inkml:trace>
  <inkml:trace contextRef="#ctx0" brushRef="#br1" timeOffset="78470.25">26163 7648 23951 0,'0'0'2128'0,"0"0"-1696"0,-9 0-432 0,9 0 0 16,-7-1 2288-16,7 1 368 0,0 0 80 0,2-9 16 15,2 2-1328-15,1 1-256 0,1-2-48 0,2 1-16 16,1 1-336-16,2-1-80 0,-1-2-16 0,2 3 0 0,0 0-32 0,2 1-16 16,-1 1 0-16,3 0 0 0,1 2-176 0,-1-5-48 15,0 5 0-15,-2-1 0 0,1 2-224 0,2 0-48 16,2-2-128-16,1 0 192 0,-1-2-192 0,2 1 128 15,0 0-128-15,3 2 0 16,0-4-304-16,4 1-144 0,-2-3-48 0,3 1 0 16,2-1-1744-16,0 0-368 0,0 0-64 0,-2-1-16 0</inkml:trace>
  <inkml:trace contextRef="#ctx0" brushRef="#br1" timeOffset="80438.5">27360 8227 16463 0,'0'0'720'0,"0"0"176"0,0 0-720 0,0 0-176 0,0 0 0 0,9-5 0 15,-1 0 1168-15,-8 5 208 0,8-6 32 0,-8 6 16 16,7-6-336-16,-7 6-64 0,0 0 0 0,0 0-16 16,0 0-32-16,0 0 0 0,0 0 0 0,0 0 0 15,0 0 224-15,0 0 32 0,0 0 16 0,0 0 0 0,0 0-80 0,-10 0-16 16,-2 1 0-16,2 0 0 15,1 3-320-15,-2 2-80 0,1 0-16 0,-1 5 0 0,2-4-80 0,-4 5-16 16,0 2 0-16,-1 2 0 16,0 2-192-16,-3 2-64 0,0 2 0 0,0 2 0 0,-2 2 32 0,0 5 0 15,-1 4 0-15,2-4 0 0,0 1-160 0,1-1-16 16,1-1-16-16,2-1 0 0,1-6-224 0,1 1 144 16,2-1-144-16,-1-3 128 0,1-3-128 0,1-2 0 15,0 0 144-15,1-1-144 0,1 0-176 0,1-3-96 16,-1-4-32-16,1 1 0 15,6-8-1360-15,0 0-256 0,-7 5-64 0,7-5-16 16,0 0-1600-16,0 0-320 0</inkml:trace>
  <inkml:trace contextRef="#ctx0" brushRef="#br1" timeOffset="80873.23">27065 8260 11967 0,'0'0'528'0,"0"0"112"15,-9-6-512-15,9 6-128 0,0 0 0 0,-6-2 0 0,6 2 3392 0,0 0 656 16,-6-7 128-16,6 7 32 0,0 0-2624 0,0 0-528 16,0 0-96-16,0 0-32 0,-1-9 304 0,1 9 64 15,-3-6 16-15,3 6 0 0,-1-7 160 0,1 7 48 16,0 0 0-16,0 0 0 0,0 0-432 0,0 0-64 16,0 0-32-16,0 0 0 0,9 12-512 0,-1 0-96 15,0 1-32-15,-2 1 0 0,2-1-144 0,3 3-16 16,-1 1-16-16,-1 6 0 0,3 1-176 0,2 2 0 15,2-3 144-15,0 4-144 0,1 3 0 0,-1-1 144 16,1-3-144-16,-1 2 0 0,-2-2 0 0,1 0 0 16,-4-3 0-16,1 1 0 0,0-5 160 0,0 1-160 15,-2-2 128-15,1 0-128 0,0 3-176 0,0-4-112 16,-2-4-32-16,-1-1 0 16,-1-6-1856-16,-3 2-384 0,-4-8-80 0</inkml:trace>
  <inkml:trace contextRef="#ctx0" brushRef="#br1" timeOffset="84924.37">28125 8234 8511 0,'0'0'384'0,"0"0"64"0,0 0-448 0,0 0 0 0,1-10 0 0,-1 10 0 16,0 0 2240-16,0 0 368 0,0 0 64 0,0 0 16 15,-5-3-192-15,5 3-48 0,-6-7 0 0,0 3 0 16,3 1-912-16,3 3-176 0,0 0-32 0,0 0-16 15,0 0-416-15,0 0-96 0,-4 15-16 0,4-15 0 16,-6 12-336-16,5 2-64 0,1 2 0 0,-1 0-16 16,-2 0-48-16,2 2-16 0,1-1 0 0,0 3 0 15,-3-2-80-15,2 3-16 0,0 0 0 0,1 1 0 16,0 1-80-16,0 0-128 0,-2-2 176 0,0-1-176 16,0 0 128-16,1-2-128 0,0-1 0 0,1-3 0 15,1 3-288-15,-1 2-160 16,0-5-48-16,1 2 0 0,1-3-1360 0,-1-4-288 0,-2 3-48 0,1-12-11776 15</inkml:trace>
  <inkml:trace contextRef="#ctx0" brushRef="#br1" timeOffset="85159.57">27876 8530 24703 0,'0'0'1088'0,"0"0"240"0,0 0-1072 0,0 0-256 0,0 0 0 0,0 0 0 16,0 0 592-16,12-6 64 0,-2 0 16 0,3 2 0 16,-1 0 112-16,1 0 32 0,0 0 0 0,1 0 0 15,-1 2 112-15,2-2 32 0,-1 2 0 0,0 1 0 16,2 0-448-16,0-1-64 0,-2 1-32 0,0 1 0 16,1-1-416-16,0 0 0 0,2-2 128 0,0 2-128 15,0-1-240-15,0 0-80 0,-1-1 0 0,0-3-14944 16</inkml:trace>
  <inkml:trace contextRef="#ctx0" brushRef="#br1" timeOffset="85843.26">28602 7862 10127 0,'0'0'896'0,"0"0"-704"16,0-8-192-16,0 8 0 0,0 0 3728 0,0 0 720 16,4-8 144-16,-4 8 16 0,4-6-3040 0,-4 6-608 15,0 0-128-15,0 0-32 0,0 0 160 0,0 0 16 16,5 13 16-16,-1 0 0 0,-1 1-96 0,-1 5 0 16,1 1-16-16,0 4 0 0,-1-1-240 0,2 6-32 15,1 7-16-15,1 1 0 0,-3-6-208 0,1-1-32 16,-1-2-16-16,2-1 0 0,-2-2-48 0,-1 1-16 15,1 0 0-15,-2 0 0 0,1 0-144 0,-2 1-128 0,1 3 192 16,-1 2-192-16,0 2 160 0,0-2-160 0,1 0 128 16,1-2-128-16,-4-2 128 0,2 0-128 0,0-5 128 0,-1-6-128 15,1-17 256-15,-3 10-16 0,1 1-16 0,2-11 0 16,-3 10 96-16,3-10 0 0,0 0 16 0,0 0 0 16,0 0-80-16,0 0-32 0,0 0 0 0,0 0 0 15,0 0-32-15,0 0 0 0,1-11 0 0,2-3 0 16,0 0-192-16,-1-3 0 0,1-2 0 0,-1-2 0 15,2-1 0-15,2-3 0 0,-1 0-128 0,0 2 128 16,0-3-224-16,0 3 64 0,1 3 16 0,0 0 0 16,1-1 144-16,1 4-160 0,2 3 160 0,0 2-160 15,0-4 160-15,0 3-128 0,2 6 128 0,1-3-128 16,0 3 128-16,0 0-160 0,0 1 160 0,1 0-160 16,-1 1 160-16,2 3-128 0,-1 2 128 0,0 2-128 0,2 2 128 15,0 1-208-15,-1 2 80 0,1 1 128 0,-1 2-224 16,0-1 80-16,-2 2 16 0,1 0 0 0,-3 1 128 0,-1 0-208 15,-1 1 80-15,-1 1 128 0,-1 1-176 0,-2 0 176 16,-1 1-128-16,-2-1 128 0,1 2 0 0,-2-1 0 16,0 0 0-16,-1-2 0 0,-1 2 0 0,-1-2 0 15,-1-1 0-15,-1 0 128 0,0-2 16 0,-1-1 16 16,0 0 0-16,-2 2 0 0,-1-3-16 0,1 0 0 16,-4-1 0-16,-2 3 0 0,0-4 0 0,-1 3 0 15,-2-3 0-15,-1 1 0 0,-1-1 0 0,0-2 0 16,-2 0 0-16,0-2 0 0,1 3 16 0,-1-2 0 15,1-1 0-15,1-2 0 0,-1-1-160 0,2 0 0 16,2 0 0-16,0 1 0 0,2-1-320 0,3 2 64 0,-1 0 16 0,11-2 0 31,-9 3-1680-31,9-3-320 0,0 0-80 0</inkml:trace>
  <inkml:trace contextRef="#ctx0" brushRef="#br2" timeOffset="90346.99">4516 10273 8287 0,'0'0'736'0,"0"0"-592"15,-8-4-144-15,8 4 0 0,0 0 4048 0,-9 0 784 16,9 0 160-16,0 0 16 0,-9 0-3408 0,9 0-704 16,0 0-128-16,-8-4-16 0,8 4 208 0,0 0 32 15,-5-5 16-15,5 5 0 0,1-7-432 0,-1 7-96 16,3-8-16-16,-1 2 0 0,1-1-128 0,-3 7-16 15,3-5-16-15,-3 5 0 0,0 0 0 0,0 0 0 0,0 0 0 0,0 0 0 16,0 0 112-16,0 0 32 0,0 0 0 0,0 0 0 16,0 0-96-16,0 0-16 0,0 0 0 0,-8 6 0 15,0 1 80-15,0-2 16 0,-1-1 0 0,9-4 0 16,-9 4-16-16,1-1 0 0,0-1 0 0,8-2 0 16,-7 4-32-16,7-4 0 0,0 0 0 0,-8 7 0 15,8-7-208-15,0 0-48 0,-7 9-128 0,7-9 192 16,-5 12-192-16,2-1 0 0,1 1 0 0,0-2 0 15,2-10 0-15,-1 16 0 0,0 0 0 0,0-1 0 16,-1 0 0-16,2-5-128 0,0 3 128 0,0-13 0 16,0 0 0-16,2 16 0 0,1-3 0 0,-3-13 0 15,0 0 0-15,0 0 0 0,0 0 0 0,13 2 0 16,1-3 0-16,-3-3-160 0,0-2 160 0,-1-5-128 0,-1-2 128 0,2 0 0 16,-1 0 0-16,1 0-128 0,-2-1 128 0,-2 1 0 15,0 0 0-15,0 1 0 0,-2 2 176 0,0 0-48 16,-2 1 0-16,-3 9 0 0,2-11-128 0,-1 1 192 15,-1 1-192-15,-1 2 192 0,1 7 64 0,-2-11 32 16,-2 1 0-16,0 3 0 0,0-2-80 0,-1 2-16 16,5 7 0-16,-7-6 0 0,1 2-16 0,6 4-16 15,-10-3 0-15,10 3 0 0,0 0-160 0,0 0 128 16,-11 6-128-16,2 0 128 0,9-6-128 0,-7 12 0 16,2 0 0-16,0 1 0 0,-1-3 0 0,4 3 0 15,2-2 0-15,0-1 0 0,-2 0 0 0,2 2 0 16,2-3 0-16,-1 3 0 0,-1 0 0 0,1-2 0 0,-1-10 0 15,6 11 0-15,-6-11 0 0,0 0 0 0,6 10 0 0,-6-10 0 16,9 7 0-16,-9-7 0 0,0 0 128 0,0 0-128 16,0 0 0-16,11-3 128 0,-2-2-128 0,-1-2 128 15,-2 1-128-15,1-3 128 0,-2-1-128 0,0 0 128 16,0 0-128-16,-1-1 128 0,-1 2-128 0,-1 0 128 16,-2 0-128-16,0 1 0 0,0 8 144 0,-2-10-144 15,-1-1 0-15,-1 2 0 0,0 1 0 0,4 8 128 16,-6-6 0-16,6 6 0 0,-8-7 0 0,2 2 0 15,6 5 0-15,-7-7 0 0,2 2 0 0,5 5 0 16,0 0 16-16,0 0 16 0,-4-6 0 0,4 6 0 16,0 0-160-16,0 0 0 0,0 0 0 0,0 0 0 15,0 0 0-15,0 0 0 0,0 0 0 0,0 0 128 16,0 0-128-16,0 0 0 0,0 0 0 0,-8 9 0 16,-2 0 0-16,3-1 160 0,2 2-160 0,0-3 160 0,-2 2-160 0,7-9 0 15,-6 8 0-15,6-8 0 0,-7 7 0 0,7-7 0 16,0 0 0-16,-5 8 0 0,5-8 128 0,0 0-128 15,0 0 128-15,0 0-128 0,0 11 0 0,0-11 0 16,0 0 0-16,0 0 0 16,3 10-720-16,2 1-240 0,3-1-32 0,1 3-16 15,1 0-2128-15,6 3-416 0,3 2-96 0</inkml:trace>
  <inkml:trace contextRef="#ctx0" brushRef="#br2" timeOffset="91362.24">6688 10988 17503 0,'0'0'768'0,"0"0"176"0,0 0-752 0,-1-9-192 16,-1 1 0-16,2 8 0 0,0-10 2384 0,0 10 448 15,0 0 96-15,0 0 16 0,0-10-2064 0,0 10-416 16,-1-10-80-16,1 10 0 0,0 0 128 0,0 0 16 15,-2-11 16-15,2 11 0 0,0 0-64 0,0 0-16 0,0 0 0 0,0 0 0 16,-6-7-272-16,6 7-48 0,0 0-16 0,0 0 0 16,0 0 128-16,-9-1 32 0,0 0 0 0,3 1 0 15,6 0 96-15,-11 1 32 0,2 1 0 0,1 2 0 16,2 0 224-16,-2-1 32 0,0 1 16 0,8-4 0 16,-6 6 16-16,-1 2 0 0,-1 1 0 0,2 3 0 15,0 0-336-15,3 3-64 0,-1 5-16 0,1-2 0 16,-1 0-288-16,1 2 0 0,3 0 0 0,0-2 0 15,-1-3 0-15,2-2 0 0,-1-13 0 0,4 11 0 16,-4-11 0-16,0 0 0 0,0 0 0 0,0 0 0 16,0 0 0-16,0 0 0 0,8-7 192 0,0-3-192 15,-1-3 400-15,-1-1-16 0,-2-2-16 0,1-4 0 16,0-3-80-16,1 2-16 0,-1 1 0 0,0 1 0 16,0-1-64-16,0 3-16 0,1 4 0 0,-1-2 0 0,-2 0-192 0,-1 5 0 15,1 1 0-15,-3 9 0 16,-2-12 144-16,2 12-144 0,0 0 128 0,0 0-128 0,0 0 160 0,0 0-160 15,-9-2 192-15,9 2-192 0,-9 7 144 0,1 0-144 16,1-1 0-16,0 2 144 0,2 1-144 0,1 2 0 16,-1-1 0-16,1 1 0 0,-1-1 0 0,-1-1 0 15,2 3 0-15,1-3 0 0,3-9 0 0,-3 14 192 16,0-1-192-16,2-2 192 0,1-11-192 0,-1 12 0 16,1-12 0-16,2 11-176 0,-2-11 176 0,6 11 0 15,-6-11 0-15,9 6 0 0,-9-6 0 0,13 3 0 16,-2-3 0-16,2-1 128 0,2-2-128 0,-2-1 176 15,-3-1-176-15,1-2 192 0,-1-1-64 0,-1-1-128 16,-1-1 192-16,0-3-64 0,-2-3 0 0,1 3 0 0,-3 0 0 0,-2 0 0 16,1-3 0-16,-3 2 0 0,0 0 0 0,-1-1 0 15,-3 1 128-15,-1 1 32 0,-1 1 0 16,0 2 0-16,-2 1-16 0,0 2 0 0,0 5 0 0,-2 0 0 16,0 0-128-16,-1 4-16 0,-1 0-128 0,1 2 192 15,-1 2-192-15,-1 2 0 0,-3 2 0 0,2 1 0 16,0 3 0-16,-1-1 0 0,1-1 0 0,0-4 0 15,-2 1 0-15,3-1 0 0,1-1 0 0,2-1 0 16,1-2 128-16,9-4 0 0,0 0-128 0,0 0 192 16,0 0-192-16,0 0 0 0,0 0 0 0,0 0-160 31,0 0-1872-31,7 11-368 0,6 2-80 0,3-2-11024 0,1-1-2224 0</inkml:trace>
  <inkml:trace contextRef="#ctx0" brushRef="#br2" timeOffset="92488.14">8121 11651 11055 0,'-7'-6'976'0,"1"1"-784"15,6 5-192-15,-7-8 0 0,2 1 5184 0,1-1 976 16,-1-1 208-16,1 2 32 0,0-2-4832 0,0 2-976 15,0-2-192-15,0 4-32 0,-1-1 16 0,1-1 0 16,-1-2 0-16,0 4 0 0,0-1-128 0,-1 3 0 16,1-1-16-16,5 4 0 0,-6-6 128 0,-2 5 16 0,8 1 16 0,-9 4 0 15,0-1 128-15,-1 2 32 16,1 0 0-16,2 6 0 0,-3-2-272 0,1 1-48 0,-1 1-16 0,1 2 0 16,0 1-96-16,-2 0-128 0,-2 2 176 0,4-2-176 15,1 2 128-15,2-2-128 0,-1-1 0 0,3-1 0 16,0 0 192-16,3-2-64 0,1 1 0 0,3-2-128 15,1 1 320-15,2-3-64 0,3-1 0 0,3 1 0 16,2-2-64-16,3 0 0 0,0-4-16 0,1 2 0 16,1 0-32-16,-1-3 0 0,-1-3 0 0,1-1 0 15,0-1-144-15,1-2 192 0,-1 0-192 0,-2-3 192 16,-2 0-192-16,-1-2 160 0,0-1-160 0,0 0 160 16,-1 0-160-16,-3 0 160 0,0-6-160 0,-3 2 160 15,0-3-16-15,-4-1 0 0,1 6 0 0,-3-4 0 16,-3 2 32-16,-1 3 0 0,-1 0 0 0,-1 1 0 15,-1 0 128-15,1 1 16 0,-2 1 16 0,0 4 0 0,0 0-64 0,0 2-16 16,8 5 0-16,-10-3 0 0,2 2-256 0,-1 1 0 16,-1 3 0-16,0 0 0 0,1 4 0 0,0 0 0 15,-1-1 0-15,1 4 0 0,1 0 0 0,-1 3-176 16,0 2 176-16,-2 4-160 0,1-4 160 0,1 3 0 16,-2 1 0-16,2-2 0 0,2 0 0 0,1-4 0 15,-1-4 0-15,3 0-128 0,4-9 128 0,0 0 0 16,0 0 0-16,0 0 0 0,0 0 128 0,0 0-128 15,0 0 160-15,0 0-160 0,11 0 176 0,-11 0-176 16,12-4 192-16,-2-1-192 0,1 0 160 0,-2-2-160 16,-2-1 128-16,1 0-128 0,-1 1 0 0,-1-1 128 15,1 0-128-15,-1 0 0 0,-6 8 0 0,7-9 0 0,-7 9 0 0,5-9 0 16,-2 1 0-16,-3 8 0 0,0-8 128 0,0 8-128 16,-2-6 0-16,2 6 0 0,0 0 0 0,-4-7 128 15,-1 2-128-15,5 5 0 0,-6-4 144 0,-1 1-144 16,1-1 176-16,6 4-48 0,-9-1 0 0,9 1 0 15,-11 0-128-15,2 3 192 0,0 1-192 0,9-4 192 16,-9 8-192-16,1-2 0 0,0 3 0 0,3-1 0 16,5-8 0-16,-7 10-192 0,2 2 0 0,3 1 16 31,2 0-1936-31,5 2-384 0,4-1-64 0,4 3-10768 0,1 1-2160 0</inkml:trace>
  <inkml:trace contextRef="#ctx0" brushRef="#br2" timeOffset="93368.48">10024 12424 28047 0,'0'0'1232'0,"-8"-4"272"0,1-1-1200 0,7 5-304 0,-9-4 0 0,2 1 0 15,7 3 304-15,-9-3 0 0,0 0 0 0,9 3 0 16,-11-2-304-16,2 1-176 0,0 0 32 0,9 1 0 15,-10 0 144-15,1-2 0 0,9 2 0 0,-10-2 0 0,4-2 224 0,6 4-32 16,-9-5 0-16,2 1 0 16,1 0 576-16,0-3 96 0,0 1 32 0,-1-1 0 0,1-1 192 0,-1 1 64 15,2 1 0-15,0 1 0 0,0-1-208 0,0 2-48 16,-1 0 0-16,6 4 0 0,-7-4-352 0,0 3-80 16,0-1-16-16,1 2 0 0,-1 0-256 0,7 0-48 15,-9 3-16-15,1 2 0 0,1 2-128 0,0-2 0 16,1 3 0-16,-1 1 0 0,-1 1 0 0,2-1 0 15,-1 2 0-15,2-3 0 0,0 1 144 0,1 0 0 16,4-9 0-16,-3 12 0 0,3-12 64 0,-1 13 16 16,2-3 0-16,-1-10 0 0,2 10-48 0,-2-10-16 15,5 15 0-15,0-6 0 0,-5-9-160 0,0 0 128 0,8 12-128 16,-8-12 128-16,9 10-128 0,-1-3 128 0,-8-7-128 16,0 0 128-16,12 5 0 0,-12-5-128 0,10 0 192 0,-1-4-64 15,-1-1 0-15,-2-2 0 0,1-2 0 16,-2 0 0-16,-1 0 48 0,0-2 0 0,-1-2 0 0,-1 0 0 15,1 0 16-15,-1 0 16 0,1-1 0 0,-2 0 0 16,-2-1 48-16,1-2 0 0,-1 0 0 0,-1 2 0 16,0 0 0-16,-1 1 16 0,-1 0 0 0,0 2 0 15,-1 3-64-15,-1 2-16 0,-1 1 0 0,1 1 0 16,-2 1 96-16,1 1 16 0,-1 2 0 0,8 1 0 16,-9 0-176-16,2 2-128 0,7-2 192 0,-11 4-192 15,1 0 0-15,2 1 0 0,0 2 0 0,8-7 0 16,-9 8 0-16,2 0 0 0,2-1 0 0,1 4 0 15,-1-5 0-15,5-6 0 0,-5 9 0 0,5-9 0 16,-5 11 0-16,5-11 0 0,-3 10 0 0,3-10 0 16,0 11-128-16,0-11-48 0,1 10 0 0,-1-10 0 15,8 12-1200-15,1 2-240 0,2 2-48 0,0 1-16 16,1 1-1744-16,0 0-352 0</inkml:trace>
  <inkml:trace contextRef="#ctx0" brushRef="#br2" timeOffset="94464.59">11325 13057 4607 0,'0'0'400'0,"0"0"-400"15,0 0 0-15,0 0 0 0,0 0 5744 0,0 0 1056 16,0 0 224-16,0 0 32 0,3-6-5552 0,-3 6-1120 15,0 0-208-15,0 0-48 0,0 0-128 0,0 0 0 16,4-8 0-16,-4 8 0 0,0 0 0 0,8-10-320 16,-8 10 64-16,5-7 16 0,-5 7-48 0,0 0-16 15,0 0 0-15,4-9 0 0,-4 9 304 0,0 0 192 16,0 0-16-16,0 0-16 0,0-9 496 0,0 9 112 16,-4-12 0-16,0 6 16 0,-1 2 208 0,5 4 32 0,0 0 16 0,-8 0 0 15,8 0-320-15,-7 2-64 16,7-2-16-16,-6 7 0 0,6-7-384 0,-7 8-64 0,7-8-32 0,-5 7 0 15,5-7-160-15,0 0 0 0,0 0 144 0,-5 11-144 16,5-11 0-16,0 0 144 0,-5 12-144 0,5-12 0 16,0 0 0-16,0 0 0 0,2 11 0 0,-2-11 0 15,0 0 0-15,4 13 0 0,-4-13 0 0,0 0 0 16,7 15 224-16,-7-15-64 0,0 0-16 0,8 11 0 16,-8-11 80-16,0 0 16 0,9 12 0 0,-9-12 0 15,0 0 48-15,0 0 16 0,13 4 0 0,-13-4 0 16,12-4-112-16,-3 2 0 0,-1-5-16 0,-2 0 0 15,-1 1 16-15,0-2 0 0,1-1 0 0,-1 0 0 16,-3-2 64-16,1 0 0 0,0 0 16 0,-2 3 0 16,-1-2 160-16,0 2 16 0,-1-1 16 0,-2 3 0 15,3 6 32-15,-5-8 0 0,-2 1 0 0,7 7 0 16,0 0-64-16,-7-5-16 0,7 5 0 0,-10-3 0 0,1 2-160 0,9 1-48 16,-10 0 0-16,10 0 0 0,-9 4-208 0,9-4 0 15,-8 5 128-15,8-5-128 0,-7 8 0 0,7-8 0 16,-4 10 0-16,4-10 0 0,-1 10 0 0,1-10-128 15,1 10 128-15,-1-10 0 0,0 0 0 0,4 12 0 16,-4-12-128-16,0 0 128 0,8 12 0 0,0-6 0 16,-8-6 0-16,0 0 0 0,0 0 0 0,9 5 0 15,-9-5 0-15,0 0 0 0,11-2 0 0,-2-2 144 16,-9 4-144-16,8-9 192 0,-2-1-16 0,1 0 0 16,-2-2 0-16,0 1 0 0,0 1 16 0,-1-1 0 15,0 0 0-15,0 3 0 0,-4 8-64 0,3-11-128 0,-2 0 192 16,-1 11-64-16,0 0-128 0,0-8 128 0,0 8-128 0,0 0 128 15,0 0-128-15,0 0 0 0,0 0 144 0,0 0-144 16,0 0 128-16,0 0-128 0,-9 0 128 0,9 0-128 16,-9 6 176-16,2-1-48 0,7-5 0 0,-9 8 0 15,1 0 112-15,8-8 16 0,-6 6 0 0,6-6 0 16,-8 8 0-16,8-8 16 0,-7 6 0 0,3 5 0 16,3 4-144-16,0-8-128 0,1-7 192 0,0 0-192 15,0 0 0-15,2 10 0 0,-2-10 0 0,4 13 0 16,-4-13-176-16,7 10-80 0,-7-10-32 0,8 10 0 15,-8-10-1456-15,9 9-304 0,0-1-48 16,0-2-16-16,0-3-1168 0,2 1-240 0,0-1-64 0,0-1-13248 16</inkml:trace>
  <inkml:trace contextRef="#ctx0" brushRef="#br2" timeOffset="95382.47">12435 13491 5519 0,'0'0'496'0,"0"0"-496"0,0 0 0 0,0 0 0 15,0-7 5568-15,1-2 1008 0,-1 9 208 0,3-11 32 16,-1 2-4960-16,1 1-1008 0,1 2-192 0,-4 6-32 15,3-7-128-15,-3 7-32 0,3-8 0 0,-3 8 0 16,3-5 48-16,-3 5 16 0,1-6 0 0,-1 6 0 16,0-4 352-16,0 4 64 0,0 0 16 0,0 0 0 15,0 0 176-15,0 0 32 0,0 0 16 0,0 0 0 0,-4-4-208 0,4 4-32 16,0 0-16-16,-5-3 0 16,-1 0-368-16,6 3-80 0,0 0-16 0,0 0 0 0,-4-3-256 0,4 3-48 15,0 0-16-15,0 0 0 0,-4-3-144 0,4 3 0 16,0 0 144-16,0 0-144 0,-8 3 128 0,2-3-128 15,6 0 160-15,-10 7-160 0,4 4 176 0,-1-1-176 16,0 1 192-16,0-1-192 0,2-1 128 0,-2 3-128 16,2 0 0-16,1-1 0 0,0 1 0 0,2-1 0 15,2-11 0-15,-2 13 0 0,2-13 0 0,2 9 0 16,-2-9 0-16,0 0 0 0,0 0 0 0,7 12 0 16,-7-12 0-16,10 9 0 0,-10-9 144 0,11 1-144 15,0-1 0-15,-11 0 144 0,10-1-144 0,1-5 128 0,-2 1-128 16,-1-1 128-16,-1-1-128 0,1-2 128 15,-1-1-128-15,1-1 128 0,-1 1-128 0,1 1 160 0,-1-3-160 0,-1 1 160 16,1 0-160-16,-2-1 0 0,0 0 144 0,-1 1-144 16,-1-3 0-16,1 3 128 0,-2-2-128 0,1 1 0 15,-2 2 128-15,-1 0-128 0,0 1 128 0,0 9-128 16,-2-8 192-16,2 8-16 0,-4-6-16 0,4 6 0 16,-6-4 16-16,6 4 0 0,0 0 0 0,-9 1 0 15,1 5-176-15,8-6 0 0,-9 6 0 0,1 5 128 16,2 2-128-16,-1-4 0 0,1 1 0 0,1 2 0 15,-2 1 0-15,2-1 0 0,1-2 0 0,0-1 0 16,4-9 0-16,-2 11 0 0,2-11 0 0,0 0 0 16,0 0 0-16,0 0 0 0,7 6 0 0,4-2 0 15,1 3 0-15,1-4 0 0,1-3 0 0,4-2 0 16,2-3 0-16,2-1 0 0,0-1 160 0,4-4-160 0,0 3 128 0,-1 1-128 16,0-1 0-16,-3 0 0 0,-1 1 0 0,-2 0 0 15,-2-3 0-15,-2 0 0 0,-5-3 0 0,-2 3 0 16,-3 0 0-16,0 4 0 0,-5 6 160 0,3-7-160 15,-3 7 128-15,0 0-128 0,-5-6 192 0,5 6-64 16,-9-4 0-16,-2 1 0 0,1 2-128 0,-2 2 160 16,0 3-160-16,0 0 160 0,-1 0-160 0,0 3 0 15,-2-1 0-15,-2-1 0 0,0 2-304 0,0 1-32 16,0-1-16-16,3 3 0 16,1-1-3440-16,1-4-688 0</inkml:trace>
  <inkml:trace contextRef="#ctx0" brushRef="#br0" timeOffset="103722.01">30042 8038 13823 0,'0'0'608'0,"0"0"128"0,0 0-592 0,0 0-144 0,0 0 0 0,0 0 0 16,0 0 3552-16,0 0 672 0,-11 4 144 0,11-4 32 15,-12 1-2032-15,2 1-416 0,1 1-80 0,9-3-16 16,0 0-752-16,-5 13-144 0,-1-2-48 0,3 2 0 16,0-1-224-16,0 2-48 0,-1 2-16 0,0-1 0 15,2 0-64-15,1 3-16 0,-1 1 0 0,0 2 0 16,-2 1-256-16,1 1-48 0,2-1-16 0,-2 3 0 16,-1 1-224-16,3-2 144 0,1 2-144 0,1 1 128 15,2-1-128-15,0 0 128 0,-1-2-128 0,2-1 128 16,1-2-128-16,0-2 128 0,-1-3-128 0,0-2 128 15,0-1-128-15,0 3-272 0,1 1 64 0,1-4 16 16,-1-5-1632-16,-5-8-320 0,0 0-64 0,0 0-16 16,9 1-1488-16,-9-1-288 0,4-15-64 0,6 8-16 0</inkml:trace>
  <inkml:trace contextRef="#ctx0" brushRef="#br0" timeOffset="104021.56">29768 8304 9215 0,'0'0'816'0,"-8"4"-656"0,8-4-160 0,-10 2 0 16,10-2 4400-16,-10 0 848 0,3-1 160 0,7 1 32 15,-7-2-2560-15,7 2-528 0,0 0-112 0,0 0 0 16,0 0-624-16,10-6-112 0,2 5-32 0,1-3 0 15,-1 4-624-15,4 1-128 0,-1-1-16 0,4 3-16 16,1-2-272-16,4 2-48 0,-1 1-16 0,3 1 0 16,0-5-224-16,2 3-128 0,-1-2 128 0,2 0-128 15,1 1 0-15,-1-2 128 0,-2-2-128 0,0 1 0 32,-1 0-976-32,-1 1-272 0,-1-2-48 0,0 1-16 0,-1-2-1504 15,-1 0-288-15</inkml:trace>
  <inkml:trace contextRef="#ctx0" brushRef="#br0" timeOffset="104872.54">31487 7823 19583 0,'0'0'864'0,"0"0"176"15,0 0-832-15,0 0-208 0,0 0 0 0,0 0 0 0,0 0 1600 0,0 0 288 16,-6-5 48-16,6 5 16 16,-5-7-416-16,5 7-64 0,0 0-32 0,0-5 0 0,0-2-208 0,2 1-32 15,-2 6-16-15,3-8 0 0,-3 8-176 0,4-5-48 16,-4 5 0-16,0 0 0 0,0 0-16 0,0-5-16 16,0 5 0-16,0 0 0 0,-5-6-176 0,-2 4-48 15,1-1 0-15,-2 2 0 0,0 2-240 0,-1-1-48 16,0 2-16-16,-2 1 0 0,1-1-176 0,-1 2-32 15,0 1-16-15,0-1 0 0,1 1-176 0,1 2 160 16,-1 0-160-16,1 2 160 0,2 2-160 0,-1 2 0 16,-1 1 0-16,-1 3 0 0,1 1 0 0,0 2 0 15,-1 1 0-15,-1 1 0 0,1 0 0 0,-1 3 0 16,1-4 0-16,1 1 0 0,0 1 0 0,0 0 0 16,-2-1 0-16,1 0 0 0,-1-1 0 0,1 0 0 0,-2 0 0 15,2-1 0-15,1-1 0 0,1-1 0 0,1 0 0 16,2-1 128-16,0 0-128 0,1 0 0 0,0 0 0 0,3 1 128 15,1-1-128-15,0 1 0 0,0-1 0 0,0 2 0 16,0 0 0-16,2-1 0 0,0-1 0 0,-1-1 0 16,0 0 128-16,3-5-128 0,3 4 128 0,1-2-128 15,-2-2 0-15,1 1 128 0,0-1-128 0,3-2 0 16,-1 0 128-16,1-3-128 0,-1 1 128 0,2-1-128 16,2 0 176-16,0 0-48 0,0-3-128 0,0-1 192 15,1 1-192-15,0 1 144 0,1-1-144 0,-1-2 128 16,1-1-128-16,-1 0 0 0,-1 0 0 0,1 0 128 15,-1 1-128-15,0-1 0 0,-1-1 144 0,0 1-144 16,0 0 0-16,-2 0 128 0,-10 0-128 0,13-1 0 0,-1-1 0 16,-1 0-160-16,0-2 16 0,-11 4 0 15,14-2-1280-15,-2 2-256 0,-2 0-48 0,1-1-16 16,-2 0-1104-16,-9 1-224 0,8-7-32 0,-2-1-16 0</inkml:trace>
  <inkml:trace contextRef="#ctx0" brushRef="#br0" timeOffset="105389.81">31073 8317 8287 0,'0'0'736'0,"0"0"-592"0,-11-3-144 0,4 2 0 16,7 1 3968-16,-10 0 768 0,10 0 160 0,-7-4 32 15,1-1-2224-15,6 5-432 0,0 0-96 0,0 0 0 16,0 0-640-16,0 0-112 0,0 0-16 0,11-4-16 0,-2-1-528 0,-9 5-96 16,14-3-32-16,1 1 0 0,0 0-80 0,1 2-16 15,0 0 0-15,-1 2 0 0,1-1-160 0,-2-1-32 16,-1 0-16-16,2 0 0 0,-1 0-64 0,0-1-16 15,1 1 0-15,-1 0 0 0,0 0-96 0,1-2-32 16,-2 1 0-16,0-2 0 0,0 1-224 0,1-1 128 16,2 1-128-16,-1-2 0 0,2 1 128 0,0 0-128 15,-1 0 0-15,1-1 0 0,0 1-176 0,0 2-128 16,0-1-16-16,0 2-16 16,-2 4-2544-16,0 2-512 0,-5-4-112 0</inkml:trace>
  <inkml:trace contextRef="#ctx0" brushRef="#br0" timeOffset="126536.64">23597 11128 17503 0,'0'0'768'0,"0"0"176"0,0 0-752 0,0 0-192 15,-5-4 0-15,5 4 0 0,-6-8 1728 0,6 8 304 16,0 0 64-16,-4-6 16 0,4 6-1696 0,0 0-416 16,-4-8 0-16,4 8 0 0,-3-8 272 0,3 8-16 0,0 0-16 15,3-11 0-15,-3 2 464 0,0 9 112 0,0 0 16 0,0 0 0 16,-3-9-48-16,3 9 0 0,-4-8 0 0,4 8 0 15,-5-6 112-15,0 1 0 0,0 1 16 0,-3 0 0 16,-3 1-176-16,2 1-32 0,0 0-16 0,0 0 0 16,-1 0-80-16,-1 1-16 0,1 1 0 0,-2 1 0 15,0 1-272-15,0 0-48 0,1 4-16 0,-2-1 0 16,0 0-128-16,0 0-128 0,0 2 144 0,-2 1-144 16,0-1 192-16,0 4-64 0,0 1-128 0,0-1 192 15,0 2-48-15,0 0-16 0,0 0 0 0,-1 2 0 16,2-1 0-16,-1 2-128 0,1 2 192 0,2-4-64 15,0 2 0-15,2-2-128 0,0 1 192 0,2 0-64 16,1 1 16-16,2 0 0 0,0 0 0 0,1 0 0 16,1-2-144-16,1 2 0 0,-2 0 144 0,1 2-144 0,2-1 0 0,1 0 0 15,-1 0 0-15,1 1 128 0,2 0-128 16,1 2 0-16,-2-1 0 0,2 1 128 0,-1 2-128 0,1 0 192 16,0-1-64-16,0 0 0 0,3-1 32 0,-1-1 16 15,0 1 0-15,0-2 0 0,1 0 0 0,0-1 0 16,2-2 0-16,0-1 0 0,0 2-176 0,-1-1 0 15,0 2 0-15,1-4 0 0,-2 0 0 0,2-1 0 16,-1 0 0-16,-1-6 0 0,-1 3 0 0,2-1 0 16,-7-8 0-16,10 4 0 0,-1 1 0 0,2-1-192 15,-1-1 0-15,2-2 16 16,0 2-448-16,2-2-80 0,-1 0-32 0,0 1 0 16,0-2-640-16,0 0-128 0,0-2-32 0,0 2 0 15,0-1-1744-15,-1 0-368 0,1-1-64 0,-13 2 0 0</inkml:trace>
  <inkml:trace contextRef="#ctx0" brushRef="#br0" timeOffset="126953.25">23217 11501 11967 0,'0'0'1072'0,"0"0"-864"15,-6-3-208-15,2 2 0 0,1-2 5040 0,3 3 960 16,0 0 192-16,0 0 32 0,0 0-4304 0,0 0-848 16,0 0-176-16,13 1-48 0,-13-1-80 0,14-1 0 15,-14 1-16-15,13 0 0 0,0-1-224 0,-13 1-32 16,14 0-16-16,-1-1 0 0,0 1-208 0,-1 0-32 16,0 0-16-16,1-3 0 0,0 0-224 0,3 2 0 15,-1 2 0-15,5-1 0 0,1-1 0 0,0 2 0 16,-2 1-208-16,5-1 64 15,0 2-496-15,4-3-80 0,0 5-32 0,1-1 0 16,-2 0-1696-16,-2-1-352 0,0 0-64 0,-3-2-7136 0,-1 2-1440 0</inkml:trace>
  <inkml:trace contextRef="#ctx0" brushRef="#br0" timeOffset="129889.61">24307 11492 4607 0,'0'0'400'0,"0"0"-400"15,0 0 0-15,0 0 0 0,0 0 2128 0,0 0 352 16,0 0 64-16,0 0 16 0,0 0-800 0,0 0-160 16,0 0-16-16,0 0-16 0,0 0 96 0,0 0 0 15,0 0 16-15,0 0 0 0,0 0-272 0,-3-7-48 16,3 7-16-16,0 0 0 0,0-6-448 0,1-4-112 16,-1 3-16-16,3-1 0 0,-1-1-320 0,1-1-64 15,0 0 0-15,-1-2-16 0,2 2-192 0,0-1-48 16,1 1 0-16,0 0 0 0,-1-2 48 0,2 1 0 15,-1 1 0-15,0 1 0 0,0-2 16 0,2 4 0 0,-2 0 0 0,0-1 0 16,2 2-64-16,-1 1 0 0,2-2 0 0,-8 7 0 16,9-6-128-16,2 2 0 0,-2 0 0 0,-9 4 0 15,0 0 0-15,11-4 0 0,1 1 0 0,-12 3 0 16,13 0 0-16,-13 0 0 0,13 1 0 0,-13-1 0 16,13 7 0-16,-1 1 0 0,-12-8 0 0,12 12 0 15,-2-1 0-15,-1 1 0 0,-1 0 0 0,0-1 0 16,-1-1 0-16,0-3 0 0,1 3 0 0,0-3 128 15,0 3-128-15,0-4 0 0,-8-6 0 0,10 9 0 16,0-1 0-16,0 0 128 0,-10-8-128 0,11 8 128 16,1-3-128-16,-1 0 192 0,-1-1-192 0,-1-1 192 15,-9-3 16-15,13 3 16 0,-1-3 0 0,0 0 0 16,-2 2-16-16,-1-4 0 0,-9 2 0 0,12 0 0 16,-2-3-48-16,2 0-16 0,-2 0 0 0,0 1 0 15,-10 2 32-15,11-3 0 0,0-1 0 0,-1 0 0 0,-2-1-32 16,-8 5 0-16,10-2 0 0,-2-4 0 15,0 1-16-15,0 0-128 0,-2 0 192 0,-6 5-64 0,11-7-128 0,-2 2 0 16,0 1 0-16,-1-3 0 0,-2 2 0 0,-6 5 0 16,10-6 0-16,-3-1 0 0,1 2 0 0,-8 5 0 15,11-7-192-15,-11 7 192 16,10-6-528-16,-10 6 16 0,0 0 0 0,10-4 0 16,-10 4-400-16,11-3-80 0,-11 3-16 0,10-3-9888 15,-10 3-1984-15</inkml:trace>
  <inkml:trace contextRef="#ctx0" brushRef="#br0" timeOffset="142669.06">4559 10342 11231 0,'0'0'496'0,"0"0"96"0,0 0-464 0,0 0-128 0,0 0 0 0</inkml:trace>
  <inkml:trace contextRef="#ctx0" brushRef="#br0" timeOffset="143289.79">4517 10357 7359 0,'0'0'320'0,"0"0"80"0,0 0-400 0,0 0 0 0,0 0 0 0,0 0 0 15,0 0 1936-15,-5-2 304 0,5 2 64 0,0 0 16 16,0 0-1200-16,-9 0-240 0,9 0-48 0,-9 0-16 0,1 0-64 0,0 0-16 16,8 0 0-16,-10 0 0 0,1 0 96 0,9 0 0 15,-9 0 16-15,1 0 0 0,0 0-160 0,0 0-48 16,-1 0 0-16,9 0 0 0,-9 0-336 0,0 0-80 16,0 1-16-16,9-1 0 0,-11 1-208 0,2 1 144 15,0-1-144-15,9-1 128 0,-9 1-128 0,9-1 160 16,-9 0-160-16,9 0 160 0,0 0 192 0,-9 0 32 15,9 0 16-15,0 0 0 0,-11-1 64 0,11 1 16 16,0 0 0-16,0 0 0 0,-6-3-272 0,6 3-48 16,0 0-16-16,0 0 0 0,-3-5-144 0,3 5 0 15,1-4 0-15,-1 4 128 0,8-6 48 0,0 2 0 16,0 1 0-16,-2-3 0 0,3 2 80 0,1 0 0 16,-1-3 16-16,1 5 0 0,1-4-112 0,-1 3-32 0,-10 3 0 0,12-3 0 15,-2-1-128-15,-1 1 0 0,-9 3 0 0,12-5 0 16,-2 3 0-16,-10 2 128 0,12-4-128 0,-3 1 0 15,-9 3 0-15,12-4 128 0,-2 2-128 0,1 0 0 16,-11 2 0-16,13-1 0 0,-3 0 0 0,-10 1 0 16,12-3 0-16,-12 3 0 0,12 0 0 0,-12 0 0 15,12-1 0-15,-12 1 0 0,10-3 0 0,-10 3 0 16,0 0 128-16,10 0-128 0,-10 0 128 0,0 0-128 16,8-6 256-16,-8 6-16 0,0 0-16 0,0 0 0 15,0 0-224-15,0 0 0 0,0 0 0 0,0 0 0 16,0 0 0-16,0 0 128 0,0 0-128 0,0 0 0 15,0 0 0-15,0 0 0 0,-9-6 0 0,1 4 0 16,8 2 0-16,-9-1 0 0,0 2 0 0,9-1 0 0,-12 4 0 0,2-2 0 16,-1 0 0-16,1 0 0 0,1 2-144 0,1 3 144 15,8-7 0-15,-10 2-144 0,10-2 144 0,-10 5 0 16,3 2 0-16,1 0-128 0,6-7 128 0,-2 9-160 16,2-9 160-16,-3 7-160 15,3-7-384-15,0 0-80 0,2 10-16 0,1-4 0 16,4 1-1904-16,-7-7-384 0,10 4-80 0</inkml:trace>
  <inkml:trace contextRef="#ctx0" brushRef="#br0" timeOffset="149920.94">4606 9977 8287 0,'0'0'736'0,"0"0"-592"16,0 0-144-16,-9-4 0 0,0 0 2448 0,2 0 464 15,7 4 96-15,-8-4 0 0,2 0-1712 0,1 1-336 16,5 3-80-16,0 0-16 0,-6-3-544 0,6 3-96 15,0 0-32-15,0 0 0 0,-3-7 64 0,3 7 0 16,0 0 0-16,1-4 0 0,0-1 400 0,-1 5 96 16,0 0 16-16,0 0 0 0,0 0-48 0,3-4 0 15,-1 0 0-15,-2 4 0 0,0 0-96 0,0 0-32 16,0 0 0-16,0 0 0 0,0 0-64 0,0 0-16 16,0 0 0-16,-9-1 0 0,0 1-176 0,0 4-32 15,0 0-16-15,1 1 0 0,0 1-48 0,3 1-16 0,-1 1 0 0,6-8 0 16,-4 13-96-16,2-2-128 0,2 1 176 0,2 0-176 15,-2-12 128-15,6 16-128 0,-1-3 0 0,1-2 0 16,-1 1 176-16,1 1-176 0,0 0 160 0,-3 0-160 16,1 2 128-16,-2-1-128 0,-1 0 0 0,-1 1 144 15,0-1-144-15,-1-1 0 0,-2 0 0 0,0-1 0 16,0-2 128-16,0-1-128 0,3-9 0 0,-4 8 128 16,4-8-128-16,0 0 160 0,0 0-160 0,0 0 160 15,0 0-160-15,0 0 192 0,0 0-192 0,0 0 192 16,-9 0-192-16,9 0 192 0,-7-4-192 0,1-5 192 15,1 1-192-15,1-1 160 0,1 0-160 0,0-1 160 16,1-4-16-16,1 0 0 0,-1-3 0 0,2 0 0 16,0 2 0-16,0-4 0 0,2 1 0 0,0 1 0 0,1 2-16 15,-1 0-128-15,1 1 192 0,0 2-64 0,-2 0 0 16,2 2-128-16,-2 1 192 0,-1 9-64 0,1-11-128 0,0 4 0 16,-1 7 144-16,0 0-144 0,0 0 0 0,0 0 0 15,2-10 0-15,-2 10 0 0,0 0 0 0,0 0 0 16,0 0 0-16,0 0 0 0,0 0 0 0,9-3 0 15,-9 3 0-15,12-2 0 0,-12 2 0 0,14 3-160 16,-2 2 160-16,1-1 0 0,-2 1 0 0,1 3-128 16,-1 1 128-16,0 2 0 0,-4 2 0 0,-1-3 0 15,1 3 0-15,-2 0 0 0,-2 1 0 0,-1 2 0 16,0 0 0-16,-2 1 0 0,0 1 0 0,0 0 0 16,0-1 0-16,0 0 0 0,-2 0 0 0,2 0 0 15,3-1 0-15,-2 1 0 0,-1-3 0 0,4-1 0 0,0-1 0 0,3-2-160 31,3-5-2288-31,3-3-464 0</inkml:trace>
  <inkml:trace contextRef="#ctx0" brushRef="#br0" timeOffset="150952.94">6842 10686 6447 0,'0'0'576'0,"0"0"-576"0,0 0 0 0,-5-4 0 15,-3-1 1408-15,8 5 192 0,-1-8 16 0,1 8 16 16,0-9-1968-16,2-2-400 16,1 1-80-16,1 1-16 0,-2-3 448 0,2 2 64 0,-1-1 32 0,2 1 0 0,2 1 768 0,-4 0 160 15,0-1 16-15,-3 10 16 0,0 0 528 0,0 0 96 16,0-9 32-16,0 9 0 0,-3-10-48 0,3 10-16 15,-7-9 0-15,-1 2 0 0,0 1-352 0,1 2-64 16,7 4-16-16,-6-7 0 0,6 7-416 0,-7-6-96 16,2-1 0-16,5 7-16 0,-4-10-112 0,4 10-32 15,-1-11 0-15,1 11 0 0,-1-11 96 0,1 1 32 16,0 10 0-16,0-10 0 0,0 2-64 0,0 8-16 16,0 0 0-16,0 0 0 0,-2-10 112 0,2 10 0 15,-5-5 16-15,5 5 0 0,0 0 112 0,0 0 32 16,-9-3 0-16,0 3 0 0,-1 0-128 0,0 0-32 0,3 1 0 0,7-1 0 15,-8 4-144-15,1-2-48 0,2-1 0 0,-2 3 0 16,7-4-128-16,-6 2 192 0,6-2-192 0,-7 7 192 16,2-1-32-16,0 2 0 0,0 0 0 0,-2 0 0 15,2 1-32-15,0 3-128 0,0 1 192 0,-1 2-64 16,-1 1 64-16,0 4 0 0,2 3 0 0,0 3 0 16,1 0 176-16,-1 3 32 0,1 0 16 0,0-1 0 15,-2 0-288-15,3-2-128 0,-1 0 128 0,0-4-128 16,0-3 144-16,1-3-144 0,1-3 160 0,0-1-160 15,0-2 128-15,2-10-128 0,-2 11 0 0,1-2 144 16,1-9-16-16,0 0-128 0,0 0 192 0,0 0-64 16,0 0-128-16,0 0 128 0,0 0-128 0,0 0 128 15,0 0 48-15,0 0 0 0,0 0 0 0,0 0 0 16,-2-11 144-16,-2 2 48 0,1-1 0 0,0-2 0 16,1-1-80-16,-1 0-16 0,1-1 0 0,-1-3 0 0,-1 1-112 0,1-2-32 15,2-2 0-15,0 1 0 0,1-2-128 0,0 1 0 16,0 1 0-16,1 1 0 0,-1 1-288 0,3 2 16 15,-1 2 0-15,1 3 0 16,0 1-304-16,-3 9-64 0,0 0-16 0,10-4-10272 16,2-3-2048-16</inkml:trace>
  <inkml:trace contextRef="#ctx0" brushRef="#br0" timeOffset="151687.72">8074 11922 3679 0,'0'0'320'0,"-11"-3"-320"16,0-1 0-16,-2 2 0 0,1-4 5200 0,0 1 976 15,1 0 192-15,-1 1 32 0,1 1-4944 0,1 0-1008 16,-2-1-192-16,3-2-32 0,1 1 96 0,0 3 0 0,1-4 16 0,7 6 0 16,-10-3-336-16,3 0 0 0,1 0 0 0,6 3 0 15,-5 0 0-15,5 0 0 0,-5 2 0 0,5-2 0 16,0 0 0-16,0 0 0 0,-9 4 0 0,9-4 0 16,-5 6 0-16,5-6 224 0,-4 9-32 0,4-9 0 15,-5 8 400-15,5-8 80 0,-6 10 16 0,2 2 0 16,2-4-192-16,-1 2-48 0,1 1 0 0,-1 1 0 15,-1 1-192-15,1 2-32 0,0 3-16 0,1 5 0 16,2 3-80-16,-1 1-128 0,2 6 176 0,2 3-176 16,1 5 0-16,0-1 0 0,-2-1 0 0,2 0 0 15,-1-2 128-15,-1-1-128 0,-2-4 0 0,0-4 0 16,0-2 0-16,0-5 0 0,0 1 0 0,-1-2 0 16,-1-2 128-16,-1-1-128 0,0-1 0 0,1-3 0 0,-1-2 0 15,3-11 0-15,0 0 128 0,0 0-128 0,0 0 0 0,0 0 0 16,0 0 0-16,0 0 0 15,0 0-1584-15,0 0-272 0,12-9-48 0</inkml:trace>
  <inkml:trace contextRef="#ctx0" brushRef="#br0" timeOffset="152305.26">9812 11662 14735 0,'0'0'640'0,"0"0"160"0,0 0-640 0,0 0-160 16,0 0 0-16,0 0 0 0,0 0 2944 0,0 0 544 15,0 0 112-15,0 0 32 0,-8 6-2912 0,8-6-576 16,-5 7-144-16,0 5 0 0,-1-3 0 0,1 2 128 16,1-1-128-16,2 1 128 0,-1 2-128 0,0 1 128 0,2 2-128 0,1-1 128 15,0 2-128-15,0 0 160 0,0 3-160 0,1 1 160 16,2-2 112-16,0 2 32 0,-2 0 0 0,0 0 0 16,0 1-96-16,1 0-16 0,-2 3 0 0,-2 1 0 15,1 1-192-15,0 1 0 0,0 2 128 0,-2 2-128 16,0 2 0-16,1 1-128 0,-1-6 128 0,1-3-9056 15,-1-1-1696-15</inkml:trace>
  <inkml:trace contextRef="#ctx0" brushRef="#br0" timeOffset="182441.98">4254 11871 10303 0,'0'0'448'0,"0"0"112"0,0 0-560 0,4-9 0 0,-4 9 0 0,3-9 0 16,-3 9 1312-16,0 0 160 0,0 0 16 0,0 0 16 15,5-7-272-15,-5 7-48 0,0 0-16 0,0 0 0 16,0 0-288-16,0 0-64 0,0 0-16 0,0-10 0 15,0 10-320-15,0 0-64 0,0 0-16 0,0 0 0 0,-2-9-128 0,2 9-16 16,0 0-16-16,0-10 0 0,-1 1 80 0,1 9 32 16,0-9 0-16,0 9 0 0,0-9 0 0,0-1 0 15,0 1 0-15,4-1 0 0,-1 3-160 0,-2-3-16 16,-1 3-16-16,0 7 0 0,3-11 16 0,-3 11 0 16,0-9 0-16,1-1 0 0,1 2 96 0,-2 8 32 15,-1-9 0-15,1 1 0 0,0 8 16 0,0-8 0 16,-1 2 0-16,1 6 0 0,-1-11-48 0,1 2 0 15,0 1 0-15,-2 0 0 0,2-1-16 0,0 9-16 16,3-8 0-16,-2 1 0 0,-1-4 96 0,0 1 32 16,0-2 0-16,3 3 0 0,-1 1-80 0,0-2-16 0,-1-1 0 15,2 2 0-15,-1 0-32 0,-2 0-16 0,-1 0 0 16,2 0 0-16,2-1-48 0,-1 3-16 0,-2-4 0 0,2 3 0 16,-2 8-160-16,2-10 192 0,0-1-192 15,-1 2 192-15,2 2-192 0,-2 0 128 0,-1 7-128 0,1-9 128 16,-1 9-128-16,1-8 0 0,1 0 144 0,-2 8-144 15,0 0 0-15,0-8 144 0,0 8-144 0,0-7 0 16,0 7 208-16,-2-8-64 0,0-3-16 0,2 11 0 16,0-9 32-16,-1 1 0 0,-2 1 0 0,3 7 0 15,0-10 32-15,-1 0 0 0,-2 1 0 0,2 1 0 16,1 8-32-16,0-9 0 0,-3-3 0 0,2 3 0 16,0 0-160-16,1 2 128 0,0-3-128 0,-2 2 128 15,0 0-128-15,-1 1 0 0,3 7 144 0,-1-10-144 16,-2 3 0-16,3 7 144 0,-1-10-144 0,1 10 0 15,-3-9 0-15,1 2 0 0,2 7 0 0,-2-10 0 0,1 3 0 0,1 7 0 16,-5-11 0-16,1 2 0 0,1 1 128 0,1 0-128 16,-2-1 0-16,0 1 0 0,1-2 0 0,3 10 128 15,-5-9-128-15,0 0 0 0,0-2 128 0,1 1-128 16,1 1 0-16,0 0 0 0,0 0 0 0,0 1 0 16,3 8 128-16,-3-11-128 0,1 1 0 0,-1-1 128 15,0 2-128-15,1 0 0 0,2 9 128 0,-4-10-128 16,0 1 0-16,1-1 0 0,1 1 0 0,-2 2 160 15,-1 0-160-15,5 7 128 0,-5-9-128 0,-2 0 0 16,-1-2 144-16,2 2-144 0,-1 0 0 0,2 0 144 16,-2 0-144-16,2-3 0 0,-1 3 128 0,0 0-128 15,1 0 0-15,0 0 0 0,-2-1 0 0,4 3 0 16,-1-1 0-16,0 1 0 0,0-3 0 0,-1 3 0 0,-2 1 0 16,1-1 0-16,2 1 128 0,-2-2-128 0,1 1 192 0,0 1-192 15,1-1 192-15,-1 1-192 0,0-2 192 0,-1 2-192 16,1-2 192-16,1-1-192 0,0 1 192 0,1-3-192 15,-4 4 128-15,3-3-128 0,-1 1 0 0,0-1 0 16,-2-1 0-16,1 2 0 0,-1-2 0 0,2 3 0 16,-2-3 128-16,2 2-128 0,0-1 0 0,0-1 0 15,-2 1 0-15,-1 1 0 0,3 2 0 0,0 1 0 16,0-3 0-16,1 2 0 0,0 1 0 0,0-1 0 16,-1 1 0-16,0-1 0 0,-2 0 0 0,3 0 0 15,4 7 0-15,-5-9 0 0,-2 1 0 0,2-1 0 16,5 9 0-16,-5-11 0 0,0 2 0 0,1 1 0 15,0-4 0-15,1 3 0 0,-1 0 0 0,1-1 0 16,-3 1 128-16,2-3-128 0,2 3 0 0,-1 0 0 0,-2 2 0 0,2-2 0 16,1 0 0-16,-1 0 0 0,-1 0 0 0,2 0 0 15,2 9 0-15,-3-11 0 0,0 2 0 0,1 1 0 16,-1-4 0-16,1 3 0 0,2 9 0 0,-3-10 0 16,0 1 0-16,1 0 0 0,0-1 0 0,2 10 0 15,-3-10 0-15,0 1 0 0,0 1 0 0,2-2 0 16,0 2 0-16,-1 0 0 0,1-1 0 0,0 1 0 15,0-4 0-15,-1 2 0 0,1-2 128 0,1 0-128 16,0 1 0-16,0-1 0 0,-1 2 0 0,1-3 0 16,0 2 0-16,0-2 0 0,0 0 0 0,0 3 0 15,0-2 0-15,1 4 0 0,2-2 0 0,-3 0 0 16,0 1 0-16,1 2 0 0,1-3 0 0,0 1 0 0,-2-1 0 0,1 2 0 16,-1 8 0-16,3-12 0 0,-2 1 0 15,2 0 0-15,-2 2 0 0,0-1 0 0,2 0 0 0,-1 1 0 16,1 2 0-16,0-3 0 0,-1 1 0 0,1 0 0 15,-3 9 0-15,2-9 0 0,2-1 0 0,0 2 0 16,-4 8 0-16,4-11-144 0,0 1 144 0,1 2-128 16,-5 8 128-16,5-9 0 0,-1-1 0 0,0 0 0 15,2 0 0-15,-4-2 0 0,1 2 0 0,1-1 0 16,1 1 0-16,0 0 0 0,-2-1 0 0,1 2 0 16,-4 9 0-16,6-10 0 0,1-1 0 0,-3 2 0 15,-2-3 0-15,3 4 0 0,2 2 0 0,-2 1 0 16,-2-4 0-16,-3 9 0 0,4-10 0 0,1 4 0 15,0-1 0-15,-5 7 0 0,7-6 0 0,-7 6 0 16,9-8 0-16,-1 2 0 0,-2-1 0 0,-6 7 0 0,9-5 0 0,0 0 0 16,-1-1 0-16,-8 6 0 0,9-5 0 0,-1 1 0 15,0-1 0-15,-8 5 0 0,9-3 0 0,-9 3 0 16,10-5 0-16,-2 0 0 0,1 0 0 0,-9 5 0 16,11-4 0-16,-2-1 128 0,-1-1-128 0,-2 0 0 15,-6 6 0-15,9-5 128 0,-1-2-128 0,0 3 0 16,0 2 0-16,0-1 128 0,1-1-128 0,-1 0 0 15,-8 4 0-15,10-1 0 0,1-3 0 0,-2 3 0 16,-9 1 0-16,7-2 0 0,1 0 0 0,-8 2 0 16,9-4 0-16,1-1 0 0,-10 5 0 0,10-2 0 15,-1-3 0-15,-2 0 0 0,-7 5 0 0,6-8 144 16,2 3-144-16,-8 5 0 0,8-9 128 0,-2 2-128 16,1 1 0-16,-7 6 0 0,6-7 128 0,-6 7-128 0,7-8 0 0,-1 3 0 15,-6 5 0-15,8-6 0 0,0 0 128 0,-8 6-128 16,8-2 0-16,-8 2 0 0,0 0 0 0,9-8 0 15,-3 0 0-15,0 2 0 0,-6 6 0 0,6-7 0 16,-6 7 128-16,7-6-128 0,-7 6 0 0,4-7 0 16,-4 7 0-16,6-8 0 0,-1 2 128 0,-5 6-128 15,4-8 0-15,-4 8 0 0,6-8 128 0,-6 8-128 16,3-8 0-16,-3 8 128 0,6-6-128 0,-6 6 0 16,5-8 128-16,0 1-128 0,-1 0 0 0,-4 7 0 15,5-8 0-15,-5 8 0 0,4-8 0 0,1 0 0 16,2 2 144-16,-7 6-144 0,2-8 0 0,4-1 144 15,0 1-144-15,-1 1 160 0,-5 7-160 0,6-6 160 16,-2-1-160-16,1 1 128 0,0-1-128 0,-5 7 128 16,5-9-128-16,-1 1 0 0,-4 8 0 0,4-6 0 15,-4 6 0-15,6-11 0 0,0 2 0 0,-2 1 0 0,-4 8 0 0,7-7 0 16,0-1 0-16,-1 1 0 0,-6 7 0 0,8-6 0 16,0-3 128-16,-1 2-128 0,-1 1 0 0,1-1 0 15,-1-1 0-15,1 0 0 0,1 1 0 0,-2-1 0 16,1-4 0-16,-1 3 0 0,-1 0 0 0,1 2 0 15,-1-3 0-15,0 2 0 0,0-1 0 0,0 1 128 16,-5 8-128-16,6-8 0 0,-1 2 0 0,-5 6 0 16,5-11 128-16,-1 3-128 0,-4 8 0 0,4-9 192 15,-2 0-192-15,-2 9 192 0,4-9-192 0,-4 9 192 16,4-10-192-16,0 1 192 0,-1-2-192 0,2 3 0 16,-2-1 144-16,-3 9-144 0,2-10 0 0,1 3 128 0,-1-2-128 15,1 1 0-15,-2-1 0 0,2 1 0 0,-2 1 0 16,1-1 128-16,-1-1-128 0,1 1 0 0,-2 8 0 0,3-12 0 15,-2 2 0-15,2-1 128 0,-2 1-128 16,1-1 0-16,-2 2 0 0,1 0 0 0,0 0 0 0,1 0 128 16,0 0-128-16,-1-2 0 0,2 1 128 0,-2 1-128 15,2 0 128-15,0 1-128 0,-1 0 128 0,1-1-128 16,1 0 0-16,0-3 0 0,1 0 0 0,-1 2 128 16,0-2-128-16,0 3 0 0,-1 0 0 0,0 0 0 15,0 0 0-15,1-1 0 0,-4 10 0 0,2-10 0 16,-1 1 0-16,1 1 0 0,-2 8 0 0,2-8 0 15,-2 8 0-15,2-9 0 0,-2 9 0 0,2-9 0 16,-2 9 0-16,2-8 0 0,-2-1 0 0,0 9 0 16,0 0 0-16,2-8 0 0,-2 8 0 0,0-8 0 0,0 8 0 0,0 0 0 15,3-9 0-15,-3 9 0 0,0 0 0 0,0 0 0 16,1-9 0-16,-1 9 0 0,0 0 0 0,0 0 0 16,0 0 0-16,0 0 0 0,3-6-128 0,-3 6 0 15,0 0 0-15,0 0 0 16,5-7-272-16,-5 7-48 0,0 0-16 0,10-5 0 15,1 5-1968-15,1 1-384 0,-2 3-64 0,2-1-14176 0</inkml:trace>
  <inkml:trace contextRef="#ctx0" brushRef="#br0" timeOffset="193949.84">6199 12600 11055 0,'0'0'480'0,"0"0"112"0,0 0-464 0,0 0-128 0,0 0 0 0,0 0 0 16,0 0 1456-16,0 0 272 0,0 0 48 0,0 0 16 16,0 0-1440-16,-1-9-352 0,1 9 0 0,0-10 0 15,0 10 128-15,2-9-128 0,-2 9 128 0,4-9-128 16,-4 9 0-16,4-9 0 0,-4 9 0 0,4-9 0 16,0 1 128-16,-4 8-128 0,5-8 128 0,-5 8-128 15,4-8 384-15,-4 8 0 0,0 0 0 0,5-9 0 16,-1-1 128-16,-2 1 16 0,-4-3 16 0,1 3 0 15,2 1 192-15,1 0 32 0,-2-2 16 0,2 2 0 16,1 0-128-16,0-1-16 0,-1 1-16 0,1 0 0 0,-2 1-176 0,3-1-48 16,0 1 0-16,-2-2 0 0,1 1-176 0,-3 8-32 15,5-9-16-15,-5 9 0 0,4-10-176 0,-4 10 0 16,7-7 0-16,-1 1 0 0,-6 6 0 0,8-8 0 16,-1 0 0-16,-7 8 0 0,7-8 0 0,-7 8 160 15,6-9-160-15,-6 9 160 0,6-9 32 0,-2 1 0 16,-3 0 0-16,-1 8 0 0,3-9 144 0,0 3 48 15,-3 6 0-15,1-11 0 0,1 3-64 0,-2 8-16 16,2-10 0-16,-1 2 0 0,-1-1-112 0,0 9-32 16,0-9 0-16,1 2 0 0,-1 7-160 0,8-7 192 15,5 3-192-15,-13 4 192 0,-6-12-48 0,2 3 0 0,1 1 0 16,3 8 0-16,-1-10-144 0,1 2 0 0,0 8 0 16,1-9 0-16,-1 0 128 0,0 1-128 0,0-3 0 0,0 1 128 15,1 1 0-15,-1 2-128 0,-1-2 192 0,1 9-64 16,-2-10 128-16,0 1 32 0,1 1 0 0,1-3 0 15,0 3-16-15,0 8 0 0,3-10 0 0,-2 1 0 16,0 0-272-16,-1 0 160 0,0 0-160 0,0-1 128 16,0 1-128-16,0 0 0 0,1 3 144 0,1-3-144 15,-2 9 128-15,0-10-128 0,2 3 128 0,0-1-128 16,-4-1 0-16,2 9 144 0,-2-11-144 0,2 11 0 16,10-5 272-16,-10 5-48 0,-9-18-16 0,3 2 0 15,0 2-48-15,5 1-16 0,1 1 0 0,0 0 0 16,-1-1-144-16,1 1 160 0,0 2-160 0,0 0 160 15,0-3-160-15,0 3 0 0,1 3 0 0,-1 7 0 16,0-11 128-16,1 3-128 0,-1 8 0 0,0-9 128 0,-2 1-128 0,2 2 0 16,1-2 144-16,-1 8-144 15,0-10 128-15,0-1-128 0,-1 3 128 0,1 1-128 0,1-3 128 0,-1 10-128 16,0-9 160-16,7 0-160 0,4 0 144 0,-7-3-144 16,-13 1 128-16,3 0-128 0,2 2 160 0,1 0-160 15,2 0 192-15,-1 0-192 0,2 1 144 0,0 8-144 16,0-8 0-16,0-1 144 0,-1 0-144 0,1 9 0 15,-1-9 0-15,1 9 0 0,-1-9 128 0,1 9-128 16,-3-10 0-16,3 10 128 0,0-9-128 0,0 9 0 16,-1-8 144-16,1 8-144 0,-3-9 0 0,0 1 144 15,0-2-144-15,0 0 0 0,0 2 128 0,-1 0-128 16,-1 0 0-16,1 0 0 0,0 2 128 0,2-2-128 0,-2 1 0 16,0 1 0-16,-1-2 128 0,-1 2-128 0,1-2 0 0,0 0 0 15,0-1 0-15,0 1 0 0,1 0 128 16,-1 0-128-16,-2-1 0 0,2 1 0 0,0-2 0 0,-1 1 0 15,1 0 128-15,-1 1-128 0,0-4 0 0,1 3 0 16,1 0 0-16,-1 2 0 0,0-3 128 0,1 2-128 16,-1-1 0-16,1 0 0 0,0 0 0 0,0-2 0 15,-1 2 0-15,1 1 0 0,1-2 0 0,-1 1 0 16,0-2 0-16,1 2 0 0,-1-1 0 0,0 1 0 16,-2 0 128-16,1 0-128 0,0 1 0 0,1 0 0 15,-2-1 0-15,0 1 0 0,1-3 0 0,-1 2 0 16,-1 2 128-16,2 0-128 0,0 0 0 0,0 2 0 15,1-3 144-15,-2 2-144 0,0-3 0 0,1 2 144 16,5 7-144-16,-6-8 0 0,-1 1 0 0,1 1 0 16,6 6 0-16,0 0 128 0,-6-10-128 0,1 1 0 0,1 2 0 0,4 7 0 15,-3-10 128-15,1 1-128 0,2 9 0 0,-4-11 0 16,1 2 0-16,3 9 0 0,-5-10 0 0,1-1 0 16,4 11 0-16,-4-11 0 0,1 3 0 0,1-1 0 15,-1-2 0-15,1 2 0 0,2 9 0 0,-2-10 0 16,-2-1 0-16,2 1 128 0,0 1-128 0,2 9 128 15,-2-11-128-15,-1 0 128 0,2-1-128 0,0 1 128 16,-2 2-128-16,2-2 128 0,1 0-128 0,0 3 0 16,-2-2 0-16,1 1 0 0,1 9 0 0,0-12 0 15,0 2 128-15,0-1-128 0,-1 1 0 0,1-1 0 16,-2 1 0-16,2 1 0 0,0-3 0 0,0 3 0 16,0 0 0-16,2-3 0 0,-2 2 0 0,0-1 0 15,0 1 0-15,2 1 128 0,1-1-128 0,0 1 0 0,-2 0 0 0,2-1 0 16,-1 1 0-16,-2 9 0 0,3-11 0 0,-1 2 0 15,1 0 0-15,-3 9 0 0,4-9 0 0,-4 9 0 16,4-12 0-16,0 3 0 0,-4 9 0 0,4-8 0 16,-4 8 0-16,2-10 0 0,-2 10 0 0,4-9 0 15,-4 9 0-15,4-8 0 0,-4 8 0 0,0 0 0 16,4-9 0-16,-4 9 0 0,5-7 128 0,0-3-128 16,1-3 0-16,-1 2 0 0,-3 3 0 0,-2 8 0 15,8-9 0-15,-1 3 0 0,-7 6 0 0,8-8 128 16,-2 1-128-16,-6 7 0 0,5-7 0 0,1-1 0 15,-6 8 0-15,6-5 0 0,-6 5 0 0,0 0 0 16,8-4 0-16,-8 4 0 0,9-7 0 0,-9 7 0 16,9-4 0-16,-9 4 160 0,9-2-160 0,-9 2 160 0,0 0-160 0,11-4 0 15,-11 4-160-15,7-5 160 0,-7 5 0 16,8-6 0-16,-8 6 0 0,8-5 0 0,-8 5 0 0,8-5 0 16,-8 5 0-16,8-5 0 0,-2-2 0 0,-6 7 0 15,0 0 0-15,9-5 0 0,-9 5 0 0,10-4 0 16,-10 4 0-16,9-4 0 0,-9 4 0 0,9-4 0 15,-9 4 0-15,9-4 0 0,-9 4 0 0,8-5 0 16,-8 5 0-16,8-6 0 0,-8 6 0 0,0 0 0 16,7-4 0-16,-7 4 0 0,10-7 0 0,-10 7 0 15,0 0 0-15,7-6 0 0,-7 6 0 0,8-6 0 16,-8 6 0-16,0 0 0 0,8-5 128 0,-8 5-128 16,8-5 0-16,-8 5 0 0,8-4 0 0,-8 4 0 15,10-3 0-15,-10 3 0 0,8-3 0 0,-8 3 0 0,8-4 0 0,-8 4 0 16,0 0 128-16,8-4-128 0,1 1 0 0,-9 3 0 15,0 0 128-15,0 0-128 0,6-8 0 0,-6 8 0 16,7-5 0-16,-7 5 0 0,0 0 0 0,5-6 0 16,0 2 0-16,-5 4 0 0,4-7 0 0,-4 7 0 15,0 0 128-15,5-9-128 0,-5 9 0 0,7-5 0 16,-7 5 0-16,8-5 0 0,-8 5 0 0,0 0 0 16,5-7 0-16,-5 7 128 0,5-6-128 0,-5 6 0 15,0 0 128-15,7-7-128 0,-7 7 0 0,6-4 0 16,-6 4 0-16,7-6 0 0,-7 6 128 0,7-7-128 15,0 2 0-15,-2-2 0 0,-5 7 0 0,8-5 0 16,0-1 0-16,-2-1 0 0,-1-1 0 0,-5 8 0 16,7-6 128-16,-7 6-128 0,5-9 0 0,-5 9 0 15,0 0 0-15,7-7 128 0,-7 7-128 0,5-6 0 0,-1-4 128 0,-4 10-128 16,5-6 0-16,-5 6 0 0,3-8 144 16,-3 8-144-16,4-6 0 0,0-4 144 0,-2 3-144 0,-2 7 0 15,0 0 0-15,5-8 0 0,-1-1 128 0,-4 9-128 16,5-8 0-16,-5 8 128 0,7-8-128 0,-7 8 0 15,4-10 0-15,1 2 0 0,2 1 160 0,-2 2-160 16,-3-7 192-16,2 4-192 0,3 2 192 0,-2-2-192 16,-1-1 192-16,-4 9-192 0,0 0 176 0,0 0-176 15,8-6 160-15,-2-2-160 0,1 1 144 0,-7 7-144 16,6-9 128-16,0-3-128 0,-2-3 160 0,-1 0-160 16,1 4 192-16,0 1-192 0,-2 1 0 0,0 2 0 15,1-3 0-15,-3 10 0 0,0 0 0 0,6-10 0 0,-3-4 0 0,-1-1 0 16,1 4 128-16,1-1-128 0,-3-3 0 0,2 2 0 15,0 0 144-15,-1 0-144 0,2 0 0 0,0 0 144 16,-1 0-144-16,-1 0 0 0,1 0 0 0,2-1 0 16,2-2 0-16,-1 2 0 0,-2 0 128 0,1-2-128 15,0-1 0-15,-1 3 0 0,-2 1 0 0,0-1 0 16,3 1 0-16,1 0 128 0,-2 0-128 0,-1 2 0 16,1-1 0-16,3 0 128 0,-3-1-128 0,-2 1 0 15,1 2 0-15,0 1 128 0,-2-3-128 0,0 2 0 16,-1 2 128-16,0-4-128 0,0 0 0 0,0 1 128 15,2-1-128-15,-2 0 0 0,-2-1 0 0,2 0 0 16,-1 0 0-16,1-1 128 0,0-1-128 0,0 1 0 16,0-2 0-16,0 1 0 0,-1-6 128 0,1 3-128 15,-2 1 0-15,2 1 0 0,-1 0 0 0,1 3 0 0,0 2 0 0,-1-1 0 16,-1 0 0-16,1 2 0 0,1 1 0 0,-1 0 0 16,-1-1 128-16,2 10-128 0,-2-9 0 0,1 3 0 15,-2-5 0-15,3 11 0 0,-4-9 0 0,4 9 0 16,-5-8 0-16,5 8 0 0,0 0-160 0,-5-7-64 15,5 7-16-15,0 0 0 16,0 0-2016-16,0 0-416 0,19 7-80 0</inkml:trace>
  <inkml:trace contextRef="#ctx0" brushRef="#br0" timeOffset="197903.28">7714 13514 3679 0,'0'0'320'0,"0"0"-320"0,0 0 0 0,0 0 0 16,0 0 2496-16,0 0 448 16,0 0 64-16,0 0 32 0,0 0-1440 0,0 0-272 0,0 0-64 0,0 0-16 15,-5-6-544-15,5 6-96 0,0 0-32 0,0 0 0 16,0 0-240-16,0 0-48 0,-1-5-16 0,1 0 0 16,0 1 48-16,0 4 16 0,1-4 0 0,1-1 0 15,2 0 32-15,0-2 0 0,2-3 0 0,-1 1 0 16,0 2 16-16,-5 7 16 0,4-10 0 0,0 2 0 15,0-1 48-15,-4 9 16 0,2-9 0 0,1-2 0 16,0 2 48-16,-1 0 0 0,1 1 0 0,-2-2 0 16,-1 1-64-16,0-4-16 0,0-1 0 0,0 4 0 15,0-3-48-15,0 3-16 0,0-3 0 0,0-2 0 16,1 2-112-16,-1 1-32 0,-1-1 0 0,1 3 0 16,1 1-224-16,-1 1 144 0,0-2-144 0,0 0 128 15,0 1 64-15,0 9 0 0,0-10 0 0,0 10 0 16,0-11 0-16,0 11 16 0,3-10 0 0,-2 1 0 0,-1 9 16 15,2-9 0-15,-2 0 0 0,0 9 0 0,1-9-32 0,-1 9 0 16,2-10 0-16,-2 3 0 0,-1-1 48 0,1 8 0 16,-1-9 0-16,0 0 0 0,1 2 0 0,0 7 0 15,0-12 0-15,0 2 0 0,1-1-64 0,0 2-16 16,0 1 0-16,1-1 0 0,0 0-160 0,-2 9 0 16,11-8 144-16,-3 2-144 0,-2-2 0 0,-1 2 144 15,-1-2-144-15,-4 8 0 0,7-9 192 0,-3 1-192 16,-4 8 192-16,2-11-192 0,1 2 192 0,-7-1-192 15,-6-2 192-15,3 3-192 0,3 0 192 0,2 2-64 16,-2 1 0-16,2-1-128 0,1-1 192 0,-2 1-64 16,-1-4 0-16,2 3-128 0,1-1 240 0,-1 1-64 0,0 1-16 0,-1-3 0 15,2 1-32-15,-1 0 0 0,0 0 0 0,1 0 0 16,1 0 0-16,-2 1-128 0,2-1 192 0,0 0-64 16,-1-2-128-16,5 2 160 0,2-1-160 0,0 1 160 15,-6 9-32-15,3-9-128 0,-1-1 192 0,-1 1-64 16,0 0 0-16,-1-1 0 0,0 10 0 0,-1-11 0 15,0 2-128-15,-1 0 0 0,0 0 0 0,2 9 0 16,-4-11 0-16,-1 2 0 0,-4-1 0 0,2-1 0 16,2 2 0-16,1-1 0 0,3 2 0 0,-1-1 0 15,0 0 176-15,-1-2-48 0,1 0-128 0,-1 2 192 16,-1-1-192-16,0 3 0 0,0 0 0 0,0 1 0 16,2-1 224-16,-2-1-48 0,-3-1-16 0,2 3 0 15,0-1-16-15,0 2 0 0,1 0 0 0,4 5 0 0,0 0-144 16,-4-8 128-16,1 1-128 0,3 7 128 0,-5-6-128 0,1-2 0 15,0 0 0-15,0 2 0 0,0-2 128 0,-1-1-128 16,1 0 0-16,0-1 128 0,2 1-128 0,-2-4 0 16,-1 2 0-16,1-1 0 0,2 0 0 0,0 0 0 15,-3-1 0-15,-1 2 0 0,1-1 0 0,1 1 0 16,-1 0 128-16,0 2-128 0,0-1 0 0,-1 1 0 16,2 0 0-16,1 1 0 0,-3 2 0 0,6 6 192 15,-5-9-192-15,1 0 192 0,0 1-192 0,0-3 128 16,2 2-128-16,2 9 128 0,-4-12-128 0,1 2 0 15,-1 0 0-15,2 0 0 0,-1 0 0 0,2 0 0 16,-3-1 0-16,0 1 0 0,0-1 0 0,0 2 0 16,-1-4 128-16,0 3-128 0,0-1 0 0,-1 2 0 15,0-4 0-15,-1 3 128 0,1 1-128 0,1-1 0 16,1 1 0-16,-2 1 0 0,1 2 0 0,5 6 0 0,-5-8 0 0,0-2 0 16,-3 2 0-16,1 3 0 0,7 5 0 0,-6-7 0 15,1 1 0-15,5 6 128 0,-4-11-128 0,0 2 0 16,1 1 0-16,1 0 0 0,-2 1 0 0,1-3 0 15,2 1 0-15,0 0 0 0,-2 0 0 0,0-1 0 16,1-1 0-16,-1 1 0 0,0-1 0 0,2 1 0 16,0 0 0-16,0-1 0 0,-1-2 0 0,0-1 0 15,-1 1 0-15,-1 1 0 0,0 0 128 0,0 0-128 16,0 2 0-16,0-3 0 0,1 1 0 0,-1 2 0 16,0-1 0-16,0 2 0 0,0 0 0 0,0 0 0 15,1 0 0-15,1 0 0 0,-1 0 0 0,1 0 0 16,-1-1 0-16,2 3 0 0,-1-3 0 0,2 1 128 0,0-1-128 0,0-1 0 15,0-3 0-15,2 2 0 0,-1-1 0 0,0 0 0 16,1 2 0-16,0-1 0 0,1-1 0 0,-1 1 0 16,1 0 0-16,1 1 0 0,0-2 0 0,1 1 0 15,0 1 0-15,2-2 0 0,-3 3 0 0,0-2 0 16,0 1 0-16,1 1 0 0,0 1 0 0,0 1 0 16,-1 1 0-16,-4 7 0 0,5-10 0 0,1 4 0 15,-3-1 0-15,3-2 0 0,-1 0 0 0,1 1 0 16,0-1 0-16,-1 1 0 0,1-2 0 0,1 0 0 15,-2 0 0-15,-5 10 0 0,7-6-128 0,0-1 128 16,1 1 0-16,-1-1 0 0,-5 0 0 0,-2 7 0 16,8-7 0-16,-1 1 0 0,-7 6 0 0,8-6 0 15,-8 6 0-15,9-4 0 0,-9 4 0 0,9-7 0 0,-9 7 0 16,9-7 0-16,-1 1 0 0,-2 0 0 0,-6 6 0 0,7-8 0 16,1 3 0-16,-1-1 0 0,-1-2 0 0,0 1 0 15,1 1 0-15,0-1 0 0,-7 7 0 0,8-6 0 16,-1-1 0-16,-1 2 0 0,5 1 0 0,-2 0 0 15,-9 4 0-15,10-4 0 0,1-1 0 0,-2 4 0 16,-9 1 0-16,0 0 0 0,10-5 0 0,1 3 0 16,-3-3 0-16,-8 5 0 0,0 0 0 0,10-5 0 15,-2 0 0-15,-8 5 0 0,8-4 0 0,-8 4 0 16,10-3 0-16,2 2 0 0,2-3 0 0,-6 3 0 16,-8 1 0-16,0 0 0 0,13-2 0 0,-3-2 0 15,-10 4 0-15,0 0 0 0,8-5 0 0,1 1 0 16,-1-1 0-16,0 0 0 0,-8 5 0 0,8-5 0 15,0 1 0-15,-8 4 0 0,7-4 0 0,8 4 0 16,4 2 0-16,-2 0 0 0,-6-1 0 0,-2-1 128 0,-1-1 32 0,-8 1 0 16,0 0 0-16,0 0 0 0,-4-9-160 0,4 9-144 15,0-8 144-15,0 8-208 0,0 0 208 0,6-7 0 16,-6 7 0-16,7-8 0 0,-2 2 0 0,-5 6 0 16,5-7 0-16,2 1 0 0,-1-2 144 0,1 0-144 15,-1 0 0-15,0 1 144 0,-3-1-144 0,3 1 128 16,-1-2-128-16,1 1 128 0,0 2-128 0,0-1 0 15,-1 1 0-15,1-2 128 0,-3 0-128 0,1 0 0 16,0-1 0-16,0 1 0 0,0 1 0 0,-1-1 0 16,-1 0 128-16,1 1-128 0,1 0 0 0,-4 7 0 15,4-11 0-15,0 2 128 0,-2 0-128 0,3 0 0 16,2 0 0-16,-2 0 128 0,-3-2-128 0,0 1 0 0,1-2 0 16,-1 3 0-16,1 0 0 0,1 1 128 0,0-1-128 0,0 0 0 15,1-2 0-15,0 1 128 0,-1-2-128 0,0-1 0 16,-1 3 128-16,0-1-128 0,1 2 0 0,0 0 128 15,0 0-128-15,0 0 0 0,0-1 0 0,0 1 0 16,0 0 0-16,0-4 0 0,1 4 128 0,-1 0-128 16,0-3 0-16,-2 2 0 0,2-1 0 0,2 1 128 15,-3-2-128-15,3 0 128 0,-2 1-128 0,-1-1 128 16,1-1-128-16,0-1 160 0,0-3-160 0,0 0 160 16,-1 0-160-16,1 0 128 0,0-1-128 0,1 1 128 15,0 0-128-15,-1 1 0 0,1 0 0 0,2 1 128 16,2-2-128-16,0 2 0 0,-1 1 0 0,-4 1 0 15,-6 0 0-15,4 0 0 0,2 0 144 0,1 1-144 0,1-1 0 16,-1 0 128-16,2 0-128 0,-3 1 0 0,-4 1 0 0,6 0 144 16,7 2-144-16,-5-4 0 0,-12-1 128 15,2-1-128-15,2-2 0 0,1 2 0 0,2 0 0 16,-1 1 0-16,1 1 128 0,-1-4-128 0,0 1 0 0,-1 1 0 16,0-2 0-16,1-1 0 0,0 2 128 0,0-2-128 15,-2-1 0-15,0 3 0 0,0-1 128 0,0 2-128 16,0 1 0-16,0 1 0 0,-2 0 0 0,2 1 0 15,0-1 0-15,-1 0 0 0,0 3 144 0,-1 0-144 16,1-1 0-16,0 0 144 0,-1 1-144 0,0 1 0 16,-1-2 0-16,1 2 128 0,-1-1-128 0,-1-1 0 15,0 2 0-15,0 0 0 0,4 9 0 0,-2-9 0 16,-1 0 0-16,1 1 0 0,2 8 0 0,-4-7-192 0,4 7 0 16,0 0 16-1,0-9-1680-15,0 9-352 0,9-2-64 0,8 4-17664 0</inkml:trace>
  <inkml:trace contextRef="#ctx0" brushRef="#br0" timeOffset="204223.27">11086 14682 7359 0,'0'0'656'0,"0"0"-528"0,0 0-128 0,0 0 0 16,0 0 3200-16,0 0 592 0,0 0 128 0,0 0 32 16,-10-3-2912-16,10 3-576 0,0 0-112 0,0 0-32 15,-1-10 32-15,1 10 0 0,1-9 0 0,3 1 0 16,0-1 32-16,1 0 0 0,1-1 0 0,0 4 0 16,-1-1 128-16,1 1 48 0,1-2 0 0,-1 1 0 15,-1 2 64-15,-5 5 16 0,4-8 0 0,1 2 0 16,1-2-272-16,0 0-48 0,-2 0-16 0,2-2 0 15,-1 1-32-15,1 0 0 0,1-2 0 0,-1 1 0 16,0-3 176-16,-1 0 16 0,2-1 16 0,-1-1 0 0,2-2-96 0,-1-1-32 16,-1-2 0-16,1-2 0 0,-1 1-96 0,-1 1 0 15,-1 0-16-15,2 3 0 0,1 3-112 0,-1 1-128 16,-2 0 176-16,1 1-176 0,-1 0 160 0,0 2-160 16,-4-1 128-16,1 2-128 0,1 1 224 0,-2 8-32 15,0-9-16-15,0 9 0 0,0-9 112 0,0 3 32 16,0 6 0-16,3-8 0 0,-2-1-64 0,-1 9 0 15,0-10 0-15,3 3 0 0,-3 7-16 0,3-11-16 16,-2 1 0-16,2 1 0 0,-1 0-16 0,2 1 0 16,-1 0 0-16,-1-1 0 0,1-2-208 0,-2 4 0 15,0-1 0-15,-1 0 0 0,4 0 0 0,-2-1 0 16,-1 0 0-16,-2 2 0 0,1 7 0 0,0-6 0 0,-2-5 128 0,2 11-128 16,-1-9 192-16,1 1 0 0,-1 1 0 0,-1-1 0 15,1-1 64-15,1 1 16 0,-1 1 0 0,1 1 0 16,-1-3-16-16,1-2 0 0,0 1 0 0,0-1 0 15,-2 2-256-15,1-3 0 0,1 1 0 0,0-1 0 16,0 0 0-16,0 1 0 0,-1-2 0 0,-1 1 0 16,2 0 128-16,0 2-128 0,-2 1 0 0,0 1 0 15,1-1 0-15,0 1 128 0,-2-3-128 0,2 3 0 16,1 1 128-16,0 7-128 0,-3-11 0 0,2 2 0 16,1 9 0-16,-3-9 160 0,1 0-160 0,-1 1 128 15,1 0 80-15,-1 2 16 0,0-3 0 0,1 2 0 16,-1-1-32-16,-1 0-16 0,0-1 0 0,2 0 0 15,0-1-176-15,1 1 128 0,-1 1-128 0,-1-1 128 0,0-3-128 0,1 1 0 16,-2 1 0-16,2 0 0 0,1-6 0 0,0 4 0 16,0 1 0-16,-1-1 0 0,1-1 0 0,-2 1 0 15,1 0 0-15,-1 3 0 0,1-1 0 0,-2 1 0 16,0 1 0-16,-2 1 0 0,0 1 192 0,-2-1-32 16,-1-1-16-16,0 1 0 0,0-1 16 0,0-1 0 15,-2-1 0-15,3 1 0 0,2-1-160 0,-3 1 0 16,1 0 144-16,0 0-144 0,0-6 0 0,2 3 0 15,1-1 0-15,1 2 128 0,-2-1-128 0,3 2 0 16,-1-6 0-16,-2 4 128 0,1 0-128 0,0 2 0 16,-3-2 0-16,-1 3 0 0,1 0 0 0,0 3 0 15,-2-2 0-15,1 2 0 0,0 1 0 0,0 0 128 16,-2-1-128-16,2 0 128 0,2 1 0 0,0-1 16 0,-1-1 0 0,-1 1 0 16,2-1-16-16,1 0-128 0,-1 1 192 15,2-4-64-15,0 0-128 0,1 1 128 0,0 1-128 0,1-2 128 16,-1 0-128-16,2-2 0 0,-1 1 0 0,1 1 0 15,-1-2 0-15,2 1 0 0,-2-1 0 0,0 0 0 16,1 0 0-16,-1 2 0 0,1-2 0 0,-1 2 0 16,-1 2 0-16,1-2 0 0,1-1 0 0,-1 2 0 15,-1-3 0-15,3 2 0 0,0-1 0 0,-1 1 0 16,1-1 0-16,0 0 0 0,0-1 0 0,1 0 0 16,1-2 0-16,-1 1 0 0,0 0 0 0,1-1 0 15,0-2 0-15,1-1 0 0,-1 0 0 0,2 3 0 16,-1-1 0-16,1 1 0 0,1 0 0 0,-2 1 0 15,1 1 0-15,0-1 0 0,-1 2 0 0,2 2 0 0,0-1 0 16,0 1 0-16,0-2 0 0,0 2 0 0,-2 1 0 0,-2 8 0 16,6-9 0-16,-1 1 0 15,1 2 0-15,1-1 0 0,-2 1 0 0,2-1 0 0,-7 7 0 16,6-10 0-16,2 1 0 0,0 0 0 0,2 1 0 0,1-4 0 16,-1 2 0-16,0-1 0 0,1 1 0 0,1-2 0 15,-1 3 0-15,1 0 0 0,-3 2 0 0,0-2 0 16,2 0 0-16,-2 3 0 0,0-1 0 0,-1 2 0 15,1-2 0-15,0 3 0 0,0 2-128 0,0-2 128 16,-9 4 0-16,11-3 0 0,-1 1 0 0,2 0 0 16,-4 0 0-16,0-1 0 0,-1 0 0 0,-7 3 0 15,8-3 0-15,-1-3 0 0,1 0 0 0,-2-1 0 16,2 1 0-16,-2-1 0 0,1-1 0 0,-1-1 128 0,0 0-128 16,0 1 0-16,-1 1 0 0,1 0 128 0,-2 1-128 0,-4 6 0 15,0 0 0-15,6-7 0 0,1 0 128 0,-7 7-128 16,5-6 0-16,-5 6 0 0,6-7 0 0,-6 7 0 15,6-6 0-15,-6 6 0 0,5-8 128 0,0 2-128 16,-5 6 0-16,4-8 0 0,0-1 0 0,0 2 0 16,0 1 128-16,0-1-128 0,-4 7 0 0,5-9 128 15,-1 1-128-15,0 0 0 0,-1-1 0 0,0 3 128 16,1-3-128-16,0 2 0 0,0 1 0 0,-4 6 128 16,5-8-128-16,0 1 128 0,-1-2-128 0,-4 9 128 15,4-8-128-15,1 2 128 0,0-1-128 0,1 1 128 16,-2-1-128-16,-4 7 0 0,6-9 0 0,-2 3 128 15,1-1-128-15,0 0 0 0,-5 7 144 0,6-7-144 16,-2 0 128-16,1-2-128 0,-1 2 160 0,0 0-160 16,0 0 160-16,-2-2-160 0,-2 9 160 0,5-9-160 0,1 0 160 0,-1 0-160 15,0 0 160-15,0-1-160 0,0 0 128 0,1 0-128 16,-2-1 0-16,-1-1 0 16,4 1 0-16,0-1 128 0,-1 0-128 0,2 0 0 0,0 1 0 0,0-1 0 15,-1-1 0-15,2 0 0 0,1-1 0 0,0 1 128 16,-2-2-128-16,0 3 0 0,-2 2 0 0,-1 1 128 15,1-2-128-15,-2 1 0 0,-1-2 128 0,1 3-128 16,0 0 0-16,0 0 0 0,1 0 128 0,-1 0-128 16,-1 0 0-16,0-1 144 0,-1 0-144 0,2 0 0 15,1-1 144-15,-2 2-144 0,-1-3 0 0,2 2 128 16,-1-1-128-16,0 1 0 0,-1 0 0 0,-1 0 128 16,1 1-128-16,-2 0 0 0,0 0 0 0,0 9 128 15,0-6-128-15,0 6 0 0,0-14 0 0,0 4 128 0,1 0-128 16,0 0 0-16,1 0 0 0,-2-2 0 0,0 2 0 0,0-1 0 15,0 1 0-15,0 0 0 0,0-2 0 0,0-1 128 16,-2-1-128-16,1 0 0 0,0-1 128 0,-1 2-128 16,1-2 0-16,0 2 0 0,0-4 0 0,-1 4 128 15,1-2-128-15,0 2 0 0,-2 1 0 0,0-1 0 16,1 0 0-16,-1 1 128 0,-1 4-128 0,2-1 0 16,-2 0 0-16,0 1 0 0,0 0 0 0,-1 2 128 15,5 6-128-15,-4-7 0 0,0 1 0 0,1-1 0 16,1 1 0-16,2 6 0 0,0 0 0 0,-4-11 128 15,1 4-128-15,2 0 0 0,1 7 0 0,0 0 0 16,0 0 0-16,0 0-128 0,6-6 128 0,7 3-192 16,10 3-2464-16,0 4-496 0,3 0-112 0</inkml:trace>
  <inkml:trace contextRef="#ctx0" brushRef="#br0" timeOffset="210362.31">25304 12087 20607 0,'0'0'912'0,"0"0"192"0,-7-4-880 0,0 1-224 0,-4-3 0 0,3 4 0 16,2-4 1904-16,6 6 336 0,0 0 64 0,0 0 0 15,0 0-1024-15,0 0-192 0,0 0-64 0,0 0 0 16,0 0-496-16,0 0-96 0,0 0-32 0,0 0 0 16,0 0 0-16,0 0 0 0,0 0 0 0,0 0 0 15,0 0 272-15,6 0 48 0,-6 0 16 0,7-1 0 16,-1 1-128-16,0-4-32 0,0-1 0 0,1 1 0 16,-1-1-192-16,8-5-64 0,1-1 0 0,-2-1 0 15,0 1-96-15,1-4-32 0,1 2 0 0,0 0 0 16,-1-2-32-16,3-1-16 0,0 2 0 0,0 1 0 15,-2-1-144-15,2 1 0 0,0-2 0 0,-2 2 128 16,0-2-128-16,-1 1 192 0,-2-2-192 0,-1 2 192 16,0-4 48-16,-1 0 16 0,-2-6 0 0,0-1 0 15,0 1 0-15,-2-4 16 0,2-2 0 0,-1 2 0 0,-1-2-128 0,1-2-16 16,-2 4-128-16,0-1 192 0,-2-1-192 0,1 3 0 16,-1 0 128-16,1 0-128 0,0-2 0 0,-1-2 0 15,-2-3 128-15,0 0-128 0,-1 2 0 0,0 0 0 16,-1 1 0-16,1 4 0 0,-1 1 0 0,0 2 0 15,-1 3 0-15,2 2 0 0,-1 2 144 0,1 3-144 16,0 2 128-16,0 1-128 0,-1 0 128 0,2 2-128 16,-1 9 128-16,4-10-128 0,-2 4 128 0,-3-3-128 15,-4 0 128-15,2 2-128 0,3 7 0 0,0 0 0 16,0 0 0-16,0 0 0 0,12 0 0 0,-12 0 0 16,0 0 0-16,0 0 128 0,0 0 16 0,11 4 0 15,-11-4 0-15,0 0 0 0,0 0-144 0,10 4 0 0,-10-4 0 0,0 0 0 16,0 0 0-16,0 0 0 0,8 8 0 0,-8-8 0 15,6 9 0-15,-2-3 160 0,-4-6-160 0,0 0 160 16,-8 12-160-16,2 0 0 0,6-12 144 0,-3 9-144 16,3 3 144-16,0-12-144 0,0 0 192 0,5 17-192 15,7 1 0-15,-3 0 0 0,-3 0 0 0,-4 1 0 16,-3-1-160-16,0 1 16 0,1 1 0 0,3 2 0 16,4 0 288-16,-2 1 64 0,-1-1 16 0,5 5 0 15,4 7-224-15,2-7 128 0,-6-5-128 0,0-1 0 16,0 2 288-16,-1-7-32 0,-2 1-16 0,0-1 0 15,-1 1-240-15,1-3 0 0,1 2-144 0,1 0 144 16,-3-2 0-16,0 2 0 0,-1-1 0 0,1 4 0 16,0-4 176-16,-1 3-176 0,2 2 160 0,-3 0-160 0,0-1 192 0,2-2-48 15,-1 0-16-15,0 1 0 0,1-1-128 0,0 0 192 16,1 0-192-16,-1-6 192 16,-5-11-192-16,8 10 0 0,0-1 144 0,-1 1-144 0,1 1 0 0,1-2 128 15,0-1-128-15,2 0 0 0,-2-2 0 0,-9-6 128 16,9 8-128-16,-9-8 0 0,11 9 0 0,-1-5 144 15,-10-4-144-15,0 0 0 0,0 0 128 0,10 7-128 16,-10-7 0-16,0 0 0 0,0 0 176 0,0 0-176 16,0 0 160-16,0 0-160 0,11 2 160 0,-11-2-160 15,0 0 160-15,0 0-160 0,12-4 192 0,-12 4-48 16,11-2-16-16,-11 2 0 0,6-13-128 0,-3 0 192 16,0-2-192-16,-3 2 192 0,-3-1-64 0,2 0 0 15,0-1 0-15,0 0 0 0,-2-2 0 0,-1-2-128 0,1 1 192 0,0-1-64 16,-1-2-128-16,0 0 160 0,-2-1-160 0,4-2 160 15,-1 2-160-15,1-3 0 0,-1 2 144 0,0-1-144 16,2 1 0-16,0-1 0 0,0 1 0 0,1-1 0 16,1 1 0-16,1 0 0 0,1-2 0 0,0 0 0 15,-1 0 0-15,1 0 0 0,-1-5 0 0,1 3 0 16,0 0 0-16,1-2 0 0,1 0 0 0,0 1 0 16,0-1 0-16,2 3 0 0,1-3 0 0,-1 4 0 15,1 2 0-15,1 3 0 0,-1 1 0 0,1 2 0 16,0 1-224-16,1 2 32 0,1 1 16 0,0 1 0 15,-2 2-160-15,0 2-48 0,1 1 0 0,2 1 0 32,1-2-368-32,0 2-80 0,-1 0 0 0,0 4-16 0,-1-1-1232 0,4 4-240 15,-2 3-48-15,0 3-16 0,0-2-1040 0,-1 0-208 16</inkml:trace>
  <inkml:trace contextRef="#ctx0" brushRef="#br0" timeOffset="211012.31">26980 10464 18431 0,'0'0'1632'0,"0"0"-1312"16,0 0-320-16,0 0 0 0,-2-9 1216 0,1 4 192 15,1 5 16-15,0 0 16 0,0 0-848 0,0 0-160 16,0 0-48-16,0 0 0 0,0 0 256 0,0 0 64 15,0 0 0-15,0 0 0 0,0 0 704 0,0 0 128 16,-10 8 48-16,1 0 0 0,-1 1-112 0,1 1-32 16,0 3 0-16,-1 4 0 0,0 3-544 0,0 4-128 15,-1 4 0-15,-1 2-16 0,1 6-368 0,-2 3-80 16,-2 2-16-16,1-3 0 0,-2-3-96 0,1 0 0 16,-2 3-16-16,-2 7 0 0,-3 9-32 0,3 3 0 15,-2 11 0-15,1-1 0 0,0-7 80 0,1-4 16 16,2-4 0-16,2-1 0 0,-1-2-112 0,3 5-128 0,1 3 176 15,3 2-176-15,3 1 224 0,2-8-64 0,1-5-16 0,3-6 0 16,1-7-144-16,3-2 0 0,2 0 0 0,3-4 0 16,1-2 0-16,3 0 0 0,3 0 0 0,2 4 0 31,2-3-672-31,4 2-160 0,4-2-48 0,4-3 0 16,6-4-848-16,-3-5-160 0,-7-5-32 0,3 2-9328 0,3 2-1856 0</inkml:trace>
  <inkml:trace contextRef="#ctx0" brushRef="#br0" timeOffset="211613.25">27302 10991 37599 0,'-9'-7'1664'0,"9"7"352"0,-9-4-1616 0,9 4-400 15,-6-2 0-15,6 2 0 0,0 0 256 0,0 0-16 0,0 0-16 0,0 0 0 16,-9 4-224-16,1 5 0 0,-1 3 0 0,-1 6 0 16,-1 7 0-16,-2 5 0 0,-3 6 0 0,-1 5 0 15,-2 2 368-15,0-2 16 0,2 0 16 0,-1 0 0 16,-1-4 176-16,-1 1 48 0,2-2 0 0,2 2 0 16,2-1-144-16,2 0-32 0,2 1 0 0,2 0 0 15,1-3-256-15,6-1-48 0,0-1-16 0,2-6 0 16,2-3-128-16,2-2 0 0,0-3 0 0,3-3-176 15,2-3 176-15,2-4 0 0,2-2 128 0,1-2-128 16,0-3 0-16,2 0 0 0,2-4 0 0,0-4 0 16,2-6 0-16,1 0 0 0,2 1 0 0,-1-4 0 15,-1 1 128-15,-1-2-128 0,1-1 128 0,0-1-128 16,-1-1 224-16,0-6-32 0,-3-3 0 0,-1-2 0 16,-4-2-192-16,-1-2 144 0,-2 0-144 0,1-2 128 0,-2-4-128 15,-1 1 160-15,-3-2-160 0,-1-2 160 0,-4-2-32 0,-1 2-128 16,-3 0 192-16,-1 3-64 0,-2 1 0 0,-1 2 0 15,-2 3 0-15,1 6 0 0,-3 3 0 0,0 3 0 16,-1 3 0-16,0 5 0 0,0 4-128 0,0 2 0 16,1 1 0-16,2 2 0 15,-1 3-576-15,2 2-128 0,9 0-48 0,-9 3 0 16,1 3-2384-16,8-6-496 0</inkml:trace>
  <inkml:trace contextRef="#ctx0" brushRef="#br0" timeOffset="212083.23">27859 11774 13823 0,'0'0'1216'0,"8"8"-960"15,-8-8-256-15,0 0 0 0,0 0 4128 0,4 11 784 16,0-1 144-16,-2-1 48 0,-2-9-3088 0,4 15-608 16,0-1-128-16,1 0-32 0,1 1-240 0,1-2-48 15,5-2-16-15,1 2 0 0,0 0-304 0,0 2-48 16,0 0-16-16,0-2 0 0,-3-1-144 0,0 1-48 16,2 3 0-16,1 6 0 0,0 8-144 0,0 4-48 15,-1 4 0-15,-3-6 0 0,-3-3-192 0,-1 2 0 16,-1 2 0-16,-2-2 0 0,-4-5 192 0,-3-2-16 15,-4-3 0-15,-3 1 0 0,-2 4-176 0,-3 4-272 0,0 0 64 0,-5 0 16 32,-3 1-3232-32,0-1-640 0</inkml:trace>
  <inkml:trace contextRef="#ctx0" brushRef="#br0" timeOffset="-212229.55">29323 11033 5519 0,'0'0'240'0,"0"0"64"0,0 0-304 0,0 0 0 15,0 0 0-15,-5-6 0 0,5 6 4736 0,0 0 896 16,-5-6 192-16,5 6 16 0,0 0-3536 0,0 0-704 16,0-9-128-16,2 2-48 0,-2 7-848 0,0 0-160 15,7-9-32-15,-1 3-16 0,1-1-240 0,1 2-128 16,1 0 160-16,0-1-160 0,1 1 176 0,2 0-176 15,1 0 192-15,2 0-192 0,-1-1 304 0,2 1-48 16,-2-1-16-16,0 2 0 0,2-1-48 0,-2 1-16 0,-2 0 0 0,0 1 0 16,-1 0-176-16,-1 2 192 0,-10 1-192 0,0 0 192 15,9 3-192-15,-9-3 160 0,0 0-160 0,4 6 160 16,-4-6-160-16,-3 11 0 0,-1-2 144 0,1 1-144 16,3-10 0-16,-6 12 128 0,-3-2-128 0,0 3 0 15,-2 1-160-15,1 0-96 0,1 0-32 0,0 2 0 16,-2 0 64-16,-1 2 16 0,2 0 0 0,1 2 0 15,0 0 208-15,0-3 0 0,1 3 0 0,0-1 0 16,1 0 0-16,1-1 0 0,-1 0 0 0,2-1 0 16,3-2 0-16,-2-1 0 0,1-1 0 0,2-1 0 15,1-2 0-15,2 0 0 0,2 0-160 0,1-3 160 16,-5-7-704-16,15 4-64 0,2-1 0 0,0-2-16 16,1-1-1840-16,4-1-352 0,4-3-80 0,0-1-16 0</inkml:trace>
  <inkml:trace contextRef="#ctx0" brushRef="#br0" timeOffset="-211511.07">29563 10467 24703 0,'0'0'1088'0,"-9"-1"240"0,0-1-1072 0,9 2-256 15,0 0 0-15,0 0 0 0,0 0 1008 0,0 0 144 16,0 0 16-16,0 0 16 0,0 0-480 0,0 0-112 16,13 0-16-16,-3-2 0 0,-10 2 32 0,12 0 0 15,-2 2 0-15,-10-2 0 0,0 0 144 0,15 3 16 16,-15-3 16-16,13 8 0 0,-1-1-112 0,-1 3-32 16,1 1 0-16,-2 2 0 0,1 3-224 0,-1 2-48 15,2 1-16-15,1 3 0 0,-1 1-160 0,3 3-16 16,2 4-16-16,3 3 0 0,0-3 64 0,0-2 16 15,1 1 0-15,3 0 0 0,1-6-64 0,1 3-16 16,0 0 0-16,0 4 0 0,-1 2 32 0,-3 3 0 0,-4 4 0 16,-2 1 0-16,-2 3-64 0,-2 2 0 0,-3 0 0 0,-3 1 0 15,1 1-128-15,-3-5 0 0,-2-4 0 0,1-6 0 16,0-2 160-16,-2-1-160 0,-2-2 192 0,1 1-192 16,0 2 432-16,0-3-32 0,0 4 0 0,1-1 0 15,1-1-112-15,1 0-32 0,0-1 0 0,-2 6 0 16,0 4-256-16,1 1 160 0,-1-5-160 0,0-3 128 15,-1-7-128-15,-2-3-144 0,-4-2 144 0,1 1-208 16,-4-3 208-16,-1 2 0 0,-3 1 0 0,-2 3 160 16,0-2-160-16,-2 5 0 0,-2 3 0 0,0-1 0 15,-3 1-304-15,1-3-144 0,0-6-16 16,3-3-12784-16,1-7-2544 0</inkml:trace>
  <inkml:trace contextRef="#ctx0" brushRef="#br0" timeOffset="-203224.1">28916 11499 25855 0,'-16'-2'1152'0,"5"0"224"0,-1 0-1104 0,2 1-272 0,-1-3 0 0,4 2 0 16,3 1 640-16,4 1 64 0,0 0 0 0,0 0 16 15,0 0-400-15,0 0-64 0,0 0-32 0,0 0 0 16,0 0-48-16,0 0-16 0,0 0 0 0,0 0 0 16,-4 0 672-16,-1 3 144 0,-2-2 32 0,-1 3 0 0,-1-2 128 0,0 4 16 15,0-1 16-15,0 4 0 0,-9 7-352 0,3-1-80 16,3 1-16-16,3 2 0 0,2 0-304 0,0 1-64 16,0-1-16-16,4 2 0 0,-1-1-336 0,1-2 0 15,0 3 0-15,2-2 128 0,1 1-128 0,-1 1 0 16,-2-1 0-16,2 0 0 0,0 2 0 0,-1-6 0 15,-2 0 0-15,0-1 128 0,1 0-128 0,-3-2 128 16,1 0-128-16,0-4 128 0,5-8 48 0,-8 7 16 16,2 4 0-16,-1-2 0 0,2-1 96 0,5-8 32 15,-7 10 0-15,7-10 0 0,-7 8-128 0,7-8 0 16,-7 8-16-16,7-8 0 0,0 0-176 0,-8 4 128 0,8-4-128 16,0 0 128-16,-10 0-128 0,10 0 192 0,-7-5-192 15,2-2 192-15,0-1-48 0,1-4 0 0,0-1 0 0,0 0 0 16,0-1-144-16,0-2 128 0,0-2-128 0,2-1 128 15,-1-2-128-15,2 0 128 0,1-3-128 0,-1 0 128 16,-1-2-128-16,2-1 0 0,2 0 0 0,0-3 0 16,2 1 0-16,1 3 0 0,0 2 0 0,1-1 0 15,0 3 0-15,1 1 0 0,1 3-144 0,-2-2 144 16,1-1 0-16,-1 5 0 0,1-2 0 0,-1 4 0 16,1 0-128-16,-2 2 128 0,0 1 0 0,0 2 0 15,0 1 0-15,-5 8-128 0,7-9 128 0,0 3 0 16,-1-1 0-16,-6 7 0 0,7-8 0 0,-7 8 0 15,0 0 0-15,7-5 0 0,-7 5 0 0,0 0 0 16,0 0 0-16,13 5 0 0,-1 3 0 0,-3 1 0 16,-1-2 0-16,0 1 0 0,-2 0 0 0,0-1 0 15,-6-7 0-15,7 13 0 0,1 0 0 0,0 1 0 0,0-5 0 0,-8-9 0 16,8 11 0-16,0 1 0 0,-8-12 0 0,9 13 0 16,-1-2 0-16,-1-1 0 0,-7-10 0 0,11 13 0 15,-2-5 128-15,0 1-128 0,0 1 208 0,0 0-48 16,0-4-16-16,2-1 0 0,1-1 64 0,1-1 16 15,0-3 0-15,1-3 0 0,-1 1-16 0,1 0 0 16,-1 1 0-16,2 0 0 0,-1-2-208 0,0-2 128 16,-1 1-128-16,1 0 0 0,-3 0 128 0,2-1-128 15,0 0 0-15,0-1 0 0,0 3 0 0,0-4 0 16,0 2-176-16,2 0 176 16,-3-2-512-16,-1 1 0 0,1-2 16 0,2 5 0 15,3 4-2080-15,2 1-432 0</inkml:trace>
  <inkml:trace contextRef="#ctx0" brushRef="#br3" timeOffset="-189129.72">22892 14160 17039 0,'0'0'752'0,"-5"-2"160"0,5 2-720 0,-7-2-192 0,-1-3 0 0,3 4 0 16,5 1 1024-16,-5-4 160 0,0 1 32 0,5 3 16 15,-4-6 48-15,-1 3 16 0,5 3 0 0,0 0 0 16,-4-4 0-16,4 4 0 0,0 0 0 0,0 0 0 15,0 0-144-15,0 0-48 0,0 0 0 0,0 0 0 16,1 7-160-16,3 1-48 0,1-1 0 0,-1 4 0 16,1-1-304-16,1 3-64 0,0 3-16 0,1 1 0 15,6 17-192-15,2 0-32 0,1-3-16 0,-2 3 0 16,1-3 112-16,-1-1 32 0,0-2 0 0,2-1 0 16,1-4-192-16,0 0-32 0,0-1-16 0,0-1 0 15,-2-1-176-15,1 0 0 0,-2 0 144 0,-2-5-144 16,-5 1 0-16,0-1 128 0,3 2-128 0,0 0 0 0,0-1 0 0,1 1 0 15,-2-1 0-15,0 2 128 0,-1 0-336 0,-2-2-64 16,-2-3-16-16,2 2 0 16,-1 5-512-16,1-4-96 0,-2-2-32 0,0-1 0 15,0-4-352-15,-3-1-80 0,-1-8-16 0,0 0 0 16,0 0-2000-16,0 0-400 0</inkml:trace>
  <inkml:trace contextRef="#ctx0" brushRef="#br3" timeOffset="-188713.33">23627 14163 23039 0,'-11'-7'1024'0,"4"1"192"16,0 1-960-16,7 5-256 0,-7-8 0 0,7 8 0 0,-4-7 1600 0,4 7 288 0,0 0 48 0,0 0 16 16,4-9-1456-16,-2 1-304 0,1 2-48 0,-3 6-16 15,0 0 384-15,0 0 64 0,0 0 0 0,0 0 16 16,0 0 144-16,0 0 32 0,-7 8 0 0,1 2 0 16,-3 2 112-16,2 1 16 0,-1 5 16 0,1 4 0 15,0-7-272-15,1 5-64 0,-2 7-16 0,-3 1 0 16,1 7-368-16,-2 2-64 0,-1 1 0 0,-1-2-128 15,-16 29 240-15,5-9-64 0,3-3-16 0,2-1 0 16,1-1 0-16,0-3 0 0,4-1 0 0,-1 1 0 0,1-2-160 0,-1-2 192 16,2-2-192-16,-1-2 192 0,1-1-192 0,2 2 0 15,4-7 144-15,-3-1-144 0,-5-1 0 0,2-4 144 16,2-2-144-16,3 1 0 0,1-3 0 0,3-2-256 16,3-2 32-16,4-3 0 15,0-3-1728-15,2 1-352 0,1-2-64 0,3-4-13984 0</inkml:trace>
  <inkml:trace contextRef="#ctx0" brushRef="#br3" timeOffset="-187912.33">24190 14588 12895 0,'0'0'576'0,"0"0"112"0,-13 0-560 0,4 0-128 16,1-1 0-16,8 1 0 0,-9-2 3024 0,9 2 576 15,-9 2 112-15,9-2 32 0,-6-2-2336 0,1 1-448 16,5 1-112-16,-8 0-16 0,1-4 256 0,1 3 64 16,-1-1 0-16,3-1 0 0,4 3-32 0,0 0 0 0,-2-3 0 0,2 3 0 15,0 0-224-15,0 0-32 0,0 0-16 0,0 0 0 16,4-7-144-16,1 1-48 16,1-2 0-16,1 2 0 0,-1-2-96 0,0 0-32 0,1-1 0 0,1-2 0 15,1 1-192-15,0-3-32 0,-1 0-16 0,3 4 0 16,4 2-96-16,-6-5-32 0,-2-7 0 0,-1-1 0 15,4 3-32-15,1-1 0 0,0 4 0 0,2 1 0 16,0 0-128-16,0 0 0 0,0-2-192 0,1 4 192 16,-1 0-144-16,3 3 144 0,0 3 0 0,1 0 0 15,-2 2 0-15,-2 1-128 0,0 0 128 0,0 2 0 16,0 2 0-16,-1 2 0 0,-12-4 0 0,14 7 0 16,-2 0 0-16,0 3 0 0,-2 1 0 0,2 2 0 15,-2-3 0-15,3 6 0 0,2 2 0 0,-1 2 0 16,-1-2 0-16,-5-4 0 0,-8-14 144 0,8 13-144 0,4 2 0 0,-1-1 0 15,2 0-192-15,0-2 192 16,3 0 0-16,-3-2 0 0,0 2 0 0,1 1 0 0,5 4 0 0,-8-5 0 16,-4-6 0-16,1 0 0 0,2 0 0 0,1 1 0 15,2-1 0-15,0 2 0 0,0 1 0 0,-2-2 0 16,1-4 0-16,-1-3 0 0,0 0 0 0,2-5 0 16,0 0 0-16,3 0 128 0,1-3-128 0,3 1 0 15,-3-3 0-15,2 1 128 0,2 0-128 0,0 1 0 16,0-4 144-16,0 3-144 0,-2 0 0 0,-3-4 0 15,-6-8 0-15,1 5 128 16,-2 2-448-16,-3 4-64 0,2 1-32 0,0 2 0 16,0-1-2576-16,-2-1-512 0,-3-1-96 0</inkml:trace>
  <inkml:trace contextRef="#ctx0" brushRef="#br3" timeOffset="-184907.61">25880 14714 13823 0,'0'0'1216'0,"-9"-4"-960"0,0 1-256 0,1-4 0 15,8 7 1776-15,-9-7 304 0,-2 1 64 0,5-1 16 16,6 7-1456-16,-5-7-272 0,5 7-64 0,0 0-16 16,-5-10 144-16,5 10 16 0,0 0 16 0,0 0 0 15,0 0 112-15,0 0 32 0,0 0 0 0,-2-9 0 16,2 9 112-16,0 0 32 0,-1-7 0 0,1 7 0 16,-1-7 64-16,1 7 16 0,0 0 0 0,0 0 0 15,0-6-64-15,0 6 0 0,0 0 0 0,0 0 0 16,0 0-128-16,0 0-48 0,0 0 0 0,0 0 0 15,0 0-96-15,0 0-32 0,0 0 0 0,0 0 0 16,0 0-304-16,4 16-64 0,-2 0-16 0,1 2 0 16,-1 5-144-16,4 1 0 0,1 5 144 0,-1 0-144 15,-6-2 0-15,4 7 128 0,5 6-128 0,0-1 0 0,-4-2 0 16,0-6 0-16,0-3 0 0,-1-5 0 0,0-1 192 0,-1-3-48 16,-1-3 0-16,0 1 0 0,-1 0 16 15,-1 2 0-15,-1-5 0 0,-1 3 0 0,1-1 160 0,0-1 48 16,-2 2 0-16,2-3 0 0,-2 1-544 0,1-1-96 15,-2-1-32-15,1-1 0 0,3-12 96 0,-1 12 16 16,1-12 0-16,2 13 0 16,-2-13-1344-16,0 0-256 0,0 0-48 0,0 0-9488 15,7 5-1920-15</inkml:trace>
  <inkml:trace contextRef="#ctx0" brushRef="#br3" timeOffset="-183384.26">25944 15387 23039 0,'0'0'1024'0,"-9"-3"192"0,9 3-960 0,-9-3-256 0,1-1 0 0,8 4 0 15,0 0 2144-15,-7-4 384 0,1 0 80 0,6 4 16 16,0 0-2208-16,0 0-416 0,-11-5 0 0,4 3-224 16,7 2 224-16,-11-1 0 0,1 1 0 0,1 0 0 0,0 1 672 0,9-1 32 15,0 0 0-15,0 0 0 0,0 0 64 0,-4 11 0 16,4-11 16-16,0 0 0 0,0 0-352 0,0 0-80 15,0 0-16-15,0 0 0 0,7 8 64 0,-7-8 16 16,0 0 0-16,0 0 0 0,15-3-64 0,-2 2-16 16,-1-1 0-16,1 1 0 0,0 1-80 0,1-1 0 15,-2-2-16-15,1-1 0 0,1-1 16 0,2 0 16 16,1 0 0-16,2 2 0 0,2 0-48 0,3 1-16 16,0-3 0-16,5 1 0 0,2 0 0 0,3-3 0 15,1 2 0-15,2-2 0 0,-1 0 48 0,0-3 16 16,-1 3 0-16,0-2 0 0,-1-1-272 0,2 0 0 15,1-2 0-15,3 3 0 0,3 0 160 0,2 0-32 0,-1 4 0 0,3-2 0 16,1 2-128-16,0 4 0 0,-2-2 0 0,-3 0 0 16,-4 1 0-16,0-1 0 0,0 1 144 0,3 0-144 15,2-3 192-15,2 2-16 0,2 2-16 0,1-5 0 16,-4 2 0-16,1 1 0 0,-2-1 0 0,0 2 0 16,3 2-32-16,-2-4-128 0,-2 0 192 0,2 0-64 15,5 0 0-15,3 0 0 0,2 1 0 0,0 2 0 16,-3 1-128-16,-2 0 160 0,-2 0-160 0,-4-6 160 15,-2-4-160-15,2 4 128 0,4 2-128 0,1 0 128 16,-2-1-128-16,-1 4 0 0,0-2 0 0,0 2 0 16,-2 1 128-16,-2 0-128 0,-3 1 0 0,-1-1 128 15,-2-1-128-15,1 1 0 0,-2-2 0 0,3 2 0 16,2 0 0-16,2 2 0 0,1-1 0 0,-1 2 0 16,-1-1 0-16,1 3 0 0,2 5 0 0,-3-4 0 0,-6-2 0 15,-1-1 0-15,-4-3 0 0,0-4 0 0,-1-2 0 16,3 4 128-16,2 2-128 0,0 0 0 0,0-1 0 0,0 1 0 15,0 1 0-15,0 1 0 0,-1 1 0 0,1 0 0 16,-2-2 128-16,-2 2-128 0,-3-1 0 0,2 2 0 16,1-4 0-16,1 1 0 0,-1-1 0 0,0 0 0 15,1-1 0-15,2 1 128 0,2-4-128 0,3 3 128 16,1 0-128-16,1 1 128 0,-1 0-128 0,1 1 128 16,-7 2-128-16,0-1 128 0,-3-2-128 0,-1-4 0 15,-3-2 0-15,0 3 128 0,0-1-128 0,0 3 0 16,0 0 0-16,0 1 0 0,-1 0 0 0,2 1 0 15,2 1 128-15,0 1-128 0,1 0 0 0,0 1 0 16,-2 0 0-16,1 1 0 0,-2-1 0 0,1 0 0 0,-2-1 0 16,-1-1 0-16,-5-2 0 0,3-2 0 0,3 1 0 0,0 0 0 15,0-2 0-15,1 1 0 0,-1-2 0 0,3 1 128 16,2 1-128-16,2-1 0 0,-1 2 144 0,4 1-144 16,-4-4 0-16,1 2 144 0,-3 2-144 0,0 0 0 15,-2 2 128-15,0-2-128 0,-3 1 0 0,-3 2 0 16,0-2 128-16,0 0-128 0,0 3 0 0,0-4 0 15,1 1 0-15,-1 1 0 0,-1-2 0 0,1 1 0 16,3 0 128-16,-1-1-128 0,0 0 0 0,-1 0 0 16,2 0 0-16,0 0 0 0,-2-1 0 0,2 0 0 15,-1-1 128-15,-1 2-128 0,0-1 0 0,0 1 0 16,-1-2 128-16,-1 2-128 0,-3 0 0 0,-1 0 0 16,-2 0 0-16,2 0 0 0,-1 0 0 0,0 2 0 0,-2-2 0 0,0 1 0 15,1-1 0-15,-4 2 0 0,1-2 0 0,1 0 0 16,0 0 0-16,0 1 0 0,0 0 0 15,0 1 0-15,-1-2 0 0,0 1 0 0,1-1 0 0,1 1 0 16,1 2 0-16,-1-2 0 0,2-1 0 0,-1 0 0 16,0 1 0-16,-1-1 0 0,0-1 0 0,-1 0 0 15,-1 0 0-15,0-1 0 0,-1 1 128 0,0 0-128 16,-1-1 0-16,1 2 0 0,-1-1 128 0,1 1-128 16,0-1 0-16,0 1 0 0,-11 0 0 0,11-2 0 15,0 1 0-15,-11 1 0 0,0 0 0 0,12 0 0 16,-12 0 0-16,10-4 0 0,-10 4 128 0,11-1-128 15,-11 1 0-15,0 0 0 0,10-1 0 0,-10 1 128 16,0 0-128-16,0 0 0 0,9-3 208 0,-9 3-64 16,0 0-16-16,0 0 0 0,0 0-128 0,0 0 160 0,0 0-160 0,0 0 160 15,8-4-160-15,-8 4 0 0,0 0 0 0,0 0 0 16,9-4 128-16,-9 4-128 0,8-5 192 0,-8 5-64 16,0 0-128-16,0 0 0 0,8-5-160 0,-8 5 160 15,0 0 0-15,7-5 0 0,-7 5 0 0,0 0 0 16,6-10 0-16,-6 10 240 0,4-7-48 0,-4 7-16 15,2-10-176-15,-2 10 160 0,3-9-160 0,-3 9 160 16,4-11-32-16,-2-2-128 0,1 0 192 0,0-1-64 16,-2 0-128-16,1-3 160 0,1 2-160 0,-2-5 160 15,1 0-160-15,-1 0 160 0,0 0-160 0,1-2 160 16,-2-2-160-16,0 1 192 0,-2 3-192 0,2 0 192 16,-1-4-64-16,0 5-128 0,-1 2 192 0,1 4-64 0,0-1-128 0,-1 3 0 15,0 0 0-15,1 3 0 16,-1-1 0-16,2 9 0 0,-2-7 0 0,2 7 0 0,0 0 0 15,-2-10 0-15,2 10 0 0,0 0 0 0,0 0 0 0,0 0 0 16,0 0-128-16,0 0 128 0,0 0-224 0,0 0 32 16,0 0 0-16,0 0 0 15,-2-9-928-15,2 9-176 0,0 0-48 0,0 0 0 16,0 0-2464-16,0 0-496 0</inkml:trace>
  <inkml:trace contextRef="#ctx0" brushRef="#br3" timeOffset="-181642.26">22252 8747 22111 0,'-11'-17'976'0,"5"9"208"0,-3 2-944 0,-2 1-240 0,0 0 0 0,-1 3 0 16,0-2 1456-16,0 2 240 0,1 2 48 0,-2-3 16 16,0 3-1584-16,-2 0-320 0,0 3-64 0,-2-3-16 15,-3-4-96-15,-1 1-32 0,-2-3 0 0,-2 2 0 16,0-1 160-16,-2-1 48 0,-4-3 0 0,-2 4 0 16,-2 0 144-16,0 2 0 0,-1 3 0 0,0 1 0 15,-2 5 0-15,-1 3 0 0,-3 0 0 0,-5 0 0 16,-4 0 0-16,-3 0 144 0,-4 3-16 0,2-2-128 0,3 0 160 15,2 1-160-15,3 2 128 0,5 2-128 0,2-2 176 16,2-3-48-16,0-2-128 0,1 0 192 0,0-4 112 0,5 2 16 16,3-3 0-16,2 2 0 0,3-1 0 0,5 1 16 15,-1-1 0-15,4 0 0 0,4 1-144 0,1-2-16 16,3 2-16-16,2 0 0 0,0-1 80 0,7-4 16 16,0 0 0-16,-6 9 0 0,6-9 64 0,-2 15 32 15,2-15 0-15,-2 15 0 0,2 1-144 0,0 0-16 16,0 1-16-16,2 1 0 0,0 1 16 0,1 6 0 15,0 4 0-15,-1 1 0 0,1 5-192 0,-1 0 128 16,0-1-128-16,-1 0 128 0,0 0-128 0,2 2 0 16,1-3 0-16,1 3 128 0,2 2 80 0,0 3 16 15,4 7 0-15,-1 4 0 0,1 4 208 0,0-2 32 16,0-6 16-16,-1-1 0 0,-1-4-288 0,-2 0-64 0,-1 0-128 0,1 12 192 16,-1 11-64-16,-2 6-128 0,-1 9 176 0,-2-12-176 15,-2-8 128-15,-2-2-128 0,-1-2 0 0,1 4 0 16,0 8 0-16,2 4 0 0,2-2 128 0,-2-9-128 15,-2-12 0-15,0-6 0 0,1-5 0 0,0-2 0 16,1-6 144-16,0 2-16 0,0 1-128 0,-2 1 192 16,-1 0-48-16,1 0-16 0,0-2 0 0,-1-1 0 15,0-4 80-15,-2 0 16 0,1-1 0 0,0-4 0 16,0-3-32-16,-2-3-16 0,1-4 0 0,-1-2 0 16,2 0-176-16,0-2 128 0,5-9-128 0,0 0 128 15,-4 6 80-15,4-6 16 0,0 0 0 0,0 0 0 16,0 0-96-16,0 0-128 0,0 0 176 0,0 0-176 15,0-9 256-15,1 1-48 0,-1 8-16 0,0 0 0 16,0 0-64-16,0 0-128 0,0 0 176 0,0 0-176 0,0 0 128 0,0 0-128 16,9-4 0-16,2 6 0 0,1 4 0 0,-2-3 0 15,-4-8 0-15,4 1 0 0,1 2 0 0,5 5 0 16,4 8 128-16,-1-8-128 0,-2-12 128 0,1 3-128 16,2 2 192-16,2 4-192 0,3 4 208 0,0-6-64 15,-3-7-16-15,1 2 0 0,1 1-128 0,0 1 128 16,3 1-128-16,0 0 128 0,2 0-128 0,-1 0 0 15,2 2 0-15,0 1 128 0,2-1-128 0,-1 2 0 16,-1 0 0-16,1 2 0 0,0 1 0 0,-1-1 0 16,-1-1 0-16,1 3 0 0,1-4 0 0,-1 1 0 15,-1-1 0-15,-2 0 0 0,1 2 0 0,-1-2 0 0,0 0 0 0,0 1 0 16,-3 0 0-16,0-1 0 0,-2 0 0 16,-1 0 0-16,-2 0 0 0,0 0 0 0,-4 0 0 0,1 0 0 15,0-1 0-15,-1 0 0 0,1-2 128 0,1 3-128 16,-2-3 0-16,2 1 0 0,2 0 0 0,-1-3 128 15,-1 1-128-15,0 0 0 0,1-1 0 0,-1 0 0 16,-3 0 0-16,1 0 0 0,-2-1 128 0,-2 2-128 16,0-1 0-16,-2 1 0 0,-9 4 0 0,9-5 0 15,-9 5 0-15,8-6 128 0,-8 6-128 0,0 0 128 16,3-10 80-16,-3 10 16 0,-2-6 0 0,2 6 0 16,-4-10 96-16,-1 0 0 0,-1 3 16 0,-4-3 0 15,0 0-48-15,1 0-16 0,0-1 0 0,0-1 0 16,-3-5-48-16,0 4-16 0,2 0 0 0,-2 0 0 15,-1 2-80-15,1 0-128 0,2 1 176 0,-2 1-176 16,0 1 128-16,1 4-128 0,0-1 0 0,-1 3 0 16,-1 0 0-16,2 0 0 0,0 4 0 0,1 0 0 0,-2 1 0 0,3 1 0 15,9-4 0-15,-8 4 0 0,8-4 0 0,0 0 0 16,0 0 0-16,0 0-144 0,0 0 144 0,0 0 0 16,0 0 0-16,0 0-128 0,8 8 128 0,2-2-208 15,1-1 80-15,-1-1 128 0,-10-4-224 0,13 6 80 16,-1-1 16-16,0 0 0 0,-3 0 128 0,0 2-160 15,0 0 160-15,0 4-160 0,0-2 160 0,1 1-160 16,-3 1 160-16,1-2-160 0,0 0 160 0,-1 0 0 16,-2 0 0-16,0 2 0 0,0-1 0 0,0 2 0 15,-1-2 0-15,0 1-128 0,-2-2 128 0,-1 0 0 16,0 2 0-16,-1-1 0 0,-1-2 0 0,1 2 0 16,-1 2 0-16,-1-2 0 0,1 0 0 0,0 4 192 15,-1 5-64-15,2 1 0 0,-2-10-128 0,-1 2-192 16,0 0 64-16,0-2 0 0,-3-2 128 0,1 3 0 15,-1 0 0-15,-1 2 0 0,1 0-192 0,0 3 32 16,2-3 16-16,1-1 0 16,3-12-576-16,0 0-112 0,0 13-32 0,0-13 0 15,0 0-480-15,0 0-112 0,0 0-16 0,6-8-15872 0</inkml:trace>
  <inkml:trace contextRef="#ctx0" brushRef="#br3" timeOffset="-180870.25">22470 8673 5519 0,'-10'3'496'0,"-3"-3"-496"16,-1-2 0-16,1 1 0 0,0-2 3120 0,1 1 528 15,2-5 96-15,1 2 32 0,1 0-1984 0,1 1-384 16,7 4-64-16,-7-7-32 0,0 1-608 0,2-1-112 16,0 2-16-16,5 5-16 0,0 0-384 0,-8-3-176 15,1 0 160-15,7 3-160 0,-8-4 144 0,2 1-144 16,-3-1 128-16,0 2-128 0,1-1 432 0,-1 0 0 16,-2-1 0-16,2-1 0 0,0-1 160 0,-1-1 48 0,-1-2 0 0,-1 1 0 15,1 2 128-15,-1-6 16 0,0 4 16 0,-1-4 0 16,-1 1-32-16,-3-1 0 0,1-1 0 0,1-1 0 15,-2 0-160-15,1 0-32 0,2 1-16 16,-1 1 0-16,1 1-304 0,0-1-48 0,-3 1-16 0,2 2 0 16,1 4-192-16,0 0 0 0,2 0 0 0,2 0 0 15,0 1 0-15,3 4 0 0,-1 0 0 0,8 0 0 16,-9 0 0-16,9 0 0 0,-9 2 0 0,9-2 0 16,0 0-224-16,-7 8 64 0,7-8 16 0,0 0 0 15,0 0-48-15,0 0 0 0,0 13 0 0,3 0 0 0,-3-13 192 0,6 11-192 16,-6-11 192-16,12 10-192 0,0-1 192 0,2-2 0 15,2 0 0-15,-1 4 0 0,1 1 0 0,-1 1-160 16,1-4 160-16,0 1 0 0,-2 2-128 0,0 0 128 16,0-2 0-16,0 3 0 0,0-2 0 0,1 0 0 15,-1 0 0-15,-1 0 0 0,-1 1 0 0,-2 1 0 16,0 0 0-16,-2-1 0 0,-1-2 0 0,-1 2 0 16,1-3 0-16,-2 2 0 0,-5-11 0 0,5 11 0 15,-5-11 0-15,6 12 0 0,-3-1 0 0,-3-11 0 16,0 13 0-16,0 0 0 0,-1 1 0 0,-1 0 144 15,-1-2-144-15,-1 0 192 0,-1 0 0 0,-2 1 0 16,-1 0 0-16,-1 2 0 0,-1 0 32 0,-1 2 16 16,0 1 0-16,-2 0 0 0,0 2-240 0,0 2 144 15,0 1-144-15,0 1 128 0,-3-2-128 0,2 0 0 16,-1 0 0-16,1 4 0 16,-2 4-1216-16,2-1-288 0,0 1-48 0</inkml:trace>
  <inkml:trace contextRef="#ctx0" brushRef="#br4" timeOffset="-172885.05">20062 17306 7359 0,'0'0'656'0,"0"0"-528"16,-8-4-128-16,1 2 0 0,7 2 6336 0,0 0 1248 16,0 0 240-16,0 0 48 0,0 0-6304 0,0 0-1264 15,0 0-304-15,0 0 0 0,0 0 0 0,0 0 0 16,4 13 0-16,1 2 0 0,-5-15 0 0,7 17 0 16,-1 3 0-16,0 1 128 0,-1 2 208 0,-3 6 48 15,2-2 0-15,0 7 0 0,0 4 32 0,-2 1 16 16,-2-1 0-16,-2 0 0 0,1-3-128 0,-2 0-32 15,-1-1 0-15,0 0 0 0,1-2-144 0,-3 1-128 16,1 2 192-16,1 0-192 0,2-2 0 0,-1 0 0 0,2-2 0 0,1-1 0 31,1-4-432-31,3-4-144 0,-1-1-16 0,0-7-16 16,1-6-2272-16,-4-8-464 0,0 0-96 0</inkml:trace>
  <inkml:trace contextRef="#ctx0" brushRef="#br4" timeOffset="-172370.11">19918 17224 30639 0,'0'0'672'0,"0"0"144"0,0 0 16 0,5-7 32 0,7-3-688 0,-1-2-176 0,0 1 0 0,2-2 0 0,0-2 0 0,0-2-272 16,0 0 64-16,0 0 16 0,1 2 496 0,-1-4 96 15,-2 1 32-15,4 1 0 0,-1 0 384 0,0 3 80 16,1 0 0-16,-2-1 16 0,1 2-112 0,0 0-32 16,2 0 0-16,1 3 0 0,1-1-368 0,2 1-80 15,-1 1 0-15,4 0-16 0,-1 0-304 0,2 2 0 16,1 2 0-16,1 1 0 0,-1-1 0 0,-1 2 0 15,-1 0 0-15,-1 5-144 0,-1 2 144 0,0 0 0 16,-2 5-144-16,2 2 144 0,0 4 0 0,-1 2-176 16,-1 2 176-16,0 3-128 0,-1 3-16 0,-3 3 0 0,-2 0 0 15,-1 1 0-15,-1 2-32 0,-2-3 0 0,-3-4 0 0,-2-1 0 16,0-3 176-16,-3-1-192 0,-2-2 192 0,-2 0-192 16,0-1 192-16,-3 0 0 0,0 0 0 0,-3-2 0 15,-2 2 0-15,-2-2 144 0,-1 2-144 0,-2-1 0 16,-2 0 192-16,0-2-64 0,-1 0 0 0,1-3-128 15,-1-2 208-15,-1 0-64 0,1-2-16 0,-1 0 0 16,0-1-128-16,1-4 0 0,-2-1 144 0,1 0-144 16,1-1 0-16,-2-2 0 0,-1 3 0 0,1-2 0 15,-1 0-304-15,1 0-16 0,1 0-16 0,2 1 0 32,1 1-496-32,3 0-112 0,1 1-16 0,1 3-9280 0,2-4-1856 0</inkml:trace>
  <inkml:trace contextRef="#ctx0" brushRef="#br4" timeOffset="-171601.18">21348 16221 6447 0,'0'0'576'0,"0"0"-576"0,0 0 0 0,0 0 0 0,0 0 2560 0,0 0 384 16,0 0 96-16,0 0 16 0,0 0-1232 0,0 0-240 16,0 0-48-16,0 0-16 0,0-5-160 0,0 5-16 15,0 0-16-15,-6-1 0 0,6 1-176 0,-9 0-16 16,1-3-16-16,8 3 0 0,-9 4-272 0,1 1-48 15,8-5-16-15,-10 7 0 0,0 1-288 0,3 1-64 16,-3 1-16-16,1 2 0 0,0 0-192 0,0 3-32 16,-1 2-16-16,-1 4 0 0,-2 0-176 0,-1 6 160 15,-2 0-160-15,1 4 160 0,-2 4 32 0,0 3 16 0,0 0 0 0,0-2 0 16,0-2 96-16,0-3 16 0,-1-1 0 0,1 2 0 16,1-1-48-16,3 4 0 0,0-5 0 0,3 7 0 15,0 2 128-15,4 2 32 0,1 2 0 0,-1 2 0 16,3 2-96-16,0-6-16 0,2-1 0 0,-1-5 0 15,1-5-320-15,2 0 0 0,2-2 0 0,0 2-128 16,0 2 128-16,3 2 0 0,0 1 128 0,2 3-128 16,0-2-128-16,1 1-112 0,0-1-16 0,1-2 0 15,4 0 256-15,-1-4 256 0,-2-3-48 0,4-2-16 16,-1-3-384-16,3-1-96 0,1 0-16 0,0-4 0 16,1-3-1552-16,2 1-320 15,1-4-64-15</inkml:trace>
  <inkml:trace contextRef="#ctx0" brushRef="#br4" timeOffset="-169765.83">21381 17255 20271 0,'0'0'896'0,"0"0"192"0,8-6-880 0,0 1-208 16,-8 5 0-16,10-6 0 0,-2 1 2560 0,1 0 480 15,0 0 96-15,-1-1 0 0,-8 6-2208 0,4-9-448 16,-3 0-96-16,0 0 0 0,-1 9 96 0,2-4 32 15,-2 0 0-15,-2 0 0 0,2 4 144 0,0 0 48 16,0 0 0-16,0 0 0 0,0 0-64 0,0 0 0 16,0 0 0-16,0 0 0 0,0 0-224 0,2 17-48 15,3-2-16-15,1-1 0 0,2-1-144 0,1 0-16 16,3 4-16-16,1 1 0 0,0-2-176 0,2 2 0 16,2-1 0-16,-2 3 0 0,0-2 0 0,-2 0 0 15,1 0 0-15,-1 1 128 0,0-2-128 0,-1 0 0 0,-2-3 0 0,1 0-176 16,-1-3-96-16,-1 0-32 0,0 1 0 0,0-1 0 31,1 0-272-31,-3-4-48 0,1-1-16 0,-8-6 0 16,8 4-480-16,-8-4-96 0,10 0-32 0,-10 0 0 15,11-4-2304-15,-2-5-464 0,3-6-80 0,-2 3-32 0</inkml:trace>
  <inkml:trace contextRef="#ctx0" brushRef="#br4" timeOffset="-169417.64">22015 17169 22111 0,'0'0'976'16,"0"0"208"-16,-10 0-944 0,10 0-240 0,-9-2 0 0,9 2 0 0,0 0 1664 0,0 0 272 15,0 0 64-15,0 0 16 0,0 0-1696 0,0 0-320 16,0 0 0-16,0 0-208 0,0 0 416 0,0 0 96 15,0 0 16-15,0 0 0 0,0 13 448 0,-1 0 112 16,-3 0 16-16,0 1 0 0,-1 4-48 0,-2 1 0 16,-2 0 0-16,-1 2 0 0,-3 0-304 0,1 5-64 15,-1 1-16-15,-1 3 0 0,-2 4-224 0,0-1-48 16,0-1-16-16,0 2 0 0,0 3-176 0,1-1 0 16,-2-2 0-16,1 3 0 0,-1-1 128 0,3 1-128 15,-2-2 0-15,0 1 128 0,2 1-128 0,1-1 0 0,3-2 0 16,0-1 0-16,1-1 0 0,3 1 0 0,2-3 0 0,1-3-176 31,2 0-304-31,2-7-64 0,3 0-16 0,1-6 0 16,3-1-1936-16,3-4-384 0,3 1-64 0</inkml:trace>
  <inkml:trace contextRef="#ctx0" brushRef="#br4" timeOffset="-168365.44">22318 16516 7359 0,'0'0'656'0,"0"0"-528"0,0 0-128 0,0 0 0 16,0 0 3344-16,0 0 640 0,0 0 128 0,0 0 32 15,0 0-3184-15,0 0-624 0,0 0-128 0,0 0-16 16,0 0-192-16,0 0 0 0,-7 5 0 0,7-5 0 16,-7 7 0-16,7-7 128 0,-8 5-128 0,8-5 128 15,-9 8 448-15,0-2 96 0,0 1 16 0,0 1 0 16,0 1 272-16,-2 0 64 0,-1 0 16 0,1 2 0 16,-1-1-240-16,1 2-48 0,1-1-16 0,0 0 0 0,-2 1-352 0,1-2-64 15,1 4 0-15,1-1-16 16,0 0-112-16,1 0-32 0,3 3 0 0,1-3 0 0,1 1-160 0,3 2 0 15,2-4 0-15,1 6 128 0,3-1-128 0,0 3 0 16,1-3 0-16,-1 2 0 0,2-5-272 0,0 2 16 16,-2-2 0-16,1 1 0 15,-1-1-368-15,2-1-64 0,0-2-16 0,0-1 0 16,1-1-144-16,0-1-48 0,0 0 0 0,0-3-7520 16,1-1-1504-16</inkml:trace>
  <inkml:trace contextRef="#ctx0" brushRef="#br4" timeOffset="-168047.07">22412 16769 7359 0,'0'0'320'0,"0"0"80"0,0 0-400 0,0 0 0 0,0 0 0 0,0 0 0 16,0 0 5760-16,0 0 1056 0,0 0 224 0,0 0 32 0,0 0-5504 0,-4 9-1104 16,4-9-208-16,-1 12-64 15,0 0-192-15,1 1 0 0,-2 0 0 0,2 0 0 0,0 4-144 0,0-3 144 16,0 2 0-16,-1-2-144 0,0-1 144 0,1 3-160 15,0-16 160-15,0 13-160 16,0-2-352-16,0-11-64 0,0 0 0 0,0 0-8832 16,0 0-1776-16</inkml:trace>
  <inkml:trace contextRef="#ctx0" brushRef="#br4" timeOffset="-167882.41">22507 16640 39167 0,'0'0'1728'0,"-6"-4"368"0,-2 1-1680 0,8 3-416 0,0 0 0 0,0 0 0 31,0 0-1600-31,0 0-384 0,0 0-96 0,0 0-13232 0</inkml:trace>
  <inkml:trace contextRef="#ctx0" brushRef="#br4" timeOffset="-167431.57">22661 16499 36975 0,'0'0'1632'0,"0"0"352"0,0 0-1600 0,0 0-384 16,0 0 0-16,0 0 0 0,0 0-176 0,0 0-112 16,7 8-32-16,-7-8 0 0,8 6-16 0,1 0-16 15,0-1 0-15,-1 1 0 0,-1 1 352 0,-7-7-176 16,8 9 176-16,-1 0-128 0,-1 2 128 0,1-1 0 15,-2-3 0-15,2 3 0 0,-1 3 0 0,-1 0 0 16,1-5 0-16,-1 2 0 0,0 2 0 0,0-2 0 0,-1 1 144 0,1 2-144 16,2 0 144-16,-1 0-144 0,0-1 0 0,-1-1 144 15,0 3-144-15,0-3 0 0,-1 1 0 0,-1 0 0 16,-2-1 0-16,-1 3 0 0,-3-3 0 0,1 2 0 16,-2 2-224-16,0-1-32 0,-3-1 0 0,1 0 0 15,-2 0-48-15,-1-3-16 0,0 1 0 0,-2 1 0 16,1-3-64-16,0 0 0 0,-2-1-16 0,1 0 0 31,1 1-2160-31,0-3-448 0</inkml:trace>
  <inkml:trace contextRef="#ctx0" brushRef="#br4" timeOffset="-166698.66">23240 16437 19343 0,'0'0'1728'16,"0"0"-1392"-16,0 0-336 0,0 0 0 0,0 0 2736 0,0 0 464 15,0 0 112-15,0 0 16 0,0 0-2432 0,0 0-496 16,8 9-80-16,-2-1-32 0,-6-8 32 0,7 10 16 16,-7-10 0-16,5 14 0 0,-2-1-16 0,-1 3 0 15,1 0 0-15,-2 3 0 0,-1 5 288 0,0 2 48 16,0 1 16-16,2 4 0 0,0 5-224 0,1 3-64 15,-2 2 0-15,2 9 0 0,1 5-256 0,1 5-128 16,0-3 128-16,2 2-128 0,-2 1 0 0,0-4 0 16,0 0 0-16,0-1 0 0,-1-1 0 0,0-3 0 0,0-1 128 15,-1-3-128-15,-3-4 0 0,-2-2 160 0,1-3-160 0,-1-1 160 16,0-5-160-16,0 0 192 0,-1-1-192 0,0-4 192 16,1-3-64-16,1-1-128 0,1-2 192 0,1-1-64 15,1-2-128-15,2-1-192 0,0-3 32 0,1 0 16 31,2-6-2096-31,1-1-432 0,1-3-80 0</inkml:trace>
  <inkml:trace contextRef="#ctx0" brushRef="#br4" timeOffset="-165447.06">24185 17238 32543 0,'0'0'1440'0,"0"0"288"0,0 0-1376 0,0-9-352 0,0 9 0 0,0 0 0 16,0 0 528-16,7-6 48 0,-7 6 0 0,0 0 0 15,0 0-576-15,0 0 0 0,0 0 0 0,0 0 0 16,0 0 288-16,0 0-48 0,-4-8-16 0,4 8 0 15,-8 2 576-15,-2 6 112 0,-3 3 32 0,-3 2 0 16,-2 5-80-16,-2 2-16 0,-2 2 0 0,-2 3 0 16,0 6-352-16,-5-1-80 0,-1 2-16 0,0 0 0 15,0 0-224-15,0 1-48 0,1 1-128 0,5-2 192 16,0-3-48-16,3-2-16 0,2-1 0 0,2-2 0 16,1-3-128-16,3-3 0 0,3-1 0 0,3-3 0 31,2-1-384-31,2 0-128 0,3-5 0 0,0-8-16 0,0 0-1840 0,0 0-384 15,9 2-64-15,-9-2-13136 0</inkml:trace>
  <inkml:trace contextRef="#ctx0" brushRef="#br4" timeOffset="-165180.99">23872 17297 36863 0,'-10'-5'3264'0,"3"2"-2608"15,-2 2-528-15,9 1-128 0,-8 4 2000 0,8-4 368 16,0 0 80-16,-2 9 16 16,2-9-2464-16,4 14-528 0,1 1-96 0,3 0-16 0,0 0 448 0,3 3 192 15,1 0-192-15,1 3 192 0,3 2-192 0,1 1 192 16,0-1-160-16,2 1 160 0,-1 2 0 0,2 0 0 0,-2 1 0 0,2-3 0 16,1-1 0-16,-2 1 0 15,1-1 0-15,-2-3 0 16,0-5-448-16,-1 1 16 0,0-2 0 0,3-4 0 15,-2-3-432-15,-1 0-96 0,0 1 0 0,0-3-16 16,-1-1-2240-16,-1-2-448 0</inkml:trace>
  <inkml:trace contextRef="#ctx0" brushRef="#br4" timeOffset="-164646.89">24561 16643 5519 0,'-3'-10'240'0,"2"7"64"15,0-1-304-15,1 4 0 0,-3-4 0 0,3 4 0 0,0 0 5184 0,0 0 992 0,0 0 192 0,0 0 32 16,0 0-4848-16,0 0-976 0,0 0-192 0,-8 9-32 16,3 0 0-16,-2 0 0 0,1-2 0 0,-2 0 0 15,-1 3 128-15,0-1 32 0,-2-2 0 0,0 5 0 16,0 0-112-16,1 4-16 0,-2-2 0 0,3 3 0 16,1 1-240-16,2 2-144 0,-1-2 160 0,3 3-160 15,0 0 0-15,2 2 0 0,2-1 0 0,0-1 0 16,1 0 0-16,2 1 0 0,-1-2 0 0,3-1-160 15,1-2-176-15,0 0-48 0,3-4 0 0,-1 0 0 16,1-1-256-16,0 0-64 16,-1-4-16-16,1-2 0 0,0-3-400 0,3-1-80 0,0 1-16 15,0-3-11056-15</inkml:trace>
  <inkml:trace contextRef="#ctx0" brushRef="#br4" timeOffset="-164412.34">24758 16915 15663 0,'0'0'1392'0,"-7"-4"-1120"16,-2 1-272-16,9 3 0 0,0 0 5648 0,0 0 1072 0,0 0 224 0,0 0 32 31,0 0-6400-31,4 14-1280 0,1-3-256 0,2 2-48 16,-1 2-32-16,1-2-16 0,0 1 0 0,0 2 0 15,-2-3 96-15,0 1 0 0,-1 2 16 0,0-3 0 16,1-3-480-16,-1 1-112 0,-5-1 0 0,1-10-16 16,3 8 656-16,-3-8 128 0,0 0 16 0,0 0-6032 0,0 0-1200 0</inkml:trace>
  <inkml:trace contextRef="#ctx0" brushRef="#br4" timeOffset="-164213.58">24858 16735 22111 0,'0'0'976'0,"-7"-4"208"0,1-4-944 0,-1 3-240 0,7 5 0 0,0 0 0 0,0 0 4800 0,0 0 928 16,0 0 176-16,0 0 48 16,0 0-5456-16,0 0-1088 0,8-9-224 0,0 1-32 15,0 2-2064-15,2-1-416 0,2 1-64 0,-2 0-11152 16</inkml:trace>
  <inkml:trace contextRef="#ctx0" brushRef="#br4" timeOffset="-163863.47">24982 16576 29823 0,'0'0'1328'0,"0"0"272"0,0 0-1280 0,0 0-320 0,0 0 0 0,0 0 0 16,0 0 1152-16,0 0 192 0,0 0 16 0,0 0 16 16,5 13-752-16,2-4-160 0,-7-9-16 0,10 9-16 15,-1 0-288-15,2 1-144 0,0-3 160 0,0 1-160 16,-1 3 0-16,1-1 0 0,-2-1 0 0,1 2 0 16,-1 0 0-16,2 1 0 0,-1 2 0 0,-1 2-160 15,-1-3 160-15,0 4 0 0,-2-3 0 0,2 5-128 16,-1-1 128-16,1-1 0 0,-1 2 0 0,1 0 0 15,-1-2 0-15,-2 1-160 0,-1 0 160 0,0-1 0 16,0-1 0-16,-3 1 0 0,-2 1 0 0,-1 0 0 16,1-2-144-16,-2-1 144 0,0-1 0 0,-3 0-144 15,0 0-112-15,-1-1-32 0,1-1 0 0,-1 0 0 16,-1-2-1376-16,1-2-288 0,-3-3-48 0,0-2-11440 16</inkml:trace>
  <inkml:trace contextRef="#ctx0" brushRef="#br4" timeOffset="-163162.56">25283 17850 6447 0,'0'0'576'0,"0"0"-576"0,0 0 0 0,0 0 0 16,0 0 1408-16,0 0 192 0,8 9 16 0,-8-9 16 16,0 0-1632-16,0 0 0 0,4 8-320 0,-4-8 32 15,0 0 1472-15,2 13 288 0,-2-1 64 0,0-1 16 16,0-11 528-16,2 15 96 0,-2 0 32 0,2 3 0 16,0 1-864-16,0-1-160 0,-1 4-32 0,2 2-16 15,0 0-816-15,-1 2-176 0,-2 2-16 0,0 1-128 16,2 3 0-16,-1-5 0 0,-4-3-160 0,-2-3 160 31,-1-2-576-31,-2 0 0 0,-3-2 0 0,1-2 0 0,1-3-224 0,-3-2-32 16,-1 2-16-16,0-4-6624 0,-1-2-1312 0</inkml:trace>
  <inkml:trace contextRef="#ctx0" brushRef="#br4" timeOffset="-162412.62">25761 17361 2751 0,'0'0'256'0,"0"0"-256"0,0 0 0 0,0 0 0 16,0 0 5456-16,0 0 1056 0,0 0 208 0,0 0 32 16,-1-8-4528-16,1 8-912 0,0 0-176 0,0 0-48 15,5-9-128-15,-5 9-16 0,0 0-16 0,9-4 0 16,-9 4-448-16,11 3-96 0,-11-3 0 0,10 9-16 15,1 0-48-15,-3 4 0 0,-2 3 0 0,1 2 0 16,-1 5-112-16,-1-1-16 0,-3 1-16 0,0 1 0 16,2 1 48-16,0-3 16 0,0-2 0 0,-1-3 0 15,1 2-48-15,1-6 0 0,0-1 0 0,1 0 0 16,1-2 64-16,0-2 16 0,-1 0 0 0,-6-8 0 0,10 5 160 16,0-4 16-16,-10-1 16 0,11-2 0 0,0-3-16 0,-1-2-16 15,1-2 0-15,-2 0 0 0,-1 2-240 0,-1-2-64 16,1 3 0-16,0-1 0 0,-1 1-128 0,-7 6 0 15,0 0 0-15,10-2 0 0,-10 2 0 0,10 0 0 16,-10 0 0-16,12 4 0 0,-1 0-144 0,-11-4 144 16,11 4 0-16,-2 0 0 0,-9-4 0 0,12 4 0 15,-1 0 0-15,-11-4 0 0,13 0 0 0,-2 0 0 16,0-3 0-16,-1 2 0 0,-10 1 0 0,12-3 224 16,-2 3-64-16,-10 0-16 0,11 0 112 0,-11 0 32 15,12 0 0-15,-2 2 0 0,0 0-128 0,-10-2-32 16,12 5 0-16,-1-1 0 0,0 3-128 0,0-3 0 0,-11-4 144 0,13 6-144 15,-3 1 0-15,1-3 0 0,-1-2 0 16,-10-2 0-16,10 3 320 0,1-3 0 0,-11 0 0 0,12-3 0 16,-3-2 0-16,1-1 0 0,1 0 0 0,-1-3 0 15,-1 0 48-15,0-1 0 0,-1-1 0 0,0 1 0 16,0-7-160-16,0 1-16 0,-1-1-16 0,0-1 0 16,-1 0-32-16,2-6 0 0,0 0 0 0,-1-1 0 15,-3 0-144-15,2 0 128 0,-1 2-128 0,-1-3 128 16,0 2-128-16,-1 3-176 0,-1 6 48 0,1-4 0 31,-2 5-304-31,-1 4-48 0,2-2-16 0,-2 12 0 16,1-12-1952-16,-1 12-400 0,0 0-80 0,5-11-15680 0</inkml:trace>
  <inkml:trace contextRef="#ctx0" brushRef="#br4" timeOffset="-162043.99">26591 17832 35183 0,'0'0'1552'0,"0"0"336"0,0 0-1504 0,0 0-384 16,7 10 0-16,0-4 0 0,-1 2 256 0,2 1 0 0,-8-9-16 0,9 10 0 16,-1 0-16-16,0 2 0 0,-1-1 0 0,-1 2 0 15,1 1 128-15,-2 2 32 0,0 1 0 0,0 3 0 16,-1 0-240-16,0 3-144 0,-1 3 192 0,-3-2-192 16,0-4 192-16,-2 0-192 0,1 0 192 0,-2-5-192 15,1 2 192-15,-2-3-192 0,1-1 192 0,1 1-192 16,-2-1 0-16,1-4 0 0,-1-1 0 0,4-8 0 31,0 0-240-31,-5 9-144 0,5-9-48 0,-5 5 0 16,5-5-3184-16,0 0-640 0</inkml:trace>
  <inkml:trace contextRef="#ctx0" brushRef="#br4" timeOffset="-161428.45">27082 16829 35935 0,'0'0'3200'0,"-2"-10"-2560"16,-2 0-512-16,4 10-128 0,-2-9 2496 0,2 9 464 16,0 0 112-16,0 0 0 15,12-4-2880-15,-2 4-576 0,1 4-112 0,1 4-16 16,-1 3-64-16,1 7 0 0,-3 7 0 0,-1 7 0 0,-3 5 144 0,-1 2 32 15,-1 1 0-15,-2 1 0 0,-1 4 240 0,-1-3 160 16,-1-3-192-16,1-1 192 0,-1-3 0 0,0-2 0 0,0-1 0 0,0 1 0 16,0-1 320-16,0-2-48 15,1-2 0-15,1-5 0 0,0-1-16 0,0-2 0 0,1-3 0 0,1-3 0 16,-1-1-128-16,2-4-128 0,-2 3 144 0,-1-12-144 16,0 0 160-16,0 0-160 0,3 9 160 0,-3-9-160 15,0 0 224-15,0 0-48 0,0 0-16 0,0 0 0 16,0 0 192-16,5-10 32 0,0-3 16 0,0-3 0 15,-1-1-64-15,1 0-16 0,1-5 0 0,0 0 0 16,1 0-128-16,2-2-48 0,1 5 0 0,1-1 0 16,-1 3-144-16,0 3 0 0,2 4 0 0,0-1 0 15,1 1 0-15,0 2 0 0,0 0-128 0,1 3 128 16,3-2-208-16,0 2 16 0,-1 4 16 0,0 1 0 16,0-3 16-16,1 2 0 0,-1 0 0 0,0 1 0 0,-3 0 160 0,0 0 0 15,0 0 0-15,0 2 0 16,-3 2 0-16,-1 1-160 0,-9-5 160 0,11 11-160 0,-3-1 160 0,-3 2 0 15,-1 1-144-15,0 3 144 0,-2-1 0 0,-2 3 0 16,-2 1 0-16,-2-1 0 0,0 3 0 0,0-3 0 16,-1 0 0-16,-2-2 0 0,-1-2 0 0,-1 1 0 15,0-1 0-15,0 0 128 0,-1-1-128 0,-1-2 128 16,1-2-128-16,-2 1 128 0,-1-3 0 0,0-1 0 16,-1 0 0-16,-2-1 0 0,0 0-128 0,1-2 128 15,-2-5-128-15,2 0 128 0,1-2-128 0,1 1-192 16,0-1 32-16,0-2 16 15,0-5-1072-15,1 1-192 0,2 1-64 0,2-2 0 16,0-6-1408-16,3 3-304 0,0 2-48 0</inkml:trace>
  <inkml:trace contextRef="#ctx0" brushRef="#br4" timeOffset="-160876.78">27301 16099 8287 0,'0'-13'736'0,"0"13"-592"0,-1-11-144 0,2 2 0 0,3 1 2368 0,-4 8 432 16,5-6 80-16,2-1 32 0,-7 7-2432 0,9-2-480 15,-9 2 0-15,0 0-208 0,10 4 368 0,-10-4 80 16,12 8 16-16,-1-1 0 0,-4 3 1152 0,1 0 256 16,-1 0 32-16,0 1 16 0,3 1 144 0,0 1 16 15,2 1 16-15,1-1 0 0,2 0-656 0,4 4-128 16,-1-3-16-16,3 3-16 0,1 4-416 0,3 6-80 15,2 1 0-15,4 7-16 0,2 4-288 0,2 2-48 16,2 3-16-16,-1 4 0 0,1 3-208 0,-1 0 0 0,-2-2 128 0,-3 1-128 16,-3-1 0-16,-2 4 128 15,-1 4-128-15,-2 0 0 0,-2 1 400 0,-1-5-16 0,-4-1 0 16,0-1 0-16,-3-3-384 0,-1-1 128 0,-3-1-128 0,-2 5 0 16,-4 4 192-16,0-1-64 0,-3-2 0 0,-3-2 0 15,0-3 80-15,-5-4 16 0,-1-3 0 0,-3-1 0 16,-4-1-32-16,1-1 0 0,-2-3 0 0,0 1 0 15,-2-3 0-15,1 1-16 0,0-2 0 0,1-2 0 16,4-4-176-16,-1-3 0 0,-1-2 0 0,2-4 0 16,1 0-224-16,2-4-128 0,0-3-32 0,0-5 0 15,0-7-1440 1,10 3-288-16,-9-9-64 0,1-4-14256 0</inkml:trace>
  <inkml:trace contextRef="#ctx0" brushRef="#br4" timeOffset="-160565.31">28413 17206 32255 0,'-4'-5'2864'0,"2"-2"-2288"16,-2-2-576-16,2 2 0 0,2 7 4032 0,0 0 704 16,11-5 144-16,3 1 32 15,5 0-4272-15,1 3-832 0,1 0-192 0,4-3-16 0,2-1 240 0,2 1 160 0,0-2-192 0,1 3 192 16,0-3-160-16,0 4 160 16,-2-5-128-16,2 5 128 0,-2-1-176 0,-1 2 176 0,-1-3-208 0,-1 1 80 31,-2 1-384-31,-2 0-64 0,-1 0 0 0,-2-2-16 15,-2 1-1424-15,-1-1-288 0,0 0-48 0,-1 2-9648 0,-2-1-1936 0</inkml:trace>
  <inkml:trace contextRef="#ctx0" brushRef="#br4" timeOffset="-160295.99">28506 17429 34095 0,'0'0'3024'0,"0"0"-2416"15,0 0-480-15,0 0-128 0,0 0 2544 0,0 0 480 16,12-3 112-16,3 0 0 0,3 2-2528 0,5-1-608 16,4-4 0-16,2 1 0 0,-1 0 176 0,5 0-16 15,1 1 0-15,1 0 0 0,0 0-160 0,-1 1 0 16,0 2 0-16,-3 1 128 0,-1 1-128 0,-4 1 0 15,-3-1 0-15,-3 0 0 16,-1 1-1088-16,0 0-160 0,-2-2-32 0,-1 0-17840 0</inkml:trace>
  <inkml:trace contextRef="#ctx0" brushRef="#br4" timeOffset="-129944.21">29922 9132 8287 0,'0'0'736'0,"-8"2"-592"16,-1-3-144-16,1 2 0 0,-1 1 2416 0,9-2 448 15,-11 0 80-15,2-2 32 0,0 1-1600 0,0 0-320 16,9 1-64-16,-9 0-16 0,0-4-144 0,9 4-48 16,-9-5 0-16,9 5 0 0,-10-4 112 0,6 1 0 15,2 2 16-15,2 1 0 0,-5-3-176 0,5 3-32 0,0 0-16 0,0 0 0 16,0 0 80-16,0 0 32 0,0 0 0 0,0 0 0 15,0 0-192-15,0 0-32 0,0 0-16 0,0 0 0 16,0 0-112-16,10-2 0 0,1 0-16 0,0 1 0 16,1 1-48-16,2 0 0 0,2 0 0 0,4 1 0 15,-1 1 48-15,5 0 0 0,2 0 0 0,1-1 0 16,3 1-96-16,1 1-16 0,1-2 0 0,0-2 0 16,1 1 0-16,-1 0 0 0,1-1 0 0,1-1 0 15,0 1-320-15,4 1 0 0,2 0 0 0,4 1-128 16,5-1 128-16,0 3 256 0,1 2-64 0,-2-3-16 15,-4 0-176-15,1 1 0 0,-1-3 0 0,1-3 128 16,2 1-128-16,4-2 192 0,-21 2-192 0,5-2 192 16,5-2-192-16,1-2 192 0,0 4-192 0,2 0 192 0,1 0-192 15,0 2 0-15,33-9 0 0,-13 2 0 16,-9 1 0-16,-6 2 0 0,-3 3 0 0,-4-3 0 0,-3 3 128 16,-1 1-128-16,-3-1 0 0,-4-1 128 0,-6 1-128 0,-3 2 192 15,-1 0-192-15,-1 0 192 0,-3-1-192 0,-1 0 160 16,0 0-160-16,0 2 160 0,-3 0-160 0,-1 0 128 15,-12 0-128-15,11 3 128 0,-11-3-128 0,12 3 0 16,-12-3 0-16,0 0 0 0,0 0 0 0,0 0 0 16,0 0 0-16,0 0 0 0,0 0 128 0,0 0-128 15,0 0 128-15,0 0-128 0,0 0 128 0,0 0-128 16,0 0 128-16,0 0-128 0,0 0 144 0,0 0-144 16,0 0 160-16,-12 0-160 0,-1 0 224 0,-1 1-48 15,0-2-16-15,-3 1 0 0,0 0-160 0,-2 0 0 16,-1-2-192-16,-7 1 192 0,-4 1 0 0,-3-1 0 15,-4-1 0-15,-2 2 0 0,-3-2 0 0,-1 2 0 16,-1 2 0-16,1 0 0 0,-2 0 0 0,2 2 0 0,0 0 0 0,-1 0 0 16,0-3 0-16,-1 2 0 0,-1-2 128 0,2 2-128 15,-1-3 0-15,2 1 0 0,2 2 0 0,2-1 0 16,-2 1 0-16,1 1 0 0,2-4 0 0,-1 0 0 16,-3 0 0-16,1-3 0 0,2 1 0 0,-2 0 0 15,-1 0 0-15,1 0 0 0,1 1 0 0,1 0 0 16,4 1 0-16,-1 0 0 0,2 1 0 0,3 0 0 15,2-1 0-15,2 0 0 0,3 0 0 0,2 0 0 16,2 0 0-16,0 0 0 0,-1-1 0 0,4 1 0 16,2 0 0-16,3 0 0 0,3 0 0 0,2 0 0 15,8 0 0-15,0 0 0 0,0 0 0 0,0 0 0 16,0 0 0-16,0 0 0 0,0 0 0 0,16 7 0 0,1-2 0 0,3 0 0 16,3 0-224-16,1 0 80 0,2 1 144 0,4-4 0 15,3-2 0-15,2 0-128 0,3 0 128 0,6-2 0 16,6-1 0-16,6 2 0 0,6 2 0 0,1-4 0 15,-2-3 0-15,2-1 0 0,1 1 0 0,1-1 0 16,3 0 0-16,1-1 0 0,1 1 0 0,-1 3 0 16,-2-2 0-16,-3 1 0 0,-2-2 0 0,-2 2 0 15,-2 0 0-15,-1-1 0 0,-1 4 0 0,-1 1 0 16,-2-1 0-16,-3 1 0 0,-6 0 0 0,-3-1 0 16,-6 2 0-16,-3-2 0 0,-3 0 0 0,-4 1 0 15,-3 0 0-15,-4 1-128 0,-3 0-48 0,-4 0 0 16,0 0 0-16,-1 0-8800 15,-10 0-1776-15,11-3-336 0</inkml:trace>
  <inkml:trace contextRef="#ctx0" brushRef="#br2" timeOffset="-123451.81">25310 9218 15663 0,'-17'0'1392'0,"-1"1"-1120"0,-1 2-272 0,2-3 0 16,2-3 1472-16,2 2 256 0,-1 1 32 0,4 1 16 15,0 0-512-15,10-1-112 0,-9 2 0 0,9-2-16 0,0 0-128 0,0 0-32 16,0 0 0-16,0 0 0 0,0 0-336 0,0 0-80 15,0 0-16-15,0 0 0 0,0 0-16 0,0 0 0 16,0 0 0-16,0 0 0 0,0 0-32 0,0 0-16 16,0 0 0-16,0 0 0 0,0 0 16 0,0 0 0 15,0 0 0-15,11 1 0 0,-2-1 64 0,-9 0 16 16,0 0 0-16,13 3 0 0,1-3 48 0,1 2 16 16,-1 1 0-16,2-3 0 0,0 0 0 0,4-1 0 15,2 1 0-15,3 1 0 0,1-1-240 0,3 0-32 16,1 0-16-16,5-1 0 0,5-2-160 0,5 2-16 15,3-1-16-15,5 2 0 0,6 0-16 0,0 0 0 0,-3 0 0 16,0-2 0-16,-1-1 48 0,5 2 16 0,5 1 0 16,4 0 0-16,4 0-80 0,-3 1 0 0,-3-1-128 0,-1 0 192 15,-1-1-192-15,4 1 128 0,2 1-128 0,1 3 0 16,1 1 128-16,-2-1-128 0,-3-1 0 0,0-1 144 16,-2 0-144-16,3 0 0 0,2-2 0 0,1 4 128 15,1 0-128-15,-4-1 0 0,-5-5 144 0,-3 2-144 16,-3 0 0-16,5 0 144 0,2 0-144 0,2 0 0 15,-2 2 208-15,-4-2-64 0,-3 0-16 0,-2 0 0 16,-2-3 80-16,2 2 16 0,1 1 0 0,-1 0 0 16,0 1 32-16,-2 2 16 0,0-1 0 0,-6 1 0 15,-5 1-112-15,-2-2-32 0,-2 0 0 0,-3 0 0 16,-1 1-128-16,-1-2 0 0,-2-1 144 0,-1 0-144 16,0-1 0-16,-2 1 144 0,-2 0-144 0,-1-1 0 0,0 1 208 0,-1 0-64 15,-3-2-16-15,0 1 0 0,1-2 96 0,0 2 16 16,-2 0 0-16,-2 0 0 0,1-1-80 0,-2 2-16 15,-1 0 0-15,1 0 0 0,1 0-144 0,-1 0 0 16,0 2 144-16,0-2-144 0,-1 0 0 0,-2 2 0 16,-4 3 0-16,3-1 0 0,-4-4 192 0,-1 0-16 15,-9 0-16-15,11-1 0 0,-4-4-160 0,-7 5 160 16,0 0-160-16,0 0 160 0,0 0-160 0,0 0 0 16,0 0 0-16,0 0 0 0,0 0 0 0,0 0-224 15,0 0 48-15,0 0 16 16,-5 10-2688-16,1-1-544 0,0-2-96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20:20:09.22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8182 5835 4607 0,'0'0'192'0,"0"0"64"0,0 0-256 0,0 0 0 16,0 0 0-16,0 0 0 0,0 0 640 0,0 0 64 15,0 0 32-15,4-8 0 0,-4 8-304 0,0 0-64 16,0-9-16-16,0 9 0 0,0 0 672 0,1-9 144 0,-1 9 32 0,0 0 0 15,-1-8 272-15,1 8 64 0,0 0 16 0,0 0 0 16,0 0-384-16,0 0-80 0,-3-7 0 0,3 7-16 16,0 0-512-16,0 0-112 0,0 0 0 0,0 0-16 15,0 0-240-15,0 0-32 0,0 0-16 0,-5-5 0 16,5 5 144-16,-6-4 32 0,-1 2 0 0,7 2 0 16,-10-2 16-16,-1 2 16 0,1 2 0 0,-2 0 0 15,0-1 0-15,-2 3 0 0,-3 2 0 0,0-1 0 16,0 1-128-16,0 0-32 0,0 1 0 0,0 4 0 15,-1-2-192-15,-1 3 176 0,-1-1-176 0,2 2 160 16,1 2-160-16,0 2 128 0,-1 0-128 0,2 0 128 16,0 1-128-16,3 0 0 0,3 0 0 0,1-2 0 0,1-2 0 15,1 1 0-15,2-2 0 0,3-2 0 0,-1 0 0 0,3-11 0 16,0 10 0-16,0-10 128 0,3 11-128 0,-3-11 0 16,7 10 0-16,3-2 0 0,-10-8 224 0,15 5-32 15,1-1-16-15,1-1 0 0,1-2 16 0,2 2 16 16,-3-1 0-16,2 1 0 0,2 1-208 0,0 0 176 15,0 1-176-15,0 1 160 0,-2-3-32 0,1 2-128 16,-1 0 192-16,1 1-64 0,-2-2-128 0,0 0 0 16,0-1 0-16,1 1 128 0,-1 3-128 0,-1-1 0 15,-4 1 144-15,3 1-144 0,-1 1 192 0,-2 1-48 16,-2 2 0-16,-2 2 0 0,0 2 32 0,-1 0 0 16,-3-2 0-16,-1 4 0 0,-1 2-16 0,-2-1 0 15,-1 1 0-15,-1-2 0 0,-2 3-160 0,-1-4 160 16,0 3-160-16,-1-4 160 0,-2 0-160 0,0 1 0 0,-3-4 144 0,3 1-144 15,-1 2 0-15,0-4 144 0,-1 2-144 0,1-2 0 16,0-2 128-16,-1 2-128 0,0-3 0 0,0 2 0 16,-2-1 144-16,1 0-144 0,1-3 0 0,0-1 144 15,0 1-144-15,-1 0 0 0,0-4 144 0,-2 0-144 16,1-3 128-16,0 0-128 0,2-1 160 0,0-2-160 16,0-2 160-16,1 0-160 0,1-2 160 0,2 1-160 15,1-2 272-15,0-1-32 0,0 0-16 0,2-4 0 16,-1 0 160-16,2-2 16 0,1-3 16 0,3-2 0 15,2 0 0-15,0-4 0 0,0-2 0 0,2 0 0 16,-2-1-96-16,4-2-32 0,1-2 0 0,1-1 0 16,-2 1-48-16,0 1-16 0,0 3 0 0,0 1 0 15,-1-3-32-15,0 3 0 0,-1 1 0 0,-1 2 0 0,-1-1-64 16,1 2 0-16,-1 0-128 0,0-2 192 0,-1 1-192 16,0 1 0-16,0 1 128 0,0 0-128 0,-2 1 0 15,3 0 0-15,1-1-192 0,0 2 192 16,1 1-608-16,-1 1-16 0,1 2 0 15,1 3 0-15,-1-1-1296 0,2 4-272 0,2 1-48 0</inkml:trace>
  <inkml:trace contextRef="#ctx0" brushRef="#br0" timeOffset="1960.54">11779 5981 18431 0,'4'-17'816'0,"0"6"160"0,0 0-784 0,0-1-192 0,0-1 0 0,1 1 0 0,1 0 2096 0,2 1 368 15,0-1 80-15,0-1 16 0,0 1-1920 0,1 0-384 16,1-1-80-16,-1 2-16 0,-1-1-160 0,-1 1 192 16,1 1-192-16,1 0 192 0,0-1-192 0,1 2 0 15,2 0 0-15,0 2 0 0,-1 0 192 0,2 1 0 16,3 1 0-16,1 0 0 0,1 1 80 0,1 0 32 16,-1 3 0-16,-1 1 0 0,-2 1 80 0,0 2 0 15,-4 2 16-15,1 3 0 0,-12-8 0 0,12 13 0 16,-4 0 0-16,-2 5 0 0,-2-1-192 0,-1 4-32 15,-2 2-16-15,-1 2 0 0,-1 1-160 0,-1 0 0 16,1 2 144-16,-1 0-144 0,-4 0 0 0,1-2 144 16,-3 0-144-16,2-3 0 0,-2 1 128 0,0 2-128 0,0-3 0 0,-1 3 0 15,-1-2 128-15,1 2-128 0,0-1 0 0,-2 0 0 16,-3-2 160-16,1-2-160 0,1 2 128 0,0-1-128 16,1-3 0-16,0-1 128 0,-1-5-128 0,1 1 0 15,-1-1 128-15,1 0-128 0,0-1 0 0,2-1 128 16,-2-1-128-16,1-3 0 0,-1-4 144 0,0-1-144 15,0-2 0-15,1-3 144 0,1-2-144 0,1-2 0 16,-1-2 176-16,1 0-176 0,0 0 160 0,1-3-160 16,1 1 176-16,-1 0-176 0,2 2 192 0,1 0-192 15,0 1 256-15,3 0-64 0,1-1-16 0,1 3 0 16,3-2 144-16,0 0 48 0,1-1 0 0,2 0 0 16,-1 1-176-16,5 4-48 0,1-1 0 0,1 3 0 15,0-3-144-15,1 4 192 0,0 1-192 0,2 3 192 16,0 0 48-16,2 1 16 0,1 3 0 0,2 1 0 0,0 0 128 0,3 2 16 15,0-2 16-15,3 4 0 0,0-3-80 16,-1 2-16-16,-1-2 0 0,0 1 0 0,-1-4-128 0,-2 3-16 16,1 0-16-16,-4 1 0 0,-1-4-160 0,-1 3 128 15,-4-1-128-15,0 1 128 0,0 2-128 0,1-5 0 16,-3 2-160-16,2 1 160 16,-2 0-784-16,0 4-64 0,1 3-16 0,-1-3 0 15,-2 0-1648-15,1-3-336 0,1 2-64 0</inkml:trace>
  <inkml:trace contextRef="#ctx0" brushRef="#br0" timeOffset="3635.35">15707 5771 21359 0,'0'0'944'0,"0"0"208"0,0 0-928 0,0 0-224 0,-5-7 0 0,5 7 0 16,0 0 928-16,0 0 144 0,0 0 16 0,-3-6 16 16,3 6-448-16,0 0-80 0,0-7-32 0,0 7 0 15,4-8-112-15,-4 8-32 0,4-6 0 0,-4 6 0 16,7-7-96-16,-7 7-32 0,0 0 0 0,0 0 0 16,0 0 112-16,0 0 0 0,0 0 16 0,0 0 0 15,0 0 144-15,9-2 32 0,-9 2 0 0,0 0 0 16,0 0-64-16,0 0-16 0,0 0 0 0,0 0 0 15,0 0-128-15,0 0-32 0,0 0 0 0,0 0 0 16,0 0-144-16,1 13-16 0,-1-1-16 0,0 1 0 16,-1 0-160-16,-2 2 0 0,1 0 0 0,-1 0 0 0,0 2 0 0,1 1 0 15,-2 1 0-15,0-1 0 0,0 0 0 0,0-1 0 16,-1-1 0-16,1-1 0 0,-1 2 0 0,-2 0 0 16,-2 2 144-16,0-1-144 0,0-5 128 0,2 0-128 15,1-1 128-15,-1-1-128 0,0 1 0 0,1 0 144 16,2-2-144-16,0-1 0 0,4-9 128 0,-3 10-128 15,3-10 0-15,-2 10 0 0,2-10 256 0,0 0-48 16,0 0-16-16,0 0 0 0,7 12 0 0,-7-12-16 16,9 6 0-16,-9-6 0 0,14 4 80 0,-1-1 32 15,-1-3 0-15,0 0 0 0,0-2-128 0,1 1-32 16,0-1 0-16,0-1 0 0,0 0-128 0,1 1 0 16,0-2 144-16,3 0-144 0,0-1 0 0,0-1 0 0,-1 0 0 0,-1 1-192 31,1 1-256-31,0 1-48 0,-1 2-16 0,2-2 0 15,-1-1-320-15,1 2-80 0,-3-2-16 0,1 1 0 16,-1 3-1248-16,-1-1-240 0,-1 0-48 0,-2-2-6432 0,1 0-1280 0</inkml:trace>
  <inkml:trace contextRef="#ctx0" brushRef="#br0" timeOffset="4020.94">16217 5667 31727 0,'0'0'1408'0,"-8"-4"288"0,0 1-1360 0,8 3-336 15,0 0 0-15,-8 3 0 0,8-3 272 0,0 0-16 16,-9 5 0-16,9-5 0 0,-7 6-256 0,7-6 0 16,-8 8 0-16,1 3 0 0,2 0 0 0,0 4-144 15,0-1 144-15,-1 4 0 0,0 4 0 0,-2 6 0 16,3-2 0-16,-3 6-128 0,-1 2 128 0,0 4 176 16,0 1-48-16,-2 0 0 0,-2-2 416 0,-1 1 80 0,-2 1 16 0,0 0 0 15,2 1-128-15,0 5 0 0,-1 2-16 0,1-2 0 16,0-2-288-16,1-1-48 0,0-2-16 0,2 0 0 15,1-10-144-15,1-2 0 0,1 1 0 0,4 0 0 32,1-3-624-32,2-2-144 0,1 0-48 0,3-5-14992 0</inkml:trace>
  <inkml:trace contextRef="#ctx0" brushRef="#br0" timeOffset="5944.41">19509 6013 29487 0,'-5'-13'2624'0,"2"5"-2112"15,-1-1-512-15,3 3 0 0,1 6 1456 0,0 0 176 0,0 0 32 0,12-7 16 16,1 1-1456-16,1-2-224 0,5-1-192 0,2 0 48 16,0 1 144-16,3 1-160 0,0-2 160 0,4 1-160 15,-2-1 160-15,3 3-160 0,-1-1 160 0,2 1-160 16,2-1 160-16,-5 3 0 0,0-4-144 0,2 5 144 16,-2 0 0-16,-2 2 0 0,-4-1 128 0,-1 4-128 15,-5-1 320-15,-1 4 0 0,-2 0-16 0,-3 2 0 16,-9-7-112-16,8 8-32 0,-8-8 0 0,5 10 0 15,-5-10-160-15,0 13 128 0,-1-2-128 0,-3 0 128 16,-2 2-128-16,-2-1 0 0,-1 0 0 0,-2 1 0 16,-2 0 0-16,-1 1 0 0,-3 3 0 0,0-1 0 15,-3-6 0-15,2 2 0 0,0-2 0 0,0-2 0 16,1-1 0-16,1-1 0 0,0 0 0 0,3 0 0 16,0-1 0-16,3 1 0 0,1-1 0 0,9-5 0 0,0 0-176 0,0 0 48 15,0 0 0-15,0 0 0 0,0 0 0 0,8 9 0 16,-1-1 0-16,4-2 0 0,2 1 128 0,1-1 0 15,1 1-144-15,0-1 144 0,2 1 0 0,0-1 0 16,0 0 0-16,1-1 0 0,-1 0 0 0,-1 1 0 16,-2 2 0-16,-1 0 0 0,-1 1-160 0,0 3 160 15,-2-3 0-15,-1 3-144 0,-1 1 144 0,0-1 0 16,0-1 0-16,0 2 0 0,-3 0 0 0,1 2 0 16,0-1 0-16,-1 0 0 0,-1 1 0 0,-2-2 176 15,1 0-176-15,0-1 192 0,-3-1-64 0,-2 2 0 16,0 0 0-16,-2 0 0 0,0 2 16 0,-1-1 0 0,-3 0 0 0,0 3 0 15,-2-1-16-15,-1 0 0 0,-1-2 0 0,-1 2 0 16,-1-2-128-16,0 0 0 0,-5-1 144 0,1 2-144 16,-1-1 0-16,-1-1 128 0,-1-4-128 0,2 2 0 15,0-1 0-15,4-3 0 0,-1 0 0 0,2-3 0 32,1-1-1664-32,2-2-256 0,11-1-64 0,0 0 0 0</inkml:trace>
  <inkml:trace contextRef="#ctx0" brushRef="#br0" timeOffset="6889.24">23691 5859 27647 0,'0'0'1216'0,"0"0"256"0,-5-7-1168 0,5 7-304 0,0 0 0 0,0 0 0 16,0 0 1536-16,10-4 240 0,1 0 48 0,1 0 16 15,1 1-1568-15,1 1-272 0,2-2 0 0,1-1-208 16,1-1 208-16,3 2 0 0,3-1 0 0,2 1 0 16,3-1 0-16,0 1 128 0,0 0-128 0,-3 4 0 0,1-2 0 0,-2 2 0 15,-6 2 0-15,-2 0 0 16,-1 3 160-16,-4-1-32 0,-12-4 0 0,0 0 0 15,0 0 144-15,0 13 32 0,-4 0 0 0,-4-3 0 0,-4 2-160 0,-2 0-16 16,-4-1-128-16,-2 1 192 0,-5 1-192 0,0 0 0 16,-1 2 128-16,0-1-128 0,0-1 0 0,3-1 0 15,3-2 0-15,2 2 0 0,2-4 128 0,3-2-128 16,4-1 0-16,1 1 0 0,2 0 0 0,6-6 128 16,-5 8-128-16,5-8 0 0,0 0 0 0,-3 10 0 15,3-10 128-15,0 8-128 0,0-8 0 0,0 0 0 16,5 11 0-16,0-2 0 0,1 0 0 0,0-1 0 15,1-2 0-15,0 2 0 0,3 0 0 0,1 0 0 16,1 0 0-16,2-1 0 0,2 1 0 0,1 4 0 0,1-6 0 0,2 2 0 16,-1 0 0-16,2-1 0 0,0 0 0 0,0 0 0 15,-1 1 0-15,-2 0 0 0,-1-2 0 0,0 2 144 16,0 0-144-16,-2 0 0 0,0-1 0 0,-2 4-176 16,-2-1 176-16,1 2 144 0,-1 0-16 0,-4 1-128 15,0 0 192-15,1 1-192 0,-4 0 192 0,-2 1-192 16,-2-1 256-16,0 0-48 0,-2 1-16 0,-1 0 0 15,0-1-64-15,1 1 0 0,-3-3-128 0,1 1 192 16,1-1-192-16,-2-1 176 0,-2 1-176 0,-1-3 160 16,-1 0-160-16,0 1 128 0,-1-3-128 0,-1 1 128 15,-2 0-128-15,0 1 128 0,-1 2-128 0,0-2 128 16,-3 0 48-16,0 3 0 0,-3 1 0 0,1-3 0 16,-1 3 192-16,-1 1 32 0,0 3 16 0,0 2 0 15,1-2-112-15,0-1-32 0,1 0 0 0,-1-2 0 0,2-2-64 0,-1 1-16 16,3-1 0-16,-1-2 0 0,-2 2-192 0,4-5 0 15,0-1 0-15,1-3 0 0,1-3-384 0,0-3 48 16,0-3 0-16,1-5-18288 16</inkml:trace>
  <inkml:trace contextRef="#ctx0" brushRef="#br0" timeOffset="26218.07">9547 5818 17039 0,'0'0'752'0,"0"0"160"0,0 0-720 0,-10 2-192 0,1 2 0 0,9-4 0 16,-10 7 544-16,1-3 80 0,-1 0 16 0,2 1 0 15,2 0-320-15,-1 3-48 0,-2 2-16 0,0-2 0 16,0 1-256-16,0 2 0 0,-1 0 128 0,0 2-128 16,0 0 0-16,-1 2 0 0,-1-2 0 0,1 1 0 0,-2 2 304 0,1 0 0 15,0 4 0-15,0-3 0 0,-1 0 448 0,-1 2 80 16,0-1 32-16,1 4 0 0,-2-1-208 0,1 2-32 16,-3-1-16-16,-1 4 0 0,-3 3-208 0,-1 4-32 15,-3 2-16-15,0 1 0 0,0 2-128 0,-2-1-32 16,-3-1 0-16,1-3 0 0,2-3 32 0,1-1 0 15,0-7 0-15,1 2 0 0,0 3-96 0,3-4 0 16,4 0-128-16,0-2 192 0,-2 2-192 0,3-4 0 16,1 1 128-16,3-3-128 0,2 2 0 0,-1-2 0 15,0-1 0-15,2-1 0 0,1 1-128 0,0 0-80 16,1-5-16-16,0 2 0 16,0-1-368-16,2 0-80 0,-2-3-16 0,3 0 0 15,5-9-592-15,-6 7-128 0,6-7-32 0,0 0-9024 0</inkml:trace>
  <inkml:trace contextRef="#ctx0" brushRef="#br0" timeOffset="30207.07">9228 6699 22751 0,'-13'0'1008'0,"4"0"208"0,-2 0-976 0,2 1-240 0,-1 2 0 0,0 0 0 15,10-3 768-15,-7-3 96 0,7 3 32 0,-7-3 0 16,7 3-544-16,0 0-96 0,-6-4-32 0,6 4 0 15,0 0-224-15,0 0 0 0,1-9 128 0,-1 9-128 0,0 0 0 0,8-10 144 16,0 2-144-16,1-1 128 0,1 1 64 0,1 2 0 16,-1-1 0-16,0 1 0 0,2-4 48 0,0 1 16 15,1 0 0-15,0 0 0 0,0 0 0 0,0 1 0 16,0 0 0-16,0 2 0 0,-1 1 64 0,0-1 32 16,-2 0 0-16,0 2 0 0,2 0 48 0,-1 4 16 15,-11 0 0-15,13-3 0 0,-3 1-224 0,-10 2-32 16,10 0-16-16,-10 0 0 0,11 8-16 0,-11-8-128 15,6 10 192-15,-6-10-64 0,6 12-128 0,-6-12 0 16,1 13 0-16,-1-1 0 0,0-12 0 0,-1 13 128 16,-1-2-128-16,1 1 128 0,1-12-128 0,-4 13 0 15,0-1 0-15,0 0 0 0,-1-2 0 0,0 2 0 0,-3-1 0 0,-1 3 0 16,-2-1 0-16,1 2 128 0,-2 1-128 0,1 3 128 16,-2 4 0-16,1-3 0 0,0 3 0 0,2-1 0 15,1 0 16-15,1-3 0 0,2-2 0 0,3-1 0 16,-1 0 16-16,1-3 0 15,3-3 0-15,0 1 0 0,0-2-160 0,0-9 192 0,4 10-192 0,1-1 192 16,-1 2-192-16,1-3 0 0,1-1 144 0,0 2-144 16,2 3 0-16,2-3 0 0,1 0 0 0,-1 3 0 15,-1 1 0-15,2-2 0 0,0-4 0 0,2 1 0 16,0-4-160-16,2 0-96 0,0 0-32 0,2 0 0 31,0 0-736-31,2-4-128 0,-2-3-48 0,5 8-8400 0,5 7-1696 0</inkml:trace>
  <inkml:trace contextRef="#ctx0" brushRef="#br0" timeOffset="30687.44">9855 6627 10127 0,'0'0'896'0,"0"0"-704"15,0 0-192-15,0 0 0 0,-4 12 2528 0,-1-1 480 16,-2-5 80-16,7-6 32 0,-9 7-1664 0,0-4-336 16,1 3-64-16,-1-4-16 0,-1-3-288 0,2 4-64 15,8-3-16-15,-11 7 0 0,2 0-416 0,3 2-64 16,-1 3-32-16,2 0 0 0,0 1-160 0,-1 0 0 0,0 2 0 0,-1 2 0 16,0 3 0-16,-1 1 0 0,3-1 0 0,-1 5 0 15,1 0 0-15,3-1 0 0,2-2 0 0,2 0 128 16,2 0-128-16,1 0 0 0,0-5 0 0,2-3 128 15,2-1 64-15,0-3 0 0,0-4 0 0,3-1 0 16,-1 1 0-16,-1-6 0 0,0-4 0 0,1 1 0 16,1-2-48-16,-1 0 0 0,1-3 0 0,0-1 0 15,1-3-16-15,-1 0-128 0,-1-1 192 0,1-2-64 16,-2-2 0-16,2 0-128 0,-1-3 192 0,-1 1-64 16,2-2 128-16,-3-2 0 0,0 3 16 0,0 0 0 15,-2 3-16-15,-1-2 0 0,-2 2 0 0,0 2 0 16,-1 2-64-16,-3 2 0 0,-2 0-16 0,0-1 0 15,-2 1-176-15,-3-1 0 0,-2 1 0 0,0 1 128 0,0 0-128 0,-2 0 128 16,0 1-128-16,-1 2 128 0,0 0-128 0,1 3 0 16,-1-2 0-16,1 0 0 0,-2 5 0 0,3-2 0 15,-1 1 0-15,11 2 0 0,-10-1 0 0,10 1-304 16,0 0 48-16,0 0-9664 16,0 0-1952-16</inkml:trace>
  <inkml:trace contextRef="#ctx0" brushRef="#br0" timeOffset="31371.66">13359 5668 20271 0,'0'0'1792'0,"0"0"-1424"16,0 0-368-16,0 0 0 0,0 0 1808 0,0 0 304 15,0 0 48-15,-6 6 16 0,6-6-1744 0,0 0-432 16,-9 4 0-16,9-4 0 0,-8 8 0 0,1 0 0 16,1 1 0-16,-2 3 0 0,-1 1 0 0,-2 1 0 0,0 4 0 0,-2 5 0 15,0 5 0-15,-3 5 0 0,0 1-144 0,-3 5 144 16,-2 0 192-16,0-1 112 0,-1-4 16 0,-2 2 0 15,1 3 48-15,-1 0 16 0,0-2 0 0,0 6 0 16,-1 6-80-16,-1 2-16 0,-1 3 0 0,1 1 0 16,0-3 160-16,1-1 16 0,-1-12 16 0,1-3 0 15,0-2-176-15,2-1-48 0,1-3 0 0,1 1 0 16,0 0-128-16,1 0-128 0,2-1 192 0,1 0-192 16,2-1 0-16,0-4-192 0,2 0 0 0,3 1 0 15,-2-1-800 1,2-2-160-16,-1-1-16 0,2-2-16 15,1-1-560-15,2-2-112 0,-1-4-32 0,2-2-5696 0,1-1-1136 0</inkml:trace>
  <inkml:trace contextRef="#ctx0" brushRef="#br0" timeOffset="31856.16">13027 6672 17503 0,'0'0'1552'0,"-5"-9"-1232"0,-2-1-320 0,7 10 0 15,-4-9 3264-15,4 9 608 16,0 0 112-16,3-11 32 0,1-2-3104 0,3 0-608 0,4 1-128 0,1 1-32 15,1 0-144-15,1 1 0 0,3 1 0 0,0 2 0 16,0-5 0-16,1 1 0 0,0 2 0 0,1 0 0 16,-1 0-144-16,-1 2 144 0,-2 2 0 0,1 1 0 15,-2 2 0-15,-2-1 0 0,-12 3 0 0,0 0 0 16,12-1 0-16,-12 1 0 0,0 0 0 0,0 0 0 16,5 10 0-16,-4 3 0 0,-2-1 0 0,-2 0 0 15,-2 0 0-15,0-2 0 0,-1 2 128 0,-1 1-128 16,-2 1 144-16,0-1-144 0,-2 0 128 0,1 1-128 15,-1 2 0-15,1 1 0 0,0-3 0 0,-1 3 0 16,2 2 0-16,1-2 0 0,0-3 0 0,3 2 0 16,1-2 0-16,2 2 160 0,-1-3-32 0,3 2-128 0,1 2 224 15,2 0-64-15,-2 3-16 0,3-5 0 0,1 2-144 0,1-1 0 16,0-2 0-16,1 1 128 0,0 0-128 0,1 2 0 16,0-2-192-16,1-2 192 0,2 0 192 0,-1-3 144 15,-1-1 48-15,3-1 0 16,1 0-3760-16,0-4-736 0</inkml:trace>
  <inkml:trace contextRef="#ctx0" brushRef="#br0" timeOffset="32329.91">13737 6604 13823 0,'0'0'608'0,"0"0"128"0,-6-4-592 0,-2 3-144 0,-1-1 0 0,0 4 0 16,0 2 3376-16,-1 1 640 0,1 1 128 0,0 1 16 15,-1 1-3296-15,1 0-672 0,1-1-192 0,1 2 0 16,1 3 0-16,1 0 0 0,-1 1 0 0,2 0 0 16,-1 0 0-16,1 0 0 0,0 0 0 0,2-2 0 15,-1 3-144-15,1 4 144 0,-2-1 0 0,1 5-144 16,-1 2 144-16,3-2 0 0,0 0 0 0,1 0 0 15,1-1 128-15,1-1 16 0,2-1 0 0,2-4 0 16,1-2-144-16,1-3 128 0,3-4-128 0,0 0 128 16,2-5-128-16,2-1 160 0,-1-1-160 0,2-2 160 15,1-3-160-15,1-2 0 0,-1-3 0 0,1 0 0 0,-1-2 192 0,0-2 0 16,-1-2 0-16,-1 0 0 0,1-1 256 0,-2-1 48 16,1-2 16-16,-1 0 0 0,0-1-128 0,1 1-32 15,-1 1 0-15,0 2 0 0,-1 1-144 0,-1 3-16 16,-3 1-16-16,-2 0 0 0,-3 0-176 0,-2 1 160 15,0 0-160-15,-2 2 160 0,0 10 0 0,-7-8 0 16,7 8 0-16,-10-8 0 0,-1 0-32 0,-1 3 0 16,-1 1 0-16,0 0 0 0,-1 2-128 0,0-1 0 15,-3-1-192-15,0 4 192 16,0-3-496-16,0 2 32 0,-3 0 0 0,2 1 0 16,0 1-1520-16,2 3-320 0,2-1-48 0,2-3-16 0</inkml:trace>
  <inkml:trace contextRef="#ctx0" brushRef="#br0" timeOffset="32906.06">17119 5570 18303 0,'0'0'816'0,"0"0"160"0,0 0-784 0,0 0-192 16,0 0 0-16,0 0 0 0,0 0 656 0,0 0 96 15,0 0 16-15,0 0 0 0,0 0 0 0,0 0 16 16,0 0 0-16,0 10 0 0,0-10-432 0,-4 15-96 0,0-1 0 0,-2 1-16 15,-3 0 80-15,-2 2 32 0,-1 5 0 0,-1 0 0 16,-1 7 96-16,-3 6 0 0,-1 4 16 0,-3 6 0 16,-1 2-80-16,-2 0-32 0,0-2 0 0,-2 1 0 15,-3-6 176-15,0-1 48 0,1-2 0 0,-4 2 0 16,-3 1 224-16,-3 5 48 0,0 6 16 0,1 2 0 16,-3 2-288-16,1-4-48 0,0-6-16 0,1-3 0 15,2-4-320-15,2-2-192 0,3 0 192 0,3-3-192 16,4-1 0-16,1-1 0 0,4 2 0 0,3-5-144 15,3 1-560-15,0-3-96 16,0-4-32-16,1-2 0 0,2-5-2608 0,1 0-528 16,0-4-96-16,1 0-32 0</inkml:trace>
  <inkml:trace contextRef="#ctx0" brushRef="#br0" timeOffset="33456.08">16690 6660 17503 0,'0'0'1552'0,"0"0"-1232"0,0 0-320 0,1-10 0 15,2-1 2240-15,2 2 384 0,2-1 64 0,-1 3 32 16,2 1-2032-16,3-1-416 0,0-1-80 0,2-1 0 15,0-3-16-15,2 2 0 0,0-1 0 0,2 4 0 16,0-1-176-16,2 1 0 0,-1 2 0 0,-3-1 0 16,0-1 0-16,-1 1 0 0,-2 2 0 0,-2 1 0 15,-10 3 0-15,9 0 240 0,-9 0-48 0,0 0 0 16,0 0 144-16,0 0 32 0,0 0 0 0,0 0 0 16,2 13 752-16,-4-1 160 0,-1 2 16 0,-1 0 16 15,-3 1-928-15,1 0-192 0,-4 0-48 0,1-1 0 16,0 0-928-16,0 1-192 0,0-2-48 0,1 1 0 0,0-1 800 0,2-1 224 15,1 1 0-15,-1 1 0 0,2-1 0 0,1 0 0 16,0-1 0-16,2 1 0 0,1-13 0 0,-2 18 128 16,1-1-128-16,1 2 192 0,0-1 96 0,1 0 32 15,1 2 0-15,0-1 0 0,1 1-320 0,2-2 128 16,0 0-128-16,3-2 0 16,0-2-288-16,1-1-160 0,3-2-48 0,-1-3 0 15,3-6-1840-15,0-2-368 0</inkml:trace>
  <inkml:trace contextRef="#ctx0" brushRef="#br0" timeOffset="33907.15">17252 6617 29023 0,'-12'-4'1280'0,"12"4"272"0,-9-5-1232 0,0 2-320 0,0 3 0 0,9 0 0 15,-9 0 720-15,9 0 96 0,-11 2 16 0,2 4 0 16,3 1-640-16,-1 2-192 0,-2 1 128 0,1 1-128 16,0-1 0-16,1 0 0 0,-2 1 0 0,2 2-144 15,1 3 880-15,0-1 176 0,4 2 48 0,0-4 0 32,1 1-1616-32,1 0-320 0,1 1-64 0,3 0-16 0,2 0 1632 0,-1-3 336 0,0 1 64 0,4-1 16 15,3-3-1616-15,0 0-320 0,-2-3-64 0,2 0-16 0,1-4 832 0,0 2 192 16,-1-4 0-16,2 0 0 0,4 0 0 15,-1-5 0-15,-3 0 0 0,2-3 160 0,0-1-160 0,1 0 0 16,0-4 0-16,0 0 0 0,-1-3 144 0,1 2-144 16,0-2 160-16,-2 2-160 0,-4-1 160 0,1 1-160 15,-1 0 160-15,-4 1-160 0,1 2 128 0,-3-2-128 16,-2 0 0-16,-2 1 144 0,-2 1 112 0,-2-2 0 16,-2 0 16-16,0 2 0 0,-1 1 208 0,-4 1 32 15,0 1 16-15,-2 1 0 0,-1 2-96 0,0 1-32 16,0-2 0-16,-1 3 0 0,-1 3-400 0,1 0 128 15,0 3-128-15,1-3 0 0,1 0-176 0,3 0-112 0,9 0-32 16,-9 1 0 0,0 0-2400-16,9-1-480 0,0 0-112 0,0 0-9280 0</inkml:trace>
  <inkml:trace contextRef="#ctx0" brushRef="#br0" timeOffset="34558.06">21661 5399 13823 0,'0'0'608'0,"0"0"128"0,0 0-592 0,0 0-144 0,0 0 0 0,0 0 0 16,0 0 2960-16,0 0 560 0,-5 13 128 0,-3 2 0 16,0-1-2848-16,-1 2-576 0,-1 1-224 0,-2 5 176 15,-1-3-176-15,-1 2 0 0,-2 3 0 0,-1-4 0 16,-2-1 0-16,-2 0 0 0,-1 2 0 0,-2 4 0 16,-2 2 208-16,-4 3 112 0,-3 9 32 0,0 8 0 15,-4 3 1216-15,-1 3 240 0,-2 3 48 0,1-2 16 0,0-3-1872 16,-2-3-192-16,-1-5-128 0,3-3-16 0,2 2 464 0,0 1 80 15,1 0 32-15,2 0 0 0,1-1-240 0,2-2 144 16,1-2-144-16,2-5 128 0,4-3-128 0,0-2 0 16,2-2 0-16,1-1 0 15,3 0-976-15,5-2-240 0,2-3-32 0,2 0-16 16,3-6-1760-16,1 0-368 0</inkml:trace>
  <inkml:trace contextRef="#ctx0" brushRef="#br0" timeOffset="35124.18">21145 6434 11967 0,'0'0'1072'15,"-7"-3"-864"-15,7 3-208 0,-6-7 0 16,1 0 3984-16,2-2 752 0,3 2 160 0,3 0 32 0,1-3-3872 0,2 0-768 15,3 0-160-15,2 0-128 0,-1-2 0 0,2 0 0 16,1 2 0-16,0-1 0 0,0 3 0 0,1-2 0 16,1 1 0-16,-1 2 0 0,2 3 0 0,-1-1 0 15,0 0 0-15,-1 2 0 0,0 1 0 0,-2 1 192 16,-2 1-64-16,-10 0-128 0,11 0 384 0,-11 0-16 16,0 0-16-16,0 0 0 0,0 0-48 0,0 0-16 15,0 0 0-15,5 13 0 0,-4-3-128 0,-2 0-32 16,-3 1 0-16,-1 2 0 0,-2 1-128 0,-2 1 160 15,-1 2-160-15,0 1 160 0,-2 0-160 0,0 3 0 16,0 2 0-16,1 1 128 0,-1 1-128 0,1-2 0 0,2 1 144 16,0-5-144-16,1-1 0 0,4 1 144 0,-1-5-144 15,1-1 0-15,2 0 176 0,0-1-176 0,1-2 160 0,1 1-160 16,1-4 160-16,-1-7-160 0,4 10 160 0,2-3-160 16,-1 0 0-16,-5-7 0 0,8 6 0 0,1 1 0 31,0-1-336-31,1 0-176 0,2-1-16 0,2-3-16 15,2 1-1952-15,0-6-400 0,4-2-80 0,0 4-16 0</inkml:trace>
  <inkml:trace contextRef="#ctx0" brushRef="#br0" timeOffset="35524.54">21670 6296 14735 0,'-11'-1'1312'0,"3"1"-1056"0,-1-1-256 0,0 3 0 0,-2 1 3328 0,1 3 592 16,-1 3 128-16,1 2 32 0,-1 2-3184 0,2 1-624 15,1 3-128-15,2 1-16 0,-1-2-128 0,2 2 0 16,0 1 0-16,1 2-128 0,0 1-64 0,3 2 0 16,1 3 0-16,3-5 0 0,-1-4-32 0,3-1-16 15,1 0 0-15,0-4 0 0,2-1 240 0,0-2 0 16,0-3 0-16,2-1 0 0,0 1 0 0,2-1 0 15,0-3 176-15,1-2-48 0,0-2 176 0,3 1 32 16,-1-3 16-16,1 0 0 0,0 0 16 0,0-4 0 16,3 2 0-16,-2-2 0 0,-2 0-48 0,0-1 0 0,-1-1 0 0,0-3 0 15,-1-1 48-15,0-2 0 0,-1 0 0 16,-1-2 0-16,-2-1 48 0,-3-2 16 0,-1-5 0 0,-1 3 0 16,-1 1-112-16,-2 0 0 0,-1 1-16 0,-1 1 0 15,-3 1-48-15,-1 1-16 0,-3 3 0 0,-1 2 0 16,-3 3-48-16,-1 2 0 0,-1 3 0 0,-2 1 0 15,-1 0-192-15,0 3-192 0,-1 0 48 0,1 3 0 32,0-2-2128-32,0-1-416 0</inkml:trace>
  <inkml:trace contextRef="#ctx0" brushRef="#br0" timeOffset="37243.25">25844 5613 16575 0,'0'0'1472'0,"0"0"-1168"0,0 0-304 0,0 0 0 16,0 0 1536-16,-10 4 256 0,-6-7 64 0,1 3 0 15,1 3-688-15,-1 1-128 0,-1 0-16 0,-3 4-16 16,-2 3-176-16,1 1-48 0,-5 4 0 0,-4-1 0 15,0 4-256-15,1 4-48 0,-4 2-16 0,4 5 0 16,-1 2-112-16,2 2-32 0,-2-1 0 0,3 1 0 16,-1 2 112-16,1 1 16 0,-1-1 0 0,0 1 0 15,-3-1-128-15,-3 1 0 0,-2-2-16 0,-4 3 0 0,-1 5-176 0,-5 4-128 16,0 2 144-16,0 1-144 0,4 3 0 0,4-4 0 16,7-5 0-16,3-4-160 0,5-4-144 0,1-8-16 15,3-2-16-15,2-4 0 16,3-2-432-16,3-4-64 0,2-2-32 0,2-4-8704 15,3-2-1744-15</inkml:trace>
  <inkml:trace contextRef="#ctx0" brushRef="#br0" timeOffset="37859.28">25235 6577 6447 0,'0'0'576'0,"0"0"-576"0,-5-11 0 0,1 3 0 0,4 8 3152 0,-2-9 528 16,1 1 96-16,1 8 32 0,4-7-2528 0,0-3-496 15,0 1-96-15,1 0-32 0,0 0-288 0,2-4-64 16,-2 3-16-16,1 3 0 0,1 1 64 0,2-4 16 15,-1 1 0-15,1 0 0 0,-1 0 128 0,2 2 16 16,1-3 16-16,0 4 0 0,0-1-16 0,-2 0 0 16,1 1 0-16,0-2 0 0,-1 3-192 0,-1 0-64 15,-1 0 0-15,-7 5 0 0,9-4-80 0,-9 4-32 16,0 0 0-16,0 0 0 0,11-2-16 0,-11 2-128 16,0 0 192-16,0 0-64 0,0 0-128 0,0 0 192 15,0 0-192-15,0 0 192 0,9 11-192 0,-9-11 0 16,4 13 0-16,-3 0 128 0,-2-1-128 0,-2 1 0 0,-1 0 0 0,-1 2 0 15,-1 1 0-15,-1 1 0 0,-1 1 0 0,1 0 128 16,-4-1-128-16,1 2 0 0,-1 0 0 0,2 1 0 16,-1-2 128-16,1 0-128 0,1-1 128 0,1 0-128 15,2-3 128-15,1 2-128 0,3 0 0 0,1-1 128 16,2-3-128-16,4 1 0 0,0-2 0 0,1-1 0 16,0-1 0-16,3-2-144 0,0 0 144 0,0 0-208 31,2-1-208-31,1-2-32 0,0-1-16 0,0 0 0 15,0-3-1328-15,3 0-256 0,0 0-48 0</inkml:trace>
  <inkml:trace contextRef="#ctx0" brushRef="#br0" timeOffset="38279.72">25909 6438 23039 0,'0'0'2048'0,"-11"-1"-1648"16,0 1-400-16,0 3 0 0,1-1 1328 0,1 2 176 15,-2 1 32-15,1 2 16 0,-2 2-1008 0,0 3-208 16,2 1-32-16,-1 1-16 0,0 3-288 0,-1 1 0 16,0 1 0-16,2-1 0 0,-1-3 0 0,2 0 0 15,0-2-128-15,4 1 128 0,1 2-144 0,1-1 144 16,1 0-128-16,0-2 128 0,5-1 0 0,-3-12-128 15,7 11 128-15,-1 1 0 0,1-4 0 0,3-2 0 0,2 0 0 0,2-2 0 16,2-2 0-16,1-2 0 0,-2-1 192 0,4 0-64 16,0-2 48-16,1-1 16 0,-1 0 0 0,0-5 0 15,-2 0-48-15,1-2 0 0,-1 0 0 0,0 2 0 16,-2-3-144-16,0 0 160 0,-1 0-160 0,-2 2 160 16,-3 2-160-16,-3-1 0 0,-2 0 144 0,-4 9-144 15,-1-12 208-15,-3 2-16 0,-4 1-16 0,-1-2 0 16,-1 2 96-16,-3 2 32 0,-2 2 0 0,1 0 0 15,0-1-80-15,-2-4-16 0,-2 1 0 0,2 3 0 16,0-1-208-16,3-1 0 0,2-2 0 0,0 0-160 16,2-2-1920-16,3-2-384 15</inkml:trace>
  <inkml:trace contextRef="#ctx0" brushRef="#br0" timeOffset="45932.65">28798 6269 9215 0,'0'0'816'0,"0"0"-656"15,0 0-160-15,0 0 0 0,0 0 1552 0,0 0 288 16,0 0 48-16,0 0 16 0,0 0-560 0,0 0-128 16,0 0 0-16,0 0-16 0,0 0 16 0,0 0 0 0,0 0 0 0,5 12 0 15,-5-12 176-15,3 14 32 0,-3 0 16 16,0 2 0-16,0 0-272 0,0 1-48 0,0 2-16 0,0 2 0 16,2 0-384-16,1 1-80 0,-1 4 0 0,1 1-16 15,-2 2-240-15,1 1-64 0,-2-3 0 0,0 6 0 16,0 0-160-16,0 2-32 0,-2 4-128 0,1-3 192 15,-2 1-192-15,1 1 176 0,-1 2-176 0,-1-2 160 16,2-3-160-16,-2-4 0 0,0 1 0 0,-1-5 0 16,-1-1-512-1,4-2 0-15,-2-5 16 0,0-1 0 16,1-2-768-16,3-2-144 0,-1-2-48 0,1-4-13120 0</inkml:trace>
  <inkml:trace contextRef="#ctx0" brushRef="#br0" timeOffset="46567.2">28670 6235 14735 0,'0'0'1312'0,"0"0"-1056"16,-5-9-256-16,5 9 0 0,0 0 2480 0,0 0 432 15,0-9 96-15,1 0 0 0,2-1-1744 0,-3 10-368 0,5-10-64 0,0 1 0 16,-5 9-128-16,7-12 0 0,-2 0-16 0,0 2 0 16,0 1-160-16,2 0-16 0,1-2-16 0,0 1 0 15,1-2 96-15,0 0 32 0,-1 1 0 0,-1-2 0 16,4-3-80-16,-1 3-16 0,1 1 0 0,-1 2 0 15,1 3-48-15,0 1-16 0,1-2 0 0,-2 3 0 16,2 0-144-16,1 1-16 0,2-2-16 0,-1 4 0 16,-6 0-288-16,0 1 0 0,2 0 0 0,2 2 0 15,-1 0 0-15,2 3 0 0,2-2 0 0,-2 0 0 16,9 4 0-16,-1 0 0 0,-4 2 0 0,1 2 0 16,2 1 0-16,-2-1 0 0,-1-2-128 0,-2 0 128 15,-1 1 0-15,-1-1 0 0,0 1 0 0,0-1 0 16,0 1 0-16,-2 1 0 0,1 2 0 0,-1 0 0 0,-1-1 0 0,-2 2 0 15,0 1 0-15,-2-1 0 0,-1-2 0 0,1 1 0 16,-4 1 0-16,1 0 0 0,-5-1 0 0,2 1 0 16,-1-1 0-16,-1-1 0 0,-2 2 0 0,-2 0 192 15,0 0-64-15,-1 2-128 0,1 0 192 0,-1 1-64 16,1 0 0-16,-1-2-128 0,1-1 144 0,1 1-144 16,-2 1 0-16,1-1 144 0,-2 0-144 0,0 0 0 15,0-1 0-15,0-3 128 0,0 3-128 0,-1 1 0 16,-1-2 0-16,-1-1 128 0,1-2-128 0,0 2 0 15,-2 4 144-15,1-4-144 0,-2 1 128 0,-2-4-128 16,-2-1 128-16,0-4-128 0,-1 0 0 0,2-2 144 16,3-1-144-16,0-1 0 0,1-4-128 0,0 1-144 15,1 1-32-15,2-3 0 16,-1-3-640-16,3-3-128 0,-1-1-16 0,1-1-10176 0,2 1-2016 0</inkml:trace>
  <inkml:trace contextRef="#ctx0" brushRef="#br0" timeOffset="47268.01">29919 5558 1839 0,'0'0'160'0,"0"0"-160"15,0 0 0-15,0 0 0 0,0 0 4000 0,0 0 768 16,0 0 160-16,0 0 16 0,0 0-3600 0,0 0-704 0,0 0-160 0,0 0-32 16,0 0-208-16,0 0-48 0,0 0-16 0,0 0 0 15,0 0-176-15,0 0 0 0,0 0 0 0,0 0 128 16,-10 4 560-16,0-2 96 0,0 0 32 0,1 1 0 15,0-1 336-15,0 1 64 0,-2 1 0 0,1 1 16 16,-1 4-432-16,1-2-96 0,-1 2 0 0,1 0-16 16,0 0-112-16,-1 0-32 0,1 0 0 0,-1 2 0 15,2 1-208-15,-1 1-32 0,-1-2-16 0,1 5 0 16,0 0-288-16,-2 1 128 0,0 3-128 0,-2 3 0 16,-1 1 144-16,1 1-144 0,-2 1 0 0,2 0 144 15,-2 3 32-15,-1-2 0 0,-1-1 0 0,1 0 0 16,0 1 32-16,2-3 16 0,2 0 0 0,-2 2 0 15,1 1 48-15,1 2 16 0,0-6 0 0,0 5 0 0,0 0-160 16,1-3-128-16,0 4 144 0,3 0-144 0,0 1 128 0,3-2-128 16,0-2 0-16,2 0 144 0,2-1-144 0,-1 0 0 15,2 1 144-15,1-4-144 0,1 2 0 0,0-1 0 16,1 1 0-16,0-4 128 0,2 3-128 0,2-4 0 16,-1 1 128-16,1 1-128 0,1-2 0 0,1-1 144 15,2 1-144-15,2-5 0 0,1 2 0 0,2-2 0 16,4-1-160-16,-1 0 160 0,2-1-384 0,0 1 32 15,3-1 16-15,-1 1 0 16,-3-2-544-16,1 1-96 0,-1-3-32 0,0-2 0 16,-2-1-1872-16,-2-2-368 0,0-3-80 0</inkml:trace>
  <inkml:trace contextRef="#ctx0" brushRef="#br0" timeOffset="48267.49">30159 5905 6447 0,'0'0'576'0,"0"0"-576"0,0 0 0 0,0 0 0 15,0 0 2304-15,0 0 336 0,-7-4 80 0,7 4 16 16,0 0-1152-16,0 0-240 0,0 0-32 0,-6-4-16 16,6 4-224-16,-8-2-48 0,8 2-16 0,0 0 0 15,-10-2 48-15,0 2 16 0,1 0 0 0,0 2 0 16,1 0-304-16,-1 2-64 0,-2 1-16 0,0 1 0 16,2 0-64-16,-1 2-16 0,-3 0 0 0,-1 2 0 15,3 1-336-15,-1 0-64 0,-1 1-16 0,0 0 0 16,0 1 64-16,1-3 16 0,-1-2 0 0,1 1 0 15,1 4 64-15,0 3 16 0,0 1 0 0,0 1 0 16,2 0-112-16,1 1-32 0,0-1 0 0,2-1 0 0,-1 2-208 16,3 1 144-16,2 0-144 0,0-1 128 0,2-2-128 0,3 1 0 15,0-2 0-15,1 1 128 0,-1 0-128 0,1 1 0 16,2-1 144-16,0-3-144 0,2 2 0 0,0-2 144 16,0 2-144-16,2-3 0 0,0-4 144 0,2 2-144 15,0 0 0-15,1-2 144 0,0-1-144 0,1-1 128 16,2-2-128-16,1 2 128 0,0-5-128 0,1 2 160 15,2-3-160-15,-1 2 160 0,-1 0-160 0,-1-1 128 16,-1-3-128-16,-2-2 128 0,1-1-128 0,0 0 160 16,0 1-160-16,-1 0 160 0,0-1-160 0,1-1 0 15,-2 0 0-15,-1-3 128 0,-1-1-128 0,1 0 0 16,1-3 144-16,-1 0-144 0,-2 0 128 0,1 1-128 16,0-4 160-16,1 1-160 0,0-3 0 0,0 0 128 0,-2-1-128 0,0-1 0 15,0 1 0-15,-3 0 144 0,1-5-144 0,-3 3 128 16,2 0-128-16,-2 3 0 0,-1-2 0 0,0 2 0 15,-1-3 0-15,-2 1 0 0,-1-1 0 0,0 3 0 16,0 3 0-16,-1-2 0 0,-2-1 0 0,0 0 0 16,-1 1 0-16,1 0 0 0,-3-1 128 0,0 4-128 15,-2 0 0-15,0 0 0 0,0 2 0 0,1 0 0 16,-3 0 0-16,1 2 0 0,-1 1 0 0,1 4 0 16,0-2 0-16,-2 2 0 0,1 1 0 0,2-1 0 15,8 4 0-15,-9-2-192 0,0-1 32 0,9 3 16 16,-9-1-176-16,9 1-48 0,-11 0 0 0,11 0 0 15,-9 0-112-15,9 0-32 16,-8-1 0-16,8 1 0 0,0 0-320 0,0 0-80 0,0 0-16 0,0 0-9184 16,0 0-1824-16</inkml:trace>
  <inkml:trace contextRef="#ctx0" brushRef="#br0" timeOffset="50418.39">30467 5654 8287 0,'0'0'736'0,"0"0"-592"15,0 0-144-15,0 0 0 0,0 0 2464 0,0 0 464 16,-10 6 80-16,10-6 32 0,-7 5-1904 0,7-5-384 15,-7 9-80-15,1 2-16 0,-1-3-208 0,1 1-32 16,-1 0-16-16,1 3 0 0,-1 1 240 0,-1 2 32 16,-1 0 16-16,0 2 0 0,0 1 304 0,-2-1 64 15,0 2 16-15,-2 0 0 0,2 1 144 0,1 3 16 16,-1-1 16-16,0 4 0 0,-1 0-480 0,0 1-112 16,3 2-16-16,-1 0 0 0,-2 1-368 0,-1 1-80 15,0-1 0-15,-2-1-16 0,1 1-16 0,0 1 0 16,-1 1 0-16,2 0 0 0,0-1-160 0,2-2 192 15,0-3-192-15,1 0 192 0,-1-1-192 0,1-1 160 0,-1 2-160 16,1-3 160-16,1-2-160 0,1-2 0 0,-4-3 0 0,3-2 0 31,3 0-1440-31,-3-3-320 0,-3 1-64 0,0-6-13232 0</inkml:trace>
  <inkml:trace contextRef="#ctx0" brushRef="#br0" timeOffset="53687.65">30781 5624 13295 0,'0'0'576'0,"0"0"144"0,0 0-576 0,0 0-144 0,0 0 0 0,0 0 0 15,0 0 1456-15,0 0 256 0,0 0 48 0,0 0 16 16,0 0-800-16,0 0-144 0,-4-7-48 0,4 7 0 0,0 0-240 0,0 0-48 16,0 0-16-16,0 0 0 0,0 0 224 0,0 0 64 15,0-8 0-15,0 8 0 0,0 0 144 0,0 0 48 16,0 0 0-16,-1-9 0 0,-3-1-160 0,2 2-32 16,4 1 0-16,-2 7 0 0,0 0-128 0,0 0-16 15,0 0-16-15,0 0 0 0,0 0-128 0,0 0-32 16,0 0 0-16,11 5 0 0,-11-5-64 0,0 0 0 15,13 7-16-15,-13-7 0 0,13 9-112 0,-13-9-32 16,12 13 0-16,-4-2 0 0,-8-11-64 0,10 15-16 16,0-4 0-16,-3 2 0 0,-7-13-144 0,10 15 0 15,-1 2 144-15,1-4-144 0,0 4 144 0,0-1-144 16,-1 1 192-16,1 2-192 0,2 2 160 0,0 0-160 0,-1 1 128 16,1 2-128-16,0 2 144 0,0-3-144 0,-1 3 160 0,0 0-160 15,-2 2 192-15,-1-5-64 0,-2 1-128 0,-1-1 192 16,-1 1 0-16,0-2-16 0,0-1 0 15,0-2 0-15,-1 0 80 0,-2-2 0 0,-4 1 16 0,3 0 0 16,2 0-112-16,-2 2-32 0,-3-1 0 0,2 2 0 16,-1 3 16-16,1 2 0 0,0 1 0 0,1-1 0 15,1 0-144-15,-1-4 0 0,-1-2 0 0,0-3 0 16,-1 0 144-16,1 0-144 0,-2 0 160 0,1 1-160 16,-3-6 192-16,1 1-48 0,-2 0-16 0,1 0 0 15,-3 0 32-15,1 0 0 0,-1 0 0 0,0 1 0 16,-1 1-160-16,1-2 0 0,-1-3 0 0,0 1 0 15,1 0 0-15,-1 1 128 0,0-3-128 0,1 2 128 16,1-6-128-16,1 1 0 0,-1 1 144 0,7-7-144 16,-8 6 160-16,8-6-32 0,-9 7-128 0,9-7 192 0,-8 5-192 0,8-5-160 15,-5 8 32-15,5-8 0 16,-6 8-704-16,6-8-128 0,0 0-16 0,0 0-11888 16,0 0-2384-16</inkml:trace>
  <inkml:trace contextRef="#ctx0" brushRef="#br0" timeOffset="54587.31">31366 6101 6447 0,'0'0'576'0,"0"0"-576"0,0 0 0 0,0 0 0 16,0 0 2896-16,0 0 480 0,0 0 80 0,0 0 32 16,0 0-1872-16,0 0-368 0,0 0-80 0,0 0-16 0,0 0 96 0,0 0 16 15,0 0 0-15,0 0 0 0,-6-4-48 0,6 4-16 16,0 0 0-16,0 0 0 0,0 0-496 0,0 0-112 16,0 0-16-16,0 0 0 0,0 0-208 0,0 0-48 15,2-7-16-15,-2 7 0 0,0 0-32 0,11-4 0 16,-1 0 0-16,2 1 0 0,0 0-112 0,-1-2-32 15,2-1 0-15,3 4 0 0,2-1-128 0,2-1 0 16,-2 2 0-16,3 0 0 0,1 2 0 0,0-1 128 16,0 1-128-16,-1 3 0 0,-3-1 0 0,1 0 0 15,-1-1 0-15,0 0 0 0,0 2 0 0,1-2 0 16,-4 0-224-16,1 1 80 16,1 0-432-16,-3 0-96 0,-2-4-16 0,0 2 0 15,0-2-1488-15,-2 0-288 0,2 0-64 0</inkml:trace>
  <inkml:trace contextRef="#ctx0" brushRef="#br0" timeOffset="55156.32">31314 6341 7359 0,'0'0'656'0,"0"0"-528"0,0 0-128 0,0 0 0 16,0 0 2624-16,0 0 480 0,0 0 96 0,0 0 32 16,0 0-1472-16,0 0-288 0,0 0-64 0,0 0-16 15,0 0-96-15,0-7-16 0,0 7 0 0,5-5 0 16,2 0 176-16,-7 5 16 0,10-6 16 0,1 4 0 16,0 0-400-16,1-1-64 0,-3 1-32 0,4 1 0 15,2 1-544-15,-1 0-96 0,0-3-32 0,1 2 0 16,-1-2-192-16,-1 5-128 0,3 0 128 0,2-2-128 15,0-1 0-15,0-2 0 0,1 1 0 0,0 1 128 16,2-1-368-16,0 1-64 0,0 1-16 0,1 0 0 31,-1-1-2192-31,0-2-448 0</inkml:trace>
  <inkml:trace contextRef="#ctx0" brushRef="#br0" timeOffset="58207.35">30623 6613 6447 0,'0'0'576'0,"0"0"-576"15,0 0 0-15,0 0 0 0,0 0 2352 0,0 0 352 16,0 0 80-16,0 0 16 0,0 0-1520 0,0 0-288 16,0 0-64-16,0 0-16 0,0 0-480 0,0 0-112 15,0 0 0-15,0 0-16 0,0 0 32 0,0 0 16 16,0 0 0-16,0 0 0 0,0-4 176 0,0 4 48 15,0 0 0-15,0 0 0 0,-3-2 128 0,1-2 16 16,-1 0 16-16,-1-2 0 0,-5-3 32 0,1 4 16 16,3 0 0-16,5 5 0 0,0 0-144 0,0 0-16 15,-6 4-16-15,6-4 0 0,0 0-352 0,-7 6-64 16,-2 1 0-16,9-7-16 0,-5 9 32 0,0-1 16 0,-2 0 0 16,0 2 0-16,0-3 32 0,-1 2 0 0,-1 1 0 0,-2 2 0 15,0 0 0-15,-1-1 0 0,0 4 0 0,0 0 0 16,-2 4-96-16,2-1-16 0,-1 0 0 0,2 0 0 15,-1 2-144-15,0-2 0 0,3 2 144 0,0-1-144 16,0 0 0-16,1-1 144 0,0-3-144 0,2 0 0 16,-1-2 128-16,0 0-128 0,2-1 0 0,0-1 0 15,0 1 0-15,2 0 0 0,-1-2 0 0,2 3-144 32,-1-1-304-32,2-3-64 0,1 0-16 0,-2-4 0 0,2-5-592 0,0 0-112 0,0 0-32 15,0 0-8048-15,0 0-1616 0</inkml:trace>
  <inkml:trace contextRef="#ctx0" brushRef="#br0" timeOffset="58700.4">30563 6622 10127 0,'0'0'896'0,"0"0"-704"0,0 0-192 0,0 0 0 15,0 0 2752-15,0 0 528 0,4-9 112 0,-4 9 0 16,0 0-1904-16,0 0-384 0,1-8-80 0,-1 8 0 15,2-6-160-15,-2 6-32 0,-3-7 0 0,3 7 0 16,-1-5-16-16,1 5-16 0,0 0 0 16,0 0 0-16,0 0-368 0,0 0-80 0,0 0-16 0,0 0 0 15,0 0-32-15,0 0-16 0,0 0 0 0,6 14 0 16,-6-14 160-16,4 16 16 0,0-4 16 0,0 1 0 16,0 1-16-16,0-1 0 0,-2 0 0 0,0 1 0 15,0 1-192-15,1-1-32 0,-1 1-16 0,2-1 0 16,0 1-224-16,-2 2 128 0,-4 0-128 0,2 2 0 15,0 0 0-15,2-1 128 0,-2 1-128 0,1-2 0 0,0-2 0 16,-1 0 0-16,0-2 128 0,3 0-128 0,-3-2 0 0,1 1 0 16,0-3 0-16,1 0 0 0,-4-1-144 0,5 3-128 15,4-4-32-15,-2 1 0 16,0-1-656-16,-5-7-144 0,4 6-32 0,-4-6 0 16,0 0-2320-16,0 0-480 0,0 0-96 0,0 0 0 0</inkml:trace>
  <inkml:trace contextRef="#ctx0" brushRef="#br0" timeOffset="59057.44">30395 6923 7359 0,'0'0'656'0,"0"0"-528"0,-8-1-128 0,8 1 0 16,-8-4 4624-16,8 4 896 0,-5-5 176 0,5 5 48 16,0 0-3504-16,0 0-704 0,-3-8-144 0,3 8-32 15,0-6-752-15,0 6-160 0,2-7-16 0,-2 7-16 16,5-6-160-16,-5 6-48 0,8-7 0 0,0 3 0 15,-8 4 240-15,11-4 64 0,-2 2 0 0,3 2 0 16,0-2-160-16,0 5-32 0,-1-1 0 0,2 1 0 0,2 1-320 0,-1 0 0 16,-1 1 0-16,0-4 128 0,1 2-128 0,2 0-160 15,-2-3 160-15,3 0-208 16,2 0-1472-16,-1 0-304 0,-1-3-48 0</inkml:trace>
  <inkml:trace contextRef="#ctx0" brushRef="#br0" timeOffset="63414.43">32165 6613 17967 0,'0'0'784'0,"0"0"176"16,0 0-768-16,0 0-192 0,0 0 0 0,0 0 0 15,0 0 1392-15,7-6 224 0,-7 6 48 0,2-10 16 0,-3-1-32 0,1 4-16 16,0 7 0-16,0 0 0 0,0 0-432 0,0 0-96 16,0 0-16-16,0 0 0 0,0 0-160 0,0 0-32 15,0 0-16-15,0 0 0 0,0 0-256 0,0 0-48 16,0 0-16-16,0 0 0 0,0 0-112 0,0 0-32 16,0 0 0-16,4 14 0 0,-4-14-240 0,3 14-48 15,-3-14-128-15,-2 13 192 0,1 0-192 0,1-13 128 16,-3 13-128-16,3-13 0 0,-3 11 128 0,3-11-128 15,0 0 0-15,-2 13 144 0,2-13-144 0,0 0 0 16,0 0 0-16,0 0 0 0,2 13 0 0,-2-13 0 16,0 0 0-16,0 0 0 15,7 11-1568-15,0-5-192 0,-7-6-32 0,0 0-9296 0,0 0-1856 0</inkml:trace>
  <inkml:trace contextRef="#ctx0" brushRef="#br0" timeOffset="64861.21">32605 5667 5519 0,'0'0'496'0,"0"0"-496"16,0 0 0-16,0 0 0 0,0 0 2288 0,0 0 352 15,7-7 80-15,-7 7 16 0,0 0-1104 0,8-9-224 16,-8 9-32-16,8-8-16 0,-8 8-64 0,5-6-16 16,2-1 0-16,-7 7 0 0,0 0 176 0,0 0 16 0,0 0 16 0,0 0 0 15,0 0-128-15,0 0-16 0,0 0-16 0,0 0 0 16,0 0-192-16,0 0-48 0,-8 12 0 0,2-3 0 15,-1 3-640-15,-1-1-144 0,-2 4-32 0,1-1 0 16,2-1-80-16,1 1-32 0,0 1 0 0,1-2 0 16,1-1-32-16,0-3-128 0,2 1 192 0,0 2-64 15,1-2 16-15,0 2 0 0,0-2 0 0,-1 2 0 16,1-1 0-16,0 0 0 0,-1 2 0 0,4-4 0 16,-4 1 32-16,2-10 0 0,-1 11 0 0,1 2 0 15,0-2 0-15,1-2 0 0,-1-9 0 0,3 12 0 16,0-5-32-16,-3-7 0 0,0 0 0 0,6 7 0 15,-6-7-144-15,8 4 192 0,-8-4-192 0,12 4 192 16,-1 0-64-16,2 0-128 0,0-4 192 0,2 0-64 16,-1 1-128-16,2-1 0 0,-1 0 0 0,4 1 128 0,-1-1-128 0,1 0 0 15,0 0 0-15,-2 0 0 0,-3-5-336 0,0 0 0 16,-1 0 0-16,0 1 0 16,0 2-416-16,2-2-80 0,-1 2 0 0,-1 2-16 15,0 1-608-15,-1-1-112 16,-2-1-32-16,-1-4 0 0,-1-2-1728 0,-1 1-368 0</inkml:trace>
  <inkml:trace contextRef="#ctx0" brushRef="#br0" timeOffset="65228.21">33010 5698 14735 0,'0'0'1312'0,"0"0"-1056"0,0 0-256 0,0 0 0 15,-1-9 2176-15,1 9 368 0,0-9 80 0,0 9 0 16,0 0-512-16,0 0-96 0,0 0-32 0,0 0 0 16,0 0-320-16,0 0-80 0,0 0-16 0,0 0 0 15,0 14-320-15,0 0-64 0,-3-1-16 0,2-5 0 16,0 1-192-16,-3 2-32 0,-2 2-16 0,1 4 0 15,1 6-368-15,0 6-80 0,-1 3-16 0,-3 32 0 16,1-5-112-16,1-8-32 0,1-6 0 0,1-8 0 0,0-6-80 0,0-2-32 16,1-3 0-16,0 1 0 0,0 2-16 15,1 2-16-15,0 3 0 0,1 4 0 0,0 4-176 0,1-2 0 16,0-2 0-16,-2-7 0 0,0-6-160 0,1-4-16 16,2 1 0-16,1-1 0 15,0-3-336-15,0 0-64 0,4 1 0 0,-1-1-16 16,1-2-2672-16,0-2-544 0</inkml:trace>
  <inkml:trace contextRef="#ctx0" brushRef="#br0" timeOffset="87243.98">27610 12146 10127 0,'0'0'896'0,"0"0"-704"0,0 0-192 0,-4-7 0 0,4 7 3648 0,0 0 688 16,0 0 144-16,0 0 16 0,0 0-3568 0,4-7-720 16,-4 7-208-16,0 0 0 0,0 0 160 0,0 0-160 15,0 0 160-15,0 0-160 0,11 6 592 0,-5 3 32 16,-6-9 0-16,3 17 0 0,-2 0 496 0,-1 0 96 15,0 3 32-15,-1 1 0 0,-1 3-288 0,0 2-64 16,0-10-16-16,1 2 0 0,0 2-512 0,0 3-112 16,-2 3 0-16,0 2-16 0,1 0-240 0,-1 6 0 15,-3 28 128-15,2-6-128 0,0-3 0 0,0-2 0 16,0-7 0-16,0-2 0 0,1-3 0 0,1-4 0 16,-1-2 0-16,1-3 0 0,0-5 128 0,0-1-128 15,-1-4 0-15,2-2 0 0,-1 1 0 0,1-5-192 0,1-1 16 0,1-3 0 31,-1-1-720-31,0-9-128 0,0 0-48 0,0 0-9296 0,0 0-1872 0</inkml:trace>
  <inkml:trace contextRef="#ctx0" brushRef="#br0" timeOffset="87806.01">27623 11937 22111 0,'0'0'1968'0,"0"-9"-1584"0,-1-2-384 0,1 0 0 0,1-1 1776 0,3 1 272 16,1-2 48-16,1 1 16 16,-1 0-1344-16,1-1-256 0,-1-1-48 0,1 2-16 0,-2-1 464 0,1 1 96 15,-1-1 16-15,-2 0 0 0,2 4 64 0,1-1 32 16,-1 3 0-16,3 1 0 0,-1-1-304 0,2 1-64 15,-1-2-16-15,3 0 0 0,1 1-160 0,-1 1-16 16,2-2-16-16,1 2 0 0,-1 0-320 0,2 1-64 16,-1-1-16-16,3 3 0 0,0 0-144 0,4 3 0 15,1 2 0-15,-2 2 0 0,-4-4 0 0,-2 4 0 16,0 2 0-16,0 3 0 0,-1 2 0 0,1-1 0 16,0 4-144-16,-2 2 144 0,-1 1 0 0,-1 1 0 0,1 2-128 0,1 1 128 15,-2 1 0-15,-1-1 0 16,-1-2 0-16,1 2 0 0,0 1-144 0,0-1 144 0,-3 1 0 15,-1-1-144-15,0 0 144 0,0 0-160 0,-3 0 160 0,-1-4-160 16,0 2 160-16,0-2 0 0,-1 3 0 0,-2-5-128 16,-1 2 128-16,-1 0 0 0,0 0 0 0,0-1 0 15,-3-2 0-15,-1 1 0 0,-2-2 128 0,-2 1-128 16,-2 0 128-16,-2 1-128 0,-3-2 160 0,-1 0-160 16,-1 0 192-16,-3-2-64 0,-3 1-128 0,-4-1 192 15,-2 0-192-15,0 0 0 0,-1-3 0 0,1-2 0 16,2 2 0-16,2-2 0 0,2 0 0 0,2-2 0 15,3-1-176-15,3 0 32 0,2-2 0 0,4 3 0 16,3 3-384-16,2-5-80 16,9-2-16-16,0 0 0 0,-10 6-1664 0,10-6-336 0,0 0-64 0,0 0-12928 15</inkml:trace>
  <inkml:trace contextRef="#ctx0" brushRef="#br0" timeOffset="88361.28">29181 10913 10127 0,'0'0'896'0,"0"0"-704"0,-5-4-192 0,5 4 0 15,-8-3 4432-15,2 2 864 0,6 1 160 0,-8 2 48 16,0 1-3952-16,0 2-784 0,-1 1-144 0,-1 1-48 16,-1 0-384-16,1 1-64 0,-3 2-128 0,-2-1 176 15,-3 3-176-15,-2 0 160 0,-2 3-160 0,0 5 160 0,1-1 368 0,-1 8 80 16,-3 1 16-16,-1 2 0 0,-1 1 272 0,-2 5 64 16,-1 2 16-16,2-1 0 0,-1 1-112 0,2 1-32 15,0 3 0-15,3 1 0 0,-1 0-336 0,3 1-80 16,2 6-16-16,2-1 0 0,1 1-144 0,3-2-48 15,1-1 0-15,2-3 0 0,2-2-64 0,3-1-16 16,0-1 0-16,2-1 0 0,0 0-128 0,2 2 128 16,-1 2-128-16,3 0 128 0,0-3-128 0,3-1 0 15,1-4 0-15,2-1 0 0,1-1 0 0,2-3-256 16,1-1 48-16,2-7 0 16,1-3-448-16,3 2-96 0,2-3-16 0,0-1 0 15,2-1-272-15,1-2-64 0,1-1-16 0,1 0 0 16,2 2-1328-16,1 2-272 0,0-2-48 0,0-2-6464 15,-1-2-1296-15</inkml:trace>
  <inkml:trace contextRef="#ctx0" brushRef="#br0" timeOffset="88894.5">29199 11464 22911 0,'0'0'1024'0,"0"0"192"0,0 0-960 0,0 0-256 16,0 0 0-16,0 0 0 0,-6-2 1552 0,6 2 272 15,-7-4 48-15,7 4 16 0,-5-2-64 0,5 2-16 16,0 0 0-16,0 0 0 0,0 0-368 0,-4 11-80 15,4-11-16-15,-2 18 0 0,2-5-512 0,1 7-96 0,1 2-32 0,1 4 0 16,0 0-272-16,1 7-64 0,1 2-16 0,0 3 0 16,0-1-80-16,0 1-16 0,1-1 0 0,-2-5 0 15,0-3-256-15,-2 0 0 0,-2-2 0 0,0 2 0 16,-1 1 160-16,0 1-32 0,-2 0 0 0,0-1 0 16,-1-2-128-16,2-1 0 0,-1 0 144 0,1 1-144 15,-4-7 0-15,4-2 144 0,-1-1-144 0,2-2 0 16,-2-2 0-16,2-2 0 0,1-12-240 0,1 11 80 31,1-2-480-31,-2-9-112 0,0 0-16 0,0 0 0 0,0 0-1600 0,10-4-320 0,-2-9-64 16,0-4-8416-16,-2-8-1696 0</inkml:trace>
  <inkml:trace contextRef="#ctx0" brushRef="#br0" timeOffset="89379.27">29206 11446 13823 0,'0'0'1216'0,"0"0"-960"16,-7-8-256-16,3 0 0 0,1-1 3008 0,0 3 576 15,3 6 96-15,-3-7 32 0,3 7-1904 0,-4-5-368 16,0-2-80-16,2 1-16 0,-1 2-64 0,3 4-32 16,0 0 0-16,0 0 0 0,0 0-176 0,0 0-48 15,0 0 0-15,0 0 0 0,0 0-384 0,0 0-64 16,0 0-32-16,13-1 0 0,-4-2-112 0,-9 3-32 15,15 0 0-15,-1 1 0 0,0 1-176 0,2 2-32 16,-2-1-16-16,5 4 0 0,-1-4-176 0,3 3 128 0,1 2-128 0,1 1 128 16,1 1-128-16,2 1 0 0,-1 2 0 0,1 1 128 15,0 1-128-15,-3 3 0 0,1 0 0 0,-1 3 0 16,-2 2 0-16,1 4 128 0,-1-3-128 0,-1 4 0 16,-2-1 0-16,-1-3 0 0,-3 2 0 0,-2-3 0 15,-3 2 0-15,-1 0 0 0,-3-2 0 0,-2-1 0 16,-3 0 0-16,-2 1 0 0,-1 0 0 0,-1 1 0 15,-2-2 0-15,3 1 0 0,-5-2 128 0,0-1-128 16,0-2 128-16,-2 0-128 0,-2 0 128 0,0 1-128 16,-1-2 160-16,-1-1-160 0,-2 3 192 0,1-5-192 15,-1-1 240-15,-2 0-64 0,-3-2-16 0,-1-1 0 16,-2-1-32-16,1-2 0 0,-3-1 0 0,-2-1 0 0,-2 1-128 16,-1-3 128-16,0 0-128 0,1-2 128 0,2 1-128 0,2-1 0 15,1-1 0-15,5 0 0 0,0 0-352 0,3 0 0 16,3 0 0-16,2 0 0 15,3-1-1168-15,9 1-224 0,0 0-48 0,0 0-10560 16,0 0-2096-16</inkml:trace>
  <inkml:trace contextRef="#ctx0" brushRef="#br0" timeOffset="89812.37">30163 11233 24879 0,'0'0'2208'0,"0"0"-1760"0,-7-1-448 0,7 1 0 16,0 0 2560-16,0 0 416 0,0 0 96 0,0 16 0 16,0-1-1600-16,2 1-320 0,-1 1-64 0,2 3 0 15,-2-1-272-15,0 3-48 0,0 0-16 0,-1 5 0 16,-1-1-112-16,1 2-32 0,-1 4 0 0,0 1 0 16,-1 7-48-16,1 0-16 0,-2 2 0 0,2 1 0 15,1-20-224-15,0 5-32 0,0 0-16 0,1 2 0 0,1 0-272 0,-1 2 160 16,0 0-160-16,1 1 128 0,0 24-128 0,1-7 0 15,-1-7 0-15,1-4 0 0,0-3 0 0,-1-4 0 16,1-5 0-16,-1-2 0 0,2-2-192 0,0-3-80 16,-1-1-16-16,1-4 0 15,0-2-528-15,1 0-96 0,1 0-32 0,1-3 0 16,-2-2-1904-16,2-4-384 0,-1 0-80 0,-6-4-12688 0</inkml:trace>
  <inkml:trace contextRef="#ctx0" brushRef="#br0" timeOffset="90496.54">31032 11617 9215 0,'0'0'816'0,"-2"-9"-656"0,0-1-160 0,0 1 0 16,-1-1 3264-16,1 2 608 0,0-2 128 0,0 2 32 15,-2 1-1760-15,1-1-352 0,3 8-64 0,0 0 0 0,-4-10-64 0,0 4 0 16,-1 2 0-16,5 4 0 0,-8-3-384 0,2 3-96 15,6 0-16-15,-11 3 0 0,1 1-688 0,0 3-144 16,-2 4-16-16,-1 2-16 0,-3 0-256 0,0 5-48 16,2 3-128-16,0 2 192 0,-2 2-192 0,2 3 176 15,1 2-176-15,0-3 160 0,1 2 0 0,0-2 0 16,1 2 0-16,1-2 0 0,3-1 96 0,0-1 32 16,2-2 0-16,2 0 0 0,3-3-96 0,2 3-32 15,0-3 0-15,3-1 0 0,2-4-160 0,-1 1 0 16,1 0 0-16,2-2 0 0,0-2 0 0,3-2 0 15,1-1 0-15,1-2 0 0,2-2 0 0,2 0 0 16,3-4 0-16,1-1-176 0,-1-1 176 0,0-4 0 0,0 0 0 0,0-3 0 16,0-2 0-16,-1-2 0 0,0-3 0 0,-2 0 0 15,0-1 0-15,1-1 128 0,-1-4-128 0,0 2 176 16,-2-5-48-16,-2 0 0 0,-2-3 0 0,-2 3 0 16,-1-1-128-16,-2 0 192 0,-2 0-192 0,-1 2 192 15,0 1-192-15,-1 1 128 0,-1 1-128 0,0 2 128 16,-2 1-128-16,-2 0 160 0,-2 2-160 0,2 0 160 15,-2 2-160-15,-1 1 0 0,-3-1 144 0,-1 6-144 16,-2 0 192-16,-2 1-48 0,-4-2 0 0,-1 0 0 16,-3 0 16-16,2 3 0 0,-1 0 0 0,0-1 0 15,0 0-32-15,-1 1-128 0,1-1 192 0,2 1-64 16,1 0-128-16,1 0 0 0,2 0 0 0,0 2 0 16,1 0-320-1,1 2-80-15,1 0-32 0,4 2 0 0,7-1-1744 0,-8 5-368 0,8-5-64 0,-4 8-16 16,1 3-592-16,3 0-128 0,3 1-32 0,0-2-10144 15</inkml:trace>
  <inkml:trace contextRef="#ctx0" brushRef="#br0" timeOffset="90864.32">31400 11198 6447 0,'0'0'272'0,"0"0"80"0,0 0-352 0,0 0 0 0,0 0 0 0,0 0 0 16,0 0 5872-16,-8 5 1104 0,8-5 208 0,-9 13 48 15,1 2-4752-15,0 3-960 0,1 4-192 0,-1 3-48 16,-1 1-192-16,0 3-64 0,-2 1 0 0,1 2 0 15,-1 4-288-15,-3 0-64 0,-4 1-16 0,-1 6 0 16,1 1-96-16,-1 4-32 0,-4-1 0 0,0-1 0 16,-3-3-144-16,0 1-48 0,-5-1 0 0,-1 0 0 15,0-3-176-15,0 2-32 0,1-1-128 0,4-2 192 16,2-1-192-16,1-2 144 0,4-1-144 0,3-2 128 16,5-4-128-16,3-3 0 0,4-2 0 0,2-3-176 15,2-1-1104-15,5-1-208 0,-1-4-48 0,5-2-16 16,1-4-1984-16,3-3-400 0</inkml:trace>
  <inkml:trace contextRef="#ctx0" brushRef="#br0" timeOffset="91313.06">31666 12168 11055 0,'0'0'480'0,"0"0"112"0,-9-5-464 0,0 1-128 0,2 0 0 0,7 4 0 16,-6-8 2864-16,6 8 544 0,-7-6 112 0,7 6 32 16,-6-5-2256-16,6 5-448 0,0 0-80 0,0 0-32 15,-8-4 848-15,8 4 160 0,0 0 48 0,0 0 0 16,-11 2 128-16,2 2 48 0,1 3 0 0,2-1 0 16,-1 1-672-16,1 3-128 0,-2 3-16 0,0-2-16 15,-1 2-688-15,0 1-144 0,-1 0-32 0,-1 1 0 16,1 0-272-16,1 1 0 0,-1 0 0 0,0-1 0 15,0 1 0-15,-1 0 0 0,1 1 0 0,1-3 0 16,0-4 0-16,2 1-192 0,0-3 48 0,2 1 16 16,0 1-384-16,4-1-80 0,1-9-16 0,-2 8 0 15,2-8-720-15,0 0-144 0,0 0-16 0,6 4-16 16,-6-4-624-16,10-1-128 0,-1-3-32 0,3 0-11856 16</inkml:trace>
  <inkml:trace contextRef="#ctx0" brushRef="#br0" timeOffset="91553.2">31670 12047 3679 0,'0'0'352'0,"0"0"-352"0,-9 1 0 16,9-1 0-16,0 0 0 0,0 0 7936 0,0 17 1536 15,0-1 304-15,4-1 64 0,1 4-7856 0,-1-1-1552 0,1 3-432 0,0 0 128 16,-1 0-128-16,0 1 160 0,0-3-160 0,0 2 160 15,-2 0-160-15,1-1 0 0,-2-2 0 0,1 1 0 16,0 2 0-16,0-1 0 0,-2-6 0 0,1 0-176 31,2 1-224-31,-3-1-48 0,0 0-16 0,0-2 0 16,1-3-1648-16,-2 0-320 0,1-9-64 0,0 0-7152 0,0 7-1424 0</inkml:trace>
  <inkml:trace contextRef="#ctx0" brushRef="#br0" timeOffset="91760.2">31529 12314 23039 0,'0'0'2048'0,"-9"0"-1648"15,9 0-400-15,0 0 0 0,0 0 3056 0,0 0 528 16,0 0 96-16,0 0 32 0,0 0-3072 0,0 0-640 16,0 0 0-16,8 5-128 0,-8-5 128 0,14 4 0 15,0 0 0-15,1-1-128 0,-1-3 128 0,2 0-128 16,-1 0 128-16,2 0-128 0,2 0-64 0,-1-1-16 15,0-1 0-15,0 0 0 16,1-1-1472-16,-1 0-304 0,-2-2-48 0,-1-1-11424 0</inkml:trace>
  <inkml:trace contextRef="#ctx0" brushRef="#br0" timeOffset="92530.63">31731 10900 4607 0,'0'0'400'0,"0"0"-400"16,-6-8 0-16,0 1 0 0,6 7 4400 0,0 0 784 0,-5-9 176 0,0 3 16 15,1-1-3424-15,4 7-688 0,0 0-144 0,-6-8-32 16,-1-2-416-16,3 3-96 0,4 7 0 0,-4-6-16 15,-1 1-208-15,5 5-32 0,-3-7-16 0,3 7 0 16,0 0 112-16,-3-6 32 0,0-1 0 0,3 7 0 16,0 0 64-16,0 0 0 0,-3-4 16 0,3 4 0 15,0 0-16-15,0 0-16 0,0 0 0 0,0 0 0 16,0 0 48-16,0 0 16 0,7 13 0 0,1 0 0 16,2 0 48-16,2 0 16 0,1 0 0 0,0 4 0 15,4-1 32-15,2 2 16 0,5 2 0 0,1 1 0 16,-2 1-240-16,3 4-48 0,2 4-16 0,2 4 0 15,1 1-208-15,3 1-32 0,1 2-128 0,0 0 192 16,0 0-192-16,-2 1 0 0,-2-3 128 0,-2 1-128 16,-3-3 144-16,-3 1-16 0,-4 0 0 0,-4 7 0 0,-2 8 64 0,-1 6 0 15,-3 10 0-15,-4-5 0 0,-5-5-192 0,-2-6 160 16,-2-7-160-16,0-1 160 0,-4-4 176 0,-1-1 48 16,-1 1 0-16,-2 3 0 0,-2 2-128 0,-2 2 0 15,-1 0-16-15,0-2 0 0,-1-2-240 0,2-4 0 16,-1-5 128-16,3-4-128 0,-1-1 0 0,4-5 0 15,-1-1 0-15,0 1-160 0,-1-5-192 0,3 3-32 16,2-5-16-16,3-3 0 16,0-5-2160-16,5-7-416 0,0 0-96 0</inkml:trace>
  <inkml:trace contextRef="#ctx0" brushRef="#br0" timeOffset="100102.74">25140 16305 1839 0,'-13'5'160'0,"3"-4"-160"0,0 2 0 0,0-3 0 16,-1 1 2496-16,2 1 480 0,9-2 96 0,-10 1 0 16,10-1-1664-16,-11 1-352 0,2-1-64 0,9 0-16 15,-10 2 96-15,0-1 16 0,10-1 0 0,-10 1 0 16,1-1 144-16,9 0 48 0,-11 3 0 0,11-3 0 15,0 0-64-15,0 0 0 0,-7 1 0 0,7-1 0 16,0 0-144-16,0 0-48 0,0 0 0 0,0 0 0 16,0 0-448-16,0 0-80 0,0 0-32 0,0 0 0 15,0 0-288-15,0 0-176 0,11 0 192 0,4 1-192 16,-1 1 288-16,2-1-48 0,-1 0-16 0,4 1 0 0,-1-1-32 0,0 1-16 16,0-2 0-16,2 2 0 0,1-2-32 0,0 0 0 15,0 0 0-15,-1 0 0 0,1-2 128 0,1 2 32 16,1-3 0-16,-1 0 0 0,-1-1-112 0,1 1-32 15,0 1 0-15,3-1 0 0,-1-1-160 0,3 0 0 16,1 0 0-16,5 1 128 0,2-3-128 0,1 2 0 16,1-2 0-16,1 2 128 0,2 0-128 0,-2 0 0 15,-4 0 0-15,-1 3 0 0,-5-4 0 0,-2 3 0 16,-2-3 0-16,-3 1 0 0,-2 0 0 0,-1 1 128 16,-1-1-128-16,0 0 128 0,0 0 112 0,0 0 16 15,0 0 0-15,-1-3 0 0,-1 2-80 0,4 0-16 16,-1 0 0-16,0-2 0 0,0-1-32 0,2 3 0 15,-2 1 0-15,2 0 0 0,-1 1-128 0,1-1 0 0,-2 1 144 0,2 2-144 16,-2 1 0-16,-1 0 0 0,-4 1 0 0,-1 2 0 16,-1-1 0-16,1 1 0 0,-3-3 0 0,0 2 0 15,-9-2 0-15,10 2 0 0,-10-2 0 0,9 1 0 16,-9-1 176-16,10 0-48 0,-1 4 0 0,-9-4 0 16,0 0 0-16,11 0-128 0,-11 0 192 0,9-3-64 15,-9 3-128-15,12 0 0 0,-12 0 144 0,9-2-144 16,-9 2 0-16,9-4 144 0,-9 4-144 0,0 0 0 15,6-7 128-15,-6 7-128 0,7-8 0 0,-7 8 0 16,0 0 320-16,4-9-32 0,-2 0-16 0,-2 9 0 16,-1-9 112-16,1 9 0 0,0-9 16 0,0 9 0 15,-4-12-144-15,0 2-48 0,0 1 0 0,-1 1 0 16,0 1-32-16,-2 1-16 0,1-2 0 0,1-1 0 0,-5 0-32 0,1 1 0 16,-1-3 0-16,-1 2 0 0,1 2 48 0,0-1 0 15,-2 0 0-15,0 1 0 0,-1-3-16 0,0 1 0 16,-1 2 0-16,1 3 0 0,-2-2-32 0,0-1 0 15,0 2 0-15,2 1 0 0,0-1-128 0,2 1 128 16,0 1-128-16,2-2 128 0,0 1-128 0,0 2 0 16,2-1 0-16,7 3 128 0,-8-4-128 0,2 0 0 15,6 4 0-15,0 0 0 0,-7-5 0 0,7 5 0 16,0 0 0-16,0 0 0 0,0 0 0 0,0 0 0 16,0 0-144-16,0 0 144 0,0 0 0 0,6 12-192 15,-6-12 192-15,9 13-160 0,0-3 160 0,0-3 0 16,-9-7 0-16,12 8 0 0,1-1-128 0,0 0 128 0,0-2-128 15,0 0 128-15,-1 1 0 0,1-1 0 0,0-3 0 16,0 2 0-16,1-2 0 0,-1 3 0 0,0-1-144 0,0 1 144 16,0 2 0-16,2 0 0 0,-2 0-144 0,0-1 144 15,0 2 0-15,-2 0 0 0,-1 1 0 0,-1 0 0 16,0 0 0-16,-1 1 0 0,-2-3-128 0,-6-7 128 16,7 9 0-16,-2 2 0 0,0-5 0 0,-1 4 0 15,-1-3 0-15,-3-7 0 0,2 11 0 0,1-1 0 16,1 1 0-16,-4-11 0 0,1 11 0 0,0 0 0 15,-1-11 0-15,2 12 0 0,-2-2 0 0,0 0 0 16,-2 1 0-16,1 1 0 0,1-12 0 0,-4 14 0 16,0-1 0-16,-1 1 0 0,-2 2 0 0,1-3 144 15,-1 3-16-15,0 1-128 0,-1 1 192 0,-1 0-64 16,-2-1-128-16,2 0 0 0,0-3 0 0,1 1 0 0,-1-1 0 16,2-2-176-16,2 3 48 0,3-3 0 15,-1-1-1408-15,3-4-288 16,0-7-48-16,3 7-11184 0,-3-7-2224 0</inkml:trace>
  <inkml:trace contextRef="#ctx0" brushRef="#br0" timeOffset="101002.49">27482 16211 11967 0,'0'0'1072'0,"0"0"-864"0,0 0-208 0,-6-3 0 16,1-3 3168-16,5 6 592 0,0 0 112 0,0 0 32 16,0 0-2176-16,0 0-416 0,-6-5-96 0,6 5 0 0,0 0-128 0,0 0-32 15,-3-4 0-15,3 4 0 16,0 0-416-16,0 0-96 0,-3 11-16 0,2 1 0 0,-1 3-272 0,2 2-64 15,0 1-16-15,0 5 0 0,2 5-32 0,-1 6 0 16,0-2 0-16,-1 9 0 0,0-2 0 0,-1 2 0 16,0 1 0-16,-1-2 0 0,-2-3-16 0,0-1 0 15,1-2 0-15,-1-1 0 0,-2-4 0 0,3 1-128 16,-1-3 192-16,1 2-64 0,0-3-128 0,1-3 0 16,-1-2 144-16,1-4-144 0,0-3 128 0,2-2-128 15,0-3 128-15,0-9-128 16,0 0-656-16,0 0-208 0,0 0-32 0,0 0-16 15,-2-9-2528-15,0-5-496 0,1-12-96 0,-2 0-32 0</inkml:trace>
  <inkml:trace contextRef="#ctx0" brushRef="#br0" timeOffset="101470.42">27362 16055 32191 0,'-14'-8'1424'0,"8"3"304"0,0-5-1392 0,2 4-336 0,2-1 0 0,2-2 0 16,2-1 784-16,4-1 96 0,-1 0 16 0,1 0 0 15,5-1-448-15,1 1-64 0,-1-2-32 0,2 1 0 16,-1-1-64-16,1 0-16 0,-1 0 0 0,2-3 0 16,1 2 320-16,-1 1 64 0,-1 1 16 0,-1 2 0 15,1-2-96-15,-2 4-32 0,1 0 0 0,-1 2 0 16,-4-1-160-16,2 3-48 0,-1 0 0 0,-8 4 0 0,12-2-160 0,0 2-48 15,0 0 0-15,1 1 0 0,0 2-128 0,0 1 0 16,1 1 0-16,0 3 0 0,1 3 0 0,-1 2 0 16,2 2-144-16,1-1 144 0,0 3 0 0,-1 1 0 15,0 1 0-15,1-1 0 0,-1 0 0 0,-2 0-128 16,-1 1 128-16,0 0-160 0,-1 1 160 0,1-1 0 16,-4 1 0-16,0-1 0 0,-1-4 0 0,-3 0 128 15,0 0-128-15,-2-1 176 0,-3-1-176 0,0 1 0 16,-3-3 0-16,-1-1 0 0,1-1 0 0,-5-2 0 15,-1 1 0-15,-3 1 192 0,-1-1-64 0,-3 0 0 16,-3-2 0-16,-2 1 0 0,0-1-128 0,-1 1 192 16,-2-2-192-16,2-1 192 0,0 1-192 0,1-2 128 0,0 0-128 0,2 0 128 15,2-2-128-15,0 2 0 0,2 0 0 0,1-1 128 16,1-1-128-16,1-1-272 0,1 2 64 0,2-2 16 31,-2 0-640-31,11 0-112 0,-10-2-16 0,10 2-16 16,0 0-1952-16,-11-3-384 0,11 3-80 0</inkml:trace>
  <inkml:trace contextRef="#ctx0" brushRef="#br0" timeOffset="102170.65">28920 14966 21711 0,'0'0'960'0,"0"0"192"0,0 0-912 0,0 0-240 0,-5-7 0 0,5 7 0 16,0 0 608-16,0 0 80 0,0 0 16 0,-2-7 0 15,2 7-576-15,0 0-128 0,0 0 0 0,0 0 0 16,0 0 384-16,-10 1 64 0,1 2 0 0,0 0 0 16,0 3 336-16,-1 1 80 0,-1 3 16 0,2 1 0 15,-1 1 0-15,-2-3 0 0,-1 2 0 0,0 0 0 16,0 2-288-16,0 2-48 0,-2 3-16 0,0 2 0 0,-2 0-144 0,-1 1-16 15,1 1-16-15,0 7 0 16,-2 0 16-16,1 5 0 0,-1 2 0 0,0 1 0 0,0-1-32 0,-1 2 0 16,1 0 0-16,-1 0 0 0,1 1 144 0,0-3 32 15,0-3 0-15,-2 2 0 0,0 2-48 0,3-1 0 16,1 1 0-16,2 2 0 0,1 0-176 0,2 0-32 16,3-3-16-16,3 2 0 0,1 1-112 0,2-1-128 15,3 0 176-15,3 0-176 0,0 1 128 0,3 0-128 16,0 0 0-16,3 1 0 0,3 0 128 0,0 1-128 15,1 2 0-15,0-2 0 0,1-2 0 0,1-1 0 16,-1-3 0-16,2-4 0 16,0-2-288-16,3-3-160 0,-2-3-48 0,5-2 0 15,1 1-1296-15,1-2-272 0,-1-4-48 0,2-6-8784 16,2-1-1760-16</inkml:trace>
  <inkml:trace contextRef="#ctx0" brushRef="#br0" timeOffset="104035.93">29341 15429 15663 0,'0'0'1392'0,"0"0"-1120"15,0 0-272-15,0 0 0 0,-5-7 3072 0,5 7 576 16,0 0 96-16,-1-6 32 0,2-1-2144 0,-1 7-416 15,0 0-96-15,0 0-16 0,0 0-304 0,0 0-64 16,0 0-16-16,0 0 0 0,0 0-32 0,0 0-16 16,0 0 0-16,0 0 0 0,-8 3 96 0,1 1 0 15,0 1 16-15,-1 0 0 0,-2 3-256 0,-1 4-48 16,-2-2-16-16,3 3 0 0,0 2-304 0,-1 1-160 16,1 4 160-16,-2 1-160 0,-1 0 0 0,0 2 0 0,0 2 0 15,0 2 0-15,-2 1 0 0,2 2 0 16,-1 2 0-16,-2 2 0 0,-1 3 0 0,2-1 0 0,-1-1 0 0,2 1 0 15,-1-1 128-15,2-3-128 0,2 0 0 0,0-2 144 16,2 0-144-16,3-2 0 0,0-2 0 0,4 1 128 16,1-4-128-16,3 0 0 0,2-3 0 0,3 0 128 15,0-2-128-15,4 0 0 0,1-2 0 0,1-1 128 16,0 1-128-16,1-4 160 0,0-1-160 0,2-3 160 16,0-1-160-16,1-3 192 0,1-2-192 0,-1-2 192 15,0-2-192-15,1-2 160 0,1-1-160 0,1-5 160 16,0-3 16-16,0 0 0 0,1-2 0 0,0-2 0 15,0-3 16-15,0-1 0 0,0-1 0 0,-3-1 0 16,-1-3-192-16,0 1 192 0,-1-2-192 0,-2-1 192 0,-4-2-192 16,-1-1 0-16,-1-4 144 0,-1-2-144 0,-2-1 0 15,-4-3 144-15,2-1-144 0,-2 3 0 0,-1-2 0 0,-2 5 0 16,-2 3 0-16,-2 1 0 0,1 2 0 0,-1 4 0 16,-2 1 0-16,0 3 0 0,-1 1 0 0,-1 0 0 15,-1 3 0-15,1-2 0 0,-1 3 0 0,2 0-304 16,0 4 48-16,0 2 0 0,0-1-16 0,1 0 0 15,0-1 0-15,2 3 0 0,-1-1-64 0,2 2-16 16,0 1 0-16,1 2 0 16,4 6-304-16,0 0-64 0,0 0-16 0,0 0 0 15,0 0-2640-15,0 0-528 0</inkml:trace>
  <inkml:trace contextRef="#ctx0" brushRef="#br0" timeOffset="104346.07">29185 15976 11055 0,'0'0'976'0,"0"0"-784"0,0 0-192 0,0 0 0 16,0 0 3392-16,0 0 640 0,0 0 128 0,0 0 32 15,0 0-1632-15,0 0-336 0,0 0-64 0,0 0-16 16,0 0-512-16,0 0-96 0,14 7-32 0,-2-5 0 16,-12-2-480-16,16 0-112 0,-2-2-16 0,0 2 0 15,-1-3-480-15,2 2-96 0,-1-3-32 0,0 3 0 0,2-2-288 0,0 1 128 16,1-2-128-16,-2 0 0 0,1 0 0 16,0 0 0-16,1 0-192 0,-2-1 48 15,0 0-1776-15,-1-2-368 0,0-2-64 0,-1 0-9040 16,0 0-1792-16</inkml:trace>
  <inkml:trace contextRef="#ctx0" brushRef="#br0" timeOffset="104866.93">29804 16307 2751 0,'0'0'256'0,"0"0"-256"0,4-9 0 0,-4 9 0 0,3-9 3856 0,-3 9 736 16,0 0 144-16,0 0 16 0,2-8-2112 0,-2 8-416 15,0 0-96-15,0 0-16 0,0 0-512 0,0 0-128 16,0 0 0-16,0 0-16 0,0 0-256 0,0 0-48 15,0 0-16-15,-6 8 0 0,-1 4-320 0,1 1-64 16,-2-1-16-16,2 6 0 0,-2 2-384 0,0 0-80 16,0 3-16-16,0 1 0 0,-2 2-16 0,1 0-16 15,0 1 0-15,-1 0 0 0,0 3-224 0,0-1 176 16,-2-3-176-16,0-2 160 0,2-1-160 0,-2 0 0 16,1-3 144-16,4-1-144 0,0-2 0 0,2 0 0 15,0-4 0-15,1 0 128 0,1-1-320 0,2 0-48 16,0-3-16-16,1-9 0 15,0 0-2384-15,0 0-496 0,0 0-80 0,11-5-11696 0</inkml:trace>
  <inkml:trace contextRef="#ctx0" brushRef="#br0" timeOffset="105155.74">29863 16212 27647 0,'-9'-2'2448'0,"0"0"-1952"0,9 2-496 0,0 0 0 16,-8 3 2576-16,8-3 432 0,0 0 64 0,0 0 32 16,0 0-2544-16,0 0-560 0,1 14 0 0,0 1 0 15,1-2 0-15,-1 1 0 0,-2 0 0 0,1 6 176 16,0 1 304-16,1 1 64 0,-1-1 16 0,0 4 0 0,0 2-48 0,3-2-16 16,-1 0 0-16,1-2 0 0,1 0-320 0,0 1-176 15,1-1 192-15,0 0-192 0,2-4 0 0,-1 1 0 16,-1-2 0-16,2 0 0 0,1-1 0 0,-2 0-304 15,1-4 48-15,-1 1 0 16,2 2-528-16,-3-5-112 0,-1-2 0 0,0-2-16 16,-4-7-1472-16,4 10-304 0,-4-10-48 0,0 0-11728 0</inkml:trace>
  <inkml:trace contextRef="#ctx0" brushRef="#br0" timeOffset="105377.97">29707 16653 33407 0,'0'0'1472'0,"0"0"320"0,0 0-1440 0,0 0-352 0,0 0 0 0,0 0 0 16,0 0 304-16,0 0-16 0,6-4 0 0,2-1 0 16,-8 5-48-16,13-5-16 0,-1-1 0 0,-2 0 0 15,0 2-224-15,4 1 128 0,0-1-128 0,-1 3 0 16,1-1 0-16,3-1 0 0,3 0-128 0,1-1 128 31,-1-3-2112-31,1 0-320 0,1-2-64 0,-1-1-16 0</inkml:trace>
  <inkml:trace contextRef="#ctx0" brushRef="#br0" timeOffset="105824.15">30545 15068 21183 0,'0'0'1888'0,"-7"-11"-1504"15,-1 2-384-15,3-1 0 0,0 2 3888 0,2 1 704 0,3-1 144 0,3 2 16 16,-3 6-3536-16,7-7-704 0,-7 7-128 0,0 0-48 16,0 0 448-16,0 0 96 0,0 0 16 0,0 0 0 15,0 0-128-15,2 17-32 0,-2 0 0 0,0 6 0 16,-1 3-304-16,0 4-64 0,-1 2-16 0,1 9 0 16,1 3-160-16,1 5-48 0,2 6 0 0,1 3 0 15,0 0-16-15,0 0 0 0,1 2 0 0,-1 5 0 16,-4 0 48-16,2 3 0 0,2 3 0 0,-1 0 0 15,-3-2-48-15,1-6 0 0,2-5 0 0,-1-3 0 16,1 0-128-16,0-3 192 0,-1 0-192 0,1-6 192 16,-1-3-192-16,1 0 0 0,0 1 0 0,1-4 0 15,1-4-512 1,-1-8-48-16,-2-6 0 0,0-5 0 0,-1-1-912 16,-1-7-192-16,-1-2-48 0,1-7-11184 0,0 0-2240 0</inkml:trace>
  <inkml:trace contextRef="#ctx0" brushRef="#br0" timeOffset="107158.43">31148 15382 13823 0,'0'0'608'0,"-7"-3"128"0,7 3-592 0,-10-2-144 0,1-1 0 0,9 3 0 16,0 0 3872-16,-6-4 736 0,1 3 160 0,5 1 32 0,-3-1-2864 0,3 1-560 15,0 0-112-15,0 0-32 0,0 0-16 0,0 0-16 16,0 0 0-16,-1 11 0 0,-1 1-304 0,2 1-48 16,0 5-16-16,0 2 0 0,2 2-368 0,-2 3-80 15,0 1 0-15,1 1-16 0,0 1-368 0,1 2 144 16,-2 1-144-16,0 0 0 0,2 0 144 0,-2 3-144 16,-2 3 0-16,0-1 144 0,2 1-144 0,0-5 0 15,-1-3 0-15,0 0 128 0,1-2-128 0,-2-1 0 16,1-4 144-16,0-1-144 0,2-1 0 0,-1-3 0 15,0-2 0-15,1-3 128 16,2 1-528-16,1 0-112 0,0 0 0 0,4-1-16 16,-2-2-1936-16,1-2-384 0,-2-1-80 0,-5-7-13216 0</inkml:trace>
  <inkml:trace contextRef="#ctx0" brushRef="#br0" timeOffset="107708.04">31005 15210 29375 0,'0'0'1296'0,"-9"-7"272"0,2-1-1248 0,3 2-320 0,4 6 0 0,0-9 0 16,3 0 480-16,2 0 32 0,-1 1 16 0,3 1 0 0,1 2 384 0,-8 5 80 15,0 0 16-15,11-4 0 0,-11 4 64 0,12-1 16 16,-12 1 0-16,0 0 0 0,14 4-224 0,-14-4-32 16,0 0-16-16,15 5 0 0,-5 1-224 0,1 1-32 15,-11-7-16-15,13 12 0 0,0-1-208 0,0-1-32 16,-2-1-16-16,2 1 0 0,3 0-128 0,-3 4-32 16,0 1 0-16,1 1 0 0,3 1-128 0,0 2 192 15,0 2-192-15,0 0 192 0,-1 1-192 0,1-1 0 16,1 3 0-16,0 0-176 0,2 2 176 0,-2 2 0 15,0-2 0-15,-1-1-128 0,0-2 128 0,-1 2 0 16,0 1 0-16,-1-1 0 0,-3-1 0 0,-2 3 0 16,-2-1 0-16,-1 2 0 0,-3-2 0 0,-2 0 0 0,0-1 128 15,-2 1-128-15,-3 0 208 0,0-1-16 0,-2-3-16 0,0 0 0 16,-3 1 80-16,0 1 0 0,0-5 16 0,-1 0 0 16,0-1-48-16,-1-1-16 0,-2-2 0 0,0 0 0 15,-1 0-32-15,0-1-16 0,2 0 0 0,-3 1 0 16,0-4 32-16,0 1 16 0,-1 1 0 0,1-1 0 15,1-3 0-15,-3-1 0 0,-1-2 0 0,2 1 0 16,-1-1-64-16,1 0-16 0,-1-1 0 0,2-1 0 16,-1-2-128-16,1 0 0 0,1-2 0 0,0 0 128 15,0-2-128-15,1 1-176 0,2-3 48 0,10 4 0 16,0 0-640-16,-8-5-112 16,8 5-16-16,0 0-16 0,0 0-1872 0,-9-9-368 15,9 9-80-15,0 0-14288 0</inkml:trace>
  <inkml:trace contextRef="#ctx0" brushRef="#br0" timeOffset="108509.64">31425 14688 2751 0,'0'0'128'0,"0"0"16"0,0 0-144 0,-9 0 0 16,9 0 0-16,-8 0 0 0,8 0 3824 0,-9 0 720 15,9 0 160-15,0 0 32 0,0 0-2240 0,-9-1-448 16,2 1-96-16,7 0-16 0,0 0-112 0,0 0-32 16,-6-3 0-16,6 3 0 0,0 0-320 0,0 0-64 15,0 0 0-15,0 0-16 0,0 0-256 0,0 0-48 16,0 0-16-16,0 0 0 0,0 0-192 0,0 0-48 15,6 16 0-15,-6-16 0 0,0 0-224 0,9 12-48 16,-2-1-16-16,2 0 0 0,-9-11-96 0,13 9-32 16,1-1 0-16,-1 1 0 0,-1 0-112 0,2 3-32 15,3 1 0-15,3 3 0 0,2-1-144 0,3 2-128 0,2 3 192 0,2 3-192 16,1 3 144-16,0 3-144 16,-2 2 0-16,0 0 144 0,-2 1-144 0,-1 2 0 0,-2 1 144 0,-1 3-144 15,-1 2 0-15,1 3 128 0,1 4-128 0,-3 0 0 16,1-1 0-16,1-1 128 0,1-2-128 0,-1-1 0 15,0-3 0-15,1 5 128 0,0 1-128 0,0 2 0 16,-3 0 0-16,-2 2 0 0,-1 3 0 0,-2 2 128 16,-2 2-128-16,-2-7 144 0,-1-6-144 0,-3-2 160 15,-3-6-32-15,-2 0-128 0,-2-4 192 0,0 1-64 16,-4-1 0-16,-1 3-128 0,-4 0 192 0,-1 0-64 16,-2 0-128-16,-1-4 160 0,0-6-160 0,0 1 160 15,0-4-32-15,-2-1-128 0,0-2 192 0,0-4-64 16,0-1-128-16,-1-2 0 0,2-1 144 0,-1-2-144 15,1-2-848-15,1 4-240 0,0-4-64 16,3-2 0-16,10-4-2288 0,-9 3-464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20:22:44.868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18852 3604 6447 0,'0'0'576'0,"0"0"-576"15,0 0 0-15,0 0 0 0,0 0 4368 0,0 0 768 16,0 0 160-16,0 0 16 0,0 0-3840 0,0 0-784 15,9-4-160-15,0-1-16 0,1 4 0 0,1-3 0 16,-1 0 0-16,2 3 0 0,0 1-256 0,1 0-64 0,0 0 0 0,1 0 0 16,1 0-192-16,-1-2 0 0,0 4 0 0,2-1 0 15,-1 0 0-15,2 0 0 0,0 2 0 0,0 0 0 16,0-3 0-16,-1 0 0 0,0-3 0 0,1 6 0 31,-1-3-576-31,0 0-48 0,0 0-16 0,1-3 0 16,1 0-768-16,0 1-176 0,0-1-16 0,1-1-16 15,-1 0 848-15,-2 0 192 0,-2 1 16 0,2 0 16 0,-3 2 544 0,-2-2 0 0,-11 3 0 0,12-1 0 16,0 1-224-16,-12 0 64 0,0 0 16 0,0 0 0 16</inkml:trace>
  <inkml:trace contextRef="#ctx0" brushRef="#br0" timeOffset="499.96">18891 3817 11055 0,'-13'0'480'0,"6"0"112"0,1-3-464 0,1 3-128 0,5 0 0 0,0 0 0 15,0 0 2624-15,0 0 512 0,0 0 112 0,0 0 16 16,0 0-2416-16,0 0-464 0,0 0-112 0,0 0-16 16,0 0-112-16,2 12-16 0,-2-12-128 0,0 0 192 15,0 0 160-15,13 8 32 0,2-6 0 0,-2-2 0 16,-2 0 256-16,1-1 64 0,1 0 16 0,1-3 0 16,1 1-384-16,0 0-80 0,0-1 0 0,2-1-16 15,1 1-240-15,3 2 0 0,0-5 0 0,1 5 0 16,0 0 0-16,0 2 0 0,0-1 0 0,2 0 0 0,1-2 0 15,-1 2 0-15,0 1 0 0,-2 1 0 16,0 2-2144-16,-1-3-368 0</inkml:trace>
  <inkml:trace contextRef="#ctx0" brushRef="#br0" timeOffset="1351.94">20067 3573 7359 0,'0'0'656'0,"0"0"-528"0,0 0-128 0,0 0 0 16,0 0 3712-16,0 0 704 0,-3-8 128 0,3 8 48 16,0 0-3072-16,0 0-624 0,0 0-112 0,0 0-16 15,0 0-128-15,0 0 0 0,0 0-16 0,0 0 0 16,0 0-224-16,11 13-32 0,-4 3-16 0,0-1 0 0,-2 6-160 0,0 1-48 15,-1 0 0-15,-1 5 0 16,-2 1 48-16,-1 4 0 0,0-1 0 0,0 1 0 0,-1 0 64 0,-2 0 32 16,-1-2 0-16,2 0 0 0,-2 0 32 0,1 0 16 15,-2-1 0-15,1-2 0 0,2-1-176 0,-2 2-32 16,-2 0-128-16,3-2 192 0,-1-3-192 0,0-1 128 16,0 0-128-16,0-1 0 0,3-7 0 0,-1 2-192 15,2-3 16-15,0-3 0 16,0-10-704-16,2 9-144 0,-2-9-16 0,0 0-8256 15,0 0-1648-15</inkml:trace>
  <inkml:trace contextRef="#ctx0" brushRef="#br0" timeOffset="1900.66">20032 3484 22111 0,'0'0'1968'0,"-6"-5"-1584"0,1-2-384 0,0 1 0 16,5 6 1488-16,-4-7 224 0,4 7 32 0,-4-7 16 16,4 7-1184-16,-4-7-256 0,2 0-32 0,2 7-16 15,-3-7 304-15,2-1 48 0,-1-1 16 0,4 1 0 16,-2 8-192-16,5-7-16 0,0 1-16 0,2-2 0 15,2 2-128-15,1-1-32 0,1-2 0 0,2 1 0 0,1 0 0 0,4 2-16 16,2-3 0-16,2 2 0 0,-1-3-112 0,0-1 0 16,1 2-128-16,0 3 192 0,2 0-192 0,-2 2 144 15,0 2-144-15,-3 1 128 0,0-1 0 0,-2 4-128 16,-2 0 192-16,-2 3-64 0,2 3-128 0,-2 1 192 16,-3 2-192-16,2 0 192 0,0 2-192 0,-1 2 0 15,1-1 0-15,1 2 0 0,1-3 0 0,1 1 0 16,-2-1 0-16,0 2 0 0,0-2 0 0,-1 0 0 15,-2 0 0-15,-1-2 0 0,-1 2 0 0,-2-1 0 16,1 0 0-16,-3 0 0 0,-4-12-160 0,0 11 160 16,0 1 0-16,0-12-144 0,-7 13 144 0,0-1 0 15,-3-3 0-15,1 1 0 0,-2 2 0 0,-2-3 144 16,-4 3-144-16,-2-2 0 0,0 0 176 0,-1-1-176 0,1-1 160 0,-1-2-160 16,-1 1 128-16,2-1-128 0,-1 1 0 0,1-2 144 15,-1-1-144-15,2-2 0 0,1 1 0 0,1 0 0 16,1-1 0-16,0-1 0 0,1-1 0 0,3-1 0 31,0-1-496-31,0-1-16 0,2-1-16 0,3-2 0 16,0-2-400-16,6 8-80 0,-3-11-16 0,0 2 0 15,3 9-1584-15,1-10-320 0</inkml:trace>
  <inkml:trace contextRef="#ctx0" brushRef="#br0" timeOffset="2652.47">21176 2788 15023 0,'0'0'656'0,"0"0"160"0,0 0-656 0,0 0-160 16,0 0 0-16,0 0 0 0,-5-9 944 0,5 9 144 15,0 0 48-15,0 0 0 0,-4-7-368 0,4 7-64 16,0 0 0-16,0 0-16 0,-4-6-208 0,4 6-32 16,0 0-16-16,0 0 0 0,0 0 80 0,0 0 32 15,0 0 0-15,0 0 0 0,0 0 80 0,-10 2 16 16,-1 0 0-16,11-2 0 0,-9 11-80 0,1-1-16 15,-1-3 0-15,0 6 0 0,0 4-64 0,0 0-16 16,0-1 0-16,-2 1 0 0,-2 0-32 0,0 2-16 16,0 2 0-16,-1 3 0 0,-2 0-144 0,-1 1-16 15,0 0-16-15,2 5 0 0,-2 3-240 0,1 1 0 16,0 2 128-16,3-2-128 0,0-3 0 0,3 0 0 16,1-1 0-16,1 0 0 0,2 0 0 0,2 2 0 0,0-2 0 15,4 0 0-15,1-2 144 0,3 2-144 0,0-1 128 0,1 4-128 16,2-2 160-16,0 4-160 0,1 2 192 0,1-2-192 15,2-1 144-15,-1-2-144 0,1 0 0 0,0-2 144 32,2 0-448-32,2 1-80 0,-1-4-32 0,0-5 0 15,-1-1-368-15,2-4-80 0,-1-1-16 0,0-2-8320 0,1 1-1664 0</inkml:trace>
  <inkml:trace contextRef="#ctx0" brushRef="#br0" timeOffset="3102.02">21256 3056 20271 0,'0'0'1792'0,"0"0"-1424"0,0 0-368 15,0 0 0-15,0 0 2016 0,0 0 336 0,0 0 64 0,0 0 16 16,0 0-1728-16,0 16-320 0,1 1-80 0,2 0-16 15,1 1 32-15,1 3 0 0,1 4 0 0,1 0 0 16,1-1-176-16,0 3-16 0,-1 0-128 0,2 3 192 16,1 1-192-16,-1 0 0 0,-3-2 0 0,-1 0 0 15,1 0 0-15,-4-2 0 0,1 0 128 0,-2 1-128 16,-1-4 0-16,0 4 176 0,-1 0-176 0,0-1 160 16,-1-5-160-16,1-1 160 0,0-1-160 0,-1-1 160 15,2-4-160-15,0 0 0 0,2-2 144 0,-1-3-144 31,-1-10-1200-31,0 0-304 0,0 0-64 0</inkml:trace>
  <inkml:trace contextRef="#ctx0" brushRef="#br0" timeOffset="3620.92">21198 3056 17503 0,'0'0'768'0,"-5"-9"176"0,0 0-752 0,2 0-192 15,3 9 0-15,0 0 0 0,-1-12 3136 0,2 3 608 16,2 1 112-16,-3 8 32 0,0 0-3024 0,7-5-608 0,-7 5-112 0,0 0-16 16,10-5 0-16,-10 5 0 15,9-4 0-15,-9 4 0 0,12 0-128 0,0 3 0 0,-1-1 0 0,2 1 128 16,0 0 128-16,3 0 48 0,0 0 0 0,2 4 0 15,3-1 48-15,0 5 16 0,-1-2 0 0,3-2 0 16,1 3-160-16,1 0-16 0,-1-1-16 0,-1 5 0 16,1 0-176-16,-1-1 192 0,-1 1-192 0,-2 2 192 15,-1 0-192-15,-2 4 0 0,-2-3 0 0,-2 3 128 16,-2-3-128-16,0 2 0 0,-5-2 0 0,1 3 0 16,-1-2 0-16,0 3 0 0,-1-2 0 0,-1-1 0 15,0-1 0-15,0 0 0 0,-1-2 0 0,3-1 0 16,-4 2 0-16,1 1 0 0,-2 0 0 0,-1-3 0 15,-2-2 0-15,-1-1 128 0,2 1-128 0,-2-1 0 16,-1-1 0-16,0 0 0 0,-1 0 0 0,0-1 0 16,-2-1 160-16,-1 1-160 0,1-3 192 0,-2 3-192 0,-2 2 208 0,1-1-64 15,-2 3-16-15,-1-4 0 0,0-1-128 0,-1 0 128 16,-3 0-128-16,1 0 128 0,0-2-128 0,1 1 0 16,-1-3 144-16,2-1-144 0,1 0 0 0,-2 0 128 15,0-3-128-15,0-2 0 0,1 1-192 0,2-2-96 16,0 2-32-16,2-1 0 15,-2-2-560-15,3 0-112 0,9 4-32 0,-10-6 0 16,2 1-1984-16,8 5-384 0,-7-2-96 0,7 2-7520 0</inkml:trace>
  <inkml:trace contextRef="#ctx0" brushRef="#br0" timeOffset="4051.81">22025 2874 7359 0,'0'0'656'16,"-3"-9"-528"-16,-2 0-128 0,0 2 0 16,1 2 5440-16,4 5 1072 0,0 0 208 0,0 0 32 15,0 0-5328-15,0 0-1056 0,0 0-224 0,-4 14-144 0,0 5 128 0,2-2-128 16,0 1 0-16,2 4 0 0,2-1 128 0,-1 5-128 16,2 0 0-16,0 0 0 0,1 1 0 0,0 7 0 15,1 2 0-15,2 1 0 0,0 2 256 0,-1 2-64 16,1 1-16-16,0 1 0 0,0-4 80 0,-1 1 32 15,0-2 0-15,-2 0 0 0,-1-3-128 0,-1 3-32 16,-2 0 0-16,0 1 0 0,-3 1-128 0,1-3 0 16,-1-5 0-16,2-2 128 0,-2-1-128 0,2-2 0 15,1 1 0-15,-2-6 0 16,0 0-352-16,1-5-96 0,4-3-32 0,-1-3 0 16,-2-2-592-16,1-3-112 0,-1-6-32 0</inkml:trace>
  <inkml:trace contextRef="#ctx0" brushRef="#br0" timeOffset="4760.3">22633 3072 28335 0,'0'0'1248'0,"0"0"272"0,0 0-1216 0,0 0-304 16,0 0 0-16,0 0 0 0,0 0 256 0,0 0 0 16,0 0 0-16,0 0 0 0,0 0-256 0,0 0 0 15,-12 8 0-15,3-2-144 0,1 1 144 0,-1 0 0 16,-2 0 0-16,1 4 0 0,-1 1-160 0,1 1 160 16,-2-2-192-16,-1 4 192 0,-1-1 0 0,0 3 0 15,-1 0 128-15,0 2-128 0,-1 4 384 0,0-3-32 16,1 7 0-16,0-1 0 0,0-3-64 0,0 2-16 0,2 0 0 0,3-1 0 15,1 1-64-15,3-1-16 16,3-4 0-16,0 3 0 0,3-3 16 0,3 3 0 0,0-5 0 0,1 1 0 16,2 1-64-16,0-2-16 0,1-3 0 0,2-2 0 15,1 0-128-15,2-6 0 0,1 3 0 0,1-4 0 16,1-1 0-16,2-1-144 0,1 0 144 0,1-4-160 16,0-2 160-16,0-1-128 0,2-1 128 0,0-1-128 15,-1-4 128-15,-1 0 0 0,1-2 0 0,-2-1 0 16,-2-2 240-16,-2-2-32 0,-1 1 0 0,0-1 0 15,0-1 64-15,0-1 16 0,-3-2 0 0,1 0 0 16,-1-3-128-16,1 3-32 0,-3-4 0 0,-1 2 0 16,0-2-128-16,-2 2 192 0,-2-3-192 0,-2 1 192 15,-2-1 16-15,-2 0 16 0,-1-1 0 0,-2 1 0 0,-1-2 80 16,-1 3 16-16,1 2 0 0,-1 1 0 0,-3 1-48 16,2 0 0-16,0 3 0 0,0 4 0 0,-2 3-128 0,1 0-16 15,-2 4-128-15,2 1 192 0,-1 0-192 0,1-1-208 16,0 2 32-16,0 2 16 15,10 2-384-15,-10-1-80 0,1-3-16 0,9 4 0 16,-9-2-608-16,9 2-128 0,-11-1-32 0,2-2-13056 16</inkml:trace>
  <inkml:trace contextRef="#ctx0" brushRef="#br0" timeOffset="5161.1">22425 3424 27695 0,'-11'-4'1216'0,"11"4"272"0,-11 0-1184 0,2 0-304 0,9 0 0 0,0 0 0 0,0 0 1120 0,0 0 160 15,0 0 48-15,0 0 0 0,14 4-1008 0,3 0-192 16,1-1-128-16,2 1 160 0,1-2-160 0,2 2 192 15,2-3-192-15,0 2 192 0,-3 2-192 0,2-1 128 16,-1 0-128-16,-1 0 128 0,-4-1-256 0,1-1-64 16,-2-2-16-16,-2 0 0 15,1 1-624-15,-2-1-128 0,1-1-32 0,-2 0 0 16,0 0-1792-16,0-1-352 0</inkml:trace>
  <inkml:trace contextRef="#ctx0" brushRef="#br0" timeOffset="6019.83">22679 2502 10127 0,'0'0'896'0,"0"0"-704"0,0 0-192 0,0 0 0 15,0 0 2304-15,0 0 448 0,0 0 64 0,0 0 32 16,0 0-1696-16,4 12-352 0,-4-12-64 0,6 12-16 16,0 0 176-16,2-1 48 0,-8-11 0 0,12 17 0 15,-1 0 32-15,2 2 16 0,2 1 0 0,-1 3 0 0,0-1-288 0,3 1-64 16,4 1-16-16,3 2 0 0,2 2-96 0,1 2-16 15,3-1 0-15,3 1 0 0,-1 1-32 0,2 2-16 16,-1 1 0-16,-1 0 0 0,0-3-16 0,-2 5 0 16,-2-2 0-16,0 6 0 0,-3-3-128 0,-3 0-16 15,-3-5-16-15,0 2 0 0,-3 4-32 0,-1-4 0 16,-3-1 0-16,-5-1 0 0,-1 2-256 0,-4 3 160 16,-4-4-160-16,-5 5 128 0,-3 1-128 0,-3 2 128 15,-2 1-128-15,-2-2 128 0,-2-2-128 0,0 0 0 16,1 2 144-16,-1-5-144 0,-1-4 0 0,2-4 128 15,2-8-128-15,5-1 0 0,-1-3 0 0,1-1 0 16,4-2 0-16,1-3-192 16,4-4-2304-16,2-5-480 0,0 0-96 0,-2-19 0 0</inkml:trace>
  <inkml:trace contextRef="#ctx0" brushRef="#br0" timeOffset="7271.09">23958 3517 11967 0,'0'0'1072'0,"0"0"-864"15,-10-3-208-15,1-1 0 0,1 0 1728 0,8 4 320 16,-5-6 48-16,5 6 16 0,-4-7-1696 0,4 7-416 16,0 0 0-16,-1-9 0 0,1 9 512 0,0-10 0 15,0 1 16-15,0 9 0 0,0 0-128 0,0 0-16 16,4-8-16-16,-4 8 0 0,0 0 128 0,0 0 16 15,3-8 16-15,-3 8 0 0,3-5 624 0,-3 5 128 16,0 0 32-16,0 0 0 0,0 0-48 0,0 0-16 16,5 13 0-16,-1 2 0 0,0 4-448 0,0-2-96 15,-1 2 0-15,-1-3-16 0,1 5-112 0,1-2 0 16,0 6-16-16,0 1 0 0,-1-2-208 0,0 4-32 16,1 2-16-16,0 0 0 0,0 1-128 0,-2 1-32 0,1-2 0 0,0-4 0 15,-1 1-144-15,1-3 128 0,-2-3-128 0,0-1 128 16,-1-1-128-16,0-1 128 0,-1-2-128 0,0-1 128 15,1-2-128-15,-1-1 128 0,-2-2-128 0,0 1 128 16,3-11-128-16,-4 8 0 0,4-8 0 0,0 0 128 16,0 0-128-16,0 0-256 0,0 0 64 0,0 0 16 31,0 0-448-31,0 0-80 0,0 0-32 0,0 0 0 0,-2-19-80 0,0 2-16 16,0-1 0-16,1 1 0 0,-2-2 144 0,-1-5 32 0,-1-1 0 0,0-2 0 15,-1-4 336-15,1-3 64 0,-1 0 0 0,-1-1 16 16,-1-2 1056-16,2 1 208 0,-1 1 32 0,1 2 16 15,-1 4-1328-15,1 5-256 0,-2-1-48 0,0 0-16 0,0 0 1120 0,0 0 224 16,1 3 32-16,0 1 16 0,2 2-176 0,1-2-16 16,0-1-16-16,1 1 0 0,0 0-288 0,3 2-48 15,2 0-16-15,1 2 0 0,-1 0 0 0,4 3-16 16,0-5 0-16,3 2 0 0,3 1-240 0,2 2 176 16,3 2-176-16,3 1 160 0,-1 0-160 0,2 2 0 15,1-1 0-15,2 1 0 0,1 1 0 0,-1 2 0 16,1 2-144-16,0 0 144 0,-2 2 0 0,0 2 0 15,-3 0 0-15,3 3 0 0,-4 1-144 0,-2 3 144 16,-1 2 0-16,-2 0-144 0,-2 3 144 0,-2 2 0 16,-2 2 0-16,-1 2 128 0,-2 0-128 0,-1 1-128 15,-2 0 128-15,1 1-192 0,-2 1 192 0,-1-1 0 0,2 0 0 0,-2 0 0 16,-2-1 0-16,1-3 0 0,-2-1 0 0,1 0 0 16,0-2 0-16,-1 1 0 0,-1-1 0 0,-2-1 0 15,0-3 0-15,-3 0 0 0,-2-1 0 0,1-2 128 16,-1 1-128-16,0-1 0 0,-2 1 0 0,-2-2 0 15,-2-1 0-15,-1 0 128 0,1-1-128 0,2 1 0 16,0-2 0-16,1-1 0 0,1 1 0 0,1-4 0 31,12 2-1424-31,-9-6-208 0,9 6-32 0,-9-8-14384 0</inkml:trace>
  <inkml:trace contextRef="#ctx0" brushRef="#br0" timeOffset="7788.57">25098 2506 27647 0,'-8'-5'2448'0,"0"4"-1952"0,-1-2-496 0,9 3 0 16,-6-2 1232-16,6 2 160 16,0 0 16-16,0 0 16 0,0 0-1136 0,0 0-288 0,0 0 0 0,-8 2 0 15,8-2 0-15,0 0 0 0,-9 7 0 0,1-2 0 16,0 3 0-16,1 2 0 0,0 2 0 0,0 2 0 15,-1 2 160-15,0 2 80 0,-2 0 16 0,1 6 0 16,1-1 320-16,0 3 80 0,-1 0 16 0,1 4 0 16,1 3-16-16,-3 1 0 0,0-1 0 0,-2 2 0 15,0 1-272-15,1 2-64 0,-2 2-16 0,-2 1 0 16,1 1-304-16,-2 2 160 0,1 3-160 0,2-4 128 16,4-4-128-16,-1-1 0 0,1-3 144 0,3-4-144 15,1-2 0-15,1-2 144 0,1 1-144 0,2-3 0 16,-1 1 208-16,4-4-64 0,3 1-16 0,-1-1 0 15,0 1-128-15,1 0 0 0,0 0 0 0,3 2 0 16,2-1-320-16,2-1 64 0,0-1 16 0,1-1 0 16,0-5-560-16,0 0-112 0,1-1-32 0,1-2 0 15,-1 0-560-15,2-2-112 0,-2-4-32 0,-1 0-12736 16</inkml:trace>
  <inkml:trace contextRef="#ctx0" brushRef="#br0" timeOffset="8289.89">25411 2967 27647 0,'-8'-4'2448'0,"-1"1"-1952"0,-3 2-496 0,0 1 0 16,-1 2 2032-16,0 4 304 0,-1 0 64 0,0 2 16 15,-1 2-1920-15,0 2-496 0,-4-2 128 0,2 4-128 16,0-3 0-16,1 1 0 0,-1 2 0 0,1 5 0 16,3-1 0-16,2 4 0 0,1 0 0 0,2 6 0 15,2-2 0-15,0 1 0 0,3-1-128 0,-1 1 128 16,0 2 0-16,0 1-144 0,0-4 144 0,1 0 0 15,1-1 0-15,2-2 0 0,0 1 0 0,2-2 0 0,2-6 0 16,3-2 0-16,1-1 0 0,3-1 0 0,4-3 224 0,2-2-48 16,1-2-16-16,3-1 0 0,2-7-16 0,1-1 0 15,-2-1 0-15,0-3 0 0,-1-1-144 0,-2-1 0 16,0-2 0-16,-2 0 0 0,-3-5 144 0,-1 0-144 16,-1-1 160-16,-2 0-160 0,-1-2 208 0,-1-1-48 15,-1-4-16-15,-2-2 0 0,-1-3 144 0,-2-2 32 16,1-4 0-16,0 0 0 0,-3-2-176 0,-2 4-16 15,1 4-128-15,-3 1 192 0,-1 2-192 0,-2 2 176 16,1 3-176-16,-2 3 160 0,0 2-160 0,2 4 0 16,-1 3 144-16,2 1-144 0,5 9 0 0,0 0-192 15,-9-7 32-15,9 7 0 16,0 0-1472-16,0 0-288 0,0 0-64 0,-8-8-8560 16,8 8-1696-16</inkml:trace>
  <inkml:trace contextRef="#ctx0" brushRef="#br0" timeOffset="8554.68">25197 3209 13823 0,'0'0'1216'0,"0"0"-960"0,-9 4-256 0,9-4 0 15,-8 9 4272-15,8-9 800 0,-7 8 176 0,7-8 16 16,-2 12-3872-16,2-12-784 0,0 13-160 0,4-3-16 15,-4-10-16-15,12 8 0 0,-1-2 0 0,4 0 0 16,3-1-224-16,3 0-32 0,-2-4-16 0,2 3 0 0,0-2-144 0,0-4-272 16,0 0 64-16,0-1 16 15,-1 3 48-15,0-4 16 0,0 2 0 0,-1-4 0 0,-1 5-128 0,1-5-32 16,-4 0 0-16,1 0 0 16,-3-2-1488-16,-1 0-288 0,-2-1-64 0</inkml:trace>
  <inkml:trace contextRef="#ctx0" brushRef="#br0" timeOffset="8988.6">25522 2586 29487 0,'-12'-17'1296'0,"5"8"288"0,-1 0-1264 0,2 1-320 0,1 1 0 0,1 1 0 15,4 6 1968-15,0 0 336 0,0 0 64 0,0 0 0 16,0 0-1776-16,0 0-352 0,12 4-80 0,1 2-16 16,1 3 16-16,3 2 0 0,1 1 0 0,3-1 0 15,2 4 32-15,4 3 0 0,-1 0 0 0,5 3 0 16,3 1-192-16,-2 0 192 0,-2 3-192 0,0 0 192 15,-1 1-192-15,-2 0 160 0,-2 1-160 0,-3-1 160 16,-2-3 0-16,-1 4 0 0,1-1 0 0,-3 0 0 16,-3 1 208-16,1 0 32 0,-1 3 16 0,-2-2 0 0,-3 0 0 0,-3 3 0 15,-2 1 0-15,-1 1 0 0,-3-2-128 0,-3 2-32 16,-2-3 0-16,0 0 0 0,-3 0-96 0,0-1-32 16,-2-6 0-16,-1 2 0 0,1 1 16 0,0-1 0 15,-2-1 0-15,-1 0 0 0,0-2-144 0,0 0 160 16,-2 0-160-16,0 4 160 0,-4 3-160 0,1 1-272 15,0 0 64-15,-2 1 16 16,-4 1-2304-16,-6 2-448 0</inkml:trace>
  <inkml:trace contextRef="#ctx0" brushRef="#br0" timeOffset="25240.43">10006 11562 23039 0,'0'0'2048'0,"0"0"-1648"15,0 0-400-15,0 0 0 0,0 0 2112 0,0 0 352 16,12 3 64-16,-1 3 16 0,0-2-2032 0,-1 4-512 15,-2 4 0-15,1 1 0 0,0 6 192 0,2 5-48 16,-2-1-16-16,-1 3 0 0,-2 5-128 0,1 5 128 16,-2 0-128-16,0 1 128 0,-2-1 320 0,-1 1 48 15,-2 0 16-15,0 3 0 0,-1-1 240 0,0 0 48 16,0 1 16-16,-1 1 0 0,1-2-320 0,0-3-64 16,-1-3-16-16,2-1 0 0,3-2-272 0,0-2-144 0,-1-6 160 0,2-4-160 15,1-1 0-15,2-1-320 0,1-3 64 0,-1-4 0 31,0 0-1552-31,-2-4-304 0,2 2-64 0,-7-7-7936 0,0 0-1568 0</inkml:trace>
  <inkml:trace contextRef="#ctx0" brushRef="#br0" timeOffset="25750.19">10015 11402 16575 0,'-5'-20'736'0,"2"7"160"0,-1-5-720 0,1 1-176 16,0 2 0-16,4-1 0 0,3 2 4464 0,3-2 848 16,0-3 192-16,3 5 16 0,0 0-4384 0,-1-1-880 15,2 2-256-15,-1 3 0 0,0-2 192 0,2 3-64 16,0-2-128-16,-2 1 192 0,3 1-192 0,0 0 0 15,2-2 0-15,-1 0 0 0,0-1 0 0,-1 1 0 16,3 1 0-16,0 2 0 0,1 2 0 0,0-1 0 16,0-1 0-16,1 3 144 0,0 4 176 0,2 1 16 15,-1 1 16-15,2 4 0 0,0-2 48 0,1 2 16 16,0 0 0-16,-1 3 0 0,-3 1-96 0,-1 4-32 16,-1 3 0-16,-2 2 0 0,1 1-288 0,-5 1 0 15,-1 0 0-15,-1 0 0 0,-1 2 0 0,-2-1 0 0,-1-1 0 16,-2 0 0-16,2 0 0 0,-3-4 0 0,-1 0 0 0,0-2 0 15,-1-1 0-15,0 1 0 0,-2-3 0 0,1 1 0 16,-1-2 0-16,-2 1 0 0,-2-1 0 0,1 2 0 16,-3-3 160-16,0 3-160 0,-3 0 128 0,-1 1-128 15,-3 0 0-15,0 2 0 0,0 2 128 0,-3 2-128 16,-2-4 0-16,3 0 0 0,1-2 0 0,-1-3 0 16,0 2-224-16,1-2 80 0,1-2 16 0,0-2 0 15,1 0-48-15,1-2 0 0,-1-7 0 0,3 0 0 16,2-1-16-16,2 1-16 0,-1-4 0 0,4-3 0 15,1-2-496-15,3 0-80 0,-1 0-32 16,4 1 0 0,2-2-2320-16,1 0-448 0,5-7-112 0,5 4-16 0</inkml:trace>
  <inkml:trace contextRef="#ctx0" brushRef="#br0" timeOffset="26351.28">11520 10439 13823 0,'0'0'1216'0,"1"-9"-960"0,-1 9-256 0,-1-9 0 16,1 9 2928-16,0 0 528 0,-4-9 128 0,4 9 0 15,-8-8-2176-15,1 4-448 0,0 2-96 0,-3 2-16 16,1 0-464-16,0 2-112 0,0 1-16 0,0 1 0 16,-1 1-256-16,-2 2 0 0,0-1 0 0,0 1 0 15,-1-1 0-15,0 1 128 0,-2 2-128 0,0 4 0 16,0 1 592-16,-1 6 16 0,-1-1 0 0,-1 5 0 0,1 3 304 0,0 3 64 16,-1 3 16-16,-1 3 0 0,1 3-336 0,0-1-64 15,1 1-16-15,0 3 0 0,0 1-256 0,1 3-48 16,2 2-16-16,1 1 0 0,1 4-64 0,3-3-32 15,1 0 0-15,3-3 0 0,2-3-160 0,3-1 128 16,2-4-128-16,2-2 128 0,1-2-128 0,1 2 0 16,1-5 0-16,1 2 128 0,1-7-128 0,1 2 0 15,1 2 0-15,0-1 0 0,1-2-400 0,1-1 32 16,0 3 16-16,4 0 0 16,0-4-1584-16,0 2-320 0,1-2-64 0,1-2-16 15,-2-3 736-15,1-1 128 0,0-5 48 0,0-2 0 16,1-1-672-16,-1-4-128 0,0-1-16 0,2-2-16 15,-1-4 656-15,1-1 128 0,-2-1 16 0</inkml:trace>
  <inkml:trace contextRef="#ctx0" brushRef="#br0" timeOffset="27835.6">11675 10879 17503 0,'0'0'1552'0,"0"0"-1232"16,0 0-320-16,0 0 0 0,-3-9 1920 0,3 9 320 16,0 0 64-16,0 0 0 0,0 0-1664 0,0 0-320 15,-2-8-80-15,2 8-16 0,0 0-64 0,0 0-16 16,0 0 0-16,0 0 0 0,-4-7 192 0,4 7 48 16,-2-10 0-16,2 10 0 0,-1-9 16 0,1 9 16 15,-3-9 0-15,3 9 0 0,-1-8 288 0,1 8 48 16,-2-11 16-16,-1 4 0 0,-1 0 48 0,0 3 16 15,4 4 0-15,0 0 0 0,0 0-304 0,-8 7-48 16,0 3-16-16,1 3 0 0,0 0-336 0,-1 7-128 0,-1 2 0 0,-1 4 144 16,-2 1-144-16,0 2 0 15,1 5 144-15,-2 2-144 0,-1 1 0 0,3-1 0 0,-1 1 0 0,2-1 128 16,-2 1-128-16,3-4 0 0,1-3 0 0,3-3 0 16,-1-1 0-16,3-4 0 0,-1-1 0 0,2 0 128 15,1-3 0-15,1 0 16 0,0-1 0 0,3-1 0 16,-1-2-144-16,2 1 0 0,1-4 144 0,2 1-144 15,1-1 0-15,1-2 0 0,1-3 0 0,1-2 0 16,0-4 0-16,2 0 0 0,2-1 0 0,0-4 0 16,4-5 0-16,0 1 0 0,2-1 0 0,1-2 0 15,2-2 0-15,-1-2 0 0,1-2 0 0,-1 0 128 16,3-1-128-16,-2-1 176 0,-3-3-176 0,-1-1 192 16,3-4-192-16,-4 0 128 0,-2-2-128 0,-1 0 128 15,-2-2-128-15,-1 0 192 0,-1-3-192 0,-2-1 192 16,-3 0-48-16,-1 2 0 0,0 1 0 0,-4 2 0 15,-2 2-144-15,-1 1 0 0,0 2 0 0,-3 1 128 0,-3 1-128 0,-1 5 0 16,-1-3 0-16,0 3 128 0,-1 5-128 0,-1 2 128 16,1 1-128-16,-1 1 128 0,0 4-128 0,-1-1 128 15,-1 2-128-15,2 3 128 0,2 0-128 0,0 0 0 16,0 0 0-16,0 1 0 0,0 1 0 0,0 1 0 16,-1 3-160-16,10-4 160 15,-6 7-512-15,6-7 0 0,-9 6 0 0,1 1 0 16,8-7-1856-16,-8 6-368 0,8-6-80 0</inkml:trace>
  <inkml:trace contextRef="#ctx0" brushRef="#br0" timeOffset="28151.93">11574 11059 16575 0,'0'0'1472'0,"0"0"-1168"0,-7-2-304 0,-1-3 0 16,8 5 4064-16,0 0 752 0,0 0 160 0,0 0 16 15,0 0-3648-15,0 0-720 0,0 0-160 0,0 0-16 16,0 0-256-16,10 5-32 0,2 2-16 0,1 1 0 16,0 1-144-16,1-3 0 0,1 1 0 0,0-1 128 15,2 0-128-15,3-1 0 0,-1-1 0 0,1-2 0 16,-2 1 0-16,0-3 0 0,-2 0 0 0,0-1 0 0,-2-1 0 0,0 0 0 15,1-1 0-15,-2 1 0 0,0-1 0 0,-1 2 0 16,-5-3-224-16,3-1 80 16,-3-1-1504-16,2 0-288 0,1-1-64 0,-3-2-12160 15</inkml:trace>
  <inkml:trace contextRef="#ctx0" brushRef="#br0" timeOffset="28485.06">12421 10458 30239 0,'0'0'1344'0,"0"0"256"0,-6-4-1280 0,6 4-320 0,-8-3 0 0,8 3 0 15,0 0 1040-15,0 0 144 0,0 0 32 0,-1 15 0 16,0 0-448-16,1 1-64 0,-1 3-32 0,2 4 0 16,0 1-288-16,2 4-48 0,-1-1-16 0,2 2 0 15,2 2-48-15,-1 3-16 0,0 0 0 0,0 2 0 16,-1 2 48-16,1 1 0 0,-1 3 0 0,0 5 0 16,-1 6-112-16,-1 1 0 0,1 3-16 0,0 1 0 15,-2-2-176-15,0-4 0 0,-1-1 144 0,0-4-144 16,-1-4 0-16,0-2 0 0,-2-2 0 0,2 0 0 15,-2 2-1616-15,3-6-240 16,1-2-64-16,2-3-9024 0,0-6-1792 0</inkml:trace>
  <inkml:trace contextRef="#ctx0" brushRef="#br0" timeOffset="28836.07">13002 10752 29487 0,'-7'-6'2624'0,"2"3"-2112"0,5 3-512 0,0 0 0 16,-5 11 3200-16,4 0 544 0,2 4 96 0,3 2 32 15,1 1-3232-15,2 1-640 0,2 2 0 0,0 3-256 16,-1 2 256-16,1 1 0 0,0 6 0 0,0 3-144 16,-2-2 144-16,-3 5-208 0,1 0 80 0,-1 2 128 15,0-1-208-15,-2-1 80 0,1-2 128 0,-2-3-208 16,0-2 208-16,-1-3 0 0,0-2 0 0,0-2 0 16,-1-3-128-16,1-1 128 0,1-2-208 0,1-4 80 31,-1-3-688-31,2 0-128 0,1-5-16 0,-4-7-16 0,0 0-2528 0,7 3-496 0</inkml:trace>
  <inkml:trace contextRef="#ctx0" brushRef="#br0" timeOffset="29287.04">12933 10682 34095 0,'-13'-10'3024'0,"0"0"-2416"15,1 4-480-15,3 1-128 0,9 5 1936 0,0 0 368 16,0 0 80-16,0 0 16 0,0 0-2160 0,0 0-432 16,0 0-96-16,5 11-16 0,-5-11 64 0,9 13 16 15,-1-2 0-15,1-1 0 0,2-3-96 0,-1 1 0 16,2-3-16-16,0 1 0 0,-3 1 128 0,1-2 16 0,-10-5 16 0,14 7 0 16,-2-1 176-16,1 1 0 0,0-1 0 0,0 3 128 15,2-1 96-15,2 3 32 0,2-2 0 0,1 2 0 16,-1 2-96-16,2 2-16 0,0 2 0 0,1 1 0 15,0 3-144-15,2-3 0 0,2 2 0 0,-1-1 0 16,-2 1 0-16,-1-1 0 0,-1 5 0 0,-1 1 0 16,-2-2-160-16,-2 2 160 0,-3-2-208 0,-2-1 80 15,-2-1 128-15,-3 1-128 0,-2-2 128 0,-3 3-128 16,-2-6 128-16,-3 3 0 0,-3 0 0 0,-1-1 0 16,1-1 0-16,-4-1 176 0,-1-1-176 0,1 0 192 15,-1-2-32-15,-1 0 0 0,-2-1 0 0,0-1 0 16,-1 0-32-16,1 1-128 0,-1-1 192 0,0-3-64 0,-1-2-128 15,0 4 128-15,-1-1-128 0,-1-1 128 16,-1 1-128-16,-1 0 0 0,0-3 0 0,0 0 0 0,1 0-272 0,0-1-48 16,3 0 0-16,1-1 0 15,2 0-384-15,2-2-64 0,3 1-32 0,9-4 0 16,0 0-1632-16,-6-7-336 0,6 7-64 0</inkml:trace>
  <inkml:trace contextRef="#ctx0" brushRef="#br0" timeOffset="29736.82">13325 10393 24879 0,'-17'-4'1088'0,"8"1"256"0,-1-2-1088 0,2 3-256 0,8 2 0 0,0 0 0 16,0 0 2880-16,0 0 512 0,12 12 96 0,1-3 32 16,1-2-2880-16,2 2-640 0,1-2 0 0,4 2 0 15,1-3 0-15,4 3 208 0,1 2-48 0,1 2-16 16,-2-2 80-16,2 8 16 0,0 0 0 0,0 6 0 15,2 1 16-15,-2 4 0 0,-4 0 0 0,0 5 0 16,-2 2-64-16,-1 1-16 0,-3 5 0 0,0 1 0 16,-3 2-48-16,-2 3-128 0,-3 2 192 0,-1 5-64 0,-2 3 128 0,-3-1 0 15,-2 1 16-15,-2-6 0 0,0-4-128 0,-1-4-16 16,-1-2-128-16,0-1 192 0,-2-4-192 0,0-2 144 16,0 4-144-16,1-5 128 0,-1 0-128 0,0-2 0 15,-1-6 0-15,-1-2 0 0,0-2-304 0,-1 1 16 16,-1-9 0-16,-1 3 0 15,-1 2-1392-15,1-6-288 0,-3-2-48 0,0-5-14240 0</inkml:trace>
  <inkml:trace contextRef="#ctx0" brushRef="#br0" timeOffset="30059.66">14278 10994 27647 0,'0'0'2448'0,"0"0"-1952"0,-6-4-496 0,3 0 0 16,2-2 3616-16,1 6 624 0,0 0 128 0,13 0 32 15,3 0-3696-15,1 0-704 0,-1 2-192 0,4-2 0 16,1 0-80-16,4-2-16 0,2 1 0 0,2 0 0 16,2-3-256-16,2 1-48 0,-2-1-16 0,-1 2 0 15,-3-3-416-15,1-2-96 0,-1-1-16 0,0 2 0 16,-2-1-336-16,-3 3-64 0,-2-3 0 0,-4 1-16 16,-3 2 96-16,-3 3 32 0,-10 1 0 0,0 0-10416 15</inkml:trace>
  <inkml:trace contextRef="#ctx0" brushRef="#br0" timeOffset="30291.67">14324 11214 28559 0,'0'0'2544'0,"0"0"-2032"0,0 0-512 0,0 0 0 15,13 2 2944-15,5 2 512 0,4 0 80 0,7 0 32 16,5-1-2928-16,4-3-640 0,4 1 0 0,-2 0 0 16,0-1-288-16,3 2 48 0,0 3 16 0,2-5 0 31,-1 0-864-31,-1 0-192 0,-1-3-16 0,-2 1-16 16,1-2-1552-16,-4 1-304 0,-1-2-64 0</inkml:trace>
  <inkml:trace contextRef="#ctx0" brushRef="#br0" timeOffset="31304.48">16393 10016 27519 0,'0'0'1216'0,"0"0"256"0,0 0-1168 0,0 0-304 0,0 0 0 0,0 0 0 16,0 0 1536-16,0 0 240 0,0 0 48 0,0 0 16 0,-3 14-912 0,3 3-176 15,2 3-48-15,0 0 0 0,2 3-368 0,1 0-80 16,1 4 0-16,-1 3-16 0,0 0-240 0,0 2 128 16,-1-1-128-16,0 3 0 0,-1 0 192 0,-2 1-48 15,-1 0-16-15,-1 2 0 0,-1-3 80 0,0 1 16 16,-2 0 0-16,0-2 0 0,0-3-32 0,1-2 0 15,1-3 0-15,-1 1 0 0,3-4-192 0,0-1 128 16,1-4-128-16,3-1 0 0,0-5 0 0,2 0 0 16,-1-1-176-16,1-3 176 15,2-1-1088-15,-8-6-112 0,0 0-16 0,11-6 0 16,-4-3-2080-16,0-2-416 0,-2-4-96 0,-1-5-16 16,-1-2-656-16,-1-3-128 0,0-1-16 0,-1-3-16 0,-1-2 3440 0,1-1 688 15,2-4 144-15,-2 2 32 0,0-1 2032 0,-1 1 416 16,0 2 64-16,0-2 32 0,2-1 176 0,-2-3 48 0,0-3 0 0,0 2 0 15,-2 0-912-15,2 1-176 0,0 1-48 0,-2 3 0 16,0 1-16-16,1 3 0 0,0 1 0 0,0 5 0 16,-1 0-192-16,1 3-32 0,0 0-16 0,1 2 0 15,1 1-112-15,2-1-32 0,-1 1 0 0,3 1 0 16,2-1-160-16,1 1-32 0,-1 0-16 0,1 4 0 16,1 0-320-16,1 1-64 0,-3 0-16 0,4 3 0 15,-1-1-288-15,2 5 0 0,-2 1 0 0,2 0 0 16,0 0 0-16,1 0 0 0,0 3 0 0,1 1 0 15,1 0 0-15,0 2 0 0,2 2 0 0,1 2 0 16,2 0 0-16,0 1 0 0,-2-1 0 0,0 1 0 16,0 0 0-16,1 3 0 0,-1 0 0 0,-1 0 0 0,-2 1 176 15,0-1-176-15,-2 1 160 0,-3 0-160 0,-1 4 192 16,-3-1-64-16,-1-1-128 0,-1 0 192 0,-4-13-192 0,1 16 0 16,-2-2 128-16,-3 0-128 0,-1 0 0 0,-2 1 0 15,-2 1 0-15,-3-1 0 0,-2 0 0 0,-2-3 0 16,-1-2 0-16,-1 2 0 0,0-1-224 0,-2 2 16 15,-2 1 0-15,-1-1 0 0,-3 0 80 0,-1-6 128 16,0 3-208-16,0-3 80 0,-3 0 128 0,2-1 0 16,2 0-144-16,3 0 144 0,3-3-336 0,2-1 0 15,0-2 0-15,2-2 0 16,4-3-736-16,2-3-144 0,2-3-16 0,4-2-9296 16,3-6-1856-16</inkml:trace>
  <inkml:trace contextRef="#ctx0" brushRef="#br0" timeOffset="31676.33">17538 8865 24879 0,'0'0'1088'0,"6"-12"256"0,-1 0-1088 0,-1 2-256 0,0-1 0 0,-4 11 0 16,7-6 1888-16,-7 6 320 0,0 0 64 0,0 0 16 16,0 0-1728-16,0 0-352 0,0 0-64 0,0 0-16 15,0 0 64-15,0 0 16 0,-11 10 0 0,1 2 0 0,-2 2-32 0,-1 4-16 16,-3 2 0-16,-1 2 0 16,-2 0 192-16,-2 4 32 0,-2 4 16 0,-1 2 0 0,1 0 304 0,-2 5 48 15,0 2 16-15,0 3 0 0,-2-1-48 0,2 2 0 16,3 2 0-16,1 4 0 0,0 3-240 0,3 4-48 15,0 4-16-15,3 3 0 0,4 1-288 0,2-4-128 16,-2-4 128-16,5-3-128 0,2-3 0 0,2-2 0 16,5-1 0-16,1-4 0 0,2 0-224 0,2-4-32 15,1-2 0-15,2-2 0 16,1 0-1088-16,2-5-240 0,2 1-32 0,1-5-16 16,1-7-1808-16,3-6-352 0</inkml:trace>
  <inkml:trace contextRef="#ctx0" brushRef="#br0" timeOffset="32021.5">17637 9288 26719 0,'-9'-13'2368'0,"3"8"-1888"0,1 2-480 0,5 3 0 16,0 0 3232-16,0 0 544 0,-2 17 128 0,2 3 0 16,2 1-3168-16,3 5-736 0,2 3 0 0,-1 4 0 15,2 4 0-15,0 2-128 0,1 4 128 0,0-3-160 16,0 2 160-16,1-1 0 0,-1-4 0 0,-2-3 0 0,0-2 0 0,0-2 0 15,-1-3 0-15,-2 0-128 16,-1-2 128-16,-2-3-192 0,-1-1 192 0,0 0-192 0,0 0-160 0,1 0-32 16,0 0-16-16,1-2 0 15,0-2-1968-15,0-3-400 0,-1-3-80 0</inkml:trace>
  <inkml:trace contextRef="#ctx0" brushRef="#br0" timeOffset="32488.15">17579 9168 31327 0,'-6'-24'2784'0,"2"12"-2224"15,-3-3-560-15,2 6 0 0,1 3 2752 0,4 6 448 16,0 0 96-16,0 0 16 0,0 0-2864 0,11-4-448 15,0 4-320-15,0 0 64 0,1 4 64 0,1 0 32 0,1 1 0 0,0 1 0 16,1 4 160-16,0 1-192 0,1 0 192 0,0 2-192 16,1 1 192-16,1-1-160 0,0 0 160 0,2-1-160 15,-1 2 160-15,1 2 0 0,-2 0 0 0,1 2 0 16,1-1 0-16,0 1 0 0,0 0 0 0,3 3-128 16,-1 0 128-16,1 4 0 0,-1 2-144 0,2-1 144 15,-3-1 0-15,0 2 0 0,-2 5 0 0,1-5 0 16,-3 0 0-16,-2 1 0 0,-3 0 0 0,-2-1 0 15,0 0 0-15,-5-1 0 0,-4-3 0 0,-1 0 0 0,-2-2 0 16,-2-3 0-16,-3 3 128 0,-2-3-128 0,-3 0 0 0,0-1 192 16,-1 0-192-16,-1-1 192 0,-2-1-48 0,1 0 0 15,0-2 0-15,-1-2 0 0,-1 0-144 0,-2 1 128 16,0-5-128-16,-1-1 128 0,1-1-128 0,-1-1 192 16,1-2-192-16,0 1 192 0,1 0-192 0,0-3 0 15,0 0-192-15,1 0 192 16,0-3-640-16,2 0 0 0,4-1 0 0,0-1 0 15,2-3-2304-15,0 1-480 0,-3-13-96 0,13 4 0 0</inkml:trace>
  <inkml:trace contextRef="#ctx0" brushRef="#br0" timeOffset="32838.44">18381 9063 21183 0,'-9'-9'944'0,"2"2"192"0,-2-2-912 0,2 1-224 0,0 2 0 0,7 6 0 16,0 0 4560-16,0 0 880 0,0 0 160 0,13 1 32 15,-1 2-4560-15,0 0-928 0,1 5-144 0,-2 5 0 16,1-1-144-16,0 6 144 0,-1 3-128 0,1 5 128 15,0 3-144-15,-2 2 144 0,-2 2-160 0,-1 5 160 0,-2 2 0 0,-2 4 0 16,-3 5 0-16,0 1 0 0,-3 1 0 0,-1 1 160 16,-1 1 0-16,0-1 0 15,-1-5-32-15,1-2 0 0,1 0 0 0,0-5 0 0,2-2-128 0,0-2 0 16,2 0 144-16,2-4-144 0,-1-2 0 0,2-3-160 16,2 0 16-16,0-5 0 15,2-1-1840-15,0-6-352 0,5-2-80 0,-1-5-8400 16,0-5-1664-16</inkml:trace>
  <inkml:trace contextRef="#ctx0" brushRef="#br0" timeOffset="33306.01">19111 9248 19343 0,'-12'-9'848'0,"3"6"192"0,-4 1-832 0,-1 3-208 16,0 5 0-16,1 1 0 0,1 3 4784 0,1 5 912 0,1 4 176 0,0 2 32 31,2 4-5200-31,0 1-1024 0,-1 0-224 0,0 4-32 0,-2 3 80 0,-1 4 32 0,2 5 0 0,1-2 0 16,0 2 48-16,0-1 16 0,1-4 0 0,1 0 0 0,2-3 400 0,1-2 0 15,3-3 0-15,1-3-128 0,1-1 128 0,3-4 192 16,1-3-32-16,2-4-16 0,-1 2-144 0,5-6 160 16,1 1-160-16,-1-5 160 0,2 0-160 0,0-4 0 15,2-3 0-15,0 0 0 0,2-2 128 0,2-2-128 16,1 0 0-16,0-5 128 0,-2 0 32 0,0-6 0 16,1 2 0-16,-1-3 0 0,-1-1 80 0,0-3 16 15,0-1 0-15,-3-4 0 0,0-2-32 0,0-3 0 16,-3-8 0-16,0-1 0 0,-2-3-32 0,-3 1-16 15,-3 1 0-15,-2 4 0 0,-1 1-48 0,-1 6-128 16,-3 0 192-16,-1 3-64 0,0 2 112 0,-3 3 16 16,-1 1 0-16,0 4 0 0,-3 3-256 0,0 1 0 15,-1 2-192-15,-1 2 192 16,-1 3-1872-16,0-1-272 0,-1 2-48 0,2 1-13520 0</inkml:trace>
  <inkml:trace contextRef="#ctx0" brushRef="#br0" timeOffset="33532.07">18925 9518 9215 0,'0'0'816'0,"0"14"-656"0,0-14-160 0,-2 13 0 16,5 1 5744-16,2 1 1104 0,4-1 240 0,3 0 32 15,0-2-5520-15,2 0-1120 0,3 1-224 0,4-4-32 16,0 0-224-16,0 0 0 0,-2-2 0 0,2-1 0 15,1 1 0-15,0 1-240 0,1-3 48 0,-2-2 16 16,-2-3-128-16,-2 1-16 0,-1-2-16 0,-1 1 0 16,0-2-48-16,-4 2-16 0,-11 0 0 0,11-5 0 15,-3-1-176-15,-2-1-48 0,-1-3 0 0,2-1-8592 16,-1 1-1712-16</inkml:trace>
  <inkml:trace contextRef="#ctx0" brushRef="#br0" timeOffset="36659.03">19346 8777 20271 0,'-24'2'1792'0,"10"-2"-1424"16,-6-2-368-16,4 4 0 0,4 0 3056 0,12-2 528 15,-12 3 128-15,12-3 0 0,0 0-2576 0,0 0-528 16,-3-9-96-16,5 5-32 0,-2 4 80 0,6-6 16 16,2 3 0-16,4 3 0 0,-2 1-144 0,2 1-32 15,1 1 0-15,0 4 0 0,0 2-112 0,5 0-32 0,2 1 0 0,-1 2 0 16,1 0-256-16,1 2 128 0,-2 3-128 15,1 1 0-15,1 2 0 0,0 3 0 0,1 2 0 0,-1 1 0 16,-2 3 0-16,0 0 0 0,-2-2 0 0,-1 0 0 16,-1 1 0-16,-1 0 0 0,-1 2 0 0,-1 2 0 15,-2-2 240-15,-1 1-64 0,-2 1-16 0,0 2 0 16,-4 0 32-16,3 3 0 0,-1 2 0 0,1 4 0 16,1 0-32-16,1 1 0 0,0 1 0 0,-1-5 0 15,1-2-160-15,-3-3 0 0,-1 2-192 0,-1-7 192 0,-2-3 0 0,-1 0 0 16,0-1 144-16,-1 0-16 0,-3-1-128 0,0 0 0 15,-1-2 128-15,1 0-128 0,0-4 0 0,0-1 0 16,0-2 0-16,-1-2 128 16,0-2-448-16,-2-1-96 0,-2-4-16 0,1-1 0 15,-2-3-2240-15,-1 0-448 0,0-3-80 0,-1-3-32 0</inkml:trace>
  <inkml:trace contextRef="#ctx0" brushRef="#br0" timeOffset="37876.18">20548 9605 28095 0,'0'0'1248'0,"0"0"256"0,0 0-1200 0,0 0-304 15,0 0 0-15,-5 9 0 0,5-9 656 0,-6 13 80 16,3 2 16-16,0 2 0 0,0 2-400 0,2 2-80 16,0 0-16-16,1 4 0 0,0-1-16 0,1 1-16 15,0-1 0-15,2 2 0 0,-2 2 0 0,1 4 0 16,0 2 0-16,1 2 0 0,-1 2 144 0,1 0 16 15,0-2 16-15,0 1 0 0,0-1 64 0,0-3 16 16,-2 1 0-16,-1-6 0 0,0 1-32 0,0-3-16 16,0-4 0-16,0-1 0 0,-1-4-80 0,1-1-16 15,1-3 0-15,0-3 0 0,-1-10-80 0,2 8-32 16,-2-8 0-16,0 0 0 0,0 0-48 0,0 0-16 16,0 0 0-16,0 0 0 0,0-13 16 0,-2-4 0 15,0-1 0-15,0-2 0 0,1-5 32 0,0 1 16 16,-2-9 0-16,2-1 0 0,1-2-16 0,0-7 0 0,0-3 0 15,1 0 0-15,2-1-208 0,1-1 128 0,1-1-128 0,1 3 0 16,1-2 0-16,1 5 0 16,1 1 0-16,0 6 0 0,-2 3 0 0,2 4-192 0,0 6 192 0,0 2-160 15,0 0 160-15,0 5 0 0,3 3 0 0,-2 3 0 16,-1 0 0-16,3 3 0 0,0 2 0 0,1 1 0 16,1 1-176-16,3 2 176 0,2 0-208 0,-1 2 80 15,-1 2-32-15,-2 2 0 0,4 1 0 0,-1 6 0 16,0-2 160-16,-1 4-208 0,-3 0 80 0,-1 3 128 15,-1 1-176-15,-3 0 176 0,-2 1-128 0,-2-1 128 16,-2 1 0-16,-1-2 0 0,-2-1 0 0,-1-2 0 0,-2 5 0 0,-1-2 0 16,-1-4 0-16,-4 1 0 0,-1-1 128 0,-1 0-128 15,-1 0 128-15,-1 0-128 0,-3-3 128 0,-3 1-128 16,0-1 128-16,-2-1-128 0,-1 1 160 0,-2-1-32 16,1 0-128-16,-1 0 192 0,1 1-192 0,-1 0 0 15,1-1 0-15,2-2 0 0,1 3 0 0,4-3-256 16,0 0 48-16,3-3 16 15,1-3-688-15,3-2-128 0,9 1-16 0,-9-7-16 16,2-2-2528-16,5-4-496 0</inkml:trace>
  <inkml:trace contextRef="#ctx0" brushRef="#br0" timeOffset="38660.82">21784 8724 3679 0,'0'0'160'0,"0"0"32"0,0 0-192 0,0 0 0 0,8-5 0 0,-8 5 0 16,7-7 3728-16,-7 7 704 0,7-6 144 0,-7 6 32 15,0 0-2928-15,9-4-576 0,-9 4-112 0,0 0-32 16,0 0 0-16,0 0-16 0,0 0 0 0,0 0 0 15,0 0-160-15,0 0-16 0,-5 11-16 0,-2 1 0 16,-2 1-112-16,0 3-32 0,-1 2 0 0,-3 0 0 0,-3 2-48 0,-1 1-16 16,0 1 0-16,0 4 0 0,-1 4 32 0,0 4 0 15,-3 2 0-15,0 1 0 0,-1 2-96 0,1 3-16 16,0 2 0-16,2 2 0 0,0-2-144 0,1 3-48 16,0-3 0-16,2 6 0 0,3-1-272 0,1 5 160 15,2 0-160-15,2-4 128 0,2-3-128 0,0-3 0 16,2-2 144-16,3-3-144 0,2-1 128 0,2-4-128 15,0-2 128-15,2-2-128 0,3-1 0 0,2-2 0 16,2 0 0-16,2-1-128 16,3-8-416-16,4 0-80 0,1-5-16 0,0 0 0 15,0-2-848-15,2-8-176 0,1 3-48 0,-1-6 0 16,1-2-1648-16,-1-2-336 0</inkml:trace>
  <inkml:trace contextRef="#ctx0" brushRef="#br0" timeOffset="39159.1">21999 9205 21183 0,'0'0'1888'0,"-11"-5"-1504"0,2-1-384 0,9 6 0 15,-9 0 3536-15,9 0 640 0,0 0 128 0,-8 7 32 16,8-7-3536-16,-10 10-800 0,0 3 0 0,0 2 0 16,1 0 0-16,1 2-160 0,1 4 160 0,-2 1-160 0,-2 3 160 0,-1 1 0 15,1 3-144-15,0 2 144 0,-1 3 0 0,3 3 0 16,2 0 0-16,0-1 0 0,2-3 0 0,1 1 0 16,0-1 0-16,3-4 0 0,-1-2 0 0,4-1 0 15,-1-5 0-15,3 0 0 0,1-2 0 0,0 0 0 16,2-4 160-16,2-2-160 0,0-1 256 0,3-3-64 15,1 3-16-15,1-4 0 0,1-3-48 0,1-1 0 16,3-2 0-16,0 1 0 0,2-3 32 0,0-3 0 16,0-3 0-16,0-2 0 0,-3 0-32 0,0-2 0 15,-1-3 0-15,-1 0 0 0,-2-3-128 0,-1-2 0 16,-1-3 144-16,-2-4-144 0,-1 2 0 0,1-2 128 16,-1-6-128-16,-1 1 0 0,-5-2 224 0,1-4-32 15,3-4 0-15,-1 0 0 0,0-3 32 0,-1 2 0 16,1 0 0-16,0 5 0 0,-1 2-224 0,-1 4 128 15,-3 1-128-15,-1 3 0 0,-1 1 0 0,-1 1 0 16,0 3 0-16,-1 0 0 0,-1 3 0 0,2 1-256 16,-2 2 16-16,0 2 16 15,-1 2-672-15,1-1-128 0,0-1-16 0,-1 4-16 16,-2 2-2128-16,1 1-416 0</inkml:trace>
  <inkml:trace contextRef="#ctx0" brushRef="#br0" timeOffset="39433.5">21931 9493 14735 0,'0'0'1312'0,"0"0"-1056"15,1 13-256-15,3-1 0 0,5 2 4608 0,-1-2 880 16,-1 0 160-16,1-2 48 0,3-1-4608 0,2 0-896 15,2-1-192-15,-4 0 0 0,1 1 0 0,1-2 0 16,2-1 0-16,-1-1 0 16,-2-2-304-16,1-1-112 0,0 0-32 0,0-1 0 15,-1-1-288-15,-2 0-64 0,0-1-16 0,-1-1 0 16,-9 2 192-16,11-5 48 0,-1-1 0 0,1-1 0 16,1 2-432-16,-1-5-80 0,1-2 0 0,2 0-10512 0</inkml:trace>
  <inkml:trace contextRef="#ctx0" brushRef="#br0" timeOffset="40011.08">22369 8695 5519 0,'0'0'240'0,"0"0"64"0,0 0-304 0,0 0 0 16,0 0 0-16,0 0 0 0,0 0 4864 0,0 0 896 15,0 0 192-15,0 0 48 0,11 4-4048 0,-1 3-800 16,0-1-176-16,1 4-16 0,-1 3-144 0,3 2-32 15,2 3 0-15,0 3 0 0,2 0-400 0,3 2-96 16,-2 1-16-16,6 6 0 0,0 1-16 0,1 4 0 16,-1 2 0-16,-1-2 0 0,-1 0-112 0,0 2-16 15,-1-2-128-15,-1 1 192 0,-2-3-32 0,0 3-16 0,-1 1 0 0,-1-1 0 16,-3 1 256-16,-1 1 48 16,-2 0 16-16,-2 2 0 0,-3 2-160 0,-1-3-48 0,-4-3 0 0,0 2 0 15,-3 1-80-15,0-4-32 0,-4-2 0 0,-1 4 0 16,-2-6-144-16,-1 1 0 0,-2 2 144 0,2-2-144 15,-2-2 0-15,-1 1 0 0,0-2 0 0,0 1 0 16,-1-2-512-16,0 0-80 0,-1-5-16 0,-1-2-10688 16,0-3-2144-16</inkml:trace>
  <inkml:trace contextRef="#ctx0" brushRef="#br0" timeOffset="41228.21">15911 10905 6447 0,'0'0'576'0,"0"0"-576"16,-10 1 0-16,10-1 0 0,0 0 4672 0,0 0 832 15,0 0 176-15,0 0 16 0,0 0-4416 0,0 0-880 16,15-4-176-16,2 2-32 0,1 0 320 0,3-2 80 15,1 2 16-15,4-2 0 0,3 3 112 0,1-1 32 16,-2-3 0-16,4 1 0 0,0 0-144 0,1-1-32 16,-2 0 0-16,3 1 0 0,4 1-64 0,2-1-32 15,6 3 0-15,3 0 0 0,4 1-160 0,-1 0-48 16,0-3 0-16,-1 2 0 0,-3-2-16 0,3-1-16 0,2-2 0 16,5-1 0-16,3 1 96 0,2 2 32 0,4 1 0 0,1-2 0 15,0 0 48-15,-2 1 16 0,0 0 0 0,3 3 0 16,5 1-80-16,2 2-16 0,-2 1 0 0,-1 0 0 15,-1 2-208-15,-1-3-128 0,1 4 160 0,1 0-160 16,1 1 0-16,2-1 0 0,1-2 0 0,0-1 0 16,1-3 0-16,2-2 128 0,2 1-128 0,1 0 0 15,1-1 0-15,-2 1 0 0,-3-3 128 0,1 0-128 16,-2-2 0-16,4 1 128 0,0 1-128 0,-1 0 0 0,-4-4 176 0,0 3-176 16,-3 0 192-16,2 1-192 0,2 0 0 15,-1 2 0-15,0 1 0 0,-4 0 0 0,-4-2 0 16,0 2 208-16,2 1-16 0,2 1 0 0,0 2 64 0,0-3 0 15,-2 1 0-15,-3-1 0 0,-4-1-112 0,2 1-16 16,6 0 0-16,1-3 0 0,1 2 0 0,-1-2 0 16,-1 1 0-16,-5-1 0 0,-5-1-128 0,1 2 128 15,2-1-128-15,0 2 128 0,-1-2 128 0,-3 2 32 16,-2-1 0-16,-3 0 0 0,-2-1 48 0,-5 2 16 16,-2 0 0-16,0-1 0 0,1 0-144 0,0 0-16 15,2 2-16-15,-2-1 0 0,2 0-176 0,-3 1 128 16,-4-3-128-16,-2 2 128 0,1-2-128 0,-1-1 0 15,-2 0 0-15,1 1 0 0,2-1 0 0,2 0 128 16,3 1-128-16,-1 2 0 0,-2-3 0 0,-1 1 128 16,-3 3-128-16,0-4 0 0,-7 2 192 0,-1-1-32 15,-4 1-16-15,1-1 0 0,-2 2-144 0,1-2 192 16,1 0-192-16,-2 1 192 0,2-1-192 0,1 2 0 0,0 0 0 16,0-1 128-16,-2 2-128 0,4-2 0 0,-3 0 0 0,0 1 0 15,-1 0 160-15,-2-3-160 0,-2 1 192 0,-1 1-192 16,-4-1 192-16,2 0-192 0,-3 1 192 0,-1 1-192 15,-2-1 128-15,-2 1-128 0,0-2 0 0,0 2 0 16,-3 0 0-16,2 1 0 0,-3 0 0 0,0 0 0 16,-9 0 0-16,13 1 0 0,-1 0 0 0,0 2-192 15,-2 0-320-15,0-2-48 16,1-1-16-16,2 0 0 0,-1 0-16 0,-1 0-16 0,2 0 0 0,0 0 0 16,-1 0 320-16,1 0 64 0,0 0 16 0,-1 0 0 0,0 0 208 15,-2 0-144-15,-1 0 144 0,2 0-128 0,0 0 128 0,-1 0 0 16,-10 0 0-16,10-1 0 15,-1 1-1488-15,-9 0-320 0,0 0-64 0</inkml:trace>
  <inkml:trace contextRef="#ctx0" brushRef="#br0" timeOffset="57626.21">18335 11977 18431 0,'0'0'1632'0,"-9"1"-1312"0,-1-1-320 0,-1 2 0 15,1 0 3712-15,1 2 656 0,1 2 144 0,2 1 32 16,-1-1-3616-16,7-6-720 0,-4 12-208 0,3 0 0 16,1-12 160-16,2 18-160 0,2 0 160 0,0 4-160 15,0 6 208-15,-1-14-48 0,-1 8-16 0,0 3 0 16,0 4 48-16,1 5 0 0,1 2 0 0,-2 2 0 16,0 2 0-16,-2 27 16 0,-3-16 0 0,-1-6 0 15,-4 37 208-15,5-45-208 0,-1-2 0 16,0-2-208-16,0-2 176 0,0-2-176 0,1-5 160 15,1-3-160-15,0-5 0 0,1-3 144 0,1-13-144 16,0 0-624-16,0 0-192 0,0 0-32 0,8-5-10000 16,-2-6-2000-16</inkml:trace>
  <inkml:trace contextRef="#ctx0" brushRef="#br0" timeOffset="58123.17">18334 11986 27647 0,'0'0'2448'0,"0"0"-1952"15,-10-8-496-15,-2 0 0 0,2 0 2816 0,0 3 448 16,4 0 112-16,6 5 16 0,0 0-2624 0,0 0-528 0,0-12-112 0,1 2 0 16,1 0-128-16,1 0 0 0,3-3 128 0,-1 1-128 15,0 1 0-15,3-2 0 0,2-1 0 0,1 1 0 16,-5 0 0-16,2 3 0 0,0 2 0 0,0-2 0 15,-3-1 128-15,0 3-128 0,-1 1 128 0,0 0-128 16,-1-3 448-16,1 2 0 0,-1-1 16 0,0 2 0 16,1-1 0-16,1 2 0 0,0-1 0 0,-5 7 0 15,7-7-256-15,1 1-48 0,0 2-16 0,-8 4 0 16,11-1-144-16,2-1 0 0,0 2 0 0,0 3 0 16,3 3-160-16,1-1 160 0,0 3 0 0,1 2-144 15,0 3 144-15,1 0-192 0,-2 0 192 0,0 3-192 16,-2 2 192-16,0-1 0 0,-4-1 0 0,0 1-128 15,-3-2 128-15,-3 1 0 0,-1 0-144 0,-2-1 144 16,-3 2 0-16,-2-4 0 0,-2 0 0 0,-1-1 0 16,-1 0 0-16,1-1 0 0,-1 1 0 0,-1 0 0 0,-1-2 0 15,1 1 0-15,-1-3 128 0,1 1-128 16,-1-3 0-16,0 3 128 0,0-1-128 0,0 1 0 0,-2 0 0 0,1 1 128 16,-2-1-128-16,1-1 0 0,-2-2 0 0,-1 1 128 15,1-1-128-15,2 1 0 0,-1-2-224 0,0-1-128 16,1-3-32-16,0-2 0 15,2-2-464-15,9 3-112 0,-9-4 0 0,1-2-16 16,8 6-2000-16,-12-4-400 0,1-1-80 0,1-1 0 0</inkml:trace>
  <inkml:trace contextRef="#ctx0" brushRef="#br0" timeOffset="58607.27">19467 11147 28447 0,'0'0'1264'0,"5"-9"256"0,-5 9-1216 0,0 0-304 0,0 0 0 0,0 0 0 15,0 0 384-15,0 0 32 0,0 0 0 0,0 0 0 16,0 0-288-16,0 0-128 0,0 0 0 0,0 0 128 0,0 0 240 0,0 0 32 16,0 0 16-16,0 0 0 15,0 0 256-15,0 0 48 0,-6 7 16 0,-1 1 0 0,1-1 128 0,-3 4 32 16,-2 2 0-16,-1 3 0 0,1 3-320 0,-2 2-48 16,-3-4-16-16,0 4 0 0,-2 1-112 0,0 4-16 15,-2-3-16-15,1 4 0 0,-1 3-80 0,1-1-16 16,-3-1 0-16,2 3 0 0,3 3 32 0,0 3 0 15,1 0 0-15,2 5 0 0,1-4-48 0,1 4-16 16,1 1 0-16,1 1 0 0,1-1-112 0,2 0 0 16,-1 3-128-16,0-2 192 0,0 2-192 0,3-1 128 15,0 0-128-15,2-2 0 0,0-3 0 0,3-2 0 16,2-2-128-16,0 1 128 0,4-7-288 0,-1 1 48 16,1-5 16-16,5 0 0 15,0-5-208-15,4-1-32 0,0-5-16 0,5 1 0 16,0-4-560-16,2-1-112 0,1-4-32 0,3-2 0 15,0 0-1248-15,2-3-256 0,-1-4-64 0,-2 2-10944 0</inkml:trace>
  <inkml:trace contextRef="#ctx0" brushRef="#br0" timeOffset="58940.94">19564 11548 34607 0,'0'0'1536'0,"0"0"320"0,-8-3-1488 0,8 3-368 0,-8-1 0 0,8 1 0 0,0 0 880 0,0 0 96 16,0 11 32-16,3 1 0 0,0-1-1008 0,4 3 0 15,-1 4 0-15,2 3-160 0,-1-1 160 0,1 3 0 16,-2 2-144-16,1 1 144 0,-1 0 0 0,1 1 0 15,-2 2-144-15,-1-2 144 0,0 0 0 0,-2-1 176 16,0 0-32-16,0-2 0 0,-2 1 160 0,0 3 16 16,-1-4 16-16,0 1 0 0,-1 1-160 0,1-4-48 15,1 1 0-15,0 0 0 0,0-1-128 0,1-1 0 16,1-1 144-16,0-3-144 16,2-3-320-16,0-1-128 0,0-4-16 0,1-1-16 15,-5-8-2288-15,0 0-464 0</inkml:trace>
  <inkml:trace contextRef="#ctx0" brushRef="#br0" timeOffset="59390.2">19464 11585 28559 0,'-6'-10'2544'0,"2"3"-2032"0,-1 1-512 0,5 6 0 15,-3-8 2704-15,3 8 448 0,0 0 96 0,7-6 16 16,1 2-2752-16,2 1-512 0,0 0-144 0,1 1-16 16,-1-2 160-16,3 3-160 0,2 1 160 0,-1 0-160 15,0 0 160-15,2 1 0 0,0 2-144 0,1-1 144 16,0 1 0-16,1 1 0 0,-1 1 0 0,1 4 0 0,-1-1 0 0,-1 2 0 16,-2 1 0-16,-1 3 0 0,-1-2 224 0,-1 6-32 15,2-1-16-15,1 3 0 0,-3 0-48 0,1 3-128 16,0-3 192-16,1 4-64 0,1 1-128 0,0-1 128 15,1 0-128-15,-2-2 128 0,-1-1-128 0,1-2 0 16,-2-3 0-16,-2 1 0 0,-2 3 0 0,-2-6 128 16,0-1-128-16,-2 0 128 0,0-1 0 0,-3 0 0 15,-2-1 0-15,0 1 0 0,-4 0-128 0,0-1 160 16,-3 1-160-16,0 1 160 0,-2 2 176 0,-2-2 48 16,-2 1 0-16,-1 2 0 0,-1 1-208 0,-1-1-48 15,-2 0 0-15,-1-2 0 0,0 0-128 0,2-1 0 16,1-2 144-16,-1 0-144 0,2 2 176 0,2-5-48 15,-1-2 0-15,2-1 0 0,1 1-128 0,2-5-256 0,1-2 64 0,1-1 16 32,9 2-1280-32,-11-5-256 0,2 0-48 0,3-4-10080 0,1-2-2000 0</inkml:trace>
  <inkml:trace contextRef="#ctx0" brushRef="#br0" timeOffset="59874.87">19946 11138 38463 0,'-16'-1'1712'0,"5"1"336"0,1 0-1632 0,1 5-416 16,2 3 0-16,4 2 0 0,0 3 128 0,2 2-128 15,2 0 128-15,3 2-128 0,4 3 0 0,1-3 0 16,2 2-224-16,3 1 80 0,0 0 144 0,3-4 0 16,1 0 128-16,2 0-128 0,-2-3 128 0,3 0-128 15,1 0 160-15,3 3-160 0,-1 0 480 0,3 1 0 16,-1 3 0-16,1 0 0 0,0 3 192 0,1-1 32 15,-2 6 16-15,0 3 0 0,-1 1-176 0,-2 2-32 0,-2 0-16 0,-1 1 0 16,-2 1-336-16,-4 0-160 0,-3-5 160 16,-2 5-160-16,-3-4 144 0,-1 1-144 0,-1-2 128 0,-2 2-128 15,-6-3 224-15,1 1-32 0,-1 3-16 0,-1 0 0 16,-3-3-176-16,0-1 0 0,-1-1 0 0,3-2 0 16,-2-1 208-16,0-2 16 0,0-2 0 0,0-1 0 15,-1 1-96-15,-1-3-128 0,-3 0 176 0,-2-2-176 16,0 1 176-16,-1-3-176 0,2 1 160 0,-3 2-160 15,-1-1 0-15,-1-1-256 0,-1 1 16 0,-1 0 16 32,-1 0-2224-32,1 0-448 0,-3 1-96 0</inkml:trace>
  <inkml:trace contextRef="#ctx0" brushRef="#br0" timeOffset="98835.23">17976 14167 3679 0,'0'0'320'0,"0"0"-320"16,0 0 0-16,0 0 0 0,0 0 1664 0,0 0 256 15,0 0 48-15,10 4 16 0,-10-4-560 0,12 0-96 16,-2-2-32-16,1 0 0 0,-2-2-208 0,-9 4-32 16,10-4-16-16,-1 1 0 0,-9 3-32 0,11-6-16 15,-11 6 0-15,10-4 0 0,-10 4 64 0,12-3 16 16,0-1 0-16,-1 2 0 0,1-1-112 0,1 1 0 0,2-4-16 0,0 1 0 15,0 1-368-15,0 0-80 0,0-5-16 0,3 0 0 16,0 0-96-16,0 0 0 0,1-4-16 0,0-2 0 16,1 2-128-16,-2 0-32 0,-1 0 0 0,-2-2 0 15,0-4 64-15,-1 4 16 0,0-5 0 0,0 3 0 16,-4 4-96-16,2-4 0 0,-1 0-16 0,1 3 0 16,0 0-176-16,0-1 160 0,-3-2-160 0,2 2 160 15,1-5-160-15,0 3 0 0,1-1 144 0,-1 0-144 16,1-2 288-16,1 1-16 0,0-1 0 0,2 3 0 15,-2 0 32-15,2 0 0 0,0 0 0 0,1 0 0 16,-2 2-128-16,2-5-32 0,0 3 0 0,-1 0 0 16,-3 2 16-16,0-1 0 0,-3 2 0 0,1-1 0 15,-2 1 32-15,-1-2 0 0,-3 1 0 0,-1-1 0 16,-2 3 64-16,1 0 32 0,-2-1 0 0,-1-1 0 0,0 2-32 16,0 0-16-16,0-2 0 0,0 1 0 0,0 0-240 0,3 1 176 15,0 0-176-15,-1 0 160 0,2-1-160 0,0 2 0 16,0 0 0-16,-1 0 0 0,2 2 0 0,0-2 0 15,0 2 0-15,-1 2 0 0,-1 2-144 0,-1-1 144 16,-2 7 0-16,3-6 0 0,-3 6 0 0,0 0 0 16,0 0 0-16,0-11 0 0,-1 5 0 0,1 6 128 15,0 0-128-15,-4-7 144 0,4 7-16 0,-7-9 0 16,-1 5 0-16,8 4 0 0,-6-7-128 0,6 7 192 16,-11-3-192-16,4-1 192 0,0 1-192 0,7 3 0 15,0 0 0-15,0 0 128 0,-10 0-128 0,1 3 0 16,9-3 144-16,-11 5-144 0,1 0 0 0,1 2 0 15,-1-1 0-15,1 1 0 0,-1 0 0 0,-2 4 0 0,0 1 0 16,-1-1 0-16,-1 0 0 0,1 1 0 0,-1 1 0 16,-1 0 0-16,1-3 0 0,0 3 128 0,-1-3-128 0,2 1 128 15,0-2-128-15,1-1 144 0,1-2-144 0,0 1 160 16,1-2-160-16,10-5 192 0,-9 5-192 0,9-5 192 16,0 0-64-16,0 0-128 0,0 0 192 0,0 0-64 15,0 0-128-15,0 0 0 0,0 0 0 0,0 0 0 16,0 0 0-16,0 0 0 0,0 0 0 0,10-1 0 15,1-3 0-15,0 0 0 0,1 0 128 0,1-1-128 16,0-1 0-16,0-1 0 0,0 1 0 0,0-4 0 16,0 4 0-16,-1-1 0 0,0 0 0 0,-1 0 0 15,1-1 0-15,0 2 0 0,-2-1 0 0,2 1 0 16,0-2 0-16,0 0 0 0,-2-4-192 0,2 2 192 16,-1 3 0-16,1 0 0 0,1-1 0 0,0 0 0 0,2 1 0 0,-1 1 0 15,-1-1 0-15,-1 2 0 0,-3 2 0 0,0 1 0 16,1 1 0-16,-10 1 0 0,0 0-128 0,12 3 128 15,-3 1 0-15,-1 6 0 0,-8-10 0 0,8 9 0 16,-8-9 0-16,8 14 0 0,-2 3 0 0,-1-1 0 16,-2-2 0-16,0 2 0 0,-1-1 0 0,-2 1 160 15,0 1-160-15,-1-2 160 0,0 1-160 0,-1-2 192 16,2-1-192-16,-1 2 192 0,0-2-192 0,1 1 0 16,1 2 144-16,2-1-144 15,-1 4-992-15,5 2-272 0,3 2-48 0,-1-2-17408 0</inkml:trace>
  <inkml:trace contextRef="#ctx0" brushRef="#br0" timeOffset="114595.56">25875 10290 3679 0,'0'0'320'0,"0"0"-320"0,0 0 0 0,0 0 0 15,0 0 656-15,0 0 64 0,0 0 16 0,0 0 0 16,0 0 16-16,0 0 0 0,0 0 0 0,0 0 0 16,0 0 1056-16,0 0 224 0,0 0 32 0,0 0 16 15,0 0-464-15,0 0-80 0,0 0-32 0,0 0 0 0,0 0-544 0,0 0-128 16,0 0 0-16,0 0-16 0,0 0-272 0,0 0-48 16,0 0-16-16,0 0 0 0,-7-4-96 0,7 4 0 15,0 0-16-15,0 0 0 0,-7-6-96 0,0 2-16 16,7 4 0-16,-8-3 0 0,0 0 0 0,2 2-16 15,6 1 0-15,-9-6 0 0,2 5 80 0,-1-3 0 16,1 0 16-16,-1 0 0 0,-1 2 112 0,-2 1 32 16,2-1 0-16,0 1 0 0,1-2-224 0,0 2-32 15,-1 0-16-15,1 1 0 0,2 2-208 0,-2 0 128 16,-2-2-128-16,0 0 0 0,1 0 176 0,0 2-176 16,0 1 192-16,0-2-192 0,0-1 128 0,-2 1-128 15,1-1 0-15,1 2 0 0,-2-1 176 0,2 2-176 0,0-2 160 0,0 2-160 16,-1-1 304-16,0-1-48 0,1 2 0 0,9-3 0 15,-9 3 0-15,1-2 0 0,8-1 0 0,-9 3 0 16,1 0-112-16,8-3-16 0,-9 6-128 0,1-1 192 16,8-5-192-16,-9 5 0 0,3 2 0 0,6-7 0 15,-8 6 0-15,8-6 0 0,-8 7 0 0,2 1 0 16,0-2 0-16,6-6 0 0,-6 9 0 0,-1-2 0 16,7-7 176-16,-7 6-176 0,7-6 192 0,-7 9-192 15,1-1 272-15,6-8-48 0,-6 7-16 0,6-7 0 16,-5 10 112-16,0-1 32 0,5-9 0 0,-5 8 0 15,5-8-208-15,-4 10-144 0,4-10 192 0,-5 12-192 16,5-12 128-16,-3 11-128 0,0-1 0 0,3-10 0 16,-5 12 0-16,1-2 0 0,0 1 0 0,0 0 0 0,1 0 176 0,-3-1-176 15,2 1 160-15,0-2-160 0,-1 3 288 0,1-1-32 16,0 0-16-16,1-1 0 0,-1 2 0 0,0-2 0 16,0 1 0-16,0-1 0 0,0 1-48 0,0-1-16 15,0 0 0-15,0 2 0 0,-1 0-176 0,1-2 160 16,-1 1-160-16,0-3 160 0,-1 1-160 0,1 2 0 15,-1-1 144-15,-1-1-144 0,1 0 128 0,3 5-128 16,6 8 128-16,-7-13-128 0,-8-10 192 0,0 1-48 16,3 5 0-16,0 1 0 0,1-1 32 0,-1 1 0 15,0 1 0-15,0-1 0 0,1-2-176 0,-1 1 192 16,-2 1-192-16,2-1 192 0,0 0-192 0,0 0 160 16,0-1-160-16,-1 1 160 0,-2 1-16 0,3-1 0 15,-2-1 0-15,2 0 0 0,-1-2-144 0,1 1 0 0,-1 1 0 0,1-3 0 16,0 0 0-16,3 1 192 0,6-2-192 0,-9-2 192 15,-2 0-48-15,2-2 0 0,0 1 0 0,1 1 0 16,0-3-144-16,8 5 160 0,-10-4-160 0,2 0 160 16,0 0-160-16,8 4 0 0,-9-8 144 0,3 1-144 15,-1 1 0-15,2-1 0 0,0-2 0 0,1 5 128 16,4 4-128-16,-6-11 0 0,1 3 0 0,1-3 0 16,0 1 0-16,2 1 0 0,-1 0 0 0,1 0 0 15,-1-2 0-15,2 1 0 0,-1-2 0 0,2 0 0 16,0 2 0-16,3-3 0 0,0 1 0 0,-1 0 0 15,-1 1 0-15,3-4 0 0,0 2 0 0,0 0 0 16,0-1 0-16,1 1 0 0,1-4-128 0,-3 4 128 16,3 2 0-16,0 2-128 0,-1-4 128 0,1 3 0 15,-1-2 0-15,0 2 0 0,-1-2 0 0,0 3 0 0,1-2 0 16,0 2 0-16,1 0 0 0,-1 1 0 0,1 2 0 16,-6 6 0-16,9-7 0 0,-1 1 0 0,-3-1 0 0,-5 7-128 15,8-6 128-15,-8 6 0 0,11-7 0 0,-2 3-128 16,0-1 128-16,0 4 0 0,-9 1 0 0,12-4 0 15,-2 1 0-15,1 1 0 0,-1-1 0 0,-10 3 0 16,12-1 0-16,-2-1 0 0,-10 2 0 0,12-1 0 16,-12 1-176-16,12 0 176 0,-12 0 0 0,11 3 0 15,-11-3-128-15,12 4 128 0,-1 1 0 0,-11-5 0 16,0 0 0-16,10 10 0 0,-1-1 0 0,-1 0 0 16,-1 1 0-16,-7-10 0 0,9 10 0 0,-2-1 0 15,-7-9 0-15,8 11 0 0,-8-11 0 0,11 9 0 0,-11-9 0 16,9 9 0-16,-1 0 0 0,-1 0 0 0,1 0 0 0,-1-2 0 15,-1 1 0-15,2 1 0 0,4 2 0 0,-4 0 0 16,-2-1 0-16,1 1 0 0,-1 2 0 0,1-3 0 16,-2 1 0-16,0 2 160 0,-1-2-160 0,0 1 128 15,3 0-128-15,-5-2 0 0,-2-10 0 0,0 0 0 16,5 8 0-16,-5-8 0 0,8 9 0 0,-1 2 0 16,-1-2 0-16,1-1 128 0,-7-8-128 0,8 9 128 15,1 1-128-15,-3-1 128 0,1 0-128 0,-1-1 128 16,-1 1-128-16,2-1 0 0,0 1 144 0,-1-2-144 15,1 1 0-15,-7-8 0 0,7 6 0 0,1-1 0 16,-8-5 0-16,11 8 128 0,-4-3-128 0,3 1 0 16,-10-6 176-16,10 6-48 0,-10-6 0 0,10 7 0 15,1-2 0-15,-1 0 0 0,-1 0 0 0,1 2 0 16,-10-7-128-16,11 4 192 0,0 1-192 0,0 0 192 0,1-1-192 0,-1 0 0 16,-1 0 0-16,0 1 0 0,2 0 0 0,0-2 0 15,0 1 128-15,-1-3-128 0,0 4 0 0,-1-2 0 16,2 1 0-16,1-3 128 0,-1 3-128 0,0-1 0 15,-12-3 0-15,11 4 0 0,1-2 0 0,-2 1 0 16,1-1 128-16,-11-2-128 0,0 0 0 0,12 6 0 16,-2-4 0-16,-1 1 0 0,-9-3 0 0,12 2 0 15,-2 2-160-15,-10-4 160 0,0 0-256 0,12 0 32 16,-2-2 16-16,1 0 0 0,-11 2-64 0,12-2-16 16,-3-2 0-16,-9 4 0 15,10-5-224-15,-1 2-32 0,-9 3-16 0,11-1 0 16,-1-2-1280-16,-2 1-256 0,-8 2-48 0,9 0-9680 15,-1-2-1936-15</inkml:trace>
  <inkml:trace contextRef="#ctx0" brushRef="#br0" timeOffset="116179.59">26960 10382 6447 0,'0'0'576'0,"0"0"-576"16,0 0 0-16,0 0 0 0,0 0 2560 0,0 0 416 15,0 0 80-15,0 0 16 0,0 0-1408 0,0 0-256 16,0 0-64-16,0 0-16 0,0 0 208 0,0 0 64 16,-7-4 0-16,7 4 0 0,0 0-320 0,0 0-64 15,0 0-16-15,0 0 0 0,0 0-368 0,1 16-80 16,1-2-16-16,-1 2 0 0,3-2-288 0,1 3-64 16,-1 0-16-16,1 3 0 0,2 2 32 0,-1 1 16 15,-3 5 0-15,2-1 0 0,0 2 32 0,1-2 0 16,-1 2 0-16,-1-1 0 0,-2 1-144 0,1 1-32 15,1 0 0-15,-2-1 0 0,-2-3-80 0,0-1-32 16,0-1 0-16,0-3 0 0,0 1-160 0,0-3 160 0,-1-1-160 16,2 0 160-16,-1-4-160 0,0 1 128 0,0-2-128 0,2 0 128 15,-2-13-128-15,2 10-144 0,-2-10 144 0,4 11-208 32,-4-11-976-32,0 0-192 0,0 0-32 0,0 0-9920 0,8-11-1984 0</inkml:trace>
  <inkml:trace contextRef="#ctx0" brushRef="#br0" timeOffset="116629.92">26983 10342 15663 0,'-16'-13'1392'0,"7"2"-1120"0,-1-2-272 0,1-2 0 15,2-2 4128-15,2 1 768 0,0 0 160 0,2 2 16 16,2-2-3920-16,3 1-768 0,4-2-176 0,-1 1-16 0,-1 0-64 0,0 1 0 15,1 0 0-15,0 1 0 0,2-2 320 0,-2 2 64 16,1-2 16-16,1 3 0 0,-1 0 176 0,4 6 48 16,-3-3 0-16,1 4 0 0,-1-1-352 0,3 0-64 15,1 1-16-15,-1 2 0 0,0-1-144 0,1 3-48 16,1 0 0-16,2 0 0 0,3 2-128 0,1 1 0 16,2 0 0-16,-1 3 0 0,5 0 0 0,0 1 0 15,1 1 0-15,-1 1 0 0,-1 4-128 0,-1 3 128 16,1 3 0-16,-3-3 0 0,-1 5-144 0,-2 0 144 15,0 2-192-15,-3 3 192 0,0-4 0 0,-2 4 0 16,-2-1 0-16,-2 0 0 0,-4-3 0 0,0 3 0 0,0-4 160 16,-1 1-32-16,-5-1-128 0,-2-1 192 0,-1-1-64 0,-1 2 0 15,-4-5 32-15,0 2 16 0,-2-2 0 0,-1 0 0 16,-2-2 16-16,-2 1 0 0,-2 1 0 0,0 1 0 16,-3-2-32-16,0 0 0 0,-1-1 0 0,1-1 0 15,-1 0-160-15,-1-1 0 0,1-1 144 0,1-1-144 16,1-3 0-16,1-1-256 0,2-1 32 0,1-3 16 31,4-1-528-31,0-2-96 0,1-2-32 0,2-4 0 16,2-2-1824-16,3 1-352 0,1-2-80 0</inkml:trace>
  <inkml:trace contextRef="#ctx0" brushRef="#br0" timeOffset="117131.1">28103 9357 16575 0,'0'0'736'0,"0"0"160"0,-9 2-720 0,9-2-176 15,-9 1 0-15,9-1 0 0,0 0 2176 0,-8 1 416 16,0-1 80-16,8 0 16 0,0 0-1920 0,-9 3-384 0,0-1-80 0,1 2-16 16,1-2 480-16,1 0 112 0,-2 2 16 0,-1 1 0 15,0-1 48-15,0 4 16 0,0 4 0 0,-1 1 0 16,0 5-272-16,0 4-48 0,-3 7-16 0,0 2 0 15,-2 3-64-15,0 3-16 0,-2 2 0 0,0 1 0 16,0-1-192-16,0 4-32 0,0 3-16 0,0-2 0 16,-1 6-176-16,3-1-128 0,4 0 192 0,-1-2-192 15,1-4 128-15,2-2-128 0,1 0 0 0,2-5 0 16,2-2 176-16,1-3-176 0,-1 1 160 0,1-2-160 16,-1-3 128-16,1-1-128 0,0 0 0 0,5-1 144 15,-1 0-144-15,2-3 0 0,-1-2 0 0,2-2 0 16,3-1-640-16,1-2-16 15,1 1 0-15,1-3 0 0,2-1-496 0,2 1-112 0,3 0-16 0,1 0 0 16,-1 1-784-16,3 1-176 0,1-4-16 0,0-4-16 0</inkml:trace>
  <inkml:trace contextRef="#ctx0" brushRef="#br0" timeOffset="117548.36">28038 9881 23951 0,'0'0'2128'0,"0"0"-1696"0,0 0-432 0,0 0 0 16,0 0 2560-16,0 0 416 0,0 0 96 0,0 0 0 15,0 0-2176-15,0 0-432 0,-3 13-80 0,2 2-32 16,0-3-128-16,1 5-32 0,0 3 0 0,1 5 0 16,0 1 192-16,-1 3 48 0,0 1 0 0,1 1 0 15,-1 2 16-15,0-1 16 0,0 2 0 0,3 0 0 16,-2-4-96-16,1-2-32 0,-1 0 0 0,0 0 0 15,1-2-208-15,-1-2-128 0,0-1 160 0,-1-1-160 16,-1 1 128-16,2-3-128 0,0-1 0 0,1 1 144 0,-1-3-144 16,2-2 0-16,1-1 0 0,0-3-176 15,-1-2-304-15,-3-9-64 0,7 8-16 0,-7-8 0 16,0 0-1616-16,12-1-336 0,-4-6-64 0</inkml:trace>
  <inkml:trace contextRef="#ctx0" brushRef="#br0" timeOffset="117997.51">28059 9811 36511 0,'-15'-13'1616'0,"9"7"336"0,6 6-1568 0,-7-4-384 0,7 4 0 0,0 0 0 16,-1-8 144-16,1 8-144 0,3-8 160 0,2 1-160 15,1 1 144-15,1-1-144 0,-2 0 128 0,-5 7-128 16,8-6 384-16,0 1-16 0,-1 0 0 0,-7 5 0 15,0 0 208-15,12-1 64 0,-1 1 0 0,-1 1 0 16,0 0-240-16,1 2-32 0,-11-3-16 0,14 5 0 16,2 2-144-16,1 0-16 0,0 0-16 0,1-1 0 15,0 4 0-15,3 0 0 0,1 3 0 0,-1 0 0 16,3 0-176-16,-2 4 0 0,-1-3 0 0,0 3 0 16,-2 0 0-16,-1-1 0 0,-2 2 0 0,-2 3 0 15,-1-1 0-15,-1-2 0 0,-3 5 0 0,-1 2 0 16,0-3 144-16,-2 0-144 0,-2-1 160 0,0 1-160 0,-2 1 160 15,0 4-160-15,2 7 160 0,-3-3-160 0,-2-6 208 0,-3-11-48 16,-2-7-16-16,-2 1 0 0,0 5-16 0,0-3 0 16,-1 2 0-16,0 2 0 0,0-1-128 0,-2-1 160 15,0 0-160-15,0-2 160 0,-1-1-160 0,-1-1 192 16,-4 0-192-16,-1 0 192 0,0 1-192 0,-3 1 0 16,-2-2 144-16,-2 1-144 0,0 0 0 0,0 2 0 15,-1-3 0-15,3-3 128 0,2-1-128 0,3 0-256 16,1-2 64-16,4 0 0 15,1-1-272-15,3-1-64 0,9 0-16 0,0 0 0 16,0 0-1840-16,0 0-368 0,-7-9-80 0,7 9-13472 0</inkml:trace>
  <inkml:trace contextRef="#ctx0" brushRef="#br0" timeOffset="118347.76">28683 9692 26719 0,'-12'-17'2368'0,"6"7"-1888"0,-2 1-480 0,1 1 0 16,1 5 2560-16,6 3 432 0,0 0 80 0,0 0 0 15,0 0-2416-15,0 0-480 0,0 0-176 0,0 0 0 16,0 0 0-16,0 14 0 0,0 0 0 0,1 2 0 15,1-1 0-15,0 6 208 0,-2-3-32 0,3 7-16 16,-2 5 384-16,2 0 80 0,-1-7 16 0,0 6 0 0,-2 1 32 0,0 4 16 16,-2 3 0-16,2 0 0 0,-1 4-464 0,0-1-96 15,-1 2 0-15,1-3-128 16,-3 0 160-16,0-5-160 0,0-1 128 0,0-2-128 0,-1 0 0 0,1-5 0 16,2-1 0-16,-1-3 0 0,2-1-192 0,0 1-64 15,-1-4 0-15,4 1-16 16,0-6-640-16,2-3-128 0,1 1-32 0,2-5 0 15,-7-6-2048-15,11 0-400 0</inkml:trace>
  <inkml:trace contextRef="#ctx0" brushRef="#br0" timeOffset="118849.1">29057 9884 29487 0,'-5'-6'2624'0,"1"-4"-2112"0,4 10-512 0,0 0 0 16,-4-7 1424-16,4 7 176 0,-1-7 48 0,1 7 0 15,0 0-1216-15,0 0-240 0,0 0-64 0,0 0 0 16,-11 11 304-16,1-2 48 0,0 5 16 0,-1 6 0 16,-2-2 176-16,4 9 32 0,3 7 16 0,-4-1 0 15,-4 1-64-15,1-1-16 0,1 0 0 0,3 1 0 16,0 1-160-16,1-5-32 0,0-2-16 0,3-4 0 15,1 0-432-15,2-1 0 0,2 1 128 0,-2-3-128 16,0-6 0-16,2 1 160 0,4-1-160 0,1 0 160 0,-1-2-160 0,6-1 0 16,7-3-160-16,1-1 160 0,-2-2 0 0,0-1 0 15,-5-2 0-15,5-2 0 0,2-1-192 0,2-1 48 16,-1-3 16-16,2 0 0 0,0-1 128 0,1-3 0 16,0-1 0-16,1-2 0 0,-3-3 0 0,1 0 0 15,-1-1 0-15,-2-2-128 0,-1-2 128 0,0-2 0 16,-3-1 0-16,-2-2 128 0,-4 0-128 0,-2-4 192 15,0-4-64-15,-4-1 0 0,0-1-128 0,-4 2 192 16,-2-5-64-16,0 2 0 0,-1 2 64 0,-1 2 0 16,-2 4 16-16,-1 1 0 0,0 2-16 0,-2 2 0 15,1 1 0-15,-1 4 0 0,1 3-64 0,0 2-128 16,0 0 176-16,1 5-176 0,-1 1 0 0,1 1 0 16,1-1-160-16,0 2 160 0,-1 1-352 0,1 3 48 0,-1 0 16 15,9 0 0 1,-12 3-256-16,6 6-48 0,2 6-16 0,-1-5 0 15,-6-10-1424-15,11 0-272 0,-10 1-64 0,1 4-14256 0</inkml:trace>
  <inkml:trace contextRef="#ctx0" brushRef="#br0" timeOffset="119165.67">28944 10176 23903 0,'0'0'1056'0,"0"0"224"0,-5 8-1024 0,5-8-256 0,-4 13 0 0,4 3 0 0,2 3 768 0,-3-8 96 15,1-11 32-15,0 0 0 0,0 0 704 0,0 0 160 16,0 0 32-16,1 11 0 0,-1-11-416 0,8 11-80 16,1-1-16-16,2-3 0 0,2 1-256 0,4 2-48 15,4 3-16-15,2-3 0 0,-5-6-400 0,1-2-96 16,-3-2-16-16,3-2 0 0,-1-2-192 0,0-1-64 15,-2-1 0-15,1-7 0 0,-2-8-192 0,2 5 0 16,0 1 0-16,0 1-160 0,-1 3-192 0,-2 0-32 16,1 2-16-16,-1 3 0 15,0-3-448-15,-1 1-96 0,0-1-16 0,-1 1 0 16,-1-1-2752-16,-1 2-576 0</inkml:trace>
  <inkml:trace contextRef="#ctx0" brushRef="#br0" timeOffset="119965.62">29508 9373 3679 0,'0'0'320'0,"-6"-3"-320"0,-1-2 0 0,-1 0 0 15,2-2 4608-15,1 1 864 0,5 6 160 0,-4-8 48 16,-1 0-3760-16,-1 2-768 0,6 6-128 0,-5-8-48 15,5 8-16-15,-4-9 0 0,0 0 0 0,4 9 0 16,-2-7-80-16,2 7-32 0,0 0 0 0,0 0 0 16,0 0 16-16,0 0 0 0,8 7 0 0,-1 2 0 15,-7-9-288-15,7 13-48 0,1 0-16 0,-2 1 0 16,-1 2 32-16,3 0 0 0,1 4 0 0,1 1 0 0,-4 4-192 16,6 6-32-16,3 6-16 0,-2-2 0 0,-3-2 0 15,0-1 0-15,2 2 0 0,1 4 0 0,1 1-128 0,0-2-32 16,0-4 0-16,-1 1 0 0,-3-1-144 0,-1 1 128 15,-2 0-128-15,-3 0 128 0,-2-1 48 0,2 7 0 16,0-1 0-16,0 2 0 0,-3-3-176 0,-1 0 128 16,-1-5-128-16,0-6 128 0,-5-9 32 0,0 2 0 15,-2 2 0-15,-1 0 0 0,-2 2-160 0,1 2 192 16,-2 1-192-16,1 11 192 0,-2 8-384 0,-2 2-80 16,0-4-16-16,-1-5 0 15,-1-6-272-15,-1-3-48 0,-2-9-16 0,2 1 0 16,1 1-1008-16,-3-2-208 0,-3-1-32 0,2-5-15136 0</inkml:trace>
  <inkml:trace contextRef="#ctx0" brushRef="#br0" timeOffset="120434.31">30251 10213 28959 0,'0'0'1280'0,"-9"-6"272"0,3 1-1232 0,6 5-320 0,-9-4 0 0,9 4 0 0,0 0 592 0,0 0 64 16,-8-2 16-16,8 2 0 0,0 0-96 0,0 0-32 15,-8 0 0-15,8 0 0 0,-6 7 176 0,2 3 48 16,4-10 0-16,-3 19 0 0,0-1 144 0,2 2 48 16,0 0 0-16,-2 2 0 0,3 1-208 0,3 5-48 15,1 0 0-15,-4 2 0 0,-3-4-192 0,2 3-64 16,1 5 0-16,1 2 0 0,4 2-240 0,-1-1-48 15,-1 2-16-15,-1-7 0 0,0 0-144 0,-1-4 160 0,-1-3-160 0,1-1 160 16,-1-6-160-16,-1-5 128 0,1-13-128 0,-3 8 128 16,1 2-128-16,2 3-144 0,0 3 144 0,-1-3-208 31,1-13-432-31,0 0-96 0,-4 10-16 0,1-2 0 16,3-8-1456-16,-5 5-288 0,5-5-64 0,0 0-16 15,0 0-528-15,0 0-96 0</inkml:trace>
  <inkml:trace contextRef="#ctx0" brushRef="#br0" timeOffset="120850.5">30225 10095 11055 0,'0'0'480'0,"-6"-9"112"0,-2-3-464 0,3 2-128 0,0 2 0 0,3 2 0 0,2 6 6256 16,3-7 1232-16,2-3 240 0,2 3 48 0,-1-1-6336 0,1 1-1264 15,-1-3-176-15,-1 3-192 0,-1-4 192 0,2 2 192 16,0 1-48-16,2 2 0 0,0-1 128 0,1-1 32 16,1 3 0-16,1 0 0 0,-2 1-48 0,1 1 0 15,-1-1 0-15,4 3 0 0,3 1-256 0,0 1 0 16,-1 2 128-16,1 2-128 0,1 3 0 0,0 3 0 16,0-1 0-16,0 3 0 0,-2 0-128 0,1 3 128 15,-2 5 0-15,3-2-144 0,0 5 144 0,-2-4-128 16,-2 3 128-16,1-1-128 0,-2 1 128 0,-2-1 0 0,-3-1-144 0,-2-2 144 15,-2-1 0-15,-2-1-144 0,-2-3 144 16,-2-1 0-16,-2-1 0 0,-2 2 0 0,-3-2 128 0,-2 0-128 16,-2-2 272-16,-1 2-32 0,1 1-16 0,-4-1 0 15,-6-2 16-15,0 2 0 0,-1-2 0 0,0 1 0 16,-1-2-240-16,0 0 0 0,0-1 0 0,1-3 0 16,2-1-272-16,2 0-48 0,1-2-16 0,2 2 0 31,1-4-704-31,1-2-144 0,1 2-32 0,2-2 0 15,1 0-2112-15,12 2-448 0</inkml:trace>
  <inkml:trace contextRef="#ctx0" brushRef="#br0" timeOffset="121267.62">31231 9318 10127 0,'0'0'896'0,"0"0"-704"15,0 0-192-15,0 0 0 0,-4-5 4672 0,4 5 912 16,0 0 176-16,-9 3 48 0,1-1-4016 0,1 2-816 15,-1 3-144-15,-1-1-48 0,-1 5-176 0,-2 0-32 0,2 0-16 0,-2 3 0 16,-1 4-48-16,-1 3 0 0,-3 3 0 0,1 7 0 16,0 6-16-16,-1 3-16 0,0 0 0 0,0 2 0 15,0 0-112-15,1 1-32 0,0 0 0 16,0 0 0-16,2-3-80 0,2 3-32 16,2 0 0-16,1 2 0 0,1 2-48 0,1-7-16 0,2-1 0 0,1-2 0 15,2-4-160-15,2 0 0 0,1 0 0 0,1-6 128 16,2-1-128-16,2-1 0 0,-1 0 0 0,4-6-176 31,0 1-272-31,1-2-48 0,2-2-16 0,3-1 0 16,0-2-400-16,2-1-96 0,1 0-16 0,2-2 0 0,1 1-1968 0,1-5-400 15</inkml:trace>
  <inkml:trace contextRef="#ctx0" brushRef="#br0" timeOffset="121787.19">31433 9773 24879 0,'0'0'2208'16,"-9"-1"-1760"-16,-1 1-448 0,1 3 0 0,0-1 2112 0,0 2 320 15,1-1 80-15,0 5 16 0,-1-2-1776 0,0 1-368 16,-1 3-64-16,1 0 0 0,-2 6 0 0,-1-2 0 0,1 3 0 0,0 3 0 16,1-1 192-16,-2 6 32 0,-2 3 16 0,2 2 0 15,0 6 32-15,2-3 16 0,-1-2 0 0,2 0 0 16,1 1-256-16,3-4-48 0,3 1-16 0,0-2 0 16,2-2-144-16,4 0-16 0,4 0-128 0,-3-10 192 15,-1-4-192-15,1-2 0 0,2 0 0 0,2 0 0 16,1 0-160-16,2-2 160 0,0-1-128 0,2-4 128 15,2-2 0-15,0 0 0 0,1-2 0 0,1 0-128 16,0-2 128-16,0-3 0 0,-1-2 0 0,1 0 0 16,-1-3 128-16,-1 0-128 0,-2 1 128 0,1-2-128 15,-2-4 208-15,-1-2-16 0,-2-1-16 0,0-4 0 16,-6 9 48-16,0-2 16 0,0-3 0 0,-1-1 0 16,-2-8-112-16,0 3-128 0,-1 2 176 0,0-5-176 0,-2-18 208 15,-2 9-64-15,-3 7-16 0,-1 5 0 0,1 5-128 0,-1 1 0 16,-1 2 0-16,0 3 128 0,-1-4-256 0,1 8-64 15,0-1-16-15,0 1 0 0,0 1 32 0,1 0 16 16,0-1 0-16,2 1 0 0,1-1 16 0,-1 2 0 16,6 9 0-16,-4-9 0 15,2-1-672-15,-1 0-128 0,1 1-16 0,2 9-16 16,0 0-2784-16,0 0-544 0</inkml:trace>
  <inkml:trace contextRef="#ctx0" brushRef="#br0" timeOffset="122031.69">31221 10179 7359 0,'0'0'656'0,"0"0"-528"0,0 0-128 0,0 0 0 16,3 11 6464-16,5 0 1280 0,4-3 240 0,1-2 48 15,0 1-6464-15,1-1-1296 0,0-1-272 0,2 1 0 16,1 0 0-16,-1-2 0 0,-2-1 0 0,2-1 0 15,1 0 0-15,-1-1 0 0,0-1 0 0,0 0 0 16,1 0 0-16,0 0 0 0,0 0 0 0,1 0 0 16,0 0 0-16,0 0 0 0,1 1 144 0,0-2-144 31,2 0-1056-31,-3-3-288 0,-5-5-48 0,0-2-16 0</inkml:trace>
  <inkml:trace contextRef="#ctx0" brushRef="#br0" timeOffset="122500.57">31658 9348 28223 0,'-12'-13'1248'0,"12"13"256"0,-2-8-1200 0,2 8-304 0,-1-11 0 0,1 2 0 16,0 9 768-16,0 0 80 0,0 0 32 0,0 0 0 15,6-8-464-15,-6 8-96 0,7-6 0 0,-7 6-16 16,0 0 160-16,0 0 48 0,10-2 0 0,-10 2 0 16,0 0 480-16,12 6 96 0,1 6 32 0,-5 0 0 15,-8-12-336-15,5 14-64 0,0 2-16 0,3 3 0 16,0 1-320-16,2 3-80 0,2 4-16 0,2 4 0 15,3 3 0-15,3 1 0 0,1 1 0 0,1 1 0 16,0-2-32-16,1-1-16 0,2-4 0 0,0 3 0 16,0-3-112-16,-5 0 0 0,-1-6-128 0,-5 4 192 15,-2 0-64-15,-4 1-128 0,-3-4 176 0,-3 0-176 16,-2-2 272-16,-2 3-48 0,-2 0-16 0,-3-1 0 16,0-2 16-16,-4 1 0 0,-1-1 0 0,1 2 0 15,-2-1-32-15,0-5-16 0,1 1 0 0,-1-2 0 0,-1 0-176 16,0-1 160-16,1-4-160 0,2 2 160 15,-1-2-352-15,0 0-80 0,1 0-16 0,0 0 0 16,-2-4-1184-16,1 1-256 0,1-2-32 0,-2 1-10800 16,-2-2-2160-16</inkml:trace>
  <inkml:trace contextRef="#ctx0" brushRef="#br1" timeOffset="165165.41">10136 15725 9215 0,'0'0'816'0,"0"0"-656"0,0 0-160 0,3 11 0 0,-3-11 4960 0,7 16 960 16,0 0 192-16,1 3 32 0,-1-2-4208 0,-2 4-848 15,0 0-160-15,0 4-32 0,1 2-352 0,-3 4-64 16,0 3-16-16,1 4 0 0,1 4-272 0,-1-3-64 15,0-3-128-15,-1-2 192 0,-1-1-192 0,1 1 0 16,-2-2 0-16,2 1 0 0,-2 0 128 0,0 1-128 16,-1-5 0-16,0 1 0 0,0-1 0 0,2 1 0 15,0-1-208-15,-2 2 64 16,-2 0-1024-16,-1-2-208 0</inkml:trace>
  <inkml:trace contextRef="#ctx0" brushRef="#br1" timeOffset="165848.88">10069 15639 11055 0,'0'0'976'16,"-10"-3"-784"-16,4-2-192 0,1 0 0 0,5 5 3824 0,0 0 720 16,-4-9 128-16,3-1 48 0,1 1-3296 0,0-1-656 15,-2-1-128-15,2 2-16 0,0-2 0 0,2 0 0 16,0-1 0-16,2-2 0 0,1-3-64 0,2-1-16 16,-2 1 0-16,2-1 0 0,-1-2-48 0,3 2-16 15,2-2 0-15,0 2 0 0,1-3-16 0,4 2 0 16,1-2 0-16,0 2 0 0,0 1-48 0,1 1-16 15,0 2 0-15,2-2 0 0,0 4-144 0,1 0-48 0,1 4 0 16,1 1 0-16,-1 1-208 0,-1 2 128 16,1 5-128-16,1 1 0 0,1 3 0 0,1 1 0 0,-2 1 0 0,0 3 0 15,0 1 0-15,-1-1 0 0,3 3 0 0,-1 4 0 16,0-3 0-16,1 5 0 0,-1 0-128 0,-1 2 128 16,-4-2 0-16,1 2 0 0,-2-1 0 0,-1 1 0 15,-4-1 0-15,0-1 0 0,-1 1 0 0,-2-4 0 16,-2 2 0-16,-2 4 128 0,1 0-128 0,-4-1 0 15,-5-2 144-15,1-1-144 0,-3 1 128 0,-3-2-128 16,0-1 144-16,-4 2-144 0,-2-2 160 0,-4 0-160 16,-1 0 0-16,-2-1 0 0,0 0 0 0,-5-2 0 15,-3 1 0-15,1 0 0 0,-2-1 0 0,2 0-160 16,-3-1 16-16,0 2 0 0,1-4 0 0,2 2 0 16,1-1 144-16,1-1-208 0,2 1 80 0,2-3 128 0,0 0-128 0,3-2 128 15,1 0 0-15,2 2 0 0,2-6-352 0,3 2 0 16,10-3 0-16,-10 2 0 15,10-2-1520-15,-10 2-304 0,1-2-64 0</inkml:trace>
  <inkml:trace contextRef="#ctx0" brushRef="#br1" timeOffset="166481.31">11653 14639 19871 0,'0'0'880'0,"0"0"176"0,0 0-848 0,0 0-208 15,0 0 0-15,-4-7 0 0,4 7 1296 0,-4-5 224 16,4 5 32-16,0 0 16 0,-5-9-384 0,5 9-80 16,-10-4-16-16,3-1 0 0,7 5-128 0,-11-4-16 15,1 0-16-15,-1 3 0 0,1 1-192 0,-1 1-32 16,0 2-16-16,-2 0 0 0,0 4-160 0,-2 1-16 16,-2 1-16-16,-1 3 0 0,-1 2-208 0,-1 3-32 15,-1 4-16-15,0 2 0 0,-1 3-16 0,-1 3 0 16,-3 2 0-16,-2 4 0 0,1 3 80 0,2 1 16 15,0 2 0-15,2-2 0 0,1-1-32 0,1 0 0 16,0-2 0-16,4 2 0 0,3 2-112 0,3 2-32 16,2 0 0-16,4 1 0 0,2-2-144 0,3 1 128 0,2-1-128 15,2-1 128-15,1-1-128 0,3 0 0 0,2-2 0 0,3-1 128 16,0-3-128-16,3 1 0 0,-1-2 0 0,4 2 128 16,0-1-352-16,5-2-80 0,2-4-16 0,-2-2 0 31,0-1-528-31,-1-5-112 0,0-2-32 0,0 0 0 15,0-4-1344-15,1-1-272 0,1-2-48 0,-3-3-6752 0,0-2-1344 0</inkml:trace>
  <inkml:trace contextRef="#ctx0" brushRef="#br1" timeOffset="166881.34">11826 15147 12895 0,'0'0'1152'0,"-9"3"-928"16,1-1-224-16,8-2 0 0,-9 6 2512 0,9-6 464 16,-9 2 96-16,9-2 0 0,-8 7-1344 0,8-7-288 0,-7 10-48 0,2-1-16 15,0 2 96-15,-1 2 32 16,2 0 0-16,0 5 0 0,-2 0-240 0,1 6-48 0,3 4-16 0,0 2 0 16,1 3-480-16,2 0-80 0,2 2-32 0,0 0 0 15,-1 2-400-15,2-2-80 0,-1-1 0 0,-1-2-128 16,1 1 128-16,-2-2-128 0,1 2 0 0,1 1 0 15,-1-1 0-15,-1-1 0 0,-1-4-160 0,1 0 160 32,-1-2-1008-32,3-5-80 0,1-4 0 0,1-4-10400 0,-1-4-2080 0</inkml:trace>
  <inkml:trace contextRef="#ctx0" brushRef="#br1" timeOffset="167381.87">11574 15055 13823 0,'0'0'1216'0,"0"0"-960"16,-1-10-256-16,2 1 0 0,3 0 4352 0,2 1 832 15,1 1 176-15,2 0 16 0,1 1-4096 0,0 0-816 16,0 1-160-16,1 1-48 0,-11 4 288 0,16 0 48 16,-2 2 16-16,0 0 0 0,-1 2-32 0,2 1 0 15,-1 3 0-15,3 2 0 0,1 2-304 0,2 3-64 16,-1-2-16-16,1 4 0 0,1 0-48 0,-2 1-16 0,-2-1 0 0,-1 1 0 16,1 2-128-16,0 2-144 0,0-3 144 0,0 3-208 15,-2 6 208-15,2 0 0 0,1 4 0 0,-1-1 0 16,-2-1 192-16,-1-1-32 0,-1-5 0 0,0 3 0 15,0 1-16-15,-1-4 0 0,-2-1 0 0,1-1 0 16,-1-2-144-16,-2 1 0 0,-1-4 0 0,-2-2 0 16,-1 0 0-16,-2-1 0 0,1 2 0 0,-4-3 0 15,-3-3 0-15,-2 1 128 0,-1-2-128 0,-2 0 192 16,-5-3-64-16,-1 1-128 0,-3-1 192 0,-2 1-64 16,0-2-128-16,0 0 192 0,-4-1-192 0,1 0 192 15,-1-1-192-15,1-1 192 0,1 0-192 0,-4 0 192 16,-2-2-192-16,1 0 0 0,1-1-192 0,1 0 192 15,0-1-640-15,4 1 0 0,3 0 0 0,2-2 0 16,3 2-1984-16,2-3-416 0,1 1-80 0,10 3-16 0</inkml:trace>
  <inkml:trace contextRef="#ctx0" brushRef="#br1" timeOffset="167849.1">12304 14842 6447 0,'0'0'576'0,"0"0"-576"0,0 0 0 0,0 0 0 15,0 0 5872-15,0 0 1056 0,10 7 224 0,-3-1 32 16,-7-6-4800-16,11 9-960 0,-2 0-192 0,-1 4-32 15,1 3-368-15,-1 0-80 0,0 5-16 0,-1-1 0 0,1 7-272 0,0 1-48 16,0 3-16-16,-2 2 0 16,0 1-80-16,-1 5-32 0,0 4 0 0,-1 3 0 0,-1 3 96 0,0 2 32 15,1-1 0-15,-1 1 0 0,-3 1-416 0,0-3 0 16,0 1 0-16,0-1 0 0,-1-4 0 0,2 3 0 16,-1 3 0-16,1-4 0 0,2-4 0 0,0 0 0 15,-1 1 0-15,3-5 0 16,-1-4-368-16,0-2-144 0,0-6-48 0,0-2 0 15,1-4-1296-15,0-4-256 0,2-3-48 0</inkml:trace>
  <inkml:trace contextRef="#ctx0" brushRef="#br1" timeOffset="168634.37">13441 15121 7359 0,'0'0'656'0,"0"0"-528"15,0 0-128-15,2-9 0 0,-1 0 4480 0,2 1 880 16,0-1 160-16,1 1 48 0,-4 8-3712 0,3-10-752 16,-2-1-144-16,-1 3-16 0,0 8-368 0,-2-6-64 15,2 6 0-15,0 0-16 0,-7-1-16 0,-2 1 0 0,-1 2 0 0,-1 3 0 16,1 1-208-16,-2 1-32 0,-1 4-16 0,-1 1 0 15,-3 1-80-15,0 1-16 0,-2-1 0 0,0 3 0 16,-2 1 0-16,3 3 0 0,0-1 0 0,1 4 0 16,0 5 192-16,2-1 48 0,1 4 0 0,1 2 0 15,4-2-32-15,2 4 0 0,2 1 0 0,1 0 0 16,0-1-160-16,3 2-48 0,1-1 0 0,1-2 0 16,2-1-128-16,-1-1 0 0,5-4 0 0,1-1 128 15,2-2-128-15,1-2 0 0,0-6 0 0,4 0 0 16,0-1 0-16,2-6-144 0,-1-2 144 0,4-3-208 15,0-2 208-15,1-4 0 0,1-3 0 0,1-2 0 16,-1-3 0-16,0-1 160 0,0-2-160 0,0-1 192 0,-1-4-32 16,-1-1 0-16,-3-2 0 0,-2 0 0 0,-2-4 144 15,0 1 16-15,-4-1 16 0,-1-2 0 0,-3-1-128 16,-2-3-16-16,-3-3-16 0,-1-1 0 0,-2-5-48 0,-1 0-128 16,-1 1 192-16,-1-2-64 0,-2 1-128 0,-1 2 0 15,-1 3 0-15,0 6 0 0,0 3 0 0,-1 4-176 16,-1 1 48-16,2 2 0 0,-2 2-32 0,2 3 0 15,-1 0 0-15,2 3 0 0,1 3-64 0,1 2-16 16,0 0 0-16,7 5 0 16,0 0-608-16,0 0-128 0,0 0-32 0,0 0-10256 15,-4 13-2048-15</inkml:trace>
  <inkml:trace contextRef="#ctx0" brushRef="#br1" timeOffset="168933.84">13177 15457 13823 0,'0'0'1216'0,"0"0"-960"0,0 0-256 0,0 0 0 16,0 0 2624-16,0 0 464 0,0 0 112 0,7 6 0 15,-7-6-1808-15,11 5-368 0,-11-5-80 0,12 8-16 16,-1-2 96-16,-1 1 32 0,-3-2 0 0,1 1 0 15,-8-6-32-15,11 8 0 0,-2 0 0 0,1 1 0 16,-1-1-160-16,0 0-32 0,1 0-16 0,-1 0 0 16,1-1-496-16,1 0-80 0,0-3-32 0,2 0 0 15,0 0-208-15,3 0 0 0,2 1 128 0,0-3-128 16,1-2-320-16,2 0-96 0,-1-2-32 0,1-2 0 16,-1-4-2256-16,1 0-464 0,1-2-96 0,0-1-10528 15</inkml:trace>
  <inkml:trace contextRef="#ctx0" brushRef="#br1" timeOffset="169416.52">13530 14669 23727 0,'0'0'1040'0,"0"0"240"0,-8-4-1024 0,8 4-256 0,-10-4 0 0,10 4 0 16,0 0 768-16,-9-4 128 0,9 4 0 0,-11-4 16 15,11 4 304-15,0 0 48 0,0 0 16 0,0 0 0 16,-8-1 208-16,8 1 48 0,0 0 16 0,0 0 0 16,0 0-480-16,0 0-112 0,12 18 0 0,0 0-16 15,-2 3-464-15,5 4-96 0,2 2 0 0,2 5-16 16,2 0-112-16,4 3 0 0,1 2-16 0,2 1 0 0,2 2-96 0,0 0-16 16,2 5 0-16,-1 0 0 0,0 2-128 15,-1 3 0-15,0 1 0 0,-1-2-176 0,-3 0 176 0,-2-3 0 16,-4 0 128-16,-1 0-128 0,-4-10 0 0,-2 1 0 15,-1-1 0-15,-4-2 0 0,-3-1 0 0,-1-2 0 16,-1-2 0-16,-2-1 0 0,-1 0 0 0,0-1 0 16,-1 2 0-16,-2-4 0 15,-2-2-368-15,0-2-144 0,-5-2-16 0,-1 2-16 16,-4-8-1648-16,0 3-336 0,-1-2-64 0</inkml:trace>
  <inkml:trace contextRef="#ctx0" brushRef="#br1" timeOffset="169842.41">14446 15373 23951 0,'0'0'1056'0,"0"0"224"0,0 0-1024 0,0 0-256 16,0 0 0-16,10-7 0 0,3 1 3216 0,2 0 592 16,2 3 112-16,4 0 32 0,1 2-2944 0,2 1-592 15,-2 0-112-15,3 2-32 0,-1 2-80 0,5 0-32 16,2 0 0-16,3 1 0 0,3 3-160 0,-1-1 0 16,0-2 0-16,-1 0 128 0,1 4-128 0,1 0 0 15,-1-1 0-15,-4 0-176 16,-5 0-448-16,-2-2-80 0,-6 1-32 0,-1-5 0 15,2 2-1792-15,-6-1-352 0,-2-3-80 0</inkml:trace>
  <inkml:trace contextRef="#ctx0" brushRef="#br1" timeOffset="170123.34">14585 15675 35423 0,'0'0'1568'0,"10"-4"320"0,2 0-1504 0,3 0-384 0,4 1 0 0,2-1 0 0,2 2 416 0,3 1 16 16,2 1 0-16,0 0 0 0,1 3 0 0,1-1 0 15,0 1 0-15,1 1 0 0,-1-2-240 0,0 2-64 16,-1 0 0-16,-2 0 0 0,-2-1-128 0,0-1 0 15,-2 2 0-15,-2 0 128 16,-3-1-1232-16,-1-2-256 0,0-1-48 0,-1 0-14560 0</inkml:trace>
  <inkml:trace contextRef="#ctx0" brushRef="#br1" timeOffset="170654.03">16798 15134 14735 0,'0'0'1312'0,"0"0"-1056"16,3-9-256-16,-3 9 0 0,0 0 3024 0,0 0 560 15,0 0 96-15,0 0 32 0,0 0-2224 0,0 0-432 16,0 0-96-16,0 0 0 0,8 9-224 0,-3 3-32 16,-1 1-16-16,-1 5 0 0,-2-3-96 0,0 7-16 15,0 4 0-15,-1 5 0 0,2 2-208 0,-1 2-48 16,-1 0-16-16,1 0 0 0,1 2-304 0,0 1 128 15,0 5-128-15,-2 0 0 0,-2-4 160 0,1-3-160 16,-2-1 128-16,3-1-128 0,-2 3 0 0,0-5 0 0,1 0-144 0,0-4 144 16,1-2-320-16,0-2 32 0,1-3 16 0,0-2 0 31,1-4-1248-31,-1-6-240 0,-1-9-48 0</inkml:trace>
  <inkml:trace contextRef="#ctx0" brushRef="#br1" timeOffset="171084.34">16652 15154 35935 0,'-4'-7'3200'16,"3"-2"-2560"-16,1-1-512 0,5-1-128 0,5-1 608 0,0-1 96 15,0-1 32-15,3-4 0 0,2 1-608 0,-1-1-128 16,-1-1 0-16,0 2 0 0,0 3 0 0,-1-2 0 15,2 1 0-15,2 3 0 0,0 0 0 0,2 3 0 16,0 0 128-16,2 0-128 0,-1 5 0 0,2-2 0 16,-1 0 0-16,-2 4 0 0,-1-1 256 0,0 0-64 15,-2 3 0-15,1 2 0 0,-2-2-16 0,1 2-16 16,-2 2 0-16,0 2 0 0,-1 0-160 0,1 2 0 16,0 4 0-16,1 1 0 0,0 4 0 0,1 0 0 15,-2 2 0-15,1 2 0 0,-1 1 0 0,0-1 0 16,-1 0 0-16,-2 0 0 0,-1-2-160 0,0 2 160 15,-2-5 0-15,-3 1-144 0,-3 0 144 0,-1-2 0 16,0 1 0-16,-2 0 0 0,-2-2 0 0,-3 0 0 0,-2 1 0 0,0-2 0 16,0 0 0-16,-3-3 0 0,-4 1-144 0,-1-2 144 15,2-2 0-15,-3 0 0 0,-3-3 0 0,-1 0 0 16,-2 0-320-16,1-2 16 0,-1 0 0 0,1-2 0 31,-1 0-240-31,1-2-48 0,1 1-16 0,2-2 0 16,-1 1-496-16,3-5-112 0,1-1 0 0,1 1-13664 0</inkml:trace>
  <inkml:trace contextRef="#ctx0" brushRef="#br1" timeOffset="171636.67">17895 14446 10127 0,'0'0'896'0,"0"0"-704"0,0 0-192 0,0 0 0 15,0 0 3808-15,0 0 736 0,0-8 128 0,0 8 48 16,0 0-2848-16,2-7-560 0,-2 7-112 0,0 0-32 16,3-10-208-16,-3 10-32 0,0 0-16 0,0 0 0 15,0 0-160-15,0 0-48 0,0 0 0 0,0 0 0 16,0 0-128-16,0 0-16 0,0 0-16 0,0 0 0 15,0 0-192-15,-9 8-32 0,0 4-16 0,-2 2 0 16,1 3-48-16,-1 4 0 0,0 2 0 0,-4 2 0 16,-2-4 80-16,1 5 16 0,-1 1 0 0,1 3 0 15,-1 4-144-15,-1 5-16 0,-1 3-16 0,3 1 0 16,-1 0-176-16,1 0 128 0,0 0-128 0,2 0 128 16,1-3-128-16,1 0 0 0,0-1 0 0,2-1 0 15,0 1 0-15,2-2 0 0,4-1 0 0,1-2 0 16,3-2 160-16,3-2-160 0,2-2 192 0,3-2-192 0,1 0-128 0,3-4-144 15,2-3-32-15,3 2 0 16,3-3-400-16,4-2-64 0,4-3-32 0,2-1 0 16,2 2-528-16,0-6-96 0,-1-3-32 0,1-2-9424 15,1 1-1904-15</inkml:trace>
  <inkml:trace contextRef="#ctx0" brushRef="#br1" timeOffset="172218.25">18223 14688 17503 0,'0'0'1552'0,"0"0"-1232"0,0 0-320 0,0 0 0 16,0 0 2640-16,0 0 480 0,-6-5 80 0,6 5 32 16,0 0-2336-16,0 0-480 0,-11 0-96 0,1 4 0 15,-3-3 112-15,0 7 16 0,-1 4 16 0,1 3 0 16,1 5-48-16,0 0-16 0,-1 4 0 0,1 5 0 0,2-2-16 0,1 1 0 15,1-1 0-15,1 1 0 16,1-1 32-16,-1 4 0 0,2 3 0 0,0-3 0 0,0 2-208 0,1 0-32 16,1-1-16-16,1 1 0 0,-1-6-160 0,2 3 0 15,1-2 0-15,2 0 0 0,1-2 144 0,1-4-144 16,1-2 160-16,3-4-160 0,0-5 128 0,2 0-128 16,1-5 0-16,0-2 144 0,2-4-144 0,2-4 0 15,0 2 144-15,1-5-144 0,0-3 144 0,-1-2-144 16,0-2 192-16,-2-3-192 0,-2-2 192 0,0-1-64 15,-3-3 0-15,-1 0-128 0,0 0 384 0,-2-1-48 16,-1 1 0-16,0-1 0 0,1-2 112 0,0 0 0 16,-2-1 16-16,0-1 0 0,-3-2-288 0,0 0-176 15,0-2 192-15,0 2-192 0,-2 2 0 0,1 4 0 16,-3-4 0-16,0 5 0 0,0 1 0 0,0-1-176 0,-1 2 32 0,1 2 0 31,-1 2-384-31,1 3-80 0,1 2-16 0,1 1 0 16,-2 2-1088-16,4 9-208 0,-4-7-64 0,4 7-13200 0</inkml:trace>
  <inkml:trace contextRef="#ctx0" brushRef="#br1" timeOffset="172443.18">18059 15073 11055 0,'0'0'976'0,"0"0"-784"0,-8 9-192 0,3 0 0 0,5-9 4592 0,0 0 864 15,-1 11 176-15,1-11 48 0,4 10-3936 0,-4-10-784 16,6 10-144-16,-6-10-48 0,9 12-256 0,-1-1-48 16,-8-11-16-16,12 9 0 0,0-3-32 0,-1-1-16 15,1 1 0-15,2 0 0 0,2-5-272 0,-2 1-128 16,3 0 128-16,2 1-128 0,-2-2 0 0,-1 1 0 16,1-1 0-16,2 0 0 15,-1-2-2336-15,-2-2-448 0</inkml:trace>
  <inkml:trace contextRef="#ctx0" brushRef="#br1" timeOffset="172819.25">18643 14412 14735 0,'0'0'1312'0,"0"0"-1056"0,0 0-256 0,0 0 0 16,4 13 3584-16,-1 4 672 0,-1 4 128 0,0-2 32 0,-2 0-2832 15,0 4-560-15,-2 6-128 0,1 3 0 0,0 3-128 0,-1 3 0 16,1 5-16-16,0 6 0 0,1 0-352 0,0-1-64 16,-2 1-16-16,2-5 0 0,-1 0-176 0,1-3-144 15,-1-5 192-15,2 1-192 0,0-1 128 0,2 2-128 16,-2 1 0-16,1-2 0 0,-1-2-144 16,2 0-96-16,-2-4-16 0,2-1 0 15,0-2-2464-15,1-2-496 0</inkml:trace>
  <inkml:trace contextRef="#ctx0" brushRef="#br1" timeOffset="173169.49">18959 14622 12895 0,'0'0'1152'0,"0"0"-928"0,-4 10-224 0,1 2 0 15,2 2 3536-15,1 3 672 0,0 3 128 0,1 2 16 16,3 5-2640-16,0 5-544 0,0-1-96 0,1 3-32 15,0 0-368-15,2 1-80 0,-1-1-16 0,2 4 0 16,1-2-272-16,3 1-64 0,1 0-16 0,-1-1 0 0,-2-2-224 0,1-1 0 16,-1 0 128-16,-1-2-128 0,-1-2 0 0,-1-3-240 15,-2-2 48-15,0-2 16 16,0-8-1936-16,0 0-384 0,1-3-64 0</inkml:trace>
  <inkml:trace contextRef="#ctx0" brushRef="#br1" timeOffset="173589.02">18890 14665 35247 0,'0'0'1552'0,"0"0"336"0,-6-7-1504 0,6 7-384 0,0 0 0 0,0 0 0 16,9-6 608-16,1 1 48 0,0 1 16 0,-10 4 0 15,10-2-672-15,1 1 0 0,1-2 0 0,-2 2 0 16,-10 1 0-16,13-2 0 0,0 2 0 0,1 2 0 16,2 2 0-16,2 3 0 0,2 3 0 0,1-1 0 15,1 0 0-15,0 3 0 0,3 1 0 0,0-1 0 16,-2 6 0-16,2-1 0 0,-2 2 0 0,1 1 0 16,-2-2-128-16,-1 3 128 0,0 0 0 0,-2 1 0 15,0 2 0-15,-3 0 0 0,0 4 0 0,-2-2 0 16,-1-1 0-16,-1-2 0 0,0-2-144 0,-3-1 144 15,-2-1 0-15,-2-2-128 0,-1-1 128 0,-3-2 0 16,0 0-256-16,-2-1 64 0,-3 0 16 0,-1 2 0 0,0-1 176 0,-4-1-192 16,-4-1 192-16,-2 0-192 0,1 1 192 15,-3 0 0-15,-3-2 0 0,-2 1 128 0,-1-1-128 0,-1-1 0 16,1 0 128-16,-1 0-128 0,2-1 128 0,0-1-128 16,0-2 128-16,2-1-128 0,1 0 0 0,0-2 0 15,2-4 0-15,3-1 0 16,2 1-1504-16,2-7-320 0,1-1-64 0,1-3-16 0</inkml:trace>
  <inkml:trace contextRef="#ctx0" brushRef="#br1" timeOffset="174121.9">19273 14249 28447 0,'0'0'1264'0,"0"0"256"0,0 0-1216 0,0 0-304 0,0 0 0 0,-1 14 0 0,1 1 1024 0,2-1 160 15,3 3 32-15,2-1 0 0,1 4-640 0,0-3-112 16,-1 3-16-16,4-1-16 0,2 5 48 0,4 2 16 15,6 1 0-15,-2 1 0 0,1-2-144 0,2 1-32 16,2-1 0-16,0 3 0 0,-1-4-192 0,1 2-128 16,2 2 128-16,2-1-128 0,0 0 0 0,-1 1 128 15,-2-2-128-15,1 2 0 0,-2-2 192 0,-3 3-48 16,-2 3 0-16,0-1 0 0,-5 2-144 0,-5-3-176 16,-1 1 48-16,-3-5 0 0,-3 2 128 0,-4-3 0 15,-2 1 0-15,-2 2 0 0,-4-2-256 0,-2 1 48 0,-3 0 0 0,-2 1 0 16,0-3-112-16,-1-3 0 0,0-2-16 0,1 0 0 31,-5 1-1136-31,2-3-240 0,-2-4-32 0,1-4-7792 0,0-4-1536 0</inkml:trace>
  <inkml:trace contextRef="#ctx0" brushRef="#br1" timeOffset="174471.06">20298 15069 37151 0,'-8'16'1648'0,"4"-6"336"0,-1 3-1600 0,1 4-384 16,1 0 0-16,2 5 0 0,2 2 368 0,0 3-16 15,1 3 0-15,-1 5 0 0,-1-1-352 0,1 0 0 16,-1 1 0-16,3 0 0 0,0-1 0 0,-1 3 0 16,-1-1 0-16,2 1 0 0,0-5 0 0,1 0 0 15,-2-2 0-15,-1-2 0 0,1-3 0 0,-1-1-192 16,0-4 32-16,1 0 0 15,-1-2-1760-15,0-2-336 0,1-6-80 0</inkml:trace>
  <inkml:trace contextRef="#ctx0" brushRef="#br1" timeOffset="174873.84">20210 15029 29487 0,'0'0'2624'0,"3"-14"-2112"0,-2-2-512 0,4 1 0 16,3 1 2544-16,4 0 400 0,0-1 64 0,1 0 32 16,1 0-2368-16,0 2-480 0,-1-2-192 0,4 0 176 0,2 0-16 0,-1-1 0 15,1 3 0-15,0 0 0 0,-4 2-160 0,2 4 0 16,2 0 0-16,0 3 0 0,-1 4 0 0,-1 4 0 16,-1 3-176-16,1 2 176 0,-2 2 0 0,1 1-160 15,0 2 160-15,-2 1 0 0,0-1-128 0,1 2 128 16,-1-1 0-16,0 1 0 0,0 1 0 0,-3-1 0 15,0 2 0-15,-2 0 0 0,-3 3-128 0,0-4 128 16,-1-1 0-16,-3 1 0 0,0-4-176 0,-2 0 176 16,-2 0-160-16,0 1 160 0,-1-1 0 0,-2-2 0 15,-2-1 0-15,0 0 0 0,-4 0 0 0,-2-1 0 16,-3 1 0-16,1 2 0 0,-2-2 0 0,-3 1 0 16,-3-1-144-16,-2 1 144 0,-1-2 0 0,0-2 0 0,0 0 0 15,0-2 0-15,-2-2 0 0,4-1 0 16,1-2 0-16,3-1 0 15,0-3-368-15,2 0-32 0,1-1-16 0,4-1 0 16,0-4-3104-16,1 1-640 0</inkml:trace>
  <inkml:trace contextRef="#ctx0" brushRef="#br1" timeOffset="175240.98">21432 14167 33343 0,'0'0'1472'0,"0"0"320"0,0 0-1440 0,0 0-352 0,0 0 0 0,0 0 0 0,0 0 400 0,0 0 16 15,0 0 0-15,0 0 0 0,-3 14-128 0,-2 0-32 16,-5-1 0-16,-2 4 0 0,-4 2 240 0,-1 5 32 15,0 4 16-15,-1 3 0 0,-3 2-112 0,0 3-32 16,0 2 0-16,-1 1 0 0,0 2 32 0,1 3 0 16,0-1 0-16,3 6 0 0,3 2-176 0,0 3-16 15,1 1-16-15,1-3 0 0,1 0-64 0,3-3-16 16,2 0 0-16,1-5 0 0,-2-1-144 0,4 0 128 16,0 1-128-16,0-1 128 0,0 2-128 0,4-8 0 15,4-3 0-15,2-2 0 0,-1 0-240 0,4-7-128 16,3-4-16-16,2 0-16 15,0-8-368-15,5 0-64 0,0-3 0 0,5-3-16 16,2-1-2832-16,5-4-560 0,2-4-112 0</inkml:trace>
  <inkml:trace contextRef="#ctx0" brushRef="#br1" timeOffset="175556.87">21639 14641 7359 0,'0'0'656'0,"0"0"-528"0,0 0-128 0,-5 12 0 0,1 0 6288 0,3 1 1232 15,1 2 240-15,2 2 48 0,1 3-5888 0,-1 3-1168 16,1 1-240-16,-2-1-64 0,2 3 128 0,0 2 0 15,-1-2 16-15,1 3 0 0,-1 1-160 0,1 0-48 16,1-2 0-16,-1 1 0 0,-2 0-224 0,1 1-160 16,1-3 192-16,0 0-192 0,-2 1 0 0,2-1 0 15,-1-3 0-15,1-1 0 16,-2-3-544-16,2-1-112 0,2-6-32 0,0 0 0 16,0-2-1744-16,-5-11-368 0,7 6-64 0,-7-6-11328 0</inkml:trace>
  <inkml:trace contextRef="#ctx0" brushRef="#br1" timeOffset="175938.04">21573 14511 36335 0,'0'0'1600'0,"-4"-9"352"0,4 9-1568 0,0 0-384 0,0 0 0 0,0 0 0 16,0 0 416-16,0 0 0 0,0 0 0 0,0 0 0 15,11-1-416-15,-11 1 0 0,11 5 0 0,-1 1 0 16,-10-6 176-16,13 9-48 0,-1-1-128 0,-2 1 192 16,1 0-32-16,1 2-16 0,-1-2 0 0,4 3 0 15,0-1-144-15,1 3 0 0,-2 0 144 0,3 3-144 16,2-2 0-16,-1 5 0 0,0 1 0 0,0 2 0 16,-1 3 0-16,-1 3 0 0,0 2 0 0,-3 1 0 15,-3-1 0-15,-1 2 0 0,-1-3 0 0,-3-2 0 0,-1 1 0 0,-1-3 0 16,-1 0 128-16,-2-4-128 0,0-1 0 0,-1-1 0 15,-3-2 0-15,-1-2 0 0,-2-2 0 0,1-1 0 16,-2-1 0-16,-1-2 128 0,-2-2 64 0,0 0 0 16,-2-2 16-16,0 1 0 0,-2-2 0 0,1 1 0 15,-2-2 0-15,-1 0 0 0,-1-1-352 0,0 0-80 16,-2-1-16-16,1 1 0 16,-1 1-592-16,3-4-128 0,3 0-32 0,0-3-10192 15,-1 0-2032-15</inkml:trace>
  <inkml:trace contextRef="#ctx0" brushRef="#br1" timeOffset="176412.42">22097 14184 6447 0,'0'0'272'0,"6"-8"80"0,-1-1-352 0,1 0 0 0,-6 9 0 0,0 0 0 15,-2-12 3392-15,2 12 592 0,0 0 128 0,-9-7 32 16,-3 3-2736-16,-2 3-528 0,-4 4-112 0,-2 1-32 16,-1 1 272-16,1 1 48 0,-1 1 16 0,1 2 0 15,2 3-80-15,2-2-16 0,3 3 0 0,3 0 0 16,1 2 48-16,2-1 0 0,2 2 0 0,2 2 0 0,2 1-240 0,4 4-32 15,1-1-16-15,2 3 0 0,1 2-240 0,3 3-48 16,2 0-16-16,2-1 0 0,0-1-32 0,3 1 0 16,2 1 0-16,0 0 0 0,1-3-144 0,1 2-16 15,0-2-16-15,-1 5 0 0,3 0-96 0,-1 1-128 16,-1-1 176-16,1 1-176 0,0-3 128 0,0 0-128 16,-1-1 0-16,1-1 0 0,-1-2 0 0,-2-1 128 15,1-1-128-15,-3 0 0 0,-3 0 0 0,1 2 0 16,-2 0 0-16,0 0 0 0,-2 0-208 0,1 2-160 15,-1 2-16-15,-4 2-16 16,0 1-608-16,-3-2-112 0,-3-2-32 0,-1 1 0 16,-4 0 336-16,-4 0 64 0,-5 0 16 0,-2-3 0 0,-2-1 320 0,-1-2 64 0,1 0 16 0,-3-1-14384 15</inkml:trace>
  <inkml:trace contextRef="#ctx0" brushRef="#br1" timeOffset="177238.61">16027 16284 24879 0,'-6'-4'2208'0,"4"1"-1760"0,2 3-448 0,0 0 0 15,0 0 2128-15,0 0 352 0,0 0 64 0,13-6 16 16,-1-1-2048-16,-1 2-384 0,-11 5-128 0,21-5 0 16,-1 1 0-16,1 0 176 0,-1 0-176 0,4 0 160 15,1 0 176-15,-1-1 48 0,2 0 0 0,4 0 0 16,4-3 32-16,5 3 16 0,3 0 0 0,6 1 0 0,3 0 0 0,4 2 0 15,4-3 0-15,1 1 0 16,-2-2-240-16,6-1-32 0,5-1-16 0,10 5 0 0,5 1 16 0,4 1 0 16,0-4 0-16,5 1 0 0,1 0-160 0,5 4 128 15,4 1-128-15,-3-1 128 0,-3-1-128 0,2 1 0 16,2 1 0-16,5 1 0 0,1-2 0 0,-1-2 0 16,-1 1 0-16,2-2 0 0,3 6 192 0,-2-3 16 15,-3-4 0-15,4 3 0 0,1 1-16 0,3 0 0 16,0 0 0-16,0-2 0 0,-3 0-192 0,3 2 144 15,5 2-144-15,-5-2 128 0,-5-2-128 0,4 2 0 16,3 2 0-16,-3 0 0 0,-4-1 0 0,1-2 0 0,-1-1 0 16,0 1 0-16,0 0 0 0,-2-2 0 0,-8-2 0 0,-1 2 0 15,3 1 0-15,-3-2 0 0,0 0 0 16,-6-3 0-16,-6-3 0 0,1 2 0 0,0 2 0 0,1-2 0 16,-2-1 0-16,-7 0 0 0,-6-3 0 0,-2 1 0 15,-1 1 0-15,0 1 128 0,1-2-128 0,-7 2 128 16,-3 0-352-16,-6 1-80 0,-7 1-16 0,-8 1 0 31,-5 2-1984-31,-5 0-384 0,-3 2-96 0,-7-3-16 0</inkml:trace>
  <inkml:trace contextRef="#ctx0" brushRef="#br1" timeOffset="177973.9">18192 17053 9215 0,'0'0'816'0,"1"13"-656"16,-2-1-160-16,1 2 0 0,3 2 5648 0,-2 4 1104 15,0 0 224-15,2 3 32 0,1-1-5440 0,0 4-1088 16,1 4-224-16,-1 0-32 0,-2 4-32 0,1 5-16 16,0 1 0-16,-1 6 0 0,0-1-176 0,-2 4 160 15,0 0-160-15,-2-1 160 0,0-3-160 0,0-5 0 16,0-1 0-16,-1 0 0 0,-1-6-192 0,2 1 48 0,-1 0 0 16,2-3 0-1,-1-2-224-15,4-4-32 0,0-5-16 0,4-3 0 16,-1-1-448-16,0-4-96 0,0-3 0 0,-5-9-16 15,0 0-2288-15,11 0-448 0</inkml:trace>
  <inkml:trace contextRef="#ctx0" brushRef="#br1" timeOffset="178440.06">18135 16876 22111 0,'0'0'1968'15,"0"0"-1584"-15,5-11-384 0,0 0 0 0,2-1 2240 0,0 0 352 16,3 1 80-16,-1 0 16 0,-1-3-1712 0,2 1-336 16,0 0-64-16,1-2 0 0,1 1 288 0,-1 1 64 15,0 0 16-15,-1 1 0 0,2 0-176 0,0 1-16 16,1-2-16-16,0 1 0 0,-2 2-224 0,4 0-64 15,-1 3 0-15,2 0 0 0,1 1-288 0,0 3-160 16,1 0 160-16,1 3-160 0,1 3 0 0,1 2 0 16,0 2 0-16,0 2 0 0,1 3-128 0,0 2-32 15,0 2 0-15,0 0 0 0,0 1-16 0,1 2 0 0,-1-1 0 16,-1 0 0-16,-1 0 32 0,0 1 0 0,0-1 0 0,-3-1 0 16,-3 1-48-16,-1-1-16 0,-1 4 0 0,-3-3 0 15,-4 0-16-15,0-1 0 0,-3 2 0 0,-4-2 0 16,-2 1 80-16,-1 0 16 0,-1-1 0 0,-5 0 0 15,-2 1 128-15,-3 0-128 0,-3 3 128 0,-2 0-128 16,-2-5-192-16,-2 1-16 0,-5-4-16 0,0-1 0 16,0-2 192-16,2 2 160 0,1-8-208 0,1 1 80 15,0 1 128-15,4-2 0 0,0-1 128 0,2-3-128 16,0 0 0-16,5-4 144 0,1-1-144 0,0-2 0 31,1 1-1072-31,2-5-320 0,0 0-64 0,5-2-8448 0,2 0-1680 0</inkml:trace>
  <inkml:trace contextRef="#ctx0" brushRef="#br1" timeOffset="178992.28">19530 16250 11055 0,'0'0'480'0,"0"0"112"0,0 0-464 0,0 0-128 0,0 0 0 0,0 0 0 16,0 0 3088-16,0 0 608 0,0 0 112 0,0 0 32 15,-7 12-2304-15,1-3-464 0,6-9-96 0,-7 12-16 16,1-1 496-16,0 0 80 0,0-1 32 0,-2 3 0 15,-1 0-544-15,-2 4-128 0,0 3 0 0,-2 1-16 16,-3 4-352-16,-2 1-64 0,-2 1-16 0,1 6 0 0,-3-2-112 0,-1 4-16 16,4-2-16-16,1 2 0 0,-1 0-144 0,1 3-32 15,1 1 0-15,1 4 0 0,2 3-128 0,1-2 0 16,1 0 144-16,2 1-144 0,2-1 0 0,3-1 0 16,0-4 0-16,3-1 0 0,5-4 0 0,2-2-160 15,3 0 160-15,4 0-208 0,1-3-48 0,4 0 0 16,2-1 0-16,2-2 0 15,0 0-480-15,2-2-96 0,4-5-32 0,-4-2-10208 16,1-2-2032-16</inkml:trace>
  <inkml:trace contextRef="#ctx0" brushRef="#br1" timeOffset="179574.05">19891 16559 19343 0,'0'0'1728'0,"-11"5"-1392"0,0 1-336 0,0-3 0 16,1 1 2768-16,2 2 496 0,0 0 80 0,2 1 32 15,-2 0-2288-15,-1 3-464 0,-2 3-96 0,1-3-16 0,-1 3 240 0,2 0 32 16,-1-1 16-16,-1 2 0 0,-2 3-112 0,3 1-32 16,0 6 0-16,0 3 0 0,1 3-240 0,0 3-48 15,-1 5-16-15,-1 1 0 0,2 0-352 0,1-3 0 16,1 1 0-16,3-2 128 0,1 0-128 0,2-5 0 15,2-4 0-15,2 0 0 0,1-1 0 0,1-3 0 16,1 2 0-16,2-6 128 0,0 0-128 0,1-3-128 16,1 0 128-16,2-2-192 0,1-4-128 0,2 1-16 15,0-4-16-15,3-1 0 16,2-3-64-16,0-2-16 0,-1-2 0 0,2-3 0 0,0-1 240 0,-2-4 64 16,-2 1 0-16,2-4 0 0,-1 2 384 0,-3-1 64 15,0-5 32-15,-2-1 0 0,0-3 224 0,-1 0 32 0,-3-1 16 0,-1-2 0 16,-2-2-160-16,-1-1-16 0,-1-3-16 0,-1-3 0 15,-2-3-96-15,-1-1-16 0,-1-3 0 0,0 1 0 16,-3 0-144-16,0 3-48 0,0 4 0 0,-1 3 0 16,-3 0-128-16,1 2 0 0,1 1 0 0,1 1 0 15,-2 2 0-15,0 3 0 0,0 2-128 0,0 4 128 16,1-2-256-16,0 4 32 0,1 0 0 0,0 3 0 31,0 3-592-31,0-1-112 0,-2 2-32 0,2 1 0 16,0 2-2080-16,5 2-416 0,0 0-96 0</inkml:trace>
  <inkml:trace contextRef="#ctx0" brushRef="#br1" timeOffset="179854.11">19711 16976 2751 0,'0'0'256'0,"0"0"-256"16,0 0 0-16,6 9 0 0,-6-9 5968 0,11 11 1152 16,-3-3 240-16,-1-1 32 0,1 0-5344 0,0 0-1088 15,-8-7-192-15,12 7-64 0,0 1-192 0,1-4-64 16,0 1 0-16,2 1 0 0,4-1-96 0,1 1-32 16,3-1 0-16,0 1 0 0,2-2-128 0,0-1-48 15,-1 3 0-15,0 0 0 0,-2-3-144 0,0 1 0 0,0 0 0 0,1-2 0 31,-4-2-656-31,-1 2-112 0,-2-1-32 0,-2-2-9152 0,1-2-1824 16</inkml:trace>
  <inkml:trace contextRef="#ctx0" brushRef="#br1" timeOffset="180292.08">20171 16289 20159 0,'0'0'896'0,"0"0"176"0,0 0-864 0,0 0-208 15,0 0 0-15,0 0 0 0,9 9 768 0,-2 0 96 16,-7-9 32-16,6 11 0 0,-1 2 560 0,-1 1 112 15,0 1 32-15,0 3 0 0,-1 3 64 0,2 1 0 16,3 1 16-16,2 1 0 0,2 1-368 0,1 1-80 16,1 1-16-16,2 0 0 0,2-2-496 0,2 3-96 15,1-2-32-15,0 1 0 0,-1 0-384 0,0-1-80 16,-2 1 0-16,1-1-128 0,-3 0 128 0,1 2-128 16,0 1 0-16,0 4 0 0,-1-3 0 0,0 2 128 15,-1 1-128-15,-2-1 0 0,-2 0 160 0,-2-2-160 0,-3 1 128 16,0 0-128-16,-3-1 0 0,-1 0 0 0,-2-5 0 0,-3 0 0 15,-2 1 128-15,-2-1-128 0,0-2 128 16,-3-1-128-16,1-1 128 0,0 1-128 0,1-2 128 0,-1-3-128 16,-1-2 0-16,-1-2 0 0,0-1 0 0,-2-1 0 31,-2-5-960-31,-2-2-256 0,0-4-64 0</inkml:trace>
  <inkml:trace contextRef="#ctx0" brushRef="#br1" timeOffset="185745.7">7456 15266 33407 0,'-10'-12'1472'0,"4"6"320"0,2-2-1440 0,3 3-352 16,1 5 0-16,1-6 0 0,3 0 448 0,-4 6 0 15,7-7 16-15,-1 2 0 0,-6 5-464 0,0 0 0 0,0 0 0 0,0 0 0 16,0 0 0-16,0 0 0 0,0 0 0 0,-6 10 0 15,-3 2 272-15,-3 6-32 0,-4 5-16 0,-2 1 0 16,0 8 416-16,-3 4 64 0,-3 1 32 0,-2 2 0 16,-4 4 288-16,-3 4 64 0,-5 2 16 0,-3 6 0 15,-3 4-336-15,-3 6-80 0,-5 5-16 0,-3 5 0 16,-2-1-32-16,-6 4-16 0,-3 2 0 0,-2 4 0 16,1 2-288-16,4-1-48 0,1-4-16 0,4-4 0 15,2-8-272-15,3-2 128 0,4-7-128 0,2-3 0 16,4-2 0-16,5-6 0 0,6-4 0 0,3-5 0 31,1-4-640-31,6-3-16 0,0-7-16 0,4 0 0 16,2 2-2160-16,2-9-432 0</inkml:trace>
  <inkml:trace contextRef="#ctx0" brushRef="#br1" timeOffset="186147.2">6056 15618 36863 0,'-24'-13'1632'0,"11"6"336"0,2 1-1584 0,3 3-384 16,8 3 0-16,0 0 0 0,0 0 1680 0,0 0 256 0,17 5 48 0,2 3 16 15,3 1-1616-15,1 2-384 0,-1 2 0 0,2 0 0 16,3 0 0-16,-1 4 144 0,2 0-144 0,-2 5 192 16,-2 5 0-16,-1 2 16 0,1 4 0 0,-1 2 0 15,-1 4 256-15,-1-1 48 0,-1 1 16 0,3 0 0 16,1-1 0-16,1 0 0 0,1-2 0 0,4 2 0 16,3 1-160-16,4 0-48 0,1 1 0 0,6-3 0 15,7-1-80-15,1-3-32 0,2-2 0 0,3-1 0 16,3-1-64-16,5-2-16 0,3-1 0 0,1 1 0 15,-1-1-128-15,-3 1 0 0,-2 2 144 0,-5 2-144 16,0 3 0-16,-6 2 0 0,-7 6-192 0,-3 1 64 16,-2 7-416-16,-7-1-80 0,-8 2-16 15,-4 2-14080-15,-6 5-2816 0</inkml:trace>
  <inkml:trace contextRef="#ctx0" brushRef="#br2" timeOffset="202259.64">23566 7348 27695 0,'0'0'1216'0,"0"0"272"0,0-10-1184 0,3 1-304 16,-3 9 0-16,6-9 0 0,1 2 960 0,-7 7 144 16,10-8 32-16,-1 2 0 0,0-1-352 0,-1 2-64 15,-8 5-16-15,0 0 0 0,8-8-464 0,-2 0-112 0,-6 8 0 0,6-6-128 16,-6 6 256-16,0 0-48 15,0 0-16-15,0 0 0 0,-7-7 368 0,-2 5 64 0,-1 2 16 0,-2 0 0 16,-2 4 0-16,-3 2 16 0,-3 2 0 0,-3 4 0 16,-1 2-160-16,-2 6-48 0,-4 2 0 0,0 4 0 15,-1 1-144-15,-1 2-48 0,1-2 0 0,3 3 0 16,0-2 128-16,2 0 0 0,0 2 16 0,1 0 0 16,2-5-208-16,2 1-64 0,1 3 0 0,2-3 0 15,-4 0-128-15,0 1 0 0,-2 1 0 0,1 3 0 16,-1-1 0-16,1 0 0 0,-2 1 128 0,2-1-128 15,-2-1 0-15,3-2 0 0,1 1 144 0,1-1-144 16,-1 1 208-16,2-5-16 0,-1 0-16 0,3 0 0 16,2-4-176-16,2-1 192 0,0-1-192 0,1-1 192 0,2 0-64 15,-1-3 0-15,1-3 0 0,1-2 0 0,-1-3 0 0,4 0 0 16,-1 2 0-16,7-7 0 16,0 0-128-16,-9 2 0 0,9-2 0 0,0 0 0 15,-8-1 144-15,8 1-144 0,0 0 160 0,0 0-160 0,-4-13 160 0,2 1-160 16,2 1 160-16,0-1-160 0,1 2 160 0,3-4-160 15,0 4 160-15,0-3-160 0,0-3 144 0,-2 2-144 16,0-2 128-16,0 1-128 0,1-2 0 0,1 0 0 16,-3 0 128-16,3 1-128 0,0 2 0 0,0 1 0 15,0 1 0-15,0 0 0 0,-2-1 0 0,1 2 0 16,0 0 0-16,-2 2 0 0,0 0 0 0,-1 9 0 16,3-9 0-16,-3 9 0 0,2-9 0 0,-2 9 0 0,6-8 0 0,-6 8 0 15,0 0 0-15,0 0 0 16,0 0-144-16,0 0 144 0,0 0 0 0,0 0 0 0,0 0 0 0,6 14 0 15,-1 2 0-15,-3 0 0 0,-2 0-128 0,0 4 128 16,0 3 0-16,-2 0 0 0,0 1 0 0,-1 2 0 16,1 1 0-16,-1-1 0 0,0 1 0 0,-1-4 0 15,0 1 0-15,2-3 0 0,-1-3 0 0,2-2 0 16,0-2 0-16,1-4 0 0,2 1 0 0,-2-11 0 16,0 0 0-16,7 9 128 0,-7-9-128 0,9 7 192 15,-9-7 0-15,12 2-16 0,-12-2 0 0,14-1 0 16,0 0-176-16,-1-5 160 0,0 1-160 0,2 0 160 15,0-2-160-15,2 1 192 0,0-2-192 0,4 0 192 16,1-1-192-16,4-1 0 0,2-2-192 0,6 4 192 16,6 3-1776-1,6 0-224-15,2-4-48 0</inkml:trace>
  <inkml:trace contextRef="#ctx0" brushRef="#br2" timeOffset="-211378.75">21222 8599 3679 0,'0'0'160'0,"-7"-7"32"0,0 3-192 0,-3 0 0 0,1 2 0 0,0-1 0 15,-1-1 4528-15,-1 0 848 0,2 0 192 0,0 0 16 16,0-1-3808-16,0 0-768 0,1-2-160 0,3 2-16 16,0-1-384-16,-1-1-64 0,1-1 0 0,1 2-16 15,2-2-192-15,-1-1-48 0,-1 0 0 0,0-3 0 16,0 2 240-16,-1-3 32 0,-1 1 16 0,-2 0 0 16,-3-4 288-16,0 1 48 0,-2 3 16 0,-2-2 0 15,0-1 48-15,-2 2 16 0,-2-1 0 0,-2-3 0 16,-2 1-224-16,0-1-32 0,-2 1-16 0,-1-1 0 15,0 1-176-15,-2 0-16 0,1 1-16 0,-1 2 0 16,1 0-96-16,0 1-32 0,-1-1 0 0,2 0 0 0,0 0-224 0,-2 1 176 16,-2-4-176-16,2 2 160 0,1-6-160 0,-1 5 160 15,0 0-160-15,-2 1 160 0,0 1-160 0,-2 0 0 16,1 0-160-16,1 0 160 0,0 0 0 0,0 0 0 16,-1 2 0-16,0 2 0 0,-1 0 0 0,1 3 128 15,0-1-128-15,-3 1 160 0,-3-2-160 0,1 0 128 16,-2 2-128-16,-1 0 128 0,-1 1-128 0,-1 0 0 15,-1-2 0-15,2 3 0 0,0 1 0 0,-2 0 0 16,-2-4 0-16,-1 2 0 0,-2 3 0 0,2-1 128 16,0 0-128-16,0 1 0 0,-2-2 144 0,2 3-144 15,2 2 160-15,2-1-160 0,-2-3 144 0,2 2-144 16,2 1 128-16,-3 0-128 0,-1 3 128 0,0-1-128 0,2 1 0 0,-2-1 128 16,-3 1-128-16,0-2 0 0,2 2 144 0,0 3-144 15,-1 1 0-15,-2-3 0 0,-1 1 0 0,-1-1 128 16,-3 0-128-16,2 0 0 0,2 0 0 0,2 1 128 15,2-1-128-15,1 0 176 0,1 1-176 0,2-2 192 16,1 0 32-16,-1 0 16 0,-1 0 0 0,2-1 0 16,-2 4-240-16,1 0 0 0,-1 1 0 0,2 0 0 15,0 2 0-15,-1 1 0 0,-3 0 0 0,0 0 0 16,0-2 0-16,0 1 0 0,-2 1 0 0,1 0 0 16,1 0 0-16,-3 1 0 0,2-1 0 0,0 2 0 15,1-3 0-15,0 2 0 0,-2-1 0 0,2-2 0 16,0-2 0-16,0 3 0 0,1 1 0 0,3 0 0 15,-1-2 0-15,1 1 0 0,1-1 0 0,0 1 0 16,2 0 128-16,-2 0-128 0,1-2 0 0,1-1 0 0,-1 2 0 0,1-1 0 16,-1 0 0-16,1 2 0 0,-2-1 0 0,3 4 0 15,1 1 0-15,-1 1 0 0,0 2 0 0,-1-3 0 16,0-1 0-16,1 3 0 0,2 1 0 0,1 1 0 16,-5-3 0-16,2 2 0 0,-2 1 0 0,5 1 0 15,-1-1 0-15,1 0 0 0,0 0 0 0,0 1 0 16,-1-3 0-16,2 2 0 0,-1-3 0 0,1 2 128 15,1-3-128-15,0 1 0 0,0 3 0 0,3-1 0 16,1-3 0-16,0 0 0 0,1-2 0 0,0 1 0 16,0 1 0-16,2-4 0 0,-1 2 0 0,2 0 0 15,0 3 0-15,-1-1 0 0,-1 0 0 0,1 0 0 16,1 0 0-16,1 1 0 0,1 2 0 0,-1 1 0 0,-2-2 0 0,2 2 0 16,0 0 0-16,0 1 0 0,0-1 0 0,1 0 0 15,0 0 0-15,2 0 0 0,-1 0 0 0,1 0 0 16,-1 0 0-16,0-1 128 0,0-3-128 0,-1 1 0 15,1 0 0-15,-1-1 0 0,-1 0 128 0,2 2-128 16,-1-5 0-16,1 2 176 0,0 0-176 0,2-1 160 16,0 1-160-16,3-1 0 0,-1 0 0 0,0 0 0 15,1-2 0-15,1 1 0 0,-2 1 144 0,2 0-144 16,0 1 0-16,0 1 0 0,0 2 0 0,0 3-128 16,2 1 128-16,-3-2 0 0,-2-2 0 0,-1-2 0 15,-2-2 0-15,2 2 0 0,-1 2 128 0,0-2-128 16,-2 1 0-16,2 1 0 0,-3-1 0 0,2-1 0 15,0-3 0-15,2 1 0 0,-1-1 0 0,1 2 0 16,0-3 0-16,2 2 0 0,0-1 0 0,2 2 128 0,3-5-128 16,1 1 128-16,1 1-128 0,1-2 128 0,2-1-128 0,0 2 0 15,5-8 128-15,-5 9-128 0,1 1 176 0,1 0-48 16,3-10 0-16,-2 9 0 0,-1 0-128 0,0 0 0 16,3-9 0-16,-2 11 0 0,-1-3 0 0,3-8 0 15,-2 10 0-15,-1-2 0 0,3-8 0 0,-4 9 0 16,4-9 0-16,-1 7 0 0,1-7 0 0,0 0 128 15,0 0-128-15,0 0 192 0,0 0-192 0,0 0 0 16,0 0 144-16,0 0-144 0,0 0 192 0,0 0-16 16,0 0-16-16,-2-7 0 0,0-3-16 0,2-1 0 15,0 1 0-15,0-1 0 0,0 0-144 0,0-2 192 16,0-1-192-16,-1-1 192 0,-1 0-192 0,2 2 128 16,-1-6-128-16,1 3 128 0,0-1-128 0,0 3 0 15,1-4 0-15,2 1 128 0,-2-1-128 0,2-1 0 0,-2-2 0 0,0 4 0 16,2 2 0-16,0 0 0 0,-1 1 0 0,1 2 0 15,-1-1 0-15,2 4 0 0,-4 9 0 0,4-8 0 16,-4 8 0-16,0 0 0 0,0 0 0 0,0 0 0 16,0 0 0-16,0 0 0 0,0 0-144 0,0 0 144 15,0 0-128-15,0 0 128 0,2 13-192 0,-4 0 192 16,0-1 0-16,-1 1-128 0,-1 3 128 0,0-2 0 16,-1 3 0-16,0 1-192 0,0 1 192 0,1-1-160 15,-3-1 160-15,3 2 0 0,-1-2 0 0,1 3 0 16,1-2 0-16,1 3 0 0,-1-3 0 0,3 1 0 15,0-1 0-15,0 1 0 0,0 0 0 0,-1 1 0 16,0-3 0-16,-1 0 0 0,1-1 0 0,0 0 0 0,-2-2 0 0,2-5 0 16,1-9 0-16,-1 11 0 15,1-11 0-15,0 0 0 0,0 0 128 0,0 0-128 0,0 0 160 0,0 0-32 16,6 9-128-16,-6-9 192 0,12 1 48 0,0-2 0 16,-1-2 0-16,4-1 0 0,2 0-96 0,3-1-16 15,3-1 0-15,3-1 0 0,1-2-128 0,3 1 0 16,1 0 0-16,1-1 128 0,-1 0-128 0,1-3-176 15,2 1 48-15,-1 0 0 16,-2 2-1536-16,-1 4-320 0,-1 5-48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20:27:25.496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12883 7441 25791 0,'-21'-13'2304'0,"-2"0"-1856"16,-3 0-448-16,2 0 0 0,4 4 1536 0,3 1 224 15,2-3 32-15,5 4 16 0,1 1-1424 0,2 0-384 16,1-1 0-16,2 1 0 0,1-1 144 0,3 7-144 15,-1-8 0-15,1 8 144 0,0-5-144 0,0 5 0 16,0 0 0-16,0 0 0 0,0 0 0 0,0 0 0 16,0 0 0-16,0 0 0 0,-7-4 0 0,7 4 0 15,0 0 0-15,0 0 0 0,0 0 352 0,0 0 32 16,0 0 16-16,16-1 0 0,2-3 288 0,6 3 48 16,3-3 16-16,6 4 0 0,5-1-176 0,5 1-48 15,6 0 0-15,6 0 0 0,2 1-224 0,3 0-48 16,0-1-16-16,5-1 0 0,3 5-240 0,1-2 176 0,2 2-176 15,-2 0 160-15,-1-1-160 0,1-1 0 0,1 0 0 0,3-2 128 16,0-2-128-16,4 2 0 0,4 0 0 0,0 0 0 16,-1-1 0-16,4-1 128 0,2-4-128 0,3 1 0 15,1 0 0-15,-2-3 0 0,-2 2 128 0,-1-1-128 16,0 2 0-16,-1-2 0 0,0 1 144 0,-3-1-144 16,-4 5 192-16,-3-1-16 0,-1-1-16 0,-1 3 0 15,-3 1-32-15,-1 4 0 0,-3-4 0 0,-3 2 0 16,-4 0-128-16,-5 0 0 0,-5 2 144 0,-2-1-144 15,-3-2 0-15,-4 2 0 0,-4-1 0 0,-3 1 128 16,-6-2-128-16,-4-1 0 0,-3 0 0 0,-3-1 0 16,-4-3 0-16,0 1 0 0,-12 3 0 0,9-2 0 15,-9 2 0-15,0 0 0 0,0 0 0 0,0-11 128 0,0 11-128 16,-6-7 144-16,-1 0-144 0,-2 3 160 0,-2 1-160 0,-2 1 0 16,-4-1 0-16,-2 3 128 0,-4-2-128 0,-1 2 0 15,-4 0 0-15,-2 0 0 0,-1 0 0 0,-2 2 0 16,-4-2 0-16,-4 3 0 0,-2 2-176 0,-4 0 176 15,-2 2-128-15,-4-2 128 0,1 0 0 0,0-2-160 16,0 1 160-16,0-2 0 0,1 0 0 0,0 0 0 16,-1 0 0-16,-1 0 0 0,-5 1 0 0,3-1 0 15,-1 0 0-15,-1-2 0 0,0-2 0 0,-2 1 0 16,-1-1 0-16,-4 2 0 0,-4 0 0 0,-2 1 0 16,-3 1 0-16,-1 1 0 0,1 0 0 0,-2-1-128 15,-2 1 128-15,-2 1 0 0,-3 0 0 0,-2 0 0 16,1 1 0-16,2-1 0 0,3 1 0 0,1-2 0 15,3-3-128-15,3 1 128 0,5 0 0 0,3 2 0 0,4 1 0 0,6 0 0 16,3-2 0-16,5 1 0 0,2-3 0 0,5 1 0 16,4 0 0-16,3 1 0 0,3-2 0 0,5 0 0 15,3 2 0-15,5 0 0 0,3 0 0 0,12-2 0 16,0 0 0-16,0 0 0 0,0 0 0 0,0 0 0 16,13 5 0-16,5-1-128 0,4-1 128 0,5-2 0 15,1-1 0-15,7 2 0 0,8-4 0 0,6 1 0 16,5-2 0-16,6 1 0 0,4-1 0 0,5 1 144 15,6-2-144-15,3 0 0 0,3 0 0 0,5-1 0 16,5-2 0-16,7 2 0 0,5 2 128 0,1-2-128 16,0 0 0-16,5-2 0 0,5-2 0 0,0 3 0 15,-5-1 0-15,0 1 0 0,-1-2 0 0,-1 1 0 16,-3-3 0-16,-6 2 0 0,-47 5 0 0,6-1 128 0,6 1-128 0,2-3 0 16,0 0 0-16,-1 1 0 15,-2 1 0-15,-3 0 0 0,41-3 0 0,-23 3 0 0,-17 2 0 0,-11 0 0 16,-10 2 0-16,-8 2 0 0,-8 0 0 0,-6 4-272 15,-5-1 32-15,-12-5 16 16,3 13-2592-16,-9 0-512 0</inkml:trace>
  <inkml:trace contextRef="#ctx0" brushRef="#br0" timeOffset="8271.79">17973 7264 11967 0,'0'0'528'0,"-3"-11"112"0,0 3-512 0,3 8-128 0,-6-9 0 0,6 9 0 0,-6-8 2432 0,6 8 464 16,-8-5 96-16,8 5 16 0,-8-6-2304 0,8 6-464 16,-9-4-96-16,9 4-16 0,-9-7-128 0,9 7 192 15,0 0-192-15,0 0 192 0,0 0 368 0,0-12 80 16,3 1 0-16,2-1 16 0,0 2 336 0,3-1 64 16,0 1 16-16,1 1 0 0,-1-1-176 0,-1 3-16 15,1-2-16-15,0 1 0 0,-1 1-16 0,-2 1 0 16,0-3 0-16,-5 9 0 0,0 0-16 0,0 0 0 15,0 0 0-15,0 0 0 0,0-11-464 0,0 11-112 16,0 0 0-16,0 0-16 0,0 0-240 0,0 0 128 16,0 0-128-16,0 0 0 0,-9 8 0 0,9-8 0 15,-7 8 0-15,2 2 0 0,5-10 128 0,-5 11-128 0,1-2 0 0,4-9 144 16,-1 14-144-16,1-1 128 0,0-13-128 0,1 17 128 16,2 1 0-16,-3-1-128 0,0-2 192 0,1 2-64 15,0 1-128-15,0 0 160 0,-2 4-160 0,0-2 160 16,0-1-16-16,-1 0 0 0,1-1 0 0,0 1 0 15,-1 2 0-15,1-4 0 0,0-1 0 0,1-2 0 16,-2-2-16-16,1 0-128 0,0-2 192 0,0 2-64 16,1-12 64-16,-2 10 0 0,2-10 0 0,-1 9 0 15,1-9-32-15,0 0 0 0,0 0 0 0,0 0 0 16,0 0 48-16,0 0 16 0,0 0 0 0,0 0 0 16,0 0 0-16,0 0 0 0,0 0 0 0,0 0 0 15,0 0-48-15,0 0-16 0,0 0 0 0,0 0 0 16,0 0-160-16,0 0 128 0,0 0-128 0,0 0 128 15,0 0-128-15,0 0 0 0,0 0 0 0,0 0 0 0,0 0 0 0,0 0 0 16,1 11 0-16,-1-11 0 0,0 0 0 0,0 0 0 16,7 6 0-16,-7-6 0 0,0 0 0 0,10 3 0 15,-10-3 0-15,11 4 0 0,-2-4 0 0,-9 0 0 16,10 0 0-16,-10 0 0 0,12 4 0 0,-2 0 0 16,1 0 0-16,0 0 0 0,0-1 0 0,1 1 0 15,-1 3 0-15,2-3 0 0,0 1 0 0,3 0 0 16,0 0 0-16,1 1 0 0,0-2 0 0,1-1 0 15,0 1 0-15,0 0 0 0,1 0 0 0,0-1 0 16,1-1 0-16,1 0 0 0,-1-2 0 0,3-2 0 16,-1 2 0-16,0-2 0 0,1 0 0 0,2 0 0 15,1-2 0-15,0 1 0 0,0 3 128 0,1-4-128 0,-1 2 0 16,1-1 128-16,2 1-128 0,1 0 0 0,0 2 0 0,1 0 0 16,0-1 0-16,3 0 0 0,1-2 0 0,-1 0 128 15,-1 5-128-15,-1-4 0 0,1 1 0 0,1 0 0 16,1-4 0-16,0 1 0 0,0 0 0 0,2 1 0 15,1 1 0-15,1-2 0 0,0-1 128 0,0 1-128 16,-1 0 0-16,1-2 0 0,-1 1 0 0,-2 1 0 16,-2-2 0-16,1 1 128 0,-1 1-128 0,0 0 0 15,-2 0 0-15,0 1 0 0,1 1 128 0,1 0-128 16,-1 2 0-16,3-4 0 0,-1 2 0 0,1-1 128 16,0 1-128-16,0 0 0 0,2-3 0 0,-2 4 0 15,-2-3 0-15,0 1 128 0,1-1-128 0,1 3 0 16,-2 0 0-16,-1 1 0 0,1 0 0 0,2 0 0 0,0 0 0 0,-1-2 128 15,0 1-128-15,3 1 0 0,1 0 0 0,0-1 0 16,-1 0 0-16,1-1 0 0,0 0 0 0,2 0 128 16,-2-2-128-16,1 3 0 0,2 0 0 0,1 1 128 15,1-3-128-15,-1 2 0 0,-2-2 0 0,-1 3 0 16,5-4 128-16,-5 3-128 0,-2-2 0 0,1 2 0 16,1 0 0-16,1 1 0 0,-1 0 0 0,1 0 0 15,0 0 0-15,0 0 0 0,-1 1 0 0,1-1 128 16,-1 0-128-16,0 0 0 0,0-1 0 0,-1 1 0 15,-2-1 0-15,4 1 0 0,-2 0 0 0,0 1 0 16,0 0 128-16,2 2-128 0,0-1 0 0,0 2 0 16,-2-4 0-16,0 2 0 0,0-1 0 0,0-1 0 15,0-1 0-15,-1-1 0 0,-1 2 0 0,0-2 0 0,3 0 128 0,-1 1-128 16,0 1 0-16,1 0 0 0,1 3 0 0,-2-1 0 16,-1 1 0-16,-2 1 0 0,-3-3 128 0,-1 4-128 15,0-1 0-15,-1 1 0 0,-3 2 0 0,4 1 0 16,-1 0 0-16,3 1 0 0,1 1 0 0,-1-1 0 15,0-1 0-15,0 0 0 0,0-2 0 0,-2 1 0 16,-2-2 0-16,-1 2 0 0,-3-3 0 0,0-2 0 16,-4 1 0-16,0-3 128 0,1-3-128 0,-4 2 128 15,-2 1 0-15,0-1 0 0,-1-1 0 0,-1 2 0 16,2 0-128-16,-1 0 0 0,-2 0 0 0,2 0 0 16,0 0 0-16,-1 2 0 0,0-1 0 0,-1 3 0 15,2-3 0-15,-1 2 0 0,0-1 0 0,0 1 0 16,-2-3 0-16,-1 0 0 0,0-1 0 0,-2 1 0 15,1 0 0-15,-1 0 0 0,0 0 0 0,1-2 0 0,-1 0 0 16,1-1 0-16,-2-1 0 0,1 2 128 0,2 0-128 0,-2 0 0 16,-2-2 144-16,0 0-144 0,-8 4 192 15,11-5-48-15,-1-1 0 0,-1 4 0 0,-1-5-144 0,-2 2 160 16,1-1-160-16,1 0 160 0,0 1-160 0,-1 0 0 16,3-2 144-16,-1 1-144 0,-2-2 128 0,3 2-128 15,-1-2 128-15,0 0-128 0,0 1 0 0,0 0 144 16,-1-3-144-16,0 1 0 0,-2 3 176 0,2-5-176 15,-1 2 160-15,-1 1-160 0,1 1 160 0,-1 0-160 16,1 1 160-16,-1-2-160 0,-1 1 144 0,-5 7-144 16,7-9 128-16,-2 3-128 0,0-1 0 0,1 1 0 15,0-2 128-15,-1 0-128 0,-1-1 0 0,1-2 192 16,-1 2-192-16,0 0 192 0,-1-1-192 0,-1-1 192 16,1 2-192-16,-2-1 192 0,1-3-32 0,-2-2 0 0,-2 1 0 0,1 0 0 15,-2-2 16-15,1 2 0 0,-2-1 0 0,0 1 0 16,-1 0-48-16,1-1-128 0,-1 0 192 0,-1 0-64 15,1 1-128-15,1 1 0 0,0 1 0 0,1-1 0 16,-1 3 128-16,4 10-128 0,0 0 0 0,0 0 128 31,0 0-976-31,0 0-208 0,0 0-32 0,5 6-14208 0,1 6-2848 0</inkml:trace>
  <inkml:trace contextRef="#ctx0" brushRef="#br0" timeOffset="35641.36">20321 12897 6447 0,'0'0'576'0,"0"0"-576"0,0 0 0 0,0 0 0 16,0 0 2752-16,0 0 432 0,0 0 80 0,0 0 32 15,0 0-1504-15,0 0-320 0,0 0-48 0,0 0-16 16,0 0-384-16,0 0-96 0,10 6-16 0,-2 4 0 15,-1 4-112-15,-3-4-32 0,-4-10 0 0,0 0 0 16,0 13-176-16,2 2-32 0,1 3-16 0,2-2 0 16,2 5-48-16,-2-2-16 0,-1 2 0 0,1 0 0 15,0 1-160-15,-1 4-16 0,-1 0-16 0,-1 3 0 16,-2-1-144-16,2 0-16 0,-2 1-128 0,-2-2 192 16,-2 2-192-16,2-5 144 0,-1 1-144 0,-1 0 128 15,-1-2 48-15,0-2 0 0,-2-3 0 0,2 1 0 16,0 0-176-16,2-4 0 0,1-2 0 0,2-4 0 15,-2 0 128-15,1 0 0 0,1-9 0 0,0 0 0 16,0 0-656-16,0 0-144 0,0 0-32 0,0 0 0 16,0 0-1552-16,-1-14-320 0,0 1-64 0,1-3-5648 15,-2-1-1120-15</inkml:trace>
  <inkml:trace contextRef="#ctx0" brushRef="#br0" timeOffset="36025.65">20315 13056 4607 0,'-3'-13'400'0,"-1"-1"-400"16,-3-2 0-16,1-1 0 0,2 0 4528 0,-1 1 816 15,0-3 160-15,1 2 48 0,1-3-3552 0,2 3-704 16,-2-2-144-16,3 2-16 0,3 0-176 0,-2 0-48 16,0-4 0-16,2 3 0 0,2 1-208 0,0-1-32 15,1 1-16-15,1 0 0 0,3-3-176 0,0 3-32 16,0 0-16-16,2 2 0 0,1 0-128 0,-2 4-32 0,0-1 0 0,2 3 0 16,0 0-272-16,2 2 0 0,-2 2-128 0,0 2 128 15,0-3 0-15,3 3 0 0,2 2 0 0,-1 1 0 16,-2 1 0-16,2 2 0 0,2 3-176 0,-5-2 176 15,0 1 0-15,2 1 0 0,1 0 0 0,0 2 0 16,-2 1 0-16,1 3 0 0,-2-2 0 0,0 5 0 16,-3 0 0-16,0 4 0 0,-4-1 128 0,0 1-128 15,-2 1 128-15,-1-3-128 0,-3 0 0 0,-1 1 0 16,-2 0 128-16,-2 1-128 0,-1 1 0 0,-2-4 144 16,-2 0-144-16,0-1 0 0,-3 0 0 0,-1 0 0 15,-1-2 0-15,-1 2 128 0,0 0-128 0,-1 1 0 16,1-4 0-16,-1-1 0 0,2 3 0 0,-1-5 0 15,1 0 128-15,-2-1-128 0,1-3 128 0,0 0-128 0,1-2 0 0,1-3 0 16,0 0 0-16,2-3 0 16,1 0-480-16,-2-1-32 0,-1-2 0 0,3-2 0 15,10 8-1792-15,-9-10-384 0,2-2-64 0</inkml:trace>
  <inkml:trace contextRef="#ctx0" brushRef="#br0" timeOffset="36558.32">21394 12031 11055 0,'0'0'976'0,"0"0"-784"0,0 0-192 0,9-5 0 15,-9 5 2176-15,8-6 400 0,-8 6 80 0,9-7 16 16,-9 7-1584-16,9-3-320 0,-9 3-64 0,0 0-16 15,0 0 224-15,0 0 48 0,0 0 16 0,0 0 0 16,0 0-48-16,0 0-16 0,0 0 0 0,-6 8 0 16,-3 3-432-16,-3-2-96 0,0 1 0 0,-1 1-16 0,0 3-96 0,-3 3-16 15,-1 1 0-15,0 2 0 0,1 3 112 0,-1 1 16 16,-2 0 0-16,2 4 0 0,0-1-80 0,2 3-16 16,-1 3 0-16,2-3 0 0,1 2 48 0,1 2 16 15,0 0 0-15,1 1 0 0,0-1-208 0,1 3-144 16,-1 1 192-16,2 2-192 0,0 4 0 0,0-1 0 15,0-2 0-15,1-2 0 0,3-4 128 0,1 0-128 16,3-5 0-16,-1-1 0 0,2-4 0 0,3-1 0 16,1 3 0-16,1-5 0 0,1-1 0 0,2-1 0 15,0 1 0-15,3 0 0 0,0 0-208 0,2 0-48 16,0-2-16-16,2 2 0 16,2 1-1504-16,0-2-288 0,1-3-64 0,0 3-11392 0</inkml:trace>
  <inkml:trace contextRef="#ctx0" brushRef="#br0" timeOffset="36941.25">21678 12405 31903 0,'-6'-11'1408'0,"6"11"304"0,-3-8-1376 16,3 8-336-16,0 0 0 0,0 0 0 0,0 0 0 0,0 0-320 16,0 0 64-16,0 0 16 0,12 6-16 0,-2 4 0 15,1 1 0-15,-3-2 0 0,-1 2 256 0,0 2 0 16,-2 4 0-16,0 0-144 0,-1 4 448 0,0 3 80 15,-1 1 32-15,-2 4 0 0,0-2 128 0,-1 6 32 16,-1-2 0-16,-2 2 0 0,2-3-160 0,1-3-32 16,0 2 0-16,0-1 0 0,-1-1-256 0,2-3-128 15,-1 0 128-15,0-5-128 0,1-3 0 0,2 0 0 16,0-1 128-16,-1 0-128 16,2-4-384-16,0-3-96 0,-1 0-32 0,-3-8 0 15,0 0-2320-15,0 0-480 0</inkml:trace>
  <inkml:trace contextRef="#ctx0" brushRef="#br0" timeOffset="37376.18">21648 12288 10127 0,'-5'-5'896'0,"-2"0"-704"0,0 1-192 0,0-3 0 16,7 7 3360-16,0 0 640 0,-5-4 128 0,5 4 32 15,0 0-2736-15,0 0-528 0,0 0-128 0,0 0 0 16,8-2-448-16,1-3-96 0,1 1-16 0,1 2 0 16,-11 2-80-16,14-1 0 0,0 1-128 0,1 1 192 15,-1 2 64-15,2 1 16 0,-1 0 0 0,1 2 0 0,0 2 880 0,1 1 192 16,0 0 16-16,1 2 16 16,-1 2-1760-16,1-3-368 0,-1 3-64 0,0 3-16 0,-1 1 832 15,-1 0 0-15,0 0 0 0,-1 2 0 0,0-2 160 0,2 3-160 16,0-2 160-16,-2 0-160 0,0 1 192 0,1-1-48 15,-1-1-16-15,-1 2 0 0,-3 1-128 0,1-1 0 16,-1 4 144-16,-2 1-144 0,-3-1 128 0,-1-1-128 16,-3-1 160-16,-2 1-160 0,-4 0 192 0,-3-1-48 15,-1-2-16-15,-3 1 0 0,-1-1 32 0,-2 1 0 16,-2-2 0-16,0 0 0 0,-4-3 176 0,0 2 48 16,-2-3 0-16,-1 0 0 0,-1-1-16 0,2 2 0 0,-1-2 0 15,1 0 0-15,1-1-176 0,2-2-16 16,2 0-16-16,1 0 0 0,0-3-352 0,4-1-80 0,1-4-16 15,2 1 0 1,-1-3-1568-16,11 0-320 0,0 0-64 0,-9-5-11824 0</inkml:trace>
  <inkml:trace contextRef="#ctx0" brushRef="#br0" timeOffset="37693.31">22183 13068 22111 0,'0'0'976'0,"0"0"208"15,0 0-944-15,0 0-240 0,2 14 0 0,2 0 0 0,-4-14 2816 0,11 19 512 16,2-2 96-16,1 1 32 15,2-1-3232-15,1 0-640 0,1 1-128 0,0-1-32 0,2 3 1008 0,-2-4 192 16,-1 1 32-16,-3 2 16 16,-1-2-1360-16,-2 1-272 0,-3-1-48 0,-5 1-16 0,-1 3 1168 0,-4 1 240 15,-1-1 32-15,-3 2 16 0,1-3-432 0,-3 2 0 16,-1 3 0-16,1-3 0 16,2 0-640-16,1-6-192 0,-1-4-64 0,2-3 0 15,4-9 368-15,0 0 64 0,0 0 16 0,0 0-8048 0,0 0-1600 16</inkml:trace>
  <inkml:trace contextRef="#ctx0" brushRef="#br0" timeOffset="38245.08">23081 12407 7359 0,'-1'-9'656'0,"-1"1"-528"0,0-1-128 0,2 9 0 16,-4-8 4640-16,4 8 896 0,0 0 176 0,0 0 48 16,-7-7-4384-16,7 7-864 0,0 0-192 0,-9-2-16 15,0 0-96-15,0 4-16 0,0 0 0 0,0 2 0 0,-2 0 64 0,1 3 16 16,-3 2 0-16,0 1 0 0,-2 3 0 0,0 0 0 15,-2 4 0-15,0 3 0 0,0 2 64 0,0 5 16 16,0 3 0-16,0 4 0 0,1 5-16 0,2 4 0 16,1 0 0-16,3 0 0 0,1-2-112 0,2-2-32 15,3-3 0-15,2-4 0 0,0-4-192 0,4-2 144 16,-1-1-144-16,3-3 128 0,1-1 0 0,1-2 0 16,1-5 0-16,2-1 0 0,2-3-128 0,0-1 192 15,2-2-192-15,0-3 192 0,2-1-192 0,0-3 0 0,1-3 0 16,1 0 0-16,1-3 0 0,-2-2 0 15,-2-1 0-15,1-3 0 0,-1 0 256 0,0-2-48 0,-1-2 0 0,0 1 0 16,-1-4-80-16,0-5-128 0,-2-4 176 16,1-3-176-16,-4-2 144 0,3-3-144 0,-1-1 0 0,-2 1 144 15,0 2-144-15,-2 1 0 0,-1 2 0 0,-1 2 0 16,-3 5 160-16,0 3-160 0,-2-1 192 0,1 3-192 16,-3 4 176-16,0 0-176 0,0 4 160 0,-1-1-160 15,-1 2 0-15,-1-1 0 0,-1 1 0 0,2 1 0 16,-1-1 0-16,2 3 0 0,0-1 0 0,0 1-160 15,-1 1-112-15,0 1-32 0,-1-1 0 0,7 6 0 32,0 0-1888-32,0 0-384 0,-9-4-80 0</inkml:trace>
  <inkml:trace contextRef="#ctx0" brushRef="#br0" timeOffset="38501.25">22831 12727 16575 0,'-12'4'1472'0,"0"3"-1168"15,-1 2-304-15,3 3 0 0,2-2 4944 0,5 3 944 16,5 0 176-16,2 0 32 16,1-1-5520-16,4-3-1088 0,5-2-240 0,1-1-32 15,0 2-128-15,5-3-32 0,2-2 0 0,1-1 0 16,2-2 432-16,0 0 64 0,-2-2 32 0,1 1 0 0,1-1 416 0,-3 1-160 15,-3-4 160-15,1 1 0 0,-1-4-144 0,1 0 144 16,-3-1 0-16,0 0-144 16,0-5-1776-16,-3 1-368 0</inkml:trace>
  <inkml:trace contextRef="#ctx0" brushRef="#br0" timeOffset="38961.08">23194 11943 17503 0,'0'0'1552'0,"0"0"-1232"16,0 0-320-16,0 0 0 0,-7 1 3072 0,7-1 576 16,0 0 96-16,0 0 32 0,4 12-3008 0,1-3-576 15,3 0-192-15,1 3 0 0,0-2 0 0,1 2 0 16,1 2 0-16,0 1 0 0,2 1 0 0,2 5 0 16,0 1-192-16,4 5 192 0,0 1-128 0,2 2 128 15,1 0 0-15,2 1 0 0,-1 2 0 0,2 0 128 16,0-1 0-16,0 2 0 0,-3-1 384 0,1 1 64 15,1 0 0-15,-2-3 16 0,-3 0-32 0,-3 2-16 0,-3 2 0 0,-3 3 0 16,0 0-240-16,-5-1-48 0,-1 1-16 0,-4-3 0 16,-2-1-112-16,0-1-128 0,-2-3 176 0,-1-3-176 15,-3-1 0-15,-1-1 0 0,-2 0 0 0,0-2-144 16,-3-1 16-16,-1 1 0 0,-2-1 0 0,0 0 0 31,-1 0-336-31,2-2-64 0,-1-2-16 0,0-1 0 16,2 1-352-16,-1-4-80 0,2-3-16 0</inkml:trace>
  <inkml:trace contextRef="#ctx0" brushRef="#br0" timeOffset="40395.61">26207 12845 32191 0,'11'9'1424'0,"-11"-9"304"0,-4-9-1392 15,4 9-336-15,0 0 0 0,0 0 0 0,0 0 272 0,0 0-16 16,0 0 0-16,0 0 0 0,0 0-256 0,0 0 160 16,0 0-160-16,0 0 128 0,-1 12-128 0,-1 1 128 15,2 1-128-15,0 2 128 0,-1-1 128 0,0 3 0 16,-2 2 16-16,2 3 0 0,1 0 144 0,-2 4 32 16,0 3 0-16,2 1 0 0,0 2-256 0,0 2-32 15,-1 0-16-15,-1-1 0 0,1-3-144 0,0 2 0 16,-1-2 0-16,1-2 128 0,0 1-128 0,-1-3 0 15,0-2-160-15,-1-1 160 16,-1-7-784-16,2 0-64 0,-1-1-16 0,0 0 0 16,1-5-912-16,1-2-176 0,1-9-32 0,0 0-16 15,0 0-1168-15,0 0-224 0</inkml:trace>
  <inkml:trace contextRef="#ctx0" brushRef="#br0" timeOffset="40862.03">26119 12718 14735 0,'-12'-14'640'0,"5"5"160"0,2-4-640 0,1 2-160 0,-1 0 0 0,5 0 0 16,3 1 4096-16,2-1 800 0,3 0 160 0,3 3 16 15,2-4-3984-15,3 3-816 0,2 0-144 0,-1 2-128 16,-1-2 128-16,1 3-128 0,0-1 0 0,-3 2 128 0,-2 2-128 0,0-2 0 15,1 4 0-15,-13 1 0 0,0 0 0 0,11-4 0 16,0 3 144-16,-2 1-144 0,-9 0 240 0,12 5-32 16,2 1 0-16,-5-3 0 0,-9-3-208 0,0 0 176 15,13 8-176-15,0 2 160 0,0 1-160 0,2 0 160 16,2-2-160-16,0 6 160 0,-2-2-160 0,1 0 0 16,-1 1 0-16,2 3 0 0,-1 3 0 0,-2-2 0 15,1 0 0-15,-2 2 0 0,-3 2 0 0,-1-1 0 16,-2-2 0-16,-2 1 0 0,-1 0 0 0,-3-1 0 15,-2-1 0-15,0 1 0 0,-2-4 0 0,-1 3 128 16,-2-3-128-16,-1-2 128 0,-1-1 0 0,2-1-128 16,1 1 192-16,-2-2-64 0,1-3-128 0,-1 1 128 15,1 2-128-15,-2-5 128 0,-4-2-128 0,-1-2 0 16,-1 3 0-16,1-2 128 0,-4-2-128 0,-3 0 0 0,-3-2 0 0,-2 2 0 16,-1-1 0-16,1 1-176 0,0-3 176 0,2 1-128 15,1 0-32-15,2 2 0 0,0 2 0 0,4 0 0 31,2 1-288-31,4-3-48 0,1 0-16 0,9 0 0 16,0 0-1984-16,0 0-416 0</inkml:trace>
  <inkml:trace contextRef="#ctx0" brushRef="#br0" timeOffset="41394.6">27438 11892 2751 0,'0'0'256'0,"9"-7"-256"16,-2 1 0-16,-1-2 0 0,-1-2 3120 0,2 3 576 0,-7 7 112 0,6-7 32 16,-6 7-2112-16,7-6-400 0,-7 6-96 0,0 0-16 15,0 0-48-15,0 0-16 0,0 0 0 0,0 0 0 16,0 0-224-16,0 0-48 0,-5 13-16 0,-2 3 0 15,-2-3-96-15,-3 1 0 0,-3 2-16 0,-2-2 0 16,-3 3-320-16,-1 1-64 0,-2 3-16 0,-2 1 0 16,-1 2 96-16,-1 3 32 0,-5 6 0 0,4 2 0 15,-1 4-208-15,2 3-32 0,-1 1-16 0,4 0 0 16,1-2-96-16,4 1-128 0,2-1 176 0,1 0-176 16,1 0 208-16,0 2-64 0,1 2-16 0,1 5 0 15,0 1-128-15,2 1 0 0,4 0 0 0,0-1 128 16,3-2-128-16,0-6 0 0,3-5 0 0,3-3-176 15,2-1-272-15,3-2-48 0,-2-2-16 0,3 0 0 16,2-2-688-16,2 0-144 0,1-5-16 0,2-2-16 16,0-1-576-16,5-2-112 0,1 0-32 15,2-6-5136-15,1-2-1024 0</inkml:trace>
  <inkml:trace contextRef="#ctx0" brushRef="#br0" timeOffset="41961.78">27718 12314 9215 0,'0'0'816'0,"2"-8"-656"0,-2 8-160 0,0 0 0 15,-4-9 4368-15,4 9 848 0,0 0 160 0,0 0 48 16,0 0-4256-16,0 0-848 0,-11 4-160 0,1 1-32 16,-1 3-128-16,0 4 0 0,-2 2 0 0,-3 1 0 15,0 2 240-15,-1 2 16 0,-1 3 16 0,0-1 0 16,0 4 320-16,-2 0 64 0,1-2 16 0,-1 2 0 15,2 1 32-15,0 4 0 0,2 1 0 0,0 3 0 16,2 1-336-16,1-2-64 0,1 2-16 0,2-1 0 0,1-3-288 0,3-3 160 16,2-2-160-16,2-3 128 0,1-2-128 0,2-3 0 15,1-2 0-15,4-2-176 0,0 2 176 0,5-6 0 16,2 0 0-16,0-3 0 0,0 0 0 0,1-2 0 16,2-4 0-16,1-2 0 0,1-1 0 0,0-4 0 15,0-2 128-15,1-1-128 0,-1-1 0 0,0-1 0 16,0-4 0-16,2-1 128 0,-2-2-128 0,0-2 144 15,-1 0-144-15,-1-5 160 0,-2-4-160 0,-1-2 128 16,0-2-128-16,-1-3 128 0,-3-2-128 0,-1 1 128 16,-1 1-128-16,-2 2 128 0,-1 3-128 0,-2 1 0 15,0 2 0-15,-2 1 128 0,-3 1-128 0,-1 0 0 16,0 0 0-16,-1 1 128 0,-1 0-128 0,0 4 192 16,-2 2-192-16,3-2 192 0,0 3-384 0,1 2-80 15,-1 4-16-15,1-1 0 16,0 4-688-16,2 1-144 0,2 8-32 0,-4-5-14000 0</inkml:trace>
  <inkml:trace contextRef="#ctx0" brushRef="#br0" timeOffset="42207.01">27429 12639 22111 0,'0'0'1968'0,"-5"13"-1584"0,1 1-384 0,2 2 0 16,2 3 1552-16,4-2 240 0,3 3 32 0,-1-3 16 16,5 2-1504-16,1 0-336 0,-1-5 0 0,4-1 0 0,0-1 0 0,1-2 0 15,-2-2 144-15,1-1-144 0,-2-2 272 0,1-1-16 16,2-2-16-16,-1 0 0 0,0-2-16 0,0-2 0 16,1-2 0-16,1 0 0 0,-1-2-224 0,2-3 144 15,1 0-144-15,1-2 128 16,-1-3-1344-16,4 1-288 0,0-3-48 0</inkml:trace>
  <inkml:trace contextRef="#ctx0" brushRef="#br0" timeOffset="42560.23">28021 13016 6447 0,'0'0'272'0,"0"0"80"0,0 0-352 0,0 0 0 0,0 0 0 0,0 0 0 16,2 13 4928-16,-2-13 928 0,7 14 176 0,-2-1 48 15,-5-13-4672-15,8 17-912 0,-2-1-192 0,0-1-48 16,-1 1-128-16,-1 2-128 0,0 0 144 0,0 2-144 16,0-2 192-16,-2 0-64 0,2 1-128 0,0-1 192 15,0-2-64-15,-1 2 0 0,-3 1-128 0,1 1 192 0,0 0-192 0,-1-1 0 16,-2-3 0-16,-1-1 0 16,0 1-576-16,1-3-176 0,0 0-16 0,2-13-7760 15,0 0-1552-15</inkml:trace>
  <inkml:trace contextRef="#ctx0" brushRef="#br0" timeOffset="42945.85">28583 12289 8287 0,'0'0'736'0,"-2"-9"-592"0,1 0-144 0,1 9 0 15,0 0 4464-15,0 0 848 0,0 0 192 0,7-6 16 16,-7 6-4416-16,0 0-880 0,0 0-224 0,11 4 0 16,-3 3 304-16,-3 5 16 0,1 1 0 0,-2 3 0 15,-2-1 304-15,1 8 64 0,1-1 16 0,-2-1 0 16,1 1-144-16,-1 0-32 0,1 0 0 0,0 2 0 15,-3 0-336-15,0 0-192 0,0 5 192 0,0 4-192 16,-2 5 128-16,-2 1-128 0,-1 4 0 0,-1 3 0 16,-1 1 128-16,-1-4-128 0,1-5 0 0,0-3 0 15,2-9 0-15,0-1 160 0,1-3-160 0,0-1 128 0,1-4-128 0,3-3 0 16,0-1-160-16,3-4 160 16,-3-9-592-16,0 0-32 0,10 5 0 0,-1-5-9152 15,0-2-1824-15</inkml:trace>
  <inkml:trace contextRef="#ctx0" brushRef="#br0" timeOffset="43206.02">28494 12261 8287 0,'0'0'736'0,"0"0"-592"15,0-9-144-15,1 1 0 0,-1 8 2480 0,6-7 464 0,0 1 80 0,-6 6 32 32,9-7-3184-32,-1 1-640 0,-8 6-128 0,0 0-32 15,0 0 400-15,10-4 80 0,-10 4 0 0,0 0 16 0,0 0 640 0,0 0 128 0,0 0 32 0,0 0 0 16,0 0 608-16,0 0 128 0,0 0 32 0,0 0 0 16,0 0-560-16,0 0-128 0,0 0 0 0,0 0-16 15,0 0-432-15,0 0-192 0,0 0 0 0,0 0-6032 16,0 0-1216-16</inkml:trace>
  <inkml:trace contextRef="#ctx0" brushRef="#br0" timeOffset="43896.11">28113 12160 12895 0,'2'-13'1152'0,"0"4"-928"0,1-3-224 0,-1 2 0 16,0 0 2448-16,0-1 448 0,1 2 96 0,0 1 16 15,-1-1-1392-15,1 3-272 0,-1-4-48 0,1 4-16 16,-3 6-16-16,4-8-16 0,-4 8 0 0,4-8 0 16,-2 2-224-16,-2 6-32 0,0 0-16 0,0 0 0 15,3-7-208-15,-3 7-32 0,0 0-16 0,0 0 0 16,0 0-272-16,0 0-64 0,0 0-16 0,0 0 0 0,-3 13-112 0,0 0 0 16,0 2-16-16,0-1 0 0,-1 3 80 0,2 4 32 15,-1 4 0-15,1 1 0 0,-2 0-32 0,1 1-16 16,0 4 0-16,1 3 0 0,1 3 0 0,-1 2 0 15,2-1 0-15,2 2 0 0,0-1-64 0,1 4-16 16,1 2 0-16,0 3 0 0,0-3-224 0,1 2 176 16,0-4-176-16,0 2 160 0,0-5-160 0,-2-1 128 15,0-4-128-15,-3 2 128 0,-2-4 0 0,1-2 0 16,-2-1 0-16,1-1 0 0,-3-2 32 0,-2 2 0 16,-1-2 0-16,0 2 0 0,1-2-32 0,-1-1-128 15,0-2 192-15,1-4-64 0,1 3-128 0,1-4 128 16,1-1-128-16,1-2 128 0,2-3-128 0,1 0 0 0,0 0 0 15,1-2-176-15,0-2-144 0,3 0-48 0,2-4 0 16,-6-5 0 0,4 5-320-16,-4-5-64 0,0 0-16 0,9-5 0 15,-9 5-1920-15,7-10-400 0,0-3-80 0,-3-2-12880 0</inkml:trace>
  <inkml:trace contextRef="#ctx0" brushRef="#br0" timeOffset="44580.27">28666 12293 12895 0,'-4'-9'1152'0,"2"0"-928"16,-1 1-224-16,2-2 0 0,-2 2 1680 0,3 8 304 15,-1-8 48-15,1 8 16 0,-2-8-1168 0,2 8-240 0,-2-6-32 0,2 6-16 16,0 0 576-16,0 0 112 16,-3-9 32-16,3 9 0 0,0 0 176 0,0 0 48 0,-4-5 0 0,4 5 0 15,0 0-160-15,0 0-32 0,-4-4 0 0,4 4 0 16,0 0-400-16,0 0-96 0,0 0-16 0,0 0 0 16,0 0-576-16,0 0-112 0,0 0-16 0,0 0-128 15,0 0 128-15,0 0-128 0,13 6 0 0,1 1 0 16,-4-2 0-16,3 3 0 0,0 2 0 0,1 2 0 15,3 2 0-15,0 4 0 0,0 3 0 0,1 1 0 16,-1 2 0-16,0-1 0 0,-2 0 0 0,-1 1-144 16,-2 0 144-16,-2-1 0 0,-2 3 0 0,-1-2 0 15,-2-1 0-15,-3 3 0 0,1-1 0 0,0 0 0 16,-1 0 0-16,1-1 0 0,-2 1 0 0,2-1 0 0,1-3 0 16,-2-1 0-16,1 0 0 0,-2-2 0 0,0-2 0 15,2 1 0-15,0-2 0 0,-3-2 0 0,-2-2 0 0,-2 2 0 16,-1-3 0-16,-1 1 128 0,-5-2-128 0,0-1 0 15,-2-2 0-15,-3 1 0 0,-1-2 0 0,-3 1 128 16,0 1-128-16,-1 1 0 0,-4-2 0 0,0 1 144 16,-1 2-144-16,0-1 0 0,-3 0 128 0,2-1-128 15,0 0 0-15,2 1 0 0,3-3 0 0,1-1 0 16,1 0 0-16,5-2 0 0,1 1-336 0,5 1 16 16,9-4 16-16,0 0 0 15,-9 0-1808-15,9 0-352 0,0 0-80 0,0 0-16 0</inkml:trace>
  <inkml:trace contextRef="#ctx0" brushRef="#br0" timeOffset="45048.92">28774 11824 18431 0,'-11'-14'816'0,"4"5"160"0,-2-2-784 0,2 2-192 0,2 1 0 0,1 3 0 16,4 5 2720-16,0 0 496 0,0 0 112 0,0 0 0 0,0 0-2400 0,0 0-480 15,0 0-112-15,0 0-16 0,0 0 64 0,11-1 16 16,-11 1 0-16,11 1 0 0,-11-1 304 15,14 9 48-15,-1 4 16 0,0 0 0 0,0 1-192 0,2 3-48 16,2 0 0-16,3 3 0 0,-8-7-224 0,2 3-48 16,3 1-16-16,2 2 0 0,1 2-240 0,2 2 128 15,0 4-128-15,2 3 0 0,21 27 0 0,-7-6 0 16,-7-7 0-16,-2-1 0 0,-5-1 0 0,-2-2 0 16,-4 1 0-16,-1-4 0 0,-4 1 128 0,-3-1-128 15,-2-1 0-15,-1 3 144 0,-3 0 0 0,-2 3 0 16,-2 1 0-16,0 3 0 0,-1 2-144 0,1-1 0 15,-4-4 144-15,0-5-144 0,-1-6 0 0,0 1-128 16,-3-6 0-16,1-1 0 0,-2 1 128 0,-1-4 176 0,-2-2-48 0,-1 1 0 16,0 2-128-16,0-2 0 15,-1-1 0-15,-2-1 0 16,0 3-1264-16,-2-1-272 0,-3-1-64 0,-4 2-14400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20:28:29.947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8575 5807 22511 0,'-12'-9'992'0,"3"5"224"0,-2-2-976 0,2-1-240 0,0 1 0 0,1 1 0 16,0-1 864-16,2 0 128 0,6 6 32 0,-5-5 0 16,-2-1-864-16,1 2-160 0,6 4 0 0,-10-2 0 15,1 1 0-15,0 1 128 0,-1 1 0 0,-1 1 0 16,1 1 32-16,-1 2 16 0,0-3 0 0,-2 3 0 16,-2-1 96-16,1 1 32 0,-3 0 0 0,0 2 0 15,0 0 80-15,-1 3 0 0,-2-1 16 0,1 1 0 16,-1 2-32-16,2 0-16 0,1-2 0 0,3 0 0 15,-1 1 0-15,2 1 0 0,0 1 0 0,2 0 0 16,0 0-224-16,1 1-128 0,-1 0 128 0,3 1-128 16,3 0 0-16,1 0 0 0,2-2 0 0,-1-1 128 0,3-1-128 0,3-2 0 15,2-1 0-15,0-1 0 0,-5-7 0 0,9 5 0 16,0-1 0-16,2 0 0 0,1-4 0 0,1 2 0 16,0 0 0-16,1 0 0 0,-1 1 0 0,3-2 0 15,1 1 0-15,2 1 0 0,1 0 0 0,2 2 0 16,0 2 0-16,2 2 128 0,-4 1-128 0,3 1 0 15,-4 2 0-15,2 0 0 0,1-1 128 0,0-1-128 16,-1 2 160-16,0 2-160 0,-3-1 128 0,1 0-128 16,-4 1 0-16,-2 0 144 0,2 2-144 0,-2 0 0 15,-2 1 0-15,1-1 0 0,-2 0 0 0,1 0 0 16,-2-1 0-16,-2 0 128 0,-2-1-128 0,-1 1 0 16,0 0 0-16,-3-2 0 0,-2 2 0 0,-2-5 192 0,-2 1-192 0,0 1 192 15,-2 4-32-15,-3-1 0 0,-3 2 0 0,0-1 0 16,-3-3-160-16,-4 2 160 0,-4-3-160 0,-4 0 160 15,0 0-160-15,0 3 0 0,-1-6 0 0,3-1 0 16,2-1 0-16,0-3 128 0,3-1-128 0,3-4 0 16,2 1 0-16,2-1 128 0,1-1-128 0,1-3 0 15,3-4 144-15,0-1-144 0,1 0 160 0,2-3-160 16,0-1 176-16,3-1-176 0,0-2 192 0,0-1-192 16,1-3 176-16,2-3-176 0,1-1 160 0,2-2-160 15,-1 1 368-15,3-1-32 0,2-2 0 0,2 1 0 16,2-3 176-16,0 0 48 0,0-5 0 0,2 0 0 15,1 2-96-15,2-2-16 0,-1 1 0 0,4 3 0 16,-1 2-144-16,0-1-48 0,0-1 0 0,1 1 0 16,-1 0-256-16,0 5 160 0,0-1-160 0,-1 2 128 0,-2 1-128 0,-1-2 0 15,-2 2 0-15,-1 3 0 0,0 2-208 0,-1 0 16 16,-1 1 16-16,1 2 0 16,-3 1-336-16,1 2-80 0,0 2-16 0,0 1 0 15,0 2-592-15,0 1-112 0,-1-1-32 0</inkml:trace>
  <inkml:trace contextRef="#ctx0" brushRef="#br0" timeOffset="2562.27">11673 6045 7359 0,'0'0'320'0,"0"0"80"0,0 0-400 0,6-8 0 0,-1-1 0 0,0 1 0 15,2 1 3584-15,2 1 640 0,3-2 128 0,1 0 32 16,1-1-3152-16,0-1-624 0,1-1-128 0,-1 1-32 15,2-2-128-15,-1 2-48 0,0-1 0 0,0 1 0 16,1-1-144-16,-1 1-128 0,0-2 144 0,-1 2-144 16,2 1 240-16,-1-1-48 0,1 3-16 0,0-1 0 15,-1 3 144-15,1 1 16 0,0 1 16 0,-1 0 0 16,1 3-144-16,0 3-16 0,-2 1-16 0,-1 1 0 16,0 4-48-16,0-2-128 0,-1 1 192 0,0 2-64 15,-1 2 64-15,1 1 16 0,-3 1 0 0,0 2 0 0,2 2 0 16,-2 3 0-16,-3 2 0 0,1 4 0 0,-2 0-208 0,-1-1 176 15,0-3-176-15,-2 1 160 0,-2-5-160 0,0 2 160 16,-2 0-160-16,-2-1 160 0,-3-1-160 0,0 1 0 16,-4 1 144-16,1 0-144 0,-2 1 0 0,-1 2 144 15,-4 0-144-15,-1 2 0 0,-2-1 160 0,-1 1-160 16,-1 0 128-16,0 0-128 0,-1-5 144 0,0 1-144 16,3-4 160-16,1 1-160 0,0-4 160 0,-1-3-160 15,1-3 160-15,0-2-160 0,5-5 384 0,0-2 0 16,-2-2-16-16,3-4 0 0,1 0-16 0,3-5 0 15,4-2 0-15,1-1 0 0,1 0-112 0,3-2-32 16,0-2 0-16,4 3 0 0,2 2-208 0,1 2 176 0,3-1-176 0,0 2 160 16,2-2-160-16,-1 4 0 15,2 3 144-15,0 0-144 0,1-1 160 0,0 5-32 0,1 1-128 0,4 0 192 16,-2 1-16-16,4 3-16 0,1 1 0 0,2 1 0 16,1 1 32-16,3 0 16 0,2 1 0 0,2 0 0 15,3 1 32-15,3 3 0 0,1-3 0 0,0 2 0 16,1 5-112-16,-3-3 0 0,0-3-128 0,-3 4 192 15,-3-1-192-15,2-2 0 0,-2 0 128 0,-1-1-128 16,-1 2-192-16,1-2-96 0,-2-1-16 0,1 2 0 16,-2-2-2176-1,1-4-432-15,6-1-96 0,-8-4 0 0</inkml:trace>
  <inkml:trace contextRef="#ctx0" brushRef="#br0" timeOffset="3428.04">15834 5779 7359 0,'0'0'656'0,"0"0"-528"15,0 0-128-15,0 0 0 0,0 0 2848 0,0 0 544 16,0 0 96-16,-6 11 32 0,6-11-2480 0,-7 13-480 16,1-1-112-16,1-1 0 0,5-11-16 0,-4 11 0 0,4-11 0 0,-5 9 0 15,5-9 224-15,-3 11 48 0,3-11 16 0,-1 12 0 16,-1-1-176-16,-1-2-32 0,0 2-16 0,2 2 0 16,-3 3-160-16,0-1-16 0,0 2-16 0,-1 3 0 15,-1 2 80-15,-2 1 32 0,1 0 0 0,1-3 0 16,0-5-160-16,1 2-16 0,3-3-16 0,-2-1 0 15,0-3 80-15,3 1 16 0,1-11 0 0,0 10 0 16,0-10 16-16,0 0 16 0,0 0 0 0,0 0 0 16,7 9-80-16,1-2-16 0,-8-7 0 0,11 5 0 15,-1 0-128-15,2-3-128 0,-1-1 144 0,3 0-144 16,0 2 160-16,2 1-160 0,-1 0 160 0,3 0-160 16,1 0 0-16,0-1 0 0,2-1 0 0,0 0 0 15,1 0 0-15,0-1 0 0,0 3 0 0,2-4 0 16,-1 0 0-16,1 0 0 0,-1 0 0 0,-2-4 0 15,-3 0-640-15,1 0-160 0,-2 0-32 0,0-1-16 16,-4 0-2432-16,-2-2-496 0,1-6-80 0,-2 3-32 0</inkml:trace>
  <inkml:trace contextRef="#ctx0" brushRef="#br0" timeOffset="3779.15">16214 5754 31039 0,'0'0'1376'0,"0"0"288"0,-10 4-1344 0,2 2-320 0,2 2 0 0,0 5 0 15,1 3 608-15,3 2 48 0,-1 2 16 0,2 0 0 16,-1 3-672-16,4 1 0 0,0 4 0 0,0 4 0 16,-4 2 0-16,4-1 0 0,-2-2 0 0,0-1 0 15,-3 1 0-15,0-1 0 0,-1 0 0 0,-1 0 0 16,-3 3 0-16,2 1 0 0,-1 1 0 0,0 3 0 16,-4 1 0-16,1-1 0 0,-2 5 0 0,0-5 0 15,0-3 0-15,1-5 0 0,0-3 0 0,1 1 0 16,-2-5 0-16,3-1 128 0,0-1-128 0,2 0 128 15,1-3-992-15,2 2-208 0,3-5-32 0</inkml:trace>
  <inkml:trace contextRef="#ctx0" brushRef="#br0" timeOffset="4997.37">19522 5820 27519 0,'0'0'1216'0,"0"0"256"0,-4-6-1168 0,4 6-304 0,-3-7 0 0,3 7 0 16,0 0 688-16,0 0 80 0,7-9 0 0,1 5 16 0,1-1-464 0,4 1-80 15,2-2-32-15,4 0 0 0,0 1 240 0,5 1 64 16,2-5 0-16,1 3 0 0,2 0-176 0,1 4-16 16,1-1-16-16,0 1 0 0,-2 0-112 0,-1 2-32 15,-4 2 0-15,-2 0 0 0,1 1 144 0,-4 1 16 16,-3-2 16-16,-2 2 0 0,-1 3-32 0,-2-3-16 15,-11-4 0-15,7 10 0 0,-1 1-96 0,-4 0 0 16,-3 0-16-16,-2 2 0 0,-3 0-176 0,-1 1 192 16,-2-1-192-16,-1 3 192 0,-5-3-192 0,1 0 128 15,0 0-128-15,1-1 128 0,0-2-128 0,0 2 0 16,-2-3 144-16,4 5-144 0,1 2 0 0,1 1 128 0,0-5-128 0,0-1 0 16,0-2 0-16,2-1 0 0,1 0 0 0,2-1 0 15,4-7 0-15,0 0 0 0,-1 6 0 0,1-6 128 16,0 0-128-16,0 0 0 0,11 5-128 0,1-1 128 15,0 2-160-15,1-3 160 0,0 0-192 0,1 1 192 16,2 0-144-16,1 0 144 0,1-2 0 0,0 1-144 16,-1 1 144-16,2 0 0 0,-1 2 0 0,1 0 0 15,0-3 0-15,0 3 0 0,1-1 0 0,-1 3-128 16,1 1 128-16,-1 0 0 0,0-1 0 0,-4 1 0 16,-2 0 0-16,-1-1 0 0,-1 0 0 0,-2-1 0 15,-9-7 0-15,7 12 0 0,-1 0 0 0,-6-12 0 16,4 14 0-16,-3-1 0 0,-2-1 0 0,-2-1 0 15,-2 0 0-15,-2 1 0 0,-2 1 0 0,0 1 128 16,-3 2 64-16,-1-3 32 0,-1 1 0 0,-3 2 0 0,-1-4-80 0,-2 2-16 16,1 0 0-16,-2 1 0 15,-1 0-128-15,-2 1 0 0,-1 1 0 0,1 1 128 16,-1 7-128-16,1-5 0 0,-2-1 0 0,0-5 0 0,0-2 0 0,3-3 0 16,0-1 0-16,7 0 0 15,1-3-1200-15,6 0-320 0,9-5-64 0,0 0-14224 0</inkml:trace>
  <inkml:trace contextRef="#ctx0" brushRef="#br0" timeOffset="5785">23000 5938 6447 0,'0'0'576'15,"4"-9"-576"-15,-1-2 0 0,-1 3 0 0,1-1 3984 0,1 3 688 16,2-1 144-16,2 2 32 0,1 0-3584 0,2 1-720 16,-1 0-144-16,3 1-16 0,2-2 112 0,0 1 16 15,3-1 16-15,2 0 0 0,-2 1 32 0,2 0 0 16,1 1 0-16,0-3 0 0,-1-1 144 0,4 2 16 15,-1 0 16-15,2 0 0 0,1-2 0 0,2 6 0 16,-1-2 0-16,2 1 0 0,-1-4-64 0,1 0-16 16,0 2 0-16,-2 0 0 0,0 1-320 0,-1 1-64 15,-3 1-16-15,-3 1 0 0,0 1 16 0,-6 1 0 16,-14-2 0-16,12 6 0 0,-12-6-112 0,8 10-32 0,-8-10 0 16,1 14 0-16,-3-1 16 0,-5 2 0 0,-3-2 0 0,-2 0 0 15,-2 0-16-15,-3 0-128 0,-2-1 192 0,0-1-64 16,-1 1-128-16,2-1 192 0,1-2-192 0,1 0 192 15,2-3-192-15,1 1 0 0,1-1 144 0,3 0-144 16,1 1 0-16,3 1 128 0,5-8-128 0,0 0 0 16,0 0 0-16,-1 9 128 0,1-9-128 0,4 7 0 15,1 1 0-15,3 0 0 0,0-1 0 0,2 0 0 16,-1-3 0-16,2 1 128 0,0 0-128 0,2 2 0 16,0 2 0-16,2-1 0 0,-1 3 0 0,2-3-192 15,1 0 192-15,1 0 0 0,-1 0 0 0,0 2 0 16,-3 1 0-16,2-1 0 0,-1-3 0 0,0 0 0 15,-3 1 0-15,-1 0 0 0,1-1 0 0,-2 0 0 16,-10-7 0-16,11 11 0 0,-1-1 0 0,-3-1 0 16,-7-9 0-16,5 12 0 0,-1 1 0 0,-1 3 0 15,-2 2 0-15,-2 0 0 0,-2 0 0 0,-1 1 0 0,-1 0 0 16,0 1-128-16,-2-2 128 0,-1 2 0 0,-2 1 0 0,-2-2 0 16,-1 2 0-16,0-2 0 0,-3 1 0 0,2-4 0 15,-2 1 0-15,-1-3 0 0,-1-2 144 0,0-1-144 16,0-1 192-16,-1-3-192 0,1 0 0 0,0-1 0 15,2-2 0-15,-1 2-144 16,-1-6-1808-16,0-4-352 0,-2 1-80 0</inkml:trace>
  <inkml:trace contextRef="#ctx0" brushRef="#br1" timeOffset="13535.83">13775 5691 2751 0,'0'0'128'0,"0"0"16"0,-12-2-144 0,2 4 0 0,-2 0 0 0,2 2 0 16,-1 1 3392-16,1 0 640 0,-1 0 128 0,1 2 16 16,0-1-2832-16,-1 5-576 0,1 0-128 0,-2 2 0 15,-1-1-128-15,0 4-32 0,0 3 0 0,0 1 0 0,-1 2 128 0,-1 4 32 16,1 2 0-16,-2 1 0 0,-2 3 96 0,-3-2 32 15,-4-3 0-15,-1 4 0 0,-1 5-128 16,-2 0 0-16,-1 2-16 0,0 2 0 0,-1 3-208 0,0 3-32 16,-2 1-16-16,0-1 0 0,2-2 16 0,1-1 16 15,-1-1 0-15,1-1 0 0,1 0-144 0,3-2-48 16,-1-1 0-16,1 0 0 0,-3-3-208 0,4 0 128 16,0 1-128-16,3 1 0 0,4-2 0 0,-2-1 0 15,1 0 0-15,1-7-160 0,1-3-192 0,1-2-32 16,2-1-16-16,1-3 0 15,4-2-368-15,-1-3-64 0,3-7 0 0,7-6-12160 0</inkml:trace>
  <inkml:trace contextRef="#ctx0" brushRef="#br1" timeOffset="14555.81">13336 6644 15663 0,'0'0'1392'0,"0"0"-1120"0,-5-4-272 0,5 4 0 16,0 0 2176-16,0 0 384 0,-3-6 80 0,3 6 16 16,3-8-1728-16,2-1-352 0,3 0-64 0,1 2 0 15,1 1-304-15,1-2-48 0,0 0-16 0,2-2 0 16,0-3-144-16,0 0 0 0,2 0 0 0,0 0 128 15,1 0-128-15,-3 1 0 0,-1 0 0 0,-2 2 0 16,-1 1 272-16,-1 1-16 0,-1-1-16 0,-2 3 0 16,-5 6 176-16,0 0 32 0,0 0 16 0,0 0 0 15,0 0 0-15,10-1 0 0,-10 1 0 0,0 0 0 16,0 0-160-16,0 0-48 0,0 0 0 0,12 3 0 16,-12-3-256-16,0 0 160 0,0 0-160 0,12 6 128 15,-12-6-128-15,0 0 0 0,10 11 0 0,-10-11 0 16,8 11 128-16,-3 1-128 0,-5-12 128 0,4 17-128 0,0-4 0 0,-1-1 0 15,-1 0 0-15,0 1 0 0,-1-3 0 0,0 2 128 16,2-1-128-16,-3-11 0 0,-1 13 0 0,1 1 0 16,0-1 0-16,0 0 0 0,0-2 0 0,0 2 0 15,-2-1 0-15,1-1 0 0,1-11 0 0,-4 14 0 16,0-1 144-16,0 1-144 0,-1-3 128 0,-2 2-128 16,1 0 128-16,-2 1-128 0,-1-5 128 0,1 4-128 15,0 2 160-15,0-2-160 0,-1-2 0 0,0 1 128 16,-1 1-128-16,-1 0 0 0,0 0 0 0,0-1 0 15,1 0 0-15,1-1 0 0,0 1-176 0,-2-3 176 16,1 0-160-16,-1 2 160 0,1-1 0 0,-5 1-144 16,0-1 144-16,-2 3 0 0,-1-2 0 0,1-1-160 15,0-2 160-15,1-2 0 0,0 0-144 0,2-3 144 0,0 3 0 0,1-5-144 16,0 2 144-16,1-1 0 0,2-2 0 0,10 0 0 16,-10-6 0-16,1-1 128 0,3 1-128 15,6 6 0-15,-7-9 0 0,3 1 0 0,2-3-160 0,2 2 160 16,0-1-288-16,2-1 48 0,2 2 16 0,1-3 0 15,2 3 64-15,1 0 16 0,1 0 0 0,3 0 0 16,-1-1 16-16,2 0 0 0,2 3 0 0,0-1 0 16,1 0 128-16,2 3-208 0,3-1 80 0,0 4 128 15,0 1-144-15,-2 1 144 0,-2 0 0 0,2 2 0 16,-1 1 0-16,1 1 0 0,0 0 0 0,-1 2 0 16,-2 1 0-16,-1 0 0 0,1 1 0 0,-2 1 0 15,-1 1 144-15,0 0 48 0,0 2 0 0,0-1 0 16,0 2-32-16,-1 2 0 0,-1-1 0 0,-1 0 0 0,0 1-160 15,0-1 0-15,-1 1 0 0,0-2 128 0,0 0-128 0,-1-2 0 16,0 0 0-16,1-3 0 16,-1-5-1776-16,1-1-224 0,-9-2-48 0</inkml:trace>
  <inkml:trace contextRef="#ctx0" brushRef="#br1" timeOffset="15053.37">14096 6450 19343 0,'-12'-6'848'0,"12"6"192"0,-10-3-832 0,-1 3-208 0,1 3 0 0,1 0 0 16,0 3 2352-16,-1 2 416 0,3-2 96 0,-1 1 16 16,1 2-2352-16,1 2-528 0,-2 2 0 0,1 3 0 15,0 4-208-15,-1 0-48 0,1 0 0 0,-1 1 0 16,-2 1-112-16,1-1-16 0,1 1-16 0,1-2 0 16,4 1 224-16,-1-2 176 0,0 1-208 0,2-1 80 15,4 2 128-15,0 0 144 0,0 0-16 0,0 0-128 16,5-2 432-16,-1 1-32 0,0-3 0 0,1-2 0 15,2 0-144-15,1-4-48 0,-1-1 0 0,2-4 0 0,2-2 48 0,3-1 16 16,0-5 0-16,1 0 0 0,-2-4-80 0,4 0-32 16,0-5 0-16,1 0 0 0,-2-4 0 15,2 0 0-15,0-3 0 0,0-1 0 0,0 1-160 0,-2-2 160 16,-1 0-160-16,-3 0 160 0,0 0 16 0,-1 1 0 16,-1-2 0-16,-3-1 0 0,-2 1-32 0,-3 1 0 15,-3 2 0-15,-1-1 0 0,-3-1 256 0,-2 1 48 16,-3-1 16-16,-1 3 0 0,-2 4 96 0,-4 1 16 15,0 2 0-15,-2 2 0 0,-2 2-320 0,0-1-64 16,-1 3-16-16,1 4 0 16,-1 4-1408-16,2 0-288 0,1 5-48 0</inkml:trace>
  <inkml:trace contextRef="#ctx0" brushRef="#br1" timeOffset="18171.91">13599 12396 17503 0,'-1'-9'1552'0,"-2"0"-1232"0,1 1-320 0,2 8 0 0,0 0 3952 0,0-6 720 16,1-1 160-16,-1 7 32 0,0 0-3776 0,0 0-768 15,0 0-128-15,0 0-48 0,0 0-144 0,0 0 0 16,0 0 144-16,0 0-144 0,2 12 0 0,0 4 128 15,-2 1-128-15,-2 2 0 0,1 1 0 0,1 3 0 16,0 3 0-16,0 2 128 0,-1-1 224 0,2 7 48 16,0 5 16-16,1 3 0 0,-2 3 64 0,1 5 16 15,2 1 0-15,-1-3 0 0,0-2-192 0,0-3-48 16,2-3 0-16,0-1 0 0,-3-1-112 0,2-2-16 16,-2 1-128-16,2-2 192 0,-1-1-192 0,1-3 144 15,-2-5-144-15,2-1 128 0,-2 0-128 0,-1-3 0 16,0-1 0-16,2-1 0 0,-2 0-288 0,-2-1-32 0,1-5-16 15,0 2 0 1,-1-3-1440-16,2 0-272 0,-1-2-64 0,0 1-13312 0</inkml:trace>
  <inkml:trace contextRef="#ctx0" brushRef="#br1" timeOffset="18908.34">14762 12469 18431 0,'0'0'1632'0,"0"0"-1312"0,0 0-320 0,0 0 0 0,0 0 2480 0,0 0 416 16,0 0 96-16,0 0 16 0,0 0-1632 0,0 0-320 15,0 0-64-15,-5 13-16 0,3 4-304 0,2-1-64 16,2 5-16-16,0-3 0 16,2 7-368-16,0 0-80 0,3 7-16 0,1 2 0 0,-1 5-128 0,2 2 192 15,-1-1-192-15,1 2 192 0,-1-1 80 0,-1 0 32 16,-2 1 0-16,0-3 0 0,-1-3-48 0,0 2-16 16,-1-1 0-16,-2-4 0 0,-1 1-112 0,-1-2-128 15,-1-4 176-15,1 0-176 0,0-1 144 0,-1-5-144 16,1-1 0-16,0 0 144 15,1-1-464-15,1-5-80 0,0-1-32 0,2-4 0 16,-3-10-2384-16,8 2-464 0</inkml:trace>
  <inkml:trace contextRef="#ctx0" brushRef="#br1" timeOffset="19606.88">16353 12572 22111 0,'0'0'1968'0,"-8"-2"-1584"16,0-1-384-16,8 3 0 0,-9-2 2400 0,9 2 400 15,-11-3 80-15,11 3 0 0,-9 1-2144 0,9-1-432 16,-9 5-96-16,0 2-16 0,0 1-192 0,0 2 0 0,-2 1-144 0,1 3 144 16,-1 2-240-16,1 3 48 0,0 2 16 0,-1 1 0 15,1 0-16-15,1 1 0 0,1 4 0 0,1-2 0 16,2 2 192-16,2 0 0 0,2 2 0 0,1-2 128 16,0 3 144-16,3-5 48 0,2 1 0 15,1-1 0-15,2-1-96 0,3-1-16 0,0 0 0 0,4 0 0 16,0 0-208-16,4-1 128 0,2-2-128 0,2-3 0 15,4-2 144-15,2-3-144 0,2-4 128 0,2-3-128 16,0-2 128-16,0-5-128 0,1-3 0 0,3-3 128 16,-1-2-128-16,0-3 160 0,-4-3-160 0,-1-1 160 15,-2-1-160-15,-4-1 192 0,-4-1-192 0,-3 0 192 16,-5 1 80-16,-1-3 32 0,-2-2 0 0,-5 1 0 16,-1-3 336-16,-4-2 64 0,-2-2 0 0,-2-1 16 15,-1-3-96-15,-3 0-32 0,-3 0 0 0,1-2 0 16,-2 3-240-16,-1 3-48 0,-3 2-16 0,2 3 0 0,0 3-160 15,1 3-128-15,-2 3 192 0,0 2-192 0,-1 3 144 0,0 0-144 16,0 1 0-16,-1 3 144 0,0 1-144 0,0-1 0 16,1 2 0-16,0 1 0 0,2 2-160 0,0 2-64 15,-2 1-16-15,3 3 0 16,1-3-784-16,2 4-176 0,2 2-16 0,8-7-16 16,-5 6-2224-16,5-6-448 0</inkml:trace>
  <inkml:trace contextRef="#ctx0" brushRef="#br1" timeOffset="19990.56">17660 12430 11967 0,'0'0'1072'0,"-6"-6"-864"0,-3-2-208 0,-1 1 0 16,1 2 5952-16,9 5 1136 0,0 0 224 0,-9 1 48 16,9-1-5712-16,0 0-1152 0,0 0-240 0,-4 10-32 15,4-10-224-15,-2 15 0 0,2 2 0 0,1 1 0 16,0 3 0-16,2 1 0 0,-1 1 0 0,2 1 0 0,2 4 208 0,1 4-48 15,4 5-16-15,-2 2 0 16,-4 4 160-16,0 1 16 0,-1 2 16 0,-1-7 0 0,-4-10 112 0,1 1 0 16,0 2 16-16,0 1 0 0,0 0-208 0,1-6-32 15,0 0-16-15,2-2 0 0,-1 1-208 0,2-1 144 16,2-3-144-16,0-4 128 16,1 1-448-16,2-5-112 0,1-2-16 0,3-5-12224 15,0-4-2464-15</inkml:trace>
  <inkml:trace contextRef="#ctx0" brushRef="#br0" timeOffset="29346.46">26699 2435 14735 0,'-21'0'1312'0,"-1"-2"-1056"0,0 0-256 0,1 0 0 16,0 4 928-16,1 0 128 0,1-2 32 0,1-2 0 15,-1 0-672-15,1 2-128 0,0 2-32 0,-2-2 0 16,-1-3 224-16,1 2 32 0,-3-2 16 0,3 3 0 15,-1-2 0-15,1 0 0 0,1-2 0 0,0 3 0 16,2 0 368-16,-1-2 64 0,-1 2 0 0,0 2 16 16,1 2-224-16,1-1-48 0,0-2-16 0,-1 0 0 15,0-2-176-15,1 3-16 0,2 2-16 0,1 2 0 16,2-1 48-16,4 0 16 0,8-4 0 0,0 0 0 16,0 0 176-16,0 0 48 0,0 0 0 0,0 0 0 15,0 0-80-15,17 10-16 0,4-5 0 0,7 1 0 0,4-4-16 0,9 1 0 16,7 1 0-16,5-2 0 0,5-2-176 0,2-4-32 15,2 2-16-15,11-2 0 0,9 1-112 0,7 3 0 16,2 2-16-16,-1-2 0 0,-1-3-304 0,6 0 160 16,7 1-160-16,1 2 128 0,-2-2 16 0,1 1 0 15,1-3 0-15,5 2 0 0,4 0 32 0,-1 2 0 16,-3-6 0-16,7 3 0 0,8 1-176 0,-5 0 160 16,-5-3-160-16,3 2 160 0,6 2-160 0,-2-1 160 15,-4 0-160-15,0-2 160 0,-4-1-160 0,0 4 0 16,0 1 0-16,-6-3 128 0,-8-1-128 0,-2-2 0 0,2 2 0 15,-4 3 128-15,-4 2-128 0,-8-4 0 0,-6-2 0 16,-7 0 128-16,-4 1-128 0,-5 1 0 0,-5 3 0 0,-7 3 0 16,-5-2 0-16,-5 3 0 0,-6 1 0 0,-6 3 0 31,-3 1-1088-31,-8 4-160 0,-4 7-32 0,-6-3-11408 0,-5 0-2288 0</inkml:trace>
  <inkml:trace contextRef="#ctx0" brushRef="#br0" timeOffset="31121.37">12892 15585 12895 0,'-9'2'1152'0,"-1"-2"-928"16,-2-2-224-16,0 2 0 0,1 2 2496 0,-2-1 448 15,0 0 80-15,0 2 32 0,-2-2-2224 0,1 0-448 16,-2 3-96-16,2 3-16 0,0-3 368 0,-1 1 80 16,1 1 16-16,-2 2 0 0,1-1 128 0,-1-1 32 0,-1 1 0 0,1 2 0 15,1 5-240-15,-1 1-32 0,0 0-16 0,3 5 0 16,0-2-320-16,2 7-64 0,0 0-16 0,1 2 0 16,2 3-208-16,3 1 0 0,1-2 0 0,1 1 0 15,3 0 0-15,3-3 0 0,2-1 0 0,3-2 0 16,1-5 0-16,3 0 0 0,2-5 0 0,3-1 0 15,1-1 128-15,2-2-128 0,2-2 176 0,1-3-176 16,1-2 160-16,1-1-160 0,-1-4 128 0,3 1-128 16,-1-2 0-16,0-1 0 0,-2-5 0 0,1-2 0 15,-3-6 0-15,2 1 0 0,-1-5 176 0,-2-3-176 16,-1-1 384-16,-2-1-32 0,-2-1 0 0,-1 0 0 16,1-2 0-16,-2-1 0 0,-2-3 0 0,0 3 0 15,-2 0-48-15,-2 4-16 0,2 2 0 0,-3 1 0 16,-3 1-144-16,-2 3-16 0,-3-1-128 0,-1 6 192 0,-2-2 0 0,-3 3 0 15,-2 0 0-15,-1 3 0 0,-2-1-16 0,-1 3-16 16,0-1 0-16,-2 3 0 0,-2-2-160 0,-1 4 192 16,-1 1-192-16,-1 2 192 0,1 1-192 0,-1 4 0 15,-1 1 0-15,0 2 0 0,0 1-256 0,2-1-64 16,-1 1-32-16,2 0 0 16,1-1-2016-16,3 0-384 0,3-1-96 0,1-1-11520 0</inkml:trace>
  <inkml:trace contextRef="#ctx0" brushRef="#br0" timeOffset="31499.26">13067 15105 39903 0,'-17'-11'1776'0,"7"8"352"0,-2 3-1696 0,2 1-432 0,-1 2 0 0,2 2 0 15,3 2 384-15,0 1 0 0,6-8 0 0,-5 14 0 16,0-2-624-16,1 1-128 0,1 1-16 0,-2 3-16 16,0-1-96-16,1 3-16 0,0 6 0 0,0 4 0 15,-1 2 80-15,1 5 16 0,0 5 0 0,-1 3 0 16,0 6 416-16,0-1 0 0,-3-2 0 0,0 5 0 15,0 3 0-15,-1 6 304 0,-4 7-48 0,0 1-16 0,1 0-80 0,-1-7-16 16,-1-8 0-16,-1-1 0 0,0-5-16 0,-2 0 0 16,0 0 0-16,-1 2 0 0,-1-2-128 0,1-2 192 15,1-5-192-15,2-3 192 0,-1-5-192 0,3-5 0 16,1-1 0-16,3-8 0 16,2-3-384-16,2-5-96 0,1-4-32 0,4-7 0 15,0 0-1504-15,0 0-304 0,0 0-64 0,9-10-11600 0</inkml:trace>
  <inkml:trace contextRef="#ctx0" brushRef="#br0" timeOffset="31952.15">13392 16009 37839 0,'0'0'1664'0,"0"0"368"0,0 0-1632 0,-8 0-400 16,8 0 0-16,-7 10 0 0,5 1 400 0,2 3 0 16,1 2 0-16,2-1 0 0,-1 2-544 0,2 3-112 15,-1-3-32-15,1 2 0 0,0 2 64 0,1 1 16 16,-1-1 0-16,0 3 0 0,-2 1 208 0,0 1 0 15,-4 1 0-15,1 0-144 0,0 1 144 0,-2-1 0 16,-1 1 0-16,0-5 0 0,0 2 0 0,2-4 0 16,-1-3 0-16,1-4 0 15,-2-2-384-15,0-3-64 0,4-9 0 0,0 0 0 16,0 0-2736-16,0 0-544 0</inkml:trace>
  <inkml:trace contextRef="#ctx0" brushRef="#br0" timeOffset="32565.99">13333 15963 8287 0,'0'0'736'0,"0"0"-592"0,0 0-144 0,-4-8 0 16,4 8 6496-16,0 0 1264 0,0-9 256 0,0 9 48 16,7-6-6288-16,3 1-1264 0,4-1-256 0,3 2-64 15,2 2-192-15,2-2 0 0,1 1-192 0,1 1 192 16,-1-1-160-16,3 2 160 0,0 1-128 0,1 0 128 15,1 0-192-15,1 0 64 0,-2 2 0 0,-1 2 0 16,-3-1 128-16,-1 2 0 0,-4 0 0 0,-2 3 0 0,-3-3 144 16,-3 6 64-16,-2-1 16 0,-4 1 0 0,-1 0-16 0,-2 1 0 15,-3 0 0-15,1 1 0 0,-4-1-80 0,-1 1 0 16,-3-2-128-16,1 1 192 0,-1-3-32 0,1-1-16 16,-2-1 0-16,1 0 0 0,1 0-144 0,0-2 0 15,1 0 0-15,8-5 0 0,-12 3 0 0,3 0 0 16,0 1 0-16,9-4 0 0,-11 2-176 0,11-2-112 15,-10 3-32-15,10-3 0 0,-8 4-48 0,8-4-16 16,-9 6 0-16,9-6 0 0,-8 7 16 0,3 1 0 16,1-1 0-16,4-7 0 15,0 0-48-15,-3 10-16 0,3-10 0 0,0 0 0 0,4 7 80 0,-4-7 16 16,8 6 0-16,0-3 0 0,0 1 144 0,1-1 16 0,1-2 16 0,2-1 0 16,0 0 160-16,3 0 0 0,0 0 0 15,0 2 0-15,2 1 128 0,0 0-128 0,0 0 160 0,0-1-160 16,0 2 0-16,-2 1 0 0,-2 2 0 0,-3-3 0 15,-10-4 0-15,10 10 128 0,-3 1-128 0,-7-11 0 16,4 11 192-16,-3 2 0 0,-2 1 0 0,-2-3 0 16,-1 1 80-16,-1-2 16 0,-1 1 0 0,-2-1 0 15,-1 1 128-15,-2-1 32 0,0-1 0 0,-3 0 0 16,1-1-96-16,-1 0-16 0,-2-1 0 0,1-1 0 16,-2 1-80-16,-1-2-32 0,-2 0 0 0,0 0 0 15,1 0-96-15,1 1 0 0,-2-2-128 0,1 1 192 16,-2 0-192-16,0 2 0 0,0-1 128 0,0-1-128 15,-1-1 0-15,2 0 0 0,2 0 0 0,4-1 0 16,-1 1-288-16,2-3 48 0,2 0 16 0,2 0 0 16,9-1-736-16,-11 3-160 0,2-3-32 0,9 0-14464 15</inkml:trace>
  <inkml:trace contextRef="#ctx0" brushRef="#br0" timeOffset="33439.61">14839 15489 9215 0,'0'0'816'0,"0"0"-656"16,0 0-160-16,0 0 0 0,0 0 3072 0,0 0 592 15,0 0 112-15,0 0 32 0,0 0-2704 0,-4-7-528 16,4 7-128-16,-4-6 0 0,-1-2 336 0,5 8 80 16,-8-7 16-16,2 3 0 0,-2 2-128 0,-1 1-32 15,-1 2 0-15,0 3 0 0,0 2-160 0,-2 2-48 0,-1 1 0 0,-2 3 0 16,1 1-48-16,0 5-16 0,-1-1 0 0,1 3 0 15,1 1-256-15,1-2-64 0,1 2-128 0,0 1 192 16,1-1-192-16,1-1 0 0,0-2 0 0,2 1 0 16,2 0 0-16,1 3 0 0,3-3 0 0,1 2 0 15,2-1 0-15,2-1 0 0,1 0 0 0,2-1 0 16,-1 0 0-16,3 0 0 0,1-1 0 0,1-1 0 16,1-2 0-16,1-1 0 0,0-2 0 0,1-2 0 15,5-3 0-15,0 0 0 0,2-4 0 0,3-2-160 16,2 0 160-16,2-5-160 0,1-4 160 0,2-3-160 15,1-2 160-15,-1-2 0 0,-1-1 128 0,-1-1-128 16,-3-2 192-16,0 1-48 0,-2-6 0 0,-1 3 0 0,-5 0 128 16,-1 1 32-16,-3 0 0 0,-1 3 0 0,-1-2-80 0,-3 3-16 15,-2-2 0-15,-1 2 0 16,-2-3-80-16,-1 1-128 0,-5 0 176 0,1 1-176 0,-2 1 192 0,0 0-192 16,-5-2 192-16,-1 0-192 0,-1 1 224 0,-1-3-64 15,-2 3-16-15,-3 1 0 0,-4 2 48 0,2 1 0 16,0 3 0-16,-3-1 0 0,-2 4-192 0,-1 2 0 15,1 0 144-15,-2 3-144 0,1 1-160 0,1 4-96 16,0 0-32-16,0 2 0 16,4 0-592-16,2 1-112 0,3-2-32 0,2 1 0 15,1 0-1936-15,2 0-400 0</inkml:trace>
  <inkml:trace contextRef="#ctx0" brushRef="#br0" timeOffset="33784.11">15180 15171 31967 0,'0'0'1408'0,"-10"6"304"0,0 1-1376 0,0 1-336 0,1 2 0 0,3 2 0 16,-1 2 320-16,1 4 0 0,-2 3 0 0,0 5 0 16,0 4-320-16,-2 0 0 0,1 1 0 0,-3 5 0 15,-1 1 0-15,-1 0 0 0,-5-1 0 0,1-2 0 0,-1 0 128 0,-2-1-128 16,-3 1 128-16,0 4-128 16,-1-1 448-16,-1 8 0 0,0 2 16 0,2 1 0 0,3-3-64 0,0 0-16 15,1-1 0-15,3-6 0 0,2-4-256 0,4 0-128 16,1-3 128-16,4-4-128 15,1-1-432-15,2-2-160 0,2-6-48 0,2 0 0 16,3-3-2944-16,1-5-576 0</inkml:trace>
  <inkml:trace contextRef="#ctx0" brushRef="#br0" timeOffset="34136.25">15407 16052 31791 0,'0'0'1408'0,"0"0"288"0,0 0-1360 0,0 0-336 0,-9 6 0 0,9-6 0 15,0 0 800-15,-2 12 96 0,0-1 0 0,2-11 16 16,3 11-736-16,1 2-176 0,1-3 0 0,0 1 0 16,0 1 0-16,2 1 0 0,-2 1 0 0,2 2 0 0,-1 1 0 0,1 0 0 15,-3 0 0-15,-2 1 0 0,1 0 0 0,-2 5 0 16,-1 0 0-16,-1-2 0 0,-2 0 0 0,2 0 0 16,-2-3 144-16,2-1-144 0,0-3 0 0,-1-1 0 15,1-2 0-15,1-11 0 16,0 0-1584-16,0 0-192 0,0 0-32 0,0 0-11936 15</inkml:trace>
  <inkml:trace contextRef="#ctx0" brushRef="#br0" timeOffset="34725.37">15475 15932 18431 0,'0'0'816'0,"0"0"160"0,0 0-784 0,0 0-192 0,-6-9 0 0,6 9 0 16,0 0 4544-16,0 0 848 0,0 0 176 0,0 0 48 16,5-7-4528-16,-5 7-896 0,10-4-192 0,2 2 0 15,0-1 0-15,2 2 0 0,0-2 0 0,3 3 0 16,3-2-192-16,-1 0 64 0,0 1 128 0,-1 1-208 16,0 3 208-16,0-1 0 0,-1 1-160 0,-2 2 160 15,-2 0 0-15,-1 3 0 0,-2 0-144 0,-1 2 144 16,-2 1 0-16,-2 1 0 0,-1-1 0 0,-2 2 0 15,-2 0 0-15,-1-1 0 0,-2 0 0 0,1 1 0 16,-2-1 0-16,-1-1 0 0,-2-1 0 0,-1 1 0 16,1 0 0-16,-1 0 0 0,-1-1 0 0,-1-3 0 15,1 1 0-15,0 1 0 0,0-2 0 0,0-1 0 0,-3 1 128 0,2-2-128 16,1 0 0-16,0 2 0 0,-1-3 0 0,1 1 0 16,9-5 0-16,-9 3 0 0,3 2-176 15,6-5 32-15,0 0 0 0,-7 5 0 0,7-5-96 0,0 0-16 16,0 0 0-16,0 0 0 0,0 0 0 0,0 0-16 15,4 9 0-15,-4-9 0 0,10 9 272 0,1-2-128 16,-2-2 128-16,1 1 0 0,2-3 0 0,1 1 0 16,2 0 0-16,0 1 144 0,1 0-144 0,-1 2 0 15,2-2 0-15,0 2 0 0,-1-1 0 0,0 1-144 16,-1 0 144-16,0 0 0 0,-4 1 0 0,0 0 0 16,-3 1 0-16,-3 2 0 0,-5-11 0 0,4 14 0 15,-2-4 0-15,-2 3 0 0,-1-3 144 0,-2 2-16 16,-2 0 0-16,-1 0 0 0,-3-2 80 0,-2-1 16 15,1 0 0-15,-2 3 0 0,-1-3-64 0,0 3-16 0,-1 1 0 0,-3-1 0 16,0-1-144-16,-2 2 192 0,1 0-192 0,-1 2 192 16,-2-2-192-16,1 1 0 0,-2 1 0 0,1-2 0 15,2-4-304-15,-1-1-32 0,1-2-16 0,0-1 0 32,2-2-480-32,3-2-80 0,2-1-32 0,1-4-14224 0</inkml:trace>
  <inkml:trace contextRef="#ctx0" brushRef="#br0" timeOffset="35617.75">16937 15091 6447 0,'0'0'272'0,"0"0"80"0,0 0-352 0,0 0 0 15,0 0 0-15,0 0 0 0,0 0 2912 0,5-6 512 16,-5 6 96-16,6-7 32 0,-6 7-2016 0,7-9-416 0,-7 9-80 0,0 0-16 16,0 0 320-16,0 0 64 0,0 0 16 0,0 0 0 15,0 0-48-15,0 0-16 0,0 0 0 0,-8 5 0 16,-1 2-512-16,1 3-96 0,-1 2-32 0,-1 2 0 16,-2 3-352-16,0 0-80 0,-1 5-16 0,1 6 0 15,1-1-80-15,0 6 0 0,1 3-16 0,1 1 0 16,-1 3-176-16,1 2 0 0,0-1 144 0,0 1-144 15,0 1 0-15,0-2 0 0,0-5 0 0,0-1 128 16,-2-2-128-16,1 1 0 0,1-4 0 0,1 0 0 16,0 0 0-16,4-2 0 0,1 0 128 0,2-6-128 15,1-1 0-15,4 0 144 0,0-2-144 0,5 1 0 16,1-3 0-16,2 1 0 0,0-1-160 0,2 0 160 16,3-3-896-16,3-1-64 15,-1 0-16-15,2-4-9504 0,1-2-1888 0</inkml:trace>
  <inkml:trace contextRef="#ctx0" brushRef="#br0" timeOffset="35951.18">17309 15278 21183 0,'0'0'944'0,"0"0"192"0,-11 3-912 0,0 3-224 0,1 0 0 0,3 6 0 15,3 2 4944-15,3 2 944 0,2 0 192 0,3 2 48 32,3 1-5424-32,-1 4-1088 0,1 1-224 0,1 1-32 0,0 1 448 0,1 0 192 0,0 0-128 0,-3 2 128 15,-2 0-208-15,-1 0 32 0,-1-1 16 0,0-1 0 16,-4-1-176-16,1 2-48 0,-1-1 0 0,-2 0 0 31,-2-1-64-31,1-3 0 0,0-2-16 0,1-3 0 16,0-3-144-16,0-1-32 0,0-4 0 0,4-9 0 15,0 0-1920-15,0 0-384 0,0 0-64 0,0 0-32 0</inkml:trace>
  <inkml:trace contextRef="#ctx0" brushRef="#br0" timeOffset="36230.83">17703 15699 13823 0,'0'0'1216'0,"0"0"-960"16,0 0-256-16,0 0 0 0,0 0 6992 0,0 0 1360 15,11-3 272-15,-1 2 48 0,0 1-7072 0,4 0-1424 16,0 1-176-16,1 0-256 16,2 1-192-16,2-2-64 0,-1-3 0 0,0 2 0 15,2-1-320-15,-1 1-64 0,2 0 0 0,0-2-16 16,-1 2-96-16,-1 0-16 0,-2-1 0 0,-1 2 0 16,-1 2-352-16,0-1-80 0,-4-1-16 0,0 1 0 15,-11-1-1616-15,0 0-336 0</inkml:trace>
  <inkml:trace contextRef="#ctx0" brushRef="#br0" timeOffset="36852.44">18579 15366 13823 0,'0'0'1216'0,"0"0"-960"16,-9 0-256-16,0 3 0 0,0 1 3472 0,-2-3 656 0,0 3 128 0,-1 2 32 15,-1 0-2816-15,0 1-576 0,-1 1-96 0,-1 4-32 16,0 4-320-16,0-1-64 0,0 2 0 0,2 3-16 16,2 2-368-16,1 0 0 0,1 0 0 0,1 0 0 15,1 1 0-15,2 0 0 0,1-1 0 0,3-1 0 16,1 1 128-16,1 2-128 0,2-3 128 0,1 1-128 15,1 1 128-15,4-1-128 0,1-1 160 0,1-1-160 16,1-3 144-16,2-3-144 0,2-2 128 0,1-6-128 16,1 0 0-16,3-4-304 0,-1-4 48 0,4-2 16 15,-1-4 240-15,2-3 0 0,-1-3 0 0,-1-2 0 16,-1 1 240-16,-1-2 80 0,0-1 32 0,-1-2 0 16,-3 2 64-16,-2-2 16 0,-1 1 0 0,0-1 0 15,-3-1 96-15,0-1 32 0,-1-4 0 0,-2-3 0 16,-4-2-48-16,-2 0-16 0,-2-1 0 0,-1 2 0 15,-3 2-368-15,-1 2-128 0,-1 6 0 0,-2 1 144 0,-3 4-144 0,-2 6-144 16,-1-1 144-16,-3 3-208 0,-3 3 48 0,1 3 16 16,-2 0 0-16,-2 2 0 15,-2 0-240-15,0 3-32 0,1 0-16 0,2 1 0 16,0-1-368-16,3 0-80 0,2-1-16 0,2 1-9680 16,4-4-1952-16</inkml:trace>
  <inkml:trace contextRef="#ctx0" brushRef="#br0" timeOffset="37151.18">18882 15208 35999 0,'-13'0'1600'0,"2"3"320"0,0 1-1536 0,-2 2-384 0,-2 2 0 0,0 7 0 15,-2-1 560-15,0 3 32 0,0 2 16 0,0 5 0 16,0 1-608-16,0 1 0 0,0 2 0 0,-1 4-128 16,-1 0 128-16,0 1 0 0,-1 0-144 0,1 2 144 15,-1-1 0-15,1 2 0 0,-4 1 0 0,3 2 0 16,-3 1 0-16,4 3 0 0,1 0 0 0,1 3 0 16,1-6 0-16,4-1 0 0,3-2 0 0,3-7 0 15,2-1 0-15,4-5-320 0,1-2 48 0,3-5 16 16,1-5-1872-16,4 0-368 0,2-4-80 15,0-3-11264-15</inkml:trace>
  <inkml:trace contextRef="#ctx0" brushRef="#br0" timeOffset="37441.54">18897 15967 14735 0,'0'0'640'0,"0"0"160"0,-6 11-640 0,-1 0-160 16,0 0 0-16,3 2 0 0,1 2 6768 0,3 4 1312 0,1-2 272 0,2 2 48 31,1 1-7680-31,1 1-1536 0,0-2-304 0,0 2-64 16,-1 1 224-16,0-1 64 0,0 0 0 0,-1-1 0 15,-3 0 16-15,-1 3 16 0,-2 0 0 0,-1 0 0 0,-1 0 672 0,0-1 192 0,1 0 0 0,0 0 0 16,-1-1 0-16,1-1 192 0,1-4-32 0,3-1 0 31,0-3-592-31,0-12-112 0,0 0-32 0,0 0-9408 0,0 0-1904 0</inkml:trace>
  <inkml:trace contextRef="#ctx0" brushRef="#br0" timeOffset="37969.44">18899 15911 6447 0,'0'0'576'0,"0"0"-576"15,0 0 0-15,0 0 0 0,0 0 8528 0,0 0 1600 16,0 0 320-16,0 0 64 0,0 0-8656 0,9-1-1728 16,3-2-336-16,-1 3-80 15,1 3-160-15,5-3-48 0,1 1 0 0,3 0 0 16,0 1-160-16,0 0-48 0,0 1 0 0,0 1 0 15,-2-2 208-15,-2 2 48 0,-3 0 0 0,-2 3 0 0,-1-1 448 0,-4 1 208 16,-1-1-16-16,-3 4 0 0,-3-4 256 0,-1 3 64 16,-3-1 0-16,-1 2 0 0,-1 0-144 0,-2 0-32 15,-3 2 0-15,1-1 0 0,1-1-336 0,-2-1 0 0,1 2 0 0,-2-1 0 16,-1-1 0-16,1 0-320 16,1 1 64-16,-1-2 16 0,1 0 0 0,2 0 0 0,-1-2 0 0,1 1 0 15,0 1 240-15,2-2 0 0,2 1 0 0,1 0 0 16,4-7 0-16,-4 8 0 0,4-8 0 0,-3 9 0 15,2-2 0-15,1-7 0 0,0 0 0 0,3 8 0 16,-3-8-176-16,0 0 16 0,9 8 0 0,0-3 0 16,1 0 160-16,1-2 0 0,-1 0 0 0,2 3 0 15,1-1 0-15,0 3 0 0,0-2 0 0,0 1 128 16,2-1-128-16,-2 2 0 0,1 0 0 0,-2 1 0 16,-2 1-144-16,-2-2 144 0,-2 1-160 0,0 2 160 15,-6-11 0-15,4 13-144 0,-3-1 144 0,-1-1 0 16,-1 1 0-16,-2 1 128 0,-1 1 0 0,-1 1 0 15,-2-3 32-15,-1 1 16 0,-1-2 0 0,0 1 0 0,-3 0 32 0,2 0 16 16,0-3 0-16,-1-2 0 0,1 3-224 16,-1-4 0-16,1-2 128 0,1-1-128 15,-2 1-320-15,2-4-128 0,0 0 0 0,-1-4-16 16,-2 1-624-16,2-3-112 0,-1-2-16 0,1-1-9536 16,-1-3-1888-16</inkml:trace>
  <inkml:trace contextRef="#ctx0" brushRef="#br0" timeOffset="38620.44">19066 14825 8287 0,'0'0'736'0,"0"0"-592"15,0 0-144-15,0 0 0 0,0 0 4864 0,0 0 960 16,0 0 176-16,0 0 32 0,1-6-4416 0,-1 6-880 16,0 0-176-16,0 0-48 0,0 0-256 0,10 4-64 15,1-1-16-15,0 4 0 0,1-1-176 0,1 4 0 16,2 0 0-16,2 3 0 0,1 1 0 0,0 3 0 16,2 6 128-16,2 0-128 0,1 6 240 0,2 1 16 15,-2 0 0-15,2 2 0 0,0 1 80 0,-2 2 32 0,1 4 0 0,-2 0 0 16,-2 4-160-16,-2 0-16 0,-2 0-16 0,-1 0 0 15,1 2 144-15,-2-8 16 0,1 0 16 0,0-3 0 16,-1 0 160-16,1-3 48 0,-2-1 0 0,0 1 0 16,0-2-80-16,-3 4-16 0,1 2 0 0,-2 1 0 15,-3 2-336-15,-2 1-128 0,-1-4 0 0,-2 1 0 16,-2-1 0-16,-3-1-336 0,-2-2 48 0,-2-2 16 31,-1-1-512-31,-1-3-112 0,-3-1 0 0,-2-3-16 0,-2-4-944 16,-3 2-176-16,-1-3-32 0</inkml:trace>
  <inkml:trace contextRef="#ctx0" brushRef="#br0" timeOffset="39855.89">20304 15326 13823 0,'0'0'1216'16,"5"-8"-960"-16,-5 8-256 0,7-10 0 15,-2 0 3408-15,0 5 640 0,-5 5 128 0,7-9 32 0,-7 9-3248 0,0 0-640 16,5-8-128-16,-5 8-16 0,0 0 192 0,4-8 32 16,-4 8 16-16,0 0 0 0,0 0 0 0,-1-9 0 15,1 9 0-15,0 0 0 0,-7-9 64 0,2 3 16 16,5 6 0-16,-8-6 0 0,-2 5 144 0,-1 1 48 15,1 3 0-15,-2 2 0 0,-2 3-160 0,1 2-16 16,-2 2-16-16,0 4 0 0,-1 2-192 0,2 0-48 16,-1 3 0-16,2 1 0 0,0 2-256 0,0 0 128 15,1 1-128-15,1 2 0 0,0 2 0 0,2-1 0 16,0-2 0-16,4-2 0 0,1 0 0 0,3-1 0 16,2 2 0-16,4-3 0 0,0-1 0 0,5 1 0 15,3-2 0-15,1 1 0 0,3-2 0 0,2 1 0 0,4-6-160 16,1 2 160-16,2-3 0 0,2 0 0 0,-1-3 0 0,1-2 0 15,-1-3 0-15,2-1 0 0,-2-1 0 0,0-6 0 16,-2 1 0-16,0-4 128 0,-2-1-128 0,0-3 0 16,-3-1 0-16,1-2 0 0,-1-4 128 0,-1 0-128 15,0 0 0-15,0-1 0 0,-2-2 0 0,-1 2 0 16,-2-2 144-16,0-1-144 0,-2-1 160 0,-1 1-160 16,-4 2 144-16,-1-3-144 0,-4-2 128 0,-3 1-128 15,-2-1 128-15,-2-2-128 0,-3-1 128 0,-2 1-128 16,-2 1 0-16,-1 3 0 0,-4 2 0 0,-1 1 0 15,-2 0 0-15,-1 4 0 0,1 2 0 0,-1 2 0 16,-1 2-192-16,-2 0 192 0,-1 3-192 0,-1 2 192 16,-1-2-256-16,1 5 80 0,-2 0 16 0,2 0 0 15,2 1-128-15,3 0-32 0,2 0 0 0,5 2 0 16,1 1-400 0,4 1-96-16,9-4-16 0,0 0 0 0,0 0-2544 0,0 0-512 0,0 0-96 0,0 0-32 0</inkml:trace>
  <inkml:trace contextRef="#ctx0" brushRef="#br0" timeOffset="40287.86">20770 15012 26143 0,'0'0'1152'0,"0"0"256"0,-8-3-1136 0,8 3-272 0,-11-1 0 0,2 1 0 16,9 0 288-16,-9 4 0 0,9-4 0 0,-8 2 0 15,8-2 48-15,-9 7 16 0,0 1 0 0,1 1 0 16,0 1 144-16,0 2 16 0,-1 1 16 0,-1 1 0 16,-2 6 32-16,0 2 0 0,1 4 0 0,-4 5 0 15,0 3 192-15,-4 8 32 0,3 4 16 0,-5 6 0 16,-3 1-96-16,-1 3-32 0,1 0 0 0,-5-2 0 16,-4-1-288-16,1 2-48 0,-1 2-16 0,2 1 0 0,0 3-192 15,3-1-128-15,3-7 160 0,5-3-160 0,3-7 128 0,5-7-128 16,4 1 0-16,7-7 144 15,1-3-608-15,5-3-128 0,3-3-32 0,4-6-10640 16,2-3-2112-16</inkml:trace>
  <inkml:trace contextRef="#ctx0" brushRef="#br0" timeOffset="40720.37">21047 16014 11967 0,'0'0'1072'16,"0"0"-864"-16,0 0-208 0,0 0 0 15,0 0 6016-15,-5 8 1152 0,5-8 224 0,-3 10 48 0,2 2-6160 0,4 0-1280 16,2 1-192-16,0-1-64 0,-2 3 256 0,2 4-176 15,1-3 176-15,0 4-160 0,-1 0 160 0,-1 0 0 16,0 1-144-16,0 1 144 0,-2-2 0 0,-2 2 0 16,0 3 0-16,-1-4 0 0,0 1-144 0,-1-1 144 15,0-2 0-15,-1 1 0 0,2 0-256 0,0-7 48 16,-1 0 16-16,1-3 0 16,1-10-1856-16,0 0-352 0,0 0-80 0</inkml:trace>
  <inkml:trace contextRef="#ctx0" brushRef="#br0" timeOffset="41355.56">21059 15901 23039 0,'-8'-5'2048'16,"0"-2"-1648"-16,0 0-400 0,8 7 0 0,-5-6 4864 0,5 6 896 0,-2-7 192 0,2 7 16 31,7-7-5392-31,3 0-1088 0,0 2-224 0,3-2-32 0,1 2 528 0,2 1 240 0,2 2-192 0,2 0 192 16,-1-3-272-16,4 1 64 0,0 0 16 0,3 0 0 15,0 2 64-15,0 0 128 0,-2 2-208 0,-2 2 80 16,-3 2 128-16,0 0 0 0,-5 1 0 0,-1 1 128 16,-4 2-128-16,-2 3 0 0,-2-1 128 0,-2 0-128 0,-2 2 144 0,-2 0-144 15,-2 0 192-15,-1 1-192 16,-1 1 0-16,-2 0 0 0,-2 2 0 0,0 0 0 0,-1-1 0 15,-2 1 0-15,-2 1 0 0,-2-4-192 0,2 0 0 0,1-1 16 16,-1-1 0-16,1 1 0 0,2-4 176 0,2-3 0 16,1 0-144-16,8-5 144 0,-9 4 0 0,9-4 0 15,0 0 0-15,0 0 0 0,0 0 0 0,0 0 0 16,-7 6 128-16,7-6-128 0,0 0 0 0,0 0 0 16,0 0 0-16,0 0-176 0,0 0 32 0,0 0 0 15,8 3 0-15,1 0 0 0,-9-3 144 0,13 3 0 16,0-3 0-16,1 1 0 0,0-1 0 0,-1 1 0 15,1 1 0-15,2 0 128 0,-1 1-128 0,2-1 0 0,0 1 0 16,0 1 0-16,-1 0 0 0,-1 1 0 16,2 0 0-16,-1 2 0 0,0-1 0 0,-1 3 0 15,0-1 0-15,-2 1 0 0,-3-1 0 0,0 0 0 0,-2 0 128 0,0 1-128 16,-1-1 256-16,-3 2-32 0,-2 2 0 0,1 1 0 16,-1-3-224-16,-3 3 0 0,-3-3 0 0,0 1 0 15,-1 0 304-15,-2 0 16 0,0-3 0 0,-1 3 0 16,-1-1-16-16,-2 2 0 0,-2-2 0 0,-1 1 0 15,-2 0-304-15,-2-1 0 0,-2 0 0 0,-2 0 0 16,-2 0 288-16,-3 0-48 0,-1-3-16 0,-1 2 0 16,-1 0-224-16,0 0 144 0,1 0-144 0,2-1 128 15,1 0-128-15,5-3 0 0,2-1 0 0,2-2 0 16,2 2-432-16,2-4-112 0,2-1-32 0,0-3-18320 16</inkml:trace>
  <inkml:trace contextRef="#ctx0" brushRef="#br1" timeOffset="46110.55">30978 2824 6447 0,'-26'-6'576'0,"-3"1"-576"16,-1-1 0-16,-1 3 0 0,-2-1 3392 0,3 0 560 15,0 1 112-15,0 2 32 0,0 0-2624 0,3-1-528 16,-1 1-112-16,5-2 0 0,2-1 80 0,4-1 32 0,1 4 0 0,6-4 0 15,5-1-352-15,3 0-64 0,6-4-16 0,4 3 0 16,4 2-16-16,5-2-16 0,4 1 0 0,5-1 0 16,2 1-80-16,6-2-16 0,3-1 0 0,3 0 0 15,3-3 64-15,6 3 16 0,5-2 0 0,9 1 0 16,5 2 0-16,1-2 0 0,-1-2 0 0,-3 0 0 16,-3-1-16-16,6 1-16 0,4-1 0 0,2 4 0 15,3 1-80-15,-5-1-16 0,-6 1 0 0,-4 1 0 16,-6-1-112-16,0-1-32 0,0 0 0 0,0 2 0 15,0 2 0-15,-4 1-16 0,-4 1 0 0,-5 1 0 16,-4-2 16-16,-2-3 0 0,-6 2 0 0,-3-1 0 16,-4-1-192-16,-2 1 0 0,-3 0 0 0,-4 0 128 15,-2 1-128-15,-3-1 192 0,-10 6-192 0,0 0 192 16,0 0-32-16,0 0 0 0,0 0 0 0,0 0 0 16,-10-4-32-16,-1 2 0 0,-4-2 0 0,-2 1 0 0,-3 1-128 0,-5 0 0 15,-3 4 144-15,-2-2-144 0,-5-3 0 0,-5 2 0 16,-5-4 0-16,-2 1 0 0,-2 0 0 0,1 1 0 15,-1 2 0-15,5 1 128 0,2 4-128 0,3-3 0 16,0 2-128-16,3-3 128 0,-2-2 0 0,3 1 128 16,2 0 0-16,4 1 0 0,3 0-128 0,5 2 128 15,5 0-128-15,4 0 128 0,12-2-128 0,0 0 0 16,0 0 128-16,0 0-128 0,5 11 0 0,7 0 0 16,5 4 0-16,9-2 0 15,8 4-1264-15,10 0-320 0,6-4-64 0</inkml:trace>
  <inkml:trace contextRef="#ctx0" brushRef="#br1" timeOffset="56616.48">22773 14957 10191 0,'0'0'448'0,"0"0"96"0,0 0-544 0,-1-9 0 16,0 0 0-16,1 2 0 0,2 1 752 0,1-4 32 16,-2 1 16-16,2-1 0 0,-2 2 288 0,2-1 64 15,-3 9 16-15,2-9 0 0,0-2 240 0,-1 4 32 16,0-4 16-16,1 2 0 0,-2-1 176 0,2-2 32 16,-1 0 16-16,2 0 0 0,0 2-400 0,-1-1-64 15,1-2-32-15,0 3 0 0,2 0-464 0,1-2-80 16,1 3-32-16,1 1 0 0,1 0-368 0,1 0-80 0,2-1-16 0,1 0 0 15,1 0 0-15,2 2 0 0,1 1 0 16,1 1 0-16,-1-1 16 0,0 4 0 0,-1-1 0 0,-1 2 0 16,1 1-16-16,-2-1 0 0,1 2 0 0,-2 0 0 15,-2 1 96-15,1 0 16 0,-1 1 0 0,-11-3 0 16,11 6 32-16,0 2 16 0,-11-8 0 0,9 12 0 16,-3 1-128-16,1 2-32 0,-3 1 0 0,0 5 0 15,-2-3-144-15,0 4 0 0,-4 2 0 0,1 1 0 16,0-2 128-16,-2 2-128 0,-1 0 0 0,2-2 128 15,-2 1-128-15,0-1 0 0,-1-1 0 0,-3-1 128 16,-1 0-128-16,-2 1 0 0,2-5 0 0,-3 3 0 16,-2-3 0-16,-2-1 0 0,-2 0 0 0,0-3 0 15,0 2 0-15,-1 0 0 0,0-2 0 0,-1 0 0 0,2-1 128 16,0-2-128-16,-2 2 192 0,2-3-64 0,0 2-128 16,1-6 0-16,1 0 0 0,2-2-176 0,1 1 176 0,1-4 0 15,2 0 0-15,0-6-128 0,1 0 128 0,3 1 0 16,-1-4 0-16,2 1 0 0,1-1-144 0,1 1 144 15,3 8-160-15,0-9 160 0,0-2 0 0,0 11-144 16,3-9 144-16,-3 9 0 0,0 0 0 0,7-9-128 16,-2 1 128-16,-5 8 0 0,8-6 0 0,2 0 0 15,1 3 0-15,0 0 0 0,2 2 0 0,2-3 0 16,0 2 0-16,5 1 0 0,2 0 0 0,0 1 0 16,0 0 0-16,-1 0 128 0,1 2-128 0,1 0 0 15,-3 2 128-15,0-3-128 0,-1 4 0 0,-2-2 144 16,-2 1-144-16,-2 2 0 0,0-3 160 0,-1 2-160 15,-2 2 128-15,-10-7-128 0,10 10 128 0,0 2-128 0,-10-12 0 0,9 10 128 16,-1 3-128-16,-2 0 0 0,1-4 0 0,-7-9 128 16,7 15-128-16,0-5 0 0,-2-1 0 0,-5-9 0 15,7 9 0-15,-7-9 0 0,6 8-192 0,1-1 192 32,-7-7-656-32,6 9-16 0,-6-9 0 0,5 8 0 15,-5-8-672-15,6 6-144 0,-6-6-32 0,0 0-8784 0,5 7-1744 0</inkml:trace>
  <inkml:trace contextRef="#ctx0" brushRef="#br1" timeOffset="57732.95">23825 15025 18303 0,'0'0'816'0,"-1"-10"160"16,0 3-784-16,1-1-192 0,2 0 0 0,-2 8 0 16,4-9-208-16,0 1-96 0,0-1-16 0,0 1 0 15,0 2 0-15,0-1-16 0,0 1 0 0,0-1 0 0,-4 7 560 0,4-6 112 16,-4 6 32-16,0 0 0 0,2-8 544 0,-2 8 112 15,0 0 32-15,0 0 0 0,0-5 416 0,0 5 96 16,0 0 16-16,0 0 0 0,0 0-288 0,0 0-48 16,0 0-16-16,-9 6 0 0,0 2-512 0,2 1-96 15,1 0-32-15,-2 4 0 0,-2 4-256 0,-1 0-48 16,1 3-16-16,-2-3 0 0,-2 3 16 0,-2 1 0 16,-1 1 0-16,-2 2 0 0,-5 1 128 0,-2-1 32 15,-4 4 0-15,-1 4 0 0,-6 5-80 0,-3 5-16 16,-4 1 0-16,-2 1 0 0,-2 2-96 0,1-1 0 15,1 1-16-15,-2-2 0 0,-3-6 16 0,-2 0 0 0,-3-6 0 16,1 4 0-16,3 1 304 0,5 0 64 0,5-2 16 0,5-2 0 16,6-2-352-16,5-1-64 0,4-3-16 0,4-2 0 15,2 0-208-15,4-7-208 0,2 0 32 0,3-3 16 32,2 0-544-32,3 0-128 0,0-5 0 0,2 2-16 15,0-3-1840-15,3-1-384 0,-3-8-64 0</inkml:trace>
  <inkml:trace contextRef="#ctx0" brushRef="#br1" timeOffset="58333.37">23224 15875 32943 0,'0'0'1456'0,"2"-11"304"0,-1 1-1408 0,2 1-352 16,1 1 0-16,1-4 0 0,0 0 448 0,3 1 0 15,4-2 16-15,1 0 0 0,0 1-464 0,1-1-192 16,3 1 16-16,0 3 0 0,0 0 176 0,0-2 0 0,0 2-144 0,0 3 144 16,-2 1 0-16,0 1 0 0,-1 2 0 0,-1 2 0 15,-3 0 0-15,-10 0 192 0,12 2-32 0,-1 2 0 16,-11-4 128-16,0 0 32 0,7 11 0 0,-4 2 0 16,-3-13 16-16,-1 15 16 0,-2-2 0 0,-1 4 0 15,-2 1-96-15,-3 1-32 0,-1 0 0 0,0 0 0 16,-2 2-224-16,1 0 0 0,-3 0 0 0,0 0 0 15,-1 1 0-15,-1 1 0 0,0 1 0 0,-1-1 0 16,0 1 0-16,2-2 0 0,-1 1 0 0,0 1 0 16,1-1 0-16,-1 1 0 0,0-1 0 0,3-2 0 15,2 0 0-15,0-2 0 0,2-2 0 0,3 0 0 16,0-1 0-16,2 1 272 0,2-4-48 0,2 0-16 16,2-1 240-16,4 0 64 0,0-3 0 0,2 0 0 0,1-1-288 15,2-1-48-15,-1-1-16 0,2-1 0 0,-1-3-160 0,3 1 0 16,-1-3 0-16,1-1 0 0,2-1-192 15,2 0-80-15,1-1-16 0,2-1 0 16,0 0-608-16,0-3-128 0,1-3-32 0,2 3 0 16,-1-2-576-16,3 2-112 0,1-5-32 0,1 2 0 15,-1-2-240-15,-1 3-48 0,-1-3-16 0,-1 0-8928 0</inkml:trace>
  <inkml:trace contextRef="#ctx0" brushRef="#br1" timeOffset="58733.6">23986 15873 13823 0,'0'0'1216'0,"0"-6"-960"16,-2-3-256-16,2 9 0 0,-3-9 3408 0,3 9 640 16,-7-6 128-16,-1 4 32 0,0 0-2608 0,1 4-528 0,-3 0-112 0,1 1 0 15,-2 2-240-15,-1 3-32 0,0 2-16 0,0 2 0 16,-1 3-160-16,2 0-16 0,-1 2-16 0,0 3 0 16,0 1-240-16,2-1-48 0,1 1-16 0,1 1 0 15,2 1-16-15,0-3 0 0,1 0 0 0,1-2 0 16,3-1-16-16,0-1 0 0,1-2 0 0,2-1 0 15,2 0-144-15,1 0 160 0,1-4-160 0,0-1 160 16,3-1-160-16,3-1 0 0,1-1 144 0,4-3-144 16,2-1 0-16,4-1 0 0,1-3 0 0,4 1 128 15,2-2-128-15,0-1 128 0,0 0-128 0,0-2 128 16,0 0-128-16,-3 1 176 0,-2-3-176 0,0-2 192 16,-2 1 64-16,-2 0 0 0,-4-2 16 0,0-1 0 15,0 0 176-15,-3-2 16 0,-3-4 16 0,-2-1 0 16,-3-1-16-16,-1-1 0 0,-1-1 0 0,-1-1 0 15,-2 1-112-15,-1-2-32 0,-1 2 0 0,-2 3 0 0,-2 2-16 0,-1 0-16 16,-2 1 0-16,-4 4 0 0,0 1-160 0,-1 3-128 16,-1 0 192-16,0 2-192 0,-2 1 0 0,-2 2-176 15,-6 0 0-15,1 2 0 16,-1 1-256-16,-2 1-48 0,-1 1-16 0,1 2 0 16,-2 1-1504-16,1 0-304 0,1 1-64 0,2 0-14736 0</inkml:trace>
  <inkml:trace contextRef="#ctx0" brushRef="#br1" timeOffset="59449.56">21972 15493 34095 0,'-11'-16'3024'0,"5"7"-2416"0,-4-2-480 0,1 1-128 16,2 4 2688-16,0 0 528 0,7 6 112 0,0 0 0 15,0 0-2880-15,0 0-592 16,0 0-112-16,8-2-32 15,-8 2-96-15,0 0-32 0,0 0 0 0,0 0 0 0,0 0 160 0,10 6 16 0,-10-6 16 0,5 13 0 16,-3-2 224-16,-4 2 0 0,1 0-160 0,-1-2 160 16,-2 4 0-16,0-2 0 0,0-1 0 0,0-1 0 15,-1 1 0-15,1-2 0 0,4-10 0 0,0 0 0 16,0 0 0-16,0 12 0 0,0-12 0 0,0 0 0 16,0 0 128-16,10 7 0 0,-10-7 0 0,12 1 0 15,-12-1-128-15,13-4 128 0,-1-1-128 0,-2 1 128 16,-1 0-128-16,0-1 0 0,1-2 0 0,-3 2 128 15,-7 5-128-15,8-8 0 0,-1 1 0 0,-7 7 0 0,4-10 0 0,-4 10 0 16,0 0 0-16,0 0 0 0,0 0 0 0,-2-9 0 16,2 9 0-16,0 0 0 0,0 0-128 0,0 0-64 15,0 0-16-15,0 0-12576 16,-4 7-2512-16</inkml:trace>
  <inkml:trace contextRef="#ctx0" brushRef="#br0" timeOffset="94545.61">25522 693 12895 0,'9'-30'576'0,"-4"10"112"0,-1-2-560 0,0-3-128 16,-2-1 0-16,0-2 0 0,-2 0 4016 0,-3 1 768 16,-1 2 144-16,-1 3 48 0,-4 4-3200 0,-2-2-640 15,-3 3-128-15,-3 2-32 0,-1 3-592 0,-4 3-112 0,-4-2-16 0,-4 6-16 16,-3 0-480-16,-6 1-80 0,-7 0-32 0,-3 3 0 31,-5-2-192-31,-4 6-32 0,-2 3-16 0,-2 5 0 16,0 6 96-16,-5 2 32 0,-4 1 0 0,-2-1 0 0,-3 7 272 0,2 8 48 0,1 4 16 0,2 5 0 15,0 1 576-15,1 2 112 0,3 1 16 0,1 1 16 16,4 6 32-16,2 7 0 0,1 11 0 0,4 6 0 16,3 8-480-16,4 0-144 0,4-3 0 0,5 0 0 15,3-7 0-15,8 4 0 0,3 2 0 0,8-4 0 16,5-3 0-16,6-5-192 0,3-6 48 0,8 2 16 15,7 2-48-15,5 1 0 0,4 0 0 0,6-2 0 16,7-3 176-16,7-8-160 0,6-3 160 0,10 1-160 16,9 2 160-16,10 1 0 0,7 2 0 0,6-3 0 15,5-3-224-15,8-4-16 0,9-3 0 0,1-8 0 0,-4-12 48 0,3-6 16 16,1-7 0-16,-1-3 0 0,-1 0 176 0,-1-9 0 16,-2-12 0-16,1 1-128 0,1-2 128 0,-1-9 176 15,-2-10-48-15,-2-7 0 0,-2-5 256 0,-3-2 32 16,-2-4 16-16,-9 0 0 0,-6-3 128 0,-5 1 16 15,-5-5 16-15,-4-4 0 0,-6-9 80 0,-6-6 16 16,-6-4 0-16,-7 2 0 0,-22 37 16 0,0-9 0 16,-3-8 0-16,0-7 0 0,-3-6-192 0,-5-3-48 15,-3 4 0-15,-5-3 0 0,-7-57-272 0,-12 19-48 16,-12 10-16-16,-7 6 0 0,-7 1-128 0,-9 11-176 16,-8 9 48-16,-6 7 0 0,-4 3-128 0,-7 6-32 0,-8 1 0 0,-7 0 0 15,-6-2 144-15,-2 9 144 0,-5 7-208 0,-9 4 80 16,-12 7-192-16,-3 10-48 0,-1 11 0 0,-7 5 0 31,-8 2-2064-31,-5 6-432 0,-57 7-80 0,30 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20:30:55.05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13964 4450 3679 0,'0'0'320'0,"0"0"-320"16,0 0 0-16,0 0 0 0,0 0 1280 0,0 0 192 16,0 0 48-16,9 5 0 0,-9-5-544 0,12 2-96 15,0-2-32-15,-2 2 0 0,-10-2-160 0,13 4-48 16,0-1 0-16,0-3 0 0,0 0-320 0,0-1-64 16,0-1 0-16,2 1-16 0,0-3-240 0,4 1 0 15,-1-3 128-15,1 2-128 0,2 1 0 0,1 1 0 16,2-2 0-16,2 0 0 0,1 4 0 0,1 0 144 15,-1 0-144-15,4 0 128 0,2 0-128 0,1 0 192 0,0 0-192 0,-2 0 192 16,1 0 32-16,-3-3 16 0,-3 1 0 0,2 0 0 16,0 2-112-16,1 0-128 0,0 2 176 0,1 0-176 15,0 1 128-15,2 0-128 0,-1 0 0 0,2 1 0 16,0 0 0-16,1-2 0 0,2-4 0 0,-1 1 0 16,0 0 128-16,-2-2-128 0,-3-3 0 0,1 0 0 15,2 4 208-15,2-2-64 0,0 0-16 0,2-1 0 16,0-1-128-16,1 3 0 0,0-1 144 0,0 1-144 15,1 0 0-15,1 1 0 0,-2-2 0 0,-1 1 128 16,-3 1-128-16,1-2 0 0,1-3 0 0,1 2 0 16,0-1 0-16,-1 3 0 0,1-2 0 0,1 1 0 15,0 1 160-15,-1 2 16 0,-1-3 0 0,0 3 0 16,3-1-176-16,-3 2 0 0,-1-4 0 0,-1 1 0 16,1 0 0-16,1 0 0 0,-1-2 0 0,2 1 0 0,1 0 0 0,2 0 0 15,-1 0 0-15,0 2 0 0,0-3 0 0,0 1 0 16,0-1 0-16,0-2 0 0,-5 4 0 0,0-2 0 15,1 4 0-15,0-2 0 0,-2 2 0 0,1 2 0 16,0 2 0-16,-1-1 0 0,1 2 0 0,0-1 0 16,-1 2 0-16,-1 0 0 0,-1-1 0 0,1 3 0 15,-2-3 0-15,-2 0 0 0,0-2 0 0,-3 1 0 16,-3-2 0-16,-1-1 0 0,0 0-176 0,1-1-16 16,-1-2 0-16,1 2-5248 15,1-2-1072-15</inkml:trace>
  <inkml:trace contextRef="#ctx0" brushRef="#br0" timeOffset="1252.04">19243 4309 2751 0,'0'0'256'0,"0"0"-256"0,0 0 0 0,0 0 0 15,10 3 2976-15,2-2 544 0,2-2 128 0,2 2 0 16,1 2-2880-16,3-1-592 0,3 0-176 0,-1 0 0 16,0 0 0-16,0-1 0 0,2 2 0 0,2-2 0 15,1 0-336-15,2 1-48 0,1-2-16 0,3 2 0 16,1 3-368-16,1-1-64 0,3 0 0 0,1 1-16 15,2-1 224-15,4 0 48 0,0-1 16 0,4-1 0 0,-1 2 384 0,3-2 176 16,0-2-160-16,2 0 160 0,3 0 0 0,1 0 0 16,1 1 0-16,0-1 0 0,0 0 384 0,-2 0 192 15,-1-1 16-15,-2 2 16 0,-1 3-32 0,-1 2 0 16,0-2 0-16,1 3 0 0,-2-1-256 0,-1 1-64 16,2-3-16-16,0 1 0 0,0-1 176 0,0-3 32 15,-1 0 16-15,1 1 0 0,-1 0-80 0,-1 1-32 16,1 1 0-16,-2-1 0 0,2-2-128 0,-2-2-32 15,-3-1 0-15,2 1 0 0,2-2-192 0,-1-1-128 16,-1-1 128-16,1 1-208 0,0-4 208 0,2 2 0 0,-3-1 0 16,-2-2 0-16,0 1 0 0,-1 1 0 15,-1-2 0-15,-3 1 0 0,-3 2 0 0,-2 4 0 0,-2-1 0 0,-2 2 0 16,-4 0 0-16,0 2 0 0,-3 3 0 0,2-2-5248 16,-2 4-976-16</inkml:trace>
  <inkml:trace contextRef="#ctx0" brushRef="#br0" timeOffset="1935.06">24146 4429 13823 0,'0'0'1216'0,"0"0"-960"15,0 0-256-15,0 0 0 0,0 0 1472 0,0 0 256 16,11 4 64-16,2-2 0 0,1-4-1312 0,4 2-256 16,0 0-48-16,3 2-16 0,1-4-160 0,5 1 192 15,0-2-192-15,3 1 192 0,4 0 32 0,4-3 16 16,2 0 0-16,4 1 0 0,5 1-32 0,4 2 0 16,2 0 0-16,5-2 0 0,1-2-208 0,6-1 0 15,2-1 128-15,2 4-128 0,4-1 0 0,2 2 0 16,0-3 0-16,1 1 0 0,0 1 144 0,0 2-16 15,0 0 0-15,-1 1 0 0,0-2 0 0,-4 1-128 16,-4-3 192-16,-1 4-64 0,-4 4-400 0,-3-1-96 0</inkml:trace>
  <inkml:trace contextRef="#ctx0" brushRef="#br0" timeOffset="7411.35">1760 4541 6447 0,'-16'-5'576'0,"7"4"-576"0,0 1 0 0,9 0 0 16,-9 0 1872-16,9 0 272 0,0 0 48 0,0 0 16 15,0 0-1184-15,0 0-256 0,0 0-32 0,0 0-16 0,0 0-272 0,0 0-48 16,0 0-16-16,10-3 0 0,-10 3-384 0,13 0 0 15,-1 3 128-15,-1-3-128 0,-1 1 0 0,0 1 128 16,-10-2-128-16,16 3 128 0,0-3-128 0,2 0 0 16,0 0-160-16,4 0 160 0,3 3 0 0,3-2 0 15,5 2 0-15,5 0 0 0,1 0 0 0,2 0 0 16,1 0 0-16,-1-2 0 0,1-2 0 0,0-1 0 16,1 2 0-16,2 3 0 0,4 0 0 0,4 1 0 15,3-1 0-15,3 1-144 0,1-1 144 0,-7-3 0 16,-7-3 0-16,-1-1 0 0,1 1 0 0,4 1 0 15,0-2 0-15,5 2 0 0,3-1 0 0,2 0 0 16,0 0 0-16,-4 0 0 0,-6-4 0 0,0 1 0 0,0-1 0 16,0 2 0-16,4 0 0 0,3 2 0 15,4 2 0-15,2-2 0 0,-2-3 0 0,-3-3-128 0,-5 1 128 0,-2 0-128 16,0 3-160-16,0 0-32 16,-2 3 0-16,3 0 0 0,2 2 320 0,-1 0 0 0,-1 0 0 0,-1 0 0 15,-5 2 0-15,-2 1-160 0,-1-2 160 0,-1 2-128 16,0-3 128-16,2 1 0 0,2-1 0 0,2-1-7456 15</inkml:trace>
  <inkml:trace contextRef="#ctx0" brushRef="#br0" timeOffset="8104.98">6755 4453 7359 0,'0'0'656'0,"0"0"-528"0,0 0-128 0,0 0 0 15,0 0 1408-15,0 0 240 0,11 2 48 0,4-4 16 16,0-2-1344-16,4 0-368 0,0-1 128 0,2 2-128 15,1 1 0-15,0-1 0 0,3-1 128 0,1 1-128 0,1-2 144 0,1 4-16 16,-1-3 0-16,2 1 0 0,1-1-128 0,1 2-224 16,3-1 48-16,3 2 16 0,3 0 160 0,4 2 0 15,3 2 0-15,4-2 0 0,3-2 0 0,-1-1 0 16,-1 1 0-16,-1 1 0 0,-1 3 0 0,0 0 256 16,1 1-64-16,4 0-16 0,2 0 128 0,3 1 16 15,4 2 16-15,-2-6 0 0,-4-1-192 0,-2 0-144 16,-1-1 192-16,1 1-192 0,1 1 0 0,3 3 0 15,2 0 0-15,-2 0 0 0,0 0 0 0,-4-2 0 16,-4 0 0-16,0 0 0 0,0 0 0 0,3 3 0 16,5 1 0-16,1 1 0 0,3-6 0 0,-3 1 0 15,-2-1 0-15,-2-1 0 0,-2 1-208 0,0-2-160 0,-2 0-16 0,3-1-4080 32,3 1-800-32</inkml:trace>
  <inkml:trace contextRef="#ctx0" brushRef="#br0" timeOffset="8673.04">9751 4538 13823 0,'0'0'1216'0,"-10"1"-960"0,10-1-256 0,0 0 0 15,0 0 1168-15,0 0 192 0,0 0 48 0,0 0 0 16,0 0-1088-16,15 5-192 0,0-1-128 0,5-4 128 16,2-3-128-16,4 1 0 0,3-2 0 0,5 1 128 15,4-1-128-15,5 4 128 0,5 0-128 0,5 3 128 16,6-7-128-16,-2 0 128 0,-1-4-128 0,2 0 128 16,0 2 48-16,6-1 16 0,4 2 0 0,4 1 0 15,2-2-192-15,-1-1 192 0,-4-1-192 0,0 2 192 16,0-1-192-16,3 1 0 0,1 2 0 0,1 1 0 15,1 2-368-15,-6 1 0 0,-5 0 0 0</inkml:trace>
  <inkml:trace contextRef="#ctx0" brushRef="#br0" timeOffset="11308.14">6538 6656 3679 0,'0'0'320'0,"0"0"-320"0,-5-5 0 0,-3 0 0 16,8 5 1520-16,-9-4 224 0,9 4 48 0,-8-7 16 15,0 1-672-15,8 6-144 0,0 0-32 0,-5-9 0 16,-1-1 368-16,6 10 64 0,-2-9 16 0,2 9 0 15,0-11-192-15,0-1-16 0,-1 0-16 0,2 3 0 16,-1 9-304-16,3-10-64 0,-4 0-16 0,1 10 0 16,0 0-112-16,-2-7-32 0,0 0 0 0,2 7 0 15,0 0-256-15,0 0-48 0,-4-8-16 0,4 8 0 0,0 0-208 0,0 0-128 16,0 0 128-16,0 0-128 0,0 0 0 0,0 0 0 16,0 0 0-16,0 0 128 0,0 0 96 0,0 0 32 15,0 0 0-15,9 8 0 0,-9-8-128 0,6 12 0 16,0 0-128-16,-6-12 192 0,0 0-192 0,0 0 0 15,7 13 0-15,0 1 0 0,-2-2 0 0,2 1 0 16,-7-13 0-16,6 18 0 0,-1 0 0 0,1 0 0 16,-2-1 0-16,-1 0 0 0,0-2 0 0,-2 2 0 15,3-4 0-15,-1 4 0 0,0-3 0 0,-1 2 0 16,2-2 0-16,0 2 0 0,0-2 0 0,0 0 0 16,0 1 0-16,1-2 0 0,-1-2 128 0,1 1-128 15,-5-12 0-15,7 14 0 0,-2 0 0 0,0-4 0 16,-5-10 0-16,6 12 0 0,-6-12 128 0,0 0-128 15,8 7 0-15,-8-7 144 0,0 0-144 0,0 0 192 0,0 0-192 0,0 0 192 16,7 8-192-16,-7-8 0 0,0 0 144 0,0 0-144 16,0 0 240-16,9 6-32 0,-9-6 0 0,0 0 0 15,10 2-16-15,1-2 0 0,-11 0 0 0,13 0 0 16,-1 1-192-16,1 1 144 0,0-1-144 0,1-1 128 16,0 0-128-16,2 3 0 0,1-3 0 0,1 2 0 15,0 2 0-15,1 0 0 0,-1-1 0 0,3-1 0 16,1 0 0-16,1 0 0 0,0 1 0 0,1-1 0 15,1 2 0-15,0-1 0 0,-2-2 0 0,1 1 0 16,-1-2 0-16,2 0 0 0,2-2 0 0,1 4 0 16,1 1 0-16,1 0 0 0,1 0 0 0,1-3 0 15,4 0 0-15,0-3 0 0,1 2 0 0,0 2 0 16,3-1 0-16,-3-1 0 0,-1-2 0 0,0 3 128 16,2-5-128-16,1 1 0 0,0 0 0 0,5 2 0 0,1 0 0 15,0 2 0-15,1 0 0 0,1 3 128 0,1 1-128 16,0-2 0-16,-2 2 0 0,-2 0 0 0,-2 0 0 0,1 0 0 15,1 1 0-15,2-2 0 0,2 2 0 0,4 0 0 16,2-2 0-16,2-1 0 0,0 0 0 0,-1-5 0 16,-3-2 0-16,0 1 0 0,1 3 0 0,2-3 0 15,0 1 0-15,1-2 0 0,3-2 0 0,-3 1 128 16,-3-2-128-16,-5 2 128 0,-4 2-128 0,-1-2 0 16,0 1 0-16,1 0 0 0,0 0 0 0,2 1 0 15,-1 0 0-15,1 1 0 0,0 1 0 0,2 0 0 16,-1 2 0-16,0-1 0 0,-5-1 0 0,1-1 0 0,-2 2 0 15,2-2 0-15,2 2 0 0,0-1 0 0,1 1 0 16,1 1 0-16,1-2 0 0,-1 0 0 0,-1 0 0 0,-3-1 0 16,-4 2 0-16,-1-1 0 0,-2 0 0 0,3-1 0 15,-1 1 0-15,0-2 0 0,1 0 0 0,0 1 0 16,-1 3 0-16,1-2 0 0,1-2 176 0,-1 1-176 16,1 2 0-16,-4-1 0 0,-3 1 0 0,-2 1 0 15,-2-2 0-15,1 2 0 0,-2 0 0 0,1 0 0 16,0 0 0-16,2 0 128 0,0 0-128 0,-1 2 0 15,0-2 0-15,2 1 176 0,-1-1-176 0,0 3 160 16,-1 0-160-16,-3-1 160 0,-2 2-160 0,0-1 160 16,-3-1-160-16,-2 1 0 0,-3-2 0 0,-2 2 128 15,1-2-128-15,0 2 0 0,-3-2 0 0,0-1 0 16,1 0 144-16,0 1-144 0,2 1 160 0,0-1-160 16,-1 0 0-16,0 2 128 0,-1 2-128 0,0-5 0 0,1 1 0 0,-2 1 0 15,-2-1 128-15,0 2-128 0,1-3 0 16,-3 1 0-16,-9-1 0 0,10 0 0 0,-10 0 0 0,0 0 0 15,11 1 128-15,-11-1-128 0,9 2 0 0,-9-2 144 16,0 0-144-16,9 0 128 0,-9 0-128 0,0 0 160 16,10-3-160-16,-10 3 160 0,11-1-160 0,-11 1 128 15,10-6-128-15,-10 6 128 0,12-3-128 0,-12 3 128 16,0 0-128-16,8-7 128 0,-8 7 96 0,6-8 16 16,-2 0 0-16,-1 1 0 0,-1-1 160 0,0 0 48 15,-1-1 0-15,0 0 0 0,1 0-160 0,-1-1-32 16,0-1 0-16,-1 0 0 0,1 2-64 0,1-3-32 0,-1 2 0 15,-1 2 0-15,0-4 80 0,0 3 16 16,0 0 0-16,-1-1 0 0,-1 1 16 0,1-1 16 0,1 1 0 0,0 2 0 16,0-4-96-16,0 2 0 0,0-1-16 0,0-1 0 15,-1-1-176-15,1 1 192 0,1 0-192 0,-1-1 192 16,-1 2-64-16,-2-2-128 0,1 1 192 0,-1-2-64 16,0-2 32-16,0 1 0 0,-3 0 0 0,1 2 0 15,0 3-160-15,0 1 160 0,5 8-160 0,0 0 160 16,0 0-160-16,0 0 0 0,0 0 0 0,-6 6-176 31,1 6-1680-31,3 1-320 0,-1 4-80 0,0 0-15280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20:36:59.33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7619 6716 5519 0,'0'0'496'0,"0"0"-496"0,0 0 0 0,0 0 0 16,0 0 1776-16,0 0 256 0,0 0 48 0,0 0 16 15,0 0-624-15,0 0-112 0,0 0-16 0,0 0-16 16,0 0-640-16,0 0-128 0,0 0-32 0,0 0 0 16,-8 7-352-16,8-7-176 0,0 0 160 0,0 0-160 15,-8 3 128-15,8-3-128 0,0 0 0 0,-6 6 144 16,6-6-16-16,0 0 0 0,-8 4 0 0,8-4 0 16,-10 1 64-16,10-1 0 0,0 0 0 0,-11 1 0 15,1 1 480-15,1 0 96 0,9-2 32 0,-8 0 0 16,8 0-160-16,-8 3-48 0,-1-2 0 0,9-1 0 15,-9 4-352-15,9-4-80 0,-9 4-16 0,9-4 0 16,0 0-144-16,0 0 0 0,-8 5 0 0,8-5 128 16,-8 5-128-16,8-5 0 0,0 0 0 0,0 0 128 15,0 0-128-15,0 0 0 0,0 0 0 0,0 0 0 16,0 0 208-16,0 0 16 0,0 0 0 0,0 0 0 16,0 0 144-16,0 0 16 0,0 0 16 0,0 0 0 0,0 0-144 0,0 0-48 15,0 0 0-15,0 0 0 0,0 0-16 0,0 0 0 16,0 0 0-16,0 0 0 0,0 0 0 0,0 0 0 15,0 0 0-15,10 4 0 0,-10-4-16 0,11 1-16 16,-11-1 0-16,13 0 0 0,-2-1-32 0,1 2-128 16,0 2 192-16,-12-3-64 0,0 0 0 0,13-3 0 15,-1 1 0-15,-2 1 0 0,1-2 48 0,-1 0 0 16,-1 1 0-16,2-1 0 0,-1-2 48 0,0 1 16 16,-10 4 0-16,13-4 0 0,1 2 16 0,-1 0 0 15,-3 0 0-15,2 2 0 0,1 0-112 0,0 0-16 16,0 1 0-16,0-1 0 0,0 0-128 0,0 0 0 15,1 0 0-15,1 0 0 0,-2 1 0 0,0-1 0 0,0-1 0 0,0 2 0 16,0 1 0-16,0-2 128 0,-1 0-128 16,-1 0 0-16,2-2 0 0,-1 1 0 0,-12 1 0 0,13 0 0 15,0 0 160-15,-1 0-160 0,-2 0 192 0,1 0-192 16,-11 0 192-16,14-1-192 0,-1 1 192 0,1 0-192 16,1 0 176-16,0 0-176 0,1 0 160 0,-2 0-160 15,1 0 144-15,-1 0-144 0,-1 0 128 0,1 0-128 16,0 1 128-16,-1 2-128 0,-2 0 0 0,2 0 128 15,0-3-128-15,2 3 0 0,2 1 144 0,-2-2-144 16,1-1 0-16,-2 2 144 0,1-2-144 0,0 1 0 16,1-2 144-16,0 0-144 0,-1-2 0 0,0 2 144 15,-1 0-144-15,0 0 0 0,1 0 144 0,0 0-144 0,3-1 192 16,2 1-48-16,2 0 0 0,-5 0 0 0,-5-1 0 16,1 1 0-16,3 0 0 0,2 0 0 0,1-2-144 0,1 0 0 15,-1 1 144-15,1-1-144 0,0 1 0 0,-2 0 0 16,0 1 0-16,0-3 128 0,1 0-128 0,-1 2 0 15,0-1 0-15,0 0 0 0,-1 2 0 0,2-1 0 16,0 0 128-16,1 1-128 0,-1-3 160 0,-1 3-32 16,-3-1-128-16,2-1 192 0,2 1-16 0,3 1-16 15,2-4 0-15,-1 3 0 0,0-2 0 0,0 2 0 16,2-2 0-16,1 2 0 0,0 1-160 0,-1-1 128 16,-2-2-128-16,1-2 128 0,-1 1-128 0,3 1 0 15,0 2 0-15,2-3 128 0,-2 2-128 0,-2-1 0 16,1 2 0-16,-1 1 128 0,-1-2-128 0,1 0 0 15,-1 3 0-15,2-1 0 0,0-3 0 0,-1 1 0 0,-1-2 0 0,0 0 0 16,2 1 0-16,2-1 128 0,-1 2-128 0,0-3 128 16,0-1-128-16,1 1 192 0,-1 0-192 0,1 1 192 15,3 2-192-15,-1 0 160 0,-2 0-160 0,-1-1 160 16,0 0-160-16,0 2 0 0,-1 1 144 0,0 0-144 16,0 0 0-16,-1 0 0 0,-2 0 0 0,1 0 0 15,-2 0 0-15,1 0 0 0,2 0 0 0,0 0 128 16,-2 0-128-16,0 0 0 0,-1 0 0 0,0 0 0 15,0 0 0-15,0 0 0 0,0 0 0 0,1 0 128 16,-1-3-128-16,-1 2 0 0,0 0 0 0,1 2 0 16,1 3 0-16,-1 3 0 0,0-5 0 0,-3 0 128 15,-4-6-128-15,3-2 0 0,2 6 128 0,-1 0-128 16,-3-1 128-16,2 1-128 0,-1 0 128 0,0 0-128 0,-1 0 0 16,4 0 0-16,0 1 0 0,1 1 128 0,-1-4-128 0,1 2 0 15,-2 0 0-15,-1 2 0 0,-1 2 0 0,-1-3 0 16,1 0 0-16,1 2 128 0,-2-1-128 0,1 2 0 15,-2-2 0-15,1-1 0 0,-1-1 0 0,1 1 0 16,-2 1 0-16,1 0 0 0,0 2 0 0,1-4 128 16,-4 0-128-16,2 0 0 0,0 0 144 0,2 1-144 15,-1 2 192-15,0 0-192 0,1-2 160 0,0 0-160 16,0-1 128-16,-2 1-128 0,-2 2 0 0,0-2 0 16,-11-1 128-16,13 2-128 0,-1-1 0 0,-2-1 0 15,-10 0 0-15,12 0 128 0,0 0-128 0,-2 0 0 16,0 0 0-16,1 0 128 0,-1-1-128 0,1-1 160 15,-2 1-160-15,1 1 160 0,-10 0-160 0,13 0 160 16,-1-4-160-16,-2 3 160 0,0 1-160 0,1 0 0 0,0 1 144 0,-1-2-144 16,-10 1 0-16,13-1 144 0,-1 1-144 0,0 0 0 15,-2-3 0-15,1 3 0 0,0 0 0 0,0 0 0 16,-11 0 144-16,10 0-144 0,-10 0 0 0,11 0 144 16,-2 0-144-16,-9 0 0 0,10 3 0 0,-10-3 0 15,11 2 0-15,0 2-144 0,-2-1 144 0,-1 5-13536 16,0 2-2592-16</inkml:trace>
  <inkml:trace contextRef="#ctx0" brushRef="#br0" timeOffset="11007.01">12207 6703 7359 0,'0'0'320'0,"-13"-3"80"0,-2-1-400 0,2 2 0 0,3 1 0 0,10 1 0 15,-11-6 2816-15,11 6 496 0,0 0 80 0,0 0 32 16,-6-9-2432-16,6 9-480 0,0 0-112 0,0 0-16 15,-5-8-128-15,5 8-48 0,0 0 0 0,0 0 0 16,0 0 48-16,0 0 0 0,0 0 0 0,0 0 0 16,0 0 176-16,0 0 32 0,8 6 16 0,2-1 0 15,3-1 32-15,1 0 16 0,2 0 0 0,2-3 0 16,3 1-16-16,4 1 0 0,0-3 0 0,1-3 0 16,0 2-112-16,0 0-16 0,1 0-16 0,-1-3 0 0,-2-3-32 0,2-1 0 15,1 0 0-15,6 2 0 0,1-1 128 0,2 2 32 16,3 1 0-16,2 2 0 0,2 2-176 0,1 0-48 15,0-2 0-15,1 1 0 0,0 1-272 0,1-2 0 16,-2-2 0-16,2-3 0 0,1 3 128 0,0 2-128 16,-2 2 0-16,2 0 0 0,-1 0 128 0,0 2-128 15,-2 2 0-15,-1-4 0 0,-4-3 0 0,-1 1 0 16,-2 1 0-16,-3-3 0 0,-3 2 0 0,1 2 0 16,-1 2 0-16,0-1 0 0,-1 2 0 0,0-1 0 15,-1 2 0-15,0 0 0 0,-2 1 0 0,-1 2 0 16,-2-1-192-16,2-1 48 15,0-1-2096-15,-1-1-432 0</inkml:trace>
  <inkml:trace contextRef="#ctx0" brushRef="#br0" timeOffset="25716.27">27729 14538 3679 0,'0'0'160'0,"0"0"32"0,-9-4-192 0,-2 4 0 16,1-2 0-16,1 2 0 0,0 2 3376 0,9-2 624 15,-11 7 128-15,11-7 32 0,-10 1-3360 0,10-1-672 16,-12 3-128-16,3-1 0 0,0 1 0 0,0-2 0 16,9-1 0-16,-11 0 0 0,2 0 320 0,1 0-32 15,-2 0 0-15,-1 0 0 0,2 0 912 0,-1 2 176 16,-3-2 32-16,0 1 16 0,0 0-512 0,1-1-96 15,-1 0-32-15,1 0 0 0,0 0-528 0,-1 0-128 16,-1 0 0-16,0 2-128 0,-2-2 128 0,-1 0-128 16,-1-2 0-16,-2 1 0 0,1 1 0 0,-2-1 0 15,0-1 0-15,-1 2 0 0,-2 0 176 0,1 0-32 0,1-1 0 16,0 1 0-16,-2 0 48 0,1 0 16 0,1 0 0 0,1 0 0 16,1-1-32-16,1 1-16 0,0 0 0 0,1-2 0 15,-2 2-32-15,1-2-128 16,-3 1 192-16,0-2-64 0,-1 0 0 0,0 1-128 0,-2 0 192 0,-2 0-64 15,-2-1-128-15,-2 2 0 0,-2 0 0 0,1 1 0 16,0 2 0-16,1 1 0 0,0 1 0 0,1 1 0 16,1-1 0-16,2 2 0 0,-1 0 0 0,1 0 0 15,1-1 176-15,0 1-48 0,-2-5-128 0,1 1 192 16,0-2 176-16,1-2 16 0,1 1 16 0,1-1 0 16,2 1 48-16,0 1 16 0,1-4 0 0,0 1 0 15,0 2-32-15,3 0-16 0,0 0 0 0,1-1 0 16,-1 1-208-16,2 0-32 0,2 1-16 0,-1 0 0 15,0 1-160-15,2 0 0 0,1 1 0 0,2 0 128 16,-2-1-128-16,0 2 0 0,0-2 0 0,1 2 128 0,-2 0-128 0,-2 0 0 16,-2 0 0-16,3 1 0 0,1 0 0 0,-1-2 0 15,-5 0 0-15,4-2 0 0,0 0 160 0,1 0 0 16,0 0 0-16,1 0 0 0,0-2 96 0,0 1 0 16,0-1 16-16,2-1 0 0,3 3-80 0,8 0 0 15,-10-5-16-15,2 1 0 0,8 4-32 0,-6-4 0 16,0-3 0-16,6 7 0 0,-4-6-144 0,4 6 160 15,-4-9-160-15,4 9 160 0,0 0-160 0,-1-8 0 16,0-2 0-16,1 3 128 0,1 0-128 0,-1 7 0 16,0 0 144-16,7-6-144 0,-1-1 0 0,-6 7 128 15,7-6-128-15,1 1 0 0,-1-2 0 0,3 2 144 0,-1-2-144 16,1 2 0-16,2-1 0 0,0-1 0 16,1 1 0-16,0-2 0 0,0 1 128 0,1 1-128 0,-1 2 0 0,0-3 0 15,-1 1 0-15,0-1 0 0,-1 2 0 16,0 0 0-16,-2 0 0 0,-1-1 0 0,-8 6 0 0,9-2 0 15,-1-3 0-15,-8 5 0 0,9-4 0 0,-9 4 0 16,8-5 0-16,-8 5 0 0,7-6 0 0,-7 6 0 16,0 0 144-16,8-4-144 0,-8 4 0 0,0 0 144 15,0 0-144-15,9-3 0 0,-9 3 0 0,0 0 0 16,0 0 0-16,0 0 0 0,0 0 0 0,0 0 0 16,0 0 0-16,0 0 0 0,11 3 0 0,-11-3 0 15,0 0 0-15,0 0 0 0,0 0 0 0,0 0 0 16,-2 12 0-16,2-12 0 0,-5 12 176 0,0-3-176 15,5-9 176-15,-10 8-176 0,-2-3 192 0,3 3-192 16,1-4 208-16,-1 2-64 0,0 1-16 0,-2-1 0 16,1 1-128-16,-1-1 128 0,2 1-128 0,0-1 128 0,-1 1-128 15,2-2 160-15,0 2-160 0,-1-1 160 0,-2-1-160 0,1 2 0 16,-2-1 0-16,2 1 0 0,-2-1 0 0,2 1 0 16,-2-2 0-16,2 0 0 0,-1 2 0 0,1-3 0 15,-1 2 0-15,1 1 0 0,-1-2 128 0,2-1-128 16,0 1 0-16,0 0 128 0,0-1-128 0,0 2 0 15,1-1 0-15,8-5 128 0,-9 5-128 0,9-5 0 16,-9 4 144-16,9-4-144 0,0 0 176 0,-7 8-48 16,7-8 0-16,0 0 0 0,0 0 16 0,0 0 0 15,-2 11 0-15,2-11 0 0,0 0-144 0,0 0 0 16,2 12 0-16,-2-12 0 0,5 13 0 0,-5-13 0 16,8 12 0-16,-8-12 0 0,11 9 128 0,-1-1 64 15,1-2 0-15,-11-6 0 0,13 7-192 0,-2-1 192 0,-11-6-192 0,13 3 192 16,0 1-48-16,0-1 0 0,0 1 0 0,0-3 0 15,1 3 0-15,-1 0 0 0,0 0 0 0,0-2 0 16,-2 2-144-16,1 0 0 0,0 0 0 0,0 0-176 16,-2 1 176-16,2-4 0 0,-2 2 0 0,2 0 0 15,-2-2 0-15,1 1 0 0,-1 0 0 0,1 0 0 16,0 1-304-16,0 0-80 0,-3 0 0 0,1 4-12832 16,1 0-2560-16</inkml:trace>
  <inkml:trace contextRef="#ctx0" brushRef="#br0" timeOffset="41325.92">21356 16755 12895 0,'0'0'1152'0,"0"0"-928"15,0 0-224-15,0 0 0 0,0 0 1152 0,0 0 176 16,-6-6 32-16,6 6 16 0,0 0-1056 0,0 0-192 16,0 0-128-16,-7-5 128 0,7 5 48 0,-6-5 16 15,-1 1 0-15,7 4 0 0,-9-3 128 0,4 2 48 16,0 1 0-16,-2 0 0 0,-2 1 400 0,0 2 64 16,0-3 32-16,-2 1 0 0,0 1-32 0,-12 2-16 15,4-3 0-15,-1 2 0 0,2-2-256 0,1 1-48 16,0 1-16-16,1 0 0 0,-1-2-192 0,1 2-48 15,-3-2 0-15,2 0 0 0,0 0-64 0,-1 2-32 16,0-3 0-16,0 0 0 0,-2-3-32 0,1 3 0 16,-4-1 0-16,2 0 0 0,1 0-128 0,-1-1 192 15,-1 0-192-15,-2 0 192 0,1 2 32 0,-1 0 16 0,1-1 0 0,-2 0 0 16,0 1 16-16,2 0 0 0,2 0 0 0,0-2 0 16,0 2-96-16,0 0-16 0,0 0 0 0,-1 0 0 15,0-1 112-15,1 1 0 0,2 0 16 0,-1 0 0 16,-1-1-80-16,0-2 0 0,1 2-16 0,-1 0 0 15,0 1-16-15,1 0 0 0,1-4 0 0,-1 1 0 16,-1 0-16-16,2 2 0 0,-2 0 0 0,0 1 0 16,-1 1-16-16,-2 0-128 0,1 2 192 0,-1-2-64 15,0 2-128-15,0 0 0 0,-1-2 144 0,-1 2-144 16,0-2 0-16,0 1 144 0,1 1-144 0,2-2 0 16,0 1 192-16,0-2-64 0,0 0 0 0,2 1-128 15,0-2 288-15,3 1-48 0,0 0-16 0,1 0 0 16,0 0-224-16,1 0 0 0,2 0 0 0,-1 0 0 15,1 0 0-15,0 0 0 0,-1 0 0 0,-1 0 144 16,-3-2-144-16,2 2 0 0,0 2 0 0,0-1 0 0,-2 0 0 0,-1 2 0 16,1-1 0-16,-2 1 0 0,-1-2 0 0,0 2 0 15,1 0 0-15,1-1 0 0,2 0 0 0,1-2 0 16,3 0 144-16,-1 0-144 0,1 0 192 0,0 2-48 16,1-2 0-16,-1 0 0 0,3 0-144 0,-1 0 128 15,2 0-128-15,-1 0 128 0,1 0-128 0,1 0 0 16,-1 0 0-16,1-2 128 0,0 0-128 0,1 1 0 15,-1 0 144-15,9 1-144 0,-10-6 128 0,2 5-128 16,2-3 160-16,6 4-160 0,0 0 176 0,0 0-176 16,-7-4 192-16,7 4-192 0,0 0 208 0,0 0-64 15,0 0-16-15,0 0 0 0,5-9-128 0,-5 9 0 0,8-9 0 16,0 1 128-16,0 2-128 0,-8 6 0 0,11-7 0 0,0 3 128 16,2 0-128-16,0-1 0 15,0-1 0-15,1-1 0 0,2 1 144 0,0-1-144 0,-1-1 160 0,1 2-160 16,-2-2 0-16,1 0 128 0,0 2-128 0,0-1 0 15,-1-1 0-15,0 0 0 0,1 1 0 0,-1 0 0 16,-1 2 0-16,-1-2 0 0,-1 2 0 0,1-1 0 16,-1 0 0-16,-11 6 0 0,11-4 0 0,-11 4 0 15,11-3 0-15,-11 3 0 0,0 0 0 0,0 0 0 16,0 0 0-16,0 0 0 0,0 0 0 0,0 0 0 16,0 0 0-16,0 0 0 0,0 0 0 0,-5 7 0 15,-2 0 0-15,0-2-128 0,-2 0 128 0,0 1 0 16,-1 0 0-16,-1 1 0 0,1-1 0 0,-2 2 0 0,-1-2 0 15,0 2 0-15,-1 0-128 0,-1 0 128 16,-1 0 0-16,-1 0 0 0,1 1 0 0,-1 1 0 0,-3-2 0 0,1 2 0 16,-1-1 0-16,2 1 0 0,0-1-128 0,1 0 128 15,0 1 0-15,1-1 0 0,1 1 0 0,2-1 0 16,1 1 0-16,1-1 0 0,4-1 0 0,1 1 0 16,1-1 0-16,3 2 0 0,2-10 0 0,-2 15 0 15,2-1 0-15,3 0 0 0,-1-1 0 0,1 2 0 16,1-1 0-16,1-1 0 0,2-2 0 0,-1-1 0 15,2-1 0-15,1-2 0 0,0 1 0 0,2-3 144 16,0-1-144-16,1 0 192 0,0-2-48 0,0-1 0 16,-1-1 0-16,2 0 0 0,0 0-144 0,1 0 192 15,-1 2-192-15,1 2 192 16,0 2-1072-16,2 1-208 0,1-2-32 0</inkml:trace>
  <inkml:trace contextRef="#ctx0" brushRef="#br0" timeOffset="56351.99">15134 11876 12895 0,'0'0'1152'0,"-11"-4"-928"16,2 2-224-16,0 2 0 0,-2 0 1728 0,1 0 320 15,0 0 48-15,-1 2 16 0,1 2-1424 0,-1 0-288 16,0-1-48-16,0-1-16 0,2 1-80 0,9-3-32 16,0 0 0-16,-9 2 0 0,1-2 32 0,8 0 0 0,0 0 0 0,0 0 0 15,0 0 464-15,0-6 112 0,3-2 0 0,2 3 16 16,1 0-16-16,5 1-16 0,1 3 0 0,1-2 0 16,1 2-368-16,0 1-64 0,1-2 0 0,0 2-16 15,1-1-240-15,0 0-128 0,-1 1 160 0,1 0-160 16,-1 0 224-16,2-2-48 0,0 1-16 0,2 1 0 15,4 0 288-15,2 0 64 0,-2-4 16 0,3 4 0 16,2-2-32-16,0 0-16 0,2 1 0 0,3 0 0 16,1 1-160-16,0-4-48 0,0 1 0 0,0-1 0 15,0 2 32-15,-2-4 0 0,1 1 0 0,-2 1 0 16,-1 0-80-16,3 3-16 0,0-2 0 0,0 3 0 16,0 2-64-16,-1 0-16 0,0 2 0 0,1 0 0 15,1-1-128-15,2-1 0 0,-1 0 0 0,1-2 0 16,3-2 0-16,0 0 0 0,2-2 0 0,2 0 192 15,1-1-192-15,2 2 128 0,1-2-128 0,1 4 128 0,0-3-128 0,-2 1 0 16,-3 0 144-16,-3 2-144 0,-1-1 0 0,1 2 0 16,-3 0 0-16,1 2 128 0,0 2-128 0,1 0 0 15,2 0 0-15,0 1 0 0,2 0 0 0,3 1 0 16,0-1 0-16,2-1 0 0,0 0 0 0,2-4 0 16,-2 0 0-16,0-3 128 0,2 0-128 0,0 1 0 15,1-1 128-15,1 1-128 0,1-2 0 0,-3 0 144 16,-1 1-144-16,-1-2 0 0,-1 0 128 0,0-1-128 15,0 4 0-15,0-1 0 0,0 1 0 0,-1 0 0 16,-3 2 0-16,1 2 0 0,-1 0 0 0,-2 1 0 0,-2 2 0 0,0-4 0 16,1 2 0-16,-3 0 0 0,0-1 0 15,2 2 0-15,3-3-192 0,1 2-64 0,1-2 0 0,-1 2 0 32,0 0-160-32,1 2-32 0,2 3-16 0,0-2 0 15,-1 1-1088-15,1-1-224 0,-3-3-32 0</inkml:trace>
  <inkml:trace contextRef="#ctx0" brushRef="#br0" timeOffset="67412.34">4833 11804 14735 0,'0'0'640'0,"-11"-1"160"0,-2-1-640 0,2 2-160 0,0 2 0 0,2-1 0 15,0 2 1488-15,1-2 272 0,8-1 48 0,-8-1 16 16,8 1-1120-16,-6-3-240 0,6 3-32 0,0 0-16 15,0 0 16-15,0 0 0 0,0 0 0 0,0 0 0 16,0 0-304-16,9-5-128 0,0 0 128 0,2 2-128 16,-1 2 0-16,3-2 0 0,3 2 0 0,1 1 0 15,1-1 0-15,0 1 128 0,2-1-128 0,-1 1 0 16,1 0 224-16,-1-2-32 0,6-3-16 0,0 1 0 16,1 2-176-16,0-1 160 0,3 2-160 0,1-2 160 15,1-1-160-15,0 4 192 0,-1-2-192 0,4 0 192 16,0 0 64-16,1-4 32 0,0 2 0 0,1 1 0 0,-1-1-96 0,0 1 0 15,-1 0-16-15,0 1 0 0,4-1-48 0,-1 2-128 16,3 0 192-16,-3 1-64 0,1-3-128 0,-1 2 0 16,-2-1 0-16,0 1 0 0,-2 1 0 0,1-4 0 15,-1 2 0-15,1-5 0 0,-1 2 128 0,1 0-128 16,1-1 192-16,4 0-64 0,2-1 0 0,0 0-128 16,1-3 192-16,1 3-64 0,1-4 0 0,1 2-128 15,-4-1 192-15,1 0-64 0,-1 1-128 0,-2 2 160 16,-4-4-160-16,1 3 160 0,2 3-160 0,0-1 0 15,-3-1 0-15,2 2 128 0,0 4-128 0,1 1 0 16,-1 2-160-16,-2 5 160 16,-2 3-1856-16,0-1-256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20:38:30.10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2731 11744 7359 0,'-1'-20'320'0,"0"9"80"0,-2 1-400 0,2-1 0 15,-1 2 0-15,2 9 0 0,-2-8 5136 0,2 8 944 16,0 0 192-16,0 0 48 0,0 0-4464 0,0 0-896 16,0 0-192-16,2 15-16 0,1 0-496 0,-2 4-112 15,2-2-16-15,1 3 0 0,0 3-128 0,0-1 0 16,-2 1 0-16,2 2 0 0,-1 1 0 0,1 3-144 16,0 2 144-16,-2 3 0 0,-2 2-192 0,2 7 64 15,0 7 128-15,-2 5-208 0,-1-3 208 0,0 5 0 16,1 2-160-16,-2 5 160 0,-2 2 0 0,3 6 0 15,0 9 0-15,-1 2 0 0,1 3 0 0,1 2 0 16,-1-1 0-16,2 4 0 0,2 6 224 0,-2 1 16 16,-1-3 0-16,1 2 0 0,2 1-48 0,0 3-16 15,-1 2 0-15,1-3 0 0,1-3-176 0,-2 3 192 16,-2 2-192-16,2 2 192 0,-2-4-32 0,0-1 0 16,0-2 0-16,-2 2 0 0,-2 1 32 0,2-2 16 0,0-1 0 0,1-5 0 15,-1-3-48-15,-1 5-16 0,2-1 0 16,1-3 0-16,-2-5-144 0,2 1 128 0,2-4-128 0,0 3 128 15,1 1-128-15,-2-2 160 0,-1-6-160 0,3-3 160 16,-1 0-160-16,0-4 0 0,-4-4 0 0,4-2 128 16,0 2-128-16,1-7 0 0,0-6 0 0,-2-3 0 0,-1-5 0 0,2-2 192 15,1-1-192-15,-2-2 192 0,-1-2-192 0,0 1 128 16,2-3-128-16,-2-1 128 0,0-2-128 0,0 0 160 16,0-1-160-16,-2-2 160 0,2-3-160 0,0 0 0 15,0-3 0-15,0-3 0 0,0-1 0 0,0-2-176 16,0 2 48-16,3-1 0 15,1-2-560-15,-4 0-96 0,-1-2-32 0,-1-6-9712 16,4-1-1952-16</inkml:trace>
  <inkml:trace contextRef="#ctx0" brushRef="#br0" timeOffset="701.57">1725 16620 34095 0,'-22'2'1504'0,"9"-2"320"0,-2-2-1456 0,5 2-368 0,10 0 0 0,0 0 0 31,0 0-272-31,0 0-128 0,1-7-32 0,6-3 0 0,4 3 304 0,2 0 128 0,3-3-128 0,2 3 128 0,3-1 0 0,5 3-160 16,2 1 160-16,3 2 0 0,2-1-192 0,-1 3 192 15,-1 0-192-15,2 3 192 0,1 0 0 0,1 3 0 16,2-1 0-16,-2 1 0 0,-1 4 0 0,2-4 176 15,3 2-48-15,4 1-128 0,3 1 192 0,2 1-192 16,2 1 192-16,2-1-192 0,1 1 256 0,1 0-48 16,-5 0-16-16,3-3 0 0,2 1-32 0,3-2-16 15,5 0 0-15,1 0 0 0,5 2-16 0,0 0 0 16,-1 0 0-16,0 0 0 0,1 0-128 0,4 1 160 16,2-1-160-16,2 1 160 0,-2-1-160 0,-1 2 0 15,-1 1 144-15,-1-1-144 0,1-2 176 0,1 1-48 16,4 0 0-16,-1 2 0 0,-3 0 48 0,1-1 0 15,0-3 0-15,6 0 0 0,5-1 32 0,-3 0 16 16,0-3 0-16,0-1 0 0,-1-1-64 0,4-1-16 16,2 0 0-16,3 0 0 0,2 0-144 0,-2-1 160 15,-5-1-160-15,4-1 160 0,3-1-160 0,4 0 0 0,-1 2 0 0,-1 0 0 16,-3 0 0-16,3 0 128 16,4 2-128-16,-2-2 0 0,-2 5 0 0,0-1 0 15,-2-1 0-15,3-2 0 0,3 2 0 0,-1 1 0 0,-1 0 0 0,-5-2 0 16,-3-2 0-16,0 0 0 0,2 0 0 0,-4 4 0 15,-2-3 128-15,-3 1-128 0,-2-5 128 0,1 3-128 16,-1 0 192-16,0 0-64 0,-1 1 0 0,-4 2 0 16,-1 0-128-16,-5-3 128 0,-3 0-128 0,-1 0 128 15,2 1-128-15,1 0 0 0,-3 1 144 0,-2 0-144 16,0 0 0-16,-4-1 144 0,-2 0-144 0,0-1 0 16,0-1-288-16,3 0-160 0,4-2-48 0,-2 0-10736 15,0 1-2144-15</inkml:trace>
  <inkml:trace contextRef="#ctx0" brushRef="#br0" timeOffset="1668.59">13617 11332 15663 0,'-7'6'1392'0,"-3"-1"-1120"15,3 0-272-15,0 3 0 0,1 0 1136 0,2 4 160 0,1-5 48 0,2 5 0 16,1 0-784-16,0 2-160 15,1 2-16-15,2 3-16 0,-1 4 96 0,1 1 32 0,1 9 0 0,0 5 0 16,0 5 192-16,-1 1 32 0,4 6 16 0,0-1 0 16,-1 3-32-16,2 3-16 0,0 1 0 0,-2 4 0 15,-2 7-176-15,3 4-16 0,0 5-16 0,1 2 0 16,0 0-240-16,0 2-48 0,-3 1-16 0,3 5 0 16,-2 4-32-16,2 2 0 0,-1 1 0 0,-1 5 0 15,1 6 96-15,-5 1 16 0,1 4 0 0,0 1 0 16,-2 4 0-16,-1 7 16 0,-3 2 0 0,-1 1 0 0,-2-3 64 0,-1 3 16 15,1 2 0-15,-1-5 0 0,1-10-80 0,1 1-16 16,-1 3 0-16,4-4 0 0,1-7-64 0,-1-1 0 16,1-2-16-16,0 2 0 0,1-3-32 0,0-5 0 15,0-6 0-15,0-2 0 0,0 0-16 0,0 2 0 16,1-2 0-16,-1-2 0 0,0-5 16 0,0-1 0 16,0-1 0-16,-1 2 0 0,-2 0 0 0,2-4 0 15,1 0 0-15,0-6 0 0,0-3-144 0,-2-1 128 16,1 0-128-16,1-1 128 0,1-1-128 0,2-4 0 15,0-4 144-15,-1-7-144 0,2-3 0 0,0-2 0 16,1-5 0-16,0-2 0 0,2-5 0 0,-1 0 0 16,-2-2 0-16,3-3 0 0,1-3-240 0,-2-2-112 15,-1-1-32-15,-1-3 0 16,2-3-1792-16,-2-2-352 0,-1-1-80 0</inkml:trace>
  <inkml:trace contextRef="#ctx0" brushRef="#br0" timeOffset="2435.27">13011 16924 9215 0,'-16'-2'400'0,"6"-1"96"0,-4-1-496 0,1 0 0 16,1 0 0-16,3 0 0 0,1 2 5728 0,8 2 1056 15,0 0 192-15,0 0 64 0,0 0-5376 0,6-9-1088 16,2 1-192-16,1 1-64 0,2 1-320 0,2-1-128 16,3 2 0-16,2 1 0 0,1 1-64 0,4 2 0 15,0 1 0-15,6-2 0 0,3 4-32 0,3 1-16 16,5 1 0-16,-3 1 0 0,1 0 32 0,1 0 0 16,0-2 0-16,2 2 0 0,-2-2 208 0,1 1-176 15,3-3 176-15,3 2-160 0,4-1 160 0,4 1 0 16,5 2 0-16,2 3 0 0,2 0 0 0,-2 1 0 0,-4 1 128 15,3-1-128-15,3 2 192 0,6 0-48 0,5 3 0 16,1 0 0-16,-1 0 16 0,-1-1 0 0,-1-4 0 0,2 0 0 16,7 1 80-16,1-1 16 0,3 0 0 0,-3-1 0 15,-4-2 32-15,3-3 16 0,4 1 0 0,5-2 0 16,2 2-16-16,-2-4 0 0,-4 0 0 0,3-2 0 16,2 0 32-16,4 0 16 0,3-2 0 0,-5 1 0 15,-7-3 32-15,5 2 0 0,5-1 0 0,2 1 0 16,3 1-144-16,-6 2-32 0,-7-3 0 0,5 1 0 15,6 1 32-15,-4 0 0 0,-1 2 0 0,-1 0 0 16,-3 0-80-16,3 2-16 0,5 0 0 0,-1 0 0 0,-3 0-128 0,-1 1 192 16,-1-6-192-16,2 2 192 0,1 0-64 0,-1-1 0 15,-3 2 0-15,-2 0 0 0,-2-6-128 0,3 6 0 16,2-3 0-16,-2 3 0 0,-5 0 0 0,-1 0 0 16,-2-1 0-16,1 2 0 0,3 2 0 0,-4 1 0 15,-2 1 0-15,-6 0 0 0,-2 2 0 0,0-1 0 16,-3 1 0-16,1 2 0 0,0-3 0 0,-2 3 0 15,-4 2 0-15,-3-1 128 0,-3-3-128 0,-2-2 192 16,-5 0-192-16,0-1 192 0,-1 0-192 0,1 1 0 16,-1-1 0-16,-3 1 0 0,-4 1-192 0,-2 0 192 15,-1 1-160-15,-3-2 160 16,-4-3-896-16,0-2-64 0,-5 0-32 0,0-1-10960 16,-1 0-2192-16</inkml:trace>
  <inkml:trace contextRef="#ctx0" brushRef="#br0" timeOffset="3286.48">24417 11386 35711 0,'-14'-4'1584'0,"5"3"320"0,9 1-1520 0,-9 2-384 0,9-2 0 0,-5 11 0 15,1 1-240-15,5 1-112 0,2 3-32 0,0 1 0 16,3 6 128-16,0 3 0 0,2 5 16 0,1 3 0 16,-1 5 48-16,0 3 16 0,1 2 0 0,0 2 0 15,0 3 176-15,2 5 0 0,-2-4-144 0,0 9 144 16,-1 2-128-16,-1 9 128 0,-1 4-160 0,-1 4 160 0,-3 2 0 15,0 6 0-15,-4 4 176 0,1 7-48 16,-1 8-128-16,-1-1 0 0,-2-1 128 0,0 1-128 0,-2 7 192 0,1 0-16 16,-1 0-16-16,2 0 0 0,0 1 144 0,1 1 16 15,1 2 16-15,2 0 0 0,-1-3-16 0,1 4 0 16,1 2 0-16,-1-2 0 0,0-5-80 0,-1 3-32 16,1 2 0-16,-2-3 0 0,-2-3 64 0,0-1 16 15,-2-1 0-15,1 2 0 0,-1 1 16 0,1-7 0 16,-1-6 0-16,1 2 0 0,1 4 80 0,1-3 32 15,1-7 0-15,2-2 0 0,-2-1-32 0,2 2 0 16,1 0 0-16,0-6 0 0,1-1-192 0,3-4-64 16,-1-6 0-16,-1 2 0 0,0 1-128 0,0 0 128 15,1-6-128-15,-1-3 128 0,-2-5-128 0,0 2 0 16,-1-3 0-16,0 2 0 0,-2 2 0 0,-1-3 128 16,-1-2-128-16,0-5 0 0,-2-3 0 0,1 0 0 15,-2-4 128-15,0 0-128 0,-1-1 0 0,0 0 0 16,0-3 0-16,1 0 0 0,1-2 128 0,2-4-128 15,-1-6 0-15,2-2 128 0,-1-3-128 0,1-6 0 0,0-3 0 0,1-2 0 16,1-6 0-16,2-2-192 0,-2 1 32 16,1-3 16-1,1-1-464-15,1-2-96 0,-1 2 0 0,0-8-11392 0,0 0-2288 0</inkml:trace>
  <inkml:trace contextRef="#ctx0" brushRef="#br0" timeOffset="4036.9">23868 17775 17503 0,'0'0'1552'0,"-9"-5"-1232"15,0-1-320-15,4 1 0 0,5 5 4992 0,0 0 928 16,0 0 192-16,8-7 32 16,4 0-5248-16,2 2-1040 0,4 0-224 0,6 1-32 0,3-1 160 0,6 1 48 15,2 1 0-15,3 3 0 0,2-4 32 0,3 2 16 16,1-3 0-16,2-2 0 0,-4-1 144 0,2 1 0 15,3-1-144-15,5 0 144 0,3-1 0 0,5 2 0 16,4 2-144-16,0-2 144 0,-2 0 0 0,-1-1 0 0,-2-1 0 0,5 1 0 16,5 1 0-16,4 3-128 0,5 2 128 0,-2-3 0 15,-3 5-128-15,1 0 128 0,2-4 0 0,6 2 0 16,8 2 0-16,-3 2 0 0,-1 0 0 0,-2-2 144 16,-3-2-144-16,6 2 192 0,8 0-192 0,2 0 192 15,-4-3-48-15,1 2 0 0,-1 0 0 0,5 1 0 16,6 0 112-16,-5-3 32 0,-2 0 0 0,2 1 0 15,2 0-64-15,1 1-16 0,0-2 0 0,-6 1 0 16,-5-3-16-16,5-2 0 0,5 2 0 0,-2 0 0 0,-5-1 160 0,0 0 32 16,-1-2 0-16,4 0 0 0,5 2-208 0,-4-1-48 15,-5 2 0-15,-2 0 0 0,-1-2 0 0,6 2-128 16,5 4 192-16,-5 1-64 0,-6 0 16 0,1 0 0 16,1 0 0-16,0 1 0 0,1 4-144 0,-5 1 0 15,-3-1 0-15,0 0 0 0,0-1 0 0,1 0 0 16,2-4-160-16,-2 0 160 0,-5 0 0 0,-4-3 0 15,-3 1 0-15,3-1 0 0,4 0 0 0,-1 1 0 16,-3-2 0-16,-4-1 0 0,-7-2 0 0,1 1 0 16,0-2 0-16,1 1 0 0,0 1 128 0,0 2-128 15,-2-1 0-15,-5 1 0 0,-4 0 0 0,-4-1 0 16,-3 1 0-16,-1 1 0 0,1 0 128 0,0 2-128 16,0 1 0-16,-2 3 0 0,-1 1 0 0,-3 2-144 15,-3 1-16-15,-3-1 0 16,-4 1-304-16,-2 1-64 0,-1-1-16 0,-1 4 0 15,-1-2-688-15,1-1-144 0,3 0-32 0,-1-2 0 16,2 1-272-16,0-1-64 0,1-2-16 0,2-1 0 16,-3-5 480-16,0 0 112 0,-2-2 16 0,1 0 0 15,-2-1 192-15,0 1 32 0,2-5 16 0</inkml:trace>
  <inkml:trace contextRef="#ctx0" brushRef="#br1" timeOffset="11026.29">13874 16699 19295 0,'0'0'848'0,"0"0"176"0,0 0-816 0,0 0-208 0,0 0 0 0,-4 9 0 16,4-9 0-16,0 0 0 0,0 0 0 0,0 0 0 15,0 0-432-15,0 0-128 0,0 0-16 0,0 0-16 0,0 0 592 0,0 0 0 16,0 0 0-16,0 0 128 0,0 0 48 0,11 1 0 15,-11-1 0-15,9-1 0 0,-9 1 272 0,0 0 48 16,0 0 16-16,0 0 0 0,0 0 224 0,0 0 48 16,0 0 16-16,0 0 0 0,0 0-128 0,0 0-32 15,10 2 0-15,1 1 0 0,-2 0-256 0,0-1-64 16,-9-2-16-16,12 0 0 0,-2 0-112 0,2 0-32 16,-3 1 0-16,1 1 0 0,2-2 32 0,0 0 16 15,0 0 0-15,-1-2 0 0,1 2-80 0,-2-2 0 16,1-1-128-16,-1 2 192 0,1 0-32 0,-11 1-16 15,10-4 0-15,1 1 0 0,-1 1 0 0,-1-2 0 16,-9 4 0-16,11-4 0 0,-11 4 64 0,11-3 16 0,0 0 0 0,-1 2 0 16,-10 1 80-16,13-2 16 0,-2 2 0 0,0-3 0 15,1-1-64-15,1 3-16 0,-1-1 0 0,1 1 0 16,0-1-64-16,1 0-16 0,-1 1 0 0,2 0 0 16,-2-2-160-16,0 0 160 0,-2-1-160 0,1 2 160 15,1 1-32-15,-1-3-128 0,0 1 192 0,-1-1-64 16,3 2 16-16,-3-1 0 0,0-1 0 0,0 0 0 15,1 0-144-15,0 2 128 0,-12 2-128 0,13-4 128 16,-1-3-128-16,-1 5 0 0,1-4 0 0,-1 2 0 16,-1 2 0-16,2-2 0 0,-2-1 0 0,-1-1 0 15,-1 3 0-15,1-4 128 0,0 2-128 0,2 0 0 16,-2 1 0-16,0-2 128 0,0 1-128 0,2 0 0 16,-1-1 128-16,0-1-128 0,2 1 0 0,0-1 128 15,-2-1-128-15,1 2 192 0,-1-2-192 0,2 0 192 0,-2 1-192 0,2 1 0 16,0 1 0-16,1 0 128 0,-1-2-128 0,1 2 0 15,-2 0 0-15,2 1 0 0,-1 0 0 16,0 0 0-16,0 1 0 0,1 1 0 0,0-1 0 0,-2 3 0 16,-11 0 0-16,13 0 0 0,2 0 0 0,-1-3 0 15,-1 2 0-15,0 1 0 0,-1-1 0 0,1 0 0 16,0 1 0-16,-1-4 0 0,-2 1 0 0,2-1 0 16,-2 1 0-16,2-3 0 0,-2 1 0 0,1 0 0 15,1-1 144-15,-2 1-144 0,-1-1 192 0,2-1-48 16,-1 2 0-16,0 1 0 0,1 0 16 0,1 1 0 15,-1 0 0-15,1-1 0 0,1-2-160 0,2 2 128 16,-1 1-128-16,1-3 128 0,-1 0-128 0,0-1 0 16,2 2 0-16,0-1 0 0,1-4 0 0,0 3 0 0,0 0 144 15,2 1-144-15,-2-2 128 0,-1 0-128 0,0-2 128 0,0 0-128 16,-1 3 0-16,5-3 144 0,-2 1-144 0,0-1 0 16,-2 1 160-16,0-2-160 0,-2 0 128 0,0-1-128 15,2 1 144-15,0 2-144 0,-1-2 160 0,0-2-160 16,-2-2 128-16,0 1-128 0,1-2 0 0,2-1 144 15,-2 0-144-15,3 0 0 0,0-2 0 0,3-1 0 16,-1-1 0-16,2-3 128 0,0 1-128 0,1 1 0 16,0-1 128-16,2 1-128 0,-2 1 128 0,-1 3-128 15,-3 1 144-15,3 1-144 0,1 3 160 0,-1 1-160 16,-2 0 176-16,0 2-176 0,-1 0 192 0,-1-1-192 16,0 1 192-16,0 1-64 0,1-3 0 0,0 0-128 15,-1-1 192-15,0-1-64 0,-3-1 0 0,2 1-128 0,0 0 224 0,2-2-64 16,-1-1-16-16,0-1 0 0,0 0-16 15,1-1-128-15,-2-1 192 0,2 0-64 0,0-1 32 0,0 2 0 16,1-1 0-16,-1 0 0 0,0-2-32 0,-1 1-128 16,1 1 192-16,1-1-64 0,-1 1-128 0,0-2 0 15,0 4 144-15,-1 1-144 0,0 1 0 0,0-2 128 16,0 0-128-16,0-2 0 0,-2 3 144 0,1-5-144 16,1 1 192-16,-2-4-192 0,-2 1 192 0,1-3-64 15,0 1 0-15,1-1-128 0,-1-2 208 0,0-2-64 16,1 1-16-16,0 1 0 0,0 2 80 0,0-3 16 15,2 1 0-15,0 2 0 0,0-3-80 0,0 4-16 16,-1 0 0-16,1 0 0 0,0-2-128 0,0 2 0 16,-2 2 0-16,2-3 0 0,-1 1 144 0,1-4-144 0,0 0 160 0,0-2-160 15,0-2 160-15,1 0-160 0,-1-1 160 0,3-2-160 16,-2 1 144-16,1 1-144 0,2 3 128 0,0 2-128 16,0-1 128-16,0 1-128 0,-3 0 128 0,2 1-128 15,-2 1 0-15,3-2 128 0,1-3-128 0,-1 2 0 16,-2 1 0-16,2 1 128 0,-1-5-128 0,-1 4 0 15,1 4 0-15,1 0 128 0,-2-4-128 0,2 3 0 16,0 1 0-16,1 0 0 0,2 2 0 0,-1 1 0 16,-1-1 0-16,2 2 0 0,-1 0 0 0,2 0 0 15,0 0 0-15,-1 1 0 0,0-1 0 0,1 2 0 16,-2 0 0-16,3 1 0 0,0 1 0 0,0 2 0 16,0 3 0-16,1-1 0 0,-1-3 0 0,1 1 0 15,0 0 0-15,2-1 0 0,0 3 0 0,1 1 0 16,0 0 0-16,1 0 0 0,-1-1 0 0,1 2 0 15,1 2 0-15,0 0 0 0,-2 0 0 0,-1 2 0 0,-2 0 0 0,2 2 0 16,0 1 0-16,-1 1 0 0,1-2 0 0,0 4 0 16,-2 1 0-16,2-1 0 0,-2 1 0 0,2-2 0 15,-2 2 0-15,0 1 0 0,1 0-128 0,-2 0 128 16,0 0 0-16,0 1 0 0,-1 1 0 0,0 0 0 16,-2 0 0-16,2-1 0 0,1-1 0 0,1 0 0 15,3 2 0-15,0 0 0 0,0-2 0 0,0-2 128 16,-1 2-128-16,1 2 192 0,0-2-192 0,-1 0 0 15,-3 0 0-15,0-2 0 0,-3 1 0 0,1 1 0 16,0 1 128-16,-1 1-128 0,-1-1 0 0,-1 3 0 16,-2 0 0-16,-1 2 0 0,-1 1 0 0,-1 3 0 15,0 2 0-15,-1 0 0 0,4 1 0 0,-3 0 0 0,0 0 128 16,0 0-128-16,1 0 0 0,0 3 128 0,0 1-128 0,0 0 128 16,0-2-128-16,-1 1 0 0,1-2 0 0,0 2 0 15,0-2 0-15,0 0 0 0,0 0 0 0,1-1 0 16,-2-6 0-16,0 3 0 0,-1-3 0 15,0 1 0-15,-1 0 0 0,-1 1 0 0,0-1 0 0,1 1 128 16,0-1-128-16,0 1 0 0,-2 0 144 0,-1 2-144 16,1 2 144-16,1 0-144 0,-1 5 192 0,0 1-192 15,1 1 176-15,-2 2-176 0,2-2 160 0,0 3-160 16,0-2 0-16,2 1 128 0,0-2-128 0,1-1 0 16,-2 2 0-16,1-3 0 0,2 3 128 0,-2-1-128 15,0 1 0-15,-1-6 144 0,-1 1-144 0,0 0 128 16,0 1-128-16,-1 1 0 0,-2 0 0 0,1 4 0 15,-1-2 128-15,2 3-128 0,-3-2 128 0,-1 4-128 0,-2 2 0 0,1 1 0 16,-1-1 0-16,1 0 0 0,-2 2 192 16,2 1-32-16,-2 1-16 0,1 2 0 0,4-2-16 15,-3 2-128-15,0-6 192 0,2 2-64 0,0-4-128 0,2-1 0 16,0 0 0-16,1-3 128 0,-2 1 32 0,2-3 0 16,0-2 0-16,0 0 0 0,-2 0-160 0,1 3 160 15,-2-1-160-15,0 1 160 0,-1 1-160 0,-1 2 0 16,1 2 0-16,-1 2 128 0,-1 3-128 0,1 4 0 15,-3 4 0-15,-2 1 0 0,0 0 0 0,-2 2 0 16,-2-5 0-16,2-2 0 0,2 0 0 0,-2-4 0 16,0-4 0-16,2 0 128 0,1-1-128 0,-1-3 0 15,2 2 144-15,0-1-144 0,1 2 0 0,1 0 144 0,-1-3-144 0,0 3 0 16,0 1 128-16,2-3-128 0,-1 1 0 0,1 0 0 16,-1 1 128-16,1 3-128 0,-1 0 0 0,1 2 0 15,1-2 0-15,-3 0 0 0,0 5 0 0,-1-1 0 16,0 1 0-16,-1 2 0 0,1 4 0 0,-2 0 0 15,1-1 0-15,-1-1 0 0,1-2 0 0,0 0 0 16,-1-4 0-16,1-1 0 0,1-2 0 0,0-1 0 16,1-3 0-16,0-2 0 0,0-1 0 0,2 1 0 15,-1 1 0-15,1 1 0 0,-1 1 0 0,3-1 0 16,-1 2 0-16,1 2 0 0,1 0 0 0,-1 0 0 16,0 2 0-16,0 0 0 0,1 0 0 0,-1-2 0 15,1 1 0-15,-1 0 0 0,-1-3 0 0,1 0 0 16,-2 0 0-16,3-5 192 0,-5 1-48 0,1-5 0 15,2 0-640-15,-1 0-128 0,-2 0-16 0,0-3-16 16,-1-1-304-16,1 2-64 0,2-2-16 0,-2-3 0 16,0 0-1728-16,2 0-352 0,1-6-64 0,-1 1-13424 15</inkml:trace>
  <inkml:trace contextRef="#ctx0" brushRef="#br1" timeOffset="15844.63">24510 17440 3679 0,'0'0'320'0,"0"0"-320"0,0 0 0 0,0 0 0 0,0 0 2288 0,0 0 384 15,-8 2 80-15,8-2 0 0,0 0-1856 0,0 0-384 16,0 0-80-16,0 0-16 0,0 0 224 0,0 0 32 15,0 0 16-15,0 0 0 0,0 0 272 0,0 0 64 16,0 0 16-16,0 0 0 0,0 0-208 0,13 4-64 16,0-2 0-16,-1 1 0 0,-2-1-128 0,1 2-48 15,0 0 0-15,3 0 0 0,0 0-160 0,0 1-48 16,1-2 0-16,0 1 0 0,3 0-32 0,-2 0-16 16,-2-2 0-16,2 1 0 0,0-1 112 0,2 1 0 15,3-2 16-15,-2-1 0 0,0 0-16 0,-1 0-16 16,1-1 0-16,2 0 0 0,1-1-112 0,2 0-32 0,1-5 0 0,1 3 0 15,1 2-64-15,4-3-16 16,2-1 0-16,0 0 0 0,-1 2 32 0,1 0 0 0,-1 0 0 0,1 0 0 16,-2 2 64-16,1 0 16 0,-2-2 0 0,-2 2 0 15,0-2-48-15,0 1 0 0,4-1 0 0,0 2 0 16,2-2-96-16,4 0-32 0,2 0 0 0,3-1 0 16,2-2-144-16,-1-2 192 0,-1-1-192 0,1 1 192 15,-3 1-64-15,-3-3 0 0,-5 2 0 0,4 0 0 16,2 1-128-16,3 2 128 0,1-6-128 0,2 4 128 15,4 0-128-15,0 3 0 0,2 1 0 0,-3-1 128 16,-5 1-128-16,-2-1 0 0,-2 0 144 0,0 1-144 16,-1-1 0-16,1 1 128 0,0 0-128 0,3 0 0 15,2 3 0-15,0-1 128 0,-1 2-128 0,-1 0 0 16,0 0 128-16,-3 0-128 0,-3 0 128 0,1-2-128 0,-4 0 192 16,0 1-48-16,3 0 0 0,1 2 0 15,1-2 0-15,1 1 0 0,2 0 0 0,0 0 0 0,3 0-16 0,-3 0 0 16,-2-3 0-16,0 1 0 0,-3-1 0 0,-1 0-128 15,-3-1 192-15,2 2-64 0,0-2 64 0,0 1 0 16,1-2 0-16,3 1 0 0,1 2-192 0,2-2 192 16,-2 0-192-16,0 1 192 0,-1 0-192 0,-1 1 0 15,1-2 144-15,-1 0-144 0,-3 0 0 0,0 0 128 16,-2-2-128-16,1-1 0 0,2 1 192 0,0-2-16 16,2-1-16-16,3 0 0 0,1-2 32 0,-2 1 16 15,-2-1 0-15,0 0 0 0,-2-2-48 0,-1-2-16 16,-1 0 0-16,-3-1 0 0,-3 0-16 0,0-1-128 15,1-2 192-15,0-2-64 0,4-1 96 0,-2-2 16 0,-2-2 0 0,4 0 0 16,-2-4 48-16,0-1 16 0,0 0 0 0,1 1 0 16,-1-3 32-16,-1-1 16 15,-3-1 0-15,-2-2 0 0,0 0-176 0,-2-5-48 0,-1-2 0 0,-2 1 0 16,1-6 16-16,0 6 0 0,-1 2 0 0,-1 0 0 16,-1-1-16-16,2 5-128 0,-1 0 192 0,1 2-64 15,-3 0 16-15,1-1 0 0,0 0 0 0,0-2 0 16,-1 0-16-16,-1-5 0 0,1 0 0 0,-2-2 0 15,-2 4-128-15,0-3 160 0,-2 1-160 0,1 1 160 16,-1 0-160-16,-1 1 0 0,0-1 144 0,0-1-144 16,0-4 0-16,1 0 128 0,-4-1-128 0,1 1 0 15,-1 3 0-15,1-2 0 0,-1 6 0 0,-1 3 0 16,1-2 0-16,-1 5 0 0,-1-2 0 0,0 0 128 16,-2 4-128-16,1-5 0 0,-1-1 0 0,1 1 0 0,0-2 0 15,1 2 144-15,-2 2-144 0,2 1 0 0,0-1 128 16,0 0-128-16,0 2 0 0,0 0 0 0,0-2 0 0,0 0 0 15,-1 0 0-15,1-2 0 0,0-1 128 0,2-1-128 16,-1-2 0-16,-1 0 0 0,2 3 0 0,1 2 0 16,-2-1 0-16,0 2 0 0,2 1 0 0,-1 0 0 15,1-2 0-15,-1-1 0 0,-1 0 128 0,1 0-128 16,0 1 0-16,1-2 0 0,-1-4 128 0,2 3-128 16,-1 1 0-16,-1 2 0 0,3-1 0 0,-1 2 0 15,-2-2 0-15,1 6 0 0,0-1 0 0,-1 0 0 16,-1 0 0-16,0 0 0 0,1 1 0 0,-1 0 0 15,0-2 0-15,0-1 0 0,1-1 0 0,0 3 0 0,2-4 0 16,0 5 0-16,-2 0 0 0,1 3 0 0,1 1 0 16,-1 1 0-16,1 0 0 0,1 1 0 0,-1 2 0 15,0 2 0-15,-1-1 0 0,0 1 0 0,1 0 0 0,0 0 0 16,1 1 0-16,-1 1 0 0,0-2 0 0,0 1 0 16,1 1 0-16,0-1 0 0,1 0 0 0,1 0 0 15,-2 0 0-15,3 1 0 0,-1 2 0 0,2 4 0 16,0-3 0-16,0 3 0 0,-1-1 0 0,0 2-144 15,0 0 144-15,-2 2 0 0,-1 1 0 0,0-3 0 16,2 2 0-16,-2 2 0 0,-1-3 0 0,1 2-128 16,1-1 128-16,-1 1 0 0,-1 0 0 0,0-1 0 15,1 3 0-15,-2 0 0 0,-7 7 0 0,7-6-128 16,1 0 128-16,-8 6 0 0,8-5 0 0,1 1 0 16,-1 0 0-16,-8 4-128 0,12-4 128 0,-2 2 0 15,-10 2 0-15,12-1-160 0,-2-1 160 0,-10 2 0 0,11 3-144 16,-2 1 144-16,-9-4 0 0,13 5-144 0,-3 0 144 0,1 0-128 15,-1 1 128-15,1-1-128 0,-11-5 128 0,11 8 0 16,0 1 0-16,-2 1 0 0,-1 1 0 0,-2 0-160 16,1 2 160-16,-1 2 0 0,0 0-144 0,-1 4 144 15,0-1 0-15,0 5-144 0,-1 3 144 0,1 3 0 16,1 0 0-16,-1 3-128 0,0 5 128 0,1-1 0 16,0-2 0-16,-1 3-128 0,0-2 128 0,-1 0 0 15,-1-1 0-15,2 0 0 0,-1-3 0 0,-2 2 0 16,-2 1 0-16,0 1 0 0,-1 0 0 0,0 6 0 15,-1 2 0-15,0 0 0 0,-1-2 0 0,1 1 0 16,-2-4 0-16,0-2 0 0,-1 0 0 0,1-1 0 16,1 0 0-16,0 0 0 0,2 2 0 0,0-1 0 0,0 3 0 0,1 2 0 15,1-2 0-15,1 1 0 0,1-3 0 16,0 1 0-16,1-1 0 0,1-1 0 0,-3-4 0 0,2 1 0 16,-1-1 0-16,0 2 0 0,-1 0 0 0,-1 4 0 15,1 2 0-15,-2 1 0 0,0 4 0 0,0 0 0 16,1-1 0-16,-1 0 0 0,-1-5 0 0,-1 2 0 15,0-7 0-15,2 1 128 0,0-1-128 0,0 0 0 16,0 1 0-16,0 1 128 0,0 1-128 0,1 0 0 16,2-1 128-16,1 1-128 0,0-4 128 0,2 0-128 15,1 0 0-15,0-2 144 0,0-2-144 0,1-3 0 16,1-2 144-16,-1 2-144 0,0 1 0 0,1 0 144 16,0 2-144-16,1-3 0 0,-3 4 0 0,1 1 0 15,-1 4 0-15,1 3 0 0,-1 1 128 0,-2 0-128 0,-1-1 0 16,1-1 0-16,0-1 0 0,2-1 0 0,-5-5 0 0,1 3 0 15,0-3 0-15,-1 0 0 0,1-5 128 0,-1 2-128 16,0 0 0-16,0-1 128 0,2 2 0 0,0-1-128 16,0 2 192-16,3-2-64 0,-1-1 0 0,2 0-128 15,1-5 192-15,0 1-64 0,0 1-128 0,2 0 192 16,-1-2-192-16,2 0 192 0,-2-2-192 0,3 1 0 16,-2 1 0-16,1 0 128 0,-1 1-128 0,1 0 0 15,-2 1 0-15,2 1 0 0,1-1 0 0,0 2 0 16,2 1 0-16,-2 1 0 0,0-2 0 0,1 1 0 15,0-2 0-15,2-2 0 0,1-2 0 0,0-2 128 16,-1 0-128-16,2-2 0 0,1 1 128 0,1 0-128 16,-4-3 128-16,2 2-128 0,3-2 0 0,-2 2 128 0,1-3-128 15,-1 1 0-15,0-1 0 0,-2 0 0 0,-2 0 128 0,2 1-128 16,0-2 0-16,-1 1 0 0,-1 1 144 0,2 2-144 16,0-2 0-16,0 2 0 0,0 0 0 0,1-2 0 15,2 0 0-15,0-1 0 0,-1 1 0 0,3-1 0 16,3 0 0-16,0 0 0 0,1 0 0 0,1-2 0 15,1-1 0-15,-1-1 128 0,-1 0-128 0,-1 1 0 16,0 1 0-16,-3-2 128 0,-1 1-128 0,-2-1 0 16,1 0 128-16,-1 3-128 0,1-4 128 0,-1 2-128 15,1 0 0-15,0-1 0 0,-1-2 0 0,2 3 0 16,0-1 0-16,0 1 0 0,0-2 0 0,1 1 0 16,1-1 0-16,1-2 0 0,-1 1 0 0,2-1 0 15,-2 0 0-15,1-2 128 0,-3 0-128 0,0-1 0 16,-1 3 128-16,3-4-128 0,-4 1 128 0,-1-1-128 0,1 0 128 0,0-1-128 15,2 2 160-15,-1-3-160 0,-2 0 160 0,0 0-160 16,0 0 160-16,2 0-160 0,-1-4 144 0,2 2-144 16,0 1 128-16,0 0-128 0,1 0 0 0,0 1 128 15,2-2-128-15,-1 2 0 0,-1-1 0 0,-2 1 128 16,0 0-128-16,0 0 0 0,1 0 0 0,-1 0 0 16,-3-1 128-16,0-1-128 0,-2 1 0 0,0 1 0 15,-2 0 0-15,0 0 0 16,0-1 0-16,-1-1 128 0,-1 1-128 0,1 0 0 0,0 0 0 0,-1-1 0 15,1 2 128-15,-1-2-128 0,-11 2 0 0,11-2 0 16,-11 2 0-16,13 0 0 0,-1 0 0 0,-12 0 0 16,11-1 0-16,-11 1 0 0,11 0 0 0,-11 0 0 0,11 0 128 15,-11 0-128-15,0 0 0 0,0 0 0 16,10 1 0-16,-10-1 0 0,0 0 0 0,0 0 0 0,11 0 128 0,-11 0-128 16,0 0 0-16,11-2-224 0,0-2 48 0,-1 1 16 31,-1-3-1504-31,-3 2-288 0,0-1-64 0</inkml:trace>
  <inkml:trace contextRef="#ctx0" brushRef="#br1" timeOffset="21485.16">2862 13490 19455 0,'0'0'864'0,"0"0"176"0,-8-2-832 0,8 2-208 0,0 0 0 0,0 0 0 16,-5-7 1136-16,5 7 176 0,-4-10 32 0,4 10 16 15,-2-8-544-15,2 8-112 0,2-9-32 0,-1 0 0 16,3-2 32-16,1 1 16 0,0 2 0 0,-1 3 0 15,0-5-160-15,1 7-48 0,2-4 0 0,1 1 0 16,1 0-208-16,0 2-48 0,1 1-16 0,2 0 0 16,2 2-240-16,1-3 176 0,-2 2-176 0,1 1 160 15,2 1-160-15,1 0 0 0,1 0 0 0,2 0 0 16,0-3 0-16,1 2 0 0,0-1 0 0,0-1 0 16,0-1 0-16,1-1 0 0,0 0 0 0,0-1 0 15,-1 0 0-15,1 1 0 0,-1 2 0 0,1-3 128 16,-2 0 64-16,3 2 16 0,2 1 0 0,0-1 0 15,1 0 16-15,0 1 0 0,0-1 0 0,-1 3 0 0,-3 0-224 0,0 1 0 16,-1-3 0-16,0 3 0 0,0 0 0 0,-2 0 0 16,-2 0 0-16,0-1 0 0,2-1 0 0,-4 1 0 15,-3 1 0-15,1 0 0 0,-1-3 0 0,-1 3 0 16,0 0 0-16,-1-1 0 0,-1-1 0 0,1-1 128 16,-10 3-128-16,10-3 0 0,-10 3 0 0,12-2 0 15,-1-1 0-15,-11 3 0 16,0 0-720-16,11-4-48 0,-2 2 0 0,-9 2-13568 0</inkml:trace>
  <inkml:trace contextRef="#ctx0" brushRef="#br1" timeOffset="26421.83">3872 13262 6447 0,'0'0'272'0,"0"0"80"0,0 0-352 0,0 0 0 0,0 0 0 0,0 0 0 16,0 0 1888-16,0 0 304 0,0 0 64 0,0 0 16 15,0 0-1440-15,0 0-304 0,0 0-48 0,0 0-16 16,0 0 0-16,0 0 0 0,0 0 0 0,0 0 0 15,0 0 384-15,0 0 80 0,0 0 16 0,0 0 0 16,0 0 160-16,-1 10 48 0,1-10 0 0,0 0 0 16,-3 11-208-16,3-11-48 0,-1 12 0 0,0-5 0 15,1-7-384-15,0 12-64 0,-2-1-32 0,1 0 0 16,0 0-208-16,-1-2-32 0,2-9-16 0,-2 12 0 16,0 2-32-16,0-2-128 0,-2-2 192 0,1 2-64 0,1 0 0 0,-1-2-128 15,0-1 192-15,3 2-64 0,-2-2-128 0,1-1 0 16,1-8 144-16,0 9-144 0,0-9 0 0,0 7 128 15,1 3-128-15,-1-10 0 0,0 0 160 0,4 13-32 16,0-3-128-16,-2 0 192 0,-2-10 16 0,0 0 0 16,4 11 0-16,0 1 0 0,-4-12-16 0,4 10-16 15,-4-10 0-15,3 16 0 0,1-3-48 0,-2-3 0 16,-2-10 0-16,3 13 0 0,-1 0 0 0,1 0-128 16,-3-13 192-16,3 15-64 0,-1-1-128 0,2 0 128 15,0 1-128-15,0-1 128 0,-1-1-128 0,0-1 128 16,1 0-128-16,0 1 128 0,-1 1-128 0,-1 0 0 15,1-1 144-15,0 2-144 0,-1 0 0 0,0 2 0 0,-1 3 0 0,0-3 128 16,0 0-128-16,-1-2 0 0,0 2 0 16,2-4 128-16,-1-1-128 0,-1 1 0 15,0-1 0-15,1 0 0 0,1-2 0 0,0 0 0 0,1 1 0 0,0-1 0 16,-1 1 0-16,2-2 0 0,-4-9 0 0,5 9 0 16,-1 3 0-16,0-1 128 0,-4-11-128 0,7 13 0 15,-7-13 0-15,9 15 128 0,-3-4-128 0,1 1 0 16,-7-12 128-16,5 17-128 0,0-1 128 0,-1-2-128 15,0 2 0-15,-1-1 0 0,-2 2 0 0,0 2 0 16,-1-2 0-16,0 1 0 0,0 1 0 0,-1-2 0 16,1 3 0-16,-1-3 0 0,1 2 0 0,0-3 0 15,0 1 0-15,1-3 128 0,2-2-128 0,-1 2 0 16,1-1 0-16,1-1 0 0,0 0 0 0,1-4 0 16,-3 1 0-16,-2-9 0 0,3 12 0 0,1-2 128 15,0 0-128-15,-4-10 0 0,2 10 0 0,1 0 0 0,-2 0 0 0,1 0 0 16,-2-10 0-16,0 13 0 0,0-2 0 0,0 0 0 15,0-11 0-15,0 10 128 0,0-10-128 0,2 12 0 16,-2-12 0-16,3 13 0 0,-3-13 0 0,4 12 0 16,-4-12 0-16,4 11 0 0,-4-11 0 0,0 0 0 15,5 13 0-15,-5-13 0 0,5 14 0 0,-5-14 128 16,0 0-128-16,9 9 0 0,-9-9 0 0,8 10 0 16,-8-10 0-16,0 0 128 0,10 12-128 0,-10-12 0 15,10 12 0-15,-3-2 0 0,-7-10 0 0,8 13 0 16,-3-3 0-16,1 1 0 0,-6-11 0 0,6 12 0 15,-1-2 0-15,-1 0 0 0,-4-10 0 0,4 12 0 16,1-1 0-16,-5-11 0 0,2 11 0 0,-1 0 0 0,-1-11 0 16,1 12 0-16,1-5 0 0,-1 2 0 0,-1-9 0 0,0 10 0 15,0-10 0-15,0 10 0 16,0-10 0-16,0 10 128 0,0-10-128 0,1 11 0 0,-1-11 0 0,0 8 0 16,0-8 0-16,0 0 0 0,3 8 0 0,-3-8 0 15,5 10 0-15,-5-10 0 0,7 9 0 0,-7-9 128 16,0 0-128-16,5 7 0 0,-5-7 0 0,5 7 0 15,-1 0 0-15,0 2 0 0,-4-9 0 0,0 0 0 16,4 7 0-16,0-1 0 0,-4-6 0 0,4 8 0 16,-4-8 0-16,6 6 0 0,-6-6 0 0,7 7 0 15,-1-2 0-15,-6-5 0 0,0 0 0 0,9 5 0 16,-1 1 0-16,0-2 0 0,-8-4 0 0,8 3 0 16,-8-3 0-16,9 3 144 0,-9-3-144 0,9 3 0 15,-9-3 256-15,9 5-64 0,-9-5-16 0,9 5 0 16,-9-5-16-16,11 3 0 0,-11-3 0 0,9 5 0 0,-9-5-160 0,9 5 160 15,-9-5-160-15,9 7 160 0,-9-7-160 0,0 0 0 16,12 2 0-16,-2 2 0 0,-10-4 0 0,12 3 0 16,-12-3 0-16,13 2 0 0,-3-2 128 0,-10 0-128 15,12 0 0-15,-1 2 128 0,-11-2-128 0,11 0 128 16,0-2-128-16,-11 2 128 0,11-1-128 0,0 2 192 16,-11-1-192-16,12-1 192 0,-12 1-192 0,11 0 0 15,0 0 144-15,-1 0-144 0,-10 0 0 0,13 0 144 16,-2-1-144-16,-11 1 0 0,13-3 192 0,-3 2-192 15,-10 1 192-15,15-1-192 0,-2-1 160 0,-2 1-160 16,0 1 128-16,-1 0-128 0,1-1 0 0,-11 1 128 0,11 0-128 0,1 0 0 16,0-3 0-16,0 2 0 0,-2-1 128 0,-10 2-128 15,12-1 0-15,-2 1 0 0,2 0 0 0,-2 0 0 16,-10 0 0-16,12 0 0 0,0 0 0 0,-2 0 0 16,-10 0 0-16,12 0 0 0,-2 0 0 0,-10 0 0 15,11 0 0-15,-1 0 0 0,-10 0 0 0,12-2 0 16,-12 2 0-16,10 0 128 0,-10 0-128 0,12-2 0 15,-12 2 0-15,12-1 0 0,-2 0 0 0,-10 1 0 16,11 0 0-16,-11 0 0 0,10-3 0 0,1 2 0 16,-1-2 0-16,-1 3 0 0,-9 0 0 0,11 0 0 15,-11 0 0-15,11-4 0 0,0 0 0 0,-11 4 0 16,11-2 0-16,0 0 0 0,-1 0 0 0,1 0 0 16,-11 2 0-16,11-2 0 0,1-1 0 0,-12 3 0 15,12-2 0-15,0 2 0 0,-2-4 128 0,1 4-128 0,-11 0 0 16,13 0 0-16,-2 0 0 0,-11 0 0 0,13 0 0 0,-1 4 0 15,-2-3 0-15,1 2 0 0,-11-3 0 0,12 3 0 16,-12-3 0-16,10 7 0 0,-10-7 0 0,11 5 0 16,-11-5 0-16,0 0 0 0,6 8 0 0,-6-8-256 15,0 0 64-15,0 0 16 16,-1 10-1552-16,1-10-320 0,-9 8-64 0</inkml:trace>
  <inkml:trace contextRef="#ctx0" brushRef="#br1" timeOffset="31973.09">5071 15104 7359 0,'0'0'656'0,"0"0"-528"16,0 0-128-16,0 0 0 0,0 0 1808 0,11-2 336 0,-11 2 64 0,12-3 16 15,-12 3-1008-15,13-1-192 0,-3-3-32 0,-10 4-16 16,12-3-208-16,-2 3-32 0,-10 0-16 0,11-2 0 15,-11 2-96-15,10 2-32 0,-10-2 0 0,0 0 0 16,11 0-208-16,-11 0-32 0,0 0-16 0,0 0 0 16,10 3-144-16,-10-3-16 0,10 4-16 0,-10-4 0 15,11 0 176-15,-11 0 48 0,12 2 0 0,-1 1 0 16,0-2 128-16,-1-1 16 0,-10 0 16 0,14 0 0 16,0 0-128-16,0 0-32 0,0 0 0 0,1 0 0 15,-5-1 0-15,2 0 0 0,1-1 0 0,0 2 0 16,-3 0-176-16,1 0-32 0,-11 0-16 0,13 0 0 15,-3 0-160-15,-1 0 0 0,-9 0 0 0,12 2 128 16,0-2-128-16,-12 0 0 0,10 1 0 0,-10-1 128 0,13 0-128 0,-2 0 0 16,-1 0 0-16,-10 0 0 0,12 2 0 0,-2 1 0 15,-10-3 144-15,12 3-144 0,-12-3 208 0,12 4-16 16,-12-4-16-16,11 2 0 0,-11-2 80 0,12 4 0 16,-12-4 16-16,12 1 0 0,-12-1 80 0,10 0 16 15,-10 0 0-15,12 0 0 0,-12 0-16 0,12 0 0 16,-2-4 0-16,-10 4 0 0,12-2-112 0,-2 1-32 15,-1-2 0-15,-9 3 0 0,12-3-208 0,-3 1 176 16,-9 2-176-16,11-3 160 0,-11 3-32 0,0 0 0 16,10-2 0-16,-10 2 0 0,0 0 64 0,11-4 16 15,-4 0 0-15,-7 4 0 0,8-5 80 0,-8 5 16 16,7-7 0-16,-7 7 0 0,8-8-64 0,-1 0-16 0,1 2 0 0,-1-2 0 16,-1 0 0-16,1-1 0 0,-1-3 0 0,1 1 0 15,1-1-32-15,-2 1-16 0,-1 1 0 0,1 0 0 16,-1-2-32-16,-1 0 0 0,-2-1 0 0,1-1 0 15,-2 1-16-15,1 0 0 0,-2-2 0 0,0 2 0 16,0-2-128-16,1-2 0 0,0 1 0 0,-1-2 0 16,-1 0 224-16,0-2-32 0,-1 3-16 0,2-3 0 15,0 1-176-15,2 2 192 0,0-3-192 0,1 3 192 16,-2-2-192-16,-1 2 0 0,0 0 144 0,0 0-144 16,3-1 0-16,-3 1 0 0,-2-1 0 0,0-2 128 15,-1-1-128-15,1 0 0 0,-1 0 0 0,-1-1 0 16,0-1 0-16,0-1 0 0,0 2 0 0,0 1 128 15,-1 0-128-15,0-1 0 0,-2 0 0 0,4 1 0 16,-1 0 0-16,0 2 0 0,0-1 0 0,0 3 0 16,1 2 0-16,-1-1 0 0,-1 0 0 0,3 3 0 0,0 2 0 15,0-1 0-15,-1 0 0 0,-1 2 0 0,2-2 0 0,-1 0 0 16,0-1 0-16,1 2 0 0,0-1 0 0,1-1 0 16,1 0 0-16,-3 0 0 0,0 2 0 0,0-2 0 15,0-1 0-15,1 2 0 0,-1 2 0 0,1-2 0 16,-1 2 0-16,0 2 0 0,1-5 0 0,0 4 0 15,0 1 0-15,2 8-128 0,-1-11 128 0,-1 2 0 16,1 1 0-16,0 2 0 0,2-2 0 0,0 2 0 16,1-2 0-16,-1 1-128 0,0-2 128 0,0 3 0 15,1-1 0-15,-2 7 0 0,1-8 0 0,0 2 0 16,1-3 0-16,-2 9 128 0,0 0-128 0,1-7 0 16,-1 7 0-16,0 0 0 0,0 0 0 0,0 0-160 0,0-6 160 0,0 6-160 15,0 0 160-15,0 0 0 0,0 0 0 0,0 0 0 16,0 0 0-16,0 0 0 0,0 0-144 0,0 0 144 15,0 0 0-15,0 0 0 0,0 0 0 0,0 0 0 16,0 0 0-16,0 0-176 16,0 0 176-16,0 0-128 0,0 0 128 0,9 7 0 0,-9-7 0 0,0 0 0 15,8 8 0-15,-8-8 0 0,0 0 0 0,9 9 0 16,-9-9 0-16,0 0-128 0,0 0 128 0,8 11 0 16,-8-11 0-16,0 0 0 0,0 0 0 0,0 0 0 15,8 9 0-15,-8-9 0 0,0 0 0 0,0 0 0 16,0 0 0-16,0 0 0 0,0 0 0 0,0 0 128 15,6 12-128-15,-6-12 176 0,0 0-176 0,0 0 192 16,0 0-192-16,7 10 0 0,-7-10 0 0,0 0 0 16,0 0 0-16,0 0 0 0,0 0 0 0,0 0 0 15,0 0 0-15,9 7 0 0,-9-7 0 0,0 0 0 0,0 0 0 0,0 0 0 16,0 0 128-16,0 0-128 0,0 0 0 0,0 0 160 16,0 0-160-16,0 0 160 0,0 0-160 0,0 0 128 15,0 0-128-15,8 10 128 0,-8-10-128 0,0 0 0 16,5 10 0-16,-5-10 0 0,0 0 0 0,5 10 160 15,-5-10-160-15,0 0 160 0,0 0-160 0,8 7 0 16,-8-7 0-16,0 0 0 0,0 0 0 0,12 4 0 16,-2-2 0-16,-1-1 0 0,-9-1 0 0,11 0 0 15,-1 0 0-15,-1 0 0 0,-9 0 0 0,13 1 0 16,-1 2 0-16,0-2 0 0,-2 2-128 0,2-1 128 16,1 1 0-16,0 1 0 0,0-2 0 0,0 2 0 0,0 0 0 15,1 0 0-15,1 0-128 0,-1-1 128 0,2-1 0 16,1 1 0-16,0-1 0 0,1 1 0 0,0-2 0 0,3 1 0 15,0-1 0-15,0 0 0 0,0-1 0 0,-1 2 128 16,1-1 0-16,-1 2 0 0,-1-3 0 0,0 0 0 16,-4 0-128-16,1 0 0 0,-2 0 0 0,1 1 0 15,-2-1 0-15,0 0 0 0,0 0 144 0,-3 0-144 16,-10 0 0-16,12 1 0 0,-2-1 0 0,-10 0 128 16,12 3-128-16,-3-3 0 0,-9 0 0 0,12-3 0 15,-12 3 0-15,10 0 144 0,-10 0-144 0,0 0 0 16,12-1 128-16,-12 1-128 0,10-3 0 0,-10 3 0 15,0 0 0-15,11-1 0 0,-11 1 0 0,10-3 0 16,-10 3 0-16,0 0 0 0,11-2 0 0,-11 2 0 16,0 0 0-16,10 0 0 0,-10 0 0 0,0 0 0 15,11 1 0-15,-11-1 0 0,0 0 0 0,0 0 0 0,10 4 0 0,-10-4 0 16,0 0 0-16,9 8 0 0,-9-8 0 0,8 6 0 16,-8-6 0-16,7 7 0 0,-7-7 0 0,0 0 0 15,5 8 0-15,-5-8 0 0,5 10 0 0,-5-10 0 16,4 12-128-16,-4-12 128 0,2 9 0 0,-2-9 0 15,3 12 0-15,-2-3 0 0,-1-9 0 0,2 10 0 16,-2 1 0-16,0-11 0 0,0 13 0 0,-2 0 0 16,1 0-128-16,1 0 128 0,-1 0 0 0,1 1 0 15,-2-1 0-15,2 3-144 0,0-3 144 0,2 0 0 16,-1 1 0-16,0 4 0 0,1 1 0 0,0 2 0 16,0-1 0-16,-1 4 0 0,-1 1 0 0,0 1 0 15,0 0 0-15,0 1 0 0,0 2 0 0,0-3 0 0,0 1 0 16,-1-1-128-16,-1-2 128 0,4-1 0 0,-4-2 0 15,2-1 0-15,-1-1 0 0,1 1 0 0,0 1 0 0,0 0 0 16,0-3 0-16,0 1 0 0,0 2 0 0,0 1 0 16,3 1 0-16,-1 0 0 0,1 1 0 0,-1-4 0 15,1 3 0-15,2-5 0 0,-2 0 0 0,1 0 0 16,0 1 0-16,0-5 0 0,-2-1 0 0,1 3 0 16,-1-5 0-16,1 2 128 0,0-1-128 0,1-1 0 15,-3-1 0-15,0-1 0 0,-1-9 0 0,1 10 128 16,-1 1-128-16,0-11 0 0,0 9 0 0,0-9 0 15,-1 13 0-15,0-5 0 0,1-8 0 0,0 0 128 16,-3 10-128-16,1-1 0 0,0 1 0 0,2-10 128 16,-4 6-128-16,4-6 0 0,-4 9 0 0,4-9 0 0,0 0 0 15,0 0 128-15,-5 9-128 0,5-9 0 0,0 0 0 0,0 0 0 16,-2 12 0-16,2-12 128 0,0 0-128 0,-2 9 0 16,2-9 0-16,0 0 0 0,0 0 0 0,0 0 0 15,4 9 0-15,-4-9 128 0,0 0-128 0,0 0 0 16,4 11 0-16,-1-3 0 0,-3-8 0 0,0 0 0 15,0 0 0-15,0 0 0 0,0 0 0 0,4 10 0 16,-4-10 0-16,0 0 0 0,0 0 0 0,0 0 0 16,4 12 0-16,-4-12 0 0,0 0 0 0,0 0 0 15,0 0 0-15,0 0 0 0,0 0 0 0,0 0 0 16,0 0 0-16,0 0 128 0,10 5-128 0,-10-5 0 16,0 0 0-16,0 0 0 0,0 0 0 0,0 0 0 15,10 5 0-15,-10-5 128 0,0 0-128 0,0 0 0 0,11 4 0 0,-11-4 0 16,0 0 0-16,0 0 0 0,0 0 0 0,0 0 0 15,0 0 0-15,9 7 0 0,-9-7 0 0,0 0 0 16,9 6 0-16,-9-6 0 0,0 0 0 0,0 0 0 16,12 1 0-16,-2 1 0 0,-10-2 0 0,11 0 0 15,-1-2 0-15,-10 2 0 0,12-1 0 0,-2 1 0 16,-10 0 0-16,13 0 0 0,-2 0 0 0,-11 0 0 16,13 0 0-16,-3 0 0 0,-10 0 0 0,12 3 0 15,-12-3 0-15,12 4 0 0,-12-4 0 0,11 5-128 16,-11-5 128-16,11 5 0 0,-1-1 0 0,-10-4 0 15,12 5 0-15,-12-5 0 0,12 4 0 0,-12-4 0 16,12 4 0-16,-1-1 0 0,0-3 0 0,-11 0 128 16,0 0-128-16,13 1 0 0,-2-1 0 0,1 0 0 15,0 0 0-15,0 0 0 0,-2-1 0 0,1 1 0 0,-1-4 0 16,0 2 0-16,-10 2 0 0,13-1 0 0,0-3 0 0,-2 2 0 16,-11 2 0-16,12-3 0 0,-1 0 0 0,0 2 0 15,-11 1 0-15,12-1 0 0,-2-1 0 0,-10 2 0 16,12-2 0-16,-1 1 0 0,1-1 0 0,0 1 0 15,-2 1 0-15,2 0 0 0,0-1 0 0,0 1 0 16,-1-3 0-16,2 3 0 0,-1-1 0 0,0 1 0 16,-1 0 0-16,1 0 0 0,0-2 0 0,0 1 0 15,-2 1 0-15,1 0 0 0,-11 0 0 0,13 0 0 16,0-4 0-16,-2 4 0 0,-11 0 0 0,12 0 0 16,-12 0 0-16,13 0 0 0,-2 0 0 0,-1 0 0 15,0 0 0-15,-10 0 0 0,12 0 0 0,0 0 0 16,0 0 0-16,-2 0 0 0,-10 0 0 0,13 0 0 0,0 2 0 0,-13-2 0 15,12-2 0-15,0 2 128 0,-2 0-128 0,-10 0 128 16,12 0-128-16,-2 2 0 0,1 0-128 0,-11-2 128 16,0 0 0-16,0 0 0 0,11 1 0 0,-11-1-128 15,12 6 128-15,-12-6 0 0,0 0 0 0,0 0 0 16,12 5 0-16,-3 0 0 0,-9-5 0 0,0 0 0 16,0 0 0-16,8 7 0 0,-8-7 0 0,0 0 0 15,0 0 0-15,0 0 0 0,9 4 0 0,-9-4 0 16,0 0 0-16,0 0 0 0,10-2 0 0,-10 2 0 15,0 0 0-15,11-2 0 0,-2-2 128 0,-9 4-128 16,0 0 0-16,0 0 0 0,10-3 0 0,1 2 128 16,-11 1-128-16,11-2 0 0,-11 2 0 0,11 0 0 15,-11 0 0-15,12 2 0 0,-12-2 0 0,11 2 0 0,-11-2 0 16,12 3-128-16,-12-3 128 0,11 3 0 16,-11-3 0-16,0 0 0 0,10 2 0 0,-10-2 0 0,10 0 0 0,-10 0 0 15,11 0 0-15,-11 0 0 0,10-1 0 0,-10 1 0 16,11 0 0-16,-11 0 0 15,11-1 0-15,-11 1 0 0,11-3 0 0,-11 3 0 0,10-3 0 0,-10 3 0 16,11-4 0-16,-2 2 128 0,-9 2-128 0,10-3 0 16,-10 3 0-16,0 0 0 0,12-2 0 0,-12 2 0 15,0 0 0-15,10 0 0 0,-10 0 0 0,0 0 0 16,0 0 0-16,10-4 0 0,-10 4 0 0,0 0 128 16,0 0-128-16,7-5 128 0,-7 5-128 0,0 0 128 15,0 0-128-15,8-7 128 0,-8 7-128 0,8-6 0 16,-8 6 128-16,8-7-128 0,-2-1 0 0,-6 8 0 15,7-6 0-15,-7 6 0 0,9-9 0 0,-1 2 0 0,-8 7 0 16,9-5 128-16,-9 5-128 0,9-5 0 16,-9 5 0-16,10-6-128 0,1 2 128 0,-1 1 0 0,-10 3 0 0,11-4 0 15,-11 4 0-15,10-4 0 0,-10 4 0 0,11-3 128 16,-11 3-128-16,9-8 0 0,-9 8 0 0,8-6 0 16,-8 6 0-16,0 0-128 0,6-8 128 0,-6 8-128 15,9-7 128-15,-9 7 0 0,9-7 128 0,-9 7-128 16,0 0 0-16,0 0 0 0,7-10 0 0,-7 10 0 15,8-6 0-15,-8 6 0 0,0 0 0 0,0 0 0 16,6-8 0-16,-6 8 0 0,0 0 0 0,0 0 0 16,0 0 0-16,0 0 0 0,7-6 0 0,-7 6 0 15,0 0 0-15,4-12 0 0,-4 12 0 0,5-11 0 16,-1 2 0-16,0 0 128 0,-2 0-128 0,-2 9 0 16,3-10 160-16,-2-2-32 0,1 0-128 0,0-1 192 0,1 0 0 15,-1 0 0-15,0-3 0 0,-2 2 0 0,0 1-64 0,0-3-128 16,-2 2 176-16,2-2-176 0,0-2 128 0,0 0-128 15,0 0 0-15,0-2 0 0,-1-1 128 0,0 3-128 16,-1-3 0-16,2 2 0 0,0 0 0 0,0 1 0 16,0 0 0-16,0-2 0 0,0-1 128 0,0 2-128 15,2-2 0-15,-2-1 0 0,0-3 0 0,0-1 0 16,0-3 0-16,0-2 0 0,0-2 0 0,0 1 0 16,-2-2 0-16,2 1 0 0,2 1 128 0,-2 0-128 15,0 1 0-15,0 5 0 0,0 3 0 0,0 0 0 16,-2 1 0-16,1 0 0 0,0 1 128 0,1 2-128 15,0-2 0-15,-3-1 0 0,-1-3 0 0,0-1 0 16,0 0 0-16,1-3 0 0,-3 0 0 0,1 1 0 0,0-2 0 16,0 0 0-16,-2 1 0 0,2 2 0 0,-2 1 128 15,2 2-128-15,-1 3 0 0,1 3 0 0,-1 0 0 0,1 2 0 16,0 0 0-16,0 2 0 0,-1 1 0 0,3-1 0 16,-3-1 0-16,1 1 0 0,0 0 0 0,1-1 0 15,0 1 0-15,1 0 0 0,1-2 0 0,-2 2 0 16,-1-2 0-16,1 2 0 0,1-1 0 0,1 1 0 15,-1-3 0-15,0 1 0 0,2 1 0 0,0 1 0 16,-1-2 0-16,2 2 0 0,0-2 0 0,2-1 0 16,0-1 0-16,1 2 0 0,-2 0 0 0,3 2 0 15,0-3 0-15,0 4 0 0,0 0 0 0,0 0 0 16,1 3 0-16,0 0 0 0,0 1 0 0,-1 1 0 16,0-1 0-16,0 3 0 0,-4 6 0 0,7-8 0 0,-2-1 0 0,1 1 0 15,-6 8 0-15,7-9 0 0,-2 1 0 0,0-1 0 16,-1 2-128-16,-4 7 128 0,11-9 0 0,-3 2 0 15,-2 0 0-15,2 0 0 0,1 1 0 0,-1 2 0 16,-8 4-128-16,10-6 128 0,-1 0 0 0,-1 1 0 16,-8 5 0-16,11-5 0 0,-2 2 0 0,-9 3-144 15,10-4 144-15,-10 4 0 0,12-2 0 0,0 0-128 16,-1 2 128-16,1 0 0 0,-1 0 0 0,0 0-160 16,1 0 160-16,1 2 0 0,0-1 0 0,1 3-128 15,0-4 128-15,0 0 0 0,-1 4 0 0,0-2 0 16,0 0 0-16,1-1 0 0,-1 2 0 0,-1-1 0 15,0 0 0-15,0 0 0 0,-1 1 0 0,1-1 0 16,0-2 0-16,-1 2 0 0,3 0 0 0,-1 1 0 16,-2-3 0-16,2 3 0 0,0 0 0 0,0-1 0 15,0-1 0-15,0 3 0 0,-2-3 0 0,-1 1 0 0,2-2 0 0,0 0 0 16,-12 0 0-16,14 0 0 0,2 0 0 0,-3 0 0 16,-3-2 0-16,1 1 0 0,-11 1 0 0,11 0 0 15,1 0 0-15,-1-3 0 0,-1 3 0 0,-10 0 0 16,10 0 0-16,-10 0 0 0,12-1 0 0,-1 1 0 15,-1 1 0-15,-10-1 0 0,12 4 0 0,-2-1 0 16,-10-3 0-16,12 3 0 0,-2-1 0 0,-10-2 0 16,12 4 0-16,-12-4 0 0,12 3 0 0,-2 1 0 15,-10-4 0-15,9 5 0 0,-9-5 0 0,11 5 0 16,-11-5 0-16,9 7 0 0,-9-7 0 0,8 5 0 16,-8-5 0-16,0 0-128 0,0 0 128 0,9 9 0 15,-9-9 0-15,8 10 0 0,-8-10 0 0,0 0 0 0,5 12 0 0,-5-12 0 16,5 10 0-16,-5-10 0 0,4 13 0 15,-1 1-128-15,-3-14 128 0,2 13 0 0,-2-13 0 0,2 17 0 16,-1-3-128-16,0 1 128 0,0-1 0 0,1 0 0 16,-2 2 0-16,1-1 0 0,0 2 0 0,1 0 0 15,-2-1 0-15,0-2 0 0,0-1-128 0,0 1 128 16,0 3 0-16,1 0 0 0,0-1 0 0,1 2-128 16,-2 0 128-16,1 1 0 0,-1 0 0 0,1 2 0 15,-1-1 0-15,-1 3 0 0,-2 1 0 0,-1 0 0 16,0 4 0-16,1 2 0 0,-3 4 0 0,1-2 0 15,0 1 0-15,0 2 0 0,-2 0 0 0,2 2 0 16,1-7 0-16,0 1 0 0,2-2 0 0,0-2 0 0,1-2 0 16,0 1 0-16,1 1 0 0,-2-1 0 0,2 2 0 0,0-1 0 15,-1 2 0-15,0-1 0 0,-1 4 0 0,0 0 0 16,-1 1 0-16,1 1 0 0,-2 0 0 0,0 2 0 16,-1 1 0-16,-1-1 0 0,0-1 0 0,-1 2 0 15,1-2 0-15,-1 2 0 0,-1-2 0 0,2 4 0 16,-1-3 0-16,2 4 0 0,1-4 0 0,2 1 0 15,0-2 0-15,2 0 0 0,2-4 0 0,0-1 0 16,1-1 0-16,-1-2 0 0,4-1 0 0,-2-1 0 16,0 0 0-16,-1 0 0 0,1 0 0 0,0 2 0 15,-1-1 0-15,1 3 0 0,-2 2 0 0,1 2 0 16,0 0 0-16,-1 4 0 0,1 1 0 0,-1 1 0 16,1 1 0-16,0-2 0 0,-2-1 0 0,0-2 0 15,-1 1 0-15,2 1 0 0,-1-3 0 0,3 2 0 0,-2-1 0 0,2 2 0 16,0-2 0-16,0-1 0 15,0-1 0-15,0-2 128 0,0-1-128 0,1-4 0 0,0 0 0 16,0 1 0-16,1-3 0 0,-1-2 0 0,0-1 0 0,0-2 0 16,-1 2 0-16,1 1 0 0,1-2 0 0,-1 1 0 15,0 0 0-15,-1 1 0 0,0 1 0 0,-3 2 0 16,2 1 0-16,-1 0 0 0,2 2 0 0,0 0 0 16,-1 1 0-16,0-2 0 0,0 3 0 0,1-2 0 15,0-2 0-15,-1-1 0 0,1-1 0 0,0 0 128 16,0-3-128-16,1 0 0 0,0-4 0 0,0 2 0 15,0-2 0-15,1 0 0 0,-1 0 0 0,1-3 128 16,1 1-128-16,-1-2 0 0,0-3 0 0,-2 3 0 16,-4-13 128-16,5 13-128 0,-1-1 0 0,-2-2 128 0,-2-10-128 0,3 15 0 15,-2-2 128-15,2-2-128 0,1 1 0 0,-3 0 0 16,-2-2-160-16,1-1-128 0,0 1-32 0,2 0 0 31,2 0-576-31,0 2-112 0,0-1-16 0,4 0-16 16,2 1-2064-16,1 1-416 0,0 0-64 0</inkml:trace>
  <inkml:trace contextRef="#ctx0" brushRef="#br1" timeOffset="36792.31">9741 13270 3679 0,'0'0'160'0,"0"0"32"0,-2-11-192 0,0 4 0 16,1-4 0-16,2 3 0 0,3-1 5680 0,2 0 1088 15,0 0 208-15,2 0 64 0,1-2-5456 0,1 0-1088 16,2 2-224-16,1-5-32 0,3 0-112 0,2 1 0 15,2 0-128-15,1 0 192 0,3 1-192 0,2 2 176 16,0-2-176-16,2 3 160 0,-2-3 0 0,1 3 0 16,1-1 0-16,-2 1 0 0,0 2 144 0,-3-2 16 15,-1-3 16-15,-1 0 0 0,-1 2 176 0,-1-2 48 16,2-1 0-16,-1-1 0 0,-1-2 32 0,2 2 16 16,1-3 0-16,3 1 0 0,1 1-256 0,3-1-48 15,2-2-16-15,3 3 0 0,3 1-160 0,2 0-128 16,1-2 144-16,3-2-144 0,2 0 0 0,0-1 128 15,-1-3-128-15,0 1 0 0,1-1 0 0,3 3 128 0,2 0-128 16,1 2 0-16,1 2 128 0,1 2-128 0,2 2 0 16,-3 2 0-16,-3 1 0 0,-4 2 0 15,-3-1 0-15,-2 1 0 0,-1-1 0 0,2 1 0 0,-2 1 0 0,3 2 0 16,-1 0 0-16,0 2 0 0,-2 1 0 0,-1 1 0 16,-2 2 128-16,-1-2-128 0,1-1 0 0,-4 2 144 15,-3-1-144-15,0 3 0 0,-1-3 144 0,1 4-144 16,0-2 128-16,1 2-128 0,1 0 128 0,1 2-128 15,0-1 0-15,0 0 0 0,1 0 0 0,0 3 128 16,-2 0-128-16,-3 1 0 0,-1-1 0 0,-3 2 128 16,-1 0-128-16,-4 2 0 0,-2-3 0 0,-1 2 0 15,-2-2 0-15,-1 1 0 0,-1-3 0 0,0 2 0 16,-1 1 0-16,0-1 128 0,-2 0-128 0,0-2 0 16,0 1 128-16,-1-2-128 0,1-1 128 0,-1 1-128 0,0-4 128 0,2 0-128 15,0 1 160-15,0 0-160 0,-10-4 128 16,11 3-128-16,-2-1 0 0,1 2 0 0,-10-4 160 0,10 2-160 15,-10-2 160-15,9 0-160 0,-9 0 128 0,11-3-128 16,-11 3 0-16,0 0 144 0,7-6 32 0,0-1 0 16,-2-1 0-16,-1 0 0 0,0-1 256 0,-1-1 48 15,-2-3 16-15,-1-2 0 0,0 0-48 0,-1-2-16 16,1-1 0-16,-3-1 0 0,-1 1-144 0,0 0-32 16,-1 0 0-16,-2-1 0 0,0 2-128 0,-3 4-128 15,0-2 192-15,0 2-192 0,0 1 0 0,-1 0 0 16,-2 0 0-16,1 2 0 0,-1 0 0 0,3 2 0 15,-1 3 0-15,11 5 0 0,-9-6 0 0,1 1 0 16,8 5 0-16,0 0 0 0,-5-6 0 0,5 6-144 0,0 0 144 0,0 0 0 16,0 0-128-16,0 0 128 0,0 0-128 0,0 0 128 15,10 2-160-15,1 2 160 0,1 1-192 0,1 2 192 16,1 1 0-16,2 1-128 0,-1 0 128 0,2 1 0 16,1 2 0-16,1 0-192 0,-2 0 192 0,0-1-160 15,-2 0 160-15,0-1 0 0,-4 2 0 0,1 0-128 16,0-2 128-16,-1 2 0 0,-1 1 0 0,-1 0 0 15,0 1 0-15,-3 2 0 0,0-3 0 0,0 4 0 16,-1 1 0-16,1 0-160 0,-3-3 160 0,1 0 0 16,-1 2 0-16,0-1 0 0,0-2 0 0,-1-1 0 15,-1 0 0-15,0 0 0 0,1-2 0 0,-2-1 0 16,0-2 0-16,-3 0 0 0,3-8 128 0,-5 10-128 16,-2 2 0-16,0-2 0 0,-3-2 0 0,1 1 0 15,-1-2 176-15,-2 1-176 0,-1 1 192 0,-4 1-192 0,-1 1 192 0,-2-1-64 16,-3-1 0-16,-1 2-128 0,1 0 256 0,-1 0-64 15,0-3-16-15,3 0 0 0,1-1-176 0,3 0 192 16,3-1-192-16,1 0 192 0,2-2-192 0,2-1 0 16,9-3 0-16,0 0 128 15,-4 8-1232-15,4-8-256 0,4 12-48 0,3-5-11376 16,1 0-2256-16</inkml:trace>
  <inkml:trace contextRef="#ctx0" brushRef="#br1" timeOffset="44098.62">13998 16212 4607 0,'0'0'192'0,"0"0"64"0,12-11-256 0,-2-1 0 0,-1 1 0 0,-1-3 0 16,-1 0 1280-16,-1-1 224 0,-1-2 32 0,2-2 16 0,-1-1-1072 0,1-1-224 15,-2 2-32-15,2-6-16 0,-1 0 0 0,-1 2 0 16,2-1 0-16,-1 1 0 0,0-2-208 0,1-1 176 16,1 1-176-16,1-2 160 0,1 0-160 0,-3 2 0 15,0-3 0-15,2 2 128 0,1 0-128 0,1-2 0 16,-1 0 0-16,2-2 0 0,0-2 0 0,-2-4 0 16,2-1 0-16,0 0 0 0,-2-1 0 0,3 2 0 15,-1-1 0-15,0 2 0 0,-2 0 0 0,0 4 0 16,0 1 0-16,-3 0 0 0,1 0 0 0,1 1 0 15,2-1 0-15,-2-1 0 0,-4-4 0 0,2-2 128 16,0-1-128-16,1 2 128 0,3 2-128 0,-1 0 0 16,-1 0 0-16,2 1 128 0,-1 3-128 0,1 2 0 15,-1 3 0-15,0 0 0 0,1 3 0 0,3 1 0 0,-3-1 0 0,-1 0 0 16,-1 0 0-16,-2 1 0 0,1 0 0 0,-2 1 0 16,-1 0 0-16,0 1 0 0,-1 1 0 0,-1 2 0 15,0 1 0-15,-3 2 0 0,1-2 0 0,-1 2 0 16,0 0 0-16,0 0 128 0,0 3-128 0,0-3 128 15,0 2 400-15,0 0 80 0,0-1 16 0,1 0 0 16,-1 2 96-16,0 1 32 0,0 1 0 0,3 0 0 16,-1 0-528-16,1-2-96 0,0 1-128 0,1 1 176 15,-1 0-176-15,1 0 0 0,2 0 0 0,-1 2 0 16,0 1 0-16,-5 5 0 0,0 0-144 0,0 0 144 16,0 0-128-16,10 0 128 0,-10 0-192 0,0 0 192 15,0 0-512-15,6 15 16 0,-4 1 0 16,0-2 0-16,-2-1 304 0,0-13 48 0,1 12 16 0,-1-12 0 15,0 0 128-15,4 14 0 0,-4-14 0 0,0 0 0 0,0 0 464 0,12 7 32 16,-12-7 0-16,14 0 0 0,-1-3-64 0,-1 2-16 16,-2-2 0-16,0 1 0 0,-10 2-288 0,15 0-128 15,-2 2 128-15,-1 1-128 0,-2 2 0 0,2 3 0 16,-2 2 0-16,1 1 0 0,-4 2 0 0,1-3 0 16,-3 2 0-16,2 0 0 0,0 1 0 0,-1-1 0 15,-2-3 0-15,2-2 0 0,2 1 0 0,-1-1 0 16,-7-7 0-16,9 5 0 0,-9-5 0 0,9 4 0 15,-1 0 0-15,-8-4 0 0,9 4 0 0,-9-4 0 16,8 4 0-16,0 1 0 0,2-1 0 0,-2 0 0 16,-8-4 0-16,8 6 0 0,-8-6 0 0,6 8 0 15,-1 0 0-15,1 0 0 0,-1 0 0 0,0 1 0 16,0-2 0-16,-1 4 0 0,0-2 0 0,3 1 0 0,-2 1 0 0,-1-1 0 16,0-1 0-16,1-1 0 0,-1-1 0 0,0 2 0 15,-4-9 0-15,5 6 0 0,-5-6 0 0,5 8 0 16,0-1 0-16,1-1 0 0,-6-6 0 0,0 0 0 15,6 9 0-15,-1-2 0 0,-5-7 0 0,6 10 0 16,-3 0 0-16,1-1 0 0,-1-2 0 0,0 4 0 16,-3-1 0-16,1 1 0 0,0 0 0 0,0 0 0 15,-1 2 0-15,0 0 0 0,2 0 0 0,-1 0 0 16,2 0 0-16,-1-1 0 0,1 1 0 0,0 0 0 16,-2 0 0-16,1 0 0 0,2 0 0 0,0-3 0 15,0 1 0-15,-1 1 0 0,-1-1 0 0,2 2 0 16,-1 0 0-16,0 0 0 0,-2 0 0 0,0 2 0 15,0 0 0-15,1 2 0 0,-2 2 0 0,1 0 0 16,-1-1 0-16,0 1 0 0,0-4 0 0,0 0 0 0,1-1 0 0,-1-1 0 16,3-2 0-16,0-1 0 0,-3-10 0 0,2 10 0 15,2 0 0-15,-4-10 0 0,7 9 0 0,-7-9 0 16,9 9 0-16,-1-1 0 0,-8-8 0 0,10 6 0 16,-1 1 0-16,-9-7 0 15,13 2-448-15,-1 2 16 0,-2-3 16 0,2 2-4832 16,0 1-960-16</inkml:trace>
  <inkml:trace contextRef="#ctx0" brushRef="#br1" timeOffset="45916.75">15577 15275 4607 0,'14'3'192'0,"-3"-1"64"0,0 1-256 0,2 1 0 0,0-4 0 0,0 1 0 16,-1 4 1568-16,1-4 272 0,0 2 48 0,-1 0 16 15,1 1-1360-15,1 0-272 0,2 1-48 0,1 0-16 16,1-2-208-16,2 0 0 0,-1 3 0 0,1-4 0 16,1 2 0-16,1-1 0 0,-1-2 0 0,0 2 0 15,-1-2-192-15,1-1 0 0,0 0 16 0,-1-1 0 16,-2-3 176-16,0-1 0 0,2-2 0 0,-2 1-128 16,0-2 128-16,1-1 0 0,-2-2 0 0,1-1 0 15,-3 1 0-15,2-2 0 0,-1 0 0 0,-2 2 0 16,1-2 0-16,-4 1 0 0,1 1 0 0,0 0 0 15,-2 2 0-15,-2-3 0 0,0 5 0 0,0-4 0 16,0 2 0-16,-1 0 128 0,1 1-128 0,0 0 0 16,0-2 352-16,0 1 0 0,2 0 0 0,1-3 0 0,0 0 336 15,1 2 64-15,0-2 16 0,-1 2 0 16,1-1-352-16,-1-2-64 0,-1 3-16 0,-1-2 0 0,-1 0-336 0,-1 0 144 16,-1 1-144-16,1-1 0 0,-2-1 192 0,0-1-64 15,-1 1 0-15,0 0-128 0,-2-2 224 0,-2 1-64 16,-1-1-16-16,0 1 0 0,0-1 448 0,-1-2 96 15,0 0 16-15,0 0 0 0,1-2 64 0,0 2 0 16,1 1 16-16,1-1 0 0,2-2-96 0,1 2-32 16,2 2 0-16,1-1 0 0,-2 0-304 0,1 2-64 15,3 1-16-15,-1 0 0 0,0 1-96 0,0-1-32 16,0 0 0-16,0 0 0 0,1 1-144 0,0-1 0 16,-1-2 0-16,-1 0 0 0,0-2 0 0,-1-1 0 15,1 0 0-15,0 0 0 0,-2-2 160 0,0 2-160 0,-1-6 192 0,0 5-192 16,0-5 288-16,0 2-48 0,0-1-16 15,-1 1 0-15,3 1-224 0,-1 0 144 0,-1 1-144 16,0 2 128-16,0 1-128 0,1-1 0 0,-1-2 144 0,0 3-144 16,0 3 0-16,-1-2 0 0,3 1 0 0,-2-3 0 15,1-1 0-15,0 0 0 0,0-2 0 0,0 0 0 16,-1 0 0-16,2 0 0 0,-1-1 0 0,0 1 0 16,0 2 128-16,0 2-128 0,1-5 160 0,-2 3-160 15,1 1 128-15,0-1-128 0,-1 0 0 0,1 2 0 16,0-1 128-16,2 4-128 0,-2 1 0 0,2 0 0 15,-1-2 0-15,1 2 0 0,-1 2 0 0,1-1 0 16,-2 0 0-16,1 2 0 0,0 3 0 0,-1-2 0 16,-5 9 0-16,8-8 0 0,-2 2 0 0,2-1 0 15,0 1 128-15,1 0-128 0,-1 0 0 0,2-1 144 0,1 2-144 0,0 1 0 16,1-1 0-16,0 1 128 0,0-2-128 0,-2 0 0 16,-1 0 0-16,2 1 128 0,-2-1-128 0,-9 6 0 15,0 0 144-15,10-3-144 0,-10 3 128 0,0 0-128 16,10-3 128-16,-10 3-128 0,11-4 0 0,-11 4 0 15,0 0 0-15,13 0 128 0,0 0-128 0,-1 0 0 16,-2 3 0-16,1-3 0 0,-11 0 0 0,11 1 0 16,0 0 0-16,-1-1 0 0,1-1 0 0,-11 1 0 15,11-1 0-15,2 1 0 0,-13 0 0 0,13-3 0 16,-1 3 0-16,-12 0 0 0,12 4 0 0,-2 2 0 16,-2 2 0-16,0 1 0 0,0 3 0 0,-2-3 128 15,-2 3-128-15,0 0 128 0,0 1-128 0,0 0 0 16,0 1 0-16,0-3 0 0,0 2 0 0,0 0 0 0,1 0 0 15,-1-3 128-15,-4-10-128 0,5 14 0 0,0 2 0 0,0 0 0 16,-1 1 0-16,0 0 0 0,0-3 0 0,-1 4 0 16,-1 2 0-16,2-1 0 0,0 0 0 0,0 0 0 15,-1 2 160-15,-1 0 16 0,1-2 0 0,1 2 0 16,0-4 16-16,0 3 16 0,0-5 0 0,2 1 0 16,-1-3-208-16,0 0 128 0,2 0-128 0,0-1 0 15,-2 0 128-15,1-2-128 0,2 2 0 0,-3-3 144 16,-2 1-144-16,-1 1 0 0,1 2 0 0,0-1 0 15,-2 3 704-15,2 1 96 0,-3-2 32 0,-2 3 0 32,1 1-1728-32,-2 1-320 0,1-2-80 0,0 1-16 0,2 0 544 0,2-2 128 0,-2-3 0 0,1-1 16 15,-1-12-656-15,0 0-128 0,7 5-16 0</inkml:trace>
  <inkml:trace contextRef="#ctx0" brushRef="#br1" timeOffset="47600.31">17493 14083 4607 0,'0'0'400'0,"0"0"-400"16,0 0 0-16,0 0 0 0,0 0 1728 0,0 0 256 0,0 0 48 0,0 0 16 15,0 0-1408-15,0 0-256 0,0 0-64 0,0 0-16 16,0 0-304-16,0 0 0 0,0 0 0 0,0 0 0 16,0 0 0-16,0 0 0 0,0 0 128 0,0 0-128 15,0 0 0-15,0 0 0 0,0 0 0 0,0 0-144 16,0 0 304-16,0 0 64 0,-5 9 16 0,5-9 0 16,0 0 752-16,0 0 160 0,-6 8 16 0,6-8 16 15,0 0 16-15,0 0 0 0,0 0 0 0,0 0 0 16,0 0-752-16,0 0-128 0,0 0-48 0,0 0 0 15,0 0-272-15,0 0 0 0,-2 11 0 0,2-11 0 16,4 11 0-16,-4-11 0 0,5 15 0 0,1-2 0 16,-6-13 0-16,5 13 0 0,-5-13 0 0,8 17 0 15,-3-3 0-15,0-2 0 0,-5-12 0 0,7 13 0 16,-7-13 144-16,5 13 80 0,-5-13 16 0,0 0 0 16,8 14 224-16,-2-3 48 0,-6-11 16 0,8 11 0 0,-8-11-144 15,9 12-16-15,-9-12-16 0,11 12 0 0,-1-2-208 0,0-3-144 16,-2 1 192-16,3 0-192 0,-11-8 176 0,13 10-176 15,-2 0 160-15,1 1-160 0,0-3 0 0,0-1 0 16,-1 4 0-16,0-2 0 0,-2 0 0 0,0 0 0 16,0 0 0-16,0-2 0 0,0 1 0 0,1 1 0 15,1-1 144-15,-2 0-144 0,-9-8 144 0,12 7-144 16,0 0 160-16,-2-2-160 0,-1 0 240 0,1-1-48 16,0-1-16-16,-1-1 0 0,-9-2 16 0,14 3 0 15,-2 1 0-15,0-3 0 0,0 1-192 0,1 1 0 16,0-3 144-16,1 3-144 0,0 1 0 0,1-4 144 0,-2 0-144 15,0 0 0-15,1 1 128 0,0 1-128 0,1-1 0 0,-1 0 0 16,0 0 0-16,1 1 0 0,-1-1 0 0,1 0 0 16,0 1 0-16,1-1 0 0,-1-1 0 0,2 1 0 15,0 1 0-15,2-2 0 0,0-2 0 0,1 1 0 16,-3-2 160-16,1 1-160 0,0-2 128 0,0 1-128 16,-1-2 0-16,0 0 128 0,-1 1-128 0,0-3 0 15,-1 3 128-15,1 1-128 0,0-1 0 0,0-2 128 16,3 1-128-16,-2 1 0 0,-2-2 0 0,4-1 0 15,-1 1 0-15,1-1 0 0,1 1 0 0,-1 1 0 16,1-1 0-16,1 2 0 0,-2-2 0 0,4 2 0 16,-1 1 0-16,1 2 0 0,2 0 0 0,0-1 0 15,-2 2 0-15,1-1 0 0,-1 0 0 0,-1 0 0 16,-1-2 0-16,0-1 0 0,0-1 0 0,1-3 0 16,0 0 0-16,0 0 0 0,-1-1 0 0,0-1 0 0,0-1 0 15,0 0 128-15,0-1-128 0,-2-4 0 0,1 1 0 0,-2-1 128 16,0 0-128-16,1 1 0 0,-2-4 128 0,1 1-128 15,-1 0 0-15,0 1 128 0,0-1-128 0,2-1 128 16,3-3-128-16,-2 0 128 0,-3 1-128 0,2-1 0 16,2-3 0-16,-1-1 0 0,-3-4-128 0,-2-4 128 15,0-1-160-15,-1 0 160 0,0 2 0 0,-1-1-144 16,-1-1 144-16,0 3 0 0,0-1 0 0,-2 2 0 16,1 3 0-16,-2 1 0 0,0 1 0 0,-3 1 0 15,1 0 0-15,1 2 0 0,-2 0 0 0,1-2 0 16,-1 0 0-16,1-1 128 0,-1 1-128 0,1-4 0 15,2 3 0-15,0-1 0 0,0-3 0 0,2 0 0 16,0 3 0-16,2 1 0 0,0 1 0 0,0 4 0 0,2 3 0 0,-1 2 0 16,3 3 0-16,-1 0 0 15,-2 1 0-15,2 3 0 0,-1 3 0 0,0-1-128 0,-1 1 128 0,-1 0 0 16,0 1 0-16,0 3 0 0,-1-2 0 0,1 1 0 16,-1-1 0-16,-1 1 0 0,1-4 0 0,0 0 0 15,0 1 0-15,-1 3 0 0,2-1 0 0,-1 3 128 16,2 1-128-16,1 0 176 0,0 2-176 0,2 1 192 15,0 0-192-15,0 1 0 0,-1-1 0 0,1 3 128 16,1-1-128-16,-1 4 0 0,-1 0 0 0,-1 2 0 16,1-1 0-16,-2 3 160 0,1 0-160 0,-4 0 160 15,1 4-160-15,-1 0 160 0,-2 3-160 0,0 0 160 16,0 5-160-16,-3 3 0 0,0-2 0 0,-2 2 128 16,-1 4-128-16,0-2 0 0,0 1 0 0,-1 0 128 15,1 2-128-15,0-3 0 0,-1-2 0 0,1 4 0 16,-1-1 144-16,2 2-144 0,0 0 160 0,0 5-160 0,0 4 128 15,0 1-128-15,0 1 0 0,0 3 144 0,1 2-144 0,-1-5 0 16,-2-4 0-16,2-2 0 0,2 0 0 0,-1-2 0 16,-3-4 0-16,2-1 0 0,0 0 0 0,0-1 0 15,0-1 128-15,1 0-128 0,2-2 0 0,1 0 0 16,1-3 144-16,2 2-144 0,2 0 0 0,2 1 0 16,0 5 0-16,4-1 0 15,-2-1-384-15,2 0-112 0,3 1-16 0,1 6 0 16,0 3-592-16,3 8-128 0,0 8-32 0</inkml:trace>
  <inkml:trace contextRef="#ctx0" brushRef="#br1" timeOffset="58198.45">28819 16925 2751 0,'26'-14'256'0,"-3"-3"-256"0,-2-1 0 0,3 0 0 16,-1-3 1616-16,0-1 288 0,2-1 48 0,-4 3 16 15,0-8-1408-15,0 1-288 0,0-1-48 0,-3-5-16 16,0-10-16-16,-1 0-16 0,-1-4 0 0,1 0 0 16,0 1-176-16,1-4 0 0,1 2 0 0,0 1 0 15,-2 0 0-15,0 0 0 0,1-6 0 0,1-4 0 16,2-9-480-16,1 1 32 0,3-1 0 0,1 1-2560 16,3 3-512-16</inkml:trace>
  <inkml:trace contextRef="#ctx0" brushRef="#br1" timeOffset="59025.2">29867 13932 16991 0,'4'-64'752'0,"1"21"144"0,2-2-704 0,3-1-192 16,2-1 0-16,2 3 0 0,2-3 0 0,-1-3 0 16,2-3 0-16,2-3 0 0,-1-3 0 0,-1 2 0 15,-2 2 0-15,-2 4 0 0,2 4-256 0,-5 8 64 16,-2 3 0-16,-2 4 16 0,0 4 176 0,-4 1 0 15,-4 4 160-15,-2-2-160 0,-4 2 912 0,-1-1 96 16,0 3 16-16,0-2 0 0,-1 3 192 0,3 0 64 0,0 1 0 0,3 2 0 16,3 0-720-16,4-1-144 0,0 1-32 15,5 0 0-15,4-2-256 0,2 2-128 0,3 0 128 0,2 1-128 16,0-1 0-16,2 3 0 0,0-3 0 0,0 4 0 16,-3 1 0-16,0 0 0 0,-1-1 0 0,-1 2 0 15,1-1 0-15,-2 1 0 0,-2 0 0 0,2 0 0 16,-2 2 0-16,-3 0 0 0,-2 0 0 0,0 1 0 15,0 0 0-15,-1 2 0 0,-7 6 0 0,10-7 0 16,-3 1 0-16,1 2 0 0,0-1 0 0,3 1 0 16,-1 1 0-16,2 2 0 0,-1-6 0 0,4 3 0 15,2-1-144-15,1 3 144 0,-1-2 0 0,1 1 0 16,-1 2 0-16,0 1 0 0,0 1 0 0,-1 3 0 16,-2 2-144-16,0 4 144 0,1 1 0 0,-4 1-144 0,-1 4-80 15,-3 2-16-15,-1 3 0 0,-1-2 0 0,-3 5-48 0,1 5-16 16,-2 4 0-16,-1 9 0 15,-1 6-320-15,-2 5-64 0,-1 8-16 0,2-3 0 16,-3-3 48-16,-1-3 0 0,3-2 0 0,-4 5 0 16,-3 5 64-16,0 5 16 0,3 5 0 0,-1-2 0 0,1-5 128 0,1-5 48 15,1-6 0-15,2 1 0 0,0 0 400 0,2 6 0 16,-2 1 0-16,1 4 0 0,-1-1 368 0,1-3 48 16,0-5 16-16,4-3 0 0,-2-6 16 0,2 3 0 15,1 5 0-15,-1 2 0 0,1 1-80 0,0 3-16 16,-2 0 0-16,0-1 0 0,-1-6-48 0,-1 3-16 15,1-1 0-15,-1 6 0 0,-1 5-160 0,2 3-128 16,0 2 144-16,2-7-144 0,0-8 0 0,0-6 0 0,-2-7 0 0,1-1 0 16,-1-2 448-16,1 1-16 0,0-1 0 0,1 2 0 15,-2-2 48-15,2 6 16 0,2-3 0 0,-1 1 0 16,-1 0-288-16,1-2-48 0,-2-4-16 0,1-3 0 16,-2-2 112-16,1 2 32 0,-1 3 0 0,-1 5 0 15,-1 4-32-15,1 4 0 0,-2 6 0 0,2-8 0 16,1-4-80-16,3-5-32 0,2-6 0 0,0-3 0 15,3-3 320-15,2-1 64 0,4 0 16 0,-1-2 0 16,-2-1-400-16,4-2-144 0,2-1 0 0,-2 0 144 16,0-2-144-16,-2-1 0 0,0 1 0 0,0 2 128 15,0-5-128-15,0 4 0 0,-2-2 0 0,3 2 128 16,-3-2-128-16,1 2 0 0,0 0 0 0,-1 3 0 16,1-1 0-16,0 4 160 0,0 3-160 0,1 1 160 0,0-8-160 15,0 0 0-15,1-3 0 0,2 0 0 0,2-5 0 0,2-2 0 16,0-2 0-16,3 1 0 15,1-5 0-15,5-1 0 0,2-1 0 0,2-4 0 0,0 0 0 0,-1-4 0 16,-1-1 0-16,5-1 128 16,0-6-1664-16,3 0-352 0,19-7-64 0,-2 4-16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20:39:50.1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23413 5783 9215 0,'0'0'400'0,"-9"-6"96"0,-1 2-496 0,-1 1 0 15,1-1 0-15,0 2 0 0,0 0 2624 0,3 0 416 16,7 2 96-16,-9 0 0 0,9 0-1920 0,-10 4-400 0,10-4-80 0,0 0-16 15,0 0-208-15,0 0-64 0,0 0 0 0,0 0 0 16,8 9-80-16,7-1-32 0,3-1 0 0,4-1 0 16,5 1 176-16,5-1 16 0,0 1 16 0,6 1 0 15,2 1-288-15,3-3-64 0,-1-2-16 0,1 0 0 16,0-3-48-16,2 2 0 0,-1-2 0 0,4 1 0 16,3 0 192-16,4 1 48 0,2-1 0 0,3 1 0 15,1 0-112-15,1-3-32 0,-5-2 0 0,2 1 0 16,2 0 640-16,3-1 128 0,1 1 32 0,2 0 0 31,0-2-1600-31,-2-1-320 0,-3-1-64 0,-4-1-16 0,-2-1 976 0,1 3 192 0,-3 2 32 0,0 0 16 16,-3 1-48-16,-4 1 0 0,-3 0 0 0,-6 3 0 15,-4-1-192-15,-4 1 0 0,-4-2 0 0,-4 2-9696 16,-5 1-1984-16</inkml:trace>
  <inkml:trace contextRef="#ctx0" brushRef="#br0" timeOffset="1402.02">13758 8662 6447 0,'-14'0'576'0,"3"-1"-576"16,0-1 0-16,-1-2 0 0,0-2 1808 0,0-1 256 16,1-3 48-16,-2 4 16 0,1-1-240 0,0 0-48 15,2-5-16-15,-1 3 0 0,1 1-224 0,1 0-64 16,1 2 0-16,0-1 0 0,2-1 0 0,0 3 0 16,2 1 0-16,4 4 0 0,0 0-400 0,0 0-96 15,0 0-16-15,0 0 0 0,0 0-768 0,0 0-256 16,10 9 160-16,1 2-160 0,2-3 128 0,4 1-128 15,3-3 0-15,5-1 128 0,2 1 16 0,7-2 0 16,4-2 0-16,7 2 0 0,9 0 160 0,4-3 16 16,4-2 16-16,4 0 0 0,5-3-48 0,7 4-16 0,7 1 0 15,3 2 0-15,1-1-272 0,2 2 128 0,-2-3-128 0,1 6 0 16,4 3 0-16,-3 2 0 0,-2 1 0 0,-5-4 0 16,-3-1-192-16,0 5-160 0,-1 3-32 0,2 2-16432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19:24:29.3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21617 3732 6447 0,'0'0'272'0,"-7"-3"80"0,0 1-352 0,-3-2 0 0,0 1 0 0,2 2 0 16,8 1 3200-16,-6-3 560 0,6 3 112 0,-7-5 32 15,1 1-2704-15,6 4-544 0,-4-5-96 0,4 5-32 16,-5-5-336-16,-1 1-192 0,0-2 192 0,-1 3-192 0,-1 0 0 0,-2 2 0 15,-2-5-192-15,-2 5 48 0,-3-3-128 0,-3 3-32 16,-3 0 0-16,-3-1 0 16,-1 2 304-16,-5 0 0 0,-2 2-128 0,-2-2 128 0,-3-2 0 0,1 4 224 15,0-1-32-15,0 2-16 0,-2-3 448 0,2 0 80 16,-1-2 32-16,0 1 0 0,-3 0 64 0,0 1 16 16,1 1 0-16,-2 2 0 0,-2-1-400 0,2 5-80 15,0 0-16-15,-1 4 0 0,-3 1-192 0,1 1-128 16,-1 1 160-16,-1 2-160 0,-1-1 128 0,-1 2-128 15,1 0 0-15,-1-1 0 0,2 2 0 0,4 0 0 16,2 1 0-16,1 0 0 0,2 1 0 0,0-3 0 16,1-6 0-16,1 4 0 0,-3-2 0 0,4 1 0 15,-2-1 0-15,0 2 0 0,-1-1 0 0,0 3 0 0,0-3 0 0,1 3 0 16,0 0 0-16,2 1 0 0,-1-2 0 0,2 2 0 16,0 0 0-16,0 2 0 0,2-3 0 0,2 1 0 15,1 0 0-15,3-1 0 0,2-2 0 0,1-2 0 16,3 0 0-16,2-3 0 0,1-1 0 0,2 0 0 15,2 2 0-15,1-1 0 0,0-2 0 0,1 0 0 16,0-1 0-16,0 0 0 0,1 1 0 0,-1 1 0 16,0 0 0-16,0-2 0 0,1 2 0 0,-1 0 0 15,0-1 0-15,-1 0 0 0,1 0 0 0,1-1 0 16,-1 1 0-16,2 1 0 0,-1-2 0 0,1-3 0 16,-1 0 128-16,2-2-128 0,1 2 0 0,8-4 0 15,-9 4 0-15,1-3 0 0,1-1 0 0,7 0 0 16,0 0 0-16,-8 2 0 0,8-2 0 0,0 0 0 15,0 0 0-15,0 0 128 0,-8-5-128 0,8 5 0 16,0 0 0-16,-3-8 0 0,2 0 128 0,1 8-128 0,3-12 0 0,1 2 0 16,2-2 128-16,1 0-128 0,0-1 0 0,2-1 128 15,1-2-128-15,-1 2 0 0,-1-2 128 0,-2 2-128 16,2-3 0-16,0 3 0 0,0-1 0 0,-1 0 0 16,1-2 0-16,1-2 0 0,0 0 0 0,1-1 0 15,-1 3 0-15,1 2 0 0,1 0 0 0,-1 1 0 16,-2 2 0-16,1 3 0 0,-1 1 0 0,1 3 0 15,-1 1 0-15,-8 4 0 0,0 0 0 0,0 0 0 16,0 0 0-16,0 0 0 0,0 0 0 0,0 0 0 16,8 8-128-16,-8-8 128 0,0 12 0 0,-3-2 0 15,-2 3-128-15,-2-2 128 0,-1 0 0 0,-2 4 0 0,0 0-128 0,-1 6 128 16,-2-1 0-16,0 1 0 0,-3 0 0 16,2 1 0-16,-2 1 0 0,2 2 0 0,-2-4 0 0,3-2 144 15,3 0 16-15,2-5 0 0,0-2 0 0,3-1 0 16,0 1 16-16,2 0 0 0,2-2 0 0,1-10 0 15,0 0-176-15,0 0 0 0,6 11 144 0,4-5-144 16,0 0 160-16,3-3-32 0,3 0-128 0,2-2 192 16,1 2-448-16,5-4-80 0,5-3-32 0</inkml:trace>
  <inkml:trace contextRef="#ctx0" brushRef="#br0" timeOffset="985.15">22191 3861 3679 0,'0'0'320'0,"0"0"-320"15,0 0 0-15,0 0 0 0,0 0 2800 0,0 0 480 16,0 0 112-16,0 0 0 0,0 0-1792 0,0 0-384 16,0 0-64-16,0 0 0 0,0 0-128 0,3-8-32 15,0-2 0-15,1-1 0 0,1-1 48 0,2 2 16 16,-1-2 0-16,1 1 0 0,-1 0-96 0,2 1-32 15,0-7 0-15,2 0 0 0,2-4-160 0,0 3-48 16,0-2 0-16,-1-2 0 0,2-3-144 0,-1-1-48 16,-2 1 0-16,1-1 0 0,-2-1-112 0,0 2-32 15,-2-4 0-15,-2 2 0 0,-1 0-64 0,0-3-32 16,-2-2 0-16,1 2 0 0,0-1-96 0,-2 1-32 16,-1 0 0-16,1 4 0 0,0 1-160 0,1 4 0 0,-4 5 144 15,5-3-144-15,0 5 0 0,-1 4 0 0,1 3 0 0,1 0 0 16,0 1 0-16,-4 6 0 0,0 0 0 0,0 0 0 15,0 0 0-15,11 6 0 0,-11-6 0 0,12 8 0 16,-3 3 0-16,-1-1 0 0,0 1 0 0,-2 2 0 16,1 4 0-16,1 1 0 0,2 1 0 0,1 4 0 15,2 1 0-15,-3 4 0 0,1 0 0 0,-1 2 0 16,-1 0 0-16,2 0 0 0,-2-1 128 0,0 0-128 16,0-1 0-16,1 1 144 0,-1-2-144 0,2-2 0 15,-1-4 128-15,1 1-128 0,-2 0 0 0,0-2 0 16,-1-3 208-16,0-1-64 0,0-1-16 0,-1 0 0 15,1-4 0-15,0 0 0 0,-2-5 0 0,-6-6 0 16,10 4 32-16,-10-4 0 0,0 0 0 0,10 0 0 0,-1-1 80 16,-9 1 16-16,9-8 0 0,0 0 0 0,-1-4 96 15,0 2 32-15,-1-2 0 0,0-2 0 0,4-2-16 0,-1-3 0 16,1-6 0-16,0 0 0 0,2-1-48 0,2 0-16 16,-1 0 0-16,2-1 0 0,1-1-144 0,-2 2-32 15,-2 1 0-15,2-2 0 0,-2-2-128 0,0 1 128 16,-1 2-128-16,-2-4 128 0,0 0-128 0,0 0 0 15,-4 4 0-15,-1-2 0 16,1 1-320-16,-1 9-128 0,3 4-48 0,-2 5-12768 16,-6 9-2560-16</inkml:trace>
  <inkml:trace contextRef="#ctx0" brushRef="#br0" timeOffset="1917.95">23578 3064 18431 0,'0'0'1632'0,"4"-8"-1312"0,-2 2-320 0,-2 6 0 16,11-5 1856-16,-1 3 320 0,-10 2 48 0,14 3 16 15,1-2-1664-15,-1 3-320 0,-2 1-64 0,1-2 0 16,0 1-192-16,1-3 0 0,-1 3 0 0,0 0 0 15,2-1 0-15,-2-1 128 0,-2 1-128 0,3 1 0 16,-1-2 128-16,1 2-128 0,0 2 128 0,1-1-128 16,-1 0 320-16,2 2 0 0,-1-2-16 0,2 0 0 0,-1-1-48 0,-1 0 0 15,1 1 0-15,0-1 0 16,-2 2-64-16,-1 1-32 0,-2-1 0 0,-2 1 0 0,-2 1 80 0,0-2 16 16,-7-6 0-16,7 11 0 0,-7-11-48 0,3 9 0 15,-3-9 0-15,0 0 0 0,0 10-32 0,0-10-16 16,0 0 0-16,-5 12 0 0,0-7-32 0,5-5-128 15,-9 6 192-15,2-1-64 0,7-5-128 0,-9 5 192 16,0-1-192-16,0 1 192 0,9-5 0 0,-10 4 0 16,0 0 0-16,1 1 0 0,0-1-16 0,1 0 0 15,8-4 0-15,-11 5 0 0,-1 0 16 0,1 1 16 16,2 0 0-16,0-3 0 0,-1-1-16 0,1 2 0 16,0 0 0-16,1 0 0 0,-1 3 16 0,-1-1 0 15,0-3 0-15,1 2 0 0,0 0-80 0,1-2 0 16,8-3-128-16,-9 4 192 0,0 0 0 0,9-4-16 0,-9 5 0 0,1 0 0 15,8-5-176-15,-9 5 192 16,9-5-192-16,-8 7 192 0,-1 1-192 0,2-2 0 0,1 1 0 0,6-7 0 16,-7 6 0-16,1 1 0 0,-1-1 0 0,7-6 0 15,0 0 0-15,-8 8 0 0,2-2 0 0,6-6 0 32,0 0-320-32,-5 11-160 0,2 1-32 0,0-1 0 15,2-3-1600-15,1-8-320 0,0 0-64 0,0 0-11088 0</inkml:trace>
  <inkml:trace contextRef="#ctx0" brushRef="#br0" timeOffset="2243.25">23617 3646 28735 0,'-4'-12'1280'0,"4"12"256"0,3-6-1232 0,-3 6-304 16,6-7 0-16,4 2 0 0,2-2 512 0,3 1 32 15,0-1 16-15,5-1 0 0,1 1-288 0,3-3-48 16,4 0-16-16,0-2 0 0,4-1 16 0,3 0 0 0,4 0 0 0,1 0 0 15,2 0-224-15,1 4 144 16,-1 5-144-16,-2 0 128 0,-2 2-128 0,-4-1 0 0,-3-1 0 0,-3 1 0 31,-2-2-1952-31,-4 3-272 0,-1-2-48 0</inkml:trace>
  <inkml:trace contextRef="#ctx0" brushRef="#br0" timeOffset="2935.72">24649 4092 28559 0,'-11'-12'2544'16,"2"0"-2032"-16,1 2-512 0,4 1 0 0,4 9 1664 16,0 0 256-16,0 0 32 0,14-4 16 0,4 2-1584 0,3 1-384 15,4 1 0-15,2 1 0 0,5 2 0 0,4-2 0 16,7-2 0-16,11 0-176 0,10-2 176 0,14 2 0 15,13-4 0-15,11-3 0 0,6-5 0 16,20 2 192-16,19 0-32 0,11-1-16 0,9-1 96 0,7 0 16 16,8 1 0-16,8 4 0 0,11 4-128 0,7 4 0 15,6-2-128-15,2-2 192 0,2-1-32 0,0-1-16 16,-3 1 0-16,0 1 0 0,-1 2-16 0,1 0 0 16,0 1 0-16,3 2 0 0,-3 2-128 0,-2 5 192 15,-2 1-192-15,5 3-16976 0</inkml:trace>
  <inkml:trace contextRef="#ctx0" brushRef="#br0" timeOffset="71367.07">20103 12536 14735 0,'0'0'1312'0,"0"0"-1056"16,0 0-256-16,0 0 0 0,0 0 1984 0,0 0 320 15,0 0 80-15,0 0 16 0,0 0-1680 0,0 0-336 16,0 0-64-16,0 0 0 0,0 0-320 0,8-5 160 16,-8 5-160-16,0 0 128 0,0 0-128 0,0 0 0 15,0 0 0-15,0 0 0 0,0 0 0 0,-12-2 160 16,-1 1-160-16,0 1 160 0,0 1 208 0,0 2 32 15,0 1 16-15,-2-2 0 0,-5 0 48 0,-1 0 16 16,-1 1 0-16,0-2 0 0,0-1 80 0,0-1 16 16,-1 1 0-16,1-1 0 0,-1-1-144 0,1 2-32 15,1-4 0-15,-1 2 0 0,-1-1-112 0,0 1-32 0,-2 0 0 16,0 0 0-16,1 0-112 0,-1 2-16 0,0 2-128 0,2-1 192 16,-2 2 80-16,1-2 16 0,0 3 0 0,-3-2 0 15,1 2-112-15,-1-2-32 0,0 0 0 0,-2 1 0 16,-2-2-144-16,-1 2 0 0,1-1 144 0,0 1-144 15,0-2 128-15,-1 3-128 0,1 0 128 0,0-1-128 16,-1 1 160-16,2-2-32 0,3 1-128 0,0-2 192 16,-1-1-48-16,0-1-16 0,-4 1 0 0,2 1 0 15,2 2 0-15,-2-1 0 0,-2 1 0 0,0 0 0 16,-2 0-128-16,0 3 0 0,0-1 0 0,0 1 0 16,-1 0 0-16,1-1 128 0,1 1-128 0,2 1 0 15,0-2 128-15,0 2-128 0,-1-1 0 0,2 1 128 16,0-2-128-16,3 0 0 0,0-1 144 0,1 0-144 0,-3-1 0 15,3-2 144-15,0-1-144 0,1-1 0 16,1-1 256-16,2 0-64 0,0-1-16 0,1 0 0 0,2 0 144 0,-2 0 16 16,-1-2 16-16,2 1 0 0,3 0-112 0,0-1-32 15,-1 2 0-15,0 0 0 16,-1 2-208-16,1 1 0 0,0 0 0 0,-2 0 0 0,1 1 160 0,-1 1-160 16,2-1 160-16,2 2-160 0,2-2 0 0,1 0 0 15,0 2-128-15,0-2 128 0,0 0 0 0,1 1 0 16,0 0 0-16,1-2 0 0,-1-2 0 0,0 0 0 15,1 1 0-15,1 0 0 0,1-2 0 0,1 1 0 16,2-2 176-16,-1 1-176 0,7 3 224 0,-9-2-64 16,1-2-16-16,2 0 0 0,6 4-16 0,-7-4-128 15,7 4 192-15,-7-4-64 0,0 0-128 0,7 4 0 0,0 0 0 0,-8-3 0 16,8 3 0-16,0 0 0 0,-6-4 0 0,6 4 0 16,0 0 0-16,0 0 0 15,0 0 0-15,0 0 0 0,0 0 128 0,4-10-128 0,1 0 128 16,1 0-128-16,4 1 176 0,1 0-48 0,1 0-128 0,2 0 192 15,3 0-64-15,4 0 0 0,3 0-128 0,-1 1 192 16,1-1-192-16,0 1 128 0,1-3-128 0,0 1 0 16,1 1 0-16,-1-3 128 0,-1 2-128 0,-1 2 0 15,-3-1 0-15,0 5 0 0,-2-1 0 0,1 1 0 16,-3 0 0-16,0 1 0 0,-2 2 0 0,1 0 0 16,-2-1 0-16,-1 1-128 0,-2-2 128 0,0 1 0 15,-10 2 0-15,12-3 0 0,-12 3 0 0,11-1 0 16,-11 1 0-16,0 0 0 0,9-4 0 0,-9 4 0 15,0 0 0-15,0 0 0 0,0 0 0 0,0 0 0 0,0 0 0 0,0 0 0 16,0 0 0-16,0 0 0 0,0 0 0 0,0 0 0 16,-12 4 0-16,-1-3 0 15,0 3-128-15,-1 0 128 0,-3 0-192 0,0 1 192 0,-2 2-176 0,0-1 176 16,-2-1-160-16,-1 3 160 0,-2 1 0 0,0 0 0 16,-4 2-128-16,2-3 128 0,0-1 0 0,3 1 0 15,-1-1 0-15,2-3 0 0,0 1 0 0,2 0 0 16,2 0 0-16,1 2 0 0,1-1 0 0,3 2 0 15,2-3 0-15,-1 3 0 0,2 0 0 0,-1 1 0 16,1 2 0-16,1-2 0 0,-1 0 0 0,3 0 0 16,0 0 0-16,2-2 0 0,5-7 0 0,-5 7 0 15,-1 3 0-15,6-10 0 0,-2 10 0 0,2-10 0 0,4 10 0 16,1 1 160-16,1-5-32 0,5 5-128 16,2-2 192-16,0-1-64 0,0-2-128 0,3 1 192 0,1-1-192 0,1 2 192 15,1-1-192-15,2 4 128 0,0-3-128 0,-3 0 128 16,-2 0-128-16,0 0 0 0,-1 0 0 0,0 1 128 15,-2-3-128-15,0 2 0 0,-2-1 0 0,0 0 0 16,-2 1 0-16,-1 0 0 0,-2 0 0 0,1 4 0 31,-1 3-1792-31,1 6-224 0,-3 0-48 0</inkml:trace>
  <inkml:trace contextRef="#ctx0" brushRef="#br0" timeOffset="88245.24">26215 2049 5519 0,'0'0'496'0,"0"0"-496"15,0 0 0-15,0 0 0 0,0 0 1600 0,0 0 240 16,1-11 32-16,-1 11 16 0,0 0-1488 0,0 0-400 16,0 0 128-16,0 0-128 0,-1-9 320 0,1 9 16 15,0 0 0-15,4-8 0 0,-3-2 800 0,-1 10 144 16,0 0 48-16,0 0 0 0,3-9 464 0,-3 9 112 15,0 0 16-15,0 0 0 0,0 0-432 0,0 0-80 16,0 0 0-16,0 0-16 0,0 0-640 0,0 0-128 16,0 0-32-16,10 14 0 0,0-1-336 0,-4 0-64 15,-1 2 0-15,-1 0-16 0,-1 3-176 0,1 2 128 16,-2 1-128-16,1 0 128 0,0-2-128 0,0 5 0 16,1 2 0-16,-1 1 0 0,0 1 0 0,-2-2 0 15,0-2 0-15,-1 4 0 0,-1-5 0 0,0 2 128 0,-2-4-128 0,0 1 0 16,2-1 128-16,-2 0-128 0,0-2 0 0,0 0 128 15,2-1-128-15,-1-4 0 0,0 2 144 0,0-2-144 16,1 1-224-16,2-4-112 0,3 0-32 0,-1-2 0 31,0-1-2128-31,2-2-448 0,1 1-64 0,-6-7-8416 0</inkml:trace>
  <inkml:trace contextRef="#ctx0" brushRef="#br0" timeOffset="88685.82">26546 2345 18431 0,'0'0'1632'0,"0"0"-1312"0,0 0-320 0,-4-8 0 0,0-3 1120 0,2 5 160 16,-1 1 16-16,3 5 16 0,0 0-496 0,0 0-112 15,0 0 0-15,-6 5-16 0,-2 1-432 0,0 4-96 16,2-1-16-16,-2 1 0 0,0 2-144 0,-1 1 0 15,-2 0 0-15,1 3 128 0,-2 2-128 0,0-4 192 16,-1-1-192-16,2 3 192 0,0-3-192 0,3 0 0 16,1-1 0-16,1 1 0 0,6-13 224 0,-2 13 64 15,2-13 16-15,2 15 0 0,-2-15-48 0,8 11 0 16,1-2 0-16,3-4 0 0,2-2-48 0,1-1-16 16,-1-2 0-16,2-4 0 0,-1 1-192 0,1-1 0 15,0 0 128-15,-1 0-128 0,1 0 0 0,0-3-240 0,-1 1 48 0,0-1 16 16,-2 2-80-16,0-1-32 0,-2-1 0 0,-1 2 0 15,-3-2 288-15,-7 7-192 0,7-6 192 0,-2-3-160 16,-2 0 160-16,-3-1 0 0,0 10 0 0,-3-11-128 16,-1-2 128-16,-1 0 0 0,-2 0 128 0,0 0-128 15,-1 1 192-15,-1-1-48 0,-2 0 0 0,0 2 0 16,-1 2 96-16,0 3 16 0,2 2 0 0,-1-1 0 16,2 2-256-16,9 3 176 0,-9 5-176 0,9-5 160 15,-7 5-448-15,4 2-96 0,3-7 0 0,-2 12-8048 16,1-2-1600-16</inkml:trace>
  <inkml:trace contextRef="#ctx0" brushRef="#br0" timeOffset="89346.69">26847 2435 9215 0,'0'0'400'0,"0"0"96"0,0 0-496 0,0 0 0 16,0-8 0-16,0 8 0 0,0 0 1888 0,4-7 288 15,-4 7 48-15,0 0 16 0,-1-10-1280 0,-2 1-256 16,0-2-64-16,-3 5 0 0,0 3 480 0,-1 2 96 16,-2 0 0-16,0 3 16 0,-1 1-272 0,-1-1-64 15,1 4-16-15,1-1 0 0,-2-1-448 0,2 2-96 0,0 1-16 0,2-1 0 16,7-6-192-16,-6 13-128 0,-1-4 128 0,7-9-128 15,-2 12 0-15,2-12 0 0,0 0 0 0,0 12 128 16,0-12-128-16,0 0 0 0,0 0 0 0,5 14 128 16,-5-14-128-16,10 11 0 0,2-5 0 0,-1-3 0 15,-11-3-128-15,14 4-64 0,-1-2 0 0,0-2 0 16,0-2 192-16,-1-1 0 0,-2 2 0 0,1-3-128 16,-1 0 128-16,-1 0 0 0,0 0 0 0,-9 4 0 15,9-4 0-15,-9 4 0 0,8-4 0 0,-1-2 0 16,-7 6 0-16,5-9 0 0,-5 9 0 0,4-9 0 15,-3-1 0-15,1 1 0 0,-2 9 0 0,1-9 0 16,-1 9 0-16,-1-10 0 0,-2 1 0 0,3 9 128 16,0 0-128-16,0 0 0 0,-8-6 0 0,8 6 128 0,0 0 0 0,0 0 16 15,-9 0 0-15,9 0 0 0,0 0-16 0,0 0-128 16,0 0 192-16,0 0-64 0,0 0-128 0,-1 11 0 16,1-11 0-16,2 12 128 0,-2-12-128 0,5 11 0 15,1-3 0-15,-1 1 0 0,1 0 0 0,1 2 0 16,-7-11 0-16,10 12 0 0,-1-3 0 0,1 1 0 15,-1 2 144-15,-1-3-144 0,-1 0 0 0,0 0 0 16,-7-9 0-16,5 16 0 0,0-3 0 0,-1 1 0 16,-1-1 0-16,-3 2 0 0,0-1 128 0,-1 0-128 15,-1 1 128-15,1-1-128 0,0-1 0 0,-2 1 0 16,0-1 0-16,0 3 128 0,-3 0-128 0,2-2 128 16,-2-1-128-16,-1 1 128 0,0-3-128 0,-1 2 192 15,-1-3-64-15,-1 1 0 0,1-2-128 0,-1-1 192 16,-1 0-64-16,1-2 0 0,-2-1-128 0,1 2 0 0,0 2 0 0,-1-3 0 31,2-2-544-31,0-1-128 0,0-3-32 0,0-4-12256 0</inkml:trace>
  <inkml:trace contextRef="#ctx0" brushRef="#br0" timeOffset="89746.58">27196 1929 5519 0,'0'0'496'0,"0"0"-496"16,0 0 0-16,0 0 0 0,0 0 2832 0,0 0 480 15,0 0 80-15,6-5 32 0,-6 5-1824 0,9-3-384 16,-9 3-64-16,0 0 0 0,13 3-176 0,-1 0-16 16,-12-3-16-16,12 11 0 0,-12-11-160 0,10 18-16 15,-2-1-16-15,-3 4 0 0,0 2-96 0,-1 2-16 16,-1 0 0-16,-2 4 0 0,1 3-160 0,-4 2-32 16,0 0-16-16,-2 1 0 0,-2-1-224 0,-1 1-32 15,-2-1-16-15,-2-1 0 0,-1-2-160 0,1 0 192 0,-1-2-192 16,3-2 192-16,1-2-192 0,3-3 160 0,1-2-160 0,1-3 160 15,2-3-160-15,1-2-256 0,0-2 64 0,0-10 16 32,1 11-720-32,-1-11-128 0,0 0-48 0,9 9-12304 0</inkml:trace>
  <inkml:trace contextRef="#ctx0" brushRef="#br0" timeOffset="90296.87">27572 2029 15839 0,'0'0'704'0,"0"0"128"0,0 0-656 0,0 0-176 0,0 0 0 0,0 0 0 15,0 0 736-15,0 0 112 0,0 0 32 0,0 0 0 16,0 0-80-16,0 0-16 0,0 0 0 0,0 0 0 16,0 0-80-16,0 0-32 0,0 0 0 0,7 13 0 15,-7-13-96-15,4 12 0 0,-4-12-16 0,2 14 0 16,1 1-80-16,-2 0-16 0,1 2 0 0,-2-2 0 16,-2 0 144-16,1 1 32 0,0-2 0 0,1 1 0 15,0 0-240-15,0 1-32 0,0-2-16 0,0 0 0 16,-2 1-160-16,1-2-16 0,0 0-16 0,-1 1 0 15,0-1-160-15,-1 2 160 0,1-2-160 0,-2 0 160 16,-2-2-160-16,1 4 160 0,1-5-160 0,0 3 160 16,-1 0-160-16,1-2 0 0,-1 0 144 0,1 1-144 15,-1-3 0-15,0-2-208 0,0 1 16 0,5-8 16 16,-6 10-208-16,2-2-32 0,4-8-16 0,-3 8 0 16,3-8-1456-16,0 0-288 0,0 0-64 0,0 0-16 0</inkml:trace>
  <inkml:trace contextRef="#ctx0" brushRef="#br0" timeOffset="90574">27581 2354 23615 0,'0'0'1040'0,"0"0"224"0,-2-11-1008 0,2 2-256 0,1 1 0 0,2 2 0 16,-3 6 288-16,6-5 16 0,-6 5 0 0,9-4 0 16,-1-1-96-16,-8 5-16 0,9-7 0 0,-9 7 0 15,11-3-64-15,-2 1-128 0,-9 2 176 0,12-1-176 16,-12 1 0-16,13 1 0 0,-2 3 0 0,-11-4 0 16,12 6 0-16,-1-4 0 0,-11-2 0 0,11 2 0 15,0 2 0-15,-11-4 0 0,11 3 0 0,0-1 0 31,-11-2-544-31,13-2-112 0,-1-1-32 0,-1-1 0 0</inkml:trace>
  <inkml:trace contextRef="#ctx0" brushRef="#br0" timeOffset="90864.55">27918 2011 20271 0,'0'0'1792'0,"0"0"-1424"16,-8 0-368-16,8 0 0 0,0 0 464 0,0 0 32 15,0 0 0-15,-7 10 0 0,7-10-128 0,-6 15-32 16,-1-2 0-16,2 1 0 0,1 2-144 0,0 1-16 16,-1 2-16-16,0-1 0 0,-3 2 96 0,0 0 0 15,0-1 16-15,1 3 0 0,-1-1 128 0,0 0 32 16,2 1 0-16,-1-2 0 0,2-3 160 0,1 0 48 15,0-2 0-15,1 1 0 0,2 0-304 0,1 2-48 0,3-3-16 0,1 0 0 16,1-3-272-16,1-1 0 0,1 2 0 0,1 0-144 31,1-4-1968-31,0-1-384 0</inkml:trace>
  <inkml:trace contextRef="#ctx0" brushRef="#br0" timeOffset="91263.52">28085 1821 11055 0,'-4'-10'976'0,"4"10"-784"0,0 0-192 0,0 0 0 0,0 0 3024 0,-3 13 560 16,3-13 128-16,3 17 0 0,1 2-2592 0,0-1-528 15,0 4-96-15,-1 2-32 0,1-1-176 0,2 4-32 16,-1 2-16-16,0 5 0 0,-1 2-240 0,-2 2 0 15,1-1 0-15,0 1 0 0,-2 1 0 0,-1-3 128 0,0-2-128 0,0 0 0 16,0-7 288-16,-1 2-32 16,-1-2-16-16,1 0 0 0,0-3-112 0,-1 0 0 0,0-2-128 0,-1-1 192 15,1 0-384-15,0 0-64 0,2-1-32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10:32:01.037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0000"/>
    </inkml:brush>
    <inkml:brush xml:id="br4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3505 5949 27647 0,'0'0'2448'0,"0"0"-1952"15,0 0-496-15,0 0 0 0,0 0 1808 0,0 0 272 16,0 0 48-16,0 0 16 0,7 10-1728 0,-1 0-416 15,-2 0 0-15,1 1 0 0,-2 1 0 0,3 0 0 16,-2-1 0-16,1 4 0 0,-1 1 0 0,3 2 272 16,-1 1-16-16,0 0-16 0,-3 2-240 0,1 2 0 15,0 2 0-15,0 3 0 0,-2 1 0 0,0 2 0 16,1 3 0-16,-1 4 0 0,-1 4 0 0,0 1 0 16,-1-5 0-16,0 3 0 0,1 0 0 0,-1 1 0 15,-2-3 128-15,2 0-128 0,1 1 400 0,-1 3-16 0,0 3 0 0,0 5 0 16,0 4 80-16,1-1 16 0,1-1 0 0,0 0 0 15,0-5-128-15,0 1-32 0,4 3 0 0,-3 3 0 16,-1 6-192-16,2-1-128 0,2-3 160 0,0 1-160 16,-1 0 0-16,0-2 0 0,-1 3 0 0,2 4 0 15,-1 5 0-15,-1-1 0 0,0 0 0 0,0-6 0 16,2 0 0-16,0 0 0 0,-3 3 0 0,2 1 0 16,2 0 0-16,-3 0 0 0,-1-1 0 0,0-2 0 15,5 0 176-15,0-1-176 0,-1 4 192 0,-3 2-192 16,0 1 160-16,4-2-160 0,3-4 128 0,-3 5-128 15,-4-2 0-15,3 1 0 0,4 2 0 0,1 1 0 16,-1-4 0-16,2 2 128 0,-2-4-128 0,-1 4 0 16,-2 1 128-16,-1 0-128 0,0 2 128 0,1-5-128 15,0 0 0-15,0 3 128 0,-3-4-128 0,-1 2 0 0,1 4 0 16,0-3 128-16,-1-2-128 0,-1-5 0 0,-1-1 128 0,1-1-128 16,-2 1 0-16,2 3 128 15,1-1-128-15,0-1 0 0,0-2 0 0,3-2 0 0,0-3 0 0,-2-1 0 16,2 1 0-16,-1 5 0 0,0 2 144 0,0 0-144 15,-2-2 160-15,2-4-160 0,0-1 384 0,-1 1 0 16,2 1-16-16,-2 4 0 0,0 2-128 0,0-1-32 16,-2 1 0-16,2-4 0 0,-1-4-80 0,0 0 0 15,-1-1-128-15,1 4 192 0,-1 0-192 0,1 0 128 16,-2-1-128-16,0-4 0 0,2-1 0 0,-1-2 128 16,2-3-128-16,-3-1 0 0,-1 1 0 0,1 0 0 15,2 4 0-15,-3 1 0 0,0-1 128 0,3-5-128 16,-2-2 0-16,-1-2 144 0,-1-2-144 0,1-2 0 0,2 2 0 0,-1 0 0 15,0 1 0-15,-2 3 0 0,1 1 0 0,2-3 0 16,-1-2 128-16,0-1-128 0,1-3 0 0,-1 1 128 16,1-3-128-16,1-3 0 0,-1 2 0 0,0-1 0 15,1-2 160-15,-2 2-160 0,2 3 192 0,-1 1-192 16,0 2 176-16,-1-3-176 0,1 1 160 0,-1-2-160 16,-2-1 128-16,1-2-128 0,2-2 0 0,-2-1 144 15,-2 0-144-15,1-4 128 0,0-1-128 0,0 1 128 16,0-1-128-16,0 2 160 0,0-2-160 0,2 0 160 15,-1 2 32-15,-1-1 0 0,-1 0 0 0,3-2 0 16,2 0-64-16,0 1-128 0,-1-1 192 0,0-1-64 16,0 1-128-16,2-1 128 0,0-1-128 0,-2 1 128 15,-2 0-128-15,3-3 0 0,0 1 0 0,0-2 0 16,-1 1 0-16,0-3 0 0,2-1 0 0,-2 2 0 0,-2 1 0 0,0-3 0 16,2 0 128-16,-2-1-128 0,2 1 0 0,-2-1 0 15,-1 0 0-15,2-2-176 16,1 1-528-16,-2-5-128 0,-1-5 0 0,0 0-16 15,0 0-2496-15,0 0-496 0,0 0-112 0</inkml:trace>
  <inkml:trace contextRef="#ctx0" brushRef="#br0" timeOffset="1">2310 13494 10127 0,'0'0'896'0,"0"0"-704"16,0 0-192-16,0 0 0 0,0 0 5792 0,7-5 1120 15,5 2 240-15,3-1 32 16,5-2-6288-16,6 2-1280 0,3-1-240 0,1 1-48 0,1-1 544 0,1 0 128 15,2 0 0-15,3 1 0 0,-1 0 0 0,6 1 0 16,3 2 0-16,6 0 0 0,4-1 144 0,-1 1-144 16,-2-1 192-16,0 1-192 0,0 0 400 0,1 1-16 15,4 1-16-15,4-1 0 0,7-1 112 0,2-2 32 16,-2-2 0-16,0-1 0 0,-1-1 96 0,8 0 32 16,8-1 0-16,2-1 0 0,2-3-256 0,2 1-64 15,2 1 0-15,5 1 0 0,6-3 16 0,-2 2 0 16,-4-1 0-16,6 2 0 0,7 0-128 0,-4 0-16 15,-3 4-16-15,4-1 0 0,4 0 16 0,-1 0 16 0,1 3 0 0,0 1 0 16,1-2-48-16,1 2-16 0,1 0 0 0,0-2 0 16,-1 1-144-16,5-1 0 0,5 2 0 0,0-3 0 15,-2 1 0-15,1-2 0 0,1 0 0 0,1 0 0 16,5-3 0-16,-2 2 0 0,-2 2 0 0,3-1 0 16,0-2 0-16,2 0 128 0,-2 3-128 0,5-2 0 15,5-3 0-15,-3 2 0 0,-4 0 0 0,3 1 0 16,5 2 0-16,-4-1 0 0,-5-2 128 15,5 3-128-15,1 2 0 0,-4 0 0 0,-6-3 0 0,2 2 0 16,3 4 128-16,1 0 64 0,-2-5 0 0,-1 4 0 16,-3 4-64-16,0-3 0 0,0-3 0 0,-1 2 0 15,0 1-128-15,2 0 192 0,3-3-192 0,-4 0 192 16,-6 1-32-16,3 0 0 0,7 1 0 0,-4 1 0 0,-7 0-160 0,2-3 0 16,4-2 0-16,-6 2 0 0,-7 4 0 0,3-2 0 15,0-4 0-15,-2 2 0 0,-2 2 0 0,-7 1 0 16,-4-2 0-16,-2 2 0 0,-1-3 0 0,-6 1 0 15,-5-1 0-15,0 3 0 0,3-1 0 0,-3 1 0 16,-4 0 128-16,-6-1-128 0,-5-2 0 0,-2 0 0 16,-1 2 0-16,-2 1 128 0,0 1-128 0,-3-3 0 15,-4-3 144-15,-3 0-144 0,-8-1 0 0,-2 2 0 16,-5 2 0-16,0 0 0 0,-4 1-128 0,1-3-112 16,2 1-16-16,-3 0 0 15,-5-1-352-15,-3 0-80 0,-5-1-16 0,-4 2-12352 16,0-4-2464-16</inkml:trace>
  <inkml:trace contextRef="#ctx0" brushRef="#br0" timeOffset="2">5366 7150 19231 0,'0'0'848'0,"2"-7"176"0,1-1-816 0,-2 0-208 15,0-1 0-15,-1 9 0 0,2-9 1376 0,1 2 224 0,-3 7 64 0,0 0 0 16,0 0-400-16,0 0-80 0,0 0-16 0,0 0 0 16,0 0-336-16,0 0-80 0,0 0-16 0,0 0 0 15,0 0-496-15,0 0-112 0,0 0 0 0,0 0-128 16,-8 7 0-16,2 1 0 0,-2-1 0 0,0 3 0 15,0 3 0-15,-2 0 0 0,-4 0-160 0,1 2 160 16,2-1-160-16,-1-1 160 0,1-1 0 0,2 2-144 16,2 1 144-16,-1 1 0 0,1 0 0 0,2-2 0 15,1 0 0-15,1-1 0 0,3-1 0 0,3 2-128 16,2-2 128-16,2 0 0 0,1-4 0 0,1-1 0 16,0 0 0-16,0-4 0 0,3 1 0 0,1-3 0 0,0-4 0 15,-1 0 0-15,2-3 0 0,-2 0 0 0,0-5 128 16,-1 1-128-16,0-1 160 0,-1-3-160 0,0-1 176 0,0 0-176 15,-2-3 192-15,-1 1-192 0,0 0 192 0,-2 0-64 16,0 1 0-16,1 0-128 0,-1 0 240 0,-1-1-64 16,0 3-16-16,-2 0 0 0,-2 0 32 0,-2 1 16 15,1 2 0-15,-3 1 0 0,1 4-64 0,3 6-16 16,-8-6 0-16,0 2 0 0,0 3-128 0,0-1 192 16,-1 2-192-16,-1 3 192 0,-2 2-192 0,1 2 0 15,-1 1 0-15,-1 1 0 0,1 2-192 0,1-1 192 16,-1 1-160-16,2 3 160 0,0-2-128 0,0 3 128 15,1-2 0-15,3 1-144 0,2-3 144 0,-1 1 0 16,1-1-144-16,2-2 144 0,2 1 0 0,0-10 0 16,4 12-144-16,-4-12 144 0,0 0 0 0,0 0 0 0,9 1 0 15,-9-1 0-15,12 0 0 0,-2-1 128 0,0-4-128 0,0 0 0 16,-2-1 160-16,-2-2-160 16,1-3 160-16,3 0-160 0,-1 1 160 0,1-2-160 0,-2 0 160 0,0 0-160 15,1-2 0-15,-1 2 0 0,-2-3 0 0,-1 4 0 16,1 1 128-16,-1-1-128 0,-2 2 0 0,0 1 144 15,-3 2 48-15,0 6 0 0,-3-6 0 0,3 6 0 16,0 0 192-16,0 0 64 0,0 0 0 0,-8-1 0 16,0 1-96-16,0 4-16 0,0-1 0 0,1 4 0 15,-1 0-176-15,0 1-32 0,-1 1-128 0,3-1 192 16,1 1-192-16,0 3 0 0,-3-2 0 0,0 1 0 16,2-2 0-16,1 2 0 0,-2-1 0 0,0 2 0 15,0-1 0-15,1-2 0 0,-2 3 0 0,1-1 0 16,1 0 128-16,1 1-128 0,0-1 176 0,2 0-176 0,3-11 0 0,0 0 0 15,0 10 0-15,0-10 0 16,7 8-1504-16,4-2-416 0,5-3-64 0,3-4-13536 16</inkml:trace>
  <inkml:trace contextRef="#ctx0" brushRef="#br0" timeOffset="3">7337 8748 29375 0,'0'0'1296'0,"0"0"272"0,-9-4-1248 0,4-1-320 16,5 5 0-16,-3-7 0 0,3 7 832 0,-3-9 128 15,3 9 0-15,-2-10 16 0,1-1-160 0,-1 2-48 16,2 9 0-16,-3-10 0 0,1 1-384 0,2 9-64 15,-5-8-32-15,5 8 0 0,0 0-288 0,-8-6 0 16,-1 3 0-16,0 3 0 0,0 2-160 0,1 5 160 16,-4-1-160-16,-1 5 160 0,-4 1-144 0,2 3 144 15,2 2-128-15,-1-1 128 0,-1-4 0 0,6 3 0 16,1-1 0-16,-1-2 0 0,-1 0 0 0,5-1 0 0,5-2 0 0,0 1 0 16,0 1 0-16,3-2 0 0,-3-9 0 0,10 7 0 15,-1 0 0-15,1-4 0 0,3-3 0 0,1-2 0 16,1-1 128-16,0-2-128 0,0-6 128 0,1 3-128 15,0-3 128-15,-1 2-128 0,1-4 160 0,-2-2-160 16,-2 1 176-16,-1-1-176 0,-3 0 192 0,0 1-192 16,-1 3 336-16,-1 1-32 0,-3-1-16 0,0 1 0 15,-4 2 96-15,1 8 0 0,0 0 16 0,0 0 0 16,0 0-208-16,-5-4-32 0,-4 1-16 0,0 6 0 16,1 1-144-16,-3 4 0 0,-1 0 0 0,1 3 0 15,-1-1-176-15,2 0 176 0,-2 1-128 0,3-1 128 16,0-1 0-16,1-1 0 0,1-1 0 0,7-7 0 0,-4 8 0 15,4-8 0-15,0 0 0 0,0 0 0 16,0 0 0-16,0 0 0 0,0 0 0 0,0 0 0 0,0 0 0 0,0 0 0 16,9-1-144-16,0-2 144 0,1-2 0 0,-1 2 0 15,-9 3 0-15,11-3 0 0,-2-2 0 0,-1-2 0 16,-1 1 0-16,-1-1 0 0,-1 1 0 0,1 0 0 16,0-1 0-16,-2-1 0 0,0-1 0 0,-2 0 128 15,-2-2-128-15,0 0 128 0,0 2-128 0,0 9 128 16,-3-7-128-16,-2-1 128 0,-1 0-128 0,1 4 0 15,5 4 0-15,-13-2 128 0,-3 4-128 0,0 2 0 16,0 4 0-16,-2 3 0 0,1 2-160 0,-1 4 160 16,-1 2 0-16,-1 0-144 0,-1 2 144 0,4 1 0 15,2-3 0-15,1 0-128 0,5 0 256 0,0-2 48 16,3 0 16-16,0-2 0 0,4-3-16 0,2-1 0 16,0-11 0-16,4 9 0 0,1-2-48 0,5-3-128 0,-1 0 192 15,2-1-64-15,0-3-128 0,3 0 0 16,2 0-192-16,1-4 192 15,1-1-768-15,2-1-48 0,3 3 0 0,2 0 0 16,-1-3-2720-16,2 1-560 0</inkml:trace>
  <inkml:trace contextRef="#ctx0" brushRef="#br0" timeOffset="4">10526 9090 3679 0,'-12'0'160'0,"12"0"32"0,-11 0-192 0,2 0 0 0,-2 0 0 0,3 0 0 16,8 0 4928-16,0 0 928 0,-11 0 192 0,3-3 32 15,8 3-3856-15,-9 0-784 0,0 0-160 0,2 0-16 16,7 0-496-16,-8 3-80 0,0 0-32 0,0 0 0 15,0-1-416-15,1 3-96 0,0 1-16 0,-1 1 0 16,-1 1-128-16,-1 3 0 0,-3-2 0 0,0 5 0 16,0 2 0-16,-2 3-144 0,-2 3 144 0,1 1 0 0,-1 0-128 0,0 0 128 15,2-2 0-15,2 0 0 0,-3-5 0 0,6-1 144 16,2-5 16-16,4-1 0 0,4-9 192 0,0 0 32 16,0 0 16-16,7 8 0 0,-7-8-80 0,15 1 0 15,-3-2-16-15,0-2 0 0,3-2-48 0,-1 0-16 16,-1-2 0-16,1-1 0 0,0-4-48 0,0 2-16 15,0-2 0-15,-1 1 0 0,1 2-176 0,-3-2 128 16,0-2-128-16,-2 0 128 0,-1 2 16 0,-1 1 0 16,0 4 0-16,-3-1 0 0,-1-3 80 0,-1 2 16 15,-2 8 0-15,1-8 0 0,-1 8-32 0,2-11 0 16,-2 1 0-16,0 1 0 0,0 9-32 0,0 0-16 16,0 0 0-16,-2-8 0 0,2 8-160 0,0 0 0 15,-9 0 0-15,0 0 0 0,-3 2 0 0,1 6 0 0,-1 4-192 16,-1 4 192-16,0 2-256 0,-1 3 80 0,-2 2 16 15,2 1 0-15,2-1 160 0,1-5 0 0,2-3 0 0,2-2 0 16,3 0 0-16,1-4 0 0,3-9 0 0,0 0 0 16,4 8 0-16,-4-8 0 0,10 5 0 0,1-5 128 15,-1-5 0-15,1-1 16 0,0 1 0 0,3-5 0 16,-1-1 32-16,5 0 0 0,-2-2 0 0,-1-3 0 16,0 0-16-16,0-2 0 0,1 0 0 0,-1-1 0 15,-5 1-160-15,-1 1 192 0,-2 1-192 0,-1 1 192 16,-1 1-64-16,-2 6 0 0,-1-2 0 0,-2 10 0 15,-3-9-128-15,-2 0 0 0,-1 3 0 0,0 4 0 16,-3-2 128-16,0 4-128 0,-2 1 128 0,0 2-128 16,-2-1 0-16,-1 1 128 0,-2 4-128 0,2-2 0 0,2 4 0 0,0 3 0 15,0-3 0-15,0 4 0 0,1 1-144 0,2 1 144 16,0 1 0-16,2 0 0 0,1 4 0 0,3-3-128 16,2-1 128-16,1 2 0 0,1-2 0 0,1 0-128 15,1-1 128-15,3-1 0 0,1-1-288 0,1-2 48 16,1 0 16-16,5-1 0 15,2-1-1088-15,2-1-224 0,2-1-32 0,4-3-9600 16,5-4-1920-16</inkml:trace>
  <inkml:trace contextRef="#ctx0" brushRef="#br0" timeOffset="5">14537 9791 17503 0,'0'0'1552'0,"0"0"-1232"0,0 0-320 16,0 0 0-16,0 0 3920 0,-4-8 736 15,0 2 144-15,4 6 16 0,-4-7-3712 0,4 7-736 0,0 0-160 0,0 0-16 16,0 0-192-16,0 0 0 0,0 0-192 0,-8 5 192 16,2 1-416-16,1 4 32 0,1-2 16 0,0 1 0 31,1-1-48-31,-1 1-16 0,0-3 0 0,4-6 0 0,-4 7 432 0,4-7 0 0,-5 10 0 0,0-2 0 16,5-8 320-16,-5 7 112 0,5-7 16 0,-7 8 0 15,3 0 128-15,-1 0 48 0,1 0 0 0,0 0 0 16,2 2-400-16,1-2-80 0,0 0-16 0,-1 2 0 15,0-1-128-15,2-1 0 0,-2 0 0 0,2-8 0 16,2 10 0-16,-1-1 0 0,-1-2 0 0,1 0 0 16,-1-7 0-16,3 9 0 0,-1-2 0 0,-2-7 128 15,0 0 16-15,0 0 0 0,0 0 0 0,8 4 0 0,-8-4 400 16,8 3 80-16,-8-3 16 0,9-3 0 0,-2-1 16 0,1 0 16 16,0 0 0-16,0-2 0 0,-1 0-336 0,1-1-64 15,-1 2-16-15,1 0 0 0,-1-1-256 0,-2 0 0 16,-5 6 0-16,6-4 0 0,-6 4 0 0,0 0 0 15,0 0 0-15,0 0 0 0,0 0-192 0,0 0 0 16,0 0 0-16,0 0 0 0,0 0 32 0,0 0 16 16,0 0 0-16,0 0 0 0,0 0 352 0,0 0 80 15,-8-1 16-15,8 1 0 0,-8 2-112 0,8-2-32 16,-10 5 0-16,2-1 0 0,-2 2-160 0,2-1 0 16,0 1 0-16,0 4 0 0,1-3 0 0,2-1 0 15,3 1 0-15,2-7 0 0,-1 12-208 0,2-4 16 16,-1-8 16-16,5 10 0 0,-5-10 176 0,8 5 256 0,0 0-64 0,1-1-16 15,-9-4-176-15,13 0 192 0,-3-2-192 0,1 1 192 16,-1 0-16-16,-1-1 0 16,1-2 0-16,-2 0 0 0,-1-1-176 0,1-1 0 0,0-1 144 0,-1-1-144 15,-1-1 0-15,1-1 128 0,1-2-128 0,-2-2 0 16,-3 0 0-16,3-1 144 0,0 0-144 0,-2-1 0 16,0-1 128-16,-2 0-128 0,0 0 0 0,-2 0 0 15,-1 2 0-15,-1 1 0 0,-2 5 0 0,1-1 0 16,-2 3 0-16,-1 2-144 0,-2 2 144 0,-1 3-192 15,-2 0 192-15,0 2 0 0,-4 7 128 0,-1 3-128 16,-2 3 0-16,-1 0 0 0,3 3-160 0,0-5 160 16,-1 0 0-16,3 0 0 0,3-2 192 0,3 0-48 0,1-4 240 15,7-7 64-15,-5 8 0 0,5-8 0 0,0 0-256 16,0 0-64-16,-2 8 0 0,2-8 0 0,0 0-128 0,6 9 0 16,-6-9 0-16,6 10 0 0,1-1 0 0,0 2-272 15,-2 0 64-15,-1 1 16 0,1 3-48 0,-1 1 0 16,-2 2 0-16,0 1 0 15,0-1-272-15,2 1-48 0,-2 2-16 0,0 1 0 16,1-2-2432-16,-2 1-480 0</inkml:trace>
  <inkml:trace contextRef="#ctx0" brushRef="#br0" timeOffset="6">15357 11527 9551 0,'0'0'416'0,"0"0"96"0,0 0-512 0,-6-3 0 15,-1 0 0-15,7 3 0 0,0 0 1024 0,0 0 80 16,-3-7 32-16,3 7 0 0,0 0-624 0,-1-7-128 0,1 7-32 0,0-8 0 16,0 8 368-16,0 0 80 0,0 0 16 0,-3-7 0 15,0 1 592-15,3 6 128 0,-3-7 32 0,3 7 0 16,-6-5 64-16,-1 1 16 0,-1 3 0 0,-1-3 0 16,-1 3-400-16,0 1-80 0,2 0-16 0,0 1 0 15,-1 0-480-15,2 2-96 0,7-3-32 0,-7 5 0 16,7-5-240-16,-7 4-48 0,7-4-16 0,-6 7 0 15,2 0-16-15,4-7 0 0,-5 9 0 0,1 0 0 16,4-9-224-16,-2 9 0 0,1 1 0 0,1-10 0 16,1 10-192-16,-1-10 192 0,0 0-192 0,7 7 192 15,1 0 0-15,1-3 0 0,1-4 0 0,0-1 0 16,0-2 144-16,5 0 144 0,1-1 32 0,0-1 0 16,-1-2 16-16,1-1 16 0,-1 0 0 0,0 0 0 0,0-1-192 0,-1-3-32 15,-1 2-128-15,-2 1 192 0,1 0-64 0,-2-1-128 16,-2 1 176-16,-3 1-176 0,0 0 192 0,-3 2-64 15,-2-1 0-15,0 7-128 0,0 0 336 0,-5-6-32 16,0 3-16-16,-5 0 0 0,0 3-288 0,-3 3 0 16,-2-2-208-16,-3 2 80 0,-2 1 0 0,-2 1 0 15,-1 2 0-15,0-1 0 0,0 0 128 0,3 0 0 16,1 2 0-16,2 1-128 0,0 2 128 0,1-1 0 16,2 2 0-16,2 0 0 0,0 2 0 0,4-1 0 15,-1-2 0-15,4 3 0 0,3-2 0 0,1-1-160 16,1-11 160-16,2 10 0 0,3-1-240 0,2-2 64 15,-7-7 16-15,12 5 0 0,3-2 160 0,-1-2 0 0,0-2 0 16,3-2 128-16,0-2 32 0,2 2 16 0,3-4 0 16,-2-1 0-16,-1-2 64 0,0 0 16 0,2-1 0 0,-4 0 0 15,0 0-64-15,-2 1-16 0,-1 0 0 0,-1 3 0 16,-3-5-48-16,0 3 0 0,-3 0 0 0,-2 1 0 16,-1-2-128-16,-1 4 0 0,-2-1 0 0,-1-1 0 15,0 8 0-15,-1-8 160 0,-2-2-160 0,2 3 160 16,-3 2-160-16,0 2 128 0,-3-2-128 0,0 3 128 15,-1 2-128-15,0 2 0 0,0 2 0 0,0 0 0 16,0 3 0-16,-1-1 0 0,1 3 0 0,3 2 0 16,1 1 0-16,-2 0 0 0,1 2 0 0,1-1 0 15,1-1 0-15,2 0 0 0,1-1-144 0,1 1 144 16,-1-12 0-16,4 10 144 0,0-2-16 0,2-1 0 0,1-3-128 16,1 0-256-16,-8-4 64 0,12 3 16 0,-2-3 608 15,0 0 112-15,1-2 32 0,0 2 0 0,-2-1-256 0,2 1-64 16,0-3 0-16,-1 2 0 0,0 0-64 0,1-1 0 15,-1 2-16-15,1-1 0 0,-2-2-176 0,0 2 0 16,1 1 0-16,-2-2 0 16,2 1-896-16,-1-2-256 0,1-1-48 0,0-1-18080 15</inkml:trace>
  <inkml:trace contextRef="#ctx0" brushRef="#br1" timeOffset="7">2561 6096 8287 0,'0'0'736'0,"0"0"-592"16,0 0-144-16,0 0 0 0,0 0 2256 0,0 0 432 16,0 0 64-16,0 0 32 0,0 0-1856 0,0 0-368 15,0 0-80-15,0 0-16 0,0 0 112 0,0 0 32 16,10-2 0-16,-10 2 0 0,0 0-224 0,10-1-32 15,-10 1-16-15,10-3 0 0,-3-2-80 0,-7 5 0 0,8-4-16 0,-8 4 0 16,8-5 48-16,-8 5 16 0,0 0 0 0,9-2 0 16,-9 2-64-16,10 1-16 0,-10-1 0 0,11 4 0 15,-2 0-96-15,1 0-128 0,1 2 176 0,-2 1-176 16,-2-1 336-16,2 1-32 0,4-3-16 0,0 2 0 16,-2-2 224-16,4 1 32 0,1-4 16 0,3 1 0 15,0 2-16-15,0-2 0 0,3 0 0 0,-2-1 0 16,0 3-224-16,1 0-32 0,-3 2-16 0,0 1 0 15,2-2-16-15,0 1-16 0,-1-1 0 0,-2 3 0 16,1 0-80-16,-2 3-16 0,2-3 0 0,-2 0 0 16,0 0-144-16,2 1 160 0,-1 0-160 0,0 1 160 15,-1-2-160-15,2 3 0 0,4-5 0 0,-1 3 128 16,-3-3-128-16,3 0 160 0,4-1-160 0,2 1 160 0,0 0-32 16,1 0 0-16,-4-3 0 0,1 3 0 0,0 0 0 15,-1-1-128-15,-1 1 192 0,0-1-64 0,0 0-128 0,1 3 128 16,-2 2-128-16,0-1 128 0,0 1-128 0,1 2 0 15,1 0 0-15,-1 0 0 0,0 2 128 0,0 1-128 16,1-3 0-16,0 0 128 0,0 2-128 0,-1-1 0 16,0 1 0-16,0-1 128 0,-1 0-128 0,0-1 0 15,0-2 144-15,0 0-144 0,-1 1 208 0,0-1-16 16,1-1-16-16,0-2 0 0,-1 0-48 0,2 1-128 16,2-1 192-16,2 2-64 0,1-2 48 0,1-2 0 15,-3 2 0-15,1 1 0 0,0 0-176 0,-1 2 128 16,-1 0-128-16,0 0 128 0,-2 2-128 0,-1-2 0 0,0 1 0 15,0 1 128-15,-1-1-128 0,0 0 0 0,2 0 0 16,-1 2 0-16,1 1 0 0,1-1 0 0,3 2 0 0,-1 0 0 16,1-4 0-16,3 0 0 0,1-1 144 0,3 0-144 15,0 2 0-15,-1 0 0 0,-2 0 0 0,1-1 128 16,-2 3-128-16,0-4 176 0,-3 2-176 0,0-1 192 16,2 1-48-16,0-2 0 0,-1 0 0 0,3 2 0 15,0 2 16-15,1 1 0 0,1-1 0 0,2 1 0 16,-1-1-160-16,-1 0 0 0,-1-1 0 0,-1 1 0 15,-2-2 128-15,1 0-128 0,1-1 0 0,1 0 128 16,2 0-128-16,3-2 0 0,4 1 0 0,2 0 128 16,-2 1-128-16,-1-1 0 0,0 2 0 0,-1-3 0 15,0 0 0-15,-2 3 0 0,-1 1 0 0,0 1 0 16,0 1 128-16,3 0-128 0,-1-3 0 0,3 4 128 16,1 4 16-16,0 0 0 0,-2 0 0 0,-2-1 0 0,-2 1-144 0,-2-2 0 15,1 0 144-15,0-4-144 0,-1 4 0 16,4-3 128-16,1-1-128 0,1-1 0 0,1-1 0 15,-1 0 0-15,0-1 0 0,0 1 128 0,-2 2-128 0,1-1 0 16,-3 0 0-16,2-1 128 0,0 0-128 0,1 3 0 16,1 0 0-16,0 3 0 0,1-1 0 0,1 1 0 15,-2 1 0-15,0 1 0 0,-2 0 0 0,-1 1 0 16,-3-1 0-16,2-1 0 0,-2 0 0 0,5-1 0 16,0-2 0-16,2 1 0 0,0 3 128 0,1-3 0 15,0 1 0-15,-1-1 0 0,-1 1-128 0,-1-3 144 16,1 1-144-16,0-2 160 0,-1-1-160 0,4 2 128 15,1 2-128-15,4-1 128 0,2-1-128 0,-1 0 0 16,-4 0 144-16,-1 1-144 0,-2 3 0 0,-1 0 0 0,-3 0 0 16,1 2 128-16,2-5-128 0,0 4 0 0,1 0 0 15,2 0 128-15,0-1-128 0,0 3 0 0,0-3 0 0,0 3 0 16,-3-3 0-16,1 0 0 0,1-2 0 0,1 1 0 16,-1-2 0-16,3 0 0 0,3 1 0 0,0-1 0 15,1 0 0-15,-2 1 0 0,-4-3 0 0,0 3 0 16,0-1 0-16,1 3 144 0,-1 1-144 0,2 0 0 15,3-2 0-15,-1 1 0 0,2 1 0 16,-1-1 0-16,-3 2 128 0,-2 0-128 0,-1 1 0 0,2-2 0 16,-1 0 192-16,4 0-64 0,3 0 0 0,1 0-128 15,1-1 128-15,-2 2-128 0,-1-3 0 0,-2 0 0 16,-2 2 0-16,3-2 0 0,1 3 0 0,1-4 0 16,1 6 192-16,2-2-64 0,-1-2 0 0,-3 4-128 15,-2-3 0-15,-1 3 0 0,1-4 0 0,3 1 0 0,2 2 0 16,2-2 0-16,0 2 0 0,-4 3 0 0,-2-2 0 0,-2 0 0 15,-2-2 0-15,1-2 0 0,0 1 0 0,3 0 0 16,1 3 0-16,3-4 0 0,1-1 0 0,-1 2 0 16,0 1 0-16,-1 0 0 0,-5-2 0 0,4 1 0 15,2 2 0-15,3-1 0 0,0-2 0 0,2 3 0 16,0 2 0-16,-1 1 0 0,-5-5 0 0,0-1 0 16,0 0 0-16,4 0 0 0,5-1 0 0,0 3 0 15,-2-2 0-15,0 1 0 0,-4 0 0 0,-2 1 0 16,0 1-240-16,0 0 80 0,4 3 288 0,1 1 64 15,-1 4 16-15,-1-3 0 0,0 1-208 0,0 0 0 16,-1-3 0-16,3 0 0 0,1-2 0 0,3 0 128 16,3 0-128-16,-1 1 0 0,-4-3 0 0,-1-1 128 15,0 0-128-15,3-1 0 0,1 0 128 0,4 0-128 0,1 3 0 16,-3-2 0-16,-1 2 0 0,0 1 0 0,-2 0 0 0,6 2 0 16,2 0 0-16,1 4 0 0,-1-1 0 15,-2 2 0-15,-4-3 0 0,4-3 0 0,2 2 0 0,3-1 0 16,2-1 128-16,-4-1-128 0,-4 2 0 0,2-1 0 15,1 0 176-15,5 2-176 0,5-2 192 0,-3 2-192 16,-5-5 0-16,2 3 0 0,1 2 0 0,1-1-144 16,3 0 144-16,-2 1 0 0,2-2 160 0,-6 2-160 15,-3-3 0-15,2 1 0 0,4-4 0 0,0 4 0 16,0-1 0-16,-4-2 0 0,-6 1 0 0,2 0 0 16,-1 2 0-16,0 1 0 0,1 0 0 0,-5 4 0 15,-3 2 0-15,-3 2-128 0,-1 3 128 0,-1 2 0 16,2 0-1072-16,0 3-144 0,3 2-48 0,-3-2-17392 15</inkml:trace>
  <inkml:trace contextRef="#ctx0" brushRef="#br2" timeOffset="8">5429 7029 4607 0,'0'0'400'0,"0"0"-400"0,0 0 0 0,0 0 0 15,0 0 3408-15,0 0 608 0,0 0 112 0,0 0 32 16,0 0-3136-16,0 0-608 0,0 0-128 0,0 0-32 16,0 0 0-16,0 0-16 0,0 0 0 0,0 0 0 15,9 5 144-15,-9-5 48 0,0 0 0 0,0 0 0 16,0 0 0-16,0 0 0 0,0 0 0 0,0 0 0 15,0 0 240-15,0 0 48 0,0 0 16 0,0 0 0 16,0 0 80-16,0 0 16 0,5-7 0 0,-5 7 0 16,0 0-128-16,3-8-32 0,-3 8 0 0,0-7 0 15,0 7-352-15,0 0-80 0,0 0-16 0,0 0 0 16,0 0-224-16,0 0 0 0,0 0 0 0,-8-3 0 16,8 3 0-16,0 0-128 0,-10 3 128 0,10-3 0 0,-9 5 0 0,1 1 0 15,8-6 0-15,-8 5 0 0,8-5 208 0,-8 7 0 16,1-2 0-16,7-5 0 0,-7 6 48 0,2 0 0 15,5-6 0-15,-5 10 0 0,-2-2 0 0,4 0 0 16,3-8 0-16,-2 10 0 0,-1 1-32 0,3-1 0 16,-1-2 0-16,-1 2 0 0,1 2-96 15,1-1 0-15,0-1-128 0,1-1 192 0,1 2-192 0,-1-4 0 16,-1-7 128-16,4 9-128 0,-4-9 0 0,4 6 144 16,-4-6-144-16,0 0 128 0,8 5-128 0,-8-5 192 15,8 5-192-15,-8-5 192 0,9 0-64 0,-9 0 0 16,8-4 0-16,-8 4 0 0,0 0 0 0,9-4-128 15,-2-2 192-15,-1 0-64 0,-1-1 64 0,-2 2 16 16,-3 5 0-16,4-11 0 0,-4 11 48 0,2-9 16 16,0-1 0-16,-1 2 0 0,1 0-80 0,-2 8-32 0,-2-8 0 15,2-1 0-15,0 9-160 0,-1-8 192 0,-1 0-192 16,2 8 192-16,-2-9-64 0,2 9-128 0,-4-7 192 0,4 7-64 16,-6-7 64-16,6 7 0 0,-5-4 0 0,5 4 0 15,-8-2-192-15,8 2 128 0,-8 0-128 0,8 0 128 16,0 0-128-16,-9 2 0 0,1 1 0 0,1 0 0 15,7-3 0-15,-8 8 128 0,3-2-128 0,0 1 128 16,0 1-128-16,0-1-192 0,0 3 32 0,0-2 16 16,1 0 144-16,4-8 0 0,-5 8 0 0,5-8 0 15,-4 7 0-15,4-7 0 0,0 0 0 0,0 0 0 16,0 0 0-16,0 0 0 0,0 0 0 0,0 0 0 16,0 0 0-16,0 0 176 0,0 0-176 0,9 0 192 0,-9 0-192 15,10-3 0-15,1-1 0 0,-3 1 128 0,-8 3-128 16,0 0 0-16,7-5 144 0,-7 5-144 0,8-8 0 0,-3 1 0 15,-5 7 0-15,0 0 128 0,0 0-128 0,4-7 144 16,-4 7-144-16,1-9 160 0,-1 9 160 0,0-8 48 16,0 8 0-16,-2-7 0 0,-2 1-240 0,2 1-128 15,-2-2 128-15,4 7-128 0,-5-4 128 0,5 4-128 16,-7-4 128-16,-1 0-128 0,1 0 128 0,2 4-128 16,5 0 128-16,-10 0-128 0,2 0 0 0,0 3 0 15,0 2 0-15,1 2-192 0,2-2 192 0,-2 1-208 16,-1 1 80-16,1 2 128 0,3 2-144 0,1-3 144 15,1 0 0-15,2-8 0 0,-2 11 0 0,2-11 0 16,-1 8 0-16,1-1 0 0,0-7 0 0,4 8-160 16,-4-8 160-16,5 8-192 0,-5-8 192 0,10 3 0 15,-1 1 128-15,0-4-128 0,-9 0 0 0,10 0 0 16,0 0 0-16,-1 0 0 0,1-5 0 0,-2 2 0 0,2-2 0 16,-1 2 0-16,-2-3 128 0,1 2-128 0,0-1 128 15,0-2-128-15,0-1 144 0,-1 0-144 0,-1 2 192 0,0-2-192 16,-2 0 224-16,0 0-64 0,-2 0-16 0,-1-2 0 15,1 4-16-15,-1-1 0 0,-1-1 0 0,-1 2 0 16,-1 1 32-16,2 5 0 0,-1-8 0 0,1 8 0 16,-4-6-160-16,0 1 0 0,1-1 144 0,3 6-144 15,-7-4 0-15,7 4 0 0,-7 0 0 0,7 0 128 16,-8 0-128-16,0 2 0 0,0 2 0 0,0 2-128 16,1 1 128-16,0 3-128 0,-1-2 128 0,1 2-128 15,2 0 128-15,1 1 0 0,-2 0 0 0,4 2 0 0,2-2-128 16,-2 0 0-16,2 0 0 0,2 1 0 0,0-1 128 15,4-3 0-15,1 0 0 0,-2 0 0 0,-5-8 0 0,8 6-160 16,-8-6 160-16,11 4-160 0,-3-1 160 0,-8-3 0 16,9 0 160-16,-9 0-160 0,9-3 144 0,0 0-144 15,-2-2 128-15,0 1-128 0,0 0 160 0,-1-2-160 16,-1-1 192-16,0-1-192 0,2 0 304 0,-2 1-48 16,-1-3-16-16,0 0 0 0,0 3-48 0,-2-3 0 15,-1-1 0-15,0 1 0 0,-1 1-192 0,-1-1 176 16,0 1-176-16,-1-2 160 0,0 1-160 0,-2 2 128 15,1 0-128-15,-3 1 128 0,1 2-128 0,1 0 0 16,-3 2 0-16,7 3 0 0,-8-4 0 0,0 1 0 16,0-1 0-16,1 2 0 0,0 3 160 0,-1-1 0 15,-1 0 0-15,2-1 0 0,1-1 0 0,6 2 0 0,-9 0 0 16,1 1 0-16,1 0 16 0,7-1 0 0,-10 3 0 0,2 1 0 16,8-4-176-16,-6 3 128 0,6-3-128 15,0 0 128-15,-10 5-128 0,10-5-144 0,0 0 144 0,-5 7-208 31,5-7-2192-31,-5 8-432 0,5-8-96 0</inkml:trace>
  <inkml:trace contextRef="#ctx0" brushRef="#br2" timeOffset="9">7182 7874 1839 0,'0'0'160'0,"0"0"-160"16,0 0 0-16,0 0 0 0,0 0 4400 0,0 0 848 16,0 0 160-16,0 0 32 0,0 0-2912 0,0 0-592 0,0 0-112 0,0 0-32 15,0 0-448-15,0 0-80 0,0 0-32 0,0 0 0 16,0 0-480-16,0 0-112 0,0 0 0 0,0 0-16 15,0 0-240-15,0 0-32 0,0 0-16 0,0 0 0 16,0 0-336-16,0 0 0 0,0 0 0 0,9-3 0 16,-9 3 0-16,0 0-256 0,5-7 32 0,-5 7 16 15,8-8 208-15,-1 0 0 0,-2 0 0 0,-5 8 0 16,0 0 0-16,6-7 0 0,-3-1 0 0,-3 8 0 16,0 0 512-16,0 0-16 0,0 0 0 0,4-8 0 15,-4 8-48-15,0 0-16 0,6-7 0 0,-6 7 0 16,0 0-128-16,0 0-32 0,5-6 0 0,-5 6 0 15,0 0-272-15,0 0 0 0,0 0 0 0,7-6 0 16,-7 6 0-16,0 0 0 0,0 0 0 0,7-5 0 0,-7 5 0 0,0 0 0 16,0 0 0-16,0 0 0 0,0 0 0 0,0 0 208 15,0 0-32-15,0 0-16 0,0 0 96 0,0 0 32 16,0 0 0-16,0 0 0 0,0 0 48 0,0 0 16 16,-3 11 0-16,-2 1 0 0,-1-1-352 0,2 2 0 15,-1 1 0-15,1-3 0 0,-1 1 0 0,0 0 0 16,1 1 0-16,0 0 0 0,2-1 0 0,2 0 0 15,1-2 0-15,2 0 0 0,0-2 0 0,-3-8 0 16,6 7 0-16,-1-1 0 0,1-1 176 0,-6-5-48 16,8 5 0-16,-8-5 0 0,10 3-128 0,-10-3 0 15,10 0 0-15,0 2 0 0,-10-2 128 0,9 2 0 16,1-3 0-16,-10 1 0 0,9-6 0 0,-1 0 0 16,1 0 0-16,-3 1 0 0,0-1 80 0,0-2 16 0,0 0 0 15,-2-4 0-15,0 0 16 0,-1 0 0 0,1-1 0 0,0-2 0 16,-1-2-112-16,-1 1 0 0,0-2-128 0,-4 3 192 15,2 0-48-15,0 2-16 0,-1-1 0 0,1 4 0 16,-1 2-128-16,1 8 0 0,-3-8 0 0,3 8 0 16,-5-5 0-16,5 5 0 0,-9 0 0 0,1 1-176 15,-1 1 176-15,0 1-128 0,-1 2 128 0,-2 2-128 16,1-2 128-16,-1 1 0 0,1 3 0 0,0 0-128 16,-1 1 128-16,1 1 0 0,-1-5 0 0,2 4 0 15,1-2 0-15,2 2 144 0,1-1-144 0,2 1 160 16,4-10-32-16,-2 11-128 0,-1 1 192 0,0-2-64 15,4 0-128-15,1 0 0 0,-1-1 0 0,-1 0 0 0,0 2 0 16,0-11 0-16,4 8 0 0,1-1 0 0,1-1 0 16,1-1 0-16,0 1 0 0,-7-6 0 0,0 0 0 0,9 0 160 15,-9 0-160-15,10-2 160 0,-1-2-32 0,-1 1-128 16,-8 3 192-16,9-7-64 0,-4-1-128 0,2 1 160 16,-3 0-160-16,1-2 160 0,-2 1-160 0,1 0 0 15,-3 0 144-15,2 0-144 0,1 0 0 0,-2-4 128 16,-2 2-128-16,0 1 0 0,0 9 0 0,0 0 0 15,0-7 0-15,0 7 0 0,-1-7 0 0,1 7 0 16,0 0 0-16,-8-1 0 0,2 2 0 0,-1 3 0 16,0 0 0-16,0 0-128 0,-2-2 128 0,1 0 0 15,1 2 0-15,7-4-128 0,-8 6 128 0,0-2 0 16,-2 1 0-16,10-5 0 0,0 0 0 0,-8 3 0 16,-1 0 0-16,9-3 128 0,0 0-128 0,0 0 0 15,0 0 0-15,0 0 128 0,0 0-128 0,0 0 0 0,0 0 0 16,0 0 0-16,0 0 0 0,8 4 0 0,-8-4 0 0,12 2 0 15,-3-2 0-15,0 0-160 0,-9 0 160 0,10-2 0 16,-2 0 0-16,-8 2 0 0,9-6 0 0,-3 0 0 16,-6 6 0-16,0 0 0 0,0 0 0 0,0 0 144 15,7-8-144-15,-4 0 192 0,-3 8-192 0,0 0 192 16,0 0-32-16,0-10 0 0,0 0 0 0,-3 1 0 16,3 9-160-16,-3-8 160 0,-1 3-160 0,4 5 160 15,0 0-160-15,-5-7 0 0,1-1 0 0,4 8 0 16,-7-5 0-16,7 5 0 0,0 0 0 0,-7-9 0 15,0 4 176-15,2 1-48 0,5 4-128 0,-8-2 192 16,8 2-64-16,-8 0-128 0,8 0 176 0,-10 1-176 0,1 0 144 16,-1 0-144-16,2 2 0 0,8-3 144 0,0 0-16 15,-7 4-128-15,1 1 192 0,6-5-64 0,-10 5-128 0,2-3 128 16,8-2-128-16,-8 3 128 0,2 4-128 0,6-7 0 16,0 0 0-16,-9 3 0 0,0 0 0 0,9-3 0 15,0 0 128-15,-7 5-128 0,7-5 0 0,-7 5 0 16,7-5 0-16,0 0 0 15,-6 7-672-15,6-7-160 0,-3 9-48 0,1 0 0 16,-1 0-2768-16,3 3-576 0</inkml:trace>
  <inkml:trace contextRef="#ctx0" brushRef="#br2" timeOffset="10">10543 9028 11967 0,'0'0'528'0,"0"0"112"0,0 0-512 0,0 0-128 0,-9 4 0 0,9-4 0 15,-8 5 4480-15,8-5 880 0,-8 6 160 0,1-1 48 16,7-5-4096-16,0 0-800 0,0 0-160 0,-8 1-48 16,0-1-80-16,8 0 0 0,0 0-16 0,0 0 0 0,-8-1-176 15,0-1-48-15,0 2 0 0,0 2 0 16,1-2-144-16,-2 4 0 0,-1 0 0 0,-2 0 0 0,1 0-192 0,-1 4 192 16,-1-1-160-16,0 1 160 0,1 2 0 0,0 1 0 15,2 0 0-15,0-1 0 0,1 1 0 0,2-3 0 16,2 2 208-16,-1-1-64 15,2 5 64-15,2-2 16 0,2-12 0 0,-3 12 0 0,3-12-80 0,3 8-16 16,-3-8 0-16,0 0 0 0,6 11 64 0,2-4 16 16,-8-7 0-16,14 7 0 0,-4-7-48 0,0 2-16 15,2 1 0-15,-1-3 0 0,2-5 48 0,0-1 0 16,-2-3 0-16,2 1 0 0,2 4 128 0,-1-5 16 16,-1 1 16-16,-2-1 0 0,-1-1 32 0,-2-1 16 15,-1 2 0-15,0 2 0 0,1-1-160 0,-8 8-48 16,0 0 0-16,7-9 0 0,-1 1-192 0,-6 8 128 0,4-11-128 15,-4 11 0-15,0 0 192 0,0 0-64 0,-2-9-128 0,2 9 192 16,0 0-64-16,-10-1-128 0,-1 1 176 16,-1 1-176-16,-3 2 0 0,2 2 0 0,-2 1 0 0,-2 2 0 15,1 2 0-15,4-2 0 0,0 1 0 0,1 0 0 16,1 0 0-16,2-1 0 0,2-1 0 0,6-7 0 16,0 0 176-16,0 0-32 0,0 0 0 0,0 0 0 15,0 0 0-15,0 9 0 0,0-9 0 0,0 0 0 16,0 0-144-16,0 0 0 0,9 2 0 0,0-2 0 15,2-2 0-15,-11 2 192 0,8-5-64 0,0-1 0 16,1 0 96-16,-3-1 16 0,1-1 0 0,-1-2 0 16,-2 1-48-16,-1 1 0 0,0-4 0 0,2 0 0 0,1 4 16 15,-2-2 0-15,1-2 0 0,-1 1 0 16,-2-1-208-16,0 0 144 0,2 3-144 0,0-2 128 0,-3 4-128 16,1 1 0-16,-1-2 0 0,-1 8 0 0,0 0 0 15,0 0-144-15,0 0 144 0,0 0-160 0,0 0 160 0,0 0 0 16,-8-4 0-16,8 4 0 0,-8 4 0 0,-1 0 0 15,0 0 0-15,0-1 128 0,0 2-128 0,0 0 192 16,-1 1-64-16,2 0 0 0,0 0 80 0,8-6 32 16,-8 5 0-16,8-5 0 0,-8 9 16 0,8-9 0 15,0 0 0-15,-6 6 0 0,6-6-256 0,-4 8 128 16,4-8-128-16,0 0 0 0,-1 11 0 0,1-11 0 16,0 11 0-16,1-2 0 0,-1-9 0 0,0 0 0 15,2 10 0-15,0 1 0 0,0 0 0 0,-2-11 0 16,0 0-128-16,-1 8 128 0,0 4-176 0,1-3 32 15,0-9 0-15,0 0 0 16,0 0-1008-16,0 0-208 0,0 0-48 0,0 0 0 16,3 9-2368-16,-3-9-496 0</inkml:trace>
  <inkml:trace contextRef="#ctx0" brushRef="#br2" timeOffset="11">14452 10627 6447 0,'0'0'576'0,"0"0"-576"0,0 0 0 0,0 0 0 0,0 0 4768 0,0 0 848 0,7-5 160 0,-7 5 48 16,0 0-3776-16,8-3-768 0,-8 3-128 0,0 0-48 16,0 0-736-16,0 0-160 0,0 0-16 0,0 0-16 15,5-7-176-15,-5 7 0 16,0 0 0-16,0 0 0 0,0 0 0 0,0 0 0 0,0 0-144 0,0 0 144 15,-11-1 0-15,2 1 0 0,1 1 192 0,-2 5-48 16,2-2 192-16,-1 2 48 0,-1 1 0 0,2 2 0 16,0 1 48-16,0 1 16 0,1 0 0 0,-1 0 0 15,0 2-144-15,0 1-32 0,-1 2 0 0,1 0 0 16,0 1-112-16,3-2-32 0,-2-2 0 0,4 0 0 0,-1-1-128 16,3-2 128-16,-2 0-128 0,0-2 128 0,3-8-128 15,0 0 0-15,4 8 144 0,-4-8-144 0,7 7 176 0,3-4-48 16,-1-3 0-16,2-3 0 0,0-1 64 0,0-2 0 15,2 0 0-15,-2-3 0 0,1 1 128 0,-2-1 16 16,1-2 16-16,0 0 0 0,-2 2 0 0,-1-2 0 16,-1-1 0-16,-2 2 0 0,0 1 32 0,-1 2 16 15,-4 7 0-15,2-10 0 0,0-1-176 0,-2 4-32 16,0 7-16-16,0 0 0 0,-1-9-176 0,1 9 0 16,0 0 0-16,0 0 0 0,-2-8 0 0,2 8 0 15,0 0 144-15,0 0-144 0,0 0 144 0,0 0-144 16,0 0 192-16,0 0-192 0,0 0 160 0,0 0-160 15,-8 6 128-15,8-6-128 0,-6 5 0 0,2 3 0 16,4-8 0-16,-2 13 0 0,0-5-128 0,1 1 128 0,1 1 0 16,0-10 0-16,1 9 0 0,-1-9 0 0,3 9 0 15,-3-9 0-15,0 0 0 0,8 6 0 0,-8-6 0 0,12 1 0 16,-2-2 160-16,1-3 48 0,-2-2 16 0,2-2 0 16,-3-1-224-16,2-1 0 0,-1-3 0 0,-1 2 0 15,-1 0 160-15,0-4-160 0,0-1 160 0,-1 4-160 16,-2-2 176-16,0 4-176 0,-2-2 192 0,-2 3-192 15,0 1 240-15,0 8-64 0,-2-7-16 0,2 7 0 16,0 0-160-16,-7-5 0 0,-1 2 0 0,0 2 0 16,-1 1 0-16,-1 4 0 0,0-2 0 0,0 1 0 15,-1 1 0-15,-1 0 0 0,1 0 176 0,-1 3-176 16,1-2 288-16,-1 4-32 0,1-3-16 0,-1 4 0 16,0-2 32-16,-2 0 16 0,2-1 0 0,-1 1 0 0,1 1-48 15,1 1-16-15,-2-2 0 0,2 1 0 0,0-1-224 16,1-1 144-16,0-1-144 0,3-1 128 0,7-5-128 0,-5 7 0 15,5-7 0-15,0 0 0 0,0 0 0 0,0 0 0 16,0 0 0-16,0 0 0 16,0 0-608-16,0 0-48 0,0 0-16 0,0 0 0 15,2-10-1536-15,5 2-304 16,4 2-64-16,3 2-16 0,-2 0-688 0,2 3-144 0,6 1-32 0,-2 8 0 16</inkml:trace>
  <inkml:trace contextRef="#ctx0" brushRef="#br2" timeOffset="12">15474 10954 23727 0,'0'0'1040'0,"0"0"240"0,0 0-1024 0,0 0-256 16,0 0 0-16,0 0 0 0,-1-7 768 0,1 7 128 15,0 0 0-15,0 0 16 0,0 0-640 0,0 0-128 0,-6-5-16 0,6 5-128 16,0 0 160-16,0 0-160 0,0 0 128 0,0 0-128 16,0 0 384-16,-3-6-16 0,3 6 0 0,0 0 0 15,0 0 352-15,0 0 80 0,0 0 16 0,0 0 0 16,0 0-48-16,0 0-16 0,-8 1 0 0,8-1 0 15,-9 7-320-15,1 3-64 0,-2-2-16 0,1 0 0 16,1-1-352-16,1 2 144 0,1-2-144 0,1 0 0 16,5-7 256-16,-5 7-64 0,0 2-16 0,2-3 0 15,3-6-176-15,0 0 160 0,0 0-160 0,0 0 160 16,0 10-160-16,0-10 0 0,1 9 0 0,-1-9 0 16,4 9 0-16,-4-9 0 0,0 0 0 0,7 11 0 15,-3-3 0-15,1 0 0 0,-5-8 0 0,0 0 0 0,0 0 0 16,0 0 0-16,7 6 144 0,-7-6-144 0,8 6 272 0,-8-6-16 15,0 0 0-15,11-2 0 0,0-2 800 0,-2 1 160 16,1-4 16-16,-2 0 16 0,0-1-1248 0,0 0-320 16,0-2-16-16,0 1-16 0,-2 0 352 0,-1 0 208 15,0 3-16-15,-5 6-16 0,5-10-176 0,-2 3 0 16,-3 7 144-16,2-8-144 0,-2 8 0 0,0-8 144 16,-1 3-144-16,1 5 0 0,0 0 320 0,0 0-32 15,-7-3-16-15,7 3 0 0,-8 0-272 0,0 3 0 16,-2-2-208-16,2 3 80 0,1 3 128 0,-1 0 0 15,0 1 0-15,0 3-128 0,0-3 128 0,0 2 0 16,0 0-144-16,2 0 144 0,2-3 0 0,-1 1 0 16,2-2 0-16,-1 1 0 0,4-7 0 0,-4 10 0 15,4-10 0-15,-4 8 128 0,4-8-128 0,0 0 0 16,-2 9 144-16,2-9-144 0,0 0 0 0,0 0 0 16,0 0 0-16,0 0 0 0,10 3 0 0,-1-4 0 15,-1-3 0-15,2-1 128 0,-1 1-128 0,-1-5 144 0,1-2-144 0,-1 0 160 16,0 0-32-16,0 1-128 0,-3-1 192 0,1 3-64 15,-1-2-128-15,-2 1 160 0,0 0-160 0,-1 1 160 16,0 1-16-16,-2 7 0 0,1-6 0 0,-1 6 0 16,0 0-144-16,0 0 0 0,0 0 0 0,-4-7 128 15,4 7-128-15,-9 0 0 0,-1 0-160 0,1 4 160 16,1 0-208-16,0 0 48 0,-2 0 16 0,0 0 0 16,0 0 144-16,0 3 0 0,0-1 0 0,1-1 0 15,1 1 0-15,0 0 0 0,-2 0 0 0,2-1 0 16,1 1 224-16,1 0-32 0,0 0 0 0,6-6 0 15,-4 9-192-15,0-2 0 0,4-7 0 0,0 0 0 0,0 0 0 16,3 8 0-16,-3-8 0 0,0 0 0 0,11 8 304 0,2-7 16 16,0-2 0-16,1-1 0 0,-1-1-144 15,0-3-32-15,1 1 0 0,2 1 0 0,-1-3-144 0,0-1 160 16,-2 0-160-16,0-1 160 0,0 2-160 0,-2-3 0 16,0 1 144-16,-2 0-144 0,1 1 0 0,-4 1 144 15,0 1-144-15,-1-1 0 0,-2-1 176 0,0 1-176 16,-3 7 160-16,2-5-160 0,-2 5 256 0,0 0-32 15,-4-6-16-15,4 6 0 0,-5-5-16 0,5 5 0 16,-8-2 0-16,0 2 0 0,-2 1-192 0,1 3 0 16,1-1-192-16,0 2 192 0,-1 0 0 0,0 0 0 15,0 1 0-15,0 1 0 0,0 0 0 0,-1 1 0 16,-2-2 0-16,2 3 0 0,-2-1-288 0,1-1 48 0,-1 1 16 16,0-2-13968-16,-3-3-2784 15</inkml:trace>
  <inkml:trace contextRef="#ctx0" brushRef="#br3" timeOffset="13">6880 9167 10815 0,'0'0'480'0,"0"0"96"0,0 0-448 0,0 0-128 16,0 0 0-16,0 0 0 0,0 0 240 0,0 0 16 16,0 0 16-16,0 0 0 0,0 0 240 0,0 0 32 15,0 0 16-15,0 0 0 0,0 0-112 0,0 0 0 16,0 0-16-16,0 0 0 0,-4-6-144 0,4 6-32 15,-3-13 0-15,2 2 0 0,2 0 272 0,0 1 48 16,1 0 16-16,2 1 0 0,-3 2-240 0,3-1-48 16,0-2-16-16,-1 2 0 0,1 0-96 0,-1 0-32 15,-1 0 0-15,2 0 0 0,-1-1 0 0,1 1 0 16,-2 0 0-16,0 0 0 0,1-1 96 0,-1-1 0 16,2 2 16-16,-2 0 0 0,-1-2 320 0,0 1 64 0,0-1 16 15,2 1 0-15,0-1-240 0,-1 0-48 0,2 1-16 0,0 0 0 16,1-1-240-16,1 0-128 0,1-1 160 0,0-3-160 15,-1 1 128-15,1-4-128 0,1 0 0 0,-1 2 0 16,1 0 0-16,-1 1 0 0,-2-1 0 0,2 1 0 16,1 1 128-16,-1 1-128 0,0 4 0 0,-2-2 0 15,-1 2 128-15,2 3-128 0,-6 5 0 0,4-10 0 16,-2 2 0-16,1 0 128 0,4 0-128 0,-3 1 0 16,0 1 128-16,2-1-128 0,-2-3 176 0,0 2-176 15,-2-1 288-15,1-1-48 0,0 1-16 0,0-1 0 16,3 1-64-16,-2-2-16 0,-1 0 0 0,0 0 0 15,2 0-144-15,-3 2 128 0,0-1-128 0,0 2 128 0,2 3 0 0,-4 5-128 16,1-10 192-16,3 4-64 0,-1 0 48 0,-3 6 0 16,0 0 0-16,4-7 0 0,-1 0 16 0,-2 0 16 15,0-2 0-15,2 1 0 0,-3 8 80 16,3-11 16-16,-3-1 0 0,0 1 0 0,1 2 0 0,-1-2 0 16,0 2 0-16,2 0 0 0,0 0-112 0,-1-1 0 15,-1 1-16-15,2 1 0 0,-2-3-176 0,-2 0 0 16,1-4 0-16,-1 2 128 0,0 3-128 0,-1-1 0 15,-1 0 144-15,2 0-144 0,-2 2 128 0,1 0-128 16,-4-1 160-16,3 0-160 0,-1 0 320 0,1-2-48 16,-1-1 0-16,0 3 0 0,2 1-32 0,-1-3-16 15,-1 3 0-15,1-2 0 0,2 0-64 0,-3 0-16 16,-2 1 0-16,2 0 0 0,-2 0-144 0,2 0 160 16,-1-3-160-16,1 3 160 0,-2 0-160 0,-1 1 160 0,-2-4-160 0,1 3 160 15,1 1-160-15,0-3 128 0,-1 1-128 0,1 2 128 16,0-3-128-16,0 1 0 0,3 1 0 0,-2-2 128 15,-1 1-128-15,-1-1 0 0,1 0 0 0,1-2 0 16,-1 5 192-16,2-3-64 0,-2-2 0 0,1 2 0 16,-1 2 80-16,1 1 16 0,0-2 0 0,0 2 0 15,-1-2-32-15,1 1 0 0,-1 2 0 0,1 0 0 16,1 1-64-16,0-1-128 0,0-2 176 0,0 2-176 16,0 2 128-16,0-5-128 0,-1 1 0 0,2 2 0 15,-2-3 0-15,2 0 0 0,-2 0 0 0,0-1 0 16,-1 0 0-16,1 0 0 0,-1-2 0 0,0-1 0 15,-2 0 0-15,2 1 0 0,-1 1 0 0,1 0 0 16,1-1 0-16,-1 1 0 0,-2 1 0 0,4-1 0 16,0 4 128-16,0-2-128 0,0 0 0 0,2 1 0 0,-1-3 0 0,0 2 0 15,1-2 0-15,0 0 0 0,1 1 0 0,-1-1 0 16,1 0 0-16,-2 1 0 0,0 0 0 0,1-1 0 16,2 2 0-16,1-1 0 0,-2-1 0 0,2 0 0 15,1 1 0-15,0-1 0 0,-3 1 0 0,3 0 0 16,0 1 0-16,0 0 0 0,-1 2 0 0,1-2 0 15,0-1 0-15,0 3 0 0,0 0 0 0,0 1 0 16,0 0 0-16,1-2 0 0,-1 1 0 0,2 1 0 16,-4-2 0-16,5 2 0 0,1 1 0 0,-3-1 0 15,2 0 0-15,0 1 0 0,-3 7 0 0,5-8 0 16,1 0 0-16,-1 3 0 0,-2-1 0 0,-3 6 0 16,4-8 0-16,0 1 0 0,2 1 0 0,-6 6 0 15,7-6 0-15,-7 6 0 0,0 0 0 0,9-5 0 16,0-1 0-16,-9 6 0 0,8-2 0 0,-8 2 0 0,7-6 0 0,-7 6 0 15,12-2 0-15,-2 0 0 0,-2-2 0 0,-8 4 0 16,9-3 0-16,-1-1-144 0,-1 0 144 0,0 0 0 16,1 1 0-16,-1-3 0 0,0 0 0 0,1 2 0 15,-8 4 0-15,8-1 0 0,-8 1 0 0,9-3 0 16,0 0 0-16,-9 3 0 0,8-4 0 0,-8 4 0 16,9-4 0-16,-2 0 0 0,0 0 0 0,-7 4 0 15,8-4 0-15,-8 4 0 0,7-4 0 0,-1-1 0 16,-6 5 0-16,7-6 0 0,-7 6 0 0,7-5 0 15,1-1 0-15,-3 2 0 0,-5 4 0 0,7-6 128 16,-7 6-128-16,8-5 0 0,-8 5 0 0,10-4 0 16,-3-1 0-16,1 1 0 0,-1 0 0 0,-1 2 0 0,-6 2 0 15,9-2 0-15,-9 2 0 0,10-4 0 0,-2 0 0 16,1 0 0-16,-9 4 0 0,9-3 0 0,-9 3 0 0,8-4 0 16,-8 4 0-16,10-3 0 0,-2 0 0 0,-8 3 0 15,0 0 0-15,9-5 0 0,1 2 0 16,-1-1 0-16,-2 1 128 0,-7 3-128 0,10-2 0 0,-2-1 128 15,-8 3-128-15,12-3 0 0,0-2 0 0,-1 1 0 16,-11 4 0-16,9-4 128 0,1-2-128 0,-1 4 0 16,-1-2 0-16,1 0 0 0,-1 1 0 0,0-1 0 15,-1 0 0-15,-7 4 0 0,6-5 0 0,-6 5 0 16,10-6 0-16,-2 0 128 0,-1 2-128 0,0-1 0 16,-2 1 0-16,2-2 0 0,0 2 0 0,1-1 144 15,-1-2-144-15,-1-1 0 0,0 1 192 0,-1 0-192 16,2-1 192-16,-2 1-192 0,2-1 192 0,-1 2-192 0,-1-1 192 15,-1-3-192-15,1 2 128 0,1-3-128 0,-2 2 0 0,1 1 0 16,-2-2 144-16,2 2-144 0,0 1 0 0,-1-2 144 16,1 1-144-16,-1 0 0 0,0-1 0 0,0 1 0 15,2 0 0-15,-2-3 0 0,0 2 0 0,1 1 128 16,1-2-128-16,-1 2 0 0,2-1 0 0,-2-1 128 16,0-2 16-16,0 0 0 0,-2-1 0 0,2 3 0 15,-1 0 0-15,1 2 0 0,1-2 0 0,-3 0 0 16,-1-2-144-16,2 2 192 0,-1-1-192 0,1 2 192 15,-1 1-192-15,1-3 0 0,0 2 0 0,-1-1 0 16,-1-1 0-16,1 1 128 0,-1-2-128 0,0 1 0 16,0 2 0-16,0-2 0 0,1-1 128 0,0 4-128 15,-3-3 0-15,0 3 0 0,0 0 0 0,0-3 0 16,1 1 0-16,-1 1 128 0,0 1-128 0,0-3 0 0,0 0 0 0,0 1 0 16,0 1 128-16,1-1-128 0,0 1 0 0,0-1 0 15,-1 2 0-15,1-1 0 0,2-1 0 0,0 0 0 16,1-1 0-16,-2 1 0 0,0-2 0 0,0 0 0 15,1-3 0-15,-1 0 0 0,0-3 0 0,0 1 128 16,-2 0-128-16,-2 0 0 0,1 2 0 0,0-3 0 16,0 2 0-16,0 0 0 15,-2 0-1488-15,1 1-176 0,0 1-48 0,0 3-15472 0</inkml:trace>
  <inkml:trace contextRef="#ctx0" brushRef="#br3" timeOffset="14">4754 8468 15135 0,'0'0'672'0,"0"0"144"0,0 11-656 0,0-1-160 0,2 1 0 0,-1 0 0 15,0 2 656-15,-1 0 112 0,-1-4 0 0,1 0 16 16,0-9-576-16,0 0-208 0,0 0 144 0,0 0-144 15,0 0 416-15,0 0 0 0,0 0 0 0,0 0 0 16,0 0 352-16,0 0 80 0,-7-6 16 0,7 6 0 16,-5-9 96-16,5 9 32 0,0-9 0 0,3-1 0 15,-1-1-352-15,2 1-80 0,2-1-16 0,2 1 0 16,-3-1-288-16,1 0-48 0,1-1-16 0,-1-4 0 16,1-1-192-16,0 1 144 0,0 0-144 0,1-3 128 15,-3-2 64-15,1 0 0 0,-1 0 0 0,-1-1 0 16,1 0 64-16,-2-2 0 0,0 2 16 0,1 4 0 15,1-4 112-15,-2 3 32 0,1 0 0 0,-1 2 0 0,-2 2-176 16,3 0-48-16,-1 0 0 0,0 3 0 0,-1 2-64 16,1-2 0-16,0 0-128 0,1 0 192 0,-3 2-48 15,3 2-16-15,2 0 0 0,-2 1 0 0,-2-3 80 0,1 1 16 16,0-2 0-16,0 3 0 0,-3 8-80 0,4-9-16 16,-1-1 0-16,-1-2 0 0,1-3 0 0,-1 3 0 15,-1 3 0-15,1 0 0 0,1-3-128 0,-2 3 160 16,-2 0-160-16,0 1 160 0,1-1-160 0,0-1 0 15,0 2 0-15,0 8 0 0,1-11 0 0,-1 3 0 16,0 1 0-16,-1 1 0 0,-1-5 160 0,1 3-160 16,1 0 192-16,-1-2-192 0,-1 2 384 0,-1 0-16 15,1-3-16-15,0-1 0 0,1-1-160 0,-2 4-48 16,-1-3 0-16,-1 0 0 0,2-1-16 0,-2 1-128 16,-1 0 192-16,2 0-64 0,0 1 16 0,0-1 0 0,-3-1 0 15,2 1 0-15,1 0-144 0,-3 0 192 0,-1-2-192 0,0 1 192 16,0 0-192-16,1 0 128 0,1 1-128 0,0-2 128 15,-5 3-128-15,3-1 192 0,0 1-192 0,0 1 192 16,-1-1-32-16,1 1 0 0,-1-2 0 16,1 0 0-16,-1-3-32 0,0-1 0 0,-1 1 0 0,4 0 0 15,0-3-128-15,-2 2 128 0,-1-2-128 0,0 1 128 16,4-1-128-16,-2 0 0 0,-2 1 0 0,1 0 0 16,-1 1 0-16,3 1 0 0,0 0 0 0,1 0 0 15,-1-1 0-15,1 2 0 0,2 0 0 0,-2 2 0 16,1-1 0-16,2 2 0 0,4-3 0 0,-2 1 0 15,-2 0 0-15,0-1 0 0,-1 2 0 0,2-1 0 16,-2-5 0-16,2 2 0 0,-1-2 0 0,2 2 0 16,0 1-128-16,-1 1 128 0,1 2 0 0,3-1 0 0,1 0 0 15,-3 1 0-15,1 1 0 0,1 2 0 0,3 2 0 0,-1-2-144 16,-5 9 144-16,4-9 0 0,1 1 0 0,-5 8 0 16,6-8 0-16,-6 8 0 0,2-8 0 0,-2 8 0 15,7-8 0-15,-2 1 0 0,-5 7 0 0,3-7 0 16,3-1 0-16,-2 0 0 0,-2 0 0 0,-2 8 128 15,5-8-128-15,2 0 0 0,-2 0 0 0,-5 8 128 16,0 0-128-16,5-9 0 0,1 1 0 0,1 0 0 16,0 2 0-16,-1 1 0 0,1 1 0 0,1-1 0 15,-8 5 0-15,11-4 0 0,-1 0 0 0,1 2 0 16,-2 0 128-16,-1-1-128 0,-1 2 0 0,1-2 0 0,2 1 0 16,-1 1 0-16,-9 1 0 0,9-2 0 0,0 0 0 15,0-1 0-15,-1-1 0 0,2 2 0 0,-2-4 0 0,0 5 0 16,-1-5 0-16,2 4 128 0,-2-2-128 0,1-2 0 15,0 1 0-15,1 1 0 0,-3 0 128 0,2 2-128 16,-8 2 0-16,11 0 0 0,-1 0 0 0,-10 0 0 16,11 0 0-16,-11 0 0 0,9 1 0 0,-9-1 0 15,11 3 0-15,-2 1 0 0,-9-4 0 0,10 3 0 16,-10-3 0-16,12 3 128 0,-2-1-128 0,-1-1 0 16,-9-1 0-16,12 4 128 0,-2-3-128 0,-10-1 0 15,13 1 144-15,-3-1-144 0,-1 0 128 0,1 0-128 16,2 0 160-16,-2 0-160 0,-10 0 192 0,14 0-192 15,4 0 128-15,-4 0-128 0,-14 0 0 0,0 0 0 16,11-2 0-16,1-2 128 0,-2 3-128 0,0-1 0 16,1-3 128-16,-2 0-128 0,1 1 0 0,-2-1 0 15,0 1 144-15,0 1-16 0,0-2-128 0,3 1 192 0,-3 2-192 0,2-2 0 16,-2 0 0-16,0 0-160 0,0 0 160 0,0-1 0 16,-1-5 0-16,0 3 0 0,0-1 0 0,-2 0 0 15,2-3 0-15,1 0 0 0,-1 1 144 0,0-1-144 16,-2-1 192-16,1-1-192 0,0 0 192 0,0 1-192 15,-2-1 192-15,2 0-192 0,1 1 224 0,-1-2-64 16,-1 1-16-16,2 0 0 0,-3 0-144 0,0 1 160 16,1-1-160-16,0 0 160 0,0-1-160 0,-2 1 160 15,2-2-160-15,0 0 160 0,0-1-160 0,0 2 0 16,-1-4 144-16,1 2-144 0,0-3 0 0,-1 2 128 16,0-2-128-16,0-1 0 0,1 0 144 0,-2-1-144 15,0 0 192-15,2 1-192 0,-1-1 176 0,0 1-176 0,-1 2 160 16,1-2-160-16,0 2 144 0,0-3-144 0,-2 2 128 15,1-3-128-15,0 2 0 0,0-1 0 0,2 0 128 0,-1 0-128 16,0 0 0-16,-1-1 0 0,2-2 0 0,0-1 0 16,-2 1 0-16,0 2 0 0,2 2 0 0,0-3 0 15,-1 1 0-15,0 2 0 0,-1-2 0 0,1 1 0 16,0 1 0-16,-3 3 128 0,1 2-128 0,0 2 0 16,1 0 0-16,-2 3 0 0,-2 1-144 0,1 9 144 15,-4-5-3008 1,-4 2-512-16</inkml:trace>
  <inkml:trace contextRef="#ctx0" brushRef="#br3" timeOffset="15">9753 10467 15135 0,'0'0'672'0,"0"0"144"0,-3 10-656 0,-2-2-160 0,5-8 0 0,-5 8 0 0,5-8 512 15,-4 8 64-15,4-8 0 0,-6 8 16 16,6-8-416-16,-6 8-176 0,6-8 128 0,-4 9-128 0,4-9 464 0,-7 7 16 15,7-7 0-15,-7 7 0 0,7-7 432 0,-6 6 96 16,6-6 16-16,0 0 0 0,0 0-576 0,0 0-128 16,0 0 0-16,0 0-16 0,-7 5-112 0,7-5-32 15,0 0 0-15,0 0 0 0,0 0 128 0,0 0 32 16,0 0 0-16,-9 0 0 0,1 0 48 0,8 0 16 16,-9-1 0-16,9 1 0 0,0 0 16 0,0 0 16 15,-6-6 0-15,6 6 0 0,-5-5 48 0,5 5 16 16,0 0 0-16,-3-8 0 0,3 8-160 0,0-7-16 15,2-4-16-15,-2 11 0 0,2-10-112 0,2 0-32 16,0 2 0-16,1-2 0 0,-1 1 48 0,-1-1 16 0,0 1 0 0,2-2 0 16,0 1-32-16,-1-2-16 0,1 1 0 15,-1-1 0-15,1 1-160 0,0-1 0 0,-1 0 144 0,1 0-144 16,-1-3 0-16,2 0 144 0,-3-1-144 0,2 0 0 16,-1-1 128-16,2 5-128 0,0 0 0 0,1 2 0 15,-2-1 0-15,2-1 0 0,0 3 0 0,0-1 0 16,-1 1 144-16,0 1-144 0,-2 1 0 0,3-1 144 15,-1 1 48-15,1-3 0 0,0 2 0 0,0 0 0 16,-3 0-16-16,0 0 0 0,0 0 0 0,0 0 0 16,0-2-48-16,-2 2 0 0,0-1 0 0,2 1 0 15,-1-1-128-15,1 2 192 0,-1-2-192 0,-3 9 192 16,4-9-192-16,-2 0 0 0,3 1 144 0,-5 8-144 16,0 0 0-16,4-8 0 0,3 1 0 0,-7 7 0 0,5-8 0 0,-5 8 144 15,4-11-144-15,0 3 0 0,-1 0 256 16,0 0-64-16,-2-3-16 0,0 3 0 0,1-2 16 0,-1 1 16 15,-1-2 0-15,3 2 0 0,1-2-80 0,-3 0-128 16,-1 2 176-16,0-2-176 0,3 0 128 0,1 0-128 16,-1 3 0-16,1 0 0 0,-3-2 128 0,0 3-128 15,-1 7 0-15,1-8 0 0,0-2 0 0,1 1 0 16,3 1 0-16,-3-1 0 0,1-1 0 0,-2 2 0 16,2 0 0-16,0 0 0 0,-1 0 128 0,-2-2-128 15,-1 1 144-15,1-1-144 0,1 2 256 0,-1 8-32 16,-1-9-16-16,1-1 0 0,2-1-208 0,-2 2 144 15,-2 1-144-15,2-2 128 0,3 1-128 0,-1 1 128 16,0 0-128-16,-1 0 128 0,-1-1-128 0,0 1 0 16,0-2 144-16,0 1-144 0,-3 0 0 0,2-1 144 0,0 1-144 15,0-2 0-15,0 0 128 0,0 1-128 0,-3-2 0 0,3 1 0 16,1-1 128-16,-2 0-128 0,0 1 0 0,-2-2 0 16,-1-2 0-16,1 1 0 0,0 1 0 0,0 0 0 15,3-1 128-15,-2 0-128 0,2-1 0 0,-2 0 0 16,-2 0 144-16,1 0-144 0,-3-1 0 0,4 0 144 15,-1-2-144-15,1 0 0 0,-2 0 0 0,2 1 0 16,-2-1 0-16,3 4 0 0,-2-5 0 0,1 2 0 16,-2 2 0-16,1 1 0 0,-1-5 128 0,1 2-128 15,0 4 0-15,1-2 0 0,-2-1 0 0,2-1 0 16,0 0 0-16,0 1 0 0,1 1 0 0,-2 0 0 16,1-3 0-16,-1 1 0 0,1-1 0 0,2-1 0 0,-2 1 0 15,2 0 0-15,-1 0 0 0,1-1 0 0,-1-2 0 16,0 1 0-16,-2 1 0 0,4-1 0 0,0 1 0 15,0 0 0-15,-2 1 0 0,2 2 0 0,-1-3 0 0,1 1 0 16,1 2 0-16,1 0 0 0,-2 1 0 0,1 0 0 16,2 1 0-16,-1 2 0 0,0 1 0 0,1 0 0 15,-1-3 0-15,1 3 0 0,2-1 0 0,0 2 0 16,0-1 0-16,0 0 0 0,0 2 0 0,1-1 0 16,0 1 0-16,-1-1 0 0,1 0 0 0,0 1 0 15,-3 1 0-15,-3 8 0 0,7-6 0 0,0 1 0 16,1 1-144-16,-8 4 144 0,5-6 0 0,-5 6 0 15,11-5 0-15,-1 4 0 0,0 1 0 0,-10 0-128 16,0 0 128-16,11 0 0 0,-3 1 0 0,3 2 0 16,0 0 0-16,-1 2 0 0,0-2 0 0,1 3 0 0,1 1 0 0,1 0 0 15,-2 0 0-15,1-3 0 16,-2 2 0-16,3 2 0 0,2 0 0 0,-3-1 0 0,-3-1 128 0,2 0-128 16,1-1 0-16,-3 1 0 0,0-1 0 0,0-1 0 15,1-4 0-15,1 3 0 0,-3 0 0 0,0-1 0 16,-8-2 0-16,10 4 0 0,-10-4 0 0,10 4 0 15,0-4 0-15,-10 0 0 0,9-4 0 0,2 0 0 16,-1 2 0-16,-1-4 0 0,-1 2 0 0,2 0 0 16,-2-1 0-16,-8 5 128 0,9-3-128 0,4-1 0 15,-1 0 0-15,0-2 0 0,-12 6 0 0,12-2 0 16,0-2 0-16,-1-1 0 0,-1-1 0 0,0 0 0 16,0 4 0-16,-2-2 0 0,3 0 128 0,-3-1-128 15,-8 5 0-15,6-6 0 0,0 0 0 0,1-3 0 16,2-1 128-16,0 1-128 0,-1 1 0 0,-1-2 0 0,2 1 0 15,-2 0 128-15,1 1-128 0,2 0 0 0,0 0 0 0,1 0 0 16,-2 1 0-16,1 1 0 0,1-1 0 0,0-1 0 16,-1 1 0-16,-1-4 0 0,0 1 0 0,-1 1 0 15,-1-2 0-15,1 2 0 0,-1-4 128 0,0 1 0 16,-1 1-128-16,0 1 192 0,0 0 0 0,0-1-16 16,0-1 0-16,0 1 0 0,0-1-176 0,0 2 0 15,0-1 144-15,0 1-144 0,-2 2 0 0,1-3 0 16,-1-1 0-16,1-1 128 0,-2-1-128 0,1-1 0 15,-1-2 0-15,1 2 0 0,-1-1 128 0,0 1-128 16,-2 0 128-16,2-1-128 0,-2-2 176 0,2 1-48 16,-2-4 0-16,0 3 0 0,1 0-128 0,-1-2 192 15,2 0-192-15,-1 2 192 0,0-1-192 0,1 1 0 0,-2-2 144 16,0 2-144-16,2-1 0 0,0 0 128 0,1-1-128 0,-1 1 0 16,2 3 0-16,-2-2 0 0,-1 0 0 0,1 1 128 15,-1-1-128-15,0-1 0 0,-1 3 0 0,2-1 0 16,0 1 0-16,1 1 0 0,-1-1 0 0,-1 1 0 15,1-3 0-15,-3 3 0 0,1 1 0 0,1 1 0 16,-1-3 0-16,2 3 128 0,-1-1-128 0,-1 2 0 16,0 0 0-16,2 3 0 0,0-3 0 0,0 3 128 15,-1-1-128-15,0 2 0 0,-1 0 0 0,-1 8 0 16,4-8-128-16,0 0 0 0,-4 8 0 0,4-10 0 16,0 2-432-1,-4 8-80-15,4-8 0 0,-4 8-16 0,0 0-2848 0,0 0-560 16</inkml:trace>
  <inkml:trace contextRef="#ctx0" brushRef="#br3" timeOffset="16">13689 11725 13823 0,'0'0'1216'15,"0"0"-960"-15,0 0-256 0,0 0 0 0,0 0 2096 0,0 0 368 16,0 0 80-16,0 0 16 0,0 0-2048 0,0 0-512 16,0 0 0-16,11-1 0 0,-2-1 192 0,-1 0-48 15,-8 2-16-15,7-7 0 0,-2-1 352 0,1 0 64 16,-2-2 16-16,0 0 0 0,3-2-32 0,-3 2 0 16,-3 0 0-16,2-2 0 0,0-2-64 0,1 1-16 15,-2 3 0-15,0 0 0 0,-1-1-144 0,2 1-48 16,0-1 0-16,1 2 0 0,-2 1-16 0,1 1-16 15,0-1 0-15,-1 1 0 0,-1-1-224 0,-1 8 176 16,1-10-176-16,1 2 160 0,1-1-32 0,-1 1 0 16,0-2 0-16,2 2 0 0,0 0 192 0,0-2 16 15,-4 0 16-15,2-1 0 0,2 1-16 0,-2-1 0 16,0 0 0-16,-1 1 0 0,1-1-80 0,0 0-32 16,0 1 0-16,-2 0 0 0,-2 0 16 0,1 0 0 0,0 1 0 15,1 0 0-15,0-1 96 0,-2-2 32 0,-1-1 0 0,0 0 0 16,-3 0-176-16,2-3-16 0,3 0-16 0,0 0 0 15,-2 0-160-15,-1-2 160 0,1-1-160 0,1 0 160 16,2 0-160-16,0 1 0 0,-1 0 0 0,-1 0 0 16,-1 2 0-16,-1 1 128 0,1 1-128 0,-2 1 0 15,0 1 0-15,1-2 0 0,-1 2 128 0,1-1-128 16,-3 2 0-16,0-1 0 0,3 1 0 0,-3-3 0 16,1 3 0-16,-2-6 192 0,1 2-192 0,0-3 192 15,-1 3 0-15,0-4 0 0,0 1 0 0,1-3 0 16,0-2-48-16,0 1 0 0,0-2 0 0,2 2 0 15,-3 0-144-15,3-1 128 0,-1 0-128 0,1 2 128 16,2-1-128-16,0 1 0 0,1 0 144 0,1 0-144 0,0 0 0 16,0 0 144-16,1 2-144 0,0-1 0 0,0 0 128 15,1-1-128-15,1 4 0 0,-1-2 0 0,0 0 0 0,1 0 0 16,0 0 0-16,0 0 0 0,-2 1 0 0,1 2 0 16,0-2 0-16,1 3 0 0,0-1 0 0,0 1 0 15,-1-1 0-15,2 1 0 0,-1 3 0 0,0-2 0 16,1-1 0-16,1 1 0 0,-2 1 0 0,4 2 160 15,-2-3-160-15,1 1 128 0,2 1-128 0,1 1 0 16,0-1 0-16,0 3 128 0,-2-2-128 0,3 0 0 16,1 0 0-16,-1 3 0 0,-2-2 0 0,3 1 0 15,-1 0 0-15,1 2 0 0,-4-3 0 0,1 1 0 16,0 1 0-16,0 2 128 0,-1 2-128 0,1-1 0 16,1 1 0-16,2 0 0 0,1 2 0 0,1 1 0 0,-1 0 0 15,2-1 0-15,0 1 0 0,-2 0 0 16,-2-1 0-16,2 1 0 0,1-2 0 0,-4 2 0 0,0-2 0 0,2 0 0 15,-1-1 0-15,2 1 160 0,-1 0-160 0,0 0 160 16,0 1-160-16,-1 0 0 0,1-1 0 0,-1 2 0 16,2 2 0-16,0 0 0 0,-1-1 0 0,2 3 0 15,-2 0 0-15,0-2 0 0,2 2 0 0,-1-1 0 16,0 0 0-16,0-2 0 0,-2-2 0 0,3 0 0 16,-1-1 128-16,0 0-128 0,0-1 0 0,0 2 128 15,0-4-128-15,1 1 0 0,0 0 144 0,0 0-144 16,-2 1 0-16,2 0 0 0,-1 0 0 0,0 0 128 15,-1 1-128-15,1 1 0 0,3-2 0 0,-2 3 0 16,0 1 0-16,0 0 0 0,1-1 0 0,1 1 0 16,-4 0 0-16,1 0 0 0,-3-1 0 0,2-2 0 15,0 2 0-15,-1 0 0 0,-2 0 0 0,0-1 0 0,1-1 0 16,1 0 128-16,-3-1-128 0,1 0 0 0,1-1 0 0,0-1 128 16,2-1-128-16,-2 1 0 0,-1-2 0 0,1 0 144 15,0 2-144-15,0 1 0 0,0-2 128 0,0 0-128 16,1 2 0-16,-3-3 0 0,0 1 128 0,1 0-128 15,0-1 0-15,-1 1 0 0,0 0 144 0,-1 2-16 16,1-2-128-16,2 2 192 0,1 0-48 0,-1 0-16 16,-2 1 0-16,0-1 0 0,-6 5-128 0,8-8 0 15,-1 0 0-15,0 1 128 0,0-1-128 0,0-1 128 16,-2 0-128-16,1-2 128 0,-4 0 16 0,2 1 0 16,2 0 0-16,-1-2 0 0,-2-1 0 0,3 1 0 15,2-1 0-15,-2 0 0 0,-4 0-16 0,2 2 0 16,0-1 0-16,0 2 0 0,0 0-128 0,-1-3 0 0,-1 1 0 15,1 0 0-15,1 2 144 0,-1 1-144 0,1-1 160 16,0-1-160-16,-3-4 240 0,3 0-48 0,-1 0-16 0,2 0 0 16,0-2 0-16,-1 0 0 0,-3-1 0 0,0-2 0 15,6 1-176-15,-3-1 160 0,1 0-160 0,0 0 160 16,-2-2-160-16,2 1 0 0,2-2 0 0,-1 2 128 16,0 1-128-16,0 1 0 0,0-1 144 0,1 2-144 15,1-1 0-15,0 3 0 0,0-3 0 0,0 3 0 16,-1 2 0-16,0 1 0 0,1-1 0 0,-1 2 0 15,0 2 0-15,1 1-208 0,-3 1 48 0,2-1 16 16,-2 1-528-16,2 0-96 16,-2 0-32-16,-5 8-12480 0,10-3-2496 0</inkml:trace>
  <inkml:trace contextRef="#ctx0" brushRef="#br3" timeOffset="17">14697 12491 18191 0,'0'0'800'0,"0"0"176"0,-9-3-784 0,9 3-192 16,0 0 0-16,-6-2 0 0,1-4 800 0,5 6 112 16,0 0 32-16,0 0 0 0,0 0-736 0,-1-7-208 15,1 7 0-15,1-6 128 0,-1 6-128 0,3-10 0 16,-3 10-128-16,8-9 128 0,-2 1 0 0,3-2-128 15,-3 0 128-15,3 0 0 0,-1-1 0 0,0 0 0 16,-1-1 0-16,1-5 0 0,-3 2 0 0,2 0 0 0,0-2 0 16,1 1 0-16,-1 0 0 0,1 0 176 0,1-1-176 0,0 2 192 15,-3 0 192-15,2 0 32 16,1 3 16-16,-1-2 0 0,1 2 64 0,-1 1 16 0,-1 1 0 0,1-2 0 16,3 1-192-16,-2-3-16 0,-2 4-16 0,1 1 0 15,2-5 144-15,-1 2 16 0,0 2 16 0,-1-1 0 16,0-1-48-16,3-3-16 0,-2 0 0 0,0 1 0 15,0 0-32-15,0 1-16 0,-1-2 0 0,0 1 0 16,-1-1-112-16,0 1-32 0,0-2 0 0,0 1 0 16,-2 1 16-16,1 0 0 0,1 2 0 0,0 0 0 15,-3-2-80-15,2 1-16 0,-1 2 0 0,-1-2 0 16,2 2-128-16,-1-1 0 0,-1 0 0 0,3 0 128 16,-3 1-128-16,2-3 160 0,-1 1-160 0,-1-2 160 0,1 1-32 15,-1 0 0-15,0-2 0 0,-1-1 0 0,1 1 80 0,-1 0 16 16,0 0 0-16,-2-1 0 0,-2 0 48 0,2 2 16 15,2-1 0-15,-3 1 0 0,-3 0-16 0,2 0 0 16,-1 0 0-16,0 1 0 0,2 1-64 0,-3-3-16 16,-1 1 0-16,2 0 0 0,0-2-32 0,-1 0-16 15,0 1 0-15,1-1 0 0,-1 0-144 0,2-1 192 16,-1-1-192-16,0 0 192 0,-2-1-192 0,2-2 160 16,-1 1-160-16,-1 0 160 0,2 0-160 0,-1 0 128 15,0 1-128-15,3 1 128 0,-3 0 64 0,2 3 16 16,1-2 0-16,0 2 0 0,0 1-32 0,3-3-16 15,-2 1 0-15,2 0 0 0,1 1-160 0,-3 1 0 0,2 0 0 16,1-2 128-16,-1 2-128 0,2-3 0 16,-2 1 0-16,1 0 0 0,0-2 0 0,1 0 0 0,-2 1 0 15,3 0 0-15,-2-1 0 0,0 1 0 0,1-1 0 0,-1 1 0 16,3 1 0-16,-2 1 0 0,1-1 0 0,-1 2 0 16,1 0 0-16,0 3 0 0,5-1 0 0,-2 3 0 15,-3-1 0-15,2 2 0 0,1 2 0 0,-1-1 0 16,0 2 0-16,0 0 0 0,2 2 0 0,-1 0 0 15,2 1-128-15,-3-1 128 0,-1 1 0 0,-1-1 0 16,1 2 0-16,-7 2 0 0,10-2 0 0,-1-1 0 16,-1 0 0-16,-8 3 0 0,7-2 0 0,0-1 0 15,-7 3 0-15,7-2 0 0,-7 2 0 0,7-2 128 16,1-1-128-16,-8 3 0 0,0 0 0 0,0 0 0 16,0 0 0-16,0 0 128 0,0 0-128 0,0 0 0 15,0 0-2128-15,0 0-512 0</inkml:trace>
  <inkml:trace contextRef="#ctx0" brushRef="#br3" timeOffset="18">15363 10417 11055 0,'0'0'976'0,"-8"1"-784"15,0-1-192-15,1 0 0 0,7 0 2176 0,-8-1 384 16,0 0 64-16,2 1 32 0,6 0-1824 0,0 0-384 16,-9-2-64-16,3 0 0 0,6 2-128 0,0 0 0 0,-5-4-16 15,5 4 0-15,0 0 464 0,0 0 80 0,-6-3 32 0,6 3 0 16,0 0-112-16,0 0 0 16,0 0-16-16,0 0 0 0,0 0-352 0,0 0-64 0,0 0-16 0,0 0 0 15,13 4-64-15,-1 1-32 0,-1-1 0 0,0 0 0 16,1 0-160-16,0-1 0 0,-12-3 0 0,11 3 128 15,1 0-128-15,-1-1 128 0,-2 0-128 0,1 0 128 16,0 1 0-16,-1 0-128 0,0-2 192 0,1 4-64 16,-2-3-128-16,1 2 160 0,-1-1-160 0,0 1 160 15,-8-4 64-15,11 2 16 0,-11-2 0 0,10 2 0 16,-10-2 128-16,12 3 16 0,-2-2 16 0,-1 0 0 16,-9-1-48-16,11 2-16 0,1-4 0 0,-1 2 0 15,0 2 80-15,-1-2 16 0,1-2 0 0,2 1 0 16,2 1-48-16,1 0-16 0,-1 0 0 0,0 0 0 15,-2 0-240-15,2 0-128 0,1-1 128 0,-1-2-128 0,-1 0 128 16,-1 1-128-16,1-3 160 0,-2 0-160 0,-3 1 176 0,0-2-176 16,2 0 192-16,-2 0-192 0,-2 1 144 0,0-1-144 15,1 0 0-15,-1 0 144 0,0 1-144 0,-1-2 0 16,0 3 144-16,0-2-144 0,0 0 0 0,0 0 0 16,-1-3 0-16,1 1 0 0,0 0 0 0,0 1 0 15,0-3 0-15,-2 1 128 0,0-1-128 0,0 2 144 16,2 3-144-16,-2-3 160 0,0-1-32 0,0 0-128 15,1 3 192-15,-1 0-64 0,-4 6 48 0,6-9 0 16,0 1 0-16,0 2 0 0,-1 2-176 0,4 0 0 16,-9 4 144-16,10-6-144 0,-3-1 0 0,0-3 0 15,-2 0 0-15,1 1 0 0,0 0 192 0,0 0-16 16,1 1-16-16,-2-2 0 0,1 0 128 0,-2-1 32 0,1-1 0 16,-1 2 0-16,-1-2-176 0,0 1-16 0,1 1-128 15,-2 0 192-15,-1-2-16 0,2 2-16 0,1 0 0 0,-1 0 0 16,0-1 112-16,-1 0 32 0,0-1 0 0,1 1 0 15,1-1 64-15,-2-2 16 0,2 1 0 0,2-1 0 16,-1-1-192-16,2 0-16 0,1-1-16 0,0 0 0 16,-1 0-160-16,0-1 128 0,-2 1-128 0,1 0 128 15,0-1-128-15,-1 0 0 0,-2 2 0 0,0-4 0 16,0 0 0-16,0 0 0 0,0 0 0 0,0 0 128 16,0-3-128-16,-1 3 128 0,-4-1-128 0,1 0 128 15,-1-2-272-15,0-1-64 0,-2 1-16 0,3 0 0 16,-1 1-1664-1,-1-2-336-15,1-4-64 0</inkml:trace>
  <inkml:trace contextRef="#ctx0" brushRef="#br4" timeOffset="19">20694 4183 18879 0,'0'0'832'0,"0"0"192"0,-9 0-832 0,1 1-192 0,0 3 0 0,0 3 0 16,-1-6 640-16,2 3 96 0,7-4 16 0,0 0 0 16,0 0 656-16,-8 6 144 0,8-6 32 0,0 0 0 15,0 0 80-15,0 0 0 0,-4 7 16 0,4-7 0 16,0 0-576-16,0 0-112 0,0 0-32 0,0 0 0 15,0 0-256-15,4 8-48 0,-4-8-16 0,4 7 0 16,-4-7-304-16,6 7-64 0,-6-7-16 0,6 8 0 16,0 0-96-16,-1 0-32 0,-5-8 0 0,7 7 0 15,-1 1 160-15,2 4 32 0,-2-4 0 0,4 3 0 0,-3-2 96 0,2 5 32 16,2-2 0-16,1 2 0 0,-1 2-144 16,2-1-32-16,0 1 0 0,-1-1 0 0,3 2-80 0,-1-2-32 15,-2 0 0-15,1 3 0 0,0 0-160 0,-1 1 128 16,0-1-128-16,-1-2 128 0,-3-2-128 0,1 0 0 15,1 0 144-15,-2-1-144 0,-2-5 0 0,1 1 128 16,1 0-128-16,-1-1 0 0,-2 2-224 0,-2-2-112 16,-3-8-32-16,3 9 0 15,-3-9-1712-15,4 10-352 0,-4-10-64 0,0 0-14544 0</inkml:trace>
  <inkml:trace contextRef="#ctx0" brushRef="#br4" timeOffset="20">21318 4074 28959 0,'-11'-2'1280'0,"4"4"272"0,-2 4-1232 0,-1 1-320 0,1 3 0 0,1 0 0 16,0-3 576-16,2 3 64 0,3-1 16 0,1-1 0 16,-3-2 112-16,0 1 0 0,2 2 16 0,-1 1 0 15,1 2-272-15,1 2-64 0,-2 2-16 0,1 2 0 16,-1 2 16-16,1 3 0 0,-3 3 0 0,-1 2 0 0,0 1-128 0,-2 6 0 16,-2 2-16-16,-2 5 0 0,0 4 16 0,-3 4 16 15,-3 4 0-15,-2 2 0 0,-2-1-80 16,-2 2 0-16,-2-2-16 0,1-2 0 0,3 2-240 0,0-1 144 15,0-5-144-15,2-1 128 0,1-4-128 0,3 0 160 16,1-4-160-16,2-3 160 0,3-3-368 0,-2 0-80 16,4-4-16-16,-2-4-11664 15,2-2-2320-15</inkml:trace>
  <inkml:trace contextRef="#ctx0" brushRef="#br4" timeOffset="21">21689 4251 19343 0,'0'0'1728'0,"0"0"-1392"0,0 0-336 0,0 0 0 16,0 0 2224-16,0 0 368 0,0 0 80 0,6 8 16 16,-6-8-1536-16,0 0-320 0,9 4-48 0,2-1-16 15,-1 1-96-15,2-2-32 0,3 0 0 0,1-4 0 0,0-2-352 0,3 1-80 16,3-3-16-16,2 0 0 0,2-2-192 0,1 3 176 15,3 0-176-15,1 3 160 0,1-1-160 0,-2 6 0 16,-1-2 0-16,-2 1 0 0,-4 0 0 0,-1 2 0 16,-2-2 0-16,-1 1 128 0,0-2-128 0,-2-1 0 15,-2-1 0-15,0-1 0 0,-1 0 0 0,1 0 0 16,-1-2-160-16,-1 0-10240 16,-2-2-2048-16</inkml:trace>
  <inkml:trace contextRef="#ctx0" brushRef="#br4" timeOffset="22">21677 4453 21183 0,'0'0'1888'0,"0"0"-1504"15,0 0-384-15,0 0 0 0,0 0 1344 0,0 0 192 16,0 0 32-16,0 0 16 0,0 0-864 0,0 0-160 16,0 0-48-16,10 2 0 0,-10-2 208 0,10 2 48 15,0 0 0-15,-1-2 0 0,1 0 96 0,2-2 32 16,2 0 0-16,2 0 0 0,1 0 64 0,2 1 0 16,2-1 16-16,2 0 0 0,2-2-336 0,3 1-80 15,1-1-16-15,0 2 0 0,1 0-320 0,-1 1-64 16,0-1-16-16,-1 1 0 0,0-1-144 0,-3 0 0 15,-2 0 0-15,0 1 128 0,2-1-128 0,-2 0 0 16,-1-2 0-16,-1 1 0 0,2 0-192 0,-1 0-112 16,-2-3-16-16,3 1-11600 15,1-1-2320-15</inkml:trace>
  <inkml:trace contextRef="#ctx0" brushRef="#br2" timeOffset="23">23079 4148 21183 0,'0'0'944'0,"0"0"192"0,-8-1-912 15,8 1-224-15,-9-1 0 0,9 1 0 0,0 0 2496 0,0 0 448 16,0 0 80-16,0 0 32 0,0 0-1328 0,-4-5-272 15,4 5-48-15,0 0-16 0,0 0-384 0,2-10-80 16,2 3-16-16,1-2 0 0,2 2-208 0,2 5-64 16,1-1 0-16,-1 0 0 0,1 0-176 0,-1 1-32 15,-1 2-16-15,-8 0 0 0,9 0-128 0,-9 0-32 16,0 0 0-16,7 5 0 0,-1 3-32 0,-4 0-16 16,-1 0 0-16,-2-1 0 0,1-7-16 0,-3 14-16 15,-2-5 0-15,2 2 0 0,0 1-32 0,1 2 0 16,-1 0 0-16,3 3 0 0,0 3-144 0,1 0 0 0,0 1 144 15,3 2-144-15,0-2 0 0,-1 0 128 0,1 1-128 0,2 2 0 16,-2-2 0-16,2 2 0 0,0-2 0 16,1 0-128-16,0-1 128 0,1-2 0 0,0 1 0 0,1-2 128 15,-1 0-128-15,3-6 0 0,-2-2 0 0,0 1 128 16,0-6-128-16,1-1 192 0,1-4-64 0,0 0 0 16,2-4 0-16,1-1 0 0,-2-4 0 0,2-1 0 15,1-3-128-15,0-2 192 0,-1-2-64 0,-2-2 0 16,-2-1-128-16,3-2 144 0,1-1-144 0,-2 2 160 15,-2 4-160-15,-1-1 0 0,0 2 0 0,0 1 0 16,-1 3 0-16,1 2 0 0,-1 2 0 0,0 4 0 16,-8 4 0-16,10 0-144 0,-2 3 144 0,0 1-160 15,-8-4 160-15,11 7 0 0,-1 0-144 0,-1 2 144 16,1 0 0-16,-1 0-176 0,-1-3 176 0,0 4-128 16,0-1 128-16,2-1 0 0,-1 0-144 0,0-1 144 15,0 1 0-15,1 1 0 0,-1-1 0 0,2 1 128 0,-2-3-128 0,0 0 0 16,0 3 0-16,1 1-176 0,-2-2 176 0,1 1 0 15,-1-1 0-15,0 0 0 0,-1-1 0 0,1-1 0 16,2 0 0-16,-1-1 0 0,1 1 0 0,-1 1 0 16,-1-7 0-16,3 0 0 0,0-3 0 0,0-1 0 15,-2-4 128-15,2-2-128 0,-1-1 128 0,1 0-128 16,0-4 128-16,-3-1-128 0,-3 0 128 0,-1-3-128 16,1-2 160-16,-2-2-160 0,3-3 0 0,-4-1 0 15,1-1 0-15,-2-1 0 0,-1-3-192 0,-1 0-48 16,0-1 0-16,-2 5 0 15,0 1-320-15,-2 2-64 0,3 0-16 0,0 4 0 16,-1 4-2144-16,-1 3-432 0,-4 3-96 0</inkml:trace>
  <inkml:trace contextRef="#ctx0" brushRef="#br2" timeOffset="24">24165 3692 13823 0,'0'0'1216'0,"6"-5"-960"0,0-4-256 0,-1 4 0 15,-5 5 2160-15,8-5 384 0,-8 5 80 0,8 0 0 16,-8 0-1856-16,0 0-384 0,0 0-80 0,0 0-16 16,0 0 32-16,3 8 0 15,-3-8 0-15,-1 11 0 0,-1-3 400 0,2-8 96 0,2 11 16 0,-1-3 0 16,0 1-128-16,-1-9-32 0,2 11 0 0,2-1 0 15,1-2 48-15,1 1 16 0,-4 2 0 0,4 0 0 16,-1 4-288-16,2-2-64 0,-3 2-16 0,0 0 0 16,0 3-240-16,-1-2-128 0,2-1 160 0,-3 1-160 15,-1 1 128-15,-1 1-128 0,0-2 0 0,-1 0 144 16,-1-3-384-16,0 0-80 0,0-1 0 0,0-3-16 16,2-9-1440-1,-5 10-272-15,0-3-64 0</inkml:trace>
  <inkml:trace contextRef="#ctx0" brushRef="#br2" timeOffset="25">23870 3711 23039 0,'0'0'2048'0,"0"0"-1648"15,0 0-400-15,0 0 0 0,0 0 3008 0,0 0 512 16,17-1 96-16,3-1 32 0,2 2-2544 0,1 0-496 16,0-2-96-16,4 2-32 0,1 0 96 0,2 0 32 0,0 0 0 0,-2-3 0 15,2 2-432-15,1-1-176 0,-1-3 128 0,1-1-128 16,0 2 0-16,-1-1 0 0,-1 0 0 0,2-2 0 31,-1 1-1792-31,0-3-432 0,-2-1-80 0,-2 2-13280 0</inkml:trace>
  <inkml:trace contextRef="#ctx0" brushRef="#br2" timeOffset="26">25135 3928 13823 0,'0'0'1216'0,"0"0"-960"16,0 0-256-16,0 0 0 0,0 0 3200 0,0 0 576 0,0 0 128 16,0 0 32-16,0 0-2960 0,0 0-592 0,0 0-112 0,0 0-16 15,0 0 592-15,0 0 128 0,0 0 32 16,0 11 0-16,0-11-416 0,-4 11-80 0,-3-2 0 16,1 5-16-16,-3 1-176 0,0 2-48 0,-5 2 0 0,1 6 0 15,-4 3 96-15,-2 3 16 0,-4-1 0 0,-2 3 0 16,-4 1 80-16,-3 3 32 0,-4 1 0 15,1 0 0-15,0-3-272 0,1 1-48 0,3-1-16 0,2-2 0 16,4-2-160-16,3-1 0 0,2-2 144 0,2 1-144 16,3-10 0-16,1 0 128 0,2-8-128 0,2-1 0 15,1 1-1216 1,0-8-304-16,-1 0-64 0,1-8-14272 0</inkml:trace>
  <inkml:trace contextRef="#ctx0" brushRef="#br2" timeOffset="27">24775 4012 26719 0,'0'0'2368'0,"0"0"-1888"16,0 0-480-16,5 8 0 0,0 3 2976 0,6 2 496 15,1 2 112-15,3 2 0 0,2-1-1856 0,0 4-384 16,2 2-80-16,0 1-16 0,3 3-256 0,-1 0-48 15,1 1-16-15,0 2 0 0,-1-3-528 0,-3 1-96 16,0-2-32-16,-2 0 0 0,-1-1-272 0,-2-3 160 16,0 1-160-16,-1 0 128 0,-2-2-128 0,-1-2-176 15,-1-3 48-15,0-2 0 16,-1 1-2016-16,0-1-400 0,0-1-80 0</inkml:trace>
  <inkml:trace contextRef="#ctx0" brushRef="#br3" timeOffset="28">26145 3986 22175 0,'0'0'976'0,"0"0"208"0,0 0-944 0,0 0-240 15,0 0 0-15,0 0 0 0,0 0 608 0,0 0 80 16,0 0 16-16,0 0 0 0,0 0 80 0,0 0 32 0,4-9 0 0,3-1 0 16,-2 2-112-16,3 0-32 0,3 1 0 0,0 2 0 15,1-2 208-15,-1 4 32 0,1 2 16 0,1 2 0 16,0 3-224-16,-2 2-64 0,1 1 0 0,-2 2 0 15,-1 0-176-15,-2 4-32 16,-3-1-16-16,1 4 0 0,2 3 128 0,0 0 32 0,-3-2 0 0,0 3 0 16,0-1-192-16,0 0-48 0,-1-3 0 0,2 3 0 15,1-1-144-15,-4-1-48 0,1 1 0 0,0-3 0 16,-3 0-144-16,1 0 160 0,1-1-160 0,-4 1 160 16,-1-1-160-16,-1 0 0 0,3-1 144 0,-2-1-144 15,-2-1 0-15,-3-1 0 0,-2 2 0 0,2-3 0 16,3-2-1728-16,-4 0-384 15,1 0-64-15,-4-2 0 0,0 0-1408 0,-1-2-288 0,-5-3-48 16,0 0-16-16</inkml:trace>
  <inkml:trace contextRef="#ctx0" brushRef="#br3" timeOffset="29">25958 4240 19583 0,'-11'1'864'0,"11"-1"176"0,0 0-832 0,-11 1-208 16,2 0 0-16,0 1 0 0,9-2 1728 0,-8 4 288 16,8-4 64-16,-8 4 16 0,8-4-768 0,0 0-160 15,0 0-16-15,0 0-16 0,0 0-176 0,0 0-16 0,0 0-16 0,0 0 0 16,0 0-96-16,12 0 0 0,2-2-16 0,0 1 0 15,0 0-128-15,1 0-32 0,0-2 0 0,2 2 0 16,-1 0-272-16,0 1-48 0,2 0-16 0,-1-1 0 16,4-3-96-16,0 2-32 0,2 0 0 0,4-2 0 15,2-1-64-15,1-1-128 0,1 0 176 0,4 0-176 16,2 1 128-16,-2-1-128 0,1 2 0 0,-3 0 0 16,-2 3 128-16,-2-2-128 0,-3-1 0 0,-1 3 0 15,-1-3 0-15,-1 0-256 0,1 1 32 0,-1-2 0 16,0-2-2848-1,-1 1-576-15</inkml:trace>
  <inkml:trace contextRef="#ctx0" brushRef="#br3" timeOffset="30">27957 3776 10127 0,'0'0'448'0,"0"0"96"0,0 0-544 0,0 0 0 15,0 0 0-15,0 0 0 0,0 0 3104 0,0 0 512 0,0 0 96 0,0 0 32 16,0 0-2144-16,0 0-448 0,0 0-64 0,0 0-32 15,0 0-752-15,0 0-160 0,0 0-16 16,0 0-128-16,0 0 512 0,0 0 0 0,0 0 0 0,0 0 0 16,0 0-208-16,0 0-48 0,0 0-16 0,0 0 0 15,0 0 368-15,0 0 80 0,-8 2 16 0,0 0 0 16,8-2 96-16,-9 3 32 0,0 1 0 0,0-1 0 16,0 1-192-16,0 3-16 0,1-2-16 0,-1 3 0 15,-6 0-288-15,0 3-48 0,3 1-16 0,-2 1 0 16,-1-1-256-16,-1 3 128 0,-4 1-128 0,0 0 0 15,-1 3 0-15,2 0 0 0,-1 0 0 0,2 1 0 16,0 1 0-16,2-1 0 0,0-1 0 0,2 3 0 16,1-1 0-16,2 1 0 0,1 0 0 0,2 0 0 0,0 0 320 15,1 0-32-15,1-1-16 0,1 0 0 0,0-2 96 16,1 0 16-16,2 0 0 0,1-1 0 0,0-3 0 16,2 2 0-16,2-3 0 0,2-1 0 0,-2 0-144 15,4-1-32-15,2-1 0 0,3 3 0 0,0-4-64 0,1 1-16 16,6-2 0-16,2-1 0 0,3-2-128 15,0 1 192-15,3 0-192 0,0-1 192 0,-2-2-192 0,-1 2 0 16,-1 1 144-16,-2-2-144 0,-1-4 0 16,-2 1 0-16,-1 0 0 0,-2 2 0 0,-2-1-160 0,-2 0-96 15,0-3-32-15,-1 0 0 16,-1 0-448-16,-9 0-96 0,11 0 0 0,-3-1-16 16,-8 1-1344-16,7-3-272 0,-2-5-48 0,-5 8-8048 15,0 0-1600-15</inkml:trace>
  <inkml:trace contextRef="#ctx0" brushRef="#br3" timeOffset="31">27582 4210 10127 0,'0'0'896'16,"0"0"-704"-16,0 0-192 0,0 0 0 0,0 0 4224 0,-7 5 800 15,7-5 160-15,-8 4 48 0,1 0-3936 0,2 2-784 16,-2 0-144-16,1-1-48 0,0-2 176 0,6-3 16 15,0 0 16-15,0 0 0 0,0 0 240 0,0 0 64 16,0 0 0-16,0 0 0 0,0 0 64 0,0 0 32 16,11-6 0-16,5 2 0 0,2-6-16 0,5 2 0 15,4-1 0-15,6-1 0 0,5 2 32 0,2 4 0 16,-2 3 0-16,2-3 0 0,2 4-608 0,-4 0-112 16,-3 0-32-16,-2 1 0 0,-2-1 16 0,0 0 0 15,-1-1 0-15,-1 1 0 0,-1 0-208 0,-3 0 0 16,-1 0 0-16,-4 0 0 0,-6 0-240 0,-2 0-80 15,-3 0-32-15,-9 0-13216 0,0 0-2624 16</inkml:trace>
  <inkml:trace contextRef="#ctx0" brushRef="#br3" timeOffset="32">21298 6208 11055 0,'0'0'976'0,"0"0"-784"0,0 0-192 0,0 0 0 16,0 0 3120-16,0 0 576 0,0 0 112 0,0 0 32 15,0 0-3008-15,0-5-576 0,0 5-128 0,0-7-128 16,0 0 208-16,0 7-48 0,0 0-16 0,0 0 0 15,2-7 32-15,-2 7 0 0,3-6 0 0,-3 6 0 16,1-6 672-16,-1 6 144 0,0 0 32 0,0-8 0 16,0 8-16-16,0 0 0 0,0 0 0 0,0 0 0 15,0 0-224-15,0 0-32 0,-1-7-16 0,1 7 0 16,0 0-144-16,0 0-16 0,0 0-16 0,0 0 0 0,0 0-128 0,-5-5-32 16,0 1 0-16,5 4 0 0,-4-6-224 0,0 1-48 15,-1 2-128-15,-1-2 192 0,6 5-192 0,-8-3 0 16,2-1 0-16,-3 3 0 0,1 1 0 0,-1 1 0 15,0 2 0-15,-1 1 0 0,-1 2 128 0,0 1-128 16,-4-1 0-16,0 4 144 0,0 1-144 0,-1 4 0 16,0 2 144-16,0-1-144 0,-2 1 0 0,0 1 0 15,-2 0 0-15,2 1 0 0,2 0 0 0,0 1 0 16,1-1 0-16,4-1 0 0,-2 1 0 0,3-4 128 16,-1 2-128-16,0-1 0 0,0 2 160 0,3-2-32 15,3-1-128-15,1-1 192 0,-2 1-64 0,1 1 0 16,1-1-128-16,0 1 192 0,1 3-32 0,0 1-16 15,2-5 0-15,1 4 0 0,1-1-144 0,2 1 128 16,0-3-128-16,4 0 128 0,-2 0-128 0,2 0 0 0,0 0 0 16,2-1 0-16,2-2 192 0,0 0-64 0,0 1 0 0,1-1 0 15,3 0-128-15,-3 1 0 0,2-2 0 0,-2 0 0 16,-3 0 0-16,5-1 0 0,-1 1 0 0,2-1 0 16,-1-4 144-16,2 0-144 0,0-2 160 0,1 1-160 15,-1 2 128-15,0-2-128 0,0 0 0 0,2-2 144 16,0 0-16-16,-1-1-128 0,0-2 192 0,0-1-64 15,-1-3-128-15,1 1-256 0,-1-1 64 0,0-1 16 16,-1 1-304 0,1-1-64-16,-2-1-16 0,-1 1 0 0,-2 0-656 15,1 0-144-15,-1 0-32 0,-2-2 0 0,-2-2-2096 0,0 1-416 0,-1 2-96 16</inkml:trace>
  <inkml:trace contextRef="#ctx0" brushRef="#br3" timeOffset="33">20829 6594 12895 0,'0'0'1152'0,"0"0"-928"0,0 0-224 0,0 0 0 16,0 0 2992-16,7-6 544 0,-7 6 112 0,7-3 32 15,-7 3-1920-15,11-3-384 0,-1 1-80 0,-10 2-16 16,9-3-336-16,1 0-80 0,2 2-16 0,0-2 0 16,3 2-496-16,1-2-96 0,1-1-32 0,3 0 0 15,3-2-32-15,0 4-16 0,-1-3 0 0,-1 3 0 16,-2-2 96-16,0 2 32 0,0 1 0 0,-2 0 0 16,-1-2-304-16,-1 2 128 0,-1 0-128 0,-1 0 0 15,-1-3 128-15,-2 3-128 0,0 0 0 0,1 1 0 16,-2 0-832-1,0 2-288-15,-9-2-48 0,9 4-13936 0</inkml:trace>
  <inkml:trace contextRef="#ctx0" brushRef="#br3" timeOffset="34">22029 6513 13823 0,'0'0'1216'0,"0"0"-960"16,0 0-256-16,0 0 0 0,0 0 2480 0,0 0 448 16,0 0 80-16,6-7 32 0,-6 7-2016 0,0 0-384 15,5-4-96-15,-5 4-16 0,6-5-80 0,-1-2 0 16,0 2-16-16,1-1 0 0,-6 6-32 0,7-8 0 15,0 1 0-15,-1 2 0 0,0-2 96 0,-1-3 16 16,1 1 0-16,0 2 0 0,0-2 32 0,-1 1 16 16,1-2 0-16,0 1 0 0,0 1-208 0,1-1-32 15,-1 0-16-15,4 0 0 0,-1-1-176 0,-1 0-128 16,-1 1 144-16,1 0-144 0,2 0 128 0,-1 3-128 16,-1 0 0-16,1 2 144 0,-1 0-144 0,-8 4 160 15,6-4-160-15,-6 4 160 0,10-3-160 0,-10 3 0 0,8-1 0 16,-8 1 0-16,10 0 128 0,-10 0-128 0,0 0 128 15,9 4-128-15,-9-4 0 0,10 3 0 0,-1 1 128 0,-9-4-128 16,7 9 0-16,-2-1 0 0,1 2 0 0,-1-1 0 16,-5-9 0-16,4 13 0 0,3 0 0 0,-3-2 128 15,0 1 16-15,-1-2 0 0,2-1 0 0,-2 2 0 16,0 0 0-16,0 0 0 0,0 1 0 0,0 0 0 16,1-4-16-16,-4-8 0 0,6 10 0 0,-1 0 0 15,-1 0 16-15,1-2 0 0,-5-8 0 0,9 6 0 16,0-2 48-16,1 0 0 0,-1-2 0 0,2-1 0 15,0-4 16-15,1 0 16 0,-1 0 0 0,1 2 0 0,-3-6-96 16,1 4 0-16,2-1-128 0,-1 0 192 0,3-1-192 0,-3-2 128 16,-2 3-128-16,1 0 0 0,1 1 128 15,-3-1-128-15,-2-1 0 0,-6 5 0 0,8-6 0 0,0 1 0 16,-1 1 0-16,0-2 0 0,0 0 0 0,0 0-208 16,0-1 16-16,-1 1 0 15,2 0-640-15,0 0-112 0,0 0-16 0,0 2-16 16,1-1-1824-16,2 0-352 0,-1-1-80 0,0-1-9440 0</inkml:trace>
  <inkml:trace contextRef="#ctx0" brushRef="#br3" timeOffset="35">23067 6855 15663 0,'0'0'688'0,"0"0"144"0,0 0-656 0,-5 9-176 0,5-9 0 0,-3 8 0 16,3-8 2016-16,-2 11 368 0,2-11 80 0,0 0 16 16,0 0-1424-16,2 11-288 15,3-2-48-15,-5-9-16 0,0 0-128 0,12 0-48 0,0-5 0 0,0 0 0 16,2-2-80-16,-2 0-32 0,1-1 0 0,1 0 0 16,-2 0-32-16,2-1 0 0,-3 1 0 0,1 0 0 15,-1-1 96-15,2-1 16 0,0 1 0 0,-2 2 0 16,-1 0-128-16,2 2-32 0,-1-2 0 0,1 2 0 15,-1-2-128-15,0 0-16 0,0 0-16 0,-1 0 0 16,0-1-176-16,2 0 192 0,0 0-192 0,0 0 192 0,-1 0-192 16,2-2 0-16,1-2 144 0,-1 3-144 0,2-3 272 15,0 0-16-15,0-1 0 0,-3 1 0 0,0-2 32 16,-2-1 0-16,-1-1 0 0,-1 1 0 0,1-1 32 0,-3 0 0 16,0 0 0-16,-2-1 0 0,0-1-64 0,1 1 0 15,-1-2 0-15,-1 2 0 0,0 0-32 0,-2-1-16 16,2 2 0-16,-1-1 0 0,1 2 16 0,-3-2 0 15,0 1 0-15,2 1 0 0,-1-1-96 0,2 0 0 16,-1-1-128-16,0 1 192 0,0-1-192 0,1-1 0 16,-1 0 0-16,2-2 0 0,0 0 0 0,1-1 0 15,-1 0 0-15,1 0 0 0,0 2 0 0,-2 1 144 16,0-2-144-16,1 4 128 0,-2 0-128 0,2 3 0 16,-2 4 0-16,0-2 0 0,-2 2 0 0,0 2 160 15,0 7 16-15,0-9 0 0,0 2-32 0,0 7 0 16,3-10 0-16,-2 5 0 0,-1 5-144 0,0 0 192 0,0-7-192 15,0 7 192-15,1-9-192 0,1 2 0 0,-2 7 144 16,1-8-144-16,-1 8 0 0,3-9 0 0,-3 9 0 0,0 0 128 16,2-8-128-16,-2 8 0 0,0 0 0 0,3-6 0 15,-3 6 0-15,0 0 0 0,0 0 0 0,0 0 0 16,0 0 0-16,7-6 0 0,-7 6 0 0,0 0 0 16,0 0 0-16,0 0 0 0,0 0-144 0,0 0 144 15,0 0 0-15,7 6 0 0,-7-6 0 0,7 9 0 16,-7-9 0-16,0 0 0 0,4 8 0 0,-4-8 0 15,4 10 0-15,-4-10 0 0,3 9 0 0,-3-9 0 16,2 14 144-16,-2-14-144 0,4 9 160 0,-1 1-160 16,1 0 128-16,-1 1-128 0,1-1 0 0,0-1 0 0,-4-9 0 15,6 12 0-15,0-1 0 0,-2 3 0 16,0-1 0-16,-1 1 0 0,2-1 0 0,-2 2 0 16,1 1 0-16,0 2 0 0,1 0 0 0,0-2 0 0,-1 2 0 0,-2-1 0 15,2 3 0-15,2-4 0 0,-2 0 0 0,0-1 0 16,1 0 0-16,-1-1 144 0,1 2-144 0,1-3 0 15,-2 1 0-15,1-1 128 0,0 0-128 0,0-2 0 16,2 2 144-16,0-2-144 0,1 0 0 0,0 1 0 16,0 0 0-16,2 2 128 0,-5 1-128 0,1-3 0 15,0-1 0-15,1 2 0 0,-1 1 144 0,-1 1-144 16,-1-2 192-16,1 1-192 0,-2-1 0 0,3 0 0 16,2 0 0-16,-3 1 0 0,2 1 0 0,-2-1 0 15,2-3 0-15,3 0 160 0,-1-1-160 0,1-1 0 16,-1 1 0-16,1-2 0 0,-1 0 192 0,1-1-64 15,-2-1 0-15,1 1 0 0,2 0-128 0,-1-2 0 0,-1 0 144 0,1 1-144 16,0 0 128-16,-1-1-128 0,-2 3 160 16,0-2-160-16,0 0 144 0,0 0-144 0,0-1 128 0,0 2-128 15,-2 1 0-15,2-1 0 0,-7-7 128 16,5 8-128-16,-1 2 0 0,-4-10 0 0,7 10 0 0,-3-3 0 16,-4-7 0-16,0 0 128 0,7 7-128 0,-7-7 0 15,0 0 128-15,7 7-128 0,-7-7 0 0,0 0 128 16,0 0-128-16,8 5 0 0,-8-5 144 0,0 0-144 15,0 0 256-15,0 0 0 0,8-5-16 0,-8 5 0 16,8-4 144-16,-1-2 16 0,-7 6 16 0,0-11 0 16,1 1-128-16,-1-1-32 0,-1-3 0 0,1 1 0 15,-3-2-128-15,0-2-128 0,1 0 144 0,0-2-144 16,-2-3 128-16,1-2-128 0,-1-2 0 0,0-2 0 16,0-2 0-16,1-3 128 0,0 1-128 0,0-1 0 15,1 1 0-15,0 0 0 0,-2 4 0 0,2 0 0 0,1 2 0 16,0 2 0-16,-1 1 0 0,2 1 0 0,0 0 0 15,0 1 0-15,-1 0 0 0,2-1 0 0,2 0 0 16,0 1 0-16,-1-2 0 0,2 0 0 0,-2 1 0 16,2 0-128-16,0 0 128 0,-1 1 0 0,0-1 0 0,2 0 0 15,0 2 0-15,1 2 0 0,-1 2 0 0,-1 1 0 16,1 0 0-16,1-1 0 0,0 3 0 0,0 0-128 16,-3 0 128-16,2 2 0 0,3-1 0 0,0 2 0 15,-1 1-128-15,1 2 128 0,1 0 0 0,0 2-160 16,2 1 160-16,0-2-128 0,1 2-64 0,0 0-16 15,0 1 0-15,-1 1 0 16,-11 2-288-16,10-4-48 0,1 2-16 0,1 1 0 16,-1 2-1120-16,1 1-240 0,-4-2-32 0,2 0-10832 15,-10 0-2160-15</inkml:trace>
  <inkml:trace contextRef="#ctx0" brushRef="#br3" timeOffset="36">25058 5491 9215 0,'0'0'816'0,"0"0"-656"16,0 0-160-16,0 0 0 0,0 0 3104 0,0 0 592 15,0 0 112-15,0 0 32 0,0 0-3072 0,0 0-624 16,0 0-144-16,0 0 0 0,0 0 304 0,0 0 16 15,0 0 16-15,0 0 0 0,-2 8 112 0,2-8 32 16,-4 8 0-16,0-2 0 0,4-6 288 0,-5 12 64 0,-2-1 16 16,-1 0 0-16,0 1 32 0,-2 3 0 0,1-2 0 15,-2 4 0-15,1 1-480 0,-3 3-80 0,-1-1-32 0,1 0 0 16,-1 4-96-16,-2-3-32 0,0 3 0 16,0-1 0-16,1 1-160 0,0 0 0 0,0 1 144 0,2 4-144 15,0 5 352-15,1-1 0 0,-2 1 0 0,1 2 0 16,2 2 96-16,-1 0 32 0,-1 0 0 0,1 0 0 15,3 1-224-15,-1 2-64 0,1-2 0 0,1 3 0 16,-2 0-192-16,3-2 128 0,2-2-128 0,0 0 0 16,0-3 128-16,2 0-128 0,1-5 0 0,-1-2 144 15,1-2-144-15,2 0 0 0,0-5 0 0,2 3 0 16,1 1 128-16,-1-3-128 0,3 0 0 0,-1 1 128 0,2-2-128 16,2 0 0-16,1-1 144 0,2 2-144 0,0 1 0 15,3-3 144-15,1 0-144 0,3-2 0 0,1-1 0 16,3-4 0-16,2-2-160 0,3 0 160 15,4 0-736-15,2-2-32 16,-1-2 0-16,1 1 0 0,-2-4 128 0,-1-1 32 16,-2-2 0-16,-2-1 0 0,0 2-1280 0,0-1-256 15,-2-2-48-15</inkml:trace>
  <inkml:trace contextRef="#ctx0" brushRef="#br3" timeOffset="37">25374 6046 16575 0,'0'0'1472'0,"0"0"-1168"16,0 0-304-16,0 0 0 0,0 0 2496 0,0 0 432 15,0 0 80-15,0 0 32 0,0 0-1744 0,0 0-336 16,0 0-80-16,0 0-16 0,0 0-96 0,0 0 0 0,0 0-16 16,0 0 0-16,0 0-48 0,0 0 0 0,0 0 0 15,0 0 0-15,0 0-48 0,0 0-16 16,-6-3 0-16,6 3 0 0,0 0-192 0,-9 3-32 0,-3 3-16 0,1 1 0 16,-1 1-144-16,1-1-16 0,-2 1-16 0,2 3 0 15,-3 2-224-15,1 2 176 0,1 2-176 0,-1-4 160 16,2 2-160-16,1 3 128 0,0 1-128 0,0-2 128 15,2 4-128-15,-2 0 0 0,2 2 0 0,0 0 0 16,0 2 0-16,1-2 0 0,0 3 0 0,1 1 0 16,2 0 0-16,-2 1 0 0,2-2 128 0,0 1-128 15,1-2 0-15,1-1 0 0,0-2 0 0,1-3 0 16,-1 0 0-16,2-3 0 0,0-1 0 0,3-2 0 16,-1-3 0-16,2-1 0 0,0-1 144 0,1-2-144 15,3-3 128-15,2 1-128 0,-1-3 128 0,3 0-128 0,2-1 208 16,4-2-16-16,1-2-16 0,3 1 0 0,2-3 16 15,2 0 0-15,1-4 0 0,-1 2 0 0,-1-3-192 0,1-1 0 16,0 1 0-16,-2-1 0 0,0 1 0 0,-2-2 0 16,-3-2 0-16,-2 0 0 0,0 0 128 0,-1 0 0 15,-2-1 0-15,-2-3 0 0,0 0-128 0,-1-3 0 16,1 2 0-16,-2-1-176 0,-2 0 176 0,0 0 0 16,-1 0 128-16,1 2-128 0,-3-2 0 0,-1 0 144 15,2 1-144-15,-3 2 0 0,-2 1 128 0,0 1-128 16,1 0 0-16,-4 0 0 0,0-1 240 0,-1 1-64 15,-1 0-16-15,0 1 0 0,-2 3-160 0,1 0 0 16,-2 1 0-16,-2 1 0 0,0-1 0 0,0 5 0 16,-1-5 0-16,0 5 0 0,-1 1-224 0,0 1-128 15,-3 1-32-15,3-1 0 16,1 0-128-16,-1 0-16 0,0 1-16 0,-2 3 0 16,-1 0-1488-16,2 2-288 0,0 1-64 0,1 1-13360 0</inkml:trace>
  <inkml:trace contextRef="#ctx0" brushRef="#br3" timeOffset="38">25878 6566 16575 0,'0'0'1472'0,"0"0"-1168"0,0 0-304 0,0 0 0 16,0 0 2096-16,0 0 352 0,0 0 80 0,5 7 16 15,-5-7-1760-15,4 7-336 0,-4-7-80 0,0 0-16 16,6 8 496-16,-3-2 112 0,-3-6 0 0,2 11 16 16,2 2-512-16,0-1-96 0,2-1-32 0,0 2 0 15,1 1-208-15,0-1-128 0,0-2 160 0,0 3-160 16,-2 3 0-16,2-3 0 0,1 0 0 0,-3 3 0 0,-2-1 0 0,1 1 0 15,-1-1 0-15,-2 1 0 0,-2 2 128 16,-3 0-128-16,-3 0 0 0,-1 0 144 0,-3 0 96 0,0-1 16 16,-2-2 0-16,-1 2 0 0,2-1-256 0,-4-1 0 15,-5 0 128-15,2-2-128 16,0-3-560-16,1 0-144 0,0-3-48 16,0-2-13264-16</inkml:trace>
  <inkml:trace contextRef="#ctx0" brushRef="#br3" timeOffset="39">26629 6236 22287 0,'0'0'976'0,"0"0"224"0,0 0-960 0,0 0-240 0,0 0 0 0,0 0 0 16,0 0 560-16,0 0 64 0,-4 10 16 0,4-10 0 16,-7 8-288-16,3 0-48 0,4-8-16 0,-4 12 0 15,2-1-288-15,0 1 0 0,-1-1 0 0,2 3 0 16,-2-2 176-16,3 3-32 0,1-2 0 0,-1 2 0 0,-1-2 112 0,1 2 32 16,3 0 0-16,-2 0 0 15,-1 3-112-15,0-1-32 0,-1-5 0 0,1 1 0 0,0 4-144 0,0 0 192 16,-3 0-192-16,0 0 192 0,1 2-416 0,-1-4-80 15,-1 0-16-15,1-1 0 16,-1 0-992-16,2 0-208 0,0-3-32 0,1-3-5488 16,1-8-1088-16</inkml:trace>
  <inkml:trace contextRef="#ctx0" brushRef="#br3" timeOffset="40">26387 6273 1839 0,'0'0'160'0,"0"0"-160"0,0 0 0 0,0 0 0 15,0 0 4160-15,0 0 784 0,0 0 176 0,0 0 16 16,0 0-3056-16,0 0-608 0,0 0-128 0,0 0-32 15,0 0-512-15,0 0-96 0,0 0-32 0,0 0 0 16,0 0-304-16,9 0-64 0,-9 0-16 0,0 0 0 16,0 0 16-16,9 0 0 0,-9 0 0 0,10-3 0 15,-10 3 208-15,0 0 64 0,8-5 0 0,-8 5 0 16,7-6 64-16,-1 0 0 0,1-1 16 0,-2 2 0 16,2-4-128-16,-1 3-16 0,-1-1-16 0,1 0 0 15,0-1-160-15,0 1-16 0,0-1-16 0,0 0 0 16,1 0-96-16,0 0-16 0,-1-1 0 0,1 2 0 15,0 1-192-15,-2 2 0 0,1-2 0 0,-6 6 0 0,5-5 0 0,-5 5 0 16,0 0 0-16,10-3 0 0,-10 3 0 0,0 0 0 16,0 0 0-16,10 3 0 0,-10-3-144 0,11 5 144 15,-11-5 0-15,9 8-144 0,-1-2 144 0,0 2 0 16,-8-8-144-16,5 10 144 0,-1 2 0 0,0-1 0 16,-1-3 0-16,0 4 0 0,2-3 0 0,-1 1 0 15,-1-2 0-15,1-1 0 0,-4-7 0 0,7 8 0 16,1-1 0-16,0-2 0 0,-8-5 128 0,11 6-128 15,-1-1 128-15,2-4-128 0,-2-1 192 0,0 0-32 16,1-1-16-16,1 1 0 0,-1-4-144 0,1 1 192 16,-1-2-192-16,3 2 192 0,2-2-192 0,-3 1 0 15,-1-2 0-15,3 0 128 0,0-2-128 0,-3 2 0 0,-2 2-160 16,1-1 160 0,0-5-720-16,-2 2-48 0,-2 1-16 0,0-1-10080 0,0 3-2000 0</inkml:trace>
  <inkml:trace contextRef="#ctx0" brushRef="#br3" timeOffset="41">26916 5492 11055 0,'0'0'480'0,"0"0"112"0,0 0-464 0,0 0-128 16,0 0 0-16,0 0 0 0,0 0 3120 0,0 0 592 15,0 0 128-15,0 0 32 0,0 0-2464 0,0 0-480 16,0 0-96-16,0 0-32 0,0 0-624 0,3 11-176 15,-3-11 0-15,4 14 0 0,0 2 384 0,3 0 16 16,-2 0 0-16,2 1 0 0,3-1 352 0,1-1 64 16,3 0 16-16,1 2 0 0,0 0-336 0,3 0-64 15,0 0-16-15,4 0 0 0,0-2-96 0,4 1-32 16,1 1 0-16,1-1 0 0,1 3 64 0,-1 0 16 16,-5 1 0-16,0 2 0 0,2 0 32 0,-5 2 16 15,-2 4 0-15,-2 5 0 0,-1 2-144 0,-4 7-16 0,-5 2-16 0,-3 3 0 16,-4 2-240-16,-4-1 0 0,-4 2 0 0,-2-3 0 15,-2-4-416-15,-2-1 32 0,-2-1 0 0,0-3 0 16,1 1 384-16,-2-2 0 0,-3 0 0 0,2-1 0 16,0-2 0-16,0-2 0 0,2 0 0 0,1-1 0 15,0-4-160-15,1 0-48 0,2-1-16 0,0-3 0 32,0-7-2432-32,2 1-480 0</inkml:trace>
  <inkml:trace contextRef="#ctx0" brushRef="#br3" timeOffset="42">20946 3230 22511 0,'0'0'992'0,"0"0"224"15,-8 0-976-15,8 0-240 0,-9 3 0 0,9-3 0 16,-10 2 736-16,2 4 96 0,0-3 32 0,8-3 0 0,-11 3-240 0,2 0-48 16,0 0-16-16,1 0 0 0,0-2-272 0,0 0-48 15,-1-1-16-15,-2 0 0 0,0 0-224 0,-3 0 176 16,2-1-176-16,-3 0 160 0,-1 1-160 0,-4-3 0 16,-2 0 0-16,-2 3 128 0,-3 3-128 0,-2 1 0 15,-5-1 0-15,-1 4 0 0,-3 2 0 0,0 3 0 16,1-2-144-16,1 2 144 0,-2-1 0 0,1 2 0 15,0 0 0-15,-1 0 0 0,-2-2 0 0,-1 3 0 16,-3-2 0-16,1 0 144 0,3 0 0 0,3-1 0 16,6-2 0-16,4 1 0 0,0 1-144 0,4-3 0 15,4 0 144-15,3 0-144 0,1 0 0 0,1-2 128 16,2-1-128-16,4 2 0 0,-2-2 0 0,2 1 0 16,0-1 0-16,1 2 128 0,1 1-128 0,-3 2 0 0,3 2 0 0,0-2 0 15,1 3 0-15,-1 3-128 0,2 3 128 0,0 4-128 16,0 2 128-16,1 4 0 0,2-4 0 0,0 0 0 15,1 1 0-15,0-3-128 0,1 2 128 0,2-4 0 16,1-3 0-16,-3 1 0 0,2 0 0 0,1 1 0 16,-4 3 0-16,5 4 0 0,1-1 0 0,2 8 0 15,0 4 0-15,0 5 0 0,0 1 0 0,0 3 0 16,2 3 0-16,-2 0-128 0,-2 3 128 0,-1 4 0 16,-2 10 0-16,-2 3 0 0,-2 4 0 0,-1 1 0 15,-2-2 0-15,-1 6 0 0,-1 5 0 0,1 6 0 16,-2 0 0-16,2-1 0 0,3-3 0 0,1-2 128 15,3 0-128-15,4-6-128 0,1-10 128 0,0-3-192 16,-3-7 192-16,4-1 0 0,-3 1 0 0,0 4 0 0,-2 5 0 0,0-4 0 16,0-3 0-16,-2-2 0 0,-1-1 0 0,-1 7 0 15,0 1 0-15,-1 0 0 0,2-1 0 0,-1 0 0 16,-1-5 0-16,0-1 0 0,-1 0 128 0,0 0-128 16,-1 2 160-16,1-2-160 0,-2-5 0 0,4-6 0 15,-1-6 0-15,1-3 0 0,0-7 160 0,1-6-160 16,1-3 160-16,0-4-160 0,-1-2 512 0,2-4 16 15,-1 0 0-15,1-2 0 0,-2 1-224 0,0-3-48 16,0 0-16-16,-2 3 0 0,1-6-240 0,1-5 176 16,-2 9-176-16,-2-1 160 0,2 0-160 0,0 1 160 15,-2-2-160-15,4-7 160 0,-3 7-160 0,1 0 192 16,-1 1-192-16,3-8 192 0,0 0 0 0,0 0 16 16,0 0 0-16,0 0 0 0,0 0 224 0,0 0 32 15,0 0 16-15,0 0 0 0,0 0 352 0,10 4 64 0,-10-4 0 0,12 0 16 16,-1 4-128-16,2-4-16 0,1 1-16 0,2 1 0 15,2 0-560-15,5 1-192 0,1 1 144 0,3 3-144 16,4 1 0-16,1 0 0 0,-2 0 0 0,0-1 0 16,2-4 0-16,-2 0 0 0,-2-2 0 0,2 2 0 15,-2 3 0-15,0-2 0 0,-1-2 0 0,1-4 0 16,-2-1 0-16,3 1 0 0,1 2 0 0,2 0 0 16,-1-4-608-1,3 0 0-15,0-1 0 0,-2-1-17392 0</inkml:trace>
  <inkml:trace contextRef="#ctx0" brushRef="#br4" timeOffset="43">21270 9650 17151 0,'0'0'768'0,"0"0"144"0,0 0-720 0,0 0-192 0,0 0 0 0,0 0 0 15,0 0 2000-15,0 0 368 0,0 0 80 0,0 0 16 16,0 0-784-16,0 0-144 0,0 0-48 0,0 0 0 15,0 0-224-15,0 0-48 0,7 5-16 0,-7-5 0 16,8 6-336-16,-8-6-64 0,8 5-16 0,-8-5 0 16,8 8-288-16,-1 0-64 0,-1 0-16 0,0 1 0 0,-6-9-224 0,6 12-64 15,-1 0 0-15,1 1 0 0,1 0 128 0,1-1 0 16,0 0 16-16,0 0 0 0,2 1-16 0,0-1 0 16,1 1 0-16,3 1 0 0,-1 1 64 0,1 0 0 15,1-1 0-15,1 1 0 0,2 2-16 0,1-2 0 16,-1-2 0-16,-2 0 0 0,0 1-160 0,0-1-16 15,-3-1-128-15,1-1 192 0,-1 1-192 0,-2-3 0 16,2 1 0-16,-5-1 0 0,1-1 0 0,0-2 0 16,-3-1 0-16,-6-5 0 0,0 0-176 0,10 4-80 15,-3-1 0-15,-7-3-16 16,0 0-672-16,0 0-128 0,8-1-16 0,-8 1-16 16,0 0-1968-16,6-7-384 0,-4-1-64 0</inkml:trace>
  <inkml:trace contextRef="#ctx0" brushRef="#br4" timeOffset="44">21891 9493 16575 0,'0'0'736'15,"0"0"160"-15,0 0-720 0,-7-2-176 0,7 2 0 0,0 0 0 0,0 0 2096 0,0 0 384 16,-8-1 80-16,8 1 0 0,0 0-2000 16,0 0-416-16,0 0-144 0,0 0 0 0,-5 5 256 0,5-5-64 15,0 0-16-15,-4 10 0 0,0-1 400 0,4-9 96 16,0 0 16-16,-3 10 0 0,-1 1 656 0,1 1 128 15,0-3 16-15,-2 3 16 0,0 5-272 0,-1 0-48 16,-2 4-16-16,1 7 0 0,-1 6-336 0,0 4-80 16,-1 3-16-16,-1 3 0 0,-1 4-288 0,0 2-64 15,-2-1-16-15,-3 6 0 0,0 8-192 0,-1 2-48 16,-2 2 0-16,0-1 0 0,-3-4-128 0,2-1 192 16,-1-2-192-16,1 0 192 0,0 0-192 0,5-2 0 15,6-5 0-15,0-2 0 16,0-6-1104-16,4-4-208 0,3-3-32 0,0-6-10736 15,-4-4-2128-15</inkml:trace>
  <inkml:trace contextRef="#ctx0" brushRef="#br4" timeOffset="45">22408 9695 3679 0,'0'0'160'0,"0"0"32"0,0 0-192 0,0 0 0 15,0 0 0-15,-2 8 0 0,2-8 3680 0,-4 6 688 16,1 1 144-16,3-7 32 0,0 0-3168 0,0 0-624 16,0 0-128-16,0 0-32 0,0 0 160 0,0 0 16 15,0 0 16-15,0 0 0 0,0 0 384 0,0 0 80 16,7-4 16-16,-7 4 0 0,0 0-64 0,4-8-16 16,-4 8 0-16,6-5 0 0,-6 5-352 0,8-9-64 15,-1 2 0-15,-1 0-16 0,1-1-128 0,-1 1-32 16,0-1 0-16,2-2 0 0,1 0-368 0,0 2-80 15,-2 0-16-15,4-3 0 0,-2 1-128 0,1 1 0 16,1-1 0-16,1 0 0 0,0 3 0 0,0 2 0 16,-3-2 0-16,3 2 0 0,0-1 0 0,-1 1 0 0,1 0 0 15,-3 0 0-15,2-1 0 0,0 2 0 0,-2 0 0 0,-9 4 0 16,10 0 0-16,-1 0 0 0,-9 0 0 0,11 0 0 16,-3 1 0-16,-8-1 0 0,7 6 0 0,0 0 0 15,0 1 0-15,-2 1 0 0,-1 0 0 0,0 1 0 16,0 1 0-16,1-1 0 0,-3 0-160 0,2 0 160 15,0 2 0-15,1 0 0 0,0 0 0 0,-1 1 0 16,1-1 0-16,-1 2 0 0,0-1 0 0,-1 1 0 16,0-1 0-16,2 0 0 0,1 2 0 0,0-5 0 15,0-2 128-15,-6-7-128 0,8 7 144 0,1-3-144 16,1 0 192-16,-10-4-48 0,10 0-16 0,0 0 0 16,1-3-128-16,0 2 192 0,0 0-192 0,1 0 192 15,-1-1-192-15,1-1 0 0,-1 0 0 0,0 0 128 0,-2 2-128 16,0 0 0-16,0-2 0 0,0 2 0 0,1-3 176 0,1 1-48 15,1 2-128-15,0-3 192 0,-2 1-192 0,0-3 0 16,2 2 0-16,0-2 0 0,-2 0 128 0,1 1-128 16,1 0 0-16,-1-1 144 0,1-1-144 0,0 2-176 15,-1 1 48-15,0-2 0 16,-1 1-2416-16,-2-2-464 0,0 2-112 0</inkml:trace>
  <inkml:trace contextRef="#ctx0" brushRef="#br4" timeOffset="46">23449 10104 11055 0,'0'0'976'0,"0"0"-784"16,0 0-192-16,0 0 0 0,0 0 3856 0,0 0 736 15,0 0 144-15,0 0 16 0,9 0-2720 0,2-2-560 16,-2 1-96-16,1 0-32 0,0-3-192 0,-10 4-64 15,9-2 0-15,-9 2 0 0,11-1-320 0,-11 1-64 16,10 3 0-16,-10-3-16 0,0 0-192 0,7 11-48 16,-1-1 0-16,-3 1 0 0,-2 0-16 0,-1 3-16 15,-1 0 0-15,0 3 0 0,-1-1-80 0,-1-1-16 0,0 0 0 16,1 2 0-16,-1-2 48 0,2 2 0 0,-1-2 0 16,0 0 0-16,0 1-176 0,1 0-48 0,0-1 0 15,0 1 0-15,1 2-144 0,2 2 0 16,1-1 0-16,-1 0 0 0,0 1 0 0,-2 1 0 0,0-1 0 15,0 1 0-15,1-1 0 0,0-2 0 0,-1-1 0 16,0 1 0-16,0-2 0 0,0-2 128 0,0-2-128 0,2-1 128 16,-2-11 192-16,1 9 48 0,-2-1 0 0,1-8 0 15,0 0-32-15,0 0 0 0,0 0 0 0,0 0 0 16,0 0-80-16,0 0-32 0,0 0 0 0,0 0 0 16,0 0 48-16,0 0 16 0,0 0 0 0,0 0 0 15,0 0-288-15,0 0 0 0,0 0 0 0,0 0 0 16,0 0 0-16,0 0 0 0,0 0 0 0,0 0 0 0,0 0 0 15,0 0 0-15,0 0 0 0,7 7 0 0,-7-7 0 16,0 0 0-16,0 0-128 0,9 4 128 0,-9-4 0 16,0 0 0-16,0 0 0 0,11 4 0 0,0-4 0 0,-2 0 192 15,1 1-64-15,-1-1-128 0,-9 0 208 0,11-2-64 16,1-1-16-16,-1 3 0 0,1 2 0 0,1-1-128 16,0 0 192-16,3 3-64 0,1-2-128 0,2 2 0 15,0-4 0-15,3 2 0 0,2 4 0 0,4-2 0 16,6 1 0-16,1-1 0 0,-2 1 0 0,3-2 0 15,4 6 0-15,-1-6 0 0,0 0 0 0,2 0 0 16,1-4 0-16,7-2 0 0,10-1 0 0,4 0 0 16,0 1 0-16,1 0 0 0,0 1 128 0,0-2-128 15,-1-3 0-15,5 0 128 0,8 0-128 0,-3 5 0 16,-2-1 0-16,-5 6 0 0,-3-2 0 0,4 0 0 0,6-2 0 16,2 2 0-16,1 8 0 0,-4-1 0 0,-4 1 128 0,1 1-128 15,0-4 0-15,4 3 128 0,3-3-128 16,-2 5 128-16,-3-3 0 0,-4-1-128 0,-2-3 192 0,3-1-64 15,6-2-128-15,0 0 192 0,-2 2-192 0,-5-3 192 16,-3 0-48-16,0 0 0 0,3-6 0 16,2 4 0-16,8 2-144 0,-6 3 0 0,-6 2 144 0,-4 1-144 15,-6-4 0-15,3 2 128 0,2 1-128 0,-1 0 0 16,-4 2 128-16,-1-1-128 0,1 3 128 0,-7-3-128 16,-6 3 0-16,0-4 128 0,-1 2-128 0,4-4 0 15,2-1 0-15,1 1 0 0,5 0 0 0,-2-2 128 16,3-1-128-16,-5 0 0 0,-6-1 128 0,1 1-128 15,-1-6 0-15,2 2 144 0,3-3-144 0,2 2 0 0,2-2 144 16,-1 2-144-16,-3-2 0 0,-1 4 144 0,-4-3-144 16,-4 1 0-16,-1 2 0 0,-2 1 0 0,-1-2 176 0,1 3-48 15,2-2-128-15,1 0 192 0,-2 3-192 16,0-2 144-16,-3 1-144 0,-2 1 128 0,-1 0-128 16,-1 0 0-16,-3 0 0 0,-2-1 0 0,-2 0 128 15,0-5-128-15,-1 2 0 0,1-1 128 16,1-2-128-16,2 2 0 0,-1-1 0 0,0-2 0 0,-2 1 176 0,0 1-48 15,0 3-128-15,-2 0 192 0,-4-2-192 0,2 2 0 16,-3 2-192-16,-2 1 192 0,-1 0 0 0,-1 0-128 16,-1-1 128-16,-1 1 0 0,2 1 0 0,-1 0 0 15,-2-3 128-15,1 2-128 0,-1 1 0 0,-1-1 0 16,-1-1 0-16,3 0-160 0,-10 1 160 0,10 0 0 16,-2-3 0-16,-8 3 0 0,9-2 288 0,-1 1-16 0,-8 1 0 15,8 0 0-15,-8 0-272 0,8-6-304 0,-2 2 64 0,-6 4 16 16,5-5 224-16,-5 5 0 0,6-6 0 0,-6 6 0 15,0 0 0-15,7-5 0 0,-2-5 128 0,-5 10-128 16,4-8 0-16,0 1 0 0,-4 7 128 0,4-8-128 16,2 0 0-16,-1 1 0 0,-5 7 128 0,4-11-128 15,1 0 128-15,1-1-128 0,-1 2 144 16,0-1-144-16,0-3 240 0,1 1-48 0,0-1-16 0,-2-2 0 16,2-2-48-16,0 1 0 0,1-3 0 0,-2 2 0 15,-1-7-128-15,0-1 0 0,1-3 144 0,2 0-144 16,-2-6 0-16,-1 1 0 0,0 2 0 0,-2 0 0 15,0 1 0-15,-2 1-208 0,-3 0 16 0,2 2 16 16,-2-1-608-16,0 3-128 16,-4 2-32-16,-1 3 0 0,-1 1-1600 0,-5 2-320 15,-1 0-64-15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10:32:01.08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18586 14137 9215 0,'0'0'816'0,"0"0"-656"0,0 0-160 0,0 0 0 15,0 0 3392-15,0 0 656 0,0 0 128 0,0 0 32 16,0 0-2416-16,0 0-464 0,0 0-112 0,0 0 0 16,0 0-320-16,0 0-64 0,8 4-16 0,-8-4 0 15,8 3 208-15,-8-3 64 0,10 5 0 0,-2 2 0 16,-8-7-64-16,9 12-16 0,-2 0 0 0,-1 0 0 15,-1-1-256-15,0 1-48 0,0 5-16 0,-1 0 0 16,1 1-96-16,-1 1-16 0,-1 2 0 0,0 1 0 16,2 1-144-16,-1 2-48 0,0 0 0 0,0 4 0 15,0-2-160-15,-1 3-32 0,1 0-16 0,0 3 0 16,-2 4-176-16,2 1 192 0,-2 0-192 0,2-3 192 16,-1 2-192-16,-1-5 192 0,-2-2-192 0,0-3 192 15,0 0-192-15,-1-1 0 0,-1-3-160 0,0-1 160 0,0 0 0 0,0-2 0 16,0-1-128-16,-1-1 128 15,2-3-496-15,-1-2-48 0,-2 1-16 0,0-3 0 16,0-5-1616-16,4-6-336 0,0 0-64 0,0 0-16 16,0 0-528-16,0 0-96 0,0 0-32 0</inkml:trace>
  <inkml:trace contextRef="#ctx0" brushRef="#br0" timeOffset="1">18577 14022 15663 0,'0'0'1392'16,"0"0"-1120"-16,0 0-272 0,0 0 0 16,0 0 3728-16,0 0 688 0,0 0 144 0,9-3 32 15,1-3-3040-15,-4-2-592 0,0 2-128 0,1 0-32 0,2 1-496 0,-1-1-112 16,-1 0 0-16,1-1-16 0,0 0 192 0,0 1 32 15,-1 0 16-15,0-1 0 0,0-1 160 0,-2 0 48 16,-1 0 0-16,2-1 0 0,-2 1-224 0,1 0-32 16,-2 0-16-16,2 0 0 0,-1 0-160 0,1-1-16 15,-2 0-16-15,2 2 0 0,0-2-160 0,0-1 0 16,2 2 0-16,0 3 128 0,0-3-128 0,1-1 0 16,1-1 0-16,1 0 0 0,-1 5 0 0,2 1 0 15,0-3 0-15,1 4 0 0,-1-1 0 0,1 3 0 16,2 1-160-16,1 0 160 0,0 0-144 0,0 1 144 15,-1 1-128-15,2 0 128 0,1 1 0 0,1 2 0 16,-3 1 0-16,0 1-128 0,-1 1 128 0,0 1 0 0,-2 1 0 16,2 0-128-16,-5 0 128 0,2 2 0 0,0 2 0 0,-2-2 0 15,0 4 0-15,0 1 0 0,0-1 0 0,1 0-128 16,-3 0 128-16,1-1 0 0,1 2 0 0,-2-1 0 16,-1-3 0-16,0 6 128 0,-2-4-128 0,0 3 128 15,-1-5-128-15,0 2 128 0,-2 0-128 0,1 1 128 16,-2-2-128-16,0 2 192 0,-2 2-64 0,-1 0 0 15,-1-1-128-15,-2 3 176 0,-1-5-176 0,0 2 192 16,-4-1-192-16,0 0 128 0,-1 0-128 0,0-2 128 16,-3 1-128-16,-1-4 0 0,-2 1 144 0,1 0-144 15,-3-1 192-15,-1-2-48 0,1 1 0 0,-1-2 0 16,4-2-144-16,-1-2 0 0,-4 0 0 0,1-2 0 16,3-2 0-16,-1 0 0 0,1-1 0 0,1 0 0 15,1-3 0-15,1 1 0 0,1-1 0 0,2 0 0 16,-2-1-208-16,4 0-80 0,0 0-16 0,-1-1 0 15,0 1-656-15,2 0-128 0,-2-1-16 0,0-1-16 16,1 2-2080-16,0-1-432 0,-1 1-80 0,2 1-9296 16</inkml:trace>
  <inkml:trace contextRef="#ctx0" brushRef="#br0" timeOffset="2">20009 13132 2751 0,'0'0'256'0,"0"0"-256"16,0 0 0-16,0 0 0 0,0 0 4112 0,0 0 784 15,0 0 160-15,0 0 16 0,0 0-2992 0,0 0-608 16,0 0-112-16,0 0-16 0,-5-6-144 0,5 6-32 16,0 0 0-16,0 0 0 0,-8-3-160 0,8 3-48 15,0 0 0-15,0 0 0 0,0 0-160 0,0 0-32 16,0 0-16-16,0 0 0 0,-11 1-288 0,3 1-48 15,8-2-16-15,-8 6 0 0,0 1-80 0,1-2-32 16,0 5 0-16,-1 0 0 0,-2-1 32 0,0 2 16 16,-1 0 0-16,1 1 0 0,-1 0-48 0,1 2-16 15,0 1 0-15,1-1 0 0,-1 0 0 0,1 1 0 0,1 1 0 0,-1 1 0 16,1-2-48-16,2 2-16 0,-1-3 0 0,1 2 0 16,0-1-208-16,0 0 144 0,-1-2-144 0,2 5 128 15,-2-2-128-15,2 0 0 0,-1 2 0 0,-1 0 128 16,1 3-128-16,-3 1 128 0,1 2-128 0,0 2 128 15,0 1-128-15,1 3 160 0,0-3-160 0,0 1 160 16,-1-3-16-16,1 1 0 0,0-2 0 0,1 1 0 16,1-2-16-16,2 0 0 0,-1-2 0 0,3 2 0 15,-2-4 64-15,3 2 0 0,-1-2 0 0,1 1 0 16,0-1 96-16,0 1 32 0,0-1 0 0,1 3 0 16,2-2-16-16,0-1 0 0,2 0 0 0,-1 4 0 15,0 0-304-15,1 0 0 0,1 0 0 0,0-2 0 16,0-1 192-16,0 2-192 0,0-3 192 0,1 0-192 0,0-2 256 15,0 1-48-15,1-2-16 0,0 0 0 0,0-2-64 0,2 0-128 16,-2-1 176-16,1 1-176 0,1-2 128 0,0 0-128 16,1 0 0-16,2 1 0 0,0 1 160 0,2 3-160 15,1-1 128-15,2 0-128 0,0 3 0 0,2 1 0 16,-3-3 0-16,1-1 0 0,1 0 0 0,-1-2 0 16,-5-1 0-16,1 1 0 0,-1-1 0 0,0 0 0 15,-1-1 0-15,-3 0 0 0,1 1-384 0,-3-5-16 16,-1-2 0-16,-6-6 0 15,7 8-176-15,0-3-48 0,1-2 0 0,-8-3 0 16,0 0-368-16,11 0-80 0,-11 0-16 0,11-2 0 16,1-4-1552-16,-1 0-320 0,-2-2-64 0,2 0-12336 0</inkml:trace>
  <inkml:trace contextRef="#ctx0" brushRef="#br0" timeOffset="3">20277 13859 27407 0,'0'0'1216'0,"0"0"256"0,0 0-1184 0,0 0-288 16,0 0 0-16,0 0 0 0,0 0 1488 0,0 0 240 15,0 0 64-15,0 0 0 0,0 0-992 0,9 2-192 16,-9-2-32-16,0 0-16 0,9 5-240 0,0 0-64 15,-3 2 0-15,1-4 0 0,-7-3 304 0,10 6 48 16,-2 1 16-16,1 1 0 0,3 0-48 0,0-1-16 16,-2 2 0-16,2 0 0 0,-1 2 80 0,3 1 32 15,-3-1 0-15,4 2 0 0,0-1-176 0,1 3-48 16,0 0 0-16,0 2 0 0,-1 0-288 0,1 2-160 0,-1 3 160 16,1 1-160-16,0-3 192 0,0 3-64 0,-3-1-128 0,0-4 192 15,-3-1-192-15,1 1 128 0,-2-1-128 0,-1-3 0 16,0-2 160-16,0 0-160 0,-4-2 160 0,1-1-160 15,1-1 0-15,-6-8 0 0,0 0 0 0,0 0 0 32,0 0-1536-32,0 0-208 0,0 0-48 0,0 0 0 15,0 0-912-15,0 0-192 0,0 0-48 0,0 0-11696 0</inkml:trace>
  <inkml:trace contextRef="#ctx0" brushRef="#br0" timeOffset="4">20880 13847 10127 0,'0'0'448'0,"0"0"96"0,4-8-544 0,2 1 0 15,1 0 0-15,-1 2 0 0,-6 5 2544 0,8-7 400 16,1-3 64-16,0 5 32 0,-4 0-2000 0,-5 5-400 16,8-7-64-16,-2 3-32 0,-6 4-64 0,0 0-16 15,8-7 0-15,-8 7 0 0,0 0-144 0,0 0-16 16,0 0-16-16,0 0 0 0,0 0 112 0,0 0 32 0,0 0 0 0,0 0 0 16,0 0 128-16,0 0 16 0,0 0 16 0,0 0 0 15,0 0 176-15,0 0 48 0,0 0 0 0,0 0 0 16,1 12 80-16,-1 0 32 0,-1-2 0 0,-3 3 0 15,-3-1-48-15,-3 2-16 0,1 0 0 0,-2 2 0 16,-1-1-288-16,1 2-48 0,-1-1-16 0,0 4 0 16,2-1-160-16,-2 0-32 0,1 2-16 0,0 2 0 15,2 2-112-15,2-1 0 0,-2 1-16 0,0 3 0 16,1 2 64-16,0-2 16 0,0 3 0 0,1-1 0 16,0 0 48-16,-1 1 16 0,0-1 0 0,0 1 0 15,-1 0-64-15,0 3 0 0,0-1 0 0,-2-1 0 16,-1 5-256-16,0-2 0 0,0 3 128 0,2 0-128 15,-4 0 0-15,5-4 160 0,-1-3-160 0,2-1 128 0,1-1-128 16,2-6 128-16,1-2-128 0,1-3 128 0,1-2-128 0,1-1-144 16,1-2 144-16,0-3-208 15,1-2-448-15,-1-8-96 0,5 8-16 0,-5-8 0 16,7 4-2016-16,-7-4-416 0,0 0-64 0,9 3-12464 16</inkml:trace>
  <inkml:trace contextRef="#ctx0" brushRef="#br0" timeOffset="5">21608 13283 13823 0,'0'0'1216'0,"0"0"-960"0,0 0-256 0,0 0 0 15,0 0 3776-15,0 0 720 0,0 0 144 0,0 0 32 16,0 0-3088-16,0 0-624 0,0 0-112 0,0 0-16 15,-2 8-112-15,2-8-16 0,-1 9 0 0,1-9 0 16,0 10 64-16,1-1 16 0,-1 2 0 0,2-1 0 16,2 3-384-16,0 1-80 0,1 2 0 0,1 2-16 15,-1 2 64-15,2 4 16 0,0 2 0 0,-1 7 0 0,2 1-384 0,1 12 128 16,-1 3-128-16,0 5 0 0,0 1 144 0,-3-2-144 16,1-3 192-16,-1-5-192 0,-2-2 416 0,1-2-32 15,0-1 0-15,1-1 0 0,-2 3 160 0,3-2 32 16,-2 2 0-16,0-2 0 0,0-5-208 0,0-2-48 15,1-2 0-15,0-2 0 0,0-3-320 0,-2-1 0 16,-1-2 0-16,1-3 0 0,-1-1 0 0,0-3 0 16,-1-2-160-16,-1-1 160 15,0-1-848-15,2-3-64 0,1 3-16 0,-1-4 0 16,-2-8-2144-16,3 9-416 0,1 0-96 0,-4-9-11840 0</inkml:trace>
  <inkml:trace contextRef="#ctx0" brushRef="#br0" timeOffset="6">22646 13642 10127 0,'0'0'896'0,"0"0"-704"16,0 0-192-16,0 0 0 0,0 0 3504 0,0 0 656 16,0 0 144-16,0 0 32 0,0 0-2096 0,0 0-432 15,0 0-80-15,0 0 0 0,0 0-368 0,0 0-64 0,0 0-16 0,0 0 0 16,0 0-320-16,0 0-80 0,-6 6-16 0,0 2 0 15,0 4-96-15,0 1-32 16,-3 4 0-16,1 0 0 0,0 2-208 0,0 0-32 0,-1 3-16 0,-2 2 0 16,1 0-16-16,-2 0 0 0,-2 2 0 0,1-1 0 15,-3 1 16-15,1 0 0 0,-4 2 0 0,1 1 0 16,-1 1-288-16,0 3-48 0,-2 0-16 0,0-1 0 16,1 0-128-16,0-1 160 0,0-1-160 0,2-1 160 15,0-1-160-15,3-1 0 0,1-3 0 0,2-2-176 16,0-2 176-16,1-2 0 0,3-3 0 0,1-2 0 31,1-3-448-31,1-1 0 0,-1-2 0 0,6-7 0 0,0 0-1376 0,-6 7-288 0,-1-4-48 0,7-3-10240 16,0 0-2048-16</inkml:trace>
  <inkml:trace contextRef="#ctx0" brushRef="#br0" timeOffset="7">22117 13828 12895 0,'0'0'576'0,"0"0"112"0,0 0-560 0,0 0-128 15,0 0 0-15,11 3 0 0,-11-3 5904 0,11 0 1152 16,0 1 240-16,2 1 32 0,2 3-5504 0,-1 1-1104 0,0 1-208 0,2 2-64 15,0 3 256-15,2 1 64 16,-1 2 0-16,2 1 0 0,3 2-112 0,1 3-16 16,-4-1 0-16,2 1 0 0,0 1-144 0,-2 0-48 0,-1-1 0 0,-1 2 0 15,-1 0-304-15,-1-2-144 0,-3 0 128 0,-1 1-128 16,2 1 0-16,-4-1 0 0,2 1 128 0,1-3-128 16,-1-3 0-16,1 1 0 0,-2-3-160 0,-2 0 160 31,0-1-704-31,0-1-64 0,-1 1 0 0,0-3 0 15,-1 0-2128-15,1 1-432 0,0-2-96 0</inkml:trace>
  <inkml:trace contextRef="#ctx0" brushRef="#br0" timeOffset="8">23020 14405 19343 0,'0'0'1728'0,"0"0"-1392"0,4 10-336 0,-4-10 0 16,7 9 2704-16,1-2 480 0,2-2 80 0,0 2 32 15,1 0-1792-15,0 1-352 0,0-3-80 0,-1 2-16 16,2 1-352-16,-1 3-80 0,1 1-16 0,-1 0 0 16,1-2-160-16,0 5-16 0,-2 1-16 0,0 3 0 15,1 3 64-15,-3 0 16 0,-2-2 0 0,-1 2 0 16,0 0 16-16,-3 0 0 0,-3 0 0 0,-1 0 0 16,-1 0-64-16,0 0 0 0,-3-2 0 0,1-2 0 15,-2-1-96-15,0-2-32 0,0-4 0 0,-1 1 0 0,-1 0-320 0,0-3 0 16,3 0 0-16,-2-3-128 15,0 1-656-15,0-3-128 0,1 0-32 0,7-4 0 16,-9 3-2016-16,1 0-416 0,8-3-80 0</inkml:trace>
  <inkml:trace contextRef="#ctx0" brushRef="#br0" timeOffset="9">23687 13780 22047 0,'0'0'976'0,"0"0"208"0,0 0-944 0,0 0-240 16,0 0 0-16,-7 2 0 0,7-2 1120 0,0 0 176 16,0 0 48-16,0 0 0 0,0 0-384 0,0 0-64 15,0 0 0-15,0 0-16 0,0 0 32 0,0 0 16 0,0 0 0 0,0 0 0 16,0 0 48-16,0 0 16 0,0 0 0 0,0 0 0 16,0 0-160-16,0 0-16 0,0 0-16 0,3 8 0 15,-3-8-160-15,4 9-16 0,-2 1-16 0,-2-10 0 16,0 9-32-16,0-9-16 0,1 12 0 0,-1-1 0 15,0-11-32-15,1 12 0 0,2-3 0 0,-1 0 0 16,-2-9-64-16,3 10-16 0,2-1 0 0,0 1 0 16,-1 0-128-16,2-1-16 0,0 3-16 0,1 0 0 15,1 3-160-15,1 0-128 0,1 2 144 0,0 1-144 16,2 2 0-16,0 1 0 0,1 0 0 0,1 2 0 16,-2 0 240-16,0-1-48 0,-1 0-16 0,-1-3 0 15,0 0 80-15,0 0 0 0,-2 0 16 0,0-2 0 16,0 1-96-16,-1-3-32 0,0-3 0 0,0-2 0 15,0-1-144-15,-1-2 160 0,1-1-160 0,-7-6 160 0,0 0-32 0,7 6 0 16,-7-6 0-16,8 0 0 0,-8 0-128 0,9-3 192 16,-2-2-192-16,-1-5 192 0,-2 0-32 0,0-1 0 15,-1-4 0-15,1-3 0 0,-1-2 16 0,0-2 0 16,0-1 0-16,0 3 0 0,1 1-176 0,-1 3 0 16,-2 1-160-16,2 2 160 0,1 1 0 0,-3 3-144 15,-1 9 144-15,4-8 0 0,-4 8-128 0,0 0 128 16,6-8-128-16,-6 8 128 0,6-5-144 0,-6 5 144 15,0 0-160-15,10-2 160 0,-10 2 0 0,0 0-144 16,9 2 144-16,1 4 0 0,-10-6-192 0,9 9 32 16,-1 2 16-16,1 1 0 0,0 3 144 0,-1 4-160 15,-1 2 160-15,1 0-160 0,0 3 160 0,0 0 0 0,1-3-144 16,-3 1 144-16,1 0 0 0,1-5 0 0,2 0 0 16,-2-4 0-16,-1 1 0 0,1-2 0 0,1-3 0 0,1-2 0 15,-2-1 0-15,1-1 0 0,-1-2 0 0,2-2 128 16,-1 2-128-16,-9-3 0 0,9-3 144 0,0 2-144 15,2-2 128-15,0-2-128 0,-3-1 160 0,-1-2-160 16,-1-1 192-16,0-2-64 0,-1-4-128 0,2-1 192 16,-2-1-32-16,2-2-16 0,0-1 0 0,1 2 0 15,0-3-144-15,-1 2 128 0,0 0-128 0,-1 0 128 16,1 1-128-16,1 1 0 0,-1 0 0 0,1-1 0 16,-1 2 0-16,0 0 0 0,-1 0 0 0,0 0-176 15,1 1 176-15,-2 0 0 0,0 0 0 0,1 1 0 16,-2-1 0-16,2-1 0 0,-2 1 0 0,0-1 0 15,-1 0-176-15,1-1 176 0,-3 1-208 0,3 1 80 0,0 0-192 16,-1 0-48-16,-1 0 0 0,1 1 0 16,-1 4-192-16,0 1-32 0,1 2-16 0,-2-3 0 15,-1 10-1456-15,0-8-304 0,0 1-48 0,0 7-16912 16</inkml:trace>
  <inkml:trace contextRef="#ctx0" brushRef="#br0" timeOffset="10">24494 12797 20895 0,'0'0'928'0,"0"0"192"0,0 0-896 0,0 0-224 16,0 0 0-16,0 0 0 0,0 0 1792 0,0 0 304 15,0 0 64-15,4 11 16 0,1-2-704 0,-5-9-144 16,0 0-32-16,8 9 0 0,-1 3-80 0,0 0 0 16,0 1-16-16,2 1 0 0,1 3-368 0,0 2-64 15,1 1 0-15,3-2-16 0,2 3-240 0,2 0-32 0,-1 0-16 16,1 1 0-16,0 2-32 0,6 1-16 0,-1 2 0 0,4 2 0 15,0 2-48-15,0 0-16 0,2 1 0 0,-2 4 0 16,0 2-32-16,-3 0-16 0,1 1 0 0,-3 0 0 16,-2 1-144-16,-1 0-32 0,0 3 0 0,-2 4 0 15,1 3 80-15,-3 1 16 0,-2-2 0 0,0 1 0 16,-1-2-16-16,-2-2 0 0,-1 0 0 0,-1 0 0 16,0-1-208-16,-1 1 176 0,-2 0-176 0,-1 1 160 15,0-1-160-15,-1-4 0 0,0-2 144 0,0 0-144 16,1-4 352-16,1-1 0 0,2-1 0 0,0 0 0 15,-4 1-64-15,0-3-16 0,2 1 0 0,-3-4 0 16,-2 1-144-16,-1-1-128 0,-2-2 144 0,-1-1-144 0,-3-2 128 16,-1 2-128-16,-1-4 0 0,-2-1 144 0,0-3-144 0,-2 0 0 15,0 1 0-15,1-6 0 0,0 1-160 0,0 1-64 16,-3-4-16-16,3-5 0 16,-1 1-256-16,0-2-48 0,-1-2-16 0,1 0 0 15,-4-2-3120-15,1-2-624 0</inkml:trace>
  <inkml:trace contextRef="#ctx0" brushRef="#br0" timeOffset="11">23767 13448 22751 0,'-15'6'1008'0,"7"-3"208"15,1 0-976-15,7-3-240 0,0 0 0 0,-8 5 0 0,1-4 1920 0,7-1 352 16,0 0 64-16,0 0 16 0,0 0-784 0,0 0-160 16,0 0-16-16,0-7-16 0,0 7-736 0,0 0-128 15,4-8-48-15,-4 8 0 0,5-6-112 0,-5 6-32 16,0 0 0-16,0 0 0 0,0 0-80 0,0 0-32 16,0 0 0-16,0 0 0 0,6 9-16 0,1-4 0 15,-7-5 0-15,7 10 0 0,0-4 0 0,-7-6-16 16,0 0 0-16,11 7 0 0,1-2 80 0,1 0 32 15,2-5 0-15,1 0 0 0,-1-3 224 0,3 1 64 16,1 1 0-16,-1-4 0 0,2 2-384 0,-1-1-64 16,1 1 0-16,-1-1-128 0,-3 2 128 0,0-3-128 15,-1 4 0-15,0-2 0 0,0 1 0 0,0-1 0 16,-1 1 0-16,0 0 0 0,0-1 0 0,0 1 0 0,0 0 0 0,0-1 0 16,-2 0 0-16,2 2 0 0,0-4 128 0,0 2-128 15,1-1 128-15,2-1-128 0,-1-1 144 0,-1 2-144 16,0 0 176-16,-2-1-176 0,0 0 192 0,0 2-192 15,-1 0 128-15,2 1-128 0,-4 1 0 0,2-2 0 16,-1 2 0-16,1 1 0 0,-3 0 0 0,2 0 0 16,0 1 0-16,0-1 0 0,-2 0 0 0,-1 0 0 15,2 0 128-15,-10 0-128 0,11 0 0 0,-2-1 0 16,-9 1 0-16,10-1 0 0,-10 1 0 0,0 0 0 16,9 0 0-16,-9 0 160 0,0 0-32 0,0 0 0 15,0 0-128-15,0 0 0 0,0 0 0 0,0 0 0 16,0 0 0-16,0 0 240 0,0 0-48 0,0 0 0 15,0 0 0-15,0 0-16 0,0 0 0 0,0 0 0 16,0 0 16-16,0 0 0 0,1-9 0 0,-1 9 0 0,0 0 0 0,0 0 0 16,-1-7 0-16,1 7 0 0,-1-9-64 0,1 9-128 15,0 0 192-15,0 0-64 0,-3-8-128 0,-1 1 192 16,1 1-192-16,3 6 192 0,0 0 32 0,-5-7 16 16,5 7 0-16,-6-10 0 0,2 1 128 0,-1 1 16 15,-1 1 16-15,2-1 0 0,0 0-80 0,0 0 0 16,0 1-16-16,0 0 0 0,-3 2-128 0,1-2-32 15,-2 1 0-15,1 0 0 0,7 6-144 0,-8-7 0 16,-1 0 144-16,1 1-144 0,0 0 128 0,3-1-128 16,5 7 160-16,-8-4-160 0,1 0 128 0,7 4-128 15,0 0 0-15,-8-5 0 0,-1-1 0 0,9 6 0 16,0 0 0-16,0 0 0 0,-8-4 0 0,8 4 0 16,0 0 0-16,0 0 0 0,0 0 0 0,0 0 0 0,0 0 0 0,0 0 0 15,0 0 0-15,0 0 0 0,0 0 0 0,0 0 0 16,0 0 0-16,0 0 128 0,0 0-128 0,0 0 0 15,0 0 0-15,0 0 0 0,0 0 0 0,0 0 0 16,0 0 0-16,0 0 0 0,0 0 0 0,0 0 0 16,-10-1 0-16,10 1 0 0,0 0 0 0,-9 0 0 15,9 0 0-15,0 0 0 0,0 0 0 0,0 0 0 16,0 0 0-16,0 0 0 0,0 0 0 0,0 0 0 16,0 0 0-16,0 0 0 0,0 0 0 0,0 0 144 15,0 0-144-15,0 0 0 0,0 0 0 0,0 0 128 16,0 0-128-16,0 0 0 0,0 0 0 0,0 0 128 15,-8-3-128-15,8 3 0 0,0 0 0 0,0 0 0 16,-9-3 0-16,9 3 0 0,-8-2 0 0,8 2 0 0,-9-2 0 0,9 2 0 16,0 0 0-16,-8-1 0 0,0-2 0 0,8 3 0 15,0 0 128-15,0 0-128 0,0 0 0 0,-7-2 0 16,-1-3 0-16,8 5 0 0,0 0 0 0,0 0 128 16,0 0-128-16,0 0 0 0,-4-9 128 0,0 3-128 15,4 6 0-15,0 0 128 0,-5-5-128 0,5 5 0 16,0 0 0-16,0 0 128 0,-4-7-128 0,4 7 0 15,0 0 0-15,-7-4 0 0,2 1 0 0,5 3 0 16,0 0 0-16,0 0 0 0,-9 0 0 0,9 0 0 16,0 0 0-16,0 0 0 0,0 0 0 0,0 0 0 15,0 0 0-15,0 0 0 0,0 0 0 0,0 0 0 16,-4-5 0-16,4 5 0 0,0 0 0 0,0 0 0 16,0 0 0-16,0 0 0 0,0 0 0 0,6-6 0 0,-6 6 0 15,0 0 0-15,0 0 0 0,0 0 0 0,0 0 0 0,0 0 0 16,0 0 0-16,0 0 0 0,0 0 0 0,0 0 0 15,0 0 0-15,0 0-144 0,0 0 144 0,9 2 0 16,-9-2-128-16,0 0 128 0,8 4 0 0,-8-4 0 16,10 3 0-16,-10-3 0 0,0 0 0 0,0 0 0 15,9 2-144-15,-9-2 144 0,0 0 0 0,0 0-144 16,0 0 144-16,8 0-128 0,-8 0 128 0,0 0-128 16,0 0-112-16,0 0-16 0,0 0 0 0,0 0 0 15,0 0-1040-15,0 0-224 16,0 0-32-16,0 0-16 0,0 0-2208 0,0 0-432 15</inkml:trace>
  <inkml:trace contextRef="#ctx0" brushRef="#br0" timeOffset="12">25552 13875 8287 0,'0'0'736'0,"0"0"-592"0,0 0-144 0,0 0 0 0,0 0 4352 0,0 0 832 15,6-5 160-15,-6 5 32 0,9-7-3168 0,1 3-640 16,-2 0-128-16,0 2-32 0,-8 2-464 0,11-2-112 16,1-2 0-16,-1 4-16 0,-11 0-224 0,12 0-32 15,-1 0-16-15,2 0 0 0,-3 1-176 0,2 2-48 16,3 1 0-16,0 1 0 0,1-3-176 0,1 0-144 15,-1 2 192-15,1-1-192 0,1-1 144 0,0 0-144 16,-1 1 0-16,2-3 144 0,0-3-144 0,-2 1 0 16,0 0 0-16,1-1 128 0,-1-1-128 0,1 2 0 15,-2-1 0-15,1 0 0 16,-1 2-448-16,0-2-112 0,0 2-16 0,2-3-16 16,1 2-2080-16,-2 2-400 0,-2-4-96 0</inkml:trace>
  <inkml:trace contextRef="#ctx0" brushRef="#br0" timeOffset="13">25537 14116 14735 0,'0'0'1312'0,"0"0"-1056"16,11-2-256-16,1-2 0 0,1 1 3648 0,0-1 688 15,4 2 128-15,1 0 16 0,3-2-2304 0,-1 1-480 16,-1 0-96-16,3-1 0 0,-3 3-640 0,0-2-128 15,-2 2-32-15,0 1 0 0,-2-1-160 0,-2 1-48 0,0 1 0 0,0 0 0 16,-2-1-320-16,2 3-64 0,0-3-16 0,1 1 0 16,-1-1-192-16,0 0 0 0,1-1 0 0,2 1-160 15,-1 0-32-15,3 0 0 0,-2-7 0 0,3 3 0 32,0 0-384-32,4-4-64 0,-2 0-32 0,2 0 0 15,1-1-2320-15,0-3-464 0</inkml:trace>
  <inkml:trace contextRef="#ctx0" brushRef="#br0" timeOffset="14">27238 11702 6447 0,'0'0'576'0,"0"0"-576"0,0 0 0 0,-6 7 0 15,6-7 3456-15,0 0 576 0,-9 5 112 0,9-5 16 16,0 0-3216-16,0 0-656 0,0 0-128 0,0 0-32 15,0 0-128-15,0 0 0 0,0 0 0 0,0 0 0 0,0 0 0 16,0 0 128-16,0 0-128 0,0 0 128 0,0 0 832 0,7-2 176 16,-7 2 16-16,0 0 16 0,7-4 336 0,-7 4 64 15,0 0 16-15,0 0 0 0,6-6-624 0,-6 6-112 16,0 0-16-16,0 0-16 0,4-5-576 0,-4 5-112 16,5-7-128-16,-5 7 176 0,4-9-176 0,2 0 0 15,0 1 144-15,-1 2-144 0,-3-4 192 0,1 2-48 16,2-2 0-16,0-1 0 0,0-1 144 0,-1 1 32 15,1-2 0-15,1-3 0 0,-1 1 64 0,0 0 32 16,-2-3 0-16,1-2 0 0,-1-1-160 0,1-3-48 16,-2 1 0-16,2 0 0 0,-2-7-80 0,0 5 0 15,-1 0-128-15,2 2 192 0,-1-2-192 0,0 3 0 16,1 1 0-16,-1 2 0 0,0 3 0 0,0-3 0 0,1 0 0 16,-2 3 0-16,-1 0 336 0,0 1-16 0,2 0-16 0,-2 1 0 15,0 1-80-15,0-2-16 0,0 1 0 0,1 2 0 16,0 0-48-16,-1-2-16 0,0-1 0 0,3 2 0 15,0 2-16-15,-2-1 0 0,-1 1 0 0,2-1 0 16,-1 2-128-16,0 2 0 0,1 0 0 0,-1 2 0 16,0 0 0-16,1-1 0 0,-4-1 0 0,2 8 0 15,0 0 0-15,0 0 0 0,-1-5 0 0,1 5-176 16,0 0 16-16,0 0 0 0,0 0 0 0,-4 8 0 16,4-8 16-16,-7 9 0 0,7-9 0 0,-5 7 0 15,5-7 144-15,-7 9 0 0,3-2 0 0,4-7 0 16,0 0 0-16,0 0 0 0,0 0 128 0,0 0-128 15,0 0 128-15,-7 5-128 0,7-5 160 0,0 0-160 0,0 0 128 0,0 0-128 16,0 0 0-16,0 0 0 0,-8 3 0 0,8-3 128 16,0 0-128-16,-8 2 0 0,8-2 0 0,0 0 0 15,-8 2 0-15,0 1 0 0,1 0 160 0,7-3-16 16,-10 2 0-16,2 2 0 0,0 2 96 0,-1-3 16 16,-2 2 0-16,0 0 0 0,0 2-256 0,-1 4 0 15,-3 1 0-15,0 0 0 0,7-1 0 0,-6 3-128 16,-1-1 128-16,-1 2 0 0,0-2 0 0,2 0 0 15,2-1 0-15,4-1 0 0,-2 0 0 0,4-3 0 16,-1-1 0-16,3-2 0 0,-2 1 0 0,6-6 0 16,0 0 0-16,0 0 0 0,0 0 160 0,0 0-160 15,0 0 160-15,0 0-160 0,0 0 192 0,0 0-48 16,0 0-16-16,0 0 0 0,7-7-128 0,3 1 0 16,-1-2 0-16,1 0 128 0,-1-1-128 0,2-1 0 0,0 1 0 0,2-2 0 15,0-1 0-15,-1 1 0 0,0-3 0 0,0 2 0 16,0 0-192-16,1-3 192 0,-1 3-192 0,0-3 192 15,1 3 0-15,-2 2 0 0,0-1 0 0,0 1 192 16,-3 0-192-16,0-2 0 0,-1 1 0 0,0 2 0 16,0 1 0-16,-2 1 0 0,0 1-144 0,0-1 144 15,-1 2 0-15,-4 5 0 0,0 0 0 0,6-7 0 16,0 0 0-16,-6 7 0 0,0 0 128 0,0 0-128 16,5-6 288-16,1 1-32 0,-6 5-16 0,0 0 0 15,0 0 16-15,0 0 0 0,9 0 0 0,-9 0 0 16,11 7-256-16,-2 4 0 0,-2 3-144 0,-1 1 144 15,1 0 0-15,0-1 0 0,-1 0 0 0,0 1 160 16,-2-3 0-16,1 2 0 0,-1-4 0 0,1 2 0 0,1 0 0 0,-2-2 0 16,1-2 0-16,-2 1 0 0,1-3-160 0,0 1 0 15,0 0-192-15,-4-7 192 0,4 7 0 0,-4-7 0 16,7 6 0-16,0 0 0 0,-7-6-224 0,5 9-32 16,1-1 0-16,0-1 0 15,-1 0-656-15,-1 0-144 0,0 0-32 0,0 3 0 16,1 0-2752-16,-2-2-576 0</inkml:trace>
  <inkml:trace contextRef="#ctx0" brushRef="#br0" timeOffset="15">30802 881 14735 0,'8'-12'1312'0,"-8"12"-1056"0,7-3-256 0,0-3 0 16,0-2 2224-16,-7 8 384 0,0 0 80 0,8-4 0 16,-8 4-1376-16,7-7-288 0,-7 7-48 0,0 0-16 15,0 0-400-15,0 0-96 0,0 0-16 0,0 0 0 16,0 0-320-16,0 0-128 0,-3 11 0 0,-1-3 144 15,0-1-144-15,-3 1 0 0,-2 2 0 0,-1-1 128 16,-1 3-128-16,1 2 128 0,-3 2-128 0,0 3 128 16,-2 2-128-16,-2-1 0 0,-3 2 0 0,1 1 0 15,-3 0 144-15,-3 4 0 0,-2 0 0 0,-3 3 0 16,-3 0 320-16,1-3 64 0,-1 2 16 0,1-1 0 16,1 3-208-16,-1-2-32 0,3-1-16 0,0 0 0 15,2 5-64-15,-1-2-16 0,0-1 0 0,0 1 0 16,1-1-80-16,-4 1 0 0,-5 0-128 0,4 2 192 0,2-2-192 0,-1 0 0 15,-3-3 0-15,3 0 0 0,2 0 128 0,1-1-128 16,1 0 0-16,-2-1 0 0,3 0 0 0,1 2 0 16,-1-2 0-16,-1-3 0 0,0 0 128 0,-2-2-128 15,3-2 0-15,1 0 0 0,-2-3 0 0,2 1 128 16,4-2-128-16,2 0 0 0,-4-3 0 0,5 2 0 16,0-2 128-16,2 0-128 0,0-1 0 0,0 1 0 15,-1 0 0-15,4-2 0 0,-1 0 0 0,3-2 0 16,-1 0 0-16,1-1 0 0,2 1 0 0,-1-3 0 15,1 2 0-15,9-7 0 0,-7 1 128 0,7-1-128 16,-7 4 0-16,7-4 0 0,0 0 208 0,0 0-48 16,0 0-16-16,0 0 0 0,0 0 96 0,-4-5 16 15,1-5 0-15,2 2 0 0,1-1-96 0,0 1-16 0,1 0 0 0,2-3 0 16,-1 0-144-16,0-4 128 0,1 0-128 0,0 0 128 16,2-1-128-16,-1-2 0 0,0-1 144 0,-1 2-144 15,1-1 0-15,-1 0 0 0,1-2 0 0,0 0 0 16,-1-1 144-16,2-2-144 0,-1 3 192 0,0 0-192 15,-1 4 0-15,1-1 0 0,1 4 0 0,1-4 0 16,-1 4 0-16,1 1 0 0,3 1 0 0,-2 0 0 16,-2 2 0-16,1 0-144 0,0 3 144 0,-6 6 0 15,9-6 0-15,-9 6 0 0,0 0 0 0,0 0-128 16,0 0 128-16,0 0 0 0,0 0 0 0,0 0-128 16,0 0 128-16,0 0 0 0,1 11 0 0,-2 1 0 15,-2 0 0-15,-1 2 0 0,0 1 0 0,-2 2 0 16,-2 0 0-16,1 2 0 0,1 2 0 0,-1 0 0 15,-1 0 0-15,1 3 0 0,3-1 0 0,-3 1 0 0,-1-1 0 0,0 1 0 16,0-1 0-16,0 2 0 0,0-1 0 0,0-1 0 16,0-1 0-16,1-5 0 0,2 0 0 0,1-1 144 15,0-1-144-15,2-2 0 0,0 0 224 0,1-1-64 16,-2-3-16-16,4 0 0 0,-1-9-144 0,3 10 128 16,-3-10-128-16,7 10 128 0,-7-10 144 0,8 7 32 15,1-2 0-15,0 0 0 0,-9-5 192 0,14 5 32 16,1 0 16-16,0-4 0 0,-1 1-288 0,2 0-48 15,2-4-16-15,1 0 0 0,4-2 0 0,1 0 0 16,2 0 0-16,3-1 0 0,3-2-16 0,-1-1-16 16,-4 1 0-16,2 0 0 0,1-2 0 0,-2-1 0 15,0-1 0-15,-2 1 0 0,0-1-160 0,2-1 0 16,0 1 0-16,1-3-176 16,2 3-272-16,1-2-48 0,1-1-16 0,0 1 0 15,0-2-1376-15,3 1-288 0,1 1-48 0,1 0-14240 0</inkml:trace>
  <inkml:trace contextRef="#ctx0" brushRef="#br0" timeOffset="16">26603 14811 2751 0,'0'0'256'0,"0"0"-256"15,0 0 0-15</inkml:trace>
  <inkml:trace contextRef="#ctx0" brushRef="#br0" timeOffset="17">26595 14752 7247 0,'0'0'320'0,"0"0"64"0,0 0-384 0</inkml:trace>
  <inkml:trace contextRef="#ctx0" brushRef="#br0" timeOffset="18">26593 14610 8287 0,'0'0'368'0,"0"0"80"0,0 0-448 0,0 0 0 0,0 0 0 0,-2-10 0 16,-2 1 3552-16,2-1 624 0,2 1 128 0,1 1 32 15,-1 8-3280-15,5-11-656 0,0 4-128 0,0-2-16 16,-2 2-256-16,4 0 0 0,-7 7 0 0,8-7 0 16,-2 2 192-16,0 1 160 0,-6 4 32 0,10-6 0 15,-10 6 816-15,0 0 160 0,0 0 48 0,9-4 0 16,0 3-112-16,-9 1-16 0,0 0 0 0,0 0 0 0,0 0-416 0,0 0-96 16,0 0 0-16,0 0-16 0,0 0-512 0,0 0-112 15,6 7 0-15,-3 1-128 0,-3-8 0 0,3 11 0 16,-2-2 0-16,-2 1 0 0,-2-1 0 0,2 1 0 15,3-1 0-15,0 2 0 0,-2 2 0 0,-2 1 0 16,1 0 0-16,0 2 0 0,-1 0 0 0,0 3 0 16,0-1 0-16,1 3 0 0,1 0 0 0,0-1 0 15,-1-2 0-15,0 2 0 0,0-4 0 0,0 2 0 16,-2-3 0-16,0 1 0 0,2-1 128 0,-2-3-128 16,2 1 0-16,-2-1 0 0,2-2 128 0,-2 0-128 15,2 1 0-15,0 0 0 0,-2-1 208 0,0-1-64 16,3-9-16-16,-3 9 0 0,-2-1-128 0,5-8 0 15,-4 11 144-15,-2-5-144 0,6-6 128 0,-5 6-128 0,1 0 128 0,4-6-128 16,-7 8 0-16,7-8 144 0,-5 7-144 0,-1-4 0 16,0 3 144-16,6-6-144 0,0 0 0 0,-7 3 144 15,7-3-144-15,0 0 0 0,0 0 0 0,0 0 0 16,0 0 128-16,0 0-128 0,0 0 0 0,0 0 128 16,0 0-128-16,0 0 0 0,0 0 0 0,0 0 0 15,0 0 0-15,0 0 128 0,0 0-128 0,0 0 0 16,0 0 144-16,0 0-144 0,9 5 160 0,1-2-160 15,-10-3 208-15,10 3-48 0,0 0-16 0,2-3 0 16,1 2-144-16,1-2 0 0,4 0 0 0,2-1 0 16,2 0 144-16,1 1-144 0,0-2 160 0,2 1-160 15,1-1 160-15,0 0-160 0,-1-2 160 0,1 0-160 16,-1 2 0-16,1-1 0 0,-1 2 0 0,4-1 0 0,1 0 0 16,1 2 128-16,3 0-128 0,1 0 0 0,3 0 0 0,-1-1 0 15,-1 1 0-15,0 0 0 0,0 0 0 0,-3 0 0 16,-2-3 0-16,2 2 0 0,1-2 0 0,1 3 0 15,4 0-128-15,4 0 128 0,6 0 0 0,0-1 0 16,1-3-128-16,-2-1 128 0,-2-1 0 0,0 2 0 16,1-1 0-16,5 2 0 0,6 0 0 0,5 2 0 15,3-5-128-15,-1 3 128 0,-5-1-192 0,-2 2 0 16,-4 0 16-16,3 1 0 0,3-1 176 0,3 1-208 16,5 0 80-16,-3-1 128 0,-5 0 0 0,-1-1 0 15,-2 1 0-15,7-2 0 0,4 2 0 0,-1-1 0 16,-4-1 0-16,-5 1 0 0,-2-2 0 0,-3 2 0 15,0-1 0-15,1 0 0 0,3 3 0 0,2-3 0 0,1 1 128 0,-2-1-128 16,-2 0 0-16,-3 1 128 0,-2-2-128 0,2 2 128 16,3-1 0-16,2 1-128 0,5-1 192 0,-3 2-64 15,-1-1-128-15,-6 0 0 0,-3 1 0 0,1 1 128 16,2 0-128-16,3 1 0 0,2-1 0 0,-1 1 0 16,-4 0 128-16,-6 2-128 0,-6 1 128 0,-4-2-128 15,-4 2 128-15,-1-1-128 0,-2 1 0 0,0 1 128 16,-1-1-128-16,1 1 0 0,1-1 0 0,-4 1 0 15,-1-1 128-15,2 3-128 0,2-3 0 0,-4 3 128 16,-2-5-128-16,-2 3 0 0,0 0 0 0,-2 0 0 16,1 0 0-16,-1-2 0 0,-1 0 0 0,-3 3 0 15,3-3 0-15,-3 2 0 0,-2-2 0 0,1 2 0 16,-3-2 0-16,1 0 0 0,2 2 0 0,-3-1 0 16,1-1 0-16,-1 2 0 0,-1 0 0 0,1 1-176 0,-1 1 176 15,-3 0 0-15,2-4 0 0,-1 2 0 0,0 0 0 0,0 1 0 16,-3-1 0-16,4-2 0 0,1 4 0 0,-2-3 0 15,-9-3 0-15,6 2 128 0,2 1 0 0,1-2 0 16,1 2 0-16,0 0 0 0,1-1-128 0,-1 0 0 16,2-2 0-16,7 2-128 0,-4 0 128 0,0-1 0 15,-6 1 0-15,1-2 128 0,-3-2 240 0,-7 2 48 16,0 0 16-16,9 0 0 0,-9 0-112 0,7-3 0 16,-7 3-16-16,0 0 0 0,9-4-48 0,-2 0-16 15,-7 4 0-15,6-5 0 0,0-3-32 0,-2 0 0 16,2-1 0-16,-3 1 0 0,0-2 48 0,0 0 16 15,1 1 0-15,-1-1 0 0,0-3 48 0,-1 2 16 16,1-3 0-16,-3-2 0 0,2 0-32 0,0 0-16 0,0-1 0 0,-2-2 0 16,0-1-96-16,0-4 0 0,0 1-16 0,0-1 0 15,-2-3-176-15,1-1 192 0,-2 0-192 0,3 0 192 16,-1 4-192-16,-2-2 0 0,-1 3 0 0,1 3 0 16,1 2 0-16,-1 2 0 0,0 0 0 0,-1 3 0 15,0 1 0-15,-1 2 0 0,-1 1 0 0,1 1 0 16,-1 1 0-16,0 2 0 0,0-1-160 0,-2 3 160 15,-1-1-384-15,-1 2 0 0,-1-1 16 0,-1 2 0 32,0 1-1520-32,0 2-304 0,-4 0-64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20:40:12.4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23372 8460 5519 0,'17'-4'240'0,"-3"2"64"0,6-2-304 0,3-1 0 0,4 0 0 0,5 1 0 16,2-3 1792-16,2 2 288 0,3 0 64 0,0-2 16 15,0-1-1456-15,-1 2-304 0,-1-2-48 0,-2 1-16 16,-1 0-96-16,0 0-32 0,0 2 0 0,-2 0 0 16,1 2-32-16,-3-1-16 0,-3 2 0 0,1-1 0 15,-1-1 304-15,-1 1 64 0,-1 1 16 0,-3 1 0 16,0-2-288-16,0 2-64 0,-3-2-16 0,-4 0 0 15,0 2 64-15,-2-1 16 0,-2-2 0 0,-2 1 0 16,-9 3-128-16,0 0-128 0,0 0 176 0,0 0-176 16,0 0 240-16,0 0-64 0,0 0-16 0,-9-8 0 15,-2 3 96-15,-8 2 32 0,-3-1 0 0,-4 2 0 16,-7-2 144-16,0 1 16 0,-3 1 16 0,0 0 0 0,-2 0-224 0,-1 0-48 16,0 2-16-16,1 0 0 0,2 2 208 0,-1 2 64 15,1-3 0-15,-2-1 0 0,-3 0 0 0,4 1 16 16,-3-1 0-16,3 0 0 0,-1 0 0 0,4 0 0 15,1 3 0-15,5 0 0 0,2-2-304 0,2 4-160 16,3 2 160-16,3-1-160 0,1-3 0 0,3 1 0 16,2 0 0-16,2-1 0 0,0 1-320 0,10-4 32 15,0 0 16-15,0 0 0 0,0 0-16 0,0 0 0 16,0 0 0-16,11 6 0 0,2-3 288 0,4 0-160 16,5-3 160-16,7 0-128 0,3 0 128 0,5-3 0 15,3 3 0-15,3 0 0 0,1 0 0 0,1 0 0 16,-2 0 0-16,-3-1 0 0,-5-1 0 0,2-1 0 0,-1 0 0 15,2 1-128-15,0-1 128 0,0 1-208 0,1-1 80 0,-4 2 128 16,-2-1 0-16,-5 1 0 0,-3 0 0 0,-3-1 0 16,-3 1 0-16,-5 1 0 0,-4-4 0 0,-10 4 0 15,0 0 400-15,0 0 48 0,0 0 16 0,0 0 0 16,-13-2-80-16,-4-2 0 0,-3 1-16 0,-4 3 0 16,-3 0-240-16,-3 1-128 0,-4 5 128 0,-1-4-128 15,-3 2 0-15,-1 1-160 0,0 2 16 0,-2-1 0 16,-2 1 144-16,-5-2 0 0,-4-1-144 0,-3 0 144 15,-2 1 0-15,2-1 0 0,0 3-144 0,6-2 144 16,3 0 0-16,6 0 0 0,2-1 0 0,5 0 0 16,2 0 0-16,5-3 0 0,2 2 0 0,6 1 0 15,4 1 144-15,3 0-144 0,11-5 128 0,0 0-128 16,0 0 0-16,6 11-192 0,3-4 0 0,6 0 16 16,2-2-544-16,4 0-112 0,3-1-32 0,2-1 0 15,1-2-16-15,4-1 0 0,5-1 0 0,4 0 0 16,6-2 512-16,3 0 112 0,3 2 0 0,0-2 16 0,1 1 240 0,-5-3 0 15,-4-4 0-15,-1 1 0 0,-1-1 464 0,1-1 48 16,0 0 0-16,0 1 0 0,0 1 240 0,0 2 48 16,-1 0 16-16,-4 2 0 0,-5-1-400 0,-4 3-80 15,-4-4-16-15,-4 2 0 0,-7 1-96 0,-4-1-32 16,-10 4 0-16,0 0 0 0,0 0 144 0,0 0 32 16,-6-6 0-16,-6 1 0 0,-6 0-32 0,-5 1 0 15,-5 0 0-15,-3 2 0 0,-6 2-96 0,0-3-32 16,-5 3 0-16,0 3 0 0,0-3-48 0,2 1-16 15,1 1 0-15,-3 2 0 0,-1 0 16 0,0-1 0 0,-1-2 0 16,1 2 0-16,1-2 16 0,4 3 0 0,3 0 0 0,5 0 0 16,4 1-176-16,6-2 160 0,7 1-160 0,4 0 160 15,9-4-160-15,0 0 0 0,0 0 0 0,15 2 0 32,4-1-512-32,6 1 32 0,4-2 0 0,6 1 0 0,4 0 80 0,1-1 16 0,1-1 0 0,-1-2 0 15,-1 2 176-15,-2-4 32 0,-2 1 16 0,-1 0 0 16,-2-2 160-16,1-2 0 0,-2 1 0 0,-3 2 0 15,-4 1 0-15,-1 0 0 0,-4-1 0 0,-3 1 128 16,-4 0 256-16,-12 4 48 0,7-5 16 0,-7 5 0 16,0 0 96-16,0 0 32 0,0 0 0 0,-11-5 0 15,-4 1-32-15,-4 4 0 0,-5 1 0 0,-3 3 0 16,-4 0-224-16,-2 2-32 0,-1 4-16 0,-2-1 0 16,-2 8-272-16,-8 0 128 0,-6 1-128 0,-8 1-10656 15,-8 2-2208-15</inkml:trace>
  <inkml:trace contextRef="#ctx0" brushRef="#br0" timeOffset="2834.92">25121 3484 11967 0,'0'0'528'16,"-2"-12"112"-16,-1 1-512 0,-2 0-128 0,-4 2 0 0,1-3 0 0,0 3 2400 0,2 0 448 15,-4-3 96-15,1 3 0 0,0 1-2048 0,0 2-400 16,-1-1-96-16,-2 2-16 0,0 4-224 0,0 2-160 16,1 3 192-16,-4 3-192 0,1 0 128 0,-2 4-128 15,-1 1 0-15,1 1 0 0,0 2 0 0,-2 4 0 16,-1 1 0-16,0 0 0 0,-3-1 320 0,-3-2-64 16,-1-1 0-16,-3 0 0 0,-1-2 368 0,-1 6 64 15,-2-1 16-15,2 1 0 0,0 2 32 0,-2 3 16 16,3 2 0-16,4-2 0 0,3 2-352 0,2-2-64 15,1 2-16-15,1 2 0 0,3 0-320 0,3 1 128 16,1-4-128-16,2 4 0 0,1 1 0 0,1 2 0 16,0-1 0-16,1 2 0 0,2 1 0 0,0-1 0 15,0 1 0-15,1 1 0 0,0-4 0 0,-3 2 128 16,-2 0-128-16,2-3 0 0,1-5 0 0,0-1 0 0,-2-3 0 0,0 0 0 16,2-3 0-16,-1-4 0 0,1-2 0 0,-1 0 0 15,2 0 0-15,1-2 0 0,4-11 0 16,-5 10 128-16,1-1-128 0,4-9 0 0,0 0 0 0,0 0 128 15,0 0-128-15,0 0 144 0,0 0-144 0,0 0 160 16,0 0-160-16,4 7 0 0,-4-7 144 0,0 0-144 16,0 0 0-16,0 0 144 0,0 0-144 0,0 0 0 15,0 0 160-15,0 0-160 0,0 0 128 0,0 0-128 16,2-13 0-16,-2 1 0 0,-1-1 0 0,-3 1 0 16,-1-1 0-16,1-5 0 0,-1 0 128 0,0-3-128 15,-1-4 0-15,1 1 0 0,0-6 0 0,2 1 128 16,2 0-128-16,0 2 0 0,-2-2 0 0,2 6 0 15,1 3 0-15,1 3 0 0,2 4 0 0,-1 3 0 16,2 3 0-16,-4 7 0 0,0 0 0 0,0 0 0 0,0 0 0 0,0 0 0 16,11 11 0-16,-2 2 0 0,-3 5-144 0,-2 5 144 15,-4-1 0-15,-1 6 0 0,0-1 0 0,-1 3 0 16,0-1 0-16,-1 1 0 0,0-3-128 0,1-1 128 16,1-3 0-16,1-1 0 0,1-3 0 0,3-1 0 15,-2-1 0-15,2-2 0 0,2-3 0 0,-1-2-128 16,-5-10 128-16,8 8 0 0,-1-2 0 0,-7-6 144 15,11 2-16-15,-11-2 0 0,12-3 48 0,-2 0 0 16,-10 3 0-16,10-4 0 0,-2-2 16 0,-8 6 0 16,11-8 0-16,-4 2 0 0,0-1-192 0,-7 7 0 15,8-9 0-15,-2-3-10256 16,1 2-2016-16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20:40:46.38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00B0F0"/>
    </inkml:brush>
    <inkml:brush xml:id="br4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21408 1414 16927 0,'0'0'752'0,"0"0"144"0,0 0-704 15,0 0-192-15,0 0 0 0,0 0 0 0,0 0 960 0,8-5 144 16,-1-2 48-16,1 1 0 0,1-1-64 0,0-1 0 15,0-1 0-15,0 4 0 0,-2-2 144 0,-1-2 32 16,1-1 0-16,-2-1 0 0,-1 2 16 0,-4 9 0 16,6-6 0-16,1 1 0 0,-7 5-256 0,0 0-32 15,0 0-16-15,0 0 0 0,0 0-416 0,0 0-96 16,0 0-16-16,0 0 0 0,11 10-80 0,-11-10-32 16,8 10 0-16,-2 5 0 0,-4 3 0 0,3-2 0 15,1-2 0-15,-1 6 0 0,-1-1-32 0,2 5-16 16,2 0 0-16,1 2 0 0,0-2-112 0,-1 2-32 15,1 0 0-15,2 0 0 0,-1-4-16 0,0-1 0 16,0-1 0-16,0-2 0 0,-1-1-128 0,2-2 192 0,0-1-192 0,0-1 192 16,-3-3-192-16,-1-1 160 0,-7-9-160 0,7 11 160 15,-7-11-160-15,8 9 160 0,-8-9-160 16,10 6 160-16,-10-6-32 0,11 4 0 0,-11-4 0 0,11-4 0 16,-2-1-128-16,-1-2 160 0,-1-2-160 0,-1-2 160 15,1-4-16-15,-1 2 0 0,1-2 0 0,-1-1 0 16,0-1-144-16,-1-1 192 0,0-1-192 0,-1 4 192 15,0-1-192-15,0 7 0 0,0 3 144 0,-4 6-144 16,0 0 0-16,0 0 0 0,0 0 0 0,0 0 0 16,0 0 0-16,11 3-160 0,-3 4 160 0,0 3 0 15,0 1-144-15,0 1 144 0,-2 1 0 0,2 0-144 16,2 0 144-16,1 0 0 0,-1 0 0 0,-1 1-128 16,2-3 128-16,-1-1 0 0,1 0 0 0,-1 0 0 0,-2-4 0 0,0-1 0 15,0 0 0-15,1-1 0 0,-9-4 0 16,10 6 0-16,-10-6 0 0,11 4 0 0,-11-4 0 15,10 2 0-15,-10-2 128 0,11 1-128 0,-2-1 160 0,-9 0-32 16,9-3-128-16,0-1 192 0,-1-4-32 0,0 0-16 16,-2-2 0-16,-1-1 0 0,0-1 48 0,1 1 0 15,-1-6 0-15,-1 0 0 0,-2-3-64 0,1-3-128 16,0-3 192-16,-1 0-64 0,0-1-128 0,-1 0 128 16,-1-3-128-16,0 0 128 0,0 3-128 0,-1 2 0 15,-1 2 144-15,1 0-144 0,0 2 0 0,1 3 0 16,0 4 0-16,2 3 0 15,-2 11-576-15,0 0-48 0,0 0 0 0,8 0 0 16,-8 0-1600-16,12-5-320 0,-3 5-64 0,0 0-16 16,1 0-1200-16,1 0-240 0,1 2-48 0,-1 1-16 0</inkml:trace>
  <inkml:trace contextRef="#ctx0" brushRef="#br0" timeOffset="586.66">22558 1834 17503 0,'0'0'1552'0,"0"0"-1232"0,0 0-320 0,0 0 0 15,0 0 1744-15,0 0 304 0,0 0 48 0,0 0 16 16,0 0-1248-16,9 6-240 0,-2 5-48 0,1-1-16 16,1 0-272-16,-1 2-48 0,-2-3-16 0,1 3 0 15,-2 0 32-15,1 1 0 0,0-1 0 0,-1 1 0 16,-5-13 32-16,6 15 16 0,2-3 0 0,-1 1 0 16,-7-13-48-16,5 16-16 0,-1-2 0 0,-2-2 0 15,1-1-80-15,-3-11-16 0,1 15 0 0,2-2 0 16,-2-1-144-16,-1-1 0 0,0-11 0 0,-1 12 0 15,1-12-1936-15,0 0-320 0</inkml:trace>
  <inkml:trace contextRef="#ctx0" brushRef="#br0" timeOffset="1351.02">23131 939 16575 0,'0'0'1472'16,"0"0"-1168"-16,0 0-304 0,0 0 0 0,0 0 1856 0,0 0 320 15,0 0 64-15,0 0 16 0,5 9-1488 0,0 1-288 16,-2 1-64-16,-1 5-16 0,1 5-32 0,-1 2-16 16,4 6 0-16,-1 1 0 0,0 0 96 0,0 1 32 15,2 3 0-15,-2 0 0 0,0-4-16 0,-1-1 0 16,1 1 0-16,-2-2 0 0,0 1-16 0,-1-3-16 16,-1 0 0-16,-1-1 0 0,0-4-96 0,0 0-16 15,0 3 0-15,0-1 0 0,0-4 128 0,0 1 0 16,-1-1 16-16,1-2 0 0,-2-1-80 0,0-3 0 15,1-1-16-15,1-2 0 0,0-10-112 0,3 10-32 16,-3-10 0-16,0 0 0 0,0 0-96 0,0 0 0 16,0 0-128-16,0 0 192 0,0 0-48 0,0 0-16 0,0 0 0 15,7-10 0-15,0 0 0 0,-1-7-128 0,1-3 192 16,1 1-64-16,-2-5-128 0,2 2 0 0,1 1 0 0,0 1 0 16,-1 4-128-16,0-1-64 0,0 4-16 0,-2-1 0 15,1 0 208-15,1 2 0 0,0 2 0 0,-1 3-144 16,2 0 144-16,-1 1 0 0,0 0-144 0,1 2 144 15,-9 4-128-15,15-4 128 0,-2 3-160 0,1 1 160 16,0 0 0-16,2 2-144 0,0 4 144 0,2-1 0 16,0-1-192-16,0 2 64 0,-1 2 0 0,-2 3 0 15,0-1 128-15,-3 3 0 0,-4 0 0 0,-3 1 0 16,-1-2 0-16,-3 5 0 0,-2 0 0 0,-2 3 0 16,-2-6 160-16,-1 3-32 0,-4 1-128 0,0-1 192 15,0-1-32-15,-1-1-16 0,1-2 0 0,-1 0 0 16,0-1-384-16,-1-1-80 0,-1-1 0 0,1-3-16 15,-2-2-2336-15,-1-3-464 16,0 1-80-16,-1-4-32 0</inkml:trace>
  <inkml:trace contextRef="#ctx0" brushRef="#br0" timeOffset="2003.7">21647 1024 8287 0,'0'0'736'0,"0"0"-592"0,0 0-144 0,0 0 0 16,-7-7 2048-16,7 7 384 0,-5-9 80 0,5 9 16 15,0 0-864-15,0 0-160 0,0-10-32 0,0 10-16 16,0 0-704-16,0 0-144 0,0 0-32 0,0 0 0 0,9-3-320 0,-9 3-64 16,12 2 0-16,-2-1-16 0,1 0-48 0,-1 2-128 15,1-1 192-15,1 2-64 0,-1-4 112 0,2 0 16 16,2 0 0-16,2-2 0 0,1-1-64 0,1-1-16 16,0 2 0-16,1-1 0 0,1-1-176 0,0 0 192 15,1 3-192-15,1-3 192 0,-3 3-192 0,0-1 0 16,-4 2 0-16,-2 0 0 0,-2 0 0 0,-1 2 0 15,-1-1 0-15,-1 3 0 0,-9-4 0 0,10 4 0 16,-10-4 0-16,11 4 0 0,-11-4 0 0,0 0 128 16,9 2-128-16,-9-2 0 0,7 2 128 0,-7-2-128 15,0 0 128-15,0 0-128 0,0 0 208 0,0 0-32 16,0 0-16-16,7-7 0 0,-7 7 96 0,3-9 32 16,-2 0 0-16,-1 9 0 0,-1-11-128 0,-2 1-32 0,0 1 0 0,3 9 0 15,-2-12 48-15,-3 3 0 0,-2 0 0 0,1 2 0 16,-1-2-16-16,7 9 0 0,-9-10 0 0,1 2 0 15,-4 1-160-15,2 5 160 0,-1-3-160 0,1 3 160 16,-3-2-160-16,3 3 0 0,-3 0 0 0,1 1 128 16,0 0-128-16,12 0-256 0,0 0 64 0,0 0-9104 15,-9 4-1840-15</inkml:trace>
  <inkml:trace contextRef="#ctx0" brushRef="#br0" timeOffset="4469.79">25857 866 16063 0,'0'0'704'0,"0"0"160"0,0 0-688 0,0 0-176 0,0 0 0 0,5-8 0 16,-5 8 912-16,0 0 160 0,2-9 16 0,-2 9 16 15,0 0-304-15,0 0-64 0,0 0-16 0,0 0 0 16,0-9-48-16,0 9-16 0,0 0 0 0,0 0 0 15,0 0 160-15,0 0 16 0,-2-8 16 0,2 8 0 16,0 0-16-16,-8-4 0 0,2-1 0 0,-1 3 0 16,7 2-192-16,-7 0-64 0,1 1 0 0,6-1 0 15,-8 5-96-15,2-1-32 0,-4 0 0 0,4-1 0 0,6-3-144 0,-9 11-48 16,-2-2 0-16,2 3 0 16,0-3-64-16,1 4-32 0,-1 0 0 0,-1 0 0 15,-2 4 32-15,2-1 16 0,0 6 0 0,1 2 0 0,-1 0-208 0,1 2 144 16,-3 1-144-16,3 0 128 0,1 0 0 0,0 1 0 15,-1-2 0-15,0 2 0 0,0-1-128 0,1-1 160 16,0-3-160-16,3 1 160 0,0-1-160 0,1-3 128 16,1 0-128-16,2 0 128 0,0 0 32 0,2-1 0 15,2 2 0-15,1 0 0 0,-1-2-160 0,3 0 192 16,-1 0-192-16,1 1 192 0,1-2-192 0,1-1 0 16,0-1 144-16,2-2-144 0,0-1 0 0,2-1 144 15,0-2-144-15,0-2 0 0,-1 0 160 0,2 0-160 0,0-2 128 16,2-3-128-16,-1 1 160 0,-1-3-160 15,-1 2 192-15,2-1-192 0,1-2 176 0,0 0-176 0,0-5 160 16,-1 1-160-16,0-3 192 0,1-2-64 0,-1-1-128 0,2-3 192 16,-3-1-64-16,0-2-128 0,0-1 176 0,0-1-176 15,-2-2 192-15,2 2-192 0,-1 0 192 0,0-1-192 16,-3 0 208-16,2-2-64 0,-2 0-16 0,0 0 0 16,-1 3-128-16,-3-3 0 0,-3 0 0 0,1 0 0 15,-2 2 128-15,2 1-128 0,-3-3 0 0,-1 0 128 16,-2 0-128-16,-1-2 0 0,-2-1 0 0,-2 2 0 15,0-3 0-15,0 2 128 0,-1-2-128 0,1 0 0 16,0-2 0-16,-1 2 0 0,0 2 128 0,0 0-128 16,-1 1 0-16,0 5 0 0,0 2 0 0,0 2 0 15,-1 1 0-15,-1 1 0 0,-1 2 0 0,2 3 0 16,-1 2 0-16,1-1 0 0,0 1 0 0,2 2 0 0,9 2 0 16,-11 2-256-16,11-2 64 0,-9 0 16 15,9 0-208-15,-9 4-64 0,9-4 0 0,-9 2 0 16,9-2-448-16,0 0-112 0,0 0-16 0,0 0 0 15,0 0-2176-15,-4 8-432 0,4-8-80 0,0 0-32 0</inkml:trace>
  <inkml:trace contextRef="#ctx0" brushRef="#br0" timeOffset="4729.81">25670 1320 7359 0,'0'0'656'0,"0"0"-528"0,0 0-128 0,0 0 0 16,0 0 3344-16,0 0 640 0,0 0 128 0,0 0 32 15,0 0-2128-15,0 0-416 0,11 6-96 0,-11-6-16 16,11 2-208-16,1-1-32 0,1-1-16 0,1 0 0 16,2 0-240-16,0 0-48 0,-1 0-16 0,1 0 0 15,0 0-432-15,1 1-96 0,-2-1-16 0,2 0 0 16,0-1-192-16,0 0-32 0,-1 1-16 0,1-2 0 15,-2 2-144-15,2-6 0 0,2-3-192 0,-1 2 192 32,0 2-2704-32,0-7-432 0</inkml:trace>
  <inkml:trace contextRef="#ctx0" brushRef="#br1" timeOffset="19899.93">3130 6351 33855 0,'-21'-9'1504'0,"12"5"304"0,3 1-1440 0,6 3-368 0,-7-1 0 0,7 1 0 15,0 0 336-15,0 0 0 0,0 0 0 0,9 17 0 16,0-1-336-16,2 2 0 0,-1-1 0 0,1 5 0 16,0 1 0-16,3 4-128 0,-1 0 128 0,1 2 0 15,-1 1 0-15,1 2 0 0,-1 2 0 0,0 0-128 16,0 5 128-16,-3 0 0 0,-1 2 0 0,0 2-128 15,1 4 128-15,-1 0 0 0,-3-1 0 0,0 3 0 16,1-5 144-16,-2 2 64 0,-1 1 16 0,0 2 0 16,-2 3 240-16,1 4 48 0,-1 4 16 0,1 0 0 15,1 3-144-15,1-3-16 0,0 0-16 0,1 0 0 0,-2 0-160 0,2 2-48 16,2 2 0-16,-2 0 0 0,-2 0 240 0,1-3 64 16,3-2 0-16,-1 1 0 0,-1 1-192 0,0 3-16 15,-3 1-16-15,1 0 0 0,0 2-16 0,-1-2 0 16,-3-1 0-16,-1 1 0 0,-2 4-32 0,0 2-16 15,-1 0 0-15,-1 2 0 0,-1-1 0 0,2 1 0 16,0 0 0-16,-1-1 0 0,-3-3 0 0,0 3 0 16,4 1 0-16,-1 0 0 0,-2 0 96 0,5-3 32 15,1-6 0-15,1 1 0 0,0 2-32 0,1-4 0 16,0 3 0-16,3 0 0 0,1-2-48 0,0-3-16 16,-1-2 0-16,2 1 0 0,-1 1-48 0,0 2-16 15,-2-1 0-15,1 2 0 0,1 1 0 0,0-1-128 16,-1-5 192-16,0 2-64 0,0 1-128 0,-2 3 0 0,0 2 0 0,-1 4 0 15,-1-1 0-15,-1-2 128 0,1-7-128 0,-2 1 0 16,0-2 0-16,0 1 128 0,1 0-128 0,1 3 0 16,0 0 0-16,0-3 0 0,0-3 128 0,0-2-128 15,0-4 0-15,1 3 128 0,1 1-128 0,-1 1 128 16,-1 0 0-16,0 2 0 0,0 2 0 0,0-6 0 16,0-2-128-16,0 2 192 0,-1 1-192 0,-1 0 192 15,0 4-192-15,-1 3 0 0,1-2 144 0,-2 0-144 16,2-1 0-16,0-1 128 0,-2-4-128 0,0 0 0 15,0 1 0-15,1 1 128 0,1-2-128 0,-1 1 0 16,2 1 128-16,0-1-128 0,1-2 160 0,-2-3-160 16,1-2 0-16,-2 2 128 0,-2 4-128 0,1-3 0 0,-1 3 0 15,-1 2 0-15,-4 0 128 0,3-2-128 0,1-4 0 0,0 0 0 16,-3-4 0-16,1 0 0 0,-1 0 128 0,1-2-128 16,0 1 0-16,0-2 0 0,-1 2 128 0,1-1-128 15,2-3 0-15,-1 0 0 0,-1-4 128 0,3-4-128 16,-3-3 0-16,2-1 0 0,-2 0 0 0,2-4 128 15,-1 0-128-15,2-4 0 0,1 2 0 0,0-2 0 16,-1-1 0-16,1-2 0 0,1-1 0 0,2-1-208 16,-2-1 16-16,2-2 0 15,2-2-1200-15,3-1-224 0,2-2-48 0,0-2-16 16,3-1-784-16,-1-1-160 0,-2 0-16 0,-6-5-8672 16,0 0-1728-16</inkml:trace>
  <inkml:trace contextRef="#ctx0" brushRef="#br1" timeOffset="21415.67">1949 13979 17503 0,'-23'-4'1552'0,"-2"0"-1232"15,-1-1-320-15,1 1 0 0,3 3 3792 0,2-3 704 16,5 1 144-16,0 1 32 0,1-1-3264 0,1 2-640 16,4-2-128-16,2 1-16 0,2-2-48 0,5 4 0 15,0 0 0-15,0 0 0 0,0 0-432 0,0 0-144 16,12-3 0-16,-1 3 0 0,3 0 0 0,1 3 0 16,3 1-192-16,2 1 48 0,5-1 144 0,2 1 0 15,3 1-144-15,3 1 144 0,1-2 0 0,1-1 0 16,3 1 128-16,1-1-128 0,0-1 320 0,1-1 0 0,2-2-16 0,4 2 0 15,3 0 128-15,5 2 16 0,0 1 16 0,2 1 0 16,2-1-96-16,0 0-32 0,1-5 0 0,1 0 0 16,0 0-144-16,5-1-48 0,7 2 0 0,2-1 0 15,1 0-144-15,-2-1 0 0,0-2 144 0,4 2-144 16,3 0 0-16,2 1 0 0,3 0 0 0,-1-2 128 16,-4 0-128-16,3-1 0 0,0-2 0 0,3 1 0 15,4 1 0-15,-1-1 0 0,-3-2 128 0,1-2-128 16,-2 0 176-16,5 0-48 0,2 1 0 0,0-1 0 15,-8-1 64-15,1-2 16 0,2 1 0 0,1-1 0 16,4 2-32-16,-2 1-16 0,-6 1 0 0,-2-1 0 16,-1 1-160-16,1 2 160 0,5 0-160 0,-2 2 160 15,-3 2-160-15,-1 0 0 0,-4 1 144 0,4 0-144 16,2 1 0-16,1 1 144 0,-2 1-144 0,-1 1 0 0,-3-1 0 16,1-3 0-16,2-2 0 0,3 1 0 0,-1-2 0 0,0 1 0 15,-4-3 0-15,-2-1 0 0,-3 0 0 16,1-1 0-16,2 2 0 0,-4 1 0 0,-2-2 176 0,-2 0-176 15,-1 3 160-15,-3-3-160 0,-1 1 208 0,0 1-48 16,1-2-16-16,0 3 0 0,-1 2 32 0,-3-1 0 16,-3 1 0-16,-1 0 0 0,-2 0-176 0,-1 1 192 15,1 0-192-15,1 0 192 0,2 1-192 0,-2 0 0 16,-2 2 0-16,-1 1 128 0,-4-3-128 0,-1 0 0 16,-1-1 0-16,0 0 0 0,-1-1 0 0,2 0 0 15,3 1 0-15,-2-6 0 0,0 4 0 0,-4-2 0 16,0 0 0-16,-5 0 0 0,-2 2 0 0,0-2 0 15,-3 0 128-15,0 0-128 0,-4 1 0 0,1-2 0 0,-1 4 0 0,3-3 0 16,0 0 0-16,0 3 0 0,-2-1 0 0,2 1 128 16,0 0-128-16,-1-1 0 0,-2 1 0 0,-2 1 0 15,-2 0 0-15,-1 0 0 0,1 0 128 0,-1 0-128 16,-2-1 0-16,1-1 0 0,-2 1 0 0,3-1 128 16,-1 0-128-16,0-3 128 0,0 1-128 0,1 0 128 15,1-4-128-15,0 3 0 0,-1 0 0 0,1 0 0 16,-1-2 0-16,0 2 0 0,0 4 128 0,-1-3-128 15,-2 1 0-15,0 2 0 0,1 0 0 0,1 1 0 16,2 0 0-16,-1 2 0 0,-2-2 128 0,0 1-128 16,2 1 0-16,2 2 0 0,1-4 0 0,-2 1 0 15,-1 0 0-15,0-1 0 0,0 0 128 0,0 0-128 16,0-2 0-16,-1-1 128 0,-1 3-128 0,-2 0 128 16,-1 0-128-16,-1 0 160 0,1 0-160 0,1 0 160 15,-2 0 0-15,1 0 0 0,0 0 0 0,0 3 0 0,-1-1-32 0,1 2-128 16,-1 0 192-16,1 0-64 0,1-1-128 0,1-1 0 15,1 1 0-15,1 1 128 0,-1 0-128 0,2 0 0 16,1-2 0-16,-1 1 0 0,0 1 0 0,-2-3 0 16,1 2 0-16,-1-1 0 0,-2 1 0 0,0-2 0 15,-2 0 128-15,-2 2-128 0,-1 0 0 0,-2-1 0 16,1 1 144-16,-2-1-144 0,1 0 0 0,-2 2 144 16,-2-3-144-16,1 0 0 0,0 1 128 0,0 0-128 15,-1-2 0-15,0 3 0 0,-1-2 128 0,-1 2-128 16,-9-3 0-16,13 1 0 0,-1 2 0 0,-1-1 0 15,-1 1 0-15,0 1 0 0,2 0 0 0,-1 0-192 0,-11-4 192 0,13 5-192 16,-2 0 192-16,1 0 0 0,0 2-160 0,-2-5 160 16,1 2 0-16,-1 0-144 0,1 0 144 0,-1 1 0 15,-10-5-192-15,12 6 192 0,-2-1-192 0,-1 1 192 16,-9-6-192-16,11 8 64 0,-2-1 128 0,1-1-208 16,1-1 208-16,-1 1 0 0,1 0 0 0,-1-1-144 15,-10-5 144-15,13 5 0 0,-1 1 0 0,0-2 0 16,-2 0 0-16,2 1 0 0,-1-3 0 0,1 4-128 15,0-1 128-15,2-1 0 0,-1 1 0 0,2-1 0 16,-1-2 0-16,0 2 0 0,1 0 0 0,-1-2-128 16,-1 0 128-16,0 1 0 0,0 1 0 0,1 0 0 15,-1-2 0-15,2 1 0 0,-2-1 0 0,2 1 0 16,1 0 0-16,0-2 0 0,-2 0 0 0,2 1 0 16,1 0 0-16,0 1 128 0,0-1-128 0,0 2 128 0,-2-4-128 15,1 3 0-15,1 1 0 0,-2 0 128 0,1 0-128 16,0 1 0-16,-1 0 0 0,2 0 0 0,-1-1 0 0,0 1 0 15,-1 1 0-15,1 0 0 0,-3 1 0 0,-1-1 0 16,-2 2 0-16,1 0 0 0,0-4 0 0,0 2-160 16,-4 1 160-16,3-2-208 15,-1-2-176-15,-9-3-16 0,9 3-16 0,-1 1 0 16,0 2-1264-16,-1-1-256 0,-3-3-48 0,-4-2-10880 16,0 0-2176-16</inkml:trace>
  <inkml:trace contextRef="#ctx0" brushRef="#br1" timeOffset="22767.04">4388 7506 8287 0,'0'0'736'0,"0"0"-592"15,0 0-144-15,-9 7 0 0,-1-2 4000 0,1-1 768 16,9-4 160-16,-9 10 16 0,-1 2-3904 0,3 0-784 15,-1-1-256-15,0 1 160 0,1 2-160 0,0 3 0 16,-1-2 0-16,1-2-176 0,2-2 176 0,0 0-208 16,-2 1 80-16,2-3 128 0,5-9-144 0,-5 9 144 15,0-1 0-15,5-8 0 0,-3 9 0 0,3-9 0 0,0 0 0 0,-3 10 0 16,3-10 304-16,0 0 64 0,0 0 16 0,0 11 0 16,0-11 160-16,0 0 32 0,0 10 16 0,0-10 0 15,0 0-208-15,6 9-32 0,-6-9-16 0,9 7 0 16,-9-7-208-16,10 4-128 0,-10-4 160 0,13 0-160 15,0-2 224-15,-1-3-48 0,-3-1-16 0,0-1 0 16,0-1-32-16,-1-1 0 0,-1 1 0 0,-1-1 0 16,1 1 96-16,-2 2 16 0,-1-3 0 0,-4 9 0 15,2-9 144-15,-2 9 16 0,3-9 16 0,-2 1 0 16,-1 0 160-16,0 8 16 0,-1-7 16 0,-3 1 0 16,4 6-64-16,0 0-16 0,0 0 0 0,-5-5 0 15,0 1-112-15,5 4-32 0,0 0 0 0,0 0 0 0,-7 0-128 0,7 0-16 16,-10 1-16-16,3 3 0 15,7-4-224-15,-6 8 176 0,-5-2-176 0,5 1 160 0,6-7-160 16,-7 9 0-16,1 1 0 0,1-2 0 0,-2 4 0 0,2-4 0 16,0 1 0-16,-1-1 0 0,1 0 0 0,5-8 0 15,0 0 0-15,-1 10 0 0,1-10 0 0,0 0 0 16,0 0 0-16,0 0 0 0,0 0 0 0,0 0 0 16,0 0 0-16,6 9 0 0,-6-9 0 0,0 0 0 15,0 0 0-15,13 0 0 0,-13 0 128 0,12-1 32 16,-12 1 16-16,11-3 0 0,-1-1 144 0,-1 0 16 15,-9 4 16-15,9-4 0 0,-9 4-176 0,11-5-48 16,-11 5 0-16,10-5 0 0,-10 5-128 0,9-7 0 16,0 4 0-16,-9 3 0 0,8-6 0 0,-8 6 128 15,9-4-128-15,-9 4 0 0,0 0 0 0,0 0 0 0,0 0 128 0,0 0-128 16,0 0 0-16,0 0 160 16,0 0-160-16,0 0 160 0,-4-6 96 0,4 6 0 0,-6-7 16 0,-1 3 0 15,7 4 64-15,-7-2 16 0,-1-1 0 0,1 1 0 16,7 2-16-16,-8-2 0 0,2-2 0 0,6 4 0 15,-7 0-208-15,7 0-128 0,0 0 128 0,0 0-128 16,0 0 0-16,0 0 0 0,0 0 0 0,0 0 0 31,7 12-1232-31,2 1-176 0,7 0-16 0,2-1-11648 0,3-2-2336 0</inkml:trace>
  <inkml:trace contextRef="#ctx0" brushRef="#br1" timeOffset="23500.03">6902 7406 18431 0,'-14'-11'1632'0,"2"5"-1312"16,-3-1-320-16,0 2 0 0,-2 1 2512 0,3 0 432 0,-1-2 96 0,1-1 16 15,-2 2-2352-15,1 0-480 0,-2 0-96 0,1-1 0 16,0 1 32-16,2 1 16 0,-2 2 0 0,2 0 0 16,0 0-176-16,1 2 0 0,0 0 0 0,0-2 0 15,0 0 0-15,1-1 0 0,1 2 0 0,1 0 0 16,-1-1 0-16,2 2 0 0,0-1 144 0,0 1-144 15,0 0 320-15,0 0-16 0,-2 0 0 0,2 1 0 16,9-1-80-16,-10 4-16 0,-1 1 0 0,1 1 0 16,0-4 32-16,2 3 0 0,8-5 0 0,-7 10 0 15,2-1-80-15,5-9-16 0,-3 13 0 0,1-3 0 16,2 2-16-16,1 1 0 0,2 0 0 0,-1 0 0 16,2-1 32-16,1-2 0 0,2 1 0 0,1-4 0 15,-8-7 96-15,10 8 0 0,2-3 16 0,-2-1 0 16,-10-4 80-16,13 3 16 0,-13-3 0 0,15-1 0 15,-4-1 16-15,1-2 0 0,-3-2 0 0,2-1 0 0,1-2 0 0,-2-1 16 16,-2-1 0-16,0 0 0 0,-2-1-144 0,2 3-16 16,0-3-16-16,-3 3 0 0,-4 0-80 0,-1 9-16 15,-1-9 0-15,1 9 0 0,-4-9 80 0,-1 5 16 16,5 4 0-16,-9 1 0 0,0 2-16 0,-2 2 0 16,-1-3 0-16,1 5 0 0,-2-1-64 0,0 2-16 15,0 1 0-15,0 2 0 0,0-5 0 0,-1 2-128 16,0 0 192-16,1-2-64 0,0 0 80 0,1-1 16 15,2-1 0-15,1-4 0 0,9 0 32 0,0 0 16 16,-8-4 0-16,8 4 0 0,-5-7-16 0,5 7 0 16,1-10 0-16,2 1 0 0,1 0-128 0,1 0-128 15,3-1 144-15,1 1-144 0,-1 0 0 0,2 0 128 0,0 0-128 0,1 2 0 16,-1 1 0-16,-1 1 0 0,-9 5 0 0,11-4 0 16,-11 4 0-16,0 0 0 0,0 0 0 15,0 0 0-15,0 0 0 0,0 0 128 0,0 0-128 0,0 0 0 16,0 0 160-16,-3 10-160 0,-1-1 160 0,-1 2-160 15,-1-5 0-15,0 3 0 0,2 2 0 0,2 2 0 32,1 0-2032-32,2 1-400 0,3 2-64 0,-3 1-15920 0</inkml:trace>
  <inkml:trace contextRef="#ctx0" brushRef="#br1" timeOffset="24200.23">5945 10355 18431 0,'0'-9'1632'0,"-1"-1"-1312"16,-2 1-320-16,4 2 0 0,3-1 3008 0,0-3 512 15,-1 0 128-15,1-1 0 0,1 0-2912 0,0 2-592 16,-1-2-144-16,3 0 0 0,-1 0 0 0,1 1 0 0,-1-2 0 0,2 0 128 16,-3 0-128-16,3 0 0 15,-2 2 0-15,1-1 0 0,-3 3 0 0,0 1 0 0,0 1 0 0,-4 7 0 16,0 0 0-16,0-7 192 0,-2 1-192 0,2 6 192 15,0 0 96-15,0 0 32 0,-10 2 0 0,2 2 0 16,0 0 128-16,-1 5 48 0,-1-1 0 0,1 4 0 16,-2-2-224-16,2 3-32 0,0 3-16 0,1-1 0 15,0 1-224-15,2 0 0 0,-1-2 0 0,3 0 0 16,2-1 0-16,2-1 0 0,2-1 0 0,1-1 0 16,-3-10-128-16,5 10 128 0,3-3-192 0,-8-7 192 15,8 7-208-15,-8-7 64 0,10 2 16 0,2-2 0 16,-12 0 128-16,13-1 0 0,-1-2 0 0,0-1 0 15,-3-2 400-15,1-2 16 0,-1-1 0 0,2-2 0 16,-1 1 160-16,-2 0 16 0,-2-2 16 0,0 0 0 0,1 2-224 0,0-3-32 16,-3 1-16-16,0 1 0 15,-3 0-144-15,2 0-16 0,-2 2-16 0,-1 3 0 0,-3-1 0 0,2-2 0 16,1 9 0-16,0 0 0 0,-1-5 16 0,1 5 0 16,0 0 0-16,0 0 0 0,-11 2 0 0,2 4 0 15,0 0 0-15,0 3 0 0,1 2-48 0,-2 2 0 16,1 1 0-16,-2 3 0 0,1 1-128 0,-1 1 0 15,1-1 0-15,-1 0 0 0,2 0 176 0,2 1-48 16,0-1-128-16,2-1 192 0,2-3 64 0,1-1 16 16,0-1 0-16,2-2 0 0,0-10-16 0,4 11 0 15,-4-11 0-15,8 8 0 0,-8-8-256 0,14 5 160 0,3-1-160 0,0-2 128 16,1-2-128-16,2-2-176 16,1-1 48-16,1-1 0 15,3 0-448-15,0-1-64 0,1 1-32 0,2 1 0 16,2 2-1888-16,-1 1-368 0,0 0-80 0,1 1-12864 0</inkml:trace>
  <inkml:trace contextRef="#ctx0" brushRef="#br1" timeOffset="24985.47">9036 9190 32655 0,'-12'-13'1440'0,"5"6"304"0,-3-1-1392 0,1-1-352 0,-1-2 0 0,2 5 0 15,1-1 576-15,1 1 32 0,-1-3 16 0,1 2 0 16,2 2-320-16,0 0-64 0,-1 3-16 0,5 2 0 16,-5-4-80-16,5 4-16 0,0 0 0 0,-7 11 0 15,3-2-128-15,2 3 0 0,-2 1-192 0,1 0 192 16,-2 2-208-16,2 1 80 0,-1 2 128 0,2-2-208 16,-2 0 208-16,1 2 0 0,1-4 0 0,2 2 0 15,1-3 0-15,3 0 0 0,0 0 0 0,-4-13 0 16,10 10 240-16,2-3-16 0,0-2 0 0,1-2 0 15,1-3 160-15,0-2 16 0,1-1 16 0,-1-3 0 16,2 0-48-16,-1-2-16 0,1-1 0 0,-2-2 0 16,-1 0-16-16,-1-1 0 0,0 0 0 0,-2 0 0 15,1 1 48-15,-1-1 0 0,-2 0 0 0,-3 2 0 16,-1-5-64-16,0 2 0 0,-1 0 0 0,-2 2 0 0,-2-1-48 0,-1 3-16 16,0-3 0-16,-1 2 0 0,-2 2-32 0,1-4-16 15,0 4 0-15,0 2 0 16,4 6-48-16,-6-4-16 0,-2 0 0 0,0 1 0 0,-1 1-144 0,1 0 0 15,0 2 0-15,-1 2 0 0,0 0 0 0,0 2 0 16,0 1 0-16,-2 1-176 0,0-1 176 0,-2 1 0 16,1 1-144-16,0 1 144 0,-1-2 0 0,0 1 128 15,-1 2 0-15,1 1 0 0,0-4-128 0,1 1 128 16,-1 1-128-16,1 1 128 0,2-2 112 0,-1 2 16 16,2 0 0-16,1-1 0 0,8-8-112 0,-6 8-16 0,1-2 0 15,5-6 0-15,0 0-128 0,-3 9 0 0,3-9 0 16,0 0 0-16,3 11 0 0,-3-11-224 0,5 10 48 0,1-1 16 31,1-1-1168-31,2 1-224 0,1-2-48 0,5 1-16 16,-1-1-1968-16,2 1-400 0</inkml:trace>
  <inkml:trace contextRef="#ctx0" brushRef="#br1" timeOffset="25770">9092 11696 12895 0,'0'0'1152'0,"1"-9"-928"15,1-4-224-15,0 0 0 0,1 4 1680 0,1-2 304 0,2 1 48 0,-2 1 16 16,-4 0-1648-16,0 9-400 0,0 0 0 0,0-9 0 15,-2 0 192-15,2 9-64 0,0-11 0 0,-2 2 0 16,2 9 960-16,-5-9 192 0,-1 1 48 0,0-1 0 16,6 9 336-16,-6-8 64 0,-3 0 0 0,2 3 16 15,2-1-560-15,1-1-112 0,0-1-32 0,4 8 0 16,3-9-656-16,-3 9-128 0,5-10-16 0,2 1-16 16,0-1-224-16,4 5-256 0,1-1 48 0,-1-1 16 15,0-1-16-15,0 2 0 0,4 1 0 0,-2 1 0 16,-3 0 208-16,-10 4-176 0,12-2 176 0,-2 2-160 15,-10 0 160-15,0 0 0 0,0 0 0 0,0 0 128 16,0 0 96-16,7 10 32 0,-7-10 0 0,0 0 0 16,0 10 192-16,0-10 64 0,-3 12 0 0,3-12 0 15,-5 9 128-15,5-9 48 0,-5 12 0 0,1-2 0 0,4-10-288 0,0 0-48 16,-1 9-16-16,1-9 0 0,1 12-336 0,3-2 0 16,-4-10 0-16,6 13 0 0,-6-13 0 0,10 12 0 15,-3-1 0-15,4-4-128 0,-1 0 128 0,-10-7-208 16,15 6 80-16,-2-3 128 0,-13-3-192 0,14 3 192 15,-2-3-192-15,-1-2 192 0,0 0 0 0,-11 2 0 16,10-6 0-16,-10 6 0 0,7-6 336 0,-7 6-16 16,2-9 0-16,-3 0 0 0,-2-2 176 0,-3 6 16 15,-1-1 16-15,1-1 0 0,-1 2-48 0,0 1-16 16,-1 1 0-16,0 2 0 0,-1 0-128 0,0 2-16 16,0 3-16-16,-2 0 0 0,2 1-176 0,0-1-128 15,0 2 192-15,0 0-192 0,0 1 0 0,-1 3 0 0,1 0 0 16,0 0 0-16,0 2 0 0,0 0 0 0,0 0 0 0,-2 1 0 15,1 1 0-15,1 2 0 16,1-1 0-16,0 0 0 0,0 0 0 0,0 1 0 0,1 1 0 0,-1-1 0 16,0-2 128-16,1 0-128 0,2-2 0 0,3 0 0 31,0-2-1024-31,5 1-256 0,3-2-48 0,6-1-11696 0,4-5-2336 0</inkml:trace>
  <inkml:trace contextRef="#ctx0" brushRef="#br1" timeOffset="26735.46">11353 10193 27647 0,'-12'-16'1216'0,"3"7"256"0,-3-2-1168 0,0 0-304 0,1-1 0 0,0 3 0 16,2 1 2096-16,-1 2 352 0,1-1 80 0,1 2 16 16,0 3-1920-16,-2 0-384 0,-2 1-80 0,0 1-16 15,3 4 96-15,0 1 16 0,1 2 0 0,1-1 0 16,1 3-256-16,-2 2 0 0,3 2 0 0,1 0 0 16,0 0 0-16,0 2 0 0,0 1 0 0,2 0-160 15,-1-2 160-15,2 0 0 0,-1-1 0 0,2-1-128 16,0-12 128-16,2 13 0 0,-1-2 0 0,-1-11 0 15,5 10 192-15,-5-10-48 0,9 7 0 0,-9-7 0 16,13 4 160-16,0-3 16 0,1-4 16 0,0 1 0 16,0-2 32-16,1-3 0 0,-2-2 0 0,-2 1 0 15,4-1-192-15,-2 0-48 0,-3-1 0 0,1 2 0 16,-2-3 0-16,0 2-128 0,-1 0 192 0,-1 0-64 0,0 0-128 0,-1 0 192 16,0 0-192-16,-2 1 192 0,-4 8-64 15,1-11 0-15,-2 2 0 0,1 9 0 0,-2-9 16 0,-2 3 0 16,-1-1 0-16,0 3 0 0,5 4 48 0,-9-1 0 15,-2 2 0-15,1 3 0 0,-2 1-192 0,0 2 192 16,-1-1-192-16,3 3 192 0,1 3-192 0,0 1 192 16,0-4-192-16,1 3 192 0,3-2-192 0,1 2-144 15,0-1 144-15,1-2-208 0,3-9 208 0,0 10 0 16,0-10 0-16,4 11 0 0,-4-11-192 0,7 7 48 16,-7-7 16-16,0 0 0 0,9 4 128 0,-9-4 0 15,0 0 0-15,10-1 0 0,-10 1 0 0,0 0 176 16,8-8-48-16,-8 8 0 0,5-9 304 0,-2 0 48 0,-4 0 16 0,1 0 0 15,0 9-128-15,0-11-32 16,0 2 0-16,0 9 0 0,1-9-160 0,-1 9-48 0,0-9 0 0,0 9 0 16,0 0-128-16,0-8 0 0,0 8 0 0,0 0 0 15,0 0 0-15,0 0 0 0,0 0 128 0,0 0-128 16,0 0 0-16,0 0 0 0,-3 13 0 0,1 0 0 16,-2 1 0-16,1 1 128 0,-1-1 0 0,0 2 0 15,0-3 16-15,0 1 0 0,1-2 0 0,-1 1 0 16,1-1 64-16,0-2 16 0,3-10 0 0,-2 9 0 15,2-9 80-15,0 0 16 0,-2 11 0 0,2-11 0 16,0 0-96-16,0 0-16 0,0 0 0 0,8 7 0 16,-8-7-208-16,11 6 128 0,-11-6-128 0,13 4 0 15,-1 0 0-15,-1-1 0 0,0 3 0 0,-1-2 0 16,-10-4 0-16,14 5 0 0,1 0 0 0,-2 0-160 16,-1-2-160-16,-1 1-16 0,1-2-16 0,0 2 0 15,-1-4-224-15,1 0-32 0,0 0-16 0,0-2 0 16,-2-1 112-16,3 2 32 0,0-4 0 0,2 3 0 15,-1-2-384-15,2 2-80 0,-1 2-16 0,2-4 0 16,1 1-2576-16,1 1-528 0</inkml:trace>
  <inkml:trace contextRef="#ctx0" brushRef="#br1" timeOffset="27886.66">12477 10888 11967 0,'0'0'1072'0,"0"0"-864"0,0 0-208 0,0 0 0 16,0 0 2576-16,0 0 480 0,0 0 80 0,0 0 32 16,0 0-1488-16,-3-7-288 0,2 1-64 0,1 6-16 15,0 0-96-15,0 0-32 0,0 0 0 0,0 0 0 16,0 0-672-16,0 0-144 0,0 0-32 0,0 0 0 15,0 0-208-15,0 0-128 0,0 0 128 0,-7 12-128 16,1 1 0-16,-1 2 0 0,1 5 0 0,-2-3 128 16,-1 2-128-16,0-2 0 0,-1 3 0 0,3-1 0 15,-3 1 0-15,5-3 0 0,0 0 160 0,2-3-160 16,2-1 384-16,1-1-32 0,0-12 0 0,3 13 0 16,-3-13 160-16,0 0 16 0,10 8 16 0,-10-8 0 15,16 2-96-15,-2-3-32 0,0-4 0 0,0-2 0 16,-1-3-96-16,1 1 0 0,2 0-16 0,0-4 0 0,3-3-160 0,-1 2-16 15,0 2-128-15,-1-1 192 0,1 0-192 0,-1 0 128 16,-1-1-128-16,0 2 0 0,-1 1 128 0,0 0-128 16,-5 2 0-16,2-1 0 0,-2 1 144 0,-1 1-144 15,-1-1 128-15,-1 0-128 0,-2 1 144 0,0 2-144 16,-5 6 160-16,7-9-160 0,-7 9 128 0,0 0-128 16,0 0 0-16,0 0 144 0,0 0-16 0,0 0-128 15,-8-4 192-15,0 3-64 0,-1 2-128 0,-2 1 0 16,-3 2 0-16,0 3 0 0,-1-5 128 0,0 6-128 15,-2 3 0-15,1-1 128 0,2-1-128 0,1 2 192 16,1-1-192-16,0 2 192 0,1-2-192 0,0 2 0 0,2 0 0 16,3-2 0-16,-1-2 0 0,7-8 0 15,-5 10 0-15,1 1 0 0,4-11 0 0,-1 13 0 0,1-13 0 0,0 9 0 16,0-9 0-16,0 0 0 0,0 0 0 0,0 0 0 16,0 0 192-16,0 0-64 0,0 0 0 0,10-1 0 15,-10 1 64-15,8-7 0 0,-2 1 0 0,1-3 0 16,-3-3-48-16,0-1 0 0,0 0 0 0,0-2 0 15,-2-2-144-15,1 1 160 0,-3 0-160 0,0-1 160 16,1 0-160-16,0 1 192 0,1 2-192 0,-2 1 192 16,0 0-192-16,0 2 0 0,0 2 144 0,0 9-144 15,0-10 0-15,0 10 144 0,-4-8-144 0,4 8 0 16,-9-5 160-16,-2 2-160 0,1 3 128 0,-1 3-128 16,1 1 192-16,-1 0-64 0,1 2 0 0,-2 3 0 15,-1-1 32-15,-1 4 0 0,1 0 0 0,-1 1 0 16,-2 0 48-16,0 0 16 0,2 1 0 0,1-1 0 0,0-1 32 15,2 1 16-15,2-1 0 0,3-1 0 0,1 0-272 0,5-11 160 16,-2 10-160-16,2-10 128 16,11 11-512-16,6-5-128 0,9-1 0 0,5-9-16 15,7-5-2688-15,11-5-544 0</inkml:trace>
  <inkml:trace contextRef="#ctx0" brushRef="#br1" timeOffset="30905.77">18382 6974 13295 0,'0'0'576'0,"0"0"144"0,0 0-576 0,0 0-144 0,3-6 0 0,-3 6 0 15,0 0 1344-15,1-7 256 16,-1 7 32-16,0 0 16 0,0 0-624 0,-1-6-112 0,1 6-16 0,0 0-16 15,-4-7-176-15,4 7-48 0,0 0 0 0,-5-6 0 16,2-2-256-16,3 8-48 0,0 0-16 0,-6-7 0 16,-2 2-128-16,1 1-16 0,1 0-16 0,-2 0 0 15,-1 0-16-15,-1 0 0 0,-1 1 0 0,1 0 0 16,-2 2-160-16,-1-3 192 0,-1 1-192 0,-2 1 192 16,-1 0-32-16,0 2 0 0,-1-1 0 0,1 0 0 15,0 1-16-15,-1 0 0 0,1 0 0 0,0 1 0 16,0-1 64-16,1 3 16 0,-1 0 0 0,2 3 0 15,-1-2-64-15,3 1-16 0,1-1 0 0,0 0 0 16,1 1-144-16,0 0 0 0,1-1 0 0,1 1 0 16,0-2 0-16,9-3 0 0,-10 6 0 0,3 1 0 0,-3-1 0 15,4 0 0-15,6-6 0 0,-7 5 0 0,7-5 0 0,-7 6 0 16,0 1 192-16,7-7-64 0,-4 8 64 0,2 1 0 16,2-9 0-16,-2 10 0 0,2-10-64 0,-1 11 0 15,1-11 0-15,0 14 0 0,0-1-128 0,0-1 0 16,0-1 0-16,1 1 128 0,-1 1-128 0,0-2 0 15,0 0 0-15,0 4 0 0,0-2 0 0,0 4 128 16,0 2-128-16,0 1 128 0,0 1 0 0,2 2 0 16,-1 1 0-16,-1 4 0 0,0 0 64 0,1 6 0 15,2 2 0-15,1 2 0 0,0-2-64 0,2 2 0 16,1 1 0-16,-1 0 0 0,1-3 144 0,2 0 32 16,0 3 0-16,0 2 0 0,0 0-64 0,0 2-16 15,-1 0 0-15,0 0 0 0,-2 0-224 0,0 0 128 16,-1-3-128-16,0 0 0 0,-1-4 144 0,-1 4-144 0,-1-4 128 0,-2 2-128 15,-1 0 176-15,-2 2-48 0,1 2-128 0,-2 0 192 16,-1 1 64-16,1-6 16 0,0 0 0 0,1-1 0 16,1 2 80-16,0-3 16 0,1-2 0 0,1-2 0 15,0 3-80-15,1-3-16 0,2 2 0 0,-1-2 0 16,2 1-144-16,-1 0-128 0,0 5 144 0,-1-1-144 16,0 1 0-16,-1-5 0 0,-1 1 0 0,-1 1 0 15,-1 0 0-15,1 0 128 0,-2-4-128 0,2-2 0 16,-2-2 0-16,2 2 0 0,-2-2 0 0,2-3 0 15,1 1 128-15,-1-1-128 0,-3 1 0 0,0-2 144 16,-1 0-144-16,0 0 192 0,-1-1-192 0,0 1 192 16,-1-1-192-16,2 0 128 0,-1 1-128 0,-1-1 128 0,1-1-128 0,0 0 0 15,1 1 144-15,0-1-144 16,-2-1 0-16,2 1 144 0,-1-4-144 0,0 0 0 0,1 0 176 0,0 1-176 16,1-4 160-16,0 3-160 0,0-1 208 0,0 2-48 15,2-4-16-15,0 0 0 0,1 0-16 0,1 2 0 16,0-2 0-16,0 1 0 0,-1 1-128 0,1 1 0 15,0 1 0-15,0 0 0 0,0-1 0 0,0-2 0 16,-1-2 0-16,1 1 0 0,-2 0 0 0,1 2 0 16,0-4 0-16,-1 1 0 0,1-2 0 0,1-10 0 15,0 11 0-15,0-11 0 0,-1 10 0 0,1-10 0 16,0 0 144-16,0 11-144 0,0-11 0 0,0 10 0 16,0-10 0-16,0 8 128 0,0-8-128 0,0 8 0 0,0-8 0 15,0 0 0-15,0 0 0 0,0 9 128 0,0-9-128 16,0 0 0-16,0 0 0 0,0 0 128 0,0 0-128 0,0 0 0 15,0 0 128-15,0 0-128 0,0 0 128 0,0 0-128 16,0 0 144-16,0 0-144 0,0 0 192 0,0 0-192 16,0 0 176-16,11 1-176 0,-11-1 160 0,11 0-160 15,-11 0 176-15,12-1-176 0,-2 0 192 0,-10 1-192 16,12-4 224-16,0 1-64 0,-1 0-16 0,2 2 0 16,-1-1-144-16,1 0 160 0,-13 2-160 0,16-2 160 15,-1 0-160-15,1 0 0 0,1-1 0 0,1 1 128 16,0-2-128-16,-1 1 192 0,3 0-192 0,1 2 192 15,0-4-192-15,1 2 0 0,-1 2-160 0,0 1 160 16,1-1 0-16,0-2 0 0,0 0-128 0,0 1 128 16,-1-1 0-16,-3 2 0 0,-1-3 0 0,-1 1 0 15,-3 2-256-15,0 1-16 0,-3 0 0 0,1 0 0 16,-3 0-1072-16,-2 0-192 0,-6 0-64 0,0 0-10400 16,0 0-2080-16</inkml:trace>
  <inkml:trace contextRef="#ctx0" brushRef="#br1" timeOffset="31641.31">18784 7282 11055 0,'0'0'480'0,"0"0"112"0,0 0-464 0,0 0-128 15,0 0 0-15,-3-8 0 0,3 8 3024 0,-4-6 592 16,4 6 112-16,0 0 32 0,0 0-2224 0,0 0-448 0,0 0-96 0,0 0-16 15,0 0-336-15,0 0-80 0,0 0-16 0,0 0 0 16,0 0-352-16,0 0-64 0,0 0 0 0,0 0-128 16,6 13 176-16,-1 1-176 0,-1 2 160 0,0 2-160 15,-3-3 320-15,2 6-16 0,-1 1-16 0,1 3 0 16,-2 1 160-16,2-2 48 0,-1 4 0 0,1 6 0 16,0 0 16-16,-1 3 0 0,1-1 0 0,-1 3 0 15,1-1-112-15,1 0-16 0,0 0 0 0,0 0 0 16,0 2-256-16,1-1-128 0,0-4 128 0,2-2-128 15,-1-1 128-15,1-5-128 0,0-3 0 0,0 0 128 16,-2-2-128-16,0-2 0 0,2-2 144 0,1-3-144 16,-3 1-160-16,0 1-96 0,0-4-32 0,2-1 0 31,-2 2-1952-31,-1-1-400 0,-1 0-80 0</inkml:trace>
  <inkml:trace contextRef="#ctx0" brushRef="#br1" timeOffset="32308.3">19170 8868 10127 0,'0'0'896'15,"0"0"-704"-15,0 0-192 0,0 0 0 0,0 0 1472 0,0 0 256 16,0 0 48-16,0 0 16 0,0 0-1344 0,0 0-272 15,0 0-48-15,0 0-128 0,0 0 304 0,0 0-48 16,0 0-16-16,0 0 0 0,0 0 576 0,0 0 112 16,0 0 32-16,0 0 0 0,0 0 384 0,0 0 96 15,-4-7 16-15,4 7 0 0,0 0-96 0,0 0-16 16,-9-2 0-16,0 6 0 0,0-1-384 0,1 1-96 16,0 0-16-16,-1 4 0 0,0 3-400 0,0 2-64 15,-2 0-32-15,1 4 0 0,-2 0-176 0,-1 5-48 16,1 3 0-16,2 6 0 0,-1 5 64 0,1 0 0 0,-2-1 0 15,-2-5 0-15,-1 0 144 0,1-2 48 16,-2 0 0-16,1 2 0 0,-1-2 48 0,1 0 16 0,-1 2 0 16,0-4 0-16,1 2-192 0,0-2-16 0,2-3-16 0,2-2 0 15,1 1-224-15,3-2 0 0,0-3 0 0,2-4 0 32,1 0-624-32,-1-1-16 0,-2-3 0 0,1 0 0 15,6-9-1664-15,-8 4-352 0,8-4-64 0,0 0-16 16,0 0-272-16,-11-1-48 0</inkml:trace>
  <inkml:trace contextRef="#ctx0" brushRef="#br1" timeOffset="32639.85">18751 8914 41407 0,'-14'0'1840'0,"14"0"368"0,-9 4-1760 0,4 3-448 16,5-7 0-16,-3 13 0 0,3-2 288 0,3 2-32 15,2 2 0-15,1-2 0 0,5 2-256 0,-1 2-192 16,2-2 16-16,0 3 16 0,1 3 160 0,2-2-128 16,2-2 128-16,2 0-128 0,-1 1 128 0,-1-1 0 15,0 0 0-15,-2 0-128 0,1 0 128 0,0 0 0 16,-1 1 0-16,1 2-128 0,0 1 128 0,-2 0-208 15,-1 1 80-15,1-1 128 0,1 4-384 0,-1-1 32 16,-1 1 16-16,0 0 0 16,0-3-336-16,-1 3-64 0,0 0-16 0,-1-2 0 15,0 0-208-15,-1-4-32 0,-1 0-16 0,2-2-9344 0,-1-4-1872 0</inkml:trace>
  <inkml:trace contextRef="#ctx0" brushRef="#br1" timeOffset="33126.08">19457 9632 21183 0,'0'0'1888'0,"0"0"-1504"0,0 0-384 0,0 0 0 15,0 0 3072-15,0 0 560 0,-6 10 96 0,6-10 32 16,-2 10-2608-16,2-10-528 0,0 12-112 0,1-1 0 16,-1-11-64-16,3 16-16 0,-1-2 0 0,2 2 0 15,0-2-432-15,0 1 0 0,-1-2 0 0,-1 0 0 16,1 0 0-16,0 3 0 0,-1 0 0 0,-2 1 0 15,-1-1 0-15,1 1 128 0,0-4-128 0,0 3 0 16,0-2 0-16,0-2-144 0,0 0 0 0,0-2 0 31,0-1-576-31,0-9-112 0,0 0-32 0,0 0-9776 0,0 0-1968 0</inkml:trace>
  <inkml:trace contextRef="#ctx0" brushRef="#br1" timeOffset="34307.56">19548 6982 23951 0,'0'0'1056'0,"0"0"224"0,0 0-1024 0,0 0-256 0,0 0 0 0,0 0 0 16,0 0 1424-16,0 0 240 0,10-1 32 0,2-3 16 15,0 1-1264-15,2-1-240 0,2 2-48 0,2-1-16 0,2 0-144 0,0 2 0 16,1-1 0-16,-1-1 128 0,1 0-128 0,1 1-144 16,1-1 144-16,0 2-208 0,-3-1 208 0,1 1 0 15,-1 1 0-15,-3-2-144 0,-3-1 144 0,-1 2 0 16,0-2 0-16,0 2 0 0,-1-2 160 0,-2 1 64 16,-10 2 16-16,12-4 0 0,-1 1 176 0,-11 3 32 15,11-3 16-15,-11 3 0 0,12-2-144 0,-12 2-16 16,12 1-16-16,-12-1 0 0,11 5-112 0,0 1-32 15,-11-6 0-15,9 9 0 0,-9-9-16 0,9 11-128 16,-1 0 192-16,-1-1-64 0,-2 2 0 0,0 0 0 16,0 1 0-16,0 0 0 0,-1 0 16 0,0 1 0 0,-1 1 0 15,-1 1 0-15,1 3 0 0,0 3 0 0,-1 3 0 0,1 3 0 16,-1 2-16-16,2 6 0 0,0 5 0 16,0 4 0-16,0 4-128 0,1 3 0 0,3 0 0 0,0 3 0 15,0 0 0-15,2 1 0 0,-1 0 0 0,2 1 0 16,-1-2 0-16,2 3 0 0,-2 0 0 0,1-2 0 15,-2 0 0-15,0-2 0 0,-1-3 128 0,-2 2-128 16,1-3 272-16,-2 3-16 0,0-1-16 0,-1 3 0 16,1 0-80-16,-2 1-16 0,-2-1 0 0,5 1 0 15,3 1-16-15,-4-2 0 0,-9-6 0 0,0 6 0 16,1 6 0-16,1-1-128 0,-1-4 192 0,1-4-64 16,-1-1 0-16,0-4 0 0,2 0 0 0,1-4 0 15,-1-1 48-15,2-2 0 0,0-4 0 0,2-1 0 16,-2 0 64-16,2 1 16 0,0-3 0 0,-1-2 0 15,1-2-48-15,-2-3 0 0,-1-2 0 0,1-2 0 0,2 0 16 16,0 0 0-16,-1-4 0 0,1 1 0 0,-1 0-224 0,2-1 0 16,2-1 128-16,-3 2-128 0,1-4 0 0,0 2 0 15,0-4 0-15,-1 2 0 0,-1-2 0 0,2-3 0 16,0 2 0-16,1-1 0 0,-2 0 0 0,1-2 144 16,-1 0-144-16,-1 2 128 0,1 2 0 0,1-4-128 15,0 1 192-15,0 1-64 0,-4-11-128 0,0 0 160 16,2 6-160-16,-2-6 160 0,4 9-32 0,-4-9 0 15,4 9 0-15,-4-9 0 0,4 9-128 0,0 1 0 16,-4-10 0-16,0 0 0 0,4 7 128 0,-4-7 0 16,0 0 0-16,0 0 0 0,0 0-128 0,0 0 0 15,0 0 0-15,0 0 0 0,0 0 0 0,0 0 128 16,0 0-128-16,0 0 128 0,5 8-128 0,-5-8 128 0,0 0-128 0,0 0 128 16,0 0 112-16,0 0 16 0,0 0 0 0,0 0 0 15,0 0-256-15,0 0 176 0,0 0-176 0,0 0 160 16,0 0-32-16,0 0 0 0,0 0 0 0,0 0 0 15,0 0 80-15,0 0 16 0,0 0 0 0,-4-9 0 16,-3 3-32-16,1-1 0 0,-1 3 0 0,0 2 0 16,-3 2 0-16,0 0 0 0,0 0 0 0,-2-3 0 15,1 2-64-15,2-1-128 0,0 2 176 0,1 0-176 16,1 0 0-16,0 2 0 0,7-2 0 0,-9 1 0 31,1-2-256-31,8 1-144 0,0 0-48 0,0 0 0 16,0 0-2400-16,0 0-480 0,0 0-112 0</inkml:trace>
  <inkml:trace contextRef="#ctx0" brushRef="#br1" timeOffset="35092.87">13699 13343 9215 0,'0'0'400'0,"0"0"96"0,0 0-496 0,-6 4 0 0,6-4 0 0,-10 8 0 15,0-2 4768-15,3 1 864 0,0-1 160 0,-1 2 32 16,-1 1-4592-16,-1 4-912 0,-3 0-192 0,1 1-128 15,-1 2 304-15,-3-3-32 0,-1 4 0 0,0 0 0 16,2 3 48-16,-5-3 0 0,-5-2 0 0,1 3 0 16,-1 2 352-16,1 3 80 0,2 4 16 0,-3 3 0 15,-2 2 112-15,0 6 16 0,-2 4 16 0,-1 1 0 16,-3-2-544-16,2 1-112 0,1-3-32 0,3-2 0 16,2-6-224-16,2-2 0 0,2-2 0 0,2-1 0 15,4-4-128-15,3-2-80 0,2-3-16 0,3-5 0 16,1-2-1568-1,6-10-320-15,0 0-64 0,0 0-7984 0,0 0-1584 0</inkml:trace>
  <inkml:trace contextRef="#ctx0" brushRef="#br1" timeOffset="35325.94">13019 13617 31327 0,'0'0'2784'0,"0"0"-2224"15,-11-2-560-15,4 2 0 0,7 0 1808 0,0 0 256 16,0 0 48-16,0 0 16 0,0 0-2000 0,7 8-384 16,-7-8-96-16,15 11-16 0,-1-1 112 0,3 3 0 15,1 3 16-15,2-2 0 0,-2 2 16 0,0 5 0 16,3 2 0-16,0 2 0 0,0-2-144 0,0 3-16 16,0 0-16-16,-2-1 0 15,0-1-208-15,-1 0-32 0,1 4-16 0,1-3 0 16,-2-5-272-16,-1 0-48 0,-1 1-16 0,-3-4 0 15,0 2-2208-15,0 0-432 0</inkml:trace>
  <inkml:trace contextRef="#ctx0" brushRef="#br1" timeOffset="35620.01">13956 14147 44175 0,'0'0'1952'0,"-2"16"416"0,-2 1-1904 0,1 1-464 16,2 3 0-16,2 1 0 0,3 3 0 0,1 0 0 15,1 2 0-15,0 0 0 0,3 1-160 0,2-2 160 16,-1 0-128-16,0-4 128 15,1 0-480-15,-1 0-16 0,1-2 0 0,-2-2 0 16,-1-2-192-16,-2-3-32 0,-1-5-16 0,-5-8 0 16,6 11-144-16,0-3-16 0,-6-8-16 0,7 8-10176 15,-7-8-2032-15</inkml:trace>
  <inkml:trace contextRef="#ctx0" brushRef="#br1" timeOffset="36526.01">2368 5295 26255 0,'-17'-4'1152'0,"7"3"256"0,0 1-1120 0,10 0-288 16,0 0 0-16,0 0 0 0,-5-5 1024 0,5 5 160 16,-1-7 32-16,1 7 0 0,6-6-512 0,3 0-80 15,2 1-32-15,-2 4 0 0,2-1-336 0,2 5-80 16,1 1-16-16,-1 4 0 0,0 2-160 0,1 5 128 16,2 3-128-16,-2 4 128 0,0 1-128 0,1 4 128 15,0 1-128-15,1 2 128 0,-2 0-128 0,2 0 0 16,0-1 144-16,-1-2-144 0,-3-5 0 0,0-1 128 0,1-4-128 0,0 3 0 15,-3-6 0-15,2 2 0 0,0-3 0 0,-1-4 0 16,2-1 0-16,-2-2 0 0,-2-2 0 0,3 1 128 16,-1-1-272-16,1-1-48 0,-1-3-16 0,0-1 0 31,2-1-2064-31,-2-2-416 0,-2-2-64 0</inkml:trace>
  <inkml:trace contextRef="#ctx0" brushRef="#br1" timeOffset="36828.1">2948 5071 34783 0,'-20'-5'1536'0,"8"6"320"0,1 3-1472 0,0 1-384 0,2 0 0 0,3 2 0 0,0 1 208 0,1 2-16 15,0 0-16-15,2 5 0 0,3 2-16 0,0 6 0 16,-2 1 0-16,-1 4 0 0,-1 1-160 0,2 6 192 16,-2 2-192-16,-2 6 192 0,1 1 0 0,-1 0 0 15,-1-1 0-15,1 3 0 0,-3 0 144 0,-2 6 48 16,-1 3 0-16,-1 6 0 0,-4 0 48 0,-1 3 16 16,-1 0 0-16,-2 2 0 0,-1 1-208 0,-1 2-48 15,-1-1 0-15,0 0 0 0,1-2-192 0,1-2 0 0,-1-4 128 0,5 0-128 31,4-3-1584-31,5-2-352 0,1-2-80 0</inkml:trace>
  <inkml:trace contextRef="#ctx0" brushRef="#br1" timeOffset="39200.28">21028 8288 7359 0,'0'0'656'0,"0"0"-528"0,0 0-128 0,0 0 0 16,0 0 3008-16,0 0 560 0,0 0 112 0,0 0 32 16,0 0-2496-16,0 0-480 0,0 0-96 0,0 0-32 15,0 0-192-15,0 0-32 0,7-5-16 0,0-1 0 16,-2-5 96-16,0 2 32 0,1 0 0 0,-2 1 0 16,-1-1 384-16,1 0 80 0,2-2 0 0,-1 1 16 0,-1 0 0 0,1 0 0 15,0 1 0-15,0 0 0 0,2 0-272 0,1-3-48 16,-2-1-16-16,2 2 0 0,0-5-176 0,1 3-32 15,3-1-16-15,-1 0 0 0,0 0-80 0,2 2-16 16,0 2 0-16,4-6 0 0,1 2-96 0,3-2-32 16,6 2 0-16,-4-4 0 0,-8-2-64 0,3 2 0 15,1-3-128-15,2 3 192 0,1 1-32 0,0 0-16 16,-3 0 0-16,4 1 0 0,-1 1-16 0,3-1 0 16,1 0 0-16,0 1 0 0,-2 0-128 0,3 2 0 15,-1-1 144-15,1 2-144 0,-1 2 0 0,3-2 0 16,1 2 0-16,0 2 0 0,-2 1 0 0,1 2 0 15,-2 1 0-15,1 0 0 0,-2 0 0 0,-1 1 0 16,-3-1 0-16,1 4 0 0,2 2 0 0,-3-2 0 16,-2-2 0-16,-1 0 0 0,1 1 0 0,-2 1 0 0,-1 0 0 0,0 1 128 15,0-1-128-15,1 2 0 0,2-1 0 0,-1 2 128 16,-2-1-128-16,2 2 0 0,0-1 0 0,-1 2 0 16,2-4 0-16,-1 4 0 0,1-2 0 0,1 2 0 15,0 2 0-15,-2 1 128 0,0-1-128 0,1 0 0 16,4 2 0-16,-5-1 128 0,-3-3-128 0,0 2 0 15,-1 2 0-15,0 0 128 0,-2-1-128 0,4 2 0 16,2 0 0-16,-3 1 144 0,-6-7-144 0,-1 2 0 16,1 1 192-16,0 1-64 0,0 0 0 0,1-1-128 15,-1 2 192-15,2-1-192 0,0-1 192 0,0 2-192 16,-1-3 224-16,1 2-64 0,0 0-16 0,-1 0 0 16,0-2-144-16,1 1 192 0,1-1-192 0,0 2 192 15,1 0-32-15,0 0 0 0,2-2 0 0,1 1 0 0,0-2-160 16,1 2 0-16,0-1 0 0,-1 1 0 0,-1-2 160 0,1 1-160 15,-3 1 192-15,1 0-192 0,-1-1 128 16,0 1-128-16,-1-1 0 0,0 4 0 0,-5-3 0 0,0 2 0 16,0-1 0-16,1 0 0 0,-1 0 0 0,-2-2 0 15,2 1 0-15,-3 0 0 0,1 0 128 0,0 0-128 16,-2-1 0-16,0 1 0 0,-4-7 128 0,0 0-128 16,0 0 0-16,6 5 0 0,-6-5 160 0,7 6-160 15,-2-1 128-15,-5-5-128 0,0 0 0 0,0 0 0 16,7 7 128-16,-7-7-128 0,5 7 0 0,-5-7 0 15,0 0 0-15,0 0 0 0,0 0 0 0,0 0 0 16,0 0 128-16,0 0-128 0,0 0 0 0,0 0 160 16,0 0-160-16,0 0 160 0,0 0-16 0,0 0 0 0,0 0 0 15,1-12 0-15,-1 1 48 0,-1 1 16 0,1 0 0 0,-3-2 0 16,1-1-16-16,-1 1 0 0,0-4 0 0,0 1 0 16,-1-2-64-16,0-1-128 0,0-2 176 0,0 0-176 15,0 0 128-15,-4 1-128 0,-4 1 0 16,2 1 0-16,1-1 0 0,1 3 0 0,0 1 0 0,2 2 0 15,-1-3 0-15,1 4 0 0,0 1 0 0,4 1 0 16,-1 1 0-16,3 8 0 0,-1-9 0 0,1 9 0 16,0-8 0-16,0 8 0 0,0 0 0 0,0 0 0 15,0 0 0-15,0 0 0 0,0 0-144 0,0 0 144 16,0 0 0-16,0 0-128 0,0 0 128 0,12 4 0 16,-3 1 0-16,-9-5-160 0,10 7 160 0,-2 0 0 15,-8-7 0-15,7 11-128 0,-7-11 128 0,6 12 0 16,-6-12 0-16,7 13 0 0,0-2-128 0,0 0 128 15,-7-11 0-15,8 12 0 0,-2-2-128 0,2 2 128 16,0 1 0-16,-2 0 0 0,1-3 0 0,0 1 0 0,-2-2 0 0,1 1 0 16,-1-1 0-16,1 3 0 0,-1 0 0 0,0-2 0 15,0 2 0-15,-1-3 0 0,0 0 0 0,-4-9 0 16,4 12 0-16,-1-2 0 0,-3-10 0 0,1 12 0 16,-1-12 0-16,3 11 0 0,-3-11 0 0,0 10 0 15,0-10 0-15,0 12 0 0,0-12 0 0,0 0 0 16,0 11 0-16,-2 0 0 0,0-1 0 0,-1 1 0 15,0-2 0-15,0 0 0 0,-3 1 0 0,1 1 0 16,1-1 0-16,-1-2 0 0,-2 0 0 0,1 0 0 16,-2 0 0-16,0-1 0 0,-1 0 0 0,0-2 0 15,0-1 0-15,-1 1 0 0,-1 0 176 0,2 2-176 16,-1 1 192-16,2-3-192 0,-3-2 176 0,1 1-176 0,-2-4 160 0,3 0-160 16,9 0 0-16,-12 1 128 0,2-1-128 0,10 0 0 15,0 0-192-15,0 0-64 0,0 0-32 0,0 0 0 31,0 0-1888-31,0 0-384 0,0 0-80 0</inkml:trace>
  <inkml:trace contextRef="#ctx0" brushRef="#br1" timeOffset="44581.02">22098 6325 3679 0,'0'0'320'0,"0"0"-320"0,0 0 0 16,0 0 0-16,0 0 2320 0,0 0 400 0,0 0 80 0,0 0 16 15,0 0-1520-15,0 0-288 0,0 0-64 0,0 0-16 16,0 0 480-16,-1-9 80 0,-2 1 32 0,3 8 0 16,0 0-16-16,-4-9 0 0,-1 2 0 0,5 7 0 15,-7-5-416-15,7 5-64 0,-10-2-32 0,1 0 0 16,0 1-416-16,0 2-64 0,-2 3-32 0,-1 0 0 15,-3-1-32-15,3 2-16 0,3 4 0 0,-3-1 0 16,-5 1 80-16,0 4 0 0,-1-4 16 0,0 5 0 16,2 2-176-16,1 1-32 0,-2 0-16 0,0 3 0 15,0-1-304-15,0 6 128 0,1 0-128 0,3-1 0 16,3 0 0-16,1-2 0 0,-1-2 0 0,3 3 0 16,1 1 192-16,4-2-192 0,0-1 192 0,2-1-192 15,2 1 192-15,2 0-192 0,2 1 192 0,1-1-192 16,-1-4 128-16,3-1-128 0,2-2 0 0,3-1 0 0,3-2 0 15,1 0 0-15,2 1 128 0,2-3-128 0,2-2 0 0,0-3 160 16,6-2-160-16,-1-2 128 0,-2 0-128 16,2-2 0-16,0-2 144 0,-2-5-144 0,-1-1 144 0,-1 1-144 15,-3 0 192-15,-1-3-192 0,0 2 160 0,-2-3-160 16,0-1 128-16,-1-2-128 0,-1 2 144 0,-2-1-144 16,1 1 160-16,-2 0-160 0,-1-2 160 0,-1 2-160 15,-1-5 160-15,-4 4-160 0,-1-4 176 0,-2 3-176 16,-2-1 192-16,-2 0-192 0,-1 0 176 0,-3-3-176 15,-1-2 160-15,-3 1-160 0,-1 2 128 0,-2-4-128 16,0 3 0-16,-1 0 144 0,-1 3-144 0,-1-1 0 16,-2-1 0-16,2 3 128 0,-1-1-128 0,1 4 0 0,0 0 0 0,0 2 0 15,3 3 0-15,0 2 0 0,2 1 0 0,0 2 0 16,0 3-336-16,9 0 0 0,-12 1 0 0,2 2 0 31,1-1-416-31,9-2-80 0,-9 4 0 0,9-4-16 16,0 0-368-16,-7 9-64 0,3-2 0 0,4-7-16 15,-5 8-1648-15,5-8-336 0,0 0-64 0</inkml:trace>
  <inkml:trace contextRef="#ctx0" brushRef="#br1" timeOffset="44914.6">22294 6157 8287 0,'-8'-20'736'0,"5"11"-592"16,1 3-144-16,2 6 0 0,0 0 3488 0,0 0 672 15,-7-6 128-15,7 6 16 0,0 0-2608 0,0 0-528 16,-9-1-96-16,9 1-32 0,-11 7-272 0,2 2-48 16,0 2-16-16,0 0 0 0,-1 1-432 0,2 1-80 15,1 2-32-15,-2 3 0 0,-3-1 112 0,3 7 32 16,0 3 0-16,0 5 0 0,0 5 400 0,-1 2 96 15,-1 2 16-15,-1 5 0 0,-2-2-304 0,-2 3-48 16,-1-2-16-16,0-2 0 0,-2-2-272 0,-1 3-176 16,1 1 192-16,1 0-192 0,-1-2 128 0,4 0-128 15,0-2 0-15,4-5 0 0,0-3-192 0,3-3-160 0,4-7-32 0,2 3 0 32,2-6-2240-32,4-3-464 0</inkml:trace>
  <inkml:trace contextRef="#ctx0" brushRef="#br1" timeOffset="47565.78">24703 6905 5519 0,'0'0'240'0,"0"0"64"0,0 0-304 0,0 0 0 0,-8-3 0 0,8 3 0 15,0 0 3488-15,0 0 640 0,0 0 128 0,-3-7 32 16,3 7-2944-16,-4-9-592 0,4 9-112 0,0 0-32 15,-5-10 112-15,1 3 32 0,4 7 0 0,-5-7 0 16,5 7 32-16,-8-4 16 0,-1-1 0 0,1 4 0 16,1 1-192-16,-4 0-32 0,-1 0-16 0,-1 2 0 15,0 2-144-15,-1 0-32 0,-3 0 0 0,-1 0 0 16,-2-2 112-16,1 2 16 0,0 0 0 0,2 0 0 16,1 0 112-16,0-4 16 0,0 0 16 0,2 0 0 15,0 0-112-15,1 0-32 0,-1 0 0 0,1 0 0 16,2 0-192-16,-1 0-64 0,0 0 0 0,1 0 0 15,-1 1-80-15,0 2-32 0,-1 1 0 0,0 1 0 16,-1-2-144-16,-1 2 160 0,1 0-160 0,1 0 160 0,-1 1-160 16,1 0 0-16,-1 1 0 0,3 0 128 0,0 0 0 0,2 0 0 15,1-2 0-15,8-5 0 0,-7 4 80 0,7-4 16 16,-8 4 0-16,8-4 0 0,0 0-96 0,0 0-128 16,-5 9 176-16,5-9-176 0,0 0 128 0,0 0-128 15,0 0 0-15,0 0 0 0,0 9 192 0,0-9-192 16,0 0 192-16,3 12-192 0,-3-12 192 0,4 10-64 15,-4-10 0-15,7 18-128 0,7 6 192 0,-7-11-192 16,-7-13 192-16,0 0-192 0,0 0 192 0,0 10-192 16,1-1 192-16,-1-9-192 0,3 12 224 0,-1-2-64 15,1 2-16-15,-3-12 0 0,4 9 48 0,-4-9 16 16,6 11 0-16,1-2 0 0,-2 0-64 0,4 3-16 16,5 1 0-16,-7-3 0 0,-7-10-128 0,0 0 160 0,3 13-160 0,-1-2 160 15,2 0-160-15,0 1 0 0,-1 1 144 0,1 0-144 16,-1 2 0-16,1 3 128 0,-1 0-128 0,0 3 0 15,0 0 0-15,1 1 128 0,-1 0-128 0,1-1 0 16,0 0 128-16,1-2-128 0,0 5 160 0,3-1-160 16,1 6 208-16,-1-7-48 0,-4-10-16 0,0 0 0 15,0 2-144-15,0 0 160 0,0 1-160 0,0-1 160 16,-1 0-160-16,1 3 128 0,0 2-128 0,0-1 128 16,-1-3-128-16,1 0 0 0,-2 0 0 0,1 1 128 15,-2 0-128-15,0 2 0 0,1-2 0 0,-2 2 0 16,1-1 0-16,0-2 128 0,-1 0-128 0,0 0 0 15,0 2 144-15,0 0-144 0,-1-1 160 0,1 0-160 16,0-2 192-16,0 0-48 0,-1 1-16 0,1-1 0 16,-2 2 0-16,1 1-128 0,1 1 192 0,-1 0-64 15,0 0-128-15,1 1 0 0,0 0 0 0,0 1 0 0,-2 1 0 16,4 1 0-16,-1 1 0 0,-1 2 0 0,-1-2 0 0,3 2 0 16,1 3 0-16,-1-2 0 0,1 1 0 15,1 0 128-15,-1 1-128 0,0-1 0 0,1 1 0 0,0-1 128 16,-2 0-128-16,0 1 0 0,1-2 128 0,-1 0-128 15,0-1 0-15,-1 1 128 0,-1 1-128 0,0 3 0 16,0-1 0-16,0 2 0 0,-1 0 0 0,-1 1 0 16,1-1 0-16,0 3 0 0,-3-3 0 0,3-1 0 15,1 1 128-15,1-1-128 0,-1 0 0 0,2-2 0 16,1 0 0-16,0-3 0 0,-1 0 0 0,2 0 0 16,-1-1 144-16,1 2-144 0,0 2 0 0,0-2 128 0,-2 1-128 0,2 3 0 15,0 3 0-15,-3-3 128 0,-1 0-128 0,2 1 0 16,0 2 0-16,0-3 0 0,-4 1 0 0,2-1 0 15,0-1 0-15,0 2 0 0,-1-6 0 0,0 0 128 16,-1-2-128-16,2 2 0 0,0 1 128 0,-1-1-128 16,0-2 0-16,1 2 0 0,0 1 0 0,0 1 0 15,-2-1 0-15,2 3 0 0,0-3 0 0,0 4 128 16,0-3-128-16,0 2 0 0,-1 0 0 0,1-2 0 16,1 1 0-16,1-1 0 0,-2-1 0 0,1 0 0 15,0 2 0-15,2-1 0 0,0 0 0 0,-2 1 0 16,0-2 0-16,0 1 0 0,1 2 0 0,-2-1 0 15,-2 0 0-15,1 1 0 0,1 1 0 0,-1 0 0 16,-2-2 0-16,2 1 0 0,0 0 0 0,-1-1 128 16,1 2-128-16,1-4 0 0,-1-2 0 0,-1 2 0 0,0-1 0 0,2 1 0 15,-2-2 0-15,2 3 0 0,0 1 0 16,0 1 0-16,-2-2 0 0,1 3 0 0,-1-2 0 0,1 0 0 16,0 1 0-16,1 0 0 0,0-1 0 0,0 2 0 15,-2-2 0-15,2-1 0 0,0 0 0 0,0-2 0 16,0 1 0-16,0 0 0 0,0 2 0 0,0-1 0 15,0 2 0-15,2 0 0 0,-2 0 0 0,2 3 0 16,1-1 0-16,-2-1 0 0,-1 1 128 0,1 1-128 16,2-2 160-16,0 0-160 0,-1 0 0 0,0-4 0 15,-2 1 0-15,1-1 0 0,-1-1 0 0,0 1 0 16,0 0 0-16,0-1 0 0,-1 0 0 0,-1 1 0 16,1-3 128-16,-2 3-128 0,1 0 0 0,0 0 0 0,2 2 0 15,0-4 0-15,-1 3 0 0,1-1 128 0,0 0-128 16,0-2 0-16,0 4 0 0,0-1 0 0,0-5 0 15,0 2 0-15,0-1 128 0,0 1-128 0,0-3 0 0,0 1 0 16,-1 1 128-16,0-2-128 0,-1 3 0 0,1-1 0 16,1 2 0-16,-1 0 0 0,-1-1 0 0,1 1 0 15,1 0 0-15,0 1 0 0,-1 1 0 0,-1-3 0 16,1 1 128-16,0-1-128 0,0 1 0 0,-1 0 0 16,1-2 128-16,1-2-128 0,-1 1 0 0,1-1 0 15,-2-2 128-15,2 1-128 0,0 1 0 0,0 1 144 16,-1-1-144-16,0 1 0 0,-1 2 0 0,2-1 128 15,0 1-128-15,0-1 0 0,-1 1 0 0,1 1 0 16,0 1 0-16,0 0 128 0,-1-2-128 0,1 3 0 16,0-4 0-16,0 3 0 0,0-5 0 0,0 1 0 15,1-1 128-15,0 0-128 0,-1-2 0 0,0 0 128 0,0 0-128 16,0 1 0-16,3 2 0 0,-3 0 128 0,0-1-128 0,0 1 0 16,0 2 0-16,0 2 0 0,-1-5 0 0,1 1 0 15,-2-1 128-15,2 1-128 0,-1 1 0 0,1-1 0 16,-1-1 0-16,1 1 0 0,0 2 0 0,0-2 128 15,-2 0-128-15,1-1 0 0,1 0 0 0,-1-2 0 16,0 2 128-16,-1-4-128 0,1 3 0 0,1-2 0 16,0 2 0-16,-1-2 0 0,-2-1 0 0,3 0 0 15,-1 0 0-15,-1 1 0 0,1-1 0 0,1 1 128 16,0 0-128-16,-1 1 0 0,0-2 0 0,-1 1 0 16,1-3 128-16,1 1-128 0,0 2 0 0,0-1 0 15,-1-1 0-15,1 0 128 0,0-1-128 0,0 1 0 16,-2 0 0-16,2-1 128 0,0 1-128 0,-1-1 0 0,-2 2 0 0,2-2 128 15,0 0-128-15,-1-2 0 0,2 2 0 0,-1 0 0 16,-1-2 0-16,-1 4 0 0,-1-1 128 0,0 0-128 16,0-1 0-16,0 0 0 0,2-1 0 0,0-2 0 15,0-2 0-15,-1 1 128 0,-1-1-128 0,2 0 0 16,2-10 0-16,-4 10 128 0,1-3-128 0,2 3 0 16,-3 0 0-16,0-2 0 0,4-8 128 0,-5 12-128 15,0-1 0-15,-1 1 0 0,1-2 0 0,3 3 0 16,0 1 0-16,1-4 0 0,-2 0 0 0,2 1 0 15,-2-2 0-15,3-9 0 0,0 10 0 0,0-10 0 16,-1 11 0-16,1-11 0 0,3 12 0 0,-3-12 0 16,0 0 0-16,2 9 0 0,-2-9 0 0,4 10 0 0,-1-2 0 15,-3-8 0-15,0 0 0 0,4 9 0 0,-4-9 0 16,6 9 0-16,-6-9 0 0,7 8 0 0,-7-8 0 0,6 8 0 16,1 1 0-16,-7-9 0 0,0 0 0 0,9 9 128 15,-1-1-128-15,-8-8 128 0,10 8-128 0,1 0 192 16,0-1-192-16,2 1 192 0,-1-1-192 0,0-2 0 15,-12-5 0-15,16 5 0 0,-1-1 144 0,0 0-144 16,-15-4 160-16,14 5-160 0,0-1 128 0,1-3-128 16,-4 2 0-16,1 0 0 0,-12-3 0 0,16 0 0 15,-3 0 0-15,1 0 0 16,2 1-448-16,-5-2 32 0,-11 1 0 0,12-11 0 16,3-2-304-16,0-4-64 0,2-1-16 0,3-9 0 15,4-10-1584-15,1-3-320 0,3-7-64 0,-1-4-16384 0</inkml:trace>
  <inkml:trace contextRef="#ctx0" brushRef="#br1" timeOffset="48317.97">25167 7144 21599 0,'0'0'960'0,"0"0"192"0,0 0-928 0,0 0-224 0,0 0 0 0,0 0 0 16,0 0 656-16,0 0 96 0,0 0 16 0,0 0 0 15,0 0 48-15,0 0 16 0,0 0 0 0,0 0 0 16,-9 1-64-16,9-1 0 0,0 0 0 0,0 0 0 0,0 0 160 0,-8 5 32 16,8-5 0-16,-8 7 0 15,-1-1-256-15,4 2-64 0,5-8 0 0,-5 14 0 0,2 5-128 0,0 0-48 16,0 1 0-16,3 2 0 0,-2 1-16 0,4 5 0 15,-1 0 0-15,0 5 0 0,3 0-16 0,0-1-16 16,-1-4 0-16,-1 2 0 0,1 1-160 0,-1-4-16 16,1 1-16-16,0-2 0 0,-1-4-224 0,1-1 176 15,-1-2-176-15,0 0 160 0,-1-3-160 0,-1 1 160 16,1-1-160-16,2-2 160 16,0-3-592-16,-1-1-112 0,3-2-32 0,-2 3 0 15,0-1-1920-15,-1-1-384 0,2 3-64 0,0 1-32 16,-1-1-208-16,1-1-32 0,-2 1-16 0</inkml:trace>
  <inkml:trace contextRef="#ctx0" brushRef="#br1" timeOffset="48834.99">25351 8708 1839 0,'0'0'160'0,"0"0"-160"15</inkml:trace>
  <inkml:trace contextRef="#ctx0" brushRef="#br1" timeOffset="49084.16">25387 8631 18543 0,'0'0'816'0,"0"0"176"0,0 0-800 0,0 0-192 0,0 0 0 0,0 0 0 16,0 0 1712-16,0 0 288 0,0 0 64 0,0 0 16 15,0 0-992-15,0 0-208 0,0 0-48 0,0 0 0 16,0 0-128-16,0 0-48 0,0 0 0 0,0 0 0 15,0 0 96-15,0 0 16 0,0 0 0 0,-5 11 0 16,-1-1-128-16,-1 0-32 0,1 1 0 0,-2 1 0 0,-3 1-224 16,1 1-32-16,-2 0-16 0,2 5 0 0,-2 1-144 0,0 3-48 15,-2-1 0-15,-3 0 0 0,1 3-144 0,-1-2 0 16,0 3 144-16,0 0-144 0,2 2 160 0,-1-2-32 16,0 0-128-16,1-3 192 0,-2 1-192 0,1-6-240 15,1 0 48-15,0-2 16 16,2-4-544-16,0-2-112 0,-1-2-32 0,1-2-9888 15,1 0-1968-15</inkml:trace>
  <inkml:trace contextRef="#ctx0" brushRef="#br1" timeOffset="49334.48">24885 8767 6447 0,'0'0'576'0,"0"0"-576"16,0 0 0-16,0 0 0 0,0 0 6016 0,0 0 1104 15,0 0 224-15,0 0 32 0,9 8-5696 0,2 1-1136 16,-1-1-224-16,2 1-64 0,1 1-64 0,0 1-32 16,0 0 0-16,3 2 0 0,-1 0-160 0,4 2 0 0,2-1 144 0,-3 2-144 15,1 2 0-15,1 3 144 0,1-2-144 0,-2 1 0 16,-2 2 160-16,0 0-160 0,-2 0 128 0,0 1-128 16,1 1 0-16,-3-2-176 0,-1 1 16 0,-2 1 0 31,-1-1-1120-31,0-3-208 0,-2-1-48 0,-2-2-16 0,0-4-1632 0,2-2-320 15,-2 4-64-15,2-6-16 0</inkml:trace>
  <inkml:trace contextRef="#ctx0" brushRef="#br1" timeOffset="49691.54">25549 9114 15663 0,'0'0'1392'0,"0"0"-1120"15,-7 7-272-15,7-7 0 0,-2 11 3936 0,2-11 736 16,-3 10 128-16,5 2 48 0,0-2-3456 0,2 1-688 15,0-1-144-15,0 1-32 0,1-1-16 0,0 2 0 16,-5-12 0-16,7 12 0 0,-2-1-192 0,0 2-32 16,0-2-16-16,1 2 0 0,-2 0-96 0,1 1-32 0,-1 2 0 0,0-2 0 15,-2-1-144-15,1 0 192 0,-3 0-192 0,1 2 192 16,2-2-192-16,-1 1 160 0,0-1-160 0,0-1 160 16,1-2-160-16,-3-10 0 0,4 12 0 0,-4-12 0 15,5 10-1728-15,-5-10-320 0,0 0-64 0,0 0-13056 16</inkml:trace>
  <inkml:trace contextRef="#ctx0" brushRef="#br1" timeOffset="50252.77">25536 10198 24591 0,'0'0'1088'0,"-5"-2"224"16,5 2-1056-16,0 0-256 0,-9 0 0 0,9 0 0 16,-10 0 688-16,10 0 80 0,-9 4 0 0,3 3 16 0,-1 3-80 0,-1 1-32 15,1 4 0-15,-1 4 0 0,-1 1-96 0,0 3-32 16,-2 2 0-16,2 1 0 0,-3 0 80 0,1 3 16 16,-2 1 0-16,-2 1 0 0,-3 2-176 0,0 2-16 15,-2 1-16-15,-1 1 0 0,-1-1-192 0,-1-2-48 16,-5-2 0-16,3-1 0 0,1-5-64 0,0-3-128 15,1-3 176-15,2-3-176 0,1-5 128 0,3-1-128 16,3-4 0-16,1-1 0 16,1-3-1680-16,3-3-448 0,1-1-96 0,2-3-16 0</inkml:trace>
  <inkml:trace contextRef="#ctx0" brushRef="#br1" timeOffset="50448.43">25048 10366 20271 0,'0'0'1792'0,"0"0"-1424"16,0 0-368-16,0 0 0 0,2 12 3776 0,3-1 704 0,4 0 128 0,3 4 16 15,3-2-3792-15,2 2-832 0,3 4 0 0,-1 1-144 16,4 5 144-16,0 0 0 16,1 1-144-16,-1 3 144 0,-1-2 0 0,0 3 0 0,0 1 0 0,1-2 0 31,-3 0-416-31,-1-2-16 0,-1-2 0 0,-2 0 0 15,-2-4-2400-15,2-3-496 0</inkml:trace>
  <inkml:trace contextRef="#ctx0" brushRef="#br1" timeOffset="50667.92">25758 10812 38527 0,'-19'9'1712'0,"10"-1"336"0,1 1-1632 0,2 2-416 16,1 2 0-16,2-1 0 0,2 2 0 0,1 0 128 16,0 1-128-16,1 0 0 0,0 1 0 0,2 1 0 15,-2-3 0-15,2 3 0 0,2 1 0 0,0-3-192 16,-1 0 32-16,1 0 16 16,2-5-432-16,-1-1-64 0,-6-9-32 0,0 0-10208 15,10 7-2032-15</inkml:trace>
  <inkml:trace contextRef="#ctx0" brushRef="#br1" timeOffset="51119.02">25918 9936 28559 0,'0'0'2544'0,"0"0"-2032"0,0 0-512 0,0 0 0 16,4-9 1728-16,1 3 240 0,0-1 48 0,3 1 16 16,1-1-1664-16,2 0-368 0,-2 0 0 0,2 0 0 15,1 5 0-15,1-5 0 0,0 2 0 0,0 0 0 0,0-1 0 0,2 0 0 16,-1 1 0-16,0 2 0 0,2-2 0 0,-2 4 0 16,-1-2 0-16,-13 3 0 0,13 5 144 0,-2 0-16 15,-11-5-128-15,6 13 192 0,-3 0 16 0,-2 3 0 16,-2-2 0-16,-4 5 0 0,-4-1-80 0,-2 4 0 15,-1 2-128-15,-1 2 192 0,-1 1-192 16,0-1 128-16,-1 0-128 0,1-1 0 0,0-2 0 0,1-2 0 16,0-4 0-16,1 0 0 0,0-5 0 0,2 1 0 15,1-1 0-15,1 1 0 0,0-3 240 0,4 1-48 16,-1-2-16-16,1 0 0 0,4-9-48 0,-1 10-128 16,1 1 192-16,2-5-64 0,-2-6 0 0,7 8-128 15,-7-8 192-15,10 7-64 0,2-1-128 0,0-1 160 16,1-1-160-16,2-3 160 0,2 1-160 0,2-2-192 15,-1-2 32-15,3 2 16 16,3 0-528-16,3 2-96 0,-1 2-32 0,0-3 0 16,0 2-2064-16,-1-1-400 0</inkml:trace>
  <inkml:trace contextRef="#ctx0" brushRef="#br1" timeOffset="51609.36">25520 11682 24879 0,'0'0'2208'15,"0"0"-1760"-15,0 0-448 0,0 0 0 0,0 0 1744 0,-2 13 272 16,-2-3 48-16,1 2 16 0,1 0-1664 0,0 1-416 16,0 3 0-16,-1 2 0 0,-1 3 272 0,-1 1-16 15,-2 3-16-15,-2 1 0 0,-1 0 16 0,-1 2 0 16,-3 0 0-16,-2 0 0 0,2 5 64 0,-3 0 0 16,-2-1 16-16,-4 5 0 0,0-1 48 0,-2 1 16 0,0-1 0 0,-1-2 0 15,-1-4-224-15,2-1-48 0,2-6-128 0,1-2 192 16,-1-4-400-16,4-4-96 0,-1-4-16 0,3-4 0 31,3-2-2416-31,1-4-480 0,-7-8-112 0,7-3-9344 0</inkml:trace>
  <inkml:trace contextRef="#ctx0" brushRef="#br1" timeOffset="51813.41">25147 11761 21183 0,'0'0'1888'0,"0"0"-1504"15,0 0-384-15,3 11 0 0,1 1 3648 0,0 1 672 16,1 1 128-16,4 2 32 0,2-2-3664 0,2 3-816 16,0 1 0-16,2 2 0 0,4 3 0 0,-2-2 0 15,-2 4-144-15,1 0 144 0,-2 1 0 0,2 2 0 16,-1 6 0-16,0-4 0 0,-2 0 0 0,0 1 128 16,1 1-128-16,-1-1 0 15,2 0-240-15,-4-1-144 0,1 0-16 0,-2-4-16 16,1-2-3392-16,-2-5-672 0</inkml:trace>
  <inkml:trace contextRef="#ctx0" brushRef="#br1" timeOffset="52063.78">25785 12387 21183 0,'0'0'1888'0,"-8"12"-1504"0,2 4-384 0,0-2 0 16,4 2 3824-16,0-1 688 0,2 1 144 0,2 1 16 15,-1-3-3856-15,2 2-816 0,-2 1 0 0,0 0-224 16,1 1-80-16,-1 0-16 0,0 0 0 0,0-1 0 16,-1-4-80-16,2 2-32 0,0-1 0 0,0-1 0 15,-1-1-384-15,-1-12-80 0,0 0 0 0,0 0-8864 16,0 0-1760-16</inkml:trace>
  <inkml:trace contextRef="#ctx0" brushRef="#br1" timeOffset="52654.27">25948 11555 11967 0,'0'0'528'0,"0"0"112"0,0 0-512 0,-5-9-128 16,5 9 0-16,-4-9 0 0,4 9 5056 0,2-9 960 0,2 3 208 0,3-1 48 15,-2 0-5088-15,2 2-1008 16,0 0-176-16,5 1 0 0,-1 2 0 0,0-4-144 16,1 2 144-16,1 3 0 0,-1 0 0 0,1 0 128 15,1 1 0-15,0 0 0 0,2 0 160 0,0 1 32 16,-2 1 16-16,0 1 0 0,1 0-80 0,-2 1-32 15,-3-3 0-15,-10-1 0 0,0 0-32 0,12 4 0 0,-2-2 0 0,-10-2 0 16,0 0 16-16,0 0 0 0,0 0 0 0,0 0 0 16,-2 12-208-16,-3-1 176 0,-5-1-176 0,0 0 160 15,-3 0-160-15,-1 0 0 0,-3 2 0 0,1-2 0 16,0-2 0-16,3 1 0 0,2-2 0 0,0 0 0 16,-1 1 0-16,5 0 0 0,7-8 0 0,0 0 0 0,-7 7 0 0,7-7 0 15,0 0 0-15,0 0 0 16,0 0 0-16,0 0-176 0,0 0 176 0,0 0-128 0,12 6-96 0,0-2-16 15,-12-4 0-15,13 5 0 0,-2 0 80 0,1 1 16 16,-1-1 0-16,0 0 0 0,0 2 144 0,0-1 0 16,0-1 0-16,2 2-128 0,1-1 128 0,-1 2 0 15,-2 3 0-15,-1-2 0 0,2 0 0 0,-2 3 128 16,-2-3-128-16,-1 1 176 0,-1 1-32 0,-2-2 0 16,-4-9 0-16,4 11 0 0,0 4 80 0,-3-5 16 15,-1-10 0-15,0 12 0 0,-2-2 96 0,-1 0 32 16,3-10 0-16,-4 10 0 0,0-1-48 0,-1-1-16 15,-2 0 0-15,1 2 0 0,-1-2-112 0,-2 2 0 16,-2 1-16-16,-1-1 0 0,0 2-176 0,-1 0 0 16,-3-2 0-16,2 3 128 0,-2 0-128 0,2 0-272 15,0 0 64-15,1 2 16 16,0-2-608-16,2 0-112 0,3-2-32 0,2 0 0 16,-1-1-2144-16,2-2-432 0,-1-1-96 0</inkml:trace>
  <inkml:trace contextRef="#ctx0" brushRef="#br1" timeOffset="53187.61">25579 13379 4607 0,'0'0'192'0,"0"0"64"0,0 0-256 0,0 0 0 16,0 0 0-16,0 0 0 0,0 0 2416 0,5 12 432 0,-5-12 96 0,0 0 0 16,5 13-704-16,-5-13-160 15,3 11-32-15,-3-11 0 0,3 13 80 0,-3 0 16 0,-2 0 0 0,0-3 0 16,-4 1-384-16,1-1-80 0,-4 0-16 0,-1 3 0 15,-2 0-496-15,-1 4-96 0,0 3-32 0,-3 1 0 16,-2 0-416-16,-2 5-96 0,1 4-16 0,-1 1 0 16,1 4-320-16,-3 2-64 0,-2 1 0 0,1 1-128 15,-2 0 0-15,0-3 0 0,0-3 0 0,1-3 0 16,0-4 0-16,2-1 0 0,4-4 0 0,-1-3 0 0,2-4-176 16,1-2-144-16,0-2-16 0,0-2-16 15,2-3-2016-15,0-2-384 0,-2-3-96 0</inkml:trace>
  <inkml:trace contextRef="#ctx0" brushRef="#br1" timeOffset="53433.71">25269 13447 28559 0,'0'0'2544'0,"0"0"-2032"16,0 0-512-16,-6 11 0 0,4-1 3264 0,4 0 544 15,4 2 112-15,1 0 32 0,0 1-3328 0,2 3-624 0,0 3-208 0,3 3 0 16,1 2 208-16,0 4-192 16,-1 6 192-16,0 2-192 0,-1-1 192 0,2 3 0 15,-1 1 0-15,0-3 0 0,-1-2 0 0,1-1 0 16,0-1 0-16,0-6 0 0,-1-1 0 0,1-4 0 16,0 0 0-16,0-6 0 15,-3 1-448-15,1-3-64 0,2-1 0 0,1-4 0 16,0-3-2080-16,-1 0-416 0,-12-5-96 0</inkml:trace>
  <inkml:trace contextRef="#ctx0" brushRef="#br1" timeOffset="57106.71">26043 14049 3679 0,'0'0'160'0,"0"-9"32"0,0 0-192 0,0 9 0 0,0 0 0 0,-3-8 0 16,-3 1 3504-16,1 0 656 0,0 1 128 0,5 6 16 16,-10-6-1392-16,10 6-288 0,0 0-48 0,-9 0-16 15,0 3-672-15,9-3-144 0,-8 5-16 0,3 4-16 16,1 4-640-16,2 2-128 0,0 4-32 0,1 3 0 0,1 2-240 0,0 2-48 16,0 0-16-16,0 1 0 15,0 3-320-15,0-1-64 0,-1 0-16 0,1 1 0 0,0-3-208 0,0 0-240 16,-2 1 48-16,1-2 16 15,0-4-608-15,-2-1-128 0,2-3-32 0,1-4 0 16,-3-2-2080-16,3-12-432 0</inkml:trace>
  <inkml:trace contextRef="#ctx0" brushRef="#br1" timeOffset="57507.25">26231 13270 16575 0,'0'0'1472'0,"-8"1"-1168"16,8-1-304-16,0 0 0 0,-10 4 3520 0,10-4 656 15,0 0 128-15,0 0 32 0,-3 13-3552 0,0-2-784 16,3-11 0-16,-1 15 0 0,-2 2 0 0,1-4 0 0,-1 0 160 0,1 0-160 16,-2 0 464-16,0-2-16 0,-1-5 0 0,5-6 0 15,-6 12 112-15,2-2 16 0,1-1 0 0,3-9 0 16,0 0-112-16,0 0-16 0,0 0 0 0,0 0 0 16,0 0-160-16,6 11-32 0,-6-11-16 0,9 8 0 15,-9-8-112-15,13 5-128 0,0-2 176 0,0-2-176 16,0 0 160-16,2-1-160 0,0-1 128 0,1 0-128 15,-2-1 0-15,2 0 0 0,0-1 0 0,1 2 0 0,-3 1-336 16,-1 0-48-16,0-3-16 0,-3 1 0 16,-2 0-544-16,1-3-96 0,-1-3-32 0,-3 0-9360 15,1-1-1856-15</inkml:trace>
  <inkml:trace contextRef="#ctx0" brushRef="#br1" timeOffset="57743.02">26465 13179 30063 0,'0'0'1328'0,"0"0"272"0,0 0-1280 0,0 0-320 15,0 0 0-15,0 0 0 0,0 0 256 0,0 0 0 16,0 0-16-16,0 0 0 0,0 0 16 0,0 14 16 0,-2 2 0 0,-1 0 0 16,2 4 448-16,0 0 96 15,-1 3 16-15,1 2 0 0,1 4-80 0,0 3-16 0,0-2 0 0,0 0 0 16,0-1-336-16,1-2-64 0,1 1-16 0,-2-1 0 15,0 0-320-15,0 1 128 0,1-6-128 0,0 1 0 16,1-1-192-16,0-1-96 0,-1-4-32 0,2-2 0 16,0-2-1696-16,-1-3-352 0,-2-10-64 15</inkml:trace>
  <inkml:trace contextRef="#ctx0" brushRef="#br1" timeOffset="59575.39">26488 6912 5519 0,'0'0'240'0,"0"0"64"0,-12 1-304 0,0 0 0 16,2 1 0-16,-1-1 0 0,2-1 2272 0,9 0 400 15,-10 0 80-15,10 0 0 0,-9 0-1488 0,9 0-304 16,-10-3-64-16,10 3-16 0,0 0-240 0,0 0-64 15,0 0 0-15,0 0 0 0,0 0 208 0,0 0 48 16,0 0 0-16,0 0 0 0,0 0 448 0,12 2 80 16,0 1 32-16,0 1 0 0,-12-4-224 0,14 8-32 15,0-1-16-15,-1-3 0 0,2 1-448 0,0 0-96 16,1 0 0-16,2-1-16 0,1-1-304 0,-1 1-64 16,-1-3-16-16,2 0 0 0,2-2-176 0,0 0 128 0,4 1-128 15,0-4 128-15,1 1-128 0,0-1 0 16,1 0 144-16,-1 0-144 0,-1 0 0 0,0 3 0 0,-3-4 0 0,0 4 128 15,-1-3-128-15,-2 1 0 0,0 1 0 0,-4 2 0 16,-2 2 0-16,0-1 0 0,-1 2 0 0,0 0 128 16,-12-3-128-16,12 6 0 0,-12-6 0 0,7 8 0 15,-7-8 192-15,6 13-16 0,-4-1-16 0,0 1 0 16,-4 1 32-16,1 2 16 0,-3-2 0 0,0 2 0 16,-1 1-16-16,1 0 0 0,0-2 0 0,0 5 0 0,-1 1-32 15,1 2-16-15,1-2 0 0,1 3 0 0,-1-1-16 0,2 2-128 16,0 1 192-16,-1 4-64 0,2 2 96 0,0 4 16 15,2-1 0-15,0 1 0 0,1 1-16 0,-1 1 0 16,1-1 0-16,1 0 0 0,0-1-48 0,0 2-16 16,0 1 0-16,1-1 0 0,0 4-160 0,0-2 160 15,-1 2-160-15,1 0 160 0,1-1-160 0,0 2 128 16,1-2-128-16,-2 1 128 0,0-3 32 0,0 1 0 16,1 2 0-16,-1 2 0 0,-3 2 32 0,4-1 0 15,-4 1 0-15,1 1 0 0,-3 0 0 0,0 0 16 16,0-1 0-16,0-1 0 0,-1-2 0 0,1 0 0 15,-2 0 0-15,2 3 0 0,0 1-64 0,0 0-16 16,-2-2 0-16,0 4 0 0,2-2-128 0,0-1 128 0,-2 0-128 0,-1-2 128 16,1 1-128-16,0 0 192 15,1-2-192-15,0 4 192 0,-1 2-64 0,1 1-128 16,-2 0 192-16,2-1-64 0,-2 2-128 0,3-2 160 0,0-2-160 0,0-2 160 16,0 1-160-16,0 2 192 15,2-1-192-15,-1 1 192 0,-1 0-48 0,0 1 0 16,0-1 0-16,1 1 0 0,1 0-16 0,-2-2 0 0,-3-3 0 0,2 0 0 15,-1 1-128-15,1 0 160 0,-3 2-160 0,0 1 160 16,0 1-160-16,2-1 0 0,-1 1 144 0,2 0-144 16,0-4 0-16,-1 0 0 0,1-4 0 0,1 2 128 15,0-2-128-15,0 4 0 0,0-3 128 0,1 2-128 16,1 1 128-16,0 0-128 0,1 2 128 0,-1-1-128 16,0-7 0-16,0 1 128 0,1 0-128 0,0 0 0 15,-2-1 0-15,0 2 0 0,0 2 0 0,2-2 128 16,0 2-128-16,-1 0 0 0,0 2 0 0,-2-1 0 0,2-1 0 0,1-3 0 15,-1-2 128-15,1 3-128 0,0-4 144 0,1 5-144 16,-1-3 192-16,0 2-192 0,-3-2 144 0,0 1-144 16,3-1 0-16,-1 3 144 0,2 1-144 0,-1-1 0 15,-1-3 0-15,1-1 0 0,0 1 128 0,-2-1-128 16,0 1 0-16,-1 2 128 0,0 1-128 0,0 2 0 16,-1 2 0-16,1 2 0 0,0-3 128 0,0 0-128 15,-3-2 0-15,3-1 128 0,0-2-128 0,2-2 128 16,0 1-128-16,1 1 128 0,1-1 0 0,0 1-128 15,1-1 192-15,1 2-64 0,2-4-128 0,1 4 0 16,-1-1 144-16,0-1-144 0,1-3 0 0,0-1 128 16,-1-1-128-16,1 0 0 0,0-1 0 0,0 1 128 15,-3 1-128-15,0 1 0 0,-1 0 0 0,1 1 128 16,-1 3-128-16,0 1 0 0,-1-2 0 0,0 1 128 16,0-1-128-16,0-2 0 0,-2-3 0 0,3-2 128 15,5 1-128-15,-4-2 0 0,-7 0 0 0,1-1 0 16,2 2 0-16,1-1 128 0,0-2-128 0,1 2 0 0,-1 3 0 15,3 0 0-15,-1 1 0 0,0-4 0 16,-1 0 0-16,0-1 0 0,1-2 0 0,-1-1 0 0,0-2 0 16,0 0 0-16,-2 0 0 0,1-1 0 0,0 0 0 0,-1-1 128 15,1 2-128-15,-2-3 0 0,1 2 0 0,-1-2 0 16,0-1 0-16,2 2 0 0,-2 2 0 0,2 0 0 16,-1-2 0-16,1 1 0 0,-1-1 0 0,1-3 128 15,0 0-128-15,-1 0 0 0,1-4 0 0,2 1 0 16,3 0 0-16,-3-3 0 0,-6-2 0 0,1-1 0 15,1 1 0-15,0-1 0 0,1-1 0 0,-2-1 0 0,0-9 0 0,0 13 128 16,0-1-128-16,0 0 0 0,-2-2 0 0,2-10 128 16,0 10-128-16,0-10 0 0,-1 12 0 0,1-12 144 15,-1 11-144-15,1-11 0 0,0 0 128 0,-1 9-128 16,1-9 0-16,0 0 0 0,0 0 0 0,0 0 0 16,0 0 0-16,0 0 0 0,2 10 128 0,-2-10-128 15,0 0 0-15,0 0 0 0,0 0 160 0,0 0-32 16,0 0 0-16,-5 7 0 0,5-7 80 0,-7 5 16 15,0-1 0-15,-1-2 0 0,8-2-96 0,0 0-128 16,0 0 176-16,0 0-176 0,-9 6 272 0,-3 0-48 16,-1-3-16-16,-5 2 0 0,-6 0-32 0,1 0-16 15,4 1 0-15,1 0 0 0,0 1-160 0,1-3 128 16,0 1-128-16,-1-1 128 0,2-2-128 0,2 1 0 16,-2 0 0-16,4-3 0 0,-1 0-304 0,4-2-32 15,3 1-16-15,-2-3 0 16,-1-1-1680-16,2-4-336 0,3-4-64 0,4-7-19104 0</inkml:trace>
  <inkml:trace contextRef="#ctx0" brushRef="#br1" timeOffset="60732.25">28940 7204 2751 0,'0'0'128'0,"0"0"16"0,0 0-144 0,0 0 0 15,0 0 0-15,0 0 0 0,0 0 1520 0,4-10 272 16,-4 10 48-16,0 0 16 0,0 0-576 0,0 0-128 15,5-7 0-15,-5 7-16 0,0 0 432 0,8-6 96 0,-8 6 0 0,0 0 16 16,5-7-224-16,-5 7-48 16,0 0-16-16,0 0 0 0,0-8-48 0,0 8-16 15,-3-7 0-15,3 7 0 0,-7-5-304 0,-2 4-48 0,-1 1-16 0,0 1 0 16,0 3-384-16,-1 3-64 0,-2 0-32 0,-1 4 0 16,1 3-208-16,0 3-32 0,-2 0-16 0,1 3 0 15,0 0-96-15,1 3-128 0,-2 1 176 0,5 2-176 16,3 2 0-16,1-1 0 0,-3 2 0 0,3 0 0 0,3-1 128 15,1 0-128-15,1-2 0 0,4-3 0 0,0 1 0 16,3-4 0-16,-1-1 0 0,4-4 0 0,3-2 0 0,1-1-192 16,1-3 48-16,3-2 16 0,1-2-16 0,2-1 0 15,-2-1 0-15,3-2 0 0,1-4 144 0,2-1 0 16,0 0 0-16,-1-5 0 0,-3-1 144 0,3-2 16 16,-3 0 0-16,1-3 0 0,-1 0-32 0,-2-3 0 15,-2 1 0-15,1-1 0 0,-4-3-128 0,0 3 192 16,-2-4-192-16,1 1 192 0,0-5-64 0,-2 0 0 15,-2-2 0-15,-1 1 0 0,-2 0 0 0,0-2-128 16,-1 3 192-16,-1 0-64 0,-2-2 0 0,0 4 0 16,-2-1 0-16,-2 5 0 0,-1-1 0 0,1 3-128 15,-3 1 192-15,-1 2-64 0,-4 1 0 0,1 1 0 0,-2 3 0 16,1 3 0-16,0 4-128 0,-1 0 0 0,-1 3-192 0,1-1 192 31,-2-1-528-31,0 2 16 0,-2 0 0 0,2 3 0 16,1 2-448-16,0-2-64 0,1 1-32 0,-3-3 0 15,2-1-624-15,3-1-128 0,0-2-32 0,10 3 0 0</inkml:trace>
  <inkml:trace contextRef="#ctx0" brushRef="#br1" timeOffset="61292.18">28858 7317 11967 0,'0'0'1072'0,"-9"-1"-864"0,9 1-208 0,-8 0 0 16,8 0 2240-16,0 0 384 0,0 0 96 0,0 0 16 16,0 0-1008-16,0 0-208 0,0 0-48 0,0 0 0 15,0 0-480-15,0 0-96 0,0 0-32 0,0 0 0 16,0 0 32-16,0 0 16 0,12-2 0 0,1 5 0 15,-2 2-128-15,2-3-16 0,2-2-16 0,-1 0 0 16,3-2-272-16,1 2-48 0,2 0-16 0,-1 0 0 0,1 0-272 0,1 0-144 16,-2 0 160-16,1 0-160 0,1-2 0 0,-2 0 0 15,1 2 0-15,-1 0 0 0,0-1-288 0,-1 0-48 16,1 1-16-16,2 1 0 16,0-2-560-16,-1-1-112 0,-3 1-32 0,-2 1-9168 15,0 0-1824-15</inkml:trace>
  <inkml:trace contextRef="#ctx0" brushRef="#br1" timeOffset="62478.77">28832 8835 23151 0,'0'0'1024'0,"0"0"208"0,-3-8-976 0,0-1-256 16,1 1 0-16,2 8 0 0,0 0 896 0,1-9 144 15,-1 9 32-15,3-11 0 0,-2 0-112 0,2 0-32 16,-1 1 0-16,1 2 0 0,-2 0-80 0,1 0-16 16,-2 0 0-16,0 1 0 0,-2-1 48 0,1-1 0 15,0-1 0-15,1 10 0 0,0 0-224 0,0 0-32 16,-10-3-16-16,3 3 0 0,-2 3-320 0,-2 5-64 15,-1 3-16-15,-2 4 0 0,1 6-208 0,-1 3 176 16,-3 3-176-16,0 6 160 0,0 3-32 0,1 3 0 16,2 7 0-16,-1 1 0 0,2 0-128 0,3 0 160 15,2-2-160-15,3-3 160 0,0-4-160 0,2-7 0 16,2-2 0-16,2-6 0 0,3-1 0 0,1-1 0 0,1-1 0 16,1-3 0-16,2-5 0 0,3-3 0 0,1-3 0 0,3-1 0 15,2-5 0-15,2-5 0 0,-1 0-128 0,5-4 128 16,2-4 0-16,1-2 0 0,1-1 0 0,0-3 0 15,-2-2 0-15,2-1 240 0,0 0-48 0,-3-3 0 16,-3-2-192-16,-2-3 0 0,-2-1 0 0,-2-3 0 16,-5 0 192-16,0-3-48 0,-2 0-16 0,-1-1 0 15,-3 1 32-15,-1 1 0 0,-3 3 0 0,-1 3 0 16,-2 0 0-16,-2 4 0 0,-4 4 0 0,-1 4 0 16,-3-1 64-16,-1 8 16 0,-1-1 0 0,-5 4 0 0,1 0-240 0,-1 3 144 15,-1 3-144-15,1 2 128 16,0 0-464-16,1 2-112 0,0 3 0 0,1 3-16 15,2-4-608-15,1 1-112 0,0-1-32 0,1-2 0 16,0 0-2032-16,1 1-400 0,2-1-96 0</inkml:trace>
  <inkml:trace contextRef="#ctx0" brushRef="#br1" timeOffset="62777.21">28686 9035 19343 0,'0'0'848'0,"-9"-5"192"0,-1-1-832 0,3 2-208 16,0 0 0-16,7 4 0 0,0 0 4160 0,0 0 768 16,0 0 176-16,0 0 16 0,-1 12-3536 0,1-12-720 0,6 13-144 0,2 0-16 15,-1-2-480-15,4 2-96 0,4 2 0 0,-1-1-128 16,0-2 0-16,5 1 0 0,2-4 0 0,2 1 0 15,2 1 0-15,1-3 0 0,0-2 0 0,1-2 0 16,-1-3 0-16,2 1-224 0,-1-1 32 0,-1-1 16 16,-1 0-592-1,1-3-128-15,-5-1-32 0,-2 2 0 0,1-9-128 0,0 2-32 0,-5 0 0 0,2-1 0 16,1-1-2000-16,1-2-416 0</inkml:trace>
  <inkml:trace contextRef="#ctx0" brushRef="#br1" timeOffset="63494.15">28978 10548 12959 0,'0'0'576'0,"0"0"112"15,5-8-560-15,0 0-128 0,-5 8 0 0,4-9 0 16,-1 0 1504-16,-3 9 272 0,0 0 48 0,1-9 16 0,-1 9-16 0,-3-9 0 16,3 9 0-16,-2-10 0 0,-1 4-96 0,3 6 0 15,-5-8-16-15,5 8 0 0,-7-5-480 0,1 2-80 16,-5-1-32-16,2 3 0 0,2 1-448 0,-4 3-96 15,-2 1 0-15,-1 1-16 0,-1 5-304 0,-3 6-64 16,-1 3-16-16,-2 9 0 0,-3 3-48 0,5 6 0 16,0 6 0-16,1-2 0 0,-1-8 80 0,0 2 16 15,4 0 0-15,2 2 0 0,1-2-80 0,3-1-16 16,2-2 0-16,5-2 0 0,2-1-128 0,1-3 0 16,2-4 0-16,3-1 0 0,2-3 0 0,4-1 0 15,2-6-160-15,4-3 160 0,1-3-192 0,4-8 192 16,4-1-208-16,3-5 80 0,3-4 128 0,0-1 0 15,-1-6 0-15,1-1 0 0,-2 2 0 0,0-6 192 16,1 0-64-16,-6 1 0 0,-3-2-128 0,-3 1 176 16,-3-3-176-16,-2-2 192 0,-2-2-64 0,-2-2 0 15,-5-1 0-15,-1 1 0 0,-1-3 0 0,-1 2-128 16,-4 1 192-16,-2 2-64 0,-1-1-128 0,-1 3 192 0,-2 4-192 0,-2 2 192 16,-2 6-192-16,-2 1 160 0,-2 6-160 0,0 1 160 15,-2 3-160-15,-2 3 0 0,1 0 0 0,-1 4 0 31,-4 1-416-31,3 2-64 0,-1-1-16 0,2 2 0 16,2 0-400-16,2-1-96 0,2-1-16 0,2 1 0 16,2 0-1024-16,9-3-208 0,0 0-32 0,-9 3-11824 0</inkml:trace>
  <inkml:trace contextRef="#ctx0" brushRef="#br1" timeOffset="63912.39">28763 10632 14735 0,'0'0'1312'0,"0"0"-1056"16,0 0-256-16,0 0 0 0,0 0 3168 0,-8-2 576 0,8 2 112 0,0 0 32 16,0 0-2384-16,0 0-480 15,0 0-80-15,-5 9-32 0,5-9-256 0,-2 14-48 0,1-1-16 0,1 0 0 16,0 2 64-16,4 0 16 0,2-3 0 0,2 1 0 15,3-1 0-15,2 0 0 0,2-1 0 0,4 2 0 16,0-2-224-16,1-1-32 0,1-1-16 0,1 0 0 16,2 1-272-16,3-1-128 0,-3-3 0 0,1 1 128 15,0-2-128-15,0 0-224 0,1 0 48 0,-2-1 16 16,-1-1-592-16,0 2-112 0,-2-2-32 16,0-1-10432-16,0 2-2080 0</inkml:trace>
  <inkml:trace contextRef="#ctx0" brushRef="#br1" timeOffset="64696.21">28961 12001 18431 0,'0'0'1632'0,"0"0"-1312"15,0 0-320-15,0 0 0 0,0-8 2880 0,0 8 512 16,0 0 112-16,2-7 16 0,-2 7-2320 0,3-11-464 16,-3 11-96-16,0 0 0 0,0 0-144 0,-4-6-32 15,-1 0 0-15,-3 5 0 0,-2 1-144 0,-2 3-48 16,-4 1 0-16,-1 5 0 0,-1 5-64 0,0 4-16 15,-3 7 0-15,0 0 0 0,-1 8 48 0,0 3 0 16,2 3 0-16,2 3 0 0,-2 1 16 0,6-3 16 16,2-2 0-16,4 0 0 0,5-3-112 0,1-4-32 15,1-6 0-15,4-3 0 0,2-2-128 0,4-3 0 16,3 0 0-16,2-7 0 0,3-3 0 0,2-1 0 16,4 0 0-16,3-6 0 0,2-4 128 0,4-4 0 15,-1-3 0-15,2 0 0 0,0-2 48 0,-1-3 0 0,-2-4 0 16,0 1 0-16,-2-6 0 0,-4 0 0 0,-6-3 0 0,-1-2 0 15,-3-4-16-15,-2-1 0 0,-3-3 0 0,-2-1 0 16,-3-2 16-16,-2 2 0 0,0 0 0 0,-4 2 0 16,0 2 0-16,-2 3 0 0,-3-2 0 0,-1 4 0 15,-2 2-48-15,-2 4 0 0,-1 0 0 0,-2 2 0 16,-2 4-128-16,1 2 0 0,0 3 0 0,-1 4 0 16,-1 4-320-16,-1 2-80 0,0 3-32 0,4 0 0 15,0 3-1744-15,4 2-336 0,3 0-80 0,8-5-8128 16,-7 9-1632-16</inkml:trace>
  <inkml:trace contextRef="#ctx0" brushRef="#br1" timeOffset="65078.47">28845 12072 35535 0,'0'0'1568'0,"-9"-4"336"0,-1 2-1520 0,10 2-384 16,0 0 0-16,0 0 0 0,0 0 752 0,0 0 80 0,8 12 0 0,4-1 16 15,1-2-160-15,1 1-48 0,2-1 0 0,1 3 0 16,1 1-320-16,3 0-80 0,1 4-16 0,-1-1 0 16,-1-2-80-16,2 2-16 0,-1-3 0 0,0 0 0 15,-1 0-128-15,0 0 0 0,-3-1 0 0,-1-1 0 16,-1 0-256-16,2-3-64 0,-1-1-32 0,-1 3 0 31,2-1-624-31,-1 0-128 0,-2-5-32 0,3 4 0 16,-1-2-1264-16,0-1-256 0,-1-2-48 0,0 1-10928 0</inkml:trace>
  <inkml:trace contextRef="#ctx0" brushRef="#br1" timeOffset="65788.28">29001 13622 5519 0,'0'0'496'0,"0"0"-496"0,8-9 0 0,0 0 0 15,0 1 3072-15,2-3 512 0,-2 1 96 0,0-2 32 16,1-1-2144-16,-1 1-416 0,-3 1-96 0,-1-1-16 16,0-1 384-16,-2-1 80 0,1-3 16 0,-2 1 0 15,-1 2 160-15,-2-1 48 0,-4 4 0 0,1 1 0 16,1 0-352-16,-2 5-64 0,-2 1-16 0,0 3 0 0,-1 3-480 0,-4 3-112 15,0 3 0-15,-1 5-16 0,-5 4-464 0,-2 4-96 16,-1 3 0-16,0 4-128 0,-1 5 0 0,-3 3 0 16,0 5-160-16,1 3 160 0,1 4-160 0,1 2 160 15,1-1 0-15,2 0-144 0,3-1 144 0,2-1 0 16,-1-3 128-16,5-2-128 0,4-6 288 0,3-2-16 16,1-4 0-16,4 0 0 0,2-4-144 0,2-4-128 15,2-5 144-15,2-1-144 0,1-2 0 0,5-5 0 16,2-2 0-16,2-4 0 0,2-6 0 0,4 0 0 15,1-7 0-15,4 0 0 0,2-1 0 0,1-5 0 16,1-2 0-16,-1-3 0 0,-5-1 192 0,1-1-64 16,0 2-128-16,-5-7 192 0,-3 0-64 0,-1-1-128 0,-3-1 176 0,-3-2-176 15,-2-6 256-15,-2-1-48 0,-1-2-16 0,-1-1 0 16,-1 1-16-16,-3 2-16 0,-3 2 0 0,-1 2 0 16,-3 1 16-16,-1 1 0 15,-1 3 0-15,-1 3 0 0,-2 4 80 0,-1-1 32 0,-3 1 0 0,-1 3 0 16,-3 1 0-16,-1 3 0 15,-2 3 0-15,-1 2 0 0,1 2-288 0,-5 2 0 16,-2 3 0-16,1 1 0 0,1 3-320 0,-3 3 0 0,3-2-16 0,0 4 0 31,2-4-176-31,3 3-48 0,-1 0 0 0,4 0 0 16,2-3-272-16,2 2-64 0,3 0-16 0,9-3 0 0,0 0-608 0,0 0-112 0,0 0-32 16,0 0 0-16,0 0-1328 0,0 0-272 0,0 0-48 15</inkml:trace>
  <inkml:trace contextRef="#ctx0" brushRef="#br1" timeOffset="66131.14">28826 13740 27647 0,'0'0'2448'0,"0"0"-1952"16,0 0-496-16,0 0 0 0,0 0 3456 0,0 0 608 16,11 8 112-16,1-1 32 0,2-2-3376 0,0 0-656 15,2-1-176-15,1 1 0 0,1 2 128 0,-1 1 0 16,0-2 0-16,0 1 0 0,1-1-128 0,-1 2-176 15,0 1 48-15,0-2 0 0,-1 1 128 0,-1-1 0 16,1 4 0-16,-2-3 0 0,-1-3 0 0,0 0 0 0,1 2-176 0,0-1 176 31,-1-1-1536-31,0 1-224 0,0-1-32 0,1-3-9728 0,-2 2-1952 0</inkml:trace>
  <inkml:trace contextRef="#ctx0" brushRef="#br1" timeOffset="66513.64">29468 13995 23039 0,'0'0'1024'0,"-9"6"192"0,-4 1-960 0,0 1-256 15,0-1 0-15,2 1 0 0,3 1 3344 0,2-1 624 16,-1 0 128-16,3 2 32 0,1 1-3104 0,0 1-608 16,0-1-128-16,1-2-32 0,-2 2-48 0,3-1-16 15,1-10 0-15,-2 15 0 0,1-1 144 0,0-1 32 16,-1-3 0-16,2 2 0 0,-1 0 16 0,2 0 16 16,1-1 0-16,2-2 0 0,1 3-144 0,-5-12-48 15,8 13 0-15,1-1 0 0,0-3-208 0,1-1 144 16,2-3-144-16,2 0 128 0,2-3-128 0,0-2-144 15,-2-2 144-15,2 0-208 0,2-1 32 0,1-1 16 16,-2-1 0-16,-1 0 0 16,0-2-304-16,2-1-64 0,-1 1-16 0,-2 0 0 15,0 1-1680-15,-2-1-336 0,-1-1-64 0,-1-2-7728 0,0-1-1552 0</inkml:trace>
  <inkml:trace contextRef="#ctx0" brushRef="#br1" timeOffset="66716.06">29750 13956 10127 0,'0'0'896'0,"0"0"-704"0,0 0-192 0,-11 6 0 16,1-1 5136-16,1 3 1008 0,-1 1 192 0,4 4 32 0,-1 0-4016 0,1 4-816 16,-2 0-144-16,0 4-48 0,2 0-384 0,-1 4-64 15,1 1-32-15,0 2 0 0,1 0-352 0,-3 6-64 16,1 5 0-16,-1 0-16 0,0 1-112 0,-2 3 0 16,-5 2-16-16,2-1 0 0,3-5-304 0,-1-2 0 15,0-5 0-15,1-3 0 16,4-8-656-16,-1-3-192 0,1-5-48 0,3-4 0 15,3-9-2528-15,0 0-512 0,0 0-96 0,2-17-32 0</inkml:trace>
  <inkml:trace contextRef="#ctx0" brushRef="#br1" timeOffset="67297.64">29438 12551 23951 0,'0'0'2128'0,"0"0"-1696"0,0 0-432 0,0 0 0 16,12-6 2544-16,-1 3 416 0,2-2 96 0,3 1 16 0,2 0-2176 0,1 2-416 16,0-1-96-16,1 0 0 0,-1 1-96 0,1-1-16 15,-1 1 0-15,0 0 0 0,-4-2-272 0,0 2 0 16,-2 2 0-16,-2 0 0 0,-11 0 192 0,11 0-192 16,-11 0 192-16,0 0-192 0,0 0 256 0,0 0-48 15,0 0-16-15,-1 10 0 0,-3 1 0 0,-3-1 0 16,-2 2 0-16,-1-2 0 0,-5 1-192 0,0 0 128 15,-4 0-128-15,2-1 0 0,0 1 0 0,0-1 0 16,2 1-128-16,0-2 128 0,2-3-144 0,2-1 144 16,-1-1 0-16,5-1-144 0,7-3-48 0,0 0 0 15,0 0 0-15,0 0 0 0,0 0-160 0,7 12-32 16,1-4-16-16,2-1 0 0,3-3 176 0,0 0 32 16,0 1 16-16,0-3 0 0,0 0 176 0,-1 1 0 15,0 0 0-15,0 0-128 0,-1 3 128 0,1-1 0 16,-2 1 0-16,1 1 0 0,-2-1 416 0,-1 1 16 15,-8-7 0-15,10 12 0 0,-3-1 176 0,-1 2 32 16,1 0 16-16,-2 2 0 0,-1-1-352 0,-1 1-80 0,-3-1-16 0,-2 1 0 16,-2 4-80-16,-1-2 0 15,0-2-128-15,-2 1 192 0,-2-3-192 0,-1 0 128 0,-1-1-128 16,0 0 0-16,-1-1 0 0,0-2-192 16,2 1 16-16,-3-7 0 15,0-1-1424-15,-2-4-272 0,-2-4-64 0</inkml:trace>
  <inkml:trace contextRef="#ctx0" brushRef="#br1" timeOffset="67864.89">29461 11047 31215 0,'0'0'1376'0,"0"0"288"0,-2-7-1328 0,2 7-336 16,-2-9 0-16,2 9 0 0,2-10 1152 0,2 1 144 16,2 0 48-16,2 0 0 0,1-1-512 0,3 0-112 15,1 1-16-15,0-3 0 0,1 3-512 0,-1 0-192 16,2-4 0-16,-2 2 144 0,0 2-144 0,-1 1 0 0,-2 2 0 0,0 1 0 16,-10 5 0-16,11-3 0 0,-11 3 0 0,0 0 0 15,10 8 0-15,-3 2-176 0,-2 2 176 0,-2 4-192 16,-6 1 192-16,-1 2 0 0,-2 2 0 0,-4 4-128 15,0 0 288-15,-3 3 64 0,-1 5 16 0,-2-3 0 16,-1 2-240-16,-3-2 0 0,1 2 0 0,-1-4 0 16,2-4 0-16,1-2 0 0,0-2 0 0,4-3 0 15,3-4 144-15,1-2-16 0,2-2 0 0,3 1 0 0,4-10 0 16,0 0 0-16,-2 11 0 0,2-11 0 0,5 11 32 0,-5-11 0 16,10 8 0-16,2-2 0 15,0-2-160-15,1-3-144 0,2 2 144 0,1-2-208 0,1-2-112 0,1 0-32 16,0-1 0-16,2 1 0 15,0-4-416-15,-1-2-64 0,1-1-32 0,-1-1 0 16,-1-5-544-16,2-3-128 0,-2-3 0 0,1-2-8144 16,0-4-1632-16</inkml:trace>
  <inkml:trace contextRef="#ctx0" brushRef="#br1" timeOffset="68308.56">29596 9386 22111 0,'0'0'1968'0,"0"0"-1584"15,0 0-384-15,0 0 0 0,0 0 2192 0,0 0 368 16,-8-4 64-16,8 4 0 0,0 0-1008 0,0 0-208 15,-5 7-32-15,5-7-16 0,-4 14-432 0,1 6-96 16,2 2 0-16,0 6-16 0,-2 0-400 0,2 4-80 16,-1-4-16-16,1 0 0 0,-2 1-112 0,-1-2-16 15,3-2-16-15,0 0 0 0,0-2-176 0,1-2-192 16,0 2 32-16,-2-7 16 16,1-1-560-16,0-3-96 0,-1-6-32 0,2-6 0 15,0 0-1168-15,0 0-240 0,0 0-64 0,0 0-12160 0</inkml:trace>
  <inkml:trace contextRef="#ctx0" brushRef="#br1" timeOffset="68916.23">29361 7759 6447 0,'0'0'576'0,"12"0"-576"16,-2 0 0-16,2 0 0 0,0 1 1872 0,-1 2 272 16,0-3 48-16,1 0 16 0,-1 0-1696 0,-2-3-320 15,-9 3-192-15,11-2 192 0,-1 0 272 0,1 0 64 16,-11 2 16-16,10-4 0 0,-2-4 624 0,-8 8 128 16,5-9 32-16,-5 9 0 0,0 0 336 0,0 0 80 15,0-7 16-15,0 7 0 0,-6-6-96 0,6 6-32 16,-8-5 0-16,0 5 0 0,-1 2-480 0,-2 4-112 15,0 0-16-15,-2 3 0 0,1 3-320 0,-1 1-80 16,-3 1-16-16,-1 3 0 0,2 4-336 0,-1 3-64 16,0 0-16-16,2 1 0 0,0 2-64 0,2-2 0 15,0 0-128-15,3-2 192 0,1 0-64 0,4-3-128 16,3 1 176-16,4-1-176 0,3-2 0 0,1-4 0 16,1 0 0-16,2-5 0 0,4 1 0 0,5-2 0 15,3-4 0-15,2-2 0 0,1-2 0 0,4-2-192 0,0-3 192 0,1-3-192 16,-2-3 64-16,0 1 128 0,-4-4-208 0,-1-3 80 15,-3-3 128-15,-1 1 144 0,-4-1-16 0,-2-4-128 16,-3-2 128-16,-4 3-128 0,-1-4 0 0,-2 1 0 16,-4 1 256-16,-3 0-48 0,-2 1-16 0,-1 5 0 15,-4-3-192-15,-1 4 144 0,1 2-144 0,-2 3 128 16,-4 4-288-16,-2 1-64 0,0 1-16 0,-3 3-11920 16,-4 1-2368-16</inkml:trace>
  <inkml:trace contextRef="#ctx0" brushRef="#br1" timeOffset="72101.95">25548 5711 2879 0,'-13'1'128'0,"3"2"16"0,0-3-144 0,-2 0 0 16,1 0 0-16,0 0 0 0,1 0 192 0,-1 0 0 15,1-3 0-15,-1 2 0 0,1 1 1152 0,0-1 224 16,-1-2 48-16,2 2 16 0,0-1 160 0,0 1 48 16,0 1 0-16,0-1 0 0,1-1-592 0,-1 2-112 15,-2 0-32-15,2 0 0 0,0 0-272 0,1 0-48 16,8 0-16-16,-9 2 0 0,9-2-176 0,-8 1-32 16,8-1-16-16,0 0 0 0,0 0-112 0,0 0-32 15,0 0 0-15,0 0 0 0,0 0 112 0,0 0 0 16,0 0 16-16,0 0 0 0,0 0 304 0,0 0 64 15,0 0 16-15,12 0 0 0,-3 0-336 0,3 0-80 0,-1 0-16 16,2 0 0-16,1 0-288 0,-1 1-48 0,0 1-16 0,0-1 0 16,0 2-128-16,2-1 0 0,1 1 0 0,0-1 128 15,2 0 0-15,3 0 0 0,2-2 0 0,3 0 0 16,2 0 128-16,0 0 32 0,1 0 0 0,4-2 0 16,2-1 32-16,0 2 0 0,-2 1 0 0,2 0 0 15,1 0-64-15,-1-4-16 0,1 1 0 0,0 1 0 16,2 0-96-16,1 1-16 0,3-2 0 0,2 1 0 15,0-2-128-15,5 3 192 0,0-1-192 0,-1 2 192 16,-2-5-192-16,0 1 0 0,-1 0 144 0,2-1-144 16,2 1 0-16,1 0 0 0,4-2 0 0,-1 2 128 15,2 1-128-15,-3 1 176 0,-1 0-176 0,0 0 192 16,0-1-192-16,0 2 192 0,-1-2-192 0,1 1 192 16,3 0-192-16,-2 2 192 0,0 2-192 0,0-1 192 15,0 3 16-15,2-4 16 0,-1 0 0 0,1 0 0 0,-2-4-96 16,3 1-128-16,2 1 176 0,2 0-176 0,1 2 160 0,0 0-160 15,-4-1 128-15,1 0-128 0,0-2 160 16,1 1-160-16,-1-2 192 0,0 1-192 0,1 2 192 0,0 1-64 16,1 1 0-16,-1-1-128 0,-4 1 0 0,0-2 0 15,-2-3 0-15,1 0 0 0,1 0 0 0,1 4 192 16,1 0-48-16,-2-2 0 0,2 0 16 0,-1 2 0 16,0 2 0-16,-4 0 0 0,-3-4-160 0,2 0 160 15,3 2-160-15,3-2 160 0,0-1 0 0,0-1 0 16,-1 2 0-16,-2-1 0 0,-2 0-16 0,-1 1 0 15,-1-3 0-15,2 1 0 0,1 2-144 0,2 0 0 16,-1-2 0-16,1 3 0 0,-1-1 0 0,-2 2 128 16,-2-2-128-16,0 0 128 0,-1 1-128 0,-1 0 160 15,-1 1-160-15,2 0 160 0,1 0-160 0,1 0 160 0,-1 0-160 0,1 1 160 16,-2 2-160-16,0-1 128 0,-1 2-128 0,-1-4 128 16,0-2-128-16,2 0 0 0,1 0 0 0,2 0 128 15,1 1-128-15,1 1 128 0,0 0-128 0,-3 0 128 16,-4-1-128-16,1-2 160 0,2-1-160 0,-4 2 160 15,0 0-32-15,0 1-128 0,2-2 192 0,1 2-64 16,-1 1 16-16,0 1 0 0,-2 2 0 0,-2-2 0 16,-3-1-144-16,-1-1 160 0,0 0-160 0,-1-2 160 15,-3 0-160-15,3 2 128 0,2-3-128 0,3 4 128 16,-1 0 48-16,1 0 0 0,-1-4 0 0,1 3 0 16,-3 0-16-16,-1 1 0 0,-2-4 0 0,0 3 0 15,-1-1 16-15,1 2 0 0,-2-4 0 0,0 0 0 0,1 2-176 16,1-1 0-16,-3 1 0 0,0 0 0 0,0 0 0 0,-3 0 160 15,-2 1-160-15,1 1 160 0,1 0-160 0,-4 0 160 16,-1-1-160-16,-4-2 160 0,1 1-160 0,0 0 0 16,2-2 0-16,-2 2 0 0,0-5 0 0,-1 3 128 15,0 0-128-15,0 0 0 0,1 1 128 0,-9 1-128 16,1 1 128-16,3 1-128 0,2 0 0 0,0 0 0 16,-1 0 0-16,1 0 0 0,-1 0 0 0,14 0 128 15,-7-1-128-15,-4 1 0 0,-4 1 0 0,-3-1 0 16,-4-1 128-16,0 1-128 0,-11 0 0 0,10 1-144 15,-10-1 144-15,9 3-208 16,-9-3-1136-16,0 0-208 0,6 11-48 0</inkml:trace>
  <inkml:trace contextRef="#ctx0" brushRef="#br1" timeOffset="74025.14">29229 2482 7359 0,'0'0'320'0,"0"0"80"0,-4-8-400 0,4 8 0 0,0 0 0 0,-1-9 0 16,0 1 3536-16,1 8 624 0,2-12 128 0,2 2 32 16,0-2-2912-16,0 1-576 0,0 1-112 0,1 1-16 15,-1 0-32-15,-1 1 0 0,-1-1 0 0,1 2 0 16,0-3 112-16,-3 10 32 0,0 0 0 0,1-7 0 16,-1 0 112-16,0 7 32 0,0 0 0 0,0 0 0 15,0 0-192-15,0 0-48 0,0 0 0 0,0 0 0 16,0 0-288-16,-7 5-64 0,7-5-16 0,-7 6 0 0,0 1 336 0,2 2 64 15,1 4 16-15,0-1 0 16,4-12-464-16,-4 9-96 0,4-9-16 0,0 0 0 0,-4 12 128 0,2-1 0 16,2-11 16-16,0 0 0 0,0 0-208 0,-2 13-128 15,2 2 128-15,2 3-128 0,0 1 0 0,1 0 0 16,-2 2 0-16,0-1 128 0,-1 0-128 0,0 2 0 16,0 3 0-16,0 1 0 0,0 1 160 0,0-2 16 15,3-1 0-15,-2 0 0 0,-1 1-176 0,2 0 160 16,0 1-160-16,0-3 160 0,-2-2 32 0,1 3 0 15,0 3 0-15,2-1 0 0,-1-4 0 0,1 1 0 16,-2-3 0-16,2 3 0 0,0-4-192 0,-1 6 192 16,-1 2-192-16,2 3 192 0,0 2-64 0,-2-1-128 0,0 4 192 0,-1-5-64 15,0 0 0-15,0 0-128 0,-1-3 192 16,-2-3-64-16,-1-7 16 0,1 1 0 0,0-1 0 0,-1 3 0 16,0-1-16-16,0 1-128 0,2 1 192 0,-1-1-64 15,0 1 0-15,2 1-128 0,0 1 192 0,1-3-64 16,0 0 32-16,1 0 0 0,0-1 0 0,2 2 0 15,-2 0-16-15,1 0 0 0,0-4 0 0,1 2 0 16,-2-1-144-16,-1 7 192 0,-1 8-192 0,-1-8 192 16,1-10-192-16,0 6 0 0,0 4 0 0,-1 0 128 15,1-3-128-15,0-1 128 0,-1 0-128 0,1-1 128 16,0 1-128-16,1 0 160 0,0 1-160 0,0 0 160 16,0 1-16-16,1 3 0 0,0 2 0 0,-1 0 0 15,0 2-16-15,0-2 0 0,0 2 0 0,2-2 0 16,-1-2-128-16,2-3 192 0,-2 1-192 0,1-5 192 15,0 0-192-15,0-2 160 0,0-2-160 0,0 3 160 0,1-3-32 16,0 0-128-16,-3 1 192 0,0 2-64 0,0 1-128 0,0 0 160 16,0 2-160-16,-2-1 160 0,1 3-160 0,-2 2 0 15,1 1 0-15,-1 3 128 0,0-2-128 0,1 2 0 16,-1 1 0-16,1-3 0 0,-1-2 0 0,2-1 0 16,-1-1 128-16,1-4-128 0,1 2 0 0,0-5 0 15,-1-2 144-15,1 0-144 0,1-2 144 0,0 1-144 16,-1 0 192-16,2 2-192 0,-2-5 160 0,1 2-160 15,0 1 128-15,1 1-128 0,-2 0 128 0,1 2-128 16,-1 0 0-16,0 1 128 0,-1 0-128 0,1 3 0 16,0 4 0-16,0 2 0 0,-2 3 0 0,1-2 0 15,0 3-224-15,1 0 80 0,0-4 144 0,0-1 176 16,0 0-48-16,1-4 0 0,2-3-128 0,-1-5 0 0,-2-13 0 0,5 12 128 16,1 2 0-16,-1 0-128 0,0 1 192 0,-1 0-64 15,0-2-128-15,0 3 160 0,0 0-160 0,0-1 160 16,-3 1-160-16,0 2 0 0,2 0 0 0,-1 3 128 15,0 0-128-15,0 0 0 0,1-2 0 0,-2 2 0 16,-2 0 0-16,1 4 0 0,1 2 0 0,2-5 0 16,-2-6 0-16,2 0 0 0,-1-1 128 0,1 2-128 15,0-2 0-15,-1 2 0 0,1-2 0 0,-1 2 0 16,2-4 0-16,-1 2 0 0,0-1 128 0,-1 3-128 16,1-1 0-16,1 1 0 0,-2-1 0 0,2 3 0 15,-1-1 0-15,1 0 0 0,-2 2 0 0,0-1 0 16,0 0 128-16,1 1-128 0,-2 1 128 0,0 1-128 15,1-5 128-15,-1 3-128 0,2-3 128 0,-2 2-128 16,0 1 0-16,2 1 0 0,-2-3 128 0,-1 0-128 0,0 1 0 16,2-1 0-16,-1 0 0 0,1 0 128 0,1 2-128 0,-2-6 0 15,-1-3 0-15,2-1 0 0,-1 1 0 0,-1 0 0 16,0 1 0-16,1-2 128 0,-1 2-128 0,0 0 0 16,0 0 0-16,2-2 128 0,0-1-128 0,-1 0 0 15,-1-9 0-15,0 12 128 0,0-12-128 0,0 12 0 16,0 0 0-16,0-12 128 0,0 0-128 0,2 13 0 15,-2 0 0-15,0-13 128 0,0 9-128 0,0-9 128 16,0 0-128-16,-2 11 128 0,2-11-128 0,0 0 0 16,0 0 0-16,-1 12 0 0,1-12-272 0,0 0-48 15,0 0 0-15,0 0 0 16,0 13-2144-16,0-13-432 0,0 0-96 0,0 0-11440 16,0 0-2288-16</inkml:trace>
  <inkml:trace contextRef="#ctx0" brushRef="#br1" timeOffset="76285.95">31778 1291 5519 0,'0'0'240'0,"0"0"64"0,-12 7-304 0,2-5 0 15,1-4 0-15,9 2 0 0,-9 2 3280 0,9-2 608 16,-11-4 112-16,11 4 32 0,0 0-2832 0,0 0-560 15,0 0-128-15,0 0 0 0,0 0-144 0,0 0-32 16,0 0 0-16,3-10 0 0,-2 1-48 0,-1 9-16 16,0 0 0-16,0 0 0 0,8-11 32 0,-8 11 0 15,0 0 0-15,7-9 0 0,-2 0 384 0,0 1 80 16,-5 8 0-16,4-7 16 0,-4 7 240 0,0 0 32 16,13 2 16-16,-13-2 0 0,-5-14-176 0,-1 3-16 15,5 2-16-15,1 9 0 0,0 0-480 0,0 0-80 16,-5-2-32-16,5 2 0 0,0 0-272 0,0 0 0 15,0 0 128-15,0 0-128 0,0 0 0 0,0 0 0 0,0 0 0 0,0 0 0 16,0 0 0-16,0 0 0 0,0 0 0 0,0 0 0 16,0 0 0-16,0 0 0 0,0 0 0 0,0 0 0 15,0 0 0-15,0 0 0 0,0 0 0 0,0 0 0 16,0 0 0-16,0 0 0 0,0 0 0 0,0 0 0 16,0 0 0-16,0 0 0 0,-7 0 0 0,7 0 0 15,0 0 144-15,0 0-144 0,0 0 0 0,0 0 144 16,0 0-144-16,0 0 0 0,0 0 0 0,0 0 0 15,0 0 0-15,0 0 0 0,0 0 0 0,0 0 128 16,0 0 0-16,0 0 0 0,0 0 0 0,0 0 0 16,0 0 16-16,0 0 0 0,0 0 0 0,0 0 0 15,0 0-144-15,0 0 0 0,0 0 144 0,0 0-144 16,0 0 0-16,0 0 0 0,0 0 0 0,0 0 128 0,0 0-128 0,0 0 0 16,0 0 128-16,0 0-128 0,0 0 192 0,0 0-48 15,0 0 0-15,0 0 0 0,0 0-16 0,0 0 0 16,0 0 0-16,13 2 0 0,-13-2-128 0,0 0 0 15,15 3 0-15,-15-3 128 0,14 3-128 0,-3-2 160 16,-11-1-160-16,14 2 160 0,-2 1-160 0,-12-3 0 16,14 4 0-16,-1 2 0 0,-1 1 0 0,-1 6 0 15,3 5 0-15,-1-6 0 0,-2-8 0 0,2 4 0 16,-1 6 0-16,1-5 0 0,0-4 0 0,0 2 0 16,-1 3 0-16,1 0 0 0,-1-1 0 0,2 2 0 0,0 2 0 15,1-2 0-15,0-1 0 0,-2 2 0 16,0 1 0-16,2 0 0 0,-1 1 0 0,0 2 0 0,-1 2 0 0,-2 2 0 15,-1-1 128-15,1 2 0 16,-1 0 0-16,-2 1 0 0,-3 3-128 0,0-4 0 0,-1 1 0 0,0-1 0 16,-2-1 128-16,-2-2 0 0,1-3 0 0,-2 1 0 15,-1 0-128-15,1-2 0 0,-2 0 0 0,1-2 0 16,0-1 128-16,0 0 0 0,-2 0 0 0,1 0 0 16,-1 1-128-16,1 0 0 0,-1 0 0 0,1 1 0 15,0-2 0-15,1 1 0 0,-1 1 0 0,1-1 0 16,0 0 0-16,1 1 0 0,-2-3 0 0,2 1 0 15,1-11 0-15,-1 11 0 0,1-11 0 0,-2 12 0 16,2-12 0-16,0 0 0 0,0 0 0 0,0 0 128 16,0 12-128-16,0-12 192 0,0 0-192 0,0 0 192 15,0 0-192-15,0 0 0 0,0 10 0 0,0-10 128 0,0 0-128 0,0 0 0 16,-2 9 144-16,2-9-144 0,0 0 0 0,0 0 144 16,0 0-144-16,0 0 0 0,-5 8 128 0,5-8-128 15,-7 8 0-15,7-8 0 0,0 0 0 0,0 0 0 16,-6 6 0-16,6-6 0 0,-7 7 0 0,7-7 0 15,0 0 0-15,0 0 0 0,0 0 192 0,-6 8-192 16,6-8 192-16,0 0-192 0,0 0 0 0,0 0 0 16,0 0-160-16,0 0 160 0,0 0 0 0,0 0 0 15,0 0 0-15,0 0 0 0,0 0 0 0,0 0 128 16,0 0-128-16,0 0 128 0,0 0 0 0,0 0 0 16,0 0 0-16,0 0 0 0,-10 4 0 0,10-4 0 15,-9 1 0-15,0-2 0 0,-1-2-128 0,1-1 128 16,-1-2-128-16,1-2 128 0,0-1 64 0,0-3 0 0,0-2 0 0,0-1 0 15,0 1-192-15,0 0 0 16,1 1 0-16,1-2 0 0,1 1 0 0,-1 2 0 0,1-1 0 0,-1 0 0 16,1 3 0-16,2 1 0 0,4 9 0 0,-3-11 0 15,1 2-144-15,2 9 144 0,2-10 0 0,-2 10 0 16,0 0-128-16,4-8 128 0,-4 8 0 0,7-7 0 16,-7 7 0-16,0 0-128 0,0 0 128 0,0 0 0 15,0 0 0-15,0 0-128 0,0 0 128 0,6 11 0 16,-6-11-128-16,3 15 128 0,1 2 0 0,-2-1 0 15,1-2-144-15,-1 1 144 0,1 0 0 0,0 2-144 16,-1-4 144-16,2 4 0 0,0-3 0 0,1 1 0 16,2-1 0-16,-1-1 0 0,1 0 0 0,-1-1 0 15,0-3 0-15,0 0 0 0,-6-9 0 0,11 11 0 16,-1-1 0-16,-1-1 0 0,-9-9 0 0,11 8 0 16,-1 0 0-16,0-2 0 0,1 0 0 0,-1-2 128 0,-10-4-128 0,12 2 144 15,0 1-144-15,-1-3 160 0,2-3 0 0,1 1 0 16,-7-4 0-16,2 0 0 0,1-1 32 0,0-2 0 15,2-1 0-15,-1-1 0 0,3 1-64 0,0 1-128 16,2-4 192-16,2-2-64 0,1 2-128 0,1 0 0 16,-2-1 144-16,0 0-144 0,2-2 0 0,2 2 0 15,3 3 0-15,0-1 0 16,1 7-1248-16,-2-5-160 0,0-6-48 0</inkml:trace>
  <inkml:trace contextRef="#ctx0" brushRef="#br2" timeOffset="115780.59">2594 8466 11967 0,'-13'-3'1072'0,"0"2"-864"0,2-1-208 0,0 2 0 16,3-1 2384-16,8 1 432 0,0 0 96 0,0 0 16 15,-5-5-2288-15,5 5-464 0,1-11-176 0,5 1 128 16,0 0-128-16,2-1 0 0,1-2 144 0,2 0-144 16,-1 0 128-16,-1 1-128 0,-1 1 160 0,-2-1-160 15,0-1 256-15,1 1-64 0,3-1 0 0,1-1 0 0,2 2 256 0,0-1 64 16,-1-4 0-16,1 1 0 0,0 1-96 0,0-1-16 15,0-1 0-15,-1 3 0 0,0-1-32 0,1 0-16 16,1-2 0-16,0-1 0 0,1-2 48 0,-1 0 16 16,-2 1 0-16,2 2 0 0,2-5-80 0,1 2-16 15,0-2 0-15,2 0 0 0,3 0-32 0,2-4-16 16,-1-2 0-16,3 4 0 0,2 1-112 0,1 3-32 16,-1-1 0-16,1 0 0 0,1-1-128 0,-1 1 0 15,-2 0 0-15,0 1 128 0,1 1-128 0,-1 2 0 16,2-3 0-16,-2 3 0 0,-2-1 0 0,0 1 0 15,1 0 0-15,0 0 0 0,0 0 128 0,-1 0-128 16,-1 0 192-16,1 0-64 0,0 2 80 0,0-3 16 16,-3-1 0-16,0 2 0 0,0 2-16 0,3-2 0 0,0 0 0 15,1 1 0-15,0 1-80 0,-1 0 0 0,-3 1-128 0,4 2 192 16,3 0-192-16,-2 3 0 0,-2-4 0 16,-2 3 0-16,3 1 128 0,0 2-128 0,0 3 0 0,-1 0 0 15,-1 2 0-15,-2-1 0 0,-1 3 0 0,-2 0 0 16,0 3 0-16,-2-2 0 0,1 2 0 0,-3 1 0 15,-2 1 0-15,2-3 0 0,-2 2 0 0,0 0 0 16,0 0 0-16,1 1 0 0,1-1 0 0,-2 0 0 16,0-1 0-16,0-1 0 0,-2 2 0 0,2-1 0 15,2 2 128-15,-1 0-128 0,-1-1 0 0,2 3 144 16,1-1-144-16,0 3 0 0,-3-1 0 0,1 0 0 16,1 0 0-16,-1 2 0 0,-1-3 0 0,2 1 0 15,-2-1 0-15,0 0 0 0,0 1 0 0,0-2 0 16,0 1 0-16,0-2 0 0,-1 3 0 0,-1 2 0 0,1 1 0 15,0-1 0-15,-1-2 0 0,1 0 0 0,0 0 0 0,0-1 128 16,-1 0-128-16,0-1 0 0,-1 2 144 0,1 1-144 16,-2-1 160-16,3 1-160 0,-2-2 144 0,-1 2-144 15,-1 1 128-15,0 2-128 0,0 3 0 0,3-1 128 16,1-1-128-16,-3-1 0 0,-1 1 0 0,-2 1 0 16,1 0 128-16,0 1-128 0,-2-4 0 0,0 2 0 15,-1 2 0-15,1 0 128 0,-1 0-128 0,1 0 0 16,0-2 144-16,1 2-144 0,-2-2 0 0,1 0 144 15,0 0-144-15,1 1 0 0,2 2 0 0,-1 1 0 16,1 0 0-16,-1-2 0 0,3 1 128 0,-3 1-128 16,0 1 0-16,1 1 0 0,0-1 128 0,-3 0-128 0,-3 2 0 0,2-1 0 15,0-1 0-15,1 2 0 0,2 0 0 0,-2-1 0 16,2-2 0-16,-2-1 128 0,0-1-128 0,2 1 0 16,-1 1 0-16,1 1 0 0,-1 0 0 15,2-1 0-15,0-2 0 0,0 0 0 0,-2 4 0 0,2-4 0 16,-1 1 176-16,-1 2-176 0,1-1 160 0,-1 3-160 15,-1-1 144-15,1-1-144 0,0-2 128 0,-1 4-128 16,0 3 128-16,1-3-128 16,-2 3 0-16,-1-3 128 0,1 1-128 0,0 1 0 0,2-1 0 0,0 1 128 15,-1 1-128-15,0-2 0 0,2 0 0 0,0 0 0 16,-1-4 0-16,1-2 0 0,-2 0 0 0,0-1 0 16,0 2 144-16,0-3-144 0,1-3 160 0,-2 3-160 15,-1-4 128-15,1 2-128 0,-4-11 0 0,4 15 144 16,-1 1-144-16,-1-2 192 0,1 1-192 0,1-2 192 0,0 1-192 0,0 4 0 15,-2 1 0-15,1 0 128 0,1 3-128 16,0-1 0-16,0 0 0 0,1 1 128 0,-1 0-128 0,0 2 0 16,1-3 0-16,2 2 0 0,-2-1 0 0,3-5 0 15,-2-1 0-15,1 1 0 0,-2-4 0 0,1 5 0 16,1 0 144-16,-2-1-144 0,0-1 0 0,2 1 0 16,-3 0 0-16,1 0 128 0,-1 2-128 0,0 0 0 15,-2 2 0-15,2-2 128 0,0-1-128 0,0 3 0 16,-1 0 0-16,1 1 0 0,0 0 0 0,1-2 0 15,0 1 0-15,0 1 0 0,0-1 0 0,3 1 128 16,0-2-128-16,-1-1 0 0,-2 1 0 0,3-2 144 16,1-4-144-16,-1 1 0 0,-1-1 160 0,1 2-160 15,0 1 128-15,1-2-128 0,-1-1 128 0,1 0-128 0,-1-1 128 0,1 0-128 16,-1-2 0-16,-2 2 128 0,2 0-128 0,0 0 0 16,-1 2 128-16,0-2-128 0,1-1 128 0,0-3-128 15,-1 2 0-15,0 0 0 0,1-5 128 0,1 2-128 16,-9-8 0-16,12 11 0 0,0-2 144 0,-1-1-144 15,0-1 160-15,-1 0-32 0,1-1-128 0,-1 1 192 16,1-1-192-16,-1 1 144 0,-1-1-144 0,2 1 128 16,0-2-128-16,1 0 0 0,-1 1 144 0,0 0-144 15,1 1 0-15,0-1 0 0,-1 1 0 0,1-2 128 16,-1 0-128-16,-1-1 0 0,-2 0 0 0,1 0 0 16,1-1 0-16,-2-1 0 0,-8-2 128 0,8 4-128 15,-8-4 0-15,11 4 0 0,-1-1 0 0,-10-3 128 16,0 0-128-16,12 2 0 0,-1-2 0 0,-1 0 128 15,-10 0-128-15,10 0 0 0,0 0 0 0,-10 0 0 16,10-2 0-16,-10 2 0 0,10-4 0 0,0-3 0 0,-2 2 0 0,0-2 128 16,-8 7-128-16,9-9 0 0,-1 0 128 0,0-3-128 15,-3-1 128-15,2-1-128 0,-1-2 128 0,2-2-128 16,-2 1 128-16,2-2-128 0,-1-4 128 0,-1 3-128 16,-1-4 128-16,1 5-128 0,-1-4 0 0,0 3 0 15,-1-5 0-15,0 0 128 0,-1-4-128 0,-1 1 0 16,1-2 128-16,-1-2-128 0,1-2 0 0,0-2 0 15,-3 1 0-15,1-2 128 0,0 1-128 0,-1-5 128 16,0 1-128-16,0-2 128 0,-1 4-128 0,0-2 0 16,-1 1-128-16,1 0 128 0,-2 0 0 0,1 1 0 15,-1-3 0-15,1 2 0 0,0-2 0 0,1 3 0 16,1-1 0-16,1-2 0 0,1 0 0 0,0 0 0 16,1 3 0-16,-2 2 0 0,2 1 0 0,1 1 0 0,-2-3 0 0,1 2 128 15,-1-1-128-15,1-2 0 0,0 3-128 0,-1-2 128 16,1 0 0-16,-1 1 0 0,-2-2 0 0,2 3 128 15,-1 1-128-15,-1 0 0 0,0-1 0 0,-1 2 0 16,-1 3 0-16,1 0 0 0,0-1-144 0,0 0 144 16,-1-2 0-16,2 2 0 15,0-4 0-15,0 3 0 0,0 2 0 0,3 1 0 0,-2-1 0 0,2 0 128 16,-1 1-128-16,2 3 0 0,0 1-160 0,0-1 160 16,0-1 0-16,0 2-144 0,0 1 144 0,0 1 0 15,0-1 0-15,0 2 0 0,-1 1 0 0,1 1 0 16,0-1 0-16,0 0 0 0,1-1 0 0,1 1-128 15,-1 0 128-15,1 0 0 0,1 0 0 0,2 0 0 16,0 2 0-16,2-3 0 0,0 5 0 0,0 1 0 16,-1 0 0-16,-1 2 0 0,3 0 0 0,0 1 0 0,-1 1 0 0,1 1 0 15,0 2 0-15,1 0 0 0,0-1 0 16,0-1 0-16,0 4 0 0,0-1 0 0,-1 1 0 0,1-2-128 16,0 4 128-16,3-2 0 0,-1 1 0 0,2-1 0 15,0 1 0-15,0-1 0 0,0 1 0 0,1-1 0 16,1 2 0-16,-1 1-128 0,-1 2 128 0,1 0 0 15,0 0 0-15,0 0 0 0,-1 0 0 0,-1 2 0 16,-2-3 0-16,2 3 0 0,0 3 0 0,-2-2 0 16,0 0 0-16,-1 3 0 0,-1-2 0 0,-1 0 0 15,-2 1 0-15,0 1 0 0,-1 0 0 0,1 1 0 16,1 0 0-16,-2 1 0 0,-1 2 0 0,-1 0 0 16,-6-8 0-16,12 11 0 0,0-2 0 0,-2 0 0 0,-2-1 0 0,2-2 0 15,1 1 0-15,-1-1 0 0,-1 1 0 0,2-1 0 16,-1 1 0-16,0-1 0 0,1-1 0 0,-2 2 0 15,-9-7 0-15,12 12 0 0,0 1 0 0,-2-4 0 16,-2 1 0-16,1 2 0 0,3 2 0 0,-3 1 0 16,-4-1 0-16,1-1-128 0,2 3 128 0,0-3 0 15,0 0 0-15,0 0 0 0,0 0 0 0,1 1 0 16,-1-1 0-16,1 0 0 0,1 0 0 0,1 0 0 16,-1 2 0-16,0-2 0 0,0 0 0 0,0-3 0 15,0 2 0-15,1 0 0 0,-1-1 0 0,1 1 0 16,0 0 0-16,1-2 144 0,1 1-144 0,-1-2 0 15,0-1 128-15,-1 1-128 0,1-5 0 0,-1 2 0 16,-2 2 128-16,1 1-128 0,2 0 0 0,-2 0 0 16,1 2 128-16,-1-3-128 0,1 2 0 0,0 2 0 15,1 0 0-15,0 1 0 0,-2 0 0 0,1 2 0 0,-1 5 0 0,0-2 0 16,-2 0 0-16,3-1 0 0,-1-1 0 0,-1 1 0 16,-1-4 0-16,0 1 0 0,0 2 0 0,1-3 0 15,3 0 0-15,-1-1 0 0,2-2 0 0,-2 2 160 16,-2-2-160-16,0 2 128 0,1-1-128 0,1-1 128 15,-1-2-128-15,1 1 128 0,-1 0-128 0,-1-1 0 16,0 1 0-16,1-2 0 0,-1 0 0 0,0 2 0 16,-1-1 0-16,-1 4 0 0,-7-12 0 0,10 9 0 15,-3 0 0-15,1 0 0 0,-1 1 0 0,-1-3 0 16,-6-7 128-16,11 12-128 0,-3 0 0 0,-1 0 0 16,0-2 0-16,-1 0 0 0,2 1 0 0,0 1 0 15,0-6 0-15,1 2 128 0,-9-8-128 0,8 10 0 0,1 2 0 0,-1-5 0 16,-8-7 128-16,9 9-128 0,-1-1 0 0,0-1 128 15,-8-7-128-15,10 12 0 0,-2-5 0 0,0 0 0 16,-2 3 128-16,-6-10-128 0,8 9 0 0,-2 1 128 16,1 2-128-16,-2 0 0 0,0-3 0 0,1 2 0 15,-1 1 0-15,1 1 0 0,0 0 0 0,-1 3 0 16,1-3 0-16,1 0 0 0,-1-3 0 0,1 0 0 16,-1-1 0-16,1-4 128 0,1 0-128 0,0 0 0 15,1 1 144-15,-2 0-144 0,1-1 160 0,0 0-160 16,-8-5 144-16,11 6-144 0,-4-1 128 0,1 0-128 15,0 0 128-15,1 1-128 0,-9-6 0 0,11 9 128 16,-2-3-128-16,-1 2 0 0,-2 0 0 0,-1 0 0 16,-5-8 0-16,7 10 0 0,-1-1 0 0,1 0 0 15,-1 0 0-15,1-1 0 0,-1 0 0 0,1 0 0 0,1-2 0 0,1 2 0 16,-9-8 0-16,10 7 0 0,-1-1 0 16,-9-6 0-16,12 8 0 0,-1 0 0 0,-2-2 0 0,0 1 0 15,-9-7 128-15,12 6-128 0,-2 0 0 0,0 0 0 16,-10-6 144-16,13 8-144 0,-2 0 0 0,-1 0 0 15,-10-8 0-15,11 6 128 0,-11-6-128 0,10 9 0 16,-2 2 0-16,0-1 0 0,0 1 0 0,-2-1 0 16,1 2 0-16,-2 0 0 0,0-1 0 0,0 0 0 15,-5-11 0-15,7 15 0 0,-2 2 0 0,2-1 128 16,-2-2-128-16,0 2 128 0,0 0-128 0,0-2 0 16,1 0 128-16,0-1-128 0,1 0 0 0,0-2 128 15,1 2-128-15,0-4 0 0,0 1 0 0,0 1 0 0,-2-2 0 0,2 1 128 16,0-1-128-16,-2 2 0 0,2-1 0 15,-1-1 128-15,-2 2-128 0,0-1 0 0,0 3 0 0,1-4 0 16,-2 2 0-16,1 1 0 0,0-1 0 0,-1 1 0 16,-1 0 0-16,2 1 0 0,0 1 0 0,0 2 0 15,-1-3 0-15,1 1 0 0,1 2 0 0,-1-3 0 16,-1 1 0-16,0 2 0 0,2-6 0 0,2 3 0 16,1 2 0-16,0-1 144 0,0 0-144 0,-1-1 0 15,-1-2 128-15,-1 1-128 0,-1 2 0 0,2-1 0 16,-2 0 128-16,2 1-128 0,-2 2 0 0,1 1 0 15,0-3 0-15,0 3 0 0,-1 1 0 0,0 1 0 16,1-1 0-16,-1 0 0 0,-1 2 0 0,0-3 0 16,0-2 0-16,0 1 0 0,-2-2 0 0,2 2 0 15,1-3 0-15,-1 3 0 0,0-1 128 0,0 0-128 0,1-1 128 0,0-1-128 16,1-1 192-16,-1 3-192 0,0 1 160 0,0 2-160 16,-1 1 128-16,0-1-128 0,0 0 128 0,1-2-128 15,-1-1 0-15,1 4 128 0,1 4-128 0,-2-2 0 16,-2 1 0-16,2 0 0 0,0 0 0 0,-1 1 0 15,-1-1 128-15,1 0-128 0,-1-3 0 0,4 1 0 16,-4-4 0-16,1-1 0 0,-1 0 0 0,1-1 0 16,-2 2 0-16,2-3 128 0,0 1-128 0,-1 2 0 15,1-3 0-15,-2 1 0 0,0 2 0 0,1-2 0 16,-2 2 128-16,0 3-128 0,0-2 0 0,1 3 0 16,-1-1 0-16,1 1 0 0,-1 3 0 0,0 2 0 15,0 0 0-15,0 0 0 0,0-3 0 0,3-1-272 16,-2 0 64-16,0-1 16 0,-1 1 320 0,2 0 80 15,-1-3 16-15,2 1 0 0,-2-2-224 0,2 1 0 0,-1-4 0 0,1 3 0 16,-1 1 0-16,1 2 0 0,0-3 0 0,-1 0 0 16,1 2 0-16,-1 1 0 0,0-1 0 0,-1 2 0 15,0 1 0-15,-1 5 0 0,0 0 0 0,3 0 0 16,0-1 0-16,-1-1 0 0,0 0 0 0,0-3 0 16,1 0 0-16,1 0 0 0,0-1 0 0,-1-1 0 15,0-3 0-15,1-2 0 0,1 1 0 0,3 1 0 16,-3 0 0-16,0-3 0 0,2 2 0 0,-1 1 0 15,0-1 0-15,0 0 128 0,1-1-128 0,-1 2 0 16,2 1 0-16,-3-1 0 0,1 0 0 0,-1 0 0 16,1-1 0-16,1 0 0 0,-1 3 0 0,1-1 0 15,-1 2 0-15,1-1 128 0,-1-5-128 0,2 3 0 16,-1-1 0-16,1 4 0 0,1-5 0 0,-2 2 0 0,0 0 0 16,2-3 0-16,2 2 0 0,0-3 0 0,0 0 0 0,-1-1 0 15,-1 0 0-15,0-2 0 0,2 2 0 0,-1-2 128 16,1 1-128-16,0-1 0 0,-3-2 0 0,3 4 128 15,-1-3-128-15,1 1 0 0,-2 1 0 0,1-4 128 16,-1 3-128-16,2-1 0 0,-1 1 0 0,3 1 0 16,1-1 0-16,-3-1 0 0,-11-9 0 0,8 13 0 15,2 0 0-15,1-4 0 0,-2 0 0 0,0 3 0 16,-1-1 0-16,-1-1 0 0,1-2 0 0,0 0 0 16,-3 1 0-16,3 0 0 0,-8-9 128 0,11 10-128 15,-4-2 0-15,1-1 0 0,-8-7 128 0,12 6-128 16,-2-2 0-16,2-1 0 0,-12-3 128 0,13 1-128 15,-1-1 0-15,-2-1 144 0,1-2-16 0,-1 1-128 0,-1 0 192 0,2-3-64 16,-2 1-128-16,1 0 0 0,2 0 0 16,0 0 0-16,-2 0 0 0,2 1 0 0,1 1 0 0,0-2 0 15,0 2 144-15,0-5-144 0,0 1 160 0,0 0-160 16,-1 1 0-16,0 0 0 0,-2-1 0 0,2-1 0 16,-2-1 0-16,1 0 0 0,-2 1 0 0,1-1 0 15,1-1 0-15,-2 1 128 0,-1 0-128 0,1 0 0 16,0 0 0-16,0 0 128 0,0 1-128 0,1-2 0 15,1-1 0-15,1 1 0 0,-1 0 0 0,2-1 0 16,-1-1 0-16,0 2 128 0,0-3-128 0,-1 2 0 16,1 0 0-16,0-1 0 0,-2-1 0 0,2-1 0 15,1-2 0-15,0-1 0 0,0-1 0 0,-1-1 0 16,0-3 128-16,-1 1-128 0,0 1 0 0,-1-1 0 0,1-2 128 0,-1-1-128 16,0-2 0-16,1 1 144 0,-1 1-144 0,-1-3 0 15,-3 0 144-15,3 1-144 16,1 0 0-16,1 2 0 0,-1-1 0 0,2 4 0 0,-2 1 0 0,2 1 0 15,0 0 0-15,-1 1 0 0,2-1 0 0,0 1 0 16,-1 1 0-16,1-2 0 0,2 1 0 0,-2 0 0 16,0 0 0-16,0 0 0 0,0 0 0 0,0 0 0 15,0-1 128-15,0-2-128 0,0-1 0 0,0-2 0 16,0-1 0-16,-3 1-128 0,2 0 128 0,0 0 0 16,0 0 0-16,-2-4 0 0,-1 2 0 0,0-1 0 15,-1 1 0-15,1-1 0 0,-1-3 0 0,1-1 0 16,-1 0 0-16,1 0 128 0,0-1-128 0,2 0 0 0,-1-1 0 0,2 4 0 15,-2 2 0-15,2-1 0 0,1 4 0 16,0 0 0-16,0-1 0 0,0 3 0 0,0 3 0 0,0 1 0 16,2 3 0-16,-1-3 0 0,-1 1 0 0,1 2-128 15,1-2 128-15,0 2 0 0,2-2 0 0,0 2 0 16,0-1 0-16,1 0 0 0,2-1 0 0,-2-2 0 16,-1 0 0-16,1-5 0 0,2 0 0 0,0 2 0 15,-2-2 0-15,0-2 0 0,-2 0 0 0,1 2 0 16,1-1 0-16,0 5 0 0,-1 3 0 0,-1 0 0 15,-2 3 0-15,2 2 0 0,-1-2 0 0,1 2 0 16,1 2 0-16,0 0 0 0,-1 1-144 0,0-1 144 16,1 2 0-16,0 2 0 0,-1 0-144 0,1 1 144 15,0-2 0-15,0-1 0 0,0 2 0 0,0 1 0 16,0 0 0-16,0 1 0 0,-2-1 0 0,1 2 0 16,0-1 0-16,-1 1 0 0,1 0 0 0,0 1 0 15,-2-3 0-15,1 2 0 0,1-1 0 0,0-1 0 0,-1-3 0 0,1 1 0 16,1-1 0-16,0 1 0 0,1 2 0 0,-1-1 0 15,-1 1 0-15,-1 1 0 0,1 2 0 0,0 0-128 16,-2-1 128-16,-1 2 0 0,1 3 0 0,0 0 0 16,-1 1 0-16,0-3 0 0,-3 4 0 0,2-1-128 15,-1 1 128-15,3-1 0 0,-1-1 0 0,1-1 0 16,0 1 0-16,1-3 0 0,-1-1 0 0,2-1 0 16,-1 1 0-16,1 1 0 0,-1 0 0 0,1 0 0 15,0-3 0-15,-1 3 0 0,0 3 0 0,-1 0 0 16,0-1 0-16,-1 3 0 0,1 1 0 0,-3-1 0 15,1 0 0-15,0 0 0 0,-1 3 0 0,0 0 0 16,-1 1 0-16,1-1 0 0,-1 2 0 0,-1-1 0 0,-1 2 0 16,0 1 0-16,0-1 0 0,0 1 0 0,-1 1 0 0,0-4 0 15,-1 0 0-15,1 0 0 0,-1 1 0 0,-6-10 0 16,0 0 0-16,11 6 0 0,-3 3 0 0,0-1 0 16,-8-8 0-16,7 13 0 0,1-4 0 0,-1 2 0 15,-2-2 0-15,-1 1 0 0,-2 1 0 0,1 0 0 16,0 2 0-16,-2 0 0 0,-1-1 0 0,-1 1 0 15,1 2 0-15,0 0 0 0,0 2 0 0,-2-1 0 16,-2-1 0-16,2 0 0 0,2-2 0 0,-1 2 0 16,-1-2 0-16,1 2 0 0,0-1 0 0,-1 1 0 15,1 0 0-15,0-2 0 0,-1-1 0 0,1 1 0 16,0 0 0-16,1 1 0 0,-1 1 0 0,1 0 0 16,0 1 0-16,0 0 0 0,0-1 0 0,0 0 0 15,1-2 0-15,-1 0 0 0,0 2 0 0,1 2 0 0,0 0 0 16,3 0 0-16,-2-1 0 0,0 1 0 0,1 0 0 0,-1 0 0 15,2 0 0-15,0 2 0 0,0-2 0 0,1 0 0 16,1 1 0-16,0-2 0 0,2 0 0 0,-2 1 0 16,0-3 0-16,0 3 0 0,1 1 0 0,-1 0 0 15,2 1 0-15,0-4 0 0,1 1 0 0,0-2 0 16,-1 2 0-16,1 2 0 0,0 2 0 0,2-1 0 16,-1 1 0-16,2-2 0 0,1-2 0 0,1 1 0 15,1 2 0-15,-1 1 0 0,-1-1 0 0,3 1 0 16,1-1 0-16,-1 1 0 0,1 0 0 0,2 0-128 15,-1 1 128-15,1 0 0 0,1 0 0 0,1-4 0 0,0 0 0 0,1 0 0 16,0 0 0-16,3 1 0 0,2 2 0 0,1 0 0 16,-2 1 0-16,1 1 0 0,0 2 0 15,1-1 0-15,0 2 0 0,1 0 0 0,-1-3 0 0,0 4 0 16,0 2 0-16,-1-1 0 0,-1-1 0 0,1 0 0 16,1 3 0-16,0-2 0 0,1-3 0 0,1 0 0 15,0 1 0-15,1 0 0 0,2 0 0 0,0-1 0 16,1 1 0-16,-1 3 0 0,0-1 0 0,2 3 0 15,0 1 0-15,1 2-128 0,-4-2 128 0,1 2 0 16,1-1 0-16,1 1 0 0,0-2 0 0,2-1 0 16,0 0 0-16,3 0 0 0,0-2 0 0,2 0 0 15,1 5 0-15,0-5 0 0,1 0 0 0,0-1 0 16,-2 3 0-16,1 0 0 0,1 1 0 0,1 1 0 16,-1 0 0-16,2 0 0 0,-1-2 0 0,2 0 0 15,1 1 0-15,-2-4 0 0,-3 3 0 0,0-4 0 0,-1 0 0 0,0-3 0 16,1 0 0-16,0-1 0 0,0-2 0 0,1-1 0 15,3 1 0-15,1-1 0 0,2 1 0 0,2 0-160 16,1-3 32-16,1 3 0 16,1 3-400-16,2 0-80 0,0-3-16 0,3 3 0 15,1-3-416-15,3 3-96 0,3-2-16 0,2 4 0 16,1 3-2656-16,1-5-544 0</inkml:trace>
  <inkml:trace contextRef="#ctx0" brushRef="#br3" timeOffset="132476.34">28639 1482 22111 0,'-7'-13'976'0,"3"5"208"0,2-1-944 0,2 9-240 16,-2-10 0-16,2 10 0 0,2-13 1808 0,2 3 320 15,-4 10 64-15,6-12 16 0,1-1-1600 0,-1 3-320 16,1 2-64-16,-2 1-16 0,1 1 240 0,-6 6 64 15,10-5 0-15,-10 5 0 0,0 0 304 0,11 2 64 16,-11-2 16-16,12 11 0 0,-3 2 0 0,-2 2 16 16,-3 0 0-16,-2 7 0 0,1 5-208 0,-3 2-32 0,-1 2-16 0,-3 5 0 15,-2 3-240-15,1 1-48 0,-1-2-16 0,-2 1 0 16,0 0-64-16,1-2-16 0,1-5 0 0,1 1 0 16,0-2-272-16,1-1 160 0,1-1-160 0,2-3 128 15,-1-4-128-15,4 0-176 0,-1-1 48 0,2-3 0 31,1-1-448-31,-1-4-96 0,3-1-16 0,-1-3 0 16,-5-9-1936-16,0 0-400 0,0 0-80 0</inkml:trace>
  <inkml:trace contextRef="#ctx0" brushRef="#br3" timeOffset="132959.28">28637 1287 32767 0,'-6'-13'1456'0,"2"4"288"0,0-3-1392 0,2 2-352 16,0 2 0-16,4-1 0 0,0-4 704 0,3 1 80 16,2 1 16-16,3-1 0 0,2 1-224 0,4-4-32 15,-1 0-16-15,4-2 0 0,0-1-256 0,2 1-48 16,4 0-16-16,1-4 0 0,0 3-208 0,0 0 176 15,-1 2-176-15,1 1 160 0,0 2-160 0,0 4 128 16,-1-1-128-16,-3 4 128 0,-3-1-128 0,1 1 0 0,-3 2 0 0,0 1 0 16,-3-1 0-16,2 3 0 0,0 1 0 15,-1 3 128-15,1 1-128 0,-2 1 0 0,-1 1 0 0,0 3 0 16,0 2 240-16,-2 3-48 0,-2 5 0 0,-1 1 0 16,-3 0 0-16,-1 3-16 0,-2 5 0 0,0-2 0 15,-4 0-32-15,1 1 0 0,-3 1 0 0,0-1 0 16,-1 0-144-16,-1-1 128 0,-2-2-128 0,0-2 128 15,-1 0-128-15,2 2 0 0,-2-2 144 0,0-1-144 16,-1-3 0-16,-2-2 0 0,-1 1 0 0,-2 0 128 16,0 0-128-16,-2-2 0 0,0 2 128 0,-3 0-128 15,-2-1 128-15,-3-1-128 0,1 0 128 0,-2-1-128 16,-2-5 208-16,2 3-16 0,0-3-16 0,1-2 0 16,2-1-176-16,3-3 0 0,3-3-160 0,2-2 160 15,-1 1-304-15,3-3 48 0,3 2 0 0,2-4 0 16,0-2-1456-16,8 8-272 0,-7-10-64 0,3-3-8896 15,1 1-1792-15</inkml:trace>
  <inkml:trace contextRef="#ctx0" brushRef="#br3" timeOffset="133427.24">29889 453 22399 0,'0'0'992'0,"4"-9"208"0,-3 0-960 0,3 2-240 0,-4 7 0 0,4-6 0 16,-4 6 784-16,5-8 112 0,-5 8 32 0,0 0 0 15,3-8 64-15,-3 8 16 0,0 0 0 0,0 0 0 16,0 0-336-16,0 0-64 0,0 0-16 0,0 0 0 16,0 0-144-16,0 0-48 0,0 0 0 0,-9 5 0 15,-2-1 48-15,1 4 16 0,-2 4 0 0,0 1 0 16,-1 5 112-16,-1 3 32 0,-2 2 0 0,1 5 0 16,-1-2-144-16,0 4-16 0,1 0-16 0,-1 4 0 15,1 1 0-15,-1 3 0 0,-1 1 0 0,0 4 0 16,0 0-432-16,0 2 0 0,0 5 0 0,2 3 0 15,-2 4 160-15,0-1 48 0,-3-3 16 0,2-3 0 0,0-6-224 0,1-2 0 16,2-2 0-16,4-2 0 0,0-2 0 0,1 1 0 16,1 1 0-16,3-1 0 0,2 3 0 0,2-4-192 15,1-5 192-15,2-1-160 16,3-1-320-16,2 1-64 0,2 0-16 0,2-1 0 16,2-3-1712-16,1-1-352 0,2-5-64 0,2-1-6992 15,2-6-1408-15</inkml:trace>
  <inkml:trace contextRef="#ctx0" brushRef="#br3" timeOffset="134012.73">30198 810 28559 0,'-9'-12'2544'0,"4"5"-2032"15,-2-1-512-15,2-1 0 0,1 5 1344 0,1 1 160 16,1-2 32-16,2 5 16 0,0 0-816 0,0 0-160 0,0 0-48 0,0 0 0 16,0 0-304-16,-8 10-64 0,1 1-16 0,1-2 0 15,-1 0-144-15,0 3 0 0,-3-3 0 0,-1 5 0 16,-1-1 128-16,-2 7-128 0,-5-1 128 0,0 2-128 15,2 1 320-15,-1 6-32 0,-3 6 0 0,-1 2 0 16,3 2 144-16,2 0 16 0,2-2 16 0,3 0 0 16,2-3-208-16,3-1-64 0,3-4 0 0,3 1 0 15,1-2-64-15,4 1 0 0,1-2-128 0,2 0 192 0,2-5-192 0,0 1 0 16,1-5 0-16,3 0 0 0,0 1 0 0,2-1 0 16,-1-3 0-16,2-2 0 0,1-1 0 0,0-4 0 15,2 0 0-15,1-3 0 0,-1-4 0 0,-1-1 0 16,1-3 0-16,-4-2 0 0,-2-3-176 0,2-1 176 15,0-2-160-15,0-1 160 0,-1-3 0 0,0 0 0 16,-1-3 0-16,0 1 160 0,0-3-16 0,2-1 0 16,-2-8 0-16,0 1 0 0,0 2-144 0,0-7 160 15,-1-4-160-15,-1 2 160 0,0 1-160 0,-3-2 128 16,-3-2-128-16,-2-3 128 0,-5 4-128 0,0 2 128 16,-2 2-128-16,-2 4 128 0,0 3-128 0,-2 3 0 15,0 5 144-15,2 2-144 0,-3 2 0 0,1 2 0 16,0 4 0-16,0 3 0 0,-1-1 0 0,0 1-240 15,1 0 48-15,8 6 0 0,-9-4-80 0,9 4-16 16,-12-5 0-16,3 1 0 0,9 4 32 0,-12-5 16 16,2 0 0-16,10 5 0 15,-10-1-320-15,10 1-64 0,-12 0-16 0,12 0 0 16,-9 0-2416-16,-2 1-480 0</inkml:trace>
  <inkml:trace contextRef="#ctx0" brushRef="#br3" timeOffset="134376.79">29905 1134 23903 0,'0'0'1056'0,"0"0"224"0,0 0-1024 16,0 0-256-16,0 0 0 0,0 0 0 0,0 0 1008 0,0 0 144 15,11 3 48-15,1 0 0 0,0 1 16 0,-12-4 16 16,13 4 0-16,1 2 0 0,1 1-592 0,0-1-112 16,1 1-16-16,0 1-16 0,-1-2-160 0,3-1-16 15,1-1-16-15,-1 0 0 0,0 2-176 0,0-3-128 16,1-5 144-16,-2 1-144 0,-2-2 128 0,1 0-128 15,-2 1 0-15,-1-1 144 0,-1 0-144 0,0 1-176 16,-2-2 48-16,1 0 0 16,-5-4-864-16,1 0-160 0,-1 1-48 0,-1-4-13392 0</inkml:trace>
  <inkml:trace contextRef="#ctx0" brushRef="#br3" timeOffset="135062.51">30611 1475 18079 0,'0'0'800'0,"0"0"160"0,0 0-768 0,0 0-192 0,0 0 0 0,0 0 0 16,0 0 1584-16,0 0 272 0,0 0 48 0,0 0 16 15,0 0-688-15,0 0-128 0,0 0-16 0,0 0-16 16,0 0-368-16,0 0-80 0,0 0-16 0,0 0 0 0,0 0-288 0,0 0-64 16,-8 12-16-16,2-2 0 0,-1 1 16 0,0-2 0 15,-3 3 0-15,-1 1 0 0,-1-2 80 0,2 4 32 16,-1 0 0-16,1 4 0 0,-2-5-96 0,2 3-16 15,-1-2 0-15,5 2 0 0,0-1-32 0,2-2-16 16,1 2 0-16,0 0 0 0,2-1-64 0,2 0-16 16,2-1 0-16,0-1 0 0,1-2-128 0,0-2 0 15,-4-9 0-15,6 13 0 0,0-3 0 0,1 1 0 16,-1-2 0-16,-1-3 0 16,1 2-256-16,0-3-144 0,3-1-32 0,0 0 0 15,0 1-688-15,2-1-144 0,1-4-16 0,-1 0-16 16,1-5-320-16,2 0-64 0,3-3-16 0</inkml:trace>
  <inkml:trace contextRef="#ctx0" brushRef="#br3" timeOffset="135284.94">30676 1303 32831 0,'0'0'1456'0,"0"0"288"0,0 0-1392 0,0 0-352 0,0 0 0 0,0 0 0 15,0 0 0-15,0 0 128 0,0 0-128 0,0 0 0 16,0 0-256-16,0 0-112 0,0 0-16 0,0 0-9152 16,0 0-1808-16</inkml:trace>
  <inkml:trace contextRef="#ctx0" brushRef="#br3" timeOffset="135878.1">30879 519 17503 0,'0'0'768'0,"-10"-5"176"0,3 1-752 0,0-1-192 0,1 1 0 0,6 4 0 16,0 0 2320-16,0 0 432 0,-6-9 96 0,6 9 16 15,0 0-1888-15,0 0-368 0,0 0-80 0,0 0-16 16,0 0-224-16,0 0-48 0,0 0-16 0,0 0 0 0,0 0 32 0,0 0 0 16,0 0 0-16,0 0 0 15,0 0 240-15,7 12 48 0,1-2 16 0,2 2 0 0,1 0-80 0,0-2-16 16,1 3 0-16,1 0 0 0,3 2 16 0,1 0 0 15,2 2 0-15,2 1 0 0,0 3-96 0,1 1-32 16,2-1 0-16,-1 3 0 0,-1 2-48 0,-1 1-16 16,-1 1 0-16,-2 3 0 0,0-4-32 0,-4 7 0 15,-3 4 0-15,-2 5 0 0,-2 4-112 0,-2-1-16 16,3-3-128-16,-3-2 192 0,-1 0-64 0,0-6 0 16,-1-3-128-16,0 0 192 0,0-4-192 0,-2 4 144 15,0-4-144-15,-1 8 128 0,-1 3-128 0,-2 2-176 16,-2 2 48-16,0-2 0 0,-2-9-128 0,0 1-32 15,-2-6 0-15,-3 1 0 0,0-2 288 0,-5 0 0 16,-2 1 0-16,-4 1 0 0,0-1-320 0,-2 3 64 16,-4 0 0-16,2-1 0 15,1-2-2704-15,0-3-544 0</inkml:trace>
  <inkml:trace contextRef="#ctx0" brushRef="#br3" timeOffset="139563.6">28926 5363 6447 0,'0'0'576'0,"-3"-7"-576"0,0 1 0 0,-1-1 0 16,1 1 2496-16,-1-1 384 0,-2 1 64 0,1-2 32 15,0 3-1120-15,0-1-240 0,-2 3-32 0,7 3-16 16,-6-4-288-16,-1 1-64 0,-1 2-16 0,8 1 0 0,-10 1-336 0,1 4-64 15,-2-2-16-15,1 3 0 0,0 5-448 0,-1 2-80 16,1 2-32-16,-1 6 0 0,1 3-16 0,-1 1 0 16,1-1 0-16,0 2 0 0,0 2-208 0,1 2 176 15,3-5-176-15,-1 2 160 0,2 2-160 0,1-1 0 16,3-2 0-16,2 4 128 0,2-2-128 0,2 4 0 16,1 0 0-16,5-1 0 15,2-1-784-15,3 0-192 0,1-4-48 0,2-1-7808 16,3-3-1584-16</inkml:trace>
  <inkml:trace contextRef="#ctx0" brushRef="#br3" timeOffset="139981.56">29766 5294 27407 0,'0'0'1216'0,"0"0"256"0,-1-9-1184 0,1 9-288 0,0 0 0 0,7-7 0 0,-7 7 240 0,10-4-16 16,-10 4 0-16,12 3 0 0,-2 1-224 0,2 3 0 15,-2 5 0-15,1 3 0 0,1 7 0 0,-3 1 0 16,0 6 0-16,0 1 0 0,-1 1 0 0,0-1 0 16,-2-5 0-16,-1 0 0 0,-1 2 160 0,-2-2-16 15,-2-2 0-15,-2-3 0 0,-2-1-144 0,-1 1 128 16,-1-2-128-16,-1 2 128 0,-1-1-128 0,0 2 0 15,1 1 0-15,-1 0 0 16,-1 2-1536-16,1-2-400 0</inkml:trace>
  <inkml:trace contextRef="#ctx0" brushRef="#br3" timeOffset="144033.12">32815 5239 13823 0,'0'0'1216'0,"0"0"-960"0,0 0-256 0,3 13 0 16,1 0 1712-16,-1 0 288 0,-2 0 64 0,2 1 16 16,0 2-1328-16,0 1-272 0,0 3-48 0,1 0-16 15,0 5-96-15,0 4 0 0,0 5-16 0,0-4 0 0,-2-5-32 0,0-3 0 16,-2-3 0-16,1 2 0 0,-1-4 256 0,0-1 48 15,-1-2 16-15,-2 0 0 0,-1-1 112 0,1 2 32 16,1-6 0-16,2-9 0 0,-3 13-176 0,2-1-48 16,1-12 0-16,-3 10 0 0,3-10-144 0,0 0-48 15,0 0 0-15,0 0 0 0,0 0-96 0,0 0-32 16,0 0 0-16,0 0 0 0,0 0 32 0,0 0 0 16,4-10 0-16,-3-1 0 0,-2 1 48 0,0-3 16 15,1-2 0-15,-1 0 0 0,-3-1-96 0,0-2 0 16,-1-3-16-16,-1-4 0 0,-2 0-176 0,2-3 0 15,1-3 144-15,0-1-144 0,-3 2 0 0,1 0 0 16,2 4 0-16,1 3 0 0,1 1 0 0,1 2 0 16,-2 0 0-16,3 2 0 0,-1 5 0 0,2-1 128 0,-1 5-128 15,1-2 0-15,3 5 0 0,-3 6 0 0,0 0 0 0,0 0 128 16,0 0-128-16,0 0 0 0,0 0 0 0,0 0 0 16,0 0-128-16,0 0 128 0,9 18-128 0,-4 0 128 15,-6 2 0-15,1 1 0 0,4 1 0 0,-1 5 0 16,1-1 208-16,2 3-16 0,-1 2-16 0,0-1 0 15,0-4 16-15,0 0 0 0,1-1 0 0,-1-3 0 16,-1-1-192-16,0 0 192 0,0-1-192 0,0-3 192 16,-1-3-192-16,1-1 192 0,0 0-192 0,0-3 192 15,1-2-192-15,2 1 192 0,-7-9-192 0,8 6 192 16,-2-1-1392 0,-6-5-272-16,11 2-48 0</inkml:trace>
  <inkml:trace contextRef="#ctx0" brushRef="#br3" timeOffset="146959.23">25579 5504 8287 0,'0'0'736'0,"0"0"-592"0,0 0-144 0,0 0 0 16,-5-7 3328-16,5 7 640 0,0 0 128 0,0 0 32 15,0 0-2528-15,0 0-496 0,0 0-96 0,0 0-32 16,0 0-432-16,0 0-96 0,0 0 0 0,0 0-16 16,0 0-96-16,0 0-16 0,0 0 0 0,5 14 0 15,0 2-32-15,0-2-16 0,-5-14 0 0,7 16 0 16,-2 0 192-16,2-1 48 0,-2 4 0 0,1-2 0 16,1-4-32-16,-1 1 0 0,1 0 0 0,-1 1 0 15,0 0-224-15,0 5-64 0,1-5 0 0,-1 1 0 16,-1-3-192-16,1 0 176 0,-2-1-176 0,1 0 160 15,-5-12-160-15,8 11 192 0,-8-11-192 0,0 0 192 16,9 4-64-16,-9-4 0 0,0 0 0 0,0 0 0 16,8-4 16-16,-3-2 0 0,-4-6 0 0,0 2 0 15,1-2-16-15,-4-1-128 0,0-1 192 0,-1 2-64 0,1-1-128 0,-4-2 128 16,0 2-128-16,-1 0 128 0,2-1-128 0,0-2 0 16,-2 1 0-16,1 0 128 0,-1 1-128 0,2 1 128 15,-1-1-128-15,0 1 128 0,2 2-128 0,1 1 160 16,0-1-160-16,3 11 160 0,-3-9-160 0,2 1 192 15,1 8-192-15,0 0 192 0,0-9-64 0,0 9-128 16,0 0 192-16,0 0-64 0,0 0-128 0,0 0 0 16,0 0 144-16,0 0-144 0,3 12 128 0,-2 2-128 15,0 3 160-15,1 2-160 0,-1 1 0 0,-2 3 128 16,1 0-128-16,0 4 0 0,0 7 0 0,1-1 128 16,0 1-128-16,0 0 0 0,1 1 144 0,0 0-144 0,2 0 128 15,1-2-128 1,5-2-928-16,0-2-272 0,3-10-48 0,4 0-14896 0</inkml:trace>
  <inkml:trace contextRef="#ctx0" brushRef="#br3" timeOffset="154123.7">25025 5603 3679 0,'0'0'320'0,"0"0"-320"16,0 0 0-16,0 0 0 0,0 0 2800 0,0 0 480 15,0 0 112-15,0 0 0 0,-3-9-1216 0,3 9-256 16,-1-10-64-16,0 4 0 0,1 6-240 0,-2-7-48 15,1 2-16-15,1 5 0 0,0 0-576 0,0 0-112 16,0 0-32-16,0 0 0 0,0 0-320 0,10-4-64 16,-10 4 0-16,12-2-16 0,-12 2 64 0,13-3 16 0,-2-2 0 0,-1 2 0 15,-10 3-64-15,13 0-16 0,-1 0 0 0,0 0 0 16,-1-1 80-16,-11 1 0 0,13 0 16 0,-1 0 0 16,-12 0 16-16,14 0 0 0,-1 0 0 0,-1 1 0 15,-1 2-160-15,-11-3-16 0,10 4-16 0,2-3 0 16,0 0-112-16,-12-1-32 0,11 4 0 0,1-2 0 15,-2-2 0-15,1 0 0 0,-1 0 0 0,1 0 0 16,-11 0 0-16,13 0 0 0,-2 0 0 0,1-2 0 16,0 2-48-16,-2-2-16 0,1 2 0 0,-1 0 0 15,-10 0-16-15,13-2-128 0,0 0 192 0,-1 2-64 16,-12 0 0-16,13 0 0 0,0-3 0 0,-1 3 0 16,-2 0 64-16,2-1 0 0,1-2 0 0,-1 2 0 15,-12 1-64-15,13-3-128 0,-1 1 192 0,-1 0-64 16,1 1 0-16,0-2 0 0,0 1 0 0,-1 1 0 0,1-1 32 0,0 2 0 15,-1-2 0-15,2 0 0 16,1 1-160-16,0 0 192 0,0 1-192 0,1 0 192 0,-2-3-192 0,1 2 0 16,3-2 144-16,-3 3-144 0,1 0 128 0,-2 0-128 15,-2 2 128-15,1-2-128 0,0 0 0 0,-2 0 144 16,1 0-144-16,-1 0 0 0,1-2 128 0,0 2-128 16,-11 0 0-16,13 0 0 0,-1-2 128 0,0 2-128 15,-2 0 0-15,1-2 0 0,-2 0 0 0,1 0 128 16,1 1-128-16,-11 1 0 0,11-1 208 0,1 1-64 15,-2-2-16-15,-10 2 0 0,12-2-128 0,-1 1 0 16,-1-1 0-16,1 1 0 0,-2 0 0 0,2-1 192 16,-11 2-64-16,12-1 0 0,-12 1 0 0,11-1 0 15,-1-3 0-15,-10 4 0 0,13-3 0 0,-1 3-128 0,-2-4 192 16,1 3-64-16,-1 0-128 0,0 1 0 0,0-4 144 0,0 3-144 16,0-1 0-16,1 2 128 0,-1 0-128 0,2-2 0 15,1-1 0-15,-1 2 0 0,-2-1 0 0,1 1 128 16,0 0-128-16,1-1 0 0,0 0 128 0,-2 1-128 15,-10 1 144-15,12-2-144 0,1 0 192 0,-3-1-192 16,-10 3 176-16,12-1-176 0,-1-2 160 0,-11 3-160 16,10-4 128-16,1 2-128 0,-4-2 0 0,-7 4 0 15,9-4 128-15,-9 4-128 0,11-4 0 0,-11 4 144 16,10-4-144-16,-1 1 0 0,-9 3 144 0,10-4-144 16,-10 4 128-16,10-3-128 0,-2-1 160 0,-8 4-160 15,10-4 128-15,-1 1-128 0,2-1 0 0,-11 4 0 16,12 0 0-16,-2-2 128 0,-1-1-128 0,2 2 0 15,0-3 0-15,0 1 0 0,-11 3 0 0,11-2 0 0,0-1 0 0,-1 0 144 16,1 1-144-16,-11 2 128 0,9-3-128 0,-9 3 0 16,10-2 0-16,-10 2 0 0,12-2 0 0,-2-2 0 15,-2 2 0-15,-8 2 0 0,12-4 0 0,-3 1 0 16,-9 3 0-16,12-2 0 0,0-1 0 0,-2 2 0 16,-10 1 0-16,12-3 0 0,-2 0 0 0,-1 2 0 15,-9 1 0-15,12-1 0 0,-2 0 0 0,1-1 0 16,-2 1 0-16,-9 1 128 0,10-3-128 0,-10 3 0 15,11-1 0-15,-1 1 0 0,-10 0 0 0,11-1 0 16,-11 1 0-16,10 0 0 0,-10 0 0 0,11-3 0 16,-11 3 0-16,0 0 0 0,10 0 0 0,-10 0 0 15,10 0 0-15,-10 0 0 0,11 0 0 0,-11 0 0 0,10-1 0 0,-10 1 0 16,11-2 0-16,-11 2 0 0,9 0 0 16,-9 0 0-16,0 0 0 0,10 0 0 15,-10 0 0-15,11 0 0 0,-11 0 0 0,10 2 0 0,-10-2 0 0,0 0 0 16,11 1 0-16,-11-1 0 0,0 0 0 0,11 3 0 15,1-3 0-15,-12 0 0 0,0 0 0 0,12 1 0 16,-12-1 0-16,10 0 0 0,-10 0 0 0,11 0 0 16,-2 1 0-16,-9-1 0 0,10 0 0 0,-10 0 0 15,12 0 0-15,-2 0 0 0,-1 0 0 0,1 0 0 16,-10 0 0-16,11-1 0 0,-11 1 0 0,12-1 0 16,0 1 0-16,-2 0 0 0,-10 0 0 0,12-3 0 15,0 2 0-15,-1-1 0 0,-1 1 0 0,-10 1 0 16,10 0 0-16,0-2 0 0,-10 2 128 0,13-2-128 15,-1 1 0-15,0 0 0 0,-2-3 0 0,1 1 0 0,-1 3 0 16,1-1 192-16,-11 1-192 0,13-3 192 0,0 2-192 0,-2 1 0 16,0 0 0-16,-1 0-176 0,1 0 176 0,0 0 0 15,1-1 128-15,-1 1-128 0,-2 1 0 0,0-1 0 16,0 1 0-16,-9-1 0 0,12 0 0 0,-2 0 0 16,-10 0-160-16,12 0 160 0,-2 2 0 0,-10-2 0 15,11 1 0-15,-11-1 0 0,12 0 0 0,-2 0 0 16,-10 0 0-16,12 0 0 0,-2 0 0 0,-1 0 0 15,-9 0 0-15,12-1 0 0,-2-1 0 0,1 2 0 16,-2-1 0-16,-9 1 0 0,10 0 0 0,1 0 128 16,-1-1-128-16,-1 1 0 0,-9 0 0 0,12-2 0 15,-1 1 128-15,0 0-128 0,0 1 0 0,-1-2 0 16,-10 2 0-16,11-2 0 0,0 1 128 0,0-1-128 0,-11 2 0 16,13 0 144-16,-3-4-144 0,-10 4 0 15,12-2 0-15,-2 2 128 0,1-4-128 0,-1 1 0 0,1 3 0 0,0-2 128 16,1-1-128-16,0 2 0 0,-2-3 144 0,2 2-144 15,0 1 0-15,-2 0 0 0,1 0 0 0,0-1 0 16,1 1 0-16,0 0 0 0,-2-2 0 0,1 2 0 16,-11 1 0-16,13-2 0 0,0 0 0 0,-2 0 0 15,0 1 0-15,-1-1 0 0,-10 2 0 0,12-3 0 16,-3 2 0-16,-9 1 0 0,12-3 0 0,-12 3 0 16,12-1 0-16,-2-1 0 0,-10 2 0 0,12-1 0 15,-3-1 0-15,1-1 0 0,-1 0 0 0,-9 3 0 16,11-4 0-16,-1 2 0 0,1 0 0 0,-11 2 0 15,10-2 0-15,-1-1 0 0,-9 3 0 0,11-2 0 0,-1-1 0 0,-10 3 0 16,11-3 0-16,-11 3 0 0,10-1 0 0,-1-3 0 16,-9 4 0-16,11-2 0 0,-11 2 0 15,11-3 0-15,0 2 0 0,-11 1 0 0,0 0 0 0,12-3 0 16,1-2 0-16,-3 2 0 0,-10 3 0 0,12-4 0 16,-1 0 0-16,0 2 0 0,-11 2 0 0,10-4 0 15,1 3 0-15,-11 1 128 0,10-6-128 0,-1 3 0 16,-1-1 0-16,-8 4 0 0,9-4 0 0,-1 0 0 15,-8 4 0-15,10-5 0 0,-2-1 0 0,-8 6 0 16,11-4 0-16,-3 1 128 0,-1-1-128 0,-7 4 0 16,10-7 0-16,-1 3 128 0,0 2-128 0,-9 2 0 15,10-6 0-15,1 2 0 0,-1 1 144 0,-2-1-144 16,-8 4 192-16,10-6-192 0,1 3 0 0,-11 3 0 0,9-4 0 0,-9 4 0 16,10-7 0-16,-1 3 0 15,-9 4 0-15,10-4 0 0,-10 4 0 0,9-4 0 0,-2 0 0 0,-7 4 0 16,8-5 128-16,-8 5-128 0,8-6 0 0,0 0 0 15,-8 6 0-15,8-3 0 0,-8 3 128 0,8-7-128 16,-8 7 0-16,6-8 0 0,-6 8 0 0,0 0 0 16,9-6 128-16,-9 6-128 0,8-3 0 0,-8 3 0 15,0 0 0-15,8-9 0 0,-8 9 0 0,6-8 0 16,-6 8 208-16,7-8-64 0,-7 8-16 0,6-9 0 16,-6 9-128-16,7-6 0 0,-7 6 0 0,0 0 128 15,6-8-128-15,-6 8 0 0,6-8 0 0,-1 0 0 16,0 2 0-16,-5 6 0 0,7-9 0 0,-7 9 0 15,4-10 0-15,-4 10 0 0,5-10 0 0,-1 1 0 16,-2 0 0-16,-2 9 128 0,3-11-128 0,0 4 0 0,-3 7 0 0,3-12 0 16,-3 12 128-16,4-11-128 0,0 1 0 0,0 1 0 15,0 0 0-15,0 0 0 0,0-1 0 0,-4 10 0 16,5-9 128-16,2 0-128 0,-2-1 0 16,0 1 0-16,0-1 0 0,0 3 0 0,-1-1 0 0,2 0 128 15,-2-2-128-15,-1 2 0 0,-3 8 0 0,6-9 0 16,-1 0 128-16,-1-1-128 0,-2 1 0 0,2 1 0 15,2 2 0-15,-3-3 128 0,0 1-128 0,-3 8 0 16,7-10 0-16,-2 0 0 0,-1 0 0 0,1 1 0 16,0 1 0-16,0 2 0 0,-5 6 0 0,6-10 0 15,-1 1 128-15,-1 1-128 0,-2-2 0 0,1 1 0 16,-1 0 0-16,-2 9 0 0,4-8 0 0,0-1 0 16,-4 9 128-16,6-11-128 0,-1 2 0 0,-1 1 0 0,0-2 0 15,1 2 0-15,0 0 0 0,-5 8 0 0,6-9 0 0,0 1 0 16,0-2 144-16,-6 10-144 0,7-10 160 0,-1 0-160 15,1 4 0-15,-1-1 0 0,0-2 0 0,-1 1 0 16,-5 8 0-16,6-9 0 0,1-1 128 0,-2 1-128 16,-5 9 0-16,4-9 0 0,0 0 0 0,0-1-160 15,-2 4 160-15,1-3 0 0,-2 0 0 0,1-1 0 16,-1 1 0-16,0 0 0 0,0-1 0 0,2 1 0 16,0-2 0-16,-1 1 0 0,0-3 0 0,-1 2 0 15,1-2 0-15,1 0 0 0,0 3 0 0,1-3 128 16,0-2-128-16,-1 2 0 0,0 0 0 0,0 0 0 15,1 0 0-15,-2 0 0 0,1 2 0 0,-1 0 0 16,0 1 0-16,0-1 0 0,2 1 0 0,0-2 0 16,-1 4 0-16,-1-3 0 0,1-1 0 0,-2 1 0 0,1 2 0 0,-1 1 0 15,-1 8 0-15,1-10 0 0,0 0 0 0,-1 2 0 16,-1-4 0-16,1 2 0 0,0 10 0 0,1-13 0 16,-1 1 0-16,2 0 0 0,-1-1 0 0,-1 1 0 15,0 2 0-15,0-2 128 0,0 2-128 0,0-3 0 16,1 2 0-16,-1 1 0 0,0 1 0 0,2-3 0 15,-2 0 0-15,0 2 0 0,0 1 0 0,0-3 0 16,0 0 0-16,0-1 0 0,0-2 0 0,0 3 0 16,0 3 0-16,0-4 0 0,0-2 0 0,0 2 0 15,0-1 0-15,1 2 0 0,2-3 0 0,-2 0 0 16,0 2 0-16,2 0 0 0,1 0 0 0,-2 3 0 16,1-3 0-16,0 1 0 0,0-2 0 0,1 3 0 15,2-3 0-15,-3 3 0 0,-3 11 0 0,6-11 0 0,-2-1 0 16,0 1 0-16,-2 4 0 0,-2 7 0 0,4-11 0 0,0 2 0 15,-4 9 0-15,4-10 0 0,-4 10 0 0,4-12 0 16,0-1 0-16,0 1 0 0,-2 2 0 0,1 1 0 16,-1-2 0-16,1 1 0 0,0-1 0 0,-1 1 0 15,1-1 0-15,-1 1 0 0,1 0 0 0,0 0 0 16,-2 0 0-16,2 0 144 0,-1-1-144 0,1-1 0 16,-1-1 0-16,2 2 0 0,0-2 0 0,0 2 0 15,-1 1 0-15,1 2 128 0,0-1 0 0,-1 1-128 16,1-4 0-16,0 3 0 0,0 1-160 0,0 0 160 15,0-5 0-15,0 3 0 0,0 1 0 0,0 1 0 16,0 0 0-16,1 2 0 0,-5 6 144 0,6-8-16 0,0-3-128 16,0 5-192-16,1-2 64 0,-7 8 0 0,7-8 128 15,1 2 0-15,0 1 0 0,0-1 0 0,-8 6 0 0,8-6 0 16,-2-1 0-16,2 2 0 0,-8 5 0 16,9-5 0-16,-9 5 0 0,11-4 0 0,-2-1 0 0,-9 5 0 15,8-5 0-15,-8 5 0 0,10-6 0 0,-10 6 0 16,0 0 0-16,10-4 0 0,-2 1 0 0,-8 3 0 15,11-4 0-15,-2 1 0 0,-9 3 0 0,10-1 0 16,-10 1 0-16,12-2 0 0,-2 0 0 0,-10 2 0 16,11-2 0-16,-11 2 0 0,10-1 0 0,-10 1 0 15,12 1 0-15,-12-1 0 0,0 0 0 0,10 0 0 16,-10 0 0-16,12 3 0 0,-12-3 0 0,11 5 0 16,-11-5 0-16,10 4-128 0,-10-4 128 0,10 5 0 15,-10-5 0-15,12 7 0 0,-3-1 0 0,-9-6 0 0,9 7 0 0,-1 0 0 16,-8-7 0-16,9 6 0 0,-9-6 0 15,10 10 0-15,-3-3 0 0,1-1 0 0,-8-6 0 0,7 7 0 16,-7-7 0-16,0 0 0 0,9 10 0 0,-1 0-128 16,-8-10 128-16,6 10 0 0,-6-10 0 0,7 10 0 15,-2 0 0-15,-5-10 0 0,5 10 0 0,0 0 0 16,-5-10 0-16,4 15 0 0,0-2 0 0,-1-1 0 16,-3-12 0-16,2 13 0 0,1-3 128 0,-2 3-128 15,1-3 0-15,-1 2 0 0,-1 3 0 0,0-5-192 16,1 2 192-16,1-2 0 0,-1 1 0 0,0-2 0 15,-1 0 0-15,1 3 0 0,1-3 0 0,-1 0 0 16,0 0 0-16,1 1 0 0,0-1 0 0,1 3 0 16,-2-1 0-16,0-1 0 0,2-1 0 0,0 0 0 15,-1 0 0-15,-2-9 0 0,3 11 0 0,-1 1 0 0,-2-12 0 0,3 11 0 16,0 1 0-16,-3-12 0 0,1 11 0 0,0-1 0 16,-1-10 0-16,2 12 0 0,-2-12 0 0,1 14 0 15,-1-1 0-15,-1-1 0 0,1-12 0 0,-2 14 0 16,1-3 0-16,0 0 0 0,1-11 0 0,0 15 0 15,0-1 0-15,0-1 0 0,0-13 0 0,-2 16 0 16,1-5 0-16,0 2 0 0,-1-1 0 0,2 1 0 16,-1 0 0-16,0 0 0 0,0-1 0 0,-1 0 0 15,1 1 0-15,0 1 0 0,-1 0 0 0,1 1 0 16,-2-1 0-16,1 0 0 0,-1 0 0 0,2 0 0 16,-2 1 0-16,1 1 0 0,-1 0 0 0,2 1 0 15,0-4 0-15,-1 4 0 0,0-4 0 0,0-2 0 16,1 1 0-16,0 1 0 0,-2-4 0 0,2 2 0 0,-1-1 0 0,0 1 0 15,-1-1 0-15,1 2 0 0,0 0 0 16,0-1 0-16,-1 1 0 0,1 0 0 0,-1 1 0 0,0-3 0 16,3-10 0-16,-4 15 0 0,0-2 0 0,2 0 0 15,1-2 0-15,-1 2 0 0,1 2 0 0,1-2 0 16,0 0 0-16,0-3 0 0,0 2 0 0,1 0 0 16,1 1 0-16,-1 0 128 0,1 0-128 0,0 0 128 15,-1 0-128-15,0-1 0 0,1-1-128 0,-1 1 128 16,-1 0 0-16,0 1 0 0,1-4 0 0,1 3 0 15,0-1 0-15,0 1 0 0,-2 1 0 0,0-2 0 16,0 0 0-16,1-1 0 0,-1-1 0 0,1 0 0 16,0 0 0-16,2 0 0 0,-3-9 0 0,3 10 0 15,-3-10 0-15,2 11 0 0,1-2 0 0,-3-9 0 16,4 10 0-16,-4-10 0 0,5 12 0 0,-5-12 0 0,4 12 0 0,0-2 0 16,-4-10 0-16,4 12 0 0,-4-12 0 0,2 12 0 15,1 0 0-15,-3-12 0 0,3 11 0 0,-3-11 0 16,1 12 0-16,-1-12 0 0,2 13 0 0,1-1 0 15,-3-12 0-15,1 13 0 0,-1-3 0 0,0-10 0 16,3 13 0-16,-3-13 0 0,4 11 0 0,0 0 0 16,1 3 0-16,0-4 0 0,-1 0 0 0,-4-10 0 15,7 11 0-15,-1-1 0 0,-1 1 0 0,1-1 0 16,-1 1 0-16,0-4 0 0,0 1 0 0,0 1 0 16,-1 3 0-16,0-2 0 0,0 1 0 0,0-1 0 15,0 2 0-15,0-3 0 0,-1 0 0 0,0 0 0 16,1 2 0-16,0-1 0 0,-1-1 0 0,1 2 0 15,-2-2 0-15,2 0 0 0,-4-9 0 0,6 12 0 0,-1 0 0 0,0-5 0 16,-1 2 0-16,1-1 0 0,2 1 0 0,-1-2 0 16,-6-7 0-16,7 9 0 0,-7-9 0 0,9 8 128 15,-1 0-128-15,-2 0 0 0,-1-1 0 16,2 1 0-16,1 1 0 0,-2 0 0 0,-2 1 0 0,1-3 0 16,-5-7 0-16,6 12 0 0,-6-12 0 0,6 13 0 15,-1-2 0-15,-5-11 0 0,8 9 0 0,-8-9 0 16,11 9 0-16,-2 0 0 0,-2 0 0 0,1-1 0 15,-8-8 0-15,11 8 0 0,-2 0 0 0,-9-8 0 16,10 10 0-16,-1-1 0 0,-9-9 0 0,11 11 128 16,-3-4-128-16,-8-7 176 0,10 8-176 0,-2 0 192 15,-8-8-192-15,10 10 0 0,-1-2 0 0,-1 0 0 16,0-1 0-16,0-1 0 0,-8-6 0 0,10 7 0 0,-10-7 0 16,12 6 0-16,-12-6 0 0,12 7 0 0,-2-1 0 0,-1 1 0 15,-9-7-160-15,11 6 160 0,-2-1 0 0,-9-5 0 16,10 7 0-16,-1 0 0 0,-9-7 0 0,11 6 0 15,-2-2 0-15,-9-4 0 0,10 5 0 0,-10-5 0 16,11 7 0-16,-1-5 0 0,-10-2 0 0,11 4 0 16,-11-4 0-16,11 3 0 0,0 1 0 0,-1-2 0 15,-10-2 0-15,12 4 0 0,-1-1 0 0,-1-1-192 16,-10-2 16-16,13 4 16 0,-1 0 288 0,-1 0 48 16,1 0 16-16,-1 0 0 0,-11-4-192 0,13 5 0 15,1-2 0-15,-1-1 0 0,-3 1 0 0,2 0 0 16,1-1 0-16,0 0 0 0,-2-1 0 0,0-1 0 15,1 0 0-15,0 2 0 0,0 0 0 0,1-1 0 0,0 2 0 16,0-3 0-16,-2 1 0 0,3 0 0 0,-3 1 0 0,2 0 0 16,0 1 0-16,0 1 0 0,-1-2 0 0,1 2 0 15,0-1 0-15,-1-1 0 0,0 1 0 0,-1 1 0 16,1 0 0-16,-1 0 0 0,-1 0 0 0,0-4 0 16,-10 0 0-16,15 1 0 0,-1-1 0 0,-1 1 0 15,-2-1 0-15,0 0 0 0,1 0 0 0,1 0 0 16,0 0 0-16,1-1 0 0,-1 0 0 0,2 1 0 15,0-3 0-15,1 2 0 0,-2-1 0 0,2 1 0 16,1 0 0-16,-1 0 0 0,-2-1 0 0,2 1 0 16,1 0 0-16,0-1 0 0,-2 1 0 0,3 0 0 15,1 1 0-15,-1 0 0 0,-1-2 0 0,0 2 0 16,0 2 0-16,0-2 0 0,-3 1 0 0,0-1 0 16,1 0 0-16,-1 0 0 0,0 0 0 0,-1 0 0 0,1 0 0 0,-1 0 0 15,-2-3 0-15,2 3 0 0,0 0 0 0,2 0 0 16,-2-1 0-16,1 6 0 0,0 4 0 0,2-6 0 15,-2-8 0-15,1 1 0 0,-1 1 0 0,2 1 0 16,2-1 0-16,0 1 0 0,0 0 176 0,2 2-48 16,1-2-128-16,0 2 192 0,0-2-192 0,-1 1 0 15,0 0 0-15,0 1 0 0,-1 0 0 0,1 0-128 16,-1 0 128-16,1 0-208 0,-2 0 208 0,-1 0 0 16,-1-3 0-16,-1 2 0 0,0 1 0 0,-1-2 0 15,-1 4 0-15,1-4 0 0,1 1 0 0,-1-3 0 16,0 2 0-16,1-1 0 0,0 0 0 0,2 1 0 15,2-2 0-15,-2 1 0 0,-2 1 0 0,5-2 160 16,1 1-160-16,-1-1 192 0,0 2-192 0,0-1 0 0,0 0 0 0,1 2 0 16,-1-1 0-16,1 0 0 0,0 2 0 15,-1 0 0-15,0 0 0 0,0 2 0 0,0-2-192 0,-1 2 192 16,-1-1-128-16,0 2 128 0,-2 0 0 0,2-1 0 16,0 0 0-16,1 0 0 0,-1-2 0 0,3 3 0 15,1-1 0-15,1 1 0 0,1-2 0 0,1 1 0 16,-1-2 0-16,1-2 0 0,1 1 0 0,0 1 0 15,0-1 0-15,-1-1 0 0,-1 1 192 0,-1 0-64 16,0 0-128-16,0-1 0 0,-3 2-192 0,1-2 192 16,-2 0 0-16,-2 2 0 0,-2-1 0 0,0 0 0 15,-2-2 0-15,1 0 0 0,0-2 0 0,1 3 0 16,-1-1 0-16,2 0 0 0,-1 1 0 0,2-2 0 16,0 0 0-16,0 0 0 0,0 0 0 0,-1-2 0 15,-2 2 0-15,-5 1 0 0,3 1 0 0,2-2 0 0,3 0-128 0,1 0 128 16,2 1 0-16,1-3 0 0,0 0-288 0,16-1 16 15,-5-2 0-15,-4 2 0 16,-1-1-976-16,-3 2-192 0,0-1-32 0,2-1-16 16,3 3-1712-16,2 0-352 0,1 0-64 0</inkml:trace>
  <inkml:trace contextRef="#ctx0" brushRef="#br3" timeOffset="162045.73">23884 16564 16575 0,'0'0'1472'0,"-3"-9"-1168"0,1 0-304 0,1-3 0 15,-1 2 2432-15,2-1 448 0,0-2 64 0,2 3 32 16,0-3-2384-16,1 3-464 0,1-1-128 0,0-1 0 15,-2 3 0-15,2 0 0 0,0 0 0 0,0 0 0 16,-1 0 0-16,-2 1 0 0,-1 8 0 0,0 0 0 16,0 0 224-16,0 0 32 0,0 0 0 0,0 0 0 15,0 0 704-15,0 0 160 0,-12 9 32 0,0 1 0 16,-1 1-160-16,0 2-32 0,0 1 0 0,-1 5 0 16,-2-1-224-16,1 3-48 0,-1 1-16 0,-1 3 0 15,-1 1-288-15,-2 0-64 0,1-1-16 0,-2-2 0 16,-3-1 0-16,1 3 0 0,1 4 0 0,1 1 0 0,0 1-112 15,1 5-32-15,1 3 0 0,-1 1 0 16,3-1-160-16,2-1 0 0,-1-2 0 0,2 1 128 16,-1-1-128-16,4-1 0 0,0-5 0 0,2 0 0 0,3-1 0 0,2-2 0 15,1-1 144-15,3-1-144 0,0-1 0 0,3 0 144 16,1 1-144-16,1-3 0 0,1-1 160 0,3-1-160 16,2-2 128-16,2-2-128 0,1-3 128 0,2-2-128 15,0-4 0-15,1-1 128 0,3-3 0 0,1 0 0 16,0-2 0-16,0-2 0 0,0-2 112 0,1-2 16 15,-1-4 0-15,0-3 0 0,-2-1-128 0,1-4-128 16,-2-1 176-16,0-3-176 0,-1-3 320 0,0 2-64 16,0-4 0-16,0 0 0 0,0-3 0 0,-1-1 0 15,-1-1 0-15,1-2 0 0,-2 2-48 0,-1-5-16 16,-1 0 0-16,-1 0 0 0,-2-1-32 0,-1 0-16 16,-3-2 0-16,-3-1 0 0,-2 3 80 0,-1 0 16 15,-4 2 0-15,-2 4 0 0,-2-2 112 0,-1 3 32 0,-2 0 0 0,0 3 0 16,1-1-64-16,-1 1-16 0,-1-2 0 0,1 5 0 15,2 0-176-15,-1-1-128 0,-1 2 192 0,2-2-192 16,1 2 0-16,2 0 0 0,1 3 0 0,1 1 0 16,-1 5 0-16,1 0 0 0,1 2 0 0,0 4-144 31,4 8-240-31,0 0-32 0,-11-3-16 0,0 1 0 16,2 4-1344-16,0 5-272 0,-3 1-48 0,0 5-16 15,1 4-768-15,-2 2-144 0,-3 3-48 0</inkml:trace>
  <inkml:trace contextRef="#ctx0" brushRef="#br3" timeOffset="162412.65">23529 16928 11967 0,'0'0'1072'0,"0"0"-864"0,0 0-208 16,-9-4 0-16,-1-2 5920 0,3 3 1136 16,7 3 240-16,0 0 32 0,0 0-5600 0,0 0-1104 0,0 0-240 0,0 0-32 15,0 0-192-15,0 0-32 16,0 0-128-16,0 0 192 0,0 0 48 0,15 12 0 0,-1-2 0 0,2-3 0 15,1-3-32-15,1 1 0 0,3 0 0 0,-2-1 0 16,1-1-208-16,-1-3 0 0,1 2 0 0,0-2 0 16,-1 0 128-16,-1 0-128 0,-1-2 0 0,-1 0 144 15,0 1-144-15,-1 0 0 0,1-2 0 0,0 0 0 32,1 0-1664-32,2 0-256 0,-1-2-48 0,1-2-14608 0</inkml:trace>
  <inkml:trace contextRef="#ctx0" brushRef="#br3" timeOffset="162912.76">24275 17408 29663 0,'0'0'1312'0,"0"0"272"0,0 0-1264 0,0 0-320 0,0 0 0 0,0 0 0 16,0 0 320-16,0 0 0 0,0 0 0 0,0 0 0 15,0 0-320-15,0 0 0 0,0 0 0 0,0 0-144 16,0 0 144-16,-12 4 224 0,1 0-48 0,-2 3-16 16,0 4 528-16,-3 2 96 0,-2 1 32 0,0 3 0 15,1 0 16-15,-2 3 16 0,0 1 0 0,1 1 0 16,-1 0-240-16,4 1-48 0,2 1-16 0,1-1 0 15,1-1-384-15,4-1-160 0,0-1 128 0,2-2-128 16,1 3 0-16,1-1 128 0,1-5-128 0,2 1 0 16,0-1 0-16,2-1 0 0,2-3 0 0,3 0-176 15,-1-3-208-15,2-2-64 0,3 1 0 0,0-4 0 16,4-3-528-16,2 0-112 0,1-3-32 0,3 0 0 16,0-4-1520-16,2 1-304 0,0-2-64 0</inkml:trace>
  <inkml:trace contextRef="#ctx0" brushRef="#br3" timeOffset="163158.78">24378 17146 9215 0,'-13'0'816'0,"4"-2"-656"16,-3 1-160-16,2-1 0 0,-1-1 6720 0,11 3 1328 0,0 0 256 0,-9 3 48 15,9-3-6368-15,0 0-1280 0,-6-3-256 0,6 3-64 16,0 0 80-16,0 0 16 0,0 0 0 0,0 0 0 16,0 0-240-16,0 0-48 0,0 0-16 0,-3 9 0 15,3-9-304-15,-1 11-64 0,1-11-16 0,-1 11 0 32,1-11-688-32,0 0-128 0,0 0-16 0,1 11-10864 0,-1-11-2176 0</inkml:trace>
  <inkml:trace contextRef="#ctx0" brushRef="#br3" timeOffset="164164.44">24954 16987 9215 0,'0'0'816'0,"0"0"-656"16,0 0-160-16,0 0 0 0,0 0 3200 0,-3 10 624 16,3-10 112-16,-4 11 32 0,4-11-2592 0,0 0-512 15,0 0-96-15,0 0-32 0,0 10 224 0,0-10 64 16,0 0 0-16,0 0 0 0,0 0-112 0,0 0-16 15,0 0 0-15,0 0 0 0,0 0 128 0,0 0 0 0,10 0 16 0,0-1 0 16,-10 1 48-16,12-4 0 0,-1-3 0 0,-2 2 0 16,-1-1-192-16,1-1-48 0,0-1 0 0,1-2 0 15,1 1-384-15,-1-4-80 0,-1 2 0 0,3-2-16 16,0 0-192-16,-1 3-48 0,0-3 0 0,-1 2 0 16,-1-1-128-16,-1 2 0 0,0 1 0 0,1 1 0 15,0 2 0-15,0 0 0 0,-9 6 0 0,12-4 0 16,0 1 0-16,0 0 0 0,-1 2 0 0,0-2-176 15,-11 3 176-15,13 0 0 0,-1 0 0 0,-2 3-128 16,-10-3 128-16,12 6 0 0,-2-1 0 0,-2 2 0 16,-8-7 0-16,9 13 0 0,-2 0 0 0,0 0 0 15,0-1 0-15,1-1 0 0,0 1 0 0,-1 0 0 0,3 1 0 0,-1 0 0 16,-1 0 0-16,1 0 128 0,-1 0-128 16,1 0 0-16,-2 0 0 0,1-1 0 15,0 0 0-15,0 1 0 0,0-3 0 0,-2 1 0 0,1-2 0 0,-1 0 0 16,1-1 0-16,-7-8 0 0,8 9 0 0,1-1 0 15,0-3 0-15,0-1 128 0,0 0-128 0,2-2 128 16,-1-2-128-16,2-4 128 0,2 2-128 0,0-5 144 16,2 1-144-16,1-2 160 0,1-1-32 0,2 0 0 15,-2-1 0-15,2 1 0 0,0 0-128 0,0-4-176 16,-3 0 48-16,-1 3 0 16,1-3-1488-16,0-2-304 0,-1 1-48 0</inkml:trace>
  <inkml:trace contextRef="#ctx0" brushRef="#br3" timeOffset="171368.86">26196 17584 5519 0,'-12'8'240'0,"3"-3"64"0,-3 1-304 0,0-2 0 0,1 0 0 0,-1 1 0 15,1 2 4672-15,1-2 864 0,0-2 176 0,0 1 48 16,1 1-4608-16,9-5-928 0,-9-3-224 0,9 3 0 16,0 0 128-16,0 0-128 0,-8-1 176 0,8 1-176 15,0 0 896-15,0 0 64 0,-4-3 0 0,4 3 16 16,-2-6 320-16,2 6 64 0,0 0 16 0,0 0 0 16,0 0-592-16,0 0-112 0,14 0-32 0,0-3 0 0,-2 2-256 0,1 0-48 15,0-1-16-15,0 2 0 0,0-1-48 0,0 0-16 16,0-1 0-16,0 0 0 0,1-1 0 0,-1 1-16 15,-2-2 0-15,1 0 0 0,0 0 144 0,1 0 48 16,0 1 0-16,0-4 0 0,0-3-80 0,1 4-16 16,-2-3 0-16,1 0 0 0,0-2-128 0,0 1-16 15,1-1-16-15,1 0 0 0,-1-2-176 0,0 1 160 16,-1-4-160-16,-1 2 160 0,0 1-160 0,0-3 192 16,-1 2-192-16,1-3 192 0,0 1-64 0,0 1-128 15,1-2 192-15,-2 0-64 0,0 0 32 0,-2 0 0 16,-1 0 0-16,0 1 0 0,1-1-160 0,-1 0 0 15,-2 0 0-15,2 0 128 0,0 3 32 0,0 0 0 0,-1-3 0 16,1 0 0-16,-1-1-32 0,-1-1-128 0,1 1 192 0,1-1-64 16,-1-4 0-16,2 1 0 0,1 0 0 0,-1 1 0 15,0-4-128-15,0 3 0 0,0 3 0 0,0-3 0 16,0 1 0-16,0 1 0 0,-2 3 0 0,1-2 0 16,2 2 0-16,-2-2 0 0,-1 2 0 0,-1 3 0 15,2 0 0-15,-2-1 0 0,-2 1 0 0,2 0 0 16,-1-1 0-16,0 1 0 0,0 1 0 0,-1 0 0 15,-1-1 0-15,1 1 0 0,0 0 128 0,-1 0-128 16,1-2 0-16,0 1 0 0,2-2 0 0,-1 2 0 16,-1 0 0-16,1 0 0 0,0 1 0 0,-1 3 0 15,0-3 0-15,0 3 0 0,0-2 0 0,0 1 0 16,-2 0 0-16,1 2 0 0,-2-1 0 0,2 1 0 16,-1 0 0-16,-2 9 0 0,0 0 0 0,3-9 0 15,0 0 0-15,-3 9 0 0,1-9 0 0,-1 9 0 0,1-8 0 0,-1 8 0 16,4-8 0-16,-4 8 0 0,0 0-128 0,0 0 128 15,3-8 0-15,-3 8 0 0,0 0 0 0,0 0 0 16,0 0 0-16,2-8 0 0,-2 8 0 0,0 0 0 16,0 0 0-16,0 0 0 0,0 0 0 0,0 0 0 15,0 0 0-15,0 0 0 0,0 0-128 0,0 0 128 16,0 0 0-16,0 0 0 0,0 0 0 0,0 0 0 16,0 0 0-16,4 12 0 0,-1-1-144 0,-1-1 144 15,-2-10 0-15,2 16 0 0,-1-1 0 0,-1 1-128 16,0-2 128-16,1 3 0 0,-1 0 0 0,0 2 0 15,0-3-128-15,2 4 128 0,2 0 0 0,-2-2 0 16,-1 0 0-16,1 2 0 0,-1-1 0 0,2 2 0 16,-1-1 0-16,0 0 0 0,-1 3 0 0,0 0 0 0,1-3 0 0,0 3 0 15,-2-2 0-15,1 4 0 0,1 0 0 0,-1 1 0 16,0 0 0-16,1 1 0 0,-1 0 0 0,2-1 0 16,0-2 0-16,1-1 0 0,-1 2 0 0,1 0 0 15,0 0 0-15,0-4 0 0,-2-1 0 0,2 1 0 16,0-1 0-16,1 1 0 0,-1-6 0 0,3 4 0 15,-2-2 0-15,2 0 0 0,-1-3 0 0,1 0 0 16,-1 1 0-16,2-1 0 0,1 0 0 0,-1 1 0 16,0-2 0-16,0 0 0 0,-1-3 0 0,0 2 0 15,2 0 0-15,1-1 128 0,1 0-128 0,-1 0 0 16,1 1 128-16,-1-1-128 0,-1-2 0 0,2 0 0 16,-2-1 0-16,0 1 0 0,0 0 0 0,-1-1 0 0,-8-8 0 0,10 9 0 15,-1-1 0-15,-1-2 0 0,1-1 0 16,-9-5 0-16,11 7 0 0,-2-2 0 0,-9-5 128 0,12 5-128 15,-2-2 0-15,-10-3 0 0,12 4 128 0,-2-2-128 16,1-2 0-16,-1 0 0 0,1 0 192 0,-11 0-48 16,10-1-16-16,-1 0 0 0,-9 1-128 0,11-4 0 15,-11 4 0-15,9-4 0 0,-9 4 128 0,7-5-128 16,-7 5 128-16,8-7-128 0,-8 7 208 0,6-10-32 16,-6 10-16-16,3-11 0 0,-3 11 16 0,3-11 0 15,-3 0 0-15,0-2 0 0,1 3 16 0,-1-3 0 16,0 1 0-16,0-1 0 0,0-4-48 0,0 0 0 15,0-1 0-15,-1 1 0 0,0-3-144 0,1 1 192 16,-2-1-192-16,1-1 192 0,0-1-192 0,0 0 0 0,-2 1 0 16,2-1 128-16,-2 1-128 0,2-2 0 0,-2-1 0 0,2 1 0 15,-1-1 0-15,1 2 128 0,1-1-128 0,0-1 0 16,0-1 0-16,0 2 0 0,0 2 0 0,3-2 0 16,-1-3 0-16,0 2 0 0,-1 1 0 0,2 3 0 15,1-2 0-15,-2 2 0 0,1 3 0 0,-1-1 0 16,1-1 0-16,0 0 0 0,0 1 0 0,3 0 0 15,-1 0 0-15,0-1 0 0,0 1 0 0,1 0 0 16,-1-3 0-16,0 1 0 0,1 0 0 0,1 0 0 16,0-2-128-16,0 1 128 0,0 0 0 0,1 0 0 15,1-1 0-15,0 3 0 0,-1 0-144 0,-2 5 144 16,1-2 0-16,-1 3-192 0,0 3 192 0,0 1-160 16,-1 0-16-16,-5 9 0 0,8-7 0 0,-8 7 0 15,7-6-272-15,-7 6-64 0,10-3-16 0,-10 3 0 16,12-4-480-16,-2 3-80 0,2 1-32 0,-2 2 0 15,-10-2-1552-15,15 4-304 0,-1 0-64 0,0 0-16 16,1-1-96-16,0-2-32 0,1-1 0 0,0-1 0 0</inkml:trace>
  <inkml:trace contextRef="#ctx0" brushRef="#br3" timeOffset="171819.46">28167 15975 8287 0,'0'0'736'0,"0"0"-592"0,0 0-144 0,0 0 0 16,0 0 4160-16,0 0 816 0,0 0 144 0,0 0 48 15,0-9-4000-15,0 9-784 0,0 0-176 0,0 0-16 16,0 0 160-16,0 0 32 0,0 0 16 0,0 0 0 16,0 0 336-16,0 0 64 0,-9 1 16 0,1 6 0 15,0 2 112-15,0 1 32 0,0 3 0 0,2 3 0 16,-2 2-144-16,0 4-32 0,-1-1 0 0,1 4 0 16,0 2-272-16,-1 2-64 0,-2 0-16 0,0 3 0 15,-1 2-240-15,2 5-32 0,0 3-16 0,-2 2 0 0,0 3-144 16,0-1 0-16,1-2 0 0,-2 1 0 15,-2-2 192-15,2 0-32 0,-1 0-16 0,2 1 0 0,0 2 16 0,1 1 0 16,-1 0 0-16,2-2 0 0,3-1 32 0,-1-2 0 16,-1-4 0-16,1-3 0 0,4-2 0 0,3-2 0 15,1-1 0-15,4-1 0 0,1-2-64 0,2-2 0 16,-1 0 0-16,3-2 0 0,2-1-128 0,0-1-176 16,3-3 48-16,2 3 0 15,4 0-1152-15,0-3-208 0,0-1-48 0,1-2-16 16,0-4 80-16,-3 0 32 0,-1-3 0 0</inkml:trace>
  <inkml:trace contextRef="#ctx0" brushRef="#br3" timeOffset="172419.97">28581 16483 21183 0,'0'0'1888'0,"-9"0"-1504"0,0-2-384 0,-1 1 0 16,-1 1 2720-16,2 0 480 0,-1 0 80 0,1 1 32 0,1 0-2016 0,0 2-400 15,0 2-64-15,2 2-32 0,-2-1-272 0,-1 4-48 16,1 4-16-16,-1 0 0 0,0 5-464 0,-1 5 128 16,1 1-128-16,-1 2 0 0,-3 2 0 0,-1 5 176 15,-1-1-176-15,2 7 160 0,0-1-160 0,1 2 0 16,1 1 144-16,0-3-144 0,2-2 0 0,4-3 0 16,1-3 0-16,3-2 0 0,1-3 128 0,2-5-128 15,3-2 128-15,3-2-128 0,0-1 192 0,4-6-16 16,1 1-16-16,1-2 0 0,1 0-160 0,3-3 0 15,1 0 0-15,2-3 0 0,1 1-128 0,1-2 128 16,-1-4 0-16,0 0 0 0,-1-2 0 0,-2 1 0 16,-2-3 0-16,-1-1 0 0,-2-1 0 0,1-1 0 0,-2 0 0 15,-2-1 128-15,0-3 128 0,-1-2 32 0,1 0 0 0,-1-5 0 16,-2 3 160-16,0-5 16 0,0-3 16 16,-1-1 0-16,1-2 32 0,-1-4 16 0,-1-2 0 0,-1-1 0 15,1-1-240-15,-5-1-48 0,0 1-16 0,-1 2 0 16,-1 1-96-16,-3-1-128 0,-2 4 176 0,-1 2-176 15,1 1 192-15,-2 1-64 0,-3 0 0 0,1 4-128 16,-1 3 336-16,1 0-32 0,0 2-16 0,-1 3 0 16,-1 1-288-16,2-3 0 0,0 5 0 0,0 0 0 15,0 1 0-15,1 2-256 0,1 3 32 0,1 0 0 32,7 5-544-32,-7-4-96 0,7 4-32 0,0 0 0 0,0 0-2816 15,0 0-560-15</inkml:trace>
  <inkml:trace contextRef="#ctx0" brushRef="#br3" timeOffset="172837.69">29030 17185 21183 0,'-9'-3'1888'0,"1"2"-1504"0,1 1-384 0,7 0 0 15,-6 1 3584-15,6-1 656 0,0 0 128 0,0 0 32 16,0 0-3632-16,0 0-768 0,0 0 0 0,0 0-192 15,13 12 192-15,-1 0 0 0,1-1 144 0,-2 3-144 16,0 0 0-16,-2 0 128 0,0 2-128 0,0 1 0 16,0-3 352-16,-2 4 32 0,-1 1 0 0,2 3 0 15,-1-1 176-15,2 9 32 0,1 7 16 0,-1-1 0 16,-1-4-784-16,-3-3-144 0,1-4-48 0,-4-3 0 16,1-1 656-16,-3-2 128 0,0-2 32 0,-1-1 0 15,-2 0-320-15,0-3-128 0,1-2 0 0,-2 1 128 16,-1 1-368-16,-1 1-80 0,3-6 0 0,-4 0-16 15,-1 0-1584-15,2 0-304 0,-3-3-64 0</inkml:trace>
  <inkml:trace contextRef="#ctx0" brushRef="#br3" timeOffset="177389.84">29782 16799 23039 0,'0'0'1024'0,"0"0"192"0,0 0-960 0,0 0-256 16,0 0 0-16,9-9 0 0,0-2 0 0,2 4 0 15,-1-4 0-15,-1 3 0 0,-1 2 0 0,-8 6-128 16,11-5 128-16,-11 5-208 0,0 0 400 0,0 0 96 16,0 0 16-16,0 0 0 0,0 0 1088 0,0 0 208 0,0 0 64 0,-4 11 0 15,-2 1-192-15,1-3-48 0,0 4 0 0,0 3 0 16,-2 0-784-16,3 2-176 0,-1 0-16 0,1 3-16 16,0 4-288-16,-1-2-144 0,3 2 160 0,-1 1-160 15,0 3 0-15,1-1 0 0,-1 0 0 0,2-1 0 16,-2 0 0-16,1 0 0 0,-1-1 0 0,0-2 0 15,-1-1 0-15,1-1 0 0,-1 0 0 0,0-1 0 16,1-3 0-16,-1 0 0 0,2-5-208 0,-1 0 64 31,0-2-368-31,3-11-64 0,-1 8 0 0,1-8-16 16,0 0-1648-16,0 0-320 0,0 0-64 0</inkml:trace>
  <inkml:trace contextRef="#ctx0" brushRef="#br3" timeOffset="177939.98">29545 16846 17791 0,'0'0'784'0,"0"0"176"0,0 0-768 0,0 0-192 15,0 0 0-15,0 0 0 0,0 0 1152 0,0 0 192 16,0 0 32-16,0 0 16 0,0 0 192 0,0 0 32 16,0 0 16-16,0 0 0 0,0 0-288 0,0 0-64 0,0 0-16 0,0 0 0 15,6-9-240-15,0 2-64 16,-6 7 0-16,6-8 0 0,1 2-288 0,-7 6-64 0,7-8-16 0,1 0 0 16,1 3-240-16,1 0-48 0,-3 0-16 0,2-2 0 15,1-2-96-15,-1 1 0 0,0 0-16 0,0-1 0 16,-1 0-48-16,0-1-128 0,-1 1 192 0,0-1-64 15,-1 3-128-15,1-5 0 0,-7 12 144 0,7-9-144 16,-1 1 0-16,-6 8 0 0,0 0 0 0,7-7 128 16,-7 7-128-16,0 0 0 0,0 0 0 0,0 0 128 15,0 0-128-15,13 6 0 0,-13-6 0 0,10 10 0 16,-3 4 0-16,0 1 0 0,0-2 0 0,-2 1-128 16,0-1 128-16,1 0 0 0,-4 0 0 0,3 0 0 15,-1-2 0-15,1 2 0 0,-1-2 0 0,-1 1 0 16,-3-12 0-16,5 13 0 0,0-1 0 0,-5-12 128 0,0 0-128 0,8 10 0 15,-8-10 128-15,0 0-128 16,11 12 0-16,-11-12 0 0,13 7 0 0,0-3 0 0,0-1 0 0,0-1 0 16,0-2-192-16,0 0 64 0,1-2-32 0,1 1 0 15,-1-3 0-15,3 2 0 0,1-5-160 0,0 5-48 16,-2-2 0-16,4-2 0 16,-2-1-256-16,-1-3-48 0,-2 3-16 0,2-4 0 15,-2 2-1200-15,-2 0-240 0,1-1-48 0,-2 0-11920 0</inkml:trace>
  <inkml:trace contextRef="#ctx0" brushRef="#br3" timeOffset="178424.54">30225 16476 11967 0,'0'0'1072'0,"0"0"-864"0,0 0-208 0,0 0 0 15,-5-8 2816-15,5 8 528 0,0 0 112 0,-2-8 0 16,2 8-1360-16,0-10-288 0,1 0-48 0,-1 10-16 16,4-10-656-16,0 1-128 0,0 0-16 0,2 1-16 15,1 0-560-15,-1-1-112 0,-1 0-32 0,2-2 0 16,1 2-224-16,-2 3 176 0,2-1-176 0,0 2 160 15,0 0-160-15,-8 5 0 0,9-5 144 0,-9 5-144 16,0 0 0-16,0 0 144 0,0 0-144 0,0 0 0 0,0 0 256 0,0 0-64 16,0 0-16-16,0 0 0 0,9 10 48 0,-9-10 16 15,4 16 0-15,0-2 0 0,-3 0-96 0,-1-1-16 16,0 0 0-16,-3 2 0 0,2-1-128 0,0 1 0 16,-2-2 0-16,1 1 0 0,-1 2 0 0,0-1 0 15,0 1 0-15,-1 2 0 0,-2-1-240 0,2-1 80 16,2-2 16-16,-1 0 0 0,1 1 144 0,0 0 0 15,1-2 0-15,1 0 0 0,0 0 0 0,1-1 0 16,2-1-144-16,1-1 144 0,0 2-176 0,1-3 48 16,0-1 0-16,2-2 0 0,1-1-160 0,1-1-32 15,0-1 0-15,3-3 0 16,-12 0-464-16,14-3-112 0,2 1 0 0,0-2-16 16,1-1-2224-16,2-2-448 0,5-3-96 0,3 1-16 0</inkml:trace>
  <inkml:trace contextRef="#ctx0" brushRef="#br3" timeOffset="178991.94">30392 15965 14735 0,'-15'2'640'0,"4"1"160"0,-1-1-640 0,1 1-160 16,0 1 0-16,2 0 0 0,9-4 2624 0,-6 6 480 15,6-6 96-15,0 0 32 0,0 0-2288 0,0 0-464 16,0 0-96-16,4 11 0 0,-4-11 160 0,7 8 32 16,-7-8 16-16,11 6 0 0,1 1 464 0,-2-1 96 15,-10-6 0-15,14 12 16 0,1 1-320 0,-1-3-64 16,-1 1-16-16,3 1 0 0,2-1-224 0,-1 2-48 0,0 0-16 0,1 2 0 16,2 0-240-16,0 2-48 15,3 0-16-15,-1 1 0 0,0 1-176 0,0-1 192 0,-1 0-192 0,1 3 192 16,2 3-64-16,-2-1-128 0,0 1 192 0,0 0-64 15,2 2 112-15,-1 0 16 0,1 1 0 0,-1 2 0 16,0 5-64-16,1 4 0 0,1 5 0 0,-1 2 0 16,-1-1-192-16,-5 1 0 0,-4-3 0 0,-2 1 0 15,-2 2 128-15,-3-2 48 0,-3-3 0 0,0-1 0 16,0-2 16-16,0 2 16 0,-3 2 0 0,-1 4 0 16,0 3-208-16,0-4 0 0,-1-3-192 0,1-3 192 15,-4-2-144-15,-2-1 144 0,-1-1 0 0,-4-1-144 16,-1-1 144-16,-2-2 192 0,-3 2-32 0,-1-1-16 15,-2-1-144-15,2 0 192 0,1-4-192 0,0 1 192 16,0-1-448-16,3-5-96 0,2-1-16 0,0-5 0 16,2 0-2384-16,2-6-464 0</inkml:trace>
  <inkml:trace contextRef="#ctx0" brushRef="#br4" timeOffset="193067.37">5740 16500 13823 0,'0'0'1216'0,"0"0"-960"16,0 0-256-16,0 0 0 0,0 0 2528 0,0 0 464 16,-5-3 80-16,5 3 32 0,0 0-1440 0,0 0-304 15,-6-6-48-15,6 6-16 0,0 0 112 0,0 0 0 16,0 0 16-16,0 0 0 0,0 0-592 0,0 0-128 16,0 0-32-16,0 0 0 0,-3 12 16 0,0 0 0 15,1-2 0-15,0 5 0 0,2 3-256 0,2 3-48 16,-1 2-16-16,-1 2 0 0,-1 1-160 0,1 1-16 15,1 2-16-15,-1 1 0 0,-1 0-176 0,1 3 0 16,0 6 0-16,0 1 128 0,0-1-128 0,0 2 0 16,0-5 0-16,-2 3 0 0,0 0 0 0,-1 2 0 0,1-5 0 0,0-2 128 15,0-3-128-15,-2 1-224 0,-1-5 48 0,1-1 16 32,1-2-384-32,-1-2-80 0,-1-1-16 0,0-2 0 15,-1 1-256-15,1-2-48 0,1-2-16 0,0-3 0 16,1-4-976-16,3-9-208 0,0 0-32 0,0 0-7040 0,0 0-1408 0</inkml:trace>
  <inkml:trace contextRef="#ctx0" brushRef="#br4" timeOffset="193768">5674 16206 20271 0,'0'0'896'0,"0"0"192"0,0 0-880 0,0 0-208 0,-4-8 0 16,4 8 0-16,-1-9 1808 0,1 9 320 0,0 0 64 0,3-8 16 15,-3 8-736-15,0 0-160 16,4-8-32-16,-4 8 0 0,0 0 64 0,6-8 0 0,-1 2 0 0,-5 6 0 16,8-7-416-16,-1 1-80 0,0-3-16 0,1 1 0 15,-2 1-384-15,3 0-64 0,2-3-32 0,-1-1 0 16,2 0-176-16,1 0-48 0,1-5 0 0,3 2 0 15,3 0-128-15,1 1 0 0,1 0 0 0,1 0 128 16,1 0-128-16,-2 3 0 0,0 3 0 0,3 1 0 16,0 2 0-16,0 3 0 0,-1 2-144 0,2 3 144 15,0 0 0-15,2 2-128 0,-1 2 128 0,1 1 0 16,-2 3 0-16,1 2-128 0,0 2 128 0,-1 1 0 16,-1 0 0-16,0 0 0 0,-3-3-128 0,2 2 128 15,-5-1 0-15,-1 1 0 0,-1-2 0 0,-2 1 0 16,-2-2 0-16,0 2 0 0,-3 0 0 0,-1 0 0 0,-1 1 0 0,-1 1 0 15,-3 0 0-15,0 3 0 16,-1 0 0-16,0 3 0 0,-3 0 0 0,-1 2 0 0,-2 0 0 0,-2-2 128 16,-4 1-128-16,0-4 0 0,0 4 192 0,-3 1-16 15,-1-2 0-15,-2 1 0 0,-4-1-176 0,-1-2 0 16,1 0 0-16,-2-3-176 0,-3-4 176 0,1 1 0 16,1-1 0-16,1-1 0 0,0-1 0 0,2-1 0 15,-1-1 0-15,0-4 0 0,1-1 0 0,1 1 0 16,-3 0 128-16,1-5-128 0,-1-1 0 0,2-1 0 15,-2 1 0-15,1-3 0 0,2 0-256 0,1-3 48 16,-1 0 0-16,2 1 0 16,1-2-304-16,2 2-64 0,-2-2-16 0,1 1 0 15,1-1-1168-15,2 2-224 0,11 5-64 0,0 0-13568 0</inkml:trace>
  <inkml:trace contextRef="#ctx0" brushRef="#br4" timeOffset="194620.04">7303 15291 3679 0,'0'0'160'0,"0"0"32"16,0 0-192-16,7-7 0 0,-7 7 0 0,6-6 0 0,-6 6 3680 0,7-8 688 15,-7 8 144-15,5-7 32 0,-5 7-2928 0,5-6-576 16,-5 6-112-16,7-7-32 16,-7 7 144-16,0 0 32 0,6-6 0 0,-6 6 0 0,7-7-208 0,-7 7-32 15,0 0-16-15,0 0 0 0,0 0-144 0,0 0-32 16,0 0 0-16,0 0 0 0,0 0 64 0,0 0 16 16,0 0 0-16,-8 11 0 0,-1 0-224 0,-1 5-48 15,-3 2-16-15,-2 3 0 0,-2 3-128 0,0-1-32 16,-2 3 0-16,1 1 0 0,-2 5 32 0,2-2 0 15,-1 1 0-15,2 3 0 0,2 0 0 0,1 4 0 16,-2 2 0-16,2 4 0 0,-1 5-80 0,2 1-16 16,1 5 0-16,2 1 0 0,0 0-16 0,-1 0 0 15,1-5 0-15,1 0 0 0,-1-1-32 0,3 0-16 0,0 0 0 16,1 1 0-16,0 1-144 0,4-2 0 0,0-2 0 16,2-4 128-16,2-4-128 0,0 0 0 0,4-1 0 15,0-4 128-15,1 0-128 0,0-2 0 0,3-3 0 0,0 0 0 16,3-2 0-16,-1 1-224 0,0-3 32 0,2-4 0 31,0 0-640-31,1-2-128 0,0 0-32 0,3-5 0 16,2 0-1936-16,0-2-384 0,-1-3-80 0,3-2-9936 0</inkml:trace>
  <inkml:trace contextRef="#ctx0" brushRef="#br4" timeOffset="195244.54">7490 16189 3679 0,'0'0'320'0,"0"0"-320"0,0 0 0 0,0 0 0 15,-7-7 2432-15,7 7 400 0,-9-4 96 0,9 4 16 16,0 0-1456-16,0 0-272 0,0 0-64 0,0 0-16 0,0 0 208 0,0 0 64 16,0 0 0-16,0 0 0 0,0 0 96 0,0 0 32 15,0 0 0-15,8 8 0 0,1 3-256 0,2-1-64 16,-2 1 0-16,1 2 0 0,1 0-224 0,2 4-48 16,-2 3-16-16,4 4 0 0,-1 3-448 0,3 5-96 15,1 0 0-15,-1 2-16 0,1-1-368 0,1 1 144 16,-1-4-144-16,-1-1 0 0,0-1 144 0,0-3-144 15,-2-3 0-15,1-1 144 0,0-2-384 0,-2-1-80 16,-1-2 0-16,0-5-16 16,1-1-608-16,0-1-112 0,0-1-32 0,-2 0-9264 15,-1-4-1856-15</inkml:trace>
  <inkml:trace contextRef="#ctx0" brushRef="#br4" timeOffset="195603.66">8203 16221 23263 0,'0'0'1024'0,"0"0"224"0,0 0-992 0,0 0-256 0,0 0 0 0,0 0 0 15,0 0 448-15,0 0 64 0,0 0 0 0,0 0 0 16,-9 7 352-16,2-1 80 0,1 0 16 0,-1 3 0 15,1 1 320-15,-1 3 80 0,1 2 16 0,-1 5 0 16,-2 3-432-16,1 3-96 0,0 5-16 0,1 0 0 16,-2 2 80-16,-1 3 16 0,0 1 0 0,0-1 0 0,-2 1-384 0,0-2-80 15,0 0-16-15,-1-1 0 0,-1 0-304 16,-2 0-144-16,-2 5 128 0,2-1-128 0,-1 4 128 0,1-2-128 16,-4 0 0-16,2 2 128 0,1 1-128 0,0-4 0 15,0-3-192-15,0-4 192 16,1-1-640-16,2-3-16 0,0-3 0 0,2-2 0 15,4-5-208-15,2-2-32 0,2-2-16 0,2-5 0 16,2-9-2592-16,0 0-512 0</inkml:trace>
  <inkml:trace contextRef="#ctx0" brushRef="#br4" timeOffset="198621.83">8711 15472 18431 0,'0'0'1632'0,"-3"-7"-1312"0,3 7-320 0,0 0 0 16,0 0 2912-16,0 0 512 0,0 0 96 0,0 0 32 15,0 0-1744-15,0 0-336 0,7 19-80 0,1 0-16 16,0 1-240-16,1-1-48 0,0 3-16 0,0 3 0 16,0 3-208-16,2 0-32 0,-2 1-16 0,-1 5 0 15,-2 4-208-15,-2 3-32 0,-4 4-16 0,2-1 0 16,-2 3-336-16,0 1-64 0,0 2-16 0,-2-1 0 16,-2 1-144-16,-1 2 0 0,-1 0 0 0,0 1 128 0,0 2-128 15,2-3 0-15,0 2 0 0,0-5 0 0,2 0 0 0,-1-2 0 16,0-4 0-16,3-2 0 0,2 0-240 0,-2-5 32 15,0-2 0-15,2-4 0 16,2 0-432-16,1-3-96 0,3 0-16 0,1-5 0 16,-1-4-2288-16,3-4-464 0,0-3-80 0</inkml:trace>
  <inkml:trace contextRef="#ctx0" brushRef="#br4" timeOffset="199275.89">10054 16206 18879 0,'0'0'832'0,"0"0"192"0,0 0-832 0,7-8-192 16,1 1 0-16,-8 7 0 0,6-6 768 0,-6 6 128 15,5-9 0-15,-5 9 16 0,0 0 272 0,3-8 48 16,-3 8 16-16,0-8 0 0,0 8 80 0,0 0 16 16,-3-5 0-16,3 5 0 0,-4-9-112 0,-1 5-16 15,1-1 0-15,4 5 0 0,-6 1-192 0,-1 3-64 0,-1 2 0 0,1 5 0 16,-1 3-384-16,-1 1-96 0,-2 0-16 0,-2 5 0 16,1 3-272-16,-1 3-48 0,-2 0-16 0,-2 3 0 15,-3 1 0-15,1 1 0 0,-1-1 0 0,1 2 0 16,-1-1 80-16,2 0 16 0,0-1 0 0,-1 0 0 15,2 0 0-15,-1 0 0 0,0-4 0 0,1-1 0 16,1-3-96-16,3-2 0 0,1-3-128 0,2-6 192 31,6 1-496-31,4-12-96 0,-1 8-32 0,1-8 0 16,0 0-1744-16,0 0-368 0,0 0-64 0</inkml:trace>
  <inkml:trace contextRef="#ctx0" brushRef="#br4" timeOffset="199539.55">9668 16223 17503 0,'0'0'1552'0,"0"0"-1232"16,0 0-320-16,0 0 0 0,0 0 3072 0,0 0 544 16,-2-4 112-16,2 4 32 0,0 0-2160 0,0 0-416 15,15 17-96-15,0-2 0 0,-2 2 256 0,1 3 64 16,-1 6 16-16,2 0 0 0,0 1-304 0,3 3-64 15,1 0-16-15,2-1 0 0,-1 2-480 0,4-1-112 16,1-1 0-16,1-4-16 0,-3-3-304 0,2 1-128 16,-2-2 128-16,-2 0-128 0,-1-1 0 0,-1-2 0 15,-2-1 0-15,0-1 0 16,0-2-640-16,1 0 0 0,1 1 0 0,-1-5 0 16,-4 2-2368-16,1-3-464 0,-2-1-112 0</inkml:trace>
  <inkml:trace contextRef="#ctx0" brushRef="#br4" timeOffset="201473.81">4532 15411 11967 0,'0'0'1072'0,"0"0"-864"0,-9-7-208 0,2 2 0 0,7 5 3984 0,0 0 752 16,-5-7 160-16,5 7 32 0,0 0-3104 0,0 0-608 15,0 0-128-15,0 0-32 0,0 0-32 0,0 0 0 16,-4 11 0-16,1 2 0 0,2 4 0 0,0 4 0 15,-1 1 0-15,2 5 0 0,-1 3-208 0,1 5-48 16,-1 4-16-16,0 7 0 0,-1 6-144 0,0 7-32 16,-2 1 0-16,0 4 0 0,-3 1-272 0,1-5-64 15,1-3-16-15,-1-1 0 0,0 0-32 0,-1-1-16 16,-2-3 0-16,3-1 0 0,0-3-176 0,1-1 128 16,0-1-128-16,0-6 128 0,0-5-128 0,1-2-256 15,0-8 64-15,2-3 16 16,0 0-544-16,2-4-112 0,1-1-32 0,3-4 0 15,-1-3-1760-15,1-5-368 0,-4-5-64 0,0 0-16 16,9-5-384-16,-1-2-96 0</inkml:trace>
  <inkml:trace contextRef="#ctx0" brushRef="#br4" timeOffset="201807.11">4789 15362 11967 0,'0'0'1072'0,"0"0"-864"0,-2-9-208 0,2 9 0 0,0 0 3680 16,0 0 688-16,0 0 144 0,0 0 32 0,0 0-2816 0,0 0-576 16,0 0-96-16,0 0-32 0,0 0-112 0,5 16-16 15,2 5-16-15,-2 3 0 0,-1 8 80 0,0 0 0 16,0 4 16-16,-1 5 0 0,3 2-176 0,-2 2-32 15,-3 4-16-15,2 5 0 0,-1 2-384 0,4 2-80 16,-4 0-16-16,2-4 0 0,1 0-144 0,-2-5-128 16,-3-3 192-16,-1-2-192 0,-2-1 0 0,1-2 0 15,-1-1 0-15,-1-1 0 16,-3 0-304-16,6-1-160 0,2-1-48 0,-1-5 0 16,-1-3-1600-16,-1-4-336 0,-1-3-64 0,2-5-8096 15,-3-1-1616-15</inkml:trace>
  <inkml:trace contextRef="#ctx0" brushRef="#br4" timeOffset="202160.34">4101 15563 15663 0,'-9'-8'1392'0,"4"2"-1120"0,-1-1-272 0,2 1 0 15,0 0 2608-15,4 6 464 0,-3-9 80 0,2 3 32 16,1-1-1616-16,0 7-320 0,0 0-64 0,0 0-16 0,9-9 112 0,0 4 0 16,-9 5 16-16,14-5 0 0,3-4-256 0,8 5-48 15,8 0-16-15,-2-1 0 0,-2-6-304 0,-2-2-64 16,1-5-16-16,2-4 0 0,1-3-160 0,5 1-48 15,9 2 0-15,3 1 0 0,7-1-208 0,2 3-48 16,2-1-128-16,1 3 192 0,0-2-192 0,1 2 0 16,1 0 0-16,2 1 0 0,3 3 0 0,-3 0 0 15,1 3 0-15,-5-2 0 0,-4 1 0 0,-3 1-240 16,-4 0 48-16,-1-2 16 16,0 3-2384-16,2 0-496 0</inkml:trace>
  <inkml:trace contextRef="#ctx0" brushRef="#br4" timeOffset="203059.77">8397 15671 3679 0,'0'0'320'0,"0"0"-320"15,0 0 0-15,0 0 0 0,0 0 3392 0,0 0 624 16,0 0 112-16,0 0 32 0,0 0-2176 0,-9-2-448 16,1 0-64-16,8 2-32 0,-8-1-320 0,8 1-64 15,-7 3-16-15,7-3 0 0,-9 4-608 0,9-4-128 16,-10 6-32-16,4 1 0 0,6-7-144 0,-8 9-128 15,2 0 192-15,0 1-192 0,1-3 192 0,0 3-192 16,0 1 192-16,1-1-192 0,0 2 384 0,-1-2-48 16,1 1 0-16,1 0 0 0,1 1-336 0,-1 1 144 0,0 3-144 0,1-2 0 15,0 2 0-15,1-1 0 16,0 0 0-16,-1-2-144 16,2 0-304-16,2-3-64 0,-2-10-16 0,4 13 0 15,-4-13-592-15,6 7-112 0,-6-7-32 0,11 2-10128 0</inkml:trace>
  <inkml:trace contextRef="#ctx0" brushRef="#br4" timeOffset="203319.54">8358 15335 25791 0,'0'0'2304'0,"0"0"-1856"16,0 0-448-16,0 0 0 0,0 0 2144 0,0 0 336 15,0 0 64-15,0 0 16 0,0 0-2016 0,0 0-400 16,0 0-144-16,0 0 0 0,0 0 0 0,0 0 0 16,0 0 0-16,0 0 0 15,0 0-736-15,0 0-160 0,0 0-16 0,11 3-8928 16,-11-3-1776-16</inkml:trace>
  <inkml:trace contextRef="#ctx0" brushRef="#br4" timeOffset="203976.07">10267 15708 25503 0,'0'0'1136'0,"0"0"224"0,0 0-1088 0,0 0-272 15,0 0 0-15,0 0 0 0,0 0 1264 0,0 0 192 16,0 0 32-16,0 0 16 0,0 0-608 0,0 0-128 0,0 0-32 0,0 0 0 16,0 0-320-16,0 0-64 0,-5 10-16 0,-1 2 0 15,1 0-208-15,-1 3-128 0,-1 0 160 0,1 2-160 16,0 1 0-16,0 0 0 0,1 3 0 0,1 0 0 16,-1-2 0-16,1-2 0 0,0 3 0 0,2-3 0 15,1 0 0-15,1 0 0 0,3-2 0 0,-2 0 0 16,-1-2 0-16,3-2-192 0,1 0 192 0,-4-11-160 15,3 6-1504-15,-3-6-288 0,11 4-64 0,-1-4-7008 16,-10 0-1408-16</inkml:trace>
  <inkml:trace contextRef="#ctx0" brushRef="#br4" timeOffset="204246.37">10153 15446 3679 0,'0'0'320'0,"0"0"-320"16,0 0 0-16,0 0 0 0,0 0 4544 0,0 0 848 15,0 0 176-15,0 0 16 0,0 0-3312 0,0 0-672 16,0 0-128-16,0 0-16 0,0 0 80 0,-6 2 0 15,6-2 16-15,-7 7 0 0,7-7-640 0,0 0-128 16,0 0-16-16,-2 10-16 0,2-10-624 0,0 11-128 16,0-11 0-16,0 0 0 15,0 0-2048-15,0 0-368 0,0 0-64 0</inkml:trace>
  <inkml:trace contextRef="#ctx0" brushRef="#br4" timeOffset="207279.17">11365 15768 14735 0,'0'0'640'0,"0"0"160"0,0 0-640 0,0 0-160 15,1-9 0-15,-1 9 0 0,2-8 1504 0,-2 8 272 16,-1-12 48-16,1 4 16 0,0 8-240 0,0 0-64 16,0-9 0-16,0 9 0 0,-1-8-80 0,1 8-32 15,-1-6 0-15,1 6 0 0,-3-8-96 0,0 3-32 16,3 5 0-16,0 0 0 0,0 0-416 0,-5-3-96 16,-3 1-16-16,8 2 0 0,-8 2-256 0,1 2-64 15,-1 3-16-15,-1-1 0 0,1 2-96 0,-1 2-16 16,0 2 0-16,1 0 0 0,-1 2 64 0,1 4 0 0,-1 1 0 0,-2 3 0 15,3 3-64-15,-1-1-16 0,-1 2 0 0,1 3 0 16,1 2-64-16,1-3-16 0,1 2 0 0,1 1 0 16,1 2-224-16,0-1 0 0,-1 3 0 0,1-1 0 15,1 3 0-15,-1 2 0 0,0 1 0 0,2 2 0 16,0 1 0-16,1 0 0 0,0-2 0 0,2-2 144 16,3-4-144-16,1-4 0 0,0-3 0 0,3-2 0 0,1-7 0 0,3 1 0 15,1 1 0-15,0-8 0 0,-1-2 0 0,0 0 0 16,1-3 0-16,2-1 0 0,0-1 0 0,0-4 0 15,1 0 0-15,0-1 0 0,-2-4 0 0,3 1 0 16,-1-5 0-16,-1 1 0 0,1-4 0 0,2-1 0 16,0-5 0-16,1-1 128 0,-1-2 48 0,0 0 0 15,2-2 0-15,-1-2 0 0,-1 0-48 0,1-6-128 16,-5-2 192-16,0-5-64 0,-2 0 16 0,-1-2 0 16,-4-1 0-16,0-1 0 0,-1-1-144 0,-2 1 192 15,-2-2-192-15,-1 3 192 0,-1 0-192 0,-1-2 0 16,-2 1 0-16,0-2 128 0,-2 4-128 0,1-1 0 15,-1 1 0-15,0 3 0 0,-2 0 0 0,1 4 0 16,-2 2 0-16,0 4 0 0,-1 3-320 0,0 4 64 16,0 4 16-16,1 2 0 15,-1 3-272-15,0 5-64 0,9 4-16 0,-12-5 0 16,2 3-1280-16,-1 2-256 0,11 0-48 0,-12 7-9712 16,2 2-1936-16</inkml:trace>
  <inkml:trace contextRef="#ctx0" brushRef="#br4" timeOffset="207604.63">11282 16212 22799 0,'-11'6'1008'0,"11"-6"208"0,-9 5-960 0,1 0-256 16,-1 1 0-16,9-6 0 0,0 0 976 0,0 0 160 15,0 0 16-15,0 0 16 0,0 0 512 0,0 0 112 16,0 0 0-16,0 0 16 0,0 0-320 0,0 0-64 16,13 0-16-16,0 0 0 0,1 0-128 0,2 0-16 15,1 0-16-15,-3-2 0 0,0 1-672 0,1-1-128 16,-1 2-16-16,2-1-16 0,-2 1-416 0,3 0 0 16,0-3 128-16,-2 2-128 0,1-2-272 0,0 0-96 15,1 0-16-15,1 0 0 16,0-1-432-16,-2 0-80 0,-2 2-32 0,1-1 0 15,-2 1-1376-15,-3-2-288 0,-10 4-48 0,8-7-7600 16,-8 7-1504-16</inkml:trace>
  <inkml:trace contextRef="#ctx0" brushRef="#br4" timeOffset="208011.03">10647 16838 5519 0,'0'0'240'0,"0"0"64"0,0 0-304 0,11-3 0 15,-11 3 0-15,12-3 0 0,-1 0 6336 0,-11 3 1216 16,15 1 256-16,-1 3 32 0,-1 1-5856 0,1 3-1152 16,-2 4-256-16,0 1-32 0,-2 0-224 0,1 3-32 15,-2 5-16-15,-3 2 0 0,-2 2-144 0,0 2-128 16,-1 2 144-16,-2 0-144 0,-2 0 0 0,-2 1 0 15,1-1 0-15,-2-1 0 0,0-4 0 0,0 2-160 16,-1-2 160-16,-1-2-192 0,1-4-64 0,0 1 0 16,-2-1-16-16,2-1 0 15,1-2-1872-15,0 0-368 0,-2-1-80 0</inkml:trace>
  <inkml:trace contextRef="#ctx0" brushRef="#br4" timeOffset="209278.92">11750 15069 23375 0,'0'0'1024'0,"0"0"240"0,0 0-1008 0,0 0-256 16,-9 0 0-16,9 0 0 0,0 0 1392 0,0 0 224 16,-9-3 48-16,9 3 16 0,-4-1-528 0,4 1-96 15,0 0-32-15,0 0 0 0,0 0-448 0,0 0-80 16,13 13-32-16,0-2 0 0,-1 2-80 0,0-2-32 15,1 4 0-15,2-2 0 0,4 4 80 0,-1-2 16 16,-1 6 0-16,2 1 0 0,2 3 0 0,0 2 0 16,0 1 0-16,4 6 0 0,1-2-128 0,4 9-32 15,4 2 0-15,1 5 0 0,1 4-288 0,1 4 128 16,-1 3-128-16,-3 6 0 0,-4 4 0 0,-2 3 0 16,-2 1 0-16,-2-1 0 0,-6-5 0 0,-1-3-144 15,0-5-16-15,-6 0 0 0,-3 1 160 0,0-3 0 16,0-1 0-16,-2-4 0 0,-1-2 0 0,-1-3 0 15,-2-2 0-15,0 0 128 0,-1-1-128 0,-1 0 192 16,0-2-64-16,-2 0 0 0,0-5-128 0,1 0 192 0,-1-2-64 0,-2 2 0 16,-3-3-128-16,-1-2 128 0,-1 1-128 0,0-2 128 15,0-2-128-15,0-1 0 0,1 0-176 0,-3-7 176 16,0-2-2112-16,2-5-320 16,-2-3-64-16</inkml:trace>
  <inkml:trace contextRef="#ctx0" brushRef="#br3" timeOffset="-212162.55">13547 16242 12895 0,'0'0'1152'0,"0"0"-928"16,0 0-224-16,0 0 0 0,0 0 3840 0,0 0 704 16,0 0 160-16,0 0 32 0,0 0-3216 0,0 0-640 15,0 0-128-15,5 12-32 0,-1 0-320 0,0 2-64 16,0 4-16-16,0 6 0 0,0 5 48 0,1 7 0 15,-1 7 0-15,0 3 0 0,0 3 192 0,1 5 32 16,0 2 16-16,-1 1 0 0,-1 0-96 0,-2 6 0 16,-1 6-16-16,-1-2 0 0,2 2-160 0,-1-9-16 15,-1-9-16-15,2-3 0 0,-1-5-112 0,0-3 0 16,0 1-16-16,-1-1 0 0,2 0-176 0,-1 2 0 16,0 1 0-16,0-2 128 15,0-2-512-15,-3-3-128 0,-1-1 0 0,0-5-16 16,1-6-256-16,-1-10-48 0,-2-7-16 0,6-7 0 15,0 0-3280-15,0 0-656 0</inkml:trace>
  <inkml:trace contextRef="#ctx0" brushRef="#br3" timeOffset="-211645.76">13508 16311 23951 0,'0'0'2128'0,"-5"-10"-1696"16,-1 0-432-16,2 0 0 0,3 1 2688 0,2 1 464 16,-1 8 96-16,4-14 16 0,0 1-2400 0,2 4-480 15,0-3-80-15,1 0-32 0,-2 1 432 0,1-2 96 16,1 0 16-16,-1-2 0 0,1-2 48 0,1 0 16 16,1-1 0-16,1 1 0 0,1-1-272 0,3 2-48 15,2-1-16-15,1 2 0 0,1-2-256 0,3 4-48 16,1 2-16-16,3 0 0 0,-2-1-80 0,-1-1-16 15,2 2 0-15,0 1 0 0,-1 1-128 0,1 2 0 16,0-3-192-16,-2 3 192 0,-2 2 0 0,2 0 0 16,0 2 0-16,-3 3 0 0,0 3-128 0,-2 2 128 15,-4 2 0-15,1-1 0 0,-1 5 0 0,0 3 0 16,0 2-144-16,-1 4 144 0,-2 4 0 0,-1 1 0 16,-1 1-128-16,0 0 128 0,-4 0 0 0,-1 0 0 15,-1 1 0-15,-2-1 0 0,-1-1 0 0,-2 0 0 0,-1-2 0 0,-1 1 0 16,1-3 0-16,-4 1 0 0,-1-4 0 0,-1 2 0 15,-2-1 0-15,0 1 0 0,-1-3 0 0,-2 0 0 16,-5-3 0-16,-1 0 0 0,-1 1 128 0,-1-1-128 16,-2-1 0-16,-1 2 0 0,-1-5 0 0,0 2 0 15,3-3 0-15,-1-1 176 0,1-2-176 0,0-1 160 16,0-1-160-16,2-1-272 0,1-1 64 0,3-3 16 16,1-1-208-16,1-1-48 0,2 0 0 0,2-1 0 15,2 2-160-15,10 2-32 0,-11-1-16 0,11 1 0 16,0 0-176-16,0 0-48 0,0 0 0 0,0 0 0 15,0 0-1520-15,0 0-304 0,0 0-64 0,10-7-11376 16</inkml:trace>
  <inkml:trace contextRef="#ctx0" brushRef="#br3" timeOffset="-211011.63">14856 15215 6447 0,'0'0'576'0,"0"0"-576"15,9-7 0-15,-1 1 0 0,-2-2 3728 0,2 3 640 16,-8 5 128-16,11-7 32 15,-2 2-3264-15,-1-1-656 0,-8 6-128 0,7-7-32 0,-7 7 512 0,8-5 80 16,-8 5 32-16,0 0 0 0,0 0 224 0,0 0 48 16,0 0 16-16,0 0 0 0,0 0-112 0,0 0-32 15,0 0 0-15,0 0 0 0,0 0-368 0,0 0-80 16,-6 5 0-16,-2 3-16 0,-1 1-304 0,-2 0-64 16,1 3-16-16,-2 2 0 0,0 3-176 0,1 1-16 15,-4 5-16-15,0 3 0 0,-1 4-16 0,2 0 0 16,-2 4 0-16,2 5 0 0,-2 0 80 0,0 4 16 15,1-1 0-15,-1 3 0 0,2 5 0 0,-2 6 0 16,-1 2 0-16,0 8 0 0,-1 5-112 0,0-4 0 16,-2-3-128-16,2-3 192 0,0-1-192 0,2-4 0 15,2 1 0-15,5-1 0 0,1-2 160 0,1-2-160 16,2-5 160-16,4-1-160 0,1-6 272 0,2-2-32 16,2-4-16-16,1 0 0 0,2-3-80 0,1-1-16 15,2-1 0-15,2-1 0 0,4 4-128 0,-1-2 0 16,1-2 0-16,1-2 0 0,1-4-320 0,3 1 0 0,-2-3 0 0,2 1 0 31,2 0-1584-31,1-3-304 0,-2 1-64 0,2-9-16 16,-2-1-272-16,-1-1-48 0,0-4-16 0</inkml:trace>
  <inkml:trace contextRef="#ctx0" brushRef="#br3" timeOffset="-210295.1">15317 15696 19343 0,'0'0'1728'15,"0"0"-1392"-15,0 0-336 0,0 0 0 0,0 0 3296 0,0 0 592 0,0 0 112 0,0 0 32 16,0 0-3200-16,0 0-640 0,0 0-192 0,0 0 0 16,0 0 208-16,0 0-32 0,-6-1-16 0,-1 3 0 15,0 4 288-15,-3 1 48 0,0 4 16 0,0 1 0 16,-2 6-96-16,-1 0-16 0,-2 8 0 0,2 4 0 16,-1 4 80-16,1 4 16 0,1 2 0 0,-1 2 0 15,-1 1-224-15,2 0-32 0,0-1-16 0,1-1 0 16,-2 0-224-16,0 2 144 0,1 1-144 0,0 1 128 0,2 0-128 0,1 1 0 15,2-2 0-15,3-2 0 0,2-6 0 0,0-3 0 16,2-4 0-16,3-2 0 0,1-6 0 0,0-3 128 16,0-2-128-16,2-2 0 0,3-5 176 0,3-1-48 15,1-3-128-15,1-1 192 0,2-3 32 0,0-3 0 16,2-2 0-16,1-4 0 0,1-5-64 0,2-1-16 16,3-1 0-16,1-3 0 0,1-1-144 0,1-5 160 15,-1-2-160-15,1-4 160 0,-4-3 64 0,1-2 16 16,-3-4 0-16,-2 0 0 0,-3 0-112 0,-2 1 0 15,0 2-128-15,-4-1 192 0,-1 2-48 0,-4-5-16 16,-3-4 0-16,-2 0 0 0,-1-3-128 0,0 0 160 16,-3 3-160-16,-1 2 160 0,-1 3-160 0,0 4 0 15,0 5 0-15,0 5 128 0,-2 4-128 0,1 3 0 16,-2 1 0-16,1 3 0 16,2 2-368-16,0 3-96 0,-2 0-32 0,3 2 0 15,4 7-464-15,-4-10-112 0,-1 2-16 0,5 8 0 16,0 0-176-16,0 0-32 0,-8-4-16 0,8 4 0 15,0 0-1424-15,0 0-272 0,-9 8-64 0</inkml:trace>
  <inkml:trace contextRef="#ctx0" brushRef="#br3" timeOffset="-210027.03">15100 16251 22111 0,'0'0'1968'0,"0"0"-1584"0,0 0-384 0,0 0 0 16,0 0 2992-16,0 0 512 0,0 0 96 0,0 0 32 0,0 0-2592 0,0 0-512 16,11 4-96-16,-11-4-32 0,12 3 176 0,0-3 16 15,0 0 16-15,-1-4 0 0,1 3 144 0,0 1 16 16,3-2 16-16,4 2 0 0,0 0-400 0,2-1-96 16,4 0-16-16,1 1 0 0,0 0-272 0,0 0 0 15,0-3 128-15,0 3-128 0,0-1-176 0,-1 0-80 16,-1-2-32-16,0 0 0 15,1-1-736-15,0 2-160 0,-3-2-32 0,-2 0 0 16,-5-1-2304-16,0 1-480 0</inkml:trace>
  <inkml:trace contextRef="#ctx0" brushRef="#br3" timeOffset="-209210.89">15825 15387 18431 0,'0'0'1632'0,"0"0"-1312"0,-4-8-320 0,4 8 0 16,-4-6 2480-16,4 6 416 0,0 0 96 0,0 0 16 15,0 0-1728-15,0 0-320 0,0 0-80 0,0 0-16 16,0 0 160-16,0 0 48 0,0 0 0 0,0 0 0 15,0 0-352-15,1 9-64 0,2 3-16 0,1 3 0 16,1 1-192-16,1 5-64 0,3-2 0 0,2 5 0 16,-1 1-64-16,5 2 0 0,-1 2-16 0,4 2 0 15,0 3-96-15,2 0-16 0,-2 2 0 0,4 6 0 0,2 5 96 0,-1 2 16 16,1 4 0-16,-1-3 0 0,1 0-48 16,-2-2 0-16,-1-1 0 0,-3-1 0 0,-2-1-80 0,-2 5-32 15,-4 2 0-15,0 1 0 0,-4 1-144 0,-1-3 128 16,-2-6-128-16,-4 1 128 0,-3-8-128 0,0-3 0 15,0-1 0-15,-4-4 128 0,-2 0-128 0,-1-4 0 16,1-1 0-16,-2 0 0 0,-2-2-192 0,-1-1-32 16,1 2 0-16,-2-6 0 15,-1 1-400-15,0 0-80 0,-2-5 0 0,-1-4-16 16,1-2-304-16,-1-1-64 0,1-6-16 0,-1-2-10416 16,2-2-2096-16</inkml:trace>
  <inkml:trace contextRef="#ctx0" brushRef="#br3" timeOffset="-208224.92">15123 15467 1839 0,'0'0'160'0,"0"0"-160"0,0 0 0 0,0 0 0 15,0 0 4896-15,0 0 944 0,-9 5 192 0,9-5 48 16,0 0-3600-16,0 0-720 0,0 0-144 0,0 0-16 16,0 0-64-16,0 0-16 0,0 0 0 0,0 0 0 0,4-12-304 0,2 4-64 15,1-1-16-15,-1 1 0 0,2 0-416 0,1 2-80 16,2-1 0-16,1 2-16 0,1-1-304 0,2 2-64 16,4-1-16-16,0 2 0 0,3 0-96 0,2 2-16 15,0-2 0-15,3 5 0 0,0-1 48 0,-1 2 0 16,-4-1 0-16,3 2 0 0,1-3-32 0,-3 5 0 15,-2-4 0-15,-1 2 0 0,-2 0 0 0,-4-1 0 16,0-2 0-16,-3 2 0 0,-11-3 16 0,13 1 0 16,-2 0 0-16,-11-1 0 0,0 0 32 0,0 0 0 15,10-1 0-15,-10 1 0 0,0 0 96 0,0 0 32 16,0 0 0-16,0 0 0 0,8-5-128 0,-8 5-32 16,0 0 0-16,0 0 0 0,0 0-32 0,0 0 0 15,3-7 0-15,-3 7 0 0,0 0 0 0,0 0-128 16,-2-6 192-16,2 6-64 0,-4-7-128 0,4 7 160 15,0 0-160-15,0 0 160 0,0 0-160 0,-2-6 0 16,-1-2 0-16,3 8 128 0,-1-8 16 0,1 8 0 16,0-8 0-16,0 2 0 0,0 6-144 0,0 0 160 15,-1-9-160-15,1 9 160 0,-3-7 16 0,3 7 0 0,-5-9 0 0,-1 4 0 16,1-2-32-16,-1 2 0 0,-1 0 0 0,1 1 0 16,-1-1-16-16,-2-1-128 0,-1 1 192 0,-1 1-64 15,1 2 0-15,-1-1 0 0,1-1 0 0,0 2 0 16,0-1-128-16,1-1 160 0,0 1-160 0,1 2 160 15,8 1-160-15,-9-1 0 0,1 0 0 0,8 1 0 16,0 0 0-16,0 0 0 0,0 0 0 0,0 0 0 16,0 0-592-16,0 0 0 0,0 0 0 0,0 0 0 15,-2 10-976-15,-1-1-192 0,1 0-32 0,0 0-16 16,2 2-1280-16,-1-1-256 0,-3 1-48 0</inkml:trace>
  <inkml:trace contextRef="#ctx0" brushRef="#br4" timeOffset="-204252.72">11123 15375 25391 0,'0'0'1120'0,"0"0"240"0,0 0-1088 0,0 0-272 0,-6-2 0 0,6 2 0 16,0 0 1088-16,0 0 176 0,0 0 16 0,0 0 16 16,-9-4-736-16,9 4-160 0,0 0-16 0,0 0-16 15,0 0-32-15,0 0 0 0,0 0 0 0,0 0 0 16,0 0-128-16,0 0-16 0,0 0-16 0,0 0 0 16,0 0 96-16,10 4 32 0,1-3 0 0,-1 3 0 15,-10-4 80-15,13 5 32 0,-3 0 0 0,2 1 0 16,3-1-208-16,-2 0-32 0,0 0-16 0,0-3 0 0,0 0-160 0,1-1 128 15,-1-1-128-15,1 0 128 0,-2-2-128 0,1-1 128 16,1-1-128-16,2-1 128 0,-3 1 48 0,2-2 0 16,-1-1 0-16,0 2 0 0,1 0-176 0,-1-2 128 15,0-3-128-15,2 2 128 0,-2 1-128 0,1 1 0 16,-1-2 0-16,0 0 128 0,-1 3-128 0,0 0 0 16,-1 1 0-16,0 0 0 0,-2 0 144 0,1 0-144 15,-1 0 160-15,-1 2-160 0,-1-2 304 0,-8 4-48 16,9-7 0-16,-1 2 0 0,-8 5 16 0,6-6 0 15,-6 6 0-15,7-8 0 0,-2 1 16 0,0 1 0 16,-1-3 0-16,-4 9 0 0,0 0-96 0,6-8-32 16,-6 8 0-16,0 0 0 0,2-8-160 0,-2 8 128 15,-1-5-128-15,1 5 128 0,0 0-128 0,0 0 0 16,0 0 144-16,-5-6-144 0,-1 3 0 0,6 3 144 0,-9-4-144 0,1 1 0 16,-1 0 128-16,9 3-128 15,-11-1 0-15,1 0 0 0,1-4 0 0,2 1 128 0,0 0-128 0,0 1 0 16,7 3 160-16,-9-6-160 0,2-1 128 0,-1 2-128 15,8 5 128-15,-9-7-128 0,1 2 128 0,0 0-128 16,-1 0 192-16,9 5-64 0,-11-5 0 0,2 1 0 16,0 1-128-16,9 3 0 0,-9 0 144 0,9 0-144 15,0 0 0-15,-9 3 0 0,9-3 0 0,0 0 0 16,0 0 0-16,0 0 0 0,0 0 0 0,0 0 0 16,0 0 0-16,0 0 0 0,0 0 0 0,0 0 0 15,0 0 0-15,0 0-128 0,0 0 128 0,10-3 0 0,1 2 0 16,-11 1 0-16,11 4 0 0,0-3 0 0,-11-1 0 0,12 5 0 15,-2-2 0-15,-10-3-128 0,0 0 128 0,12 6 0 16,-12-6 0-16,10 7 0 0,-10-7 0 0,8 8 0 16,-8-8 0-16,0 0 0 0,9 9 0 0,-9-9 0 15,0 0 0-15,9 10 0 0,-9-10 0 0,8 9 0 16,-8-9 0-16,0 0 0 0,0 0 0 0,0 0 0 16,7 15 0-16,-7-15 0 0,6 9 0 0,-6-9 176 15,0 0-48-15,0 0 0 0,0 0-128 0,0 0 0 16,1 13 0-16,-1-13-176 0,-2 14 176 0,-1-6 0 15,3-8 0-15,-4 12 0 0,4-12 0 0,0 0 0 16,-6 6-192-16,6-6 64 16,0 0-544-16,-7 8-96 0,7-8-32 0,0 0-11520 15,-5 7-2304-15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30T19:53:40.54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4721 4629 13823 0,'0'0'1216'0,"0"0"-960"16,0 0-256-16,0 0 0 0,0 0 2224 0,0 0 400 15,0 0 64-15,0 0 32 0,-6-3-1536 0,6 3-304 16,0 0-64-16,0 0-16 0,0 0-368 0,0 0-80 15,0 0-16-15,0 0 0 0,0 0 80 0,0 0 16 16,0 0 0-16,0 0 0 0,0 0 304 0,0 0 64 16,0 0 16-16,0 0 0 0,0 0-96 0,0 0-16 15,0 0 0-15,8 6 0 0,-8-6-128 0,4 9-48 16,-1 3 0-16,-3-1 0 0,0 0-144 0,0 1-48 16,-1 0 0-16,-1 2 0 0,1-1-16 0,1 3-16 15,0-2 0-15,0 0 0 0,3 4-64 0,-1-2-16 16,0 5 0-16,1-2 0 0,-1 0-32 0,-1 1 0 0,0-1 0 15,0 6 0-15,0-3 80 0,-1 2 16 0,0-1 0 0,0 3 0 16,2 2 16-16,-4 0 0 0,-1-1 0 0,1 1 0 16,2 0-80-16,0-2-16 0,0 0 0 0,0 0 0 15,0 0-80-15,0-3 0 0,0-1-128 0,1 1 192 16,0 2-192-16,-1-1 0 0,0 3 128 0,0 0-128 16,0-3 0-16,1 2 0 0,0 3 128 0,0 2-128 15,-1 3 0-15,0-5 144 0,0-2-144 0,0 0 128 16,-1-2-128-16,0 0 0 0,-1-1 0 0,1-4 0 15,0 0 0-15,-1-1 0 0,1-3 0 0,1-1 0 16,0-1 0-16,0 1 0 0,-1-4 144 0,1 0-144 16,2-1 160-16,0 0-32 0,-2 0-128 0,1-1 192 15,0 1-192-15,1-1 176 0,0 1-176 0,0 1 160 0,-4-2-160 0,2 2 0 16,0 1 0-16,0 2 0 0,0-2 0 16,0 3 0-16,0 2 0 0,0-2 0 15,0 0 0-15,0-2 0 0,0 0 0 0,0-4 0 0,0 1 0 0,0-2 128 16,0-8-128-16,0 9 0 15,0-9 128-15,0 0-128 0,0 9 0 0,0-9 128 79,2 9-128-79,-2-9 160 0,0 0-160 0,1 15 160 0,1 7 208 0,-1-6 32 15,-1-9 16-15,0-7 0 0,0 0-288 0,0 0-128 16,0 0 0-16,0 0 128 0,0 0-128 0,9 0 192 0,-9 0-192 15,11-3 192-15,-1-1-32 0,-2 2 0 0,2-2 0 0,-10 4 0 16,10-3-32-16,-1-1-128 0,0-1 192 0,1 2-64 16,-3 0-128-16,4-3 0 0,0 1 144 0,2 1-144 15,-1-2 128-15,4 0-128 0,1 0 160 0,2 1-160 16,0-3 128-16,3 2-128 0,1 2 0 0,-1-1 0 16,0 2 0-16,3-3 0 0,-2 2 0 0,3 1 0 15,-2-1 0-15,1 3 0 0,-3 0 0 0,2-1 0 16,1 1 0-16,0 0 0 0,0-1-128 0,1-1 128 15,0 0 0-15,3-2 0 0,2 1 0 0,-1 0 0 16,3 0 0-16,-2 0 0 0,0 0 0 0,1 1 0 16,1-1 0-16,-2 3 0 0,-3 1 0 0,0-2 0 15,-1 1 0-15,1 1 0 0,-1 1 0 0,-1-1 0 16,0 0 0-16,3 0 0 0,0 0 0 0,1 0 0 16,1-3 0-16,1 2 0 0,1-2 0 0,1 1 0 0,0-3 0 0,0 3 0 15,0 0 128-15,-1 0-128 0,-3-2 0 16,2 1 0-16,0 0 0 0,-1 1 0 0,2-1 0 0,-2 0 0 15,-1 0 0-15,0 3 0 0,3-2 0 0,-1 0 0 16,0 1 0-16,1 1 0 0,-2 1 0 0,0 3 0 16,0-4 0-16,-1 3 0 0,-2 1 0 0,1-2 0 15,2 0 0-15,0-1 0 0,0-1 0 0,-1 0 0 16,1 0 0-16,0-1 0 0,0-1 0 0,0 0 128 16,2 1-128-16,-3-2 0 0,-2 2 0 0,4 1 0 15,-4 1 0-15,0 2 0 0,-1-3 0 0,-1 0 0 16,0 1 0-16,0 1 0 0,-1 0 176 0,0-2-176 15,-1 0 192-15,0 3-192 0,0-2 0 0,-2 2 0 16,1-2 0-16,0-1 0 0,-1 0 0 0,0 0 0 0,-1 0 0 0,-1 2 0 16,-1 0 0-16,-2 2 0 0,0 1 0 0,0-3 0 15,0 2 0-15,0 1 0 0,-1 0 0 0,0-1 0 16,0-1 0-16,-2 2 0 0,1-1 0 0,-1 1 0 16,-2-1 0-16,2 0 0 0,2 0 0 0,-2 0 0 15,-3 0 0-15,0-1 0 0,1-1 0 0,-1 1 0 16,0 1 0-16,-1-1 0 0,-1 0 0 0,0-1 0 15,0 1 0-15,0-2 0 0,-9-1 0 0,10 3 0 16,-1-1 128-16,-9-2-128 0,10 1 0 0,-10-1 0 16,8 3 128-16,0-1-128 0,-8-2 0 0,9 0 0 15,-9 0 160-15,0 0-160 0,10-4 128 0,-2 1-128 16,-8 3 192-16,6-5-32 0,1-3-16 0,-2 1 0 16,2-1 0-16,-1 0 0 0,-2-3 0 0,1 0 0 15,-1-3-144-15,0 1 192 0,0-1-192 0,1-1 192 0,-1-1 0 16,1-1 16-16,-2 0 0 0,2 0 0 0,1-2-32 0,-2-2-16 15,1-2 0-15,-1-1 0 0,2-1-160 0,-1-5 160 16,3-2-160-16,1-2 160 0,0-3-160 0,2-5 0 16,-1-5 0-16,1 2 0 0,-1-1 0 0,0 2 0 15,-1 2 128-15,0-2-128 0,0 2 0 0,1-2 0 16,-2 2 0-16,-1-2 0 0,0 2 0 0,-1 0 0 16,-1-1 0-16,-3 5 0 0,-2 3 0 0,0 1 0 15,0 2 0-15,0 4 0 0,0 3 0 0,-1 1 0 16,-2 0 0-16,1-1 0 0,0 0 0 0,-1 0 0 15,2-1 0-15,0 1 0 0,-1-3 0 0,1 2 0 16,0-1 0-16,1 0 0 0,0-1 0 0,1 2 0 16,1 1 0-16,-1 3 0 0,0-1 0 0,0 2 0 0,1 2 0 0,-1 1 0 15,-1 3 0-15,0 0 0 0,0 2 0 0,-1 0 0 16,-1 6 0-16,2 7 0 0,-2-7 0 0,2 7 0 16,0 0 0-16,0 0 0 0,0 0-144 0,0 0 144 15,-8-3 0-15,8 3 0 0,0 0 0 0,-7 4 0 16,7-4-128-16,-7 5 128 0,7-5 0 0,-7 6 0 15,7-6 0-15,-8 2 0 0,1 4 0 0,7-6 0 16,-11 1 0-16,3 1 0 0,0-1 0 0,-2 2 0 16,1-1 0-16,-2 1 0 0,1-1 0 0,-2-1 144 15,-2 2-144-15,-1-2 128 0,-2 0-128 0,-1 2 128 16,-4-3-128-16,-1 3 0 0,-2-2 0 0,-2 1 0 16,-2 0 0-16,-1 1 0 0,-2 0 0 0,-1 1 0 15,0 0 0-15,-1 0 0 0,-3 2 0 0,0 0 0 0,1 0 0 0,-3-2 0 16,-3 1 0-16,0 1 0 0,-1-4 0 0,0 2 0 15,-2 1 0-15,1-1 0 0,-1 0 0 0,2 0 0 16,-1 0 0-16,-1-3 0 0,0 2 0 0,0-2 0 16,-1 2 0-16,-1-1 0 0,-2-2 0 0,1 0 0 15,2 2 0-15,-1 1 0 0,0-2 0 0,-1 1 0 16,-2-1 0-16,-2 2 0 0,1-2 0 0,0 2 0 16,-1 0 0-16,0 1 0 0,1-1 0 0,2-2 0 15,1 1 0-15,1 1 0 0,-1-6 0 0,1 3 0 16,0 0 0-16,2 0 0 0,-1 0 0 0,3 3 0 15,0-1 0-15,0 2 0 0,2-3 0 0,1 3 0 16,-3-1 0-16,2 1 0 0,0-1 0 0,2 3 0 0,-1 2 0 16,1 2 0-16,2 0 0 0,-1-2 0 0,1-2 0 0,0 2 0 15,0 1 0-15,3 1 0 0,0-4 0 0,1 0 0 16,0-1 0-16,2 1 0 0,3 0 0 0,2-1 0 16,1-1 0-16,3 0 0 0,3-3 0 0,1 2 0 15,-3 0 0-15,6-3 0 0,2 0 0 0,1 0 0 16,1 0-336-16,0 1 48 0,2-1 16 0,1 2 0 31,-1 0-1376-31,9-2-272 0,-8 3-48 0,1 2-16 16,7-5-1520-16,-4 8-304 0,1-1-64 0</inkml:trace>
  <inkml:trace contextRef="#ctx0" brushRef="#br0" timeOffset="2485.34">8497 4681 12895 0,'-4'-11'576'0,"4"11"112"0,-2-10-560 0,2 1-128 15,2 1 0-15,1 0 0 0,2-4 256 0,0 0 32 16,0 2 0-16,-1 0 0 16,1 1-1088-16,0 2-224 0,-1-1-32 0,-4 8-16 15,3-8 512-15,-3 8 112 0,0-8 0 0,0 8 16 0,-3-9 688 0,-3 3 144 16,6 6 32-16,-5-8 0 0,5 8 480 0,-6-6 112 16,1-1 0-16,5 7 16 0,-6-7 608 0,6 7 112 15,-5-7 32-15,5 7 0 0,0 0-192 0,0 0-48 16,0 0 0-16,0 0 0 0,0 0-336 0,0 0-64 15,0 0 0-15,0 0-16 0,0 0-112 0,0 0-32 16,0 0 0-16,0 0 0 0,0 0-368 0,0 0-80 16,0 0-16-16,0 0 0 0,0 0-144 0,-2 10-48 0,2 1 0 0,-1-3 0 15,0 1-96-15,0 2-32 0,-1-1 0 0,4 0 0 16,0-1 32-16,1 2 0 0,0-1 0 0,-1 1 0 16,0 2 144-16,1 2 16 0,-1 0 16 0,2 4 0 15,-1 0 48-15,2 2 16 0,-2-3 0 0,3 2 0 16,-2 2-128-16,1 2-32 0,1 2 0 0,-1-1 0 15,-1-1-144-15,-1 2-48 0,0 3 0 0,1-2 0 16,-1 2-128-16,-1 0 0 0,-2 2 144 0,0 2-144 16,0 1 0-16,0-2 0 0,0 0 0 0,0-1 128 15,2 2-128-15,-2-2 0 0,0-1 128 0,2-3-128 16,2-1 176-16,1 2-48 0,-1-1 0 0,1 0 0 16,-2 1 96-16,1 0 16 0,-1-1 0 0,1 5 0 15,-3 1-80-15,3 1-16 0,-1-6 0 0,1 1 0 16,-2 0-144-16,0-2 0 0,-1-3 144 0,-1-2-144 15,0-2 128-15,0 0-128 0,-1-2 128 0,0 1-128 16,0 0 192-16,-1 1-48 0,-1-2 0 0,0 1 0 16,0-1 0-16,0-1 0 0,-1 3 0 0,1-5 0 0,2-3-144 0,-2 0 128 15,0 1-128-15,3 1 128 0,-3-1-128 0,2-2 0 16,0 0 144-16,0-1-144 0,1 0 0 0,0-10 144 16,-1 12-144-16,1-12 0 0,-1 7 144 0,1-7-144 15,0 0 0-15,0 0 144 0,0 0 48 0,0 0 16 16,0 0 0-16,0 0 0 0,0 0 48 0,0 0 0 15,0 0 0-15,0 0 0 0,0 0-64 0,7 7 0 16,-7-7 0-16,0 0 0 0,0 0-192 0,8 4 0 16,-8-4 128-16,0 0-128 0,7 4 0 0,-7-4 0 15,7 3 0-15,-7-3 0 0,8 5 0 0,-8-5 0 16,11 2 0-16,-2 0 0 0,-2 0 0 0,5-2 0 16,-2 0 0-16,1-2 0 0,-2 0 0 0,4 0 0 15,3-2 0-15,0 1 0 0,-2-2 0 0,1 2 0 16,3-1 0-16,0 1 0 0,0 1 0 0,2-2 0 15,0 2 0-15,2 2 0 0,0 1 0 0,0 1 0 16,1 1 0-16,1-1 0 0,0 1 0 0,0-2 0 16,1 1 0-16,-1 0 0 0,3 0 0 0,2-1 0 15,4-1 0-15,1 0 0 0,0 0 0 0,3 0 0 16,1 2 0-16,2-2 0 0,0-2 0 0,1 1 0 0,0 0 0 0,2-1 0 16,-2-2 0-16,2 1 0 0,2-3 0 15,2 4 0-15,0-2-176 0,0 3 176 0,0-2-160 0,-2 0 160 16,0 2-128-16,-1-4 128 0,0 2 0 0,-1-1-144 15,1 0 144-15,1 1 0 0,0 2 0 0,1 1 0 16,1 0 0-16,-3 1 0 0,-2 2 0 0,-1-1 0 16,-2-1 0-16,2-1 128 0,0 0-128 0,0 0 176 15,0-1-176-15,1 1 0 0,0 0-192 0,-1 1 192 16,2 0 0-16,-3 0 0 0,-3-1 0 0,0 0 0 0,-1 0 0 0,-1 1 0 16,-1-1 0-16,2 0 0 0,-3 0 0 0,0 2 0 15,0-1 0-15,-1 1 0 0,-1 0 0 0,-1 1 128 16,0 1-128-16,-3-1 0 0,-2-2 0 0,-1 1 0 15,-2 0 128-15,-3-1-128 0,-1 0 0 0,0 0 0 16,-3-1 0-16,1 0 0 0,0 0 0 0,-1-1 0 16,0-1 0-16,-1 0 128 0,1-1-128 0,0 1 0 15,0-2 0-15,0 2 128 0,-1-2-128 0,1 1 0 16,-2-1 0-16,1 2 0 0,0-3 0 0,-1 4 0 16,0-2 128-16,-1 0-128 0,0 2 0 0,1-1 0 15,-1 0 0-15,-3 0 128 0,2 1-128 0,-2-2 128 16,0 0-128-16,0 1 128 0,-9 2-128 0,9-4 128 15,-2 2-128-15,-7 2 128 0,10-4-128 0,-3 1 160 16,-7 3-160-16,8-5 160 0,-8 5-160 0,8-3 0 16,-8 3 144-16,9-3-144 0,-2 0 0 0,-7 3 128 15,7-5-128-15,-7 5 0 0,8-1 0 0,-8 1 0 16,8-3 0-16,-8 3 0 0,9 0 0 0,-9 0 0 16,9 0 0-16,-9 0 0 0,9 3 0 0,-9-3 0 0,8 4 0 0,-8-4 0 15,10 1 0-15,-1 0 0 0,-1 0 0 0,1 0 0 16,-9-1 0-16,9 3 0 0,2-2 0 0,-2 0 0 15,-9-1 0-15,12 0 0 0,-3 0 0 0,-1 0 0 16,2 0 0-16,-1 0 0 0,-9 0 0 0,10-1 0 16,-1 0 0-16,0-1 0 0,0 1 0 0,-1 1 0 15,-8 0 0-15,10 0 0 0,-10 0 0 0,0 0 128 16,8 0-128-16,-8 0 0 0,10 1 0 0,-10-1 128 0,0 0-128 0,0 0 0 16,9 0 0-16,-9 0 128 0,0 0-128 15,0 0 192-15,0 0-64 0,0 0 0 0,0 0 0 0,7-3 16 16,-7 3 0-16,0 0 0 0,5-9-16 0,-2 1 0 15,-3 8 0-15,3-9 0 0,-2-2 0 0,1 0 0 16,-2-2 0-16,0 0 0 0,0 1 16 0,0 0 0 16,-2 2 0-16,2-4 0 0,-2-1-16 0,-1 0-128 15,1-4 192-15,0 5-64 0,-1-3 0 0,0-1-128 16,1-1 192-16,0-2-64 0,1-2-128 0,-3-1 0 16,0 1 144-16,-1-3-144 0,0-3 0 0,2 1 0 15,-1 1 0-15,2-2 128 0,-2-2-128 0,2 2 0 16,-1-1 0-16,1 1 0 0,0-1 0 0,1 2 0 15,0-2 0-15,1-1 0 0,0 1 0 0,0-3 0 16,0 2 0-16,0-1 0 0,-2 0 0 0,2 0 0 16,0 1 0-16,-1 0 0 0,-1 0 0 0,1 3 0 15,2 1 0-15,-1 1 0 0,-1 0 0 0,1 3 0 16,0-3 0-16,1 3 0 0,0 1 0 0,0-1 0 16,2-1 0-16,-1 1 0 0,-2-1 0 0,3 0 0 15,-2 1 0-15,1 1 0 0,-2 2 0 0,-2-2 0 0,1 0 0 0,0 0 0 16,-1 4 0-16,1 2 0 0,-2 3 0 0,1-2 0 15,-1 0 0-15,0 1 0 0,2 2 0 0,-1 1 0 16,-2 3 0-16,3-3 0 0,-2 2 0 0,2 0-128 16,-2 0 128-16,3 9 0 0,-1-9 0 0,-2 1 0 15,0 0 0-15,3 8 0 0,-3-7 0 0,3 7-128 16,-5-11 128-16,0 6 0 0,1 1 0 0,4 4 0 16,-9-6 0-16,3 1 0 0,-3 2 0 0,2 0-128 15,-1 2 128-15,-1-2 0 0,-1 2-144 0,1 1 144 0,-2 0 0 0,0 1 0 16,-2 0 0-16,1 1 0 0,-2-2-128 0,0 0 128 15,-3 0 0-15,0 0 0 0,-2 3 0 0,-2-2 0 16,1 1 0-16,-2-2 0 0,0 0 0 0,-3 0 0 16,-1-2 0-16,-1 2 0 0,-1 2 0 0,-1-1 0 15,0 0 0-15,-1 0 0 0,-1 2-128 0,-1-3 128 16,0 0 0-16,-4 0 0 0,-2-3 0 0,0 3 0 16,-2-1 0-16,-1 0 0 0,-1 0 0 0,0-1 0 15,1 1 0-15,-1 1 0 0,-1 1 0 0,1-1 0 16,1 0 0-16,-2 0 0 0,-4-1 0 0,1-1 0 15,-1 1 0-15,0 1 0 0,-4 1 0 0,2 2 0 16,1-1 0-16,2 0 0 0,1-2-128 0,-1 0 128 16,-3-1 0-16,1 0 0 0,-1 1 0 0,1 0 0 15,0 0 0-15,3 0 0 0,0 0 0 0,1 0 0 16,2-2 0-16,0 1 0 0,-2-2 0 0,-1 1 0 16,0 0 0-16,-1-1 0 0,1 2 0 0,0-2 0 0,2 2-144 15,0-1 144-15,1 1 0 0,-2 1 0 0,1-2 0 16,0 1 0-16,0 0 0 0,0 1 0 0,1 0 0 0,2 0 0 15,2 1 0-15,1 0-128 0,2 1 128 0,2 1 0 16,0-2 0-16,2 0 0 0,1 1 0 0,0-2 0 16,0 1-144-16,2 2 144 0,0-1 0 0,1 0-144 15,1 1 16-15,3 0 0 0,0-2 0 0,1 4 0 16,0-3-48-16,4 3 0 0,3-2 0 0,2 1 0 16,-2 0-240-16,2-1-48 0,2 2-16 0,0 1 0 15,3-1-1152-15,0 1-224 0,2 0-64 0,0 1 0 16,0 1-688-16,3 3-144 0,3-11-16 0,-2 10-8560 15,1 2-1696-15</inkml:trace>
  <inkml:trace contextRef="#ctx0" brushRef="#br0" timeOffset="4605.8">12285 4536 16575 0,'-11'-7'1472'0,"3"5"-1168"15,-1-2-304-15,0 3 0 0,-2-2 2960 0,3 2 544 16,2-1 96-16,6 2 32 0,0 0-2176 0,0 0-432 15,0 0-96-15,0 0-16 0,0 0-224 0,0 0-48 16,0 0-16-16,0 0 0 0,0-6-112 0,0 6 0 16,3-9-16-16,-3 9 0 0,8-5 144 0,1 2 48 15,-9 3 0-15,13-3 0 0,-2 2-208 0,0 0-32 16,0 1-16-16,-1 1 0 0,-10-1-432 0,12 4 0 16,-1 0 128-16,0 3-128 0,-3-1 0 0,0 0 0 0,-1 3 0 0,-1 0 0 15,-1 0 0-15,0 4 0 0,-2 0 0 16,0 4 0-16,-1 3 192 0,-2 2-32 0,-1 1-16 0,0 2 0 15,-1 2 0-15,0-1 0 0,0 1 0 0,1-1 0 16,1 1 48-16,0 1 0 0,-1-2 0 0,1-2 0 16,0 0-32-16,1 0 0 0,0 1 0 0,1 2 0 15,0 3-160-15,1-2 192 0,-1 1-192 0,0 4 192 16,0 1-64-16,0 0-128 0,-1-1 192 0,0 2-64 16,-1-1-128-16,2-1 0 0,-2-2 0 0,0 3 0 15,-1-6 0-15,0 6 192 0,0 0-192 0,0-3 192 0,0 1-192 0,0 2 192 16,-1 0-192-16,2-4 192 0,0 0-192 0,2-3 0 15,-1 1 144-15,1-5-144 0,1-3 0 0,1 1 144 16,-1-2-144-16,1-1 0 0,2-1 160 0,-2 1-160 16,0-1 128-16,1 0-128 0,0-3 144 0,-1 2-144 15,0 1 160-15,-1 0-160 0,0 1 176 0,0 0-176 16,0-1 192-16,-2 1-192 0,1-3 160 0,-1 1-160 16,-1 1 128-16,0 1-128 0,0-2 0 0,3-2 128 15,-2-1-128-15,-1-1 0 0,0 1 128 0,1-3-128 16,1-2 0-16,-2-8 128 0,3 8-128 0,-3-8 128 15,0 0-128-15,0 0 128 0,0 0 48 0,6 5 0 16,-6-5 0-16,9 0 0 0,-9 0 144 0,9-1 16 16,-9 1 16-16,8-6 0 0,2 2 0 0,-3 0 0 15,-2-2 0-15,-5 6 0 0,7-5-160 0,0 3-48 16,1-4 0-16,0 3 0 0,-1 1-144 0,2-3 0 16,0 1 144-16,2 0-144 0,1 2 0 0,0 0 0 15,2-1 0-15,2 2 0 0,1-3 0 0,2 0 0 16,1 1 0-16,1-2 0 0,0 2 0 0,0-1-128 0,2-1 128 0,1-1-128 15,0-1 128-15,2 0 0 0,1 1 0 0,2 0 0 16,-1 1 0-16,2 1 0 0,-1-2 0 0,2 3 0 16,0 1 0-16,2-2 0 0,1 4 0 0,1-1-128 15,-3 0 128-15,4 0 0 0,2 1 0 0,0 0 0 16,-2-2 0-16,3 1 0 0,3-1 0 0,1 0 0 16,0-2 0-16,3 1 0 0,0-1 0 0,-2 0 0 15,-1 1 0-15,-1 1 0 0,1-1 0 0,-1 2 0 0,1 1 0 0,-1 0 0 16,0-3 0-16,-1 0 0 15,0 0 0-15,0-2 0 0,-1 1 0 0,-1 1 0 0,-2 3 0 0,1-1 0 16,0 1 0-16,0-2 0 0,0 0 0 0,3 2 0 16,0-3 0-16,1 1 0 0,-1-2 0 0,0 2 0 15,0-2 0-15,-3 1 0 0,0-1 0 0,-2 0 0 16,-2-1 0-16,0 0 0 0,0 1 0 0,0 0 0 16,1 0 0-16,-2 1 0 0,0 0 0 0,-1 1 0 15,-1 0 0-15,-1 0 0 0,0-2 0 0,-3 4 0 16,-1-3 0-16,0 0 0 0,-3 1 0 0,0 1 0 15,-1-1 0-15,-1-1 128 0,-2-1-128 0,0 1 0 16,1 0 0-16,1 1 0 0,-1 0 0 0,1-1 0 16,-1 2 0-16,1-2 0 0,-1 2 0 0,-1 0 128 15,0 1-128-15,0-3 0 0,1 1 0 0,-3 1 0 16,2 1 0-16,-3 0 128 0,-2 1-128 0,-1-1 0 16,-2 0 0-16,-1 0 0 0,-1 0 0 0,0 0 0 15,-1-1 0-15,0 1 128 0,-8 0-128 0,10-3 0 16,1 2 0-16,-3 0 128 0,-8 1-128 0,11-2 0 15,-1 1 128-15,-1-2-128 0,-9 3 144 0,10-4-144 0,-2-1 192 0,-8 5-192 16,9-4 176-16,-9 4-176 0,9-5 160 0,-9 5-160 16,8-5 192-16,-8 5-64 0,5-8-128 0,-5 8 192 15,6-7-64-15,-6 7 0 0,0 0-128 0,3-9 192 16,-1-1 64-16,0 0 16 0,-2 0 0 0,0 3 0 16,0-3-64-16,0 1-16 0,0 1 0 0,0-3 0 15,0-2-192-15,0 0 144 0,0-2-144 0,0-2 128 16,0-1-128-16,1-2 160 0,1-2-160 0,-1 0 160 15,-1 1-160-15,0-3 128 0,0-2-128 0,0 2 128 0,-1-1-128 0,0 1 0 16,0 1 0-16,0-2 128 0,-1 0-128 0,1-1 0 16,1 0 0-16,0-2 0 0,0 1 0 0,1-3 0 15,2-1 0-15,-1 0 0 0,0-1 0 0,1 0 0 16,0-2 0-16,-1 3 0 0,0-2 0 0,-1 2 0 16,0 2 0-16,-1 0 0 0,0 2 0 0,0 1 0 15,2-4 0-15,-1 2 0 0,-2-1 0 0,1-2 0 16,0-2 0-16,0 3 0 0,0 3 0 0,0 1 0 15,-2-5 0-15,2 4 0 0,0 1 0 0,0 4 0 16,-1 1 0-16,1 0 0 0,0 1 0 0,0-1 0 16,-1 1 0-16,2 2 0 0,0-1 0 0,-1 0 0 15,0 0 0-15,2-1 0 0,-1-3 0 0,2 3 0 16,-2 0 0-16,-1 2 0 0,0 1 0 0,-1 2 0 16,-1 2 0-16,1 6 0 0,-2-2 0 0,-1 2 0 15,1 1 0-15,-1 1 0 0,1 1 0 0,3 4 0 16,0 0 0-16,-7-3 0 0,0 3 0 0,0 0 0 15,-1 0 0-15,-1 3 0 0,1-1-144 0,-1 1 144 0,-2 1 0 0,0-2 0 16,-1 0 0-16,-2 0-128 0,2-1 128 0,-2-1 0 16,1 1 0-16,-2 1 0 0,-1-2 0 0,-1 1 0 15,-2 2 0-15,-2-1 0 0,-1 0 0 0,1 2 0 16,-2-4 0-16,0 4 0 0,-1-1 0 0,-1 1 0 16,-1-1 0-16,-2 3 0 0,-2 0 0 0,1 0 0 15,-3-1 0-15,0 1 0 0,0 0 0 0,-4 0 0 16,-4-2 0-16,-2 1 0 0,0 0 0 0,-3-2 0 15,-2 4 0-15,2 0 0 0,-2 0 0 0,2 1 0 0,0-2 0 0,-3 0 0 16,-1-2 0-16,-2 1 0 0,1-3 0 0,0 4 0 16,-1-3 0-16,1 2 0 0,1 0 0 0,2-2 0 15,1 1 0-15,-1-1 0 0,0-2 0 0,-1 1 0 16,0-1 0-16,-2 1 0 0,-1-1 0 0,3 1 0 16,1 1 0-16,0-1 0 0,1-1 0 0,0 2 0 15,-4-3 0-15,1 0 0 0,1 0 0 0,0 0 0 16,0 1 0-16,0 2 0 0,0-1 0 0,5 1 0 15,-1 1 0-15,0-2 0 0,-1-1 0 0,1 3 0 0,0-2 0 0,0 3 0 16,1-1 0-16,2 2 0 16,2 0 0-16,3 3 0 0,1-4 0 0,4 1 0 15,0 0 0-15,1-3 0 0,-2 2 0 0,3-1 0 0,1-1 0 0,1 3 0 16,1-1 0-16,0 2-208 16,3-2 64-16,2 0 16 0,-1-1 128 0,3-2-128 15,0 1 128-15,4 0-128 0,0 0-128 0,1-3-32 16,4 1 0-16,1 0 0 15,1 1-1584-15,8-2-320 0,0 0-64 0,0 0-16 16,0 0-2352-16,14 0-480 0</inkml:trace>
  <inkml:trace contextRef="#ctx0" brushRef="#br0" timeOffset="6687.61">15929 4336 45215 0,'-1'-15'2000'0,"1"7"416"0,0 3-1936 0,0 5-480 16,3-9 0-16,2 4 0 0,-5 5 192 0,8-6-48 0,-1 2-16 0,-7 4 0 16,10-2-128-16,-10 2 0 0,9-1 0 0,-9 1 0 15,0 0-144-15,0 0 144 0,0 0 0 0,9 7 0 16,-9-7-144-16,6 9 144 0,-6-9 0 0,4 12-144 16,0-2 144-16,-2 0 0 0,1 0 0 0,-2 1 0 15,3-1 0-15,0-1 0 0,2 0 128 0,-1 1-128 16,1 0 224-16,-1 1-32 0,1-1 0 0,0 0 0 15,-6-10 80-15,9 11 16 0,-3-1 0 0,1 0 0 16,-1 3-64-16,0-2-16 0,0 4 0 0,-1 1 0 0,-1-1-208 16,2 4 128-16,-3 0-128 0,1 2 0 0,-2 2 160 0,2 4-160 15,-1 3 160-15,1 1-160 0,-2-2 128 0,2 2-128 16,0 0 0-16,0 0 0 0,0-1 0 0,0 1 128 16,2-2-128-16,-1 1 0 0,-2-1 0 0,1 2 0 15,-2 2 0-15,-1 1 0 0,-1 0 0 0,1 0 0 16,-1 0 0-16,0-1 0 0,0 0 0 0,0-1 0 15,-1-3 0-15,0-1 0 0,0-4 208 0,0 1-48 16,-1-1-16-16,0 0 0 0,-1 0 32 0,-1 0 0 16,1 3 0-16,-2-1 0 0,1-3-176 0,-2 3 0 15,1 2 0-15,-2-1 128 0,0-2-128 0,2-1 0 16,-2 1 0-16,1-2 0 0,2-2 0 0,0-3 0 16,0-1 128-16,1 0-128 0,1 0 0 0,-2-3 0 15,2 1 0-15,0-3 128 0,-2-3-128 0,2 2 0 16,2-11 144-16,-1 8-144 0,-2 2 176 0,3-10-48 15,0 0 0-15,0 0 0 0,0 0 128 0,0 0 0 16,0 0 16-16,0 0 0 0,0 0-16 0,0 0 0 0,0 0 0 0,0 0 0 16,0 0-96-16,0 0-32 15,0 0 0-15,0 0 0 0,0 0-128 0,0 0 0 0,0 0 0 0,0 0 128 16,0 0-128-16,0 0 0 0,0 0 0 0,0 0 0 16,0 0 0-16,11-3 0 0,-2 2 0 0,0-2 0 15,0 0 0-15,1 1 0 0,1-1 0 0,1 1 0 16,0-2 0-16,2 2 0 0,1 1 0 0,1-1 0 15,0-2 0-15,1 2 0 0,2 1 0 0,0 0 0 16,2-2 0-16,2 2 0 0,0-2 0 0,0 3 0 0,2 3 0 0,1-2 0 16,2 2 0-16,1 0 0 0,0-1 0 0,2-2 0 15,0 0 0-15,3 0 0 0,2 0 0 16,3 0 0-16,2 0 0 0,0 0 0 0,0-2 0 0,1 0 0 16,0 1 0-16,0 1 0 0,-1 1 0 0,1 0 0 15,0-1 0-15,0-1 0 0,1-1 0 0,1 0 0 16,3 2 0-16,1 0 0 0,-1-1 0 0,2 2 0 15,1-1 0-15,-3 0 0 0,1 0 0 0,-3-1 0 16,-1-5 0-16,1 6 0 0,1 0 0 0,2 0 0 16,-3 0 0-16,0 0 0 0,-1 0 0 0,-2 0 0 15,-2 0 0-15,-1 0 0 0,-2-3 0 0,1 3 0 16,-1-1 0-16,1 0 0 0,-1 0 0 0,1 1 0 16,-3 0 0-16,1 0 0 0,0 1 0 0,-1 1 0 15,-2 1 0-15,1-3 0 0,0 0 0 0,0-3 0 16,0 2 0-16,0 0 0 0,1 0 0 0,1-1 0 15,1 1 0-15,0 1 0 0,-2 0 0 0,-1 1 0 16,1 1 0-16,-2-2 0 0,-2-2 0 0,-2 1 0 16,1-1 0-16,-2 1 0 0,-1-1 0 0,1 0 0 0,-1 1 0 15,1-2 0-15,-1 1 0 0,1 0 0 0,-4-1 0 16,1 2 0-16,1 0 0 0,-4 1 0 0,0 1 0 0,-2-2 0 16,-1 0 0-16,0-1 0 0,-2-1 0 0,-1 3 0 15,-3 0 0-15,1 0 0 0,-2 0 0 0,1-2 0 16,-1 1 0-16,-2-3 0 0,0 3 0 0,1-2 0 15,0 2 0-15,1 0 0 0,-2 1 0 0,1-1 0 0,-1-2 0 0,0 1 0 16,-1-1 0-16,0 0 0 16,-9 3 0-16,11-2 0 0,-1 0 0 0,-10 2 0 0,7-5 128 15,-7 5-128-15,0 0 0 0,6-4 128 0,-6 4-128 0,0 0 160 16,6-6-160-16,-6 6 160 0,4-5-32 0,-4 5 0 16,0 0 0-16,1-9 0 0,-1 9-128 0,1-8 192 15,-1 2-192-15,0 6 192 0,0-10-192 0,0 0 128 16,0 1-128-16,0 0 128 0,0-1-128 0,1 0 160 15,-1-4-160-15,1 0 160 0,0 1-16 0,1 0 0 16,-1-2 0-16,0 0 0 0,-1-3-16 0,0-2 0 16,0 0 0-16,0 0 0 0,0-1-128 0,2-2 160 15,-1 1-160-15,0-1 160 0,1-1-160 0,-1 0 0 16,-1-1 0-16,3-2 128 0,1-1-128 0,0-5 0 16,-1 1 0-16,1-1 0 0,-1 1 0 0,-1-2 128 15,1 0-128-15,-2 3 0 0,-1 0 0 0,0 2 0 16,0-2 0-16,0 1 0 0,0 2 0 0,0-2 0 15,0-2 0-15,0 0 0 0,0 2 0 0,0-3 0 16,0 1 0-16,-1 0 0 0,-2 4 0 0,2-1 0 16,-1 2 0-16,0-2 0 0,-1 5 0 0,2 2 0 15,-1-1 0-15,0 2 0 0,-1 1 0 0,0 0 0 0,1 3 0 0,0-1 0 16,-1-2 0-16,1-1 0 0,0 1 0 0,0 2 0 16,0-1 0-16,1 1 0 0,-1 0 0 0,0-1 0 15,-1-1 0-15,2 3 0 0,0 1 0 0,0 1 0 16,-1-1 0-16,-1-2 0 0,2 1 0 0,0 3 0 15,0-1 0-15,0 2 0 0,0 2 0 0,-1 3 0 16,1-1 0-16,-2 0 0 0,0 4 0 0,3 5 0 16,-4-6-128-16,4 6 128 0,0 0 0 0,-5-6 0 15,5 6 0-15,0 0 0 0,-10-2 0 0,10 2 0 16,-9 0-144-16,2 2 144 0,7-2 0 0,-10 4 0 0,1-1-144 16,0 2 144-16,0-4 0 0,0 0-144 0,-3 2 144 0,1 1 0 15,-1-1 0-15,0 0-128 0,-2-2 128 0,-1 0 0 16,-1 0-144-16,-4 1 144 0,-2-2 0 0,-4 3 0 15,-1 0 0-15,-2-2 0 0,-4 1 0 0,-2 2-144 16,-3 0 144-16,-2-1 0 0,-1 1 0 0,-3 1-128 16,1-1 128-16,-5 0 0 0,-1-2 0 0,-3 3 0 15,-1-2 0-15,-2 1 0 0,-1-4 0 0,1 1 0 16,-3 1 0-16,1 0 0 0,-3 0 0 0,1 1 0 16,0-1 0-16,-3 0 0 0,0-1 0 0,0-1 0 15,0 0 0-15,1 4 0 0,-2-3 0 0,0 1 0 16,-1 0 0-16,3 0 0 0,1-2 0 0,1 0 0 15,2-2 0-15,1 4 0 0,-4-1 0 0,3 2 0 16,-2-2 0-16,2-1 0 0,1 0 0 0,1 0 0 16,1 0 0-16,3 0 0 0,2 2 0 0,2-2 0 15,0 0 0-15,2 1 0 0,1-1 0 0,4 0 0 16,0 0 0-16,4 0 0 0,0-1 0 0,3-1 0 16,2 2 0-16,2 0 0 0,1 0-192 0,0 2 32 0,1-1 0 0,1 2 0 15,1 1-16-15,2-1 0 0,0 1 0 0,1-2 0 16,-1-2 32-16,0 2 0 0,1 0 0 0,3 1 0 15,0 2 144-15,1-2-208 0,-1 0 80 0,3 3 128 16,-2-2-160-16,3 0 160 0,1 2 0 0,0-3-144 16,1 2-32-16,1 1 0 0,2-2 0 0,-1 1 0 15,2-2-864-15,-2 3-176 0,2-3-48 0,0 0 0 16,0 0-2352-16,0-1-480 0,-3 1-80 0,12-3-32 0</inkml:trace>
  <inkml:trace contextRef="#ctx0" brushRef="#br0" timeOffset="8689.29">19923 4122 26719 0,'-8'-3'2368'0,"0"1"-1888"15,-1 1-480-15,0 2 0 0,1 1 2464 0,8-2 400 16,-8 5 80-16,8-5 0 0,-7 6-2304 0,7-6-480 15,-4 9-160-15,4-9 0 0,-3 12 208 0,0 0-64 16,2-1-16-16,1 0 0 0,2 0 112 0,1 1 16 16,3 2 0-16,0-1 0 0,2 1 128 0,0 1 16 15,0-1 16-15,1 1 0 0,-1 1-48 0,1 2-16 16,0 0 0-16,-2-2 0 0,0 2-96 0,0-1 0 16,0 1-16-16,-2 1 0 0,1 1 80 0,0 2 0 15,0 3 16-15,-1 0 0 0,-2 1-336 0,2 2 144 16,-1 4-144-16,1 0 0 0,-1 2 224 0,0 2-64 15,1-2-16-15,1 1 0 0,0-1-16 0,2-2-128 16,1-2 192-16,-1-1-64 0,-2 0 112 0,-1 1 16 16,0 1 0-16,-1 0 0 0,0 0-112 0,-1 2-16 15,0-2 0-15,-2 1 0 0,-1 2-128 0,-1-2 0 16,0 0 144-16,-2-1-144 0,0-1 128 0,-1 0-128 16,0 1 160-16,0-3-160 0,0-1 0 0,1 0 0 15,-2 1 0-15,1-1 0 0,0-2 0 0,2-1 144 0,-1-3-144 0,2 0 128 16,1 0-128-16,0-2 0 0,1 0 0 0,2-2 0 15,-1-1 128-15,3 0-128 0,-2-2 128 0,-1 1-128 16,1-3 128-16,-1 0-128 0,0-2 0 0,1-1 128 16,0 0-128-16,-1 0 160 0,-2-9-160 0,2 7 160 15,-2-7-160-15,0 0 192 0,0 0-192 0,2 10 192 16,-2-10 0-16,2 8 0 0,-2-8 0 0,0 0 0 0,0 0-192 0,0 0 0 16,0 0 0-16,0 0 0 0,0 0 0 0,0 0 128 15,2 9-128-15,-2-9 0 0,0 0 0 0,0 0 0 16,0 0 128-16,0 0-128 0,0 0 0 0,0 0 0 15,5 9 0-15,-5-9 0 0,0 0 0 0,0 0 0 16,0 0 0-16,0 0 0 0,0 0 0 0,0 0 0 16,0 0 0-16,0 0 128 0,0 0-128 0,0 0 0 15,9-3 0-15,-1 0 0 0,1 0 128 0,0-1-128 16,0 1 0-16,1 1 128 0,1-2-128 0,3 1 192 16,0-1-192-16,2 2 192 0,2 1-192 0,1 1 160 15,-2-3-160-15,3 2 160 0,0 1-160 0,2-1 0 16,1-2 144-16,2 1-144 0,2 0 0 0,3-1 128 15,3 0-128-15,5-1 0 0,1 1 0 0,3-1 144 16,2 2-144-16,0 2 0 0,1 0 128 0,-3 0-128 16,0-3 0-16,-2 2 0 0,-1-2 0 0,2 1 0 15,3 0 0-15,4 1 0 0,-1 1 0 0,3 0 0 16,1 0 0-16,0 0 0 0,-1-2 0 0,-1-2 0 16,1 1 0-16,3-1 0 0,5 3 0 0,2 0 0 0,0 0 0 15,-1 0 0-15,-4-2 0 0,2 2 0 0,-2-2 0 0,3 1 0 16,4-1 0-16,2 3 0 0,0-2 0 0,-1 1 0 15,-5 1 0-15,-2-4 0 0,-3 0 0 0,4 1 0 16,5-1 192-16,59 0 0 0,-64 3-192 16,-3-3 192-16,-3 3-64 0,-1 0 0 0,0-3-128 15,2 2 144-15,-2-1-144 0,2 0 0 0,-3 3 144 16,-1 1-144-16,-6 1 128 0,-2-1-128 0,-4 1 128 16,-3-2-128-16,-1 1 0 0,-2 1 0 0,1 2 0 0,-1 1 0 0,2-3 0 15,0 4 0-15,1-1 0 0,1 2 0 0,-1-1 0 16,0-1 0-16,-2 0 0 0,-4 2 0 0,-2 0 0 15,-1-2 0-15,-3 1 0 0,-1-2 0 0,1 1 0 16,-2-2 0-16,-1 2 0 0,0-2 0 0,-2 1 0 16,-3 1 0-16,1-4 0 0,1 3 0 0,-1-1 0 15,-1 0 144-15,-2-1-144 0,-11-2 208 0,11 2-16 16,-3-1-16-16,-8-1 0 0,0 0-32 0,10 3 0 16,-10-3 0-16,0 0 0 0,0 0-144 0,0 0 192 15,9-2-192-15,-9 2 192 0,0 0-192 0,8-4 192 16,-2-1-192-16,-6 5 192 0,4-11-192 0,0 2 0 15,-2 0 144-15,-1-3-144 0,-1-2 0 0,0-1 144 16,0-2-144-16,-1 0 0 0,0-2 128 0,0-2-128 16,-1-2 0-16,0 0 0 0,1-1 160 0,-2 0-160 15,-1-3 128-15,2 1-128 0,0 0 0 0,-1-1 128 16,2 1-128-16,-2 2 0 0,2-1 160 0,0 1-160 16,0-4 192-16,1 1-192 0,1-2 144 0,1-1-144 15,1-1 0-15,-2-1 144 0,3 1-144 0,-1-2 0 0,-2 1 0 0,2 0 128 16,-2 3-128-16,1 0 0 0,-2-1 0 0,0 1 0 15,0 3 0-15,0-1 0 0,-2 0 0 16,1-2 0-16,0-1 0 0,1 1 0 0,0-1 0 0,1 2 0 16,0-4 0-16,1 0 0 0,-1 0 0 0,2 2 0 15,0 2 0-15,1 1 0 0,-1-1 0 0,0 2 0 16,1 1 0-16,-1 1 0 0,1-1 0 0,-1 1 0 16,0-2 0-16,0 4 0 0,1 0 0 0,-2-1 0 15,1 0 0-15,-1 2 0 0,0 2 0 0,1 3 0 0,-1-3 0 16,-1 2 0-16,-1-1 0 0,0 2 0 0,0 4 0 0,-1-3 0 15,0 3 0-15,0 2 0 0,-2 0 0 0,1 0 0 16,0 0 0-16,-2 2 0 0,1 0-128 0,-1 1 128 16,1-1 0-16,0 0 0 0,-2 1 0 0,1-3 0 15,-1 2 0-15,-1 2 0 0,1 1 0 0,-1 2 0 16,-1-3 0-16,1 2 0 0,-2-1 0 0,-1 2 0 16,0 1-144-16,1-1 144 0,-4 2 0 0,0 1 0 15,0 1 0-15,-3 2 0 0,0-1-144 0,-1 0 144 16,1 1 0-16,-3 2-144 0,-1 1 144 0,0-1-128 15,0 1 128-15,-3-1-128 0,-2 1 128 0,-4-2 0 16,-2 0 0-16,-2 0 0 0,-1-1 0 0,-3 1 0 16,-3 1 0-16,0-1-128 0,0-1 128 0,-2 1 0 15,3 3 0-15,-3-3 0 0,-3-1 0 0,-2 0 0 16,-6 0 0-16,-2-1 128 0,-1 2-128 0,2-2 0 16,-1 1-176-16,1 2 176 0,-1 1 0 0,-2 0 0 15,-5-2-128-15,-1-1 128 0,-5 3 0 0,3 0-176 0,2-2 176 16,-1 2-160-16,-4-2 160 0,-2 0 0 0,-4 1 0 15,2 1-128-15,0-5 128 0,3 2 0 0,0-5 0 0,1 6-128 16,-3 1 128-16,1-1 0 0,-2 1 0 0,4-2 0 16,3-1 0-16,1 1 0 0,0 0 0 15,1 1 0-15,-4-1 0 0,2-1 0 0,3 0 0 0,2 1 0 16,3-1 0-16,0 0 0 0,0 0 0 0,0-2 0 16,1 0 0-16,-1 2 0 0,0 0 0 0,4-2 0 0,4-1 0 0,2 1 0 15,2 0 0-15,2 0 0 0,1-3 128 0,0 3-128 16,-1 2 128-16,2-2-128 0,2-2 0 0,2 2 0 15,1-2 0-15,2-1-192 0,3-1 192 0,3 0 0 16,2-3 160-16,1 1-160 0,1 1 0 0,1-1 128 16,3 3-128-16,2 0 0 0,0-3 0 0,1 4 0 15,2-1 0-15,0 0 0 16,0 3-672-16,1-3-128 0,1 3-32 0,1 0 0 16,0 0-1616-16,1 0-336 0,2 0-64 0,0-2-16864 0</inkml:trace>
  <inkml:trace contextRef="#ctx0" brushRef="#br0" timeOffset="10626.6">15218 718 21183 0,'0'0'944'0,"0"0"192"0,-6-7-912 0,6 7-224 0,0 0 0 0,0 0 0 15,0 0 2144-15,0 0 384 0,0 0 80 0,0 0 16 16,8-5-2128-16,-1 2-496 0,-7 3 0 0,0 0 0 16,10-2 0-16,-10 2 0 0,9 3 0 0,-1 4 128 15,-8-7-128-15,8 7 144 0,-1 1-144 0,0 3 160 16,-1 0 48-16,0 2 16 0,1 4 0 0,1 1 0 16,-1 3-32-16,0 2 0 0,-2-1 0 0,1 4 0 0,0 1 64 15,0-3 16-15,0-1 0 0,1-3 0 16,0 0 240-16,0-4 32 0,0-3 16 0,3 0 0 0,-1 0-16 15,0-4 0-15,-1-1 0 0,0-1 0 0,1-3-128 0,-1 0-32 16,-8-4 0-16,10 1 0 0,1 1 0 0,-1-2-16 16,0-3 0-16,-1 0 0 0,0-1-96 0,1-2-16 15,1-2 0-15,0-3 0 0,1-2-80 0,-1-4-32 16,1-5 0-16,1-3 0 0,0-3 48 0,2 3 16 16,1-3 0-16,1 1 0 0,-4 0-80 0,1-1-128 15,-2 0 176-15,-1 2-176 0,0 1 128 0,-2 1-128 16,-1 2 0-16,-2 3 0 0,0-2 0 0,-2 4 0 15,-2 0 0-15,0 2 0 16,-2 3-384-16,-1 1-48 0,0 0 0 0,-1 3 0 16,-1 1-2064-16,3 7-432 0,0 0-80 0</inkml:trace>
  <inkml:trace contextRef="#ctx0" brushRef="#br0" timeOffset="11157.48">15584 1139 30239 0,'0'0'1344'0,"0"0"256"0,-8-2-1280 0,8 2-320 16,-9 2 0-16,2 2 0 0,7-4 384 0,-8 6 0 16,-1-1 0-16,3 1 0 0,-1-1-384 0,7-5 0 15,-8 7 0-15,8-7 0 0,0 0 0 0,-6 7 0 16,6-7 0-16,-5 6 0 0,5-6 400 0,0 0 16 16,0 11 0-16,0-2 0 0,0 0 144 0,0 3 16 15,1 1 16-15,-1 2 0 0,0 0-80 0,0 2 0 16,-1 0-16-16,1 3 0 0,-2 1-240 0,0 2-64 15,-1 3 0-15,1 0 0 0,0 1-192 0,-1-5 128 16,2 0-128-16,-2-3 0 0,2 1 0 0,-1-5 0 16,2-1 0-16,2-1 0 15,0-3-384-15,1 0-32 0,-3-10 0 0,4 6 0 16,3-1-2224-16,1-4-448 0</inkml:trace>
  <inkml:trace contextRef="#ctx0" brushRef="#br0" timeOffset="11436.02">15880 1063 35183 0,'0'0'1552'0,"0"0"336"0,0 0-1504 0,0 0-384 15,0 0 0-15,0 0 0 0,0 0 336 0,0 0 0 16,11 0 0-16,1-2 0 0,1 1-336 0,0-2 128 16,2 1-128-16,2 0 0 0,2-2 0 0,0 1 144 15,1-2-144-15,0 1 0 0,0 1 0 0,0-2 0 16,1 2 0-16,-2-3-144 16,-1 1-448-16,-1 2-96 0,0-1-16 0,-3 1 0 15,0 1-1760-15,-1-1-352 0,-4 2-80 0</inkml:trace>
  <inkml:trace contextRef="#ctx0" brushRef="#br0" timeOffset="11662.41">15957 1254 11967 0,'0'0'1072'0,"0"0"-864"0,0 0-208 0,0 0 0 16,0 0 4608-16,0 0 864 0,0 0 176 0,11 1 48 16,-1 2-4928-16,0-3-992 0,1-3-192 0,0 2-32 0,1 1 128 0,1-2 48 15,0 0 0-15,1-1 0 16,3-2-1904-16,0-1-384 0</inkml:trace>
  <inkml:trace contextRef="#ctx0" brushRef="#br0" timeOffset="11992.78">16508 692 28559 0,'0'0'2544'0,"0"0"-2032"15,-6-6-512-15,0 4 0 0,6 2 2576 0,-6 5 432 16,2 3 64-16,1 3 32 0,2 3-2608 0,0 2-496 0,0 5-160 0,1 2 0 16,1 2 32-16,0 3 0 15,-1 2 0-15,0 4 0 0,0 3 128 0,0-1-160 0,-1 2 160 0,1-2-160 16,0-3-112-16,-1 4-32 0,-3-6 0 0,2 2 0 31,-1 0-192-31,-1-3-32 0,-3 2-16 0,0-1 0 16,0-1-240-16,1-2-48 0,2 1-16 0,2-3 0 0,2-3-144 0,4-1-32 15,2-5 0-15,0-3 0 16,4-3-1056-16,0-3-224 0,1-4-32 0</inkml:trace>
  <inkml:trace contextRef="#ctx0" brushRef="#br0" timeOffset="12442.32">18023 675 12895 0,'0'0'576'0,"0"0"112"16,-8-2-560-16,8 2-128 0,-7 5 0 0,0 6 0 0,1 0 5616 0,3 5 1088 0,1 2 208 0,2 1 64 15,0 3-5776-15,0 2-1200 0,0 2-144 0,2 2-80 16,-2 0 224-16,0 1 0 0,0 6 0 0,0 0-144 0,-2 1 144 0,1 0 0 16,-1-5 0-16,-1 3 0 15,-2-1 0-15,1-4-128 0,0-3 128 0,0-2 0 16,1 1-624-16,-1-4-32 0,4-3-16 0,-2-3 0 16,-1-1-576-16,2-4-112 0,0-1-32 0,1-9-12528 15</inkml:trace>
  <inkml:trace contextRef="#ctx0" brushRef="#br0" timeOffset="12652.05">18015 1072 27647 0,'0'0'1216'0,"0"0"256"0,0 0-1168 0,0 0-304 15,0 0 0-15,0 0 0 0,0 0 2960 0,7-5 544 16,2-1 96-16,3 2 32 16,-1-1-3312-16,3-1-640 0,1-2-144 0,2 0-32 15,1-1-16-15,2 0-16 0,0 0 0 0,2-2 0 16,-2-2-2112-16,-1 0-432 0,-1-1-64 0</inkml:trace>
  <inkml:trace contextRef="#ctx0" brushRef="#br0" timeOffset="12891.8">18381 605 15663 0,'0'0'688'0,"-2"10"144"0,-3-3-656 0,1 4-176 16,-2 4 0-16,1 4 0 0,2 5 5632 0,0 1 1088 15,3 3 208-15,-1 2 48 0,1 3-5696 0,-2 3-1136 16,0 0-144-16,-1 3-192 0,0 5 192 0,-1-3-176 15,-3-3 176-15,0 0-160 16,1-1-352-16,-1-6-64 0,0 1 0 0,0-5-16 16,1-2-816-16,1-2-176 0,1-2-16 0,0-3-8656 15,2-2-1728-15</inkml:trace>
  <inkml:trace contextRef="#ctx0" brushRef="#br0" timeOffset="13275.22">18479 1217 13823 0,'0'0'608'0,"0"0"128"0,0 0-592 0,4-8-144 16,0 0 0-16,1 0 0 0,3 2 5344 0,2-1 1040 16,2-1 208-16,2 1 32 0,0-4-5600 0,0 1-1024 15,1-2-384-15,1 1 16 0,-1 0 80 0,0-2 16 0,0 3 0 0,-2-1 0 31,-1-2-272-31,0 2-48 0,-3-4-16 0,-1 1 0 0,-2 2 288 0,-2 0 64 0,0-2 16 0,-2 3 0 16,-2 2 240-16,-2 3 0 0,-3-1 144 0,-1 2-144 16,-1 3 624-16,-1 2 16 0,1-2 16 0,-3 4 0 0,0 1-192 15,-1 1-32-15,-2 3-16 0,0 1 0 16,-1 1-256-16,0 1-160 0,1 3 192 0,0 0-192 0,1 3 0 0,3 2 0 16,-2-1 0-16,3 3 0 0,1-1 0 0,0 3 0 15,3 1 0-15,1 2 0 0,3-3 0 0,2 1 0 16,0-4 0-16,1 0 0 0,2 0 0 0,1-1 0 15,1-2 0-15,1-1 0 0,-1-1-192 0,2-1-128 16,0-1-48-16,0-3 0 16,0-1-1536-16,2 1-304 0,2-6-64 0,-1 0-11232 0</inkml:trace>
  <inkml:trace contextRef="#ctx0" brushRef="#br0" timeOffset="13742.21">18992 1029 27647 0,'0'0'1216'0,"-9"-1"256"0,-1-1-1168 0,-2-1-304 16,1 6 0-16,-1-1 0 0,3 1 1840 0,-1 2 304 0,2 0 64 0,0 0 16 15,-2 1-1904-15,1 1-320 0,0 1-192 0,0 2 16 16,-2 2 32-16,3 2 0 0,0-1 0 0,0 1 0 15,-1 1-16-15,3 0 0 0,0 0 0 0,2-2 0 16,-3 2 160-16,4-1 0 0,0-3 0 0,1 2 0 16,-1 0-160-16,3-4 160 0,-1 0-192 0,1-9 192 15,3 9 0-15,0-1 0 0,2-1 0 0,-5-7 0 16,8 3 0-16,-8-3 0 0,12 4 0 0,-1-4 0 0,1 0 128 16,-1-3-128-16,0 1 0 0,1-4 0 0,-1 0 0 0,2 1 0 15,-1-4-128-15,0-1 128 0,2 2-256 0,-3 0 64 16,0-4 16-16,1 0 0 0,-2-1 176 0,-1 2 0 15,0-1-144-15,-1 2 144 0,-2 1-240 0,0 2 32 16,-6 7 0-16,0 0 0 0,5-7 208 0,-5 7 0 16,0 0 0-16,0 0 0 0,0 0 0 0,0 0 208 15,0 0-64-15,-4 8-16 0,1 1 192 0,1 0 48 16,0 0 0-16,0 2 0 0,-1 3 176 0,2-3 32 16,1-1 16-16,1 2 0 0,-1 0-352 0,3-1-80 15,-1 0-16-15,2-2 0 16,1 0-512-16,0-4-96 0,-5-5-32 0,10 5 0 15,-1-3-848-15,-9-2-160 0,10 2-32 0,-1-3-12352 0</inkml:trace>
  <inkml:trace contextRef="#ctx0" brushRef="#br0" timeOffset="14493.8">19301 1083 11967 0,'0'0'528'0,"0"0"112"0,0 0-512 0,0 0-128 16,5-2 0-16,-5 2 0 0,9-3 2112 0,-1 0 384 0,-1-1 64 0,-7 4 32 15,9-2-2032-15,-9 2-416 0,10-2-144 0,-10 2 0 16,0 0 544-16,0 0 0 0,7-4 0 0,-7 4 0 16,0 0 336-16,4-4 64 0,-4 4 16 0,0 0 0 15,2-7-64-15,-2 7-16 0,-4-4 0 0,4 4 0 16,-2-4-336-16,-4 1-64 0,-2-1-16 0,1 1 0 16,-1 2-144-16,-1-1-16 0,-1 1-16 0,-2 0 0 15,-1 1-160-15,1 2-128 16,-2 1 192-16,1 0-192 0,-2 1 0 0,1 1 0 0,-1-2 0 0,2 5 0 15,-2-1 160-15,1 3-160 0,0-1 128 0,2 3-128 16,1-1 0-16,-1 4 0 0,2 1 0 0,1 0 0 16,1-1 0-16,2 0 0 0,3 0 0 0,1-2 0 15,2 1 368-15,1-2-16 0,0 2 0 0,2-3 0 16,1 0-112-16,2-2-32 0,-1-2 0 0,1 0 0 0,-6-7-208 0,9 5 128 16,0 0-128-16,0-3 0 0,3-1 0 0,-1-1 0 15,0-5 0-15,2 1-160 0,1 0 160 0,0-3 0 16,0 0 0-16,-1-1 0 0,2-3 0 0,0 2 0 15,0-3 144-15,0-2-144 0,0 0 288 0,-3-1-48 16,-1-2-16-16,0-4 0 0,-1-1-32 0,-1 1-16 16,-2-2 0-16,0-3 0 0,-2-5-48 0,1 0-128 15,-1-2 192-15,2 4-64 0,-4-3-128 0,1 0 0 16,1 0 0-16,-2 2 0 0,-1 2-128 0,0 1 128 16,-1-2 0-16,-1 2 0 0,-1 3 0 0,0-1 0 15,-2 1 0-15,2 4 0 0,-2-3 0 0,0 4 0 16,0 0 0-16,1 4 128 0,-1 4-384 0,0 2-96 15,1 3-16-15,2 6 0 16,-3-5-1680-16,3 5-320 0,0 0-80 0</inkml:trace>
  <inkml:trace contextRef="#ctx0" brushRef="#br0" timeOffset="15026.63">19879 835 25791 0,'0'0'2304'0,"-6"-7"-1856"0,-1 4-448 0,-2 1 0 0,0 2 2624 0,1 0 416 16,1 1 96-16,-1 2 0 0,1-2-2704 0,0 3-432 15,-1 1-320-15,-2 1 48 0,0 0 96 0,0 0 32 16,-1 1 0-16,3 0 0 16,-3 0-368-16,1 1-64 0,-2 2 0 0,3-1-16 15,-2 1-160-15,2-3-16 0,0 1-16 0,1 0 0 0,0-1 448 0,2-2 80 16,6-5 32-16,-7 6 0 0,7-6 432 0,0 0 96 16,-4 9 16-16,4-9 0 0,0 0 256 0,0 0 48 15,0 0 16-15,2 10 0 0,-2-10-272 0,5 9-48 16,-5-9-16-16,9 11 0 0,1-2-128 0,1-3-32 15,0 0 0-15,1 0 0 0,2 0-144 0,1-1 192 16,0 0-192-16,-2 0 192 0,1 0-192 0,1-2 0 16,0 0 0-16,-1 2 0 0,-2-1 0 0,-1 2 0 15,0-1 0-15,0 1 0 0,-3-1 0 0,-1 2 0 16,0 1 0-16,-2 0 0 0,-1 2 0 0,2-2 0 16,-4 3 0-16,1 0 0 0,-3 1 304 0,1 0-32 15,0 1 0-15,-1 0 0 0,-1 0-32 0,-3 0-16 16,0 1 0-16,-1 0 0 0,-2 2-32 0,-1-5 0 0,0 1 0 0,-2 0 0 15,2-2-192-15,-2 0 0 0,1-1 128 16,-1-3-128-16,-1-1-128 0,0 1-80 0,-1-1-16 0,-3 0 0 31,0 0-1408-31,-1-4-288 0,1 3-48 0,-3-3-12576 0</inkml:trace>
  <inkml:trace contextRef="#ctx0" brushRef="#br0" timeOffset="18532.5">5397 4994 23151 0,'0'0'1024'0,"0"0"208"0,0 0-976 0,0 0-256 16,1-10 0-16,-1 10 0 0,0 0 1248 0,0 0 208 15,2-8 32-15,-2 8 16 0,0 0-672 0,0 0-144 16,0 0-32-16,0 0 0 0,0 0-304 0,0 0-64 16,0 0-16-16,0 0 0 0,0 0-112 0,0 0-32 15,0 0 0-15,-2 11 0 0,-2-1-128 0,2 0 0 0,0 1 144 0,-2 2-144 16,-1 0 128-16,-1 2-128 16,1 4 160-16,-2 2-160 0,-1 0 256 0,1 0-64 15,0 1 0-15,0 2 0 0,1 0 80 0,-1 1 16 0,0-3 0 0,0 3 0 16,0 2-112-16,0 0-32 0,-1-1 0 0,0 0 0 15,-1 0-144-15,0 0 0 0,0-2 144 0,1-2-144 16,1 3 0-16,3-2 0 0,-2-1 0 0,2-2 0 16,1-3-480-16,2-2-112 15,1-3-32-15,0-12 0 16,0 0-2624-16,0 0-528 0,0 0-96 0,0 0-32 0</inkml:trace>
  <inkml:trace contextRef="#ctx0" brushRef="#br0" timeOffset="18931.14">5412 4965 21183 0,'0'0'1888'0,"0"0"-1504"16,-4-5-384-16,4 5 0 0,0 0 2384 0,0 0 416 15,0 0 80-15,0 0 0 0,0 0-2320 0,0 0-560 16,0 0 0-16,0 0 0 0,0 0 0 0,-3 9 0 16,1-2 0-16,-1 3 0 0,1 0 0 0,1 1 0 15,0 0 0-15,-1 4 0 0,1-1 0 0,0 2 0 16,-1 1 0-16,4 0 128 0,-2 0 64 0,0-1 16 16,-3 2 0-16,2 1 0 0,1-4 160 0,-2 3 16 15,1-2 16-15,1-1 0 0,0 1-208 0,0 1-64 0,0-2 0 16,0 1 0-16,0 0-128 0,0-1 0 0,1 0 144 15,-1-1-144-15,0 1 0 0,2 3 144 0,-1 1-144 0,0 1 0 16,-1-2 0-16,2 3 0 0,-2-1 0 0,1 2 0 16,-1 0 0-16,1-3 0 0,1-2 0 0,0-4 0 15,1 0-128-15,1 0-144 0,-2-2-32 0,2-3 0 16,0-1-768-16,-4-7-144 0,0 0-48 0,0 0-7904 16,0 0-1584-16</inkml:trace>
  <inkml:trace contextRef="#ctx0" brushRef="#br0" timeOffset="19151.71">5298 5445 33119 0,'0'0'1472'0,"0"0"288"0,0 0-1408 0,0 0-352 16,0 0 0-16,0 0 0 0,0 0 864 0,0 0 96 15,10 6 32-15,0-2 0 0,0-2-800 0,-1 0-192 16,-1-2 0-16,4 0 0 0,-1-2 0 0,2-2 0 16,0 1-160-16,1 0 160 15,1 0-1664-15,1-3-256 0,0 1-64 0,-1-1-7616 16,-2 0-1520-16</inkml:trace>
  <inkml:trace contextRef="#ctx0" brushRef="#br0" timeOffset="19513.89">5756 4894 10127 0,'0'0'896'0,"-4"-4"-704"16,-3-3-192-16,7 7 0 0,0 0 4720 0,0 0 912 16,-7 6 176-16,7-6 32 0,-4 9-4688 0,1 4-960 15,2 0-192-15,1 5 0 0,0 0 0 0,3 1 0 16,0 1 0-16,0 3 0 0,0 1 0 0,3 4 0 16,-2 3 0-16,0 1 0 0,1-1 128 0,-1 2-128 15,1-2 0-15,-1 2 144 0,-2 1-144 0,-1 0 0 16,-1-2 0-16,-1-1 0 0,0 0 0 0,-2-1 0 15,-1-2-160-15,-1-1 160 0,-1-1-416 0,2-1 16 0,0-2 0 0,1-4 0 32,-1-3-304-32,1-5-48 0,3-11-16 0,0 0 0 15,0 0-2208-15,0 0-448 0</inkml:trace>
  <inkml:trace contextRef="#ctx0" brushRef="#br0" timeOffset="19829.32">5922 4939 37023 0,'0'0'1648'0,"0"0"336"0,-9 1-1600 0,1 4-384 15,8-5 0-15,-5 13 0 0,1 0 128 0,3 3-128 16,1 1 0-16,3 1 128 0,-1 1-128 0,1-1-272 16,1 1 64-16,-2 2 16 0,-2 0 192 0,2 1-192 15,1 3 192-15,1-3-192 0,-1 2-16 0,1 2 0 16,-1 0 0-16,1-1 0 0,0-2-144 0,0 1-32 16,-1-1 0-16,1 1 0 15,-2 1-192-15,0-1-32 0,1-1-16 0,-1-3 0 16,0-4-1744-16,0 3-336 0,1-2-80 0</inkml:trace>
  <inkml:trace contextRef="#ctx0" brushRef="#br0" timeOffset="20231.22">6825 4912 26719 0,'0'0'2368'0,"0"0"-1888"0,0 0-480 0,0 0 0 0,-7 3 2896 0,7-3 496 15,-5 8 80-15,2 4 32 16,2 2-3184-16,1 1-624 0,0-2-128 0,1 4-16 0,1 1 176 0,-1 3 32 16,-1 2 16-16,1 5 0 0,0 0 32 0,0 4 0 15,0 1 0-15,2 2 0 0,-1 0-16 0,0 2 0 16,1-1 0-16,-1-2 0 16,-2 1-368-16,2-1-64 0,-1-4 0 0,-1 2-16 15,-1-4-368-15,1-1-80 0,1-6-16 0,-1-2 0 16,-1-1 48-16,-1-3 16 0,2-3 0 0,-1-1-6912 15,1-11-1376-15</inkml:trace>
  <inkml:trace contextRef="#ctx0" brushRef="#br0" timeOffset="20513.32">6505 4996 34095 0,'-4'-12'3024'0,"1"3"-2416"0,-1-1-480 0,2 3-128 15,2 7 2528-15,0 0 480 0,0 0 112 0,7-9 16 16,0 3-2464-16,5 2-480 0,2 0-192 0,1 4 128 16,4 0-128-16,1 0 0 0,2 0 0 0,4 0-176 0,4 3 176 0,-1-2 0 15,0-1 0-15,0 0 0 16,3 0 0-16,2 0 0 0,2 0 0 0,0 0 0 15,1 1-544-15,0 1-32 0,1-2 0 0,0 0 0 16,-1 0-1552-16,-2-3-320 0,-2-2-64 0,-3-1-14192 16</inkml:trace>
  <inkml:trace contextRef="#ctx0" brushRef="#br0" timeOffset="21973.91">9264 4770 7359 0,'0'0'320'0,"0"0"80"0,0 0-400 0,0 0 0 16,0 0 0-16,7 7 0 0,-2 0 4112 0,-1 0 752 16,-4-7 128-16,6 9 48 0,-1 0-3520 0,-2 1-704 15,0-2-144-15,-1 3-32 0,-1 3-128 0,-1-2-16 0,-1-1-16 0,1 3 0 16,-1 3-288-16,0 1-64 0,-1 0-128 0,2 1 192 16,2-3-192-16,-1 3 0 0,0-5 0 0,0 4-160 15,1-3-112-15,1 0-32 0,-2-2 0 0,1 2 0 31,0-4-1312-31,1-1-272 0,-3 2-48 0,1-2-8832 0</inkml:trace>
  <inkml:trace contextRef="#ctx0" brushRef="#br0" timeOffset="22364.65">9630 4831 32191 0,'0'0'1424'0,"0"0"304"0,0 0-1392 0,0 0-336 15,0 0 0-15,0 0 0 0,0 0 0 0,0 0 0 16,0 0 0-16,-2 10 0 0,-2 1 0 0,1 1-160 16,1-1 160-16,-2 3-160 0,-1-1 160 0,1 6-160 0,-1 2 160 0,-2 1-160 15,-3 2 160-15,1 1-208 0,-1 1 80 0,0 2 128 16,-3 5 0-16,0 0 0 0,-2 2 0 0,0 1 0 16,1-2 0-16,-1 1 288 0,-1-2-32 15,-1 1 0-15,-2-1-64 0,1-3 0 0,1 0-16 0,1-1 0 16,0-2-176-16,1 0 128 0,0-1-128 0,3 0 128 15,1-4-384-15,0 0-64 0,2-4-32 0,2-4-9184 16,-2-2-1824-16</inkml:trace>
  <inkml:trace contextRef="#ctx0" brushRef="#br0" timeOffset="22984.24">9576 5366 27647 0,'0'0'1216'0,"0"0"256"0,-1-7-1168 0,1 7-304 15,1-9 0-15,-1 9 0 0,6-8 1808 0,1 3 304 16,1 0 64-16,1-1 16 0,1-2-1936 0,3 3-256 15,0-2-304-15,0 0 64 0,2 3 240 0,0 1 0 16,3-3 0-16,-1 2-144 0,-1-1 144 0,-1 3 0 16,-3 0 0-16,-1 2 0 0,0-1 0 0,-11 1 0 15,0 0 0-15,0 0-128 0,8 5 128 0,-8-5 0 0,0 0 0 0,2 11-128 16,-3 0 256-16,-1 1 48 0,-4-1 16 0,-1 0 0 16,-1-2-192-16,0 0 0 0,-1 0 144 0,0 0-144 15,0-3 0-15,-1 2 0 0,2-2 0 0,0 1-192 16,0 0 192-16,1-2-192 0,7-5 192 0,-8 6-192 15,0-2 192-15,8-4 0 0,-6 5 0 0,6-5 0 16,0 0 0-16,0 0 0 0,0 0 0 0,0 0 0 16,0 0 0-16,0 0 0 0,0 0 0 0,0 0 0 15,0 0-128-15,4 7 0 0,-4-7 0 0,8 6 0 0,1-4-80 0,-9-2-16 16,10 4 0-16,-1-2 0 16,0-1 224-16,1-1-176 0,-2 0 176 0,1 2-160 0,-9-2 160 0,12 2 0 15,-2-1 0-15,0 0 0 0,-2 1 0 0,-8-2 0 16,11 3 0-16,-3 0-128 0,-8-3 128 0,11 6 0 15,-2-3 0-15,-9-3 0 0,7 8 0 0,0 1 0 16,-7-9-144-16,6 9 144 0,-6-9 0 0,3 12 0 16,-3-1-144-16,0 0 144 0,0 1 0 0,-2 0 0 15,-1-3 0-15,-1 2 0 0,4-11 0 0,-3 10 128 16,-1 2-128-16,-1-3 192 0,-2 4 32 0,2-5 0 16,-2 0 0-16,1 1 0 0,0 0-48 0,-3-1-16 15,1-1 0-15,0 1 0 0,0-2-160 0,-2 0 0 16,3 1 0-16,-2-2 0 0,1 0-256 0,-2-2-96 15,1 0-16-15,1 0 0 16,1-2-1760-16,-3-1-368 0,1 0-64 0</inkml:trace>
  <inkml:trace contextRef="#ctx0" brushRef="#br0" timeOffset="24149.77">10575 4865 12895 0,'0'0'1152'0,"0"0"-928"15,0 0-224-15,4-6 0 0,-4 6 2816 0,0 0 528 16,5-7 112-16,-5 7 0 0,0 0-2704 0,0 0-560 16,0 0-192-16,9 0 144 0,-9 0-144 0,0 0 0 15,0 0 0-15,0 0 0 0,6 11 144 0,-3-4 0 16,-3-7 0-16,1 11 0 0,-1-1 368 0,-1 1 80 16,0 2 16-16,-1 0 0 0,1 6 112 0,-2 2 32 15,1 1 0-15,0 5 0 0,-1 2-208 0,1 3-32 16,0 0-16-16,-1 2 0 0,1 1-208 0,0 3-32 15,0-3-16-15,-1-1 0 0,1-3-240 0,0 0 128 16,-1-1-128-16,2-1 0 0,-1-6 0 0,0-2 0 16,0-1 0-16,1-4 0 15,0-1-752-15,-1-4-192 0,2-11-32 0,0 0-13056 0</inkml:trace>
  <inkml:trace contextRef="#ctx0" brushRef="#br0" timeOffset="25017.02">10606 5176 16575 0,'0'0'736'0,"0"0"160"0,0 0-720 0,0 0-176 15,-8-2 0-15,8 2 0 0,0 0 2816 0,0 0 544 16,0 0 96-16,0 0 32 0,0 0-2288 0,0 0-464 16,9 3-96-16,2-1 0 0,-2 1-208 0,3-3-48 15,0 0 0-15,4 0 0 0,1-2-128 0,1 0-16 16,1-1-16-16,0-2 0 0,2 2-224 0,1-3 144 0,-1 0-144 0,-1-1 128 15,-1 0-128-15,-1 0-144 0,0 0 144 0,-2 1-208 32,-1 0-368-32,-1-1-64 0,-2-1 0 0,0 1-16 15,-3-2-2160-15,0-1-416 0</inkml:trace>
  <inkml:trace contextRef="#ctx0" brushRef="#br0" timeOffset="25283.28">11051 4814 33519 0,'0'0'1472'0,"0"0"320"0,-3-8-1424 0,3 8-368 16,0 0 0-16,0 0 0 0,0 0 880 0,0 0 96 16,0 0 32-16,-3 9 0 0,1 1-768 0,-2 3-240 15,1 1 128-15,0 1-128 0,-1 3 0 0,1 2 0 16,-2 3 0-16,1 2 0 0,-1-2 0 0,-1 6 0 15,-1 3 0-15,1 2 0 0,0 2 0 0,0-1 0 16,2 1 0-16,-1 1 0 0,0 1 0 0,2-3 0 16,2-2 0-16,0 0 0 0,0-6-240 0,2-1-96 15,1-4-32-15,1-1 0 16,1-3-1472-16,1-1-288 0,0-5-64 0</inkml:trace>
  <inkml:trace contextRef="#ctx0" brushRef="#br0" timeOffset="27486.81">13116 4943 29375 0,'0'0'1296'0,"-2"-8"272"0,2 8-1248 0,-2-7-320 0,2 7 0 0,0 0 0 0,0 0 704 0,0 0 96 15,0 0 16-15,0 0 0 0,0 0-640 0,0 0-176 16,0 0 0-16,4 14 0 0,0-1 0 0,1 1 0 16,1 1 0-16,1 2 0 0,2-1 0 0,-1 4 0 15,0 2 0-15,0 0 0 0,-2 2 0 0,-2 2-128 16,-1 2 128-16,-1 2 0 0,-2-1 0 0,-2 2 0 16,-3-1 0-16,-1 0 0 0,-2-2 0 0,0 1 0 15,-2-2 128-15,1-1-128 0,0-5 0 0,1-1 0 16,0-2 0-16,1 1 0 0,0-3-192 0,3 2-96 15,-1-3-32-15,1-4 0 16,1-2-1376-16,3-9-288 0,-5 7-48 0</inkml:trace>
  <inkml:trace contextRef="#ctx0" brushRef="#br0" timeOffset="27778.64">13054 4942 32255 0,'0'0'2864'0,"-2"-8"-2288"0,2 8-576 0,4-7 0 15,2-3 1280-15,4 2 160 0,2 1 32 0,6 3 0 16,1 0-1152-16,3-1-320 0,0 1 144 0,-1 0-144 0,0 2 0 0,1-2 128 15,1 0-128-15,-3-1 0 0,-2-2 0 0,0 0-128 16,-2-3 0-16,2 3 0 0,-4 1-176 0,-2 0-16 16,0 1-16-16,1 1 0 15,-1-1-1520-15,-1 3-320 0,-2-1-48 0,-1 2-7136 16,-8 1-1440-16</inkml:trace>
  <inkml:trace contextRef="#ctx0" brushRef="#br0" timeOffset="28047.82">13097 5220 15663 0,'0'0'688'0,"-2"-8"144"0,2 8-656 0,-1-7-176 0,1 7 0 0,0 0 0 16,4-7 4480-16,3 2 848 0,2-1 176 0,2 1 48 16,3 0-4592-16,2-1-960 0,0 2 0 0,1-2-224 15,1 0-96-15,3-1 0 0,0 0-16 0,0 3 0 16,-1-2-432 0,0 2-96-16,-2 0-16 0,-1 1-8608 0,-1-1-1728 0</inkml:trace>
  <inkml:trace contextRef="#ctx0" brushRef="#br0" timeOffset="28603.05">13663 5177 10127 0,'0'0'448'0,"0"0"96"0,0 0-544 0,0 0 0 16,-9 0 0-16,1 1 0 0,0 1 3408 0,8-2 576 15,-9 3 112-15,-1 1 32 0,2-1-3248 0,-3 2-656 0,1 0-224 0,1 0 144 16,-1 1-144-16,2 1 160 0,-1-1-160 0,-1 4 160 16,2 0-160-16,0 3 192 0,-1 2-192 0,1-1 192 15,1 1-192-15,2 0 0 0,-1 1 0 0,1 0 128 16,0 1-128-16,0 0 0 0,2 0 0 0,1-1 0 15,-1-2 0-15,2-1 0 0,0 0 0 0,2-1 0 16,0-1 0-16,-1-11 160 0,5 8-160 0,1 0 160 16,-6-8 64-16,10 8 16 0,-1-4 0 0,1-2 0 15,-1-4-64-15,2 0-16 0,0-2 0 0,0 1 0 16,1-4-160-16,-1 0 0 0,-1 0 0 0,-1-2 0 16,0 0 0-16,-3 0 0 0,0-2 0 0,-2 2 0 15,-3-2 0-15,1 2 0 0,-2 1 0 0,0-1 0 16,-2-1 0-16,1 0 128 0,1-2-128 0,-1 2 128 15,-1-1 0-15,0 0-128 0,0 1 192 0,1 1-64 0,1 9 64 0,0-8 0 16,0 8 0-16,0 0 0 0,0 0 128 0,0 0 48 16,0 0 0-16,0 0 0 0,0 0-80 15,0 0-16-15,0 0 0 0,-2 10 0 0,1 1-64 16,1 2-16-16,-1 0 0 0,1-2 0 0,1-1-192 0,0 2 176 16,2-1-176-16,-1 0 160 0,0 2-160 0,1 0 0 15,1-2 0-15,0 0 0 0,2 0 0 0,0-2-192 16,1-1 0-16,-1-1 16 15,-6-7-784-15,11 6-176 0,0 0-16 0</inkml:trace>
  <inkml:trace contextRef="#ctx0" brushRef="#br0" timeOffset="28823.06">13878 5249 18431 0,'0'0'816'0,"-5"8"160"0,-4-3-784 0,3 5-192 0,-1 3 0 0,3 4 0 15,3 1 4256-15,2 1 800 0,1-3 176 0,2 4 16 16,-1-3-4208-16,2 1-848 0,0-1-192 0,-1-2 0 31,0 1-448-31,-1-1-96 0,1-2-32 0,-1 0 0 0,0-3-2336 0,-3-10-480 0</inkml:trace>
  <inkml:trace contextRef="#ctx0" brushRef="#br0" timeOffset="29002.12">13855 5012 20271 0,'-3'-11'1792'0,"0"2"-1424"16,0 1-368-16,0 0 0 0,3 8 3280 0,0 0 592 15,0 0 112-15,0 0 32 0,0 0-3072 0,0 0-624 16,0 0-112-16,0 0-16 16,3 10-2496-16,0 0-480 0</inkml:trace>
  <inkml:trace contextRef="#ctx0" brushRef="#br0" timeOffset="29369.76">14018 5403 22111 0,'0'0'1968'0,"0"0"-1584"0,2 8-384 0,2 0 0 15,-4-8 1280-15,5 10 192 0,-5-10 16 0,7 9 16 16,-7-9-1200-16,0 0-304 0,8 7 0 0,-8-7 0 16,0 0 0-16,0 0 0 0,0 0 0 0,0 0 0 15,0 0 0-15,0 0 0 0,0 0 128 0,0 0-128 16,0 0 272-16,0 0 0 0,0 0 0 0,0 0 0 15,-5-8 688-15,2-2 128 0,-1 1 16 0,1 0 16 16,-1-2-112-16,0-1-32 0,1 1 0 0,0-1 0 16,0 1-352-16,1-1-80 0,0-1-16 0,2 0 0 0,0 0-208 0,2 0-64 15,0 1 0-15,2 1 0 0,-1-1 48 0,3 2 0 16,0-1 0-16,2 2 0 0,0-2-48 0,4 0 0 16,1 0 0-16,0 1 0 0,2 0-112 0,1 1-16 15,1-3-128-15,-1 5 192 0,0 1-192 0,2 0 0 16,3 1 0-16,-2 1 0 15,-1 1-816-15,0 0-48 0,1 2-16 0,0-1 0 16,-1 2-2720-16,2-2-560 0</inkml:trace>
  <inkml:trace contextRef="#ctx0" brushRef="#br0" timeOffset="31987.65">16516 4587 10127 0,'0'0'896'0,"0"0"-704"15,0 0-192-15,0 0 0 0,0 0 2976 0,0 0 560 16,0 0 112-16,0 0 32 0,0 0-2336 0,0 0-448 15,0 0-112-15,0 0-16 0,0 0 144 0,0 0 32 16,0 0 0-16,7-8 0 0,0 3-496 0,2-1-80 16,2 1-32-16,3-2 0 0,-1-1-96 0,1 2-32 15,-2-5 0-15,2 3 0 0,-2 0 64 0,2 1 16 16,-1-2 0-16,0 0 0 0,-2 4-16 0,1-1 0 16,-1 2 0-16,1 2 0 0,2-4 64 0,-2 2 16 15,-1 1 0-15,0-1 0 0,0 1-48 0,-1 2-16 16,-1 1 0-16,-9 0 0 0,11 3-288 0,-4 2 128 15,-7-5-128-15,8 7 0 0,-2 1 128 0,0 2-128 0,-1-1 0 0,1 1 0 16,-1-2 0-16,1 2 0 0,0 2 128 0,-1-1-128 16,-2 0 0-16,1-2 0 0,-2 3 0 0,1 0 0 15,-2-3 0-15,-1 2 0 0,-2 3 0 0,-1-5 0 16,-2-2 128-16,-1 3-128 0,-2-1 0 0,0 1 0 16,-4 2 144-16,-1 0-144 0,1-1 0 0,-3 1 144 15,-2 1-144-15,0-1 0 0,-2-1 0 0,-1 3 128 16,2-1-128-16,1-1 0 0,-1-3 0 0,4 0 0 15,1 1 0-15,2-3 0 0,1-2 0 0,1-2 0 16,1-1 0-16,8-2 128 0,-8 2-128 0,8-2 0 16,-8 1 0-16,8-1 0 0,0 0 0 0,0 0 0 15,0 0 0-15,0 0 0 0,0 0 0 0,0 0 0 16,0 0 0-16,8 7 0 0,0 0 0 0,1-2 0 16,1-2 0-16,1 0 0 0,2-3 0 0,1 0 0 0,0 0 0 15,1 0-224-15,2-4 80 0,0 4 16 16,2-2-608-16,-3-2-112 15,1 3-32-15,-1-3 0 0,1 1-1632 0,-4 0-336 0,0-1-64 0,-1 0-16 0</inkml:trace>
  <inkml:trace contextRef="#ctx0" brushRef="#br0" timeOffset="32421.75">17217 4456 14735 0,'0'0'1312'0,"0"0"-1056"0,-7-3-256 0,7 3 0 16,-7-1 3056-16,7 1 544 0,0 0 112 0,-7 2 32 16,7-2-2944-16,0 0-592 0,-6 5-208 0,6-5 144 15,0 0 64-15,-6 7 16 0,6-7 0 0,-5 9 0 16,-1 4-32-16,2-2 0 0,0 0 0 0,1 1 0 16,-2 2 112-16,2 3 16 0,-2 4 0 0,-1-2 0 0,0 3 320 0,-1 4 64 15,0 3 0-15,-1 3 16 0,0 1-208 0,-2 2-32 16,-2-1-16-16,-2 2 0 0,-1-1-256 0,0 1-48 15,0-2-16-15,0 0 0 0,0-1-144 0,-1 2 160 16,-1 2-160-16,2-1 160 0,-1-1-160 0,2-1 0 16,2-4 144-16,1-2-144 0,3 0 0 0,0-4-128 15,0-2 0-15,2-2 0 16,0-2-576-16,1 0-128 0,3-4 0 0,0-2-14272 0</inkml:trace>
  <inkml:trace contextRef="#ctx0" brushRef="#br0" timeOffset="33272.87">17210 5043 17503 0,'0'0'1552'0,"0"0"-1232"15,0 0-320-15,0 0 0 0,0 0 3456 0,0 0 624 16,0 0 128-16,3-8 16 0,1 1-3296 0,-4 7-672 15,0 0-128-15,10-4-128 0,-2-2 192 0,0 2-64 16,0 0 0-16,-1 0-128 0,3 2 192 0,-1 0-64 0,-9 2 0 0,11-3-128 16,0 1 320-16,-2 1-64 0,2 1 0 0,-1 0 0 15,2 0 112-15,-1 0 16 0,-1 2 0 0,2-1 0 16,0 1-64-16,-1 0 0 0,1 1 0 0,-2 0 0 16,1-2-144-16,-2 3-48 0,-9-4 0 0,11 4 0 15,-11-4-128-15,9 6 0 0,-9-6 0 0,8 5 0 16,-8-5 0-16,0 0 128 0,0 0-128 0,1 10 0 15,-1-10 128-15,-6 9-128 0,-2-1 0 0,-1 2 128 16,-2 0-128-16,-1 0 0 0,-5-3 0 0,1 4 0 16,1 0 0-16,-3 3 128 0,2-2-128 0,-2 3 0 15,3-1 0-15,1-1 0 0,-1-2 0 0,3-1 0 16,2-2 0-16,1-1 0 0,2-2 0 0,7-5 0 16,-4 7 0-16,4-7 0 0,0 0 128 0,0 0-128 0,0 0 0 0,0 0 0 15,10 3 0-15,0-1 0 16,0-2 0-16,1 0 0 0,-2-2 0 0,0 0 0 0,0 1 0 0,0 1 0 15,-9 0 0-15,10 0 0 0,0 0 0 0,-10 0 0 16,10 0 0-16,0 1 0 0,0 3 0 0,1-2 0 16,0 2 0-16,0 1 0 0,-2 1-128 0,1 1 128 15,-2 1 0-15,-1-1 0 0,-1 2 0 0,0 1 0 16,-2-2 0-16,1 1 0 0,-2 0 0 0,0 3 0 16,-1-4 0-16,-1 0 0 0,-1 2 0 0,-1-1 0 15,-1 0 0-15,-2 1 0 0,0 0 0 0,-1-2 0 16,-1 2 0-16,-1-1 0 0,-1 1 0 0,0-2 0 15,-2 1 0-15,1 0 0 0,-1-1-144 0,1 1-16 16,-1 0 0-16,1-1 0 16,-1 1-560-16,2 0-112 0,-3 0-32 0,2 1 0 15,0 0-2080-15,0 0-432 0,1 0-80 0</inkml:trace>
  <inkml:trace contextRef="#ctx0" brushRef="#br0" timeOffset="34324.49">18230 4598 14735 0,'0'0'1312'0,"0"0"-1056"0,0 0-256 0,0 0 0 16,0 0 2816-16,0 0 512 0,-1 14 112 0,0-2 16 15,1-1-2368-15,0 3-448 0,0 1-112 0,-2 2-16 0,2 4-320 0,-1 1-64 16,-2 1 0-16,2 3-128 0,-1 4 224 0,0-2-64 16,0 0-16-16,-2 2 0 0,1 2 192 0,-1-3 48 15,0 0 0-15,-1 2 0 0,0-1-96 0,-1 0-16 16,-1-1 0-16,3-2 0 0,-1-1-144 0,2-3-128 16,-1-4 192-16,2-2-192 15,1-2-320-15,1-2-160 0,2-3-32 0,-1-2-8848 16,-1-8-1776-16</inkml:trace>
  <inkml:trace contextRef="#ctx0" brushRef="#br0" timeOffset="34589.28">18250 4988 24879 0,'0'0'1088'0,"0"-8"256"0,-1-3-1088 0,0 4-256 0,1 7 0 0,0 0 0 16,0 0 3616-16,4-7 672 0,-4 7 128 0,8-6 16 16,1 2-3536-16,-1 1-720 0,3 1-176 0,0 2 0 15,1 2 0-15,2-1 0 0,1 3 0 0,2-2 0 32,0-2-496-32,2 0-80 0,-2 0 0 0,3-2-16 15,-1 2-896-15,0-2-176 0,-3 0-48 0,0 1 0 16,-2-5-1376-16,0 2-288 0,-2-1-48 0,0-1-16 0,-2 0 304 0,0-1 64 0,-1 0 16 0</inkml:trace>
  <inkml:trace contextRef="#ctx0" brushRef="#br0" timeOffset="34873.75">18738 4591 24879 0,'0'0'2208'0,"0"0"-1760"0,-8 0-448 0,-2 3 0 0,2 1 2528 0,2 2 416 16,1 5 96-16,0 0 16 0,0 1-2208 0,1 3-432 16,0 4-96-16,1 1 0 0,0 3-320 0,0 2 0 15,-1 4 0-15,1-1 0 0,-2 4 0 0,-1 2 0 0,1-3 144 0,-1 3-144 16,-1 2 288-16,2 2-32 0,-1 1-16 0,0 0 0 16,1 0-64-16,3-3-16 0,-2-4 0 0,1-2 0 15,3 0-160-15,0-4 0 0,1-1 0 0,2-3 0 31,0-5-368-31,3 0-96 0,1-2-32 0,2-2 0 16,0-2-2272-16,2-3-464 0,7-1-96 0,4-6 0 0</inkml:trace>
  <inkml:trace contextRef="#ctx0" brushRef="#br0" timeOffset="36125.37">20844 4549 9215 0,'0'0'816'0,"0"0"-656"0,0 0-160 0,-8 1 0 16,8-1 4128-16,-7 3 800 0,7-3 144 0,-9 4 48 16,1 2-3776-16,1 2-736 0,1 0-160 0,-1 4-16 15,-1 5-48-15,0 3-16 0,-1 3 0 0,1 3 0 16,0 3-240-16,-3 2-128 0,-1 3 160 0,1 2-160 16,-2-1 384-16,0 4 0 0,-2 1-16 0,0-1 0 15,-1 2 0-15,-1 3 0 0,-2 3 0 0,0-5 0 16,0-2-368-16,0-2 144 0,0-1-144 0,0-4 0 15,2-2-448-15,2-5-192 0,2-2-32 0,3-4-16 16,1-2-896-16,3-5-176 0,1-4-32 0,5-9-10240 16</inkml:trace>
  <inkml:trace contextRef="#ctx0" brushRef="#br0" timeOffset="36442.18">20897 4518 3679 0,'0'0'320'0,"0"0"-320"16,-7-3 0-16,0 0 0 0,0 1 6592 0,7 2 1264 16,0 0 240-16,-7 5 48 0,1 2-6000 0,6-7-1200 15,-3 12-240-15,2 2-64 0,2-3-400 0,2 4-96 16,3-2-16-16,1 6 0 0,0 4 64 0,1 3 0 0,-1 6 0 0,3-4 0 15,-1 2 64-15,0 2 0 0,0 0 16 0,2-3 0 16,0 1-96-16,-2 0-32 0,-2 0 0 0,2 0 0 16,-3 0-144-16,0 0 0 0,-1 4 0 0,-2 0 0 15,0-4 0-15,-3 2 0 0,-2-1-192 0,0-1 192 32,-1-2-656-32,-1-1-16 0,1-5 0 0,0-2 0 15,0-4-400-15,0-3-80 0,0-4 0 0,0 1-8592 0,0-4-1712 0</inkml:trace>
  <inkml:trace contextRef="#ctx0" brushRef="#br0" timeOffset="36648.35">20698 5169 36399 0,'0'0'1600'0,"0"0"352"0,-7-6-1568 0,7 6-384 16,0 0 0-16,0 0 0 0,0 0 144 0,7-4-144 15,2 1 160-15,3-1-160 0,1 0 0 0,-1-3 0 16,2 2-208-16,2-1 64 0,1 1-64 0,0-2-16 16,2-1 0-16,0 0 0 15,1-1-1904-15,0-2-384 0,-1 1-80 0</inkml:trace>
  <inkml:trace contextRef="#ctx0" brushRef="#br0" timeOffset="36958.15">21338 4545 20271 0,'0'0'1792'0,"-7"3"-1424"0,-2 0-368 0,3 3 0 16,0 2 3248-16,0 4 576 0,0 2 112 0,2 6 32 15,0 3-2944-15,-2 4-576 0,2 4-112 0,0 2-16 16,1 1 0-16,-1 2 16 0,-2 0 0 0,0 1 0 16,2 1-144-16,-3-1-48 0,-1-1 0 0,1-2 0 15,-1-1-144-15,0-1 0 0,0-2 0 0,1-1-176 32,0 1-416-32,0-8-96 0,0 0-16 0,3-2 0 0,1-2-64 0,1-2-32 0,0-4 0 0,2-2 0 15,3-3-96-15,-3-7 0 0,8 5-16 0,-8-5-7952 16,10 0-1584-16</inkml:trace>
  <inkml:trace contextRef="#ctx0" brushRef="#br0" timeOffset="37259.25">21663 4580 28559 0,'0'0'1264'0,"-9"5"272"0,-2-3-1232 0,2 6-304 0,0 5 0 0,2 5 0 15,3 5 2784-15,2 1 496 0,-2 3 112 0,2 2 0 16,-1 4-2800-16,-1-2-592 0,2 2 0 0,-2 4-144 16,1-1 144-16,-1 1 0 0,-2 3-144 0,2-2 144 15,-3 2-368-15,0-2 0 0,-1 0 0 0,-1 0 0 31,0-5-528-31,0-3-96 0,0 1-32 0,2-7 0 16,0-1-240-16,3-5-48 0,0-2-16 0,4-1 0 16,0-4-1632-16,0 1-336 0,1-4-64 0,-1-8-16 0</inkml:trace>
  <inkml:trace contextRef="#ctx0" brushRef="#br0" timeOffset="37609.11">22342 4574 15663 0,'0'0'1392'0,"0"0"-1120"15,0 0-272-15,0 0 0 0,-7-3 6144 0,0 8 1184 0,0 4 224 0,2 3 64 16,0 0-6080-16,1 4-1200 0,-1 2-336 0,1 5 128 16,-2 1-128-16,1 2 0 0,-1 0 0 0,1 2 0 15,-2 3 0-15,0 2-208 0,0 0 16 0,1 0 16 16,-3-1-80-16,3 1 0 0,-3-2-16 0,1 1 0 31,0-2-240-31,0-1-32 0,0-1-16 0,1-2 0 16,0-4-176-16,0-3-32 0,0 0-16 0,2-4 0 15,-1-3-32-15,1-1 0 0,0-1 0 0,5-10 0 16,0 0-1536-16,0 0-304 0</inkml:trace>
  <inkml:trace contextRef="#ctx0" brushRef="#br0" timeOffset="37799.78">22307 5024 16575 0,'0'0'1472'0,"0"0"-1168"0,0 0-304 0,0 0 0 0,0 0 6272 0,0 0 1184 16,0 0 240-16,0 0 48 0,12 4-6288 0,1-3-1264 16,0-2-192-16,1 1-176 0,1-3-144 0,1 2-48 15,-2-3 0-15,1 1 0 16,1-2-1936-16,1-1-400 0,-2 1-80 0,1-2-16 16,-1-1-912-16,1-1-192 0,0 1-48 0</inkml:trace>
  <inkml:trace contextRef="#ctx0" brushRef="#br0" timeOffset="38075.61">22797 4536 24879 0,'0'0'1088'0,"-8"6"256"0,-4 0-1088 0,0 2-256 0,0 5 0 0,-1 7 0 15,-1 3 3728-15,-1 8 688 0,0 3 144 0,-1 4 32 16,0-1-3376-16,0 4-656 0,0-1-144 0,1 0-32 16,1-2-208-16,0 0-48 0,1 3-128 0,-1-3 192 15,5 0-192-15,-1-2 0 0,2 0 0 0,1-2 0 16,0-2-624-16,2-2-208 0,-1-2-64 0,3 1 0 16,-2 0-1584-16,1-5-320 0,0 1-64 0,3-5-16 15</inkml:trace>
  <inkml:trace contextRef="#ctx0" brushRef="#br0" timeOffset="51068.08">16013 2068 10127 0,'0'-11'448'0,"0"11"96"0,0-7-544 0,0 7 0 0,0 0 0 0,0 0 0 15,0 0 4176-15,0 0 736 0,0 0 144 0,0 0 16 0,0 0-4128 0,0 0-944 16,0 0 0-16,-10-2 0 16,2 0-384-16,0 2-48 0,8 0 0 0,-9 0 0 0,0 0 96 0,1 0 16 15,8 0 0-15,-10 0 0 0,-1 0 320 0,2 0 0 16,-3-1 0-16,1 2 0 0,0 3 208 0,-1-2 112 16,-2-2 32-16,0 4 0 0,-1-1 160 0,0 1 16 15,1-1 16-15,-1 0 0 0,0 0-80 0,2-1-16 16,-1 0 0-16,2 2 0 0,-1-1-112 0,0 1-16 15,1 3-16-15,1-2 0 0,-1 0-144 0,1 0-32 16,0 1 0-16,-1 0 0 0,1 1-128 0,1-2 0 16,0 0 0-16,1-1 128 0,1 1-128 0,2-1 0 15,6-4 0-15,0 0 0 0,-5 7 0 0,5-7 0 16,0 0 0-16,0 0 128 0,0 0 48 0,0 0 0 0,0 0 0 0,0 0 0 16,0 0 16-16,-3 8 16 0,3-8 0 0,0 0 0 15,0 0-16-15,0 0 0 0,0 0 0 0,-3 11 0 16,3-11-32-16,-1 12-16 0,1-2 0 0,0-10 0 15,0 12-144-15,0-2 160 0,0-10-160 0,-1 11 160 16,1-11-160-16,1 12 192 0,-1-12-192 0,3 11 192 16,-2 0-192-16,2 2 0 0,-1-2 144 0,0 3-144 15,2 0 0-15,-1 2 0 0,1 2 0 0,-1 1 0 16,2 1 176-16,-1 1-48 0,0 2 0 0,0 3 0 16,-1 0 192-16,0 4 48 0,-1-3 0 0,1-1 0 15,1 0-48-15,-1-2 0 0,1 0 0 0,-1 1 0 16,1-2-48-16,-1 1-16 0,-1 0 0 0,1 1 0 0,-1-3-128 0,-1 2-128 15,-1 1 192-15,0 0-192 0,-1-2 160 16,-1 3-160-16,1 0 128 0,-3-3-128 0,1 0 128 0,-2 1-128 16,2-1 0-16,-3 0 128 0,-1 0-128 15,2-2 0-15,-2 1 0 0,2-1 0 0,2-6 0 0,-2 1 128 16,1-1-128-16,-1 0 0 0,1 0 0 0,3-1 0 16,-2-2 128-16,1-1-128 0,0 0 0 0,-1-3 0 15,1-1 144-15,0 0-144 0,2-7 0 0,-5 9 144 16,1-2-144-16,-1 1 0 0,0-1 128 0,5-7-128 15,-5 8 0-15,5-8 0 0,0 0 128 0,-4 9-128 16,0-1 0-16,4-8 0 0,0 0 0 0,-3 5 0 16,3-5 0-16,0 0 0 0,0 0 0 0,0 0 0 0,0 0 128 0,0 0-128 15,0 0 0-15,0 0 0 0,0 0 0 0,0 0 0 16,0 0 0-16,0 0 128 0,0 0-128 0,5 7 0 16,-5-7 240-16,0 0-64 0,0 0-16 0,10 1 0 15,-1-1 32-15,1 0 0 0,-2 0 0 0,3-1 0 16,-1-3-192-16,3 1 128 0,-1-1-128 0,2 1 128 15,-2-2-128-15,2 1 0 0,0-1 0 0,1 0 0 16,0 2 0-16,1 1 0 0,0-3 0 0,1 4 0 16,0-3 0-16,0 3 0 0,1-3 0 0,-1 2 0 15,2-2 0-15,-1 1 0 0,0 1 0 0,0-3 0 16,-2-1 0-16,-2 3 0 0,1-1 0 0,-2 3-176 31,0-2-1264-31,-1 2-256 0,-3-1-48 0,2 1-15312 0</inkml:trace>
  <inkml:trace contextRef="#ctx0" brushRef="#br0" timeOffset="52118.93">16227 2401 5519 0,'0'0'496'0,"0"0"-496"15,0 0 0-15,0 0 0 0,0 0 4352 0,0 0 784 16,0 0 160-16,0 0 16 0,0 0-3824 0,0 0-768 15,0 0-144-15,0 0-48 0,-1 11 48 0,0 1 16 16,0-5 0-16,2 4 0 0,2 0 112 0,1 2 32 16,-1 2 0-16,2 3 0 0,1 0-112 0,-1 1-32 15,1 0 0-15,-1 0 0 0,1 3-16 0,0 0-16 16,-1 2 0-16,-2 0 0 0,-1 0-304 0,-1-1-64 16,-1 3-16-16,-1-3 0 0,-1 0-176 0,0 1 128 0,-1-4-128 0,0-1 128 15,-2-1-128-15,1-3 160 0,-2 0-160 0,3 1 160 16,-3-2-160-16,2-1-256 0,-1 0 64 0,2-2 16 31,-1 0-1616-31,2-5-336 0,2-6-64 0</inkml:trace>
  <inkml:trace contextRef="#ctx0" brushRef="#br0" timeOffset="53686.49">17326 2380 1839 0,'0'0'0'0,"0"0"160"0,0 0-160 0,0 0 0 0,0 0 0 0,0 0 0 15,0 0 4688-15,7-5 912 0,-7 5 176 0,0 0 48 16,0 0-3952-16,0 0-784 0,0 0-144 0,0 0-48 15,0 0-352-15,0 0-80 0,0 0-16 0,0 0 0 16,0 0-320-16,0 0-128 0,0 0 0 0,0 0 144 16,0 0 48-16,-7 5 16 0,0 1 0 0,1-1 0 15,-1 2 368-15,1 0 64 0,-2 1 0 0,-2 3 16 0,1 0-48 0,-1 1-16 16,0 3 0-16,0 3 0 0,-1 2-80 16,0 2 0-16,0 0-16 0,-1 3 0 0,2 2-240 0,3 0-64 15,2-1 0-15,4-3 0 0,-1-3-32 0,5 0-16 16,1-2 0-16,4 1 0 0,1 0 48 0,1-5 16 15,1-2 0-15,3-3 0 0,0-1-80 0,2-1-128 16,0-1 176-16,1-1-176 0,0-4 144 16,1 0-144-16,0-1 0 0,0-2 144 0,1-2-144 0,1 0-176 15,1-3 48-15,1-1 0 0,2-1 128 0,-1-3-192 16,0 1 192-16,-2-2-192 0,-3-1 192 0,0 1-192 16,-2-1 192-16,-1 1-192 0,-2-1 192 0,-2-1 0 15,-1 1 0-15,-2-2 0 0,-3-1 0 0,-1 3 0 0,-3 0 0 16,-2 0 128-16,-3 0-128 0,1-2 176 0,-3-2-176 0,-1-1 192 15,-2 0-64-15,-1 1 0 0,0-1 0 0,0 3 0 16,-3-3 16-16,0 1 0 0,-1 2 0 0,0-1 0 16,-1 2-144-16,2 2 192 0,-2 0-192 0,4 4 192 15,0 1-192-15,3 2 0 0,-2 2-192 0,3 0 192 32,7 4-1584-32,-6 4-192 0,6-4-32 0,-7 7-8256 0,1 0-1648 0</inkml:trace>
  <inkml:trace contextRef="#ctx0" brushRef="#br0" timeOffset="54516.93">16730 2947 2751 0,'0'0'256'0,"0"0"-256"0,0 0 0 0,0 0 0 16,4 13 5872-16,0 1 1120 0,2 1 240 0,1 1 32 15,2-2-5872-15,1 1-1184 0,-1 1-208 0,2 0 0 31,-1 2-432-31,0 1 0 0,-1-2 0 0,-1 2 0 16,-1-6-192-16,-2 1-32 0,-2-4-16 0,0 1 0 16,-2 1 112-16,0-1 32 0,-2 1 0 0,0 1 0 0,-5-2-128 0,0 1-32 0,-2 0 0 0,-1-1-5648 15,-2 1-1152-15</inkml:trace>
  <inkml:trace contextRef="#ctx0" brushRef="#br0" timeOffset="55022.8">18005 2884 4607 0,'0'0'400'0,"0"0"-400"0,0 0 0 0,0 0 0 16,0 0 5584-16,6 11 1040 0,-1 1 208 0,1 0 32 15,0 2-5520-15,0 1-1088 0,-1 0-256 0,0 1 0 16,-1-1 0-16,-2 0 0 0,2-1-160 0,-2 2 160 0,1-1-384 0,-1 0 0 15,0-4 0-15,-2 0 0 16,2-1-64-16,0-1-16 0,-2-9 0 0,0 10 0 0,-2-1 272 0,1 1 48 16,1-10 16-16,-1 7 0 15,1-7-1728-15,0 0-352 0</inkml:trace>
  <inkml:trace contextRef="#ctx0" brushRef="#br0" timeOffset="55621.53">18685 2286 28559 0,'0'0'1264'0,"0"0"272"0,0 0-1232 0,0 0-304 16,0 0 0-16,0 0 0 0,0 0 528 0,0 0 48 0,6 11 16 0,1 2 0 15,0 0-592-15,0 5 0 0,1 1 0 0,-2 1 0 16,-2 3 240-16,1-1-32 0,1 3 0 0,-2-3 0 16,1 5 160-16,-1-4 16 0,0 2 16 0,2-1 0 15,-1-1-144-15,-1 0-48 0,2-2 0 0,-2-1 0 16,0-3-208-16,1-1 0 0,-1-2 0 0,-1-2 0 31,0-2-384-31,0 2-80 0,-2-4-16 0,-1-8 0 16,1 9-1776-16,-1-9-368 0,0 9-64 0</inkml:trace>
  <inkml:trace contextRef="#ctx0" brushRef="#br0" timeOffset="55977.86">19000 2882 20271 0,'0'0'1792'0,"0"0"-1424"0,0 0-368 0,4 10 0 16,-1 2 1888-16,3-1 304 0,0 0 64 0,2 2 16 16,0 0-1760-16,2 0-336 0,-1 1-176 0,2 1 160 15,-1 2-160-15,1-4-272 0,-2 1 64 0,-1 1 16 31,-1-2-400-31,-1 4-80 0,0 1-16 0,-1 2-11088 0</inkml:trace>
  <inkml:trace contextRef="#ctx0" brushRef="#br0" timeOffset="56416.21">19661 2370 24879 0,'0'0'2208'0,"0"0"-1760"0,-1 10-448 0,1 1 0 15,1 7 1744-15,2-2 272 0,-1 3 48 0,0 2 16 16,1 1-1680-16,-1 2-400 0,0 2 0 0,1-1 0 16,-2-1 0-16,0 1 0 0,2 1-144 0,0-2 144 31,-2-1-624-31,2-2-16 0,1-3-16 0,-1 1 0 16,0 0-800-16,0 1-144 0,1-4-48 0</inkml:trace>
  <inkml:trace contextRef="#ctx0" brushRef="#br0" timeOffset="57323.75">19867 2138 28047 0,'0'0'1232'0,"0"0"272"0,0 0-1200 16,0 0-304-16,0 0 0 0,0 0 0 0,0 0 192 0,8-3-32 0,3 1 0 0,0 1 0 16,0 0-160-16,2 0 0 0,0-1 0 0,3 2 0 15,1-3 0-15,-1-1 192 0,3 3-192 0,0-2 192 16,2 1-64-16,-1 1-128 0,2-4 192 0,-3 2-64 15,0 1 64-15,0-1 0 0,1 0 0 0,-2 0 0 0,0 2-192 0,0 1 160 16,-3-1-160-16,-2 1 160 0,0-2-160 0,-2 2 0 16,0-1 144-16,-2 1-144 0,-9 0 128 0,11 1-128 15,-11-1 160-15,8 2-160 0,-8-2 320 0,10-2-48 16,-1 0 0-16,-9 2 0 0,0 0-48 0,10 1-16 16,-1 2 0-16,-9-3 0 0,10 0-208 0,-10 0 144 15,8 1-144-15,-8-1 128 0,10 3 32 0,-10-3 0 16,9 4 0-16,-9-4 0 0,7 9-32 0,-1 2 0 15,-2-1 0-15,0 1 0 0,-3-2-128 0,2 4 0 16,-1 2 0-16,0 2 0 0,1 2 0 0,-1 0 160 16,1 6-160-16,1-3 160 0,-1 4-16 0,1 3 0 15,0 0 0-15,0 1 0 0,-1-1-144 0,0 2 160 16,1-2-160-16,0 0 160 0,0-3-160 0,0 0 0 0,0-2 0 16,-2-1 128-16,0 2-128 0,1-3 0 0,-2-2 144 0,-1 0-144 15,2 0 128-15,-2-3-128 0,0 1 128 0,1-1-128 16,0-3 176-16,2 1-48 0,-1 0 0 0,2-1 0 15,-2-3-128-15,2 0 160 0,1 1-160 0,-2-1 160 16,0 0-160-16,1-1 0 0,-2 0 0 0,1-3 0 16,-2 2 0-16,-1-9 128 0,0 9-128 0,0 0 0 15,0 1 160-15,0 0-160 0,-1-2 192 0,1-1-192 16,0-7 208-16,-2 7-64 0,2-7-16 0,-1 12 0 16,0-3 0-16,0 1-128 0,0-2 192 0,1-8-64 15,0 8-128-15,0-8 0 0,0 0 0 0,1 7 128 16,-1-7-128-16,0 0 0 0,-1 8 144 0,1-8-144 15,0 0 192-15,0 0-16 0,-5 6-16 0,5-6 0 16,-7 5 160-16,0-1 16 0,0 2 16 0,-1-4 0 0,-2 1-144 0,1-2-16 16,1 0-16-16,-2 3 0 0,1-4-176 0,0 2 0 15,-1 1 0-15,0-3 128 0,2 0-128 0,-2 0 0 16,1 0-192-16,-2 3 192 16,1-2-1568-16,1-1-192 0,1 0-32 0,-1 2-9008 15,1-1-1792-15</inkml:trace>
  <inkml:trace contextRef="#ctx0" brushRef="#br0" timeOffset="85310.54">5572 7016 3679 0,'0'0'160'0,"0"0"32"0,0 0-192 0,0 0 0 0,0 0 0 0,0-6 0 16,0 6 1984-16,0 0 368 0,0 0 64 0,0 0 16 16,-3-9-1520-16,0 3-288 0,3 6-64 0,-3-7-16 15,-2 1 352-15,5 6 64 0,-4-5 0 0,4 5 16 16,-6-6-16-16,1 1 0 0,5 5 0 0,-7-3 0 16,7 3-128-16,-7-2-16 0,-1 0-16 0,8 2 0 15,-9-1-224-15,2 0-32 0,7 1-16 0,-8 0 0 16,0 0-224-16,0 0-48 0,0 0-16 0,0 2 0 15,-1 1-240-15,-1 0 176 0,-1 2-176 0,2 0 160 0,-3 2-32 0,1 3-128 16,-2-1 192-16,1 1-64 16,-1 0 192-16,0 0 48 0,0 1 0 0,0 2 0 0,1-1 96 0,-2 3 32 15,-1-1 0-15,2 2 0 0,0 1-304 0,1 0-64 16,0 1-128-16,0-2 192 0,1 2-192 0,-1 0 0 16,2-2 128-16,0 2-128 0,1-2 0 0,2-1 0 15,-1 1 0-15,1-1 0 0,1-1 0 0,1-2 0 16,2 1 0-16,1 0 0 0,-1 4 0 0,3-5 0 15,0 0 0-15,1 1 0 0,3 0 128 0,0-2-128 16,2 0 0-16,3-2 0 0,2-2 192 0,-2 0-64 16,2 0-128-16,2-2 192 0,-1 1-192 0,2-2 176 15,1-1-176-15,0 1 160 0,1-3-160 0,2-1 0 16,0 0 0-16,-1-1 128 0,0-2-128 0,1-1 0 0,2-3 144 16,3-1-144-16,0-2 128 0,0 2-128 0,-2-1 160 0,1-4-160 15,-2 2 128-15,0-2-128 0,0-1 0 0,-2 1 144 16,-1-1-144-16,1 0 0 0,-3 2 0 0,-1 1 128 15,-1-1 16-15,-2 1 0 0,-1 0 0 0,-2-3 0 16,-1 1-16-16,-1-2-128 0,-1 0 192 0,-1 0-64 16,1-1 64-16,-2-1 16 0,0-1 0 0,-3-1 0 15,-2 4 80-15,0-3 16 0,-1 2 0 0,-2 0 0 16,-1 2-96-16,1 0-16 0,-2 2 0 0,-1 2 0 16,0 0-192-16,0 1 128 0,-2 1-128 0,0 0 0 15,3 1 0-15,-2 2 0 0,-2 1 0 0,1 1 0 16,-1-1 0-16,2 1 0 0,-3 0 0 0,2 2-160 15,-2 0 160-15,0 1-160 0,1 0 160 0,0 0-160 16,-2 0-64-16,2 0-16 0,1 0 0 0,0 0 0 16,0-2-48-16,1 1-16 0,1 1 0 0,0 0 0 15,8 0-128-15,-9 0-16 0,9 0-16 0,0 0 0 16,-8 0-560-16,8 0-96 0,0 0-32 0,0 0-7776 16,0 0-1568-16</inkml:trace>
  <inkml:trace contextRef="#ctx0" brushRef="#br0" timeOffset="85659.37">5594 6709 13823 0,'0'-9'1216'0,"0"1"-960"0,0 8-256 15,-2-8 0-15,2 8 3088 0,0 0 576 0,-1-7 112 0,1 7 32 16,0 0-2848-16,0 0-560 0,0 0-112 0,0 0-32 16,0 0-256-16,0 0 128 0,0 0-128 0,-7 8 0 15,4 4 224-15,-1 0-64 0,-1 1-16 0,1 2 0 16,-3 5 64-16,0 2 16 0,-1 4 0 0,-2 0 0 16,2 4 224-16,-3 1 32 0,0 5 16 0,-1 2 0 15,-1 3 160-15,-1 0 48 0,0 2 0 0,-2 0 0 16,-1-1-32-16,2 1 0 0,0 0 0 0,-1 1 0 15,-2-1-192-15,-1 0-32 0,0-1-16 0,0-1 0 16,0-4-192-16,0-3-48 0,2-3 0 0,2 0 0 16,3-3-192-16,1-5 128 0,0-1-128 0,7-3 0 15,1-3-480-15,5-1-192 0,1-3-32 0,5-1-10448 16,4-4-2096-16</inkml:trace>
  <inkml:trace contextRef="#ctx0" brushRef="#br0" timeOffset="92646.9">6183 7130 21183 0,'0'0'1888'16,"0"0"-1504"-16,0 0-384 0,0 0 0 15,0 0 1104-15,0 0 160 0,0 0 16 0,0 0 16 16,0 0-992-16,4 10-304 0,3-4 128 0,-1 0-128 16,3-3 0-16,-1 0 0 0,1-1 0 0,3-2 0 0,1-2 128 0,0 1-128 15,1-3 128-15,1 3-128 0,0-4 0 0,4 1 128 16,0-2-128-16,1 1 0 0,-3 1 0 0,3 0 128 15,-2 0-128-15,0 0 0 0,0 3 0 0,-2-3 128 16,-1 2-128-16,0 2 0 16,2-3-352-16,-4 3-144 0,-2-1-16 0,2-2-16 15,-2 3-2032-15,1-1-416 0,-3 1-80 0</inkml:trace>
  <inkml:trace contextRef="#ctx0" brushRef="#br0" timeOffset="92945.99">6281 7259 11055 0,'0'0'976'0,"0"0"-784"0,0 0-192 0,0 0 0 16,0 0 2640-16,0 0 496 0,0 0 80 0,0 0 32 16,0 0-2544-16,0 0-496 0,0 0-208 0,0 0 176 15,9 0 80-15,1 0 0 0,1 0 16 0,1 0 0 16,2 0-272-16,2 0 0 0,2-3 128 0,0 2-128 16,1 0-128-16,-1 0-96 0,0 1-16 0,0 0 0 15,0-2-2256-15,1 1-464 0</inkml:trace>
  <inkml:trace contextRef="#ctx0" brushRef="#br0" timeOffset="93547.5">7146 6951 2751 0,'0'0'128'0,"-10"-1"16"0,-1 0-144 0,2-1 0 0,-2 2 0 0,0 3 0 15,1-2 6528-15,1 3 1280 0,-1 0 256 0,2 2 64 16,1 1-6512-16,0 2-1296 0,-1 2-320 0,0 0 0 15,0 2 0-15,-2 1 0 0,2 1 0 0,-1 0 0 16,-1 3 0-16,2 0 0 0,-3 2 0 0,1-1-128 16,0 0 128-16,0 2 0 0,0-4 0 0,4 2 0 15,-1-1 0-15,2 0 0 0,3-3 0 0,2 0 0 16,0-1 0-16,2-1 0 0,3 0 0 0,0-1 176 16,2-3-176-16,2 2 0 0,1-2 144 0,2 1-144 15,-1 0 0-15,4-1 128 0,2 0-128 0,2-3 0 16,2 0 0-16,0-2 144 0,1 0-144 0,1-2 0 0,0-2 144 0,-1 0-144 15,0-5 0-15,-2 1 144 0,0-4-144 0,-1 0 0 16,1-1 144-16,-1-1-144 0,0-4 128 0,0 0-128 16,0-2 160-16,0 0-160 0,-1-3 352 0,1 1-32 15,-1 1 0-15,-2-1 0 0,-2 1-48 0,0-1-16 16,-2 2 0-16,-1-3 0 0,-2-1-256 0,-1-2 160 16,-5 4-160-16,0 1 128 0,-2 0-128 0,-2 1 128 15,-3 0-128-15,-1 1 128 0,-4 3-128 0,1-2 0 16,-4 2 0-16,0 4 0 0,-3 0 128 0,-2 2-128 15,-2 1 0-15,-2 2 128 0,0 2-128 0,-1 0 0 16,3-1 0-16,1 1 0 0,-1 0 0 0,2 1 0 0,1 0 0 0,1 0 0 16,0-3 0-16,3 1 0 15,0 1 0-15,2 0 0 0,0 0 0 0,1 1-144 0,1 0 144 0,8 0-160 32,-9-2-1328-32,2 2-272 0,7 0-48 0</inkml:trace>
  <inkml:trace contextRef="#ctx0" brushRef="#br0" timeOffset="95666.16">6057 6283 2751 0,'0'0'256'0,"0"0"-256"16,0 0 0-16,0 0 0 0,0 0 2368 0,0 0 416 15,0 0 96-15,0 0 0 0,-8 4-1952 0,8-4-400 16,-9 0-80-16,9 0 0 0,-8 2-448 0,8-2-272 15,-8 3 32-15,8-3 16 16,0 0-912-16,0 0-176 0,0 0-32 0,0 0-16 16,0 0 576-16,-6 6 112 0,6-6 32 0,0 0 0 0,0 0 1296 0,0 0 272 15,0 0 48-15,0 0 16 0,0 0 256 0,0 0 48 16,-6 6 16-16,6-6 0 0,-5 7-192 0,5-7-32 0,-6 9-16 0,1-3 0 16,5-6-368-16,-6 7-80 0,6-7-16 0,-6 6 0 15,6-6-384-15,0 0-80 0,-7 6-16 0,7-6 0 16,0 0-128-16,0 0 160 0,0 0-160 0,0 0 160 15,-2 11 320-15,2-11 64 0,0 0 16 0,0 0 0 16,0 0-64-16,0 0-16 0,-1 11 0 0,1-11 0 16,-1 10-352-16,1-10-128 0,-3 12 0 0,2 0 144 15,-1 1-144-15,-2 1 0 0,0 2 0 0,-1 0 0 16,-2-4 0-16,0 6 0 0,0-4 0 0,2 3 0 16,-2-2 192-16,2-1 16 0,-1-2 0 0,2 1 0 15,-1-2 176-15,3 1 48 0,1-3 0 0,-1 1 0 16,4 1-48-16,-1-2-16 0,1 2 0 0,2-1 0 15,-2-1-176-15,1 1-16 0,1 1-16 0,3-2 0 16,0-2-160-16,-2 1 0 0,1 2 0 0,-1-2 128 16,1-1-128-16,0 0-256 0,0 0 64 0,-1 1 16 15,1 0-704-15,-2-3-144 0,-4-5-16 0,6 9-7040 16,-6-9-1408-16</inkml:trace>
  <inkml:trace contextRef="#ctx0" brushRef="#br0" timeOffset="96111.1">6162 6384 12895 0,'0'0'576'0,"0"0"112"0,0 0-560 0,0 0-128 0,0 0 0 0,0 0 0 15,0 0 1088-15,10 1 176 0,-1-1 32 0,-9 0 16 16,9 3-1072-16,-9-3-240 0,0 0 0 0,0 0 0 15,0 0 0-15,10 4 0 0,-10-4 0 0,0 0-128 16,0 0 128-16,0 0 0 0,0 0 0 0,2 9-128 16,-5 2 608-16,0-2 128 0,-3 1 32 0,-1-2 0 0,0 2 432 0,0 0 80 15,-1 1 32-15,1 1 0 0,0 1-544 0,1-2-128 16,0 4 0-16,-1-2-16 0,2 0-240 0,-2 2-32 16,-1 0-16-16,2-1 0 0,1-2-208 0,1-1 0 15,-2 1 128-15,2-1-128 0,1 0-176 0,-1-1-80 16,1-2 0-16,3-8-16 15,0 0-576-15,0 0-112 0,0 0-32 0,0 0 0 16,0 0-368-16,0 0-80 0,0 0-16 0</inkml:trace>
  <inkml:trace contextRef="#ctx0" brushRef="#br0" timeOffset="96383.93">6252 6320 14735 0,'0'0'1312'0,"0"0"-1056"0,-7 0-256 0,7 0 0 16,-10 1 3616-16,3 3 672 0,1 2 128 0,1 2 16 16,2 1-3568-16,2 2-720 0,0 0-144 0,-1-1 0 15,2 0 0-15,3 1 0 0,1 0-128 0,-1 3 128 16,1-2-272-16,0 3 16 0,-1-1 0 0,2 1 0 15,-1 0 0-15,1 1 0 0,0 0 0 0,-1-1 0 16,0-1-240-16,-3-2-32 0,2-1-16 0,-1 1 0 16,0-2-2080-16,-1 0-400 0</inkml:trace>
  <inkml:trace contextRef="#ctx0" brushRef="#br0" timeOffset="96586.49">6213 6586 13823 0,'0'0'1216'0,"0"0"-960"16,0 0-256-16,11 1 0 0,-2-1 1984 0,2 0 336 16,0 0 80-16,0-1 16 0,2-2-1904 0,0-1-384 15,-2 1-128-15,1-1 0 16,1 0-352-16,0 1-144 0,-1-4-16 0,-2 3-16 0</inkml:trace>
  <inkml:trace contextRef="#ctx0" brushRef="#br0" timeOffset="97083.46">6300 6236 11967 0,'0'0'528'0,"-7"3"112"0,7-3-512 0,0 0-128 15,-8 4 0-15,8-4 0 0,0 0 2112 0,0 0 384 16,0 0 64-16,0 0 32 0,0 0-1696 0,0 0-320 16,0 0-80-16,0 0-16 0,0 0-192 0,0 0-32 15,0 0-16-15,0 10 0 0,0-10 208 0,3 9 64 16,-3-9 0-16,5 11 0 0,-1-2-128 0,1 1-32 16,0-3 0-16,1 2 0 0,0 1-192 0,1 0-32 15,0 0-128-15,0 0 192 0,1 1-64 0,0-3 0 0,2 3-128 0,-1-1 192 16,-2 2-32-16,3-2-16 0,-1 1 0 0,-1 1 0 15,-1-3 272-15,0 2 48 0,0 1 16 0,-1 1 0 16,0-1-256-16,-1 1-48 0,1 0-16 0,-1-1 0 16,1 2-160-16,-2-1 0 0,0 0 0 0,-3-1 128 15,2 0-128-15,-3-1-144 0,-1 1 144 0,-2 1-208 32,0-1-224-32,-1 0-32 0,-3 2-16 0,1-2 0 15,-3-1-480-15,1 0-112 0,-3-1-16 0,-1 3 0 16,1-1-416-16,-1-3-96 0</inkml:trace>
  <inkml:trace contextRef="#ctx0" brushRef="#br0" timeOffset="99502.14">9424 7001 13823 0,'0'0'1216'0,"0"0"-960"16,0 0-256-16,0 0 0 0,0 0 1600 0,0 0 288 15,-8-2 48-15,8 2 16 0,-7-4-944 0,7 4-192 16,0 0-48-16,0 0 0 0,-7-6-496 0,7 6-96 16,-4-7-32-16,4 7 0 0,-5-7-144 0,2 2 0 15,3 5 0-15,-3-6 128 0,3 6 32 0,-7-5 0 16,0 1 0-16,1 0 0 0,6 4 384 0,-9-1 80 16,0 1 16-16,0 1 0 0,1-1 352 0,-1 4 80 15,-1 2 16-15,-1 3 0 0,-1 2-576 0,-2 3-96 16,-1 2-32-16,0 0 0 0,-1 4-256 0,2 0-128 15,-1 3 128-15,0 2-128 0,1 0 0 0,3 0 0 16,2 0 0-16,1 1 0 0,1 0 0 0,3-2 0 0,0 1 0 16,3-4 0-16,1 1 0 0,2 0 0 0,1-1 0 0,1 0 0 15,3-3 0-15,2-1 0 0,2 0 0 0,3-5 0 16,1-1 176-16,2-1-48 0,0-3-128 0,2-3 192 16,3-3-192-16,0-2 0 0,0-2 0 0,1-2-160 15,1-5 160-15,-1 0 0 0,-1-3-144 0,2-2 144 16,-2-1 0-16,-1-1 0 0,0 1 0 0,-5-2 0 15,-1 3 0-15,-4-1 0 0,0-2 0 0,-3 2 0 16,-3-2 208-16,1 0-32 0,-3 1-16 0,-3 0 0 16,0-1-32-16,0-2 0 0,-3-2 0 0,-1 3 0 15,-2 2-128-15,0-1 0 0,-1 0 0 0,-2 2 0 16,-3 2 0-16,1-1 0 0,0 2 0 0,-1 1 0 16,1 3 0-16,0-1 0 0,-1 2 0 0,0 0 128 15,1 2-128-15,0 2 0 0,1 0 0 0,0 1 0 0,0 2-272 0,0 1 64 16,1 3 16-16,1-1 0 15,-3 2-368-15,1 1-64 0,3 1-16 0,-1 0 0 16,1-1-96-16,2 2-32 0,5-7 0 0,-7 4-12160 16</inkml:trace>
  <inkml:trace contextRef="#ctx0" brushRef="#br0" timeOffset="99902.8">9679 6787 11967 0,'0'0'1072'0,"-8"2"-864"0,0-2-208 0,2 1 0 15,6-1 2944-15,0 0 528 0,-7 3 112 0,7-3 32 16,0 0-2848-16,-7 6-560 0,2 0-208 0,1 1 144 16,-1 1-144-16,0 0 0 0,-2 2 0 0,2-1 0 15,-3 5 256-15,-1-1 32 0,1 1 0 0,-3 4 0 16,-1 1 80-16,-2 5 16 0,-2 2 0 0,1 0 0 16,-1 3 80-16,-2 3 32 0,0 4 0 0,0 1 0 15,-1 0 256-15,0 1 48 0,0-1 16 0,0 1 0 16,0-1-96-16,3 1-16 0,-2 3 0 0,1-1 0 0,0-1-416 15,2-3-96-15,-2-3 0 0,2-2-16 0,2-3-304 0,2-2-64 16,0-4-16-16,4-3 0 16,0-3-912-16,3-1-176 0,2-5-48 0,2-10-12768 15</inkml:trace>
  <inkml:trace contextRef="#ctx0" brushRef="#br0" timeOffset="100353.02">10032 6382 4607 0,'0'0'400'0,"0"0"-400"0,0 0 0 0,0 0 0 15,0 0 3408-15,0 0 608 0,0 0 112 0,-8 4 32 16,8-4-2976-16,-8 4-592 0,1-1-112 0,0 4-32 15,-1-4 80-15,1 2 16 0,-3 1 0 0,1 1 0 0,0 1-272 0,-1 2-48 16,-1 1-16-16,-1 4 0 0,1 2-208 0,-2 2-128 16,-2 1 128-16,2 1-208 0,-2-1 208 0,2 2 128 15,2 0 0-15,1 1-128 0,0 0 352 0,2 0-32 16,1-1-16-16,3-3 0 0,2-2 224 0,1 0 48 16,0 0 16-16,2-3 0 0,1-1-288 0,2 0-64 15,0-1-16-15,1 0 0 0,0-1-224 0,1-3 0 16,1-1-144-16,2 0 144 15,0 0-2048-15,0-3-304 0,-9-4-64 0</inkml:trace>
  <inkml:trace contextRef="#ctx0" brushRef="#br0" timeOffset="100647.05">10051 6585 28559 0,'0'0'2544'0,"0"0"-2032"0,-8 3-512 0,2 3 0 15,2 2 1216-15,0 0 128 0,3 2 48 0,2 2 0 16,3-1-1136-16,-1 1-256 0,2 2 0 0,-1 1 0 15,2-2 0-15,-1 2-160 0,1 3 160 0,-2-4-208 16,1 1 16-16,1 2 16 0,-1-1 0 0,-1-1 0 16,1-2-544-16,0 1-112 0,-2-1-32 0,1-3 0 15,-4-10-2880-15,3 9-576 0</inkml:trace>
  <inkml:trace contextRef="#ctx0" brushRef="#br0" timeOffset="101202.67">10104 6532 26031 0,'0'0'1152'0,"0"0"240"0,-3-8-1120 0,3 8-272 0,0 0 0 0,0 0 0 15,0 0 512-15,5-7 32 0,-5 7 16 0,8-5 0 16,-2 1 0-16,4 0 0 0,-2 2 0 0,2 1 0 15,1 1-224-15,-2 0-32 0,4 0-16 0,-1 0 0 16,0-3-288-16,-1 3 0 0,1 0 128 0,-2 3-128 16,0-2 0-16,-1 1 0 0,-9-2 0 0,11 6 0 15,-3 0-224-15,-8-6 48 0,5 8 16 0,-2 0 0 16,-1 2-48-16,-4-1-16 0,-1 0 0 0,-2 1 0 16,-2-2 224-16,0 2-144 0,-2 1 144 0,-2-1-128 15,0 1 128-15,0 1 0 0,-2-1 0 0,2 1 0 16,-2 0 0-16,2-2 0 0,-1-3 0 0,2 1 0 15,2 1 0-15,1-3 0 0,2-2 0 0,5-4 0 0,0 0 0 0,0 0 0 16,0 0 0-16,0 0 0 16,0 0-384-16,0 0 16 0,0 0 0 0,0 0 0 0,10-1 112 0,-1 0 0 15,-9 1 16-15,10 0 0 0,-10 0 240 0,9-2 0 16,1 2 0-16,-10 0 0 0,9 2 0 0,1-2 0 16,-10 0 0-16,11 2 0 0,0 2 0 0,-2-1 0 15,1-1 0-15,0 1 0 0,0 1 0 0,0-1 0 16,-10-3 0-16,9 5 0 0,2-2 0 0,-3 3 0 15,-8-6 0-15,7 7 0 0,-7-7 0 0,7 7 0 16,-7-7 0-16,5 10 0 0,-2 0 0 0,0-1 0 16,-4 1 0-16,1-10 0 0,0 0 0 0,-3 11-144 15,-1-2 144-15,1 1 0 0,-2-3 0 0,-1 1 0 16,-1-1 0-16,2 0 0 0,5-7-128 0,-10 8 128 16,1-1-128-16,-1-1 128 15,1-1-448-15,0 1-16 0,-1-2 0 0,1-1 0 0</inkml:trace>
  <inkml:trace contextRef="#ctx0" brushRef="#br0" timeOffset="101586.89">10284 6359 32655 0,'0'0'1440'0,"0"0"304"0,-5-5-1392 0,5 5-352 15,0 0 0-15,0 0 0 0,0 0 272 0,0 0-16 16,1 9 0-16,2 0 0 0,-3-9-256 0,6 12 0 16,0-1-176-16,-1-1 176 0,2-2-208 0,1 2 64 15,1 1 16-15,-1 0 0 0,1 1 128 0,1 2-160 16,-3-2 160-16,2 2-160 0,1 1 32 0,-1 1 0 15,0 0 0-15,0 0 0 0,0-1 128 0,0 1 0 16,2-3 0-16,-2 2-128 0,3 1 128 0,0-1 0 16,0 1 0-16,-1-1 0 0,-4 1 0 0,1-1 0 15,-1 3 0-15,-1-4 0 0,1 5 0 0,-4-1 0 16,0 0 160-16,-3 0-160 0,0-2 160 0,0 0-160 16,-3 0 160-16,0-1-160 0,-2-1 128 0,-1-1-128 0,-1 0 0 15,-1-1 144 1,0-4-464-16,0 1-112 0,0-3-16 0,-2-2-13616 0</inkml:trace>
  <inkml:trace contextRef="#ctx0" brushRef="#br0" timeOffset="101924.53">10515 7205 42095 0,'0'0'1856'0,"0"0"400"0,0 0-1808 0,0 0-448 16,0 0 0-16,9-3 0 0,3 0 0 0,2 2-288 16,1-2 32-16,4 0 16 15,2 1-272-15,0-2-48 0,1 2-16 0,3-3 0 16,-1 2-336-16,1-1-80 0,-3 1-16 0,2-1 0 16,0 0-2512-16,-1 0-496 0,-1-1-96 0</inkml:trace>
  <inkml:trace contextRef="#ctx0" brushRef="#br0" timeOffset="102208.69">10568 7377 39327 0,'0'0'1744'0,"0"0"368"0,0 0-1696 0,0 0-416 16,9 1 0-16,2-1 0 0,3-1 208 0,2 1-32 16,1 0-16-16,2 0 0 15,0 0-992-15,1-1-208 0,1 0-48 0,1-2 0 16,-1 1-2144-16,0 0-432 0</inkml:trace>
  <inkml:trace contextRef="#ctx0" brushRef="#br0" timeOffset="102667.58">11217 6718 32479 0,'0'0'1440'0,"-4"12"288"0,2 1-1376 0,1 3-352 15,1 1 0-15,2 1 0 0,3 1 480 0,0 1 32 16,1-2 0-16,1 0 0 0,1 1-384 0,-1 0-128 16,2 0 0-16,0-1 0 0,0 0 0 0,0-2-192 15,-1 1 16-15,-1 0 0 16,0-3-1872-16,-1 0-368 0,-3-1-80 0,-1-2 0 0</inkml:trace>
  <inkml:trace contextRef="#ctx0" brushRef="#br0" timeOffset="102989.66">11672 6678 38815 0,'-12'4'1728'0,"4"3"336"16,-4 1-1648-16,1 5-416 0,-1 4 0 0,2 5 0 15,0 1 224-15,-2 5-32 0,0 3-16 0,-2 0 0 16,1 7-176-16,-2 1 0 0,0 3-160 0,-1 3 160 0,-1 0 0 0,0 0 0 16,-1 3-128-16,0-5 128 0,-1 3-320 0,-2-3-32 15,2 2 0-15,1 0 0 16,-1-1-80-16,2-3-16 0,1-3 0 0,2-1 0 15,3-3-224-15,1-4-48 0,4-4-16 0,1-3 0 16,3-2-2592-16,2-4-528 0</inkml:trace>
  <inkml:trace contextRef="#ctx0" brushRef="#br0" timeOffset="103572.26">11626 7233 42959 0,'0'0'1904'0,"-4"-6"400"0,-1-2-1856 0,5 8-448 0,-2-7 0 0,2 7 0 16,0 0 512-16,10-2 16 0,1-2 0 0,1 3 0 15,0 1-528-15,2 0-304 0,0 0 48 0,2 0 0 16,0 0-64-16,2 2 0 0,0 1 0 0,1-1 0 31,-3-1-160-31,1 2-32 0,-2-3-16 0,-2 1 0 0,1 0 96 0,-3 0 32 0,-11-1 0 0,11 2 0 16,-11-2 240-16,0 0 160 0,0 0-192 0,0 0 192 16,0 11 0-16,-4-1 0 0,-3 1 0 0,-1-2 0 0,-1 2 144 0,0-2-16 15,-2 3 0-15,0 0 0 0,0-1-128 0,0-1 0 16,2-1 0-16,2-1 0 0,0-3 0 0,7-5 0 15,-7 7 0-15,7-7 128 0,0 0-128 0,-4 8 0 16,4-8 0-16,0 0 0 0,0 0 0 0,0 0 0 16,0 0 0-16,10 10 0 0,-10-10-208 0,9 7 80 15,1-2 128-15,0-4-208 0,-2 4 208 0,1-3-192 16,-9-2 192-16,11 4-192 0,0 0 192 0,-2-1 0 16,0 2 0-16,0 1 0 0,-9-6 0 0,11 9 0 15,0 0 0-15,-3 0-144 0,-2 1 144 0,-1-1 0 16,1 2 0-16,-2 2 0 0,-2-2 0 0,1 0 0 15,-1 1 0-15,0-1 0 0,-2-1 128 0,0 1 64 0,0 0 16 16,-1-1 0-16,-1 1 16 0,-2 1 0 0,-1 0 0 0,-2 1 0 16,-1-2 48-16,-1-1 16 0,-2 1 0 0,-1 2 0 15,0-1-160-15,-1 0-128 0,-1-1 192 0,-1 0-192 16,-1-1 0-16,-1 2 0 0,-2-1 0 0,0-1-192 31,0 0-448-31,0 1-96 0,-2 0-16 0,1-1-11072 0,-1-4-2208 0</inkml:trace>
  <inkml:trace contextRef="#ctx0" brushRef="#br0" timeOffset="113896.59">13348 6872 14735 0,'0'0'640'0,"0"0"160"0,3-8-640 0,-3 8-160 0,0 0 0 0,0 0 0 16,2-8 2112-16,-2 8 400 15,0 0 80-15,0 0 16 0,0 0-2112 0,0 0-496 0,0 0 0 0,0 0 0 16,0 0 0-16,-5-5 0 0,5 5 0 0,0 0 128 16,-10-1 32-16,10 1 16 0,-8-1 0 0,1 1 0 15,0 0 656-15,7 0 128 0,-8 1 16 0,8-1 16 16,-8 3 160-16,8-3 48 0,-11 3 0 0,4 2 0 16,-3 0-608-16,2 3-112 0,0 1-32 0,0 2 0 15,0 2-448-15,-2 3 128 0,0 0-128 0,1 2 0 16,0 2 0-16,0 0 0 0,-2-1 0 0,2 4 0 15,1-2 0-15,1 1 0 0,-1-3 0 0,2 1 0 16,1 2 0-16,2-1 0 0,0-1 0 0,3-3 0 16,-1 3 0-16,1 1 0 0,1-3 128 0,2 2-128 15,-1-4 0-15,2 0 128 0,1-1-128 0,1-1 0 0,2-3 0 16,1 0 0-16,1-2 0 0,2 0 0 16,-1-3 0-16,0 0 0 0,1-2 0 0,-1-4 0 0,3-1 0 0,-2-3 0 15,0-2 0-15,2 1 0 0,0-6 128 0,0 4-128 16,-1-4 0-16,2-1 144 0,0-3-144 0,0-2 160 15,1 1-160-15,1 0 160 0,-1-1-160 0,0 1 0 16,-2-1 0-16,1 1 128 0,-2 1-128 0,-3-2 0 16,0 0 0-16,-3-1 0 0,0 1 0 0,-2 0 128 15,-2-2-128-15,-1 3 0 0,-2-2 0 0,-1 1 0 16,-1-6 128-16,0 4-128 0,-3 0 0 0,0 2 0 16,0 0 0-16,-2-2 0 0,0 3 0 0,-1 2 0 15,-1 1 0-15,-2 3 128 0,-2-1-128 0,0 4 0 0,-2 0 0 16,0 2 0-16,-1-1 0 0,1 2 0 0,-1 3 144 0,0-2-144 15,1 3 0-15,-2 3 128 16,1-1-128-16,1-1 0 0,3 1 0 0,2 2 0 0,1-1-192 0,1 1 64 31,8-4-512-31,-9 4-112 0,9-4-16 0,0 0-9264 0,0 0-1856 0</inkml:trace>
  <inkml:trace contextRef="#ctx0" brushRef="#br0" timeOffset="114296.23">13502 6677 25391 0,'0'0'1120'0,"0"0"240"0,0-9-1088 0,0 9-272 16,0 0 0-16,0 0 0 0,0 0 320 0,0 0 16 16,0 0 0-16,0 0 0 0,0 0-336 0,0 0 0 15,-7 0 0-15,0 3 0 0,0 3 0 0,1-1 144 16,0 2-144-16,-1 3 0 0,-1 0 576 0,1-1 0 16,-1 3 0-16,-2 1 0 0,1 5-48 0,1 2 0 15,-2 4 0-15,1 2 0 0,-1 0-64 0,-1 4-16 16,0 0 0-16,-1 4 0 0,-1 3 48 0,0 1 0 0,-2-4 0 0,0 3 0 15,-1 0-128-15,-1-1-32 0,0-1 0 0,-1-1 0 16,-1 3-160-16,0-1-48 0,0 1 0 0,2-2 0 16,1-1-128-16,3-2 0 0,3-5 144 0,1-3-144 15,2 0 0-15,3-7 0 0,3-1-160 0,2-4 160 32,3-1-2592-32,1-3-416 0</inkml:trace>
  <inkml:trace contextRef="#ctx0" brushRef="#br0" timeOffset="115462.61">13953 6276 3679 0,'0'0'160'0,"0"0"32"0,0 0-192 0,-8 3 0 0,8-3 0 0,-8 3 0 15,8-3 2752-15,-8 2 496 0,8-2 96 0,-7 4 32 16,7-4-2560-16,0 0-512 0,-7 4-112 0,7-4 0 16,0 0-192-16,0 0 0 0,0 0 0 0,0 0 0 15,0 0 0-15,0 0 0 0,-8 2 0 0,8-2 0 16,0 0 192-16,-7 5 0 0,1 1 0 0,6-6 0 16,-6 8 688-16,0 1 144 0,2 1 16 0,0 2 16 15,0 0-96-15,1-1 0 0,-1-1-16 0,1 1 0 0,1 1-528 0,-1-1-96 16,2 0-32-16,0 0 0 0,1-11-160 0,0 0-128 15,0 11 192-15,0-11-192 0,0 13 224 0,-1-5-64 16,1-8-16-16,0 11 0 0,0-11 96 0,0 0 16 16,0 0 0-16,0 0 0 0,0 0 192 0,0 0 32 15,0 9 16-15,0-9 0 0,0 0 0 0,0 11 0 16,0-1 0-16,1 0 0 0,0-2-256 0,-1 2-48 16,0-1-16-16,1 1 0 0,0-1-48 0,2 1-128 15,-3-10 192-15,3 9-64 0,1 1-128 0,-1-1 0 16,-3-9 0-16,5 9 128 0,0-3-128 0,-5-6 0 15,5 7 0-15,-5-7 0 0,5 6 0 0,-5-6-272 16,7 6 64-16,-7-6 16 16,0 0-432-16,0 0-80 0,8 6 0 0,-8-6-16 15,0 0 144-15,9 1 16 0,-9-1 16 0,0 0 0 0,9 0 400 0,-9 0 144 0,0 0 0 0,11 0-144 16,-11 0 144-16,10 0 0 0,-10 0 0 0,10 0 0 16,-10 0 0-16,10 0 0 0,-10 0 0 0,0 0 0 31,0 0-336-31,9 0-144 0,-9 0-32 0,0 0 0 0</inkml:trace>
  <inkml:trace contextRef="#ctx0" brushRef="#br0" timeOffset="115902.97">13998 6367 7359 0,'0'0'320'0,"0"0"80"0,0 0-400 0,0 0 0 16,0 0 0-16,0 0 0 0,0 0 1616 0,0 0 240 16,0 0 64-16,0 0 0 0,0 0-1536 0,0 0-384 0,0 0 0 0,0 0 0 15,0 0 192-15,0 0-16 0,0 0-16 0,0 0 0 16,0 0 544-16,0 0 96 0,0 0 32 0,0 0 0 16,0 0-416-16,0 0-80 0,0 0-16 0,0 0 0 15,0 0-192-15,0 0-128 0,0 0 160 0,0 0-160 16,0 0 0-16,0 0 0 0,0 0 0 0,0 0 0 15,0 0 192-15,0 0 80 0,0 0 32 0,0 0 0 16,0 0-32-16,0 0 0 0,0 0 0 0,0 0 0 16,0 0-48-16,0 0-16 0,0 0 0 0,0 0 0 15,0 0-208-15,0 0-288 0,0 0 64 0</inkml:trace>
  <inkml:trace contextRef="#ctx0" brushRef="#br0" timeOffset="116396.3">14069 6389 5519 0,'0'0'240'0,"0"0"64"0,0 0-304 0,0 0 0 15,0 0 0-15,0 0 0 0,0 0 2896 0,0 0 528 16,0 0 96-16,4-5 32 0,-4 5-2032 0,0 0-416 15,0 0-80-15,6-9 0 0,-6 9-240 0,4-8-32 16,-4 8-16-16,0 0 0 0,5-8-336 0,-5 8-64 0,6-7-16 0,-6 7 0 16,0 0-320-16,7-7 128 15,-1 1-128-15,-6 6 0 0,6-8 0 0,-6 8 128 0,0 0-128 0,0 0 0 16,0 0 224-16,0 0-32 0,0 0 0 0,0 0 0 16,-2-7 368-16,2 7 64 0,0 0 16 0,-8-4 0 15,1 2-128-15,7 2 0 0,-9 3-16 0,1 0 0 16,-1-3-144-16,9 0-32 0,-9 2 0 0,1 2 0 15,8-4 0-15,-7 2 0 0,-1 2 0 0,8-4 0 16,0 0-32-16,-6 5-16 0,6-5 0 0,-5 10 0 16,5-10-144-16,-1 11-128 0,1-11 144 0,0 12-144 15,0 2 256-15,2-1-64 0,1 1 0 0,-2 0 0 16,1 3-64-16,-1 0-128 0,0-4 176 0,1 4-176 16,-1-1 0-16,-1-1 0 0,0 3 0 0,1-5 0 15,1-2 128-15,-1 0-128 0,0-2 0 0,1-1 0 0,-2-8 0 16,0 0 0-16,0 0 0 0,0 0-144 15,7 8-80-15,1-6-16 0,-8-2 0 0,12 0 0 0,-1 0-112 0,-1-2-32 16,2-2 0-16,-1-1 0 16,0 0-480-16,0 1-96 0,0-1-32 0,2 1-12656 15</inkml:trace>
  <inkml:trace contextRef="#ctx0" brushRef="#br0" timeOffset="116946.8">14152 6186 2751 0,'0'0'256'0,"0"0"-256"0,-9 1 0 0,1 3 0 16,8-4 3712-16,-7 3 688 0,0 0 144 0,7-3 16 15,0 0-2912-15,-4 5-592 0,4-5-112 0,0 0-32 16,0 0-288-16,0 0-64 0,0 0-16 0,0 0 0 0,0 10-240 0,0-10-48 16,4 11-16-16,-1-4 0 0,-3-7-240 0,4 8 176 15,-4-8-176-15,6 11 160 0,-1-3-160 0,0 1 192 16,1-2-192-16,0 2 192 0,0 1-16 0,1 0 0 16,-1-1 0-16,1 1 0 0,0 0-176 0,1 0 0 15,2 0 144-15,1 1-144 0,0-2 0 0,0 1 0 16,1-1 0-16,-1 1 0 0,0-5 0 0,1 4 0 15,0 3 0-15,-1-4 0 0,0 0 0 0,-3 4 128 16,2 3-128-16,-3-2 0 0,-2 0 0 0,0 1 0 16,-2 1 0-16,0 3 0 0,-2 0 0 0,-2-2 0 15,-3 0 0-15,0 1 0 16,-3 0-432-16,-1 1-48 0,-2-2-16 0,1 1 0 16,-1-1-80-16,0 0-32 0,0-3 0 0,0-2 0 15,1-2-1168-15,-1-1-224 0,-4-2-48 0,5 1-16 0</inkml:trace>
  <inkml:trace contextRef="#ctx0" brushRef="#br0" timeOffset="117673.16">14342 6941 30239 0,'0'0'1344'0,"0"0"256"0,0 0-1280 15,0 0-320-15,0-9 0 0,0 9 0 0,0 0 976 0,12-6 128 16,0 0 32-16,2 0 0 0,1 1-880 0,0-2-256 15,1 1 0-15,1 2 128 0,-2-1-128 0,1 0 0 16,-1 0 0-16,0 2 0 0,-1 0-176 0,-1 0 176 16,1 1-208-16,-2 1 80 15,2 0-592-15,0 1-112 0,-2-2-32 0,0 2 0 16,-2 0-352-16,1 0-64 0,-3-1 0 0,1 1-16 16,1 1-320-16,-10-1-64 0,0 0-16 0</inkml:trace>
  <inkml:trace contextRef="#ctx0" brushRef="#br0" timeOffset="117889.69">14348 7126 11055 0,'0'0'976'0,"0"0"-784"0,0 0-192 0,0 0 0 0,9-5 4272 0,2 0 800 0,0 4 176 0,1-3 16 16,2 2-4448-16,1 2-816 0,0 0-320 0,1-3 0 16,0 1-448-16,2 0-112 0,-3 0-16 0,3-2-11072 15</inkml:trace>
  <inkml:trace contextRef="#ctx0" brushRef="#br0" timeOffset="118159.04">14983 6594 7359 0,'0'0'656'0,"0"0"-528"0,-2 9-128 0,-2 1 0 16,1 3 6128-16,1 1 1184 0,-1-2 240 0,2 3 64 15,1 0-5904-15,1 0-1184 0,1-1-224 0,0 0-48 16,0-2-256-16,0 0 0 0,1-2 0 0,-1 3 0 31,0-2-416-31,1 0-32 0,-2 0 0 0,2-3 0 16,-2 3-848-16,1-2-176 0,-2-9-48 0,1 9-7616 0,-1-9-1520 0</inkml:trace>
  <inkml:trace contextRef="#ctx0" brushRef="#br0" timeOffset="118432.83">15433 6557 33567 0,'-11'9'1488'0,"4"1"304"0,-5 0-1424 0,1 6-368 15,-1 0 0-15,2 6 0 0,0-1 464 0,0 4 32 16,-3-1 0-16,0 3 0 0,-1 4-496 0,-1 3 0 16,0 2 0-16,0 2 0 0,0 2 0 0,-3 1 0 15,1 3 0-15,0 0 0 0,0 1 0 0,-2 2 0 16,2-4-160-16,0-1 160 16,1-3-864-16,1-3-96 0,0 0 0 0,3-5-8832 0,1-2-1776 15</inkml:trace>
  <inkml:trace contextRef="#ctx0" brushRef="#br0" timeOffset="122367.86">15365 7112 11055 0,'0'0'976'0,"0"0"-784"16,0 0-192-16,-7 0 0 0,7 0 2544 0,-7-1 464 15,7 1 80-15,-7-2 32 0,7 2-2096 0,0 0-400 16,0 0-96-16,0 0-16 0,0 0-48 0,0 0-16 15,0 0 0-15,0 0 0 0,0-7-64 0,3 0-32 16,3 1 0-16,0 0 0 0,1 1 128 0,0 1 32 16,0-2 0-16,1 3 0 0,0-2 128 0,-1 2 48 15,-7 3 0-15,8-4 0 0,-8 4 0 0,8-5 0 0,-8 5 0 16,7-6 0-16,-1 1-288 0,-6 5-48 0,6-6-16 0,1 1 0 16,0-2-80-16,0 3 0 0,-7 4-16 0,11-4 0 15,-3 0 16-15,2 0 16 0,-1 2 0 0,-9 2 0 16,8 0-32-16,-8 0-16 0,12 2 0 0,-3 2 0 15,-9-4-224-15,9 5 144 0,-9-5-144 0,8 9 128 16,-2 0-128-16,-1 0 0 0,0 0 0 0,-1 0 0 16,-2 1 0-16,-2 1 0 0,0 1 0 0,-1 2 0 15,-3 2-128-15,1-2 128 0,-1 1 0 0,0 0 0 16,0 2 0-16,0 0 0 0,0-4 0 0,-2 1 0 16,0-2 0-16,0 1 0 0,-1 0 0 0,0 0 0 15,1-1 0-15,-1 1 0 0,-1-2 0 0,0 0 0 0,-1 0 0 16,0-1 0-16,0 1 0 0,0-2 0 15,-2 2 0-15,1 0 0 0,-1-3 128 0,-1 2-128 0,1-2 0 0,-1-2 0 16,0 0 0-16,2 0 128 0,-2-4-128 0,1 0 0 16,0 0 0-16,2-2 0 0,-1-1 0 0,2 0 0 15,1-2 0-15,1-2 0 0,0-1 0 0,2-2 128 16,-1-2-128-16,3 1 0 0,-1-1 128 0,2 1-128 16,1 2 0-16,0 7 128 0,1-9-128 0,-1 9 0 15,0 0 0-15,0 0 0 0,3-9 0 0,-3 9 0 16,0 0 0-16,7-6 0 0,-7 6-144 0,10-6 144 15,-1 1 0-15,0 0 0 0,1 1 0 0,1 3 0 16,-2-1 0-16,3 1 0 0,-1-1 0 0,1 2 0 16,1 0 0-16,0 0 0 0,2 1 0 0,-1 1 0 15,0 1 0-15,0 1 144 0,1-2 0 0,0 2 0 16,-2-1 0-16,1 2 0 0,0-1-144 0,-1 2 0 0,-1-1 144 0,1 2-144 16,-4-2 0-16,2 1 0 0,-3 1 0 0,3-1 0 15,-2 0 0-15,0-1-128 0,-9-5 128 0,12 7-128 31,-2 0-448-31,1-1-96 0,-3-4-16 0,1 2 0 16,1-2-2592-16,-2-2-528 0</inkml:trace>
  <inkml:trace contextRef="#ctx0" brushRef="#br0" timeOffset="123301.42">16761 6717 9215 0,'0'0'400'0,"0"0"96"0,-6-3-496 0,6 3 0 16,-7-3 0-16,-1 1 0 0,1-3 3216 0,0 4 560 15,7 1 96-15,-9 0 32 0,0 0-2864 0,0 2-560 16,1 2-112-16,-2-2-32 0,2 4 80 0,-2 0 16 16,0 1 0-16,1 4 0 0,0-2-112 0,-1 4 0 0,2 2-16 0,-2 0 0 15,1 2-176-15,-1 0-128 16,1 3 144-16,0 2-144 0,0 3 208 0,-1 1-48 0,2 1-16 0,2 1 0 16,1-2 64-16,2-1 16 0,0-1 0 0,1-2 0 15,4-1-96-15,1-2 0 0,3-1-128 0,1-2 192 16,1-5-32-16,2-2-16 0,3 0 0 0,1-4 0 15,1-1-144-15,1-4 160 0,-1-5-160 0,4-1 160 16,0-2-16-16,4-2 0 0,1-2 0 0,1-2 0 16,2 0-144-16,-2-3 160 0,0 2-160 0,-2 0 160 15,-2 0-160-15,-2-1 0 0,-2 0 0 0,-3 0 0 16,0 0 0-16,-5-1 0 0,-2 1 144 0,-1 0-144 16,-4 1 0-16,0 1 144 0,-2-2-144 0,-2 1 0 15,0-3 176-15,-1 3-176 0,-2 2 160 0,-1-1-160 16,-1-1 272-16,-1-3-32 0,0 3-16 0,-2 4 0 15,1-1 48-15,0 0 16 0,0 1 0 0,0 0 0 16,0 1-96-16,0 2-32 0,-1 0 0 0,-1 4 0 0,0-2-160 16,-2 4-272-16,1 2 64 0,-2 1 16 15,-1 2-512-15,0 0-112 0,0 1-16 0,1-1 0 16,2 0-704-16,0 0-160 0,2 0-32 0,1-2-6144 16,0-1-1248-16</inkml:trace>
  <inkml:trace contextRef="#ctx0" brushRef="#br0" timeOffset="123619.58">16989 6460 32943 0,'0'0'1456'0,"-9"0"304"0,-2 1-1408 0,0 2-352 0,0 4 0 0,1 2 0 16,2 2 672-16,0 3 64 0,1 2 16 0,-1 1 0 16,0 0-752-16,0 1 0 0,-2 2 0 0,3 1 0 15,-1 5-208-15,0 1 64 0,-2 0 16 0,1 2 0 16,-3 5-32-16,-2 0 0 0,-1 2 0 0,0 5 0 16,-3 0 160-16,0 0 0 0,-1-1 0 0,0-1 0 15,2-1 0-15,-1 1 0 0,-1-3 0 0,4-2 0 16,-2-3 0-16,2-2 0 0,2-2 0 0,2-4 0 15,0-2 0-15,5-6 0 0,4-2 0 0,2-4-192 16,2-4-2496-16,-2-5-512 0</inkml:trace>
  <inkml:trace contextRef="#ctx0" brushRef="#br0" timeOffset="124185.81">17378 6272 11967 0,'0'0'528'0,"0"0"112"0,0 0-512 0,-7-3-128 0,7 3 0 0,0 0 0 16,-8 0 1728-16,8 0 304 0,-7-1 64 0,7 1 16 0,0 0-1680 0,-7 0-432 15,7 0 0-15,-6 0 128 0,6 0-128 0,-7 0 0 16,7 0 0-16,-8 1 128 0,8-1-128 0,-8 3 0 16,8-3 0-16,-8 5 0 0,0 0 512 0,1 0 64 15,-1 2 32-15,1 1 0 0,-1 1 240 0,0 2 48 16,0 1 16-16,-2 2 0 0,1 1-448 0,1 1-80 15,-2 1-32-15,1 2 0 0,0 3-352 0,1 0 0 16,0 1 0-16,2 0 0 0,1 0 0 0,1-1 0 16,1-2 0-16,2-2 0 0,0 0 0 0,1-3 0 15,2-1 0-15,1-1 0 0,1 0-144 0,0-3 0 16,0 1 0-16,2-4 0 16,-6-7-944-16,9 4-192 0,-1 0-48 0</inkml:trace>
  <inkml:trace contextRef="#ctx0" brushRef="#br0" timeOffset="124676.05">17356 6437 8287 0,'0'0'368'0,"0"0"80"0,0 0-448 0,0 0 0 0,0 0 0 0,0 0 0 15,0 0 3552-15,0 0 624 16,0 0 128-16,0 0 32 0,0 0-3488 0,0 0-688 0,0 0-160 0,0 0 0 15,5 11 0-15,-3 1 0 0,-2 0 0 0,0-1 0 16,0 2 0-16,0 1-144 0,-1 0 144 0,0 0 0 16,0 1 0-16,0-2 0 0,-2-1 0 0,2 1 0 15,-1-4 0-15,1 1 0 0,0-1 0 0,1-9 0 32,0 0-400-32,-2 10-112 0,2-10 0 0,0 0-6208 0,0 0-1216 0</inkml:trace>
  <inkml:trace contextRef="#ctx0" brushRef="#br0" timeOffset="125103.59">17400 6366 21183 0,'0'0'1888'0,"0"0"-1504"0,0 0-384 0,0 0 0 0,0 0 3056 0,0 0 528 15,3-8 128-15,-3 8 0 0,8-6-2928 0,-8 6-592 16,9-5-192-16,-9 5 128 0,10 0-128 0,-1 0 0 16,1 0 0-16,-1 0 0 0,-9 0 0 0,13 0-208 15,-4 0 48-15,1 4 16 0,-10-4-80 0,11 3-16 16,-2 1 0-16,1 0 0 0,-10-4 64 0,8 4 16 16,-8-4 0-16,10 8 0 0,-2 0 160 0,-2 0-192 15,-6-8 192-15,6 10-192 0,-2 1 192 0,1-2 0 16,-5-9 0-16,3 11-128 0,-3-11 128 0,4 11 0 0,-1-1 0 0,0 1 0 15,-3-3 0-15,0 1 0 0,0-9 0 0,-3 11 0 16,0 0 0-16,-2-2 0 0,1 1 0 0,-2-2 0 16,1 1 128-16,-2-3-128 0,2 1 160 0,-2-1-160 15,0-1 0-15,2 1 128 0,-2-2-128 0,0 1 0 16,-1-2 0-16,8-3 0 0,-8 5 0 0,8-5 0 16,-8 2-240-16,8-2 64 0,-9 4 16 0,9-4 0 15,-8 0-32-15,8 0 0 0,-8-4 0 0,8 4 0 31,0 0-640-31,-6-6-128 0,1 1-16 0,0-1-7728 0,-1 1-1552 0</inkml:trace>
  <inkml:trace contextRef="#ctx0" brushRef="#br0" timeOffset="125569.74">17607 6206 15663 0,'0'0'1392'0,"0"0"-1120"0,0 0-272 0,0 0 0 15,0 0 2640-15,0 0 480 0,0 0 80 0,0 0 32 16,0 0-2608-16,0 0-624 0,6 7 0 0,-6-7 0 16,6 7 0-16,1-2 0 0,-7-5 128 0,8 8-128 15,-1-1 0-15,0 2 0 0,1-2 0 0,-1 1 0 16,0-2 0-16,0 4 0 0,-1 0 0 0,1 2 0 16,1 1 0-16,-1 2 0 0,0 0 0 0,0 2 0 15,0-5 208-15,-1 3 0 0,1 0 0 0,-1-1 0 16,-1-1-48-16,1 2-16 0,-1 2 0 0,-2-2 0 15,0 0-144-15,-3 0 0 0,0 0 144 0,0 0-144 16,0-2 160-16,-2 1-32 0,-2-4-128 0,1 1 192 16,-2-1 16-16,-2 1 0 0,-1-1 0 0,-1 1 0 15,-1 1-80-15,-1-4-128 0,0 2 176 0,-1 0-176 16,-2 0 0-16,2 1 0 0,0-1 0 0,1 0-192 16,1-2-2048-1,1-2-416-15,-5-2-80 0,-2 2-7792 0</inkml:trace>
  <inkml:trace contextRef="#ctx0" brushRef="#br0" timeOffset="125811.19">17993 6677 24879 0,'0'0'2208'0,"0"0"-1760"0,0 0-448 0,0 0 0 16,0 0 2944-16,0 0 496 0,8-2 96 0,2 2 32 15,-1 2-2912-15,1-1-656 0,2-2 0 0,-1 1 0 32,0-2-480-32,2 1-80 0,1 0-16 0,0-1 0 15,1-2-1872-15,-1 0-384 0,-1 1-80 0</inkml:trace>
  <inkml:trace contextRef="#ctx0" brushRef="#br0" timeOffset="126036.77">17992 6827 35823 0,'0'0'1584'0,"0"0"336"0,0 0-1536 0,0 0-384 0,0 0 0 0,9 4 0 0,-9-4 320 0,12 0 0 16,0 0 0-16,-1 0 0 0,1 0-320 0,-1 0 0 16,-1 1-160-16,1-1 160 0,0 0-416 0,2 0 32 15,0 0 0-15,-1 1 0 16,1 2-1808-16,-1-1-368 0,0 0-64 0</inkml:trace>
  <inkml:trace contextRef="#ctx0" brushRef="#br0" timeOffset="126454.49">18396 6454 27647 0,'-2'-9'2448'0,"2"1"-1952"0,2-1-496 0,1 1 0 16,2 0 2528-16,1 0 416 0,3-1 64 0,0 2 32 15,1-1-2480-15,1 2-560 0,2 1 0 0,-1-1 0 16,1-1 0-16,-1-1 0 0,-1 3-160 0,3 0 160 16,-1 1-256-16,1 2 32 0,-2 0 0 0,1 2 0 15,-1-2-16-15,0 2 0 0,0 2 0 0,-2 1 0 16,-2 1 240-16,0 3 0 0,-1 0-160 0,-1 1 160 16,-6-8 0-16,4 12 0 0,-2-1 0 0,1 0 0 15,-3 1 0-15,-1-3 128 0,-2 3 0 0,0-1 0 0,-2 0-128 0,-1 4 128 16,-2-2-128-16,1 1 128 0,-1-2-128 0,0-1 0 15,2 0 0-15,1 0 128 0,0-2-128 0,2 0 0 16,-1-1 0-16,1 1 0 0,3-9 0 0,-4 8 128 16,2 1-128-16,0 0 128 0,1 1-128 0,1-2 0 15,0 0 144-15,1 0-144 0,1 2 192 0,-2-10-48 16,6 7 0-16,2 0 0 0,-1-1-144 0,4-3 0 16,0 0 144-16,1-2-144 15,2 0-912-15,1-3-256 0,0-2-48 0,1-2-9376 16,0-2-1872-16</inkml:trace>
  <inkml:trace contextRef="#ctx0" brushRef="#br0" timeOffset="126737.43">19051 6324 23951 0,'0'0'1056'0,"-8"1"224"0,-1 4-1024 0,-1 1-256 0,-1 3 0 0,3 8 0 16,-1-2 4304-16,0 4 816 0,1 0 144 0,0 5 48 16,-3 1-4432-16,1 6-880 0,0 1-192 0,0-1-16 15,-2 2-48-15,1-2-16 0,-1 3 0 0,-2 2 0 16,-2 2 0-16,-2-1 0 0,0 2 0 0,0 1 0 16,1-1 272-16,0 2-192 0,-2 0 192 0,2-1-160 15,-3-7 160-15,2 1-192 0,0-6 192 0,4 1-192 16,4-3-1088-16,3-2-208 15,2-4-48-15,4-4-16 0,-1-4-2272 0,2-4-448 0,0-8-80 0,0 0-32 0</inkml:trace>
  <inkml:trace contextRef="#ctx0" brushRef="#br0" timeOffset="127187.74">19027 6900 40895 0,'0'0'1808'0,"8"-5"368"0,-1-2-1728 0,2 1-448 15,1 0 0-15,3 1 0 0,1 0 496 0,3 0 16 0,0 1 0 0,1 1 0 16,0 0-512-16,1-1 0 16,-3 0 0-16,2 1 0 0,-1 1-160 0,1 0-32 0,-1 2 0 0,1 0 0 31,-2 2-320-31,0-1-80 0,-2 0-16 0,-2 1 0 0,-1 1 176 0,0-1 48 0,-3 4 0 0,-8-6 0 16,0 0 384-16,3 11 0 0,-3-1 144 0,-2 1-144 15,-4 2 512-15,-2 0-16 0,-2 1 0 0,0-2 0 16,-2 2-80-16,1 0-16 0,-1-1 0 0,3-1 0 15,-2-1-128-15,0 0-16 0,1-2-16 0,4-3 0 16,6-6-240-16,0 0 0 0,0 0 0 0,0 0 0 16,0 0 0-16,0 0-160 0,0 0 32 0,0 0 0 15,12-1-192-15,-1-2-48 0,-2 1 0 0,1 0 0 16,2 2 176-16,-2 0 48 0,-10 0 0 0,10 0 0 16,-10 0 144-16,11 6-160 0,0-2 160 0,-4 1-160 15,-7-5 160-15,7 11 0 0,-1-1 160 0,-1 2-160 16,-2-1 0-16,-1 1 0 0,0 0 0 0,-2 1 0 0,0-2 144 0,-2 0-144 15,0 1 128-15,0 0-128 0,-3 0 256 0,-1 5-48 16,-2-5 0-16,1 2 0 0,1-3-208 0,-2 1 176 16,-2 0-176-16,-1-1 160 0,1 1-160 0,-2 2 0 15,-3-1-192-15,1 0 192 16,1-2-624-16,-2 2 0 0,-2 0 0 0,2 0 0 16,0 1-1760-16,0 0-368 0,2-4-64 0,2-4 0 0</inkml:trace>
  <inkml:trace contextRef="#ctx0" brushRef="#br0" timeOffset="127787.72">21191 6591 13823 0,'0'0'608'0,"-9"-4"128"0,-1 0-592 0,0-1-144 0,0 0 0 0,0 4 0 0,2-1 4688 0,0 2 912 16,0 2 176-16,0 1 48 0,-3 0-4736 0,0 2-960 16,-2 3-128-16,0-1 0 0,-2 2-416 0,-1 2 32 15,-1 3 16-15,0 2 0 0,-1 2 32 0,0 0 0 16,2 5 0-16,-2 0 0 0,1 2 336 0,0 2 0 16,-1 3 128-16,0 0-128 0,4-3 864 0,0 0 96 15,2 1 0-15,3-3 16 0,5-2 80 0,3-2 16 16,3-2 0-16,5-1 0 0,4-3-832 0,3-5-240 15,2 0 0-15,3-1 128 0,3-4-368 0,2-1-64 16,5-1-16-16,4-4 0 16,5-2-160-16,2-3-32 0,2-2-16 0,2 0 0 0,-2-2 96 0,-2-1 32 15,-3-3 0-15,-3-3 0 0,-2 1 400 0,-3-3 0 0,-5 0 0 0,1 0 0 16,-4-5 432-16,-1 2 112 0,-4-2 32 0,-1 1 0 16,-4-4 0-16,-1 3 16 0,-6 1 0 0,-1-1 0 15,-3-1-112-15,-4 3-32 0,-3 0 0 0,-2 2 0 16,-3 2-128-16,-2 2-48 0,-4 2 0 0,0 3 0 15,-3 0-272-15,2 3 160 0,-1 3-160 0,-1-2 128 16,-2 4-128-16,0 2-192 0,0 0 32 0,-2 1 16 31,2 2-544-31,0 1-96 0,0-3-32 0,2 3 0 16,5-1-1488-16,1-2-320 0,1 2-48 0,3-2-11888 0</inkml:trace>
  <inkml:trace contextRef="#ctx0" brushRef="#br0" timeOffset="128122.53">21455 6310 41407 0,'0'0'1840'0,"-12"3"368"0,1 2-1760 0,-1 7-448 16,2 3 0-16,0 2 0 0,-2 3 240 0,1 3-48 15,-3 0 0-15,1 4 0 0,-1 3-336 0,-2 2-80 16,-2 0-16-16,-3 3 0 0,0 2 240 0,-2 2 0 16,-2 2 0-16,-1 3-144 0,-1 2 144 0,-1 3 0 0,1 1 0 0,1-3 0 15,4-3 0-15,1-3 0 0,2-1 0 0,2-4 0 16,2-3 0-16,2-2 0 0,0-2 0 0,2-1 0 15,3-2-304-15,1-3-16 0,3-3-16 0,2-1 0 32,2-6-2928-32,4-3-592 0,1-2-112 0</inkml:trace>
  <inkml:trace contextRef="#ctx0" brushRef="#br0" timeOffset="129589.05">21893 6011 20607 0,'0'0'912'0,"0"0"192"16,0 0-880-16,0 0-224 0,-5-7 0 0,5 7 0 0,-5-8 976 0,5 8 160 15,0 0 16-15,0 0 16 0,-3-8-416 0,3 8-96 16,-4-10-16-16,4 10 0 0,0 0-256 0,0 0-64 16,0 0-16-16,0 0 0 0,-9-4-48 0,9 4 0 15,-9 0 0-15,0 3 0 0,0 0 256 0,2 4 64 16,0 2 0-16,0 2 0 0,0 0 272 0,0 1 64 15,0 2 16-15,1 2 0 0,-1 2-160 0,0-2-48 16,0 1 0-16,2 2 0 0,-1-1-416 0,2 1-96 16,-2 1-16-16,1 1 0 0,4-1-192 0,-2-1 0 15,2-2 0-15,1 0 0 0,0 1 0 0,4-2-208 16,-1 0 16-16,0 0 0 16,2-1-336-16,0-4-64 0,2 1-16 0,-3 0 0 15,0 1-480-15,-1-1-112 0,1 0-16 0,-1-1 0 16,1 1-2496-16,-1-2-496 0</inkml:trace>
  <inkml:trace contextRef="#ctx0" brushRef="#br0" timeOffset="131341.01">22185 6018 13535 0,'0'0'592'16,"8"-3"128"-16,-8 3-576 0,8-6-144 0,-8 6 0 0,7-3 0 15,-7 3 304-15,0 0 16 0,0 0 16 0,0 0 0 16,0 0-336-16,0 0 144 0,0 0-144 0,0 0 0 0,0 0 512 0,0 0-16 16,0 0 0-16,0 0 0 0,0 0 544 0,0 0 112 15,0 0 32-15,-6 9 0 0,1-3-112 0,-2-1-32 16,-1-2 0-16,0 1 0 0,-1-2-16 0,1 0-16 15,0-1 0-15,-2 1 0 0,2-2-272 0,1 1-48 16,-2 0-16-16,2 0 0 0,-2 3-304 0,0-3-64 16,1-1-16-16,0 2 0 0,8-2-144 0,-8 2-16 15,-2 1-128-15,2 0 192 0,8-3-16 0,-9 2-16 16,2 1 0-16,7-3 0 0,-10 4 16 0,10-4 0 16,-8 4 0-16,8-4 0 0,-7 6 48 0,7-6 16 15,-8 5 0-15,8-5 0 0,-5 6-240 0,5-6 0 16,0 0 0-16,0 0 0 0,0 0 128 0,0 0-128 0,-3 9 0 15,3-9 0-15,0 0 0 0,0 10 0 0,0-10 0 0,0 11 0 16,0-2 128-16,0 1-128 0,0-1 0 0,0-1 144 16,0 2-144-16,0-1 0 0,0 0 0 0,-2 1 0 15,1 2 0-15,0-1 0 0,-1 1 144 0,1-3-144 16,1 1 160-16,-1-1-32 0,1-9-128 0,-2 11 192 16,1-1-192-16,1 1 0 0,-3 0 0 0,2-3 0 15,1-8 128-15,-3 11-128 0,3-11 0 0,-1 8 0 16,0 1 0-16,1-9 128 0,0 7-128 0,0-7 0 15,0 0 0-15,0 0 144 0,0 0-144 0,5 7 128 16,-1-1-128-16,-4-6 0 0,0 0 0 0,9 5 0 16,-9-5 0-16,10 3 0 0,-10-3 0 0,11 1 0 15,-1-1 0-15,-1 0 0 0,-9 0 0 0,11 0 0 16,1 0 0-16,-1 1 0 0,-1-1 0 0,-1 2 0 0,3-4-160 0,-1 1-64 16,-1 0-16-16,-2-2 0 15,3 6-640-15,-11-3-128 0,9-3-16 0,0 3-16 16,-1-3-2624-16,-1-1-528 0</inkml:trace>
  <inkml:trace contextRef="#ctx0" brushRef="#br0" timeOffset="131641.78">22025 6262 18431 0,'-14'0'1632'0,"5"2"-1312"0,-2-2-320 0,3 2 0 15,-1-2 2480-15,9 0 416 0,0 0 96 0,0 0 16 16,0 0-2384-16,0 0-480 0,0 0-144 0,0 0 0 16,0 0 0-16,0 0 0 0,0 0 0 0,0 0 0 15,9-4 0-15,2 3 0 0,0-4 0 0,3 2 0 16,0-1-192-16,2-2 192 0,2 2-160 0,4 1 160 15,0 0 0-15,0 1 0 0,-2-1 0 0,-1 2 0 16,0-1-160-16,-1 1-32 0,0 0-16 0,-1 1 0 31,-3-2-2240-31,0 1-448 0,1-2-96 0,-2 1-16 0</inkml:trace>
  <inkml:trace contextRef="#ctx0" brushRef="#br0" timeOffset="132292.2">22253 5914 15663 0,'0'0'1392'0,"0"0"-1120"15,0 0-272-15,0 0 0 0,0 0 1744 0,0 0 304 16,0 0 48-16,11 0 16 0,-11 0-1360 0,9 5-272 16,-9-5-48-16,10 10-16 0,-2 0-160 0,0 0-48 15,0 0 0-15,-1 0 0 0,0 1 48 0,0 1 16 16,-1-1 0-16,1 1 0 0,0-1 80 0,1 1 16 16,3 0 0-16,-3 1 0 0,-1-1-128 0,1-1-32 15,-1 0 0-15,2 1 0 0,-3 1-80 0,0-2 0 16,0 1-128-16,-1 0 192 0,-2 0-192 0,-1 2 0 15,-2 0 0-15,0-2 0 0,-1 2 0 0,-1-2 0 16,-3 2 0-16,1-1 0 16,-2 1-320-16,-1 0-128 0,-1 0 0 0,1-1-16 0,1 0 80 0,0-3 32 0,-2 1 0 0,0-3 0 15,0 0 144-15,1-2 16 0,1 0 16 0,6-6-7440 16,-8 6-1472-16</inkml:trace>
  <inkml:trace contextRef="#ctx0" brushRef="#br0" timeOffset="135860.21">22479 6752 8287 0,'0'0'736'0,"-8"-2"-592"0,0 1-144 0,8 1 0 16,-10-3 3648-16,2 1 704 0,8 2 144 0,-7-1 32 15,7 1-3024-15,0 0-608 0,-8-2-112 0,8 2-16 16,0 0 160-16,0 0 32 0,0 0 16 0,0 0 0 16,0 0-336-16,0 0-80 0,8-4-16 0,3 0 0 15,1 1-208-15,5-2-32 0,-1 2-16 0,4 0 0 16,2 1-112-16,3 0-32 0,-2-2 0 0,2 2 0 16,-2-2-144-16,1 2 0 0,0 0 0 0,-3 0 128 15,0 0-384-15,-2 2-96 0,0 0-16 0,-1 0 0 16,-1-3-608-1,-2 1-128-15,-1-1-32 0,-2 3-8000 0,-2-3-1600 0</inkml:trace>
  <inkml:trace contextRef="#ctx0" brushRef="#br0" timeOffset="136096.29">22407 6881 28223 0,'0'0'1248'0,"0"0"256"0,0 0-1200 0,12 1-304 16,0 1 0-16,1-1 0 0,0-1 320 0,3 2 0 15,0 0 0-15,1 0 0 0,0-1-320 0,2 1 0 0,-1-1 0 0,1-1 0 31,1 0-1536-31,2 0-272 0,-3 0-48 0</inkml:trace>
  <inkml:trace contextRef="#ctx0" brushRef="#br0" timeOffset="136410.17">23314 6395 21183 0,'0'0'944'0,"0"0"192"0,-9 1-912 0,1 3-224 16,2-1 0-16,0 5 0 0,3 3 4160 0,1 4 800 15,0 1 160-15,2 2 16 0,0 1-3632 0,0 3-736 16,0 4-128-16,3 1-48 0,1 2-384 0,0 2-80 15,0 0 0-15,2 2-128 0,0 1 0 0,0 1 0 16,1-1 0-16,-3 1 0 16,-3 0-544-16,1 3-64 0,-2-1-16 0,0-2 0 15,0 0-1664-15,0-5-336 0,-2 0-64 0,0-4-12320 0</inkml:trace>
  <inkml:trace contextRef="#ctx0" brushRef="#br1" timeOffset="142964.97">5235 8202 20271 0,'-11'-4'896'0,"11"4"192"0,-11-6-880 0,3 2-208 15,-2 0 0-15,2 0 0 0,1-3 0 0,1 1-160 16,-3 1 32-16,4-2-8768 0</inkml:trace>
  <inkml:trace contextRef="#ctx0" brushRef="#br2" timeOffset="147985.26">4984 8216 18543 0,'-16'-14'816'0,"6"3"176"0,-4 0-800 0,1-1-192 0,-2 2 0 0,1-1 0 15,-1 0 0-15,1 2-208 0,1-2 32 0,-2 1 16 16,-1 2 160-16,0 0 0 0,0 1 0 0,-2 1 0 15,2 1 1056-15,-2 2 144 0,2-1 16 0,-2 4 16 16,3 0 400-16,0 2 80 0,1 0 16 0,2 1 0 16,0 2-480-16,2 0-96 0,2-2 0 0,8-3-16 15,-7 5-32-15,7-5 0 0,0 0 0 0,0 0 0 16,0 0-144-16,0 0-48 0,3 11 0 0,4-6 0 16,1 2-80-16,6-3-32 0,3 0 0 0,5 2 0 0,3-4-176 0,6 2-48 15,5-4 0-15,7 0 0 0,5-2-208 0,7 2-48 16,6 0-16-16,7 0 0 0,7 0-112 0,6-3-32 15,0-1 0-15,7 0 0 0,3-2 16 0,6 0 0 16,3-3 0-16,3-2 0 0,4-1 16 0,0 0 0 16,3-4 0-16,0 1 0 0,-1 0-16 0,0-1 0 15,-4-1 0-15,-1 0 0 0,-4-2-48 0,-4 3 0 16,-6-2 0-16,-1 5 0 0,-4 2-128 0,-5 0 0 16,-5 1 0-16,-7 2 128 0,-5 1-128 0,-7 3-144 15,-2 1 144-15,-4 3-208 16,-3 3-608-16,-6 0-112 0,-3 1-32 0,-1 1 0 15,-1 1-1632-15,-2 1-336 0,-4-2-64 0,0 1-14160 0</inkml:trace>
  <inkml:trace contextRef="#ctx0" brushRef="#br2" timeOffset="152354.91">4610 10249 4607 0,'0'0'192'0,"0"0"64"0,0 0-256 0,0 0 0 15,0 0 0-15,0 0 0 0,0 0 6272 0,-4 5 1216 0,4-5 256 0,0 0 32 16,0 0-5616-16,-4 9-1136 0,4-9-208 0,-1 10-48 15,1 1-320-15,1 3-64 0,2 2-16 0,-1 5 0 16,0 3-80-16,1 4-16 0,-1 3 0 0,0 3 0 16,-1 7 16-16,-1 3 0 0,-1 4 0 0,-1 3 0 15,2 0 64-15,-1 1 16 0,-2-3 0 0,1-2 0 16,-1 0-208-16,-1-8-32 0,1 1-128 0,-1-3 192 16,1-3-64-16,2-1 0 0,-2-2-128 0,2-2 192 15,-2-5-192-15,0-2 144 0,2-4-144 0,-2-2 128 16,0-1-128-16,2-4-256 0,-2-3 64 0,3-8 16 15,0 0-3024-15,0 0-624 16</inkml:trace>
  <inkml:trace contextRef="#ctx0" brushRef="#br2" timeOffset="153022.43">4745 10219 18079 0,'0'0'800'0,"0"0"160"0,0 0-768 0,-8-4-192 15,1 0 0-15,7 4 0 0,-8-6 0 0,1 3 144 0,0 0-144 0,0 0 128 32,-1 0-1264-32,0 0-256 0,0 1-48 0,0-1-16 15,0 2 16-15,-1 0 0 0,1 0 0 0,1 0 0 0,1-2 944 0,0 0 192 0,1-1 48 0,-1 0 0 16,-1-1 1824-16,1-1 368 0,0 2 80 0,1 0 16 16,-2-2-64-16,1 1-16 0,6 5 0 0,-8-5 0 15,1-2-112-15,3 0-32 0,4 7 0 0,-4-10 0 16,2 0-96-16,1 0-32 0,1 0 0 0,1 1 0 15,1 0-560-15,3-3-112 0,1 3-32 0,1-2 0 16,0 0-480-16,1 2-112 0,3-1 0 0,-1-1-16 16,2 3-208-16,0-1-32 0,2 1-128 0,-1 2 192 15,0-1-192-15,0 2 0 0,1 0 0 0,-2 3 0 0,1 2-144 16,0 1 144-16,1 2 0 0,-1 0-144 0,1 3 144 0,-1 1 0 16,3-3 0-16,-1 2 0 0,-3-1 0 0,1 2-160 15,0 1 160-15,-1 2 0 0,-1-1 0 0,1 4 0 16,-2 0 0-16,1 3 0 0,-2-1 0 0,2 2 0 15,-3-2 0-15,-1 4 0 0,1 0 0 0,-2 0 0 16,-2-1 0-16,-2 1 0 0,0-1 128 0,-1 0-128 16,-1-3 0-16,-1-1 144 0,-2 0-144 0,-2-2 128 15,-1 0-128-15,-2 0 128 0,-1 0 64 0,-2-1 16 16,-3-3 0-16,2 1 0 0,-4 2 0 0,0 0 0 16,-1 0 0-16,-2 0 0 0,-3-1-80 0,-2-1-128 15,1 1 176-15,0-3-176 0,0 0 128 0,0 1-128 16,0-3 0-16,3 0 0 0,0 1 0 0,2-1 0 0,1 1-176 0,2 0 176 31,0-1-704-31,1 0-16 0,0 1-16 0,3 1 0 16,-1-4-576-16,4 2-112 0,0 0-32 0,8-5 0 15,-8 1-1776-15,-1-1-352 0</inkml:trace>
  <inkml:trace contextRef="#ctx0" brushRef="#br2" timeOffset="153906.49">5729 9268 8287 0,'0'0'368'0,"0"0"80"0,0 0-448 0,0 0 0 16,0 0 0-16,-6-4 0 0,1 2 4080 0,5 2 720 16,0 0 160-16,0 0 32 0,-7-1-3456 0,7 1-672 15,0 0-144-15,-7 3-16 0,7-3-64 0,-7 6 0 16,0 0 0-16,1 0 0 0,-3 4-192 0,1 1-32 15,-4 2-16-15,0 2 0 0,-3 1-16 0,-1 4-16 0,-1 0 0 0,-1 4 0 16,0 1 16-16,-1 1 16 16,-1 1 0-16,-1 5 0 0,0-1-144 0,0 3-48 0,2 3 0 0,0 3 0 15,1 4 48-15,2-1 16 0,2 0 0 0,3 4 0 16,0 2 64-16,2-1 16 0,-1 1 0 0,3 1 0 16,-1 2-48-16,1 1-16 0,-1-1 0 0,3-2 0 15,2-1-288-15,1-3 128 0,0-4-128 0,2-1 0 16,3-3 128-16,1 0-128 0,-1-6 0 0,1-2 0 15,1 1 0-15,1-4 0 0,2-2 0 0,1-5 0 32,1 1-800-32,2-4-64 0,2-3-16 0,3-2 0 15,1-3-640-15,3 0-128 0,2-3-16 0,2-1-16 0,0 0-1520 0,3-2-288 0</inkml:trace>
  <inkml:trace contextRef="#ctx0" brushRef="#br2" timeOffset="154389.91">5774 10028 8287 0,'0'0'736'0,"0"0"-592"0,0 0-144 0,0 0 0 16,0 0 5168-16,0 0 992 0,0 0 208 0,0 0 32 15,0 0-4768-15,4 8-960 0,-4-8-192 0,6 10-32 16,1 1 240-16,0 0 48 0,1 1 16 0,2 2 0 16,0 1-176-16,0 2-48 0,1 4 0 0,1-1 0 15,-1 1-208-15,2-2-32 0,-1 1-16 0,2-1 0 0,-2 0-272 0,1-1 160 16,-2 0-160-16,0-3 128 0,0 1-128 0,-2-1-272 15,-2-1 64-15,-1-1 16 16,-2-2-896-16,0 0-192 0,-2-4-16 0,-2-7-16 16,2 8-2000-16,-2-8-400 0,0 0-64 0</inkml:trace>
  <inkml:trace contextRef="#ctx0" brushRef="#br2" timeOffset="154724.43">6297 9927 26719 0,'0'0'1184'0,"0"0"240"0,-5-6-1136 0,5 6-288 0,0 0 0 0,-8 2 0 16,8-2 2816-16,-7 8 496 0,1 0 96 0,1 3 32 15,1-1-3040-15,0 1-592 0,-2 2-128 0,2 1-32 16,-3 2 352-16,-1 2 0 0,-1 2-144 0,0 2 144 15,1 2 0-15,0 2 0 0,1 3 0 0,1 6 0 16,-3-3 384-16,3 5-32 0,-3-3 0 0,2 3 0 16,-1 0 0-16,-1 2 0 0,-1-4 0 0,2 1 0 15,0 1-352-15,-3 1 144 0,0 2-144 0,0-2 0 16,-1 2 160-16,2-6-160 0,-1-1 128 0,3-2-128 16,-1-1 0-16,1-3-272 0,-1 0 32 0,3-5 16 15,1-2-864-15,1-2-160 0,3-4-32 16,0-3-16-16,1 0-2224 0,0-11-448 0,0 0-96 0,0 0-16 15</inkml:trace>
  <inkml:trace contextRef="#ctx0" brushRef="#br2" timeOffset="155590.79">6617 9373 12895 0,'0'0'1152'0,"0"0"-928"0,0 0-224 0,0 0 0 16,0 0 2736-16,-3 7 496 0,3-7 96 0,0 0 32 15,-4 8-2528-15,4-8-496 0,-3 7-96 0,3-7-32 16,-4 10 96-16,1-2 16 0,-2-1 0 0,-1 2 0 15,0 3 256-15,-2-2 64 0,-1 4 16 0,-2-1 0 0,0-2-192 0,0 4-32 16,0 2-16-16,0-1 0 0,-1 0-272 0,3 2-144 16,-2 1 160-16,0 0-160 0,1 0 0 0,3 2 0 15,0-2 0-15,2 0 0 0,2-1 0 0,1 1 0 16,0 1 0-16,2 0 0 0,3 0 0 0,-1-4 128 16,2 1-128-16,1-5 0 0,2-1-208 0,1 1-96 15,1-4-16-15,3 1 0 16,-2-4-2000-16,1 0-416 0,-1-1-80 0,2-2 0 0</inkml:trace>
  <inkml:trace contextRef="#ctx0" brushRef="#br2" timeOffset="155902.22">6763 9548 28559 0,'0'0'2544'0,"0"0"-2032"0,0 0-512 0,0 0 0 16,0 0 2016-16,0 0 304 0,0 0 64 0,6 9 16 15,0-2-2048-15,0 0-352 0,0 3-192 0,-1-1 32 16,1-1-160-16,-1 2-16 0,1 1-16 0,-3 0 0 15,-1 0-288-15,0 2-64 0,-1 1-16 0,-1 1 0 16,-1 1-208-16,0 1-32 0,-1-2-16 0,-1-2 0 16,0 0-32-16,1-3 0 0,2-10 0 0,-2 10 0 15,2-10 336-15,0 0 64 0,0 0 16 0,0 0-10224 16</inkml:trace>
  <inkml:trace contextRef="#ctx0" brushRef="#br2" timeOffset="156673.87">6928 9372 18431 0,'0'0'816'0,"-7"0"160"0,-1 0-784 0,1 0-192 0,7 0 0 0,-7 1 0 16,7-1 3648-16,0 0 672 0,0 0 144 0,0 11 16 16,0-11-3584-16,5 14-704 0,1-6-192 0,1 3 0 15,1-1 0-15,0 2 0 0,2-3 0 0,-1 3 0 16,-1 1 0-16,3-2 0 0,-1 1 0 0,-2 2 0 16,1-3 0-16,0 1 0 0,-3 0 0 0,0 2 0 15,-1-2 0-15,0 2 0 0,-3 1 0 0,0 2 0 16,-2-4 0-16,0 0 0 0,0 1 0 0,0 0 0 15,-2-2 0-15,1 0 0 0,0 0 0 0,1-1 0 16,-1-2 0-16,1-9 0 0,-2 12 0 0,0-4 0 0,2-8 0 16,-2 9 0-16,2-9 0 0,-3 9 0 15,3-9-320-15,-4 8-80 0,4-8-32 0,-7 6 0 16,7-6-2320-16,0 0-448 0,0 0-112 0,-14 3-16 0</inkml:trace>
  <inkml:trace contextRef="#ctx0" brushRef="#br2" timeOffset="157061.44">7338 10430 43311 0,'0'0'1920'0,"0"0"384"0,-8-5-1840 0,2 1-464 16,0-2 0-16,6 6 0 16,0 0-720-16,0 0-240 0,0 0-64 0,0 0-11200 15,9 0-2240-15</inkml:trace>
  <inkml:trace contextRef="#ctx0" brushRef="#br2" timeOffset="157258.29">7708 10387 52463 0,'-11'3'2320'0,"3"3"496"0,-1 1-2256 0,2 1-560 0,3 3 0 0,3 0 0 32,1 1-2816-32,3 1-656 0,2-5-144 0,5-3-9744 0,-1-2-1936 0</inkml:trace>
  <inkml:trace contextRef="#ctx0" brushRef="#br2" timeOffset="157451.37">8051 10445 44511 0,'0'0'1984'0,"0"0"384"0,0 0-1888 0,0 0-480 16,0 0 0-16,0 0 0 15,0 0-1584-15,7 6-400 0,3-1-96 0,1-2-9856 16,-2 0-1968-16</inkml:trace>
  <inkml:trace contextRef="#ctx0" brushRef="#br2" timeOffset="157976.87">8454 10048 29487 0,'0'0'2624'0,"0"0"-2112"16,0 0-512-16,12 9 0 0,-2-1 2928 0,2 1 464 16,2 0 112-16,1 1 16 0,0-1-2832 0,1 4-560 15,0-1-128-15,1 4 0 0,-4 3-144 0,1-2-32 0,-1 3 0 0,0 0 0 31,-1-1-1744-31,-2-3-368 0,0 2-64 0,-1-3-8512 0,-1-1-1696 0</inkml:trace>
  <inkml:trace contextRef="#ctx0" brushRef="#br2" timeOffset="158260.15">8986 9947 46703 0,'-14'7'2064'0,"3"3"432"0,-5 5-1984 0,-1 4-512 0,-2 6 0 0,3 2 0 0,2 6 0 0,0 6 0 16,0 2-208-16,-4 3 64 16,-1 1-352-16,-2 1-64 0,-2 2-16 0,1 3 0 15,0 1 128-15,-1 4 0 0,2 1 16 0,0-2 0 0,2 1 48 16,0-4 0-16,-2-1 0 0,3-2 0 0,2-3 176 0,4-5 32 15,5-6 16-15,2-7 0 16,3-4-2256-16,2-7-448 0,2-5-80 0,2-4-12160 0</inkml:trace>
  <inkml:trace contextRef="#ctx0" brushRef="#br2" timeOffset="159042.94">9482 9187 12895 0,'0'0'1152'0,"0"0"-928"0,0 0-224 0,0 0 0 15,0 0 3456-15,-8 1 640 0,8-1 128 0,-8 5 16 16,0-1-3280-16,1 2-640 0,0-1-144 0,2 2-32 0,-1 0 0 0,-1 4 0 16,-2 0 0-16,0-1 0 0,0 3 304 0,-2 2 48 15,0 0 16-15,-1 3 0 0,-1 1 304 0,1-1 64 16,-2 3 16-16,1 5 0 0,-1-1-336 0,2 2-64 15,-1 0-16-15,0 2 0 0,2-2-224 0,0 2-32 16,2-1-16-16,2 1 0 0,0-2-208 0,3-1 0 16,3 0-144-16,2 0 144 15,3-3-704-15,0-2-32 0,2-5-16 0,1-1 0 16,1-3-1744-16,1-3-336 0,1-2-80 0</inkml:trace>
  <inkml:trace contextRef="#ctx0" brushRef="#br2" timeOffset="159410">9580 9403 28559 0,'0'0'1264'0,"0"0"272"16,0 0-1232-16,0 0-304 0,-7 3 0 0,7-3 0 0,-8 7 2432 0,3 1 448 0,0 3 64 0,2 0 32 16,-2 1-2976-1,0 1-768-15,0 0-64 0,0-1 0 0,0 1 480 0,2 0 96 0,-2-2 32 0,2 1 0 16,-1-1-16-16,3 0 0 0,-2-1 0 0,0-1 0 16,2-1 240-16,-2-1 0 0,3-7 0 0,-2 9 0 0,2-9 0 0,-2 8 0 15,2-8 0-15,0 0 160 16,1 9-160-16,-1-9 128 0,5 9-128 0,0-2 128 0,-5-7-128 0,7 7 0 15,1-1 0-15,1-1 0 0,0 0 0 0,0 0 0 16,-9-5 0-16,11 1 0 16,1 1-400-16,-2-2-16 0,0 0 0 0,-1-2 0 15,-2-1-528-15,1 0-96 0,-1-2-32 0,0 0-8176 16,0-1-1632-16</inkml:trace>
  <inkml:trace contextRef="#ctx0" brushRef="#br2" timeOffset="159673.2">9668 9339 24879 0,'0'0'2208'0,"-5"8"-1760"0,-1 2-448 0,-1 1 0 16,0 4 2752-16,2 1 448 0,2 2 112 0,-2 2 16 15,0 3-2848-15,1 0-480 0,-2 0-256 0,1 1 16 16,0-1-80-16,1 2-32 0,-2-2 0 0,1 2 0 31,-1-4-160-31,2 1-16 0,-1 1-16 0,2-1 0 16,0-3-144-16,2-1-16 0,0 0-16 0,1-5 0 0,0 0-112 0,0-4-32 0,0-9 0 16,0 0-7584-16,0 0-1504 0</inkml:trace>
  <inkml:trace contextRef="#ctx0" brushRef="#br2" timeOffset="160143.49">9719 9107 11967 0,'0'0'1072'0,"0"0"-864"0,0 0-208 0,0 0 0 15,0 0 2992-15,0 0 544 0,0 0 112 0,0 0 32 16,0 0-2464-16,0 0-512 0,0 0-80 0,6 11-32 15,-1 0 304-15,2-2 48 0,1 0 16 0,2 2 0 16,2 0-128-16,0 1-32 0,2 0 0 0,1 2 0 16,3 4-336-16,0 1-64 0,1-2-16 0,-2 4 0 15,1 0-240-15,0 0-144 0,-2 0 160 0,1-1-160 16,-2 2 0-16,-3 0 0 0,-1 1 0 0,-2-1 0 16,-2-1 0-16,-2 0 176 0,-3 0-48 0,-2-1-128 0,-2 0 416 15,0-2-32-15,-2 0 0 0,1-2 0 0,-3-2 48 16,1 1 0-16,1-3 0 0,0 2 0 0,-3-1-272 0,0 1-160 15,3 0 192-15,-3-1-192 16,-1-2-208-16,2 0-160 0,-1-1-16 0,0 1-16 16,-1-5-2944-16,-1-1-592 0</inkml:trace>
  <inkml:trace contextRef="#ctx0" brushRef="#br2" timeOffset="160643.44">10399 9386 27647 0,'-3'-7'2448'0,"0"0"-1952"0,-1 0-496 0,0 2 0 15,-1-3 1776-15,5 8 256 0,-3-7 48 0,3 7 16 16,-3-6-1744-16,3 6-352 0,-4-8 0 0,-1 5 0 0,5 3 0 0,0 0 0 15,0 0 224-15,0 0-64 0,0 0 176 0,0 0 48 16,0 0 0-16,-4 6 0 0,2 5 48 0,1 4 16 16,-2 4 0-16,0 8 0 0,2 4 96 0,-3 7 32 15,-2 6 0-15,0 7 0 0,-3 5 32 0,1 6 16 16,0 6 0-16,-2 2 0 0,4-3-368 0,-2 2-80 16,-2 0-16-16,3-1 0 0,-2-3-160 0,-1-3 192 15,2-4-192-15,1-4 192 0,-3-5-192 0,0-3 0 16,-1 0 0-16,0-3 0 0,-1-2 0 0,1 0 0 15,0-7 0-15,2-2 0 0,3-2-384 0,0-5 0 16,2-3 0-16,2-2 0 16,0-1-896-16,3-4-192 0,-1-4-48 0,2 0-10064 15,-2-11-2000-15</inkml:trace>
  <inkml:trace contextRef="#ctx0" brushRef="#br2" timeOffset="161494.68">11137 9852 11967 0,'0'0'528'0,"0"0"112"0,0 0-512 0,0 0-128 0,0 0 0 0,0 0 0 15,-5-6 4800-15,5 6 944 0,0 0 176 0,0 0 32 16,-5-3-4736-16,5 3-944 0,0 0-272 0,0 0 0 16,-8 3 0-16,8-3 0 0,-10 3 0 0,2 1 0 15,1 0 0-15,-2-1 0 0,-1 3 0 0,2 0 0 16,-3 1 0-16,0 3 256 0,-1-1-16 0,-2 5-16 15,0 1 544-15,-3 2 96 0,-2 3 32 0,0 3 0 0,-2 3-448 0,1 3-96 16,-2-2-16-16,2 3 0 0,1 1-336 0,4 2 128 16,2-3-128-16,4-1 0 0,-1-2 0 0,3-2 0 15,4-1 0-15,2-4 0 0,3 0-224 0,4-5-112 16,1-3-32-16,1-1 0 16,3-2-464-16,0-2-80 0,2-3-32 0,0-4 0 15,3-2 208-15,2-2 32 0,0-4 16 0,1 0 0 0,-1-1 432 0,1-2 64 16,-1-3 32-16,0 1 0 0,-1-1 416 0,1-1 64 15,2 0 32-15,-1 0 0 0,-1-1 176 0,0-3 48 16,-1 2 0-16,1 0 0 0,-3-3-224 0,0 3-32 16,-2-1-16-16,-1 3 0 0,-3-3-304 0,1 1 0 15,-3 0 0-15,-1 0 0 0,-1-1-192 0,-1 1 0 0,-3 0 0 0,-1 0 0 16,0-2 16-16,-1 1 16 0,-1-2 0 16,-2 1 0-16,-2 0 160 0,-1 4 224 0,-2-2-48 0,-1 5-16 15,-3 0 16-15,0 2 0 0,-4 1 0 0,2 0 0 16,-1 0-32-16,0 2 0 0,-1 3 0 0,3 0 0 15,1 0-352-15,1 2-80 0,3 0-16 0,1 1-10096 16,0 1-2016-16</inkml:trace>
  <inkml:trace contextRef="#ctx0" brushRef="#br2" timeOffset="161844.96">11308 9617 13823 0,'0'0'1216'0,"-7"-5"-960"16,-1-3-256-16,0 2 0 0,1 1 5632 0,2 3 1072 15,5 2 208-15,-7 3 64 0,7-3-5776 0,-7 12-1200 16,1-1-144-16,1 3-80 0,1 2 32 0,-1 2 0 15,0 5 0-15,-1 2 0 0,-1 1 192 0,-1 2 0 16,-3 1 0-16,-1 3 0 0,-3 0 0 0,-2 4 0 16,2 2 0-16,-4 0 0 0,0 4 224 0,0 4 144 15,-1 2 16-15,0 0 16 0,2 3 352 0,1-4 64 16,-1 0 16-16,3-2 0 0,2-1-448 0,1-5-64 16,-1-2-32-16,2-3 0 0,4-5-288 0,1-4-144 0,0 0 16 0,3-2 0 31,-1-4-864-31,3-2-160 0,1-8-48 0,0-2 0 15,0-7-2560-15,0 0-512 0</inkml:trace>
  <inkml:trace contextRef="#ctx0" brushRef="#br2" timeOffset="162385.07">11722 9313 19343 0,'0'0'848'0,"0"0"192"0,0 0-832 0,-8-1-208 0,8 1 0 0,-7 3 0 15,7-3 3968-15,-7 6 768 0,3 1 128 0,1 3 48 16,-1-1-4080-16,1 4-832 0,0 0 0 0,0 4-256 16,-2-1 48-16,0 3 0 0,-2 0 0 0,-1-1 0 15,-2 0-80-15,2-2-16 0,-1 2 0 0,-2 0 0 16,0-2 112-16,-1-1 0 0,-1 0 16 0,1-1 0 15,1-2 32-15,1-3 0 0,0 1 0 0,1-2 0 16,3-1-416-16,6-7-80 0,0 0 0 0,0 0-16 16,0 0-2224-16,0 0-448 0,0 0-96 0</inkml:trace>
  <inkml:trace contextRef="#ctx0" brushRef="#br2" timeOffset="162623.51">11660 9368 18431 0,'0'0'1632'0,"0"0"-1312"16,0 0-320-16,11-1 0 0,-2-1 3568 0,1 1 640 15,1 1 128-15,2 1 16 0,2 6-3376 0,1-2-672 16,-1 1-144-16,0 2-32 0,-2 0-128 0,0 3 0 0,-2 1 0 0,0 2 0 16,-3 1 0-16,-1 2-144 15,-2 0 144-15,-2 2 0 0,-2-1-192 0,-1 0 64 0,-2 0 128 0,0 2-208 31,-4-4-192-31,0 2-48 0,-1-4 0 0,0 0 0 16,0-3-448-16,1 1-112 0,-1-2-16 0,1-2 0 16,1-2-480-16,5-6-96 0,0 0-32 0</inkml:trace>
  <inkml:trace contextRef="#ctx0" brushRef="#br2" timeOffset="162818.18">11663 9566 5519 0,'0'0'496'0,"0"0"-496"0,0 0 0 0,0 0 0 15,0 0 5072-15,0 0 928 0,-4-4 176 0,4 4 32 16,0 0-3808-16,0 0-768 0,0 0-160 0,0 0-16 0,0 0-896 16,0 0-176-16,8 0-48 0,2 0 0 0,-10 0-336 0,11 2 128 15,-1-1-128-15,0 0 0 0,1 1-128 0,-1 0-112 16,0-1-16-16,0 2 0 16,2-3-496-16,-1 0-96 0,0 0-32 0,1 0 0 15,1 1-1584-15,-1-1-320 0,0 0-64 0</inkml:trace>
  <inkml:trace contextRef="#ctx0" brushRef="#br2" timeOffset="163479.62">11744 8998 27519 0,'-10'-2'1216'0,"10"2"256"0,0 0-1168 15,0 0-304-15,0 0 0 0,0 0 0 0,0 0 576 0,0 0 48 16,0 0 16-16,0 0 0 0,7 9-16 0,2 0 0 16,3 1 0-16,2 0 0 0,1 1 128 0,2 1 16 15,-1 0 16-15,2 5 0 0,3 2-192 0,2 1-32 16,0 2-16-16,1 5 0 0,-1 1-48 0,3 4-16 0,4 4 0 0,0 2 0 15,-1 0-32-15,0 2 0 0,-1 2 0 16,-2 3 0-16,0-2-176 0,-3 3-32 0,-2-1-16 0,-2 4 0 16,0 2 160-16,-3-1 16 0,-2-2 16 0,-2-1 0 15,-4-1 144-15,-1-2 16 0,0-2 16 0,-2-1 0 16,-2-1-80-16,-1 1 0 0,-4 1-16 0,-1 3 0 16,-4-1-224-16,-1-1-32 0,-2 4-16 0,-4 3 0 31,-5 9-832-31,-3-6-160 0,2-7-48 0,-1-9 0 0,1-4 816 0,-2-2 0 0,-4-4 0 0,-1 1 0 31,-3-4-1200-31,1 2-272 0,-4-4-64 0</inkml:trace>
  <inkml:trace contextRef="#ctx0" brushRef="#br2" timeOffset="165481.28">12823 9953 22111 0,'0'0'1968'0,"-9"-3"-1584"0,0 3-384 0,-1-1 0 16,2 1 3520-16,8 0 608 0,-8 0 128 0,8 0 32 15,0 0-3472-15,0 0-688 0,0 0-128 0,0 0 0 16,0 0 0-16,0 0 0 0,3-7 0 0,3 1 0 16,5 1 0-16,1 1 144 0,2-1-144 0,2 2 128 15,1-1-128-15,3 1 0 0,3 0 0 0,2 1 0 16,4-2 0-16,1 4 0 0,0 1 0 0,0 2 0 16,0-2 0-16,-1 0 0 0,0 1 0 0,-1 0 0 15,-3 1-256-15,-1 2-16 0,-2-5-16 0,-2 2 0 16,-4 2-352-16,-2-3-80 0,-2-2-16 0,-1 1 0 15,-1-3-2736-15,-2 0-560 0</inkml:trace>
  <inkml:trace contextRef="#ctx0" brushRef="#br2" timeOffset="165764.18">12989 10032 23951 0,'0'0'2128'0,"0"0"-1696"15,0 0-432-15,-8 5 0 0,4 2 3504 0,4-7 608 0,0 0 128 0,-2 10 32 32,2-10-4112-32,3 9-816 0,-3-9-176 0,4 10-16 0,-4-10 448 0,7 5 80 0,-7-5 32 0,11 3 0 15,1-3 160-15,0-1 128 0,1-1-192 0,0-2 192 16,1 2 0-16,2-4 0 0,1 0 0 0,3 0 0 15,1 0 0-15,2 1 128 0,1-2-128 0,1 0 0 16,-1 1-128-16,5 1-128 0,-2 0-32 0,0 1 0 31,-2-2-2080-31,0 1-432 0,1 0-80 0</inkml:trace>
  <inkml:trace contextRef="#ctx0" brushRef="#br2" timeOffset="166114.47">14207 9448 15663 0,'0'0'1392'15,"-8"-4"-1120"-15,8 4-272 0,-9-1 0 0,0 1 6240 0,2 5 1184 16,2 2 256-16,1 5 32 0,2 1-6304 0,-1 3-1280 16,-1 0-128-16,3 6-256 0,-2 4 80 0,0 1 16 0,-2 3 0 15,0 4 0-15,-5 7 160 0,0 4 0 0,-1 3-144 16,-3 1 144-16,0 2 0 0,-2-1 0 0,-2-1 0 0,-3-1 0 16,-1-2 0-16,-1 1 0 0,0 1 0 0,3-5 0 15,-1-2 0-15,4-4 0 0,3-3 128 0,0 0-128 31,3-6-512-31,3-5-144 0,2-3-32 0,3-8 0 16,1 1-2752-16,2-13-544 0</inkml:trace>
  <inkml:trace contextRef="#ctx0" brushRef="#br2" timeOffset="166414.9">14546 9422 35007 0,'-8'5'3120'0,"-1"1"-2496"16,0 2-496-16,0 3-128 0,1 5 1728 0,0 2 336 16,1 3 64-16,0 2 16 0,2 4-1904 0,-1 1-384 15,-1 4-80-15,-1 1-16 0,0 4 240 0,-1 0 0 16,-1 3 0-16,-3 1-144 0,0 0 144 0,-2-2 0 15,-1-3 0-15,0-3 0 0,0-1 0 0,0 0-192 16,0-2 192-16,0-4-192 16,0-1-176-16,1 0-32 0,0-4-16 0,2 1 0 15,0-1-544-15,2-5-96 0,0 0-32 0,2-2 0 16,-2-2-1728-16,1-5-368 0,1-1-64 0,1-2-16 0</inkml:trace>
  <inkml:trace contextRef="#ctx0" brushRef="#br2" timeOffset="166748.37">13900 9499 34095 0,'-10'-10'1504'0,"5"5"320"0,-3-1-1456 0,2 1-368 0,6 5 0 0,-5-4 0 0,5 4 2560 0,0 0 448 15,0 0 96-15,0 0 16 0,0 0-2656 0,8-2-464 16,4-2-208-16,2 1 16 0,2-3 192 0,4 2 0 16,3-3 0-16,3 0 0 0,2 0 0 0,5-1 0 15,1-2 0-15,2 2 0 0,0-1 0 0,2 1 0 16,-3 1 0-16,1-3 0 0,0 3 0 0,1 1 0 16,-2 0 0-16,2 2 0 0,-3 1 0 0,0-1 0 15,0 3 0-15,-1-2 0 0,0 2 0 0,-3-2 0 16,1 0 0-16,-1-2-192 15,-1 1-416-15,-1 0-80 0,0-1-16 0,-1-1 0 16,0-1-1984-16,1 0-384 0,0 0-96 0,-1 1-16 0</inkml:trace>
  <inkml:trace contextRef="#ctx0" brushRef="#br2" timeOffset="167215.54">15254 10050 13823 0,'0'0'608'0,"0"0"128"0,0 0-592 0,2 10-144 16,-4 2 0-16,1 4 0 0,1 5 5824 0,0 4 1152 15,-1 5 208-15,-1 5 48 16,2-1-6240-16,-3 4-1248 0,-1 0-256 0,-1 2-64 0,-2 1 320 0,2-2 48 16,-5 1 16-16,1-1 0 0,-3-1 192 0,-1 2-192 15,1 1 192-15,-1 0-192 0,0-3 192 0,2-4 208 16,-3-1-32-16,1-3-16 0,2-3 128 0,0-2 32 0,0-8 0 0,2 0 0 16,1-4-320-16,2-3 0 0,0-6 0 0,6-4 0 31,-8-3-3328-31,4-5-576 0,1-8-128 0,3-10 0 0</inkml:trace>
  <inkml:trace contextRef="#ctx0" brushRef="#br2" timeOffset="167565.94">15183 9819 33167 0,'4'-13'2944'0,"-1"-2"-2352"0,1-4-464 0,0 3-128 16,2 1 2368-16,3 3 464 0,4 1 96 0,0 0 16 15,4 2-2688-15,0 5-544 0,4 1-96 0,1 2-32 16,1 0-80-16,-2 3-16 0,3 4 0 0,0 0 0 16,0 1 96-16,0 1 16 0,-2 2 0 0,1 1 0 0,0-2 208 0,-2 2 64 15,-1 1 0-15,-2-1 0 0,-1 0 128 0,-2 1 0 16,-2 0 0-16,-5 0-128 0,0 2 368 0,-3 3 80 16,-3 1 0-16,-2-1 16 0,-2 1-48 0,-1 0-16 15,-1 1 0-15,-2-1 0 0,1-2-144 0,1 5-128 16,0-3 144-16,-2-4-144 0,-2 1 0 0,0-1 0 15,1-2 0-15,-3-1 0 0,-1 0 0 0,-3-2 0 16,0 0 0-16,-4 0 0 0,0 0 0 0,-1 0 0 16,0 2 0-16,0-4 0 0,-1 1 0 0,0 0 128 15,0-2-128-15,1-1 0 0,3-2 0 0,-2-3 0 16,3-2-176-16,1-1 176 16,2-6-1632-16,1 0-208 0,2-2-32 0,2 0-9024 15,1-1-1808-15</inkml:trace>
  <inkml:trace contextRef="#ctx0" brushRef="#br2" timeOffset="167966.47">16351 9215 26719 0,'0'0'2368'16,"0"0"-1888"-16,0 0-480 0,0 0 0 0,0 0 2080 0,0 0 320 15,0 0 64-15,0 0 16 0,0 0-2048 0,-8 1-432 16,-3 3 0-16,0 3 0 0,-3-1-144 0,-2 5 144 16,-1 1 0-16,-3 8-144 0,0 1 144 0,1 5 0 15,-1 2 0-15,1 1 0 0,-1 5 336 0,-1 0 48 16,1 1 16-16,1 1 0 0,-1 3-48 0,2 1-16 15,0 1 0-15,-2 2 0 0,-1 4 16 0,2 1 0 16,0-3 0-16,1 0 0 0,-1-1-176 0,0 1-48 16,-1 0 0-16,0 0 0 0,1 1-128 0,0-1 0 15,3 2 0-15,1-5 0 0,2-3 0 0,5-3 0 16,4-5 0-16,3-4 0 0,1-2 176 0,4-5-48 16,3-4-128-16,5-2 192 0,2-3-320 0,5-1-80 0,2-3-16 15,3 0 0 1,2-4-896-16,2 0-176 0,4 1-48 0,-1-3 0 15,1 0-2224-15,0 0-448 0</inkml:trace>
  <inkml:trace contextRef="#ctx0" brushRef="#br2" timeOffset="168349.96">16325 9761 36799 0,'0'0'1632'0,"-9"0"336"0,1 1-1584 0,8-1-384 16,0 0 0-16,0 0 0 0,0 0 128 0,-3 9-128 15,3-9 0-15,3 11 128 0,2-1-128 0,0 0-256 16,2 0 64-16,2 1 16 0,1 0 176 0,1 3 0 16,-2 2 0-16,1 3 0 0,0 1 0 0,-2 0 144 15,0 1-144-15,-1 2 160 0,-2 1 16 0,1-3 0 16,-2 2 0-16,0 0 0 0,-1-1-176 0,1-3 0 16,-3-3 144-16,3-1-144 0,-1-2 0 0,1 0 0 15,-1-2 0-15,2-3 128 0,2-1-272 0,3-1-48 0,0-3-16 0,3-1 0 31,-1-5-832-31,3 1-176 0,1-5-16 0,1 0-13872 0</inkml:trace>
  <inkml:trace contextRef="#ctx0" brushRef="#br2" timeOffset="168649.33">16894 9758 16575 0,'0'0'1472'0,"0"0"-1168"0,0 0-304 0,0 0 0 16,0 0 3072-16,-7 8 544 0,-1 0 112 0,0 2 32 16,-2-1-3008-16,0 4-608 0,-2 0-144 0,1 1 0 0,-2 5 560 0,-2 0 80 15,0 4 0-15,0 1 16 0,-3 2 368 0,1 1 80 16,1 3 16-16,0 4 0 16,0-1-352-16,0 3-80 0,0 3-16 0,0 3 0 0,-1 4-288 0,-1-2-64 15,-2 2-16-15,1-3 0 0,-1 1-304 0,-2-1-176 16,-3-2 32-16,1-3 0 15,3 1-320-15,-1-3-64 0,-1-2-16 0,4-3 0 0,3-1 272 0,3-8 48 16,4-1 16-16,4-5 0 16,2-2-1424-16,0-3-288 0,3-11-48 0,0 0-12400 0</inkml:trace>
  <inkml:trace contextRef="#ctx0" brushRef="#br2" timeOffset="169216.9">17323 9287 7359 0,'0'0'320'0,"0"0"80"0,-8 2-400 0,8-2 0 16,-9 3 0-16,3 1 0 0,6-4 5504 0,-7 4 1008 16,7-4 208-16,-6 4 32 0,-1 1-5104 0,1 1-1024 0,0-1-208 15,0 3-32-15,-1 0-384 0,-1 1 0 0,0 0 0 0,0 1 0 16,-3-1 0-16,1 3 0 0,-2 2 0 0,1 1 0 15,0-1 192-15,0 1-48 0,2 2 0 0,0-1 0 16,0 0 304-16,1 2 48 0,1-2 16 0,0 2 0 16,0 0-176-16,3-1-16 0,0 2-16 0,3-2 0 15,1-1-304-15,1-1 0 0,2-3 0 0,1 1 0 32,2-1-448-32,2 0-64 0,0 0 0 0,1-3 0 15,1-3-416-15,1-1-96 0,0-2 0 0,1-1-16 16,-1-2-560-16,0 1-96 0,1-1-32 0,0-1-6352 0,-1-2-1280 0</inkml:trace>
  <inkml:trace contextRef="#ctx0" brushRef="#br2" timeOffset="169431.28">17446 9508 8287 0,'0'0'736'0,"0"0"-592"15,0 0-144-15,0 0 0 0,0 0 6576 0,0 0 1280 16,-2 11 256-16,0 0 48 0,1-3-6176 0,-1 3-1216 16,2-1-256-16,0-1-64 0,0 2-448 0,0-3 0 15,-1 3 0-15,1-3 0 16,0 3-448-16,0-11-144 0,-2 7-32 0,2-7 0 16,0 0-624-16,-3 9-128 0,3-9-32 0,0 0-8704 15,0 0-1760-15</inkml:trace>
  <inkml:trace contextRef="#ctx0" brushRef="#br2" timeOffset="169600.37">17475 9420 28559 0,'0'0'2544'0,"-1"-7"-2032"0,-1 0-512 0,2 7 0 15,2-7 2912-15,-2 7 480 0,0 0 112 0,6-5 16 31,1 2-4864-31,0-1-976 0,-7 4-192 0,9-5-13248 0</inkml:trace>
  <inkml:trace contextRef="#ctx0" brushRef="#br2" timeOffset="170003.06">17603 9305 26719 0,'0'0'1184'0,"0"0"240"0,-3-5-1136 0,3 5-288 15,0 0 0-15,0 0 0 0,0 0 2944 0,0 0 512 16,0 0 128-16,0 0 0 15,0 0-3264-15,10 3-640 0,-2 2-144 0,-1 2-32 0,-2 2 288 0,-1 1 48 0,1 1 16 0,0 0 0 16,-1-2-16-16,0 3 0 0,1-1 0 0,1 4 0 16,-1-1 160-16,1 1 0 0,-1 0 0 0,1 0 0 15,1 3 0-15,-2-2 0 0,-1 0 0 0,0 2 128 16,3 0-128-16,-1-1 128 0,-1 0-128 0,2 0 128 16,-2-1-128-16,1 0 0 0,-1 2 0 0,-2-3 128 15,0-3-128-15,-1 2 0 0,-2 3 0 0,-1-4 0 16,-2-3 0-16,1 0 0 0,-1 0 0 0,-2-1-128 31,-1-1-288-31,1-1-48 0,-2-1-16 0,0-1 0 16,-1-2-352-16,0 0-80 0,1-2-16 0,-3 0-9008 0,1-2-1808 0</inkml:trace>
  <inkml:trace contextRef="#ctx0" brushRef="#br2" timeOffset="170684.44">18228 9218 38927 0,'0'0'1728'0,"0"0"352"0,-3-8-1664 0,3 8-416 16,0 0 0-16,0 0 0 0,0 0 512 0,0 0 0 15,0 0 16-15,0 0 0 0,0 0-528 0,9 6 0 16,-2 5 0-16,-3 6 0 0,0 3 0 0,-1 6 0 16,0 8 0-16,-2 4 0 0,2 6 176 0,-2 2-176 15,-1 1 160-15,-1 2-160 0,-2 3 192 0,2 4-64 16,-3 4-128-16,2 1 192 0,0-5-64 0,2-2-128 15,-2-4 176-15,1-3-176 0,0 1 0 0,0-4 0 16,0 2 0-16,0-1 0 0,0 0 128 0,-1 1 0 0,1-2 16 0,0-3 0 16,-1-1-144-16,-2-3 0 0,0-2 0 0,0-4 128 15,2-3-128-15,2-1 0 0,3-5-160 0,1-3 160 32,0-5-1984-32,1-4-320 0,0-2-48 0,-5-8-13984 0</inkml:trace>
  <inkml:trace contextRef="#ctx0" brushRef="#br2" timeOffset="171267.73">18870 9740 28559 0,'0'0'1264'0,"0"0"272"0,-9-1-1232 0,9 1-304 16,-7-4 0-16,7 4 0 0,0 0 3120 0,0 0 560 15,0 0 112-15,0 0 32 16,0 0-3568-16,-2 9-720 0,1 1-144 0,-2 1-32 0,-1 2 256 0,-4 2 32 15,-1 4 16-15,-5 2 0 0,-1 1-32 0,-3 2 0 16,2 2 0-16,-4-1 0 0,0-1 368 0,2-1 0 0,1 1 0 0,3-2 128 16,1-3 320-16,3 0 64 0,2-2 16 0,4 0 0 15,2 2-112-15,5-3-32 0,0 1 0 0,4-2 0 16,2-2-208-16,3 0-48 0,3-4-128 0,2 1 192 16,2 2-400-16,1-3-96 0,2 1-16 0,0-2 0 31,4-2-96-31,-2-1-32 0,0-2 0 0,1 0 0 0,-1-3 128 0,0 0 0 0,0-4 16 0,-1-1 0 15,-2-1 304-15,-1-3 0 0,-1-2 0 0,0 2 0 16,-3-3 160-16,0-1-16 0,-2 1 0 0,-3-2 0 16,0-2 32-16,-3 0 0 0,-1-1 0 0,-3-1 0 15,-1-3 128-15,-1 1 16 0,-2-6 16 0,-1 0 0 16,0 0-112-16,-1-3-32 0,-2-2 0 0,0 1 0 16,-1 0-192-16,-3-1 0 0,-2 2-144 0,-2 1 144 15,-3 2-192-15,-1 5 192 0,-1 3-208 0,-1 4 80 0,-2 2-16 0,0 4 0 16,-1 2 0-16,3 2 0 15,0 2-256-15,1 0-48 0,-1 2-16 0,0 0 0 16,3 0-624-16,0 0-112 0,3 0-16 0,0 0-16 16,2 0-1760-16,1 0-336 0,0 0-80 0</inkml:trace>
  <inkml:trace contextRef="#ctx0" brushRef="#br2" timeOffset="171567.96">19157 9537 38991 0,'0'0'1728'0,"-7"-3"352"0,-3 3-1664 0,2 3-416 0,0 2 0 0,1 2 0 16,0 3 448-16,2 2 0 0,-2 2 0 0,0 1 0 15,-1 4-448-15,-1 2 0 0,-1 3 0 0,0 6-176 16,-3 5 176-16,-1 3 0 0,-1 3 0 0,-3 3 0 15,-1 1 0-15,-4 3 0 0,1-2 0 0,-5 3 0 16,0-2 0-16,-2 0 0 0,1 1-160 0,1-4 160 16,2-2-272-16,3-5 48 0,1-3 16 0,5-4 0 15,1-3 208-15,4-6 0 0,1-4 0 0,6-2 0 32,0-2-528-32,4-4-64 0,0-9-16 0,0 0 0 15,11 1-2768-15,0-4-544 0</inkml:trace>
  <inkml:trace contextRef="#ctx0" brushRef="#br2" timeOffset="171923.87">19564 9227 29247 0,'0'0'1296'0,"0"0"272"0,-9 1-1248 0,-1 4-320 0,2 2 0 0,0 1 0 16,0 1 160-16,-1 4-32 0,3-1 0 0,-2 4 0 15,-2 3-128-15,2 0 0 0,1 2-192 0,-1 1 192 16,-2 0-144-16,1-1 144 0,0 1 0 0,0 1 0 16,0 1 0-16,0-3 0 0,0 0 192 0,1-2-48 15,1 0 48-15,1-1 16 0,2-1 0 0,0-4 0 16,2-1-1440-16,1-3-304 16,0 0-48-16,1-9-16 0</inkml:trace>
  <inkml:trace contextRef="#ctx0" brushRef="#br2" timeOffset="172298.02">19567 9240 36863 0,'0'0'1632'0,"0"0"336"0,-5 8-1584 0,1 3-384 0,2 0 0 0,1 1 0 16,-1 4 352-16,2 2-16 0,0 0 0 0,0-2 0 15,2-1-336-15,-1 4 0 0,2 0 0 0,0 0 0 16,-2 2 0-16,2-3-128 0,-1 1 128 0,0-3-192 16,1 0-32-16,0 2-16 0,0-3 0 0,1 0 0 31,-1 0-160-31,1-3-48 0,-1-1 0 0,1-2 0 16,-2 1-1408-16,0-1-304 0,-2-9-48 0,1 7-6880 0,-1-7-1392 0</inkml:trace>
  <inkml:trace contextRef="#ctx0" brushRef="#br2" timeOffset="172516.48">19382 9560 38703 0,'0'0'1712'0,"0"0"352"0,0 0-1648 0,0 0-416 15,0 0 0-15,9-1 0 16,5 0-512-16,-2 0-176 0,0 0-32 0,1 0-16 15,-2-2 32-15,1 1 16 0,-1 0 0 0,0-1 0 16,1 0-1328-16,-1 1-272 0,1-1-48 0,-1 3-16 16,-1 0 784-16,0-4 160 0,0 1 16 0,-3 2 16 15,-7 1-16-15,8-3 0 0,-8 3 0 0</inkml:trace>
  <inkml:trace contextRef="#ctx0" brushRef="#br2" timeOffset="172935.79">19672 9056 20271 0,'0'0'1792'0,"0"0"-1424"16,0 0-368-16,0 0 0 0,0 0 2496 0,0 0 448 16,7 6 64-16,0 3 32 0,1 0-2080 0,0 0-432 15,2 1-80-15,-1 0 0 0,3-1-288 0,2 4-160 16,1 2 192-16,0 2-192 0,1-3 0 0,-1 4 0 15,-2 1 0-15,-1 5 0 0,0 0 0 0,0 3 0 16,-2 0 0-16,0 0-144 0,-5 2-64 0,-1-3-16 16,-4 1 0-16,-3-1 0 15,-1-1-816-15,-2 0-176 0,-1-3-16 0,-2-1-16 16,-3-1-240-16,-4-3-48 0,-2-1-16 0,-3-1 0 16,0-1 336-16,-2-2 80 0,0-1 16 0,-1-2 0 0</inkml:trace>
  <inkml:trace contextRef="#ctx0" brushRef="#br2" timeOffset="173239.76">19329 9207 13823 0,'0'0'1216'0,"0"0"-960"16,0 0-256-16,-8 5 0 0,0 1 4272 0,3 1 800 15,0 2 176-15,0 1 16 0,0 0-4448 0,-1 3-816 16,0 2-320-16,-1 3 0 16,0 1-256-16,0 1-64 0,1-1-16 0,-1 2 0 15,0 3 80-15,1 1 32 0,0 2 0 0,0 0 0 0,0-1 368 0,2-1 176 16,-1 0-160-16,2-1 160 0,-1-2 0 0,2 0 0 15,1-1 0-15,1-2 0 16,2-1-1792-16,1-1-272 0</inkml:trace>
  <inkml:trace contextRef="#ctx0" brushRef="#br2" timeOffset="173905.04">19799 8915 27519 0,'0'0'1216'0,"0"0"256"0,0 0-1168 0,0 0-304 0,0 0 0 16,0 0 0-16,0 0 464 0,0 0 48 0,0 0 0 0,9 6 0 15,0-2 208-15,-1 2 48 0,0 0 16 0,2 1 0 16,-1 1-144-16,1 1-48 0,0 3 0 0,0 2 0 15,1 4-64-15,1 1-16 0,-2-1 0 0,2 5 0 16,-1 0-112-16,1 1-16 0,0 2-16 0,2 2 0 16,1 2-176-16,3 2-16 0,1 2-16 0,2 1 0 15,2 2 352-15,-1-2 64 0,1 5 0 0,0-2 16 16,-3-3 112-16,1 2 0 0,-2 0 16 0,-3 0 0 16,1-2-272-16,-5 6-48 0,-3 3-16 0,-3-1 0 15,-3 1-384-15,-3 2 128 0,-4-6-128 0,-3-2 0 16,-2-1 0-16,-4-1-224 0,-5-4 32 0,2 1 0 15,-4 0-96-15,-1-1-16 0,-1 0 0 0,-1 0 0 16,0 2 304-16,-1 4 0 0,0 0 0 0,2 3 144 16,1 1-560-16,5-4-112 0,4-8-32 0,0-3 0 0,3-8 336 0,1-1 64 15,3-1 16-15,0-4-17824 16</inkml:trace>
  <inkml:trace contextRef="#ctx0" brushRef="#br2" timeOffset="182427.57">22476 9219 8287 0,'0'0'368'16,"0"0"80"-16,-9-7-448 0,2 2 0 0,7 5 0 0,-5-7 0 0,0 0 5072 0,5 7 944 15,-5-9 176-15,2-1 32 0,3 10-5088 0,-4-9-1136 16,-1 2 0-16,1-4 0 0,-2 1-272 0,-2 1 64 15,0 2 16-15,-2-1 0 0,-2 0 192 0,0-1 192 16,-1 3-48-16,1-1 0 0,-2 0 672 0,1 2 128 16,1-1 16-16,-1 1 16 0,0 1 48 0,0-3 16 15,1-2 0-15,0 1 0 0,0 0-224 0,1-3-48 16,-1 2-16-16,2-2 0 0,-1 0-288 0,-1 1-48 16,-2-2-16-16,2 1 0 0,-2 2-256 0,-1 1-144 15,-1 1 160-15,-3 1-160 0,0 2 0 0,-2 0 0 16,-1 2 0-16,-1 0 0 0,-3-1 0 0,0 3-160 15,0 0 160-15,-1 0-192 0,-2 2 192 0,1-1 0 16,-1 0 0-16,0 0 0 0,-2 1 0 0,-2-2 0 0,-4 0 0 0,4 1 0 16,2-1 0-16,1-1 0 0,2 1 0 0,1 0 0 15,1-2 240-15,1 2-32 0,-1 0 0 0,4 2 0 16,0 1-208-16,1 1 144 0,-2-1-144 0,0 2 128 16,-1 3-128-16,-1-1 0 0,-2 0 0 0,1 1 0 15,-1 2 0-15,0-2 0 0,-2 0 0 0,1 3 0 16,0 0 0-16,0-2 0 0,2 2 0 0,0-3 0 15,-1 2 0-15,3-3 0 0,3 1 0 0,2 0 0 16,1 0 0-16,1-1 0 0,3-1 0 0,1-2 0 16,1 1 224-16,2-1 16 0,1 0 0 0,0-1 0 15,3 0-48-15,6-3 0 0,-7 2 0 0,7-2 0 16,-8 3-192-16,8-3 144 0,0 0-144 0,-7 3 128 16,-1-2-128-16,8-1 0 0,-7 7 0 0,7-7 0 0,-8 3 0 15,8-3 0-15,-7 4 0 0,0 1 0 0,-1-2 0 16,1 1 0-16,7-4 0 0,-8 4 0 0,1 0 0 0,7-4 0 15,-9 3 0-15,9-3 0 0,-7 4 0 0,7-4 128 16,0 0-128-16,0 0 0 0,0 0 144 0,0 0-144 16,-6 4 160-16,6-4-160 0,0 0 144 0,0 0-144 15,0 0 128-15,0 0-128 0,0 0 128 0,0 0-128 16,0 0 128-16,0 0-128 0,0 0 0 0,0 0 0 16,0 0 128-16,0 0-128 0,0 0 0 0,0 0 0 15,0 0 144-15,0 0-144 0,-1-8 0 0,1 8 0 16,0 0 0-16,2-9 128 0,3 0 0 0,0 0 16 15,2-1 0-15,0 3 0 0,0-2-144 0,2 1 192 16,1-3-192-16,-1 0 192 0,1 1-192 0,0-3 0 16,0 0 0-16,3 1 0 0,0-4 0 0,0 2 0 0,-1-1 0 0,-1-1 0 15,0-1 0-15,-1 3 0 16,0 0 0-16,0 2 0 0,-1-1 0 0,-1-2 0 0,2 2 0 0,-2 2 0 16,-3-2 0-16,1 3 0 0,1 3 0 0,-1 1 0 15,-1 1 0-15,-5 5 0 0,0 0 0 0,0 0 0 16,0 0 0-16,0 0-176 0,0 0 176 0,0 0-128 15,2 9 128-15,1 5-208 0,-2 4 80 0,-1-3 128 16,-1 1-160-16,-2 0 160 0,-1 1 0 0,0 2-144 16,-1-1 144-16,1 1 0 0,-3 0 0 0,0-1-128 15,-2 1 128-15,0-2 0 0,-2 1 0 0,2 1 0 16,-3 0 0-16,1-1 0 0,-1-4 0 0,2-3-128 16,-1 1 128-16,1-5 0 0,1 2 0 0,2-2 0 0,0 0 160 15,0 1-32-15,2-2-128 0,2 3 192 16,-1 0-192-16,2 0 128 0,1 0-128 0,1-9 0 0,1 11 0 0,2 0 0 15,2-1 0-15,1-1 0 0,3 1 144 0,1-3-144 16,3 0 128-16,0 0-128 0,2-1 128 0,3-2-128 16,3 0 128-16,2-2-128 0,1 0 128 0,2-2-128 15,-1 0 0-15,1 0 128 0,0 0-304 0,-1-2-64 16,-3 0-16-16,0 1 0 16,-1-2-2368-16,-4-2-496 0</inkml:trace>
  <inkml:trace contextRef="#ctx0" brushRef="#br2" timeOffset="186012.56">23230 8795 9215 0,'0'0'816'0,"0"0"-656"0,0 0-160 0,0 0 0 16,0 0 1648-16,0 0 288 0,0 0 64 0,0 0 16 15,0-8-720-15,0 8-144 0,0 0-16 0,0 0-16 0,-1-7-16 0,1 7 0 16,0 0 0-16,-1-7 0 0,1 7-176 0,0 0-32 16,0 0-16-16,-5-5 0 0,5 5-80 0,-5-4-16 15,5 4 0-15,0 0 0 0,0 0-48 0,-8 0-16 16,8 0 0-16,-8 0 0 0,8 0-288 0,-7 2-64 15,-1 0-16-15,8-2 0 0,-8 5-112 0,1 2-32 16,-1-3 0-16,8-4 0 0,-8 6-80 0,1 0-128 16,-1 1 176-16,0 1-176 0,0 0 288 0,0 1-48 15,0 0-16-15,-1 2 0 0,-1 0 64 0,-1 0 16 16,0 0 0-16,0 0 0 0,-1 1-96 0,2-1-16 16,1 3 0-16,1-3 0 0,0 1-64 0,1-1 0 15,0-1-128-15,3 2 192 0,1-1-64 0,0 0-128 16,-1 2 176-16,3-2-176 0,0 0 0 0,1 1 0 15,0 2 0-15,0-3 0 0,1 1 0 0,0 2 0 0,2-2 0 0,1 2 0 16,2-2 0-16,-2 3 0 0,0-3 0 0,3-1 0 16,0 0 0-16,2-1 0 0,0 0 0 0,1-1 0 15,1 0 0-15,0-1 0 0,0-1 0 0,1-1 0 16,0-1 192-16,-1 0-192 0,1 0 192 0,0-1-192 16,-1 0 0-16,1 0 0 0,-1 0 0 0,-1-1 0 15,0-1 0-15,1 0 0 0,-3-2 0 0,3 0 0 16,-1 0 0-16,0-2 0 0,1 0 0 0,1-1 0 15,1 0 144-15,1 0-144 0,0-2 0 0,0 1 144 16,0-3-144-16,1-1 0 0,1 0 144 0,1-2-144 16,0 3 0-16,0-4 144 0,-2 2-144 0,1-2 0 15,1 0 128-15,0 0-128 0,-1 2 0 0,-1-4 0 16,-1 1 176-16,0 0-176 0,-2-2 160 0,-1 2-160 16,-1-1 144-16,-2 0-144 0,-1 1 128 0,0-3-128 0,-2 0 160 0,-2-2-160 15,-1 0 192-15,1 0-192 0,-2 0 192 0,-1-1-64 16,-1 0 0-16,-2-1-128 0,-1 5 176 0,-1-3-176 15,-1 2 160-15,0-1-160 0,-3 1 144 0,1 3-144 16,-3 1 128-16,-1 2-128 0,-4 0 128 0,0 3-128 16,-1 0 128-16,0 4-128 0,0-4 192 0,0 3-64 15,0 2 0-15,-1-1 0 0,3 0-128 0,-3 1 0 16,3-2 0-16,2 3 0 0,3-1 0 0,-1-1 0 16,-3-1 0-16,2 1 0 0,3 2 0 0,0 0 128 15,0-4-128-15,1 2 0 0,8 2 0 0,-8-1 0 16,8 1 0-16,0 0 0 0,-9 0 0 0,9 0-224 0,0 0 48 0,-8 3 16 31,8-3-656-31,0 0-128 0,0 0-16 0,-4 6-16 16,4-6-2112-16,-4 10-432 0,4-10-64 0,-1 10-32 0</inkml:trace>
  <inkml:trace contextRef="#ctx0" brushRef="#br2" timeOffset="186412.86">23663 8417 26031 0,'0'0'1152'0,"0"0"240"0,0 0-1120 0,0 0-272 16,0 0 0-16,0 0 0 0,0 0 432 0,0 0 16 16,0 0 16-16,0 0 0 0,0 0-336 0,-5 5-128 15,0 1 0-15,1 2 0 0,0 6 304 0,1-2-48 16,-2 3 0-16,0 3 0 0,-2 5 480 0,-1-1 96 16,0 2 0-16,-3 1 16 0,-2 1 160 0,-2 4 16 15,-1 2 16-15,-3 1 0 0,0 3-16 0,-2 5-16 16,-3 3 0-16,0 2 0 0,-1 0-288 0,-1-3-48 15,-2 0-16-15,4 2 0 0,-2-4-224 0,0 1-48 0,1-5-16 16,2 3 0-16,3-2-112 0,-1-1 0 0,0 0-16 0,1-3 0 16,4-1-240-16,2-4 0 0,2-1 0 0,5-3 0 31,1-5-1952-31,4-5-288 0,1-2-48 0</inkml:trace>
  <inkml:trace contextRef="#ctx0" brushRef="#br2" timeOffset="193516.75">25103 8875 23951 0,'-8'-2'2128'0,"-2"-1"-1696"0,-2 2-432 0,4-3 0 15,1 1 2304-15,7 3 384 0,-5-8 80 0,3-2 16 16,1 0-2400-16,0 1-384 0,-1 0-256 0,2-2 48 0,2 1 0 0,0-1 0 15,0-1 0-15,3 1 0 0,1 3 640 0,-1-1 128 16,-1 0 16-16,3 0 16 0,0 1 608 0,0 2 112 16,-7 6 32-16,9-4 0 0,-1 1-480 0,-8 3-96 15,10 0 0-15,-10 0-16 0,7 4-528 0,0 3-96 16,-5 3-128-16,1 0 176 0,-3 3-176 0,-1 2 192 16,-2 0-192-16,0 1 192 0,-2 5-64 0,1-2-128 15,-2 2 192-15,2 3-64 0,-2-1 112 0,0 3 16 16,-1 0 0-16,0 1 0 0,2 0-48 0,-1 2 0 15,0-2 0-15,0 2 0 0,-2-3-64 0,1 2-16 16,2-2 0-16,-1 3 0 0,5 2-128 0,-1-1 128 0,1-4-128 16,1-1 128-16,0-5 0 0,3-3 0 0,0-4 0 0,2 1 0 15,-2-3 64-15,2-3 0 0,2-5 0 0,-7-3 0 16,11 2-192-16,-3-2 192 0,2-4-192 0,-1-1 192 16,0-2-192-16,-1-1 160 0,0 1-160 0,-1-5 160 15,-1-1-160-15,0 0 160 0,-1-5-160 0,-2-1 160 16,2 1-16-16,0-1 0 0,-1-1 0 0,0 0 0 15,1 2-144-15,-1 1 0 0,2 1 0 0,2 2 0 16,-1 3-128-16,1 2 128 0,-1 2 0 0,2 1 0 16,0 1-128-16,1 0 128 0,0 0-160 0,3 3 160 15,1-3-128-15,0 4 128 0,1-2 0 0,-1 2-144 16,-1 0 144-16,1 1 0 0,0-3 0 0,-1 6 0 16,-2-2 0-16,-1 3-128 0,0 2 128 0,0 1 0 15,-3-1 0-15,-1 2-160 0,0 3 160 0,0-3 0 16,-2 2-192-16,1 1 192 0,-3 0-192 0,0 0 192 0,-1 0-400 0,1-2 16 15,-4 3 16-15,4 1 0 16,-2-2-1232-16,0-1-256 0,1 0-64 0,2-2 0 16,-3-8-1120-16,3 10-224 0</inkml:trace>
  <inkml:trace contextRef="#ctx0" brushRef="#br2" timeOffset="193950.67">25648 9238 22111 0,'0'0'1968'0,"0"0"-1584"0,0 0-384 0,0 0 0 16,0 0 2112-16,0 0 320 0,0 0 80 0,9-2 16 16,-1 0-1904-16,3-3-384 0,-2 3-80 0,3-4-16 15,0 0-16-15,0 1 0 0,1-3 0 0,0 1 0 16,-1-1 176-16,1 1 16 0,-1-1 16 0,-1-1 0 15,0 1 0-15,-1 0 0 0,-2-1 0 0,0 2 0 16,-1-2 0-16,-2 1 0 0,0-1 0 0,-3 1 0 16,0 0-144-16,-2 0-48 0,0 0 0 0,-1 3 0 15,0-3 48-15,-1 1 0 0,-5 0 0 0,2 1 0 16,-2 1 64-16,1 1 0 0,-2 3 16 0,-1 1 0 16,0 0-80-16,0 2-32 0,-2 1 0 0,1 2 0 15,0 0-160-15,-1 0 0 0,0 2 0 0,0 4 128 16,-1-2-128-16,1 4 192 0,0 0-192 0,-1 1 192 0,1 0-192 15,1 2 160-15,0 3-160 0,0-1 160 0,0-2 0 0,4 3 0 16,0-2 0-16,1 0 0 0,3 0-160 0,0-1 0 16,0 0 144-16,1-1-144 0,2-2 0 0,2-2 0 15,-1-1 0-15,-2-10 0 0,8 7-304 0,1 0-80 16,1-3 0-16,3-1-16 16,1-2-432-16,1-2-96 0,3 1-16 0,-1-4 0 15,2 0-528-15,0-3-96 0,1 0-32 0,-3-1-7872 16,1 0-1568-16</inkml:trace>
  <inkml:trace contextRef="#ctx0" brushRef="#br2" timeOffset="194384.83">26084 9110 2751 0,'0'0'256'0,"0"0"-256"0,0-10 0 0,0 10 0 16,-1-9 2752-16,1 9 496 0,-5-8 96 0,5 8 32 15,-9-3-496-15,-1 2-80 0,1 1-32 0,1 2 0 16,-2 0-864-16,0 3-176 0,-3 1-48 0,1 0 0 15,-1 3-800-15,1-1-176 0,0 3-16 0,-1-1-16 16,0-1-416-16,2 2-96 0,0 0-16 0,2 0 0 16,-1 1-144-16,3-1 0 0,2 0 0 0,1 2 0 15,0-2 0-15,2 0 0 0,-1-1 0 0,2-1 0 16,1-9 0-16,1 11-192 0,2-1 64 0,-3-10 128 16,7 8-416-16,0-2 32 0,-7-6 16 0,12 2 0 15,0-2 192-15,3-1 48 0,-1-1 0 0,2-4 0 16,-1-1-16-16,2-2 0 0,-2 1 0 0,-2 0 0 15,0-3-304-15,-1 2-48 0,0-2-16 16,0 0 0-16,-3 1-48 0,-2 1-16 0,-2 1 0 0,0-1 0 0,-2 0 576 0,0 1-128 16,-3 0 128-16,0 8 0 0,-3-9 0 0,3 9 176 15,-1-9-32-15,1 9 0 0,0 0-16 0,0 0 0 16,0 0 0-16,0 0 0 0,-10 2-128 0,10-2 128 16,-7 6-128-16,3 2 128 0,-1-1-128 0,3 3 0 15,2-10 0-15,-1 11 128 0,0 1 128 0,1-1 0 16,1 0 16-16,0 1 0 0,1 0-64 0,1 2-16 15,-1-1 0-15,1 1 0 0,1 0-192 0,-1-1 0 16,0 0 0-16,-1-1 0 16,2-1-480-16,-1-2-96 0,-3-9 0 0</inkml:trace>
  <inkml:trace contextRef="#ctx0" brushRef="#br2" timeOffset="194968.41">26491 9088 20271 0,'0'0'1792'0,"0"0"-1424"0,0 0-368 0,-7-4 0 15,7 4 1200-15,0 0 160 0,-6-1 48 0,6 1 0 16,0 0-816-16,-7-4-144 0,2 1-48 0,5 3 0 0,-7-1 80 0,7 1 16 16,-9-2 0-16,1 2 0 0,0 0 400 0,0 3 96 15,-1-2 16-15,0 3 0 0,0-1-176 0,0 3-48 16,-1 1 0-16,-1 2 0 0,0 0-512 0,-1 1-96 16,-2 2-32-16,2 1 0 0,0 0-144 0,1-2 0 15,-1 2 0-15,-1 2 0 0,-2 1 0 0,3 0 0 16,1-2 0-16,1-2 0 0,2-1 0 0,2 0 192 15,0 0-192-15,2-1 192 0,-1-1-192 0,5-9 0 16,0 0 0-16,0 0 0 0,2 9 0 0,-2-9 0 16,0 0 0-16,11 7 0 0,3-5 0 0,-2-4 0 15,0-2 0-15,3 1 0 0,0-1 0 0,0-4 0 16,2 1 0-16,-1-3 0 0,-1 0 0 0,3 0 0 0,-2 0 0 0,1-1 0 16,-3 0 0-16,1-2 0 0,0 0 0 0,0-1 128 15,-1 1-128-15,0 0 192 0,-2-2-192 0,-2 1 192 16,0-2-16-16,-1-1 0 0,-2-1 0 0,0 0 0 15,-1-2-16-15,-2-2 0 0,0-1 0 0,0-1 0 16,-2-2 48-16,-1 0 16 0,-2 0 0 0,1-1 0 16,0 4-224-16,-3-2 144 0,0 0-144 0,1 1 128 15,-4 4-128-15,3 2 0 0,0 2 0 0,-2 1 128 16,1 0-128-16,-1 3 0 0,-1 0-160 0,2 2 160 16,0 2-176-16,1 2 176 0,3 6-192 0,0 0 192 31,-4-5-560-31,4 5 0 0,0 0 0 0,0 0 0 0,0 0-2832 0,0 0-560 0</inkml:trace>
  <inkml:trace contextRef="#ctx0" brushRef="#br2" timeOffset="195586.06">26883 8978 21135 0,'0'0'928'0,"0"0"208"0,-5 4-912 0,-2 1-224 0,-1-3 0 0,0 3 0 16,1-1 512-16,0 2 64 0,0-3 16 0,0 1 0 15,-1-1 224-15,0 0 32 0,1 1 16 0,0 0 0 16,7-4 192-16,-8 5 32 0,1 0 16 0,0-1 0 15,7-4-64-15,-8 4-16 0,0 0 0 0,1 0 0 16,1 1-608-16,-1 1-128 0,1-3-32 0,6-3 0 16,-8 4-256-16,1 2 0 0,7-6 0 0,-7 5 0 0,7-5 0 0,-5 8 0 15,5-8-128-15,-4 6 128 0,4-6 0 0,0 0 0 16,-2 9 0-16,2-9-144 0,0 0 0 0,0 0 0 16,0 0 0-16,6 8 0 0,-6-8 144 0,8 6 0 15,-1-2 0-15,-7-4-128 0,9 4 128 0,-9-4 0 16,10 7 0-16,0 0 0 0,-2 0 0 0,-1-1 0 15,2 1 0-15,1 0 0 0,-1 1 0 0,-2-1 0 16,0 1 0-16,0 0 0 0,0 2 0 0,-7-10 0 16,4 7 0-16,-2 4-128 0,-2-11 128 0,3 13 0 15,-3-3 0-15,-1 1 0 0,1-11 0 0,-2 13 128 16,-2 2-128-16,3 2 0 16,0 2-736-16,0-3-224 0,0-3-32 0,-2 0-16 0,-1-3 608 0,-1-1 112 0,-2-1 32 0,-1-1 0 15,-3 0 256-15,1 1 192 0,0-2-16 0,-1 0-9024 16,-2 0-1808-16</inkml:trace>
  <inkml:trace contextRef="#ctx0" brushRef="#br2" timeOffset="197503.47">22598 10451 10127 0,'0'0'448'0,"0"0"96"0,0 0-544 0,0 0 0 16,0 0 0-16,0 0 0 0,0 0 1456 0,0 0 176 15,0 0 32-15,0 0 16 0,0 0-1152 0,9 1-224 16,-9-1-48-16,0 0-16 0,0 0 720 0,0 0 160 16,0 0 32-16,0 0 0 0,0 0-224 0,10 2-32 15,-10-2-16-15,0 0 0 0,0 0-144 0,0 0-32 16,0 0 0-16,0 0 0 0,0 0 96 0,0 0 16 0,0 0 0 0,0 0 0 15,0 0 64-15,0 0 16 0,0 0 0 0,0 0 0 16,0 0-352-16,0 0-64 0,0 0-16 0,0 0 0 16,0 0-208-16,0 0-64 0,0 0 0 0,0 0 0 15,0 0 16-15,-4 9 0 0,4-9 0 0,-6 8 0 16,6-8-16-16,-8 4-16 0,0 0 0 0,8-4 0 16,-8 6 96-16,1-2 32 0,-3 0 0 0,1 0 0 15,0-3 160-15,0 1 48 0,0 1 0 0,0 1 0 16,0-2-176-16,-1 2-16 0,1-2-16 0,-3 2 0 15,1-1-144-15,-1 1-32 0,0-1 0 0,1-2 0 16,-1 2 0-16,0-1-128 0,1 1 192 0,0 0-64 16,-3-3 32-16,1 3 0 0,0-1 0 0,-1 0 0 15,0-1-16-15,1-1 0 0,-2 0 0 0,0 0 0 0,-1 0 48 0,0 0 0 16,-1-1 0-16,1 1 0 0,0-3 64 0,1 0 0 16,-3 2 16-16,2-3 0 0,-4 2-112 15,3-3-32-15,0 1 0 0,0-1 0 0,-1 0-128 0,-1 1 160 16,0-1-160-16,0 1 160 0,-2-1-160 0,2 2 0 15,0 0 0-15,-1-4 128 0,-1 3-128 0,0 1 0 16,1 2 0-16,0-2 0 0,2 1 0 0,-1 1 0 16,0-1 0-16,-2 0 0 0,-1 1 0 0,2 1 0 15,0-4 128-15,-4 2-128 0,0 1 0 0,2 1 0 16,-1-1 0-16,0-1 0 0,1 0 128 0,-1 0-128 16,0-1 128-16,-1-1-128 0,2 2 256 0,1-1-48 15,-1 2 0-15,1-4 0 0,1 2-32 0,2 1-16 0,-1 1 0 16,1-2 0-16,-1-1-160 0,1 0 0 0,1-2 144 0,0 2-144 15,0-1 192-15,0-3-48 0,1-1 0 0,-2 1 0 16,3 0-144-16,1-3 160 0,0 0-160 0,-1-1 160 16,1 1-160-16,-1 0 160 0,1-1-160 0,1-2 160 15,0 1-160-15,0 2 0 0,-1-4 144 0,2 1-144 16,-2 2 0-16,2 1 128 0,0-1-128 0,2 1 0 16,-1 0 0-16,2-2 0 0,-1 5 0 0,1-4 0 15,0 1 0-15,1 2 0 0,0-1 0 0,1 0 0 16,0 1 0-16,2 1 0 0,-1-1 0 0,0 1 0 15,2 0 0-15,-1 1 0 0,1 0 0 0,4 7-128 16,-3-8 128-16,1 2 0 0,2 6 0 0,-4-9-128 16,4 9 128-16,0 0 0 0,0 0-144 0,0 0 144 15,-4-6 0-15,4 6 0 0,0 0 0 0,0 0 0 0,0 0-128 16,0 0 128-16,0 0 0 0,0 0 0 0,0 0 0 0,0 0-144 16,0 0 144-16,0 0 0 0,0 0-144 0,0 0 144 15,0 0 0-15,0 0-144 0,0 0 144 0,-2 9 0 16,2-9 0-16,-1 9 0 0,1-9 0 0,0 0 0 15,0 11 0-15,0-11 0 0,-4 9 0 0,4-9 0 16,-3 10 0-16,2-1 0 0,1-9 0 0,-4 11 0 16,2-3 0-16,0 0 0 0,2-8 0 0,-4 9 0 15,1 0 0-15,3-9-128 0,-4 9 128 0,4 1 0 16,-2 0 0-16,1-2 0 0,1-8 0 0,-3 10 0 16,2-1 0-16,1-9 0 0,0 0 0 0,0 0 0 15,-2 11 0-15,2-11 0 0,0 0 0 0,0 0 0 16,0 0 0-16,0 0 0 0,0 0 0 0,0 0 0 0,0 0 0 0,0 0 0 15,0 0 0-15,0 0 0 0,0 0 0 0,0 0 0 16,0 0 0-16,0 0 0 0,0 0 0 0,-3-7 128 16,3 7-128-16,-2-10 0 0,-1 2-128 0,3 8 128 15,-2-7-144-15,2 7 144 0,0 0-160 0,0 0 160 16,0 0-128-16,0 0 128 0,0 0 0 0,-8-3-144 16,0 3 144-16,8 0-160 0,-7 6 160 0,1 2-160 15,1-4 160-15,5-4 0 0,-5 8 0 0,5-8-128 16,0 0 128-16,0 0 0 0,0 0 0 0,0 0-128 15,0 0 128-15,0 0 0 0,0 0 0 0,0 0 0 16,0 0 0-16,0 0 0 0,0 0 0 0,0 0 0 16,0 0 0-16,0 0 0 0,0 0 0 0,0 0 0 15,0 0 0-15,0 0 0 0,2-8 0 0,-1 0 0 16,-1 1 0-16,0 7 0 0,4-11 0 0,-2 2 0 0,-1-1 0 16,2 2 0-16,0-2 0 0,1 2 0 15,-1 0 0-15,2-1-160 0,-1 0 160 0,-4 9 0 0,5-8-144 0,-5 8 144 16,6-8 0-16,-1 4-144 0,-5 4 144 0,6-6 0 15,-6 6 0-15,5-8-128 0,-5 8 128 0,8-5 0 16,-1-1 0-16,0 2 0 0,1-1 0 0,1-1-160 16,0 1 160-16,2-1 0 0,-2 1 0 0,3 0 0 15,-1 0 0-15,1 1 0 0,-3 2 0 0,1-1-128 16,0-3 128-16,1 4 0 0,0 0 0 0,-1 0 0 16,-2-1 0-16,-8 3 0 0,11 0 0 0,-3 0 0 15,-8 0 0-15,12 0 0 0,-2 0 0 0,-10 0 0 16,12 0-144-16,-1 0 144 15,0-2-576-15,3 1-32 0,1-2 0 0,2 2 0 16,5-3-1552-16,6-4-304 0,4-1-64 0,4 0-14176 0</inkml:trace>
  <inkml:trace contextRef="#ctx0" brushRef="#br2" timeOffset="198099.53">25627 10202 33119 0,'0'0'1472'0,"-9"3"288"0,0 1-1408 0,0 1-352 0,1 1 0 0,1 5 0 16,-3-3 576-16,5 5 64 0,-1-2 0 0,2 2 0 15,-1 3-352-15,2 1-64 0,0 2-16 0,0 4 0 16,0 0-208-16,1 0 128 0,-1 1-128 0,1 0 0 16,-1 2 0-16,-1-2 128 0,2-3-128 0,0 1 0 15,-1-1 0-15,1-2 0 0,0 1 128 0,1-4-128 0,-1 1 0 0,1-6 0 16,0-3-192-16,1-8 192 15,0 0-2304-15,0 0-368 0,0 0-64 0</inkml:trace>
  <inkml:trace contextRef="#ctx0" brushRef="#br2" timeOffset="198287.5">25364 10411 28559 0,'0'0'2544'0,"0"0"-2032"15,0 0-512-15,0 0 0 0,0 0 2816 0,0 0 480 16,0 0 96-16,14 0 0 16,-1 2-3392-16,2 0-544 0,3 1-176 0,-2-3-48 15,2 2 208-15,1-2 48 0,1-2 0 0,1 1 0 16,-1-2-640-16,2 0-128 0,0-1-32 0,1-1-8640 0,0 0-1728 0</inkml:trace>
  <inkml:trace contextRef="#ctx0" brushRef="#br2" timeOffset="198704.33">25950 10373 9215 0,'0'0'816'0,"0"0"-656"0,0 0-160 0,0 0 0 15,0 0 5504-15,0 0 1056 0,0 0 224 0,0 0 32 16,0 0-5248-16,0 0-1056 0,-8-1-192 0,-1 2-64 16,-1 2 96-16,-2 2 16 0,0 2 0 0,-1 4 0 0,1 1-160 0,-3 1-16 15,0 2-16-15,1 0 0 0,0 2 32 0,0 0 16 16,1 0 0-16,0 0 0 0,2 2 288 0,1-3 64 15,2 2 16-15,1-2 0 0,1-2-256 0,3-2-48 16,0-1-16-16,3-1 0 0,3-1-272 0,-3-9 0 16,0 0 128-16,9 4-128 0,3 0 0 0,-1-5 0 15,2-2 0-15,0-3-144 0,0-1 144 0,2 0 0 16,1-5-144-16,0 1 144 0,0-1 0 0,-2 2 0 16,0-1 0-16,-1 0 0 0,0 1-192 0,-3 2 192 15,-2-3-192-15,-3 2 192 0,0-2-176 0,-2 4 176 16,-3 7-128-16,0 0 128 0,0 0 0 0,0 0 0 15,0 0 0-15,0 0 0 0,0 0 240 0,0 0-32 16,0 0 0-16,0 0 0 0,0 0 32 0,0 0 0 0,-1 10 0 0,1 1 0 16,1-2-48-16,3 1 0 0,-3-1 0 15,1 2 0-15,2-3-192 0,2-1 144 0,0 1-144 0,0 0 128 16,-2-1-128-16,2 0 0 0,0-1 0 0,-6-6 0 31,6 6-352-31,-6-6-48 0,0 0-16 0,0 0 0 16,0 0-2176-16,0 0-432 0,0 0-96 0</inkml:trace>
  <inkml:trace contextRef="#ctx0" brushRef="#br2" timeOffset="198948.43">26192 10417 17503 0,'0'0'1552'0,"-5"6"-1232"0,-1 0-320 0,0 1 0 0,2 2 4672 0,0 0 864 16,3 0 176-16,-2 1 48 0,2 1-4704 0,-1-2-928 15,2 2-128-15,0-1-160 16,0 0-352-16,0 1-64 0,-1 0 0 0,1-1-16 16,0 1-144-16,0-3-32 0,0 0 0 0,-1-1 0 15,1-7-224-15,0 0-48 0,0 0-16 0,0 0-8080 16,0 0-1616-16</inkml:trace>
  <inkml:trace contextRef="#ctx0" brushRef="#br2" timeOffset="199157.5">26182 10127 16575 0,'0'0'736'0,"-9"2"160"0,-4-2-720 0,4 0-176 0,-1 3 0 0,10-3 0 15,0 0 5664-15,0 0 1104 0,-5 6 208 0,5-6 64 32,0 0-6272-32,0 0-1232 0,0 0-256 0,4 10-48 15,2-2-576-15,0-2-96 0,1 0-32 0,0 0 0 16,-7-6-1744-16,9 8-368 0,4 3-64 0,-13-11 0 0</inkml:trace>
  <inkml:trace contextRef="#ctx0" brushRef="#br2" timeOffset="199437.58">26532 9923 23951 0,'0'0'2128'0,"0"0"-1696"16,-8 0-432-16,8 0 0 0,-8 5 2624 0,3 1 432 15,0-1 80-15,2 5 32 0,-1-1-2560 0,2 4-608 16,-1 2 0-16,0 4 0 0,-2 0 0 0,2 3 128 15,0 1-128-15,0 6 0 0,0-1 400 0,2 2-16 16,-1 4 0-16,1-1 0 0,1 1-64 0,0-2 0 0,0 0-16 0,0-3 0 16,1 1-144-16,-1-3-32 0,0-1 0 0,0-5 0 15,-1-1-128-15,1-1 0 0,0-4 0 0,0-2 0 32,3-3-272-32,-2-3-144 0,-1-7-32 0,0 0-10656 0,0 0-2144 15</inkml:trace>
  <inkml:trace contextRef="#ctx0" brushRef="#br2" timeOffset="203257.93">23199 10163 25631 0,'0'0'1136'0,"0"0"224"0,2-7-1088 0,-2 7-272 16,1-8 0-16,-1 8 0 0,5-8 1168 0,-5 8 176 15,0 0 48-15,0 0 0 0,6-7-304 0,-6 7-48 16,0 0-16-16,0 0 0 0,0 0-256 0,0 0-48 16,0 0-16-16,5 11 0 0,-1 1-128 0,-1 5-48 15,0 1 0-15,-2 3 0 0,-1 4-96 0,1 1-32 16,0-3 0-16,0 3 0 0,0 1-144 0,1 2-16 16,1-1-16-16,-1-3 0 0,-1 1-224 0,1 0 144 15,-1-2-144-15,2-2 128 0,-2 0-128 0,-1 1 0 16,0-2 0-16,0-2 0 0,0 0 0 0,-1-3-176 0,-2 2 16 15,2-3 0 1,-2-2-688-16,2 0-144 0,-2-4-32 0,3-9 0 16,-3 10-2656-16,3-10-544 0</inkml:trace>
  <inkml:trace contextRef="#ctx0" brushRef="#br2" timeOffset="203590.71">23424 10437 38591 0,'0'0'1712'0,"0"0"336"15,0 0-1632-15,0 0-416 0,0 0 0 0,0 0 0 0,0 0 0 0,13-4 0 16,-1 2 128-16,-1 0-128 0,0 1 0 0,2-2 0 15,-1 1 0-15,1 1-176 0,-3 0 176 0,0 0 144 16,0-1-16-16,-1 2-128 0,1 0 448 0,-1-1-32 16,0-2 0-16,0 3 0 0,-1 0-224 0,1-1-32 15,1-1-16-15,0 2 0 0,0-1-144 0,-1-1 0 16,-1-1 0-16,1 0 0 0,1-1 0 0,0 2-224 16,2-4 48-16,0 3 16 15,1-1-560-15,-2 1-112 0,1-1-32 0,-1 0 0 16,0 1-2816-16,0-1-560 0</inkml:trace>
  <inkml:trace contextRef="#ctx0" brushRef="#br2" timeOffset="204107.6">24064 10268 9215 0,'0'0'400'0,"0"0"96"0,-9-3-496 0,1 1 0 0,-1-2 0 0,1 4 0 16,8 0 6160-16,-8 1 1136 0,-1 2 240 0,0 0 32 16,-2 0-6112-16,1 2-1232 0,-1 0-224 0,-1 2 0 15,0 1-336-15,0 2 16 0,-1 0 0 0,1 3 0 0,1-2 176 0,1 0 144 16,1 1-192-16,1 1 192 0,2 1 0 0,1 0 256 15,2-1-32-15,1 1 0 0,1 0-32 0,1 1-16 16,2 1 0-16,2-1 0 0,1-1-176 0,4-2 0 16,-1 0 0-16,6-1 0 0,-1-1-144 0,4 1 144 15,0-6-192-15,2 0 192 0,3-2-320 0,0 0 32 16,0 0 16-16,0-5 0 0,-1 0 272 0,1 0-128 16,-3-2 128-16,1 0 0 0,-3-3 0 0,0 0 0 15,-1-1 192-15,-1 1-48 0,0-2 64 0,-1-2 16 16,-1 1 0-16,-1 0 0 0,-4-1-96 0,-1 0-128 15,-2 0 176-15,-3 0-176 0,-2 0 224 0,-2 0-64 16,-2-3-16-16,-1 1 0 0,-1-5-16 0,-2 3 0 16,-1-1 0-16,2 1 0 0,-2-2-128 0,-2 4 128 0,1 0-128 0,0 4 128 15,0-3-128-15,-1 4 160 0,1 2-160 0,0 3 160 16,-1-1-160-16,0 3 0 0,0 2 0 0,0 3 0 16,-2-2-320-16,1 2 64 0,3 1 16 0,-2-1 0 31,3 0-160-31,1 0-48 0,7-4 0 0,-5 7 0 15,5-7-448-15,-6 7-112 0,6-7-16 0,0 0-8736 0,0 0-1760 0</inkml:trace>
  <inkml:trace contextRef="#ctx0" brushRef="#br2" timeOffset="204407.67">24328 10087 24015 0,'0'0'1056'0,"0"0"224"16,-3-9-1024-16,3 9-256 0,0 0 0 0,0 0 0 0,-6-4 640 0,6 4 64 15,0 0 0-15,-9 0 16 0,2 2-336 0,-2 2-80 16,0 3-16-16,0 1 0 0,0 3 160 0,0 2 48 16,-1 2 0-16,-1 3 0 0,1 4 80 0,0 3 32 15,-1-1 0-15,1 1 0 0,1 1-48 0,-1 1-16 16,-1 4 0-16,2-2 0 0,-1 1-272 0,0 1-48 15,-2 1-16-15,1-2 0 0,-1-3-208 0,-1 3 144 16,0-4-144-16,2 1 128 0,-2-2-128 0,2-1 0 0,-1-2 0 0,2-1 0 16,-1-4-144-16,3-3 144 0,1-4-192 15,0 0 192 1,3-4-1344-16,4-6-176 0,0 0-16 0</inkml:trace>
  <inkml:trace contextRef="#ctx0" brushRef="#br2" timeOffset="205058.37">24350 9947 6447 0,'0'0'576'0,"0"0"-576"15,0 0 0-15,10 2 0 0,-10-2 1856 0,0 0 256 16,11 0 48-16,-11 0 16 0,0 0-1088 0,0 0-192 15,0 0-64-15,8-2 0 0,-8 2 0 0,0 0-16 16,0 0 0-16,0 0 0 0,0 0 576 0,0 0 112 16,10 2 32-16,-10-2 0 0,0 0-208 0,9 4-48 15,-9-4 0-15,8 5 0 0,-1 1-448 0,0-1-112 0,-7-5-16 0,7 6 0 16,-7-6-512-16,0 0-192 0,7 5 144 0,-7-5-144 16,7 7 0-16,-7-7 128 0,0 0-128 0,0 0 0 15,0 0 0-15,0 0 128 0,0 0-128 0,8 4 0 16,-8-4 128-16,0 0-128 0,0 0 128 0,0 0-128 15,0 0 336-15,0 0-16 0,0 0 0 0,0 0 0 16,7 0 0-16,-7 0 0 0,0 0 0 0,0 0 0 16,0 0-32-16,0 0-16 0,10 6 0 0,-10-6 0 15,7 2-144-15,-1 4-128 0,-6-6 144 0,6 9-144 16,0 0 0-16,-1 0 0 0,1-1 0 0,0 3 0 16,0-1 0-16,0 2 0 0,-1-1 0 0,2 3 0 15,0-1 0-15,1 3 0 0,0 4-128 0,0 0 128 16,0 1 0-16,-1 2 0 0,1-1 0 0,1 2 0 0,-3-1 0 15,0 2 0-15,-1 0 0 0,-1 1 0 0,-1 0 0 16,0 2 0-16,-1 1 0 0,1-1 0 16,-1 5-1408-16,-2 0-192 0,0-4-16 0,-2-1-16 0,-1-4 1488 0,-2 0 288 15,1-5 64-15,-3 1 16 0,-1-1-224 0,0-1 0 16,0 0-192-16,-3-2 192 16,0 2-848-16,-4-3-64 0,-2-3-16 0</inkml:trace>
  <inkml:trace contextRef="#ctx0" brushRef="#br2" timeOffset="205578.75">23199 9916 14735 0,'0'0'1312'0,"0"0"-1056"16,-9 5-256-16,1-3 0 0,0 2 1264 0,0-1 192 16,-1 1 32-16,0 0 16 0,0 1-1200 0,0-1-304 15,-2-1 0-15,0 1 0 0,0-1 384 0,-1 0 0 16,-2 1 16-16,0-1 0 0,1-1 432 0,-1 0 96 15,0 2 16-15,1 0 0 0,-1 1 224 0,1 5 48 16,-3 1 16-16,1 2 0 0,2 1-528 0,0 8-128 16,0 4 0-16,2 8-16 0,-1 2-560 0,1 4 0 15,4 4 0-15,-1 4 0 0,0 2 0 0,2-1 0 16,1 1 0-16,4-2 0 0,1-1 0 0,4-1 0 0,4-4 0 16,1 1 0-16,2-5-128 0,5-1 128 0,4-3 0 0,3-3-144 31,4 1-2032-31,4-4-416 0</inkml:trace>
  <inkml:trace contextRef="#ctx0" brushRef="#br2" timeOffset="208527.83">12746 12563 11967 0,'0'0'1072'0,"0"0"-864"0,0 0-208 0,0 0 0 16,0 0 2624-16,0 0 496 0,-7 6 80 0,7-6 32 15,-7 4-1696-15,7-4-320 0,0 0-80 0,0 0-16 16,-5 7 144-16,5-7 16 0,0 0 16 0,0 0 0 0,8 5-592 0,3-3-128 16,3 0-32-16,3-4 0 0,3 0-112 0,-1 1-32 15,0 1 0-15,3-4 0 0,-1 2-256 0,2 0-144 16,1-1 160-16,2 2-160 0,-2 0 0 0,1 0 0 15,-1 1 0-15,0 0 0 0,-3 0 0 0,1 1 0 16,0 0 0-16,-3 1 0 0,0 1-304 0,-4-1 0 16,-1 0 0-16,-1 2 0 15,-2 0-448-15,-1-2-80 0,-1 2-32 0,-9-4-8912 16,0 0-1776-16</inkml:trace>
  <inkml:trace contextRef="#ctx0" brushRef="#br2" timeOffset="208927.04">12747 12772 18431 0,'0'0'1632'0,"0"0"-1312"0,0 0-320 0,0 0 0 16,0 0 2720-16,0 0 480 0,0 0 80 0,0 0 32 0,9 7-1824 16,0-2-352-16,2-2-80 0,1 0-16 0,1-2 16 0,0-1 0 15,1 0 0-15,-1-1 0 0,2 0-464 0,2-2-80 16,1 0-32-16,2-1 0 0,1 0-256 0,2 0-48 15,1 2-16-15,0 1 0 0,0 0-160 0,-1-1 0 16,-1 2 0-16,0 0 0 0,-2 0 0 0,-1 0-144 16,1 0 0-16,-2 0 0 15,-2 0-496-15,-1 0-112 0,-2 0-16 0,2 0 0 16,-1-2-1536-16,-2 2-304 0,0 0-64 0,-1 0-11072 0</inkml:trace>
  <inkml:trace contextRef="#ctx0" brushRef="#br2" timeOffset="210562.41">14499 12344 10127 0,'0'0'896'0,"-6"-5"-704"0,6 5-192 0,-6-6 0 16,-2-2 4464-16,2 2 848 0,0 1 192 0,6 5 16 15,-4-7-4112-15,4 7-832 0,-5-5-176 0,5 5-16 16,-7-6 128-16,1 2 16 0,6 4 16 0,-8-1 0 15,0 3-256-15,0 1-48 0,-1 3-16 0,-1 0 0 16,-3 3-48-16,0 3-16 0,-2 3 0 0,-1-2 0 16,-1 3-32-16,2 3 0 0,-1-3 0 0,-1 5 0 15,-2 0 192-15,2 5 48 0,-2 0 0 0,2 3 0 16,0-2-80-16,2 0-16 0,2 3 0 0,2-1 0 16,1 0-272-16,3-2 0 0,1-4 0 0,5 2 0 15,3-4 0-15,4 1 0 0,5-4 0 0,4-2 0 0,3-3 0 16,3-2 0-16,3-2 0 0,1-3 0 0,0-3 0 0,4-1 0 15,2-3 0-15,0 0 0 0,2-5 0 0,0 2 0 16,-2-2 0-16,-1-1 0 0,2-1 0 0,-3-1 0 16,-1 0 0-16,0-4 0 0,-3 1 0 0,-2-1 0 15,-2 0 0-15,-1-2 0 0,-3-1 192 0,-1-1-192 16,-4-1 192-16,1-2-192 0,-2-1 224 0,-1-1-64 16,-3 1-16-16,0-1 0 0,-2-4-144 0,-1 3 160 15,-2 2-160-15,-2 2 160 0,-1 1-160 0,-2 1 0 16,-3 3 0-16,-2 2 0 0,-3-1 0 0,-2 3-192 15,-1 1 32-15,-1 1 16 0,-4 0-48 0,-2 3 0 16,-1-1 0-16,-1 2 0 0,-1 0 192 0,-1 3 0 16,2-1-144-16,0 0 144 0,2 0 0 0,2 2-144 0,0 0 144 15,4 2 0-15,0 2-224 0,3 0 64 0,-1 0 16 0,3 0 0 32,2 0-2512-32,8-4-496 0,-11 5-112 0,11-5 0 0</inkml:trace>
  <inkml:trace contextRef="#ctx0" brushRef="#br2" timeOffset="210879.66">14784 12112 6447 0,'0'0'272'0,"0"0"80"15,-3-8-352-15,-1 0 0 0,1 1 0 0,-1 2 0 0,4 5 6224 0,0 0 1184 16,0 0 224-16,-7 2 48 0,2 5-6176 0,-2 3-1248 16,-1-1-256-16,-1 7 0 0,-3 5 0 0,-1 2 0 15,-2 5-128-15,0 1 128 0,0 3 352 0,-2 2 144 16,0 0 16-16,-2 4 16 0,-1 2 336 0,0 7 64 16,-2 3 16-16,3 1 0 0,0 1-592 0,-2 0-112 15,1-7-32-15,0 2 0 0,-2-4-208 0,0-1 0 16,0-1 0-16,2-1 0 0,3-2 128 0,1-4-128 15,0-3 0-15,2-3 0 0,3-4 0 0,2-2-208 16,2-7 16-16,3-3 0 16,1-5-1632-16,3-7-320 0,0 0-64 0</inkml:trace>
  <inkml:trace contextRef="#ctx0" brushRef="#br2" timeOffset="211262.64">15541 11817 21471 0,'0'0'960'0,"0"0"192"0,0 0-928 0,0 0-224 0,4-6 0 0,-4 6 0 16,0 0 832-16,0 0 112 0,0 0 16 0,0 0 16 0,0 0-288 0,0 0-64 16,0 0-16-16,0 0 0 0,-8 2-176 0,-2 4-48 15,1 1 0-15,-1 2 0 0,-1 1-80 0,-1 2-32 16,1 0 0-16,-1 2 0 0,-2 0-32 0,-1 2-16 16,0 2 0-16,0-1 0 0,0 3 48 0,0 0 16 15,0 0 0-15,0 2 0 0,-1 1-144 0,1-1-16 16,1-1-128-16,2-2 192 0,1-3-192 0,1 2 0 15,2-5 128-15,4 0-128 0,-2-2-144 0,2-2-80 16,4-9-16-16,0 0 0 16,-4 10-1296-16,4-10-256 0,0 0-48 0</inkml:trace>
  <inkml:trace contextRef="#ctx0" brushRef="#br2" timeOffset="211515.13">15563 11814 21183 0,'0'0'1888'0,"0"0"-1504"0,-10 0-384 0,2 1 0 16,2 1 2944-16,6-2 528 0,-6 9 112 0,6-9 0 16,0 0-2624-16,-1 11-512 0,1 0-128 0,2 1 0 15,2-1-128-15,-1 1-32 0,1 1 0 0,0 1 0 16,1 0-160-16,1 0 0 0,-1 2 0 0,-1 1 0 15,1 3 0-15,0-1 0 0,-2 1 0 0,-1 1 0 16,0-1 0-16,-4-2-224 0,1-2 48 0,0 1 16 16,2-2-864-16,-2-2-160 0,-1-1-32 0,0 0-8496 15,-3-2-1680-15</inkml:trace>
  <inkml:trace contextRef="#ctx0" brushRef="#br2" timeOffset="211721.24">15316 12172 7359 0,'0'0'320'0,"0"0"80"0,0 0-400 0,0 0 0 16,-7-1 0-16,7 1 0 0,0 0 5936 0,0 0 1104 15,0 0 208-15,11-7 48 0,1 0-5808 0,3 0-1168 16,0 0-320-16,1 1 128 0,1-3-128 0,0 1-128 16,-1-1 128-16,1 2-192 0,1-1-80 0,2 1-32 0,-1 0 0 0,1 2 0 31,0-3-288-31,1 2-64 0,-2 2-16 0,0 0 0 15,0 1-400-15,-3 0-80 0,1 2 0 0</inkml:trace>
  <inkml:trace contextRef="#ctx0" brushRef="#br2" timeOffset="212616.44">16369 12501 23951 0,'0'0'1056'0,"0"0"224"0,0 0-1024 0,0 0-256 0,-5-7 0 0,5 7 0 16,-6-6 2688-16,3-2 464 0,2 0 112 0,1 8 0 0,-3-7-2624 0,3 7-640 15,-2-8 0-15,2 8 0 0,0 0 0 0,0 0 0 16,-6-7-144-16,6 7 144 0,-7-2-128 0,7 2 128 16,-8 2 0-16,0 4-144 0,-1-2 144 0,4 3 0 15,-1-1-144-15,1 1 144 0,-3 1 0 0,2-1 160 16,1 2-16-16,2 1 0 0,-1-2 240 0,3 1 64 15,-1-1 0-15,2 0 0 0,0-8-272 0,2 8-48 16,-2-8-128-16,0 0 192 0,8 8-192 0,1-6 128 16,-9-2-128-16,11 0 0 0,0-2 160 0,-2-3-160 15,0 0 160-15,-1-2-160 0,-1 0 176 0,-1 0-176 16,-3 0 192-16,-3 7-192 0,3-9 320 0,-3 9-32 16,0 0-16-16,-1-8 0 0,-2-1 96 0,-1 4 16 15,-1 0 0-15,5 5 0 0,-8-3-240 0,0 1-144 0,-1 1 192 0,0 1-192 16,-1 1 128-16,0 3-128 15,0-2 0-15,1 2 0 0,1-4 128 0,8 0-128 0,-8 3 0 0,8-3 0 16,-7 5 0-16,7-5 0 16,-5 7 0-16,5-7 0 0,-5 8 0 0,5-8 0 15,-3 8 0-15,3-8 0 0,-4 11 0 0,2-1 0 16,2-10 0-16,-4 8 0 0,0-1 0 0,4-7 0 16,-4 7 0-16,4-7 0 0,-6 5 0 0,6-5 0 15,0 0 176-15,0 0-48 0,0 0 32 0,0 0 16 0,0 0 0 0,0 0 0 16,0 0-176-16,0 0 0 0,0 0 144 0,0 0-144 31,0 0-384-31,0 0-128 0,10-5-48 0,0 0-11632 0,0-1-2336 0</inkml:trace>
  <inkml:trace contextRef="#ctx0" brushRef="#br2" timeOffset="213082.15">17077 11869 16575 0,'0'0'1472'0,"2"-6"-1168"16,2 0-304-16,-4 6 0 0,0 0 2976 0,7-5 544 15,-7 5 96-15,8-5 32 0,-8 5-2832 0,9-5-560 16,-1 2-128-16,-8 3 0 0,0 0 288 0,0 0 64 16,8-2 16-16,-8 2 0 0,0 0 224 0,0 0 48 15,0 0 16-15,0 0 0 0,0 0 112 0,0 0 0 16,-7 5 16-16,-1 5 0 0,0 1-400 0,-4 1-64 16,-2-3-32-16,-1 8 0 0,0-2-240 0,-3 1-48 15,-1 3-128-15,-1 1 192 0,-2 4 0 0,-2 4 0 0,0 4 0 16,-1 2 0-16,0 1 96 0,0 2 16 0,-1 1 0 0,0 1 0 15,-1 3 64-15,1-1 16 0,4 0 0 0,1 2 0 16,1 2-48-16,4 3 0 0,1 2 0 0,2 0 0 16,3-1-192-16,2 0-144 0,1-2 192 0,4-3-192 15,-1 0 128-15,4-2-128 0,3 3 0 0,1-3 0 16,3-2 0-16,2-2 0 0,2-6 0 0,0 0 0 16,1 0-400-16,2-8-96 0,1-3-16 0,2-3 0 15,1-3-1792-15,1-3-384 0,0 0-64 0,2-4-8256 16,1-2-1664-16</inkml:trace>
  <inkml:trace contextRef="#ctx0" brushRef="#br2" timeOffset="213430.75">17317 12266 9215 0,'0'0'400'0,"0"0"96"0,0 0-496 0,0 0 0 15,0 0 0-15,-7 4 0 0,7-4 5824 0,-6 7 1056 0,2 1 224 0,1 2 32 16,1 1-5616-16,1 0-1136 15,0 2-208-15,0 4-48 0,0 0 64 0,-1 4 32 0,0 2 0 0,0 2 0 16,-1 0-224-16,1 3 0 0,-1 2 0 0,-1 0 0 16,0-2 0-16,0 2 0 0,-2-1 0 0,2-2 0 15,0-2 0-15,0-2 0 0,2-3-128 0,-1 0 128 16,-1-1-896-16,2 0-64 0,-1-3 0 16,1 0-9088-16,0-5-1824 0</inkml:trace>
  <inkml:trace contextRef="#ctx0" brushRef="#br2" timeOffset="213666.12">17521 12696 35935 0,'0'0'3200'0,"0"-6"-2560"16,0 6-512-16,0-8-128 0,0 8 2592 0,7-7 496 15,4 3 112-15,1 0 0 16,3-2-3504-16,2 0-704 0,0 0-144 0,2 1-16 16,3-2 256-16,2 0 48 0,1 0 16 0,0 1 0 15,0 1-384-15,-1 0-80 0,-2 0-16 0,-2 1 0 16,-1-2 32-16,-1 3 0 0,1-1 0 0,-4-1-8432 16,-3 3-1664-16</inkml:trace>
  <inkml:trace contextRef="#ctx0" brushRef="#br2" timeOffset="214581.59">18529 12367 11967 0,'0'0'1072'0,"0"0"-864"16,0 0-208-16,0 0 0 0,0 0 3728 0,-5-4 704 16,5 4 144-16,0 0 32 0,-7-5-2784 0,7 5-544 15,-6-3-128-15,6 3 0 0,0 0-128 0,-8-4 0 16,8 4-16-16,-8 0 0 0,-3 1-416 0,3 3-80 16,-3 0 0-16,1 4-16 0,-2 2-240 0,0 1-32 15,-2 1-16-15,-1 6 0 0,0-3-208 0,-1 4 176 16,0 4-176-16,1 2 160 0,0 2-160 0,2 0 128 15,2-2-128-15,2 1 128 0,1 0 64 0,2-3 16 0,3 1 0 16,1-2 0-16,2-1 0 0,2-2 0 0,1-4 0 0,3-2 0 16,2 1-208-16,3-3 0 0,1-2 0 0,4-2 0 15,-1-2 0-15,4-2 0 16,2-2 0-16,0-2 0 0,0-1 0 0,0-2 0 16,1-3 0-16,-1 0 0 0,-2-4 0 0,0 2 0 0,-1-1 0 0,-1-1 0 15,-1-1 0-15,0 1 0 16,-1-4 0-16,-1 0 0 0,-3-1 0 0,0-3 128 15,-3-1-128-15,1 0 0 0,0-2 160 0,-3-1-160 0,0-4 160 0,-2 1-160 16,0 1 128-16,-3 1-128 0,-2 3 0 16,-2 1 0-16,-1 3 0 0,-1 2 0 0,-3 4 0 0,-3 3 0 15,0 3-224-15,-1 1 16 0,-3 1 0 0,1 3 0 32,0 0-176-32,2 3-16 0,-1-1-16 0,2 1 0 0,2-1-480 0,1 0-80 0,0-2-32 0,8 0 0 15,0 0-2496-15,0 0-496 0,-12-4-96 16,12 4-7488-16</inkml:trace>
  <inkml:trace contextRef="#ctx0" brushRef="#br2" timeOffset="-214614.84">18788 12169 11967 0,'0'0'528'0,"0"0"112"0,0 0-512 0,0 0-128 0,0 0 0 0,0 0 0 16,-9 6 4928-16,2 3 944 16,0 2 192-16,-1 4 32 0,-2 3-4960 0,-1 1-1008 0,-2 1-128 0,-2 3-144 15,-2 4 144-15,0 0 0 0,-4-4 0 0,1 4 0 16,-1 3 320-16,1 2-16 0,-2 0 0 0,0 3 0 16,0 1 352-16,-1 3 80 0,0-1 16 0,0-1 0 15,1-3-304-15,0 0-64 16,2-4-16-16,0-1 0 0,0-2-144 0,4-1-32 0,1-3 0 0,2 0 0 15,3-1-192-15,1 0 0 0,1-2 0 0,3-3 0 32,2-2-2416-32,3-15-464 0</inkml:trace>
  <inkml:trace contextRef="#ctx0" brushRef="#br2" timeOffset="-214268.8">19181 12036 21183 0,'0'0'1888'0,"0"0"-1504"16,0 0-384-16,-8 4 0 0,8-4 3200 0,-8 5 560 16,2 5 112-16,1 1 32 0,-1 0-3456 0,1 1-672 15,-2 2-144-15,-2 1-16 0,-3 0-16 0,-1 4 0 0,-1-2 0 0,-1 1 0 16,-1 0 400-16,-1 0 0 16,0 1 0-16,0-3-128 0,1 0 304 0,0-2 64 15,0-3 16-15,2 1 0 0,0-2 80 0,3-1 32 16,1-2 0-16,2 0 0 0,3-2-560 0,5-5-96 15,0 0-32-15,0 0-9728 16,0 0-1936-16</inkml:trace>
  <inkml:trace contextRef="#ctx0" brushRef="#br2" timeOffset="-214028.11">19169 12116 13823 0,'0'0'608'0,"0"0"128"0,0 0-592 0,0 0-144 16,0 0 0-16,-4 8 0 0,2-1 5888 0,2-7 1152 16,2 11 240-16,3-1 32 0,1-1-5904 0,0 1-1200 15,1-2-208-15,2 3 0 0,0 4-320 0,-1-4 0 16,0 0 16-16,0 2 0 16,-1 1-112-16,0 0-32 0,-3-1 0 0,1 1 0 15,-2 2-224-15,-1-3-48 0,-4-1-16 0,0-1 0 16,-2 0-1264-16,-1 1-256 0,0-4-48 0,0-3-10752 0</inkml:trace>
  <inkml:trace contextRef="#ctx0" brushRef="#br2" timeOffset="-213867.32">19081 12298 43199 0,'0'0'1920'0,"0"0"384"0,0 0-1856 0,10-2-448 0,1 2 0 0,4 3 0 32,3 0-1840-32,-1-3-464 0,2 0-80 0,-1-2-8960 0,-1 2-1792 0</inkml:trace>
  <inkml:trace contextRef="#ctx0" brushRef="#br2" timeOffset="-213164.55">19136 11816 9215 0,'0'0'816'0,"0"0"-656"0,0 0-160 0,0 0 0 15,0 0 4704-15,0 0 912 0,0 0 176 0,10-1 32 16,0 1-4224-16,0 1-832 0,2 0-192 0,1 3-16 16,-1 1-80-16,1 0-16 0,4 3 0 0,1 2 0 0,2 2-160 0,3 2-48 15,1 1 0-15,0 1 0 0,1 2 192 0,1 0 16 16,0-1 16-16,-1 5 0 0,-1 4-80 0,0 4-16 16,-2 2 0-16,-2 2 0 0,-1 0-160 0,-1 1-32 15,-1 3-16-15,-3-1 0 0,1 1 64 0,-4 1 16 16,0-1 0-16,-1-1 0 0,-2-1 64 0,-1 2 32 15,-2 1 0-15,-1-1 0 0,-2-3-96 0,-1 1-32 16,-1-3 0-16,-1-2 0 0,-1-3-224 0,-2 0 128 16,0-4-128-16,-2 2 0 0,-1-5 0 0,-3 2 0 15,0 0 0-15,0 0 0 16,-1 1-432-16,-3-4-16 0,0 3-16 0,-2 0 0 16,-2 2-624-16,1-3-128 0,-3 0-32 0,-1-1 0 15,-2 1-2160-15,-5-1-432 0,-16 9-96 0,10-11-16 0</inkml:trace>
  <inkml:trace contextRef="#ctx0" brushRef="#br2" timeOffset="-212540.92">20394 12499 11055 0,'-12'3'976'0,"5"0"-784"0,0-2-192 0,-2 1 0 16,1-4 4160-16,3 2 768 0,5 0 176 0,0 0 16 15,-6 0-3936-15,6 0-800 0,0 0-144 0,0 0-48 16,0 0 112-16,0 0 16 0,0 0 0 0,0 0 0 15,0 0 192-15,0 0 32 0,0 0 16 0,0 0 0 16,2-5 352-16,-2 5 80 0,0 0 16 0,0 0 0 16,0 0-256-16,0 0-48 0,0 0-16 0,0 0 0 0,0 0-496 15,0 0-192-15,0 0 128 0,0 0-128 0,0 0 0 0,0 0 0 16,0 0 0-16,0 0 0 0,0 0-288 0,0 0 64 16,0 0 16-16,0 0 0 15,0 0-256-15,0 0-48 0,9 1-16 0,-9-1-10640 16,11 0-2128-16</inkml:trace>
  <inkml:trace contextRef="#ctx0" brushRef="#br2" timeOffset="-211913.44">21215 12323 29247 0,'0'0'1296'0,"0"0"272"0,0 0-1248 0,0 0-320 0,0 0 0 0,0 0 0 0,0 0 528 0,0 0 48 15,0 0 16-15,0-9 0 0,0 9-464 16,0 0-128-16,0 0 0 0,0 0 0 0,0 0 160 0,-4-5 16 16,4 5 0-16,-10-2 0 0,0 3 320 0,-2 4 64 15,-4-1 16-15,-2 4 0 0,0 3 0 0,-2 0 0 16,-4 2 0-16,-1 4 0 0,-2 0-272 0,1 3-48 15,0 1-16-15,1 4 0 0,3-1 144 0,1 2 16 16,3 3 16-16,2 1 0 0,2 0-160 0,0 1-16 16,3 0-16-16,4 0 0 0,5-3-224 0,2-3 0 15,2-2 128-15,7-4-128 0,0-1 0 0,5-3 0 16,1-3-192-16,4-1 192 0,3-4-304 0,5-2 48 16,2-3 16-16,4-4 0 0,2 0 240 0,2-5 0 15,-1 0 0-15,1-3 0 0,0-1 0 0,-3-4 0 16,-3 1 0-16,-3-3 0 0,-4 1 272 0,-2-3-48 0,-4 0-16 0,-2-2 0 15,-2 1 48-15,-2-2 0 0,-1-1 0 0,-4-3 0 16,-2 0 192-16,-2 0 32 16,0 0 16-16,-3 0 0 0,-3 2-288 0,1 2-48 0,-3 0-16 15,0 7 0-15,-3 1-144 0,-1 3 0 0,-3 3-160 0,0 3 160 16,-3 2-368-16,-1 2 32 0,-2 1 0 0,1 1 0 31,-1 2-704-31,1 1-144 0,-1-1-32 0,3 1 0 16,-1-2-192-16,2 2-64 0,2-2 0 0,1 1-8448 0,2-2-1712 0</inkml:trace>
  <inkml:trace contextRef="#ctx0" brushRef="#br2" timeOffset="-211596.04">21682 12037 34095 0,'-7'-3'3024'0,"-1"3"-2416"16,0-2-480-16,-1 4-128 0,-1-2 1696 0,2 7 320 15,0 1 64-15,1 5 16 0,-1 2-2096 0,0 4-224 16,-1 1-144-16,-1 5-16 0,-3 1 240 0,-2 4 144 16,-1 0-160-16,-2 4 160 0,-1 1 0 0,-3 2 0 15,-2 1 128-15,-2 0-128 0,0 3 528 0,-1 3 0 16,-2-2 0-16,-1 6 0 0,0-6 304 0,-1 2 48 15,1-4 16-15,0 0 0 0,-1-4-336 0,3 2-64 16,1-1-16-16,2-2 0 0,3 0-480 0,5-1 128 16,2-2-128-16,2-3 0 15,3 0-512-15,5-5-160 0,5-4-32 0,6-3-12848 16,5-5-2576-16</inkml:trace>
  <inkml:trace contextRef="#ctx0" brushRef="#br2" timeOffset="-210774.64">22087 11925 13823 0,'0'0'1216'0,"-8"6"-960"16,-2-1-256-16,-1 3 0 0,-1 0 4496 0,1 5 864 0,-3-1 160 0,2 4 48 15,-2 2-4768-15,0-1-944 16,1 0-192-16,-1-3-48 0,0 2 256 0,2-1 128 16,0 2-160-16,-2-2 160 0,2 0-192 0,1-2 192 15,-1 1-208-15,2-2 80 0,2-2-176 0,0-2-16 16,0-1-16-16,1-2 0 15,7-5-1456-15,-6 4-304 0,6-4-48 0,0 0-16 0</inkml:trace>
  <inkml:trace contextRef="#ctx0" brushRef="#br2" timeOffset="-210546.87">22165 11881 15663 0,'0'0'688'0,"0"0"144"0,0 0-656 0,0 0-176 16,-5 9 0-16,1 3 0 0,1 2 5456 0,2 1 1072 16,1-1 192-16,1 3 64 15,2-1-5760-15,0 2-1152 0,1 1-240 0,0 2-32 16,0-1-304-16,1 1-48 0,-2-2-16 0,1 1 0 16,-2-1-384-16,0 0-64 0,-2-1-32 0,0-3 0 15,-2-2-1136-15,0 0-240 0,-3-3-32 0,1-4-16 0</inkml:trace>
  <inkml:trace contextRef="#ctx0" brushRef="#br2" timeOffset="-210377.17">21995 12104 40079 0,'0'0'1776'0,"0"0"368"0,0 0-1712 0,0 0-432 0,0 0 0 0,0 0 0 16,0 0 576-16,0 0 48 0,12 0 0 0,4-1 0 31,0-6-1088-31,4 4-224 0,2-1-32 0,1 0-16 16,2 0-1536-16,2 0-304 0,3-2-64 0</inkml:trace>
  <inkml:trace contextRef="#ctx0" brushRef="#br2" timeOffset="-209791.87">23087 12494 17967 0,'0'0'784'0,"0"0"176"0,0 0-768 0,0 0-192 0,0 0 0 0,0 0 0 15,0 0 2288-15,-6 1 400 0,6-1 96 0,0 0 16 16,0 0-1152-16,0 0-240 0,-9 4-32 0,9-4-16 16,0 0-176-16,0 0-32 0,0 0-16 0,0 0 0 15,0 0-272-15,0 0-48 0,0 0-16 0,0 0 0 0,0 0-288 16,-5 5-64-16,5-5-16 0,0 0 0 0,0 0-256 0,0 0-48 15,-3 8-128-15,3-8 192 0,0 0-192 0,0 0 128 16,0 0-128-16,0 0 0 0,0 0 128 0,0 0-128 16,0 0 0-16,-6 5 0 0,6-5 192 0,0 0-48 15,0 0-16-15,-7 3 0 0,7-3-128 0,0 0 0 16,0 0 0-16,0 0 0 16,0 0-384-16,-7-4-128 0,7 4 0 0,0 0-16 15,0 0-2704-15,0 0-544 0,0 0-96 0,0 0-32 0</inkml:trace>
  <inkml:trace contextRef="#ctx0" brushRef="#br2" timeOffset="-207577.15">23839 12406 6447 0,'0'0'272'0,"0"0"80"0,0 0-352 0,0 0 0 15,0 0 0-15,0 0 0 0,0 0 5536 0,0 0 1040 16,0 0 208-16,-4-6 32 0,0 0-5072 0,4 6-1008 15,-8-2-208-15,0 2-32 0,-1-2 240 0,-2 2 48 16,0 2 16-16,-1 3 0 0,-2 1-32 0,-1 2 0 16,-2 0 0-16,2 3 0 0,-3-1-144 0,-1 3-48 15,-3 2 0-15,0 0 0 0,1 3-240 0,-1 1-48 0,0 3-16 0,0 0 0 16,1-1-128-16,4 3-16 16,-1-4-128-16,3 4 192 0,4-3-192 0,3 1 0 15,2-2 0-15,4 0 0 0,3-2 0 0,3-1 0 16,3-1 0-16,5-1-160 0,3-1 160 0,4-1-192 15,2-3 192-15,1-2-192 0,5-2 192 0,-1-2-208 16,1-3 80-16,2-1 128 0,0-3-176 0,0 1 176 16,3-5-128-16,-1 0 128 0,1 0 0 0,0-1 0 0,-3-4 0 0,-2 2-128 15,-2-1 128-15,-2-1 0 0,-4-2 0 16,-2 1 0-16,-1-3 144 0,-5 0-144 0,-3-1 192 16,-3 0-192-16,-3 0 352 0,-2-3-32 0,-3-1-16 0,-2 0 0 15,-2 1 64-15,-3-2 16 0,-1 0 0 0,-2 1 0 16,-1 1-208-16,0 1-48 0,1 3 0 0,-1-1 0 15,1 2-128-15,-1 2 0 0,0 2 0 0,2 1 0 16,1 2-160-16,-1 3-112 0,2 0-32 0,-1 3 0 16,2 2-176-16,-1 0-32 15,2 0-16-15,-2 0 0 0,2 2-368 0,8-2-80 0,-9 3-16 0,0 1 0 16,0-1-2272-16,9-3-448 0,-8 5-80 0</inkml:trace>
  <inkml:trace contextRef="#ctx0" brushRef="#br2" timeOffset="-207242.72">24151 12148 28959 0,'0'0'1280'0,"0"0"272"0,-1-7-1232 16,1 7-320-16,-3-10 0 0,3 10 0 0,0 0 816 0,0 0 96 15,0 0 32-15,0 0 0 0,-7-1-48 0,7 1-16 16,-8 7 0-16,0 4 0 0,0 1-160 0,-3 4-16 0,1 3-16 0,-1 2 0 16,0 1 112-16,-1 1 32 0,-2 1 0 0,0 0 0 15,-3 1-288-15,1 3-48 0,-1-1-16 0,0 3 0 16,-4-1-256-16,1 5-48 0,-1 0-16 0,-2 3 0 16,-1 1-32-16,0 1-128 0,1-2 192 0,2 1-64 15,1 0-128-15,1-4 0 0,2-1 0 0,1-1 0 16,1-4-256-16,3 1 0 0,3-6 16 0,-1 0 0 15,2-2-800 1,7-4-176-16,-1-3-16 0,2-3-16 0,0-11-2032 0,0 0-416 0</inkml:trace>
  <inkml:trace contextRef="#ctx0" brushRef="#br2" timeOffset="-206755.64">24577 11939 10127 0,'0'0'448'0,"0"0"96"0,0 0-544 0,0 0 0 16,0 0 0-16,0 0 0 0,-6-1 1856 0,6 1 256 0,0 0 48 0,0 0 16 15,-7-5-832-15,7 5-176 0,0 0-16 0,0 0-16 16,0 0 224-16,0 0 48 0,0-8 16 0,0 8 0 15,2-8-144-15,-2 8-48 0,0 0 0 0,0 0 0 16,0 0-208-16,0 0-64 0,0 0 0 0,0 0 0 16,0 0-64-16,0 0 0 0,0 12-16 0,-1 1 0 15,-1 0-384-15,-1 2-80 0,1 0-16 0,0 2 0 16,0-4-272-16,-2 6-128 0,1-2 0 0,-1 1 128 0,-2 0-128 16,1-1 0-16,-1-1 0 0,2 1 0 0,-1-2-192 0,-1-2-80 15,0-2-16-15,-1-1 0 16,-1-4-528-16,2 0-96 0,6-6-32 0,-8 4 0 15,1 0-544-15,7-4-112 0,-8 2-32 0,8-2 0 16,-5 0-1504-16,5 0-288 0,-7-2-64 0</inkml:trace>
  <inkml:trace contextRef="#ctx0" brushRef="#br2" timeOffset="-206408.78">24648 11845 7359 0,'0'0'656'0,"0"0"-528"15,-7 0-128-15,7 0 0 0,0 0 5952 0,0 0 1152 0,0 0 224 0,-6 5 48 16,6-5-5840-16,0 0-1152 0,-1 10-256 0,1-10-128 15,1 9 240-15,2 2-48 0,0 0-16 0,2 1 0 16,-1 1 192-16,1 0 32 0,0 2 16 0,2 0 0 16,-2-2 0-16,1 3 0 0,-1 2 0 0,1-3 0 15,-1-2-288-15,-1 4-128 0,0 0 0 0,2 0 128 16,-3 1-128-16,0-2 0 0,-1 2 0 0,1-1 0 16,-1-2-384-16,-1 0-64 0,0-1-16 15,-1-2 0-15,0-1-736 0,0 0-144 0,0-1-16 0,0-10-8576 16,0 0-1712-16</inkml:trace>
  <inkml:trace contextRef="#ctx0" brushRef="#br2" timeOffset="-206232.37">24598 12093 12895 0,'0'0'1152'0,"0"0"-928"16,12-4-224-16,-1 0 0 0,1 0 4176 0,0 0 800 15,0 1 144-15,2 0 48 0,-2 0-4112 0,2 1-816 16,1-1-240-16,-2 1 0 0,-2 1 0 0,-2 1 0 16,-9 0 0-16,9-4-9280 15,-9 4-1936-15</inkml:trace>
  <inkml:trace contextRef="#ctx0" brushRef="#br2" timeOffset="-204975.08">12783 14320 8287 0,'0'0'736'0,"0"0"-592"0,0 0-144 0,-6 4 0 16,6-4 4096-16,0 0 800 15,-8 2 160-15,8-2 16 0,0 0-3120 0,0 0-624 16,0 0-128-16,0 0-32 0,0 0-256 0,0 0-48 16,0 0-16-16,13 2 0 0,0 0-368 0,2-2-80 15,-1-2-16-15,2 2 0 0,1-3-176 0,0 2-32 16,1-3-16-16,1 1 0 0,3 0-160 0,0 0 128 15,0 0-128-15,-1-1 128 0,1 0-128 0,-1 1 0 0,-2-3-192 0,-1 3 192 32,0-1-544-32,-1 2 16 0,-1 1 0 0,0-1 0 15,-3 2-560-15,0 2-96 0,-2-1-32 0,0 0-8064 0,-11-1-1632 0</inkml:trace>
  <inkml:trace contextRef="#ctx0" brushRef="#br2" timeOffset="-204458.85">12795 14580 37311 0,'0'0'1664'0,"0"0"320"0,0 0-1584 0,0 0-400 0,0 0 0 0,0 0 0 16,0 0 128-16,0 0-128 0,13 4 128 0,0-4-128 0,-1-2 0 0,2 1-320 15,1 0 48-15,3-1 16 0,-1-2 256 0,2 2 0 16,2-1-128-16,-1 0 128 0,1 1 0 0,-1 1 0 15,1 1 0-15,-1-1 0 0,-1 1 0 0,-1 0 0 16,0 0 0-16,-2 1 0 0,2 0 0 0,-2 1-192 16,-2 1 16-16,2-2 0 15,1 0-736-15,-2 0-160 0,1-1-16 0,3 0-8944 16,2 0-1776-16</inkml:trace>
  <inkml:trace contextRef="#ctx0" brushRef="#br2" timeOffset="-202690.17">14837 14057 38015 0,'-2'-12'1680'0,"2"12"352"0,-3-9-1632 0,0 3-400 0,-3-2 0 0,6 8 0 16,-6-3 752-16,0-3 64 0,1 2 16 0,-1 2 0 15,-2-1-656-15,1 1-176 0,0 0 0 0,-1 0 0 16,-1 2 0-16,0 2 0 0,-1 0 0 0,-1 1 0 0,-4 1 0 0,0 2 0 16,-1 0 0-16,0 4 0 0,-2 2 0 0,-1 2 0 15,0 4 0-15,-1 1-128 0,-2 3 128 0,0 1 0 16,0 7 128-16,-1 0-128 0,0 4 144 0,0 1-144 16,1 5 192-16,1 1-192 0,1 2 0 0,1 0 0 15,5-2 0-15,1-2 0 0,4-2 0 0,4-1 0 16,4-2 0-16,2 0 0 0,2 0 0 0,5-4 0 15,3 1 0-15,5-4-144 0,5-1 144 0,2-3 0 16,4-3 0-16,1-8 0 0,3-2 0 0,2-4 0 16,1-3 0-16,2-3 128 0,2-4-128 0,-1-3 0 15,-1-4 0-15,1-1 0 0,-2-3 0 0,2-3 176 0,-2-2-48 0,-2-3 0 16,-1 0 112-16,-2-2 16 0,-3 0 0 0,-1 0 0 16,-6-1-32-16,1-3 0 0,-5-1 0 0,-2-3 0 15,-3-1 16-15,-4-3 0 16,-2-2 0-16,-3-2 0 0,-3 0 80 0,-3 3 32 0,0 0 0 0,-4 3 0 15,-2 1-32-15,-1 2 0 0,-2 2 0 0,-2 2 0 16,-1 2-64-16,0 3 0 16,0 4-16-16,-1 3 0 0,-1 2-240 0,0 6 144 0,-3 0-144 0,2 5 128 31,-1 2-672-31,1 1-144 0,1 0-16 0,2 2-16 16,1 4-1680-16,1 1-336 0,2 1-64 0,1-2-14480 0</inkml:trace>
  <inkml:trace contextRef="#ctx0" brushRef="#br2" timeOffset="-202138.53">15676 14416 29487 0,'0'0'1296'0,"-8"-2"288"0,-2 0-1264 0,2 0-320 15,8 2 0-15,0 0 0 0,-8-1 2944 0,8 1 544 0,0 0 96 0,0 0 32 16,0 0-2976-16,0 0-640 15,0 0 0-15,0 0-144 16,0 0-224-16,0 0-32 0,-7 4-16 0,7-4 0 0,-7 5 112 0,0 2 32 16,-1 3 0-16,0-2 0 0,0 3 144 0,1-1 128 0,0 0-192 0,0 0 192 15,2 0 0-15,0-2 0 0,5-8 0 0,-3 9 0 16,-1-3 224-16,4-6 0 0,0 0 0 0,0 0 0 16,7 5 48-16,2-2 16 0,3 0 0 0,0-3 0 15,2-3-288-15,1 0 160 0,0-1-160 0,1-3 128 16,1 1-128-16,-4-3 0 0,0 1 0 0,-1 0 0 0,-2 1 0 15,-1-1 0-15,-1 1-144 0,-1 2 144 16,-7 5 0-16,0 0 0 0,0 0 0 0,3-7 0 0,-3 7 144 16,-3-7-16-16,-1 1 0 0,-2 3 0 0,-1 1-128 0,0 1 160 15,0 1-160-15,-2 1 160 0,1 1-160 0,0 0 0 16,0-2 0-16,8 0 128 0,-8 3-128 0,1 1 0 16,7-4 0-16,-8 5 0 0,1 0-320 0,1 0 64 15,6-5 16-15,0 0 0 16,-5 10-400-16,2-1-96 0,-1-1-16 0,3 0 0 15,1-8-832-15,0 11-160 0,3 0-48 0,1 0-8544 16,-2-1-1712-16</inkml:trace>
  <inkml:trace contextRef="#ctx0" brushRef="#br2" timeOffset="-201705.86">16701 14120 46367 0,'0'0'2048'0,"-9"-3"432"0,-1 0-1984 0,2 2-496 0,8 1 0 0,0 0 0 15,0 0 336-15,0 0-16 0,0 0-16 0,0 9 0 0,0-9-512 0,3 13-112 16,0-2 0-16,2 3-16 0,-1 3 160 0,0 1 48 16,-1-1 0-16,0 7 0 0,-3 0 128 0,-2 5 0 15,0 0 0-15,-1 5-128 0,-3 3 128 0,-2 1 0 16,-1 0 160-16,-1 2-160 0,-3 3 192 0,0-3-64 15,0-1-128-15,-1-2 192 0,-1 1-192 0,3-5 0 16,2 0 0-16,2-3 0 0,1-3 0 0,3-4 0 16,1-2 0-16,3-4 0 15,2-2-848-15,2-4-224 0,3-1-32 0,2-7-16 16,-1-1-2272-16,5-3-464 0</inkml:trace>
  <inkml:trace contextRef="#ctx0" brushRef="#br2" timeOffset="-200838.93">17630 14463 4607 0,'0'0'192'0,"0"0"64"0,0 0-256 0,0 0 0 16,0 0 0-16,0 0 0 0,-2-7 5248 0,2 7 1024 0,0 0 192 0,0 0 32 16,-6-6-4640-16,6 6-944 15,0 0-176-15,-9 1-32 0,0 3-304 0,1 0-48 16,1 1-16-16,-1 0 0 0,-1 5-80 0,-2-4-32 16,0 4 0-16,1 0 0 0,-1-4-224 0,3 4 144 0,1 0-144 0,2-2 128 15,5-8 48-15,-4 6 0 0,1 1 0 0,3-7 0 16,0 0 208-16,0 0 64 0,8 7 0 0,2-3 0 15,-2-1-192-15,4 0-16 0,-1-6-16 0,1 3 0 16,0-3-64-16,0 0-16 0,-1 2 0 0,1 1 0 16,0-5-144-16,-1 0 192 0,0 0-192 0,-2 0 192 0,1 0-192 15,-2 0 160-15,-2-1-160 0,-6 6 160 16,5-8 224-16,-5 8 64 0,4-7 0 0,-4 7 0 0,3-9-32 16,-3 9 0-16,0 0 0 0,0 0 0 0,0 0-208 0,0 0-32 15,-3-5-16-15,3 5 0 0,0 0-160 0,0 0-176 16,0 0 48-16,0 0 0 0,-8 1-176 0,0 1-16 15,1 1-16-15,0 2 0 0,-1-2 176 0,0 2 160 16,0 0-208-16,1 2 80 0,0 0 128 0,0 0 0 16,0-1 0-16,2 1 0 0,-1-1 0 0,2-1 192 15,4-5-32-15,0 0-16 0,0 0-144 0,0 0 0 16,0 0 0-16,0 0 0 0,0 0 160 0,0 0 0 16,0 0 0-16,0 0 0 0,0 0 48 0,0 0 16 15,6-5 0-15,-6 5 0 0,7-6-224 0,-7 6 0 16,6-8 128-16,-6 8-128 0,0 0 0 0,6-7 0 15,-6 7 0-15,0 0 0 0,0 0 0 0,0 0 0 0,2-6-128 0,-2 6 128 32,0 0-720-32,0 0-48 0,0 0 0 0,0 0 0 15,5-7-2848-15,-5 7-576 0,0 0-112 0,11-6-32 0</inkml:trace>
  <inkml:trace contextRef="#ctx0" brushRef="#br2" timeOffset="-200304.75">18400 14196 44751 0,'-6'-15'1984'0,"3"8"400"0,-2-1-1904 0,-1 1-480 15,0-1 0-15,2 3 0 0,4 5 368 0,0 0-32 16,0 0 0-16,0 0 0 16,-11 1-880-16,1 4-176 0,-1 1-48 0,-2 5 0 15,-1 1 192-15,0 6 48 0,-3 2 0 0,-3 3 0 0,0 3 336 0,-2 3 64 16,-2 2 128-16,0 1-208 0,0 2 400 0,1-1 64 16,2-2 32-16,2 1 0 0,1 1 160 0,3-4 48 15,3-1 0-15,3-1 0 0,3-4-208 0,5 2-32 16,4-1-16-16,5-1 0 0,2-2-240 0,3 1-208 0,5-2 32 0,3-1 16 31,4-3-256-31,4-2-48 0,2 0-16 0,2-3 0 16,-1-3-224-16,3-3-64 0,1-5 0 0,0-4 0 0,-1-1 336 0,1-3 64 15,-2-1 16-15,-2-3 0 0,-4-3 352 0,0-1 192 16,-2-4-32-16,-4 2 0 0,-1-3 496 0,-2 0 112 0,-4-3 0 0,-2-1 16 16,-2 0-160-16,-1-1-48 0,-3-3 0 0,-3 0 0 15,-2-3-160-15,-2-1-32 0,-1 0-16 0,-3-2 0 16,0 1-160-16,-3 1-16 0,-2 3-16 0,-1 4 0 15,-2 3 0-15,0 2 0 0,-3 3 0 0,-1 3 0 16,-1 2 32-16,0 3 16 0,-2 2 0 0,2 1 0 16,-3 2-80-16,-1 1-16 0,-4 2 0 0,3 0 0 15,-2 1-128-15,0 1 0 0,0 0 0 0,1 1 0 16,2 1-656-16,1 0-16 0,3 2 0 0,1 0 0 16,3 0-1968-16,3 2-400 0,2 0-80 0,8-6-13728 15</inkml:trace>
  <inkml:trace contextRef="#ctx0" brushRef="#br2" timeOffset="-199865.72">19408 14490 36975 0,'-12'-1'1632'0,"4"0"352"15,-2-3-1600-15,0 2-384 0,-1 0 0 0,3 1 0 16,0 1 320-16,8 0-32 0,0 0 0 0,0 0 0 16,0 0-1152-16,0 0-224 0,0 0-64 0,0 0 0 0,0 0 784 0,0 0 160 15,0 8 16-15,2 0 16 0,-2-8 176 0,4 10 128 16,1-4-128-16,-5-6 176 0,4 10 16 0,-4-10 0 15,5 10 0-15,-1-2 0 0,-4-8-192 0,5 6 0 16,-5-6 0-16,0 0 0 16,0 0-2448-16,0 0-368 0,0 0-80 0</inkml:trace>
  <inkml:trace contextRef="#ctx0" brushRef="#br2" timeOffset="-199288.44">20282 14222 28959 0,'5'-11'1280'0,"-5"11"272"0,4-10-1232 16,0 0-320-16,1 2 0 0,-5 8 0 0,0 0 832 0,0 0 128 0,0 0 0 0,0 0 16 15,0 0-176-15,0 0-32 0,-8-3-16 0,-1 1 0 16,-3 4-176-16,-2 2-16 0,-5 5-16 0,-1 1 0 16,-1 2-304-16,-1 3-64 0,-2 2-16 0,-1 0 0 15,-2 1-160-15,1 4 0 0,0-1 0 0,2 4 0 0,0 1 0 0,4-1 160 16,1-1-160-16,1 0 160 0,2 0-160 15,1 0 0-15,4 1 144 0,1 1-144 0,3 0 0 0,5-2 0 16,2 0 0-16,5 0 0 0,2-2 0 0,4 0-320 16,3-4 64-16,3-2 16 15,4-1-176-15,5-3-32 0,4-1-16 0,4-1 0 16,0-7-32-16,3-1 0 0,-2-6 0 0,2-1 0 0,3-3 496 0,-3-1 0 16,-1-3 0-16,0-2 0 0,-4 0 432 0,0-3 176 15,-4-1 32-15,-2-2 16 0,-2-1 192 0,-3 1 48 16,-1-2 0-16,-3 0 0 0,-2-4-192 0,-1 2-16 15,-2-3-16-15,-4-2 0 0,-2 0-240 0,-3 2-48 16,-3-2-16-16,-3 2 0 0,-5 4-368 0,-3 1 0 16,-3 2 0-16,-4 2 0 0,-2 4 0 0,-3 2 0 15,-2 4-160-15,0 1 160 0,-1 0-272 0,-2 3 48 16,1 1 16-16,-2 0 0 16,2 1-368-16,0 0-80 0,2-2-16 0,2 2 0 15,2 1-1776-15,4-2-368 0,2 1-64 0,4 1 0 0</inkml:trace>
  <inkml:trace contextRef="#ctx0" brushRef="#br2" timeOffset="-198886.68">21145 14384 22111 0,'0'0'1968'0,"0"0"-1584"16,0 0-384-16,12 0 0 0,2 0 3904 0,1-1 688 15,4 0 144-15,4-1 16 0,4 0-3536 0,4-2-720 0,4 2-144 0,3-4-32 16,2 0-320-16,2 0 0 16,1 0 0-16,0-1 0 0,-1 0 0 0,1 1-288 0,-4 1 48 0,-1-1 16 15,-2 0-64-15,-3 0-16 16,-5 3 0-16,-2 1 0 15,-5-1-704-15,-1 3-144 0,-4 0-16 0,1-3-9536 0,-4 2-1904 0</inkml:trace>
  <inkml:trace contextRef="#ctx0" brushRef="#br2" timeOffset="-198609.98">21222 14644 26719 0,'0'0'2368'0,"0"0"-1888"16,0 0-480-16,10 0 0 0,1-3 3008 0,2 3 512 15,0 3 112-15,5-3 16 0,0 0-3088 0,4 0-560 16,1 0-224-16,1 0 16 0,4 1-48 0,2 0 0 15,1 1 0-15,2-2 0 16,1 0-272-16,-2 1-64 0,1-1-16 0,-1 0 0 16,-1 0-2048-16,0 0-416 0,13-1-64 0,-7-2-32 0</inkml:trace>
  <inkml:trace contextRef="#ctx0" brushRef="#br2" timeOffset="-198170.36">22832 14212 38239 0,'6'-11'1696'0,"-2"2"352"0,-1 0-1648 0,1 0-400 0,-1-2 0 0,0 2 0 16,0 2 656-16,-3 7 48 0,0-7 16 0,0 7 0 15,0 0-992-15,-9-1-208 0,-3 1-32 0,-2 3-16 16,-4 2 272-16,-2 6 48 0,-4 0 16 0,-1 1 0 0,-1 5 592 0,0 0 128 15,0 1 32-15,0 2 0 0,1 3 432 0,2 1 96 16,1 1 0-16,2 2 16 0,-1 1-336 0,1 1-80 16,3 0-16-16,3-2 0 0,2-1-672 0,4 0 0 15,3 0 0-15,4-3-176 16,2-1-304-16,6-1-64 0,0 3-16 0,6-8 0 16,2 0-176-16,3 1-32 0,1-5-16 0,4-2 0 0,4-1 368 0,4-5 80 15,2 0 16-15,1-4 0 0,1-2 320 0,0-3-176 16,0-1 176-16,-1-6-128 0,-1 1 496 0,0-2 96 15,-1-4 32-15,-4 0 0 0,-2-2-32 0,-1-2 0 16,-3-2 0-16,0-1 0 0,-2-5 96 0,-1-1 16 16,-4-3 0-16,0 1 0 0,-4-3-176 0,-4 3-16 15,-4-2-16-15,-3 5 0 0,-2 0-160 0,-2 3-16 16,-5 2-16-16,-4 1 0 0,-3 5-176 0,-3 1-144 16,-3 1 144-16,-6 4-208 15,-3 0-1088-15,-3 2-224 0,-4 1-32 0,0-1-11488 16,-3 1-2288-16</inkml:trace>
  <inkml:trace contextRef="#ctx0" brushRef="#br2" timeOffset="-111810.45">12210 8569 28847 0,'0'0'2560'0,"10"1"-2048"0,1-2-512 16,-1-1 0-16,1-3 0 16,2-2 0-16,2-2 0 0,2-2 128 0,2 0-128 0,3-4 0 0,0-2 0 15,3-1 192-15,1 1-64 0,1-4 0 0,5 1-128 16,1-1 416-16,1-1-32 0,0 4 0 0,2 1 0 15,-1-1-80-15,-2 4-32 0,-1 5 0 0,-4 2 0 16,1 2-144-16,-3 1-128 0,0 1 144 0,-2 3-144 16,-2 0 0-16,4 0 0 0,0-3 0 0,0 3 0 0,-1 3 0 0,1-6 0 15,2 2 0-15,-1 0 0 0,0 1 0 0,2-2 0 16,0 2 0-16,-2 0 0 0,-1 2 0 0,-2 3 0 16,1-3 0-16,-2 3 0 0,-1-1 0 0,-2 4 0 15,0 2 0-15,-2 2 0 0,-2-2 0 0,1 3 128 16,0 5-128-16,2 1 0 0,-4-3 0 0,-1 3 0 15,1-1 0-15,0 0 0 0,1 3 0 0,-3-3 0 16,0-1 0-16,-1-3 0 0,0-1 0 0,3-1 0 16,-1-1 128-16,0-1-128 0,-2-1 0 0,1 0 0 15,1 0 128-15,-2-1-128 0,1 5 0 0,-2-2 144 16,-1-6-144-16,0 2 128 0,-3-1-128 0,-7-6 128 16,7 9-128-16,-1-2 128 0,-6-7 48 0,0 0 0 0,6 8 0 0,-6-8 0 15,0 0-48-15,5 8 0 0,-5-8 0 16,0 0 0-16,7 5 64 0,-7-5 16 0,0 0 0 0,0 0 0 15,8 4 16-15,-8-4 0 0,0 0 0 0,8 0 0 16,-8 0-224-16,8-1 176 0,-8 1-176 0,6-8 160 16,-2 2-160-16,-1-2 0 0,0-1 144 0,1 0-144 15,-4-1 128-15,0-1-128 0,0 3 160 0,-2-5-160 16,1 5 128-16,-1-6-128 0,-1 1 0 0,-1-2 144 16,-1-1-16-16,1 0 0 0,-1-1 0 0,2 0 0 15,-1 1-128-15,1 1 0 0,1-1 0 0,-1 3 0 16,3 1 0-16,0 0 192 0,0 0-192 0,3 2 192 15,1-2-192-15,0 5 192 0,1 1-192 0,1 2 192 16,1 1-192-16,-7 3 0 0,9-2 0 0,-9 2 0 16,10 3 0-16,-10-3 0 0,8 6 0 0,-2 1 0 15,-3 2-144-15,0 0 144 0,0 2 0 0,-2-2 0 0,-2 2 0 0,1 1-128 16,-1-2 128-16,1 3 0 0,-2 0 0 0,2 1 0 16,0-1-128-16,0 0 128 0,0 1 0 0,3 0 0 15,-3-3 0-15,3 1 0 0,-1-1 0 0,1-1 0 16,0-1 0-16,-2 1 0 0,2 0 0 0,0-1 0 15,-1-2 0-15,1 3 0 0,-1 0 0 0,0 0 0 16,-2-10 0-16,3 8 0 0,-3-8 0 0,3 10 0 16,-3-10 0-16,2 8 0 0,-2-8 0 0,0 0 0 15,0 0 0-15,0 0 0 0,0 0 0 0,0 0 0 16,0 0 0-16,0 0 0 0,0 0 0 0,0 0 128 16,0 0-128-16,0 0 0 0,0 0 304 0,0 0-48 15,0 0 0-15,0 0 0 0,0 0 80 0,0 0 16 16,0 0 0-16,0 0 0 0,-4 8-96 0,4-8-32 0,-8 7 0 0,0-2 0 15,1 2-48-15,-2-4-16 0,-2 1 0 0,-3 1 0 16,-2 1 48-16,0-1 16 0,0 0 0 0,-1 0 0 16,-3-2-96-16,0 2-128 0,-3-2 176 0,1 2-176 15,-1 1 176-15,1-1-176 0,2-3 160 0,2 2-160 32,-1-3-848-32,4 0-272 0,0-2-48 0,4 0-16 0</inkml:trace>
  <inkml:trace contextRef="#ctx0" brushRef="#br0" timeOffset="186663.87">13461 11232 26655 0,'0'0'1184'0,"0"0"240"0,0 0-1136 0,0 0-288 0,0 8 0 0,0-8 0 16,6 7 400-16,5-2 32 0,4-2 0 0,3-1 0 15,5 2-304-15,5-4-128 0,2 0 128 0,4 0-128 16,5-4 128-16,1 2-128 0,1-1 0 0,1 1 128 16,2-5-128-16,2 1 0 0,3 1 0 0,2 2 0 15,2 0 0-15,1 0 128 0,1-1-128 0,-3 2 128 16,-4-2 208-16,3 0 48 0,3-3 0 0,3 3 0 15,3 1 224-15,3-1 48 0,1-1 16 0,-2-1 0 16,-2-3-80-16,5 1-16 0,3-1 0 0,4 1 0 16,3 0-272-16,-1 0-64 0,-2 0-16 0,0 2 0 15,3 1-96-15,2-1-128 0,5 0 176 0,0 3-176 16,-2-1 256-16,0 2-64 0,2-3-16 0,4 2 0 0,0 1-176 16,-1 2 0-16,-6 2 144 0,1 1-144 15,-2-3 0-15,4 0 0 0,1 0 0 0,-4 0 0 0,-4 3 0 0,1 1 0 16,2-3 0-16,0 1 0 0,2-2 0 0,-3 1 0 15,-1 2 0-15,-1-2 0 0,1-2 144 0,1 1-144 16,2 0 192-16,-1 0-192 0,0 0 416 0,-1 1-32 16,1 0 0-16,1 2 0 0,2-1-96 0,-1 0-32 15,-2 1 0-15,0 0 0 0,1 2-128 0,-1-1-128 16,0 0 144-16,-2 2-144 0,-6-2 0 0,0 1 128 16,-2-1-128-16,0 0 0 0,1 1 0 0,-3 0 0 15,-2 0 0-15,-2-2 0 0,-5 0 0 0,-1 0-240 16,3-2 80-16,0 0 16 0,1 3-16 0,-2-4 0 0,-2 1 0 0,-4-1 0 15,-2 0 160-15,1 0 0 0,-2 0-144 0,0 0 144 16,-1 1 0-16,1-1-144 0,-1 0 144 0,-2 0 0 16,-4 0-384-16,-1 0 48 0,-19 1 0 0,1-1-16304 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20:00:08.1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14963 18043 11055 0,'0'0'976'0,"0"0"-784"0,-9-2-192 0,0 2 0 15,1-1 2704-15,0 0 496 0,-1-3 112 0,2 1 16 16,3-1-2304-16,2-3-448 0,-1-4-80 0,2 1-32 16,2-6 32-16,0 3 0 0,1-3 0 0,0 1 0 15,0 0-256-15,-2 2-48 0,0-1-16 0,-2 1 0 16,0 1-176-16,-2 1 0 0,-1 0 0 0,-2 2 0 15,-1-1 448-15,-1 0 64 0,-1 1 16 0,-1 0 0 16,-2-1 160-16,-1 2 16 0,0 0 16 0,-1 2 0 16,0-4-144-16,0 0-16 0,1 2-16 0,0 0 0 15,-1 1-32-15,1-3-16 0,-2 0 0 0,2 2 0 16,0 2 48-16,0-1 16 0,-1-1 0 0,0 4 0 16,1-1-304-16,0 4-64 0,-3 1-16 0,0 1 0 0,-1 4-176 15,-1 2 0-15,-1-1 0 0,0 4 0 0,-1-3 0 0,-1 4-176 16,-1 2 176-16,0 1-128 0,0 1 128 15,-2 3-192-15,-1 4 192 0,-1 1-192 0,-3 5 192 0,1 3 0 16,-1 6-144-16,3 3 144 0,1 6 0 0,2-3 0 16,2-3 0-16,2-1 0 0,3 0 0 0,3-6 0 15,2-4 0-15,5-3 0 0,1 0 256 0,2 1-48 16,2-1 0-16,2 3 0 0,2 2-208 0,2 6 128 16,5 3-128-16,1 4 0 0,-1 2 0 0,2-2 0 15,2-5 0-15,2-3 0 0,-1-6 0 0,3-4 0 16,1-5-176-16,1-2 176 0,0-3-192 0,3-2 192 15,3-2-192-15,2-2 192 0,3-1 0 0,4-1 0 0,3-5 144 0,3 1-16 16,5-4 176-16,0-7 32 0,3-5 16 16,1-2 0-16,-1 0-160 0,1-3-16 0,2-1-16 0,0-2 0 15,0 0-160-15,-3 0 160 0,-2-3-160 0,-4-1 160 16,-6-5-160-16,-1-1 0 0,-2-1 144 0,-4-2-144 16,-6-2 128-16,-1 1-128 0,-1 3 160 0,-3-1-160 15,-2 0 208-15,-3 3-48 0,-3 1-16 0,-2-1 0 16,-3 0 176-16,-3-3 16 0,-5-4 16 0,-2-1 0 15,-5-5 224-15,-4-2 32 0,-1 0 16 0,0 1 0 16,1 3-176-16,-3 7-48 0,-4 3 0 0,-1 6 0 16,1 5-240-16,-1 0-160 0,-3-1 192 0,1 3-192 15,-4 2 0-15,1 2 0 0,-3 2 0 0,0 3 0 16,0 2-288-16,-1 3-160 0,-1 3-48 0,1 6 0 16,0 1-2560-16,-1 6-512 0</inkml:trace>
  <inkml:trace contextRef="#ctx0" brushRef="#br0" timeOffset="91514.2">26733 12937 42047 0,'-32'-13'1856'0,"13"8"384"0,-2 1-1792 0,3 0-448 16,2-1 0-16,4-1 0 0,5 0 0 0,1 2 0 15,4-2 0-15,2 6-160 0,0 0 32 0,0 0 0 16,0 0 0-16,0 0 0 0,10 0 128 0,5 3-128 15,0-2 128-15,3 1-128 0,3 0 256 0,1 3 48 16,3-2 16-16,3 0 0 0,0 0-48 0,2 1 0 16,-1 0 0-16,0-1 0 0,-1-1-144 0,2-1 192 15,2-2-192-15,1 0 192 0,4-2-32 0,3 1 0 16,6-1 0-16,4 2 0 0,3-1-160 0,0 1 0 16,0 0 0-16,-4 1 0 15,-5 1-448-15,0 2-128 0,-5 1-32 0,-2-2-11824 0,-1 0-2368 0</inkml:trace>
  <inkml:trace contextRef="#ctx0" brushRef="#br0" timeOffset="91948.28">28215 12936 37311 0,'-1'-14'1664'0,"3"7"320"0,2 2-1584 0,5 4-400 16,4-1 0-16,8 5 0 0,7-2 448 0,4 1 16 15,7-1 0-15,4 2 0 0,2 0-80 0,-1 0-32 0,2-3 0 0,2 0 0 16,1 0-352-16,8-1 0 0,4 1 0 0,3 2 0 15,0 2 0-15,-3 3-208 0,-1 1 48 0,-4-2 16 32,-7 1-880-32,1-3-192 0,-2-3-16 0,0 1-9776 0,-1 0-1968 0</inkml:trace>
  <inkml:trace contextRef="#ctx0" brushRef="#br0" timeOffset="92414.23">30111 12995 37775 0,'0'0'3360'0,"0"0"-2688"0,0 0-544 0,14-4-128 16,4 0 1040-16,6 1 176 0,4 2 48 0,6-2 0 16,4 1-1264-16,8 0-320 0,6 2-16 0,7 0-16 15,2 0 32-15,0 2 0 0,-1 0 0 0,-1-2 0 32,-5-1-96-32,0 0-16 0,-2-1 0 0,0 2 0 0,0-2 432 0,-2 2-160 0,-4 2 160 0,-3 5 0 15,-2-4-384-15,-3 1 48 0,-4-1 0 0,-4 3 0 31,-3-4-2160-31,-2 1-448 0</inkml:trace>
  <inkml:trace contextRef="#ctx0" brushRef="#br0" timeOffset="92780.88">31858 13061 28559 0,'2'-9'2544'0,"3"1"-2032"0,3 2-512 0,7-1 0 16,3 2 3568-16,11-1 608 0,8-1 128 0,12 2 32 15,7-2-3504-15,5 3-688 0,2 2-144 0,-1-1 0 16,-2 1 0-16,4-2-224 0,1 1 80 0,4-1 16 16,4 3-192-16,0 2-16 0,-1 0-16 0,-4 2 0 31,-7 0-1344-31,-26-2-272 0,6 2-48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20:02:04.9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26767 1776 2751 0,'0'0'256'0,"5"-8"-256"0,1 1 0 0,-2-4 0 16,-1 2 3472-16,1 0 656 0,1 1 128 0,-2-1 32 15,-3 1-2848-15,1-1-560 0,0 3-112 0,2-1-32 16,-3 7-544-16,4-9-192 0,-2-3 144 0,0 3-144 16,0-1 0-16,2-1 128 0,0-2-128 0,0 1 0 15,1 1 144-15,-2-4-144 0,-1 1 160 0,0 1-160 16,-2 0 304-16,-3 1-48 0,-3 0 0 0,0 2 0 16,0-2 320-16,-1 3 64 0,0 0 16 0,-3 0 0 15,-1 1 96-15,-1-2 16 0,1-5 0 0,1 4 0 0,-2 0-208 0,-1 2-48 16,0 0 0-16,-1 1 0 0,0 0-80 0,-3 3-32 15,0 1 0-15,-2 1 0 0,1-2-160 0,1 5-48 16,0 5 0-16,-1-2 0 0,-2 1-192 0,1-1 0 16,-1 3 0-16,-1 1 0 0,-3-2 0 0,0 0 0 15,1 0 0-15,1 1 0 0,-2 0 0 0,-2-1 0 16,-3 0 0-16,-1 3 0 0,-2 4 0 0,1-3 0 16,-1 3 0-16,2 4 0 0,0-2 0 0,0 4 176 15,0 0-176-15,3 5 160 0,1 1 32 0,0 2 16 16,1 0 0-16,0 4 0 0,2 2-16 0,-1-1 0 15,2-2 0-15,1-2 0 0,0 0-192 0,1 2 128 16,-3-3-128-16,1 2 0 0,3-2 128 0,0 4-128 16,1 0 0-16,3 0 144 0,1-3-144 0,3 2 0 0,2-3 0 15,1 1 0-15,3-1 0 0,2-1 0 0,0 0 0 0,2-4 0 16,1-2 0-16,4-1 128 0,1 3-128 0,4-2 128 16,3 0 64-16,2 1 0 0,3-1 0 0,2 2 0 15,3 0-192-15,1 0 0 0,1 0 0 0,2-2 0 16,2-3 128-16,2-2-128 0,2-1 128 0,0 0-128 15,2 0 0-15,4-2 128 0,1-2-128 0,2-3 0 16,-1 1 128-16,6-5-128 0,3 0 0 0,-1 0 128 16,-2 1-128-16,-2-2 0 0,1 1 0 0,-1-2 128 15,-1-2-128-15,1 0 0 0,-1-4 0 0,0 1 0 16,0-1 0-16,0-2 0 0,0-1 0 0,-1 0 0 16,-1-2 0-16,-2 1 128 0,-3-2-128 0,1-2 0 15,-2-2 0-15,0-1 0 0,-1-1 128 0,0-2-128 0,1 1 0 16,-1-3 128-16,-3 1-128 0,-1-5 128 0,-2-2-128 0,-4 0 192 15,-1-2-192-15,-5-2 192 0,-3-4-192 0,-1-1 128 16,-3 0-128-16,-4 0 128 0,-3 1 0 0,-3-1 0 16,-2 2 0-16,-3 0 0 0,-5 1 160 0,-2-1 32 15,-3 1 0-15,0-3 0 0,-3 1 0 0,-3 0 0 16,-2 3 0-16,-3 0 0 0,-2 2-96 0,-1 1-16 16,1 0 0-16,-2 2 0 0,-1 1-64 0,-2 3-16 15,-1 7 0-15,2 1 0 0,2 3-128 0,2-1 0 16,-1 4 0-16,-2 1 128 0,-2 2-128 0,-1 3 0 15,1-1 0-15,-2 5 0 0,0 2-320 0,0 4-32 16,0 3-16-16,5 4 0 16,5 2-1680-16,3 0-320 0,2 0-80 0</inkml:trace>
  <inkml:trace contextRef="#ctx0" brushRef="#br0" timeOffset="8287.03">23930 16326 3679 0,'0'0'320'0,"-8"-3"-320"16,0 2 0-16,0 0 0 0,0-2 2256 0,8 3 384 15,-7 0 80-15,7 0 16 0,-10 1-1840 0,10-1-352 16,0 0-80-16,0 0-16 0,0 0-96 0,0 0-32 16,-7 4 0-16,7-4 0 0,0 0 432 0,0 0 80 15,0 0 0-15,0 0 16 0,0 0 176 0,0 0 16 16,11 5 16-16,2 1 0 0,0-3-416 0,2 0-64 16,0-2-32-16,4-1 0 0,0 0-272 0,2 0-48 0,1-1-16 15,3-2 0-15,1 3 96 0,0-2 16 0,0-1 0 16,-1 1 0-16,1-2 144 0,2 1 48 0,-1 1 0 0,0-1 0 15,-1-1-48-15,0-1 0 0,-1 1 0 0,1 0 0 16,2 1-128-16,2 1-16 0,0 0-16 0,1-3 0 16,1 3-160-16,0-1-16 0,-2 0-128 0,0 1 192 15,0-1-192-15,-2 1 128 0,-2-1-128 0,-2-1 0 16,-3 1 160-16,-2-2-160 0,1 1 160 0,-2 0-160 16,-1 1 288-16,-1-1-32 0,-2 0-16 0,-1 0 0 15,-1-1 48-15,0 2 16 0,-2-2 0 0,-1 1 0 16,-9 4-144-16,11-4-32 0,-11 4 0 0,10-3 0 15,-10 3-128-15,10-1 0 0,-10 1 0 0,0 0 128 16,0 0-128-16,0 0 0 0,0 0 144 0,0 0-144 16,0 0 0-16,0 0 0 0,0 0 0 0,0 0 128 0,0 0-128 15,0 0 192-15,0 0-64 0,0 0 0 0,-9-4 0 0,0 0 16 16,1 0 0-16,-1 2 0 0,0-1 0 0,0 0 0 16,0-3 0-16,0 1 0 0,-2 0-16 0,1-1 0 15,-1 1 0-15,1 1 0 0,0-1-128 0,-2 1 0 16,0-1 144-16,0 1-144 0,1-3 0 0,-1 3 0 15,2 2 0-15,-1 1 128 0,1-1-128 0,-2 1 0 16,0-2 0-16,2 2 0 0,1 1 0 0,-2 0 0 16,1 0 0-16,1 0-128 0,9 0 128 0,0 0 0 15,0 0 0-15,0 0 0 0,0 0 0 0,0 0 0 16,0 0 0-16,0 0 0 0,0 0 0 0,13 4 0 16,1 1 0-16,0-1 0 0,1 0 0 0,0 0 0 15,1-1 0-15,1 0 0 0,0-1 0 0,0 0-128 0,0-2 128 0,0 0 0 16,0 0 0-16,0 0 0 0,-2 0 0 0,1-1-128 15,-2 0 128-15,1 1 0 0,-1-2 0 0,0 2 0 16,-1 0 0-16,-1 2 0 0,-2-1 0 0,-10-1 0 16,12 4 0-16,-12-4 0 0,12 4 0 0,-12-4 0 15,8 6 0-15,-8-6 0 0,0 0 0 0,6 10 0 16,-6-10 0-16,0 0 0 0,0 0 0 0,4 13 0 16,-4-13 0-16,0 13 0 0,0-13 0 0,-4 14 0 15,-1-1 0-15,0-1 0 0,-3 1 0 0,-1 0 128 16,-2-2-128-16,1 3 0 0,0 2 0 0,-2 1 0 15,-2 4 0-15,1 0 0 0,-1 0 128 0,1 0-128 16,0-2 0-16,2 1 0 0,-1 0 0 0,2-5 128 16,-1 1-128-16,2 1 0 0,4 2 0 0,2 0 128 15,1 0-1744-15,-1-2-352 0</inkml:trace>
  <inkml:trace contextRef="#ctx0" brushRef="#br0" timeOffset="22212.73">20510 10734 21599 0,'0'0'960'0,"0"0"192"0,0 0-928 0,0 0-224 0,0 0 0 0,0 0 0 0,-8 0 352 0,8 0 32 16,0 0 0-16,-9 0 0 0,9 0-384 0,-8 0 0 15,8 0 0-15,-9-1 0 0,0-2 0 0,4 2 0 16,1 0 0-16,-1-1 0 0,0 0 0 0,-1-2 0 16,0 1 0-16,-1 1 0 0,-1 0 0 0,-5 0 0 15,2 0 0-15,2-2 0 0,-1 2 304 0,1 2-16 16,0-3 0-16,-1 2 0 0,-3-2 240 0,0 3 48 16,-2-4 16-16,1 2 0 0,-2-1 64 0,1-1 16 15,-1 0 0-15,0-1 0 0,1 1 16 0,0 0 0 16,1 0 0-16,0 2 0 0,-2-1-144 0,0-1-32 15,-1 2 0-15,2 0 0 0,-1 1-160 0,1 1-32 16,-1 0-16-16,-1-1 0 0,1 2-304 0,1 0 0 16,-1-1 128-16,-1 0-128 0,0 0 0 0,-1 2 0 0,-2 0 0 15,-2 1 0-15,-3-2 0 0,-2 2 0 0,-2-3 0 0,-1 0 0 16,-1 2 0-16,1 2 128 0,0-4-128 0,1 0 0 16,2 2 288-16,2-1-48 0,2-1-16 0,2 0 0 15,1 0 80-15,2-1 16 0,1-3 0 0,3 1 0 16,-1 2-128-16,2-4-32 0,0-3 0 0,0 0 0 15,-2 3-160-15,0 1 0 0,0-3 0 0,-2 2 0 16,0 4 0-16,-1-4 128 0,-2 3-128 0,-1 2 0 16,-2 0 0-16,-1 0 0 0,1 3 128 0,-1 1-128 15,1-3 0-15,1 2 0 0,-3-3 0 0,3 2 0 16,1 0 0-16,1-1 0 0,3-1 0 0,3 0 128 16,0 0-128-16,3 0 0 0,3-3 144 0,8 3-144 15,-10 0 240-15,2-4-32 0,2 2 0 0,6 2 0 16,-8-3-48-16,8 3-16 0,-8-4 0 0,8 4 0 0,-8 0-144 0,8 0 0 15,0 0 0-15,0 0 128 0,0 0-128 16,0 0 0-16,0 0 0 0,0 0 0 0,0 0 0 0,0 0 0 16,0 0 0-16,0 0 0 0,0 0 0 0,9-9 0 15,2 0 0-15,-2 0 0 0,0 0 0 0,0-2 0 16,2 2 0-16,-1 3 0 0,0-1 0 0,0-1 0 16,-1 2 128-16,0-1-128 0,-1 1 0 0,-2-1 0 15,1 1 144-15,-2-1-144 0,0-2 0 0,0 0 128 16,1 0-128-16,-1 1 0 0,0 1 0 0,1 1 0 15,2 1 0-15,3-2 128 0,-2 1-128 0,3 1 0 16,-1-1 0-16,2 1 128 0,0 0-128 0,0 1 144 16,0 0-144-16,2 1 160 0,-2 1-160 0,-1 1 0 0,-12 1 0 15,0 0 0-15,10 0 0 0,-10 0-144 0,0 0 144 0,0 0-208 16,0 0 208-16,0 0 0 0,0 0 0 0,0 0 0 16,-7 6 144-16,-2-1-16 0,-1 0-128 0,0 1 192 15,-1-2-192-15,1 0 128 0,-1 1-128 0,1-1 0 16,-1 0 128-16,2-1-128 0,0 1 0 0,0 2 144 15,0-1-144-15,0 1 0 0,0 2 0 0,1 0 0 16,-1-2 0-16,0 1 0 0,-1 0 0 0,0-1 0 16,0 2 0-16,-2-2 0 0,-3 0 0 0,2 0 0 15,0-1 0-15,0 2 0 0,-1-1 0 0,1 2 0 16,1 0 128-16,1 0-128 0,-1 0 0 0,3 1 128 16,0-4-128-16,2 2 192 0,0-1-192 0,1 1 192 15,1-1-16-15,0 2 0 0,5-8 0 0,-6 10 0 16,2-1-32-16,2 1 0 0,1-1 0 0,1 1 0 15,0-1 32-15,1 4 0 0,1-5 0 0,1 3 0 0,0-1-48 16,1 0 0-16,-1 1 0 0,3-3 0 0,-1-1-128 0,0 1 128 16,-5-8-128-16,9 7 128 0,-9-7 0 0,11 6 0 15,-11-6 0-15,11 3 0 0,0-2 0 0,-1-1 0 16,1 0 0-16,0 0 0 0,1 0-128 0,1-1 128 16,2 0-128-16,-1-1 128 0,-1 2-128 0,1 0-224 15,1 0 48-15,0 4 16 16,3 4-1904-16,1 4-384 0,-1-2-80 0,3-1-16 0</inkml:trace>
  <inkml:trace contextRef="#ctx0" brushRef="#br0" timeOffset="30103.12">10732 17894 2751 0,'-8'11'128'0,"2"-1"16"0,-5 2-144 0,0 1 0 0</inkml:trace>
  <inkml:trace contextRef="#ctx0" brushRef="#br0" timeOffset="30855.37">10717 18032 18767 0,'0'0'832'0,"0"0"176"0,0 0-816 0,0 0-192 15,0 0 0-15,0 0 0 0,0 0 1648 0,0 0 272 16,0 0 64-16,6-10 16 0,1-1-1392 0,-1 1-288 16,-1 0-48-16,2 0-16 0,-1-3-256 0,0 3 0 15,-3-3 128-15,-1 1-128 0,-1 0 0 0,-1 1 0 16,-1-2 128-16,-2 1-128 0,-2 0 176 0,0 1-32 16,-2-3 0-16,1 3 0 0,-2-2 464 0,0 0 96 15,-1 1 0-15,0-4 16 0,-2-1 64 0,2 2 16 0,3-2 0 0,1 2 0 16,-1-5-64-16,2 0-16 0,-1-2 0 0,3-2 0 15,2 0-272-15,2-1-64 0,1-4-16 0,-2 3 0 16,-2-1-240-16,-1-1-128 0,4-2 160 0,-1 3-160 16,2 0 224-16,-2 2-48 0,-1 1-16 0,-1 5 0 15,-3-2-16-15,1 3 0 0,1 1 0 0,-1 1 0 16,0 2 160-16,-1-2 16 0,-1 2 16 0,3-2 0 16,-1 2-48-16,3 1-16 0,0-2 0 0,1 4 0 15,-2 0-80-15,2 2 0 0,1 0-16 0,0 2 0 16,-2 7-176-16,0 0 0 0,0 0 0 0,0 0 0 15,0 0 0-15,0 0 0 0,0 0 0 0,0 0 0 16,0 0 0-16,0 0 0 0,0 0 0 0,0 0 0 16,-8 10 0-16,1-1 0 0,-3-3 0 0,3 3 0 15,0-1 0-15,1 1 0 0,-2-1 0 0,0 1 0 0,0 2 0 0,0-1 0 16,-1 1 0-16,1 0 0 16,-1 0 0-16,0 2 0 0,0-3 144 0,1 2-144 0,-2-2 0 0,1 2 128 15,1 0-128-15,0 1 0 0,0 0 0 0,-1-1 144 16,0 1-144-16,2 0 0 0,2-2 0 0,0 0 0 15,-2-5 0-15,7-6 0 0,0 0 144 0,0 0-144 16,0 0 0-16,0 0 144 0,-9 0-16 0,9 0 0 16,-2-9 0-16,0 0 0 0,2-1 16 0,3-2 0 15,0-1 0-15,-2 0 0 0,2 0-144 0,-1 0 128 16,1 1-128-16,1 2 128 0,-2-1-128 0,1 3 0 16,-1-1 0-16,1-1 128 0,-3 10-128 0,4-9 0 15,-1 0 0-15,-3 9 0 0,2-11 0 0,0 2 0 0,-2 9 0 0,5-9 0 16,-5 9 0-16,6-9 0 15,1-3 0-15,-1 4 0 0,-1-1 0 0,3 3 0 0,0-1 128 0,0 1-128 16,1 0 0-16,0 1 0 0,0 1 0 0,-9 4 128 16,11-1-128-16,-1 2 0 0,1 2 0 0,-2 2 0 15,-1 2 0-15,-1-1 0 0,1 2 0 0,0 1 0 16,0 3 0-16,0-3 0 0,-3 1 0 0,0 1 0 16,-5-11 160-16,7 13 0 0,-2 1 0 0,0-1 0 15,-5-13-160-15,7 16 192 0,-2-2-192 0,1-1 192 16,1-1-192-16,-1 0 0 0,1-1 0 0,1 2 128 31,1 2-1456-31,4 0-288 0,5 2-64 0</inkml:trace>
  <inkml:trace contextRef="#ctx0" brushRef="#br0" timeOffset="32442.86">15028 11395 5519 0,'0'0'496'0,"0"0"-496"0,-10-3 0 0,2 0 0 15,8 3 3008-15,0 0 512 0,0 0 112 0,0 0 16 16,0 0-2096-16,10-7-400 0,2 2-96 0,2 1-16 16,2 1-464-16,3 2-112 0,4-4-16 0,1 1 0 15,2 0-256-15,3 0-48 0,4 0-16 0,2 2 0 16,3-1-128-16,1 3 128 0,0 1-128 0,0 2 128 16,0 2-128-16,-2 2 0 0,-3-1 0 0,-2 2 0 15,-2 0-448-15,-3-4-128 0,-3-2-32 0</inkml:trace>
  <inkml:trace contextRef="#ctx0" brushRef="#br0" timeOffset="32872.64">16847 11273 23615 0,'0'0'1040'0,"0"0"224"0,0 0-1008 0,0 0-256 0,0 0 0 0,0 0 0 16,0 0 944-16,0 0 144 0,0 0 16 0,0 0 16 16,10 6-352-16,4-2-64 0,5-3 0 0,3 2-16 15,3-1-416-15,3 0-80 0,2-2 0 0,3 2-16 16,-1 2-176-16,2 0-192 0,-1 0 32 0,-2 0 16 15,-2-1-368-15,-2 1-80 0,-1-4-16 0,-1 1 0 16,-1 1-624-16,-2 0-128 0,-1-1-32 0,1 0-6080 16,-3-1-1216-16</inkml:trace>
  <inkml:trace contextRef="#ctx0" brushRef="#br0" timeOffset="33172">18016 11373 38703 0,'-3'-14'1712'0,"2"7"352"0,1 3-1648 0,0 4-416 0,0 0 0 0,12 3 0 16,2-1 0-16,3 2 128 0,1 1-128 0,3-2 0 31,4 4-352-31,4 0-160 0,3 1-16 0,4 0-16 16,0-3-576-16,3-2-112 0,3-4-32 0,1-2 0 16,0-1-1920-16,3 1-384 0,19-3-80 0,-7 2 0 0</inkml:trace>
  <inkml:trace contextRef="#ctx0" brushRef="#br0" timeOffset="34487.58">14394 14804 13823 0,'0'0'608'0,"0"0"128"0,0 0-592 0,0 0-144 0,0 0 0 0,0 0 0 16,0 0 832-16,0 0 128 0,0 0 16 0,0 0 16 15,0 0-736-15,-2-9-256 0,2 9 144 0,-3-6-144 16,3 6 176-16,0 0-48 0,0 0-128 0,0 0 192 16,0 0 144-16,0 0 32 0,0 0 0 0,0 0 0 15,-9 2 32-15,2 3 16 0,0 2 0 0,-1 1 0 16,-1 4-192-16,-2-1-32 0,1 4-16 0,-2 2 0 16,0 2-16-16,1 1 0 0,-2 1 0 0,0 1 0 15,0 0 32-15,0-1 0 0,-1 0 0 0,4-2 0 16,-2-1 256-16,1 1 48 0,0-1 16 0,1-2 0 15,1-2-48-15,-1-1 0 0,3 1 0 0,-1 1 0 0,0-5-256 16,1 4-48-16,1-1-16 0,-1 0 0 16,1 2-144-16,-1 0 0 0,2 1 0 0,0 1 128 0,-2 0-128 15,2 0 0-15,1 1 0 0,0-3 128 0,-1 0-128 0,1 1 0 16,2-1 0-16,0 0 0 0,2-2 0 0,0-1 160 16,0-2-160-16,0 2 160 0,2-2-32 0,-2-10 0 15,0 9 0-15,0-9 0 0,4 8-128 0,-4-8 0 16,0 0 0-16,5 9 0 0,-5-9 0 0,0 0 0 15,5 7 0-15,-5-7 0 0,0 0 0 0,0 0 128 16,0 0-128-16,0 0 0 0,0 0 176 0,0 0-48 16,10-5-128-16,-10 5 192 0,7-8-192 0,-2-1 144 15,-1-1-144-15,-1 0 128 0,-2-2 80 0,-1-1 16 16,0 0 0-16,0 0 0 0,-1 0 32 0,-1-1 16 0,0-2 0 0,0 1 0 16,1-2-48-16,0 0-16 0,-2 1 0 0,1 2 0 15,-2 1-80-15,1 2 0 0,1-1-128 0,2 12 192 16,-3-9-192-16,3 9 0 0,0 0 0 0,0 0 0 15,0 0 0-15,0 0-128 0,0 0 128 0,0 0 0 16,0 0-192-16,0 0 64 0,-5 8 128 0,5-8-208 16,-5 9 208-16,1 2 0 0,1-1-160 0,0 1 160 15,3-11 0-15,-4 15 0 0,2-3 0 0,1 1 0 16,-1 0 0-16,1 0 0 0,0-1 0 0,-1 0 0 16,2-1 0-16,0 1 0 0,0 1 0 0,0 0 0 15,0-1 0-15,0 1 0 0,0 0 0 0,0 0 0 16,-1 1 0-16,1-3 0 0,1-1 0 0,-1 1 0 15,0 0 144-15,2-2-144 0,-2-9 160 0,0 0-160 0,2 10 160 16,-2-10-160-16,0 0 160 0,0 0-160 0,0 0 240 0,0 0-48 16,0 0-16-16,0 0 0 0,8 6 128 0,-8-6 16 15,0 0 16-15,0 0 0 0,0 0 80 0,9-1 16 16,-9 1 0-16,0 0 0 0,8-7-144 0,-1 1-32 16,-2-2 0-16,-5 8 0 0,6-8-80 0,2 0-32 15,-3-1 0-15,3 3 0 0,-1-2-144 0,2 3 0 16,1 1 144-16,2 0-144 0,0 0-160 0,1 0-96 15,1 0-32-15,2-1-15600 0</inkml:trace>
  <inkml:trace contextRef="#ctx0" brushRef="#br0" timeOffset="36822.87">18230 14782 17967 0,'0'0'784'0,"0"0"176"0,-9 0-768 0,9 0-192 0,0 0 0 0,0 0 0 16,0 0 800-16,-8 1 112 0,8-1 32 0,0 0 0 15,0 0-576-15,0 0-112 0,-9-1-32 0,9 1 0 0,0 0-80 0,0 0-16 16,0 0 0-16,0 0 0 0,0 0 48 0,0 0 0 16,0 0 0-16,-9-1 0 0,1 1 288 0,0 2 64 15,-1 2 16-15,0 3 0 0,0 2-160 0,-2 4-16 16,-2 0-16-16,-1 5 0 0,-2 2-80 0,-1 2-16 15,-1 4 0-15,0 0 0 0,-1 2 0 0,1-4 0 16,0 2 0-16,0-1 0 0,-2-1-16 0,2-1-16 16,0 2 0-16,1-3 0 0,1-1-64 0,-1 2-16 15,1 0 0-15,0-1 0 0,-1 1-16 0,-2 2-128 16,4 1 192-16,-1 0-64 0,0 0 32 0,1-1 0 16,-1 2 0-16,0 1 0 0,1-5-32 0,-1 3-128 15,4-6 192-15,1-1-64 0,-1-2-128 0,3-4 0 16,2-2 0-16,2-2 0 0,-1 0 128 0,6-9-128 15,-6 7 128-15,6-7-128 0,0 0 128 0,-6 5-128 0,6-5 0 0,0 0 128 16,0 0 0-16,0 0-128 0,0 0 192 0,-9-3-64 16,9 3 32-16,0 0 0 0,-9-5 0 0,9 5 0 15,-7-5-32-15,7 5 0 0,-6-7 0 0,6 7 0 16,-6-10-128-16,4-1 0 0,-1 2 0 0,1 0 128 16,-2-1-128-16,1-1 160 0,0 1-160 0,2-2 160 15,-1-1 0-15,-1-1 0 0,0-1 0 0,2 1 0 16,-2 0-160-16,2-1 192 0,1 1-192 0,0 1 192 15,1 1-192-15,1-1 160 0,-2 1-160 0,2 3 160 16,1 1-160-16,1 2 0 0,-4 6 0 0,6-7 0 16,-6 7 0-16,0 0 0 0,9-3 0 0,-9 3 0 15,0 0 0-15,0 0 0 0,11 3 0 0,-11-3 0 16,8 12 0-16,-3 1 0 0,-1 2 0 0,-2 0 0 0,0-2 0 0,0 4 0 16,-2 0-144-16,3 3 144 0,-2-3 0 0,-1 1 0 15,0-2 0-15,3-1 0 0,-1 0 0 16,0-1 0-16,-2-1 0 0,0-3 0 0,0-10 0 0,1 12 144 15,0 0-16-15,-1-12 0 0,0 0 128 0,6 12 32 16,-1-3 0-16,0 0 0 0,-5-9 144 0,8 6 16 16,1 0 16-16,1-3 0 0,1 0-128 0,3 0-16 15,4-1-16-15,-1-4 0 0,-2-5-48 0,2-2-16 16,1 1 0-16,3-1 0 0,0 0-240 0,1-2 176 16,0 1-176-16,3 2 160 15,1-1-1248-15,1 0-240 0,2-1-48 0</inkml:trace>
  <inkml:trace contextRef="#ctx0" brushRef="#br0" timeOffset="44912.18">12388 15116 10127 0,'-13'-7'896'0,"-4"0"-704"16,-4 0-192-16,-1 3 0 0,-2-1 5056 0,1 0 992 15,0 2 192-15,0-2 32 0,0 1-4832 0,-1 0-976 16,-2-1-192-16,-1 1-32 0,-2 0-112 0,-1 1 0 15,-1 2-128-15,0 1 192 0,-2-3-192 0,-1 3 0 16,-1-1 0-16,-3 0 0 0,-2 0 0 0,-2-2 0 0,-2-1 0 16,-1 0 0-16,0 0 0 0,-3 2 0 15,-2 0 0-15,-1 2 0 0,-1 3 0 0,-1-2 0 0,-2-1 0 0,-3-1 0 16,0-3 0-16,-1 0 272 0,-1-5-48 0,0 5-16 16,-1 0 224-16,-2 2 32 0,-1 2 16 0,2-2 0 15,1 0 112-15,1 0 32 0,1 1 0 0,-1 1 0 16,-3 1-384-16,2 1-80 0,1 3-16 0,-1 0 0 15,-2 2-144-15,2-1 0 0,0-2 0 0,-3 1 0 16,-1-1 0-16,1 4 0 0,1 2 0 0,1 1 0 16,-4 1 0-16,1-3 0 0,1-1 0 0,2 1 0 15,1 0 0-15,-1-1 0 0,0 1 0 0,2 1 0 16,0 1 0-16,1-2 208 0,2-1-16 0,2-2-16 16,0-2 48-16,0 5 16 0,-2-1 0 0,2 0 0 0,2 2-112 15,-2-1-128-15,-1 0 176 0,1 3-176 16,1 2 0-16,0 1 0 0,1 0 0 0,-2 5 0 0,-4 3 0 15,3 2 0-15,0 0 0 0,-1 4 0 0,-2-3 0 0,2 1 0 16,-1-1 0-16,2-2 0 0,0-1 0 0,0-1-144 16,-1 0 144-16,3 3 0 0,4-1 0 0,-1 2 0 15,-1-5 0-15,3 1 0 0,4-1 0 0,4 0 0 16,3-1 0-16,3 3 0 0,3-3 144 0,2 4-144 16,1 2 192-16,0 1-192 0,2-3 192 0,2 2-64 15,2 1 0-15,2 2-128 0,1 2 0 0,2 1 0 16,1-2 0-16,-1 1 0 0,2 1 0 0,1 0 0 15,0-1 0-15,3 3 0 0,2 5 0 0,2-1 0 0,0 1 0 0,4 1 0 16,3 2 0-16,1-4 0 16,1 1 0-16,5-3 0 0,0 1 0 0,5-3 0 0,-1-3 0 0,3 0 0 15,1-2 0-15,3 1 0 0,3 0 0 0,-1-1 0 16,2 1 128-16,4 1-128 0,4 3 0 0,2 1 0 16,3-4 128-16,1 3-128 0,0-1 144 0,3 1-144 15,3 0 160-15,2-4-160 0,1 0 160 0,3 0-160 16,0 0 128-16,2 0-128 0,2 0 0 0,1 0 0 15,3 2 128-15,2 1-128 0,1-1 0 0,0 0 0 16,1-2 128-16,1-2-128 0,0-2 0 0,5 0 0 16,4 2 128-16,3-3-128 0,2-1 0 0,1 0 0 15,-1-3 0-15,4-3 128 0,2-1-128 0,5 1 0 16,3 2 0-16,0-1 0 0,-2 0 0 0,2-4 0 16,1-3 128-16,2 2-128 0,2 2 0 0,-1-3 0 15,1-4 0-15,2 2 128 0,-1-1-128 0,2 2 0 16,2-3 0-16,0 0 0 0,0-3 0 0,3 1 0 0,2-1 128 0,3 1-128 15,1 0 0-15,1-1 0 0,-48-2 0 0,12-3 128 16,9 4-128-16,6-3 0 0,5-2 0 0,6 0 128 16,5 1-128-16,4-1 0 0,97-3 0 0,-32 0 128 15,-21 0-128-15,-9 0 0 0,-6 1 128 0,-5-1 0 16,-2 1-128-16,-1 0 192 0,0 1-192 0,0 0 0 16,-1-1-192-16,1 1 192 0,-1 0 0 0,0 1 0 15,2 0 0-15,0-3 0 0,2-2 0 0,-1 1 0 16,-1-3 0-16,0 1 0 0,0-4 0 0,-1-1 0 15,0 2 0-15,-2 0 0 0,0-2 128 0,-4 2-128 16,-3 1 0-16,-2-2 144 0,0 1-144 0,2 1 192 16,0 0-192-16,-1 0 192 0,1-2-192 0,0 1 0 15,-2 0 144-15,0-3-144 0,-1 0 0 0,0 1 128 0,-1 1-128 0,-4 1 0 16,-4-5 128-16,-3 1-128 0,-1-3 128 0,-6 5-128 16,-5-3 128-16,-3 0-128 0,-4-4 128 0,-3 2-128 15,-1-1 128-15,-3 2-128 0,-5 0 160 0,-3-2-160 16,-1-1 192-16,-1-1-48 0,0-2-16 0,1 0 0 15,0 1 0-15,-3-1 0 0,-2-3 0 0,2 3 0 16,-3-1-128-16,1 1 0 0,-2 0 0 0,0 1 128 16,1-1-128-16,-5 3 0 0,-2-3 144 0,-2 6-144 15,-2-1 0-15,-1-1 128 0,0 0-128 0,-2-2 0 16,0-4 0-16,-1 3 144 0,-1-1-144 0,-2 1 0 16,1-3 144-16,-4 3-144 0,-3-2 0 0,-1 1 144 15,-2-1 16-15,-1-1 0 0,-1-1 0 0,-1 1 0 16,-1-1-160-16,0 2 160 0,-1 1-160 0,0-1 160 0,-2 1-160 0,0-1 0 15,1-2 144-15,-2 4-144 16,0-5 0-16,-1 1 128 0,2 1-128 0,-3-3 0 0,-3-3 0 0,-1-3 0 16,-1-4 0-16,0 0 0 0,0-2 0 0,-1-1 0 15,-1 1 0-15,1 3 128 0,-2 1-128 0,-2 3 176 16,-1 2-176-16,-3 2 192 0,-2 1-192 0,-2 0 128 16,-3-1-128-16,-1 3 128 0,-4-1-128 0,0 0 0 15,-1 0 144-15,-2-2-144 0,1 1 0 0,-3-1 0 16,-2-2 0-16,-1 0 0 0,-2-1-160 0,-1 0 0 15,0 3 0-15,-4-2 0 0,-2 3-32 0,-1 1 0 16,0-3 0-16,1 0 0 0,-3 1 48 0,0 1 0 16,-3-3 0-16,0 2 0 0,-3-1 144 0,-2 2 0 15,-2 0 0-15,0 3-128 0,-1-1 128 0,-1 5-128 0,-1 0 128 0,-2 3-128 16,-3-1 128-16,1 1-128 16,1 2 128-16,-2 2-128 0,0-1 128 0,1 4 0 0,-3 2-144 0,-1-5 144 15,-4 2 0-15,-2 2 0 0,2-2 0 0,-3 1 0 16,-5 2-144-16,3 1 144 0,-1-1 0 0,1 1 0 15,2-1-128-15,-2 1 128 0,-2-1 0 0,-2 2 0 16,-4 2 0-16,-2-2 0 0,-4 4 0 0,2 1 0 16,2-4 0-16,-1 1 0 0,-2-1-128 0,-1 2 128 15,-4 2 0-15,-2 0-128 0,-2 0 128 0,2 1 0 16,-1-2 0-16,0 1 0 0,-4-3 0 0,-2 3 0 16,-2 0 0-16,-1 3 0 0,1-3-128 0,-1 0 128 15,1 0 0-15,-2 0 0 0,-4 0 0 0,0 0 0 16,-1 0 0-16,2 0 0 0,-2 0 0 0,-2 0 0 0,-3 0 0 15,0 1 0-15,-1 2 0 0,3-1 0 0,-1-2 0 0,-2 3 0 16,-3 1 0-16,0 2 0 0,0-1 0 0,0 1 0 16,1-2 0-16,-3-1 0 0,-2 3 0 0,3-5-128 15,-1 2 128-15,1-1 0 0,1-2 0 0,-3 0 0 16,-3 0 0-16,4-4 0 0,2 2 0 0,-2-1 0 16,2 0 0-16,-2 0 0 0,-2-1 128 0,2 0 0 15,0-2-128-15,-1 0 192 0,-3 2-192 0,-1 3 0 16,0-1 0-16,2 1 0 0,-1-1 0 0,-2 2-128 15,-3 3 128-15,0 3-208 0,2 0 208 0,-2-1 0 16,-2 2 0-16,-3 1 0 16,-2 2-1200-16,-5 3-144 0,-3 4-16 0,-8 3-16 15,-7 4-1744-15,-6 3-336 0,-59 8-80 0,22-1-16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20:05:49.59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22715 11054 17503 0,'1'-12'1552'0,"0"5"-1232"16,1-1-320-16,-2 2 0 0,0 1 3008 0,1-2 560 16,-1 3 96-16,0 4 32 0,1-4-2288 0,-1 4-448 15,0 0-80-15,0 0-32 0,0 0-512 0,0 0-96 16,3 11-32-16,-2 2 0 0,2 0-208 0,-2 1 0 16,-1 2 0-16,1 3 0 0,1 2 0 0,0 1 0 15,0-2 0-15,1 3 0 0,0-2 0 0,2 4 0 16,-1 2 0-16,0 0 0 0,3 0 0 0,-2 2 144 15,3-1-144-15,-2 4 192 0,1 0-192 0,0 6 160 0,3 5-160 0,-1 0 160 16,1 3-32-16,1 1 0 0,-1-3 0 0,4 5 0 16,-1 0 160-16,2-1 32 0,-1 0 0 0,3-1 0 15,-1 1-64-15,-2 4 0 0,0 5 0 0,1 1 0 16,-1 3-112-16,0-2-16 0,1 0-128 0,-4-2 192 16,-1-1-192-16,-1 2 0 0,-1 0 0 0,-3 5 0 15,-1 3 0-15,-2 3 0 0,1-2 0 0,-1-3 0 16,0-2 0-16,2 1 0 0,-2 1 0 0,1 5 0 15,-2 4 0-15,2-1 0 0,1-5 0 0,1-1 0 16,-1-4 0-16,1 1 0 0,-1 1 0 0,1 2 0 16,2 5 0-16,-2-4 0 0,0 0 0 0,0-6 0 15,-1-2 0-15,-1-2 0 0,0-1 0 0,-2 5 0 16,0 5 192-16,0 1-64 0,-1 0-128 0,-1-3 192 16,0-7-64-16,1-1-128 0,0-2 176 0,0 3-176 0,-1 4 144 15,1 5-144-15,0-5 0 0,0 0 144 0,0-4-144 0,1-2 0 16,-1-1 0-16,0-1 0 0,-1-3 176 0,1 6-48 15,0 1-128-15,1 0 192 0,-1-1-192 0,1-1 0 16,0-5 0-16,-1-1 0 0,0-2-192 0,0-4 32 16,-1 0 0-16,0 2 0 0,-2 5 304 0,1 1 64 15,-2 1 16-15,0-1 0 0,-1-1-224 0,-1-5 0 16,1-1 0-16,0-4 0 0,-2-4 128 0,2 1-128 16,1-1 0-16,2 1 144 0,-1 1-144 0,0 3 0 15,2-1 0-15,0 0 128 0,1 3-128 0,0-5 0 16,0-3 144-16,0-1-144 0,1 0 0 0,0-4 128 15,-1-3-128-15,0 2 0 0,2 0 0 0,-2-1 144 0,-2 0-144 0,2 0 0 16,-1 4 128-16,0 1-128 0,-2 3 0 16,-1-5 0-16,0 0 160 0,0-2-160 0,2-2 128 0,-2 1-128 15,0-1 128-15,3-5-128 0,1-4 128 0,0 1-128 16,0-1 128-16,1-4-128 0,0-1 128 0,3-1-128 16,0-1 0-16,1 0 128 0,-1-2-128 0,2 2 0 15,-6-11 0-15,5 12 0 0,-1-3 128 0,-4-9-128 31,4 10-320-31,-2 1-80 0,-1-4-32 0,-1 4-11600 0,-1-2-2304 0</inkml:trace>
  <inkml:trace contextRef="#ctx0" brushRef="#br0" timeOffset="1033.5">22517 16640 21183 0,'0'0'1888'0,"-3"-8"-1504"0,3 8-384 0,0 0 0 15,0-10 2048-15,3 2 320 0,-3 8 80 0,7-9 16 16,2 1-2064-16,2 1-400 0,-1 2 0 0,3-1-192 16,3 3 192-16,-2-2 0 0,-1 1 160 0,2 1-160 15,0 2 288-15,2-3-32 0,2-1-16 0,-1 1 0 0,0 1 320 0,3 2 64 16,1-4 16-16,3 4 0 0,2-5 48 0,3 5 16 15,3-4 0-15,2 1 0 0,0 4-304 0,3-1-48 16,0-2-16-16,0 0 0 0,1-1-160 0,0 1-48 16,0-3 0-16,0 1 0 0,-1-1-128 0,4 0 0 15,3 1 144-15,3 1-144 0,3-1 144 0,3 2-144 16,-1 1 192-16,-1 1-192 0,-2 1 224 0,-1-4-64 16,1 4-16-16,1 1 0 0,2 2-144 0,3-2 192 15,3 1-192-15,0 0 192 0,1 0-192 0,-2 1 128 16,1-3-128-16,-2 0 128 0,1-1 0 0,3-2-128 15,4 0 192-15,6 1-64 0,0-2 96 0,0 0 16 16,-4-2 0-16,3-2 0 0,0 0-80 0,4 1-16 16,3 0 0-16,1 0 0 0,1 0 0 0,-2 0 0 0,-3-1 0 0,4 1 0 15,2 1-144-15,3 1 0 0,2-2 144 0,-3 3-144 16,-4-1 0-16,-1 1 0 0,0 0 0 0,3 2 0 16,3-1 0-16,0 0 0 0,0 2 0 0,-4-2 0 15,-2 2 0-15,3 0 0 0,4-1 0 0,1-1 128 16,0-1-128-16,-3 0 0 0,-1 1 0 0,3-1 0 15,4-1 0-15,0 1 0 0,0 3 0 0,-3-1 0 16,-6 2 0-16,2 0 192 0,1 2-64 0,1-1 0 16,4-1-128-16,-5 1 0 0,-3 2 0 0,2 0 0 15,-1 1 0-15,3-2-160 0,4-2 160 0,-1 3-208 16,-3-1 208-16,-3 2 0 0,0 1 0 0,2-3 0 16,3-2 0-16,-2 1 0 0,-1 3 0 0,-3-4 0 0,-3 1 0 15,1-1 0-15,3 0 0 0,1 0 0 0,0-1 0 0,-3 1 0 16,-4-3 0-16,-1 2 0 0,-2 0 128 0,2-1-128 15,1 0 0-15,1 1 0 0,0-1 0 0,-5 1 0 16,-2 0 0-16,-3 1 0 0,0 0 144 0,3-2-144 16,1 0 0-16,-1-1 144 0,-2 1-144 0,0 0 0 15,-2 1 0-15,-2 1 128 0,-1 0-128 0,2 0 0 16,1 0 0-16,1-1 0 0,-2-1 128 0,-5 1-128 16,-3 1 128-16,-1 0-128 0,-2 0 192 0,-1 1-64 15,-2 2 0-15,2 0 0 0,0-2 0 0,-3 1-128 16,-2 0 192-16,-2-1-64 0,-1-1 16 0,-5 1 0 15,-3 2 0-15,-5-2 0 0,-4 1-144 0,-1-2 0 16,-2 0 0-16,-2 3-176 16,-1-3-1808-16,-6 2-352 0</inkml:trace>
  <inkml:trace contextRef="#ctx0" brushRef="#br1" timeOffset="8905.99">23104 16353 8287 0,'0'0'736'0,"0"0"-592"0,0 0-144 0,0 0 0 16,0 0 2256-16,0 0 432 0,0 0 64 0,0 0 32 15,10 5-1664-15,-10-5-336 0,10 6-64 0,0-1-16 16,-10-5-128-16,12 5-48 0,-1 1 0 0,-11-6 0 16,11 4 176-16,0 0 16 0,-2 0 16 0,-9-4 0 15,10 5 160-15,-10-5 16 0,12 6 16 0,-1-1 0 16,-2 0-224-16,0 0-64 0,-9-5 0 0,11 7 0 15,1-2-352-15,0-1-80 0,0-1-16 0,1-1 0 16,1 1-48-16,2-2-16 0,-1-1 0 0,4 0 0 16,0-1 32-16,2-1 0 0,1 0 0 0,3-1 0 15,0-2 176-15,0 1 48 0,-1-1 0 0,2 1 0 16,0-3 64-16,-2 0 32 0,-3 0 0 0,-2 2 0 0,0 1-96 0,-1-3-32 16,-3 4 0-16,1 0 0 0,0-1-192 0,-2 1-32 15,-2 2-128-15,0 0 192 0,-2 0-192 0,2 1 0 16,-1-2 128-16,1 1-128 0,1 0 0 0,2-1 144 15,-1 0-144-15,2-1 128 0,-2 1 96 0,3-1 16 16,2 0 0-16,2 2 0 0,0-6-48 0,1 2 0 16,2-1 0-16,-1 1 0 0,1-1-192 0,-2 2 176 15,0 0-176-15,-1-1 160 0,0 4-160 0,-2-3 0 16,0 1 144-16,-1 3-144 0,-3-2 0 0,0 1 144 16,-1-1-144-16,2 2 0 0,-1 0 192 0,0 0-64 15,-2-1 0-15,0 1-128 0,0 0 192 0,0 1-192 16,0 1 192-16,1-1-192 0,2-1 288 0,1 0-48 15,1 0-16-15,0-1 0 0,2-1-32 0,1 1 0 0,0-2 0 16,1-1 0-16,0-1-48 0,0 1-16 0,0 0 0 0,0 0 0 16,1 1-128-16,-1 0 0 0,-3-2 144 0,2 2-144 15,-1 1 128-15,-2 0-128 0,-1 0 160 0,-1 0-160 16,-1 1 0-16,1 0 0 0,0-1 0 0,-1 2 0 16,0 0 0-16,0 2 0 0,-1-2 0 0,3 2 0 15,-2 1 0-15,0 0 0 0,2-1 0 0,2 1 0 16,-1-2 0-16,1 3 0 0,2-3 176 0,1 1-176 15,2-2 272-15,-2 0-48 0,0 0-16 0,3-2 0 16,0 2-208-16,0-1 0 0,-2 1 0 0,-1-3 0 16,0 1 0-16,1 0 0 0,-1 0 0 0,0 1 144 15,0-1-144-15,-1 2 0 0,-3-2 0 0,2 0 0 0,-2 1 0 16,0 1 0-16,0 0 0 0,1 1 0 0,2 2 0 16,-2 0 0-16,-1-2 0 0,2 0 0 0,-1 2 0 0,1-1 128 15,-2 1-128-15,1-2 0 0,-1 1 0 0,0 1 128 16,-1-3-128-16,3 2 0 0,0-2 272 0,1 0-16 15,0-2-16-15,0 2 0 0,-1-2 16 0,0-1 0 16,1 2 0-16,0-3 0 0,1 0-112 0,0 0-16 16,-1-1 0-16,-1 0 0 0,-1 0-128 0,1 2 128 15,0-2-128-15,0 1 128 0,1 0-128 0,0 0 0 16,0 1 0-16,1 1 128 0,-2 0-128 0,-1 1 0 16,-1 0 144-16,1 2-144 0,-4-1 0 0,2 1 0 15,2-1 0-15,-2 0 0 0,-1 0 0 0,3 0 0 0,-1-1 0 16,0 0 0-16,-1-2 0 0,1 1 128 0,2-2-128 15,-3 2 0-15,0-4 144 0,0 1-144 0,1 0 192 0,-1-2-192 16,-1 0 144-16,1 1-144 0,0 1 0 0,0 0 144 16,-3-1-144-16,2 1 0 0,2 2 0 0,0 1 128 15,-1-1-128-15,3 1 0 0,-4-1 0 0,3 2 0 16,-2-1 0-16,-2 2 0 0,1-2 0 0,-2 1 0 16,-1 1 0-16,2-2 0 0,0 1 0 0,1 1 0 15,-2-4 0-15,1 1 0 0,-1 3 144 0,0-4-144 16,-1 3 0-16,0 0 0 0,2-4 0 0,-4 1 128 15,1-1-128-15,0-1 0 0,0 0 0 0,-1 2 128 16,0-3-128-16,-1 2 0 0,-1-1 0 0,1-1 128 16,-1 2-128-16,0 0 0 0,0-2 128 0,0 2-128 15,0 2 0-15,0-2 128 0,0 0-128 0,1 1 0 16,0 1 0-16,-1 0 0 0,-1-3 0 0,1 2 0 0,0-2 0 0,2 2 0 16,-1-1 0-16,0 1 0 15,1-1 0-15,-1 1 128 0,2-2-128 0,0 1 0 0,-2 1 192 0,1-2-16 16,-1-1-16-16,0 2 0 0,1 0 0 0,-1-2 0 15,-1 1 0-15,1-1 0 0,-3 0-160 0,1 0 192 16,0-1-192-16,0 0 192 0,0 2-192 0,0-6 0 16,-1 3 0-16,1 1 128 0,0 2-128 0,1-1 0 15,0-2 0-15,-1-1 128 0,-1 0-128 0,-1 1 0 16,-1 1 0-16,2 1 0 0,-2-1 128 0,0 1-128 16,-5 7 0-16,5-9 128 0,1 0-128 0,-2 0 160 15,-2 0-160-15,2 0 160 0,1 1-160 0,-1 0 192 16,0-1-192-16,1 0 192 0,1 0-192 0,-1 0 0 15,-5 9 144-15,6-10-144 0,0 1 0 0,-1 0 0 0,1 0 0 16,-6 9 0-16,6-10 0 0,-1-1 0 0,-1 1 0 0,1-1 0 16,-1 2 0-16,0-1 0 0,-2-1 0 0,2 1 128 15,1-1-128-15,1 1 0 0,-1-2 0 0,-1 1 128 16,0 0-128-16,1 1 0 0,0-5 0 0,-1 4 0 16,0 0 0-16,0-1 0 0,0 1 0 0,0-1 0 15,0-1 0-15,-1 1 0 0,1-1 0 0,0 1 0 16,0-2 0-16,1 4 0 0,1-3 0 0,-1 1 0 15,0 0 0-15,0 2 0 0,0 1 0 0,2-3 0 16,1 0 0-16,-2 2 0 0,0-2 0 0,0-1 0 16,1 3 0-16,-1-1 0 0,1 1 0 0,-1-3 0 15,-1 2 0-15,1 2 0 0,-1 0 0 0,0-1 128 16,-1-1-128-16,1-1 0 0,0 2 0 0,1 2 0 16,-4-2 0-16,2-1 128 0,0 1-128 0,0 1 0 0,0 0 0 0,1-1 0 15,0 0 0-15,0 0 0 0,-1 0 0 0,2-1 0 16,0-2 0-16,-1 0 0 0,1 0 0 0,0 0 0 15,-1-3 0-15,-1 0 128 0,0 2-128 0,-1 0 0 16,-1-2 0-16,1 0 0 0,-2-1 0 0,2-1 0 16,-2 1 128-16,0 2-128 0,2-2 0 0,-2 0 144 15,-1 1-144-15,2 0 0 0,-1-1 128 0,2 2-128 16,-2 0 0-16,0 1 0 0,0 1 128 0,1 0-128 16,-2 0 0-16,0 0 0 0,0-1 0 0,1 1 0 15,0 0 0-15,1-1 0 0,-2 3 0 0,0-1 0 16,0 0 0-16,0-1 0 0,0-1 128 0,-2 0-128 15,1-2 0-15,0-1 0 0,-1 0 0 0,1 0 0 0,0 1 0 16,0 1 0-16,-1-3 128 0,2 2-128 0,0-2 0 0,0-1 0 16,0 1 0-16,-1 1 0 0,0 3 0 0,-1 1 0 15,2-3 128-15,0 2-128 0,-1-3 0 0,0 4 0 16,-1-3 0-16,1 3 0 0,0-3 128 0,0 3-128 16,-2 0 0-16,0 0 0 0,1 0 0 0,-1 0 0 15,0-1 128-15,1 0-128 0,-1 1 0 0,2-2 0 16,0 1 0-16,-1 0 0 0,1-1 0 0,0 0 0 15,1 0 128-15,-2-3-128 0,1 0 0 0,0-1 0 16,0 3 0-16,-1-1 0 0,1 0 128 0,0-2-128 16,-2 1 0-16,2 0 0 0,-3 0 128 0,2 1-128 15,0 1 0-15,1 2 0 0,-1-6 128 0,1 4-128 16,-2 1 0-16,1-1 0 0,-1-3 0 0,2 2 0 16,-2 4 128-16,1-4-128 0,0 1 0 0,1 0 0 15,0-1 128-15,1 1-128 0,0-3 0 0,0 4 0 0,1-2 128 0,2 0-128 16,1-2 0-16,-1 1 0 0,1-1 128 0,0-1-128 15,0 1 0-15,1-2 0 0,1 1 128 0,-1 1-128 16,-1-4 0-16,0 3 0 0,0-1 0 0,-1 1 128 16,0 2-128-16,0 0 0 0,-1-2 128 0,1 2-128 15,0-2 0-15,-1 2 0 0,-1-2 128 0,1 2-128 16,-2 3 0-16,1-2 0 0,-1-2 128 0,1 1-128 16,1 2 0-16,-1-2 0 0,-1 0 0 0,0 0 0 15,0-1 0-15,3 1 0 0,-1-1 0 0,-1-2 0 16,-1-3 0-16,3 1 0 0,0-1 0 0,-2-2 0 15,-1-1 0-15,3 1 0 0,-1 1 128 0,0 0-128 16,-2-1 0-16,2 0 0 0,1 1 0 0,-1 2 0 16,1-1 0-16,-2 2 0 0,1 0 128 0,0 3-128 0,1-4 0 15,-2 3 0-15,-1-1 0 0,0 0 0 0,0-3 0 0,0 1 0 16,0-2 0-16,0 0 0 0,-1 1 0 0,1-2 0 16,0-4 128-16,0 2-128 0,0 2 0 0,1-1 0 15,2-3 0-15,-2 2 0 0,-1 2 0 0,3 2 0 16,-1-1 0-16,1 0 0 0,-2 0 0 0,2 2 0 15,-1 2 0-15,1 3 0 0,-2-6 0 0,1-1 0 16,-1 2 0-16,0-2 0 0,0-1 0 0,1 0 0 16,-2-1 0-16,1 1 0 0,-1-2 0 0,1 1 0 15,1-2 0-15,0 3 0 0,0-3 0 0,0 3 0 16,2 3 0-16,0-1 0 0,-3 1 0 0,2 2 0 16,1 0 0-16,0 2 0 0,-3 0 0 0,2-2 0 15,-1 1 0-15,0-3 0 0,-1 0 0 0,0 0 0 16,0-2 0-16,1 0 0 0,-1 12 0 0,0-5 0 0,-1-2 0 0,2-2 0 15,-1 2 0-15,0-2 0 0,1 1 0 0,-1-1 0 16,1-14 0-16,2 6 0 0,0 4 0 0,0 4 0 16,-1 1 0-16,1 2 0 0,0 1 0 0,0 1 0 15,-2 0 0-15,2 0 0 0,0 2 0 0,0 0 0 16,-1-2 0-16,-1 2 0 0,1-2 0 0,-1-1 0 16,1-1 0-16,1 1 0 0,-2 0 0 0,1-2 0 15,1 1 0-15,0-2 0 0,-1-1 0 0,-1 2 0 16,1 1 0-16,-1 0 0 0,2 1 0 0,0 1 0 15,-1 3 0-15,1-2 0 0,0 3 0 0,-1 0 0 16,0 0 0-16,0 1 0 0,-1 2 0 0,2 1 0 16,0 0-128-16,-1-1 128 0,-1 1 0 0,1 1 0 15,-3 8 0-15,5-7 0 0,-5 7 0 0,7-12 0 0,-1 4-128 0,-6 8 128 16,8-9 0-16,-8 9 0 0,10-5 0 0,0 0 0 16,-3 1 0-16,-7 4-144 0,12-7 144 0,0 5 0 15,-2-1 0-15,1 0 0 0,-11 3 0 0,11-2-128 16,-11 2 128-16,12 1 0 0,-12-1 0 0,12 1 0 15,-2 2 0-15,-10-3 0 0,11 4-144 0,-11-4 144 16,10 5 0-16,-1 2 0 0,-9-7 0 0,11 5 0 16,-11-5 0-16,9 8 0 0,-1-2 0 0,-8-6 0 15,10 7 0-15,-1-1 0 0,-9-6 0 0,11 7 0 16,-2-1-128-16,-1 1 128 0,-8-7 0 0,10 6 0 16,-10-6 0-16,11 7 0 0,-2-1 0 0,-9-6 0 15,9 11 0-15,-1-3 0 0,-1-1 0 0,-7-7 0 0,8 11 0 0,0-1 0 16,0-3 0-16,0 1 0 15,-8-8 0-15,6 10 0 0,-6-10 0 0,3 13 0 0,-3 3 0 0,0-2 0 16,0-1 0-16,0-13 0 0,2 12 0 0,-2-12 0 16,2 13 0-16,-1-1 0 0,-1-12-224 0,1 14 32 15,1-2 0-15,-1-1 0 0,2 1 192 0,-2 0 256 16,-1-2-48-16,1 3-16 0,-1-2-192 0,0-1 0 16,0-10 0-16,-1 12 0 0,0 0 0 0,-1 1 0 15,1-2 0-15,0 2 0 0,-2 0 0 0,3 2 0 16,-3-2 0-16,2-3 0 0,0 3 0 0,-2-4 0 15,1 1 0-15,-1-1 0 0,2 1 0 0,-1-1 0 16,2-9 0-16,-1 12 0 0,0-2 0 0,1 1 0 16,0-11 0-16,0 14 0 0,-3-1 0 0,2-1 0 15,1-12 0-15,-1 12 0 0,-1-1 0 0,1 0 0 0,-2 2 0 0,2-3 0 16,-2 1 0-16,1 2 0 0,-2 1 0 0,1-1 0 16,2 0 0-16,-2 0 0 0,0 0 0 0,0 0 0 15,0-2 0-15,1 0 0 0,-2 2 0 0,1 2 0 16,1 0 0-16,0 0 0 0,0-1 0 0,-1-1 0 15,0 0 0-15,2 3 0 0,0-2 0 0,0-1 0 16,1 0 0-16,0 0 0 0,1 0 0 0,0 2 0 16,0 0 0-16,1-2 0 0,0-1 0 0,0 0 0 15,-2 0 0-15,0 1 0 0,1 1 0 0,-1 0 0 16,0 2 0-16,0-2 0 0,-1-1 0 0,-1 3 0 16,1 0 0-16,0 1 0 0,-3 1 0 0,3 1 0 15,-1 1 0-15,1-2 0 0,0 3 0 0,1-4 0 16,0 0 0-16,1 1 0 0,0 0 0 0,1 1 0 15,-1-1 0-15,3 0 0 0,0 0 0 0,1-1 0 0,-1 2 0 0,0-2 0 16,0 1 0-16,0 0 0 0,-1-1 0 0,1-1 0 16,-1-2 0-16,0 2 0 0,-1 1 0 0,1 0 0 15,-3 2 0-15,1-1 0 0,2 1 0 0,-2 0 0 16,-1-1 0-16,0 5 0 0,0 0 0 0,1 1 0 16,2-2 0-16,-1-3 0 0,1 1 0 0,0 2 0 15,-1 3 0-15,1-2 0 0,0-3 0 0,0 3 0 16,1-3 0-16,-1 3 0 0,0-3 0 0,-1 1 0 15,-1 0 0-15,1-2 0 0,-1 1 0 0,0-1 0 16,-1-2 0-16,0 1 0 0,0 2 0 0,0-2 0 16,0 0 0-16,0 1 0 0,0 0 0 0,0 2 0 15,-1 3 0-15,1 0 0 0,0-3 0 0,0 3 0 0,0-2 0 16,0 3 0-16,1-1 0 0,1 1 0 0,-2-1 0 16,0 2 0-16,0-3 0 0,1 2 0 0,-1-2 0 0,0 0 0 15,-1-3 0-15,-1 3 0 0,0-3 0 0,-1 1 0 16,1 1 0-16,-1 1 0 0,0-1 0 0,1 0 0 15,-1 0 0-15,1 3 0 0,-1 0 0 0,0-2 0 16,1-2 0-16,0 1 0 0,1 3 0 0,1-2 0 16,0 2 0-16,0-1 0 0,-1-2 0 0,1 0 0 15,0-1 0-15,1 0 0 0,-1 1 0 0,0-3 0 16,0 0 0-16,0 0 0 0,0 1 0 0,0 1 0 16,-1-1 0-16,1 3 0 0,0-6 0 0,0 3 0 15,-2 1 0-15,2 1 0 0,0 1 0 0,0-1 0 16,0-1 0-16,2 0 0 0,-2 3 0 0,1 1 0 0,2 0 0 15,-2 0 0-15,-1-2 0 0,3 1 0 0,1 0 0 16,-2-2 0-16,-1-1 0 0,1-1 0 0,0-2 0 0,0 0 0 16,-1 1 0-16,0 2 0 0,-1-1 0 0,3 0 0 15,-1-3 0-15,1 1 0 0,-3 2 0 0,1 2 0 16,2 1 0-16,-2-1 0 0,1 1 0 0,-1-4 0 16,2 3 0-16,-1-1 0 0,1 4 0 0,-1-2 0 15,0 1 0-15,2-1 0 0,-1 1 0 0,1-2 0 16,-1 0 0-16,1 0 0 0,0 1 0 0,-2-4 0 15,0-2 0-15,0 0 0 0,2 1 0 0,0 0 0 16,0 1 0-16,0-1 0 0,0-4 0 0,1 2 0 16,0 0 0-16,-1 1 0 0,-1-1 0 0,1 3 0 15,1-1 0-15,-1-1 0 0,0 0 0 0,0 2 0 16,0 2 0-16,0-1 0 0,-1 2 0 0,1-1 0 0,-1-2 0 0,0 2 0 16,-1 0 0-16,1-1 128 0,-1 1-128 0,1-2 0 15,0-1 0-15,1-1 0 0,-2-1 0 0,1-2 0 16,-1 1 0-16,2-1 0 0,0 0 0 0,0 2 0 15,0 0 0-15,1-1 0 0,0-4 0 0,1 2 0 16,-2 0 0-16,1 1 0 0,1-1 0 0,-1-1 0 16,2 1 0-16,0 3 128 0,-1-2-128 0,1 0 0 15,-1-1 0-15,1 2 0 0,-1-5 0 0,2 0 0 16,-2 4 0-16,1-1 0 0,-1 0 0 0,1 0 0 16,0 0 0-16,-1 1 0 0,2-2 0 0,0-1 0 15,-2 1 0-15,2 1 128 0,1-1-128 0,0 0 0 16,0-1 0-16,-1 0 0 0,0-1 0 0,0 2 0 15,1-3 0-15,1-1 0 0,0 0 0 0,-1 0 0 0,0-1 0 16,0 0 128-16,0 0-128 0,0-1 0 0,-1-1 0 0,0 3 0 16,0-1 0-16,-1-2 0 0,3 0 0 0,-3 2 128 15,1-1-128-15,1 1 0 0,0-2 0 0,-1 1 0 16,-1 2 0-16,2 1 0 0,1-1 0 0,-2 0 128 16,-8-8-128-16,11 10 0 0,-2-2 0 0,0 1-160 15,0-2 32-15,0 1 0 0,-9-8 128 0,13 10 176 16,-2-3-48-16,-1-1 0 0,-10-6-128 0,12 8-176 15,-2-2 48-15,1 1 0 0,-11-7 128 0,13 8 192 16,-2 0-32-16,0-1-16 0,-2-1-144 0,1 1 0 16,0 3 0-16,0-3 0 0,0-1 0 0,1 1 0 15,1 1 0-15,-2 0 0 0,-10-8 0 0,14 8 0 0,1 0 0 16,-2 1 0-16,-3-3 0 0,2 2 0 0,1 0 0 16,0 0 0-16,0-2 0 0,0 1 0 0,0-1 0 0,0 1 0 15,0-1 0-15,0 0 0 0,0-1 128 0,0-1-128 16,-1 0 0-16,0 1 0 0,1-1 0 0,0 0 128 15,-2-2-128-15,1 2 0 0,0 0 0 0,1 1 0 16,0-3 160-16,-1 3-160 0,-2-1 192 0,1 1-192 16,-1 0 0-16,0 0 0 0,0 1 0 0,0-1 0 15,-10-5 0-15,14 4 0 0,-1 0 0 0,0-2 0 16,-1 1 0-16,1-2 0 0,0 1 0 0,2-2 0 16,-2 0 0-16,0 0 0 0,0 0 0 0,0 0 0 15,0-2 0-15,1 2 0 0,-1-1 0 0,2 2 0 16,-2-2 128-16,1 1-128 0,0 0 0 0,2 0 0 15,0 1 0-15,0-1 0 0,1 0 0 0,2 0 0 16,0 2 192-16,1 0-192 0,-2-2 192 0,0 1-192 0,2 2 0 16,-1 0 0-16,0-2 0 0,-1 2 0 0,0-1 0 0,-1 1 0 15,-1-1 0-15,-1 0-192 0,1 0 192 0,0 1 0 16,-1-2 0-16,1 2 0 0,0-1 0 0,-1 2 0 16,1-1 0-16,0 0 0 0,-1 0 0 0,2 1 0 15,1 0 0-15,1 0 0 0,-1 1 0 0,1-2 0 16,4 1 0-16,0-1 0 0,1 0 0 0,0 3 0 15,1-4 0-15,0 1 0 0,1 1 0 0,0 0 0 16,-1-2 0-16,0 1 0 0,-3 1 0 0,0-2 0 16,0 0 0-16,0-1 0 0,0 0 0 0,2 2 0 15,-1-3 0-15,2 0 0 0,-1 1 0 0,0 2 0 16,0-1 0-16,1 0 0 0,1 0 0 0,1 1 0 0,0 1 0 0,1-2 0 16,0 0 0-16,0 0 0 0,-2 1 0 0,3 1 0 15,1-3 0-15,-3 2 0 0,-4-1 0 0,2-2 0 16,0 2 0-16,1-2 0 15,1-2 0-15,2 2 0 0,0 0 0 0,2 0 0 0,0-2 0 0,3 1 0 16,0 1 0-16,1 0 0 0,1-2 0 0,-3 1 0 16,0 1 0-16,0 0 0 0,-1 0 0 0,-2 0 0 15,-4 1 128-15,0 1-128 0,-2-2 0 0,1 0 0 16,-2 0 0-16,2 3 0 0,0-1 0 0,-1 0 0 16,2 1 0-16,2 1 0 0,2 0 0 0,1 0 0 15,0-2 0-15,1 2 0 0,-4-1 0 0,4 1 0 16,-1 1 0-16,-2-2 0 0,-2 0 0 0,-1 0-144 15,-1 2-16-15,0-1 0 0,2 1 0 0,0 3 0 16,1 4-2112-16,0 0-416 0,1-1-96 0,-4 2-18976 16</inkml:trace>
  <inkml:trace contextRef="#ctx0" brushRef="#br0" timeOffset="19773.14">1901 11546 17503 0,'0'0'1552'0,"0"0"-1232"0,0 0-320 0,0 0 0 15,-11 2 2528-15,11-2 448 16,0 0 96-16,-6 7 0 0,6-7-2224 0,-4 16-448 16,3-5-80-16,1 3-32 0,0 3-288 0,2 1 0 0,2-2 0 0,0 1 0 15,0 0 0-15,1-2 0 0,2 2 0 0,-1 3 0 16,1 1 0-16,1-2 0 0,-3 5 0 0,0-4 0 15,0 3 0-15,0-1 0 0,1 3 0 0,-1 2-144 16,0 2 144-16,0-1 192 0,-1 0-32 0,1 3-16 16,1 4 304-16,-2 2 48 0,-1 3 16 0,3 3 0 15,-1 0-128-15,0 0 0 0,0 3-16 0,-2-4 0 16,-2-1-80-16,1 2-16 0,-1 0 0 0,-1 2 0 16,0-1-16-16,5 7 0 0,5 5 0 0,-4-7 0 15,-9-10 96-15,3 2 16 0,3-2 0 0,2 1 0 16,-1-3 80-16,0 1 32 0,1-2 0 0,0 3 0 15,0 2-224-15,1 1-32 0,-2 1-16 0,1 1 0 0,0-1-208 16,0 3 176-16,-1 0-176 0,-1 0 160 0,-1-2-160 16,1-1 0-16,-3 0 144 0,1 0-144 0,-1 2 128 0,0 3-128 15,0 4 160-15,3-2-160 0,1 1 192 0,0-3-48 16,2-1-16-16,-1-4 0 0,1 0-128 0,0-3 128 16,3 1-128-16,0 0 128 0,-2-2 0 0,1 6-128 15,-2 0 192-15,2 2-64 0,0 0-128 0,-2-1 128 16,0-6-128-16,-1 3 128 0,1 0 0 0,0-1-128 15,-4-3 192-15,1 3-64 0,-2 1 32 0,0 3 0 16,-1 0 0-16,0 1 0 0,2-1-32 0,-2 0 0 16,0-3 0-16,1 0 0 0,0-2 16 0,2 1 0 15,-1-4 0-15,1 2 0 0,-4 5 48 0,2-1 16 16,2 2 0-16,1-2 0 0,-2 2-80 0,2-2 0 0,0-2-128 16,1-1 192-16,0 1-192 0,-1 1 128 0,0 0-128 0,0 3 0 15,-1 1 128-15,-3 2-128 0,-3 1 0 0,2 1 0 16,0-2 160-16,-2-2-160 0,-1-4 160 0,0 0-160 15,2 0 0-15,-1-1 0 0,0-6 0 0,1 2 0 16,-1 0 0-16,1 0 0 0,0-2 0 0,1 0 144 16,-2-1-144-16,3 4 128 0,2 1-128 0,-1-1 128 15,0-6 32-15,-1-4 0 0,0-5 0 0,2 1 0 16,-2 0 32-16,0 0 0 0,0 0 0 0,0 1 0 16,0-2-192-16,0 5 192 0,0 4-192 0,0-2 192 15,0 4-192-15,0-2 0 0,0-1 0 0,0 0 0 16,0-2 0-16,2-4 0 0,-2-3 144 0,0-5-144 15,0-18 0-15,-1 15 144 0,1-4-144 0,0 2 0 16,-1-1 176-16,1-1-176 0,0-11 160 0,0 11-160 0,-3 1 144 16,2-1-144-16,-1-2 128 0,1 1-128 0,1-10 128 0,-3 13-128 15,1-1 0-15,0 0 128 0,1-2-128 0,-1 2 0 16,-2-1 0-16,1 3 0 0,2-1 0 0,-2 0 0 16,-1-2 128-16,2 1-128 0,-2 0 0 0,1 0 0 15,3-12 0-15,-4 11 0 0,0 0 0 0,4-11 0 16,0 0 0-16,0 0 0 0,-4 10 0 0,4-10 0 15,0 0-144-15,0 0 144 0,0 0-384 0,0 0 0 16,0 12-16-16,0-12 0 16,0 0-2736-16,0 0-560 0</inkml:trace>
  <inkml:trace contextRef="#ctx0" brushRef="#br0" timeOffset="20988.05">1115 16976 36863 0,'-11'-1'3264'0,"2"0"-2608"0,0 3-528 0,9-2-128 15,0 0 176-15,0 0 0 0,0 0 0 0,0 0 0 0,0 0-400 0,10 0-80 16,3-2-16-16,1-1 0 0,-4-1 320 0,3-1 0 16,3 0 0-16,2 0 0 0,-1-2 0 0,1-1 0 15,-1-2 128-15,3 1-128 0,0 1 256 0,1 0-32 16,-1 1-16-16,1 0 0 0,-2 1 224 0,3 1 32 15,4 0 16-15,-2 1 0 0,-4 0 16 0,-2 0 0 16,-5-1 0-16,2 1 0 0,2-2 16 0,3 0 0 16,0 1 0-16,0 0 0 0,4 0-192 0,-1 2-48 15,1-2 0-15,1 1 0 0,-1-2-144 0,4 0-128 16,0 1 144-16,2-1-144 0,0-1 128 0,0 3-128 16,2-2 0-16,-1 0 144 0,0 2-144 0,0 2 160 15,-1-1-160-15,0 3 160 0,-1 0-160 0,-1 2 0 0,-2-2 144 0,0 2-144 16,1 2 160-16,2-3-32 0,-5 2-128 0,3 0 192 15,1-1-64-15,1 2 0 0,1-3-128 0,0 2 192 16,-1 0 0-16,2-2 0 0,0 0 0 0,3-1 0 16,0 0-32-16,-1 0-16 0,-2 0 0 0,0-1 0 15,-2 0-144-15,2-2 192 0,2 0-192 0,-2 2 192 16,-1-1-64-16,1 0-128 0,1 2 192 0,0 0-64 16,3 0 0-16,3 2 0 0,-1 0 0 0,-1-1 0 15,-1 2 48-15,1 0 0 0,-4-3 0 0,1 0 0 16,-2 1-176-16,-1-2 128 0,-1 1-128 0,-1-6 128 15,5 5-128-15,1-3 0 0,1 2 0 0,4-4 0 16,4 2 0-16,2 2 0 0,-2-1 128 0,-2 1-128 16,0-1 176-16,-2 2-48 0,-3 1-128 0,1-2 192 15,-5 1-384-15,1 0-96 0,1-2-16 0,1 2 0 0,0 0 464 0,6-2 96 16,2 2 0-16,1-1 16 0,-1 2-272 0,0 2 0 16,-1-1 128-16,-4 2-128 0,-3-3 0 0,-1 0-304 15,-2 0 64-15,1 0 16 0,0-4 416 0,0 1 64 16,3 0 32-16,3 1 0 0,5 1-288 0,2-3 0 15,-1 1 128-15,1 2-128 0,-2-1 0 0,-3 0 128 16,-4-1-128-16,0-2 0 0,-3-4 144 0,4 1-144 16,1 2 0-16,3 0 144 0,1 1-144 0,2 1 128 15,1 0-128-15,-1 0 128 0,1 3-128 0,-2-2 0 16,-3 2 0-16,1 0 128 0,-1 0-128 0,0 1 0 16,-2-3 0-16,1 2 0 0,2-1 0 0,1 1 0 0,0 1 0 0,0 0 0 15,-1 0 0-15,1 1 0 0,0 2 0 0,0 1 0 16,0 2 0-16,-3-2 0 0,1-1 128 0,-2-4-128 15,-1-3 0-15,2 1 0 16,3 3 0-16,0 1 0 0,0 2 0 0,-1 1 0 0,-2 1 0 0,-1 2 0 16,-4-2 0-16,1 0 0 0,-1-2 0 0,0 1 0 15,0 0 0-15,0-2 0 0,1-1 128 0,1 1-128 16,4-1 0-16,1 0 0 0,-1-1 0 0,1 0 128 16,-2 2-128-16,1-2 0 0,-2 0 144 0,0 0-144 15,-1-2 0-15,0 1 144 0,0 0-144 0,1-1 0 16,-3 1 128-16,3 1-128 0,0 0 0 0,2 0 0 15,-1 0 0-15,-1 0 0 0,-1 1 128 0,-3 2-128 16,-1 0 0-16,0-1 0 0,-1 0 0 0,1-2 0 16,1 0 128-16,0 0-128 0,-1-2 0 0,1 2 0 15,0 0 0-15,3-1 0 0,0 0 128 0,0-1-128 0,-2 2 0 0,1 0 160 16,-2 0-160-16,-1 2 128 0,-2-2-128 0,0 0 128 16,-1-3-128-16,0 2 128 0,-1-1-128 0,2 2 0 15,-2 0 0-15,0 0 128 0,-2-1-128 0,2 1 0 16,0 0 0-16,-2 1 128 0,-4 1-128 0,0-1 0 15,-3-1 0-15,0 3 0 0,-2-1 128 0,1 1-128 16,-3-2 0-16,0 2 128 0,-2-1-128 0,1 1 0 16,-2 0 0-16,0-1 0 0,2 3 0 0,-3-3 0 15,-13-2 0-15,12-2 0 0,0 2 0 0,-1-1 0 16,0 1 0-16,2 0 0 0,0 1 0 0,0-1 0 16,0-1 0-16,-3-3 0 0,-2-2 0 0,3 0 0 15,0 4-144-15,2-3 144 16,-1-4-1248-16,1 5-144 0,3 0-16 0,-1 2-13168 0,2 1-2624 15</inkml:trace>
  <inkml:trace contextRef="#ctx0" brushRef="#br0" timeOffset="27903.18">10925 8198 19343 0,'-25'-1'848'0,"7"-8"192"0,-4-12-832 16,1 4-208-16,3 9 0 0,5 0 0 0,2 1 848 0,5-2 128 15,-1-1 32-15,6 0 0 0,1 0-288 0,3 0-48 16,1 0-16-16,-2 0 0 0,2-1-368 0,-1 6-80 16,1-3-16-16,1 3 0 0,-3 1 128 0,4 0 32 15,0 0 0-15,-6 4 0 0,0 0 416 0,0 0 96 16,11 12 16-16,-6 2 0 0,-3 1-256 0,-2 4-48 0,2 1-16 0,-1 1 0 15,-1-2-160-15,0-1-16 0,0 1-16 16,1 1 0-16,2 1-80 0,-2-1-16 0,1-6 0 0,0 3 0 16,1 0 176-16,-1 1 16 0,0-1 16 0,0 2 0 15,1-5-48-15,1 4-16 0,0-1 0 0,0 0 0 16,-3-4-160-16,3 1-48 0,0 1 0 0,0-1 0 16,-4-14-80-16,2 13 0 0,1-1-128 0,-3-12 192 15,0 0-64-15,0 13-128 0,0-13 176 0,-3 13-176 16,3-13 192-16,-4 12-64 0,4-12 0 0,-5 8-128 15,5-8 352-15,0 0-32 0,0 0-16 0,0 0 0 16,0 0 48-16,0 0 16 0,0 0 0 0,0 0 0 16,0 0-192-16,13 2-48 0,-1-2 0 0,0 1 0 15,-1 2-128-15,2 0 0 0,0-1 144 0,2 2-144 16,-1 3 0-16,2-2 0 0,-1 4 0 0,4 1 128 16,0 2-128-16,2-1 0 0,0 2 0 0,4 0 0 15,2-4 0-15,3 1 0 0,1 1 128 0,5-4-128 0,3-1 0 0,1-2 128 16,3-2-128-16,1 1 0 0,5 1 0 0,2 0 128 15,2 2-128-15,3 1 0 0,3-1 0 0,1-2 0 16,1 0 0-16,0-3 128 0,0-2-128 0,5 1 0 16,1 1 0-16,3 3 0 0,-1 1 0 0,0-1 0 15,0-1 0-15,0 0 0 0,0-1 0 0,1 2 0 16,2 0 0-16,1 3 0 0,1 2 0 0,2-3 144 16,-2-3-144-16,2-2 0 0,1 2 0 0,4-3 0 15,1 2 0-15,4 2 0 0,-3-4 0 0,3-2 0 16,0-2 0-16,4 1 0 0,3 3 0 0,0-1 208 15,-2-3-64-15,-1 0-16 0,0-3-128 0,0 2 0 0,2 1 0 16,-2-1 0-16,0-3 0 0,0 2 0 0,-4-2 0 0,0 5 0 16,-1 6 0-16,-3 0 0 0,-1-2 0 0,-4 0 0 15,-3-2 0-15,0 2 0 0,1 2 0 0,-1 2 0 16,0 3 0-16,1-3 0 0,-2-2 0 0,0-1 128 16,2 0-128-16,-2 1 0 0,0 3 0 0,0-4 0 15,0 1 0-15,0-4 0 0,-2-5 0 0,0 1 0 16,1 1 0-16,-1 2 0 0,-1 2 0 0,-4-2 128 15,-2 0-128-15,-2-1 128 0,-4 0-128 0,-2 2 128 16,-1-4-128-16,-3 2 0 0,-1 5 0 0,-7 2 0 16,-1 1 0-16,-1 1 0 0,-1 1 0 0,-2-2 0 15,-4-1 0-15,-2-1 0 0,-5-2 0 0,1 0 0 16,-3 0 0-16,-3-1 0 0,-3-1 0 0,-2 0 128 16,-2 1 16-16,0-1 0 0,-2-2 0 0,0 0 0 0,1 1 176 0,-1-2 16 15,0-1 16-15,1-2 0 0,-2 3-32 0,0-1-16 16,-2-2 0-16,1 2 0 0,-1 0-176 0,-2-1-128 15,-2 4 192-15,-7 2-192 0,8-6 160 0,0-1-160 16,-8 7 128-16,5-8-128 0,-5 8 288 0,4-9-32 16,-1 0 0-16,-2-1 0 0,-1 2 48 0,0-3 0 15,1 0 0-15,1-2 0 0,-2-3-32 0,1-1 0 16,0-1 0-16,1-4 0 0,0-6 32 0,1 0 0 16,1-2 0-16,0 0 0 0,0-7-112 0,1 5 0 15,-1-1-16-15,1 3 0 0,1 0-176 0,0 4 0 16,-2 4 0-16,1 3 128 0,-1 5-128 0,-2 4-176 15,-2 10 48-15,0 0 0 16,0 0-704-16,0 0-128 0,0 0-16 0,-1 14-16 16,0-1-1936-16,-1 5-384 0,-1 2-80 0,-4-3 0 0</inkml:trace>
  <inkml:trace contextRef="#ctx0" brushRef="#br0" timeOffset="38976.33">1940 14113 38415 0,'19'0'3408'0,"2"0"-2720"0,-1-2-560 0,-1 0-128 0,-2 1 0 0,2 1 0 15,0-1 0-15,-3 2 0 0,0-2 0 0,-1 1 0 16,1 0 0-16,-2 0 0 0,-1 1 0 0,0 0-176 16,-1-1 176-16,0 2-192 15,1 2-368-15,-2 1-80 0,0-4 0 0,1 3-16 16,-1-1-2848-16,1-2-560 0</inkml:trace>
  <inkml:trace contextRef="#ctx0" brushRef="#br0" timeOffset="39560.04">1447 14034 8287 0,'-1'-13'368'0,"1"4"80"0,0 1-448 0,1 1 0 0,0 1 0 0,2-5 0 16,-2 1 5936-16,2-2 1104 0,-2 3 208 0,1 1 48 15,-2 8-5152-15,0 0-1040 0,-2-6-208 0,2 6-32 16,-4-4-448-16,4 4-96 0,0 0 0 0,0 0-16 16,0 0-176-16,-2 14-128 0,2 11 192 0,1-4-192 15,0-6 128-15,-2 0-128 0,1-15 0 0,-1 15 0 16,1 8 128-16,4-1-128 0,1 4 144 0,1-3-144 15,1 5 0-15,-2 0 0 0,2-4 0 0,-1 4-160 16,1 2 160-16,-2 2 0 0,-1-2-144 0,1 1 144 31,0 2-768-31,0-1-64 0,1 1-32 0,-2-1 0 16,-1-6-2096-16,3-2-432 0,2-3-64 0,-2-6-32 0</inkml:trace>
  <inkml:trace contextRef="#ctx0" brushRef="#br0" timeOffset="40748.33">2786 14124 22287 0,'0'0'976'0,"0"0"224"0,0 0-960 0,0 0-240 0,0 0 0 0,0 0 0 16,0 0 1248-16,7-7 208 0,-7 7 32 0,5-8 16 15,-5 8-928-15,5-6-176 0,-5 6-32 0,0 0-16 16,0 0-352-16,8-5 0 0,-8 5 0 0,0 0 0 15,6-6-1888-15,-6 6-352 0</inkml:trace>
  <inkml:trace contextRef="#ctx0" brushRef="#br0" timeOffset="40883.32">3103 14100 27407 0,'0'0'1216'0,"10"0"256"0,-10 0-1184 0,15 0-288 15,-1 3 0-15,-1 1 0 0,-13-4 1024 0,16 0 128 16,-1 0 48-16,-2 2 0 0,-2 2-832 0,-1-4-176 15,1 0-16-15,-11 0-16 16,10 0-1664-16,2 0-336 0,1-4-64 0</inkml:trace>
  <inkml:trace contextRef="#ctx0" brushRef="#br0" timeOffset="41011.17">3524 14047 14735 0,'0'0'1312'0,"0"0"-1056"0,0 0-256 0,0 0 0 15,0 0 3264-15,0 0 576 0,0 0 128 0,0 0 32 16,12 5-2592-16,-12-5-512 0,0 0-96 0,10 7-32 15,-1-2-768-15,-9-5-192 0,0 0-32 0,0 0-13728 16</inkml:trace>
  <inkml:trace contextRef="#ctx0" brushRef="#br0" timeOffset="41130.55">3808 14109 29247 0,'0'0'1296'0,"0"0"272"0,11 0-1248 0,0 0-320 0,2-2 0 0,2 2 0 16,-1-4 1248-16,2 1 192 0,-1 3 32 0,2 0 16 15,2 0-1184-15,-1-2-304 0,-1 2 0 0,0-2-10192 16,-2 1-2096-16</inkml:trace>
  <inkml:trace contextRef="#ctx0" brushRef="#br0" timeOffset="41266.75">4391 14122 16575 0,'0'0'1472'0,"10"2"-1168"15,2 0-304-15,2 1 0 0,2-2 3152 0,1 1 576 16,0-4 112-16,-1 5 32 0,-1-1-2816 0,0 0-560 15,-1-2-112-15,0 1-32 16,-1 0-2176-16,2-1-432 0,-1 0-96 0,0 0-16 0</inkml:trace>
  <inkml:trace contextRef="#ctx0" brushRef="#br0" timeOffset="41403.83">4895 14130 15663 0,'0'0'1392'0,"0"0"-1120"0,12-4-272 0,1 2 0 15,3-1 2896-15,0-1 528 0,-2 0 96 0,2-1 32 16,0 1-2096-16,1 2-432 0,-1 0-64 0,1-2-32 15,-1 2-656-15,-1 2-128 0,1 1-16 0,0-1-128 32,-1-1-2304-32,1-1-576 0,6 0-128 0,0 1 0 0</inkml:trace>
  <inkml:trace contextRef="#ctx0" brushRef="#br0" timeOffset="41523.41">5534 14104 16575 0,'0'0'736'0,"0"0"160"0,0 0-720 0,13 0-176 0,0 3 0 0,2 1 0 15,-1-2 3568-15,0 5 672 0,-1-3 144 0,0 1 32 16,0 0-4416 0,1 0-960-16,-1 1-160 0,1-1-12160 0</inkml:trace>
  <inkml:trace contextRef="#ctx0" brushRef="#br0" timeOffset="41641.87">6176 14129 26719 0,'0'0'1184'0,"0"0"240"0,6-4-1136 0,2 1-288 15,2 1 0-15,2-1 0 0,0 2 2176 0,1 1 368 16,-1-1 80-16,1 1-12144 16,0 0-2416-16</inkml:trace>
  <inkml:trace contextRef="#ctx0" brushRef="#br0" timeOffset="41835.75">6541 14133 34895 0,'0'0'1536'0,"0"0"336"0,8-9-1488 0,1 2-384 0,1-1 0 0,2 3 0 16,0 1 576-16,-1-1 32 0,0 1 16 0,-1 2 0 16,1 2-624-16,-1 0 0 0,0-2-224 0,1 4 64 31,-2 1-560-31,0 1-112 0,2 0-32 0,0-1 0 16,0 2-288-16,-1 0-48 0,-10-5-16 0,12 3 0 15,-12-3 192-15,10 5 16 0,-10-5 16 0</inkml:trace>
  <inkml:trace contextRef="#ctx0" brushRef="#br0" timeOffset="43880.25">9357 16689 6447 0,'-7'-3'576'0,"-1"-5"-576"16,-1 1 0-16,1 2 0 0,1 1 5824 0,0-2 1072 15,1 0 208-15,-1 2 32 0,-1 1-4928 0,0 0-992 16,-1 2-192-16,0 1-32 0,-1 2-400 0,-2 3-80 16,0 2 0-16,1 3-16 0,-1 2-496 0,4-1 0 15,-2-2 0-15,-2 4 0 0,-4 4 0 0,-1 2 0 16,-2 5-160-16,-1 4 160 0,1 8-160 0,-19 33 160 0,7-8-192 0,4-6 192 15,4-4-192-15,5-10 64 0,3-8 128 16,4-6-208-16,0-2 208 0,5-4 0 0,2-3 0 0,4 0 0 16,4-5-400-16,4 2 16 0,2-5 0 0,6 1 0 31,3-5-176-31,3-1-16 0,2-1-16 0,3-1 0 16,4-3 80-16,1-3 0 0,-1-2 16 0,0-1 0 0,1-2 192 0,0-3 48 0,-1 1 0 0,2-5 0 15,-3 0 256-15,0 1 128 0,0 0-128 0,-1-1 192 16,-2-5 432-16,-2-3 80 0,-3-3 0 0,-1-3 16 15,-2-2-96-15,-3-2-32 0,-4-2 0 0,-4-2 0 16,-4 0-160-16,-4 1-48 0,-2 4 0 0,-2 2 0 16,-3 3-176-16,-4 0-32 0,-3 3-16 0,-2 1 0 15,-1 3-160-15,-1-4 160 0,-2-2-160 0,1 0 160 16,-1-4-160-16,2 1 192 0,1 2-192 0,3 2 192 16,1 3 0-16,0 4 16 0,1 3 0 0,0 6 0 0,2 3-208 0,-1 1 144 15,1 3-144-15,-1 2 128 0,2 3-128 0,1 1-256 16,1 4 64-16,0 3 16 15,2 5-2192-15,1-2-432 0,0 2-80 0</inkml:trace>
  <inkml:trace contextRef="#ctx0" brushRef="#br0" timeOffset="44230.35">9705 16352 29487 0,'0'0'2624'0,"0"0"-2112"0,0 0-512 0,0 0 0 16,0 0 1728-16,0 0 256 0,0 0 32 0,-5 12 16 15,-1-1-1120-15,1 4-208 0,-1-1-64 0,-3 6 0 16,-1-1 256-16,0 7 64 0,0 3 0 0,-2 3 0 16,-2 4-416-16,-1-4-80 0,0-3-16 0,-2 2 0 15,-4 3-192-15,-3 3-64 0,-3 0 0 0,-2 12 0 16,-3 9-192-16,-1 6 144 0,-1 3-144 0,2-6 128 16,-1-6-128-16,6-4 0 0,-1-5 0 0,5-1-176 15,-1-3-720-15,3 2-128 0,3 3-48 0,1 2 0 16,0 0-1360-16,4-4-288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20:06:58.93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2386 8321 27647 0,'-56'-8'2448'0,"18"3"-1952"0,-4 4-496 0,0 1 0 15,-1 1 1808-15,-2 4 272 0,-5-5 48 0,-3 5 16 16,-2 1-1648-16,2 1-336 0,0 5-160 0,9-4 160 15,5 1-160-15,8-2 0 0,6-2 0 0,7 0 0 0,5-2 256 16,7-2-16-16,6-1-16 0,0 0 0 0,0 0-32 0,7-1-16 16,2-5 0-16,5 2 0 0,5-1-176 0,24-3 0 15,2 2 144-15,6 1-144 0,5 2 192 0,2 0-16 16,0 2-16-16,2 1 0 0,0-1 48 0,11 1 16 16,9 1 0-16,9 3 0 0,5-3 16 0,0 1 0 15,-3-4 0-15,13 1 0 0,15-2-112 0,-2 1-128 16,-3-2 176-16,10-1-176 0,11-4 336 0,-2-1-32 15,-5 0-16-15,8 1 0 0,10 1 64 0,-7-2 16 16,-7-3 0-16,7 2 0 0,10 3 16 0,-7 1 16 16,-13-4 0-16,9 5 0 0,7 2-112 0,-9-2-32 15,-13 1 0-15,5 0 0 0,6 5-256 0,-8 0 160 16,-13-4-160-16,0 2 128 0,4 2-128 0,-8 0 0 0,-7 1 0 0,-12-1 0 16,-12-4 0-16,-2 1 192 0,-3-1-192 0,-4 2 192 15,-7 1 0-15,-6 2 0 0,-6 4 0 0,-10-5 0 16,-7-4 32-16,-6 3 16 0,-6 0 0 0,-4-1 0 15,-4 0 64-15,-3-2 16 0,-10 4 0 0,0 0 0 16,10-7 64-16,-10 7 32 0,0 0 0 0,0 0 0 16,-7-9-416-16,-2 0 0 0,-3 2 0 0,-3 3-176 15,-5 2 176-15,-5 1 0 0,-3-2 0 0,-6 3 0 16,-5 1 0-16,-4 3 0 0,-3 1 0 0,-2 2-128 16,-1 2 128-16,2 0 0 0,1 0 0 0,-3-2 0 15,-2-2 0-15,-2-4 0 0,-3 2 0 0,-3 0 0 16,-1 0 0-16,3 3 0 0,2 1 0 0,6 1 0 15,0 0-272-15,1-3-32 0,-1-3 0 0,-2-1 0 16,-3-1 304-16,0 0 224 0,-4 0-32 0,1 3-16 16,-1-3-176-16,4 2 0 0,-1 2-160 0,-4-7 160 0,-5 0 0 0,-5-4 0 15,-6 1 0-15,-2 3 0 0,1 3 0 0,1 3-352 16,-5-3 48-16,-7 0 16 0,-7-4 112 0,0 8 32 16,1 2 0-16,0 1 0 0,-1-7 144 0,-5 0-128 15,-4 0 128-15,6 3-128 0,6 5 128 0,3-2 0 16,1-5 0-16,1-1 0 0,0-1 0 0,5 2 0 15,7 1 0-15,4 2-128 0,4 2 128 0,1-4 0 16,-1-2 0-16,-1 0-128 16,-1 0-320-16,3 4-64 0,4 4-16 0,4 0 0 15,0-3 16-15,3 1 0 0,-2 0 0 0,-3 0 0 16,-5 1-128-16,2 1-32 0,0 5 0 0,5 2 0 16,3 1-1296-16,4 2-256 0,-3 0-48 0,-1-2-16 0</inkml:trace>
  <inkml:trace contextRef="#ctx0" brushRef="#br0" timeOffset="18694.12">735 14252 3679 0,'-13'0'320'0,"5"0"-320"0,-1 0 0 0,0 0 0 16,-1 0 3776-16,1 0 704 0,0 0 128 0,-1 0 16 15,3 0-3024-15,-6-2-624 0,13 2-112 0,-8-2-32 16,0-1-304-16,8 3-64 0,0 0-16 0,0 0 0 16,0 0-320-16,0 0-128 0,0 0 0 0,0 0 0 15,0 0 192-15,0 0-64 0,0 0-128 0,0 0 192 16,0 0 128-16,12 1 32 0,-12-1 0 0,11 4 0 15,1 0 16-15,-5-1 0 0,0 1 0 0,4 1 0 16,1-1-96-16,1 1-16 0,2-2 0 0,4 1 0 16,3-1-80-16,21 1-32 0,-4-2 0 0,-3-2 0 15,1-2 64-15,-3 1 16 0,-2 0 0 0,-2-1 0 0,-4 0 16 16,-1-1 0-16,1 1 0 0,-1 0 0 0,0 0 0 0,0 0 0 16,-3 2 0-16,2 0 0 0,4 0-48 0,-2 0 0 15,0 0 0-15,-1 0 0 0,0 0 32 0,-3 0 0 16,-3-2 0-16,1 0 0 0,-1 0 224 0,1-2 32 15,-4-1 16-15,-1-2 0 0,1-2-240 0,-1 0-64 16,1 0 0-16,-3-2 0 0,-2 1 32 0,-1 1 0 16,2-4 0-16,-1 2 0 0,-4 2-32 0,0 0 0 15,-2 1 0-15,-5 8 0 0,4-10 0 0,-4 10-16 16,0 0 0-16,0 0 0 0,1-9 32 0,-1 9 16 16,0 0 0-16,0 0 0 0,-12-7-16 0,0 3 0 15,1-1 0-15,-2 4 0 0,-2-2-48 0,0 1-16 16,-2-2 0-16,-1 1 0 0,-3 0-144 0,1 0 192 0,2-3-192 15,0 1 192-15,-1 0 0 0,2 0 0 0,3 1 0 16,2-3 0-16,-1 2 64 0,0 0 32 0,4 1 0 0,1-1 0 16,2 1-64-16,1 1-16 0,5 3 0 0,0 0 0 15,0 0-208-15,0 0 128 0,0 0-128 0,0 0 0 16,0 0 0-16,0 0 0 0,0 0-208 0,11 11 64 16,0-4-32-16,-1 0 0 0,2 1 0 0,0-2 0 15,1 1 176-15,0-3-128 0,-2 1 128 0,1-1-128 16,0 0 128-16,1-2 0 0,0 2-144 0,0-4 144 15,0 0 0-15,0 0 0 0,0 0 0 0,-1 0 0 16,-2 0 0-16,1 2 0 0,-1 0 0 0,-1 1 0 16,-9-3 0-16,11 6 0 0,-11-6 0 0,10 7 0 15,-2-2 0-15,-8-5 0 0,5 10 0 0,-1 1 0 16,-4-11 0-16,1 13 0 0,-3-1 0 0,-2 1 0 16,0 0 176-16,-4 2-48 0,-2 2-128 0,-3-1 192 0,-2 2 0 0,-2 2 0 15,-1-1 0-15,-1 2 0 0,-4 1 0 0,-1 2 0 16,-2-1 0-16,1 1 0 0,0-3-192 0,0-2 0 15,3 1 0-15,1-1-160 16,4 2-304-16,2 4-64 0,2 0-16 0,2 1 0 16,-1-1-2528-16,3 1-496 0,2 2-96 0</inkml:trace>
  <inkml:trace contextRef="#ctx0" brushRef="#br0" timeOffset="19353.72">4293 12013 17503 0,'-10'-3'1552'0,"-2"0"-1232"0,0 0-320 0,3 2 0 15,9 1 4000-15,0 0 736 0,0 0 160 0,0 0 32 16,0 0-3984-16,7 14-800 0,2-2-144 0,9 1 0 16,7-5 0-16,3-2 0 0,5-2 0 0,10-1-144 15,13-3 320-15,12-3 64 0,11-1 16 0,-3 0 0 16,-6-2-128-16,-2-1-128 0,0-2 176 0,5 1-176 15,8 0 0-15,0 2 0 0,-2 2 0 0,-7 0 0 16,-12 0 0-16,0 0-304 0,0 0 64 0,6 2 16 16,9 2-528-1,2 4-96-15,0 2-32 0,-7 1 0 0,-9-6-784 0,-1-1-144 0,0 0-48 0,9-3-10592 16</inkml:trace>
  <inkml:trace contextRef="#ctx0" brushRef="#br0" timeOffset="19761.89">8535 11967 14735 0,'-11'-7'640'0,"2"3"160"0,-3 0-640 0,0 1-160 0,0-3 0 0,2 0 0 16,1 3 3712-16,1 0 720 0,0-1 144 0,-1 1 32 15,1 1-3680-15,0 0-736 0,2 1-192 0,6 1 0 16,-7-6 416-16,3-1 16 0,2 2 0 0,2 5 0 15,0 0 512-15,0 0 96 0,14 3 32 0,4 0 0 16,2 5-144-16,5 1-32 0,2 1 0 0,3-1 0 16,0-2-560-16,4 1-112 0,3-3-32 0,6 1 0 15,3-2-64-15,8-2-128 0,7 2 176 0,4 3-176 16,3-3 0-16,-4-1 0 0,-5 3 0 0,-3-4 0 16,-1 1-464-1,3 2-48-15,7 2-16 0,7 0 0 0,4 1-3184 0,-3 0-640 0</inkml:trace>
  <inkml:trace contextRef="#ctx0" brushRef="#br0" timeOffset="20299.66">12971 12047 7359 0,'-8'-3'656'0,"-1"1"-528"15,-2 2-128-15,0-3 0 0,-1 1 4720 0,-1 0 912 16,0 2 176-16,0-4 32 0,0 2-4096 0,2-4-816 16,3 3-160-16,3-3-48 0,1 0 816 0,4 6 176 15,0 0 16-15,7-7 16 0,3 2-432 0,6 1-96 16,3 0 0-16,10 2-16 0,6-2-400 0,10-1-80 16,9-1-16-16,17 2 0 0,14 6-208 0,3 0-48 15,2 0-16-15,7-1 0 0,6-1-432 0,5 5 0 16,5 4 128-16,-3 2-128 15,-3-6-1408-15,7 9-304 0,10 6-64 16,-1-1-16784-16</inkml:trace>
  <inkml:trace contextRef="#ctx0" brushRef="#br0" timeOffset="52990.87">29940 12456 44799 0,'-11'-36'3984'0,"9"6"-3184"0,-3 0-576 0,1-3-224 0,1-1 176 0,2 2-176 0,-2 2 0 0,3-3 0 16,0 4 0-16,0 5-160 0,3-1 160 0,-1 4 0 16,0 4 0-16,0 4 128 0,2 1-128 0,1 2-160 15,1 2 160-15,-6 8-208 0,7-6 208 0,1 2 0 16,-8 4 0-16,0 0-144 0,0 0 144 0,0 0 0 15,0 0 0-15,0 0-128 0,0 0 128 0,0 0 0 16,0 0 0-16,0 0-128 0,0 0 128 0,0 0 0 0,4 13-144 0,-2 0 144 16,-2-13 0-16,-2 17 0 0,1-3 0 0,1-1 0 15,0-13-192-15,3 16 192 0,-1-5-160 0,1 1 160 32,1-3-1472-32,-4-9-208 0,4 11-48 0,2-6-10176 0,-6-5-2048 0</inkml:trace>
  <inkml:trace contextRef="#ctx0" brushRef="#br0" timeOffset="54019.82">31253 10958 23039 0,'0'0'2048'0,"0"0"-1648"15,-8-5-400-15,8 5 0 0,0 0 1232 0,0 0 176 16,-8-5 16-16,8 5 16 0,0 0-704 0,-8-5-144 16,-1 1-16-16,-3 2-16 0,1 2 16 0,-4 4 0 0,-3-2 0 0,-3 4 0 15,0 3-16-15,-6 4 0 0,-7-1 0 0,-1 6 0 16,-2 3 80-16,1 5 0 0,2 3 16 0,1 5 0 16,1 1-48-16,2 3-16 0,0 2 0 0,1-3 0 15,0-6-208-15,1-2-32 0,-4-6-16 0,-1 2 0 16,-4-3-144-16,-3 3-16 0,-3-2-16 0,1 7 0 15,1 3-160-15,6 2 160 0,4 4-160 0,2 4 160 16,15-18-16-16,-2 5 0 0,1 0 0 0,-1 3 0 16,0-3 80-16,2 0 16 0,1-3 0 0,-1-1 0 15,-14 20 16-15,6-8 0 0,3-5 0 0,-2 0 0 16,-3 0-32-16,3 0 0 0,1 5 0 0,0-1 0 16,0-1-48-16,1-2-16 0,-3-1 0 0,1-2 0 15,0-2-16-15,4-3 0 0,1-3 0 0,3-3 0 16,2-3 0-16,2 0 0 0,-1 0 0 0,3 0 0 0,0-2-16 0,2 2-128 15,1 0 192-15,0 0-64 0,-1-3-128 0,2 2 128 16,1 0-128-16,-1-2 128 16,2 0-128-16,-1 1 128 0,1-2-128 0,-2-3 128 0,3-10-128 0,0 0 192 15,-1 13-192-15,0-2 192 0,1-11-48 0,0 0 0 16,0 0 0-16,0 0 0 0,0 0 0 0,0 0 0 16,0 0 0-16,0 0 0 0,0 0 0 0,0 0 0 15,4-12 0-15,-3 0 0 0,0-2-144 0,-1 0 192 16,3-1-192-16,0 1 192 0,-3-2-192 0,1 1 160 15,-1-1-160-15,1 0 160 0,-1-1-160 0,0-1 128 16,0 0-128-16,1 0 128 0,1 1-128 0,0-3 0 16,1-1 0-16,0-2 128 0,-1-2-128 0,2 0 0 0,-1-3 0 0,1 0 0 15,-2 1 0-15,0 1 0 0,-1-4 0 0,0 4 0 16,-2 2 0-16,1 5 0 0,0 2 0 0,0-2 0 16,-1 4 0-16,1 0 0 0,-2 2 0 0,2 3 0 15,-1 2 0-15,1 8 0 0,0-10 0 0,0 10 0 16,0 0 0-16,0 0 0 0,0 0 0 0,0 0 0 15,0 0 0-15,0 0 0 0,0 0-128 0,5 10 128 16,-2 2 0-16,1 6-144 0,-2 2 144 0,0 6 0 16,-2 5-160-16,-3 4 160 0,2 3-128 0,-1 3 128 15,1-4 0-15,0-1 0 0,-1-3 0 0,2-4-128 16,-1-4 128-16,1-2 0 0,0 1 0 0,0-5 0 16,1 0 0-16,2-1 0 0,0-1 0 0,1-4 0 15,0 1 0-15,-1-1 0 0,1 0 0 0,0-1 0 16,1-2 0-16,-5-10 0 0,7 11 0 0,-7-11 128 0,0 0-128 0,12 6 176 15,-3-2-176-15,-9-4 192 0,13 2-16 0,-1-2 0 16,-12 0 0-16,13-3 0 0,-2 0-32 0,1-2 0 16,-1 0 0-16,0-3 0 0,2 0-144 0,2-2 192 15,0-3-192-15,1 0 192 0,0 2-192 0,1-6 160 16,-1 2-160-16,1-2 160 0,0-1-160 0,3-5 0 16,3-4 0-16,3-6 128 15,3-6-960-15,10-1-208 0,11-3-48 0,14 1 0 16,17 3-1824-16,-6 5-368 0,-6 2-80 0</inkml:trace>
  <inkml:trace contextRef="#ctx0" brushRef="#br0" timeOffset="58809.16">32961 15347 21183 0,'-2'-15'1888'0,"2"15"-1504"16,0-11-384-16,0-1 0 0,2 1 1632 0,-1 2 256 15,0 0 48-15,-1 9 16 0,0 0-1392 0,0 0-288 16,-2-9-48-16,2 9-16 0,0 0 432 0,-11-1 64 0,-1 5 32 0,-1 2 0 16,-1 2-160-16,-6 6-16 0,-4 3-16 0,-5 7 0 15,-5 6 112-15,-8-3 32 0,-1 8 0 0,-1 2 0 16,-2 1 128-16,6-2 16 0,1-1 16 0,4 1 0 16,3-5-336-16,2 0-80 0,3 0-16 0,1 5 0 15,-3 1-96-15,-1 8 0 0,-5 4-16 0,-4 1 0 16,-3-3-160-16,2-2-16 0,-2-7-128 0,20-20 192 15,0-2-192-15,-2 2 128 0,3-1-128 0,2 2 0 16,-1-1 128-16,3 0-128 0,0-1 0 0,-6 13 0 16,5-10 128-16,5-2-128 0,2-5 0 0,3-3 144 15,2-1-144-15,1-2 0 0,2-1 0 0,1-2 0 16,2-4 128-16,0 0-128 0,-3 2 128 0,0-2-128 16,3 0 208-16,0 0-32 0,0-3-16 0,-2-2 0 15,-1 1 16-15,2-3 0 0,-2 1 0 0,2-1 0 0,-2-1-16 16,2 2 0-16,-3-1 0 0,3-2 0 0,-1 0-16 0,0-1 0 15,-1 2 0-15,2-2 0 0,0-4-144 0,-1 3 0 16,0-1 0-16,0-1 0 0,0 0 240 0,1 0-48 16,-1-3 0-16,1 2 0 0,0-2-192 0,-1 1 0 15,2-1 0-15,-1 2 0 0,0-1 0 0,-1 5 0 16,1-2 0-16,0 2 0 0,-1 2-192 0,2 8-144 16,0-11-32-16,0 11 0 0,0 0 576 0,0 0 112 15,0 0 32-15,0 0 0 0,-7 7-352 0,1 3 0 16,3 3 0-16,-1 4 0 0,0-4-128 0,0 4 0 15,1-1 0-15,1 1 0 0,-1 0 128 0,0-3 0 16,2 2 0-16,1-2 0 0,1 2 0 0,2-2 224 0,1-1-48 0,0 0-16 16,0-1-160-16,1 0 0 0,-1 0 0 0,2-1 0 15,0 1 0-15,0-3 0 0,1 2 0 0,-1-1 0 16,-6-10 176-16,8 13-48 0,-8-13-128 0,6 12 192 16,-6-12 0-16,0 0-16 0,12 11 0 0,-12-11 0 15,0 0-176-15,16 4 128 0,-16-4-128 0,15 3 128 16,1-3-128-16,0-5 0 0,-2-4 0 0,11-6 0 31,6 1-2544-31,7-7-432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20:36:37.67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1514 16837 22511 0,'0'0'992'0,"0"0"224"0,0 0-976 0,0 0-240 16,0 0 0-16,0 0 0 0,0 0 432 0,0 0 32 0,0 0 16 0,0 0 0 15,0 0-192-15,0 0-32 0,0 0-16 0,0 0 0 16,0 0 144-16,0 0 16 0,0 0 16 0,0 0 0 15,0 0-64-15,0 0-16 0,0 0 0 0,0 0 0 16,0 0 320-16,9-4 64 0,-9 4 16 0,0 0 0 16,0 0-80-16,0 0-16 0,0 0 0 0,0 0 0 15,0 0-160-15,8-7-32 0,-8 7-16 0,0 0 0 16,0 0 80-16,5-5 0 0,-5 5 16 0,4-12 0 16,-4 12 112-16,0 0 0 0,4-9 16 0,-4 9 0 15,2-11-144-15,-2 11-48 0,5-11 0 0,-1-1 0 16,-4 12-144-16,7-11-16 0,-2 2-16 0,-5 9 0 15,5-11-64-15,-5 11-16 0,4-12 0 0,-4 12 0 16,4-10-64-16,0 2-16 0,-4 8 0 0,4-13 0 0,-4 13 112 16,3-10 16-16,-2-1 0 0,-1 11 0 0,2-12 32 0,0 2 16 15,-2 10 0-15,1-12 0 0,0 2 112 0,1 2 32 16,-2-1 0-16,0 9 0 0,0-12-64 0,0 3-16 16,-2-3 0-16,2 5 0 0,0-5-96 0,0 1-16 15,0 1 0-15,0 0 0 0,0-1-64 0,2 1 0 16,0-3-16-16,0 0 0 0,-2 1-176 0,0 1 160 15,1 1-160-15,-2 0 160 0,1-1-160 0,0 2 128 16,0-4-128-16,0 3 128 0,0-1-128 0,0 2 0 16,-2-4 144-16,0 3-144 0,-1 0 144 0,0 0-144 15,2-2 192-15,0 0-192 0,0 1 256 0,1 0-64 16,-2 0-16-16,2 1 0 0,0-3 32 0,0 2 16 16,2-1 0-16,-1 0 0 0,-1 0 32 0,2 2 16 0,1-2 0 0,-2 1 0 15,1 0-272-15,0 1 0 0,1-1 128 0,-2 1-128 16,0-1 0-16,1 0 128 0,-1 3-128 0,-1-4 0 15,0 0 128-15,1 2-128 0,-1 0 0 0,0-1 0 16,0 1 128-16,0-2-128 0,0 0 0 0,-1 2 0 16,0-1 192-16,1-3-64 0,1 1 0 0,0-1-128 15,1-1 0-15,0 2 0 0,1-1 0 0,0 1 0 16,-1 0 0-16,2-3 0 0,1 1 0 0,-1-1 0 16,-1 0 0-16,1 1 0 0,0 0 0 0,0 0 0 15,-1 2 0-15,0 0 0 0,0 0 0 0,-1 1 0 16,1 0 0-16,-2 2 0 0,0-2 128 0,1 3-128 15,-1-3 0-15,-1 2 0 0,0-1 128 0,3 1-128 0,1-1 0 16,-2 0 0-16,-1-2 0 0,2 0 0 16,1-1 0-16,1 3 0 0,0-6 0 0,-1 2 0 0,-1 0 0 15,1-1 0-15,1-1 0 0,0 0 0 0,-1 2 0 0,1-2 0 16,1 1 0-16,-1 2 0 0,-3 1 128 0,1 1-128 16,-4 0 0-16,1-1 0 0,0 13 144 0,0-12-144 15,-3-2 0-15,3 1 144 0,3 1-144 0,-3-1 0 16,-2 0 0-16,2 2 0 0,3-1 0 0,-2 0 0 15,1 0 128-15,0-1-128 0,-2 0 0 0,3 0 0 16,1 0 0-16,-2 0 0 0,1-3 0 0,1 5 0 16,1-2 0-16,-1 0 0 0,-4 0 0 0,3 0 0 15,1-2 0-15,-1 4 0 0,-3 0 0 0,2-1 0 16,0 2 0-16,1-1 0 0,-2 1 0 0,-1 0 0 16,-1 1 0-16,2-1 0 0,3 3 0 0,-2-5 0 15,-5 1 128-15,2 4-128 0,1-4 0 0,0 2 0 0,-3-1 0 0,3-1 0 16,0-2 0-16,3 3 0 0,1-1 0 0,-3 1 0 15,-4-2 0-15,3 0 0 0,4 1 128 0,-1 2-128 16,-3-3 0-16,0 1 0 0,1 0 0 0,2-1 0 16,-2 1 0-16,0 1 0 0,1 0 0 0,0-1 0 15,-1 1 0-15,-1 1 0 0,0 9 0 0,0-12 0 16,0 0 0-16,-1 2 0 0,1 10 0 0,0-12 0 16,4 2 0-16,-4-1 0 0,-1-1 0 0,1 12 0 15,2-13 128-15,2 2-128 0,-1 0 0 0,-2-1 128 16,-2 1-128-16,4 0 0 0,0 0 0 0,3-1 128 15,-2 0-128-15,1 0 0 0,0 2 0 0,-2-3 0 16,-3 1 0-16,0 0 0 0,1 1 0 0,0-1 0 16,0 2 0-16,1 0 0 0,-1-3 0 0,2 2 0 15,-2 5 0-15,0 0 0 0,1-3 0 0,-1 0 128 0,2 0-128 0,-1-1 0 16,-1 1 0-16,2 1 0 0,1-5 0 0,-1 0 0 16,-2 0 0-16,1 0 0 0,0 0 0 0,0 0 0 15,0-1 0-15,-1-2 0 0,-1 3 0 0,1 1 0 16,2 3 0-16,0-2 0 0,-2-1 0 0,1 1 0 15,1 2 0-15,1-2 0 0,-1 1 0 0,-1 1 0 16,1-2 0-16,-3 11 0 0,4-10 0 0,-3 0 0 16,-2 1 0-16,1 9 0 0,0-9 0 0,0 9 0 15,-2-13 0-15,2 2 0 0,0 11 0 0,0-11 0 16,0 0 0-16,-1 3 0 0,1 8 160 0,0-11-160 16,-1-1 192-16,-1 1-192 0,2 2 0 0,2 0 0 15,0 0 0-15,-2 1 0 0,-2-3 0 0,0 0 0 16,1 3 0-16,1-3 0 0,0 1 0 0,0 1 0 0,0 0 0 0,0 0 0 15,0 1 0-15,-1 2 0 0,1 6 0 0,-1-9 0 16,1 2 0-16,0 1 0 0,-2-2 0 0,2 8 0 16,0 0 0-16,0-11 0 0,-1 1 0 0,0 2 0 15,1 8 0-15,0 0 0 0,2-10 0 0,-2 2 0 16,0 8 0-16,-1-7 0 0,1 7 0 0,3-11 0 16,-3-1 0-16,1 3 0 0,0 1 0 0,-1 8 0 15,3-9 0-15,1-3 0 0,0 3 0 0,1 0 0 16,0 0 0-16,0 1 0 0,0 0 0 0,1 1 0 15,-1 2 0-15,0-4 0 0,-1 0 128 0,1 1-128 16,2 2 0-16,-7 6 0 0,4-10 0 0,-4 10-192 16,5-7 192-16,-5 7 0 0,5-9 192 0,-5 9-192 15,0 0 0-15,5-11 0 0,2 2 0 0,-2 2-192 0,-1 0 192 0,-4 7 0 16,6-9 0-16,1 1 0 0,-2-1 0 0,-5 9 0 16,7-10 0-16,-1 3 0 0,1 0 0 0,1 1 0 15,-8 6 0-15,6-10 0 0,-6 10 0 0,5-7 0 16,-5 7 0-16,0 0 0 0,7-7 0 0,-7 7 0 15,0 0 0-15,0 0 0 0,5-10 0 0,-5 10 0 16,0 0 0-16,7-9 0 0,-7 9 0 0,0 0 0 16,3-8 0-16,-3 8 0 0,3-9 0 0,0-1 0 15,-3 10 0-15,0 0 0 0,1-11 128 0,0 2-128 16,-1 9 0-16,0 0 0 0,0-11 128 0,2 2-128 16,-2 0 0-16,0 9 0 0,2-7 160 0,-2 7-160 15,0 0 128-15,0 0-128 0,2-11 0 0,-1 2 128 16,-1 9-128-16,1-8 0 0,-1 8 0 0,3-8 0 15,-1 0 128-15,-2 8-128 0,0 0 0 0,4-6 0 0,-1-5 0 0,-1 3 0 16,0 1 0-16,-2 7 0 0,0 0 0 0,4-10 0 16,0 0 0-16,-2 1 0 0,-2 9 0 0,3-9 0 15,-1-3 0-15,1 3 0 0,-2 1 0 0,-1 8 0 16,4-9 0-16,0 2 0 0,-4 7 128 0,5-7-128 16,-1-3 0-16,-1 1 0 0,-1 1 0 0,-2 8 0 15,4-7 0-15,-4 7 0 0,6-9 0 0,-1 2 0 16,-5 7 0-16,4-8 0 0,-4 8 0 0,4-8 0 15,-4 8 0-15,4-6 0 0,-4 6 0 0,0 0 0 16,2-8 0-16,-2 8 0 0,0 0 0 0,0 0 0 16,3-12 0-16,-3 12 0 0,2-10 0 0,-2 10 0 15,3-11 0-15,-3 11 0 0,3-10 0 0,-3 10 0 0,3-10 0 0,-3 10 0 16,3-12 0-16,0 4 0 0,-3 8 0 0,4-10 0 16,-4 10 0-16,0 0 0 0,2-11 0 0,-2 11 0 15,0 0 0-15,4-10 0 0,-4 10 0 0,0 0 0 16,3-12 0-16,-3 12 0 0,1-10 0 0,-1 10 0 15,4-11 0-15,-4 11 0 0,0-9 0 0,0 9 0 16,3-10 0-16,-3 10 0 0,0 0 0 0,0-10 0 16,0 10 0-16,1-11 0 0,-1 11 0 0,0 0 0 15,0-9 0-15,0 9 0 0,-1-12 0 0,1 12 0 16,-3-9 0-16,3 9 0 0,-4-11 0 0,4 11 0 16,-3-8 128-16,3 8-128 0,-3-11 0 0,3 11 0 15,-4-11 0-15,0 2 0 0,1 3 0 0,3 6 0 16,0 0 0-16,-5-9 0 0,0 1 0 0,2 1 0 15,3 7 128-15,-4-6-128 0,-1-1 0 0,5 7 0 0,-4-8 0 0,0 2 0 16,0-1 0-16,0 1 0 0,4 6 0 0,-5-8 128 16,0 0-128-16,1 3 0 15,0-2 0-15,-1 1 0 0,0-1 0 0,1 0 0 0,0 0 0 0,0 1 0 16,1-1 0-16,1 0 0 0,-2 0 0 0,1-1 0 16,-1-1 0-16,4 9 0 0,-4-7 0 0,4 7 0 15,-4-8 0-15,2-1 0 0,2 9 0 0,-4-9 0 16,0 1 0-16,1 2 0 0,3 6 0 0,-2-7 0 15,-2 1 0-15,4 6 0 0,-4-9 0 0,1-1 0 16,3 10 0-16,-2-9 0 0,-2 3 0 0,4 6 0 16,-3-11 0-16,1 5 0 0,-2-1 0 0,1-2 0 15,0 1 0-15,3 8 0 0,-3-7 0 0,-1-1 0 16,-2 0 0-16,6 8 0 0,-5-9 0 0,0-2 0 0,0 2 0 0,1 1 0 16,4 8 0-16,-4-9 0 0,4 9 0 0,-4-10 0 15,0 2 0-15,4 8 0 0,-4-10 0 0,0 2 0 16,4 8 0-16,-2-13 0 0,2 13 0 0,-2-12 0 15,-1 3 0-15,3 9 0 0,-3-12 0 0,3 12 0 16,-3-12 0-16,1 2 0 0,2 10 0 0,-4-12 0 16,0 3 0-16,4 9 0 0,-4-12 0 0,1 3 0 15,1-1 0-15,2 10 0 0,-4-11 0 0,1 1 0 16,1 0 0-16,-1 2 0 0,0-3 0 0,2 2 128 16,1-1-128-16,-1-1 128 0,-3 2-128 0,0 0 0 15,0 1 0-15,1-1 0 0,2 3 0 0,0-2 0 16,0-1 0-16,1 0-176 0,0 1 176 0,0 1 0 15,0 7 0-15,-3-9 0 0,3 9 0 0,1-9 0 0,-1 0 0 0,0 1 0 16,-1 0 0-16,1-1 0 0,-1 0 0 0,1 0 0 16,0 1 0-16,0 8 0 0,2-10 0 0,-2 0 0 15,-1 1 0-15,1 0 0 0,0-1 0 0,0 1 0 16,0 9 0-16,1-11 0 0,2 2 0 0,-3 9 0 16,1-12 0-16,-1 2 0 0,0 10 0 0,3-12 0 15,1 2 0-15,0 1 0 0,-4 9 0 0,3-11 0 16,1-1 0-16,-1 2 0 0,0 1 0 0,1 0 0 15,3 0 0-15,-7 9 0 0,6-12 0 0,-3 3 0 16,1 0 0-16,0 0 0 0,0-1 0 0,-4 10 0 16,5-11 0-16,1 0 0 0,0 2 0 0,-1-1 0 15,-1 1 0-15,1-1 0 0,1-1 0 0,0 0 0 16,2 0 0-16,-1 0 0 0,-2-2 0 0,1 0 0 16,1 0 0-16,1-1 0 0,-1-2 0 0,1 3 0 0,0 0 0 0,1 0 0 15,0-1 0-15,0-3 0 0,-1 1 0 0,0-1 0 16,0 0 0-16,0 0 0 0,0 3 0 0,-1-1 0 15,4 0 0-15,-3 0 0 0,-3 1 0 0,1 0 0 16,2 1 0-16,0 1 0 0,-1-2 0 0,0 1 0 16,4-2 0-16,-3 1 0 0,-2 1 0 0,3 0 0 15,2-3 0-15,0 1 0 0,2-1 0 0,-2-1 0 16,-2-1 0-16,1-1 0 0,4 1 0 0,-1 0 0 16,-2-2 0-16,2 2 0 0,0-3 0 0,0 4 0 15,-1 2 0-15,0-4 0 0,0-4 0 0,1 0 0 16,0 0 0-16,0-3 0 0,0-1 0 0,0 2 0 15,1 0 0-15,-1 1 0 0,0-1 0 0,-1-3 0 16,0 2 0-16,1 0 0 0,-2-1 0 0,2-2 0 0,1-1 0 0,0 0 0 16,0 0 0-16,2 0 0 0,-1-1 0 0,2 0 0 15,0 1 0-15,0-4 0 0,0 1 0 0,2 2 0 16,-1 1 0-16,0-1 0 0,-1 1 0 0,1-3 0 16,0 2 0-16,1-2 0 0,-2 1 0 0,0-2 0 15,0-1 0-15,0 2 0 0,1 2 0 0,0-1 0 16,0-2 0-16,1 1 0 0,1-3 0 0,0 1 0 15,-2 0 0-15,-1 0 0 0,0-2 0 0,0 1 0 16,0-2 0-16,-1 0 0 0,-2-4 0 0,0 3 0 16,-1 3 0-16,0-1 0 0,2-3 0 0,-2 3 0 15,-1 1 0-15,-1 2 0 0,0 1 0 0,0 2 0 16,2-1 0-16,2-1 0 0,-1 0 0 0,3-2 0 16,1-3 0-16,1 2 0 0,-2-3 0 0,1 2 0 0,0 5 0 0,3-2 0 15,2-1 0-15,2-1 0 0,-1 0 0 16,-1 3 0-16,-1 1 0 0,-1 2 0 0,-1 1 0 0,-2 4 0 15,0-2 0-15,-1 1-128 0,-1 1 128 0,-1 1 0 16,0 1 0-16,-1 0-128 0,-1-2-224 0,0 4-32 16,-1 1-16-16,-2 2 0 15,-1-1-912-15,-1 2-176 0,-1 2-48 0,-1 4 0 16,-1 0-1744-16,-1-1-368 0,-1 2-64 0</inkml:trace>
  <inkml:trace contextRef="#ctx0" brushRef="#br0" timeOffset="3870.05">9121 17057 1839 0,'0'0'160'16,"0"0"-160"-16,0 0 0 0,0 0 0 15,0 0 2960-15,8-6 560 0,-8 6 128 0,6-7 0 16,-6 7-3056-16,0 0-592 0,0 0-160 0,7-6-16 15,-7 6-96-15,0 0-32 0,5-7 0 0,-5 7 0 16,0 0 1264-16,5-6 240 0,-5 6 48 0,4-8 16 0,-4 8 528 0,3-9 128 16,-3 9 0-16,0 0 16 0,4-8-784 0,-4 8-176 15,2-9-16-15,1 0-16 0,-1 1-128 0,1-1-32 16,0 1 0-16,-1 0 0 0,1 0-240 0,1-1-48 16,0 1-16-16,0-4 0 0,-1 1 32 0,1-2 0 15,-1 2 0-15,0 1 0 0,-1-3 128 0,2 1 16 16,0 2 16-16,0-1 0 0,-3-2 128 0,3 1 32 15,-3 1 0-15,2-1 0 0,1 0-368 0,0-1-64 16,1 0-16-16,0-3 0 0,2 2-240 0,-1 1-144 16,2-4 160-16,-1 0-160 0,0-2 144 0,1-1-144 15,-1 1 128-15,2-2-128 0,1-2 128 0,-1 1-128 16,-2 0 128-16,0 1-128 0,0-1 320 0,1 1-32 16,-1 3 0-16,-1-2 0 0,1 1 80 0,1-1 16 0,-1 2 0 0,0-1 0 15,-2-1-48-15,0 0 0 0,1 0 0 0,0 0 0 16,1 2-32-16,-2-2-16 0,0-1 0 0,0 1 0 15,2 0-32-15,-1-2-16 0,-1 1 0 0,2-3 0 16,1 1-16-16,-2 0 0 0,0 0 0 0,0 0 0 16,1-4-96-16,-1 0-128 0,1 1 176 0,0 0-176 15,3-1 128-15,-1 1-128 0,1-3 0 0,1 3 0 16,-1 1 128-16,-1 2-128 0,-1-1 0 0,0 2 0 16,0 1 208-16,-1 2-64 0,0-1-16 0,-2-1 0 15,0 3-128-15,2 1 128 0,-2 0-128 0,0-2 128 16,1 2-128-16,-3-3 128 0,1 3-128 0,0-4 128 15,3-1-128-15,-1 3 0 0,1-1 0 0,-1-1 128 0,0 2-128 0,0-5 0 16,1-1 0-16,0 3 0 0,3 1 0 0,-1 3 0 16,-3-5 0-16,2 3 128 0,0-2-128 0,1 1 0 15,-3 2 0-15,2 2 0 0,-1-3 0 0,-1 3 0 16,1-2 0-16,-2 2 0 0,-2 0 0 0,1 0 0 16,1 1 0-16,0-1 0 0,-2 1 0 0,-1 1 0 15,1-2 128-15,1 3-128 0,0-3 0 0,-2-2 0 16,2 2 0-16,1 0 0 0,1 2 0 0,-1 0 0 15,-3 1 0-15,2 0 0 0,2-3 0 0,-1-1 0 16,0-1 128-16,0 1-128 0,2 1 0 0,-2 1 160 16,0-2-160-16,-1 3 160 0,0 2-32 0,1 0 0 15,0-1 0-15,-1 1 0 0,2 2-128 0,-3-1 160 16,0 0-160-16,1 2 160 0,0-2-160 0,-2 0 0 16,0 1 144-16,0-1-144 0,0 1 0 0,0-2 144 0,1-1-144 15,-1 1 0-15,0 0 128 0,-1-1-128 0,-1 2 0 0,1-1 0 16,1-1 0-16,-2 0 0 0,0 3 0 0,1-1 0 15,0 0 0-15,1 2 0 0,-2-3 0 0,0 2 0 16,1 5 0-16,-1 6 0 0,0-9 0 0,0-2 0 16,-1-2 144-16,1 3-144 0,2-3 0 0,0 1 144 15,-2 0-144-15,0 1 0 0,-2 0 144 0,2 1-144 16,2-1 0-16,-2 11 144 0,1-11-144 0,-1-2 0 16,0 1 144-16,0 1-144 0,0 11 0 0,0-13 144 15,4 2-144-15,-3 0 0 0,-1-1 0 0,1 2 0 16,1 1 0-16,0 0 0 0,1-3 0 0,-3 12 0 15,2-12 0-15,1 2 0 0,-2 1 128 0,1 0-128 16,-2-2 0-16,1 2 0 0,2 1 0 0,-3-2 0 0,0-1 0 0,0 2 0 16,-2-2 0-16,2-1 0 0,0 1 0 0,-1 2 192 15,-3-2-192-15,1 1 192 0,1 1-192 0,1 0 160 16,-2 0-160-16,0 1 160 0,1 0-160 0,0-1 0 16,1-4 0-16,1 3-176 0,1 1 176 0,1 0 0 15,-2 1 0-15,0-3 128 0,2 2-128 0,1-1 0 16,0 1 0-16,-2-1 0 0,-2-1 0 0,1-1 0 15,1 0 0-15,-1-1 0 0,-1 0 0 0,-1 0 128 16,1 4-128-16,0-1 0 0,-1-1 0 0,0-1 0 16,2 12 0-16,-3-11 128 0,1 0-128 0,-1 2 0 15,0-3 0-15,1 3 0 0,2 9 0 0,-4-9 0 16,0-4 0-16,0 1 0 0,-3 2 0 0,1 0 0 16,-1-1 0-16,1 1 0 0,1-1 0 0,2 2 128 0,-2-3-128 15,-2 3 0-15,1 0 0 0,1-3 0 0,1 1 0 16,-2 0 128-16,1 2-128 0,0-4 0 0,0 1 0 0,-2 1 128 15,2-1-128-15,0 0 0 0,1-1 0 0,0 1 0 16,0 1 0-16,0-1 0 0,-1-2 0 0,0 2 0 16,0 0 0-16,-1 2 0 0,1 1 0 0,0-3 0 15,1 1 0-15,0 1 0 0,0-3 0 0,0 0 0 16,0 0 0-16,0 0 0 0,1 0 0 0,-1 1 0 16,0-1 0-16,0 3 0 0,0-1 0 0,0 2 0 15,-1-4 0-15,0 1 0 0,-1 0 0 0,2 1 0 16,-1-1 0-16,1 2 0 0,0-2 0 0,1 1 0 15,-3 1 0-15,1-2 0 0,1-1 0 0,2 0 0 16,-1 1 0-16,2-2 0 0,-1 1 0 0,2 0 0 0,2 0 0 16,-1 0 0-16,0 0 0 0,2-3 0 0,1 2 0 0,1-3 0 15,0 0 0-15,0 1 128 0,-1 1-128 0,0 0 0 16,1 2 0-16,1-1 0 0,-1 2 0 0,0-1 0 16,0-2 0-16,-2 0 0 0,0 2 0 0,-1-1 0 15,1-2 0-15,-1 2 0 0,0 0 0 0,0-1 0 16,0 1 0-16,-1 1 0 0,1 0 0 0,0-3 128 15,-2 2-128-15,2-4 0 0,4-1 0 0,-2 2 0 16,-2-1 0-16,3 0 128 0,2 0-128 0,-2-2 0 16,-1 1 0-16,1-2 0 0,2 0 0 0,-2 1 128 15,0-2-128-15,0 1 128 0,-1 0-128 0,0 3 128 16,0 0-128-16,0 2 128 0,0-1-128 0,0 0 128 16,0-2-128-16,0-1 128 0,-2-1-128 0,1 0 0 15,-1 3 0-15,2-1 128 0,3-2-128 0,-2 0 0 0,-2 0 0 16,2 0 0-16,1-2 0 0,1-1 144 0,0 0-144 15,0-3 0-15,2 1 144 0,1-1-144 0,-3 0 0 0,1-2 144 16,1 2-144-16,2 1 0 0,-1-1 144 0,1 0-144 16,-1-2 144-16,0 1-144 0,2 0 192 0,-1 1-192 15,-4 1 160-15,3 0-160 0,0 1 128 0,-1 2-128 16,0-1 0-16,0-1 128 0,-1-2-128 0,0 1 0 16,0-2 0-16,0 0 0 0,-2-3 128 0,2-2-128 15,0 3 0-15,1-4 0 0,0-1 0 0,2 1 0 16,-1-3 0-16,0 4 0 0,1 1 0 0,1 1 0 15,-1 0 0-15,2-2 0 0,0-1 0 0,0-1 0 16,0-2 0-16,3 0 0 0,0-1 0 0,-2 3 0 0,-2 1 0 16,-2-3 0-16,1 1 0 0,-1-1 0 15,3 1 0-15,-1 1 0 0,-2 1 128 0,-1 0-128 0,-2 1 0 16,-1-1 0-16,0-4 0 0,0 5 0 0,1-1 0 0,1 0 0 16,-1-1 0-16,2 1 0 0,1-3 0 0,-1 2 0 15,1-2 0-15,1 1 0 0,-1-1 0 0,2 1 0 16,1-1 0-16,-1 1 0 0,-1 2 0 0,1-2 0 15,0-2 0-15,-1 1 0 0,0 1 0 0,-1-1 0 16,2-2 0-16,-2 1 0 0,1 2 0 0,-2 2 0 16,-1-3 0-16,0 3 0 0,1 5 0 0,0 0 0 15,1 0 0-15,0 0 0 0,-4-1 0 0,3-1 0 16,0 0 0-16,2-2 0 0,-2-3 0 0,0 3 0 16,3 3 0-16,-2 0 0 0,1 0 0 0,-2-2 0 15,-2 4 0-15,3 0 0 0,0 0 0 0,0 5 0 0,0-3 0 16,-1 4 0-16,1 1 0 0,1 0 0 0,-2-3 0 0,-1 2 0 15,-3-1 0-15,1 1 0 0,2 1 0 0,1 1 0 16,0 1 0-16,-2 0 0 0,-2 4 0 0,2-4 0 16,-1 0 0-16,-1 3 0 0,-1 3 0 0,3 0 0 15,2-4 0-15,0 2 0 0,-1-2 0 0,0 0 0 16,-1 1 0-16,0 2 0 0,-2 1 0 0,0 1 0 16,1 0 0-16,-2 3 0 0,-2 1 0 0,-2 8 0 15,4-12 0-15,1 2 0 0,1 1 0 0,-3 1 0 16,-3 8-128-16,0 0 128 0,4-10 0 0,-4 10 0 15,6-9 0-15,-6 9 0 0,3-11 0 0,-3 11 0 16,6-9-128-16,-6 9 128 0,9-9 0 0,-9 9 0 16,8-7 0-16,-8 7 0 0,0 0 0 0,6-7 0 0,-6 7 0 15,7-7 0-15,-7 7 0 0,0 0 0 0,0 0-128 16,0 0 128-16,0 0 0 0,0 0 0 0,0 0 0 0,0 0 0 16,0 0 0-16,0 0 0 0,0 0-160 0,0 0 160 15,0 0 0-15,0 0-144 0,0 0 144 0,0 0 0 16,0 0 0-16,-8 9 0 0,-1-1 0 0,-2-2 0 15,1 0 0-15,-1-2-128 0,0-2 128 0,-1 2 0 16,2-1 0-16,-5 1 0 0,-2 0 0 0,-2-2 0 16,-5 2 0-16,3-3 0 0,0 1 0 0,1 2 0 15,-5-3 0-15,-1 1 0 0,-4 0 0 0,0 0 0 16,-1 1 0-16,-2 1 0 0,-1 0 0 0,-4 1 0 16,-5-2 0-16,-4 2 0 0,-5 0 0 0,0 0 0 15,0 1 0-15,0-1 0 0,0-1 0 0,-1 0 0 16,3-2 0-16,-3 2 0 0,-1 0 0 0,-4 0-128 15,-3 1 128-15,0-4-128 0,-1-1 128 0,1 0 0 0,1 0-144 0,-1-1 144 16,-3 2 0-16,-2-1-144 0,-4 0 144 0,-3-1 0 16,0 1 0-16,0-2-128 0,3-1 128 0,-3 3 0 15,-3 0 0-15,-1 1 0 0,-2 1 0 0,-2-2 0 16,2-4 0-16,-1 4 0 0,2 0 0 0,-3 0 0 16,-4 0 0-16,2 1-128 0,-1 0 128 0,5-1 0 15,3 0 0-15,-5 0 0 0,-6 2-128 0,0-2 128 16,2 0 0-16,2 0 0 0,-1-2 0 0,2 1 0 15,1 0 0-15,-2-2 0 0,-2-1 0 0,2 1 0 16,-1 1 0-16,1 1 0 0,-1 1 0 0,-1-4 0 16,-3 0 0-16,2 1 0 0,2 2 0 0,2 0 0 0,1-2 0 15,-1 0 0-15,-2-1 0 0,-1 3 0 0,-1-2 0 16,4 0 0-16,2-3 0 0,-1 2 0 0,-5 1 0 0,0-1 0 16,0 0 0-16,7 1 0 0,6 0 0 0,-6 1 0 15,-4 1 0-15,-1 1 0 0,1 0 0 0,3 0 0 16,5 1 0-16,3-1 0 0,0 0 0 0,1 2-128 15,-5 1 128-15,2 0 0 0,1 1 0 0,5 0 0 16,7 2-128-16,1 1 128 0,-1-1-224 0,1 1 16 16,0 2 0-16,1-1 0 15,3-2-1552-15,2 2-304 0,5 2-64 0,2 3-12544 16,4 2-2512-16</inkml:trace>
  <inkml:trace contextRef="#ctx0" brushRef="#br0" timeOffset="4856.37">1490 16742 39279 0,'-19'-7'1728'0,"9"3"384"0,3 2-1696 0,-1-1-416 0,0 0 0 0,8 3 0 15,0 0 0-15,0 0 0 0,-5-6-224 0,5 6 80 16,0 0-32-16,1-9 0 0,-1 9 0 0,5-7 0 16,-5 7 176-16,9-6 0 0,2 0 0 0,2 4 0 15,0 1 0-15,4-2 0 0,1 3 128 0,3 3-128 16,2-3 224-16,5 2-32 0,3 2 0 0,6-1 0 16,4 2-64-16,5 0 0 0,1 0-128 0,5 2 192 0,5 1-192 15,-1 2 0-15,-2-3 128 0,2 2-128 0,4 1 0 0,6 1 0 16,6 2 0-16,5-4 0 0,5 1 320 0,-1 1 32 15,-1-4 0-15,4 3 0 0,6-3 128 0,7 1 32 16,4-3 0-16,4 1 0 0,-1-1-192 0,9-3-16 16,10 2-16-16,-2-1 0 0,-2-3-128 0,6 1-32 15,7 1 0-15,-1 0 0 0,-3 2 64 0,6-1 0 16,7 1 0-16,-1 2 0 0,-5 1 0 0,7-2 0 16,4 3 0-16,-2 0 0 0,-7-3-192 0,4 3 192 15,5 1-192-15,2-4 192 0,1-5 0 0,-2 1 16 16,-2 3 0-16,-2-1 0 0,-2-5-64 0,1 2-16 15,0 3 0-15,-1-3 0 0,-1-3 128 0,-5 3 0 0,-3 3 16 16,0-3 0-16,0-1 48 0,-2 2 0 0,-5 3 0 0,-4-1 0 16,-5-3-176-16,0 2-16 0,1 5-128 0,-7-5 192 15,-10 2-192-15,1-1 0 0,-1-3 0 0,-2 1 0 16,0 2 0-16,-10-1 128 0,-8-2-128 0,-2-1 0 16,0-3 0-16,-1 0 0 0,-3-1 128 0,-2 4-128 15,-5-2 0-15,-7-1 0 0,-6-2 0 0,-1-3 0 16,-3-1 0-16,0 5 0 0,-2-1 0 0,-4 0 0 15,-4 1 0-15,-5 1-208 0,-3 2 16 0,-2-2 0 16,-4 0-496-16,-5 1-80 16,-5 2-32-16,-3 1 0 0,-3 1-2080 15,-10-1-432-15,6 5-80 0</inkml:trace>
  <inkml:trace contextRef="#ctx0" brushRef="#br0" timeOffset="5707.75">2349 12746 29423 0,'0'0'1296'0,"0"0"288"0,-8 5-1264 0,8-5-320 15,0 0 0-15,0 0 0 0,-3 9 320 0,3-9 0 16,0 0 0-16,0 0-9232 16,0 0-1840-16</inkml:trace>
  <inkml:trace contextRef="#ctx0" brushRef="#br0" timeOffset="5864.53">2662 12820 30527 0,'0'0'1344'0,"12"-1"288"0,-2-1-1312 0,3 2-320 16,2-2 0-16,-1 2 0 0,0 2 544 0,3 1 32 0,2 1 16 0,1-3 0 31,4 1-1920-31,1-2-384 0</inkml:trace>
  <inkml:trace contextRef="#ctx0" brushRef="#br0" timeOffset="6037.04">3807 12963 25791 0,'0'0'2304'0,"9"-7"-1856"0,3 1-448 0,3 4 0 16,5 0 2592-16,5 2 416 0,3 2 96 0,4-1 16 15,0 2-4464-15,1 1-880 0,-1 0-176 0,1 2-11616 16</inkml:trace>
  <inkml:trace contextRef="#ctx0" brushRef="#br0" timeOffset="6234.42">5066 13051 14735 0,'0'0'1312'0,"0"0"-1056"15,13 5-256-15,0-4 0 0,2 2 5888 0,2 0 1136 16,1-1 208-16,0 1 64 0,0-3-5344 0,2 0-1056 16,1-2-224-16,0 0-32 15,-2 1-1536-15,2-1-288 0,0 1-64 0,0-3-16720 0</inkml:trace>
  <inkml:trace contextRef="#ctx0" brushRef="#br0" timeOffset="6591.99">2630 12798 40543 0,'-26'-21'1792'0,"9"12"384"0,-3-3-1744 0,6 3-432 15,3 1 0-15,3 2 0 0,3-1 2032 0,5 7 320 16,-1-6 64-16,1 6 16 16,10-4-3888-16,2 1-768 0,1 1-144 0,3 0-17136 0</inkml:trace>
  <inkml:trace contextRef="#ctx0" brushRef="#br0" timeOffset="6931.78">3040 12860 27647 0,'0'0'2448'0,"0"0"-1952"0,13 0-496 0,4 2 0 16,3 2 4272-16,2-2 752 0,0 0 160 0,3 0 16 16,1 1-4144-16,1-1-832 0,1 1-224 0,2 1 0 31,1 2-1040-31,2 1-288 0,1-1-48 0,-1 0-16 16,1 2-1472-16,0 2-288 0,0-4-64 0,-3 4-16 0,-3-3-1344 0,-1 1-272 0,-1-1-48 0,-1-1-16 15,-3-1 2528-15,2 2 496 0,-1-4 96 0,2 1 32 16,-2-3 3232-16,2-1 656 0,1-3 128 0,3 1 32 0,2-4 1136 15,0 2 224-15,-2-2 64 0,2-1 0 0,2 0-1760 0,-2 1-352 16,-2 2-64-16,0 2 0 0,-2-1-176 0,0 2-16 16,-2 1-16-16,-1 1 0 0,-4 2-656 0,1 1-128 15,0 0-32-15,0 0 0 0,-1 0-512 0,0 1 0 16,0 1 0-16,0 1 0 16,-3-1-304-16,2 1-112 0,3-2-32 0,0 0 0 15,-1 0-32-15,3-3-16 0,1 0 0 0,-2 1 0 16,0-3-96-16,1 0-32 0,1 0 0 15,-1-4-9680-15,1-1-1952 0</inkml:trace>
  <inkml:trace contextRef="#ctx0" brushRef="#br0" timeOffset="7051.38">4905 12949 4607 0,'0'0'400'0,"13"1"-400"15,2 1 0-15,0 0 0 0,-4 1 5840 0,4 0 1088 16,2 0 224-16,-2-1 32 0,-3 0-4864 0,0 1-976 16,-1 1-192-16,3-2-32 0,-1 0-304 0,0-1-64 0,0-1-16 15,2 1 0-15,4 2-224 0,0-3-32 16,2-3-16-16,1 2 0 15,4 0-2432-15,0-3-480 0</inkml:trace>
  <inkml:trace contextRef="#ctx0" brushRef="#br0" timeOffset="7195.9">5818 13059 35935 0,'0'0'1600'0,"11"-7"320"0,1 2-1536 0,3 1-384 0,4 1 0 0,3-1 0 16,2 2 2608-16,5-2 448 0,4 1 80 0,1 1 32 15,0-1-5904-15,1 1-1168 0,16-5-256 0,-8-3-32 0</inkml:trace>
  <inkml:trace contextRef="#ctx0" brushRef="#br0" timeOffset="7306.53">6654 13089 27647 0,'21'-6'2448'0,"-8"4"-1952"15,0 0-496-15,4-1 0 0,3 0 3808 0,3 3 672 16,2 0 128-16,1 0 16 15,0 3-5904-15,0 0-1200 0,-1 1-224 0</inkml:trace>
  <inkml:trace contextRef="#ctx0" brushRef="#br0" timeOffset="7429.13">7249 13192 31327 0,'21'-8'1392'0,"-8"3"272"0,-2-1-1328 0,4 1-336 15,0 3 0-15,4-2 0 0,0 1 3328 0,1 3 576 0,-1-3 128 0,-1 3 32 31,-2-1-5920-31,0 1-1168 0</inkml:trace>
  <inkml:trace contextRef="#ctx0" brushRef="#br0" timeOffset="7562.68">8075 13291 34095 0,'0'0'3024'0,"9"-3"-2416"0,2-1-480 0,3 3-128 16,6 0 2880-16,3 1 544 0,3-4 112 0,2 1 32 15,-2 0-6352-15,2 0-1264 0</inkml:trace>
  <inkml:trace contextRef="#ctx0" brushRef="#br0" timeOffset="7699.23">8904 13272 47167 0,'0'0'2096'0,"0"0"416"0,10-3-2000 16,1-4-512-16,4-2 0 0,3 2 0 0,1 3 752 0,2 2 48 15,0 1 16-15,3-3 0 16,0 2-2864-16,4 1-560 0,0 0-112 0</inkml:trace>
  <inkml:trace contextRef="#ctx0" brushRef="#br0" timeOffset="7801.88">9640 13319 33167 0,'0'0'2944'0,"0"0"-2352"0,13-4-464 0,0 2-128 15,1-2 3456-15,-1 1 656 0,1 2 144 0,0 0 32 16,-3-2-3680-16,-2 1-608 0,-9 2-368 0</inkml:trace>
  <inkml:trace contextRef="#ctx0" brushRef="#br0" timeOffset="17283.47">11316 11898 7999 0,'0'0'352'0,"0"0"80"0,0 0-432 0,0 0 0 15,0 0 0-15,0 0 0 0,0 0 1552 0,0 0 240 16,0 0 32-16,0 0 16 0,-6-4-432 0,6 4-96 15,0 0-16-15,0 0 0 0,0 0-288 0,0 0-64 16,-9-2-16-16,9 2 0 0,0 0-32 0,0 0 0 16,-8-3 0-16,8 3 0 0,0 0-272 0,0 0-64 15,0 0-16-15,0 0 0 0,0 0-208 0,0 0-32 16,0 0-16-16,0 0 0 0,0 0-48 0,0 0-16 16,0 0 0-16,0 0 0 0,0 0 32 0,0 0 16 0,0 0 0 0,0 0 0 15,0 0 64-15,0 0 16 16,0 0 0-16,6-6 0 0,-6 6 112 0,0 0 32 0,7-7 0 0,-7 7 0 15,8-5-64-15,-8 5-16 0,7-4 0 0,-7 4 0 16,0 0-160-16,0 0-16 0,11-4-16 0,-11 4 0 16,12-2-224-16,-2-1 128 15,-10 3-128-15,13-3 0 0,0-1 128 0,-2 2-128 0,-11 2 0 0,11-5 144 16,2 1-144-16,-1 0 0 0,-12 4 144 0,12-5-144 16,0 1 128-16,-2 0-128 0,-10 4 160 0,9-6-160 15,2 0 256-15,-2 1-32 0,-9 5-16 0,11-3 0 16,1 1 32-16,0-1 0 0,-2 2 0 0,-10 1 0 15,11-4-80-15,-11 4-16 0,11-2 0 0,1 1 0 16,-1 1-144-16,-1 0 0 0,-10 0 144 0,14-3-144 0,-1 1 0 0,-1 1 0 16,0-1 0-16,0 0 128 0,-1-1-128 0,0 0 0 15,-11 3 128-15,13-2-128 0,-1-2 160 16,-2 3-32-16,0-3-128 0,-10 4 192 0,11-3 16 0,-2-2 0 16,-9 5 0-16,12-4 0 0,-3 1-208 0,-9 3 0 15,10-5 128-15,-10 5-128 0,11-2 144 0,-1-1-16 16,-1 0 0-16,-9 3 0 0,0 0 0 0,13-2 0 15,-1-2 0-15,-12 4 0 0,12-3 0 0,-2 1-128 16,1-4 192-16,-1 2-64 0,-1 1-128 0,0-1 128 16,0 0-128-16,2 0 128 0,-1 0-128 0,-1 0 0 15,-9 4 0-15,12-4 128 0,0-2-128 0,-2 0 0 16,-1 2 0-16,1 1 0 0,-10 3 0 0,11-6 0 16,-11 6 128-16,15-4-128 0,-1-1 128 0,-2 3-128 15,-12 2 192-15,11 0-64 0,-11 0-128 0,13-7 0 0,-1 2 0 0,0 4 0 16,-12 1 0-16,12-4 0 15,-1 1 0-15,1 3 0 0,0-3 0 0,0 2 0 0,-2-1 0 0,0-1 0 16,2 0 0-16,-1 2 0 0,-1 1 144 0,0-1-144 16,1-2 0-16,-11 3 0 0,12-3 0 0,-2 1 128 15,-2-3-128-15,0-1 0 0,-8 6 0 0,10-3 0 16,1-1 0-16,-11 4 144 0,11-3-144 0,0 0 160 16,-11 3-32-16,10-6 0 0,-1-1 0 0,0 3 0 15,-1 1-128-15,-8 3 128 0,11-4-128 0,-2 1 128 16,-1-2-128-16,-8 5 160 0,6-1-160 0,1 1 160 15,0-4-160-15,3 1 160 0,-4 0-160 0,2-1 160 16,0 1-160-16,0 0 128 0,5-4-128 0,-2 4 128 16,1-3-128-16,-1 2 0 0,-2 0 0 0,0 1 0 15,-9 3 0-15,12-4 0 0,-1 0 128 0,-2 0-128 0,-9 4 0 16,12-4 0-16,1 1 0 0,-2 2 128 0,-11 1-128 0,10-6 0 16,-1 0 0-16,0 2 0 0,-9 4 0 0,12-4 0 15,0 1 0-15,-1 0 0 0,1-1 0 0,-1 1 0 16,-11 3 0-16,11-3 0 0,1-1 0 0,-1 1 0 15,-11 3 0-15,11-4 0 0,1 1 0 0,-2 1 0 16,1-1 0-16,-2 1 0 0,-9 2 0 0,13-4 0 16,-4 0 0-16,-9 4 0 0,13-3 0 0,-2 1 0 15,-11 2 0-15,11-3 0 0,0-2 0 0,-2 1 0 16,-9 4 128-16,12-4-128 0,-3-1 0 0,0 1 0 16,-1 1 0-16,-8 3 0 0,11-4 0 0,0 0 128 15,-2 1-128-15,0-1 0 0,0 1 0 0,0-2 0 16,0 1 0-16,2 0 0 0,-1-1 0 0,-1 1 0 0,-9 4 128 0,12-7-128 15,0 1 0-15,0 1 0 0,-2 2 0 16,-1-4 0-16,0 1 0 0,0 1 0 0,1-2 0 0,-1 2 0 16,-9 5 0-16,13-7 0 0,0 1 0 0,-1 1 0 15,-2-3 0-15,0 1 0 0,0 1 128 0,1 2-128 16,2 0 0-16,-1 1 0 0,-3-2 0 0,0 1 0 16,0 0 0-16,2 1 0 0,-1-1 0 0,1-2 0 15,-2 2 0-15,1-1 0 0,1 1 0 0,-1 0 0 16,1 1 0-16,-1-1 0 0,2 0 0 0,-2 0 0 15,-2 0 0-15,1 0 0 0,0-1 0 0,-1-2 0 16,-8 7 0-16,12-6 0 0,0-1 144 0,-2 2-144 16,-1 1 0-16,0 0 0 0,0-1 0 0,-1 0 128 15,0 0-128-15,-8 5 0 0,10-6 0 0,1 1 0 16,-2 0 0-16,-1 0 0 0,-8 5 0 0,12-6 0 0,-2 0 0 0,-1 2 128 16,0 1-128-16,0-2 0 0,0 0 0 0,1 0 0 15,-1-2 0-15,0 2 0 0,0 0 0 16,1 1 0-16,1-3 0 0,-2 0 128 0,-3-1-128 15,4 1 0-15,0 1 0 0,0-1 0 0,-2 1 0 0,3-1 128 16,-1 1-128-16,1 0 0 0,-2 0 128 0,0-1-128 16,-1 1 128-16,3-1-128 0,1 2 128 0,-1 0-128 15,-1-2 160-15,0 2-160 0,2-1 160 0,-1-1-160 16,-4 1 160-16,4 0-160 0,-1 1 0 0,1 0 0 16,-2-2 0-16,0 1 0 0,1 1 0 0,-1 0 0 15,-1-1 0-15,-8 6 0 0,11-5 0 0,-1 0 0 16,-2-2 0-16,0 1 0 0,0 1 0 0,-1 1 0 15,1 0 0-15,1 0 0 0,-1 0 0 0,0 1 0 16,0-3 0-16,0 1 0 0,1-1 0 0,-9 6 0 0,10-7 0 0,-1 0 0 16,-1 1 0-16,-1 0 0 0,-7 6 0 0,9-10 0 15,0 5 0-15,-1-2 0 0,-2 1 0 0,1-1 0 16,-1 1 0-16,1-1 128 0,-1 1-128 0,-6 6 0 16,8-10 0-16,-1 3 0 0,-2-1 128 0,1-1-128 15,1 1 0-15,-1 0 0 0,2-1 128 0,0 1-128 16,-1 0 0-16,0 0 0 0,1-1 128 0,1 3-128 15,-2-3 0-15,1 2 0 0,0 1 0 0,1-1 0 16,1 1 0-16,-2-1 0 0,-3-1 0 0,3 2 0 16,2-1 0-16,-2 2 0 0,-3-2 0 0,1 2 0 15,-6 5 128-15,6-6-128 0,-1-3 0 0,2 1 0 16,-2 1 0-16,2 2 128 0,0 0-128 0,-7 5 0 0,8-8 0 16,-1 2 0-16,-1-1 0 0,1 0 0 0,-1 1 0 0,1 1 0 15,-1-2 0-15,2 1 0 0,-1-3 0 0,-1 2 0 16,2 1 0-16,-1-1 0 0,-1 1 0 0,-6 6 0 15,8-7 0-15,0 0 0 0,1 2 0 0,-1 0 128 16,-8 5-128-16,8-6 0 0,-2-1 0 0,-6 7 128 16,7-8-128-16,-1 2 0 0,1-1 0 0,-7 7 0 15,7-8 0-15,-7 8 0 0,7-9 0 0,-1 3 0 16,1-1 0-16,-7 7 0 0,8-6 0 0,0-1 128 16,-8 7-128-16,7-6 0 0,0-1 0 0,1 3 0 15,0-2 0-15,-8 6 0 0,7-11 0 0,1 5 0 16,0-1 0-16,-1 1 0 0,-1-3 0 0,-1 1 0 15,1 1 0-15,-6 7 0 0,6-9 0 0,2 3 0 16,-2-1 0-16,1 1 0 0,-2-4 0 0,0 4 0 0,2 1 0 0,-2-2 0 16,0-2 0-16,1 2 0 0,0 1 0 0,1-1 0 15,-2 0 0-15,1-5 0 0,2 4 0 0,-1 2 0 16,-2-1 0-16,1 1 0 0,1-2 0 0,-1 1 0 16,0 1 0-16,0-1 128 0,-1 1-128 0,2-1 0 15,-1-2 0-15,1 2 0 0,-7 7 0 0,8-6 0 16,0-1 0-16,-1 1 0 0,-1-5 0 0,0 4 0 15,-6 7 0-15,8-9 0 0,-3-2 0 0,3 2 0 16,0 1 0-16,-2 0 0 0,0-2 0 0,-1 2 0 16,0-1 0-16,0 1 0 0,2 0 0 0,-1 0 0 15,2 1 0-15,0-1 0 0,-2 0 0 0,1 0 0 16,-1 0 0-16,1 2 0 0,-7 6 0 0,8-8 0 16,-2-2 0-16,2 2 0 0,-3 0 0 0,1 1 0 0,0 0 128 15,1-3-128-15,-2 1 0 0,0 2 0 0,-5 7 0 16,7-10 128-16,-2 0-128 0,0 0 0 0,1 3 0 0,0-3 0 15,-2 0 0-15,1 1 0 0,0 3 0 0,0-1 0 16,-5 7 0-16,7-10 0 0,-2-1 0 0,0 2 0 16,-1 2 0-16,1-3 0 0,1 1 0 0,-1 0 0 15,-1 0 0-15,0 2 0 0,-4 7 0 0,6-10 0 16,-1 1 0-16,0 0 0 0,1-2 0 0,-1 1 0 16,0-2 0-16,2 0 0 0,-2 6 0 0,1-4 0 15,1-2 0-15,1 4 0 0,-3 1 0 0,1-2 0 16,1-1 0-16,0-2 0 0,-1 0 0 0,1 2 0 15,-2 0 0-15,1 0 0 0,-1 1 0 0,2 0 0 16,0-1 0-16,-2-1 0 0,0 4 0 0,1 0 0 0,1 0 0 0,0 1 0 16,-2-2 0-16,1 0-128 0,2 0 128 0,1 2 0 15,0 1 0-15,-1-2 0 0,-1-1 0 0,2 2 0 16,1-3 0-16,-1 2 0 0,0 1 0 0,2-1 0 16,-1-1 0-16,1 2 0 0,-2-5 0 0,-1 4 0 15,0 0 0-15,-2-1 0 0,-1 0 0 0,2 2 0 16,1-2 0-16,1 2 0 0,-1-1 0 0,1 2 0 15,1-2 0-15,-1 1 0 0,-1-3 0 0,0 2 0 16,1 1 0-16,1-1 0 0,0 1 0 0,-1-1 0 16,0 1 0-16,1 0 0 0,1 0 0 0,-1-1 0 15,-1 1 0-15,-1-1 0 0,0-1 0 0,0 2 0 16,-8 6 0-16,10-7 0 0,-1 2 0 0,0 1 0 16,-1-2 0-16,0-1 0 0,0-3 0 0,0 3 0 0,-2 2 0 15,2-1 0-15,0-2 0 0,-2 0 0 0,2 0 0 0,0 0 0 16,0-1 0-16,1 0 0 0,-1 0 0 0,1 2 0 15,0 2 0-15,0-1 0 0,0-2 0 0,0 1 0 16,-1 1 0-16,1 1 0 0,2-1 0 0,-1 1 0 16,-1 1 0-16,0 0 0 0,-1-2 0 0,0-1 0 15,0-2 0-15,1 3 0 0,1 2 0 0,1-3 0 16,1 1 0-16,-2-1 0 0,0-1 0 0,2 2 0 16,1 1 0-16,-1 1 0 0,-2-3 0 0,1 2 0 15,-1-2 0-15,2 1 0 0,0 1 0 0,1-2 0 16,-1 1 0-16,-1-1 0 0,1-1 0 0,0 3 0 15,-2 0 0-15,1 1 0 0,-1-1 0 0,0 0 0 16,-2-2 0-16,1 2 0 0,2 0 0 0,-2 1 0 16,-9 4 0-16,10-5 0 0,0-2 0 0,-3 2 0 0,1-2 0 15,0 2 0-15,-8 5 0 0,10-5 0 0,1-2 0 0,-2 1 0 16,0-2 0-16,0 1 0 0,-1 1 0 0,0-1 0 16,1 0 0-16,0-1 0 0,2 0 0 0,-1 0 0 15,0-1 0-15,1 1 0 0,-1-1 0 0,1 1 0 16,-1 0 0-16,1 2 0 0,-1-2 0 0,2 2 0 15,-1-1 0-15,2 1-128 0,-1-4 128 0,0 4 0 16,0 1 0-16,-1-2 0 0,2 1 0 0,-2-1 0 16,-3-1 0-16,0 3 0 0,1 1 0 0,1-1 0 15,1-2 0-15,-1 2 0 0,2 0 0 0,-1 0 0 16,1-3 0-16,-1 0 0 0,-1-1 0 0,2 2 0 16,1 2 0-16,0 3 0 0,-1 0 0 0,-1-2 0 15,1-3 0-15,-2 0 0 0,1 2 0 0,-1-2 0 16,1 2 0-16,0 0 0 0,0 1 0 0,-2-2 0 0,-1-2 0 0,1 1 0 15,0 1 0-15,0 0 0 0,-1 1 0 0,-8 5 0 16,10-5 128-16,-2 1-128 0,0-2 0 0,1-1 0 16,0 2 0-16,-1 1-160 0,0-1 160 0,0 1 0 15,-8 4 0-15,10-5 0 0,1-2 0 0,-2 2 0 16,0 1 0-16,0 0 0 0,0-1 0 0,-1 0 0 16,-8 5 0-16,14-6 0 0,1 1 0 0,-2 0 0 15,-3-2 0-15,2 4 0 0,0-3 0 0,-1 2 0 16,1 1 0-16,0-3 0 0,1 1 0 0,0 0 0 15,3-2 0-15,-3 2 0 0,-2 3 0 0,2-4 0 16,2 2 0-16,-1-1 0 0,-1 0 0 0,0 1 0 16,0 0 0-16,0 2 0 0,0-2 0 0,2 1 0 0,-4-3 0 15,1 2 0-15,1-2 0 0,-1 2 0 0,0 1 0 16,-1-1 0-16,-4 2 0 0,1-2 0 0,-1 1 0 0,3-1 0 16,-1 1 0-16,1-2 0 0,1 1 0 15,2-1 0-15,7-4 0 0,0-2 0 0,-2 2 0 0,-1 1 0 16,-1 0 0-16,1 1 0 0,1-3 0 0,-1 3 0 15,-3 0 0-15,1 2 0 0,0 1 0 0,1 0 0 16,-3-3 0-16,0 1 0 0,1-1 0 0,1 4 0 16,0 0 0-16,1-1 0 0,0 1 0 0,-1-1 0 15,0 1 0-15,0 0 0 0,0-2 0 0,-1 3 0 16,-1 0 0-16,1-1 0 0,1-1 0 0,-2 2 0 16,0-1 0-16,0 1 0 0,0-4 0 0,0 1 0 15,-5 2 0-15,1 1 0 0,0-2 0 0,1-1 0 16,1 1 0-16,1-1 0 0,-1-1 0 0,2 2 0 0,12-2 0 0,-4-1 0 15,-3 4 0-15,0 0 0 0,-2-1 0 0,0 1 0 16,-1 1 0-16,0-1 0 0,-2-1 0 0,1 2 0 16,2-1 0-16,1 2 0 0,-2-3 0 0,1 0 0 15,0-1 0-15,2 1 0 0,0 0 0 0,0-1 0 16,1-2 0-16,-2 2 0 0,0 0 0 0,-1 1 0 16,0 0 0-16,0 0 0 0,-2-3 0 0,2 2 0 15,-2 0 0-15,2 1 0 0,-1 0 0 0,1 0 0 16,0 3 0-16,-1-2 0 0,0-2 0 0,-1 1 0 15,0-1 0-15,1 1 0 0,0 2 0 0,1-1 0 16,1 0 0-16,-1 1 0 0,-2-2 0 0,2 0 0 16,0-3 0-16,4 1 0 0,-2 2 0 0,1 0 0 15,-4-1 0-15,3 0 0 0,1 1 0 0,-1 2 128 16,-2-3-128-16,1 1 176 0,0 0-176 0,-2-1 0 0,-1 1 0 16,1 0 0-16,0 0 0 0,0 1-176 0,-2 0 176 0,0-1-192 15,0 3 192-15,0-1 0 0,0 2 0 0,1-4 0 16,-1 2 0-16,0-3 0 0,2-1 0 0,-1 3 0 15,0-1 0-15,1 0 0 0,-1 0 0 0,2 0 0 16,-1 0 0-16,1-1 0 0,-2 1 0 0,1-3 0 16,0 2 0-16,0 0 0 0,-1 0 0 0,0 1 0 15,2 0 0-15,-2 0 0 0,-1 1 0 0,3-2 0 16,0 1 0-16,-1 2 0 0,1-2 0 0,0 1 0 16,-2 0 0-16,0 2 0 0,1 0 0 0,-1 1 0 15,-1-4 0-15,0 1 0 0,0-1 0 0,0 2 0 16,0 2 0-16,0-5 0 0,-1 1 0 0,0 1 0 15,1-1 0-15,-2 0 0 0,3-1 0 0,-3 0 0 0,2 1 0 0,0 1 0 16,0-2 0-16,0 1 0 0,0 0 0 0,2-1 0 16,0-3 0-16,1 2 0 0,-3-1 0 0,1 1 0 15,2-2 0-15,0 3 128 0,-2 1-128 0,0 0 0 16,-1 0 0-16,2 1 0 0,0-3 0 0,2 1 0 16,2 1 0-16,0 0-128 15,2 1-1280-15,0 3-240 0,-2 3-48 0,2-1-11456 16,0 2-2288-16</inkml:trace>
  <inkml:trace contextRef="#ctx0" brushRef="#br0" timeOffset="22183.62">12598 16789 8287 0,'0'0'368'0,"0"0"80"16,0 0-448-16,0 0 0 0,0 0 0 0,0 0 0 0,0 0 2288 0,0 0 368 15,0 0 80-15,0 0 16 0,0 0-2096 0,10-4-400 16,-10 4-96-16,11-3-16 0,-11 3 32 0,11-3 0 16,-11 3 0-16,12-1 0 0,-1-3 144 0,-11 4 16 15,10-2 16-15,0-1 0 0,1 0 96 0,-11 3 0 16,12-1 16-16,-2-3 0 0,0 2 48 0,-10 2 0 15,11-3 0-15,-11 3 0 0,13-3-64 0,0 1 0 16,-3 0 0-16,1 0 0 0,-2-1-32 0,1 1-16 16,-10 2 0-16,13-4 0 0,-1 1 0 0,0-2 0 15,-2 1 0-15,1 1 0 0,-1 1 0 0,2-1 0 16,0 1 0-16,1-1 0 0,-3 0-128 0,2 1-16 16,0-1-16-16,-1-1 0 0,2 2-112 0,2-4 0 0,2 1-128 15,1 3 192-15,-1-4-192 0,0 2 0 0,-3-1 0 0,2 0 0 16,-1 1 0-16,2 0 0 0,0 2 0 15,0-4 0-15,0 1 128 0,1 0-128 0,2-2 0 16,-2 2 0-16,-2 0 224 0,0 1-48 0,-1-2-16 0,0 0 0 16,-1 0 128-16,0 1 32 0,2-1 0 0,-2 1 0 15,-2 0-32-15,0 1 0 0,1-2 0 0,0 0 0 16,-2 2-96-16,3 2 0 0,0-1-16 0,0 1 0 16,1-2-176-16,-1 1 0 0,2-2 144 0,0 1-144 15,3 0 0-15,-1-1 0 0,-2 0 0 0,2-2 0 16,1 1 0-16,1-1 144 0,-6 1-144 0,3-1 0 15,2-1 144-15,-1 3-144 0,0-2 0 0,-1 4 144 16,-1-4 48-16,-1-2 0 0,1 4 0 0,-2 1 0 16,1 0 0-16,-2 1 0 0,0-1 0 0,0 0 0 0,-2 2-64 0,1-2-128 15,0 0 192-15,0 1-64 0,-1 2-128 0,1 0 160 16,-1-1-160-16,-1 0 160 0,0-2-160 0,1 3 0 16,-1-2 144-16,1 2-144 0,-1 1 0 0,3-2 0 15,-2 0 0-15,0 1 0 0,1-1 0 0,0 1 0 16,1 0 0-16,1-1 128 0,1 1-128 0,-1-3 144 15,0 1-144-15,-1 1 160 0,0-1-160 0,2 2 128 16,0 1-128-16,-2-3 128 0,-2 1 16 0,0-1 0 16,4 1 0-16,-1-1 0 0,-1 0 0 0,0 1 0 15,0 0 0-15,0 1 0 0,0-1-144 0,0 2 128 16,0-3-128-16,0 0 128 0,2 2-128 0,-1-3 0 16,-1 1 144-16,0-2-144 0,0 1 0 0,2 2 0 0,-2-1 0 15,0-1 0-15,0 0 0 0,0-1 0 0,-2 0 0 16,1 1 128-16,0-1-128 0,0 1 0 0,1-1 0 0,1 1 128 15,-2-2-128-15,1 3 0 0,0 0 128 0,0-1-128 16,0-1 128-16,1 1-128 0,-1-1 128 0,2 1-128 16,2 0 0-16,-3 0 0 0,-1 0 0 0,3 1 128 15,1-2-128-15,-2 1 0 0,0 0 0 0,0 1 0 16,3 0 0-16,1-2 0 0,-4-1 0 0,2 3 0 16,-1-1 0-16,2 0 0 0,0-1 0 0,-2-1 128 15,-2 2-128-15,1 1 0 0,-1-1 0 0,-1 0 0 16,0 0 0-16,-1 0 0 0,1 1 0 0,-1-1 0 15,-2 0 0-15,2 1 0 0,-2 0 0 0,1-2 0 16,0 1 0-16,1 0 0 0,-1 0 0 0,0 0 0 16,1-1 0-16,0 2 0 0,0 2 0 0,1-3 0 15,0 1 0-15,1-2 0 0,0 4 0 0,1-3 0 0,0 0 0 0,1 0 0 16,0 0 0-16,-1 2 0 0,1-1 0 0,-1 0 0 16,0-2 0-16,-1 1 0 0,-1 0 0 0,3-1 128 15,-2 1-128-15,3 0 0 0,-3-1 0 0,1 0 0 16,-1 1 0-16,0 1 128 0,1-3-128 0,-2 2 0 15,0 1 0-15,0-3 0 0,-1 1 0 0,-1 1 0 16,0 0 0-16,1 1 0 0,1-1 0 0,0 2 0 16,-2-2 128-16,2 0-128 0,0 0 0 0,0 1 0 15,1-1 0-15,-1 2 128 0,0-3-128 0,1-1 0 16,0 0 0-16,1 1 0 0,-2 1 0 0,1 0 0 16,2-1 0-16,-1 1 0 0,0 0 0 0,0-3 0 15,1 1 0-15,2-1 128 0,0 1-128 0,-3-1 0 16,-1-1 0-16,0 2 0 0,1-1 128 0,0 1-128 0,0 1 128 15,0-1-128-15,1 1 192 0,-2 0-16 0,-1 0-16 0,0 1 0 16,-1-3-160-16,0 1 0 0,0 1 0 0,-1-2 0 16,1 2 0-16,0 1 0 0,-2 1 0 0,2-3 0 15,-2 1 0-15,2-2 0 0,0 1 0 0,0-1 0 16,-1-1 0-16,2 2 0 0,-1 2 0 0,1-3 0 16,0-3 0-16,2 2 0 0,-1 0 0 0,2-1 0 15,2 0 0-15,-3 2 128 0,1 0-128 0,0-1 0 16,-1-1 0-16,2 2 0 0,-2-2 0 0,-1 1 0 15,0-1 0-15,2 1 0 0,1-2 128 0,1 1-128 16,2 1 0-16,-1 1 0 0,0-2 0 0,-1 1 0 16,-3-1 0-16,1 3 0 0,-2-3 0 0,1 1 0 15,-1 1 0-15,0-1 0 0,0 1 0 0,-1-2 0 0,-2-1 0 0,2 1 0 16,0 0 0-16,0-1 0 0,-1-2 0 16,1 0 0-16,0 2 0 0,0-2 0 0,2 0 0 0,-1-1 128 15,0 2-128-15,2-1 0 0,0 0 0 0,-1 2 128 16,2-1-128-16,-1 1 0 0,-1 2 0 0,2 0 128 15,2-1-128-15,-2-1 0 0,-2-1 0 0,0 1 0 16,0-2 128-16,2 2-128 0,0-1 0 0,-1-1 128 16,-1 2-128-16,1-2 128 0,-2 1-128 0,-1 0 0 15,0 1 144-15,1-2-144 0,-1 2 0 0,-2-1 128 16,0 1-128-16,0 3 0 0,2-5 0 0,1 1 144 16,-3-1-144-16,1 0 0 0,-2 3 144 0,2-3-144 15,1 1 0-15,0-2 144 0,0 0-144 0,0 2 0 16,2-2 0-16,-2-1 0 0,0 1 0 0,1 0 0 0,2-3 128 15,-2 6-128-15,-2-3 0 0,2 1 0 0,2 0 0 0,-2 2 0 16,-2 1 0-16,0-3 0 0,-2 1 0 0,2 1 0 16,2-3 0-16,0 2 0 0,-1 1 0 0,2 1 0 15,0-2 208-15,1 1-32 0,0-2-16 0,-2 1 0 16,0-2-160-16,1 0 0 0,-2-3 0 0,0 3 0 16,1 2 0-16,-1 1 0 0,0-2 0 0,-1 2 128 15,1-1-128-15,-1 2 0 0,-1 0 0 0,0 1 0 16,-2 0 0-16,1 2 0 0,1-4 0 0,-1 2 0 15,1 0 0-15,0 0 0 0,1-1 0 0,0 0 0 16,-2 0 0-16,2 0 0 0,0-1 0 0,1 0 0 16,0 0 0-16,-1 0 128 0,-2-1-128 0,2 2 0 15,1-2 0-15,-1 1 0 0,-1 2 0 0,2-3 0 0,2 2 0 16,-2 0 0-16,0 1 128 0,1-1-128 0,2 0 0 0,-2 0 0 16,-1 0 0-16,1 0 0 0,1 2 0 0,-2 1 0 15,0-1 0-15,0-1 0 0,-1-2 0 0,1 2 0 16,-2 2 0-16,1 0 0 0,-1-3 0 0,-1 1 0 15,0-1 0-15,1 0 0 0,-2-1 0 0,1-1 0 16,1 0 0-16,-1-1 0 0,1 3 0 0,-1-2 0 16,2 1 0-16,0-1 0 0,1 0 0 0,0-2 0 15,-2 1 0-15,2 3 0 0,2-3 0 0,-1 3 0 16,-2 0 0-16,4-2 0 0,-2 2 0 0,0-2 0 16,3 3 0-16,-2-1 0 0,-2 1 0 0,1-3 0 15,2 1 0-15,-1 1 0 0,0 0 0 0,-2 2 0 16,0 1 0-16,2-2 0 0,0 1 0 0,0-2 0 0,0 1 0 15,0 1 0-15,1-3 0 0,0 3 0 16,-1-1 0-16,1-3 0 0,-2 2 0 0,0 0 0 0,-6 3 0 0,1-1 0 16,2 2 0-16,1-2 0 0,1-1 0 0,0-1 0 15,-2 0 0-15,2 1 0 0,10-6 0 0,-4 2 0 16,-2-1 0-16,-1 3 0 0,-1-2 0 0,1 3 0 16,-2 0 0-16,1 1 0 0,-2 0 0 0,2-1 0 15,4 1 0-15,-4 2 0 0,0-1 0 0,-1 1 0 16,0-1 0-16,2-3 0 0,-2 1 0 0,3-2 0 15,3 2 0-15,-2-1 0 0,-1-3 0 0,0 2 0 16,1 1 0-16,-1 1 0 0,-1 0 0 0,-1 1 0 16,1-1 0-16,0 1 0 0,-2 1 0 0,-1 1 0 15,0-1 0-15,-1 1 0 0,-6 3 0 0,2-1 0 16,0 0 0-16,1 2 0 0,3-4 0 0,-2 3 0 0,3-1 0 16,-1-2 0-16,10-4 0 0,-2 2 0 0,-3-1 0 15,1 1 0-15,2-1 0 0,-1 1 0 0,2 0 0 0,-1 1 0 16,-5-1 0-16,3-1 0 0,2 0 0 0,0 2 0 15,-1 3 0-15,1-2 128 0,-1-4-128 0,1 3 0 16,-1 0 0-16,1 2 0 0,-2 0 0 0,0-1 0 16,-1-1-160-16,2 0 160 0,-2 1 0 0,-1-1 0 15,0-2-128-15,1 1 128 0,-1-1 0 0,-1-1 0 16,2-1 0-16,0 1 0 0,2-2 0 0,0 2 0 16,1-2 0-16,0 1 0 0,1 4 0 0,0-4 0 15,-1 1 0-15,1 1 0 0,-1 2 0 0,3-3 0 16,-1-2 160-16,1 1-160 0,1 1 0 0,-1 4 0 15,-2-4 0-15,1 3 0 0,-1-3 0 0,0 1 0 0,-1 2 0 16,-2-1 0-16,0-1-128 0,0-1 128 0,1 4 0 16,-1-2 0-16,-9 3 0 0,3 0 0 0,2-1 0 0,2 1 0 15,-1 0 0-15,2-2 0 0,1 1 0 16,2-2 0-16,19-5 0 0,-9 4 0 0,-8-1 0 0,2 0 0 16,2 1 0-16,0 1 0 0,0 2 128 0,0-1-128 15,-2-2 0-15,-1 3 0 0,-1-1 0 0,-1 1-176 16,-1-2 176-16,0 0 0 0,0 0 0 0,-2 2 0 15,-1-2 0-15,1 1 0 0,-1-3 0 0,2 1 0 16,-1-2 0-16,1 2 0 0,1-1 0 0,1 1 0 16,0-2 0-16,0 2 0 0,-1 1 0 0,1-3 0 15,0 2 0-15,0 1 0 0,0 0 128 0,1 1-128 16,0 1 0-16,-1-1 128 0,0 1-128 0,0 2 0 16,-2-5 0-16,1 1 0 0,-1 0 0 0,0 3 0 0,-2-2 0 15,-2 1-128-15,0-1 128 0,-1 0-128 0,2-1 128 0,-1 1 0 16,1 1 0-16,0-1 0 0,-2 2 0 0,0-3 0 15,2-4 0-15,1 6 0 0,1-1 0 0,-1 2 0 16,0-3 0-16,0 2 0 0,0 1 0 0,0-1 0 16,1 1 0-16,-1 0 0 0,0-2 0 0,-1 2 144 15,-2 0-144-15,2 0 160 0,-1 1-160 0,0 0 0 16,-2 1-192-16,1 1 192 0,0-1 0 0,1 2 0 16,-2-4 0-16,-2 2 0 0,0 0 0 0,1 1 0 15,-2-2 0-15,0 0 0 0,-2 1 0 0,1-2 0 16,2 1 0-16,-2 0 0 0,0 0 0 0,0 2 0 15,3-5 0-15,-2 3 0 0,-1 0 0 0,1 1 0 16,-1-1 0-16,0 0 0 0,0 1 0 0,0 2 0 16,0-3 0-16,2 1 0 0,-1 1 0 0,1-1 0 0,-2 2 0 0,0-1 0 15,-9 2 0-15,11-2 0 0,1-1 0 0,-12 3 0 16,12-1 0-16,-2 0 0 0,-10 1 0 0,11-2 0 16,-11 2 0-16,10-1 0 0,-10 1 0 0,11-1 128 15,-11 1-128-15,10-2 0 0,-10 2 0 0,12-2 0 16,0 2 0-16,-12 0 0 0,7-5 0 0,-7 5 0 15,12-2 0-15,-1 0 0 0,-11 2 0 0,11-3 0 16,0 2 0-16,-2 1 0 0,-9 0 0 0,10 0 0 16,1-3 0-16,-1 3 0 0,-10 0 0 0,11 0-176 15,-11 0 176-15,0 0 0 0,10 0 0 0,-1 0 0 16,-9 0 0-16,11 0 0 0,-11 0 0 0,10 3 0 16,-10-3 0-16,12 0 0 0,-12 0 0 0,0 0 0 15,13 0 0-15,-13 0 0 0,0 0 0 0,11 1 0 0,1-1 0 0,-3 1 0 16,-9-1 0-16,0 0 0 0,12 4 0 0,-12-4 0 15,11 2 0-15,-11-2 0 0,10 2 0 0,-10-2 0 16,0 0 0-16,9 5 0 0,-9-5 0 0,0 0 0 16,0 0 0-16,0 0 0 0,0 0 0 0,0 0 0 15,9 4 0-15,-9-4 0 0,0 0 0 0,0 0 0 16,0 0 0-16,0 0 0 0,0 0 0 0,0 0 144 16,0 0-144-16,0 0 0 0,5-6 192 0,-5 6-64 15,2-13 0-15,-2 0-128 0,0 1 144 0,-4 0-144 16,-1 1 0-16,-1-1 144 0,0-1 48 0,-2-2 0 15,-2 0 0-15,-1-3 0 0,1-1 112 0,-2 1 16 16,-1-3 16-16,-1 2 0 0,-2-2-48 0,2 1-16 16,1-2 0-16,-3-1 0 0,-2-5-96 0,1 1-32 15,0-2 0-15,0 2 0 0,0-2-144 0,-1 0 192 0,-2 2-192 0,-1 0 192 16,0-3-192-16,1-3 0 0,-1 2 0 0,1-2 128 16,1 1-128-16,0-5 0 0,1 1 0 0,2-4 0 15,1 0 0-15,0-2 0 0,1 5 0 0,0 0 0 16,-2-2 128-16,2 1-128 0,-1-1 0 0,1-3 128 15,-3-2-128-15,0-4 0 0,0 1 0 0,2 1 128 16,-1 1 0-16,0 0-128 0,2 1 192 0,-3 1-64 16,-1 0-128-16,1 1 0 0,0 0 0 0,0 1 128 15,-1-1-128-15,-1 2 0 0,0-1 0 0,-1-1 128 16,-1-2-128-16,3 0 0 0,0 1 0 0,0-4 0 16,-1 4 0-16,2 1 0 0,1-2 0 0,0-1 0 15,-1 1 128-15,1-3-128 0,1-2 0 0,0-1 128 0,0 3-128 16,-4 1 192-16,2 1-192 0,-1 2 192 0,0 2-192 0,-2 1 128 15,0 0-128-15,-4 0 128 0,-1 0-128 0,1 1 0 16,-1-1 0-16,-1 3 128 0,-2 4-128 0,0-6 0 16,-1-1 144-16,2 3-144 0,1 1 144 0,1 1-144 15,0 0 192-15,1 1-192 0,1 5 192 0,1-2-192 16,-2-5 192-16,1 4-192 0,-3-5 192 0,-2 2-192 16,1 1 192-16,-2 0-192 0,1-1 192 0,0 1-192 15,5 0 192-15,-2 2-192 0,-4-3 160 0,3 2-160 16,2 0 128-16,-1 2-128 0,0 0 128 0,2 1-128 15,0 1 128-15,3 0-128 0,-3-1 0 0,3 0 0 16,-1 0 128-16,0 3-128 0,-1-2 0 0,-1 2 192 16,1 2-192-16,-2-1 192 0,-3 0-192 0,1 0 0 15,-1 0 0-15,-2 1-176 0,-1 3 176 0,3-1 0 0,1 0 0 16,0 3-128-16,-3-3 128 0,3 3 0 0,3-5 0 0,0 1 0 16,3 2 0-16,0-1 0 0,2-2 0 0,1-1 0 15,0-2 0-15,1 1 0 0,1 1 0 0,-1 0 0 16,8 12 0-16,-2-2 0 0,-3-1 0 0,1 0 128 15,-1-1-128-15,0 3 0 0,-1-2 128 0,-1 2-128 16,-11-10 0-16,3 3 0 0,0 2 0 0,4 5 0 16,3 2 0-16,1 1 0 0,2-1 0 0,1 1-128 15,-1 2 128-15,2 1 0 0,2-1 0 0,-1 4 0 16,-2-2-160-16,2 2 0 0,1-2 0 0,-1 1 0 16,3 3-272-16,0-1-48 15,1 0-16-15,6 5 0 0,-10-7-128 0,3 2-16 0,0 0-672 16,1 1 256-16,6 4-80 0,-10-3-16 0,10 3 0 15,-7 0-2080-15,7 0-416 0,-10 7-96 0</inkml:trace>
  <inkml:trace contextRef="#ctx0" brushRef="#br0" timeOffset="23101">11280 11824 32079 0,'-9'-13'1408'0,"2"6"320"0,-1 1-1392 0,2-1-336 15,1 1 0-15,5 6 0 0,-4-8 704 0,4 8 64 16,0 0 0-16,0 0 16 0,0 0-528 0,0 0-96 16,0 0-32-16,0 0 0 0,0 0-128 0,0 0 0 15,0 0 0-15,10 9 0 0,1 2 0 0,0 2-144 16,1 4 144-16,2 3 0 0,3 3-192 0,0 3 192 0,0 2-192 0,1 6 192 16,2 4-144-16,2 3 144 0,2 0 0 0,-1 0-144 15,-2 2 144-15,2 2-128 0,2 4 128 0,3 1-128 16,0 3 128-16,0 1 0 0,-2 2 0 0,1 3 0 15,0 2 0-15,1 6 0 0,-1 1-128 0,1-1 128 16,0 2 0-16,2-1 0 0,0 0 0 0,3 4 0 16,2 2 0-16,0 3 304 0,-3 3-48 0,0-1-16 15,1-1 64-15,1 2 16 0,-2-1 0 0,1 5 0 16,-2 3 128-16,0-3 16 0,-1-6 16 0,-1-3 0 16,-2 4 64-16,3-1 16 0,2 1 0 0,0-4 0 15,2-4-112-15,5-2-32 0,3-1 0 0,2 1 0 16,2 0-224-16,0 2-64 0,-2 1 0 0,-1-3 0 15,-1-3-128-15,-2-3 0 0,-2-3 144 0,1 2-144 0,1 2 0 0,1-3 0 16,-3-3 0-16,1 0 128 0,-1 4-128 0,-1-5 128 16,0-1-128-16,-2-2 128 0,-2-2-128 0,-1 1 0 15,-2 1 0-15,-2-2-128 0,-4-3 128 0,2-2 0 16,-1-4 0-16,1-1 128 0,0-3 0 0,0-1 0 16,2-2 0-16,-1 1 0 0,2-1-128 0,1-2 0 15,0 2 0-15,-1-3 0 0,-3-3 0 0,0 0 0 16,0-1 0-16,0 0 0 0,0-2 128 0,-4 1 0 15,-4-1 0-15,1-2 0 0,-2-2-128 0,-3-2-192 16,0-1 64-16,-2-1 0 16,-2-2-592-16,1-3-112 0,-2-1-32 0,-1 0 0 15,-2-1-2384-15,2 0-464 0,-1-3-112 0</inkml:trace>
  <inkml:trace contextRef="#ctx0" brushRef="#br0" timeOffset="23684.51">15197 9957 22111 0,'-15'-6'1968'0,"4"3"-1584"0,0 2-384 0,0 1 0 16,3 1 3520-16,8-1 608 0,-2 12 128 0,2 1-13392 15,4 1-2672-15</inkml:trace>
  <inkml:trace contextRef="#ctx0" brushRef="#br0" timeOffset="23969.9">16191 11515 27295 0,'0'0'1216'0,"5"16"240"0,3 2-1168 0,5 1-288 0,4 2 0 0,4 0-8032 16,4 0-1664-16</inkml:trace>
  <inkml:trace contextRef="#ctx0" brushRef="#br0" timeOffset="24034.57">16768 12102 11055 0,'23'30'480'0</inkml:trace>
  <inkml:trace contextRef="#ctx0" brushRef="#br0" timeOffset="24176.3">17439 12798 28559 0,'-2'17'2544'0,"2"5"-2032"16,0 3-512-16,4 3 0 0,1 1 2368 0,4 0 384 15,2-1 80-15,5 0 16 0,2-1-2208 0,3 2-432 16,2 0-80-16,2-3-11696 15,0-2-2320-15</inkml:trace>
  <inkml:trace contextRef="#ctx0" brushRef="#br0" timeOffset="24302.1">18041 13654 35935 0,'0'13'3200'0,"-3"3"-2560"15,-2-2-512-15,4 2-128 0,2-2 1648 0,3 5 304 0,4-2 64 0,3 1 16 16,5 3-1632-16,2-2-400 0,3-2 0 0</inkml:trace>
  <inkml:trace contextRef="#ctx0" brushRef="#br0" timeOffset="33473.82">23026 14042 8287 0,'0'0'736'0,"0"0"-592"16,0 0-144-16,0 0 0 0,0 0 1856 0,0 0 320 16,0 0 80-16,0 0 16 0,0 0-1696 0,0 0-320 15,0 0-80-15,0 0-16 0,0 0-160 0,0 0 0 16,0 0 0-16,0 0 128 0,0 0 384 0,0 0 80 15,0 0 16-15,0 0 0 0,0 0 624 0,0 0 128 16,0 0 32-16,0 0 0 0,0 0-32 0,0 0 0 16,0 0 0-16,0 0 0 0,0 0-272 0,0 0-48 15,0 0-16-15,0 0 0 0,0 0-544 0,0 0-112 16,11-4-32-16,-11 4 0 0,9-3-336 0,-9 3 144 0,0 0-144 0,10-1 0 16,-10 1 0-16,9-5 0 15,-9 5 0-15,8-6 0 0,-8 6 208 0,8-2-64 0,-8 2-16 0,8-8 0 16,-8 8 208-16,8-5 48 0,-8 5 0 0,7-4 0 15,-7 4-16-15,10-7 0 0,-3 1 0 0,-7 6 0 16,0 0-112-16,11-7 0 0,-3-1-16 0,0 2 0 16,-8 6 16-16,9-7 0 0,-3 0 0 0,2 0 0 15,0 1-32-15,-8 6 0 0,9-8 0 0,-1 0 0 16,-8 8-16-16,8-8 0 0,-1 0 0 0,3 2 0 16,-1-1 16-16,-2 1 0 0,-1-1 0 0,0-1 0 15,-1-1-64-15,2 1-16 0,1 2 0 0,-2-2 0 16,1-2-144-16,-1 2 0 0,1 1 144 0,-1 1-144 15,-6 6 128-15,8-11-128 0,-1 2 128 0,1 3-128 16,-8 6 224-16,7-9-32 0,-1-1 0 0,0 5 0 16,2-1-16-16,0-1-16 0,-8 7 0 0,9-6 0 0,-1-3 16 0,-3 1 0 15,0-1 0-15,2 2 0 0,2 3-48 0,0-4-128 16,0 1 192-16,-1-1-64 0,0 1-128 0,-1-2 192 16,1 1-192-16,0 0 192 0,0-1-64 0,1 0 0 15,1-1 0-15,1-1 0 0,-1 0 0 0,2 0-128 16,-2 1 192-16,1-1-64 0,-1 0 32 0,-1 0 0 15,-1-2 0-15,1 3 0 0,1-3-32 0,1 1-128 16,-2 0 192-16,1 0-64 0,-3 2-128 0,1 1 160 16,0 0-160-16,0 0 160 0,-2-1-160 0,1 0 0 15,-1 0 0-15,2 0 0 0,0 1 0 0,0 3 0 16,-2-1 0-16,1 0 128 0,-3-4-128 0,2 2 0 16,2 1 0-16,0-1 128 0,0-1-128 0,2-1 0 15,1 1 0-15,-2 1 0 0,-1-2 128 0,1 2-128 0,-1 0 0 0,2 0 128 16,2 0-128-16,-3 1 0 0,0-1 144 0,0 1-144 15,2 0 128-15,-2 2-128 0,-9 6 160 0,10-7-160 16,-1-2 128-16,0 2-128 0,0 1 0 0,1-2 144 16,-3 2-144-16,1-1 0 0,1 0 0 0,0 1 128 15,1-2-128-15,-1 3 0 0,0 1 0 0,0-1 128 16,-1-2-128-16,0 1 0 0,1-1 0 0,0 2 0 16,0-4 0-16,0 2 128 0,-1 1-128 0,0 1 0 15,1-1 0-15,-1 1 128 0,-2 0-128 0,2-2 0 16,-1 2 144-16,-7 5-144 0,7-6 160 0,1 1-160 15,0-1 176-15,-8 6-176 0,9-6 192 0,-1 1-192 16,-1-1 144-16,-1 2-144 0,-6 4 0 0,9-7 144 16,-1 0-144-16,0 1 0 0,0-1 0 0,-8 7 128 0,9-6-128 15,-1-1 0-15,1-1 0 0,-3 2 0 0,-6 6 0 16,8-7 0-16,-1 2 0 0,-1 0 0 0,1-2 0 0,-7 7 0 16,7-6 128-16,1-1-128 0,0 1 0 0,-1 0 0 15,-2 0 0-15,1-1 128 0,-6 7-128 0,8-10 0 16,0 2 144-16,0 2-144 0,-8 6 0 0,9-8 144 15,1 0-144-15,-1 2 0 0,-1-1 160 0,0 0-160 16,-1 1 128-16,2-1-128 0,-1 1 0 0,2-3 0 16,0 0 128-16,1 2-128 0,-3 2 0 0,1-2 0 15,0-2 0-15,-1 1 0 0,-3 2 0 0,1-1 0 16,1-3 128-16,1 3-128 0,0 1 0 0,-1-2 0 16,1 0 0-16,0 2 0 0,0 2 0 0,0-3 0 15,1 1 128-15,-1-2-128 0,0 0 0 0,-1 2 0 16,0 0 0-16,1 0 0 0,0-3 0 0,1 1 0 0,-3 1 0 0,1 1 0 15,-2-1 0-15,1 2 0 0,2 0 128 0,0 0-128 16,-8 5 0-16,7-8 0 0,-2 0 0 0,1 2 128 16,1 0-128-16,-7 6 0 0,9-7 0 0,-3 0 128 15,1 2-128-15,-7 5 0 0,7-7 0 0,-1 3 128 16,1-2-128-16,-1-1 0 0,-1 1 0 0,0-1 0 16,1 1 128-16,-6 6-128 0,5-9 0 0,1 1 128 15,0-1-128-15,-1 2 0 0,-5 7 144 0,6-6-144 16,1-1 128-16,-7 7-128 0,5-9 160 0,0 1-160 15,1 2 128-15,0-1-128 0,-1-1 0 0,-5 8 144 16,7-7-144-16,1 0 0 0,-1 1 0 0,0-1 128 16,-3 2-128-16,1-2 0 0,0-2 0 0,1 3 0 15,-1-2 0-15,0-1 0 0,0 0 0 0,2 1 0 0,1 0 0 16,-2 0 128-16,-2 0-128 0,2 2 0 16,2-3 0-16,0 1 0 0,0-1 128 0,2-2-128 0,1 1 0 0,-2 1 0 15,-4 1 0-15,3 1 0 0,0 1 0 0,2-2 0 16,2-2 128-16,-3 2-128 0,-2 1 0 0,0 1 0 15,3-5 0-15,-1 6 0 0,0 1 0 0,0 0 0 16,-1-2 0-16,2-1 0 0,2 1 0 0,-2-3 0 16,-2 1 0-16,0 1 0 0,2 1 0 0,1-1 0 15,-1 1 128-15,1-1-128 0,-2-1 0 0,-1 2 0 16,-1-2 0-16,3 0 0 0,-1-1 0 0,0 0 128 16,-1 1-128-16,1 2 0 0,-1-1 0 0,-1 1 0 15,1-1 0-15,0 1 0 0,0-1 0 0,-2 2 0 16,1 0 0-16,1 1 0 0,-8 4 0 0,8-8 0 0,-2 1 0 15,-6 7 0-15,9-8 0 0,0 2 0 0,-1-1 0 0,0 1 0 16,-1-1 0-16,-7 7 0 0,10-6 0 0,0 1 0 16,-1-2 0-16,-1 2 0 0,-1-2 0 0,-7 7 0 15,8-6 0-15,1-1 0 0,0 0 0 0,0 3 0 16,0-3 0-16,-1 2 0 0,0-2 0 0,0 2 0 16,1-1 0-16,-1-1 0 0,-1 1 128 0,3-1-128 15,-1 1 0-15,-2-2 0 0,0 1 0 0,1 1 0 16,-8 6 0-16,8-9 0 0,-1-1 128 0,1 4-128 15,0-2 0-15,0 2 0 0,1-1 0 0,-1 1 128 16,-8 6-128-16,6-10 160 0,0 3-160 0,-1 0 160 16,3 1-160-16,-2-1 0 0,-1-2 0 0,1 2 128 15,0 1-128-15,1-2 0 0,-1 2 0 0,1-1 0 0,-7 7 0 16,7-6 0-16,0-4 128 0,1 4-128 0,-8 6 0 0,8-7 0 16,-3 1 0-16,-5 6 0 0,6-8 0 0,0 2 0 15,-6 6 0-15,6-10 128 0,-6 10-128 0,7-7 0 16,-7 7 0-16,5-7 128 0,0 1-128 0,-5 6 0 15,5-11 144-15,2 3-144 0,-7 8 0 0,5-5 128 16,-5 5-128-16,5-6 0 0,0-1 0 0,1 1 144 16,-1-2-144-16,-5 8 0 0,6-8 128 0,1 1-128 15,-2 1 0-15,2-1 0 0,-7 7 0 0,6-8 0 16,1-1 0-16,-1 3 0 0,-6 6 0 0,8-8 0 16,0-1 0-16,-2 2 0 0,-6 7 0 0,7-7 0 15,-1 0 0-15,1 3 0 0,-7 4 0 0,8-6 0 16,-8 6 0-16,6-7 0 0,1 1 0 0,-7 6 0 15,6-7 0-15,-6 7 0 0,7-6 0 0,-1 0 0 0,-6 6 0 16,7-6 0-16,-7 6 0 0,6-7 0 0,2 1 0 0,-8 6 0 16,5-8 0-16,-5 8 0 0,8-7 0 0,-8 7 0 15,5-6 0-15,-5 6 0 0,7-8 0 0,-7 8 0 16,6-6 0-16,-6 6 0 0,0 0 0 0,6-7 0 16,-6 7 128-16,5-8-128 0,-5 8 0 0,5-6 0 15,-5 6 0-15,0 0 0 0,4-9 0 0,-4 9 0 16,3-8 128-16,-3 8-128 0,2-8 0 0,-2 8 0 15,2-7 0-15,-2 7 128 0,0-9-128 0,0 9 0 16,1-8 128-16,-1 8-128 0,1-10 0 0,0 2 0 16,-1 8 128-16,3-9-128 0,-2 0 0 0,-1 9 0 15,2-9 128-15,-1 1-128 0,-1 0 0 0,1 0 0 16,-1 8 0-16,2-9 0 0,-2 1 0 0,0-1 0 16,0 1 0-16,0 8 0 0,-2-9 0 0,1 2 0 0,1 7 128 0,-1-10-128 15,-1 1 0-15,2 9 0 0,-2-9 128 0,2 9-128 16,-2-10 0-16,0 2 0 0,-1-1 128 0,3 9-128 15,-4-11 0-15,2 2 0 0,0 1 0 0,1-2 0 16,0 1 128-16,0-2-128 0,-1 1 0 0,1 1 0 16,1 9 0-16,0-11 0 0,-1 2 0 0,1 0 0 15,-2-1 0-15,4 1 0 0,-2 9 0 0,-2-10 0 16,2 10 0-16,-1-9 0 0,0-2 128 0,-1 2-128 16,2 9 0-16,-2-10 0 0,-1 0 0 0,2 3 0 15,1 7 128-15,-1-9-128 0,-2 0 0 0,3 9 0 16,-3-8 0-16,2-1 0 0,1 9 128 0,-3-9-128 15,3 9 0-15,-2-10 0 0,-1 2 0 0,2-1 0 16,-2 1 0-16,3 8 0 0,-2-11 0 0,0 2 0 0,1 3 0 0,1 6 0 16,-2-11 0-16,-1 4 0 0,0-1 0 0,2-1 0 15,-2 1 128-15,3 8-128 0,0 0 0 0,-2-11 0 16,-2 1 0-16,1 2 0 0,3 8 0 0,-2-8 0 16,0-2 128-16,2 10-128 0,-1-8 0 0,0 0 0 15,-1-1 0-15,2 9 0 0,-2-8 0 0,2 8 0 16,-3-10 0-16,1 2 0 0,0 0 0 0,2 8 0 15,-4-9 0-15,2 3 0 0,2 6 0 0,-3-10 0 16,-1 1 0-16,4 9 0 0,-4-9 0 0,2 1 0 16,-1-1 0-16,2 1 0 0,-3-1 0 0,1 3 0 15,1-5 0-15,-1 1 0 0,0 2 0 0,1 0 0 16,-2-3 0-16,1 0 0 0,1 1 0 0,0 1 0 0,1 1 176 0,0-1-176 16,0 1 160-16,1 8-160 0,-3-9 0 0,0 0 0 15,-1 1 0-15,2-3 0 0,1 3 0 0,1 8 0 16,-4-9 0-16,4 9 0 0,-3-9 0 0,3 9 128 15,-4-10-128-15,1 2 0 0,3 8 128 0,-1-8-128 16,-1 0 176-16,-1 2-176 0,3 6 0 0,-3-9-192 16,1 0 0-16,2 9 0 0,-3-8 192 0,1-1 256 15,2 9-48-15,-4-10-16 0,0 3-192 0,1 0 0 16,-1 1 0-16,4 6 0 0,-4-8 0 0,0 1 0 16,4 7 0-16,-4-8 0 0,2 1 0 0,2 7 0 15,-4-10-192-15,4 10 192 0,-4-7 0 0,1 0 0 16,-2 2 128-16,5 5-128 0,0 0 0 0,-2-8 0 15,-1 2 0-15,3 6 0 0,0 0 0 0,-4-7 0 16,1 1 0-16,3 6 0 0,-2-7 0 0,2 7 0 0,-3-6 0 0,3 6 0 16,-2-8 0-16,2 8 0 0,-3-7-176 0,3 7 176 15,0 0 0-15,0 0 0 0,-3-10 0 0,2 3 0 16,1 7 0-16,0 0 0 0,-1-6 0 0,1 6 0 16,-1-8-128-16,1 8 128 0,0-7 0 0,0 7 0 15,0 0 0-15,0 0 0 0,0-5 0 0,0 5 0 16,1-10 0-16,-1 10 0 0,0 0 0 0,0 0 0 15,0 0 0-15,0 0 0 0,6-8 0 0,-6 8 0 16,4-8 0-16,-4 8 0 0,5-6 0 0,-5 6 0 16,0 0 0-16,7-8 0 0,-2 1 0 0,-5 7 0 15,7-6 0-15,-7 6-176 0,4-7 176 0,-4 7-128 16,7-6 128-16,-7 6 0 0,6-9 0 0,-6 9 128 16,6-7-128-16,-1 0 0 0,-5 7 0 0,6-9-128 0,-2 2 128 15,-4 7 0-15,0 0 0 0,0 0 0 0,0 0 0 0,7-6 0 16,-7 6 0-16,7-9 0 0,-2 0 0 0,0 3 0 15,-5 6 0-15,6-8 0 0,-6 8 0 0,5-8 0 16,0 0 0-16,-1 2 128 0,0-5-128 0,0 3 0 16,-4 8 0-16,5-7 0 0,0 0 0 0,-5 7 0 15,8-9 0-15,-3 2 0 0,-5 7 0 0,5-9 0 16,-5 9 0-16,6-8 0 0,-6 8 0 0,5-7 0 16,-5 7 0-16,5-10 0 0,-5 10 0 0,5-9 0 15,0 0 0-15,-5 9 0 0,4-8 0 0,0 1 0 16,-4 7 0-16,4-10 0 0,0 1 0 0,-4 9 0 15,5-6 0-15,-5 6 0 0,6-9 0 0,-1 0 0 16,-5 9 0-16,6-7 0 0,-6 7 0 0,7-7 0 0,-7 7 0 16,6-5 0-16,-6 5 0 0,8-6 0 0,-8 6 0 15,8-5 0-15,-8 5 0 0,8-7 0 0,-8 7 0 16,8-5 0-16,-8 5 0 0,7-5 0 0,-7 5 0 0,8-7 0 16,-8 7 0-16,11-6 0 0,-4-1 0 0,0 1 0 15,-7 6 0-15,6-7 0 0,1 0 0 0,0-2 0 16,-7 9 0-16,9-6 0 0,0-1 0 0,-9 7 0 15,8-6 0-15,1 1 0 0,-1-2 0 0,1 2 0 16,0 1 0-16,-9 4 0 0,8-7 0 0,2 1 0 16,2-1 0-16,-6 1 0 0,-6 6 0 0,7-7 0 15,1 1 0-15,-1 1 0 0,3-2 0 0,-3 1 0 16,0-1 0-16,1 1 0 0,0-1 0 0,1 1 0 16,-1-1 0-16,-1 2 0 0,1 0 0 0,0-1 0 0,1-1 0 15,0-1 0-15,0 0 0 0,-1 1 0 0,-1 1 0 16,1-2 0-16,-1-2 0 0,2 3 0 0,1-1 0 0,-3 2 0 15,1-2 0-15,0 3 0 0,0-2 0 16,1-1 0-16,-1-2 0 0,0 1 0 0,-2-2 0 16,2 2 0-16,0 1 0 0,2 2 0 0,-2-5 0 0,1 5 0 15,-1-1 0-15,0-2 0 0,2 1 0 0,-1 1 0 16,1-1 0-16,-1 0 0 0,-2-1 0 0,1 0 0 16,1 0 0-16,-1 1 0 0,0 0 0 0,1-1 0 15,0 0 0-15,3 0 0 0,-2-1 0 0,2 1 0 16,-3 0 0-16,3-1 0 0,0-1 0 0,1 1 0 15,0-2 0-15,0 2 0 0,0-1 0 0,-1 0 0 16,-2-1 0-16,2 0 0 0,0 0 0 0,-1 1 0 16,0-2 0-16,2 1 0 0,2 0 0 0,1-1 0 0,-2-1 0 0,2 1 0 15,0 0 0-15,-1 2 0 0,2-3 0 16,-1 2 0-16,-3 2 0 0,1-1 0 0,-1 0 0 0,2-1 0 16,-1-2 0-16,0 1 0 0,2 1 0 0,-2-1 0 15,-1-2 0-15,2 2 0 0,-1-1 0 0,3 1 0 16,0 1 0-16,0-3 0 0,0-1 0 0,2 2 0 15,2-1 0-15,1 2 0 0,2 0 0 0,-2-2 0 16,-1-2 0-16,0 0 0 0,1 0 0 0,1-2 0 16,4 4 0-16,-3-1 0 0,0-2 0 0,1 1 0 15,-1 0 0-15,1 0 0 0,-3 0 0 0,-1-2-128 16,-1 2 128-16,1-4 0 0,-1-1 0 0,1 2 0 16,-1 3 0-16,1-2 0 0,1-1 0 0,3 2 0 15,2-1 0-15,2 0 0 0,1-2 0 0,-3 2 0 0,-1-1 0 16,0 0 0-16,0 2 0 0,0 0 0 15,0-2 0-15,-1 1 128 0,-1-2-128 0,-1 1 0 0,-2 1 0 0,0-2 0 16,-3-1 0-16,2 0-128 0,0-1 128 0,3-3 0 16,-1-1 0-16,3 2 0 0,2 3 0 0,3 0 0 15,0-2 0-15,-1 2 0 0,-3 1 0 0,1 1 0 16,2 0 0-16,-2 0 0 0,0 1 0 0,0-1 0 16,-1 3 0-16,0-2 0 0,-2 2 0 0,3-1 0 15,-5-1 0-15,-1 1 0 0,-2 1 0 0,2-2 0 16,0 0-176-16,1-5 176 0,0 0-320 0,3 2 48 15,2 0 0-15,5-2 0 16,3-2-384-16,-4 3-80 0,-1-3-16 0,0 2 0 16,-1 1-1648-16,-2-2-336 0,1 2-64 0,-2 2-11056 15,0 1-2208-15</inkml:trace>
  <inkml:trace contextRef="#ctx0" brushRef="#br0" timeOffset="35229.44">26025 9739 16287 0,'0'0'720'0,"0"0"160"0,0 0-704 0,0 0-176 0,-3-7 0 0,3 7 0 16,-5-7 336-16,5 7 48 0,-8-5 0 0,8 5 0 15,0 0-144-15,0 0-32 0,-9-7 0 0,9 7 0 16,-8-5 560-16,0 1 128 0,-1-1 0 0,9 5 16 0,0 0 480 0,0 0 80 15,-9-5 32-15,3 0 0 0,6 5-288 0,-8-7-48 16,8 7-16-16,-7-7 0 0,7 7-336 0,-6-6-80 16,6 6-16-16,-5-8 0 0,5 8-272 0,0 0-64 15,0 0-16-15,-8-5 0 0,8 5-176 0,0 0-48 16,-11 0 0-16,11 0 0 0,-10 3 96 0,10-3 16 16,0 0 0-16,-11 6 0 0,4-1 16 0,7-5 16 15,-10 7 0-15,10-7 0 0,-9 9-64 0,9-9-16 16,-5 10 0-16,0-2 0 0,5-8-16 0,-4 9 0 15,4-9 0-15,-5 8 0 0,5-8 192 0,-5 9 16 16,5-9 16-16,-6 11 0 0,2-2-80 0,4-9-16 16,0 0 0-16,-2 12 0 0,-1-3-128 0,1 1-16 15,2-10-16-15,-4 12 0 0,1 0-160 0,2-3 0 16,-2 2 144-16,1 1-144 0,-1-1 0 0,0-1 0 0,3-10 0 16,-2 14 128-16,-2 1-128 0,0-2 0 0,0-3 0 0,0 1 0 15,0 2 0-15,0-2 128 0,-1 1-128 0,0-3 0 16,-2 2 128-16,2 0-128 0,0 2 160 0,0-1-160 15,0-1 224-15,1-4-48 0,4-7-16 0,-6 10 0 16,2-1 96-16,4-9 32 0,-5 9 0 0,5-9 0 16,0 0-288-16,0 11 160 0,0 1-160 0,2 0 128 15,0-2-128-15,-2-10 128 0,0 0-128 0,1 13 128 16,2 0 0-16,0-1-128 0,-3-12 192 0,0 15-64 16,0-1-128-16,0-1 0 0,1-1 0 0,-1-3 0 15,-1 1 0-15,1 1 0 0,0-11-160 0,0 13 160 16,0-4 0-16,0-9 0 0,-2 12 0 0,2-2 0 15,0-10 192-15,2 10 0 0,-2-10-16 0,4 12 0 0,-2-1-176 16,-2-11 192-16,0 10-192 0,0 0 192 0,3 2-192 16,-3-12 160-16,-1 9-160 0,1 2 160 0,1-1-160 0,-1 1 0 15,0-11 144-15,0 11-144 0,0 0 128 0,0-1-128 16,1 1 128-16,-1-2-128 0,0-9 192 0,1 11-48 16,2 0 0-16,0-2 0 0,-3-9-144 0,2 12 160 15,1-2-160-15,1 1 160 0,-2-1-160 0,1 2 0 16,-3-12 144-16,4 10-144 0,0 3 0 0,0-2 0 15,-2 0 0-15,0 0 128 0,-1-1-128 0,0 1 0 16,-1-1 0-16,0 1 0 0,0-11 0 0,2 13 128 16,-1-2-128-16,-1 0 0 0,0-11 0 0,1 13 0 15,-1-3 0-15,1 1 128 0,1-1-128 0,-1-1 144 0,-1-9-144 16,3 12 160-16,-1-2-160 0,-2-10 128 16,3 11-128-16,1 2 128 0,-2-4-128 0,-2-9 0 0,4 10 144 0,-1 1-144 15,0-1 0-15,-3-10 0 0,2 12 0 0,1-2 128 16,-2 1-128-16,0-1 0 0,-1-10 0 0,3 13 128 15,-2 0-128-15,-1-4 0 0,-1 2 0 0,0-1 128 16,1-1-128-16,0 2 0 0,0-1 0 0,-2-1 0 16,2-9 0-16,-2 12 144 0,0 1-144 0,2-2 0 15,0-11 144-15,-1 13-144 0,1-2 0 0,0 1 144 16,0-12-144-16,-1 13 0 0,1-1 0 0,0-3 128 16,0 1-128-16,0 1 0 0,0-11 0 0,-1 13 0 15,-1 0 128-15,1-1-128 0,0-1 0 0,-1-1 128 16,2-10-128-16,-1 14 160 0,-2-4-160 0,1 1 160 15,-1-2-160-15,1 1 160 0,-1 1-160 0,0-1 160 16,3-10-160-16,-2 13 0 0,-1-1 0 0,1-2 0 0,-1 1 0 16,3-11 0-16,-3 12 128 0,1-2-128 0,2-10 0 0,-4 10 0 15,1 0 0-15,3-10 0 0,-2 10 0 0,2-10 0 16,-3 13 128-16,3-13-128 0,-3 10 0 0,1 1 0 16,2-11 0-16,-3 12 0 0,1-3 0 0,2-9 0 15,-6 10 0-15,2-2 0 0,4-8 0 0,-2 9 0 16,2-9 128-16,-4 11-128 0,0-2 0 15,4-9 0-15,-4 10 0 0,1 1 0 0,3-11 0 0,-3 7 0 16,-3 1 0-16,6-8 0 0,-5 9 0 0,1-1 0 16,4-8 128-16,-5 11-128 0,0-4 0 0,5-7 0 15,-8 9 0-15,3 1 0 0,5-10 0 0,-5 10 0 16,-2-1 0-16,2 0 0 0,1 0 0 0,0 1 0 16,-3-3 128-16,4 1-128 0,3-8 0 0,-6 11 0 15,-1-1 0-15,1-3 0 0,6-7 0 0,-6 7 0 0,-2 0 128 16,1 1-128-16,0 0 0 0,0-2 160 0,2 3-160 0,-2-4 160 15,-3-2-160-15,2 2 0 0,2 0 0 0,-1 2 128 16,-1-1-128-16,2 1 0 0,6-7 0 0,-9 8 128 16,-3-2-128-16,3 2 0 0,4-1 0 0,5-7 0 15,-10 8 0-15,3-1 0 0,-1 0 0 0,1 1 0 16,1-3 0-16,-2 3 0 0,-4 0 0 0,3-1 0 16,1 0 0-16,2 1 0 0,-1-2 0 0,-1 2 0 15,-1-1 0-15,0-1 0 0,0 2 128 0,0 0-128 16,0 0 0-16,1-1 0 0,0 0 0 0,2-1 0 15,-2 1 0-15,1-1 0 0,7-6 0 0,-6 7 0 16,-2-1 0-16,8-6-176 0,-8 8 16 0,8-8 0 16,-8 7-1216-16,8-7-240 15,-9 8-48-15,9-8-16 0,-8 4-2048 0,0-1-416 0</inkml:trace>
  <inkml:trace contextRef="#ctx0" brushRef="#br0" timeOffset="38443.82">26774 16528 8287 0,'0'0'736'0,"0"0"-592"0,0 0-144 0,0 0 0 16,0 0 2384-16,0 0 448 0,0 0 96 0,0 12 16 15,0-12-1536-15,0 0-288 0,-3 10-64 0,3-10-16 16,0 0-368-16,-3 12-80 0,3-12-16 0,-3 9 0 15,3-9 128-15,0 0 0 0,0 0 16 0,0 0 0 16,0 0 240-16,0 0 32 0,0 0 16 0,0 0 0 16,0 0 0-16,0 0 0 0,0 0 0 0,0 0 0 15,0 0-112-15,0 0 0 0,0 0-16 0,9-4 0 0,-9 4-304 0,10-7-48 16,-3 1-16-16,3-2 0 0,-1-1-240 0,0 0-48 16,1 0-16-16,1 0 0 0,0-2 48 0,1-1 0 15,-1-1 0-15,0 0 0 0,2 0-64 0,0-1-16 16,2-3 0-16,0-1 0 0,2-1-48 0,2 3 0 15,-1-1 0-15,3 0 0 0,1-2 112 0,1 2 16 16,-1-3 0-16,1 0 0 0,-1 2-64 0,1-2 0 16,2 1 0-16,0 0 0 0,0-1 64 0,-1 0 0 15,1 0 0-15,0 1 0 0,0-1-64 0,-1 1-16 16,-1-2 0-16,-1 1 0 0,0 1-176 0,-1-2 160 16,0 1-160-16,-1-2 160 0,0 1-160 0,1-1 128 15,4 3-128-15,-1-1 128 0,2-1-128 0,1 2 128 0,0-2-128 16,-1 1 128-16,-3 3-128 0,2-2 0 15,0 2 144-15,-2-3-144 0,0 3 128 0,-1-1-128 16,-3 1 160-16,1 0-160 0,-1-1 128 0,0 2-128 0,-2-3 0 0,0 2 0 16,0-3 144-16,0 3-144 0,1 0 128 0,-1-2-128 15,0-2 128-15,1-1-128 0,0 1 0 0,2 1 128 16,1 2-128-16,-1 0 0 0,3 2 0 0,-3-1 128 16,1 4-128-16,-1 0 0 0,-3 0 0 0,-2 0 128 15,1 0-128-15,1-1 0 0,0 1 0 0,0-3 128 16,-1 2-128-16,1 1 192 0,0-3-192 0,-1 2 192 15,1 1-192-15,0-2 0 0,-2 4 144 0,-1 0-144 16,-1-3 128-16,0 2-128 0,0 2 128 0,0-2-128 16,0 1 0-16,0 1 0 0,-2 0 0 0,0 0 128 15,0 1-128-15,1 0 0 0,-2 0 128 0,0 0-128 16,-2-1 0-16,3 0 144 0,-5 6-144 0,1 1 0 0,-1-4 144 0,2 1-144 16,0-1 0-16,0-1 144 0,1 0-144 0,-1 1 0 15,9-9 0-15,-3 4 0 0,-1 3 0 0,1-3 128 16,-1 2-128-16,0 2 0 0,0-2 128 0,-1 0-128 15,-3 1 0-15,3-1 128 0,2 0-128 0,1 2 0 16,-4 1 144-16,2-1-144 0,-1 1 128 0,1-4-128 16,-4 2 128-16,2 2-128 0,-1 1 0 0,1-2 0 15,-3-1 0-15,-1 2 128 0,1 1-128 0,1-2 0 16,-2 2 0-16,1-1 128 0,-2 2-128 0,2 1 0 16,1-4 0-16,-1 2 0 0,-2-1 0 0,2 1 128 15,0-1-128-15,1 2 0 0,-4-3 0 0,2 0 128 16,-1 0-128-16,4 1 0 0,-3-1 0 0,1 0 144 0,3-1-144 15,-4 1 0-15,1 1 128 0,0 1-128 0,0-1 0 16,0 1 0-16,1-1 0 0,0 1 0 0,0-2 128 0,-1 2-128 16,-2 0 0-16,1 1 0 0,1-1 0 15,-2 0 0-15,-6 6 128 0,8-7-128 0,-1 0 0 0,-1 0 0 16,-6 7 0-16,7-7 160 0,1 0-160 0,-1 2 128 16,0 0-128-16,-7 5 192 0,6-8-192 0,1 0 192 15,-1 2-192-15,1-1 160 0,-7 7-160 0,6-8 160 16,-6 8-160-16,8-8 128 0,0 2-128 0,-1 1 128 15,-1-2-128-15,-1 1 160 0,-1-4-160 0,-4 10 160 16,7-9-160-16,-7 9 0 0,6-7 0 0,-6 7 128 16,3-10-128-16,0 1 0 0,2 1 0 0,-1 2 128 15,-2-1-128-15,-2 7 0 0,0 0 0 0,8-10 0 16,3 1 0-16,-4 0 0 0,-1 0 0 0,-6 9 0 0,5-7 0 0,0 1 128 16,0 0-128-16,2-3 0 0,-1 0 128 15,1 1-128-15,-3 0 128 0,2 2-128 0,1-2 128 0,-1 0-128 16,-2-1 0-16,3 0 128 0,-2 1-128 0,0 0 128 15,0-1-128-15,1 3 128 0,-6 6-128 0,6-9 0 16,1-2 0-16,0 2 0 0,-7 9 0 0,6-10 0 16,-1-1 128-16,0 3-128 0,0 1 0 0,0-1 0 15,-5 8 0-15,6-11 0 0,-1 0 0 0,-1 0 0 16,-2 1 128-16,2 1-128 0,-4 9 0 0,4-12 0 16,0 3 0-16,-1-3 128 0,-1 2-128 0,1 2 0 15,-3 8 144-15,3-13-144 0,-2 8 0 0,1-2 128 16,0-1-128-16,-1 0 0 0,0 1 0 0,1-1 144 15,-2-1-144-15,1 1 0 0,0-10 128 0,1 3-128 16,-2 2 0-16,1 1 0 0,-1 1 0 0,0 0 0 0,0-2 0 16,0 0 0-16,1 3 0 0,-1-3 0 0,-1 1 0 0,1 0 0 15,0 2 128-15,0 1-128 0,0-4 0 0,1 2 0 16,-1-2 0-16,0 0 0 0,0 0 0 0,2 0 0 16,0 0 0-16,-1 0 0 0,-1-1 0 0,0 1 0 15,0 2 0-15,0-1 0 0,0 1 0 0,0-1 0 16,0-1 0-16,-1 1 0 0,0 2 0 0,0 1 0 15,-1-4 128-15,1 1-128 0,1 0 0 0,-1 0 0 16,-2-1 0-16,2 2 128 0,-2-2-128 0,2-3 0 16,-2 2 144-16,1 1-144 0,-1-4 0 0,0 0 144 15,1 0-16-15,-1 1-128 0,-2-3 192 0,1 2-64 16,1 0-128-16,1 0 128 0,-1-2-128 0,1 2 128 0,0 2-128 16,1 1 0-16,0-1 0 0,-1 0 0 0,1-2 0 0,0 1 0 15,1 2 0-15,0-1 0 0,-2-2 0 0,1 3 0 16,0 0 0-16,0-1 0 15,1 1 0-15,-2 0 0 0,1 1 0 0,-2 0 0 0,1-1 128 0,-1 1-128 16,0-1 0-16,1 1 128 0,-1 0-128 0,1 1 0 16,-2-1 144-16,0 2-144 0,1-1 0 0,1 0 0 15,-4-1 0-15,4 1 0 0,-1-1 0 0,1 2 0 16,-2-1 0-16,1 1 0 0,-1 1 0 0,2-2 0 16,0 2 0-16,1 1 0 0,-3 0 0 0,1-1 0 15,1 0 0-15,2 10 0 0,-1-10 0 0,-1 0 0 16,0 1 0-16,2 9 0 0,0-9 0 0,0 1 0 15,-2 1 0-15,2 7 0 0,2-10 0 0,-2 0 0 16,-2 2 0-16,2 8 0 0,3-9 0 0,-2 0 0 0,-1 9 0 0,0-9 0 16,0 9 0-16,3-9 0 0,-3 9 0 0,1-10 0 15,-1 10 0-15,0 0 0 0,4-9 0 0,-4 9 0 16,4-6 0-16,-4 6 0 0,0 0 0 0,0 0 0 16,3-11 0-16,-3 11 0 0,0 0 0 0,0 0 0 15,5-9 0-15,-5 9 0 0,0 0 0 0,0 0 0 16,0 0 0-16,5-8 0 0,-5 8 0 0,0 0 0 15,0 0 0-15,0 0 0 0,5-5 0 0,-5 5 0 16,0 0 0-16,7-6 0 0,-7 6 0 0,0 0 0 16,0 0 0-16,0 0 0 0,0 0 0 0,0 0 0 15,0 0 0-15,0 0 0 0,0 0 0 0,0 0 0 16,0 0 0-16,0 0 0 0,0 0 0 0,0 0 0 16,0 0 0-16,0 0 0 0,0 0 0 0,0 0 0 0,8-7 0 15,-8 7 0-15,0 0 0 0,0 0 0 0,0 0 0 0,0 0 0 16,5-8 0-16,-5 8 0 0,0 0 0 0,0 0 0 15,0 0 0-15,0 0 0 0,0 0 0 0,0 0 0 16,0 0 0-16,0 0 0 0,0 0 0 0,0 0 0 16,4-4 0-16,-4 4 0 0,0 0 0 0,0 0 0 15,4-5 0-15,-4 5 0 0,2-4 0 0,-2 4 0 16,0 0 0-16,0 0-128 0,4-6 128 0,-4 6-192 16,0 0 192-16,0 0-192 15,4-11-256-15,-4 11-64 0,0 0-16 0,5-6 0 16,-5 6-432-16,0 0-96 0,0 0-16 0,7-7 0 15,-7 7-1248-15,9-6-256 0,-9 6-48 0,6-7-10352 16,-6 7-2064-16</inkml:trace>
  <inkml:trace contextRef="#ctx0" brushRef="#br0" timeOffset="39531.03">29357 12518 3679 0,'0'0'320'0,"0"0"-320"0,0 0 0 0,0 0 0 15,0 0 4208-15,0 0 768 0,0 0 144 16,0 0 48-16,-9 0-2864 0,9 0-560 0,0 0-112 0,0 0-32 16,0 0-480-16,0 0-96 0,6-8-32 0,1-1 0 15,1-2 16-15,1 2 0 0,0-1 0 0,2-1 0 16,0 1-272-16,1-2-48 0,0 0-16 0,-1 1 0 15,1-1-240-15,-1 0-48 0,-2-1-16 0,2 0 0 16,3 1-32-16,-3-1 0 0,0-1 0 0,-1 0 0 16,-1-1-64-16,2-2-16 0,-2 0 0 0,1 0 0 15,-1 2 80-15,2-3 16 0,1-1 0 0,-1 1 0 16,1-3-48-16,1 0-16 0,1 2 0 0,3-3 0 16,-8 11-144-16,3-2-16 0,1-1-128 0,3-2 192 15,2-1-48-15,0 0-16 0,1 0 0 0,0-1 0 0,19-16 48 16,-7 5 0-16,-6 5 0 0,0 0 0 0,1 1 48 0,-1 1 16 15,-2 1 0-15,-2 0 0 0,-1 3 0 0,0-5 0 16,0 3 0-16,-1-6 0 0,0 2-64 0,0 2-16 16,2 0 0-16,0 0 0 0,-1-5-160 0,2 3 160 15,3 2-160-15,1-3 160 0,1 1-160 0,0 1 160 16,2-1-160-16,0 4 160 0,-1-5-160 0,0 1 192 16,-2 1-192-16,0-1 192 0,0 3-64 0,0-3 0 15,0-1 0-15,-1 1 0 0,-2-2-128 0,0 0 160 16,-3 0-160-16,3 0 160 0,0 1-160 0,0 1 192 15,1-4-192-15,2 2 192 0,1 0-64 0,3 1-128 16,3 3 192-16,-3-1-64 0,-5-3 0 0,2 2-128 16,4 1 192-16,1-1-64 0,-2 1-128 0,-2 1 160 0,0-2-160 15,-2 2 160-15,-1 0-160 0,-2-3 192 0,-1 0-192 16,2-5 192-16,-1 0-64 0,2 2 0 0,0 0 0 0,2-2 0 16,2 0-128-16,-1 2 192 0,0 0-192 0,1 2 192 15,-2-1-192-15,0 1 192 0,-1-3-192 0,2 2 192 16,0-2-192-16,0 0 192 0,-3 1-192 0,-2-1 192 15,0-1-192-15,1 1 160 0,-3 2-160 0,-2 1 160 16,1 0-160-16,1 0 0 0,0-3 144 0,1 3-144 16,0 1 0-16,1 2 0 0,1 0 0 0,2 1 128 15,1 0-128-15,-1 0 0 0,-1 0 0 0,0 1 0 16,1 0 0-16,-1 0 0 0,-2-1 0 0,-1 3 0 16,-2-1 0-16,-2-4 0 0,-7 13 0 0,-1-2 0 15,1 1 0-15,0-1 0 0,1-3 0 0,0 2 0 16,-2-4 0-16,1 2 128 0,9-15-128 0,-3 6 0 15,-4 4 0-15,-1 3 0 0,-1 1 0 0,-1 4 128 0,2-1-128 0,-1 2 0 16,0-1 0-16,1 2 0 0,-1-2 0 0,2 4 0 16,2 1 0-16,0-1 0 0,2-1 0 0,2 1 0 15,-1 1 0-15,1 1 0 0,-3-3-144 0,2 1 144 16,2 0-160-16,1 1 160 16,0-3-1088-16,1 4-128 0,1-1-32 0,1-1 0 15,-1 1-928-15,1-4-192 0,-2 3-48 0</inkml:trace>
  <inkml:trace contextRef="#ctx0" brushRef="#br0" timeOffset="40395.11">32978 9241 36687 0,'-23'-14'1616'0,"6"5"352"0,-1 0-1584 16,-3-2-384-16,2 1 0 0,-3-1 0 0,-1-2 0 0,1-2 0 0,-1-2 0 0,-2-3 0 16,2-2 128-16,-5-1-128 0,-3-1 0 0,0 1 128 15,-1 1 64-15,0-2 0 0,-1-2 0 0,2 1 0 16,-4 2 352-16,-1-5 80 0,1 1 16 0,-1-2 0 16,1 1 0-16,1 2 0 0,-3-2 0 0,1 0 0 15,-5-2 16-15,-8-4 16 0,-7-3 0 0,-3 1 0 16,-1 0-16-16,4 0 0 0,1-2 0 0,2-1 0 15,2-1-192-15,-4 0-32 0,-2 1-16 0,-2 2 0 16,0-3-32-16,-1 0-16 0,0-3 0 0,7-1 0 0,2-2-112 0,3-1 0 16,4-2-16-16,-2 0 0 0,-2 4-240 0,-2 2 176 15,-3 2-176-15,-2 3 160 0,0 2 16 16,2 1 0-16,1 1 0 0,3 0 0 0,2 4-176 0,1 0 0 16,-4-3-192-16,-1 2 192 0,-1 1-160 0,-3 3 160 15,-1 3 0-15,0 1-144 0,0-2 144 0,7 4 0 16,4 2 0-16,3 0 0 0,-1 1 0 0,2 1 0 15,-2 2 0-15,1 0 0 0,3 1 0 0,0 1 0 16,0 0 0-16,2 1 0 0,3 2 0 0,4 0 0 16,3 1 0-16,3 2-128 0,5 0 128 0,1 0 0 15,1 0 0-15,4 1-128 0,2 3-80 0,3-1-16 0,1 0 0 16,7 4 0 0,-7-5-1472-16,7 5-288 0,0 0-64 0,0 0-11520 15,0 0-2304-15</inkml:trace>
  <inkml:trace contextRef="#ctx0" brushRef="#br0" timeOffset="41096.94">23816 13614 22111 0,'-18'-5'976'0,"5"2"208"0,-3 3-944 0,2 0-240 0,2 3 0 0,3-1 0 16,0 0 3552-16,9-2 672 0,0 0 128 0,0 0 16 16,1 11-3136-16,6 1-624 0,3 1-128 0,5-1-32 15,3 7 0-15,7 1 0 0,5 2 0 0,4 2 0 16,1 2 80-16,5 4 16 0,4 1 0 0,5 4 0 15,0 3 64-15,2 0 16 0,1 0 0 0,8 2 0 16,4 4-352-16,8 5-64 0,6 1-16 0,0 8 0 0,-1 2-192 16,3 2 176-16,-1-7-176 0,9 6 160 0,-38-28-160 15,9 9 0-15,4 6 0 0,6 5 128 0,5 5 64 0,6 2 0 16,6 2 0-16,0 1 0 0,75 56 192 0,-29-20 32 16,-19-13 16-16,-8-7 0 0,-5-2-80 0,-10-6-16 15,-6-6 0-15,-9-3 0 0,-4-2-144 0,-1-1-16 16,2 0-16-16,-5-2 0 0,-1-2-160 0,-5-2 128 15,-4-1-128-15,-5-2 128 0,-5-6-128 0,0-2 0 16,2-6 0-16,-1-2 0 16,0-2-1232-16,3-2-336 0,1-2-64 0,-1-3-19280 0</inkml:trace>
  <inkml:trace contextRef="#ctx0" brushRef="#br0" timeOffset="44031.07">5594 17541 27647 0,'0'0'2448'0,"-8"-4"-1952"0,-1 1-496 0,9 3 0 16,-10-1 1600-16,10 1 240 0,0 0 32 0,0 0 16 15,-4-7-1472-15,4 7-288 0,-7-6-128 0,7 6 0 16,0 0 128-16,0 0-128 0,-7-5 0 0,7 5 0 16,0 0 0-16,0 0 0 0,-8-4 0 0,0 0 0 15,8 4 192-15,-10 4-48 0,0-3-16 0,0-1 0 16,-2 1 336-16,1 3 64 0,-1 0 16 0,0 1 0 15,-1 1-32-15,1 0 0 0,1 3 0 0,-1-2 0 16,0 1-32-16,2-1-16 0,-1 3 0 0,1-1 0 16,-2 0-96-16,3 0-32 0,-1 1 0 0,0 2 0 15,1 0-16-15,0 1-16 0,-1 1 0 0,1 2 0 16,1 1-112-16,-1-2-32 0,-3 0 0 0,-1 2 0 0,0 2-160 16,0 1 0-16,0-1 0 0,-2 5 0 0,0 2 160 15,-2 0-160-15,0 4 192 0,-1-1-192 0,-2-2 304 0,2 2-48 16,3 3-16-16,-1-4 0 0,-1-2 16 0,0 0 16 15,2 0 0-15,4-1 0 0,-1 0-96 0,3-5-32 16,3 3 0-16,3 0 0 0,1 0-144 0,1 1 0 16,0-2 0-16,3 2 128 0,6 0-128 0,-1-1 0 15,-2-3 0-15,1 3 0 0,2 0 0 0,0-3 0 16,0-6 0-16,-2 0 0 0,0-1 0 0,0-2 0 16,3-5 0-16,0-1 0 0,-9-5 128 0,12 6-128 15,0-6 128-15,-2 0-128 0,1 0 192 0,0-4-64 16,1-1 0-16,1-2 0 0,0-1 96 0,2 0 16 15,-1-1 0-15,3-2 0 0,0-5 48 0,1-1 16 16,-1-3 0-16,2 2 0 0,1 0-144 0,0-3-32 0,-2-2 0 0,0 0 0 16,0 1-128-16,1 0 0 0,-2-1 0 0,-2-3 128 15,0 2-128-15,-1-5 0 0,0-2 0 0,1 1 0 16,-2-1 0-16,0 0 0 0,1-2 0 0,-6-1 0 16,-2-1 128-16,2 2-128 0,3 2 0 0,-5 1 128 15,-5 0-128-15,3 0 0 0,2 4 144 0,-3 0-144 16,-3 0 256-16,-1 5 0 0,-1 0-16 0,-1 1 0 15,-1-2-48-15,-1 1-16 0,-4 2 0 0,0 2 0 16,-1 1-176-16,1-1 0 0,-2-4 144 0,-1 3-144 16,-1 1 0-16,0 2 0 0,-3 2 0 0,3 0 0 15,0 2 0-15,1 3 0 0,1-1-192 0,0 0 64 16,-1-4-160-16,3 8-32 0,1 0 0 0,1 5 0 16,-2 5-1536-16,1-3-304 0,0 2-64 0,1 4-16 15,2 3-1328-15,0 2-272 0,0 1-48 0</inkml:trace>
  <inkml:trace contextRef="#ctx0" brushRef="#br0" timeOffset="44351.15">5231 17968 20271 0,'0'0'1792'0,"-11"6"-1424"15,1-2-368-15,2 2 0 0,1 1 2368 0,7-7 416 16,0 0 80-16,0 0 16 0,0 0-1856 0,-4 9-384 16,4-9-64-16,0 0 0 0,0 0-112 0,3 11-16 0,2 0 0 0,-5-11 0 15,7 9 112-15,-1-2 16 0,2 0 0 0,-1 1 0 16,-7-8 0-16,7 11 0 0,0 0 0 0,-2 2 0 16,0-2-144-16,-1 1-32 0,0-1 0 0,0 2 0 15,0 2-208-15,0-4-64 0,0-2 0 0,2-1 0 16,1 1 16-16,1-3 0 0,1-2 0 0,0-2 0 15,0-1 64-15,3 1 16 0,2-4 0 0,0 0 0 16,2-3-224-16,1-1 0 0,3 3 0 0,1-4 0 16,-2-3-1232-1,3 0-352-15,3 1-64 0,0-1-15216 0</inkml:trace>
  <inkml:trace contextRef="#ctx0" brushRef="#br0" timeOffset="45004.25">6283 17202 13823 0,'0'0'1216'0,"0"0"-960"0,-6-7-256 0,6 7 0 0,-6-4 3632 0,6 4 672 16,0 0 144-16,0 0 32 0,-9 2-3408 0,9-2-688 15,-11 6-128-15,4 2-16 0,0 1-240 0,0 2-240 16,-3-1 48-16,0 4 16 0,-1 6-48 0,1 1-16 15,-2-6 0-15,-2 9 0 0,-2 3 240 0,2 2 208 16,1 0-32-16,-2 2-16 0,0 3 304 0,0-3 64 16,0 0 16-16,2-2 0 0,0-3-240 0,1-2-48 15,3-2-16-15,1-3 0 0,1-3-240 0,3-3 0 16,4-3-192-16,0-10 192 16,0 0-2048-16,0 0-288 0,0 0-64 0</inkml:trace>
  <inkml:trace contextRef="#ctx0" brushRef="#br0" timeOffset="45269.17">6318 17114 13823 0,'0'0'1216'0,"0"0"-960"0,0 0-256 0,-7 7 0 16,3 2 3968-16,4-9 768 0,-1 13 128 0,2 0 48 0,3 2-3888 15,0-1-768-15,1 0-256 0,2 3 160 0,-1 3-32 0,2-1 0 16,3 2 0-16,-1 0 0 0,1 1-128 0,0 4 0 16,2 3 0-16,-1-2 128 0,-1-2-128 0,-1 0 0 15,-1-4-160-15,0-2 160 0,-1 2-272 0,-1-4 32 16,-1-3 16-16,-1 1 0 16,0-4-288-16,-2 1-48 0,-3-12-16 0,1 13-8320 15,1 0-1680-15</inkml:trace>
  <inkml:trace contextRef="#ctx0" brushRef="#br0" timeOffset="45459.54">6142 17549 21183 0,'6'-11'944'0,"-2"5"192"0,0-2-912 0,4 1-224 0,5 2 0 0,1 0 0 16,2-2 4304-16,4 1 816 0,2 1 176 0,1-1 16 15,-1-1-4416-15,2 1-896 0,1 1-192 0,-2 0-16 32,-1-2-1904-32,2 0-384 0,-1-1-80 0</inkml:trace>
  <inkml:trace contextRef="#ctx0" brushRef="#br0" timeOffset="46486.53">16732 17496 21183 0,'0'0'1888'0,"0"0"-1504"16,4-11-384-16,-2-2 0 0,0 1 2208 0,0 0 368 15,1 2 80-15,0-2 16 0,-2 0-1520 0,1 2-320 16,4 1-48-16,-4-4-16 0,1 2-288 0,0-2-64 16,-2 3-16-16,0-1 0 0,0 2-144 0,-1 9-16 15,4-11-16-15,-4 11 0 0,0 0 16 0,0 0 0 16,0 0 0-16,0 0 0 0,0 0 80 0,0 0 0 16,-9-6 16-16,0 10 0 0,1 7-208 0,-2 0-128 0,-1 4 160 0,0 4-160 15,-2 5 128-15,-2 4-128 0,0 4 0 0,-2 0 144 16,-2-2 160-16,-1 7 16 0,-1 1 16 0,-1 1 0 15,-3 0-64-15,1 5-16 0,0 1 0 0,3 1 0 16,-1 3-80-16,3-4-32 0,4 1 0 0,3-6 0 16,4-1-144-16,3-5 128 0,1-5-128 0,5-2 128 15,3-3-128-15,1-5 160 0,2-3-160 0,5-4 160 16,-1-2-160-16,4-1 192 0,0-3-192 0,2-2 192 16,2-2-192-16,1-1 0 0,0-2-192 0,0-1 192 15,-2-1 0-15,0 2 0 0,0-2 0 0,-1-1 0 16,-1-1 0-16,1 0 0 0,-2-2 0 0,1 1 0 15,-2-4 416-15,2 0 0 0,0-2 0 0,1 1 0 16,-2-1 32-16,1-2 0 0,0-6 0 0,1 3 0 16,0-1-288-16,2 1-160 0,-1-7 192 0,1 0-192 0,-2-1 160 0,-1-3-160 15,-2-2 128-15,0-2-128 0,1-2 160 0,-1-1-160 16,-4 1 192-16,-1-3-192 0,-2 1 0 16,-2-1 0-16,-1 1 0 0,-4-3 0 0,0-2 160 0,-3 2-160 15,-3 5 128-15,-2 2-128 0,4 13 0 0,-3-1 0 16,-2-3 0-16,-1 3 0 0,-2-1 0 0,-1 0 0 15,1 1-144-15,-1 3 144 0,-9-9-240 0,3 4 64 16,2 5 16-16,2 7 0 16,4-1-224-16,1 5-64 0,3-1 0 0,0 3 0 15,1 2-400-15,6 2-96 0,-8-4-16 0,8 4-11344 16,-11-1-2288-16</inkml:trace>
  <inkml:trace contextRef="#ctx0" brushRef="#br0" timeOffset="46800.78">16600 17699 27647 0,'0'0'2448'0,"0"0"-1952"0,0 0-496 0,0 0 0 16,0 0 2432-16,0 0 400 0,0 0 80 0,11 1 16 15,2 0-2368-15,1 0-560 0,0 1 0 0,3 0 0 16,2-2 192-16,1 2 0 0,1 0 0 0,1 1 0 16,1-3-192-16,1 0 0 0,2 0 0 0,-2-3 0 0,-2 1 0 0,-1 2 128 15,1 0-128-15,-1-2 0 0,-4 2 0 0,-3-2 0 16,-2 2 128-16,0 0-128 0,-2 0 0 0,2 0 0 16,-3 0 0-16,-9 0 0 15,10 2-256-15,-10-2-128 0,11 3-16 0,-11-3-16 16,12 4-544-16,-12-4-128 0,9-5 0 0,0 3-9376 15,1-2-1872-15</inkml:trace>
  <inkml:trace contextRef="#ctx0" brushRef="#br0" timeOffset="47327.45">17678 16804 11967 0,'0'0'1072'0,"0"0"-864"0,0 0-208 0,0 0 0 0,0 0 3840 0,0 0 704 16,0 0 160-16,0 0 32 0,0 0-3152 0,0 0-624 16,0 0-128-16,4 15-32 0,-1-1-576 0,1 4-224 15,-2-1 176-15,1 4-176 0,-2 2 0 0,1 2 0 16,-2-1 0-16,0-1-160 0,-3 1 160 0,0-1-160 16,0 1 160-16,-3-2-160 0,-2 0 16 0,1-1 0 15,0-7 0-15,1 2 0 0,-3-3-32 0,-1 0 0 16,3-2 0-16,0-1 0 15,7-10-384-15,0 0-80 0,-4 9 0 0,4-9-16 16,0 0-1648-16,0 0-336 0,0 0-64 0,0 0-16 0</inkml:trace>
  <inkml:trace contextRef="#ctx0" brushRef="#br0" timeOffset="48051.6">17720 16743 12895 0,'0'0'1152'0,"0"0"-928"0,-6-5-224 0,6 5 0 0,-7-3 4080 0,7 3 768 16,0 0 144-16,0 0 48 0,0 0-3616 0,0 0-720 15,0 0-128-15,0 0-48 0,0 0-272 0,0 0-64 16,0 0-16-16,0 0 0 0,0 0 208 0,0 0 64 16,0 0 0-16,0 0 0 0,0 0 160 0,0 0 32 15,0 0 16-15,12 1 0 0,-2-1 112 0,-10 0 32 16,12 0 0-16,0-1 0 0,-2-2-64 0,1 2-16 16,-1 0 0-16,2 0 0 0,-1 1-368 0,4 0-80 15,2-3-16-15,0 3 0 0,-2 3-256 0,2-2 0 16,-1 4 128-16,1-2-128 0,-1 1 0 0,-2 1 0 15,-1 0 0-15,0 2 0 0,-4 0 0 0,-1 1 0 0,0 0-144 0,-8-8 144 16,2 12-240-16,-2-2 48 0,0-10 0 0,-1 12 0 16,-2 0 192-16,-2-2-176 0,-3 1 176 0,-2-1-160 15,-4 0 160-15,-1 0-160 0,-2-4 160 0,0 3-160 16,0-2 32-16,0 2 0 0,2-1 0 0,2 1 0 16,0 1 128-16,1-2 0 0,0-4 0 0,3 0 0 15,0-2 0-15,9-2 0 0,0 0 0 0,0 0 0 16,0 0 0-16,0 0 0 0,0 0 0 0,0 0 0 15,0 0 0-15,0 0-240 0,0 0 64 0,0 0 16 16,0 0-64-16,0 0-16 0,0 0 0 0,0 0 0 16,0 0 240-16,10 6-144 0,-3-6 144 0,1 1-128 15,1-1 128-15,1 1 0 0,2 1 0 0,0 0 0 16,1-1 0-16,0 2-160 0,10 1 160 0,-2 1-208 0,-1 0 208 0,-6 2 0 16,-2-1 0-16,-3 2 0 0,-1 3 0 0,-3-2 0 15,-1 1 0-15,-1 2 0 0,-2 1 0 0,-2 1 0 16,-2 1 0-16,-1-4 0 0,1 1 192 15,-2 1-64-15,0 0 0 0,-2-1-128 0,0 0 304 0,-1-2-48 16,0-1-16-16,-1-1 0 0,-2 1-32 0,-2-2 0 16,0-5 0-16,-1 4 0 0,-3-1 0 0,0 0 0 15,0-2 0-15,-2 1 0 0,-2-3 64 0,0-1 16 16,1 0 0-16,0-1 0 0,-3-1-288 0,0 0 160 16,1-2-160-16,-2 0 128 0,1 0-272 0,1 1-64 15,1-3-16-15,0 2 0 16,1-4-1552-16,2 0-304 0,0 0-64 0,3 1-15024 0</inkml:trace>
  <inkml:trace contextRef="#ctx0" brushRef="#br0" timeOffset="48969.03">26949 17377 13823 0,'0'0'1216'0,"0"0"-960"0,0 0-256 0,3-10 0 16,-1 4 3664-16,-2 6 688 0,0 0 144 0,0 0 32 16,0 0-3200-16,0 0-640 0,0 0-128 0,0 0-32 0,0 0-272 0,0 0-64 15,0 0-16-15,-10 8 0 0,-1 2 208 0,0 3 64 16,-1 3 0-16,-1 2 0 0,-3 2 128 0,-1 0 48 15,-1 3 0-15,-1 1 0 0,-4 5-240 0,0 4-64 16,-2 2 0-16,0 1 0 0,-1 2-96 0,-1 4-32 16,0 1 0-16,-2 4 0 0,2 4 16 0,3 0 0 15,3-6 0-15,4 1 0 0,2-3 96 0,2-4 16 16,2-4 0-16,3-4 0 0,4 2-96 0,2-8-16 16,0-3 0-16,5-1 0 0,0-6-208 0,3-1 144 15,6-4-144-15,1-1 128 0,0-2-128 0,5-7 160 16,6 0-160-16,1-7 160 0,1-2 160 0,1 0 16 15,2-4 16-15,-1-3 0 0,1-2 96 0,-2-2 32 16,1-3 0-16,-2-3 0 0,-12 9-48 0,3-5-16 0,0-3 0 16,1-5 0-16,1-5-128 0,-1-3-32 0,0-5 0 15,0 2 0-15,18-33-128 0,-9 13-128 0,-6 4 144 0,-4 6-144 16,-6 4 128-16,0 1-128 0,-3 4 0 0,-4 5 0 16,-4 0 128-16,-3 7-128 0,0 5 0 0,-2 2 0 15,-3-2 0-15,-1 7 0 0,0 4 0 0,0 2 0 16,0-3-304-16,0 5-48 0,1 5-16 0,0-2 0 31,-1 1-480-31,1-1-112 0,8 7 0 0,-9-4-16 0,0 2-1648 16,1 0-320-16,-1 0-64 0,0 2-12864 0</inkml:trace>
  <inkml:trace contextRef="#ctx0" brushRef="#br0" timeOffset="49222.02">26563 17894 35647 0,'0'0'1584'0,"0"0"320"0,0 0-1520 0,0 0-384 15,0 0 0-15,5 11 0 0,2-1 224 0,2-4-32 16,2 2 0-16,2 0 0 0,1 0-32 0,4 0-16 16,2-2 0-16,1 2 0 0,1-1 48 0,1-2 16 15,3-3 0-15,0 2 0 0,0 2-80 0,-1-3 0 16,-1 1-128-16,-2 0 192 0,0 0-192 0,-2-2 0 15,-4-4 0-15,1 2 0 0,-1 2-192 0,-2-2-64 16,1-3-32-16,-1 0 0 16,2-1-1664-16,-2-3-336 0,0-3-64 0,2-3-7184 0,1-2-1424 15</inkml:trace>
  <inkml:trace contextRef="#ctx0" brushRef="#br0" timeOffset="49703.48">27551 16837 27519 0,'0'0'1216'0,"0"0"256"0,0 0-1168 0,11-4-304 16,-1 3 0-16,-10 1 0 0,11-4 256 0,-1 1 0 15,1 2 0-15,-11 1 0 0,10-2-256 0,-10 2 0 16,0 0 128-16,9-3-128 0,-9 3 272 0,0 0 0 16,0 0 0-16,0 0 0 0,0 0 432 0,0 0 96 15,0 0 16-15,-6-8 0 0,6 8 96 0,-9-7 32 16,-1 5 0-16,1 0 0 0,-1 1-320 0,10 1-64 15,-9 0-16-15,9 0 0 0,-12 4-352 0,3 1-64 16,1-2 0-16,-1 3-128 0,0 1 240 0,0 1-64 16,0-1-16-16,-1 5 0 0,0 1 208 0,0 4 32 15,-1-1 16-15,-1 3 0 0,1 2 16 0,-1-1 0 0,1 3 0 16,2-3 0-16,0 2-144 0,4-1-32 0,1-2 0 16,3 2 0-16,1-3 16 0,5 1 0 0,0-5 0 0,4 0 0 15,2 1 64-15,3-2 16 0,-3-8 0 0,2 1 0 16,2 0-192-16,6 0-32 0,4 1-128 0,6-5 192 31,6 2-1728-31,3-2-336 0,41-4-80 0,-11-2-16288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8T20:09:47.3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6635 445 13823 0,'0'0'608'0,"0"0"128"0,-4-4-592 0,0 0-144 15,4 4 0-15,-4-5 0 0,4 5 1488 0,0 0 272 16,-5-6 48-16,-1-1 16 0,6 7-1376 0,-9-4-288 16,0 0-160-16,-1 2 192 0,1-1-192 0,2 3 0 15,-1 0 0-15,-1 0 0 0,0 1 0 0,-1-1 0 16,-3 2 0-16,-2-1 0 0,-2 0 176 0,-14 1 0 16,1-2 0-16,0 0 0 0,-1 0-176 0,-1 0 0 15,0-2-160-15,-1 1 160 0,-1 0 0 0,2-1 0 16,0 1 0-16,3 1 160 0,-1 0 48 0,2 0 16 0,1-1 0 15,1-1 0-15,1 1 208 0,0 0 32 0,0 0 16 0,-1-1 0 16,0-3 0-16,-4 1 0 0,-2 0 0 0,-2-1 0 16,-3 0-80-16,-1 0-16 0,-1 1 0 0,2 1 0 15,-1 0-32-15,3 2-16 0,-1 2 0 0,5 2 0 16,2-2 0-16,2 2 0 0,0-2 0 0,1 1 0 16,-1-2-32-16,3 0-16 0,-1 0 0 0,0 0 0 15,-1 0-128-15,-1 0-32 0,-2 0 0 0,-1 0 0 16,0 1-128-16,0 0 0 0,1 0 0 0,2 1 128 15,1 0-128-15,1 0 0 0,0 2 0 0,2 1 0 16,2 0 0-16,0 2 0 0,-1-1 0 0,-1 3 0 16,-2 2 0-16,0 0 0 0,0 2 0 0,2 2 0 15,-2 0 0-15,2 1 0 0,-1-2-144 0,1 1 144 16,-1 2 0-16,3-2 0 0,0-2 0 0,2 2 0 0,-1-1 0 16,1-1 0-16,-1 0 0 0,2 0 0 0,1 3 0 15,-1-2 0-15,1-1 0 0,-1 0 0 0,1 3 0 0,1-4 0 16,2 1 0-16,1 0 0 0,0-2 0 0,1 2 0 15,0-1 0-15,2 0 0 0,1-2 0 0,-1 3 0 16,0-2 0-16,0 2 0 0,-2 0 0 0,1-3 0 16,2 3 0-16,0 0 0 0,-1-2 0 0,1 0 0 15,2 1 0-15,1-1 0 0,-1 0 0 0,2 0 0 16,0-2 128-16,5-9-128 0,-6 10 0 0,2 1 128 16,4-11-128-16,-3 12 0 0,0-2 160 0,3-10-160 15,0 0 160-15,-4 10-160 0,4-10 208 0,-4 10-48 16,4-10-16-16,0 0 0 0,0 0 32 0,-4 7 0 15,4-7 0-15,0 0 0 0,0 0 48 0,0 0 16 16,0 0 0-16,0 0 0 0,-8-4-32 0,3-2 0 0,-1-1 0 0,2-3 0 16,0 1-48-16,1-3-16 0,2 0 0 0,0 1 0 15,-2 0 16-15,2 1 0 0,-2-1 0 0,0 0 0 16,1 0-160-16,-1 3 160 0,-1-5-160 0,0 3 160 16,2-1-160-16,-2 2 128 0,-1 0-128 0,-2 0 128 15,1 0-128-15,0 0 0 0,0 0 144 0,-1 5-144 16,7 4 128-16,-7-9-128 0,7 9 160 0,-7-8-160 15,7 8 176-15,0 0-176 0,0 0 192 0,0 0-192 16,-6-9 128-16,6 9-128 0,0 0 0 0,0 0 0 16,0 0 0-16,0 0 0 0,0 0 0 0,0 0 0 15,-6 9 0-15,2 3 0 0,2-3-192 0,-1 2 192 16,-1 2-128-16,0 2 128 0,2-5 0 0,0 3-144 0,2 0 144 0,3 0 0 16,0 0 0-16,1 0 0 15,-4-13 0-15,7 19 0 0,1-4 0 0,0 1 0 0,1-3 0 0,0 3 0 16,0-1 0-16,1 1 0 0,-3 1 0 0,1-3 0 15,0-2 0-15,0 1 0 0,1 0 0 0,0 1 0 16,0-1 0-16,0-3 0 0,-1 0 176 0,3 0-48 16,-2-3 0-16,1-4 0 0,1 0-128 0,-1-3 192 15,2-2-192-15,-1 1 192 0,3-6 0 0,-1-2 16 16,0-2 0-16,1 0 0 0,0-2-16 0,1 0-16 16,-1-2 0-16,2 0 0 0,1-4-48 0,-2 0-128 15,3 2 192-15,2-3-64 0,1 2-128 0,1 0 0 16,3 2 0-16,1 2 0 0,0 1 0 0,0 1 0 15,0 3 0-15,3 6 0 16,5 5-1920-16,-4 0-304 0</inkml:trace>
  <inkml:trace contextRef="#ctx0" brushRef="#br0" timeOffset="4432.41">23964 1399 18079 0,'0'0'800'0,"0"0"160"0,-2-3-768 0,2 3-192 0,0 0 0 0,0 0 0 16,0 0 960-16,0 0 128 0,0 0 48 0,0 0 0 16,0 0-528-16,0 0-96 0,15 0-32 0,-15 0 0 15,15 3 96-15,-15-3 0 0,8 3 16 0,-8-3 0 16,11 7 240-16,-4-1 64 0,-7-6 0 0,7 8 0 16,-2 1 0-16,0 3 0 0,2 14 0 0,-5 5 0 15,-3 3-160-15,0 3-32 0,-4 6 0 0,1 1 0 16,-1 3-144-16,-3-4-48 0,0-5 0 0,1-4 0 15,-2-3-64-15,3 0-32 0,-2 0 0 0,1-1 0 16,0 0-160-16,1 2-16 0,1 2-16 0,0 2 0 16,2-1-96-16,2 1-128 0,0-3 176 0,1-1-176 15,-2-4 0-15,1-4-304 0,0-6 48 0,-1-2 0 16,1-7-1920-16,0-1-384 16,1-8-80-16</inkml:trace>
  <inkml:trace contextRef="#ctx0" brushRef="#br0" timeOffset="4977.6">23879 1367 21183 0,'0'0'1888'0,"0"0"-1504"0,-3-9-384 0,3 9 0 16,0-12 2288-16,3 3 384 0,-3 9 80 0,5-11 0 15,2-3-1968-15,-1 1-400 0,1 0-64 0,2 1-32 16,1-1-128-16,2 0-32 0,1 2 0 0,1 0 0 16,1-1-128-16,0-1 0 0,4 0 0 0,0 3 0 15,-1-1 0-15,-1 5 0 0,0-1 0 0,0 2 0 16,-1 1 0-16,0 3 0 0,-1 1 0 0,1 0 0 15,-2 1 0-15,2 3 0 0,-3 0 0 0,-1 1 0 16,-1 1 0-16,1 1 192 0,0 4-192 0,1 0 192 16,0 3-64-16,0 0-128 0,0 2 192 0,1 0-64 15,1-1-128-15,0 2 0 0,1 0 144 0,-2-3-144 16,1-2 0-16,-2 0 0 0,-3-1 0 0,-1 2 0 0,-2 2 128 16,-3-4-128-16,-2 2 128 0,-2-1-128 0,0-12 144 15,-2 16-144-15,-2-3 192 0,0 0-192 0,-3-3 144 0,2 2-144 16,0-2 0-16,0 0 144 0,-2 0-144 0,1 0 160 15,-1 0-160-15,-1 1 160 0,-1 0-32 0,-1-1-128 16,-1 2 192-16,-1-2-64 0,1 2-128 0,-1-3 128 16,0 2-128-16,-1-5 128 0,0 1 112 0,-1-1 16 15,-2-1 0-15,1 1 0 0,-2 0-96 0,1-3-16 16,-4 1 0-16,2-3 0 0,0 0-144 0,-2-1 0 16,1 0 144-16,1-1-144 0,2-3-224 0,2 0-112 15,1 1-32-15,1 2 0 16,0-4-832-16,2 2-160 0,1-1-48 0,9 4-12976 0</inkml:trace>
  <inkml:trace contextRef="#ctx0" brushRef="#br0" timeOffset="5511.49">25447 539 12895 0,'0'0'1152'0,"0"0"-928"15,-9-1-224-15,9 1 0 0,-10 0 3360 0,1 0 624 16,9 0 128-16,-11 6 32 0,2 1-2448 0,0 2-480 16,0 1-112-16,-2 2-16 0,-2 0-624 0,0 3-128 15,2 4-16-15,-3 2-16 0,1 1-160 0,-1 0-16 16,-2 0-128-16,0 0 192 0,-3 0 64 0,0-3 0 15,-1-6 0-15,1 1 0 0,-2 3 128 0,-1 2 16 16,-1 2 16-16,1 5 0 0,1 2-64 0,1 4-16 0,-3 6 0 0,5 4 0 16,1 4-112-16,3-1-32 0,-1 1 0 0,4-4 0 15,0-5-48-15,2-3-16 0,1-2 0 0,2-2 0 16,2-4-128-16,1-2 0 0,2 0 144 0,2-2-144 16,2 0 128-16,2 0-128 0,3 2 128 0,2 1-128 15,1 1 128-15,2 0-128 0,1 1 160 0,4-1-160 16,2 3-160-16,1-3-128 0,1-1-32 0,3-2 0 31,2 2-736-31,2-2-160 0,-2-3-16 0,2-1-16 16,-2-3-512-16,-1-2-96 0,-1-2-32 0</inkml:trace>
  <inkml:trace contextRef="#ctx0" brushRef="#br0" timeOffset="5929.16">25592 1337 31391 0,'0'0'1392'0,"0"0"272"0,-5-4-1328 0,5 4-336 0,0 0 0 0,0 0 0 16,0 0 576-16,0 0 64 0,0 0 0 0,0 0 0 16,0 0-464-16,10 10-176 0,-1 2 128 0,-9-12-128 15,11 9 0-15,-11-9 0 0,11 13 0 0,-1 0 0 16,0-1 0-16,0-1 0 0,-10-11 0 0,16 13 0 15,-2 0 0-15,-1 0 0 0,2-2 0 0,0 2 0 16,0-1 0-16,2 1 0 0,0-2 0 0,1 2 0 16,-1-3-256-16,-3 2-16 0,1 0-16 0,-1-2 0 15,0 0-896-15,1 1-176 0,-4-5-48 16,1 0-7456-16,0-5-1504 0</inkml:trace>
  <inkml:trace contextRef="#ctx0" brushRef="#br0" timeOffset="6214.49">26171 1286 21183 0,'0'0'1888'0,"0"0"-1504"15,0 0-384-15,0 0 0 0,-9 7 2192 0,9-7 368 16,-7 6 80-16,1 3 16 0,-1 3-1744 0,1-3-336 15,-2 2-80-15,-3 0-16 0,1 1-224 0,0 4-32 16,-2 2-16-16,0 4 0 0,-2-2-16 0,-1 7-16 0,-2 3 0 0,2 6 0 16,-1 6-176-16,0 6 128 0,1 5-128 0,2-3 128 15,1 3-128-15,2-9 128 0,-2-9-128 0,3-6 128 16,1-6-128-16,4-1 0 0,-1-3 0 0,1-1 0 16,1-2-352-16,2-3 48 0,1 0 16 0,3 0 0 31,-1 0-1792-31,2-4-352 0,-4-9-80 0</inkml:trace>
  <inkml:trace contextRef="#ctx0" brushRef="#br0" timeOffset="6645.45">26747 778 15663 0,'-4'-15'1392'0,"-1"2"-1120"16,-3 3-272-16,3 1 0 0,1 1 4224 0,4 8 800 15,0 0 160-15,0 0 16 0,0 0-3888 0,0 0-784 16,0 0-144-16,0 0-48 0,5 13-336 0,-1 0 0 16,0 0 0-16,-3 1 128 0,2 3 32 0,0 3 16 15,-2 1 0-15,0 3 0 0,0 4 160 0,2 3 48 0,1 3 0 0,-1 8 0 16,0 7 32-16,1 5 16 0,2 2 0 0,-1-4 0 16,0-3-80-16,2-8-16 0,-1-5 0 0,1-2 0 15,-1-5-336-15,-1 1 128 0,-2 0-128 0,3 0 0 16,2 3 0-16,1-2 128 0,-1 3-128 0,0 0 0 31,0-2-384-31,0 2-128 0,1-3-48 0,-3-1 0 16,1 0-1680-16,-1-5-320 0,2-4-80 0,-3-8-11904 0</inkml:trace>
  <inkml:trace contextRef="#ctx0" brushRef="#br0" timeOffset="7129.7">27965 1170 15663 0,'0'0'1392'0,"-5"-9"-1120"0,-1-2-272 0,2 6 0 15,4 5 3712-15,0 0 672 0,0 0 144 0,0 0 16 16,0 0-3136-16,0 0-624 0,0 0-128 0,-7 8-16 16,-1 3-432-16,0 3-80 0,-1 4 0 0,0 3-128 15,-2 4 144-15,0-1-144 0,-1 0 0 0,-4-3 144 16,-2-3 128-16,-2 2 32 0,1 0 0 0,-2 1 0 16,-1 4 336-16,1-3 80 0,0 2 16 0,1 1 0 15,2-1-288-15,0 4-48 0,2-1-16 0,2 3 0 16,1-4-192-16,3 4-64 0,2 0 0 0,1-4 0 15,1-1-320-15,2-3-80 0,-1-8-16 0,1 1 0 16,0-6-2464-16,1-3-512 0,3-6-80 0</inkml:trace>
  <inkml:trace contextRef="#ctx0" brushRef="#br0" timeOffset="7356.75">27506 1363 30815 0,'0'0'1360'0,"0"0"288"0,0 0-1328 0,0 0-320 16,0 0 0-16,0 0 0 0,0 0 960 0,0 0 112 16,10-5 16-16,-10 5 16 0,13 2-384 0,0 1-80 0,0 3 0 0,3 1-16 15,1-3-208-15,3 4-32 0,3-2-16 0,4 6 0 16,2-2-192-16,4 5-48 0,4-1 0 0,4 2 0 16,-1-3-128-16,-1 2 0 0,-2 0 0 0,-5-2-176 31,-5 0-672-31,-3 0-144 0,-2 3-32 0,-3-1-9792 0,-5 2-1952 0</inkml:trace>
  <inkml:trace contextRef="#ctx0" brushRef="#br0" timeOffset="7813.96">28634 1774 22511 0,'0'0'992'0,"0"0"224"0,0 0-976 0,0 0-240 0,6 11 0 0,-2 1 0 16,0 1 1568-16,-2-1 272 0,1 2 48 0,1-1 16 15,0 0-752-15,0-1-160 0,0 0-32 0,1-1 0 16,0 1-608-16,0 1-128 0,-1-4-32 0,0 3 0 15,-1 1-192-15,-1-1 128 0,-2 0-128 0,-1 2 0 16,-1 3 128-16,-2 2-128 0,-3 8 0 0,1 1 0 16,-2 2 0-16,0-2 0 0,-1-5-208 0,0-1 64 15,-2 0 0-15,1-1 0 0,-1-6 0 0,0-2 0 32,-2-2-1792-32,1-4-368 0,-8-3-64 0,3 5 0 0</inkml:trace>
  <inkml:trace contextRef="#ctx0" brushRef="#br0" timeOffset="8396.7">29520 982 30351 0,'-5'-9'1344'0,"5"9"272"0,-9-4-1296 0,1 0-320 16,8 4 0-16,-9-2 0 0,9 2 784 0,-11-2 96 16,1 0 16-16,2 2 0 0,-2 2-448 0,-2 4-96 0,-1-1-16 0,-1 4 0 15,-1 0-336-15,0 5 128 0,-2 5-128 0,0 4 0 16,1 3 144-16,-1 4-144 0,1 2 192 0,1 1-192 15,-1 4 384-15,1-4-16 0,0-1-16 0,2-2 0 16,1-3-32-16,2 0 0 0,1-3 0 0,0 1 0 16,1-1-80-16,3-1-32 0,-1 0 0 0,4 2 0 15,1 0 144-15,1 4 32 0,0-1 0 0,1 1 0 16,1-2-384-16,2 0-240 0,3-1 48 0,1-6 0 16,0 0 192-16,3-4 0 0,2-3 0 0,2-3 0 15,0-2 0-15,4-2 0 0,0-3 0 0,2-3 0 16,0-5 0-16,2-2 128 0,3-2-128 0,0 0 160 15,-1-4-160-15,0-3 160 0,-2-2-160 0,1-1 160 16,-2-4-160-16,-1 0 192 0,-4-3-192 0,0 0 192 16,-3 1-64-16,-1 2-128 0,-2-1 192 0,-1 3-64 0,-1 0 16 0,-2 1 0 15,-3 0 0-15,0 0 0 0,1-2-144 0,-4-3 128 16,-2-4-128-16,-2-8 128 0,-1-6-128 0,2 1 0 16,-2 4 144-16,0 3-144 0,0 0 0 0,-3 5 128 15,2 5-128-15,-1 6 0 0,-1 4 0 0,1 2 128 16,-1 4-128-16,-1 3 0 0,-1 2-128 0,0 0-112 15,-1 1-16-15,-2 3 0 16,0 3-1856-16,0 2-384 0,-1 0-80 0,7 8-12928 0</inkml:trace>
  <inkml:trace contextRef="#ctx0" brushRef="#br0" timeOffset="8641.15">29236 1439 34143 0,'0'0'1520'0,"0"0"304"0,0 0-1456 0,0 0-368 0,0 0 0 0,0 0 0 16,0 0 784-16,0 0 96 0,0 0 16 0,0 0 0 16,0 0-368-16,12 10-64 0,-1-3-16 0,4-1 0 15,-1 1-288-15,4-4-160 0,1 1 160 0,4-1-160 16,3-2 0-16,3 2 0 0,1 0 0 0,1-2-160 15,-1 4-528-15,0-4-96 0,-3 2-32 0,-1-2 0 16,-3-2-608-16,-1 0-128 16,-1 1-32-16,-1-3-12864 0</inkml:trace>
  <inkml:trace contextRef="#ctx0" brushRef="#br0" timeOffset="9099.06">29846 526 24127 0,'-4'-7'1072'0,"4"7"208"0,-3-2-1024 0,3 2-256 0,0 0 0 0,0 0 0 16,0 0 1376-16,0 0 224 0,6 13 32 0,-1 1 16 15,-5-14-768-15,10 20-160 0,-1-1-16 0,5 2-16 16,-1 1-336-16,3 3-64 0,3 1-16 0,2 3 0 16,3 1-112-16,1-1-32 0,-1-2 0 0,-1 0 0 15,1-3 208-15,-1 2 48 0,-2-1 0 0,-2 2 0 16,-2 2 96-16,-2 3 32 0,-4 7 0 0,1 8 0 15,-3 3-224-15,-1-1-32 0,0 1-16 0,-3-7 0 16,-1-5-112-16,-1-7-128 0,-3-4 176 0,-2-2-176 16,1 0 192-16,-3 0-192 0,-1 0 192 0,-2-2-192 15,0 4 192-15,-3 3-64 0,0 2 0 0,-2 2-128 0,-1 2 192 0,-1 1-192 16,-2 0 192-16,-1 1-192 0,-1 0 0 0,1-5 0 16,-2-7 0-16,-2-5 0 15,-3-5-640-15,1 3-64 0,-1-2-32 0,2 4-16016 16</inkml:trace>
  <inkml:trace contextRef="#ctx0" brushRef="#br0" timeOffset="14517.9">28079 2369 18431 0,'0'-11'816'0,"0"11"160"0,0-11-784 0,0 2-192 16,2 3 0-16,0-2 0 0,2-3 1312 0,0 0 224 15,-1 0 32-15,-1 2 16 0,1 1-1264 0,-2 3-320 16,-1-1 0-16,0-1 0 0,0 7 0 0,-1-3 0 16,-2 1 128-16,1-2-128 0,-1 0 0 0,-1 1 0 15,-1 1 128-15,-3-2-128 0,0 1 512 0,-9-1 32 16,1 3 16-16,-4 2 0 0,-3 3 464 0,-2 3 112 0,-1-3 16 0,-2 2 0 15,-2 3-496-15,0-1-80 0,-2-1-32 0,0 2 0 16,1 0-240-16,0 3-48 0,1 1-16 0,1-2 0 16,1 1-80-16,1 0-16 0,4 2 0 0,-1-3 0 15,1-2 0-15,2-3 0 0,0-2 0 0,0 0 0 16,2-1-144-16,-1-2 0 0,1 0 0 0,2-1 0 16,2 0 160-16,4 0 0 0,2-2 0 0,9 2 0 15,0 0-160-15,0 0 0 0,0 0 0 0,0 0 0 16,0 0 0-16,13-4 0 0,2 0 0 0,6 1 0 15,3-2-256-15,2-1-16 0,1-2-16 0,3-3 0 16,1 0 288-16,5-2-128 0,0-3 128 0,4 4 0 16,2 3 0-16,3 1 0 0,0 3 0 0,-1 0 0 0,-2-2 0 15,-3 1 0-15,-3-5 0 0,-5 2 0 0,-4-1 0 0,-5-3 0 16,-3 2 0-16,-6 1 0 0,-3 3 0 0,-3 1 0 16,-3-1 144-16,-4 7-144 0,0 0 0 0,-10-1 0 15,-1 1 0-15,-4 3 0 0,-2-1 0 0,-4 5 128 16,-3 1-128-16,-5 1 0 0,-2 0 160 0,-2 3-160 15,-2 1 192-15,-2 2-192 0,0 0 0 0,1 3 0 16,4 1 0-16,1 1-10112 16,1-3-2144-16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10/28/2020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55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55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73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49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10/28/2020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63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10/28/2020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59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10/28/2020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382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81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19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78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007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35587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21087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9476527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935046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10/28/2020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550379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11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411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CD3B44FC-3DD7-4F46-9E87-ED25DEAC5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780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56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7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.xml"/><Relationship Id="rId5" Type="http://schemas.openxmlformats.org/officeDocument/2006/relationships/image" Target="../media/image16.png"/><Relationship Id="rId4" Type="http://schemas.openxmlformats.org/officeDocument/2006/relationships/customXml" Target="../ink/ink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customXml" Target="../ink/ink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customXml" Target="../ink/ink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customXml" Target="../ink/ink14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customXml" Target="../ink/ink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customXml" Target="../ink/ink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customXml" Target="../ink/ink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customXml" Target="../ink/ink20.xml"/><Relationship Id="rId7" Type="http://schemas.openxmlformats.org/officeDocument/2006/relationships/customXml" Target="../ink/ink2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customXml" Target="../ink/ink21.xml"/><Relationship Id="rId4" Type="http://schemas.openxmlformats.org/officeDocument/2006/relationships/image" Target="../media/image1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customXml" Target="../ink/ink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customXml" Target="../ink/ink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customXml" Target="../ink/ink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customXml" Target="../ink/ink7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HW6</a:t>
            </a:r>
          </a:p>
          <a:p>
            <a:pPr marL="917575" lvl="2" indent="-457200"/>
            <a:r>
              <a:rPr lang="en-US" sz="2800" dirty="0"/>
              <a:t>Due Mon, 11/2, 11:59 pm</a:t>
            </a:r>
          </a:p>
          <a:p>
            <a:endParaRPr lang="en-US" sz="2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dirty="0"/>
              <a:t>Midterm 2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Mon, 11/9, during lecture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See Piazza for details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Forms for conflicts / tech issues due Fri, 10/30</a:t>
            </a:r>
          </a:p>
          <a:p>
            <a:endParaRPr lang="en-US" sz="200" dirty="0"/>
          </a:p>
          <a:p>
            <a:r>
              <a:rPr lang="en-US" dirty="0"/>
              <a:t>Fireside Chat about the CMU ML PhD Program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Fri, 10/30, 8:00 pm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See Piazza for details, including form to show interest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745C012-DF09-4409-AB74-EC989A44CFFA}"/>
                  </a:ext>
                </a:extLst>
              </p14:cNvPr>
              <p14:cNvContentPartPr/>
              <p14:nvPr/>
            </p14:nvContentPartPr>
            <p14:xfrm>
              <a:off x="10572840" y="300600"/>
              <a:ext cx="547200" cy="936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745C012-DF09-4409-AB74-EC989A44CFF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563480" y="291240"/>
                <a:ext cx="565920" cy="95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167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M(C)LE for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Learn to predict if a patient has cancer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 or not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 given the input of just one test result,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𝑀𝐿𝐸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argmax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li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lim>
                      </m:limLow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1" i="1">
                                                  <a:latin typeface="Cambria Math" panose="02040503050406030204" pitchFamily="18" charset="0"/>
                                                </a:rPr>
                                                <m:t>𝜽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p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den>
                              </m:f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𝕀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b="1" i="1">
                                                      <a:latin typeface="Cambria Math" panose="02040503050406030204" pitchFamily="18" charset="0"/>
                                                    </a:rPr>
                                                    <m:t>𝜽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lang="en-US" b="1" i="1"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sup>
                                          </m:sSup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𝕀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e>
                              </m:d>
                            </m:sup>
                          </m:sSup>
                        </m:e>
                      </m:nary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CB47387-DB0E-4089-A18B-6612D582CF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350404" y="3200677"/>
            <a:ext cx="3635218" cy="2921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65C1C4-5193-4B21-8959-7DC0958772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4278391" y="3200676"/>
            <a:ext cx="3635218" cy="2921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C2288C-994E-4CE7-84A3-2A2D7C2094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8206378" y="3200675"/>
            <a:ext cx="3635218" cy="29216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A9C239C-26F8-4FBA-8C7E-794E12BA1746}"/>
                  </a:ext>
                </a:extLst>
              </p14:cNvPr>
              <p14:cNvContentPartPr/>
              <p14:nvPr/>
            </p14:nvContentPartPr>
            <p14:xfrm>
              <a:off x="519442" y="2734560"/>
              <a:ext cx="11356560" cy="4123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A9C239C-26F8-4FBA-8C7E-794E12BA174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0082" y="2725200"/>
                <a:ext cx="11375280" cy="414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2C10A61-1763-48BA-8F3B-69FFB76E83B4}"/>
                  </a:ext>
                </a:extLst>
              </p14:cNvPr>
              <p14:cNvContentPartPr/>
              <p14:nvPr/>
            </p14:nvContentPartPr>
            <p14:xfrm>
              <a:off x="1460880" y="129240"/>
              <a:ext cx="9421200" cy="736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2C10A61-1763-48BA-8F3B-69FFB76E83B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51520" y="119880"/>
                <a:ext cx="9439920" cy="75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1208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M(C)LE for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Learn to predict if a patient has cancer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 or not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 given the input of just one test result,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𝑀𝐿𝐸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argmax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li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lim>
                      </m:limLow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CB47387-DB0E-4089-A18B-6612D582CF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350404" y="3200677"/>
            <a:ext cx="3635218" cy="2921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65C1C4-5193-4B21-8959-7DC0958772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4278391" y="3200676"/>
            <a:ext cx="3635218" cy="2921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C2288C-994E-4CE7-84A3-2A2D7C2094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8206378" y="3200675"/>
            <a:ext cx="3635218" cy="29216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A9C239C-26F8-4FBA-8C7E-794E12BA1746}"/>
                  </a:ext>
                </a:extLst>
              </p14:cNvPr>
              <p14:cNvContentPartPr/>
              <p14:nvPr/>
            </p14:nvContentPartPr>
            <p14:xfrm>
              <a:off x="519442" y="2734560"/>
              <a:ext cx="11356560" cy="4123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A9C239C-26F8-4FBA-8C7E-794E12BA174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0082" y="2725200"/>
                <a:ext cx="11375280" cy="414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1132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M(C)LE for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</p:spPr>
            <p:txBody>
              <a:bodyPr/>
              <a:lstStyle/>
              <a:p>
                <a:r>
                  <a:rPr lang="en-US" dirty="0"/>
                  <a:t>Probabilistic interpretation of linear regression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𝑀𝐿𝐸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argmax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li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lim>
                      </m:limLow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  <a:blipFill>
                <a:blip r:embed="rId2"/>
                <a:stretch>
                  <a:fillRect l="-1121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0287FAC-E36C-4316-8E94-95B1F3C95920}"/>
                  </a:ext>
                </a:extLst>
              </p14:cNvPr>
              <p14:cNvContentPartPr/>
              <p14:nvPr/>
            </p14:nvContentPartPr>
            <p14:xfrm>
              <a:off x="539280" y="1247400"/>
              <a:ext cx="11115360" cy="5363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0287FAC-E36C-4316-8E94-95B1F3C9592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9920" y="1238040"/>
                <a:ext cx="11134080" cy="538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9157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064EB-61F0-4D4C-893D-197D97438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MLE to MAP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AEC3C-837E-4B9F-B624-A5EF81013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4E54A-3B32-4282-90B0-BAEC7CE9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086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225052-F95A-494F-9031-A147801896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512082" cy="2039539"/>
              </a:xfrm>
            </p:spPr>
            <p:txBody>
              <a:bodyPr/>
              <a:lstStyle/>
              <a:p>
                <a:r>
                  <a:rPr lang="en-US" dirty="0"/>
                  <a:t>Construct the joint by multiplying the conditional by the appropriate marginal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sepChr m:val="∣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sepChr m:val="∣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Also works when something is given everywhere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sepChr m:val="∣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sepChr m:val="∣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sepChr m:val="∣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sepChr m:val="∣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225052-F95A-494F-9031-A147801896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512082" cy="2039539"/>
              </a:xfrm>
              <a:blipFill>
                <a:blip r:embed="rId2"/>
                <a:stretch>
                  <a:fillRect l="-1112" t="-5090" b="-70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2665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Coin Flipping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28046" cy="2039539"/>
          </a:xfrm>
        </p:spPr>
        <p:txBody>
          <a:bodyPr/>
          <a:lstStyle/>
          <a:p>
            <a:r>
              <a:rPr lang="en-US" dirty="0"/>
              <a:t>Trick coin: Suppose I know how many coins are in each container in the store. How can I use this information both before and after flipping coins?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75FD3C-4698-4A49-A23B-297D4FB0B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422" y="2420722"/>
            <a:ext cx="7369155" cy="146398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D1C0B05-3244-43BD-A98A-EBB79D2EE2EE}"/>
                  </a:ext>
                </a:extLst>
              </p14:cNvPr>
              <p14:cNvContentPartPr/>
              <p14:nvPr/>
            </p14:nvContentPartPr>
            <p14:xfrm>
              <a:off x="2800080" y="1943640"/>
              <a:ext cx="9083880" cy="4163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D1C0B05-3244-43BD-A98A-EBB79D2EE2E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90720" y="1934280"/>
                <a:ext cx="9102600" cy="418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633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Likelihood, Prior, and Posterior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225052-F95A-494F-9031-A147801896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28046" cy="2039539"/>
              </a:xfrm>
            </p:spPr>
            <p:txBody>
              <a:bodyPr/>
              <a:lstStyle/>
              <a:p>
                <a:r>
                  <a:rPr lang="en-US" dirty="0"/>
                  <a:t>Likelihood: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Prior: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Posterior: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Relating these with Bayes rule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225052-F95A-494F-9031-A147801896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28046" cy="2039539"/>
              </a:xfrm>
              <a:blipFill>
                <a:blip r:embed="rId2"/>
                <a:stretch>
                  <a:fillRect l="-1172" t="-5090" b="-32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9ABBE0-F859-4371-AA5E-25CE167D39D8}"/>
                  </a:ext>
                </a:extLst>
              </p:cNvPr>
              <p:cNvSpPr txBox="1"/>
              <p:nvPr/>
            </p:nvSpPr>
            <p:spPr>
              <a:xfrm>
                <a:off x="4586190" y="1057656"/>
                <a:ext cx="274792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Joint: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9ABBE0-F859-4371-AA5E-25CE167D3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6190" y="1057656"/>
                <a:ext cx="2747929" cy="523220"/>
              </a:xfrm>
              <a:prstGeom prst="rect">
                <a:avLst/>
              </a:prstGeom>
              <a:blipFill>
                <a:blip r:embed="rId3"/>
                <a:stretch>
                  <a:fillRect l="-4435" t="-11765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FB3FB00-EDB4-422C-9A64-F5401D2027FB}"/>
                  </a:ext>
                </a:extLst>
              </p14:cNvPr>
              <p14:cNvContentPartPr/>
              <p14:nvPr/>
            </p14:nvContentPartPr>
            <p14:xfrm>
              <a:off x="2157120" y="898200"/>
              <a:ext cx="9378000" cy="5600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FB3FB00-EDB4-422C-9A64-F5401D2027F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47760" y="888840"/>
                <a:ext cx="9396720" cy="561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53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MLE and MAP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225052-F95A-494F-9031-A147801896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28046" cy="2039539"/>
              </a:xfrm>
            </p:spPr>
            <p:txBody>
              <a:bodyPr/>
              <a:lstStyle/>
              <a:p>
                <a:r>
                  <a:rPr lang="en-US" dirty="0"/>
                  <a:t>Likelihood: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Prior: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Posterior: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MLE: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𝑀𝐿𝐸</m:t>
                        </m:r>
                      </m:sub>
                    </m:sSub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limLow>
                      <m:limLow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li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lim>
                    </m:limLow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  <a:p>
                <a:r>
                  <a:rPr lang="en-US" dirty="0"/>
                  <a:t>MAP: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𝑀𝐴𝑃</m:t>
                        </m:r>
                      </m:sub>
                    </m:sSub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limLow>
                      <m:limLow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li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lim>
                    </m:limLow>
                    <m: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Maximum </a:t>
                </a:r>
                <a:r>
                  <a:rPr lang="en-US" i="1" dirty="0"/>
                  <a:t>a posteriori</a:t>
                </a:r>
                <a:r>
                  <a:rPr lang="en-US" dirty="0"/>
                  <a:t> estimation</a:t>
                </a:r>
                <a:endParaRPr lang="en-US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225052-F95A-494F-9031-A147801896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28046" cy="2039539"/>
              </a:xfrm>
              <a:blipFill>
                <a:blip r:embed="rId2"/>
                <a:stretch>
                  <a:fillRect l="-1172" t="-5090" b="-128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9ABBE0-F859-4371-AA5E-25CE167D39D8}"/>
                  </a:ext>
                </a:extLst>
              </p:cNvPr>
              <p:cNvSpPr txBox="1"/>
              <p:nvPr/>
            </p:nvSpPr>
            <p:spPr>
              <a:xfrm>
                <a:off x="4586190" y="1057656"/>
                <a:ext cx="274792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Joint: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9ABBE0-F859-4371-AA5E-25CE167D3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6190" y="1057656"/>
                <a:ext cx="2747929" cy="523220"/>
              </a:xfrm>
              <a:prstGeom prst="rect">
                <a:avLst/>
              </a:prstGeom>
              <a:blipFill>
                <a:blip r:embed="rId3"/>
                <a:stretch>
                  <a:fillRect l="-4435" t="-11765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DAD45B0-7CF0-4229-837A-B35AF221DF46}"/>
                  </a:ext>
                </a:extLst>
              </p:cNvPr>
              <p:cNvSpPr txBox="1"/>
              <p:nvPr/>
            </p:nvSpPr>
            <p:spPr>
              <a:xfrm>
                <a:off x="4586190" y="2105186"/>
                <a:ext cx="491415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DAD45B0-7CF0-4229-837A-B35AF221D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6190" y="2105186"/>
                <a:ext cx="4914157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A440D6E-B9AA-48FE-A62E-8402F733F6C4}"/>
                  </a:ext>
                </a:extLst>
              </p14:cNvPr>
              <p14:cNvContentPartPr/>
              <p14:nvPr/>
            </p14:nvContentPartPr>
            <p14:xfrm>
              <a:off x="4568400" y="2517840"/>
              <a:ext cx="5971320" cy="2377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A440D6E-B9AA-48FE-A62E-8402F733F6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59040" y="2508480"/>
                <a:ext cx="5990040" cy="239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0274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Coin Flipping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28046" cy="2039539"/>
          </a:xfrm>
        </p:spPr>
        <p:txBody>
          <a:bodyPr/>
          <a:lstStyle/>
          <a:p>
            <a:r>
              <a:rPr lang="en-US" dirty="0"/>
              <a:t>Trick coin: Suppose I know how many coins are in each container in the store. How can I use this information both before and after flipping coins?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75FD3C-4698-4A49-A23B-297D4FB0B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422" y="2420722"/>
            <a:ext cx="7369155" cy="14639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CDCD63B-0C9A-4D4F-9E09-E7B40E3EB54C}"/>
                  </a:ext>
                </a:extLst>
              </p:cNvPr>
              <p:cNvSpPr txBox="1"/>
              <p:nvPr/>
            </p:nvSpPr>
            <p:spPr>
              <a:xfrm>
                <a:off x="5918200" y="235120"/>
                <a:ext cx="6153150" cy="7624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sz="2800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𝑀𝐴𝑃</m:t>
                        </m:r>
                      </m:sub>
                    </m:sSub>
                    <m:r>
                      <a:rPr 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limLow>
                      <m:limLow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lim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lim>
                    </m:limLow>
                    <m:r>
                      <a:rPr lang="en-US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nary>
                      <m:naryPr>
                        <m:chr m:val="∏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sepChr m:val="∣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sz="28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nary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CDCD63B-0C9A-4D4F-9E09-E7B40E3EB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200" y="235120"/>
                <a:ext cx="6153150" cy="7624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022FD8E-D7B6-473A-87D0-B83AD0029600}"/>
                  </a:ext>
                </a:extLst>
              </p14:cNvPr>
              <p14:cNvContentPartPr/>
              <p14:nvPr/>
            </p14:nvContentPartPr>
            <p14:xfrm>
              <a:off x="2908440" y="113760"/>
              <a:ext cx="8784720" cy="5878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022FD8E-D7B6-473A-87D0-B83AD002960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99080" y="104400"/>
                <a:ext cx="8803440" cy="589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3375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05EF4-DCD4-49E4-9DD3-295DC6BAE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49338B-4850-4D89-8CEB-696138B39B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1335101" cy="2039539"/>
              </a:xfrm>
            </p:spPr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𝑝</m:t>
                    </m:r>
                    <m:r>
                      <m:rPr>
                        <m:lit/>
                      </m:rPr>
                      <a:rPr lang="x-IV_mathan">
                        <a:latin typeface="Cambria Math" panose="02040503050406030204" pitchFamily="18" charset="0"/>
                      </a:rPr>
                      <m:t>(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𝜃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∣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𝒟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)∝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𝑝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(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𝒟</m:t>
                    </m:r>
                    <m:d>
                      <m:dPr>
                        <m:begChr m:val="|"/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𝑝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(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𝜃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x-IV_mathan" sz="800" dirty="0"/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𝑝</m:t>
                    </m:r>
                    <m:r>
                      <m:rPr>
                        <m:lit/>
                      </m:rPr>
                      <a:rPr lang="x-IV_mathan">
                        <a:latin typeface="Cambria Math" panose="02040503050406030204" pitchFamily="18" charset="0"/>
                      </a:rPr>
                      <m:t>(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𝜃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∣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𝒟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)∝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∏</m:t>
                    </m:r>
                    <m:r>
                      <a:rPr lang="x-IV_mathan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𝑝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sup>
                        <m:d>
                          <m:d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sup>
                    </m:sSup>
                    <m:d>
                      <m:dPr>
                        <m:begChr m:val="|"/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en-US" dirty="0"/>
              </a:p>
              <a:p>
                <a:pPr fontAlgn="ctr"/>
                <a:r>
                  <a:rPr lang="en-US" dirty="0"/>
                  <a:t>As the number of data points increases, which of the following are true?</a:t>
                </a:r>
              </a:p>
              <a:p>
                <a:pPr fontAlgn="ctr"/>
                <a:r>
                  <a:rPr lang="en-US" dirty="0"/>
                  <a:t>Select ALL that apply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dirty="0"/>
                  <a:t>The MAP estimate approaches the MLE estimate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dirty="0"/>
                  <a:t>The </a:t>
                </a:r>
                <a:r>
                  <a:rPr lang="en-US" dirty="0">
                    <a:solidFill>
                      <a:srgbClr val="7030A0"/>
                    </a:solidFill>
                  </a:rPr>
                  <a:t>posterior</a:t>
                </a:r>
                <a:r>
                  <a:rPr lang="en-US" dirty="0"/>
                  <a:t> distribution approaches the </a:t>
                </a:r>
                <a:r>
                  <a:rPr lang="en-US" dirty="0">
                    <a:solidFill>
                      <a:srgbClr val="7030A0"/>
                    </a:solidFill>
                  </a:rPr>
                  <a:t>prior</a:t>
                </a:r>
                <a:r>
                  <a:rPr lang="en-US" dirty="0"/>
                  <a:t> distribution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dirty="0"/>
                  <a:t>The </a:t>
                </a:r>
                <a:r>
                  <a:rPr lang="en-US" dirty="0">
                    <a:solidFill>
                      <a:srgbClr val="7030A0"/>
                    </a:solidFill>
                  </a:rPr>
                  <a:t>likelihood</a:t>
                </a:r>
                <a:r>
                  <a:rPr lang="en-US" dirty="0"/>
                  <a:t> distribution approaches the </a:t>
                </a:r>
                <a:r>
                  <a:rPr lang="en-US" dirty="0">
                    <a:solidFill>
                      <a:srgbClr val="7030A0"/>
                    </a:solidFill>
                  </a:rPr>
                  <a:t>prior</a:t>
                </a:r>
                <a:r>
                  <a:rPr lang="en-US" dirty="0"/>
                  <a:t> distribution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dirty="0"/>
                  <a:t>The </a:t>
                </a:r>
                <a:r>
                  <a:rPr lang="en-US" dirty="0">
                    <a:solidFill>
                      <a:srgbClr val="7030A0"/>
                    </a:solidFill>
                  </a:rPr>
                  <a:t>posterior</a:t>
                </a:r>
                <a:r>
                  <a:rPr lang="en-US" dirty="0"/>
                  <a:t> distribution approaches the </a:t>
                </a:r>
                <a:r>
                  <a:rPr lang="en-US" dirty="0">
                    <a:solidFill>
                      <a:srgbClr val="7030A0"/>
                    </a:solidFill>
                  </a:rPr>
                  <a:t>likelihood</a:t>
                </a:r>
                <a:r>
                  <a:rPr lang="en-US" dirty="0"/>
                  <a:t> distribution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dirty="0"/>
                  <a:t>The </a:t>
                </a:r>
                <a:r>
                  <a:rPr lang="en-US" dirty="0">
                    <a:solidFill>
                      <a:srgbClr val="7030A0"/>
                    </a:solidFill>
                  </a:rPr>
                  <a:t>likelihood</a:t>
                </a:r>
                <a:r>
                  <a:rPr lang="en-US" dirty="0"/>
                  <a:t> has a lower impact on the </a:t>
                </a:r>
                <a:r>
                  <a:rPr lang="en-US" dirty="0">
                    <a:solidFill>
                      <a:srgbClr val="7030A0"/>
                    </a:solidFill>
                  </a:rPr>
                  <a:t>posterior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dirty="0"/>
                  <a:t>The </a:t>
                </a:r>
                <a:r>
                  <a:rPr lang="en-US" dirty="0">
                    <a:solidFill>
                      <a:srgbClr val="7030A0"/>
                    </a:solidFill>
                  </a:rPr>
                  <a:t>prior</a:t>
                </a:r>
                <a:r>
                  <a:rPr lang="en-US" dirty="0"/>
                  <a:t> has a lower impact on the </a:t>
                </a:r>
                <a:r>
                  <a:rPr lang="en-US" dirty="0">
                    <a:solidFill>
                      <a:srgbClr val="7030A0"/>
                    </a:solidFill>
                  </a:rPr>
                  <a:t>posterior</a:t>
                </a:r>
              </a:p>
              <a:p>
                <a:endParaRPr lang="x-IV_matha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49338B-4850-4D89-8CEB-696138B39B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1335101" cy="2039539"/>
              </a:xfrm>
              <a:blipFill>
                <a:blip r:embed="rId2"/>
                <a:stretch>
                  <a:fillRect l="-1130" b="-15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D03024-4110-4409-B378-9F324E35F3BE}"/>
                  </a:ext>
                </a:extLst>
              </p:cNvPr>
              <p:cNvSpPr txBox="1"/>
              <p:nvPr/>
            </p:nvSpPr>
            <p:spPr>
              <a:xfrm>
                <a:off x="4718050" y="1048305"/>
                <a:ext cx="50165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posterior</m:t>
                      </m:r>
                      <m:r>
                        <a:rPr lang="x-IV_mathan" sz="28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likelihood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prior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D03024-4110-4409-B378-9F324E35F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050" y="1048305"/>
                <a:ext cx="501650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273B486-07DE-40AA-85D7-7A7A2CF608D6}"/>
                  </a:ext>
                </a:extLst>
              </p14:cNvPr>
              <p14:cNvContentPartPr/>
              <p14:nvPr/>
            </p14:nvContentPartPr>
            <p14:xfrm>
              <a:off x="618120" y="1536840"/>
              <a:ext cx="8748720" cy="996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273B486-07DE-40AA-85D7-7A7A2CF608D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8760" y="1527480"/>
                <a:ext cx="8767440" cy="101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5875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212977"/>
              </a:xfrm>
            </p:spPr>
            <p:txBody>
              <a:bodyPr/>
              <a:lstStyle/>
              <a:p>
                <a:r>
                  <a:rPr lang="en-US" dirty="0"/>
                  <a:t>Last Time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PAC Criteria and Learning Theorems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Bias-Variance trade-off as we change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ℋ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Started VC dimension for infinite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ℋ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200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r>
                  <a:rPr lang="en-US" dirty="0"/>
                  <a:t>Today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VC dimensions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Learning theory and regularization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MLE</a:t>
                </a:r>
              </a:p>
              <a:p>
                <a:pPr marL="917575" lvl="2" indent="-457200"/>
                <a:r>
                  <a:rPr lang="en-US" sz="2800" dirty="0"/>
                  <a:t>MLE for linear regression</a:t>
                </a:r>
                <a:endParaRPr lang="en-US" sz="280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MAP (Maximum a posteriori) estimation</a:t>
                </a:r>
              </a:p>
              <a:p>
                <a:pPr marL="917575" lvl="2" indent="-457200"/>
                <a:r>
                  <a:rPr lang="en-US" sz="2800" dirty="0"/>
                  <a:t>MAP for linear regression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212977"/>
              </a:xfrm>
              <a:blipFill>
                <a:blip r:embed="rId2"/>
                <a:stretch>
                  <a:fillRect l="-1217" t="-1988" b="-10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B5541C2-C302-4B49-B2D8-52532BF0507D}"/>
                  </a:ext>
                </a:extLst>
              </p14:cNvPr>
              <p14:cNvContentPartPr/>
              <p14:nvPr/>
            </p14:nvContentPartPr>
            <p14:xfrm>
              <a:off x="6300000" y="651960"/>
              <a:ext cx="4463640" cy="3997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B5541C2-C302-4B49-B2D8-52532BF0507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90640" y="642600"/>
                <a:ext cx="4482360" cy="401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714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05EF4-DCD4-49E4-9DD3-295DC6BAE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49338B-4850-4D89-8CEB-696138B39B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1335101" cy="2039539"/>
              </a:xfrm>
            </p:spPr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𝑝</m:t>
                    </m:r>
                    <m:r>
                      <m:rPr>
                        <m:lit/>
                      </m:rPr>
                      <a:rPr lang="x-IV_mathan">
                        <a:latin typeface="Cambria Math" panose="02040503050406030204" pitchFamily="18" charset="0"/>
                      </a:rPr>
                      <m:t>(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𝜃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∣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𝒟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)∝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𝑝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(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𝒟</m:t>
                    </m:r>
                    <m:d>
                      <m:dPr>
                        <m:begChr m:val="|"/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𝑝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(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𝜃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x-IV_mathan" sz="800" dirty="0"/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𝑝</m:t>
                    </m:r>
                    <m:r>
                      <m:rPr>
                        <m:lit/>
                      </m:rPr>
                      <a:rPr lang="x-IV_mathan">
                        <a:latin typeface="Cambria Math" panose="02040503050406030204" pitchFamily="18" charset="0"/>
                      </a:rPr>
                      <m:t>(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𝜃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∣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𝒟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)∝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∏</m:t>
                    </m:r>
                    <m:r>
                      <a:rPr lang="x-IV_mathan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𝑝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sup>
                        <m:d>
                          <m:d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sup>
                    </m:sSup>
                    <m:d>
                      <m:dPr>
                        <m:begChr m:val="|"/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en-US" dirty="0"/>
              </a:p>
              <a:p>
                <a:pPr fontAlgn="ctr"/>
                <a:r>
                  <a:rPr lang="en-US" dirty="0"/>
                  <a:t>As the number of data points increases, which of the following are true?</a:t>
                </a:r>
              </a:p>
              <a:p>
                <a:pPr fontAlgn="ctr"/>
                <a:r>
                  <a:rPr lang="en-US" dirty="0"/>
                  <a:t>Select ALL that apply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dirty="0"/>
                  <a:t>The MAP estimate approaches the MLE estimate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dirty="0"/>
                  <a:t>The </a:t>
                </a:r>
                <a:r>
                  <a:rPr lang="en-US" dirty="0">
                    <a:solidFill>
                      <a:srgbClr val="7030A0"/>
                    </a:solidFill>
                  </a:rPr>
                  <a:t>posterior</a:t>
                </a:r>
                <a:r>
                  <a:rPr lang="en-US" dirty="0"/>
                  <a:t> distribution approaches the </a:t>
                </a:r>
                <a:r>
                  <a:rPr lang="en-US" dirty="0">
                    <a:solidFill>
                      <a:srgbClr val="7030A0"/>
                    </a:solidFill>
                  </a:rPr>
                  <a:t>prior</a:t>
                </a:r>
                <a:r>
                  <a:rPr lang="en-US" dirty="0"/>
                  <a:t> distribution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dirty="0"/>
                  <a:t>The </a:t>
                </a:r>
                <a:r>
                  <a:rPr lang="en-US" dirty="0">
                    <a:solidFill>
                      <a:srgbClr val="7030A0"/>
                    </a:solidFill>
                  </a:rPr>
                  <a:t>likelihood</a:t>
                </a:r>
                <a:r>
                  <a:rPr lang="en-US" dirty="0"/>
                  <a:t> distribution approaches the </a:t>
                </a:r>
                <a:r>
                  <a:rPr lang="en-US" dirty="0">
                    <a:solidFill>
                      <a:srgbClr val="7030A0"/>
                    </a:solidFill>
                  </a:rPr>
                  <a:t>prior</a:t>
                </a:r>
                <a:r>
                  <a:rPr lang="en-US" dirty="0"/>
                  <a:t> distribution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dirty="0"/>
                  <a:t>The </a:t>
                </a:r>
                <a:r>
                  <a:rPr lang="en-US" dirty="0">
                    <a:solidFill>
                      <a:srgbClr val="7030A0"/>
                    </a:solidFill>
                  </a:rPr>
                  <a:t>posterior</a:t>
                </a:r>
                <a:r>
                  <a:rPr lang="en-US" dirty="0"/>
                  <a:t> distribution approaches the </a:t>
                </a:r>
                <a:r>
                  <a:rPr lang="en-US" dirty="0">
                    <a:solidFill>
                      <a:srgbClr val="7030A0"/>
                    </a:solidFill>
                  </a:rPr>
                  <a:t>likelihood</a:t>
                </a:r>
                <a:r>
                  <a:rPr lang="en-US" dirty="0"/>
                  <a:t> distribution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dirty="0"/>
                  <a:t>The </a:t>
                </a:r>
                <a:r>
                  <a:rPr lang="en-US" dirty="0">
                    <a:solidFill>
                      <a:srgbClr val="7030A0"/>
                    </a:solidFill>
                  </a:rPr>
                  <a:t>likelihood</a:t>
                </a:r>
                <a:r>
                  <a:rPr lang="en-US" dirty="0"/>
                  <a:t> has a lower impact on the </a:t>
                </a:r>
                <a:r>
                  <a:rPr lang="en-US" dirty="0">
                    <a:solidFill>
                      <a:srgbClr val="7030A0"/>
                    </a:solidFill>
                  </a:rPr>
                  <a:t>posterior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dirty="0"/>
                  <a:t>The </a:t>
                </a:r>
                <a:r>
                  <a:rPr lang="en-US" dirty="0">
                    <a:solidFill>
                      <a:srgbClr val="7030A0"/>
                    </a:solidFill>
                  </a:rPr>
                  <a:t>prior</a:t>
                </a:r>
                <a:r>
                  <a:rPr lang="en-US" dirty="0"/>
                  <a:t> has a lower impact on the </a:t>
                </a:r>
                <a:r>
                  <a:rPr lang="en-US" dirty="0">
                    <a:solidFill>
                      <a:srgbClr val="7030A0"/>
                    </a:solidFill>
                  </a:rPr>
                  <a:t>posterior</a:t>
                </a:r>
              </a:p>
              <a:p>
                <a:endParaRPr lang="x-IV_matha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49338B-4850-4D89-8CEB-696138B39B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1335101" cy="2039539"/>
              </a:xfrm>
              <a:blipFill>
                <a:blip r:embed="rId2"/>
                <a:stretch>
                  <a:fillRect l="-1130" b="-15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FD08938F-F442-4F91-A40F-137E85C5AACB}"/>
              </a:ext>
            </a:extLst>
          </p:cNvPr>
          <p:cNvSpPr/>
          <p:nvPr/>
        </p:nvSpPr>
        <p:spPr>
          <a:xfrm>
            <a:off x="364638" y="4313947"/>
            <a:ext cx="9149610" cy="76293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E54650-D847-40D0-A983-F0D8AFB859F3}"/>
              </a:ext>
            </a:extLst>
          </p:cNvPr>
          <p:cNvSpPr/>
          <p:nvPr/>
        </p:nvSpPr>
        <p:spPr>
          <a:xfrm>
            <a:off x="438457" y="5475178"/>
            <a:ext cx="9149610" cy="39698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88478E3-767F-47BA-BF24-CE4EF318E193}"/>
                  </a:ext>
                </a:extLst>
              </p:cNvPr>
              <p:cNvSpPr txBox="1"/>
              <p:nvPr/>
            </p:nvSpPr>
            <p:spPr>
              <a:xfrm>
                <a:off x="4718050" y="1048305"/>
                <a:ext cx="50165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posterior</m:t>
                      </m:r>
                      <m:r>
                        <a:rPr lang="x-IV_mathan" sz="28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likelihood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prior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88478E3-767F-47BA-BF24-CE4EF318E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050" y="1048305"/>
                <a:ext cx="501650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E75876E-2A60-4E57-B11D-1B397E74A5A7}"/>
                  </a:ext>
                </a:extLst>
              </p14:cNvPr>
              <p14:cNvContentPartPr/>
              <p14:nvPr/>
            </p14:nvContentPartPr>
            <p14:xfrm>
              <a:off x="1708920" y="2381040"/>
              <a:ext cx="8273880" cy="37472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E75876E-2A60-4E57-B11D-1B397E74A5A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99560" y="2371680"/>
                <a:ext cx="8292600" cy="376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5525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as Data Increases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Given the ordered sequence of coin flip outcomes: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1, 0, 1, 1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sepChr m:val="∣"/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∏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nary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</m:sSub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</m:sSub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What happens as we flip more coins?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391B64F-4B8A-42B4-AFCF-271514BE1016}"/>
                  </a:ext>
                </a:extLst>
              </p14:cNvPr>
              <p14:cNvContentPartPr/>
              <p14:nvPr/>
            </p14:nvContentPartPr>
            <p14:xfrm>
              <a:off x="599400" y="4079520"/>
              <a:ext cx="11301480" cy="2502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391B64F-4B8A-42B4-AFCF-271514BE10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0040" y="4070160"/>
                <a:ext cx="11320200" cy="252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1489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for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225052-F95A-494F-9031-A147801896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MLE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Formulate the likelihood,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Set objective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equal to negative log of likelihood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J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sepChr m:val="∣"/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𝒟</m:t>
                            </m:r>
                          </m:e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dirty="0">
                    <a:solidFill>
                      <a:schemeClr val="tx1"/>
                    </a:solidFill>
                  </a:rPr>
                  <a:t>Compute derivative of objective,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𝜕𝜃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dirty="0">
                    <a:solidFill>
                      <a:schemeClr val="tx1"/>
                    </a:solidFill>
                  </a:rPr>
                  <a:t>Find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either</a:t>
                </a: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/>
                  <a:t>Set derivate equal to zero and solve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/>
                  <a:t>Use (stochastic) gradient descent to step towards better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225052-F95A-494F-9031-A147801896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02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7241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for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225052-F95A-494F-9031-A147801896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00B0F0"/>
                    </a:solidFill>
                  </a:rPr>
                  <a:t>MAP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Formulate the likelihood </a:t>
                </a:r>
                <a:r>
                  <a:rPr lang="en-US" dirty="0">
                    <a:solidFill>
                      <a:srgbClr val="00B0F0"/>
                    </a:solidFill>
                  </a:rPr>
                  <a:t>times the prior</a:t>
                </a:r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Set objective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equal to negative log of likelihood </a:t>
                </a:r>
                <a:r>
                  <a:rPr lang="en-US" dirty="0">
                    <a:solidFill>
                      <a:srgbClr val="00B0F0"/>
                    </a:solidFill>
                  </a:rPr>
                  <a:t>times the prior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J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sepChr m:val="∣"/>
                                <m:ctrlP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  <m:e>
                                <m: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d>
                            <m:r>
                              <a:rPr lang="en-US" i="1" dirty="0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 dirty="0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 dirty="0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i="1" dirty="0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fun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dirty="0">
                    <a:solidFill>
                      <a:schemeClr val="tx1"/>
                    </a:solidFill>
                  </a:rPr>
                  <a:t>Compute derivative of objective,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𝜕𝜃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dirty="0">
                    <a:solidFill>
                      <a:schemeClr val="tx1"/>
                    </a:solidFill>
                  </a:rPr>
                  <a:t>Find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either</a:t>
                </a: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/>
                  <a:t>Set derivate equal to zero and solve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/>
                  <a:t>Use (stochastic) gradient descent to step towards better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225052-F95A-494F-9031-A147801896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r="-464" b="-102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33CF52A-7A1F-4A06-BB96-0D99C09718AF}"/>
                  </a:ext>
                </a:extLst>
              </p14:cNvPr>
              <p14:cNvContentPartPr/>
              <p14:nvPr/>
            </p14:nvContentPartPr>
            <p14:xfrm>
              <a:off x="4883760" y="2073600"/>
              <a:ext cx="4249080" cy="1067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33CF52A-7A1F-4A06-BB96-0D99C09718A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74400" y="2064240"/>
                <a:ext cx="4267800" cy="108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2067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M(C)LE for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</p:spPr>
            <p:txBody>
              <a:bodyPr/>
              <a:lstStyle/>
              <a:p>
                <a:r>
                  <a:rPr lang="en-US" dirty="0"/>
                  <a:t>Probabilistic interpretation of linear regression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𝑀𝐿𝐸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argmax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li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lim>
                      </m:limLow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  <a:blipFill>
                <a:blip r:embed="rId2"/>
                <a:stretch>
                  <a:fillRect l="-1121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87483DA-B040-410A-83BE-68856F2E5D1E}"/>
                  </a:ext>
                </a:extLst>
              </p14:cNvPr>
              <p14:cNvContentPartPr/>
              <p14:nvPr/>
            </p14:nvContentPartPr>
            <p14:xfrm>
              <a:off x="866997" y="2396940"/>
              <a:ext cx="9814804" cy="39919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87483DA-B040-410A-83BE-68856F2E5D1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7637" y="2387580"/>
                <a:ext cx="9833524" cy="4010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09F96FD-E7D6-4ED6-8F4E-FB88ADC142BD}"/>
                  </a:ext>
                </a:extLst>
              </p14:cNvPr>
              <p14:cNvContentPartPr/>
              <p14:nvPr/>
            </p14:nvContentPartPr>
            <p14:xfrm>
              <a:off x="6723117" y="1678848"/>
              <a:ext cx="4721632" cy="5119391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09F96FD-E7D6-4ED6-8F4E-FB88ADC142B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13757" y="1669488"/>
                <a:ext cx="4740351" cy="51381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FC47F1C-635D-4C4D-8464-F56B50158780}"/>
                  </a:ext>
                </a:extLst>
              </p14:cNvPr>
              <p14:cNvContentPartPr/>
              <p14:nvPr/>
            </p14:nvContentPartPr>
            <p14:xfrm>
              <a:off x="8325000" y="1210680"/>
              <a:ext cx="718920" cy="1835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FC47F1C-635D-4C4D-8464-F56B5015878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15640" y="1201320"/>
                <a:ext cx="737640" cy="185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1556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A7769-4C67-4A9E-924B-AE9027C04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for 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6E641-3747-4BB3-9489-50E821D65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assumptions are we making about our parameters?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520391F-69CD-4F8F-B3EB-06F522634794}"/>
                  </a:ext>
                </a:extLst>
              </p14:cNvPr>
              <p14:cNvContentPartPr/>
              <p14:nvPr/>
            </p14:nvContentPartPr>
            <p14:xfrm>
              <a:off x="622800" y="146160"/>
              <a:ext cx="11420640" cy="6290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520391F-69CD-4F8F-B3EB-06F52263479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3440" y="136800"/>
                <a:ext cx="11439360" cy="630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4805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up Learning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Learning theory slides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591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1824300"/>
            <a:ext cx="5177551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MLE &amp; MAP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 MLE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Trick coin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400" dirty="0">
                  <a:solidFill>
                    <a:schemeClr val="tx1"/>
                  </a:solidFill>
                </a:endParaRPr>
              </a:p>
              <a:p>
                <a:endParaRPr lang="en-US" sz="400" dirty="0">
                  <a:solidFill>
                    <a:schemeClr val="tx1"/>
                  </a:solidFill>
                </a:endParaRPr>
              </a:p>
              <a:p>
                <a:endParaRPr lang="en-US" sz="4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𝑀𝐿𝐸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argmax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li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lim>
                      </m:limLow>
                      <m:nary>
                        <m:naryPr>
                          <m:chr m:val="∏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78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9A19B3C-8814-48A5-A855-9252096B10D8}"/>
                  </a:ext>
                </a:extLst>
              </p14:cNvPr>
              <p14:cNvContentPartPr/>
              <p14:nvPr/>
            </p14:nvContentPartPr>
            <p14:xfrm>
              <a:off x="2111693" y="148855"/>
              <a:ext cx="8063003" cy="519115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9A19B3C-8814-48A5-A855-9252096B10D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02333" y="139495"/>
                <a:ext cx="8081723" cy="52098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07E4905-7AED-4925-85A4-2F68919CEDB7}"/>
                  </a:ext>
                </a:extLst>
              </p14:cNvPr>
              <p14:cNvContentPartPr/>
              <p14:nvPr/>
            </p14:nvContentPartPr>
            <p14:xfrm>
              <a:off x="5048280" y="4638240"/>
              <a:ext cx="6811920" cy="2148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07E4905-7AED-4925-85A4-2F68919CEDB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38920" y="4628880"/>
                <a:ext cx="6830640" cy="216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8748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Piazza Poll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We model the outcome of a single mysterious weighted-coin flip as a Bernoulli random variable: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𝐵𝑒𝑟𝑛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∣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       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  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𝐻𝑒𝑎𝑑𝑠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=0  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𝑇𝑎𝑖𝑙𝑠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Given the ordered sequence of coin flip outcomes: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1, 0, 1, 1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What is the estimate of parameter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acc>
                  </m:oMath>
                </a14:m>
                <a:r>
                  <a:rPr lang="en-US" dirty="0"/>
                  <a:t>?</a:t>
                </a:r>
              </a:p>
              <a:p>
                <a:pPr marL="514350" indent="-514350">
                  <a:buAutoNum type="alphaUcPeriod"/>
                </a:pPr>
                <a:r>
                  <a:rPr lang="en-US" dirty="0">
                    <a:solidFill>
                      <a:schemeClr val="tx1"/>
                    </a:solidFill>
                  </a:rPr>
                  <a:t>0.0    B. 1/8    C. 1/4     D. 1/2     E. 3/4    F. 3/8    G. 1.0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Why? 		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C93E3CF-F29A-4FBF-A291-CF7655072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150" y="3355752"/>
            <a:ext cx="3117850" cy="33038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B1E5A9-B51A-4F4F-9F2F-A3FC63C608DF}"/>
                  </a:ext>
                </a:extLst>
              </p:cNvPr>
              <p:cNvSpPr txBox="1"/>
              <p:nvPr/>
            </p:nvSpPr>
            <p:spPr>
              <a:xfrm>
                <a:off x="7734300" y="118192"/>
                <a:ext cx="4337050" cy="7187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acc>
                      </m:e>
                      <m:sub>
                        <m:r>
                          <a:rPr lang="en-US" sz="2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𝑀𝐿𝐸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argmax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li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lim>
                    </m:limLow>
                    <m:nary>
                      <m:naryPr>
                        <m:chr m:val="∏"/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sepChr m:val="∣"/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</m:nary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B1E5A9-B51A-4F4F-9F2F-A3FC63C608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4300" y="118192"/>
                <a:ext cx="4337050" cy="7187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B0EC5D2-E1B8-468D-B90A-3093F21008D8}"/>
                  </a:ext>
                </a:extLst>
              </p14:cNvPr>
              <p14:cNvContentPartPr/>
              <p14:nvPr/>
            </p14:nvContentPartPr>
            <p14:xfrm>
              <a:off x="2517480" y="491040"/>
              <a:ext cx="7329600" cy="6000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B0EC5D2-E1B8-468D-B90A-3093F21008D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08120" y="481680"/>
                <a:ext cx="7348320" cy="601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8110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MLE as Data Increases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Given the ordered sequence of coin flip outcomes: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1, 0, 1, 1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∣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∏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nary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</m:sSub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What happens as we flip more coins?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C93E3CF-F29A-4FBF-A291-CF7655072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703" y="3492500"/>
            <a:ext cx="3117850" cy="33038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E57D3E6-712B-49C0-891E-7D3CFA5B21BC}"/>
                  </a:ext>
                </a:extLst>
              </p14:cNvPr>
              <p14:cNvContentPartPr/>
              <p14:nvPr/>
            </p14:nvContentPartPr>
            <p14:xfrm>
              <a:off x="390960" y="2886120"/>
              <a:ext cx="11296440" cy="3427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E57D3E6-712B-49C0-891E-7D3CFA5B21B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1600" y="2876760"/>
                <a:ext cx="11315160" cy="344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0666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MLE for Gaussian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</p:spPr>
            <p:txBody>
              <a:bodyPr/>
              <a:lstStyle/>
              <a:p>
                <a:r>
                  <a:rPr lang="en-US" dirty="0"/>
                  <a:t>Gaussian distribution: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endParaRPr lang="en-US" dirty="0"/>
              </a:p>
              <a:p>
                <a:endParaRPr lang="en-US" sz="1200" dirty="0"/>
              </a:p>
              <a:p>
                <a:r>
                  <a:rPr lang="en-US" dirty="0"/>
                  <a:t>What is the log likelihood for three </a:t>
                </a:r>
                <a:r>
                  <a:rPr lang="en-US" dirty="0" err="1"/>
                  <a:t>i.i.d</a:t>
                </a:r>
                <a:r>
                  <a:rPr lang="en-US" dirty="0"/>
                  <a:t>. samples, given parameters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?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={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=65,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95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85}</m:t>
                    </m:r>
                  </m:oMath>
                </a14:m>
                <a:endParaRPr lang="en-US" sz="1000" b="0" dirty="0">
                  <a:solidFill>
                    <a:schemeClr val="tx1"/>
                  </a:solidFill>
                </a:endParaRP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sz="2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b="0" dirty="0">
                    <a:solidFill>
                      <a:schemeClr val="tx1"/>
                    </a:solidFill>
                  </a:rPr>
                  <a:t> 		</a:t>
                </a:r>
              </a:p>
              <a:p>
                <a:endParaRPr lang="en-US" sz="3200" dirty="0">
                  <a:solidFill>
                    <a:schemeClr val="tx1"/>
                  </a:solidFill>
                </a:endParaRPr>
              </a:p>
              <a:p>
                <a:r>
                  <a:rPr lang="en-US" sz="2400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b="0" dirty="0">
                    <a:solidFill>
                      <a:schemeClr val="tx1"/>
                    </a:solidFill>
                  </a:rPr>
                  <a:t>		</a:t>
                </a:r>
              </a:p>
              <a:p>
                <a:endParaRPr lang="en-US" sz="2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  <a:blipFill>
                <a:blip r:embed="rId2"/>
                <a:stretch>
                  <a:fillRect l="-1121" t="-5090" b="-158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9CCD3D0-D968-48C9-9C5D-CFD34E6BCDDB}"/>
                  </a:ext>
                </a:extLst>
              </p:cNvPr>
              <p:cNvSpPr txBox="1"/>
              <p:nvPr/>
            </p:nvSpPr>
            <p:spPr>
              <a:xfrm>
                <a:off x="1952686" y="4518906"/>
                <a:ext cx="3427525" cy="1138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9CCD3D0-D968-48C9-9C5D-CFD34E6BC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86" y="4518906"/>
                <a:ext cx="3427525" cy="11387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CC386D-6E57-432C-85EC-BB2350357A35}"/>
                  </a:ext>
                </a:extLst>
              </p:cNvPr>
              <p:cNvSpPr txBox="1"/>
              <p:nvPr/>
            </p:nvSpPr>
            <p:spPr>
              <a:xfrm>
                <a:off x="1952685" y="5657616"/>
                <a:ext cx="4324229" cy="1138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  <m:rad>
                            <m:radPr>
                              <m:degHide m:val="o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CC386D-6E57-432C-85EC-BB2350357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85" y="5657616"/>
                <a:ext cx="4324229" cy="11387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1A7772-9BB6-4E38-A8C0-6FDD90920213}"/>
                  </a:ext>
                </a:extLst>
              </p:cNvPr>
              <p:cNvSpPr txBox="1"/>
              <p:nvPr/>
            </p:nvSpPr>
            <p:spPr>
              <a:xfrm>
                <a:off x="7226711" y="4518906"/>
                <a:ext cx="4406817" cy="1130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𝑀𝐿𝐸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argmax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lim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lim>
                      </m:limLow>
                      <m:nary>
                        <m:naryPr>
                          <m:chr m:val="∏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1A7772-9BB6-4E38-A8C0-6FDD90920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6711" y="4518906"/>
                <a:ext cx="4406817" cy="11308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F00A53-1661-4869-8643-401775EC752B}"/>
                  </a:ext>
                </a:extLst>
              </p:cNvPr>
              <p:cNvSpPr txBox="1"/>
              <p:nvPr/>
            </p:nvSpPr>
            <p:spPr>
              <a:xfrm>
                <a:off x="7226711" y="5649728"/>
                <a:ext cx="4838944" cy="1130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𝑀𝐿𝐸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argmax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lim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lim>
                      </m:limLow>
                      <m:nary>
                        <m:naryPr>
                          <m:chr m:val="∑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F00A53-1661-4869-8643-401775EC7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6711" y="5649728"/>
                <a:ext cx="4838944" cy="113082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BD67FF9-2ED4-4CDB-8E71-A2D506E38E65}"/>
                  </a:ext>
                </a:extLst>
              </p14:cNvPr>
              <p14:cNvContentPartPr/>
              <p14:nvPr/>
            </p14:nvContentPartPr>
            <p14:xfrm>
              <a:off x="223920" y="2926080"/>
              <a:ext cx="11643120" cy="2958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BD67FF9-2ED4-4CDB-8E71-A2D506E38E6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4560" y="2916720"/>
                <a:ext cx="11661840" cy="297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2566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for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225052-F95A-494F-9031-A147801896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MLE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Formulate the likelihood,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</a:rPr>
                  <a:t>Set objective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equal to negative log of likelihood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J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sepChr m:val="∣"/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𝒟</m:t>
                            </m:r>
                          </m:e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dirty="0">
                    <a:solidFill>
                      <a:schemeClr val="tx1"/>
                    </a:solidFill>
                  </a:rPr>
                  <a:t>Compute derivative of objective,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𝜕𝜃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dirty="0">
                    <a:solidFill>
                      <a:schemeClr val="tx1"/>
                    </a:solidFill>
                  </a:rPr>
                  <a:t>Find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either</a:t>
                </a: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/>
                  <a:t>Set derivate equal to zero and solve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974725" lvl="2" indent="-514350">
                  <a:buFont typeface="+mj-lt"/>
                  <a:buAutoNum type="alphaLcPeriod"/>
                </a:pPr>
                <a:r>
                  <a:rPr lang="en-US" sz="2800" dirty="0"/>
                  <a:t>Use (stochastic) gradient descent to step towards better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225052-F95A-494F-9031-A147801896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02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83814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21428</TotalTime>
  <Words>1130</Words>
  <Application>Microsoft Office PowerPoint</Application>
  <PresentationFormat>Widescreen</PresentationFormat>
  <Paragraphs>185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Calibri Light</vt:lpstr>
      <vt:lpstr>Candara</vt:lpstr>
      <vt:lpstr>Wingdings</vt:lpstr>
      <vt:lpstr>Arial</vt:lpstr>
      <vt:lpstr>Calibri</vt:lpstr>
      <vt:lpstr>Cambria Math</vt:lpstr>
      <vt:lpstr>Office Theme</vt:lpstr>
      <vt:lpstr>1_Office Theme</vt:lpstr>
      <vt:lpstr>Announcements</vt:lpstr>
      <vt:lpstr>Plan</vt:lpstr>
      <vt:lpstr>Wrap up Learning Theory</vt:lpstr>
      <vt:lpstr>  Introduction to Machine Learning  MLE &amp; MAP</vt:lpstr>
      <vt:lpstr>Reminder MLE</vt:lpstr>
      <vt:lpstr>Previous Piazza Poll</vt:lpstr>
      <vt:lpstr>MLE as Data Increases</vt:lpstr>
      <vt:lpstr>MLE for Gaussian</vt:lpstr>
      <vt:lpstr>Recipe for Estimation</vt:lpstr>
      <vt:lpstr>M(C)LE for Logistic Regression</vt:lpstr>
      <vt:lpstr>M(C)LE for Logistic Regression</vt:lpstr>
      <vt:lpstr>M(C)LE for Linear Regression</vt:lpstr>
      <vt:lpstr>From MLE to MAP</vt:lpstr>
      <vt:lpstr>Product Rule</vt:lpstr>
      <vt:lpstr>Coin Flipping Example</vt:lpstr>
      <vt:lpstr>Likelihood, Prior, and Posterior</vt:lpstr>
      <vt:lpstr>MLE and MAP</vt:lpstr>
      <vt:lpstr>Coin Flipping Example</vt:lpstr>
      <vt:lpstr>Piazza Poll 1:</vt:lpstr>
      <vt:lpstr>Piazza Poll 1:</vt:lpstr>
      <vt:lpstr>MAP as Data Increases</vt:lpstr>
      <vt:lpstr>Recipe for Estimation</vt:lpstr>
      <vt:lpstr>Recipe for Estimation</vt:lpstr>
      <vt:lpstr>M(C)LE for Linear Regression</vt:lpstr>
      <vt:lpstr>MAP for Linear Regression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916</cp:revision>
  <cp:lastPrinted>2020-03-04T16:45:08Z</cp:lastPrinted>
  <dcterms:created xsi:type="dcterms:W3CDTF">2018-10-11T11:39:27Z</dcterms:created>
  <dcterms:modified xsi:type="dcterms:W3CDTF">2020-10-28T21:38:58Z</dcterms:modified>
</cp:coreProperties>
</file>