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201" r:id="rId2"/>
    <p:sldId id="2202" r:id="rId3"/>
    <p:sldId id="257" r:id="rId4"/>
    <p:sldId id="1278" r:id="rId5"/>
    <p:sldId id="1279" r:id="rId6"/>
    <p:sldId id="1280" r:id="rId7"/>
    <p:sldId id="2195" r:id="rId8"/>
    <p:sldId id="1281" r:id="rId9"/>
    <p:sldId id="2196" r:id="rId10"/>
    <p:sldId id="2197" r:id="rId11"/>
    <p:sldId id="2198" r:id="rId12"/>
    <p:sldId id="2199" r:id="rId13"/>
    <p:sldId id="2200" r:id="rId14"/>
    <p:sldId id="2209" r:id="rId15"/>
    <p:sldId id="2204" r:id="rId16"/>
    <p:sldId id="2212" r:id="rId17"/>
    <p:sldId id="2211" r:id="rId18"/>
    <p:sldId id="2205" r:id="rId19"/>
    <p:sldId id="1267" r:id="rId20"/>
    <p:sldId id="2206" r:id="rId21"/>
    <p:sldId id="2214" r:id="rId22"/>
    <p:sldId id="1257" r:id="rId23"/>
    <p:sldId id="2213" r:id="rId24"/>
    <p:sldId id="2207" r:id="rId25"/>
    <p:sldId id="1276" r:id="rId26"/>
    <p:sldId id="1277" r:id="rId27"/>
    <p:sldId id="1282" r:id="rId28"/>
    <p:sldId id="1283" r:id="rId29"/>
    <p:sldId id="1285" r:id="rId30"/>
    <p:sldId id="1270" r:id="rId31"/>
  </p:sldIdLst>
  <p:sldSz cx="12192000" cy="6858000"/>
  <p:notesSz cx="9296400" cy="70104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 Math" panose="02040503050406030204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14" autoAdjust="0"/>
    <p:restoredTop sz="89829" autoAdjust="0"/>
  </p:normalViewPr>
  <p:slideViewPr>
    <p:cSldViewPr snapToGrid="0">
      <p:cViewPr>
        <p:scale>
          <a:sx n="75" d="100"/>
          <a:sy n="75" d="100"/>
        </p:scale>
        <p:origin x="48" y="1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0:18:46.1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31112 908 2751 0,'0'0'128'0,"0"0"16"0,0 0-144 0,-5-3 0 0,-1-3 0 0,1 3 0 16,5 3 2592-16,-6-1 480 0,-2 0 112 0,8 1 16 15,-9 0-1696-15,2 0-336 0,2-4-64 0,5 4-16 16,-6-3 208-16,-2 2 48 0,1 1 0 0,3-3 0 16,0-3-160-16,4 6-32 0,0 0 0 0,0 0 0 15,-2-3 48-15,2 3 0 0,0 0 0 0,0 0 0 16,-3 12-144-16,2 2-32 0,-2 4 0 0,2 6 0 15,0 6-480-15,1 4-96 0,4 9-32 0,-8 9 0 16,-8 3-32-16,-5-3 0 0,-5-4 0 0,5 3 0 16,3 2 144-16,-3 1 32 0,0 2 0 0,1 0 0 15,0 0-176-15,5 0-48 0,0-4 0 0,3-5 0 0,1-5-336 0,0-6 144 16,0-3-144-16,4-4 0 0,-1-2 0 0,0-2 0 16,1-4 0-16,3-3 0 15,0 0-768-15,1-2-64 0,1-3-16 0,-1-3 0 16,-1-10-2448-16,0 0-480 0</inkml:trace>
  <inkml:trace contextRef="#ctx0" brushRef="#br0" timeOffset="533.27">31626 1019 10127 0,'-12'-4'448'0,"7"1"96"0,1 1-544 0,4 2 0 15,-7-2 0-15,2 2 0 0,1 0 3712 0,-1 0 640 16,1 0 128-16,4 0 32 0,-5 7-2528 0,2 3-512 16,-1 2-112-16,3 0-16 0,-2 3-176 0,3 4-32 15,0-1-16-15,3 7 0 0,0 2-352 0,-2 3-64 16,0 4 0-16,0 2-16 0,1 2-176 0,-5 4-16 16,-1 1-16-16,2 3 0 0,-2-1-240 0,-2 4-48 0,-1-5-16 15,-1 1 0-15,1 1-176 0,-1-3 0 0,1-1 144 16,-1-3-144-16,0-4 0 0,2-1 0 15,0 0 0-15,2 1 0 16,2-4-768-16,0-1-64 0,2-2 0 0,2-1-10544 0,-1-2-2096 0</inkml:trace>
  <inkml:trace contextRef="#ctx0" brushRef="#br0" timeOffset="1818.26">30160 2488 3679 0,'0'0'160'0,"0"0"32"0,0 0-192 0,0 0 0 0,0 0 0 0,0 0 0 0,0 0 3520 0,0 0 672 16,0 0 128-16,0 0 32 0,0 0-2560 0,0 0-512 15,0 0-112-15,0 0-16 0,0 0-384 0,0 0-96 16,0 0-16-16,-8 9 0 0,3 3-32 0,0 0-16 16,0-1 0-16,1 4 0 0,3 0-96 0,3 2 0 15,5 2-16-15,-2 1 0 0,-1 3-48 0,0 1-16 16,5 1 0-16,3 3 0 0,1 0-128 0,0 2-32 16,0 0 0-16,0 1 0 0,1-1-16 0,3 2-16 15,1-1 0-15,-1 0 0 0,3-3 16 0,1 3 0 16,1-4 0-16,4 1 0 0,3-2-80 0,0-1-16 15,1-5 0-15,2 1 0 0,0-1-160 0,2-2 0 0,0-1 144 0,1-3-144 16,-1 2 0-16,-1-4 0 0,-2 1 0 0,0-1 0 16,1-3 0-16,0-1 0 0,0-3 0 0,3-1 0 15,3 0 0-15,1-4 128 0,1-4-128 0,2 0 0 16,1-3 144-16,-1-2-144 0,-2-3 192 0,-2-2-192 16,0-3 256-16,-1-6-48 0,3-2-16 0,-1-3 0 15,-3 0 64-15,5-4 0 0,0-1 0 0,1 0 0 16,-2-2-64-16,1 1 0 0,-2 0 0 0,-4-4 0 15,-4 0-192-15,-2 1 144 0,-3 1-144 0,-4 0 128 16,-3-1-128-16,-4 3 0 0,-2 3 0 0,-1 4 0 31,-2 1-528-31,1 5-96 0,-5 5-16 0,-4-1-15536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0:46:52.18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20682 6012 35183 0,'-15'-18'1552'0,"5"6"336"0,0-2-1504 0,3 1-384 16,5 2 0-16,3 1 0 0,4-1 576 0,4 1 64 15,5 0 0-15,1 0 0 0,1 5-496 0,3-1-144 16,4 2 0-16,1 1 0 0,4-1 0 0,7 2 0 16,5 0 0-16,6 0 0 0,5-1 0 0,1-2 160 15,4 1-160-15,7 0 192 0,6-1 0 0,5-2 16 16,4 1 0-16,2-1 0 0,-1-1-208 0,2 1 128 16,0 0-128-16,0-1 0 0,1-3 448 0,0 1-16 15,0 3 0-15,-1-1 0 0,-4 1 96 0,4-2 32 0,0 3 0 16,1 0 0-16,0 4-416 0,-4-2-144 15,-5 3 0-15,0 2 144 0,-1 0-144 0,1 3-224 0,-2 3 48 0,-1 2-18560 16</inkml:trace>
  <inkml:trace contextRef="#ctx0" brushRef="#br0" timeOffset="1451.6">20397 5815 20607 0,'0'0'912'0,"0"0"192"0,0 0-880 0,0 0-224 0,0 0 0 0,0 0 0 15,0 0 768-15,0 0 128 0,0 0 0 0,0 0 16 16,0 0-720-16,0 0-192 0,0 0 0 0,0 0 0 16,0 0 0-16,0 0 128 0,0 0-128 0,0 0 128 15,0 0 32-15,0 0 0 0,0 0 0 0,0 0 0 16,0 0 528-16,0 0 96 0,0 0 32 0,-9-1 0 15,-2 1-48-15,1-1-16 0,-2-2 0 0,-1 2 0 16,-1-1-48-16,-1 2 0 0,-2-2 0 0,-1 2 0 16,-3 0-32-16,-2 2-16 0,-2 0 0 0,-2-2 0 15,-5 0 16-15,-2 0 0 0,0 0 0 0,-2 0 0 16,-3 0-16-16,-3 0 0 0,-2-2 0 0,-3 2 0 16,-3-5-256-16,-2 4-48 0,0 1-16 0,-1 0 0 15,-3-3-16-15,-3 3-16 0,-4-1 0 0,-1 1 0 0,-2-1-48 16,-2 1 0-16,4 0 0 0,0-2 0 0,0-2-48 15,3 0-16-15,3 1 0 0,-1-1 0 0,-1-3 64 16,1-1 16-16,1 2 0 0,0 1 0 0,1-2-80 0,1 1-32 16,0-2 0-16,0 0 0 0,-2 0-160 0,2 2 0 15,0-1 0-15,1 1 0 0,1 0 0 0,0 2 0 16,1 2 0-16,1 2 0 0,-1 2 0 0,1 4 0 16,-2 0 0-16,0 5 0 15,1 3-1488-15,-3 4-176 0,-3 4-48 0,2 6-16720 0</inkml:trace>
  <inkml:trace contextRef="#ctx0" brushRef="#br0" timeOffset="15045.77">1767 8069 39103 0,'0'0'0'0,"10"17"0"0,-10-17 320 0,0 0 64 0,4 13 0 0,0 0 16 15,-2 0-400-15,-2 3 0 0,-2-3 0 0,-1 3 0 16,-1-1 128-16,0 1-128 0,-2-2 0 0,1-1 128 15,1-1-128-15,4-12 192 0,-3 12-192 0,3-12 192 16,0 0 144-16,0 0 48 0,12-1 0 0,0-5 0 16,1-2 144-16,2-2 48 0,4-4 0 0,1-1 0 15,4 1-272-15,1 1-48 0,-2 3-16 0,1 3 0 16,-2 1 48-16,-1 3 16 0,-1 6 0 0,0 3 0 16,1 1 32-16,-2 2 16 0,1 2 0 0,2 1 0 15,5-1-208-15,1-2-144 0,-2-1 192 0,3-5-192 16,6 0 128-16,1-7-128 0,3-1 0 0,3-2 0 0,6 0 0 15,2-3-272-15,2 0 16 0,-1-6 16 16,-2-1-144-16,-3 0-48 16,-3 1 0-16,-4 2 0 0,-2 3 304 0,-2 3 128 0,-1 0-128 0,0 6 128 0,-3 2 336 0,-4 3 160 15,-1 3 16-15,1 4 16 0,-3 3 208 0,1 1 32 16,0 2 16-16,2-2 0 0,-1-1-336 0,3 1-80 16,2-1-16-16,3-6 0 0,1 0-352 0,4-3 144 15,5-6-144-15,2-1 0 0,5-3-144 0,1-1-144 16,2-4-32-16,1-2 0 15,-1-3-336-15,-1 1-80 0,-4-2-16 0,-3 2 0 16,-8 5 256-16,-2 1 48 0,-2 1 16 0,-1 6 0 0,-2 4 640 0,-2 5 128 16,-2 3 32-16,-1 4 0 0,-1 5 528 0,-1 2 96 15,0-2 32-15,2 1 0 0,4 0-448 0,3 0-64 16,1-4-32-16,3-3 0 0,5-3-480 0,2-5 0 0,3-3 0 0,5-4 0 16,3-2-416-16,0-2 32 0,0-2 0 0,1-1 0 31,-1-1-176-31,-3-2-16 0,-1-1-16 0,-5 1 0 0,-1-1 336 0,-2 3 64 0,0 2 0 0,-3 4 16 15,-1 3 176-15,-1 1 224 0,-1 0-48 0,-2 1-16 16,0 3 336-16,2 1 64 0,-1 0 16 0,2-1 0 16,-2 0-272-16,2-3-48 0,0 1-16 0,5-2 0 15,3-2-240-15,2 1 176 0,1-2-176 0,1 1 160 16,0 1-160-16,-1-3-176 0,-1-2 48 0,-2 1 0 16,-6-1-64-16,1 0 0 0,-2 3 0 0,1-3 0 15,1 2 192-15,-2 2 0 0,0 0 0 0,-1 5 0 16,0 1 0-16,-2 3 0 0,-1-1 0 0,2 2 0 15,1 1 272-15,-1 0-16 0,1 2 0 0,3-5 0 16,2-2-256-16,4 1 160 0,2 0-160 0,2 1 128 16,2-1-128-16,3-3 0 0,2-3 0 0,-1-1 0 0,-1-8 0 0,-1 0-272 15,-3-3 32-15,0 3 16 0,-1 0-32 0,-3 3-16 16,-3-3 0-16,-2 3 0 0,-3-1 272 0,-1 0 0 16,-2 0-128-16,-1 3 128 0,2 2 208 0,0 3 112 15,0 0 0-15,1 3 16 0,0 0 176 0,3 0 48 16,2 4 0-16,4-1 0 0,2 1-320 0,-1-3-64 15,1 0-16-15,1 1 0 0,-2-4-160 0,1-1 0 16,1-1 0-16,-1-2 0 0,4 0-272 0,-1-3 16 16,-1-2 0-16,1 1 0 0,0-2-48 0,-1-3 0 15,-1-1 0-15,-1 1 0 0,-5-1 176 0,1 3 128 16,2 0-192-16,0 1 192 0,1 1 0 0,0 2 304 16,3-1-48-16,-1 4 0 0,-1 0 64 0,-1 0 16 0,1 2 0 15,1 0 0-15,-1 2-160 0,4 2-48 0,-1-1 0 0,1 1 0 16,-1 1-128-16,1 1 0 0,-2-2 0 0,0 0 0 15,1-3 0-15,1 0 0 0,-2 0 0 0,3 0 0 16,-2 0 0-16,1 0 0 0,0 0 128 0,-1-5-128 16,-4-1 0-16,1-1 0 0,-1-2 0 0,-1-3 0 15,-3-3-256-15,0-2-96 0,0-3-16 0,-4 2 0 32,0-3-3200-32,-7-1-640 0</inkml:trace>
  <inkml:trace contextRef="#ctx0" brushRef="#br0" timeOffset="16494.66">2220 7355 30351 0,'0'0'1344'0,"-8"-1"272"0,8 1-1296 0,-7-2-320 15,7 2 0-15,-8 0 0 0,8 0 624 0,0 0 48 16,0 0 16-16,0 0 0 0,-3-5-304 0,4-1-48 15,-1 6-16-15,7-6 0 0,-3-3-144 0,2 1-48 16,2-2 0-16,3 1 0 0,-1-4-128 0,2 1 0 16,0-2 144-16,1-2-144 0,1-2 128 0,0-2-128 15,1-2 160-15,-2 3-160 0,2-1 384 0,1-1-32 16,-2-4 0-16,1 1 0 0,-2-3 96 0,-2 3 0 16,1-6 16-16,0-2 0 0,-3-1-144 0,0-1-48 15,0 0 0-15,0 2 0 0,0 2-144 0,-1 4-128 0,-1 6 192 16,-1 4-192-16,0 4 240 0,-1 3-64 0,-5 9-16 0,8-6 0 15,-2-2 64-15,-6 8 16 0,0 0 0 0,12 4 0 16,-12-4-240-16,13 7 0 0,-1 3 0 0,-3 0 0 16,1 2 0-16,1 1 0 0,-1 1 0 0,0-1 0 15,1 5 0-15,-1 2 0 0,2-1 0 0,0 4 0 16,-2-4 0-16,1 2 0 0,-1-3 0 0,-1-1 0 16,-1-2 192-16,0-1-48 0,-2 0-16 0,1-2 0 15,-2-3 48-15,0-1 0 0,1-2 0 0,-6-6 0 16,0 0 32-16,10 6 16 0,2-5 0 0,-3-1 0 15,-9 0-80-15,13-5-16 0,-3-2 0 0,2-2 0 16,1-1-128-16,0-1 160 0,-2 0-160 0,-2-2 160 16,0-2-160-16,0-2 128 0,-1-2-128 0,-3 0 128 15,1 1 0-15,1 0 0 0,0-2 0 0,-1 2 0 0,1-4-128 0,0 2 0 16,0 2 0-16,1 1 0 0,0-1 0 0,-1 0 0 16,1 1 0-16,1 2 0 0,2 2-128 0,-2 2 128 15,0 0 0-15,1 3 0 0,2 2 0 0,-1 2 0 16,-1 1 0-16,0 3 0 0,-10 0-176 0,13 7 176 15,1 1-128-15,-1 2 128 0,-2 3 0 0,0 4-160 16,-2-3 160-16,0 5 0 0,-1 3 0 0,-2 0 0 16,1 4 0-16,-2 1 0 0,-1 3 0 0,0 2 0 15,0-2 0-15,-2-2 0 0,0 1 208 0,0-2-48 16,2 0-16-16,0-1 0 0,0 0-144 0,1-4 128 16,-1-1-128-16,0 0 128 0,0-6-128 0,0 0 0 15,-2 0 0-15,2-2 0 0,2-1 0 0,0 0-320 16,-1-2 48-16,3-1 16 15,3-2-768-15,0-2-128 0,0-5-48 0,-1 0 0 16,1-4-1584-16,3 1-320 0,0-2-64 0,2 0-6496 0,1-3-1312 0</inkml:trace>
  <inkml:trace contextRef="#ctx0" brushRef="#br0" timeOffset="17228.54">3849 7086 2751 0,'0'0'256'0,"0"0"-256"15,0 0 0-15,0 0 0 0,0 0 2928 0,0 0 528 16,-4 11 128-16,4-11 0 0,-3 6-2752 0,3-6-576 16,0 0-96-16,0 0-32 0,0 0-128 0,0 0 0 15,0 0 0-15,0 0 0 0,-8 0 0 0,8 0 0 16,0 0-144-16,0 0 144 0,-8-5 192 0,8 5 80 0,-2-8 32 0,0-2 0 15,0 1 656-15,-1 1 144 0,2-1 32 0,0-2 0 16,1 2 144-16,-2 1 16 0,0 0 16 0,-1 2 0 16,1-1-272-16,-2 1-48 0,-4-2-16 0,3 3 0 15,-1 0-208-15,6 5-32 0,-7-4-16 0,0 1 0 16,7 3-416-16,-9 0-96 0,0 3-16 0,0 1 0 16,-3 0-192-16,2 3 0 0,-1 1 0 0,-2 3 0 15,-3-1 0-15,1 3 0 0,-1 0 0 0,0 0-160 16,0-2 160-16,0 2-128 0,0-3 128 0,3 1-128 15,-1-4 128-15,2 4 0 0,2-1 128 0,1 2-128 16,-1 1 432-16,4 1 16 0,1 1 0 0,1 0 0 16,0 4-240-16,3-2-32 0,-1-2-16 0,5 0 0 15,1-2-160-15,-4-13 0 0,10 11 0 0,1-2 0 16,0-2 0-16,2-2 0 0,0-1 0 0,3-3 0 16,1-2-144-16,1-3-64 0,2-1-16 0,-1-2 0 0,1 0 32 15,-2-4 0-15,-1-1 0 0,3 2 0 0,1-2 192 0,-3-3 0 16,-3 0 0-16,2-2 0 0,-1 3 0 0,-3 0 0 15,-1 1 0-15,-2-2 0 0,1 0 0 0,-2-1 0 16,-1 0 0-16,-2 3 0 0,-2 0 128 0,-1 2-128 16,-1-3 144-16,-2 3-144 0,-2-2 128 0,-1 1-128 15,-2 0 0-15,-2 2 144 0,-2 1 16 0,1 0 0 16,1 1 0-16,-3 1 0 0,0-1-16 0,1 4 0 16,0 1 0-16,0 1 0 0,0 1-144 0,-1 1 0 15,1 0 0-15,1 0 128 0,8 0-368 0,-10 5-80 0,-2-4 0 16,6 5-16-1,6-6-2128-15,-7 9-416 0</inkml:trace>
  <inkml:trace contextRef="#ctx0" brushRef="#br0" timeOffset="17895.84">4345 7112 16751 0,'0'0'736'0,"0"0"160"0,3-7-704 0,-2-1-192 16,-1 1 0-16,0-3 0 0,0 1 1504 0,0 0 272 15,-1 1 48-15,1-1 16 0,0 1-576 0,0 8-112 16,-4-7-32-16,0 1 0 0,-1-1-288 0,0 1-64 16,-3 0-16-16,0 3 0 0,0 0-304 0,0 0-48 15,1 3-16-15,-5 2 0 0,0 0-384 0,-1 2 128 0,-1-1-128 16,-2 3 0-16,-1 2 400 0,-1 0 0 15,0-2 0-15,1 6 0 0,1-1 32 0,2 0 0 16,-1 0 0-16,2 3 0 0,2 0-176 0,1 1-48 16,1-1 0-16,1 2 0 0,2 1-208 0,-1-4 0 0,2 1 0 15,0 2 0-15,0-1 0 0,0 4 0 0,-1-1 0 0,2-1 0 16,1-4 0-16,0 3 0 0,-1 2 0 0,3-4 0 16,1-2 0-16,1 1 0 0,-1-13 0 0,7 13 0 15,-1-3 192-15,3-2-48 0,-9-8-16 0,16 4 0 16,-1-5 112-16,2-2 16 0,2-1 0 0,-1-4 0 15,1 1-96-15,1-4-16 0,-2-3 0 0,3 1 0 16,0 0-144-16,-1-3 128 0,-3 2-128 0,-1-3 128 16,0 0-128-16,-3-1 160 0,-1-1-160 0,-2 0 160 15,-1-1-16-15,-1 1 0 0,-1-6 0 0,-2 3 0 16,-2 2-144-16,1-3 192 0,-1-3-192 0,0-4 192 16,-4-3-192-16,1 2 0 0,1 0 0 0,-1-1 0 15,-1 1 0-15,-1 4 0 0,0 3 0 0,-1 1 0 0,1 3 0 0,-1 3 0 16,-2 4 0-16,2 3 0 0,3 10-272 0,-6-8 64 15,-3 1 16-15,9 7 0 16,0 0-1408-16,0 0-288 0,0 0-48 0,0 0-16 16,-10 8-1120-16,5 0-208 0</inkml:trace>
  <inkml:trace contextRef="#ctx0" brushRef="#br0" timeOffset="18514.02">4481 7227 34559 0,'0'0'1536'0,"0"0"304"0,-3-6-1472 0,3 6-368 16,0 0 0-16,9-6 0 0,3 4 208 0,1-1-16 15,2-1-16-15,0 4 0 0,2-2-176 0,1 0-176 16,1 1 48-16,0 0 0 0,-1-2-32 0,2 2 0 16,0-2 0-16,-1 2 0 0,-1-2 0 0,1-1 0 15,-4-1 0-15,0 1 0 0,-4-2 160 0,1-5 0 16,-3 0 0-16,-2 0 0 0,-3 1 0 0,0-1 0 15,-3-2 0-15,-1 0 0 0,-3-1 0 0,-1 1 144 16,-2 0-144-16,-2 1 0 0,-2 3 176 0,-4 0-176 16,0 4 160-16,-2 1-160 0,-2 1 144 0,0 3-144 0,-2 4 128 0,1 4-128 15,-1 2 0-15,2 5 0 0,0 0 0 0,0 3 0 16,-1 1 0-16,1 2 0 0,1 1-128 0,1 1 128 16,1 1 0-16,2 2 0 0,1-3-144 0,2 2 144 15,0-3 0-15,5 3 0 16,3 2 0-16,2-3 0 0,1-5 320 0,3 2-16 0,2-1-16 0,5-5 0 15,2 0-112-15,1-4-32 0,1-1 0 0,3-3 0 16,3-1-144-16,3-4 0 0,1-3-160 0,3-4 160 31,0-4-1920-31,4-3-304 0,-1-4-48 0</inkml:trace>
  <inkml:trace contextRef="#ctx0" brushRef="#br0" timeOffset="18829.29">4978 6534 32255 0,'-10'-8'2864'0,"3"2"-2288"16,0 3-576-16,7 3 0 0,0 0 2224 0,0 0 336 15,0 13 64-15,3 4 0 0,1-3-2176 0,0 5-448 16,-1 4 0-16,3 3-128 0,-1 8 128 0,0-1-160 15,-1 7 160-15,1-3-160 0,-1 8 160 0,-1 2 0 16,-1-2 0-16,-2 2-128 0,0 0 128 0,-1-4-208 16,0 0 80-16,-2-4 128 0,-1 2-192 0,2-2 192 15,-1-3-160-15,0-2 160 0,1-2-288 0,1-4 32 0,1-2 16 0,1-5 0 32,1 1-496-32,1-6-96 0,0-2-32 0,-1-1 0 15,-2-13-1504-15,5 6-288 0,-5-6-64 0,0 0-10704 0</inkml:trace>
  <inkml:trace contextRef="#ctx0" brushRef="#br0" timeOffset="19158.62">5392 7058 18431 0,'-12'2'1632'0,"5"1"-1312"15,-3 1-320-15,1 6 0 0,2 5 6080 0,1 3 1136 16,2 0 224-16,2 5 48 0,2 4-6064 0,2-1-1216 16,0-2-208-16,0 0 0 15,2-1-704-15,-1 1-48 0,-1-1 0 0,1-1 0 16,0-1-2224-16,-1-4-448 0,1-2-96 0</inkml:trace>
  <inkml:trace contextRef="#ctx0" brushRef="#br0" timeOffset="19331.36">5500 6806 25791 0,'0'0'1152'0,"-5"-7"224"0,-1 2-1104 0,6 5-272 0,0 0 0 0,0 0 0 15,0 0 1328-15,0 0 208 0,0 0 32 0,0 0-14624 16</inkml:trace>
  <inkml:trace contextRef="#ctx0" brushRef="#br0" timeOffset="19684.3">5609 7264 19343 0,'0'0'1728'0,"0"0"-1392"15,-8 0-336-15,8 0 0 0,0 0 4672 0,0 0 848 16,-8 6 176-16,8-6 48 0,0 0-4496 0,0 0-896 15,0 0-176-15,0 0-48 0,0 0-128 0,0 0 0 16,0 0 0-16,0 0 0 16,0 0-464-16,8-5 16 0,0-2 16 0,-1-2 0 15,1-1-176-15,0-2-32 0,0-2-16 0,0-3 0 0,2 0 368 0,-1-1 80 16,0-3 16-16,1 1 0 0,-3-1 192 0,1 2 0 16,0 1 0-16,0 1 0 0,0-2 416 0,-1 6-32 0,3 4 0 0,-1 1 0 15,1 1 112-15,2 4 16 0,0 0 0 0,-1 5 0 16,1 0-512-16,0 1 0 0,0 3 0 0,-3 2 0 15,1 3 0-15,-1-1 0 0,0 3-128 0,-1 3 128 16,-3-3 0-16,1 4 0 0,-1-4 0 0,-1 4 0 16,0 0 0-16,0 1 0 0,-1-1 0 0,3 1 0 15,-2 4 0-15,1-4-128 0,0 1 128 0,3-2 0 32,0-3-1296-32,-1 0-208 0,1-3-32 0,3-1-16 0,2-1-1840 0,-2-2-384 15</inkml:trace>
  <inkml:trace contextRef="#ctx0" brushRef="#br0" timeOffset="20247.41">6399 7127 2751 0,'15'-7'256'0,"-6"2"-256"15,-2-3 0-15,-1-1 0 0,0-1 5616 0,-1 0 1072 16,-1 4 224-16,-4 6 32 0,4-9-5296 0,-4 9-1072 16,0-7-192-16,0 7-64 0,-3-5-320 0,3 5 0 15,-6-3 0-15,-2 3 0 0,-3 0 0 0,2 6 144 16,0-2-144-16,0 1 0 0,-1 1 320 0,-2 2-32 15,0 1-16-15,0 2 0 0,-1-3 272 0,0 1 48 16,0 1 16-16,1 1 0 0,1 0-304 0,-1 1-64 16,0 0-16-16,1 2 0 0,-1 2-224 0,1-2 144 15,1 2-144-15,1-3 128 0,1 1-128 0,3-1 0 16,1-1 0-16,1-2 0 0,3-10 0 0,0 12 0 0,0-12 0 0,3 12-176 16,-3-12-144-16,10 6-48 0,2-2 0 0,2-1 0 31,2-6-240-31,0 1-48 0,-2-2-16 0,2-2 0 0,1 0 480 0,0-2 192 0,-2 0-128 0,2-2 128 15,1 1 0-15,-1 1 304 0,-2-1-48 0,-2-2-16 16,-2 0 112-16,0-2 32 0,-3 0 0 0,1-1 0 16,0 3 0-16,-1 0 16 0,-2 0 0 0,0-1 0 15,-3-1-80-15,1 0 0 0,0 1-16 0,-1 4 0 16,-3 8-304-16,0 0 160 0,0 0-160 0,0 0 128 16,0 0-128-16,0 0 0 0,0 0 0 0,0 0 0 15,0 0 0-15,-9 8 0 0,1 2 0 0,1 2 192 16,0-1 0-16,0 0 0 0,1-1 0 0,2 3 0 15,1 2-192-15,0 1 0 0,-1-1 0 0,3 0 0 16,1 2 0-16,1 1 0 0,1 0 128 0,0 3-128 16,4 4 0-16,0 2 0 0,-1 1 0 0,3 0 0 0,-1 2 0 0,1-2 0 15,-2-1 0-15,1 2 0 0,-4-1 0 0,4 2 0 16,-3-3 0-16,-2 0 0 0,1-2 0 0,-3-1 0 16,0 1 128-16,-1 0-128 0,-3-2 0 0,-1-3 0 15,-2 0 0-15,-1 0 0 0,-2 0 0 0,-1 0 0 16,0-2 144-16,-2 0-144 0,0 0 0 0,-3-1 128 15,-2-2-128-15,0-4 0 16,-2-2-1056-16,-1-2-288 0,-5-3-48 0,-1-5-16 0</inkml:trace>
  <inkml:trace contextRef="#ctx0" brushRef="#br0" timeOffset="20900.59">7773 7106 27183 0,'0'0'1200'0,"-5"-7"256"0,-2 5-1168 0,1-3-288 15,-2 1 0-15,1 1 0 0,-1 2 704 0,1-2 64 16,-1 3 32-16,-1 3 0 0,-1-1-672 0,0 5-128 16,-3 1 0-16,0-1 0 0,0 1 0 0,0 3 0 15,-1-2 0-15,-3 1 0 0,-3 1 0 0,2-2 0 16,0 1 0-16,-1-2 0 0,0-1 464 0,0 2-16 15,1-3 0-15,3 2 0 0,-1 1 16 0,3-1 0 16,1 0 0-16,2 2 0 0,1 1-208 0,2 2-64 16,1 0 0-16,2 0 0 0,0 1-192 0,1 4 144 15,2 2-144-15,1-2 128 0,2 0-128 0,4 1 160 16,0-2-160-16,2-2 160 0,0-2-160 0,2-4 0 16,2-1 0-16,0-1 0 0,1-6-128 0,2-1-64 15,4-1-16-15,-1-6 0 0,-1-1-112 0,1-1 0 0,0-4-16 16,-1-2 0-16,-1-2 192 0,0-2 144 0,-1 0-192 0,1 1 192 15,-2-1 0-15,1 1 224 0,-2 1-16 0,0 0 0 16,0-1 176-16,-2 1 16 0,0-1 16 0,-2 2 0 16,-1 3-192-16,-2 3-32 0,1 2-16 0,-7 8 0 15,5-9-176-15,-5 9 0 0,0 0 0 0,0 0 0 16,0 0 0-16,0 0 0 0,0 0 0 0,0 0 0 16,0 0 128-16,9 9 112 0,-9-9 16 0,7 14 0 15,-2 1-16-15,-3-1 0 0,0 0 0 0,-1 1 0 16,0-2-240-16,1 2 176 0,-1-2-176 0,2 0 160 15,-2 0-160-15,2 0-256 0,-1 0 64 0,2-1 16 16,1-3-784-16,2-1-144 0,-7-8-48 0,14 8 0 16,2-3-2528-16,2-1-512 0</inkml:trace>
  <inkml:trace contextRef="#ctx0" brushRef="#br0" timeOffset="21365.2">8354 6922 27647 0,'0'0'2448'0,"0"0"-1952"16,-10 0-496-16,1 0 0 0,9 0 2112 0,-11 4 320 0,2 1 64 0,0-1 0 15,0 1-1984-15,0 3-512 0,0 0 0 0,-2 0 0 16,1 0 0-16,1 2 0 0,-1 2 0 0,3-1 0 16,0-1 0-16,1 0 0 0,-1-2-144 0,2 0 144 15,1-1-176-15,4-7 176 0,0 0-192 0,0 0 192 16,0 0 0-16,0 0 0 0,0 0 0 0,0 0 0 16,0 0 0-16,0 0 0 0,0 0 0 0,0 0 0 15,0 0 128-15,0 0-128 0,4 8 0 0,1 0 0 16,0 1 0-16,-5-9 0 0,8 11 0 0,0-5 0 15,0 1 0-15,0-1-160 0,-8-6 160 0,13 8-192 16,-2 0-16-16,0 0-16 0,-2-2 0 0,-1 2 0 16,-8-8 224-16,8 8 0 0,-8-8 0 0,0 0 0 0,5 14 0 0,-3-1 0 15,-2 0 0-15,-2-1 0 0,-2 2 160 0,-1 1 80 16,-2-1 16-16,-1 0 0 0,-1 1-32 0,0 0 0 16,-1 1 0-16,-1-3 0 0,-1-1-64 0,2 0-16 15,0-1 0-15,-1 0 0 0,-1-2-144 0,3-3 0 16,0 2 144-16,0 1-144 15,-1-2-384-15,1-3-160 0,-1 0-32 0,1-2-10176 16,-1 1-2048-16</inkml:trace>
  <inkml:trace contextRef="#ctx0" brushRef="#br0" timeOffset="21848.59">8811 6886 26719 0,'0'0'2368'0,"-11"-4"-1888"0,-1 1-480 0,2 3 0 16,-1 3 2240-16,1 1 368 0,0-1 64 0,-1 3 16 15,-1 0-2160-15,1-1-528 0,-2 3 0 0,0 0 0 16,-2 1 0-16,1 2 0 0,0-1 0 0,-2 2 0 15,-1-1 0-15,0 0 0 0,0-3 0 0,0 2 0 16,0-1 0-16,3 2 0 0,1-5 0 0,1 1 0 16,-1-2 0-16,3 0 128 0,10-5-128 0,-6 7 0 15,6-7 192-15,-3 8-64 0,3-8 0 0,0 0-128 16,0 0 0-16,6 6 0 0,-6-6 0 0,12 4 0 0,0-1-224 0,1-1 48 16,0-1 16-16,1-2 0 0,2 0 160 0,1 0 0 15,-1-2 0-15,3 3 0 0,-1 1 0 0,0 1 0 16,1 1 0-16,-3 3 0 0,0 0 0 0,-2 1 0 15,-1-1 0-15,1 2 0 0,-3 0 0 0,0 0 0 16,-2 1 0-16,-1 0 0 0,-2 1 0 0,-1 2 0 16,-1 0 0-16,-2 0-128 0,-2-2 128 0,-2 2 0 15,-2-1 128-15,-1 3-128 0,-1-1 192 0,-2 0-16 16,-1-2-16-16,0 0 0 0,-2 2-32 0,-1 0-128 16,1 0 192-16,-1 1-64 0,-1 1-128 0,0 3 0 15,-3-3 0-15,3 2 0 16,0-1-448-16,1 0-80 0,1-5-16 0,0 0 0 15,2-5-1808-15,9-6-352 0,0 0-80 0</inkml:trace>
  <inkml:trace contextRef="#ctx0" brushRef="#br0" timeOffset="22281.56">9097 7081 28559 0,'0'0'1264'0,"0"0"272"0,-10-3-1232 0,-1 2-304 0,2 1 0 0,9 0 0 16,-7 7 2096-16,0 3 352 0,0 2 80 0,2 2 16 15,0-1-2080-15,0 4-464 0,1 3 0 0,0-2 0 16,0 4 0-16,3 0 0 0,1-1 0 0,0 0 0 0,0-3 0 0,2 1 0 16,2-1 0-16,0-4 0 0,0 2 0 0,1-3 0 15,1-1 0-15,0-1 0 0,2-3 0 0,-8-8 0 16,13 5 0-16,0-2 0 0,-1-4 0 0,-1-1 0 15,1-4 0-15,1-1 0 0,2-2 0 0,-1 0 0 16,0-3 0-16,-1 1 0 0,-1-2 0 0,0 1 0 16,-2-4 0-16,-1 3 0 0,-1 0 0 0,-1-1 0 15,-2-2 128-15,0-1-128 0,-1 0 0 0,1 0 0 16,0 3 144-16,1 1-144 0,-1 0 0 0,1 2 0 16,0 2 0-16,-6 9 0 0,6-9 0 0,-1 3 0 15,-2-1 0-15,-3 7 0 0,0 0 0 0,0 0 0 16,0 0 0-16,6 11-128 0,-6-11 128 0,4 15 0 0,-1 1 0 0,-2 2 128 15,-1 2 144-15,-1-2 48 0,0 3 0 0,-1-4 0 16,1 2-16-16,1-3 0 0,0 0 0 0,0-1 0 16,1 1-496-16,2-2-80 0,0-2-32 0,-3-12 0 31,3 10-2496-31,-3-10-496 0,8 6-96 0</inkml:trace>
  <inkml:trace contextRef="#ctx0" brushRef="#br0" timeOffset="22817.65">9687 7172 26719 0,'0'0'1184'0,"0"0"240"0,0 0-1136 0,-7 9-288 0,7-9 0 0,-3 15 0 16,2-1 3328-16,4-1 592 0,-3-13 128 0,5 15 32 0,-5-15-3216 0,5 13-640 15,-5-13-224-15,0 0 144 0,0 0-144 0,5 11 0 16,-1 0 0-16,-4-11 0 15,0 0-272-15,0 0-144 0,0 0-32 0,0 0 0 16,0 0-256-16,0 0-48 0,0-12-16 0,2 0 0 0,-1-6 464 0,0 2 96 16,3 1 16-16,0-5 0 0,0-3 192 0,1-1 128 15,0 1 0-15,3-1-128 0,0 0 304 0,1 4-48 16,-1 2-16-16,0 5 0 0,-3 1-80 0,0 4-16 16,0 2 0-16,-5 6 0 0,0 0 160 0,0 0 16 15,0 0 16-15,12 14 0 0,-3 0-208 0,-1 5-128 16,-3 0 160-16,1-1-160 0,-2 1 0 0,-1-2 0 15,1-3 0-15,-1 0 0 0,0-2 0 0,-1 0 0 16,-1-2 0-16,1-1 0 0,-2-9 0 0,0 0 0 0,0 0 0 0,0 0 0 16,0 0 128-16,0 0-128 0,0 0 0 0,0 0 0 15,10-10 0-15,1-3 128 0,-2 0-128 0,0 0 0 16,0-3 0-16,-1 2 0 0,0-3 128 0,1 0-128 16,0-1 0-16,1-1 0 0,2 1 128 0,0 1-128 15,0 4 0-15,1 0 0 0,0 4 0 0,-2 4 0 16,1 1 0-16,-2 1 0 0,-10 3 128 0,12 4-128 15,-1 1 144-15,-1 1-16 0,1 0 0 0,-1 3 0 16,0-1 160-16,1 1 32 0,-1-1 0 0,1 4 0 16,-1-3-64-16,1 0 0 0,-2-1 0 0,1 0 0 15,-1-2-256-15,2 1 0 0,-2-1 0 0,0 3 0 16,0 6-240-16,0 0-144 0,-1-3-48 0,0 1 0 16,1-4-2080-16,0 2-432 0,1-4-64 0</inkml:trace>
  <inkml:trace contextRef="#ctx0" brushRef="#br0" timeOffset="23384.94">10544 7054 19343 0,'0'0'848'0,"0"0"192"0,-5 11-832 0,1 4-208 15,0 2 0-15,2 1 0 0,1 4 5296 0,1 2 1008 16,1 3 208-16,0-1 32 0,0-2-5280 0,-1 2-1072 0,-1 2-192 0,0 0 0 16,1 0 0-16,0 2-160 0,-1 0 160 0,-1-4-128 15,2 0 128-15,0-1 0 0,-1 0-144 0,1-2 144 16,-1-2-176-16,1-1 48 0,0-2 0 0,1-2 0 16,-1-4 128-16,0-1 0 0,1 0 0 0,1-4 0 15,-2-7 0-15,0 0 0 0,0 0 0 0,0 0-128 16,0 0 128-16,0 0-128 0,0 0 128 0,-4-9-128 15,0-1 128-15,0-3 0 0,0-4 0 0,1-4-128 16,1-8-16-16,0-2 0 0,1-4 0 0,1-2 0 16,0 0-208-16,1-1-32 0,2 1-16 0,1 1 0 15,1 1 128-15,0-1 16 0,2 1 16 0,-1 0 0 16,2-2 240-16,-1 1 0 0,-1-1 0 0,2 6 0 16,1-1 0-16,0 4 0 0,0 2 0 0,1 1 0 0,-1 5 0 15,1 0 0-15,-1 3 0 0,2 4 0 0,0 1 0 0,0 3 0 16,-2-1 0-16,1 3 0 0,1 3 0 0,1 3 0 15,-1 1-160-15,1 4 160 0,0 1-144 0,-1 3 144 16,0 4-192-16,-1 2 192 0,-2 6-192 0,1 0 64 16,0 5 128-16,1 0-208 0,-4-2 208 0,-1 2 0 15,-1 0 0-15,-1 1-144 0,-3 0 144 0,0 0 0 16,1 0 0-16,-2-5 0 0,-3-1 240 0,-1-1-32 16,-2-1 0-16,-2 1 0 0,0-2 112 0,-2 0 0 15,1-2 16-15,0-3 0 0,-3 0-160 0,0 1-48 16,-1-4 0-16,1 1 0 0,-1 1-128 0,0-3 0 15,-2-1-192-15,0 0 192 0,1-3-320 0,-2-2 48 16,0 1 16-16,1-3 0 16,2-3-576-16,0 0-96 0,1-3-32 0,1 0-9968 0,1-1-2000 0</inkml:trace>
  <inkml:trace contextRef="#ctx0" brushRef="#br0" timeOffset="23799.83">11108 6548 20271 0,'0'0'1792'0,"0"0"-1424"15,-2-8-368-15,2 8 0 0,0 0 2288 0,0 0 384 16,0 0 80-16,0 0 0 0,0 0-2016 0,4 13-416 16,-4-13-64-16,5 16-32 0,-1 2 160 0,0 3 16 15,-1 4 16-15,1 1 0 0,-2 4 544 0,1 4 128 16,-3 2 0-16,0 3 16 0,-1 7-128 0,-1 1-16 15,-1 0-16-15,-1 1 0 0,0 3-560 0,0-2-96 16,-3-2-32-16,1-4 0 0,1-2-256 0,-2-2-176 0,1-5 32 0,0-2 0 31,1-2-752-31,0-2-160 0,-2-4-32 0,1-3 0 16,-1-5-2624-16,2-3-512 0,-4-4-128 0,9-9 0 0</inkml:trace>
  <inkml:trace contextRef="#ctx0" brushRef="#br0" timeOffset="23992.45">10874 6948 12895 0,'0'0'576'0,"-6"-6"112"0,-1-4-560 0,2 4-128 0,0-1 0 0,5 7 0 16,0-6 6448-16,2-1 1248 0,4 3 256 0,1 3 48 16,3-4-6304-16,1 4-1264 0,2-2-256 0,2 2-48 15,2-2-128-15,2 3 0 0,2 1 0 0,1 2 0 0,0 0-128 0,3-2 0 16,0 4 0-16,0-1 0 15,-1 1-736-15,3 1-144 0,0-1-16 0,-1 0-16 16,0 3-2592-16,-1-2-512 0,-3 2-96 0</inkml:trace>
  <inkml:trace contextRef="#ctx0" brushRef="#br0" timeOffset="24185.76">11546 7055 31615 0,'0'0'1408'0,"-3"10"272"0,3-10-1344 0,-4 20-336 16,2 1 0-16,-1 0 0 0,2 0 1744 0,-1 1 288 16,2 1 48-16,0 3 16 0,0-2-1136 0,2-1-208 0,0 1-48 0,0-2-16 15,-2-1-400-15,0-2-80 0,1 1-16 0,0-6 0 32,1 2-1328-32,-2-3-272 0,0-4-48 0,0-9-15888 0</inkml:trace>
  <inkml:trace contextRef="#ctx0" brushRef="#br0" timeOffset="24349.7">11633 6786 36863 0,'-12'-14'3264'0,"5"6"-2608"0,-4-1-528 0,2 3-128 15,2 0 2368-15,7 6 432 0,0 0 80 0,0 0 32 16,0 0-3728-16,0 0-736 0,0 0-160 0,6 11-11264 15,-1-2-2256-15</inkml:trace>
  <inkml:trace contextRef="#ctx0" brushRef="#br0" timeOffset="24769.19">12012 7163 23039 0,'0'0'2048'0,"0"0"-1648"15,0 0-400-15,0 0 0 0,0-12 2480 0,3 2 400 16,0 0 96-16,-2 2 16 0,-1 8-2384 0,0-8-480 16,-1 0-128-16,1 8 0 0,-4-4 0 0,4 4 0 0,-9-5 0 0,0 6 0 15,-2 3 176-15,1 4-32 0,-1 0 0 0,-1 0 0 16,-1 1 256-16,0 1 48 0,-1 3 16 0,1 0 0 16,-1 4-48-16,2 2-16 0,0-3 0 0,3 3 0 15,3-4-400-15,0 2 0 0,2 0 128 0,3-1-128 16,1 1 0-16,3 1 0 0,-1 0 0 0,4-1 0 15,0 2 0-15,3-1 0 0,2-3 0 0,0 0-176 32,2-2-224-32,2-3-48 0,-1-2-16 0,2-3 0 15,1-1-176-15,1-1-16 0,2-3-16 0,0 0 0 16,1-5 208-16,1-1 32 0,-1-1 16 0,0-1 0 0,0-1 1168 0,-3-2 224 0,-2-2 48 0,-2 1 16 16,1 1-1040-16,-2-2-192 0,-3-2-64 0,-1 2 0 15,-2-1 880-15,-2 0 160 0,-3-1 48 0,1-3 0 16,-2 1-352-16,-2 1-64 0,-2-2-16 0,0-1 0 15,-1-2-400-15,-2 2 128 0,0 3-128 0,-1 1 0 0,0 0 0 16,-3 2 0-16,1 2-192 0,0 5 192 0,0 2-384 0,0 2 32 16,-1 4 16-16,-1-1-10928 15,2-1-2192-15</inkml:trace>
  <inkml:trace contextRef="#ctx0" brushRef="#br0" timeOffset="25234.08">12483 7262 6447 0,'0'0'272'0,"0"0"80"0,-5-6-352 0,1 2 0 0,4 4 0 0,0 0 0 15,0 0 8416-15,0 0 1616 0,0 0 320 0,-1 14 64 16,-1-1-8496-16,4 0-1680 0,-2-13-240 0,4 17-256 31,-2-1-384-31,1-3-64 0,-2 0 0 0,2-1-16 16,-3-12-240-16,1 11-64 0,-1-11 0 0,0 0 0 0,0 0 576 0,0 0 96 0,0 0 32 0,0 0 0 16,0 0 848-16,10 0 176 0,0-2 48 0,-3-7 0 15,1-3 208-15,1-2 64 0,2-1 0 0,-1 1 0 16,2-2-448-16,1-1-64 0,0-1-32 0,0-1 0 15,-1-4-336-15,1 1-144 0,-1 0 128 0,-1 0-128 16,2 1 0-16,-1 3 0 0,-2 1 0 0,0 2-176 0,-3 2 0 0,0 3 0 16,-2 5 0-16,-5 5 0 0,0 0 176 0,0 0 0 15,0 0 128-15,11 5-128 0,-11-5 0 0,11 10 144 16,-2 3-144-16,1 3 0 0,-3 2 0 0,3 3 0 16,-1-3 0-16,0 1 0 0,0-2 0 0,-1 2 0 15,0-3 0-15,-1 2-144 16,0 0-608-16,-1-1-112 0,1-2-32 0,-2-2 0 15,0-2-2496-15,-1-1-496 0,-4-10-96 0</inkml:trace>
  <inkml:trace contextRef="#ctx0" brushRef="#br0" timeOffset="25727.31">13290 6844 20271 0,'0'0'1792'0,"0"0"-1424"0,0 0-368 0,0 0 0 15,0 0 5632-15,0 0 1072 0,0 0 208 0,0 0 32 32,0 0-5904-32,-9 10-1168 0,0 1-256 0,1-2-32 0,-1 3-128 0,0-1-32 0,-2 2 0 0,0 0 0 15,-4 2-64-15,0-2-32 0,-2 0 0 0,-2 1 0 16,1 0 384-16,3-1 80 0,0 0 16 0,2-1 0 15,1-3 448-15,3-1 80 0,3-1 32 0,6-7 0 16,-5 9-176-16,5-9-16 0,-2 9-16 0,2-9 0 0,0 0-160 0,0 0 0 16,11 5 0-16,-1-2 128 0,-10-3-128 0,14 1-144 15,-1-1 144-15,-1 0-208 0,-1 3 48 0,-1-3 16 16,-10 0 0-16,12 2 0 0,-2 2 144 0,1-1 0 16,-1 3 0-16,2-2 0 0,-2-1 0 0,2 1 0 15,0 0 0-15,-1 0 0 0,1 1 0 0,0 1-128 16,0 2 128-16,-2 1 0 0,1-2 0 0,-2 1 0 15,-2 1 0-15,1-1 0 0,0 3 0 0,0 2 0 16,-2 0 0-16,-2 2 0 0,-1-2 128 0,-3 1-128 16,-1-1 128-16,-1 3-128 0,0-3 144 0,-2 1-144 15,-3-1 192-15,1 3-192 0,-2 1 144 0,0-3-144 16,-1-2 0-16,0 2 144 0,0-1-144 0,0 0 0 16,-2-2 0-16,1-1 0 0,-2-2 0 0,0 0 0 0,-1-2-192 0,2 1 192 31,-1-6-576-31,1 2 16 0,2-3 0 0,9 0 0 15,-10-2-2224-15,1 0-448 0</inkml:trace>
  <inkml:trace contextRef="#ctx0" brushRef="#br0" timeOffset="30815.15">14302 7145 35535 0,'0'0'1568'0,"0"0"336"0,-7-4-1520 0,7 4-384 16,0 0 0-16,0 0 0 0,0 0 816 0,0 0 80 16,11 7 32-16,-1-2 0 0,1 0-752 0,-1 2-176 15,-1 0 0-15,2 4 0 0,-2 0 0 0,-4-3 224 16,0 0-64-16,0 4-16 0,1 2 0 0,-1 1 0 15,0 3 0-15,-1 3 0 0,2 0 208 0,5 22 32 16,-2-4 16-16,0-5 0 0,-2-6 112 0,-1 0 32 16,-1-4 0-16,3 0 0 0,1-5-80 0,2-2-16 15,-2-4 0-15,0-2 0 0,0 2 48 0,3-7 0 16,0-2 0-16,1-4 0 0,0-4-144 0,1-2-32 0,2-3 0 16,-1-2 0-16,0 1-80 0,-1-6-32 0,0-1 0 0,2 0 0 15,0-2-80-15,-1-1-128 0,0-2 176 0,-1-1-176 16,-1-1 192-16,0-1-192 15,-1-1 192-15,-1 2-192 0,1-1 208 0,0 1-64 0,-2-2-16 0,1 3 0 16,-1-5-128-16,-1 4 128 0,0-2-128 0,-1 1 128 16,0-1-128-16,-1 2 0 0,-2-2 0 0,0 1-176 15,-1 4-128-15,0 2-16 0,-2 1-16 0,1 5 0 32,0 0-304-32,-2 3-48 0,-1 10-16 0,0 0 0 0,0 0-1408 0,0 0-304 15,0 0-48-15,0 0-9664 0,0 0-1936 0</inkml:trace>
  <inkml:trace contextRef="#ctx0" brushRef="#br0" timeOffset="31271.47">15264 7041 21183 0,'0'0'1888'0,"-3"-9"-1504"16,1-2-384-16,0 3 0 0,1 2 2816 0,1 6 512 15,0-7 80-15,0 7 32 0,1-8-2752 0,-1 8-560 16,2-6-128-16,-2 6 0 0,0 0 128 0,0 0-128 16,0 0 192-16,0 0-64 0,0 0-128 0,-9 10 160 15,-1-2-160-15,1 3 160 0,-2-1 80 0,-1 0 16 16,-2-2 0-16,-1 3 0 0,1 0 256 0,-3 2 64 16,-3-1 16-16,1 1 0 0,-1-2-112 0,2-1-32 0,1 1 0 0,1-2 0 15,1 0-240-15,0-1-48 0,2 1-16 0,3-1 0 16,2 1-144-16,3-2 0 0,1 1 144 0,4-8-144 15,0 0 0-15,1 11 0 0,-1-11 0 0,7 6 0 16,-7-6-176-16,12 4-96 0,-2 0-32 0,2 0 0 16,1-1 96-16,0-2 16 0,-3-1 0 0,2 1 0 15,1 2 192-15,-1 1 0 0,-1-2-160 0,0 2 160 16,-1 0 0-16,-1 1 0 0,1 1-144 0,-1 0 144 16,-2 3 0-16,0-2 0 0,0 2 0 0,-1 0 0 15,-6-9 0-15,5 13 0 0,-1-1 0 0,-1 1 0 16,-1-1 0-16,-2 1 0 0,0 0 0 0,-1 2 0 15,-2-2 128-15,0 2-128 0,-4 0 0 0,1 0 0 16,-1-1 0-16,0 0 0 0,1 1 0 0,-2-1 0 16,-1 0-528-16,0-1-48 0,0-1-16 0,1-3-10224 15,1 0-2032-15</inkml:trace>
  <inkml:trace contextRef="#ctx0" brushRef="#br0" timeOffset="31494.05">15255 7571 29487 0,'0'0'1296'0,"0"0"288"0,-8-2-1264 0,8 2-320 0,-8 2 0 0,8-2 0 16,-2 12 3600-16,2 0 672 0,0-12 128 0,5 11 16 31,-5-11-4416-31,8 10-960 0,-1-4-144 0,3-2-11664 0,-1 0-2336 0</inkml:trace>
  <inkml:trace contextRef="#ctx0" brushRef="#br0" timeOffset="32793.89">16334 6773 10127 0,'0'0'448'0,"0"0"96"0,0 0-544 0,0 0 0 0,0 0 0 0,8-5 0 15,-8 5 6000-15,11-1 1088 0,-1 1 208 0,-10 0 64 16,12 5-5568-16,-2 3-1120 0,1 2-224 0,-2 5-32 16,-2 3-192-16,3 5-32 0,-1 3-16 0,0 4 0 15,-1 3-176-15,0 2 0 0,-2 6-160 0,2-1 160 16,-2 1-144-16,1 0 144 0,-2-2-128 0,0-2 128 15,1-3 0-15,-3-2 0 0,0 2 0 0,1 0 0 16,0-1 0-16,-2-1 0 0,0-6 0 0,-1 2 128 16,2-2-128-16,-3-3 0 0,0-3-128 0,0-1 128 15,-2-2-592 1,1-4-48-16,0-2 0 0,1-11 0 0,-2 8-2752 0,2-8-576 16</inkml:trace>
  <inkml:trace contextRef="#ctx0" brushRef="#br0" timeOffset="33257.15">16173 6663 35007 0,'-12'-12'1552'0,"5"3"320"0,1-3-1488 0,1 3-384 16,-1 2 0-16,6 7 0 0,0 0 1952 0,0 0 320 15,12 2 64-15,1-1 16 0,2 2-2144 0,1-1-416 0,3 3-96 0,0 3-16 16,1 1-32-16,2 4-16 0,4 2 0 0,1 3 0 16,3 2 176-16,3-1 16 0,0 1 16 0,1 0 0 15,-2 4 0-15,3 1 0 0,2-2 0 0,1 3 0 16,-3-1 160-16,0 0 0 0,-2-2-144 0,-2-1 144 16,-2 3 0-16,-2-1 0 0,-1-2 0 0,0 0 0 15,-4 1 0-15,-2-2 0 0,-3-2 192 0,-2-1-64 16,-2-1 128-16,-2 1 0 0,-1 2 16 0,-2-1 0 15,-1 2-80-15,-2 0 0 0,-3-3-16 0,0 2 0 16,-2-1-176-16,-3 2 0 0,-2 1 144 0,0 0-144 16,-3-1 0-16,-1-1 0 0,0-1 0 0,-2 0 0 15,-3-5 128-15,-2 0-128 0,-1-1 160 0,-1-1-160 16,-1 0 240-16,-2-2-48 0,-3-1-16 0,1 1 0 0,-3-3-176 0,-2 0 0 16,-2-1 0-16,0-2 0 0,0 0 0 0,3-1 0 15,1-2 0-15,2 0 0 0,2 2 0 0,3-3 0 16,0-3 0-16,4 2 0 15,2-3-1440-15,2-1-320 0,3-2-64 0,8 7-16 16,0 0-1360-16,-5-9-288 0,5 9-48 0,0-15-16 0</inkml:trace>
  <inkml:trace contextRef="#ctx0" brushRef="#br0" timeOffset="33756.64">17390 7324 12895 0,'0'0'576'0,"0"-10"112"0,0 10-560 0,-4-9-128 0,-1-1 0 0,0 1 0 16,0 2 5184-16,5 7 992 0,-8-6 208 0,1 1 32 16,1-1-5104-16,6 6-1024 0,0 0-288 0,-12 3 0 15,0 0 0-15,2 3 0 0,0 2 0 0,-2 2 0 16,-3-1 0-16,1 3-176 0,0 1 176 0,-2 2-160 15,-2-1 160-15,2 3 0 0,2 0 0 0,1-2 0 16,1 2 192-16,3 0-16 0,1-2-16 0,2 0 0 16,0-2 96-16,3 3 0 0,0-2 16 0,3 1 0 15,3-4-144-15,2 0-128 0,1-2 192 0,3-1-192 16,2 1 176-16,3-4-176 0,2-4 160 0,1-1-160 0,1 0 0 0,2-1-208 16,0-2 16-16,0 1 0 0,-3-5-176 0,-1 2-16 15,-1-1-16-15,1-1 0 0,-3 1 400 0,-1-2-160 16,-3-1 160-16,-1 1 0 0,-3-1 144 0,0 1 144 15,-2 1 32-15,-1-2 0 0,1 0 112 0,-1 0 16 16,0 0 16-16,0-2 0 0,1 2-80 0,1 0 0 16,-4 9-16-16,6-5 0 0,-6 5-208 0,0 0-32 15,12-1-128-15,-12 1 192 0,11 5-192 0,-2 1 144 16,-9-6-144-16,9 11 128 0,-1 1-128 0,-2-1 0 16,-1 2 0-16,1-2 0 0,-1 2 0 0,0 0 0 15,0-3 0-15,0 3 0 0,2 0 0 0,-1 0 0 16,2-5-176-16,0 1 176 15,0-3-576-15,2-3-16 0,2 1-16 0,0-4 0 16,-2-4-2128-16,1-1-416 0,-1-4-96 0,3-3-16 0</inkml:trace>
  <inkml:trace contextRef="#ctx0" brushRef="#br0" timeOffset="33953.61">17755 7171 35007 0,'0'0'3120'0,"0"0"-2496"0,-10 8-496 0,3 6-128 16,2 6 2048-16,3 1 400 0,3 1 80 0,3 1 16 31,1-3-2544-31,2 6-576 0,2 1-64 0,0 2-32 0,1 1 80 0,2-1 16 0,0-1 0 0,1 0 0 16,1 0-1168-16,0-3-240 0,-1 0-32 0,0-4-16 15,0-3-960-15,-1-2-192 0,-1-3-32 0,-2-3-4432 16,-9-10-880-16</inkml:trace>
  <inkml:trace contextRef="#ctx0" brushRef="#br0" timeOffset="34176.74">17548 7269 38703 0,'0'0'3440'0,"7"-9"-2752"15,-1 2-560-15,5 3-128 0,2 0 2464 0,3 3 464 16,4 0 80-16,4 1 32 0,2 0-2592 0,1 0-448 0,3 0-208 0,1 1 16 16,2-1-144-16,1 0-32 0,1-1 0 0,1 1 0 31,2 1-1584-31,0 4-320 0,-1-3-64 0,-2 0-16 16,-1 1-1328-16,-2-1-272 0</inkml:trace>
  <inkml:trace contextRef="#ctx0" brushRef="#br0" timeOffset="34624.74">18544 7292 30111 0,'0'0'1344'0,"0"0"256"0,0 0-1280 0,0 0-320 0,0 0 0 0,0 0 0 16,0 0 1008-16,0 0 128 0,0 0 16 0,-3-6 16 16,-2-1-544-16,-3 2-112 0,-1 2-32 0,-2 3 0 0,-2 3-208 0,-2 2-32 15,-2-1-16-15,0 5 0 16,-1-1-80-16,-2 3-16 0,1 0 0 0,-1 4 0 0,0 3-128 0,1 1 0 15,2 2 0-15,2-1 0 0,2 1 256 0,2 0 32 16,3-2 0-16,3-1 0 0,1 2 96 0,3-2 0 16,0 0 16-16,3-3 0 0,2-5-160 15,3-1-48-15,1-1 0 0,2-3 0 0,3-1-192 0,3-4 144 16,-1-2-144-16,4-2 128 0,-1-3-128 0,1-2 0 16,2-1 0-16,0-2-176 0,0-4-32 0,0 1-16 15,-2-1 0-15,0 0 0 0,-2 1 224 0,-3-2 0 16,-1 0-160-16,-1-3 160 0,-2 3 0 0,-2-2 0 15,-2-1 0-15,0 2 128 0,-2 0-128 0,-2 1 192 16,1 2-192-16,-2 2 192 0,-1 2-192 0,0 11 0 16,-1-11 0-16,1 11 128 0,-3-9-128 0,3 9 0 0,0 0 0 0,0 0 0 15,0 0 192-15,0 0-64 0,0 0 0 0,0 0 0 16,0 0 128-16,0 0 0 0,0 0 16 0,-1 14 0 16,1 2-80-16,0 0-32 0,0-1 0 0,0 4 0 15,0 3-160-15,1 0 0 0,0 0 0 0,2 0 0 16,0 0-208-16,1 1 16 0,1-3 16 0,1 1 0 31,2-1-464-31,4-2-80 0,1-2-32 0,1-3 0 16,1-3-1984-16,3-1-400 0,3-2-64 0</inkml:trace>
  <inkml:trace contextRef="#ctx0" brushRef="#br0" timeOffset="35459.6">20183 7121 1839 0,'0'0'0'0,"0"0"160"0,-5-6-160 0,-2 1 0 16,1 0 0-16,6 5 0 0,-10 0 8560 0,1 2 1680 15,0 1 320-15,0-1 80 0,0 1-8720 0,-1 1-1728 16,-2 0-368-16,-1 1-64 0,-2 3 32 0,1 0 0 16,-2-2 0-16,1 2 0 0,-2-1 16 0,0 0 16 0,-1 0 0 0,-2 1 0 15,-1-1 176-15,0 3 0 0,1-1 0 0,0-1 0 16,-1-3 256-16,3 0-32 0,1 2 0 0,3-1 0 16,2 2 48-16,1 1 16 0,1 1 0 0,1 1 0 15,0-1-144-15,2-2-16 0,2 1-128 0,0 4 192 16,1 0-192-16,1-2 0 0,2 2 0 0,1-13 0 15,0 13 128-15,0-13-128 0,0 0 0 0,0 0 0 16,3 10 160-16,-3-10-160 0,0 0 160 0,0 0-160 16,0 0 224-16,0 0-48 0,0 0-16 0,0 0 0 15,6 11 144-15,-6-11 16 0,0 0 16 0,0 0 0 16,0 0 64-16,8 11 16 0,-3 0 0 0,-5-11 0 16,7 12-224-16,-7-12-32 0,5 9-16 0,-5-9 0 15,6 10-144-15,-6-10 0 0,7 11-192 0,-7-11 192 16,6 9 0-16,-6-9 0 0,0 0 0 0,0 0 0 15,8 9 0-15,-8-9 0 0,7 8 0 0,-7-8 192 0,0 0-32 0,10 6 0 16,-10-6 0-16,11 5 0 0,-11-5 112 0,11 4 32 16,0-1 0-16,-11-3 0 0,11 0-304 0,1 1 160 15,0-1-160-15,0 0 128 0,-2 0-128 0,2 0 0 16,1-1 0-16,0 0 0 0,-3-2 0 0,3 0 0 16,0-2 0-16,0 0 0 0,-2 0 0 0,1 1 0 15,-1-4 0-15,0 0 0 0,-1 0 128 0,-1-3-128 16,0-1 128-16,1 1-128 0,-3 2 192 0,1-2-64 15,-1-1 0-15,-2 0 0 0,0 0-128 0,-1-1 192 16,-1 0-192-16,-2 0 192 0,-1-2-192 0,0 0 192 16,-1-2-192-16,-2 0 192 0,-1 2-192 0,0-2 0 15,-1 1 0-15,0 2 0 0,0-1 0 0,-1 4 0 0,1-2 128 16,0 4-128-16,0 2 0 0,5 7 0 0,-5-4 0 0,5 4 0 16,0 0 0-16,0 0 0 0,-7 5 0 0,7-5 0 15,-4 11-208-15,4-11 80 0,-4 13 128 0,2 2-208 16,-1 4 208-16,0-2-192 0,1 1 192 0,-1 0-192 15,2-1 192-15,0 0 0 0,1 3 0 0,1 2 0 16,0 1 0-16,3 1 160 0,3-1 0 0,-1 1 0 16,-1-2 0-16,3-3 0 0,1 0 0 0,2-1 0 15,0-1-160-15,1-2 0 0,0 1 0 0,1-2 0 16,0-1-320-16,0-1-32 0,-3-3-16 0,1-2 0 16,-2 1-496-16,0-3-96 15,-9-5-32-15,12 1 0 0,-12-1-1680 0,13 0-336 0,-1 0-64 0</inkml:trace>
  <inkml:trace contextRef="#ctx0" brushRef="#br0" timeOffset="35908.57">20779 7111 21183 0,'0'0'1888'0,"2"-8"-1504"16,-2-3-384-16,-1 3 0 0,1 8 4032 0,-5-7 720 15,5 7 160-15,0 0 16 0,-9-2-3872 0,-1 2-784 16,0-2-144-16,0 5-128 0,-2 2 0 0,-1 4 0 16,-4-2 0-16,0 2 0 0,-1 0 0 0,-2 0 0 0,-2 2 0 0,1 0 0 15,0 1 0-15,-1 0 0 0,-3 1 0 0,2 1 0 16,2 2 144-16,1-5 112 16,4-1 0-16,1-1 16 0,3 0-16 0,2-1 0 0,2 0 0 0,8-8 0 15,-6 6-112-15,6-6-16 0,0 0-128 0,-2 9 192 16,2-9-192-16,0 0 0 0,4 11 128 0,-4-11-128 15,7 7 128-15,1 0-128 0,-8-7 176 0,13 8-176 16,0-2 0-16,-2 2 0 0,1 0 0 0,1 0 0 16,0 0 0-16,0 3-144 0,2 0 144 0,-1 0-128 15,0-1 128-15,1 1-192 0,-2 1 192 0,0 0-192 16,1 1 192-16,-1-3 0 0,-1 2 0 0,-2 0-128 16,-1-1 128-16,0 2 0 0,-1 2 0 0,-1-2 0 15,-1 1 0-15,0-1 192 0,-4 0-64 0,1 0 0 16,-3 2-128-16,-2-1 144 0,0 0-144 0,-2-1 160 0,-3-1-160 0,1 0 0 15,-3-2 0-15,0 1 0 16,-2 0 0-16,0 1 0 0,-3 0 0 0,1-2-176 16,2-1-416-16,-1-1-96 0,0 1-16 0,2-7 0 15,-1-4-2592 1,11 2-528-16</inkml:trace>
  <inkml:trace contextRef="#ctx0" brushRef="#br0" timeOffset="36374.65">21320 7080 14735 0,'0'0'1312'0,"-3"-9"-1056"0,-2 0-256 0,-2 3 0 16,-2 5 6464-16,0 4 1216 0,0 1 256 0,0 2 64 31,-3 1-7184-31,-2 3-1440 0,-4 2-272 0,-2 2-64 15,-2 2-176-15,-3 1-16 0,-1 0-16 0,-1 0 0 16,-1-1 80-16,2-1 32 0,0-2 0 0,1 0 0 0,2-1 1056 0,3-1 272 0,2-1 32 0,1-1 0 16,3 0 544-16,2-3 112 0,0 1 32 0,4-2 0 15,8-5-256-15,-6 7-48 0,6-7-16 0,0 0 0 16,-4 9-272-16,4-9-48 0,0 0-16 0,7 9 0 16,3-3-336-16,2 1 0 0,-1-3 0 0,5 2-128 15,4 1-192-15,0-3-48 0,3 0 0 0,0 1 0 16,-1-1-16-16,0 1-16 0,-1 1 0 0,-2 2 0 15,-4-4 400-15,1 5-160 0,-2-2 160 0,-1 2 0 0,-2-1 0 0,-1 2 0 16,-1 1 128-16,-1-1-128 0,-1-1 352 0,-1 2-32 16,-1 0 0-16,-1 0 0 0,-1 3-16 0,-1 0-16 15,-2 2 0-15,-1 0 0 0,-2 1-96 0,0-2-32 16,-3 1 0-16,0 1 0 0,-3 1-160 0,0 0 128 16,-2-1-128-16,-1-2 128 0,-1 2-128 0,-1 0 0 15,-2 2 0-15,2-3 0 0,0-3 0 0,-1 0 0 16,1-4-160-16,1-1 160 15,0-2-576-15,4 1-32 0,9-7 0 0,0 0 0 16,0 0-2736-16,0 0-560 0</inkml:trace>
  <inkml:trace contextRef="#ctx0" brushRef="#br0" timeOffset="36809.56">21669 7219 41871 0,'0'0'1856'0,"0"0"384"0,0 0-1792 0,-9 3-448 0,0 3 0 0,2 5 0 15,1 1 288-15,-1 2-32 0,1 3 0 0,-2 4 0 16,-1 5-400-16,0-3-96 0,0 5-16 0,1 0 0 16,0 0 64-16,3-1 16 0,2-2 0 0,2 0 0 15,-1-3 176-15,2-3-208 0,4 1 80 0,0-7 128 16,-1-3-144-16,-3-10 144 0,8 8 0 0,0-1 0 15,-8-7 0-15,11 2 192 0,0-4 0 0,-1 0 0 16,2-3 0-16,0 1 0 0,-1-2 0 0,2-3 0 16,0-2 0-16,2-2-16 0,-2-1 0 0,1-1 0 0,2 0-176 0,-1-2 128 15,0 1-128-15,0 1 128 0,1-1-304 0,0 2-64 16,-1 1-16-16,0 2 0 0,-2 5 256 0,-2 0 0 16,1 4-160-16,-1 2 160 0,-11 0 288 0,10 0 128 15,-10 0 32-15,0 0 0 0,0 0 64 0,12 6 0 16,-12-6 16-16,10 7 0 0,-10-7-192 0,11 9-32 15,-2-1-16-15,0-2 0 0,0 2-288 0,-1 0 0 16,-8-8 0-16,9 10 0 0,-1 1 0 0,0-2-144 16,-2 1 16-16,1 1 0 0,-2-2-192 0,-5-9-48 15,6 10 0-15,-6-10 0 16,6 9-144-16,-6-9-48 0,7 11 0 0,-7-11 0 16,0 0-1024-16,0 0-208 0,12 1-32 0,-1-2-9696 0,-11 1-1952 0</inkml:trace>
  <inkml:trace contextRef="#ctx0" brushRef="#br0" timeOffset="37426.15">22321 7287 46655 0,'0'0'2064'0,"0"0"432"0,-9 13-2000 0,2 4-496 0,2 1 0 0,2 3 0 16,2 1 0-16,0 2 128 0,-2 1-128 0,2-1 0 15,-2-3 0-15,1-1-240 0,0-3 48 0,1 1 16 16,-1 0-80-16,0-2-32 0,0-3 0 0,0-4 0 16,2-9 16-16,0 0 0 0,0 0 0 0,0 0 0 15,0 0 272-15,0 0 0 0,0 0 0 0,4-9 0 0,0-4 144 0,1-4-144 16,1-1 128-16,-1-2-128 0,0 2 0 0,0-2 0 16,-1-2 0-16,1-3 0 0,1 1 0 0,-1-1 0 15,1 0 0-15,1 0 0 0,-1 3 0 0,1 3 0 16,1 3 128-16,-2 2-128 0,1 1 0 0,-1 3-224 15,-6 10 48-15,0 0 16 0,0 0 160 0,0 0 0 16,8 12 128-16,-3 4-128 0,-1 1 320 0,0 4 0 16,0 1 0-16,0 0 0 0,-1-1-144 0,0 1-48 15,0 0 0-15,1-1 0 0,0 0-128 0,-2-6 128 16,0 0-128-16,0-5 128 0,-2-10-320 0,0 0-64 0,0 0 0 16,0 0-16-16,0 0 272 0,0 0-192 15,12-4 192-15,-1-2-160 0,-1-9 160 0,0 1 0 0,1-2 160 0,1-2-160 16,1-1 224-16,0-2-48 0,1 0-16 0,0 0 0 15,-1 2 0-15,2 0 0 0,0 0 0 0,1 2 0 16,0 4-160-16,-2 0 0 0,-1 4 0 0,0 2 0 16,-1 6 0-16,-2 1 0 0,-10 0 0 0,12 6 0 15,-2-2 0-15,-1 3 192 0,1 6 0 0,-3-4 0 16,1 1 32-16,0-1 16 0,0 2 0 0,1-1 0 31,-1-2-864-31,1 1-160 0,-1 0-48 0,1-1 0 0,-9-8 1552 0,12 9 304 0,-3-2 64 0,0 2 16 31,-1 1-1744-31,-2 1-336 0,1-1-80 0,-2 3-16 0,-1 0 1488 0,0 2 288 0,0 2 64 0,1 0 16 16,0-3-784-16,0 3-224 0,1-3-16 0,-1 2 0 16,1-1-352-16,1-1-80 0,-1-4-16 0,2-4 0 15,-8-6-528-15,12 4-128 0,-2-1 0 0,1-4-16 16,-1-3-2256-16,3 0-448 0</inkml:trace>
  <inkml:trace contextRef="#ctx0" brushRef="#br0" timeOffset="37959.65">23176 7260 35007 0,'0'0'1552'0,"-2"17"320"0,-2 1-1488 0,0 3-384 16,0 4 0-16,1 1 0 0,1 2 992 0,0-2 128 16,2 4 32-16,0 0 0 0,0 4-800 0,0 0-160 15,0 0-16-15,0-1-16 0,0-2 32 0,0 0 0 16,-1 0 0-16,1-1 0 0,0-2-64 0,0-2-128 0,0-1 192 0,0-1-64 15,0 1-128-15,0-3 0 0,0-2 0 0,-1 1 0 16,-3-2 192-16,1-2-32 0,1-2-16 0,-1-1 0 16,0-5-16-16,3-9 0 0,0 0 0 0,-5 8 0 15,5-8-128-15,0 0 0 0,0 0 0 0,0 0 0 16,-8-4 0-16,3-3 0 0,1-4 0 0,0-4 0 16,0 0 0-16,2-7 0 0,-1-7 128 0,2-1-128 15,0-3 0-15,-1-4 0 0,2-5 0 0,2-5 0 16,1-8-160-16,1 0 160 0,0-1-208 0,2 2 80 15,-1 1 128-15,4 5 0 0,1 5-144 0,1 5 144 16,-1 3 0-16,1 3 0 0,-1 2 192 0,2 0-64 16,-1 0 80-16,1 2 16 0,-1 2 0 0,0 3 0 0,1 1-224 15,0 3 0-15,0 1-192 0,-1 5 192 0,1 5-368 0,0-1 48 16,-2 5 0-16,2 2 0 0,1 0 128 0,0 4 16 16,1 1 16-16,1 5 0 0,-1 4 160 0,0 1-192 15,1 4 192-15,-1 3-192 0,0 2 192 0,-1 2 0 16,-2 3 0-16,-2-1 0 0,-1-4 0 0,-3 1 304 15,-2-1-48-15,-2 1-16 0,-1-1 32 0,-3 0 16 16,-2 0 0-16,-4 0 0 0,-1-1-80 0,-2 0-16 16,-3 0 0-16,1 0 0 0,0-2-48 0,-2-1-16 15,-1-2 0-15,2-3 0 0,-1-1-128 0,0-2 0 16,-1-1 0-16,2-2 128 16,-2-3-640-16,2-4-144 0,1-4-32 0,0-3 0 15,1-4-1296-15,2-2-272 0,5-2-48 0,1-6-8384 16,1-1-1664-16</inkml:trace>
  <inkml:trace contextRef="#ctx0" brushRef="#br0" timeOffset="38226.54">23897 6663 29487 0,'0'0'2624'0,"0"0"-2112"0,0 0-512 0,0 0 0 15,-2 13 4288-15,0 7 736 0,1 9 160 0,1 4 16 16,0 6-4304-16,0 3-896 0,-1 2 0 0,-1 0-240 16,0 4 96-16,-1 1 16 0,0-1 0 0,0 0 0 31,-3-2-256-31,1 1-64 0,0-4 0 0,0 0 0 0,-2-4-240 0,2 1-48 0,0-1-16 0,0-3 0 16,-1-4 160-16,2-3 16 0,3-4 16 0,0-3 0 15,-2-4-48-15,1-2-16 0,-1-3 0 0,2-4 0 16,1-9-2864-16,0 0-576 0,0 0-112 0,-9-16-32 0</inkml:trace>
  <inkml:trace contextRef="#ctx0" brushRef="#br0" timeOffset="38383.75">23681 7005 11967 0,'0'0'528'0,"0"0"112"0,0 0-512 0,0 0-128 16,0 0 0-16,0 0 0 0,-3 12 8144 0,4 0 1600 0,3 1 320 0,3 0 64 31,1 0-8592-31,1 0-1728 0,0 3-352 0,3-3-64 16,-1 1-1744-16,2 2-336 0,0-1-80 0,1-3-15008 0</inkml:trace>
  <inkml:trace contextRef="#ctx0" brushRef="#br0" timeOffset="38579.11">24207 7219 43711 0,'0'0'1936'0,"0"0"400"0,0 0-1872 0,-2 13-464 0,-1 2 0 0,2 2 0 15,1 2 464-15,0 2 0 0,0 0 0 0,-1 1 0 0,-1 0-464 0,1 0 128 16,-2 3-128-16,1 0 0 16,-2-3-320-16,1-1-96 0,1-2-32 0,-1-2 0 15,0-2-1936-15,2-3-400 0,0-3-80 0,1-9-8400 16,0 0-1664-16</inkml:trace>
  <inkml:trace contextRef="#ctx0" brushRef="#br0" timeOffset="38722.31">24271 7167 4607 0,'3'-47'400'0,"0"15"-400"16,-1-6 0-16,-2 5 0 0,-1 3 4208 0,0 5 752 16,1 7 160-16,-2-1 16 0,1 4-1744 0,-2 4-336 15,2 1-80-15,0 3-16 0,-1 0-1216 0,2 7-240 16,0 0-48-16,0 0-16 15,4-5-2688-15,-4 5-544 0,0 0-96 0</inkml:trace>
  <inkml:trace contextRef="#ctx0" brushRef="#br0" timeOffset="39126.71">24672 7035 21183 0,'0'0'1888'0,"0"0"-1504"0,0 0-384 0,0 0 0 16,2 13 3472-16,-2-1 624 0,0-12 128 0,-4 12 32 15,0 2-3184-15,-1 1-640 0,0-1-128 0,-2 2-32 16,-2-1 0-16,0 4 0 0,-1-1 0 0,-2-1 0 16,0 2-272-16,1-3 128 0,-1 1-128 0,0 1 0 15,0 0 128-15,2 2-128 0,1 1 0 0,2-3 0 16,2 0 0-16,1-1 0 0,0 0 0 0,2 1 0 16,0-1 160-16,4 0-160 0,0-4 128 0,2 0-128 15,0-2 128-15,1-2-128 0,2-1 0 0,1-2 128 0,-8-6-128 0,13 4 160 16,0-1-160-16,1-3 160 0,0 0-160 0,1-3 0 15,-1-1 0-15,0-1 0 0,1-3 0 0,0-2 0 16,1 1 0-16,-2-2 0 0,-1 1 0 0,-1-2 160 16,0 0-160-16,-2-1 160 0,-2 0 128 0,-1-2 32 15,-1-2 0-15,-1 0 0 0,-1-3 96 0,-1 3 32 16,-1-1 0-16,-2 1 0 0,-2-1-240 0,-1 1-32 16,-1 0-16-16,-1 1 0 0,-1 3-16 0,-1 0 0 15,1 3 0-15,-2-1 0 0,-1 0-144 0,-1 0 192 16,1 2-192-16,0 1 192 0,1 2-192 0,2-1-176 15,6 7 48-15,-9-5 0 16,0 0-1648-16,2-2-320 0,2 1-64 0,1-1-9424 0,4 7-1872 16</inkml:trace>
  <inkml:trace contextRef="#ctx0" brushRef="#br0" timeOffset="39528.71">25052 7367 27647 0,'0'0'1216'0,"-1"14"256"0,-2-2-1168 0,1 1-304 0,-2 1 0 0,1-1 0 15,1 1 2992-15,0-1 528 0,2-13 128 0,-1 15 0 16,0-2-2944-16,1-13-576 0,-3 10-128 0,3-10 0 16,0 0-256-16,0 0 0 0,0 0-16 0,0 0 0 0,0 0-96 0,-4-6-16 15,2-5 0-15,2 0 0 0,0-4 608 0,1 0 112 16,0-1 32-16,0-2 0 0,1-4 496 0,0-2 96 15,2-1 32-15,0-1 0 0,1-2-512 0,2-1-96 16,-1-1-32-16,1 1 0 0,1 2-352 0,1 1 0 16,0 0 0-16,0 5-192 0,0 3 0 0,0 5-16 15,-1 1 0-15,1 3 0 0,-1-2 208 0,1 5-144 16,0 0 144-16,1 5-128 0,0-1 128 0,2 7 0 16,-1 3-144-16,3 2 144 0,-1 2 0 0,0 2-144 15,1 6 144-15,3 1 0 0,0 3 0 0,1 1 128 16,-1 1 0-16,1 0 16 0,1-1 16 0,-3 1 0 15,0-1 0-15,-2 1 0 0,-1 1-160 0,1-3 128 16,-1-3-128-16,0 1 128 0,-2-3-320 0,1 1-80 16,-2-4-16-16,0-2 0 15,-3-1-1392-15,1-3-288 0,-8-10-48 0</inkml:trace>
  <inkml:trace contextRef="#ctx0" brushRef="#br0" timeOffset="40046.4">26093 6938 18431 0,'0'0'1632'16,"0"0"-1312"-16,-2-9-320 0,2 9 0 0,-1-10 4976 0,1 10 912 16,0 0 192-16,0 0 48 0,0 0-5168 0,-10-1-960 15,-1 1-320-15,-1 4 0 0,-1 0 320 0,-1 2-160 16,-2 2 160-16,-1 1-128 0,-2 2 128 0,-2 1 0 16,-1-2 0-16,-2 2-128 0,0-1 432 0,-1 1 80 15,0 0 32-15,0-4 0 0,2 0 288 0,2-3 48 16,1-1 16-16,3 2 0 0,3-3-256 0,2 1-64 15,2-2 0-15,10-2 0 0,-9 0-256 0,9 0-48 0,0 0-16 16,0 0 0-16,0 0-128 0,0 0 0 0,0 0 0 0,0 0 0 16,0 0-192-16,9 7-64 0,0 1 0 0,2 5-16 15,-1 0 48-15,2 4 16 0,2-2 0 16,2 1 0-16,-2 2 208 0,3-1-192 0,0 0 192 0,0-1-192 16,2 1 192-16,1-2-144 0,-2 1 144 0,0 0-128 15,1-1 128-15,-2 4 0 0,-2 0 0 0,0-1 0 16,-4-1 240-16,1 3 16 0,-1 1 16 0,-2 0 0 15,-3-2 80-15,1 1 16 0,-3-3 0 0,0 2 0 16,-4 2-368-16,-2-1 128 0,-2-2-128 0,-2-1 0 16,-5-2-192-16,0 0-96 0,-5-1-32 0,-2 0 0 15,-3 0-384-15,-5-4-64 0,-5-2-32 16,-6-3 0-16,-2 0-2336 0,-3-6-448 16</inkml:trace>
  <inkml:trace contextRef="#ctx0" brushRef="#br1" timeOffset="74601.85">10329 8979 17503 0,'3'-9'1552'0,"-3"0"-1232"15,-1-1-320-15,-1-1 0 0,1 1 2688 0,0-2 496 16,-1 2 80-16,2 2 32 0,0-1-2544 0,-1 1-512 16,1 8-112-16,-4-11 0 0,-1 2 48 0,-2-1 16 15,1 1 0-15,-1 1 0 0,0-1-16 0,0 0 0 16,1 1 0-16,-4-1 0 0,-1 1 176 0,0 1 32 0,2 2 16 0,-1 3 0 16,-1 0 48-16,1 2 0 0,-2 3 0 0,-2 1 0 15,-4 1 16-15,-2 1 16 0,-1 4 0 0,-1 1 0 16,-3 8-224-16,2 4-32 0,-1 3-16 0,1 8 0 15,-2 4-48-15,2 4-16 0,0 1 0 0,1 2 0 16,1 2 48-16,2 1 16 0,2 1 0 0,1-1 0 16,2-4-64-16,1 4-16 0,2-1 0 0,2 0 0 15,0-4-128-15,4-1 0 0,2-4 0 0,1-3 0 16,0-1 0-16,1-4 0 0,0-1 0 0,2-3 0 16,2-2 0-16,1-1 0 0,-3-1 0 0,0-4 0 15,1-2-560 1,-1-5 16-16,-1 0 0 0,1-3 0 15,-1-8-544-15,0 0-128 0,0 0 0 0,0 0-8784 0,0 0-1760 0</inkml:trace>
  <inkml:trace contextRef="#ctx0" brushRef="#br1" timeOffset="74835.2">9470 9416 11967 0,'-4'-5'1072'0,"4"5"-864"15,-4-7-208-15,2 1 0 0,2 6 6192 0,0 0 1184 16,8-7 240-16,3 1 64 0,5 1-6144 0,4 2-1232 16,6-2-304-16,2 1 0 0,4 1 0 0,1 2 160 15,4 1-160-15,1-3 128 0,-2 1-128 0,3 0 0 16,2-3 0-16,2 1 0 0,1 0 0 0,0 2-224 0,0 0 48 0,-3 1 16 31,1 0-448-31,-3-2-96 0,-2 2 0 0,-4-2-16 16,-5 1-2160-16,-5 0-448 0,-1 0-64 0</inkml:trace>
  <inkml:trace contextRef="#ctx0" brushRef="#br1" timeOffset="75318.64">10357 9488 11967 0,'0'0'1072'0,"-5"8"-864"0,-2-2-208 0,2 1 0 15,5-7 3200-15,-4 9 608 0,4-9 112 0,-3 11 32 16,1-3-2672-16,2-8-512 0,0 0-128 0,1 11 0 0,-1-11 160 0,0 0 32 16,0 0 16-16,10 6 0 0,1-3-48 0,1-3-16 15,-1 0 0-15,2-4 0 0,2-3-384 0,0 0-80 16,1-3 0-16,0-1-16 0,-1 0-160 16,2 0-16-16,0-1-128 0,0-1 192 0,0 0-64 0,-3 0-128 15,1 0 176-15,-2 1-176 0,-2 2 256 0,-1 0-48 16,-4 0-16-16,3 2 0 0,-2-1 0 0,-2 0-16 15,-5 9 0-15,3-11 0 0,-3 11 16 0,-2-13 0 16,1 0 0-16,-3 7 0 0,-2-2-48 0,-4 2 0 16,-1-1 0-16,-2 4 0 0,-3-1-144 0,-2 4 0 15,-2 0 0-15,1 4 0 0,-2 2 0 0,1 0 0 16,1 1 0-16,0 2 0 0,1 0 0 0,1 0 160 0,3 5-160 0,1-1 160 16,1 2-32-16,2 0 0 0,-1 0 0 15,3 2 0-15,1 1-128 0,1 1 0 0,1 0 0 0,1 3 0 16,2 1 0-16,-1-2 0 0,0 1 0 0,3-2 0 15,3 1 0-15,1 1 0 0,0-2 0 0,2 0 0 16,1 3 0-16,2 0 128 0,0-5-128 0,2 1 0 16,0-6 0-16,2 0 0 0,2 0 0 0,-1-2 0 15,2 1-192-15,1-1-128 0,-2-2-32 0,2-2 0 32,0-1-464-32,0-1-80 0,-1-2-32 0,1-2 0 15,-2-2-1568-15,1-3-320 0,-2 0-64 0,1-2-9792 0</inkml:trace>
  <inkml:trace contextRef="#ctx0" brushRef="#br1" timeOffset="75919.27">10838 9360 10127 0,'0'0'896'0,"0"0"-704"16,0 0-192-16,0 0 0 0,0 0 6192 0,0 0 1200 16,0 0 240-16,0 0 48 0,0 0-5888 0,0 0-1200 15,0 0-224-15,0 0-48 0,0 0-320 0,2 17 0 16,2-3-176-16,2 2 176 0,0 1-144 0,1 2 144 16,-1-2 0-16,-1 6-144 0,2-1 144 0,-1 2 0 0,2-4 0 0,0 1 0 15,-1-2 0-15,-1 1 144 0,1-6-16 0,-1 2-128 16,-1-2 336-16,0-1-32 0,-1-2-16 0,0 1 0 15,-4-12-16-15,7 6 0 0,-7-6 0 0,0 0 0 16,10 5-32-16,-10-5-16 0,12 3 0 0,0-4 0 16,-2-5-80-16,2 0-16 0,-2-2 0 0,2 1 0 15,-2-3-128-15,2 0 0 0,0-3 0 0,-2 1 0 16,1 1 0-16,-2 2 0 0,-3 3-192 0,-6 6 192 16,10-5-128-16,-10 5 128 0,0 0 0 0,0 0 0 15,13 5 0-15,-4 3-144 0,-9-8 144 0,10 13 0 16,1 1 0-16,-1-4 0 0,-1 0 128 0,2-3-128 15,-1 0 0-15,2-1 128 0,-1-2-128 0,3-1 0 16,1-3 0-16,1-1 144 0,-2-1-144 0,2 1 128 0,-2-2-128 16,0-1 0-16,0-1 144 0,-1-1-144 0,-2-1 160 15,0 1-32-15,-2 0-128 0,-1 0 192 0,-2-4 144 0,1 3 32 16,-2-1 0-16,0 3 0 0,0-4 192 0,1 0 32 16,-1-2 16-16,0 0 0 0,-1-4-176 15,0 1-48-15,1-3 0 0,0-1 0 0,0-3-192 0,1 1-64 16,-1-1 0-16,0 1 0 0,2-1-128 0,-1 1 0 15,-1 2 0-15,2-2 0 0,-1 3-160 0,0 4-64 16,-1-1-16-16,0 2 0 16,0 2-400-16,-5 10-64 0,4-11-32 0,-4 11 0 15,5-9-1440-15,-5 9-304 0,0 0-48 0,0 0-16 16,0 0-848-16,10 5-192 0,-4 2-16 0</inkml:trace>
  <inkml:trace contextRef="#ctx0" brushRef="#br1" timeOffset="76271.02">11714 9586 12895 0,'0'0'1152'0,"0"0"-928"0,10 5-224 0,-10-5 0 16,13 2 3616-16,0 1 672 0,2-3 144 0,-1-4 32 15,0 0-2864-15,2-2-560 0,0-2-112 0,2 0-32 16,0-1-560-16,-1-2-112 0,-1 1-32 0,-2-3 0 16,0 0-192-16,1-1 144 0,-2 1-144 0,-1-1 128 15,-1 1 128-15,0 0 0 0,-3 0 16 0,-1 2 0 16,-1-1 80-16,-1 1 16 0,-3 0 0 0,-2-1 0 15,-1 0 64-15,1 12 16 0,-4-11 0 0,-2 3 0 16,6 8-224-16,-12-4-32 0,-1 1-16 0,0 2 0 16,-1 2-176-16,-1 4 192 0,2 1-192 0,-4 0 192 15,-1 1-64-15,0 0-128 0,-1 4 192 0,1 2-64 16,0 1 64-16,0 2 0 0,1 2 0 0,2 2 0 0,2-1-192 0,3 5 128 16,0 1-128-16,2 2 128 0,3-5-128 0,1 3 0 15,1-2 0-15,4-1 128 0,2-2-128 0,1-2 128 16,0 1-128-16,2-3 128 0,2 1-128 0,2-4-224 15,4 1 48-15,0-8 16 16,-1 1-624-16,1-1-128 0,1-3-32 0,0-2 0 16,0-4-496-16,0-2-96 0,2-1-32 0,3-3 0 15,-3-5-2112-15,0-2-416 0,-3 0-96 0</inkml:trace>
  <inkml:trace contextRef="#ctx0" brushRef="#br1" timeOffset="76586.75">12101 9648 16463 0,'0'0'720'0,"12"4"176"0,-2 1-720 0,1 2-176 15,-2 1 0-15,-1-1 0 0,-1 3 752 0,1-3 112 0,-1 2 32 0,-2 4 0 16,-1-1-32-16,0 1 0 0,0 0 0 0,0-1 0 16,-4-12 384-16,5 8 80 0,-5-8 16 0,5 10 0 15,-5-10 64-15,5 8 32 0,-5-8 0 0,0 0 0 16,0 0-272-16,0 0-48 0,0 0-16 0,0 0 0 16,0 0-144-16,0 0-16 0,0 0-16 0,0 0 0 15,0 0-304-15,-2-10-64 0,0-1-16 0,1 1 0 16,0-2-288-16,1 0-48 0,-2-2-16 0,2-3 0 15,0-2 48-15,0-1 0 0,0-4 0 0,3-3 0 16,0 1-112-16,1-3 0 0,0-1-128 0,1-2 192 16,3 2-192-16,1 4 144 0,0 1-144 0,1 5 128 15,1 0-128-15,0 4 0 0,2-2 0 0,2 3 0 0,-1 2 0 16,2 2 0-16,-1-1 0 0,2 1 0 0,2 1-192 0,-1 2 0 16,1 2-16-16,0 0 0 15,-1 0-1408-15,3-1-288 0,1 3-48 0,1 2-9760 16,2 1-1936-16</inkml:trace>
  <inkml:trace contextRef="#ctx0" brushRef="#br1" timeOffset="77638.03">13692 9347 12895 0,'0'0'1152'0,"0"0"-928"0,0 0-224 0,0 0 0 16,0 0 3712-16,0 0 688 0,0 0 144 0,0 0 16 15,0 0-3648-15,0 0-720 0,0 10-192 0,2 3 0 0,-2-13 0 0,4 17 0 16,-1 3 0-16,-2 1-176 0,-1 1 176 0,-1 1 0 16,-1 0 128-16,0 1-128 0,-1 0 1360 0,1-5 208 15,-2 0 32-15,1-1 16 0,1-1-1056 0,-1-2-224 16,0-2-32-16,1-2-16 0,2-11 384 0,0 0 80 15,-2 13 16-15,2-13 0 0,0 0-288 0,0 0-48 16,0 0-16-16,0 0 0 0,0 0-240 0,0 0-48 16,0 0-128-16,10-4 192 0,-4-4-192 0,1-4 128 15,-2 1-128-15,0-2 0 0,0-2 0 0,-1 0 0 16,0-2-128-16,0 0 128 0,0 0 0 0,1 3 0 16,-1 1 0-16,0 3 0 0,-4 10 0 0,0 0 0 15,5-6 0-15,-5 6 144 0,0 0 32 0,7-4 0 16,-7 4 0-16,9-5 0 0,-9 5-176 0,11-5 0 0,0 2 0 0,-2 0 0 15,0-1 0-15,2-2 0 0,-2 1 0 0,1-1 0 16,2 0-176-16,0-1 48 0,-1-3 0 0,1 1 0 16,-1 0 128-16,-1 2-128 0,-2-1 128 0,1 1-128 15,1-3 128-15,-1 4 0 0,-2-1 0 0,-1 1 0 16,2-1 0-16,-8 7 0 0,11-5 160 0,-11 5-160 16,0 0 128-16,11 3-128 0,0 2 0 0,-3 3 144 15,-8-8-16-15,8 15-128 0,-1 0 192 0,0 2-64 16,-3 0-128-16,-2 1 0 0,2-4 144 0,2 2-144 15,-1-2 0-15,-1-1 144 0,-2-2-144 0,-2-11 0 16,5 14 128-16,1-6-128 0,-6-8 0 0,0 0 0 16,10 6 256-16,-10-6-64 0,0 0-16 0,13-4 0 15,-1-2-176-15,-2-1 0 0,1-4 0 0,-2-1 0 0,-1 0-176 16,1-1-16-16,0 0 0 0,0-1 0 16,0 0 192-16,0 0-192 0,0 1 192 0,2 0-192 0,-1-2 192 15,1 0 128-15,0 2-128 0,1 0 176 0,0 0-176 0,0 3 192 16,-1-2-192-16,2 6 192 0,-1 3-64 0,0 2 0 15,0-1 0-15,-1 4 0 0,1 0 0 0,0 1 0 16,0 1 0-16,-1 1 0 0,1 3-128 0,1-2 0 16,-1 1 144-16,1-2-144 0,-1 0 128 0,-1 2-128 15,1 1 128-15,0-2-128 0,-3-1 144 0,1 2-144 16,-1-2 192-16,1 3-192 0,-10-8 208 0,9 10-64 16,-1 3-16-16,-1-2 0 0,1-1-128 0,-1 3 160 15,-2 2-160-15,-1-2 160 0,0 1-16 0,0-1 0 16,-2 1 0-16,1-1 0 0,-1-1-16 0,0 0-128 15,-2-12 192-15,2 13-64 0,-2-13-128 0,3 10 160 0,-3-10-160 16,0 0 160-16,0 0-160 0,4 12 160 0,-4-12-160 16,0 0 160-16,0 0-160 0,5 9 0 0,-5-9 144 0,4 9-144 15,-4-9 0-15,0 0 144 0,0 0-144 0,0 0 0 16,0 0 128-16,0 0-128 0,0 0 0 0,0 0 0 16,3 11 0-16,-3-11 0 0,0 0 0 0,0 0 0 15,0 0 0-15,0 0 0 0,0 0 0 0,0 0 0 16,2 8 0-16,-2-8-256 0,0 0 64 0,0 0 0 31,0 0-576-31,0 0-96 0,0 0-32 0,7-11 0 16,-3 1-1936-16,-4 10-400 0,4-13-80 0,-2 4-7376 0,-2 9-1472 0</inkml:trace>
  <inkml:trace contextRef="#ctx0" brushRef="#br1" timeOffset="78120.97">15045 9437 12895 0,'0'0'576'0,"0"0"112"0,4-9-560 0,-2 0-128 16,-2 9 0-16,0-11 0 0,0 3 5632 0,0-2 1088 15,0 10 208-15,2-9 48 0,-2 9-5728 0,0 0-1248 0,0 0 0 0,0 0-208 16,-7-4-112-16,7 4 0 0,-12 0-16 0,-1 3 0 31,0 2-144-31,-1 1-32 0,-3 3 0 0,0 1 0 0,3 0 336 0,-1 2 176 0,1-1-192 0,1 4 192 16,0 0 560-16,1 1 208 0,2 2 64 0,2 1 0 16,2 0-224-16,0 2-32 0,4-7-16 0,0 2 0 15,4 0-256-15,0-1-48 0,2 1-16 0,3-3 0 16,1 0-240-16,2 0 0 0,2-3 0 0,1 1 0 15,1-2 0-15,3-3 0 0,4-3 0 0,1 1 0 16,0-4 0-16,0-4-128 0,1-2 128 0,-1-1 0 16,0 1 0-16,-3-2 0 0,-2-3 0 0,-1 0 0 15,-2-1 240-15,-1 0 0 0,-2-2 0 0,-3-1 0 16,-3 2 192-16,-1-1 32 0,0-3 16 0,-3 1 0 16,-2-6 0-16,-1 3 0 0,1-1 0 0,0 2 0 15,-3-2-256-15,0 3-48 0,-1 3-16 0,0 1 0 0,-2 0-160 16,1 4-224-16,-1 2 48 0,7 7 16 15,-10-5-480-15,10 5-112 0,-11-4-16 0,11 4 0 16,-10 5-2640-16,3-1-544 0,7-4-96 0</inkml:trace>
  <inkml:trace contextRef="#ctx0" brushRef="#br1" timeOffset="78571.28">15611 9586 28335 0,'14'0'1248'0,"-14"0"272"0,13 0-1216 0,0-2-304 15,-1-3 0-15,-2 1 0 0,-1-1 1584 0,-1-2 256 0,0-2 48 0,0 0 16 16,0 0-1152-16,0-3-240 0,-2 1-32 0,-1-1-16 16,2-1-272-16,-5-2-48 0,1 2-16 0,-3-1 0 15,-1 1-128-15,-2 0 0 0,-1 1 144 0,-1 2-144 16,-3-1 144-16,-1 2-144 0,-1 3 192 0,-3 0-192 16,-2 4 448-16,-2-1-32 0,-2 1 0 0,0 0 0 15,2 2 48-15,1 0 16 0,-3 0 0 0,1 2 0 16,0 3-64-16,1 3-16 0,1 0 0 0,3 2 0 15,0 0-208-15,1 3-64 0,1 2 0 0,0 2 0 16,1 2-128-16,-1 3 0 0,1 1 0 0,0 0 0 16,0-2 0-16,4 1 0 0,1-1-144 0,1-4 144 15,1-1 0-15,2-2 0 0,1-1 0 0,2 0 0 16,-2-13 0-16,7 9 0 0,1-2 0 0,1-3 0 16,1-2 240-16,2-2 0 0,2-1 0 0,2-3 0 15,1-3 16-15,1-2 0 0,3-1 0 0,0-2 0 0,1-1-112 0,0-1-16 16,-1-2 0-16,0 0 0 0,-1-1-128 0,-1-2 0 15,-1-2 0-15,-2-2 0 0,-3-2 0 0,0-1 0 16,-1 0 0-16,0-3 0 0,-3-2 0 0,-1-1-224 16,-2 0 80-16,-1-1 16 0,-1-3-48 0,-1-1 0 15,-3-1 0-15,0 3 0 0,-2 4-128 0,1 5-16 16,-1 2-16-16,-1 6 0 16,0 4-160-16,1 1-16 0,-1 4-16 0,3 9 0 15,0 0-2800-15,0 0-544 0</inkml:trace>
  <inkml:trace contextRef="#ctx0" brushRef="#br1" timeOffset="78938.48">15862 9606 8287 0,'0'0'368'0,"0"0"80"0,0 0-448 0,0 0 0 0,11 0 0 0,-1-1 0 15,1-2 6592-15,0 1 1216 0,2-1 256 0,2-1 64 16,-1-1-6816-16,2-3-1312 0,-1 0-352 0,4-2-32 15,-1 1 144-15,-2-4 32 0,-2 2 0 0,-1-2 0 16,-1 2-16-16,-2-1 0 0,-3-4 0 0,-2 2 0 16,-1-2 224-16,-4 2 0 0,-3 1 0 0,-1 0 0 15,-1 0 464-15,-2 2-16 0,0 5 0 0,-3-1 0 16,0 3-112-16,-2 2-16 0,-2 2-16 0,0 1 0 16,-1 4 0-16,1-1 0 0,0 2 0 0,-1 4 0 15,2 3-304-15,0 3 160 0,0 2-160 0,0 3 128 16,0 1-128-16,1 4 160 0,-1 3-160 0,2-2 160 15,-1-1-160-15,1 0 0 0,2-1 0 0,3-2 0 0,2 0 0 16,1-3 0-16,2 1 0 0,4-4 0 0,0-2 0 0,4-4 0 16,1-2 0-16,2 1 0 0,2-3-128 0,2-1-128 15,2-5 0-15,2 2-16 16,2-3-368-16,2-4-80 0,1-3-16 0,3-3 0 16,2-3-2096-16,3-3-432 0,3-6-64 0,0-3-32 0</inkml:trace>
  <inkml:trace contextRef="#ctx0" brushRef="#br1" timeOffset="79172">16422 8889 24879 0,'0'0'2208'0,"0"0"-1760"0,-10-2-448 0,10 2 0 16,-10 2 3600-16,2 4 640 0,0 0 128 0,1 10 32 15,-1 5-3504-15,1 5-688 0,2 2-208 0,0 4 0 16,0 3 0-16,-1 1 0 0,2 2 0 0,1 1 0 15,0 2 0-15,0-2 0 0,2 0 0 0,0-1 0 16,-1 1-144-16,1 0 144 0,0 0 0 0,1 1-144 16,0-3-112-16,0-1 0 0,1-3-16 0,0 0 0 31,2-2-624-31,0-2-112 0,1-7-16 0,1-1-16 16,0-6-2384-16,0-3-480 0,2-5-80 0</inkml:trace>
  <inkml:trace contextRef="#ctx0" brushRef="#br1" timeOffset="79370.58">16701 9505 23039 0,'0'0'1024'0,"-4"13"192"0,-3 0-960 0,1-2-256 15,-1 3 0-15,1 0 0 0,0 0 5952 0,4 2 1136 16,1-2 224-16,-1 1 48 15,2-2-6544-15,0 0-1328 0,2-2-256 0,0 2-48 16,1-2-1696-16,-3-11-352 0,0 0-64 0,0 0-9104 16,0 0-1840-16</inkml:trace>
  <inkml:trace contextRef="#ctx0" brushRef="#br1" timeOffset="79538.89">16783 9327 5519 0,'5'-20'240'0,"-2"6"64"0,-2 0-304 0,0 1 0 0,-1 3 0 15,0 2 0-15,0 1 6704 0,0 7 1280 0,0 0 256 0,0 0 48 16,0 0-5840-16,0 0-1168 0,0 0-224 0,0 0-48 16,0 0-864-16,0 0-144 0,0 0 0 0,0 0 0 31,0 0-2704-31,11 4-432 0,-2 3-64 0,-1-1-10800 0</inkml:trace>
  <inkml:trace contextRef="#ctx0" brushRef="#br1" timeOffset="79855.73">17072 9545 28959 0,'0'0'1280'0,"4"14"272"0,-4-14-1232 0,3 10-320 16,-3-10 0-16,2 10 0 0,-2-10 1712 0,0 0 272 15,6 10 64-15,-6-10 16 0,0 0-1392 0,0 0-288 16,9 4-48-16,-9-4-16 0,10 0-128 0,-10 0-16 16,9-6-16-16,-2-2 0 0,-1-2-160 0,-1-3 0 15,-1-2 0-15,0-2 128 0,-1-1-128 0,1-2 192 16,0-2-192-16,1 1 192 0,0 2-192 0,2-2 0 15,-1 0 0-15,1 3 128 0,1 5-128 0,1 0 0 16,1 0 0-16,1 2 128 0,-4 5 224 0,2 1 32 16,1-1 16-16,-10 6 0 0,10 0-32 0,2 3-16 15,-1 1 0-15,0 4 0 0,-2 2-352 0,0 2 0 16,-1 0 0-16,0 1-128 0,0 0-32 0,-2 1 0 0,-1 2 0 0,1-1 0 16,-1 1-32-16,-1 1-16 0,-2-1 0 0,2-1 0 31,0 0-544-31,1-2-96 0,1 1-32 0,0-1 0 15,1-4-2160-15,0 0-432 0,-7-9-96 0,12 8-9200 0</inkml:trace>
  <inkml:trace contextRef="#ctx0" brushRef="#br1" timeOffset="80440.77">17826 9497 4607 0,'14'-4'400'0,"0"-3"-400"0,-1-2 0 0,0 0 0 15,1 0 4704-15,-1 3 864 0,-3-2 160 0,-1 1 32 16,-2 1-2448-16,-7 6-496 0,6-9-112 0,-6 9-16 0,3-10-2288 0,-3 10-400 15,0 0-192-15,-5-10 0 0,-3 7 336 0,-1-2 64 16,-2 3 16-16,-2 2 0 16,-1 0-224-16,-1 2 176 0,1 3-176 0,-2 2 160 0,1-1 160 15,-1 0 16-15,-1 1 16 0,2 4 0 0,0-2 64 0,1 1 16 16,1 1 0-16,1-1 0 0,2-1-240 0,2 2-64 16,0-3 0-16,8-8 0 0,-8 11-128 0,4 0 0 15,4-11 0-15,-1 12 0 0,1-12-128 0,0 0-16 16,4 11 0-16,-4-11 0 15,9 9-272-15,0-2-48 0,-9-7-16 0,13 1 0 0,-1-2 144 0,1 1 16 16,1-4 16-16,1 1 0 0,-1 0 32 0,2-3 0 16,-1 0 0-16,1-1 0 0,-2 1 272 0,-1-2 0 15,-2 1 176-15,-1 1-176 0,1-2 528 0,-1-1 0 0,0-1 0 0,0-2 0 16,-3 0-128-16,1 0-16 0,-1 2-16 0,-2-2 0 16,-1 0-48-16,-2 2-16 0,1 0 0 15,-3 0 0-15,-1 1-176 0,1 9-128 0,-4-9 192 0,4 9-192 16,-7-12 0-16,0 6 0 0,7 6 0 0,-12 1-144 15,1-1-64-15,1 3-16 0,1 1 0 0,1 1 0 16,0 1 80-16,2 2 16 0,-2 1 0 0,1 2 0 16,1 2 128-16,-1 0 0 0,1 4-144 0,1-1 144 15,-1 2 0-15,2 1-144 0,2 0 144 0,2 4 0 16,1-1-144-16,3 3 144 0,0 0 0 0,1 1-144 16,0 1 144-16,2 1-208 0,2-1 80 0,0-1 128 15,-1 4-288-15,1-5 64 0,-1-3 16 0,0-1 0 16,-2 1 208-16,-1-1 0 0,1 0 0 0,-2 0 0 15,-3-1 400-15,-2 3-16 0,-2-3-16 0,-2 1 0 16,-2-2 128-16,-1 1 16 0,-1 3 16 0,-2-5 0 0,-5 0-144 0,-2 0-16 16,-4 1-16-16,-3 0 0 0,-1-5-96 0,-3 2 0 15,-2-3-16-15,-2 0 0 0,-2-1-240 0,-3 0 0 16,-2-8 128-16,-2-2-128 0,0 0 0 0,1-5 0 16,-1-5-192-16,-1-6-12160 15,-3-7-2448-15</inkml:trace>
  <inkml:trace contextRef="#ctx0" brushRef="#br1" timeOffset="81140.83">19410 9180 7359 0,'0'0'656'0,"0"0"-528"16,0 0-128-16,0 0 0 0,5-10 5088 0,-5 10 992 15,0 0 192-15,3-8 32 0,-1-1-4704 0,-2 9-960 16,-1-8-176-16,1 8-32 0,0 0-144 0,0 0-32 16,-8-5 0-16,-2 3 0 0,-2 0-16 0,-1 4-16 15,-1 0 0-15,-5 3 0 0,0 3 32 0,-3 2 0 16,-3 2 0-16,0 1 0 0,0 1 64 0,-1 3 32 15,-3 3 0-15,3-1 0 0,0 1 160 0,2 2 16 16,0 1 16-16,3 0 0 0,2-3-160 0,3 1-16 16,3-1-16-16,3 1 0 0,2 1-352 0,3-5 144 15,1-3-144-15,2-1 0 0,2-1 0 0,0-12 0 16,6 10 0-16,0-2 0 0,-6-8-176 0,12 7 16 16,0-7 0-16,1-4 0 0,1 0 160 0,0-1 0 0,1 0-144 15,0-3 144-15,0-4 0 0,-1 0 0 0,0 0 0 16,1-1 0-16,-1 0 128 0,-2 2 32 0,-2-2 16 0,1 1 0 15,-1-2 0-15,2 2 0 0,-5 3 0 0,1 2 0 16,-8 7-176-16,8-6 128 0,-8 6-128 0,0 0 128 16,0 0 64-16,0 0 0 0,0 0 0 0,0 0 0 15,0 0 64-15,0 0 32 0,0 0 0 0,11 6 0 16,-2 1-64-16,0 3-16 0,-3 1 0 0,2-1 0 16,0 0-48-16,0 1-16 0,0 2 0 0,-1 0 0 15,1 0-16-15,0 1-128 0,-1-2 192 0,0 2-64 16,0 2-128-16,1 1 0 0,0-4 0 0,-2 1 0 15,1 1-352-15,-2-1 48 0,-1 0 16 0,1-2 0 16,1-1-384-16,-6-11-80 0,8 7-16 0,3-1 0 16,0-3-1504-16,1-6-304 0,1-4-64 0,2-2-12032 15</inkml:trace>
  <inkml:trace contextRef="#ctx0" brushRef="#br1" timeOffset="81556.7">19930 9110 28559 0,'-9'-2'2544'0,"-2"1"-2032"15,0 0-512-15,-2 2 0 0,-2 3 3200 0,1 2 528 16,-3 2 112-16,1 0 32 0,-1 1-3136 0,2 2-736 16,-2-1 0-16,0 2 0 0,0-2 0 0,0 3 0 15,0 0 0-15,0 0 0 0,1-2 0 0,2-2 0 0,0-3 0 0,1 1 0 16,1 2 0-16,2-2 0 0,0-1 0 0,10-6 0 15,-7 5 0-15,7-5 0 0,0 0 0 0,0 0 0 16,0 0-128-16,0 0-16 0,10-4 0 0,3 2 0 16,0-1-128-16,1 1-32 0,3-1 0 0,2 3 0 31,-2 1-96-31,0 2-32 0,-2-3 0 0,1 4 0 0,-2 0 256 0,-1 2 176 0,0 1-208 0,2 1 80 16,-2-1 128-16,-2 4-160 0,-2 2 160 0,-1 0-160 15,-1-1 160-15,-2-1 0 0,-2 2-144 0,-2 0 144 16,-2 2 0-16,-2-1 256 0,-1 2-32 0,-1-1-16 15,-2 2 208-15,-2 0 32 0,-1-1 16 0,-1 2 0 16,1-1 48-16,0 1 0 0,-2-1 0 0,0 0 0 0,0 0-256 16,2 0-32-16,-1-1-16 0,2-2 0 15,0-2-352-15,1 1-80 0,2-4-16 0,6-9 0 16,0 0-1936-16,0 0-384 0,-9 0-64 0,9 0-13568 16</inkml:trace>
  <inkml:trace contextRef="#ctx0" brushRef="#br1" timeOffset="81992.12">20428 9077 23951 0,'0'0'1056'0,"0"0"224"0,-13 3-1024 0,0-1-256 0,-3 1 0 0,2 3 0 15,0 2 3728-15,1 3 688 0,-2-1 144 0,1 2 32 32,-2 2-4016-32,-1-1-816 0,-1-1-144 0,1 0-48 0,0-1 304 0,0 2 128 0,1 0-128 0,3-2 128 15,2-1 0-15,0-3 0 0,1-1 0 0,2 0 0 16,8-6 0-16,-5 7 0 0,5-7 0 0,0 0 0 16,0 0 0-16,0 0 0 0,0 0 0 0,0 0 0 15,0 0 0-15,0 0-160 0,0 0 160 0,12 2 0 16,-2 0 0-16,0 1 0 0,1-2 0 0,-1 3 0 15,1-1 0-15,-1-1 0 0,1 2 0 0,0 1 0 16,1 3-144-16,1 3 144 0,0-1 0 0,0 2-144 16,-1 2 144-16,-2-1-160 0,1-1 160 0,-2 1-160 15,-1-1 160-15,0 0 0 0,-3 1 0 0,0 1 128 0,0-1 96 0,-2 0 32 16,-5 4 0-16,0-4 0 0,-1-1-16 0,-1 2 0 16,-2 0 0-16,-1-1 0 0,1 2-64 0,-1-2-16 15,-1 0 0-15,-1 0 0 0,0-1-160 0,-1 1 0 16,-2 1 0-16,2-1 128 0,-2-1-128 0,0-1-272 15,0-4 64-15,2 0 16 16,0-2-2112-16,0-3-432 0,1-2-80 0</inkml:trace>
  <inkml:trace contextRef="#ctx0" brushRef="#br1" timeOffset="82426.09">20591 9334 26719 0,'0'0'2368'0,"0"0"-1888"0,0 0-480 0,0 0 0 16,0 0 3360-16,0 0 576 0,0 0 112 0,0 0 32 15,-5 8-3296-15,2 2-656 0,0 2-128 0,2 1 0 16,-1 0 0-16,-1 4-224 0,0 0 80 0,1 2 16 16,-1 1-16-16,1 0 0 0,-1-6 0 0,3 3 0 15,0 0 144-15,0-4 0 0,0-1 0 0,0-12 0 16,3 11 0-16,-3-11 0 0,0 0 0 0,0 0 128 15,9 8 16-15,-9-8 16 0,13 3 0 0,-2-3 0 16,1-4 48-16,0-1 16 0,1-3 0 0,1 0 0 16,1-5-224-16,-2 4 0 0,0-3 0 0,0 0-160 15,0-2 160-15,0 1 0 0,-1-4 0 0,-1 1-128 16,1 2 128-16,0 0 0 0,-1-1 0 0,1 2 0 0,-1 0 0 16,0 1 0-16,0 1 0 0,-1 2 0 0,-1 3 0 0,-9 6 0 15,9-6 0-15,-9 6-128 0,0 0 304 0,0 0 64 16,10 9 16-16,-4 1 0 0,-1 1-128 0,-1-1 0 15,-1 5-128-15,-1 0 192 0,0 1-192 0,-1 1 0 16,-1 1 0-16,0 0 0 0,0-5 0 0,0 2-192 16,0-2 192-16,0 0-160 15,1-1-656-15,1-1-128 0,-2-11-16 0,0 0-16 16,0 0-752-16,0 0-128 0,6 7-48 0,-6-7 0 16,13 0-1616-16,-1-4-320 0</inkml:trace>
  <inkml:trace contextRef="#ctx0" brushRef="#br1" timeOffset="82974.39">21152 9321 8287 0,'0'0'736'0,"-4"13"-592"0,-2-4-144 0,0 5 0 16,-1 1 7360-16,1 2 1424 0,-2 4 304 0,3-1 48 16,0 1-7072-16,2-3-1408 0,0 1-272 0,1-1-64 15,-1-1-320-15,2-3 0 0,1-14 0 0,1 16 0 16,-1-16-192-16,0 0-32 0,0 0-16 0,0 0 0 31,0 0-208-31,0 0-64 0,0 0 0 0,12-8 0 0,-2-1 352 0,-2-4 160 0,-1 1-160 0,0-2 160 16,0-3 0-16,1 1 0 0,0-1 208 0,-1-1-64 15,0-1 48-15,1-1 0 0,0 0 0 0,1 0 0 16,0-3-192-16,0 4 160 0,1 2-160 0,1 0 160 0,-2 4-160 16,0 2-272-16,0 5 64 0,-1 1 16 0,0 0 192 0,-8 5 0 15,0 0 0-15,12 1-144 0,-12-1 144 16,10 6 0-16,-10-6 160 0,9 7-160 0,-9-7 192 0,0 0-64 15,8 6-128-15,-8-6 192 0,5 11-32 0,-5-11-16 16,5 10 0-16,-5-10 0 0,0 0-16 0,8 9-128 16,-8-9 192-16,0 0-64 0,12 3 16 0,-2 1 0 15,-10-4 0-15,12-3 0 0,-1-1-144 0,0 0 160 16,1-3-160-16,1-1 160 0,-1 0-160 0,0-1 0 16,-1-3 0-16,0 0 0 0,-1 2 272 0,1 1-16 15,-1-3-16-15,-1 3 0 0,-1 2 16 0,-2 2 0 0,0 1 0 16,-6 4 0-16,0 0 64 0,0 0 32 0,0 0 0 0,6 15 0 15,-2 2-96-15,0 1 0 0,0 0-16 0,-1 0 0 16,-2 2-240-16,0 1 0 0,2-3 128 0,-1-1-128 16,0-3 0-16,0-1 144 0,1 0-144 0,-1 0 128 15,1-2-128-15,-3-11 160 0,5 10-160 0,-5-10 160 16,6 9-160-16,-6-9 0 0,0 0 0 0,0 0-176 31,0 0-192-31,0 0-32 0,0 0-16 0,11-6 0 16,-2-1-480-16,-1 0-112 0,-1-3-16 0,-1-1 0 15,-1-1-2816-15,2-4-576 0</inkml:trace>
  <inkml:trace contextRef="#ctx0" brushRef="#br1" timeOffset="83525.07">21865 9188 43023 0,'0'0'1904'0,"0"0"400"0,-9 10-1856 0,-1 3-448 15,3 4 0-15,1 3 0 0,1 1 448 0,1 2 0 16,2 1 0-16,-1 2 0 0,0 2-448 0,2-2 0 16,0 3-208-16,-1 1 64 0,1 1 144 0,0-1-192 15,-2 0 192-15,1-1-192 0,-1-2 192 0,0 1-160 16,0-2 160-16,-1 0-160 0,1 0 160 0,-1-2 0 16,0-4 0-16,0 0 0 0,0 0 128 0,0-7 0 15,1-2 0-15,0 1 0 0,0-3 48 0,2-1 16 16,1 1 0-16,0-9 0 0,0 0-192 0,0 0 192 0,0 0-192 0,0 0 192 15,0 0-192-15,0 0 0 16,0 0 0-16,0 0 0 0,5-13-160 0,0-7 160 0,-1-2 0 0,0-1-144 16,0-5 144-16,1-5 0 0,1-7 0 0,3-1 0 15,1-5 0-15,2-2 0 0,1-3 0 0,1 2 0 16,3 0 0-16,0 1 0 0,-1-2 0 0,1 2 0 16,0 1 0-16,0 0 0 0,0 6 0 0,-2 5 0 15,0 5 240-15,-1 4-32 0,-1 2 0 0,0 4 0 16,-3 2-80-16,1 6-128 0,-1 2 176 0,1 5-176 15,-1 2 0-15,1 5-256 0,-1 2 32 0,0 6 0 16,1 0-128-16,-1 4-32 0,-2 3 0 0,0 4 0 16,-2 4 144-16,1 2 32 0,0 1 0 0,-2 1 0 15,-3-4 208-15,1 4 0 0,-2-2 0 0,-1 1 0 16,-2-2 0-16,-1 1 0 0,-1-2 0 0,-1 0 0 0,-3-4 128 16,-1 1-128-16,-1-2 0 0,-3 1 0 0,-4-4 256 0,0-1-48 15,1 1-16-15,-1-2 0 0,-3-1-48 16,2-1-16-16,-1-2 0 0,0-3 0 0,0-1-128 0,1-3 0 15,2-3 0-15,2-1 0 16,-2-6-512-16,3-1-48 0,3-6 0 0,0 0 0 16,3-5-1136-16,0 0-224 0,2-1-64 0,4-2-9360 15,2-3-1888-15</inkml:trace>
  <inkml:trace contextRef="#ctx0" brushRef="#br1" timeOffset="83775.03">22446 8792 15663 0,'13'-11'1392'0,"-5"5"-1120"0,-3-2-272 0,0 1 0 16,1 1 5152-16,-6 6 976 0,0 0 192 0,0 0 32 15,6-4-4288-15,-6 4-848 0,0 0-192 0,0 0-16 16,4 14-336-16,-1 3-64 0,-1 3-16 0,1 3 0 16,-1 3-144-16,1 7-16 0,-2 2-16 0,2 4 0 15,0 2-416-15,-3-1 0 0,-2 2 0 0,2-2 0 16,2 2 0-16,-1-6 0 0,-2 0 0 0,-1-3 0 15,1 0 0-15,0-4-224 0,-2-3 32 0,-1-1 0 32,0-3-432-32,0 0-80 0,0-3 0 0,1-3-16 0,-1-2-1744 15,0-1-352-15,4-13-64 0,0 0-13120 0</inkml:trace>
  <inkml:trace contextRef="#ctx0" brushRef="#br1" timeOffset="83965.07">22382 9082 11967 0,'0'0'1072'0,"0"0"-864"0,0 0-208 0,0 0 0 0,0 0 8448 0,0 0 1664 15,0 0 320-15,0 0 64 0,0 0-8544 0,11 4-1696 16,-1 1-256-16,2 1-240 16,0-1-144-16,-1 1-48 0,2 1 0 0,2 1 0 15,-1 1-1216-15,2-3-240 0,1 2-48 0,0-1-16 16,-1-3-960-16,1 1-192 0,2 1-32 0,-5-3-7008 15,-2 1-1392-15</inkml:trace>
  <inkml:trace contextRef="#ctx0" brushRef="#br1" timeOffset="84143.71">22771 9171 3679 0,'0'16'160'0,"0"-5"32"0,-2 2-192 0,1-1 0 0,-1 1 0 0,-1 1 0 15,0 1 7760-15,2 0 1520 0,2 2 288 0,1-1 64 16,-2 1-6944-16,0 0-1376 0,-2-3-288 0,2 2-48 15,2-3-256-15,-1-1-48 0,-2-1-16 0,1-11 0 16,2 11-656-16,1-1-144 0,-2-1-32 0,-1-9 0 31,0 0-2320-31,0 0-448 0,0 0-112 0,0 0-8016 0,0 0-1600 0</inkml:trace>
  <inkml:trace contextRef="#ctx0" brushRef="#br1" timeOffset="84296.57">22928 8840 23039 0,'0'0'2048'0,"0"0"-1648"0,-1-8-400 0,1 8 0 0,0 0 4160 0,0 0 768 16,0 0 128-16,0-8 48 0,0 2-3888 0,0 6-768 15,0 0-144-15,0 0-48 16,0 0-1776-16,12 0-352 0,-12 0-80 0,13 4-14896 0</inkml:trace>
  <inkml:trace contextRef="#ctx0" brushRef="#br1" timeOffset="84683.81">23142 9141 4607 0,'0'0'400'0,"-1"10"-400"0,1-10 0 0,-4 12 0 16,-1-3 6672-16,0 2 1264 0,-1-1 240 0,1 2 48 15,-1-3-6368-15,-3 1-1280 0,-2 2-256 0,1 1-64 16,-2 1-256-16,0 1 0 0,-1-2 0 0,-1 0 0 16,-3 0 256-16,3-1-64 0,-1-1-16 0,1 1 0 15,1 0 144-15,1-2 48 0,0 1 0 0,3-1 0 16,1 2 288-16,2-3 64 0,1 0 16 0,1 0 0 15,4-9-416-15,-2 9-96 0,2-9-16 0,3 11 0 16,-3-11-208-16,8 9 0 0,0-3 0 0,3 0 0 16,3-4-240-16,0 1 16 0,3-3 0 0,2 0 0 15,1-3 64-15,2-1 16 0,0-1 0 0,2 0 0 16,0 0 144-16,-1-3 0 0,-2 1 0 0,-1-3 128 16,0 0 16-16,-2-2 16 0,-3 1 0 0,-2-4 0 15,-2-4 144-15,0 3 16 0,-1-4 16 0,-2-1 0 16,-3 0 0-16,-1-2 0 0,-1 1 0 0,-5 1 0 0,-2 0-96 0,1 3-32 15,-1 1 0-15,-2 2 0 0,-1 2-208 0,-1 3 0 16,-1 1 128-16,0 2-128 0,-1-1 0 0,1 6 0 16,-2 2 0-16,0-3 0 0,1 1-224 0,-1 2 64 15,0 0 16-15,0 0 0 16,11 0-640-16,0 0-128 0,-9 1-32 0,9-1 0 16,0 0-2928-16,0 0-592 0,0 0-112 0,0 0-32 0</inkml:trace>
  <inkml:trace contextRef="#ctx0" brushRef="#br1" timeOffset="85094.13">23440 9361 3679 0,'0'0'320'0,"0"0"-320"0,-7 9 0 0,0-1 0 16,1 3 8432-16,1 2 1616 0,1 0 320 0,0 1 64 15,0 0-8320-15,1 1-1664 0,1 0-448 0,-1 0 128 16,2-5-128-16,1 1-272 0,0-11 64 0,1 10 16 15,-1-10-128-15,0 0 0 0,0 0-16 0,0 0 0 16,0 0 336-16,0 0 0 0,9-3 0 0,-1-3 0 16,-1-2 272-16,-1-1 176 0,-1-4 48 0,1-1 0 15,-1-2 64-15,0-1 16 0,0 0 0 0,0-1 0 16,1-3-48-16,0 1 0 0,1-3 0 0,-1-2 0 16,2-4 480-16,1 1 80 0,0-2 32 0,2 1 0 15,-1 2-1840-15,1 3-368 0,-2 7-80 0,-1 0-16 16,-2 6 864-16,1 3 160 0,-1 1 160 0,1 5-208 0,-7 2 432 15,0 0 96-15,11 2 0 0,-2 1 16 16,-9-3-336-16,11 10 0 0,-1 2 0 0,1 1 0 0,-2 1 128 16,1 1-128-16,1 4 128 0,-1 0-128 0,1 1 0 0,-1 3 0 15,-1 1 0-15,0 0 0 0,-1-5 0 0,1 2-128 16,-1 1 0-16,0-3 0 16,-2-1-432-16,1-4-80 0,-2 2 0 0,-1-3-16 15,0-1-432-15,-1-1-64 0,-3-4-32 0,0-7 0 16,0 0-1584-16,0 0-320 0,0 0-64 0,0 0-16 0</inkml:trace>
  <inkml:trace contextRef="#ctx0" brushRef="#br1" timeOffset="85993.1">24090 8988 13823 0,'0'0'1216'0,"0"0"-960"0,0 0-256 0,0 0 0 16,0 0 3584-16,0 0 688 0,0 0 128 0,0 0 16 15,0 0-2960-15,0 0-608 0,0 0-112 0,0 0-32 16,0 0-320-16,0 0-64 0,0 0 0 0,-10 7-16 16,-1 1 384-16,2-2 80 0,1 1 0 0,0-1 16 15,8-6-288-15,-9 8-64 0,2 0-16 0,7-8 0 16,-7 9-128-16,7-9-32 0,-8 9 0 0,8-9 0 16,-6 8-256-16,6-8 128 0,-8 9-128 0,8-9 0 15,-8 11 160-15,1-2-160 0,0 0 128 0,-1 0-128 16,0-1 0-16,-1 1 0 0,0 1 0 0,-2-1-176 15,1 1 176-15,1-3 0 0,1-1 0 0,8-6 0 16,-7 9 0-16,7-9 224 0,0 0-48 0,0 0-16 0,-3 10 0 0,3-10 0 16,0 0 0-16,0 0 0 0,10 5-160 0,0-1 0 15,2-1 0-15,0-2 0 0,1-1-128 0,0 0-64 16,0 0-16-16,0 0 0 0,-1 0 208 0,-1 3 0 16,0 1 0-16,1 0 0 0,-2 1-128 0,0 0 128 15,0 2 0-15,-1 0-144 0,-1 5 144 0,-1-1 0 16,4-1 0-16,-2-1 0 0,0-1 0 0,0 0 0 15,-1 0 0-15,0 1 0 0,-3 0 0 0,-1-1 0 16,-1 1 128-16,-3-9-128 0,0 0 192 0,1 12-48 16,-2-2 0-16,1-10 0 0,0 0-16 0,-4 12-128 15,-2-3 192-15,0-1-64 0,-1-1 96 0,1 0 16 16,-3 0 0-16,0 0 0 0,0 1-240 0,-2 1 0 16,1 0 0-16,-2-2 0 0,-1-2 0 0,1 2 0 0,-1-2 0 0,1 1-160 15,1-4 160-15,-1 0 0 0,0-2 0 0,3 0 0 16,0 0-384-16,9 0 16 0,-10-2 0 0,2-2 0 31,8 4-1872-31,-11-5-384 0,11 5-80 0</inkml:trace>
  <inkml:trace contextRef="#ctx0" brushRef="#br1" timeOffset="99735.96">24855 9583 9215 0,'0'0'816'0,"0"0"-656"0,0 0-160 0,0 0 0 0,0 0 3136 0,0 0 576 15,0 0 128-15,0 0 32 0,0 0-3040 0,0 0-624 16,4 13-208-16,-4-13 144 0,2 13 48 0,-2-13 16 15,1 12 0-15,1-1 0 0,-2-11 368 0,2 15 64 16,-2-1 0-16,0 0 16 0,0 1 112 0,2-2 32 16,0 0 0-16,-2 3 0 0,0 2-336 0,1-3-64 15,-1-2-16-15,0 2 0 0,-1 0-384 0,1 2 0 16,-4-1 128-16,0 0-128 0,0-2 0 0,1-1 0 16,-3 0 0-16,1 0 0 0,-1-1-240 0,-3 1 80 15,-4 0 16-15,0-1 0 0,1-2 144 0,2 2 0 16,-2 0 0-16,2-3 0 0,-4-3-336 0,2 1-48 0,0 1 0 15,2-2-8304-15,-1-3-1664 0</inkml:trace>
  <inkml:trace contextRef="#ctx0" brushRef="#br1" timeOffset="101732.02">25974 9102 11055 0,'0'0'480'0,"0"0"112"0,0 0-464 0,0 0-128 0,0 0 0 0,0 0 0 15,0 0 2864-15,0 0 544 0,0 0 112 0,0 0 32 0,0 0-1888 16,0 0-384-16,0 0-80 0,0 0-16 0,0 0-128 0,0 0-32 16,0 0 0-16,0 0 0 0,-8 8-256 0,3 1-64 15,4 1-16-15,-2 5 0 0,-1 0-208 0,1 3-32 16,0 3-16-16,-1-1 0 0,0-1-272 0,1 1-160 16,-2 1 192-16,1-2-192 0,0-2 144 0,2 3-144 15,2-3 0-15,0-2 144 0,-2-1 0 0,1-4 0 16,1-10 0-16,0 0 0 0,1 8 192 0,-1-8 48 15,0 0 0-15,0 0 0 0,0 0 0 0,0 0 16 16,0 0 0-16,9-8 0 0,-1 0-144 0,0-4-48 16,0-1 0-16,0-1 0 0,-2-2-208 0,2-1 144 15,0-1-144-15,0-4 128 0,-1-5-128 0,1-2 0 0,-3-1 0 0,5-1 0 16,-1-2 0-16,0 3 0 0,-1 3 0 0,1 1 0 16,0 5 0-16,0 3 0 0,3 3 0 0,1 2 0 15,-1 3 0-15,2 3-144 0,2 1 144 0,0 3-160 16,1 3 160-16,-1 3-128 0,0 1 128 0,-2 1-128 15,-1-1 128-15,0 2 0 0,-1 3-144 0,0 2 144 16,-2-1 0-16,-2 3 0 0,-2 2 0 0,0-2 0 16,-1-2 0-16,-1 1 128 0,-2 1 0 0,0 0 0 15,-1 0 64-15,-1-1 16 0,-1 0 0 0,-1-2 0 16,0 1-48-16,2-11-16 0,-2 10 0 0,1-1 0 16,0-1-16-16,1-8-128 0,1 9 192 0,-1-9-64 15,0 0-128-15,0 0 0 0,0 0 0 0,0 0 0 16,-3 9 128-16,3-9-128 0,0 0 0 0,0 0 128 15,0 0-128-15,0 0 0 0,0 0 0 0,0 0 0 0,0 0 0 0,7-9 0 16,-3 1 0-16,2-2 128 0,4-1-128 0,-1-2 128 16,-1-4-128-16,-1-1 128 0,0 0-128 0,2-2 0 15,0 1 144-15,0-3-144 0,0 2 128 0,0 2-128 16,-1 1 160-16,0 3-160 0,0 2 0 0,-2 0 0 16,1 2 0-16,-2 2-160 0,-5 8 160 0,8-7 0 15,-8 7 0-15,8-4 0 0,-8 4-128 0,10 0 128 16,-1 0-128-16,-9 0 128 0,0 0 0 0,12 8-160 15,-3 0 160-15,-1 0 0 0,-8-8-144 0,11 14 144 16,-4 1 0-16,1-2-144 0,-3 2 144 0,2 2 0 16,1 0 0-16,-2 3 0 0,-1-1 0 0,1 2 0 0,0 1 0 0,1 4 0 15,-1 2 0-15,1 0 128 0,-3-2-128 0,0-1 0 16,-1-7 144-16,3-1-144 0,-2-2 192 0,0 0-192 16,-2-4 128-16,-1 2-128 0,1-5 0 0,-1 1 0 15,0 0 0-15,1-1-144 0,-1 1 16 0,-1-9 0 31,0 0-448-31,0 0-64 0,0 0-32 0,0 0 0 16,0 0-1248-16,0 0-240 0,0 0-48 0</inkml:trace>
  <inkml:trace contextRef="#ctx0" brushRef="#br1" timeOffset="102238.08">27051 9064 22511 0,'0'0'992'0,"0"0"224"0,0 0-976 0,1-9-240 16,0 0 0-16,-1 9 0 0,2-11 960 0,-2 11 128 16,0 0 48-16,0-7 0 0,0 7 48 0,0 0 16 15,0 0 0-15,0 0 0 0,-9 0-112 0,1 3-32 16,0 1 0-16,0 3 0 0,0-1-112 0,1 5-32 15,-3-2 0-15,1 5 0 0,-1 1-432 0,-1 4-96 16,1 3 0-16,0 2-16 0,-2-1-368 0,-1 1 128 16,0-1-128-16,0-1 0 0,0-3 0 0,1-1 0 15,1 1 0-15,2 0 0 0,0-2 0 0,3 1 0 16,-1-4 0-16,5 2 0 0,2 0 0 0,1-1 0 0,2 0 160 0,3-2-160 16,2-2 192-16,1 0-48 0,1-2-16 0,2-3 0 15,2-2 16-15,1-1 0 0,0-3 0 0,1 0 0 16,0-4-144-16,1-3 160 0,0 1-160 0,0-3 160 15,0-2-160-15,-1 1 192 0,0-3-192 0,0-1 192 16,-1 1-192-16,1 1 128 0,-2-4-128 0,-1 0 128 16,-2 0-128-16,-2 1 160 0,-1 1-160 0,0-4 160 15,-2-1-160-15,-1-3 192 0,-2-1-192 0,-3-2 192 16,-1-2-16-16,-2-1 0 0,-1 2 0 0,-1 3 0 16,0 2-32-16,-3 1 0 0,0 5 0 0,0 2 0 15,-1 1-144-15,1 5 0 0,-1 1 0 0,1 1 0 16,1 3-576-16,-1-2 0 15,-1 3 0-15,9 1 0 0,-8 1-1536 16,8-1-288-16,0 0-64 0,0 0-8192 0,0 0-1632 0</inkml:trace>
  <inkml:trace contextRef="#ctx0" brushRef="#br1" timeOffset="102638.26">27301 9279 9215 0,'8'12'400'0,"-3"-4"96"0,0-2-496 0,2 2 0 16,-7-8 0-16,8 9 0 0,0 3 3024 0,-2-4 512 16,-1 1 112-16,-1 0 0 0,-4-9-1984 0,4 12-384 15,-1-2-96-15,-3 1-16 0,0-11 272 0,-4 10 48 16,0 0 16-16,0 0 0 0,-3-3-176 0,7-7-48 16,-5 8 0-16,5-8 0 0,-6 7-256 0,6-7-64 0,-7 5-16 0,7-5 0 15,0 0-240-15,0 0-64 0,-6 1 0 0,6-1 0 16,-6-1-64-16,0-4 0 0,6 5-16 0,-5-8 0 15,2-1-160-15,1 0-16 0,-2-2-16 0,1-1 0 16,2-1-112-16,2 0-32 0,0 0 0 0,2-2 0 16,0 0-32-16,-1-3 0 0,2 0 0 0,0 0 0 15,0-1-64-15,1 2 0 0,0 2-128 0,3-1 192 16,-1-1-192-16,0 3 0 0,3 1 128 0,0 0-128 16,0-3 0-16,1 3 0 0,2 1 0 0,0 3 0 15,-1 0-160-15,-1 3 32 0,0 0 0 0,-2 1 0 16,-1 1-128-16,1 0 0 0,-9 4-16 0,12-2 0 15,1-1-1504-15,-3 2-288 0,-10 1-64 16,12 4-16-16,-2 1-496 0,-1 1-112 0,-1 2 0 16,-1 3-6976-16,-1 0-1376 0</inkml:trace>
  <inkml:trace contextRef="#ctx0" brushRef="#br1" timeOffset="103038.31">27631 9280 17151 0,'0'0'768'0,"0"0"144"0,0 0-720 0,0 0-192 16,0 0 0-16,0 0 0 0,0 0 2256 0,8 6 432 15,-8-6 64-15,0 0 32 0,9 0-864 0,-9 0-160 16,10 0-32-16,-1 0-16 0,-9 0-768 0,12-2-160 16,1 0-16-16,0 0-16 0,2-4-272 0,-1 1-48 15,0-1-16-15,1 3 0 0,0-1-48 0,1 2-16 16,0 0 0-16,1-2 0 0,-2-3-176 0,0 2-48 16,-4-1 0-16,2-1 0 0,-1 2 0 0,0-2-128 0,-2 1 192 0,1-1-64 15,-2-3 64-15,-1 2 16 0,-2 0 0 0,-6 8 0 16,4-10 48-16,0-2 16 0,-1 0 0 0,-3 2 0 15,-2-1-80-15,0 1 0 0,-2 0-16 0,-2 2 0 16,1-4-176-16,-3 6 160 0,-2 2-160 0,-3 1 160 16,1 0-160-16,-1 3 0 0,0 0 0 0,-2 4 0 15,-4 3 0-15,0 3 0 0,-1 1 0 0,1 2-176 16,-1 1 176-16,2 6-128 0,0 2 128 0,2 1-128 16,2 1 128-16,2-3 0 0,0-3 0 0,2 1-128 15,-1 0 128-15,2-1 0 0,1 0 0 0,2 0 0 16,-1 1 0-16,3-1 0 0,0-2 0 0,1 1 0 15,0-1 0-15,2 1 0 0,-1-2 0 0,1 2 0 16,2 1 0-16,2-1 0 0,1-4 0 0,1 1 0 16,0 2-240-16,3-3 48 0,1-3 0 0,3-2 0 15,0-3-1136-15,3 2-208 16,2-4-64-16,4-5-9584 0,4-2-1920 0</inkml:trace>
  <inkml:trace contextRef="#ctx0" brushRef="#br1" timeOffset="103722.4">29078 9329 8287 0,'0'0'736'0,"0"0"-592"0,0 0-144 0,0 0 0 16,8-8 3936-16,-8 8 752 0,5-9 160 0,-5 9 16 15,8-7-3088-15,-8 7-624 0,5-8-128 0,-5 8-32 16,1-9-32-16,-1 9 0 0,0 0 0 0,0 0 0 15,-3-8 16-15,-3 3 0 0,0 0 0 0,-1 1 0 16,0 1-16-16,-3 0 0 0,-1-1 0 0,-1 2 0 0,-1-2-256 0,-3 3-64 16,2 1-16-16,-2 1 0 0,1-1-384 0,-4 2-80 15,0 0-16-15,-2 4 0 0,-3-1-144 0,0 4 0 16,0 1 0-16,2 1 0 0,0-1 0 0,0 2-144 16,2 2 144-16,-1 1 0 0,2-1 0 0,1 0-128 15,1 1 128-15,2-1 0 0,2-1 0 0,0 0 0 16,3 1 0-16,2-2 0 0,1 0 0 0,2 1 0 15,1-5 0-15,4-8 144 0,-2 13 0 0,2-13 0 16,0 0 0-16,4 15 0 0,-4-15-144 0,7 11 128 16,-7-11-128-16,12 8 128 0,0-4-128 0,0-2 0 15,1 1 0-15,1-5 0 0,2 1 0 0,2-1 128 16,1-2-128-16,2-2 0 0,1-3 144 0,2 2-144 16,-1-3 160-16,5 0-160 0,-1 1 0 0,1-2 0 0,-6 1 0 15,-1 0 0-15,-1-2 240 0,-1-1-48 0,-2-2-16 16,-2 2 0-16,1-2 176 0,-2 0 32 0,-1 2 16 0,-1-2 0 15,0 3 0-15,-1-5 0 0,-4-3 0 0,-2-4 0 16,-2-4-80-16,-1-2 0 0,-2-5-16 0,-1-1 0 16,-2-1-112-16,0 1-32 0,-1-1 0 0,-2 3 0 15,-1 2-160-15,0 4 128 0,-1 3-128 0,0 3 128 16,-2 0-128-16,1 3 0 0,-3 2 0 0,0 4 0 16,2 2-160-16,1 1-16 0,-2 1 0 0,4 2 0 31,0 1-464-31,7 6-80 0,0 0-32 0,0 0 0 0,0 0-1824 0,0 0-368 15,-4 10-80-15,4 0-14256 0</inkml:trace>
  <inkml:trace contextRef="#ctx0" brushRef="#br1" timeOffset="104308.87">29555 9278 12895 0,'-11'-7'1152'0,"4"3"-928"16,-1-1-224-16,-1 0 0 0,-3-2 4608 0,1 1 864 15,-1-2 176-15,1 3 48 0,0 1-3248 0,-1 0-640 0,-1 3-128 0,0 1-16 16,0 2-880-16,0 2-160 0,-2 3-48 0,1 1 0 15,0-1-352-15,-1 5-80 0,1 1-16 0,0 0 0 16,-1-4 0-16,1 3-128 0,-2 2 192 0,2 3-64 16,0 0 16-16,-1 3 0 0,1-2 0 0,1 2 0 15,1-2 32-15,1 2 0 0,1 2 0 0,5-1 0 16,1-1-32-16,0 1 0 0,2-1 0 0,3-5 0 16,-1-1-144-16,0-14 192 0,7 11-192 0,0 1 192 15,1-7-192-15,3-1 160 0,0-4-160 0,4-1 160 16,0-3-160-16,4-3 128 0,0-3-128 0,2-3 128 15,1 0-128-15,0-3 128 0,1-1-128 0,-1-1 128 16,0 0 0-16,0-2-128 0,0 2 192 0,-4 1-64 16,-2 0-128-16,-2 1 128 0,-2 3-128 0,1 2 128 0,-1-1-128 0,-2 1 192 15,-2 2-192-15,-1 2 192 0,-7 7-192 0,8-8 0 16,-8 8 0-16,0 0 0 0,0 0 128 0,0 0 0 16,5-7 0-16,-5 7 0 0,0 0 0 0,0 0 0 15,0 0 0-15,0 0 0 0,5 11-128 0,0 0 0 16,-5-11 0-16,5 13 0 0,-1-1 0 0,0 0 0 15,0 2 0-15,0 2 0 0,-1 0 0 0,2 0 0 16,0 3 0-16,2-1 0 0,0 0 0 0,3 3 0 16,0-3 0-16,0-1 0 0,1-1-192 0,1 3 192 15,-1 2-160-15,2 8 160 16,3 5-1984-16,-2-7-288 0,-1-7-64 0,2-7-16 16,-4-9 1008-16,0-6 208 0,-1-4 48 0,-1-2-9536 15,1 0-1888-15</inkml:trace>
  <inkml:trace contextRef="#ctx0" brushRef="#br1" timeOffset="104592.34">30042 8889 3679 0,'0'0'160'0,"0"0"32"0,-8-1-192 0,0 4 0 0,0 1 0 0,8-4 0 15,-4 13 8432-15,3 1 1632 0,0 4 336 0,1 4 64 16,2 2-8352-16,1 3-1680 0,-1 3-432 0,1 4 0 16,1 3 160-16,0-1-160 0,-2-1 128 0,2-1-128 15,3-3 320-15,1-2 0 0,-3 0-16 0,0-3 0 0,2-1-304 0,0-1 0 16,3 0 0-16,-1-3 0 0,-1 1 0 0,-2 1 0 16,-1-3 0-16,0 0-144 15,-1-1-304-15,0-5-48 0,-1-1-16 0,0 0 0 16,-3-13-2400-16,0 0-480 0,0 0-112 0,0 0-16 0</inkml:trace>
  <inkml:trace contextRef="#ctx0" brushRef="#br1" timeOffset="104788.77">29750 9316 44639 0,'0'0'1984'0,"0"0"384"0,0 0-1888 0,0 0-480 16,5-8 0-16,3 3 0 0,3-1 320 0,4 0-16 15,0-1-16-15,4 2 0 0,-1 1-288 0,3 2 0 0,5-1-128 0,5 0 128 16,3 1-272-16,1 2 32 0,3 1 16 0,0 2 0 31,0-1-352-31,-1 1-64 0,-1 1 0 0,-1-3-16 16,-1-1-2016-16,-2 3-400 0,-2-1-64 0,-4 1-12464 0</inkml:trace>
  <inkml:trace contextRef="#ctx0" brushRef="#br1" timeOffset="105256.52">30684 9252 6447 0,'0'0'576'0,"0"0"-576"0,6-7 0 0,-6 7 0 16,0 0 5952-16,6-6 1088 0,-1-2 224 0,-5 8 32 16,0 0-4864-16,0 0-960 0,3-11-208 0,-3 11-48 15,0-6-832-15,0 6-192 0,0 0-16 0,-11-3-16 16,0 3 112-16,-2 0 32 0,-3 7 0 0,-2 1 0 16,-2 5 80-16,-2 0 0 0,-4 1 16 0,0-1 0 0,-1-1-240 0,-1 0-160 15,1-1 192-15,2 2-192 0,0 2 208 0,6 0-64 16,-1-2-16-16,1 0 0 0,2 2 32 0,4-2 0 15,1-1 0-15,4-1 0 0,1 1 16 0,7-12 0 16,-3 12 0-16,3-12 0 0,0 13-176 0,2-3 128 16,-2-10-128-16,0 0 128 0,12 8-128 0,1-1 0 15,-1-4 0-15,1 0 128 0,4-6 0 0,1 1 0 16,1-2 0-16,4-3 0 0,0 1-128 0,2-3 0 16,1 0 0-16,0 0 0 0,-1-1 0 0,-2-1 128 15,-1-1-128-15,-1 2 128 0,-1 0 96 0,-5-1 16 16,-3 0 0-16,0-1 0 0,-4 1 208 0,0 0 64 15,-3 2 0-15,-5 9 0 0,4-12-128 0,-4 12 0 0,0 0-16 16,0 0 0-16,-5-9-64 0,5 9-16 0,-10-4 0 0,10 4 0 16,-13-1-288-16,3 4 160 0,1 2-160 0,1 1 128 15,0 1-128-15,0 1 0 0,2 0 0 0,1 3 0 16,2 2 0-16,2 2 0 0,-2 0 0 0,3 1 0 16,0 2 0-16,4 1 0 0,2-1 0 0,0 4 0 15,0-2 0-15,2 0 0 0,1 0 128 0,0-1-128 16,2 0-144-16,-1-1-64 0,2 0-16 0,0 0 0 31,1 1-224-31,0-1-32 0,1 2-16 0,0 3 0 16,1 3-2496-16,2-6-496 0,-2-10-96 0,1-9-13312 0</inkml:trace>
  <inkml:trace contextRef="#ctx0" brushRef="#br1" timeOffset="122092.5">8711 10944 13823 0,'0'0'1216'0,"0"0"-960"16,0 0-256-16,0 0 0 0,0 0 2416 0,0 0 432 16,0 0 96-16,0 0 0 0,0 0-2304 0,8-7-448 15,1 2-192-15,-9 5 128 0,0 0-128 0,11-2 0 16,-11 2 0-16,0 0 0 0,12 1 176 0,-12-1 0 15,5 4 0-15,-5-4 0 0,2 6 368 0,1 2 80 0,-2 0 16 0,1 0 0 16,-2 2 80-16,-2 2 32 0,0 11 0 0,-2-2 0 16,0-1 0-16,0-1 0 0,1 5 0 0,1-5 0 15,-2 5-112-15,3-3-32 0,-1-3 0 0,2 0 0 16,2-1-128-16,0-2-32 0,1-1 0 0,-3-14 0 16,4 13-64-16,0-4 0 0,-4-9-16 0,0 0 0 15,0 0-176-15,0 0-48 0,0 0 0 0,0 0 0 16,0 0 16-16,10-1 0 0,-2-4 0 0,-3-5 0 15,-1-1-32-15,0-2 0 0,-2-3 0 0,2-4 0 16,0 1 64-16,0-2 16 0,1-4 0 0,2 4 0 16,-2-1-32-16,2 4-16 0,0 0 0 0,1 1 0 15,1 0-160-15,2 3 192 0,-1 0-192 0,1 5 192 16,0-2-192-16,1 2 0 0,0 1 0 0,1 1 0 16,1 1 0-16,-1 0 0 0,-1 3 0 0,0 0 0 0,0 0 0 15,-1 2 0-15,0 0 0 0,-1 1 0 0,1 2 0 0,0 1 0 16,0 1 0-16,-1-2 0 0,1 2 0 0,-1-1 0 15,-1 1 192-15,0 0-64 0,-9-4 32 0,12 6 0 16,-2 1 0-16,0-2 0 0,-10-5-160 0,0 0 128 16,11 5-128-16,-2 2 128 0,-9-7-128 0,0 0 0 15,13 2 0-15,-2 0 128 0,-11-2 80 0,10-2 16 16,1 0 0-16,-11 2 0 0,9-3-48 0,-9 3-16 16,10-1 0-16,-10 1 0 0,11-4-160 0,-11 4 160 15,10-3-160-15,-10 3 160 0,0 0-160 0,11 0 0 16,-11 0 144-16,0 0-144 0,10 3 0 0,-10-3 0 0,8 6 0 0,0 2 128 15,-8-8-128-15,0 0 0 0,4 13 0 16,-1 0 0-16,-3-13 0 0,3 13 128 0,-3-13-128 0,1 12 128 16,-1 0-128-16,0-12 144 0,3 13-144 0,-3-13 160 15,0 0-160-15,1 14 0 0,1-2 0 0,-2-12 0 16,0 0 128-16,2 13-128 0,0 0 128 0,-1-1-128 16,-1-12 0-16,1 12 128 0,-1-12-128 0,1 14 0 15,-1-2 144-15,-1-1-144 0,1-11 160 0,-1 13-160 16,-2-1 192-16,3-12-64 0,-2 14-128 0,-1-1 192 15,0-5-32-15,3-8-16 0,0 0 0 0,-6 11 0 16,6-11-16-16,-4 11 0 0,4-11 0 0,0 0 0 16,0 0-128-16,0 0 128 0,-4 7-128 0,4-7 128 15,0 0 16-15,0 0 0 0,0 0 0 0,0 0 0 16,-4-9 16-16,2 0 0 0,0-2 0 0,2 0 0 16,2-2-32-16,0-2-128 0,-1 0 192 0,1-2-64 0,-1 1-128 0,2-2 128 15,-1 1-128-15,1 0 128 0,-1 0-128 0,1 1 0 16,0 1 0-16,-1 0 0 0,1 1 0 0,1 1 0 15,0 2 128-15,2 1-128 0,1 1 0 0,-1 2 0 16,1 1 0-16,1 1 0 0,-1-1 0 0,4 1-144 16,-1 1 144-16,3 0 0 0,2 0-192 0,-1 1 192 15,2 1-192-15,-1 0 192 16,1-1-176-16,1 2 176 0,0 1-160 0,0 0 160 0,-2 0-128 0,0 2 128 16,-2 1 0-16,-1 1-144 0,-1 0 144 0,0 0-160 15,-1 1 160-15,-1 1-160 0,0 1 160 0,1-1 0 16,-3 1-144-16,1 3 144 0,-8-10 0 0,9 12 0 15,-1 1 0-15,0 0 0 0,0 0 0 0,2 0 0 16,-1 0 0-16,0 0 0 0,1 2 0 0,-4 0 0 0,2 1 0 0,0 1 0 16,-2-4 0-16,2 1 0 0,0 2 0 0,0-3 0 15,-2-3 0-15,1 1 0 0,-1 1 0 0,1-2 0 16,-1 0-192-16,-6-10 16 0,6 10 16 0,-1-3 0 31,-5-7-288-31,0 0-48 0,0 0-16 0,0 0 0 16,0 0-512-16,0 0-128 0,0 0 0 0,0 0-16 15,0 0-2544-15,0 0-496 0</inkml:trace>
  <inkml:trace contextRef="#ctx0" brushRef="#br1" timeOffset="122596.87">10173 11012 23039 0,'0'0'1024'0,"0"0"192"0,0 0-960 0,-7-4-256 0,7 4 0 0,-6-7 0 0,6 7 2704 0,0 0 496 16,0 0 112-16,0 0 16 0,-5-6-2736 0,5 6-592 15,0 0 0-15,0 0 0 0,-4-8 0 0,4 8 0 16,0 0 0-16,0 0 0 0,-8-9 0 0,0 5 0 16,-1 1 0-16,9 3 0 0,-9 2 0 0,0 3 0 15,-2-3 0-15,1 5 0 0,-1 1 0 0,0 2 128 16,-1 2-128-16,2 2 0 0,-1 3 224 0,1 3-32 15,-1 1-16-15,2 1 0 0,-1 1-48 0,2 3-128 16,1 0 192-16,3-2-64 0,2-3-128 0,1 1 160 16,2-5-160-16,3 0 160 0,1-3-32 0,1-2 0 0,5-3 0 0,-1-1 0 15,2-3-128-15,1-2 0 0,1-3 144 0,2-3-144 16,1 0 0-16,0-2-128 0,-1 1 0 0,1 0 0 16,0-5-48-16,-2 3 0 0,0-1 0 0,-1-1 0 15,-1-1 176-15,0-1 0 0,-3-1 0 0,1 1 0 16,-3 1 144-16,-1-4-144 0,0 0 192 0,-1 2-192 15,0 0 384-15,-2 0-48 0,0 0 0 0,-2-1 0 16,-2-1 48-16,1 0 16 0,-1 0 0 0,0 0 0 16,0 1-32-16,-1-1-16 0,0-3 0 0,0 2 0 15,1 2-208-15,-2-1-144 0,0-1 192 0,0-1-192 16,1 1 128-16,-2 2-128 0,1-2 0 0,-2 2 0 16,-1 2 0-16,-1-2 0 0,1 2 0 0,0 2 0 0,-2-1-320 15,7 9 48-15,-5-7 0 0,5 7 0 16,-6-6-608-16,6 6-112 0,0 0-32 0,0 0-10064 15,0 0-2032-15</inkml:trace>
  <inkml:trace contextRef="#ctx0" brushRef="#br1" timeOffset="122952.47">10533 11296 32303 0,'0'0'1424'0,"0"0"304"0,0 0-1376 0,0 0-352 0,0 0 0 0,0 0 0 15,0 0 336-15,0 0 0 0,0 0 0 0,0 0 0 16,8-9-336-16,-2-2 0 0,2 1 0 0,0-3 0 16,-2-3 0-16,1 2 144 0,-2-2-144 0,0-2 0 15,0-1 208-15,-1-4-64 0,-1 1-16 0,-2 1 0 16,-1 4 256-16,-1-1 32 0,0 1 16 0,-1 2 0 15,0-1 240-15,-1 3 48 0,0 0 16 0,1 1 0 16,1 2-352-16,1-1-64 0,0 11 0 0,2-10-16 16,1 1-176-16,-3 9-128 0,8-8 144 0,1 1-144 15,0 0 0-15,0 3 0 0,0 0 0 0,0 1 0 16,2 0 0-16,0 1 0 0,1-1 0 0,1 2-160 16,-1 0-272-16,1 1-48 15,0 0-16-15,0 2 0 0,-1 2-3072 0,-2-1-608 0</inkml:trace>
  <inkml:trace contextRef="#ctx0" brushRef="#br1" timeOffset="123377.16">10925 11076 14735 0,'0'0'640'0,"0"0"160"0,0 0-640 0,0 0-160 15,0 0 0-15,9-6 0 0,2 1 4112 0,0 0 800 16,1-1 144-16,0 0 48 0,-2 2-4192 0,2-2-912 15,1-1 0-15,0 1 0 0,1-1-256 0,1 1 64 16,-1-2 0-16,2 0 16 0,1 0-128 0,-2 0-16 16,1 1-16-16,-2-1 0 0,-1 0 336 0,0 2 0 0,-2-2-144 0,-2 1 144 15,-1-1 0-15,-2 2 192 0,-6 6-16 0,4-9-16 16,-4 1 304-16,0 8 64 0,-5-7 16 0,5 7 0 16,-9-5-96-16,-1 4 0 0,-2-2-16 0,-1 6 0 15,-2-1-64-15,0 2-16 0,-2 3 0 0,-1-2 0 16,-1 3-160-16,1 2-16 0,-2 1-16 0,2 2 0 15,0 0-160-15,1 1 0 0,0 2 0 0,1 1 0 16,2 1 0-16,2 0 0 0,2-1-144 0,3 0 144 16,2 3 0-16,1-1 0 0,3 2 0 0,2-1 0 15,2-1 0-15,2 0 0 0,2-1 0 0,0-1 144 16,4-2 48-16,1 0 0 0,-1-1 0 0,2-1 0 16,-1-2-192-16,2-1 128 0,2-1-128 0,1-1 128 15,1-2-128-15,1 0 0 0,-1 0 0 0,1-3-176 16,4-3-400-16,-1-3-96 15,-1-1-16-15,2-4 0 0,2-1-464 0,0-1-112 0,-1-2-16 0,1-1-8272 16,0-3-1664-16</inkml:trace>
  <inkml:trace contextRef="#ctx0" brushRef="#br1" timeOffset="124670.05">12302 10999 21183 0,'0'0'944'0,"0"0"192"0,0 0-912 0,0 0-224 16,4-9 0-16,-4 9 0 0,0 0 2448 0,0 0 448 15,0 0 96-15,0 0 16 0,0 0-2304 0,0 0-464 16,0 0-96-16,0 0-16 0,0 0 320 0,0 0 48 16,2 6 16-16,1 2 0 0,1 0-192 0,-1 1-16 15,-1-3-16-15,2 2 0 0,0 1-96 0,0-2 0 16,2 6-16-16,-6-13 0 0,8 12 112 0,-3-1 32 15,-5-11 0-15,0 0 0 0,3 13 48 0,-3-13 16 16,-3 11 0-16,3-11 0 0,-2 13 128 0,2-13 16 16,0 0 16-16,0 0 0 0,0 0-96 0,0 0 0 15,0 0-16-15,0 0 0 0,0 0-176 0,0 0-48 16,2-13 0-16,1 2 0 0,0-2-48 0,2-2-16 16,1 0 0-16,3-2 0 0,1 2-144 0,1 0 0 0,0 2 0 0,-1 0 0 15,-1 0 0-15,0 2 0 0,1-1 0 0,-1 1 0 16,1 4 0-16,-1 1 0 0,0 1 0 0,1 1 0 15,-10 4 0-15,10-1 0 0,-2 1 0 0,1 1 0 16,-9-1-144-16,12 6 144 0,-2-1-192 0,-1 1 192 16,-1-1-128-16,1 2 128 0,-1 0 0 0,0 0 0 15,-8-7 0-15,10 7 0 0,-1-3 0 0,-9-4 0 16,11 4 0-16,-11-4 0 0,10 5 0 0,-1-4 0 16,-9-1 0-16,0 0 0 0,13 0 176 0,-2-1-176 15,-1-4 144-15,-1 1-144 0,-1 0 0 0,1 0 144 16,0-1-144-16,1 1 0 0,-3-1 0 0,2-1 0 15,-1 2 0-15,1-1 192 0,-9 5-192 0,12-4 192 16,-1 0-192-16,-1 2 0 0,-10 2 0 0,13-3 0 16,0 1 0-16,0 0 0 0,0 1 0 0,0 0 0 0,-1-1 0 0,0 2 0 15,-1 2 0-15,1-1 0 0,-12-1 0 0,13 3 0 16,0-2 0-16,-1 2 0 0,-12-3 0 0,13 5 0 16,-1-1 0-16,-2 1 0 0,-10-5 128 0,12 9-128 15,-4-1 128-15,0 0-128 0,-8-8 192 0,10 13-64 16,-2-2 0-16,0 1 0 0,-2 0-128 0,1 1 0 15,-1 0 0-15,1 1 0 0,-1 2-176 0,2 1 48 16,0-4 0-16,-2 0 0 16,4 4-288-16,-3-4-48 0,2 1-16 0,1-1 0 15,-1-2-480-15,0-2-112 0,1-3-16 0,1 0 0 16,-1-4-1536-16,1 0-320 0,-1-1-64 0,0-4-10944 0</inkml:trace>
  <inkml:trace contextRef="#ctx0" brushRef="#br1" timeOffset="125103.76">13440 11038 9215 0,'0'0'400'0,"0"0"96"0,7-7-496 0,-1 1 0 0,-6 6 0 0,7-8 0 15,-7 8 3056-15,5-7 512 0,-5 7 96 0,0 0 32 16,2-9-2384-16,-2 9-480 0,0 0-80 0,0 0-32 16,-4-9-16-16,4 9 0 0,-7-6 0 0,-2 2 0 15,9 4-64-15,-13-3-32 0,-1 2 0 0,1 1 0 16,0 0 304-16,0 0 64 0,2 0 16 0,-1 2 0 15,0 1-32-15,-1 0-16 0,0-1 0 0,0 4 0 16,-1-1-480-16,1 1-80 0,0 3-32 0,1 1 0 16,1 3-352-16,4 1 0 0,0 0 0 0,3 2 0 0,2-2 0 0,2 3 0 15,1 1 0-15,3 1-128 0,2-1 128 16,2-1 0-16,0-3 0 0,1 1-128 0,2-2-16 0,0-2 0 16,1-2 0-16,0-1 0 0,-2-1-64 0,1-2-16 15,0-2 0-15,2-5 0 0,0 0 224 0,0-4 0 16,2 0 0-16,-1-3 0 0,0-2 0 0,1 0 208 15,-2-1-32-15,0-5-16 0,0-1 80 0,-1-1 16 16,-2 0 0-16,-1 1 0 0,-1 1-32 0,0 0 0 16,-3 0 0-16,0 1 0 0,-1-2-80 0,-3 1-16 15,-1 1 0-15,-1 1 0 0,-1-2 32 0,-1 4 0 16,-1 2 0-16,0 2 0 0,-2 1-160 0,-1 1 160 16,-1 3-160-16,-1 1 160 0,-1 0-160 0,1 2 0 15,-1 1 0-15,10 0 0 16,-11 3-640-16,2-1-64 0,9-2-16 0,-8 4 0 15,8-4-2944-15,-5 9-592 0,5-9-112 0,0 0-32 0</inkml:trace>
  <inkml:trace contextRef="#ctx0" brushRef="#br1" timeOffset="125620.58">14192 11038 11055 0,'0'0'976'0,"0"0"-784"0,0 0-192 0,0 0 0 15,-5-8 4704-15,1 2 896 0,0 0 176 0,0 2 48 0,4 4-4272 0,-5-6-848 16,0-3-160-16,5 9-32 0,-7-7-272 0,1 1-48 16,-2-1-16-16,-1 2 0 0,0 2-48 0,-2-1 0 15,1 2 0-15,-2 2 0 0,-1 2-128 0,-1 2 0 16,-3 3 0-16,0-3 128 0,0 2-128 0,-3 2 0 15,-3 1 144-15,1 2-144 0,0-1 0 0,-1 3 0 16,1 2 0-16,0 0 0 0,1 3 224 0,2 1-32 16,0 3 0-16,4 1 0 0,2-1 64 0,1-1 16 15,3 1 0-15,4-1 0 0,1-2-144 0,2-1-128 16,4-1 192-16,2-3-192 0,0-2 144 0,2 0-144 16,3-2 0-16,2-1 144 0,0 0-144 0,2-1 192 15,2-3-192-15,0 1 192 0,2-5-64 0,3-2 0 0,-2-3 0 0,3 1 0 16,1-4 0-16,2 1-128 0,-1-6 192 0,1 0-64 15,-4-1-128-15,3-1 192 0,-1-2-192 0,-1-3 192 16,-2-2 96-16,1 0 32 0,-1-2 0 0,0-2 0 16,-1-1 80-16,-3 0 32 0,0 1 0 0,-2 0 0 15,-1-1-192-15,-2 0-48 0,-1 1 0 0,-2-3 0 16,-2 0-64-16,-1-2 0 0,-3 0-128 0,-1-6 192 16,-3-5-192-16,0 2 0 0,-3-2 0 0,1 3 0 15,-4-3 0-15,3 9-192 0,-2 4 192 0,0 5-160 16,-1 5-96-16,1 2-32 0,-1 3 0 0,1 4 0 15,0 4-1760-15,8 5-336 0,0 0-80 0,0 0-13408 16</inkml:trace>
  <inkml:trace contextRef="#ctx0" brushRef="#br1" timeOffset="126056.67">14474 11158 36799 0,'0'0'1632'0,"0"0"336"0,0 0-1584 0,0 0-384 15,0 0 0-15,0 0 0 0,8-8 464 0,0-1 16 16,1-2 0-16,1 1 0 16,2 0-736-16,0 0-128 0,1-3-48 0,0 2 0 15,-2-1-16-15,1-1 0 0,-1 0 0 0,-2 1 0 0,-3 0 240 0,-1-1 32 0,1-1 16 0,-4 2 0 16,1 2 288-16,-2-1 64 0,-4 0 16 0,0 0 0 15,-3 2 288-15,1 0 48 16,-1 0 16-16,-1 0 0 0,1 2-48 0,-4 3-16 0,0-1 0 0,0 4 0 16,-2 0-288-16,-1 3-48 0,-4 3-16 0,-1 2 0 15,1 1-144-15,0 1 0 0,0 1 0 0,0 2 0 16,0 1-176-16,0 3 176 0,0-1-128 0,3 2 128 16,-1 1 0-16,4 2-128 0,-1 1 128 0,1 2 0 15,2 3 0-15,3-1 0 0,1 3 0 0,1-1 0 16,2 0 128-16,2 1-128 0,0-2 128 0,3-1-128 15,1-5 0-15,2 0 0 0,2-3 0 0,1-3 0 16,2-1-176-16,2-2-48 0,1-2-16 0,2 0 0 16,2-5-272-16,2-1-64 0,0-7-16 0,5-2 0 15,1-3-560-15,2-2-128 0,2-9 0 0,-3-1-16 16,-1-2-2096-16,-1 0-400 0</inkml:trace>
  <inkml:trace contextRef="#ctx0" brushRef="#br1" timeOffset="126321.52">14848 10424 9215 0,'0'0'816'0,"0"0"-656"16,0 0-160-16,0 0 0 0,-3-7 5328 0,3 7 1040 16,0 0 208-16,0 0 32 0,0 0-4496 0,0 0-896 15,0 0-176-15,0 0-32 0,-5 11-336 0,1 0-64 0,2 4-16 0,0 3 0 16,1 4 48-16,1 3 0 0,0 6 0 0,1 6 0 15,1 2-96-15,0 4-16 16,1 4 0-16,0-2 0 0,-1 1-256 0,1-3-48 0,-2-4-16 0,2 0 0 16,-2 0-208-16,0 2 0 0,1-2 0 0,-1 8 0 15,1-4 0-15,0 0 0 0,-1-3 0 0,0-1-160 32,2-1-416-32,0-3-96 0,1-7-16 0,-1-2 0 15,3-4-1968-15,0-2-400 0,2-5-80 0,4-3 0 0</inkml:trace>
  <inkml:trace contextRef="#ctx0" brushRef="#br1" timeOffset="126971.47">16289 11052 9215 0,'0'0'400'0,"-9"-1"96"0,-1-4-496 0,1-1 0 15,0 0 0-15,9 6 0 0,-9-9 4992 0,1 1 896 0,2 0 176 0,0 2 32 16,6 6-4384-16,-5-9-880 0,-1-2-192 0,1 2-16 16,-1 1-272-16,2 2-48 0,4 6-16 0,-7-6 0 15,-4 4-288-15,2 1 0 0,0 1 0 0,-2 1 0 16,-2 1-192-16,0 2 192 0,0 3-208 0,-1 2 80 16,0 3 128-16,-2 3 0 0,-1 2 0 0,0 5 0 15,0-1 128-15,2 7 48 0,0 4 16 0,3 1 0 16,2-1 128-16,2-2 16 0,4-2 16 0,3-1 0 15,4-2-160-15,1-2-16 0,2-3-16 0,2-2 0 16,0-3-160-16,2-4 0 0,2 1 0 0,0-4 0 16,-2-2 0-16,2-2-144 0,1-4 144 0,1-1-160 15,0-4 160-15,2-2 0 0,1-2 0 0,0-1 0 16,-1-5 176-16,-1-2-48 0,0-2 0 0,-1-1 0 16,0-1 16-16,-1-2 0 0,-2 1 0 0,-1-2 0 0,-1 0-144 0,-2-1 128 15,-1 0-128-15,1 3 128 16,-1 4-128-16,0 6 0 0,-2-4 0 0,-1 7 128 0,-3 9-128 0,0 0 0 15,0 0 0-15,0 0 0 0,0 0 144 0,0 0-144 16,0 0 160-16,0 18-160 0,-1 1 336 0,-1 2-16 16,-1 1-16-16,0 2 0 0,1 1-32 0,0 1 0 15,0-1 0-15,0 0 0 0,2-2-128 0,0-1-16 16,3-1-128-16,0-1 192 0,1-4-192 0,0-2 0 16,1-2 0-16,1-2 0 15,2-2-496-15,1-3-144 0,-9-5-16 0,15 4-16 16,-1 0-1792-16,-1-4-352 0,0-3-80 0,0 1-11040 0</inkml:trace>
  <inkml:trace contextRef="#ctx0" brushRef="#br1" timeOffset="127406">16942 10893 24879 0,'0'0'1088'0,"0"0"256"0,-9 1-1088 0,-3 1-256 0,-1 0 0 0,0 2 0 16,0 3 3264-16,-2-1 608 0,1 5 112 0,0-1 32 16,-1-2-3248-16,0 2-768 0,-2 2 0 0,1 1 0 15,1 0 0-15,-1-1 0 0,0 2 0 0,1-1 0 16,0 0 0-16,2 0 0 0,2-3-128 0,0 0 128 0,2-4 0 0,2 1 0 16,7-7 0-16,-6 8 0 15,6-8 0-15,0 0 0 0,0 0 0 0,0 0 0 0,0 0 0 0,0 0-144 16,0 0 0-16,0 0 0 0,13 0-208 0,1 0-32 15,1 0-16-15,0-1 0 0,4-1 16 0,-2 2 16 16,-2-1 0-16,2 1 0 0,0 1-16 0,0-1-16 16,-1 0 0-16,-2 3 0 0,0 1 144 0,-2 2 16 15,-3 2 16-15,-1 0 0 0,-1 2 224 0,-2 3 0 16,-1 3 144-16,-4 1-144 0,0-3 768 0,-2 5 48 16,0-1 16-16,-1 0 0 0,-1 2-96 0,-1 0-16 15,-3-1 0-15,0 2 0 0,-1-2-400 0,0 2-64 16,-1-4-32-16,-1-1 0 0,0-3-224 0,-1 0 0 0,-1-2 0 15,1 1 0-15,2-4 0 0,-1-2-240 0,-1 1 48 0,1-4 16 32,0 1-384-32,2-4-80 0,0-3 0 0,9 3-16 15,0 0-1552-15,0 0-304 0,-5-9-64 0,2-3-6912 0,3-1-1392 0</inkml:trace>
  <inkml:trace contextRef="#ctx0" brushRef="#br1" timeOffset="127905.28">17376 10803 5519 0,'0'0'496'0,"0"0"-496"0,0 0 0 0,0 0 0 16,-9-4 7296-16,9 4 1344 0,-12 0 288 0,2 3 48 15,1 1-6880-15,-1-2-1392 0,1 2-256 0,0 4-64 0,-1 0-384 0,-2 2 0 16,0 1-192-16,1 2 64 0,-3-4 128 0,1 3 0 15,-1-1 0-15,0 1 0 0,-1-1 0 0,2 0 0 16,0-2 0-16,2 3 0 0,0-4 0 0,1 0 0 16,1-2 144-16,1 1-144 0,0-2 320 0,8-5-32 15,-8 7-16-15,3-1 0 0,5-6-48 0,0 0-16 16,0 0 0-16,0 0 0 0,0 0-208 0,0 0 0 16,0 0 0-16,6 7 0 0,-6-7 0 0,12 5-160 15,0-4 0-15,0 2 0 0,-1-1-96 0,2 0 0 16,2 0-16-16,-1 1 0 0,0 0 272 0,1 0-192 15,-2 3 192-15,0-1-160 0,-1 1 160 0,-1 2-160 16,1 0 160-16,0 1-160 0,-3 0 160 0,0 0 0 0,-1-1-144 0,-2 3 144 16,0 2 0-16,-2 0 0 0,-2 0 0 0,-1 2 0 15,-1-2 192-15,-1 2 16 0,0 0 0 16,0-2 0-16,-2 1 112 0,0-1 32 0,-3 0 0 0,2 0 0 16,-1 1-352-16,-1-1 0 0,0-1 0 0,1 2 0 15,-3-1-192-15,-1 1-128 0,-2 1 0 0,0 0-16 31,-2 1-112-31,-3 1 0 0,-1-1-16 0,-1-2 0 0,-1-1 96 0,3 1 32 0,0-3 0 0,2-2 0 16,1-1-16-16,2 0 0 0,1-3 0 0,3 0 0 31,7-5-2080-31,0 0-432 0,0 0-80 0,0 0 0 0</inkml:trace>
  <inkml:trace contextRef="#ctx0" brushRef="#br1" timeOffset="128429.45">17548 10973 14735 0,'0'0'1312'0,"0"0"-1056"16,0 0-256-16,0 0 0 0,0 0 5184 0,0 0 992 15,0 0 192-15,-3 10 32 0,3 2-5312 0,-1 1-1088 16,1-3-160-16,-1 5-64 0,0 3 224 0,-1 0 0 0,1 2-160 0,0 3 160 16,-1 3 0-16,1 0 0 0,-2-1 0 0,3 0 0 15,-1-2 288-15,1 2 80 0,0-3 16 0,0-3 0 16,1-3 96-16,2-1 32 0,0-2 0 0,-3-13 0 16,0 0-192-16,0 0-16 0,11 13-16 0,1-7 0 15,0-2-160-15,2-4-128 0,2-1 192 0,1-3-192 16,0-1 0-16,1-4 0 0,3-3-160 0,1-1 160 15,0-3-256-15,0 2 64 0,-1 1 0 0,-3-4 16 16,-1 1 176-16,-1-1-192 0,-2 0 192 0,-1 1-192 16,-2-4 192-16,-5 3 0 0,2 0 0 0,-1 1 0 15,-3 2 128-15,-1 4-128 0,0 2 160 0,-3 8-160 16,0-9 224-16,0 9-48 0,0 0-16 0,0 0 0 16,-3-7 112-16,3 7 32 0,0 0 0 0,0 0 0 15,0 0-112-15,0 0-32 0,0 0 0 0,0 0 0 16,7 8-160-16,0 4 0 0,-2 2 0 0,0 3 0 0,0 0 0 0,0 4 0 15,1 1 0-15,-1 1 0 0,-1-2-192 0,-2 0 192 16,1 0-160-16,0-1 160 16,-1-3-448-16,1-1 16 0,-1-2 0 0,4-1 0 15,-4-3-544-15,-2-10-112 0,5 9-32 0,1-4 0 16,-6-5-1840-16,0 0-368 0,7 3-80 0</inkml:trace>
  <inkml:trace contextRef="#ctx0" brushRef="#br1" timeOffset="129256.21">18124 10944 21183 0,'0'0'1888'0,"0"0"-1504"0,0 0-384 0,0 0 0 16,0 0 2576-16,0 0 448 0,0 0 96 0,-6 7 16 16,6-7-2816-16,0 0-544 0,0 0-112 0,0 0-32 15,0 0 224-15,0 0 144 0,-4 10-192 0,4-10 192 16,0 0 240-16,0 0 144 0,-1 12 48 0,1-2 0 16,0-10 720-16,1 12 128 0,-1-12 48 0,2 13 0 15,-2-13 144-15,2 16 16 0,-2-2 16 0,0-1 0 16,0-4-608-16,0 5-128 0,0 2-32 0,0 1 0 15,-3 1-512-15,2 0-96 0,-2 1-128 0,2-1 176 0,0 0-176 0,-1 0 0 16,1-3 0-16,1 0 0 0,0-4 0 0,0 1 0 16,1-1 0-16,-1-11 0 0,3 12 0 0,0-1 288 15,-3-11-48-15,2 9-16 0,-2-9 16 0,0 0 0 16,0 0 0-16,0 0 0 0,0 0-80 0,0 0-16 16,0 0 0-16,0 0 0 0,9-7 32 0,-2 1 0 15,-7 6 0-15,5-12 0 0,-1-1-48 0,0 0 0 16,-2 0 0-16,1-3 0 0,0-3 0 0,-1-2-128 15,1-4 192-15,1 0-64 0,-2 2-128 0,2-2 128 16,0 0-128-16,0 2 128 0,1 2-128 0,1 4 0 16,-1-1 0-16,0 3 0 0,0 2 0 0,-2 3 0 0,1 1 0 0,1 1 0 15,1 1 144-15,-6 7-144 0,0 0 160 0,11-5-160 16,-1 1 0-16,2 3 0 0,0 2 0 0,0 1 0 16,-12-2-160-16,13 7 32 0,-3 4 0 0,-1 1 0 15,-1 2 128-15,0 1-208 0,-3 1 80 0,1 4 128 16,0-1 0-16,-1 1 0 0,-1-1 0 0,0 1 0 15,-2-1 0-15,2 1 0 0,-2-4 0 0,0-3 128 16,-2-13-128-16,0 0 160 0,5 14-160 0,2-5 160 16,-7-9-32-16,0 0-128 0,12 1 192 0,-12-1-64 15,11-6-128-15,1-3 0 0,-1-2 0 0,-1-4 0 16,-1-3 0-16,0 1 0 0,-1 1 0 0,-1-2 0 16,-1-1 0-16,1-1 0 0,-1 0 0 0,1 0 0 15,0 1 0-15,0-2 0 0,-1 3-128 0,2 2 128 16,0 3 0-16,-1 3 0 0,-7 10 0 0,7-8 0 15,0 1 0-15,-7 7 0 0,0 0 0 0,12 0 192 16,-2 0-192-16,2 2 0 0,0 3 144 0,-1-1-144 0,1 2 0 0,0 2 0 16,0 0 0-16,-1 2 0 0,1-1 0 0,-2 2 0 15,1-1 0-15,-2 3-128 0,0-1 128 0,-1 2 0 16,-3 1 0-16,3 0 0 0,-1 4-192 0,-2 0 64 16,-1 1 0-16,-2 3 0 0,0-1-192 0,-2 1-16 15,-2-3-16-15,1 1 0 16,0-1-336-16,-1-2-64 0,0-4-16 0,-1 1 0 15,2-2-1472-15,0-3-288 0,1-10-64 0,-2 12-16 16,2-4-656-16,0-8-128 0,0 0-16 0,0 0-16 0</inkml:trace>
  <inkml:trace contextRef="#ctx0" brushRef="#br1" timeOffset="130491.31">19024 10994 23903 0,'0'0'1056'0,"0"0"224"0,0 0-1024 0,0 0-256 15,-9 0 0-15,9 0 0 0,0 0 400 0,0 0 48 16,0 0 0-16,0 0 0 0,0 0-448 0,0 0 0 15,0 0 0-15,-5 9 0 0,5-9 448 0,-2 6 128 16,1 1 0-16,0-1 16 0,-1-1 640 0,0 3 128 16,0 1 32-16,2-1 0 0,-1 1 16 0,0 15 16 15,1-1 0-15,1 3 0 0,-1 2-560 0,1 3-112 16,1 2-32-16,0-1 0 0,0-1-496 0,-1 1-96 0,0-4-128 16,1-1 176-16,-2-4-176 0,0-2 160 15,0 1-160-15,1-4 160 0,0 1-160 0,0-3 128 0,-1 0-128 0,0 1 128 16,0-5-128-16,2 1 192 0,-2-1-192 0,0-3 192 15,0-9-32-15,0 0 0 0,0 0 0 0,0 0 0 16,0 0-160-16,0 0 192 0,0 0-192 0,0 0 192 16,0 0-64-16,0 0 0 0,0 0 0 0,1-12 0 15,2 2 64-15,-1-5 0 0,2 1 0 0,1-2 0 16,2-2-16-16,1-2 0 0,0 0 0 0,1-4 0 16,0-2-176-16,1-4 0 0,2-5 0 0,1-2 0 15,1-2 0-15,1-3 0 0,-1-1 0 0,0 3 0 16,1 7-192-16,-1 2 192 0,-1 4-160 0,-1 3 160 15,0 3 0-15,-2 4-144 0,-2 2 144 0,-2 3 0 16,1 2 0-16,1 2 0 0,-2 1 0 0,2 0 0 0,2 0 0 16,2 2 0-16,-1 1 0 0,2-1 0 0,-2 3 0 15,4 0-208-15,-4 2 48 0,1 2 16 0,0 1-32 16,0 2 0-16,-1 0 0 0,1 2 0 0,-1 1 48 0,-1 1 0 16,0 0 0-16,1 1 0 0,-3 1 128 0,-1 2-128 15,1-3 128-15,-1 3-128 0,-3 0 0 0,-2-1 0 16,-2 2 0-16,-1 0 0 0,-2-1-32 0,-1 1 0 15,-1-1 0-15,-1 3 0 0,-2-2 160 0,-1 0 0 16,0-1-144-16,-3-1 144 0,2 0 0 0,-5-2 0 16,-3 1 160-16,0-2-160 0,-3 0 176 0,0-1-176 15,1-2 160-15,1-1-160 0,-1-1 176 0,2-1-176 16,0-3 192-16,0 0-192 0,1-4 128 0,2 0-128 16,0-1 0-16,2-2 0 0,0 1-144 0,1-2-144 0,0 0-32 0,2 2 0 31,0 0-704-31,1 3-160 0,9 3-32 0,-10-3 0 15,10 3-1376-15,-9 3-288 0,1 0-48 0,8-3-10224 0</inkml:trace>
  <inkml:trace contextRef="#ctx0" brushRef="#br1" timeOffset="131575.81">19887 10514 36687 0,'0'0'800'0,"0"0"160"0,-7-7 48 0,7 7 32 0,0 0-832 15,0 0-208-15,0 0 0 0,0 0 0 0,0 0 0 0,0 0 128 16,0 0-128-16,-4 16 0 0,1 0 240 0,0 3-48 15,0 7-16-15,1 4 0 0,-2 5 336 0,1 6 64 16,2 2 0-16,-2 0 16 0,1 1-160 0,-1-2-48 16,2-8 0-16,-1 0 0 0,1-2-192 0,0 1-64 15,0-2 0-15,-1 2 0 0,1 2-128 0,0-4 0 16,-2 0 0-16,2-2 0 16,-2-3-352-16,2-2-48 0,0-3-16 0,-1-4 0 15,1-4-608-15,1-3-128 0,0-10-32 0,0 0-9936 0,0 0-1984 0</inkml:trace>
  <inkml:trace contextRef="#ctx0" brushRef="#br1" timeOffset="131790.44">19702 10909 41519 0,'-8'-4'1840'0,"8"4"384"0,-7-4-1776 0,2 1-448 0,5 3 0 0,0 0 0 16,0 0 416-16,0 0 0 0,0 0 0 0,0 0 0 15,0 0-416-15,17 0 0 0,0 3 0 0,1 1-176 16,1 0 176-16,1 0-208 0,1-3 80 0,3 3 128 16,1 0-272-16,-1-2 64 0,1-2 16 0,1-1 0 31,-1 0-576-31,0 0-96 0,0-2-32 0,-2 0 0 0,-1-1-2208 0,0 0-448 0,-3 2-96 0</inkml:trace>
  <inkml:trace contextRef="#ctx0" brushRef="#br1" timeOffset="131974.16">20221 10896 3679 0,'0'0'320'0,"0"0"-320"15,10 6 0-15,-1 1 0 0,-9-7 5280 0,11 8 992 16,-2-2 192-16,-1 2 32 0,-1 2-4000 0,1 0-816 16,0 1-144-16,-1 1-48 0,-4 0-512 0,1 1-96 15,-1 0-32-15,1 1 0 0,0 2 32 0,-2-1 0 16,-2 0 0-16,0 0 0 0,-1 2-416 0,1 0-80 16,0-1 0-16,0-2-16 0,-2-2-368 0,2-12-192 15,1 12 32-15,-1-2 0 16,0-10-1488-16,0 0-288 0,0 0-64 0,0 0-16 15,0 0-1312-15,0 0-272 0</inkml:trace>
  <inkml:trace contextRef="#ctx0" brushRef="#br1" timeOffset="132120.25">20464 10567 38015 0,'0'0'1680'0,"-7"-4"352"0,0-1-1632 0,1 1-400 0,-4 0 0 0,10 4 0 16,0 0-2288-16,0 0-528 0</inkml:trace>
  <inkml:trace contextRef="#ctx0" brushRef="#br1" timeOffset="132575.51">20758 10917 27647 0,'0'0'1216'0,"-9"2"256"16,-2-3-1168-16,2 2-304 0,0 1 0 0,9-2 0 0,0 0 1856 0,0 0 304 16,0 0 64-16,-5 10 16 15,5-10-2240-15,-5 12-384 0,-1-3-96 0,1 1-32 16,-1-1-16-16,0 2-16 0,0-1 0 0,-1 2 0 0,-2 1 672 0,1 0 128 15,-1 4 16-15,3 0 16 0,-2 0 448 0,1 2 96 0,2-2 0 0,1 3 16 16,2-1-480-16,0-2-112 0,2 2 0 0,2-4-16 16,2 1-240-16,1-3 128 0,3 0-128 0,2-1 0 15,2-3 0-15,2-1 0 0,2-2 0 0,2-1 0 16,2-3 0-16,0-1 0 0,1-1 0 0,1-3 0 16,1-2 0-16,-1 0 0 0,-1-3 0 0,-2-1 0 15,-2 0-176-15,-1-1 176 0,-3-2-160 0,-3 0 160 16,-3 0 0-16,-1-1 0 0,0 0 128 0,-4-1-128 15,-3-2 528-15,0 2 0 0,-1-3 0 0,0 1 0 16,-2 3 16-16,-2-1 0 0,1 0 0 0,0-1 0 16,1 2-304-16,-2 0-64 0,-1 1-16 0,1 1 0 15,-4 0-160-15,1 2 0 0,0 1 144 0,0 2-144 16,-1 1 0-16,-1-1 0 0,1 3-192 0,-1 0 64 16,2 0-464-16,0 2-96 0,0 1-16 15,0 0 0-15,9 0-1856 0,-9 0-368 0,1 1-80 0</inkml:trace>
  <inkml:trace contextRef="#ctx0" brushRef="#br1" timeOffset="133043.51">21034 11014 25343 0,'0'0'560'0,"0"0"112"0,0 0 32 0,0 0 0 0,0 0-576 0,0 0-128 15,0 0 0-15,9 11 0 0,-2-1 448 0,-3-1 48 16,-4-9 16-16,2 13 0 0,1-2 320 0,-3-11 80 0,0 13 16 0,0 0 0 16,0 0 336-16,0-13 64 0,-1 14 16 0,1-2 0 15,0-12 48-15,0 0 16 0,0 12 0 0,0-12 0 16,0 0-352-16,0 0-64 0,0 0-16 0,0 0 0 16,0 0-384-16,0 0-80 0,0 0 0 0,0 0-16 15,10-4-176-15,-2 0-48 0,-3-5 0 0,0 0 0 16,1 0-112-16,0-1-32 0,-1 0 0 0,2 1 0 15,1-3 0-15,1 0 0 0,-1-3 0 0,1 0 0 16,0 0 0-16,1-1-128 0,1-1 192 0,0 3-64 16,1-3-128-16,0 4 0 0,0 1 0 0,-1 4 0 15,1-1 0-15,0 4 0 0,0 0 0 0,-1 1 0 16,1 1 0-16,1 3 0 0,0 0 0 0,1 3 0 16,1-2 0-16,-1 2 0 0,0 3 0 0,1 1 0 15,-1 1 0-15,-1-1 0 0,-1 4 0 0,0-2 0 0,-1 3-176 16,0 1 176-16,-2 0-128 0,1 2 128 0,1 2-144 0,-1 2 144 15,-2-1-160-15,-1 0 160 0,-2 0-416 0,0 1 16 16,0-1 0-16,0 0 0 16,-2-2-432-16,0-4-96 0,-3-12-16 0,0 0 0 15,5 10-1632-15,-5-10-336 0,9 8-64 0,-9-8-7824 16,12 0-1552-16</inkml:trace>
  <inkml:trace contextRef="#ctx0" brushRef="#br1" timeOffset="133494.13">21965 10819 12895 0,'0'0'576'0,"0"0"112"0,0 0-560 0,0 0-128 0,0 0 0 0,0 0 0 16,0 0 5280-16,-6 6 1024 0,-4 1 208 0,3 1 32 16,-1-2-4944-16,-1 3-976 0,-2-2-208 0,1 2-32 15,-3-1 240-15,0 1 48 0,0-1 16 0,0 1 0 16,1-3-336-16,0 2-64 0,0-1-16 0,2 2 0 15,1-3-272-15,1 2 160 0,8-8-160 0,-9 8 128 16,1-3-128-16,8-5 192 0,-6 7-192 0,6-7 192 16,-7 6-192-16,7-6 128 0,0 0-128 0,0 0 128 15,0 0 0-15,0 0-128 0,0 0 192 0,5 11-64 16,-5-11-128-16,12 8 192 0,0-3-192 0,1 0 192 16,0-1-192-16,1 0 0 0,-1 0-160 0,2 1 160 15,-1-2-160-15,0-1 160 0,1 3-160 0,-2 2 160 0,-2 1-208 16,1-2 48-16,0 3 16 0,0 0 0 0,-2 2 144 0,0-2-128 15,-2 3 128-15,-3 1-128 0,-1 0 128 0,0 1 0 16,0 2 0-16,-1-1 0 0,-3 1 176 0,-2 1-48 16,1 0 0-16,0 1 0 0,-2-1 16 0,-1 1 0 15,-1-1 0-15,0 2 0 0,-2 1-16 0,1-5 0 16,-3 0 0-16,-2-1 0 0,1-1-128 0,-1 0 128 16,-2-2-128-16,0 1 128 0,-1-2-128 0,0-2 0 15,-3 0 0-15,0-1-176 0,0-1-16 0,1 2-16 16,2-4 0-16,-2 1 0 15,1-1-224-15,0-4-32 0,2 1-16 0,3-1 0 16,-1-1-2224-16,1-3-448 0</inkml:trace>
  <inkml:trace contextRef="#ctx0" brushRef="#br1" timeOffset="135877.6">22698 11313 1839 0,'0'0'160'0,"0"0"-160"16,0 0 0-16,0 0 0 0,0 0 5568 0,0 0 1088 16,0 10 224-16,0-10 32 0,0 0-5440 0,1 13-1088 15,0-2-208-15,-1-11-48 0,0 0-128 0,3 13 0 16,0-1 0-16,-3-12 128 0,2 10 64 0,-2-10 0 15,0 0 16-15,3 7 0 0,-3-7 576 0,0 0 112 16,6 5 32-16,-1 3 0 0,2-1 64 0,0 1 16 16,-1 1 0-16,3 7 0 0,0 0-480 0,-1-1-80 15,-1 0-32-15,-3 2 0 0,-2 1-224 0,1-1-32 16,-1 1-16-16,0-4 0 0,-4 1-144 0,2-1 192 16,0 0-192-16,0 2 192 0,0 0-192 0,0-2 0 0,-1-1 0 0,0 0 128 15,-1-1-272-15,1 0-64 0,1-12-16 0,-2 9 0 31,-1-1-544-31,-1-1-128 0,-1 2 0 0,5-9-16 16,-7 10-2288-16,1-4-464 0,-6 1-96 0,12-7-16 0</inkml:trace>
  <inkml:trace contextRef="#ctx0" brushRef="#br1" timeOffset="136802.16">24106 10759 16175 0,'-3'-13'704'0,"3"2"176"0,1 1-704 0,-1-2-176 0,0 2 0 0,2-3 0 16,2 1 800-16,0 2 128 0,-2 2 32 0,-2 8 0 16,5-11-32-16,1 4 0 0,-1-1 0 0,-5 8 0 15,2-9-32-15,-2 9-16 0,0 0 0 0,0 0 0 16,0 0 288-16,0 0 64 0,0 0 16 0,0 0 0 16,0 0-352-16,0 0-80 0,-3 15-16 0,-3 9 0 15,1 6-480-15,-3 2-80 0,-1 3-32 0,0 2 0 16,-1-3-64-16,-1 1-16 0,-1 0 0 0,1 4 0 15,-2-1-128-15,1 4 160 0,1 1-160 0,2 3 160 16,0 0-160-16,1 1 0 0,2-4 0 0,1-5 0 16,1-3 0-16,1-6 0 0,2-4 0 0,0-3 0 15,1-2-544-15,0-2-32 0,1-2-16 0,1-2-9392 16,2-2-1888-16</inkml:trace>
  <inkml:trace contextRef="#ctx0" brushRef="#br1" timeOffset="137262.54">24318 11246 35007 0,'0'0'1552'0,"-10"0"320"0,10 0-1488 0,0 0-384 16,0 0 0-16,0 0 0 0,0 0 0 0,0 0 144 0,0 0-144 0,0 0 0 15,0 0 0-15,0 0 0 0,0 0 0 0,13-2-144 16,-3-2 144-16,3-1 0 0,0-2 0 0,0-2-128 16,0-3 128-16,2-1 144 0,0 0-16 0,0 0-128 15,-2 0 320-15,1 1-32 0,0-1-16 0,0 2 0 16,-1-2-96-16,-2 2-32 0,0 3 0 0,-1-1 0 16,-3 0 112-16,0-1 0 0,0-1 16 0,0 2 0 15,-4 1-128-15,-3 8-16 0,4-10-128 0,-4 10 192 16,0-11-192-16,-2 2 128 0,2 9-128 0,-7-7 0 15,-2 0 160-15,0 4-160 0,-1 2 160 0,-4 2-160 16,-1 2 0-16,-1 2 0 0,1 2 0 0,-2 3 0 16,-2 5 0-16,1-1 0 0,-1 0 0 0,0 6-160 15,2 2 160-15,2 3 0 0,2 3 0 0,0 1 0 0,-2 0 0 16,4-1 0-16,0 4 0 0,3-4 0 0,0 0 0 0,5-3 0 16,1-5 0-16,2-1 0 0,2-2 0 0,0-4 0 15,3-2 0-15,1 2 0 0,0-3-160 0,1-3 160 16,-1 0-192-16,2-1 192 15,1-2-640-15,2-1-32 0,0-3 0 0,2 0 0 16,2-4-1088-16,0 0-224 0,2-2-32 0,2-2-7264 16,-1-3-1440-16</inkml:trace>
  <inkml:trace contextRef="#ctx0" brushRef="#br1" timeOffset="137713.06">24913 11081 14159 0,'0'0'624'0,"4"-9"144"0,-4 9-624 0,5-9-144 15,-1 0 0-15,-4 9 0 0,4-10 1664 0,-4 10 288 0,0 0 64 0,0 0 16 16,1-10-512-16,-1 10-112 0,0 0 0 0,0 0-16 16,0 0-192-16,0 0-48 0,0 0 0 0,0 0 0 15,-9-8-112-15,1 4-16 0,8 4-16 0,-8-1 0 16,8 1-272-16,-9 0-48 0,9 0-16 0,-10 4 0 16,1 0-192-16,1 1-32 0,0 1-16 0,1 5 0 15,1-3-304-15,-1 2-128 0,-2-1 0 0,0 2 128 16,0 2-128-16,0 0 160 0,-3 0-160 0,2 0 160 15,-2 0 0-15,0 1 0 0,0-2 0 0,2 1 0 16,1-1-32-16,1-1-128 0,0 0 192 0,2-2-64 16,6-9-128-16,-4 10 0 0,4-10 0 0,0 0 0 15,0 12 0-15,0-12 0 0,5 9 0 0,2 0 0 16,-7-9 0-16,10 7-176 0,0-1 16 0,0 1 0 0,-10-7 160 0,11 8-208 16,0 1 80-16,-1-1 128 0,-2-2-128 0,0 2 128 15,0 0 0-15,-1 0 0 0,-1 0 0 0,-1-1 0 16,-5-7 0-16,5 11 0 0,-1 1 0 0,0-2 0 15,-1-1 0-15,-3-9 0 0,0 12 0 0,0-2 0 16,-2 2 0-16,1-3 0 0,0 0 0 0,1-9 0 16,-6 12 0-16,4-4 0 0,-3 1 0 0,1-1 0 15,-2 1 0-15,1 0 128 0,-1-2-128 0,-1 0 0 16,1 1 0-16,-1 1 0 0,-1-1 0 0,1 3-320 16,-1-4 48-16,0 1 16 15,0 0-640-15,-1 0-128 0,-3-3-32 0,12-5 0 16,0 0-272-16,0 0-48 0,0 0-16 0,0 0-12448 0</inkml:trace>
  <inkml:trace contextRef="#ctx0" brushRef="#br1" timeOffset="138163.04">25417 10957 12895 0,'0'0'576'0,"0"0"112"0,0 0-560 0,0 0-128 0,-6-5 0 0,6 5 0 16,0 0 5440-16,0 0 1040 0,-9-1 224 0,9 1 32 16,-8 5-5392-16,-1-1-1072 0,-2 1-272 0,0 1 0 15,-3-2 0-15,1 3 0 0,-2-1 128 0,-3 3-128 16,-3 2 0-16,-3-2 0 0,1 3 0 0,-1-1 0 16,1 3 144-16,-1-4-144 0,-2 0 0 0,4 3 144 15,1 0 32-15,2-2 0 0,3 2 0 0,3-3 0 0,3 1-176 0,0-1 0 16,4-2 0-16,6-8 0 0,0 0 0 0,0 0 0 15,0 0 0-15,0 0 0 0,14 10 0 0,1-6 0 16,3 0 0-16,3-1 0 0,1-3 0 0,-1-1 0 16,1 1 0-16,0 0 0 0,2 1 0 0,-2 0 0 15,0 0 0-15,-1 2 0 0,-2 0 0 0,0 1 0 16,-3 1 0-16,0 0 0 0,-3 0-144 0,-1 2 144 16,-2 1 0-16,-1 2 0 0,-1 2 0 0,-1 2 0 15,-1 2 0-15,0 2 0 0,-3-1 0 0,3 2 0 16,-4-2 0-16,1-1 0 0,-2 0 0 0,-1-1 0 15,-1 1 0-15,0-3 0 0,-1 4 0 0,0-3 0 0,-2 2 128 16,0-3-128-16,0 3 0 0,-3-1 0 0,1 1-192 0,-1 0 192 31,1-2-656-31,2 2-32 0,-1-3 0 0,0-3 0 16,5-10-672-16,-6 9-144 0,2 0-32 0,4-9-12640 0</inkml:trace>
  <inkml:trace contextRef="#ctx0" brushRef="#br1" timeOffset="138870.51">26391 11244 15663 0,'0'0'1392'0,"-5"-7"-1120"15,0-2-272-15,1 1 0 0,0-1 2352 0,1 3 400 16,3 6 96-16,-1-9 16 0,1 9-2160 0,-1-12-416 16,-2 3-96-16,3 9 0 0,-3-11 400 0,1 3 96 15,-3 1 16-15,-1 0 0 0,6 7 576 0,-9-5 112 16,-1-2 16-16,-1 5 16 0,1-2-16 0,-2 4-16 15,1-3 0-15,-2 3 0 0,-4 3-576 0,0 1-112 16,-2 1-32-16,2 3 0 0,-1 0-416 0,0 3-64 0,-2 0-32 0,1 1 0 16,2 3-160-16,1 3 0 0,1-1 0 0,2 4-176 15,-1-1 176-15,3 2 0 0,-1 1-144 0,2 1 144 16,0-3 0-16,1 0-144 0,2-3 144 0,0 0 0 16,0 0 0-16,2-2-128 0,0 1 128 0,2-4 0 15,2 1 0-15,2-1 0 0,2-2-128 0,1-3 128 16,-4-8 0-16,8 6 0 0,-8-6-128 0,13 3 128 15,-1-3 0-15,-1-2-128 0,2-1 128 0,2-4 0 16,-1 1 0-16,3-5 0 0,3 2 0 0,0-1 0 16,1-1 0-16,1-1 192 0,2-1-16 0,-1 0-16 15,1 0 32-15,-3-1 16 0,0-2 0 0,-2-1 0 16,-1-2 80-16,-1-3 16 0,-1-3 0 0,-2-3 0 16,-2-2 0-16,-2-3 0 0,0-3 0 0,-4 2 0 15,1 2-48-15,-1-2-16 0,-1 1 0 0,-1 3 0 16,-1 2 48-16,-1 2 16 0,0-2 0 0,-2 2 0 0,0 0-96 15,-2-1-16-15,0-1 0 0,1 2 0 0,-2-1-192 0,-1 2 144 16,0 4-144-16,0-1 128 0,-1 4-128 0,1 0 0 16,-1 3 0-16,1 2 128 0,1 2-128 0,1 3 0 15,-2 1 0-15,4 7 0 0,-4-4 0 0,3-2 0 16,1 6 0-16,0 0 0 0,-3-3-272 0,3 3 64 16,0 0 16-16,0 0 0 15,0 0-368-15,0 0-64 0,0 0-16 0,0 0 0 16,0 0-368-16,0 0-80 0,0 0 0 0,0 0-16 15,0 0-1520-15,0 0-320 0,4 11-48 0,0-1-12064 0</inkml:trace>
  <inkml:trace contextRef="#ctx0" brushRef="#br1" timeOffset="139497.51">26881 11151 3679 0,'0'0'320'0,"0"0"-320"15,3-9 0-15,0 0 0 16,-1 0 5280-16,-1 0 992 0,1 2 192 0,-2 7 32 15,0 0-4784-15,1-8-960 0,-1 8-192 0,0-10-48 16,0 10-96-16,-1-8-32 0,1 8 0 0,0 0 0 0,-5-6 400 0,5 6 80 16,-8-4 16-16,0 1 0 0,0 1 32 0,-1 2 16 15,-3 1 0-15,2 1 0 0,-1 2-128 0,0 3-32 16,-1-3 0-16,-2 5 0 0,-2 3-432 0,-1 1-80 16,-1 2-32-16,-1 5 0 0,1 1-224 0,-1 2 0 15,-1 1 0-15,3 0 0 0,2 0 0 0,-1-1 0 16,2 0 0-16,0-1 0 0,3-1 0 0,0-1 0 15,2 0 0-15,3-2 0 0,0 0 0 0,1-3 0 16,0-1 0-16,2 1 0 0,1-5 0 0,2-1 0 16,0-9 0-16,0 0 0 0,5 8 0 0,-5-8 0 0,10 4 0 0,2-4 0 15,0-3 0-15,1-1 0 0,0-2 0 0,3-2 0 16,2-2 0-16,3-1-160 0,0-3 160 0,-2 2-128 16,3-2 128-16,-2 2 0 0,-1-5 0 0,-2 1 0 15,2-2 0-15,-4 0 0 0,-2 0 0 0,-4 1 0 16,-1 1 576-16,0 3 64 0,1 0 0 0,-4 4 0 31,-3 1-944-31,-2 8-176 0,0 0-32 0,0 0-16 0,0 0 528 0,0 0 304 0,0 0-48 0,0 0 0 16,0 0 64-16,8 10 0 0,-5 3 0 0,1 0 0 15,-1-1-320-15,-2 1 0 0,-1 0 128 0,0 0-128 16,0 0 144-16,0 0-16 0,2-1-128 0,2 0 192 16,-1-2-192-16,3-1 0 0,-2-1 0 0,1 0 0 15,-5-8-128-15,6 12-80 0,2 0-16 0,-1-6 0 16,-2 2-544-16,3 1-96 0,-1-6-32 0,-7-3 0 15,10 4-1824-15,-1-4-368 0,-1 1-80 0,-1-2-6528 16,-7 1-1312-16</inkml:trace>
  <inkml:trace contextRef="#ctx0" brushRef="#br1" timeOffset="139770.54">27203 10797 22111 0,'0'0'976'0,"0"0"208"0,0 0-944 0,-10 5-240 16,2 0 0-16,8-5 0 0,-8 12 3024 0,3-3 560 0,0 1 128 0,1 2 0 15,0 0-2336-15,0 1-480 0,0 4-80 0,2-2-32 16,-1 6-208-16,0-2-64 0,1 3 0 0,-1 4 0 16,2 3-128-16,1 1-48 0,0 1 0 0,0 3 0 15,1 1-160-15,2 0-48 0,-1 0 0 0,0-3 0 16,3-4-128-16,-1 0 0 0,0-2 144 0,0-2-144 15,1-3 0-15,0-2 0 0,0-4-160 0,2 0 160 32,-2-2-704-32,0-3-48 0,-1-1 0 0,-1-1 0 15,-3-8-1344-15,0 0-272 0,0 0-48 0,0 0-7680 0,0 0-1536 0</inkml:trace>
  <inkml:trace contextRef="#ctx0" brushRef="#br1" timeOffset="139951.53">26992 11128 9215 0,'0'0'400'0,"-8"-7"96"0,2 1-496 0,6 6 0 16,-5-7 0-16,5 7 0 0,-7-4 6544 0,7 4 1216 16,0 0 240-16,0 0 64 0,0 0-5888 0,0 0-1152 15,11 0-256-15,0 3-32 0,2 0-480 0,3-1-112 16,2 1-16-16,2-1 0 0,1 1-128 0,2 1 0 16,2 0 0-16,4 0 0 15,2 1-688-15,3 0-16 0,1-1 0 0,4-1-11056 16,0 1-2208-16</inkml:trace>
  <inkml:trace contextRef="#ctx0" brushRef="#br1" timeOffset="140448.17">27906 11184 10127 0,'0'0'896'0,"-6"-3"-704"0,-1-1-192 0,1 0 0 15,-1 1 7040-15,7 3 1360 0,0 0 288 0,-7-6 48 16,0 2-7008-16,-1-1-1408 0,-3 0-320 0,-2 4 0 15,-1 1-128-15,-3 2-48 0,-1 2 0 0,-2 3 0 16,-2 2 176-16,-1 1-160 0,-2 2 160 0,0 2-160 16,-1 2 160-16,1 2 144 0,0 2-16 0,2 2-128 15,-3-2 368-15,2 0-48 0,2 3 0 0,1-3 0 16,1-1 96-16,1-2 16 0,2-2 0 0,4 1 0 16,2 0-240-16,1-2-64 0,4-2 0 0,2-1 0 15,3 1-128-15,2-2 0 0,-1-10 0 0,8 14 0 16,1-8 0-16,3 1 0 0,1-4 0 0,1 0 0 0,0-3 0 0,3-3-176 15,3 0 48-15,-2-4 0 16,0-2 128-16,1 0-128 0,0-3 128 0,2 0-128 0,0-2 128 0,0 0 0 16,-2-2 0-16,1 0 0 0,-2 2 0 0,-1 1 0 15,0-3 128-15,0 2-128 0,-3 1 128 0,-1 0-128 16,-1 2 160-16,-3 2-160 0,0 3 240 0,-9 6-48 16,10-5-16-16,-10 5 0 0,0 0 48 0,9-6 16 15,-9 6 0-15,0 0 0 0,0 0 176 0,0 0 32 16,0 0 16-16,8 13 0 0,-2-2-16 0,-1 2-16 15,-1 0 0-15,-1 1 0 0,3 1-176 0,-1-1-48 16,1-1 0-16,-1 1 0 0,1 2-208 0,1-4 0 16,-2 1 128-16,2 0-128 0,-1 0 0 0,2-1 0 15,0-1 128-15,-2 1-128 0,0-2 0 0,-1 0 0 16,1 0 0-16,1-2 0 0,-1 0-384 0,2 0 0 0,3-2-16 16,2-2 0-1,0 0-1648-15,1-5-336 0,0-3-64 0,3-4-16496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0:54:04.75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25425 4498 5519 0,'0'0'496'0,"0"0"-496"15,5-11 0-15,1 2 0 0,-1 1 848 0,0 0 80 16,-1 1 16-16,1-2 0 0,-1 0-704 0,0 1-240 15,0 2 144-15,0-3-144 0,-2 0 240 0,2 2-48 16,0 1 0-16,-4 6 0 0,3-8 1104 0,-1 1 224 16,-2 7 32-16,0 0 16 0,0 0 48 0,0 0 16 15,0 0 0-15,0 0 0 0,0 0-48 0,0 0-16 0,-5 8 0 0,0 2 0 16,0-3-784-16,0 3-144 0,-2 3-48 0,0 0 0 16,-2 4-208-16,0 3-32 0,0-3-16 0,-1 2 0 15,-2-2 288-15,-1 3 48 0,-3 1 16 0,-1 1 0 16,-2 1-16-16,-2 2 0 0,-1 3 0 0,-2 5 0 15,-1 5-176-15,-1 5-48 0,-2 0 0 0,2 3 0 16,1 0-80-16,1-3-32 0,1-4 0 0,2 0 0 16,3-1 48-16,1-1 16 0,0 0 0 0,4 1 0 15,2 0-160-15,4-1-48 0,0 1 0 0,3-5 0 16,0 1-192-16,3-4 0 0,1-2 128 0,1 0-128 16,1-5 0-16,0-2 0 0,2-3 0 0,1-1 0 15,3-5 0-15,5 2 0 0,4 3 128 0,3-4-128 16,1-2 0-16,2-5 0 0,-1 1 0 0,2-3 0 0,2-3 144 15,0 2-144-15,1-3 128 0,-2-2-128 0,-2-3 208 0,0-1-32 16,-1-2-16-16,-3-4 0 0,0 2 0 0,-1-5 0 16,-1-2 0-16,0-2 0 0,0-5 16 0,0-2 0 15,-2-1 0-15,1-4 0 0,0-6-32 0,-1 1 0 16,-2-4 0-16,3 1 0 0,0 0-16 0,0 1 0 16,0 2 0-16,-2-2 0 0,-1-1-128 0,1-8 128 15,0-9-128-15,-2-3 128 0,-5 1-128 0,-3 3 160 16,-1 4-160-16,-2 8 160 0,-1 4-160 0,-2 5 0 15,-4 3 0-15,0 2 0 0,-3 4 0 0,0-2 0 16,-2-2 0-16,1-1 0 0,-2 0 0 0,2 3-144 0,-1-1 144 16,2 5-208-16,0 2 16 0,-1 3 16 15,0 2 0-15,4 2 0 16,1 5-288-16,-2 2-64 0,1 3-16 0,-2 2 0 16,-3-2-560-16,2 5-112 0,3 4-32 0,-1 3 0 15,-1 1-2144-15,2 4-416 0</inkml:trace>
  <inkml:trace contextRef="#ctx0" brushRef="#br0" timeOffset="400.04">25168 4949 11967 0,'0'0'528'0,"-11"2"112"0,0 0-512 0,2 2-128 15,-1 0 0-15,0 0 0 0,10-4 3184 0,0 0 592 16,-10 4 128-16,10-4 32 0,5 20-2208 0,-3-10-448 15,-12-13-96-15,10 3-16 0,0 0-224 0,0 0-48 16,0 0-16-16,0 11 0 0,6 3-256 0,0-2-48 0,1-4-16 0,0 1 0 16,1 0-240-16,3 0-32 0,0-1-16 0,1 1 0 15,1-2-144-15,0-1-128 0,3-2 144 0,0 0-144 16,-1-1 144-16,2-1-144 0,-1-1 128 0,2-1-128 16,-2-3 0-16,1-1 0 0,0-2 0 0,0 5 0 31,-3-4-1520-31,2 1-224 0,0-3-48 0,1-2-12800 0</inkml:trace>
  <inkml:trace contextRef="#ctx0" brushRef="#br0" timeOffset="1165.29">26051 5002 7359 0,'0'0'320'0,"0"0"80"0,0 0-400 0,0 0 0 16,0 0 0-16,0 0 0 0,0 0 3664 0,0 0 656 15,0 0 128-15,9-6 32 0,1 0-2368 0,1-1-448 0,-1 1-112 0,3 1-16 16,2-1-704-16,3 0-160 0,1-3-32 0,2-2 0 16,3 4-288-16,1-3-64 0,2 3-16 0,0-1 0 15,1-1-272-15,-2 0 0 0,0-1 0 16,-1 4 0-16,-3 1 0 0,-1 2 0 0,-3-1 0 0,0 2 0 31,0-2-1760-31,-1 1-304 0,-1 0-64 0</inkml:trace>
  <inkml:trace contextRef="#ctx0" brushRef="#br0" timeOffset="1529.16">26160 5174 21183 0,'0'0'1888'0,"-7"0"-1504"16,-4-3-384-16,11 3 0 0,0 0 2432 0,0 0 432 15,0 0 80-15,0 0 0 0,0 0-2192 0,0 0-448 16,12 3-96-16,1-2-16 0,3-1 112 0,2-1 16 16,-1-2 0-16,2 3 0 0,2-4-320 0,4 3 128 0,4-3-128 0,-1-1 0 15,2 0 0-15,-1-3 0 0,-2-1 0 0,2-2 0 31,1 2-1696-31,0 0-288 0,0 1-64 0</inkml:trace>
  <inkml:trace contextRef="#ctx0" brushRef="#br0" timeOffset="7155.36">28520 4678 20207 0,'0'0'896'0,"0"0"192"0,0 0-880 0,0 0-208 16,-12-2 0-16,-2-2 0 0,-4-3 1408 0,3 2 256 15,4 2 32-15,11 3 16 0,0 0-448 0,0 0-96 16,-12 0-16-16,0 0 0 0,-1 2-176 0,5-1-32 16,-2 3-16-16,-2-3 0 0,-1 2-400 0,-1 1-80 15,0 1 0-15,-1 0-16 0,0 2-288 0,-12 7-144 16,5 2 160-16,3 2-160 0,0-2 128 0,1 4-128 16,0 1 0-16,1 2 144 0,-1 1-144 0,1 4 0 15,1 6 0-15,1-3 128 0,-2 0-128 0,0 0 192 0,1-4-192 0,0-1 192 16,1-2-192-16,0 2 160 0,2 0-160 0,0 1 160 15,2 3-160-15,0 3 0 0,6 5 0 0,1 0 0 16,0 1 0-16,4-6 0 0,3-2 0 0,2-1 0 16,1 0 0-16,4-5 0 0,0-6 0 0,0-2 0 15,2-5 128-15,0-3-128 0,1-1 0 0,3-4 128 16,-2-3 0-16,2-3 0 0,-1-2 0 0,3-3 0 16,2-2 0-16,2-4-128 0,2-4 192 0,0-2-64 15,2-4 0-15,4 0 0 0,3-2 0 0,1-2 0 16,0-5-128-16,-3-1 0 0,0-1 144 0,-2 0-144 15,-4 1 128-15,-2 2-128 0,-3 1 128 0,-3 1-128 16,-3-1 144-16,-2-2-144 0,-3-4 192 0,-2 0-192 16,-4-1 320-16,0 0-32 0,-2 3-16 0,-2 1 0 0,-3 2 240 0,-1 1 32 15,-2 1 16-15,1 4 0 0,-2 3-160 0,-1 4-16 16,-4 2-16-16,1 3 0 0,-1 5-240 0,0 1-128 16,-3 1 160-16,1 4-160 0,-1-1-192 0,1 2-128 15,-1 5-16-15,0 0-16 16,-2 1-1600-16,2 1-320 0,2 4-64 0,0 0-14112 0</inkml:trace>
  <inkml:trace contextRef="#ctx0" brushRef="#br0" timeOffset="7461.76">28680 5300 40655 0,'0'0'1792'0,"-7"2"384"0,7-2-1728 0,-8 6-448 0,1 2 0 0,7-8 0 16,-5 10 256-16,2 1-16 0,1 2-16 0,-1-2 0 15,2 3-224-15,0 0 0 0,-1 0 0 0,2 2 0 16,2 2-512-16,-2-2 0 0,0-1 0 0,0 2 0 16,0-1-704-16,-2 0-144 0,1-5-32 0,0 1 0 15,1-4-1008-15,-2 1-208 16,1-1-32-16</inkml:trace>
  <inkml:trace contextRef="#ctx0" brushRef="#br0" timeOffset="7856.1">29275 4678 14735 0,'0'0'1312'0,"0"0"-1056"0,-5-6-256 0,0 2 0 16,5 4 4864-16,0 0 896 0,-8 3 192 0,1-2 48 15,7-1-4544-15,-8 10-912 0,-1 2-176 0,0-2-48 16,0 5 16-16,-1 3 0 0,-1-1 0 0,2 2 0 16,-1 1-336-16,-1 0 128 0,1 0-128 0,-2 4 0 15,0 2 0-15,2-1 128 0,-3 0-128 0,1-3 0 16,2-1 0-16,-2-2 144 0,0-1-144 0,0-1 0 16,1-2 128-16,-1-1-128 0,2 2 0 0,0-2 0 15,1-1 0-15,3 0 0 0,1 0 0 0,1 0 0 16,2-2 0-16,2-11 0 0,6 13 0 0,1-3 0 15,-7-10 0-15,13 13 160 0,3-2-160 0,1-5 192 16,-3-2-192-16,2-1 160 0,0-1-160 0,1-2 160 16,0-2-160-16,-1-1 0 0,3-1 0 0,0 0 0 15,2-1-800-15,1-2-96 0,0 1 0 0,1-3-16 16,0 0-2352-16,3 1-448 0,2 1-112 0</inkml:trace>
  <inkml:trace contextRef="#ctx0" brushRef="#br0" timeOffset="8138.51">29630 4673 14735 0,'-11'7'1312'0,"-2"2"-1056"0,-4 4-256 0,0 4 0 16,2 5 4896-16,-1 4 928 0,-1 3 176 0,1 2 32 15,1 3-4032-15,-2 1-800 0,-3 2-176 0,-1-6-16 16,0-1-496-16,-1 1-112 0,0-1-16 0,0 1 0 16,0 2-256-16,0 2-128 0,-1 3 128 0,3 1-128 15,1 2 128-15,2-2-128 0,3 0 128 0,2-1-128 16,3-1 128-16,1-3-128 0,1-2 0 0,1-1 128 31,2-1-448-31,4-5-112 0,0-3-16 0,0-4-11760 0,3-2-2352 0</inkml:trace>
  <inkml:trace contextRef="#ctx0" brushRef="#br0" timeOffset="14743.08">28008 2263 4607 0,'0'0'400'0,"0"0"-400"15,0 0 0-15,0 0 0 0,0 0 3072 0,0 0 544 16,0 0 96-16,0 0 32 0,0 0-1712 0,0 0-352 16,-9 0-64-16,9 0-16 0,-11-2-528 0,2 2-112 0,0 0-32 0,9 0 0 15,-8-2-352-15,8 2-64 16,-10-3 0-16,1 2-16 0,-1 1-176 0,1 0-48 0,-1-2 0 0,-1 1 0 15,1-2 112-15,0 2 0 0,-5-1 16 0,2 2 0 16,1-2 176-16,-1 2 16 0,-3 0 16 0,-3-1 0 16,4 1-96-16,-1 0 0 0,-1-1-16 0,1-1 0 15,1 2-240-15,2 0-64 0,1 0 0 0,0 3 0 16,0 0-64-16,1-1-128 0,-1 2 176 0,2 0-176 16,-1-1 240-16,1 1-64 0,-1 1-16 0,1-1 0 15,-1 1 80-15,2 1 16 0,-1 0 0 0,1 1 0 16,0 3-16-16,0 1 0 0,-1-4 0 0,3 1 0 15,-5 1-112-15,1-3-128 0,2 2 176 0,0 0-176 16,0 1 192-16,0-2-64 0,0-2 0 0,1-1-128 16,-1 1 320-16,9-5-64 0,0 0 0 0,-7 9 0 0,-1-2-112 0,2-2-16 15,-2-1-128-15,8-4 192 16,0 0-192-16,-5 10 144 0,0-3-144 0,5-7 128 0,-4 13-128 0,1-2 128 16,3-11-128-16,1 15 128 0,-1-4-128 15,0 4 192-15,0-2-192 0,2-1 192 0,-1-1-64 0,-1 2-128 16,0 2 192-16,0 0-64 0,1 2 0 0,-1 0 0 15,-1 3 0-15,2 1 0 0,1 0 64 0,-1-1 0 16,-1 0 0-16,1-1 0 0,1 1-48 0,0 1 0 16,1 0 0-16,-1 1 0 0,1 0-16 0,0 2 0 15,-1 0 0-15,6 2 0 0,4 3 0 0,-2-2-128 16,-5-3 192-16,-1 2-64 0,0-4 16 0,-1 4 0 16,-2 2 0-16,1 3 0 0,-2 4 16 0,1 3 0 15,1 1 0-15,0 1 0 0,-2 1-160 0,2-2 192 0,2 0-192 0,-2-5 192 16,-2-3-192-16,1-1 0 0,1-2 0 0,0 0 0 15,-2 2 160-15,0 4-160 0,2 0 192 0,2 5-192 16,-1-1 224-16,-1 4-64 0,2 1-16 0,0-2 0 16,-1 0-16-16,0-5 0 0,-1-2 0 0,1-2 0 15,-1-4 0-15,0 2 0 0,-4 3 0 0,0-2 0 16,-3 2-128-16,1 6 128 0,1-1-128 0,2 3 128 16,-1-3-128-16,2 1 0 0,0-2 144 0,-1-2-144 15,1-1 0-15,0 0 0 0,0-2 0 0,1 1 128 16,1 1-128-16,-1-2 0 0,3 1 0 0,2 2 0 15,4 0 0-15,-4 3 0 0,-1 3 0 0,1-1 0 16,-1 0 0-16,0 0 0 0,0-3 0 0,2-4 0 16,-3-4 0-16,-1-1 0 0,1 1 0 0,0 1 0 15,0 3 0-15,0-1 0 0,-1 3 0 0,-1 7 0 0,1 1 0 0,0 3 0 16,-1 1 0-16,1-2 0 0,-2-3 0 0,2-3 0 16,1-4 0-16,0 1 128 0,-2-1-128 0,1-3 0 15,-1 4 0-15,2 1 0 0,0 4 0 0,-1 2 0 16,1 1 0-16,1 0 0 0,0 1 0 0,-1-3 0 15,0-3 0-15,0-3 0 0,0-2 0 0,-2 0 0 16,0 0 0-16,-1 2 0 0,-1 3 0 0,0 4 0 16,0 0 0-16,-1 2 0 0,-1 3 0 0,1-1 0 15,0-3 0-15,-2-2 128 0,1-5-128 0,-2-1 0 16,0-2 0-16,-1 1 0 0,1 2 0 0,0 0 0 16,-2 3 0-16,3 1 128 0,-1 4-128 0,0-5 0 15,-3-2 0-15,2 0 0 0,0 1 0 0,0 0 128 16,-2-3-128-16,1 1 0 0,-1-1 0 0,2 2 0 0,0 1 0 15,-1-1 0-15,1-1 0 0,1 0 128 0,0 1-128 0,0 1 0 16,-1-2 0-16,1-1 0 0,2-2 0 0,0-1 0 16,1-2 0-16,0 2 0 0,-1-5 0 0,1 2 0 15,1-2 0-15,0 2 0 0,0-2 0 0,0 2 0 16,0-4 0-16,0 4 0 0,0-2 0 0,0 1 0 16,0-1 0-16,0 1 0 0,0 1 0 0,0-3 0 15,0-2 0-15,0-2 0 0,0 1 0 0,0-1 128 16,-1 0-128-16,1 0 0 0,1 1 0 0,-2-1 0 15,0-2 0-15,1-2 0 0,0 1 0 0,1 1 0 16,0 0 0-16,2 2 0 0,-3 1 0 0,-2-5 128 16,2 1-128-16,0 2 0 0,-1 0 0 0,1 0 0 15,0 0 0-15,0 1 0 0,0-1 0 0,-1-3 0 16,1 1 0-16,0-2 0 0,-1 0 0 0,-1 1 0 0,2 0 0 0,-1-2 0 16,0-1 0-16,-1-3 128 15,0 1-128-15,-1 2 0 0,1-3 0 0,-1 1 0 0,2 0 0 0,-2-1 0 16,0-1 0-16,1 1 128 0,-1 4-128 0,1-4 0 15,-1-1 0-15,0 1 0 0,1 0 0 0,0 0 0 16,0 3 0-16,1-3 0 0,-2-3 0 0,0 3 0 16,1 2 0-16,-2 0 0 0,0 2 0 0,0 0 0 15,0 0 0-15,0 1 0 0,-1 1 0 0,1 0 0 16,0-1 0-16,0-1 0 0,0-1 0 0,2-2 0 16,-1-1 0-16,0 0 0 0,1 0 0 0,-1-1-160 15,1 0 160-15,-1 0 0 0,-1-1-128 0,2 0 128 16,-2-3 0-16,0 1 0 0,0 1-128 0,0-1 128 0,4-9 0 0,-5 12 0 15,-3 0-128-15,3 0 128 0,-1-2 0 16,1 0 0-16,0-3 0 0,-2 1 0 0,2 0 0 0,1-1 0 16,0 1 0-16,1 1 0 0,-3 0 0 15,6-9 0-15,-5 10 0 0,2-1 0 0,3-9 0 0,-2 11 0 16,-2 0 0-16,3-1 0 0,1-10 0 0,-2 11 0 16,2-11 0-16,0 0 0 0,0 0 0 0,7 8 0 15,-7-8 0-15,9 10 0 0,0-4 0 0,0 1 0 16,-9-7 0-16,13 5 0 0,0-2 0 0,0-1 0 15,-1 1 0-15,0-2 0 0,0-1 0 0,-1 0 0 16,2-1 160-16,0 0-160 0,2-1 160 0,-1-1-160 16,-1 0 192-16,0 2-64 0,0-1-128 0,-1 0 192 15,0-1-192-15,-12 3 0 0,14-3 0 0,-2 3 0 16,-12 0-544 0,10 0-160-16,-10 0-16 0,0 0-16 0,0 0-2304 0,0 0-464 0</inkml:trace>
  <inkml:trace contextRef="#ctx0" brushRef="#br0" timeOffset="15827.15">28246 2824 2751 0,'9'-6'256'0,"-1"-1"-256"0,0 1 0 0,0-1 0 15,1 0 3584-15,-1-1 656 0,-3 0 144 0,-5 8 32 16,5-8-2080-16,-5 8-416 0,0 0-64 0,4-9-32 16,-4 9-288-16,0-7-48 0,0 7-16 0,0 0 0 15,-5-6-256-15,5 6-64 0,-8-4-16 0,0 1 0 0,1 3-144 0,-1-4-32 16,0 4 0-16,-1 4 0 0,0 0-256 0,-2 3-64 15,1-1-16-15,-1 5 0 16,1 1-432-16,-2 1-192 0,0 1 160 0,1 5-160 0,-2 4 0 0,0 1 0 16,1 2 0-16,-1-3 0 0,-1-3 0 0,2 4-128 15,1 1 128-15,2 1 0 0,1 1 0 0,2 2 0 16,1 0 0-16,3 1 0 0,2-3-144 0,3-1 144 16,1-3 0-16,5 0-144 0,3 0 144 0,1-5-208 15,0 1 80-15,5-6 128 0,2-3-256 0,1-2 80 16,1-3 16-16,2-2 0 0,5-3 160 0,1-2 0 15,1-2 0-15,6 2-128 0,5 1 128 0,-2-7 192 16,-6-7-32-16,-4 1-16 0,-5-4 48 0,-2-3 16 16,-1-3 0-16,-2 2 0 0,-3-1-32 0,-2-1-16 0,-1 1 0 0,-3 1 0 15,0 1 32-15,-2 3 0 0,-4-2 0 0,-1 1 0 16,-1-1 0-16,-2 2 16 0,-2-1 0 0,-2 0 0 16,-2-3-208-16,-3 0 144 0,-1-2-144 15,-3-2 128-15,-4-5-128 0,-1 2 0 0,-3 4 0 0,0 4 0 16,2 6 0-16,-3 4 0 0,0 5 0 0,0 1 0 31,0 2-448-31,0 2 16 0,-1 1 16 0,4 4 0 16,1 1-528-16,1 4-96 0,2 1-32 0,0 3 0 15,2 0-2576-15,3 4-528 0,-4 3-112 0,8 1 0 0</inkml:trace>
  <inkml:trace contextRef="#ctx0" brushRef="#br0" timeOffset="16097.61">28725 3277 37887 0,'0'0'1680'0,"0"0"352"0,-9 5-1632 0,9-5-400 15,-7 4 0-15,7-4 0 0,0 0 704 0,0 0 48 16,-1 13 16-16,1-1 0 0,0-1-400 0,2 1-80 16,1 0-16-16,0 0 0 0,1-1-480 0,0 0-112 0,-1-1 0 0,1-1-16 31,-1-1-1360-31,1 0-272 0,-4-8-48 0,4 9-13920 0</inkml:trace>
  <inkml:trace contextRef="#ctx0" brushRef="#br0" timeOffset="16369.03">29308 2710 26719 0,'0'0'1184'0,"0"0"240"0,0 0-1136 0,0 0-288 0,-4 9 0 0,0 0 0 0,-1 1 2752 0,1 3 480 15,1 2 96-15,2 3 32 0,-1 3-2112 0,2 1-416 16,0 2-96-16,0-1-16 0,2 0-496 0,-1 2-96 16,-1 0-128-16,3 0 176 0,-2-4-176 0,3 1 0 15,0-1 144-15,1-1-144 0,0-3-160 0,0 0-96 16,-1-1-32-16,3-2 0 16,-2-1-1808-16,-1 0-352 0,-1 0-80 0,-1-2-16 0</inkml:trace>
  <inkml:trace contextRef="#ctx0" brushRef="#br0" timeOffset="17312.04">28292 3687 11055 0,'0'0'976'0,"0"0"-784"0,0 0-192 0,0 0 0 16,0 0 2624-16,0 0 464 0,0 0 112 0,0 0 0 15,0 0-1408-15,0 0-272 0,0 0-64 0,0 0-16 16,0 0-352-16,0 0-80 0,0 0-16 0,0 0 0 15,-9 3-304-15,0 2-64 0,0 3-16 0,-2 5 0 0,-1 0-224 0,1 3-32 16,-1 2-16-16,0 3 0 16,0 1-208-16,1 4-128 0,-1-1 128 0,0 0-128 0,1 2 0 0,0-1 0 15,3 0 0-15,0-1 0 0,1-3 0 0,3 0 0 16,1-1 0-16,2 0 0 0,1-1 0 0,2 2 0 16,2-3 160-16,2 1-160 0,1-1 0 0,3 0 0 15,0-2 0-15,2-2 0 0,2-2 0 0,2-2 128 16,-1-2-128-16,5-3 0 0,1-2 128 0,1-1 0 15,3-3-128-15,1-1 192 0,0-3 0 0,-1 0 0 16,-2-5 0-16,1 0 0 0,0-2 80 0,-2-2 16 16,-1-3 0-16,-1 1 0 0,-1-2-32 0,-2 1-16 15,-1-1 0-15,-2 0 0 0,2 0-48 0,-4 0 0 0,-2-2 0 16,-1-1 0-16,0 1-64 0,-2-2 0 0,-2-3-128 0,-1 2 192 16,-1-8-192-16,-1 2 128 0,-3-4-128 0,-2 6 0 15,-1-1 128-15,-1 2-128 0,-4 2 0 0,0 3 0 16,-1 2 0-16,-2 2 0 0,-3 2 0 0,1 5 0 15,-1 2-176-15,-2 5-128 0,-3 0-16 0,2 6-16 32,-1-1-1376-32,1 5-272 0,-1 1-48 0,2 1-12992 0</inkml:trace>
  <inkml:trace contextRef="#ctx0" brushRef="#br0" timeOffset="17569.68">28838 4150 29487 0,'0'0'2624'0,"0"0"-2112"15,-8 2-512-15,8-2 0 0,-6 6 2048 0,6-6 288 16,-5 12 64-16,2 0 16 0,2-1-1648 0,-1 0-336 15,2 1-64-15,-1-1-16 0,1 1-352 0,0-12-160 16,0 13 16-16,0-3 0 16,1 1-688-16,-1-11-128 0,0 0-16 0,0 9-9968 15,0-9-1984-15</inkml:trace>
  <inkml:trace contextRef="#ctx0" brushRef="#br0" timeOffset="17876.18">29318 3669 17503 0,'0'0'1552'0,"0"0"-1232"0,0 0-320 0,-9 8 0 0,1 2 4992 0,3 5 928 16,1 2 192-16,1 2 32 16,2 2-4592-16,1 1-912 0,-1 1-192 0,1 1-48 0,0 2-400 0,1 2 128 15,2 2-128-15,-2-5 0 16,0 1-384-16,-1 2-144 0,0-4-48 0,0-1 0 16,-1 1-416-16,0-2-96 0,-1-3 0 0,1 4-16 15,-2-3-1520-15,1 1-320 0,-1 0-48 0</inkml:trace>
  <inkml:trace contextRef="#ctx0" brushRef="#br0" timeOffset="19714.34">28259 6329 12959 0,'0'0'576'0,"0"0"112"0,0 0-560 0,0 0-128 0,2-8 0 0,-2 8 0 15,1-9 1120-15,-1 9 192 0,3-9 32 0,-3 9 16 16,2-9-128-16,-2 9-16 0,3-11-16 0,-3 11 0 15,2-10-112-15,-2 10 0 0,0 0-16 0,0-11 0 16,0 11-16-16,0 0 0 0,-2-9 0 0,2 9 0 16,0 0 32-16,0 0 16 0,-9-5 0 0,9 5 0 15,-12 0-528-15,2 3-128 0,0 2 0 0,1 4-16 0,0 0-304 0,-3 3-128 16,1 1 0-16,-2 2 128 0,0 4-128 0,0 0 0 16,0 2 0-16,-1 4 128 0,3 4-128 0,-1-1 128 15,0 1-128-15,3 0 128 0,0 1 128 0,1-3 0 16,0-2 16-16,3 0 0 0,0-2-64 0,1 0-16 15,3-2 0-15,1-1 0 0,0-1-192 0,2 1 0 16,2-2 0-16,0 1 0 0,1-1 0 0,1 0 0 16,-1-1 0-16,0 1 0 0,0 0 0 0,2 1 0 15,1-4 0-15,-1 1 0 0,0-3 0 0,2 0-128 16,3-1 128-16,1 2-160 0,0-3 16 0,1-2 0 16,2-3 0-16,3 1 0 0,1-2 0 0,2 0 0 15,2-5 0-15,0-2 0 0,0-1 144 0,1 2 0 0,-1-6 0 0,1 2-128 16,-1 0 128-16,-4-3 0 15,-1 0 0-15,-1-1 0 0,0-1 0 0,-1-2 0 0,-2-3 160 0,-1 0-160 16,0-1 160-16,-1-1-160 0,-2-2 160 0,-1-1-160 16,1-1 144-16,-4 2-144 0,0-1 128 0,-2-3-128 15,0-2 160-15,2 0-160 0,-3-4 192 0,0-1-192 16,-2-1 176-16,-2-1-176 0,-1-4 160 0,-2 1-160 16,-1 1 0-16,-1 3 128 0,-1 2-128 0,-2 3 0 15,-1 0 128-15,-2 4-128 0,0 2 176 0,-1 3-176 16,-1 4 208-16,-3 0-64 0,1 4-16 0,-2 1 0 15,-2 2-128-15,1-1 0 0,-1 2 144 0,-1 3-144 16,0 0 0-16,2 2 0 0,0-1 0 0,0 2-192 16,2 1-48-16,3 0-16 0,1 1 0 0,3 1 0 15,0 1-1120-15,9-5-224 0,-7 6-64 0,2 5-13248 16</inkml:trace>
  <inkml:trace contextRef="#ctx0" brushRef="#br0" timeOffset="20301.09">28739 6968 24879 0,'0'0'1088'0,"0"0"256"0,0 0-1088 0,0 0-256 16,-4 7 0-16,4-7 0 0,0 0 2752 0,-1 14 480 15,2-3 96-15,1 0 32 0,-2-11-2768 0,2 10-592 16,-2-10 0-16,3 14 0 15,-1 1-656-15,0-2-32 0,-2-1 0 0,-2-1 0 16,2 0-1920-16,-1-5-384 0,1-6-80 0,-3 8-9024 0</inkml:trace>
  <inkml:trace contextRef="#ctx0" brushRef="#br0" timeOffset="20848.27">29152 6518 23951 0,'-6'-8'2128'0,"6"8"-1696"0,-3-10-432 0,2 0 0 15,1 1 3216-15,3 2 560 0,-3 7 128 0,5-10 0 0,-1-1-2720 0,2-1-544 16,2 2-128-16,0 0 0 0,-2 0-224 0,1 2-32 15,1 2-16-15,0-1 0 0,-1 2-240 0,-7 5 0 16,12-3 0-16,-1 2 0 0,-11 1 0 0,14 1 0 16,-1 4 0-16,-1-1 0 0,-12-4 0 0,13 10-128 15,-13-10 128-15,11 9 0 0,-1 0-144 0,-10-9 144 16,10 12 0-16,-1-1-144 0,-1 1 144 0,0 1 0 16,-3-3 0-16,0 2 0 0,0-1 0 0,-1 0 0 15,-1 1 0-15,-2 1 0 0,-1 0 0 0,0 1 0 16,-1 1 0-16,0-1 0 0,-2-1 0 0,0 2-160 15,-1-2 160-15,-1 1 0 0,-1 2-176 0,-1 1 176 0,-1-1-160 16,1 3 160-16,-1-4-192 0,-1 1 48 0,0 1 16 0,-2 1 0 16,-1 2 128-16,1 1-160 0,-1-3 160 0,0 1-160 15,0 0 160-15,2-1 0 0,1-2-144 0,0-1 144 16,0 2 0-16,1-2 0 0,1-2 0 0,2 1 0 16,0-1 128-16,4 3-128 0,3 3 192 0,-1-5-64 15,1-4 240-15,0-1 32 0,1 0 16 0,1-1 0 16,-4-8-128-16,9 6-32 0,0-3 0 0,2 1 0 15,0 0-80-15,1-2-32 0,0 1 0 0,2-2 0 16,0-1-144-16,2 1 0 0,0-1 0 0,2 2 0 16,2-2 0-16,0 0-192 0,1 0 0 0,1-2 16 15,1 0-432-15,-3 1-96 0,-4-1 0 16,-3 0-11216-16,-2 2-2240 0</inkml:trace>
  <inkml:trace contextRef="#ctx0" brushRef="#br0" timeOffset="21615.49">28296 7739 21183 0,'4'-11'944'0,"-4"11"192"0,0 0-912 0,2-11-224 16,-2 11 0-16,3-10 0 0,0 1 1728 0,-3 9 288 15,1-11 64-15,-1 11 16 0,0 0-688 0,0 0-128 16,-5-9-16-16,5 9-16 0,-8-5-368 0,8 5-80 16,-12 0-16-16,-1 4 0 0,0 0-448 0,-1 5-80 15,-1 1-32-15,0 5 0 0,-2 3-224 0,-1 3 0 16,-1 2 0-16,1 3 0 0,0 4 0 0,0 4 0 15,-1 3 0-15,4 2 0 0,2 0 0 0,2 4 0 16,1 0 0-16,2-3 0 0,1 1 0 0,3-5 0 0,2-3 0 16,-1-4 0-16,1-5 0 0,2 0 0 0,2-2 0 0,2-1 0 15,4-2 0-15,1-2-128 0,2-1 128 0,2-3 0 16,2-3 0-16,4-4 0 0,-1-1 0 0,1-5 0 16,3-4 0-16,3 0 0 0,1-8 0 0,3 1 144 15,4-1-144-15,2-2 192 0,1-1-192 0,1 0 192 16,-1-5-192-16,-3 3 192 0,-4-3-192 0,-3-4 192 15,-7-4-192-15,-1-8 192 0,-4-7-192 0,-3-4 192 16,-2-3-64-16,-1 2 0 0,-3 2 0 0,1 3 0 16,-4 8-128-16,-2 5 192 0,-2 5-192 0,0 2 192 15,-3 1-192-15,-1 5 0 0,-2-3 0 0,-1 6 128 16,-2 2-256-16,-1 3-64 0,-1 3-16 0,2 2-11184 16,-4 4-2224-16</inkml:trace>
  <inkml:trace contextRef="#ctx0" brushRef="#br0" timeOffset="21884.52">28697 8313 38991 0,'0'0'1728'0,"-9"9"352"0,1 2-1664 0,2 2-416 0,2 1 0 0,1 0 0 15,2-1 240-15,1 0-48 0,-1 3 0 0,1-3 0 16,1 0-336-16,0 0-80 0,2-1-16 0,0 0 0 31,-3-12-576-31,4 13-112 0,-1-3-32 0,-3-10 0 16,0 0-2112-16,0 0-416 0</inkml:trace>
  <inkml:trace contextRef="#ctx0" brushRef="#br0" timeOffset="22238.15">29250 7742 24879 0,'0'0'2208'0,"0"0"-1760"16,0 0-448-16,0 0 0 0,0 0 3168 0,4 12 544 15,-4-12 128-15,4 15 0 0,0 1-2240 0,-1 5-448 16,0 5-80-16,1 4-32 0,-1 7-576 0,1 3-112 16,-2 2-32-16,1-1 0 0,0 0-320 0,-2-2 0 15,0-4-160-15,1 0 160 0,-2-1-256 0,1-3 48 16,0-1 16-16,1-3 0 16,-2-3-512-16,1-2-112 0,1-2-16 0,2 0-17280 0</inkml:trace>
  <inkml:trace contextRef="#ctx0" brushRef="#br0" timeOffset="26602.2">29783 2384 20495 0,'-9'-39'896'0,"5"24"208"0,0 9-880 0,4 6-224 0,0 14 0 0,0-3 0 15,0-11 1968-15,0 0 336 0,0 0 80 0,0 0 16 16,0 0-800-16,0 0-176 0,0 0-16 0,0 0-16 15,0 0-656-15,0 0-128 0,0 0-32 0,0 0 0 16,8-6-256-16,0 1-48 0,0 0-16 0,2 2 0 16,1 2-256-16,-1 0 160 0,-10 1-160 0,15-2 128 15,0 0 0-15,1 3 0 0,-3 0 0 0,3 1 0 0,2-1-128 0,0 0 192 16,-1 1-192-16,1 2 192 16,-1 1-192-16,0-3 0 0,0 2 144 0,0-2-144 0,0 0 0 0,1 1 0 15,0-2 0-15,1 2 128 0,-2 1-128 0,-2-3 0 16,1-1 0-16,-2 0 128 0,-1 0-128 0,-1 1 0 15,-3 1 0-15,2-1 0 0,-1-2 0 0,-10 1 144 16,11-2-144-16,-11 2 0 0,11 0 256 0,-11 0-48 16,11-2-16-16,-11 2 0 0,7-6 48 0,-7 6 0 15,0 0 0-15,10-2 0 0,-10 2 48 0,0 0 16 16,0 0 0-16,0 0 0 0,10 2-48 0,-10-2-16 16,0 0 0-16,10 8 0 0,-10-8-48 0,8 11 0 15,-8-11 0-15,7 10 0 0,-7-10-192 0,6 12 176 16,-6-12-176-16,6 13 160 0,-6-13-160 0,3 14 128 0,-1-1-128 0,0-1 128 15,1 2-128-15,-3-1 0 0,0-13 0 0,-1 17 128 16,1-1 0-16,-2 2-128 0,0 0 192 0,-2 5-64 16,1 1 16-16,2 2 0 0,-2 6 0 0,1 0 0 15,-1 1 32-15,-1 3 0 0,0 1 0 0,0-4 0 16,-1 0 48-16,0-3 16 0,0-2 0 0,1 0 0 16,0-4-96-16,1 1-16 0,-2-1 0 0,0 4 0 15,0-1 0-15,-1 6 0 0,0 5 0 0,1 2 0 16,-2-1 64-16,2 4 0 0,0 2 0 0,0-4 0 15,-2-2-16-15,-2-5 0 0,-3-9 0 0,2 0 0 16,1 3-16-16,1 4 0 0,-1-2 0 0,3 5 0 16,5 4 32-16,0 3 16 0,-2 1 0 0,1 4 0 15,-1-3 0-15,0 0 0 0,0-1 0 0,-1-5 0 16,0-7-80-16,1-2-128 0,-1-3 176 0,0 0-176 0,-1 0 256 0,0 0-64 16,1 3-16-16,-1 4 0 0,-1 2-16 0,1 1 0 15,0 2 0-15,0 1 0 0,0-2 32 0,1-1 0 16,-1-4 0-16,1-2 0 0,1-4-64 0,0-2 0 15,1-3 0-15,-1 0 0 0,2-1-128 0,1-2 0 16,1 0 0-16,0-1 128 0,2 1-128 0,-2 1 0 16,2 0 0-16,0 2 128 0,-2 0-128 0,3 2 0 15,1 2 0-15,0 0 128 0,-1 0-128 0,1 1 0 16,1-1 0-16,-1 1 0 0,1 1 0 0,0-1 0 16,-1 0 0-16,1-2 0 0,-1-3 0 0,-1-1 0 15,0-1 128-15,2-1-128 0,0-2 0 0,1-1 0 16,-2 2 0-16,0 0 0 0,2-3 0 0,-2 5 0 15,0 0 0-15,0 3 0 0,0 1 0 0,2 3 0 0,-1 1 0 0,1 2 0 16,-3 1 0-16,1 0 0 0,0 1 0 0,0 0 0 16,1 2 0-16,-2-4 0 0,0-5 0 0,-2 2 0 15,1-2 0-15,-1-2 0 0,0 0 0 0,-1 0 0 16,0-1 0-16,-1 3 0 0,0 0 0 0,0 4 0 16,-1 2 0-16,2 2 0 0,1 2 0 0,-1 3 0 15,0-1 0-15,0 1 0 0,-1-1 0 0,2-2 0 16,-1-3 0-16,0-2 0 0,-1-3 128 0,3 0-128 15,-3 0 0-15,-1-2 0 0,1 2 0 0,1 0 0 16,-1 5 0-16,0 2 0 0,0 2 0 0,1 3 0 16,1 1 0-16,-1 1 0 0,-1 0 0 0,1-4 0 15,-1-3 0-15,0 1 0 0,1-8 0 0,-1 1 0 16,-1-1 0-16,0 0 0 0,0 2 0 0,-1-1 0 0,1 2 0 0,0 3 0 16,-1 3 0-16,1 1 0 0,0 3 0 0,1-2 0 15,1 1 0-15,-1-3 0 0,1 1 0 0,1-5 0 16,-1-4 0-16,0 1 0 0,-1-5 0 0,0 2 0 15,0 0 0-15,0 0 0 0,0-1 0 0,0 4 0 16,0 0 0-16,0 6 0 0,-1 3 0 0,0 2 0 16,-1 1 0-16,1 1 0 0,-2-1 0 0,2-2 0 15,-1-5 0-15,0-2 0 0,0-1 0 0,0-2 0 16,0-1 0-16,-1 0 0 0,1-1 0 0,-1 3 0 16,2 3 0-16,-1 3 0 0,0 3 0 0,0 1 0 15,1 2 0-15,0-2 0 0,-1 0 0 0,1-2 0 16,0-5 0-16,1-1 0 0,-1-3 0 0,1-1 0 15,0 1 0-15,1-1 0 0,0 2 0 0,0 2 0 0,-1 1 0 16,-1 4 0-16,-1 1 0 0,0 3 0 0,1-1 0 0,1-1 0 16,0-2 0-16,0-3 0 0,0-5 128 0,0 0-128 15,0-5 0-15,1-1 0 0,2 0 0 0,1-1 0 16,-3 0 0-16,0-1 0 0,1-1 0 0,-1 2 0 16,-1-1 0-16,1 1 0 0,1 1 0 0,-1-1 0 15,2 1 0-15,-1-1 0 0,-1-2 0 0,2 1 0 16,0 1 0-16,-1-3 0 0,0-1 0 0,0-3 0 15,-1 0 0-15,2 1 128 0,-2-2-128 0,1-3 0 16,-1-1 128-16,0-1-128 0,2 0 0 0,-3-8 128 16,0 9-128-16,1 0 0 0,-1-9 144 0,1 9-144 15,-1-9 0-15,0 8 0 0,0-8 0 0,2 8 128 16,-2-8-128-16,0 0 0 0,0 0 0 0,0 0 0 0,0 0 0 16,0 0 0-16,0 0 0 0,1 11 0 0,-1-11 0 15,0 0 0-15,0 9 0 0,0 0 0 0,0-9 0 16,0 0 0-16,0 0 0 0,0 0 0 0,-1 10 0 0,-1-1 0 15,2-9 0-15,-1 9 0 0,1-9 0 0,-1 11 0 16,1-11 0-16,-1 10 0 0,1-10 0 0,0 11 0 16,0-11 0-16,0 0 0 0,0 0 0 0,0 0 0 15,0 10 0-15,0-10 0 0,0 0 0 0,0 12 0 16,0-4 0-16,0-8 0 0,0 0 0 0,0 0 0 16,0 0 0-16,0 0 0 0,0 0 0 0,0 0 128 15,-6 8-128-15,6-8 0 0,0 0 0 0,-5 7 0 16,5-7 0-16,0 0 128 0,-6 7-128 0,6-7 0 15,0 0 0-15,-7 6 128 0,7-6-128 0,-9 4 0 16,9-4 0-16,-8 4 128 0,0-1-128 0,8-3 0 0,-7 2 0 0,7-2 128 16,-11 2-128-16,3 0 128 0,2 0-128 0,6-2 128 15,-11 1-128-15,4 0 176 0,7-1-176 0,-10 3 192 16,10-3-192-16,-9 1 192 0,0 0-192 0,1-1 192 16,8 0-192-16,-9 2 0 0,-1 0 144 0,1 1-144 15,9-3 0-15,-10 4 144 0,1 0-144 0,2-2 0 16,7-2 128-16,-10 3-128 0,1 0 0 0,3-1 0 15,6-2 0-15,-7 3 0 0,7-3 0 0,0 0 0 16,0 0 0-16,0 0-144 0,-10 1 144 0,10-1-192 31,0 0-256-31,0 0-64 0,9 0-16 0,1 1 0 16,1-1-1664-16,1 0-336 0,-1 2-64 0,5-4-11808 0,2 1-2368 0</inkml:trace>
  <inkml:trace contextRef="#ctx0" brushRef="#br0" timeOffset="28825.38">31782 8939 27695 0,'-9'4'2464'0,"-2"0"-1968"0,-2-2-496 0,-2 1 0 0,-3 0 960 0,-2-1 112 16,0 1 16-16,1 1 0 0,-1-2 176 0,1 1 32 16,-1 1 16-16,1-2 0 0,-2 2-192 0,-1 0-32 15,1 1-16-15,-1 2 0 0,-2 1-496 0,1-2-80 16,-2 1-32-16,0-1 0 0,0 1-288 0,-1 2-176 16,-2 0 192-16,-2 0-192 0,-2 0 128 0,0-1-128 15,-3 1 0-15,-2-2 0 0,-1-1 0 0,0 2 160 16,1-1-160-16,0-1 128 0,2 3 128 0,2-2 0 15,2-1 16-15,2 0 0 0,2 0-16 0,2 1-16 16,3 0 0-16,0-1 0 0,0-4-96 0,2 1-16 16,2-2 0-16,2 2 0 0,2-2-128 0,1 0 0 15,0-1 0-15,1 0 0 0,3 0 128 0,0 0-128 16,9 0 0-16,-9 0 128 0,9 0-128 0,-9 3 0 16,9-3 0-16,-8-1 0 0,8 1 0 0,0 0 0 15,0 0 0-15,0 0 0 0,0 0 0 0,0 0 0 16,0 0 0-16,0 0 0 0,0 0 0 0,0 0 0 0,0 0 128 0,0 0-128 15,0 0 0-15,11-3 128 16,-11 3-128-16,12-3 128 0,-12 3-128 0,0 0 0 16,0 0 0-16,11-2 0 0,-11 2 0 0,0 0 0 15,0 0 0-15,0 0 0 0,9-7 160 0,-9 7-160 0,0 0 192 0,0 0-192 16,5-9 256-16,-5 9-48 0,4-9-16 0,-4 9 0 16,0 0-192-16,8-9 128 0,0 0-128 15,-2 0 0-15,1 0 0 0,0-1 128 0,4 1-128 0,1-1 0 16,-1-1 0-16,1 0 144 0,2-4-144 0,2 1 128 15,-2-2-128-15,3 1 160 0,0-1-160 0,0 2 160 16,-2 1-160-16,0 1 0 0,0 0 144 0,0 1-144 16,0 1 0-16,-2 1 0 0,-3 0 0 0,-1 1 128 0,-1 2-128 0,0 1 0 15,-8 5 0-15,0 0 0 0,0 0 0 0,0 0 0 16,0 0 0-16,0 0 0 0,0 0 0 0,0 0 0 16,0 0 0-16,0 0 0 0,0 0 0 0,-9 5 0 15,0 3 0-15,-1 1 0 0,0 2 0 0,-2 1 0 16,0 1 0-16,-1 0 0 0,-1 4 0 0,1-1 0 15,-1 1 0-15,-1 1 0 0,-2 0 0 0,0 2 0 16,1-2 0-16,-1 4 0 0,1-1-128 0,-2 4 128 16,-1-3-128-16,1-1 128 0,-1-4 0 0,3 0 0 15,0-3 0-15,2-2 128 0,1-2-128 0,3-1 0 16,0 1 0-16,3 1 0 0,0 0 0 0,2-2 0 16,5-9 0-16,-3 10 128 0,3-10-128 0,0 0 0 15,4 13 0-15,1-5 128 0,5-1-128 0,-1-2 0 16,-9-5 0-16,15 3 128 0,4-1-128 0,-1 1 0 15,0-1 0-15,2-2 128 0,-1 0-128 0,1 0 0 16,1 0 0-16,1 2 0 16,2-1-1520-16,4 3-272 0,-1-2-48 0,2 0-11184 15,2 0-2240-15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0:55:15.7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7107 4642 36511 0,'-8'-3'1616'0,"8"3"336"0,0 0-1568 0,-9 8-384 16,1 2 0-16,4 4 0 0,3 2 384 0,-2 5 0 16,3 4 0-16,1 0 0 0,2 4-384 0,-1 2 0 15,1 1 0-15,1 1 0 0,0-2 0 0,0 1 0 16,0-2 0-16,0 0 0 0,-3-3 0 0,2 2 0 15,-1 1 0-15,-1 0 0 0,-2-2 0 0,1 2 0 16,-1 2 0-16,0 0 0 0,-2-4-384 0,0-2 64 16,1-3 0-16,-1-2 0 15,3-3-384-15,-1 0-64 0,-2-2 0 0,2 0-9584 0,1-8-1904 0</inkml:trace>
  <inkml:trace contextRef="#ctx0" brushRef="#br0" timeOffset="501.4">7521 4650 32367 0,'0'0'1424'0,"0"0"304"0,0 0-1376 0,0 0-352 0,0 0 0 0,0 0 0 0,0 0 240 0,0 0-32 16,0 0 0-16,-8 9 0 0,2 3-208 0,1-1 0 15,-2 7 0-15,1 5 0 0,-2 1 0 0,-1 5 0 16,-1 2 0-16,3 3 0 0,-1 0 128 0,0 1 0 16,0 1-128-16,2-5 192 0,-1 1-16 0,2 1-16 15,1 0 0-15,1-2 0 0,2-2-160 0,2 1 0 16,1 0 0-16,3-2 0 0,3 0 0 0,0-5 128 15,-1 1-128-15,4-4 0 0,2 0 0 0,1-4 0 16,2-3 128-16,1-3-128 0,0-2 0 0,1-2 128 16,0 0-128-16,-1-6 128 0,0-4-128 0,1 0 0 0,2-4 0 15,1-2 0-15,0-1 144 0,0-3-144 16,-1-2 160-16,1-3-160 0,0-1 128 0,-1-1-128 0,-3-1 0 0,0 1 0 16,-2-1 144-16,-2 0-144 0,0-2 128 0,-1 1-128 15,-2-2 144-15,1 0-144 0,-2 1 160 0,-1-5-160 16,-2-5 128-16,1 0-128 0,-2-1 0 0,-1 1 144 15,-1 0-16-15,-2 3 0 0,-1 2 0 0,0 3 0 16,-3 4 16-16,1 2 0 0,-2 3 0 0,0 3 0 16,-1 2-144-16,-2 3 0 0,-2 3-192 0,0 2 192 31,-2 3-2176-31,-2 1-304 0</inkml:trace>
  <inkml:trace contextRef="#ctx0" brushRef="#br0" timeOffset="1770.21">7893 5006 1839 0,'0'0'0'0,"0"0"160"0,0 0-160 0,0 0 0 16,2-10 0-16</inkml:trace>
  <inkml:trace contextRef="#ctx0" brushRef="#br0" timeOffset="2287.04">7908 4943 1839 0,'0'0'160'0,"0"0"-160"16,0 0 0-16,-9 4 0 0,-1 0 3648 0,-1-2 688 15,1 0 144-15,1 0 16 0,0 2-2384 0,9-4-496 0,-9 5-80 16,9-5-32-16,-11 3-656 0,11-3-128 16,-9 0-16-16,9 0-16 0,0 0-208 0,0 0-32 0,0 0-16 0,0 0 0 15,0 0-32-15,0-9 0 0,0 9 0 16,1-8 0-16,-1 8-80 0,3-6 0 0,0-1-16 0,-3 7 0 15,1-9 144-15,-1 9 16 0,1-7 16 0,-1 0 0 16,-2-1 64-16,0 0 16 0,1-1 0 0,0 2 0 16,-1 1-16-16,0-1 0 0,0-2 0 0,1 1 0 15,0-1-208-15,1 0-32 0,0 0-16 0,2-1 0 16,1 0-144-16,0 1-16 0,-2-1-128 0,2-2 192 16,-2 0-192-16,0 1 0 0,-1-2 128 0,0 3-128 15,0-1 0-15,0 0 128 0,0 1-128 0,0-2 0 16,-2 3 0-16,2 3 0 0,0-4 0 0,0 4 0 15,-2-2 0-15,1 2 0 0,1 6 0 0,0 0 0 16,-3-10 0-16,-1 4 128 0,0-1-128 0,4 7 0 16,0 0 256-16,-9-4 16 0,0-1 0 0,9 5 0 0,-10-4-16 0,1 2 0 15,1 0 0-15,8 2 0 0,-11-1-128 0,2 0-128 16,9 1 144-16,-10-2-144 0,10 2 128 0,-11-1-128 16,1 0 0-16,1 1 0 0,0 0 0 0,9 0 128 15,-12 0-128-15,0 0 0 0,2 1 0 0,1 0 128 16,0 3-128-16,-2 0 0 0,1-1 192 0,1 0-64 15,-1 0-128-15,1 1 192 0,-1-1-16 0,0 1-16 16,-2 0 0-16,1 1 0 0,1-2 0 0,-1-1 0 16,2 1 0-16,-1-1 0 0,0 1-160 0,-1 1 0 15,2-1 0-15,9-3 128 0,0 0-128 0,-7 7 0 16,7-7 0-16,-5 11 0 0,5-11-320 0,-2 14-64 0,0 0 0 0,2-3 0 31,2-2-1776-31,2 1-352 0,3-2-80 0</inkml:trace>
  <inkml:trace contextRef="#ctx0" brushRef="#br0" timeOffset="3509.88">10263 4737 11967 0,'0'0'1072'0,"0"0"-864"16,0 0-208-16,0 0 0 0,-8 0 3792 0,8 0 720 15,0 0 144-15,0 0 16 0,0 0-3616 0,0 0-736 16,-5 13-128-16,1 0-48 0,1 4-144 0,1 0 192 16,-1 3-192-16,2 0 192 0,-1 6-192 0,1 2 0 15,-1 1 0-15,-1 2 0 0,2 0 0 0,-1 2 0 16,0 1 0-16,-1 2 0 0,1 2 128 0,-2 4-128 0,-2 2 192 0,3 0-64 15,-1-1-128-15,1 0 0 0,0-1 0 0,-1-3 128 16,-3-1-128-16,1-3 0 0,3-2 0 0,-3-7 128 16,1-4-128-16,1-2 0 0,0-5-160 0,2-2 160 31,0 0-752-31,0-6-48 0,2-7-16 0</inkml:trace>
  <inkml:trace contextRef="#ctx0" brushRef="#br0" timeOffset="4019.6">10215 4638 24879 0,'0'0'2208'0,"0"0"-1760"16,0 0-448-16,0 0 0 0,0 0 1392 0,10-4 192 15,-1-1 32-15,2 1 16 0,0 0-1328 0,0-1-304 16,-11 5 0-16,12-5 0 0,-3-1 0 0,-2 1 0 16,1 1 0-16,-8 4 0 0,11-4 0 0,-1 3 0 15,2-4 128-15,0 1-128 0,-2 0 0 0,2-1 0 16,1 2 0-16,2-1 0 0,1-1 0 0,2 2 0 0,2 2 0 0,1-2 0 15,0 1 0-15,-1-1 0 0,1 2 0 0,-1 2 0 16,-1-1 0-16,0 5 0 0,0-2 0 0,0 2 0 16,-3-1 0-16,0 1 128 0,-2 2-128 0,-1-1 128 15,-2 2-128-15,-11-8 0 0,9 12 144 0,-9-12-144 16,8 12 0-16,-8-12 128 0,6 15-128 0,-2 1 0 16,-2-2 0-16,-2 1 0 0,-2 0 0 0,-2 1 128 15,0 0-128-15,-1-1 128 0,-1 1-128 0,-3 0 128 16,-1 1-128-16,0-4 0 0,-3 0 0 0,0 1 128 15,-1 0-128-15,-2 1 0 0,-2-2 128 0,-2 1-128 16,1 0 0-16,-4 1 0 0,-1-1 0 0,-1-4 128 16,1 3 672-16,0-1 144 0,-1 0 16 0,0 1 16 15,0-1-1824-15,2-2-368 0,5 1-80 0,-2-5-16 16,-1-1 480-16,2-2 112 16,2-2 16-16,4-3-8000 0,1-4-1584 0</inkml:trace>
  <inkml:trace contextRef="#ctx0" brushRef="#br0" timeOffset="4805.63">11336 4483 3679 0,'0'0'320'0,"0"0"-320"16,0 0 0-16,0 0 0 0,0 0 1568 0,0 0 240 15,2-8 48-15,-2 8 16 0,0 0-320 0,0 0-64 0,0-9-16 0,0 9 0 16,-2-4 0-16,2 4-16 0,0 0 0 0,0 0 0 16,-9-3-368-16,0 6-64 15,-2-2 0-15,2 2-16 0,0-1-304 0,0 1-48 0,-3 2-16 0,0 2 0 16,2 1-192-16,-1-1-32 0,1 0-16 0,0 1 0 16,-1-2-112-16,-1 2-32 0,-2 0 0 0,0 5 0 15,2 1 128-15,-1 6 32 0,-1 1 0 0,-2 5 0 16,0 2-96-16,-2 9-32 0,-1 2 0 0,-2 8 0 15,-1 0-288-15,-1 1 160 0,1 0-160 0,1-2 128 16,4-6-128-16,2 0 0 0,2-4 0 0,2-2 0 16,3-3 128-16,3-2-128 0,0 1 128 0,2-1-128 15,3-2 128-15,2-1-128 0,0-2 0 0,4-1 128 16,1 2-128-16,2-3 0 0,2-3 0 0,1 4 0 16,1-4-144-16,1 2-112 0,0-1-32 0,2-2 0 15,2 3-448-15,-1-6-96 0,0 2 0 0,1-1-16 16,1 2-1904-16,-2-3-384 0</inkml:trace>
  <inkml:trace contextRef="#ctx0" brushRef="#br0" timeOffset="5381.28">11451 4832 13823 0,'0'0'1216'0,"0"0"-960"0,0 0-256 0,0 0 0 16,0 0 2752-16,0 0 512 0,0 0 112 0,0 0 16 16,0 0-2528-16,0 0-496 0,0 0-112 0,0 0 0 15,-4 12-256-15,1 1 0 0,3 3 0 0,1 1 0 16,1-3 0-16,0 3 0 0,2 1 0 0,0-1 0 0,0 3 0 0,0-3 0 15,0-2 176-15,1 0-176 0,0-1 352 0,0 0-32 16,1 1-16-16,-1-2 0 0,-1 0-64 0,1-2-16 16,-1 1 0-16,0-2 0 0,-4-10 32 0,0 0 0 15,6 14 0-15,-6-14 0 0,11 9 192 0,-11-9 64 16,12 5 0-16,1-3 0 0,0-2-48 0,2-2 0 16,0-2 0-16,-1-1 0 0,2-3-208 0,-1 0-64 15,0-4 0-15,0 1 0 0,2-2-64 0,-1 0-128 16,-2-3 176-16,-1-2-176 0,-1-2 128 0,0-5-128 15,-1 1 0-15,1-6 0 0,0-3 0 0,0 2 0 16,-2 2 0-16,-1 0 0 16,-1 5-560-16,0 0-16 0,-2 2 0 0,1 5 0 15,1 1-144-15,-1 5-48 0,0 1 0 0,-1 4 0 16,-6 6-944-16,0 0-192 0,0 0-32 0</inkml:trace>
  <inkml:trace contextRef="#ctx0" brushRef="#br0" timeOffset="5687.14">11593 5148 7359 0,'0'0'320'0,"0"0"80"0,0 0-400 0,0 0 0 15,0 0 0-15,0 0 0 0,0 0 6224 0,0 0 1168 16,0 0 224-16,2 17 64 0,-2-17-6208 0,7 19-1216 16,-2 1-256-16,2-2 0 0,-2 2 0 0,1 0 0 15,-1 3 0-15,1 0 0 0,-2 2 0 0,-2 0 0 16,1-2 0-16,-2 2 0 0,-1 1-192 0,0-1-16 16,-1-3-16-16,0 1 0 15,-1-3-160-15,1-2-16 0,1 0-16 0,0-2 0 16,0 0-512-16,0 1-96 0,0-3-32 0,1-2-7952 15,-1-3-1584-15</inkml:trace>
  <inkml:trace contextRef="#ctx0" brushRef="#br0" timeOffset="6056.3">12037 5192 20271 0,'0'0'896'16,"0"0"192"-16,-6-1-880 0,6 1-208 0,0 0 0 0,0 0 0 0,0 0 3328 0,0 0 608 16,10 1 128-16,3 0 32 0,2-1-3408 0,0 0-688 15,3-2 0-15,2 0-256 0,1 0-32 0,2-1-16 16,2 1 0-16,1-1 0 16,0-1-336-16,2 1-64 0,-1 2 0 0,-1-3-16 15,-1 2-368-15,-2-1-80 0,-1 0-16 0,-3-1 0 16,-5 2-1024-16,-1-1-208 0,5-3-32 0,-5 3-16 0</inkml:trace>
  <inkml:trace contextRef="#ctx0" brushRef="#br0" timeOffset="6297.64">12106 5399 28559 0,'0'0'1264'0,"0"0"272"0,0 0-1232 0,0 0-304 0,0 0 0 0,12 0 0 15,4-2 1792-15,3 2 320 0,2-6 48 0,4 3 16 16,2-3-1920-16,2 1-256 0,1 1-272 0,1-2 48 16,1-3-288-16,-1 2-48 0,-1-1-16 0,0 2 0 15,-2-3-1632-15,0 1-336 0,-2 0-64 0,-1-1-9680 16</inkml:trace>
  <inkml:trace contextRef="#ctx0" brushRef="#br0" timeOffset="6938.68">12741 4806 9215 0,'0'0'816'0,"0"0"-656"0,0 0-160 0,-8 4 0 16,8-4 5104-16,0 0 976 0,0 0 208 0,0 0 48 15,0 0-4672-15,0 0-912 0,0 0-192 0,11 7-48 16,2-4-144-16,3 1-48 0,0-2 0 0,4 2 0 15,1-3-320-15,1 1 144 0,0 1-144 0,2-2 0 16,0 2 0-16,-1 1 0 0,-3 2 0 0,0 4 0 16,-4-3 0-16,-2 1 0 0,-2 0 0 0,-2 1 0 15,-3 2 0-15,-2-4 0 0,-5-7 0 0,5 8 0 16,-4 0 0-16,-2 1 0 0,-1-1 0 0,-2 0 0 16,-3 1 0-16,1 0 0 0,-4-2 0 0,1 2 0 15,-1 4 0-15,-2-2 0 0,0 3 0 0,-2-3-144 16,0-2 144-16,2 0-160 0,3-2 160 0,0 0-160 15,1-1 160-15,8-6 0 0,-7 5 128 0,7-5-128 16,0 0 0-16,0 0 0 0,0 8 0 0,0-8 0 0,6 9 0 0,0-4 0 16,-6-5 0-16,11 7-192 0,0-2 64 15,0 0 0-15,-2 2 0 0,0-2 0 0,0-1 128 0,-1 1-160 16,-8-5 160-16,10 8-160 0,-1 0 160 0,1 0-128 16,-1-2 128-16,0 1-128 0,-9-7 128 0,12 10 0 15,-1-1 0-15,0 0 0 0,-1-1 0 0,-1 3 0 16,0-1 0-16,-1 3 0 0,0-2 0 0,-1 2 0 15,-2 1 0-15,-3 2 0 0,1-1 0 0,-3 2 0 16,-3-1 0-16,0 1 0 0,-3 1 0 0,0 2 0 16,-2-1 0-16,-1 1 0 0,-2 1 0 0,0-2 0 15,-4 2 0-15,1 1 0 0,-2-1 0 0,-1-1 128 0,-1-1-128 0,-3-2 0 16,-2-1 0-16,-1-1-128 16,-2-3 0-16,2 0 0 15,-1 0-288-15,0-3-48 0,-1 0-16 0,2-3 0 16,4 2-480-16,1-4-112 0,1-3-16 0,2-2 0 15,3 0-2208-15,0-6-448 0</inkml:trace>
  <inkml:trace contextRef="#ctx0" brushRef="#br0" timeOffset="7439.62">12853 4436 27647 0,'-9'-7'2448'0,"0"1"-1952"16,-1 2-496-16,-1 0 0 0,2 4 640 0,9 0 48 15,0 0 0-15,0 0 0 0,0 0-560 0,0 0-128 16,0 0 0-16,0 0 0 0,0 0 0 0,3 12 0 16,1-3 0-16,2 0 0 0,2-1 0 0,2 1 0 15,1 0 0-15,1-1 0 0,-1-4 0 0,5 4 128 16,2 2-128-16,2 0 128 0,1 3 208 0,-1 2 48 0,0 0 0 0,3 1 0 16,4 1 0-16,1 4 0 0,4 1 0 0,-1 2 0 15,1-2-80-15,1 4-16 0,0 2 0 0,-1 1 0 16,3 2-160-16,1 2-128 0,-3 0 144 0,0 1-144 15,0-3 128-15,-3 0-128 0,0-1 0 0,-6-3 0 16,-3 1 0-16,-2 1 0 0,-5 1 0 0,-2-2 0 16,-3 0 128-16,-3 0-128 0,-2 2 0 0,-4 0 144 15,-2 0-16-15,-4 2 0 0,-1-1 0 0,-4 0 0 16,-1-1-128-16,-3 1 192 0,-2-1-192 0,-3 0 192 16,-2 4-192-16,0-5 192 0,1 0-192 0,-1-5 192 15,-2 0-192-15,2-5 0 0,3 1 0 0,-1-4 128 16,3-2-304-16,0-1-64 0,3-3-16 0,1 1-10240 15,1-7-2064-15</inkml:trace>
  <inkml:trace contextRef="#ctx0" brushRef="#br0" timeOffset="13407.79">14072 5137 7359 0,'0'0'320'0,"0"0"80"0,0 0-400 0,12-1 0 15,1 0 0-15,0 1 0 0,1-4 2928 0,2 2 496 16,4 1 96-16,-1-3 32 0,1-1-2736 0,-1 1-560 16,4 4-96-16,-1-3-32 0,-1-2-128 0,-2 1-176 15,1 6 48-15,-1-2 0 16,-1-2-576-16,-2 0-128 0,-3 2 0 0,0 0-16 16,-1 0-416-16,-2 0-80 0,-10 0 0 0,13 1-16 15,0-2-48-15,-1 1 0 0,0-2 0 0</inkml:trace>
  <inkml:trace contextRef="#ctx0" brushRef="#br0" timeOffset="13759.54">13993 5251 22911 0,'0'0'1024'0,"0"0"192"0,0 0-960 0,0 0-256 15,0 0 0-15,0 0 0 0,0 0 720 0,13 1 112 16,-1-1 0-16,1-1 16 0,1-2-208 0,0 2-64 15,2-1 0-15,0 1 0 0,-1-1-304 0,3 0-64 16,2 1-16-16,1 1 0 0,0 0-192 0,1 0-192 16,1 0 48-16,2 1 0 15,1-1-560-15,2 0-96 0,-1 0-32 0,2 0 0 16,-1-1-560-16,2 0-112 0,0-1-32 0,0 0-8128 0</inkml:trace>
  <inkml:trace contextRef="#ctx0" brushRef="#br0" timeOffset="14493.67">15509 4883 19231 0,'0'0'848'0,"0"0"176"0,-10-4-816 0,0 1-208 16,10 3 0-16,-10-1 0 0,0 0 1136 0,0 1 176 16,0 0 32-16,1 1 16 0,0 2-944 0,0 1-192 15,-2 1-32-15,0 1-16 0,-1 0-176 0,0 0 192 16,-2 1-192-16,-1 2 192 0,0 3-192 0,0 1 0 16,1 1 0-16,0 2-176 0,-2-3 336 0,3 4 64 15,0-3 16-15,1 2 0 0,2-1 240 0,1 2 48 16,2 0 16-16,1-1 0 0,0 2 32 0,4 2 16 0,-2-1 0 15,1 3 0-15,-2 0-224 0,4 4-48 0,1 3-16 0,2 1 0 16,1-4-304-16,2 2 0 0,3-2 128 0,1-2-128 16,2-1 0-16,0-3 0 0,2-1 128 0,2-6-128 15,0 1 0-15,4-3 0 0,-1-2 0 0,1-4 0 16,1-3 176-16,2 0-176 0,0-4 160 0,3 0-160 16,1-2 448-16,2-5 0 0,-1-4 0 0,0-2 0 15,1-1-32-15,-1-3-16 0,-1 0 0 0,-2-1 0 16,-4 1-240-16,0-1-160 0,-2-1 192 0,0-4-192 15,-1 1 128-15,0 0-128 0,-2 1 0 0,-1 1 0 16,-1-3 128-16,0 3-128 0,-2-2 0 0,-2 1 0 16,-3-1 0-16,-1-1 0 0,-2 2 0 0,-2 0 0 15,-1-1 0-15,-2 2 0 0,-2 2 0 0,-1 2 0 16,-5 0 0-16,1 2 0 0,-1 2 128 0,-2 1-128 0,-1 2 0 0,0 0 0 16,-1 2 0-16,1 1 0 0,-3 0 128 0,0 1-128 15,1 0 0-15,0 0 0 0,1-1 0 0,-2 3 0 16,-2 0 0-16,3 0 0 0,0-1 0 0,1 2 0 15,-2 0 0-15,2-1 0 0,2 3-256 0,-1-1 0 16,1 2 0-16,1 1 0 16,0 0-688-16,2 1-144 0,1 2-16 0,8-3-16 15,-10 5-1696-15,2 0-320 0</inkml:trace>
  <inkml:trace contextRef="#ctx0" brushRef="#br0" timeOffset="15161">15874 4508 10127 0,'0'0'896'0,"0"0"-704"0,0 0-192 0,0 0 0 16,0 0 3424-16,0 0 656 0,0 0 128 0,0 0 16 15,0 0-3088-15,0 0-624 0,-5 6-128 0,-2 4-32 16,1 2-352-16,-2 3 0 0,-2 0 0 0,-2 5 0 16,-1 1 0-16,-2 3 0 0,0 2 0 0,-2 7 0 15,-1 4 0-15,-2 2 0 0,2 2 128 0,-2 5-128 16,-2 0 688-16,-1 1 64 0,-1 0 16 0,2-4 0 15,0-7 32-15,0 2 16 0,-2 0 0 0,2 2 0 16,1 2-256-16,3 2-48 0,-2 3-16 0,3 0 0 16,0-1-304-16,2-3-48 0,2-4-16 0,1-3 0 15,3-6-128-15,0-2 0 0,-2-1 0 0,2 0 0 16,4-4 0-16,0-3 0 0,0 1 0 0,2-1 0 16,2-5-2224-16,1 1-320 0,0-4-64 0</inkml:trace>
  <inkml:trace contextRef="#ctx0" brushRef="#br0" timeOffset="15795.34">15916 5459 28095 0,'0'0'1248'0,"0"0"256"0,0 0-1200 0,0 0-304 0,0 0 0 0,0 0 0 16,0 0 832-16,0 0 128 0,0 0 0 0,5-9 16 15,2 3-800-15,2 2-176 0,2-3 0 0,2 3 0 16,0 0-144-16,2 2 16 0,0-2 0 0,4 1 0 15,0 1 128-15,2-1-160 0,0-1 160 0,0 3-160 16,0-1 160-16,0 2 0 0,-3 0 0 0,-3 3 0 16,-3 0 0-16,-12-3 192 0,13 4-32 0,-13-4-16 15,8 7 144-15,-8-7 32 0,5 10 0 0,-3 0 0 16,-5 2 96-16,-1-4 32 0,4-8 0 0,-9 9 0 16,-3 4-240-16,0 0-32 0,-1-3-16 0,2 1 0 0,0-2-160 15,2-3 128-15,-3 1-128 0,2-2 128 16,1 0-128-16,1 2 0 0,8-7 0 0,-9 6-176 0,0 1 176 0,9-7 0 15,-8 4 0-15,8-4 0 0,0 0-128 0,0 0 0 16,0 0 0-16,0 0 0 0,0 0 128 0,0 0 0 16,0 0 0-16,0 10-128 0,4-1 128 0,1-1 0 15,0 0 0-15,3-2-128 0,-8-6 128 0,13 4 0 16,-1-1 0-16,2 0-128 0,2-1 128 0,-2 1-128 16,-2-1 128-16,1 4-128 0,0-1 0 0,0-3 0 15,-1 2 0-15,-1-1 0 0,0 2 128 0,-2 2 0 16,-1-1-144-16,-2 3 144 0,-6-9 0 0,8 13 0 15,-1-4 0-15,-3 2 0 0,-2 2 0 0,-2 0 0 0,-1 1 0 0,-2-1 0 16,-1 0 0-16,-1 2 0 0,-1 0 0 0,-1-2 0 16,-1 0 0-16,-1 0 0 0,-1 0 144 0,-1 2-144 15,1-2 0-15,-2 0 128 0,-3-1-128 0,0-1 0 16,1 0 0-16,0-2 0 0,-1-3 0 0,1 1 0 16,0-2-256-16,-1-2-112 0,2-3-16 0,0 2-9264 15,1 0-1840-15</inkml:trace>
  <inkml:trace contextRef="#ctx0" brushRef="#br0" timeOffset="16312.37">16830 5064 6447 0,'0'0'576'0,"0"0"-576"0,0 0 0 0,0 0 0 15,0 0 4736-15,0 0 848 0,0 0 176 0,0 0 16 16,0 0-4208-16,10 7-848 0,-10-7-160 0,13 4-48 15,0-2 912-15,2 0 176 0,-1-1 48 0,0 0 0 32,1-1-1936-32,-1 0-384 0,4 0-80 0,0 0-16 0,2 0 768 0,0-1 0 0,0-2 0 0,1 3 160 15,0 0-160-15,0 0 0 0,0-5-160 0,0 1 160 16,1 0-384-16,0 2 0 0,-1-1 16 0,0 2 0 16,-3-1-416-1,-1 1-96-15,-3 1-16 0,1-3 0 0,-1 1-144 16,-1 1-48-16,-3 1 0 0,1 0 0 0,-11 0-384 0,12-3-96 0,-12 3-16 0</inkml:trace>
  <inkml:trace contextRef="#ctx0" brushRef="#br0" timeOffset="16604.5">16995 5275 26719 0,'0'0'1184'0,"0"0"240"0,0 0-1136 0,0 0-288 0,0 0 0 0,0 0 0 16,0 0 2192-16,12 2 384 0,0-1 80 0,1-1 16 15,1 0-2256-15,3 0-416 0,1-1-144 0,2 1 0 31,1-2-320-31,1 0-64 0,3-1-16 0,-1 1 0 16,1-2-160-16,0-2-48 0,1 1 0 0,0-1 0 16,-1-1-464-16,0 1-80 0,-2 0-32 0,-1 1 0 15,0 0-800-15,-1 1-176 0</inkml:trace>
  <inkml:trace contextRef="#ctx0" brushRef="#br0" timeOffset="17162.14">18462 4773 18431 0,'3'-14'1632'0,"-3"6"-1312"16,-3 1-320-16,3 7 0 0,-5-12 3264 0,0 5 576 15,5 7 112-15,0 0 16 0,-8-5-2992 0,-1 1-592 16,-1 3-128-16,10 1-32 0,-11 2-224 0,0 2 0 16,1 0 0-16,-1 3 0 0,0 1-224 0,-4 2 64 0,-2 0 16 0,0 3 0 15,-5 3 144-15,0 2-192 0,0 5 192 0,-2 0-192 16,0 3 192-16,0 1 0 0,1 1 0 0,-1 1 0 16,1-1 160-16,1 0 64 0,2-2 16 0,2 0 0 15,1-5 240-15,3-1 48 0,3 3 16 0,3-3 0 16,2 3-320-16,2 0-64 0,3-3-16 0,2 1 0 15,3-2-144-15,2 1 0 0,3-1 0 0,2-1 0 16,1 1 0-16,1-5 0 0,0-2 0 0,1-2 0 16,2-2 0-16,-1-3-224 0,1-1 80 0,4 0 16 15,3-1-80-15,0-3-16 0,0-4 0 0,1-1 0 16,2-3 224-16,1-1 0 0,-1-2 0 0,-2-1 0 16,-1-2 144-16,-1-2 32 0,-3 1 0 0,1-1 0 15,1-3 32-15,0 2 16 0,-1-3 0 0,-1 1 0 0,-4-1-224 16,1 2 0-16,0-3 128 0,-2-1-128 15,-1-2 0-15,-1 2 0 0,-3-4 0 0,-1-1 0 0,-3-5 0 0,-1 2 0 16,-3 0 0-16,-1 3 0 0,-1 0 0 16,-2 3-128-16,-2 3 128 0,-3 3 0 0,-1-4 0 0,-1 8 0 15,-3 0 0-15,1 1 0 0,0 3 0 0,-1 1 0 16,0 2 0-16,0 3 0 16,0 2-720-16,0 1-48 0,0-1 0 0,1 4-9408 15,2-1-1872-15</inkml:trace>
  <inkml:trace contextRef="#ctx0" brushRef="#br0" timeOffset="17578.09">18733 5385 33167 0,'-9'0'2944'0,"0"1"-2352"16,-2-1-464-16,11 0-128 0,-9 12 3424 0,4 1 672 15,2 1 128-15,3 1 16 16,2-2-4240-16,0 0-656 0,1 1-240 0,1-1-32 15,-1 0-1104-15,0 0-208 0,1 3-64 0,0-4-9664 16,0-3-1952-16</inkml:trace>
  <inkml:trace contextRef="#ctx0" brushRef="#br0" timeOffset="17994">19345 4811 27647 0,'0'0'2448'0,"-10"8"-1952"16,0 0-496-16,0 4 0 0,0 2 3136 0,3 7 512 15,1 4 128-15,1 2 0 0,-1 4-2800 0,0 1-560 16,3-1-112-16,-1 4-32 0,0-5-144 0,1 1-128 15,1-1 144-15,2 2-144 0,0-2 0 0,1 0 0 16,0-2 0-16,2 0 0 16,1-6-256-16,0-1-128 0,-2-3-48 0,2 0 0 15,0-5-2128-15,0-1-416 0,-4-12-96 0,0 0 0 0</inkml:trace>
  <inkml:trace contextRef="#ctx0" brushRef="#br0" timeOffset="66613.3">10439 6411 3679 0,'0'0'320'0,"-9"0"-320"0,0-3 0 0,-1 1 0 16,0-1 3392-16,1 1 624 0,-1-2 112 0,0 1 32 15,0 3-2112-15,1-4-432 0,-2 1-80 0,1 1 0 16,-3-2-880-16,1 1-160 0,0 1-48 0,-2-1 0 16,-3 1-288-16,-1-2-160 0,-2 0 160 0,0 1-160 15,-5 2 256-15,-1 0-32 0,-2 1-16 0,0-3 0 16,-4 3 128-16,2 0 32 0,0 0 0 0,2 0 0 15,0-1-16-15,1-1 0 0,0 1 0 0,0-6 0 16,3 4 128-16,0-3 32 0,2 1 0 0,0 0 0 16,-2 0-48-16,2 1 0 0,-1 0 0 0,-2 0 0 15,-2 0-112-15,-1 3-32 0,1-1 0 0,-1 2 0 16,-1 3-144-16,-1 1-48 0,0 2 0 0,0 1 0 16,0 2-128-16,1 2 0 0,0 0 0 0,3 0 0 0,0 0 0 0,1-1 0 15,2-3 0-15,2 1 0 16,1 0 0-16,1 0 0 0,-1-2 0 0,2 1 0 0,2-1 128 15,1-2-128-15,0-1 0 0,2-2 128 0,0 1 192 0,3-2 48 16,10 0 0-16,-8 3 0 0,3 5-96 0,0 0-16 16,5-8 0-16,0 0 0 0,0 0-128 0,0 0-128 15,0 0 192-15,0 0-192 0,0 0 128 0,0 0-128 16,0 0 0-16,0 0 0 16,0 0 0-16,0 0 0 0,0 0 0 0,0 0 0 0,0 0 0 0,0 0 0 15,0 0 0-15,0 0 0 0,0 0 0 0,11 0 0 16,0-2 0-16,-11 2 0 0,12-6 0 0,-1 1 0 15,1-3 128-15,-2 3-128 0,-2-4 192 0,1 2-32 16,2 1 0-16,-1-2 0 0,-1-1-160 0,2 0 192 16,-1 1-192-16,1 0 192 0,-2 0-192 0,-1 2 0 0,-1-2 0 15,1 1 128-15,0 1-128 0,-1-2 0 0,-1 2 0 0,-1 0 0 16,-5 6 0-16,7-6 0 0,-7 6 0 0,6-8 0 16,-2 2 0-16,-4 6 128 0,7-8-128 0,-7 8 0 15,6-8 0-15,-6 8 0 0,0 0 0 0,6-7 0 16,-6 7 0-16,0 0 0 0,0 0 0 0,0 0 0 15,0 0 0-15,0 0 0 0,0 0 0 0,0 0 0 16,0 0 0-16,0 0 0 0,0 0-128 0,0 0 128 16,0 0 0-16,0 0-144 0,0 0 144 0,0 0 0 15,-7-4 0-15,7 4 0 0,-9 0 0 0,1 0 0 16,0 2 0-16,0 0-128 0,1 1 128 0,-1 1 0 16,-1 0 0-16,0 1 0 0,-1 2-128 0,1 0 128 15,0 2 0-15,0 2 0 0,-1-1 0 0,-2 2 0 16,-1 0-128-16,0 0 128 0,0-2 0 0,0 0 0 15,-2 1 0-15,2-1-128 0,0-2 128 0,2 0 0 0,0-4 0 0,2-2 0 16,9-2 0-16,0 0 0 0,0 0 128 0,0 0-128 16,0 0 0-16,0 0 144 0,-5-3 96 0,5 3 16 15,0 0 0-15,0 0 0 0,4-11-32 0,-4 11 0 16,8-9 0-16,-1 2 0 0,0 1-96 0,1-1-128 16,-8 7 176-16,10-9-176 0,-1-1 160 0,2-1-160 15,-2 1 128-15,-1 0-128 0,-2-3 192 0,2-1-32 16,0 1-16-16,1 2 0 0,-1-1 80 0,-2 2 16 15,1 0 0-15,-1 0 0 0,2 2-240 0,0 0 176 16,0 1-176-16,1-1 160 0,-1 1-160 0,2 1 0 16,2-2 0-16,0 4 0 0,1-3 0 0,1 1 0 0,0 1 0 0,2 2 0 15,-2 0-128-15,1 2 128 0,-2 0-160 0,0 1 160 16,0 0-144-16,-2 1 144 0,0 0-128 16,-1 2 128-16,-10-3 0 0,11 4-128 0,-11-4 128 0,0 0 0 15,10 5 0-15,-10-5-128 0,0 0 128 0,0 0 0 16,0 0 0-16,0 0 0 0,0 0 0 0,-6 12 0 15,-3-3 0-15,-1-1 0 0,0-2 0 0,-3 1 0 16,0-1 0-16,0 1 0 0,-1-1 0 0,-2 4 0 16,-1 4 0-16,0-1 0 0,-1 4 0 0,-3 4 0 15,0 1 0-15,1 3 0 0,0 1 0 0,0 2 0 16,1-3 0-16,0 1 0 0,2-5 0 0,3 0 0 16,0-1 0-16,2-1 0 0,0-5 0 0,2 0 0 15,2-4 128-15,1 0-128 0,2-2 128 0,5-8-128 16,-1 8 0-16,1 0 144 0,2 1-144 0,4-1 0 15,0 0 0-15,3 2 0 0,3-3-160 0,1-1 160 16,1 1-560-16,5 0 16 0,0 3 0 0,3 0 0 16,3 0-1888-16,3 2-384 0,0 1-80 0</inkml:trace>
  <inkml:trace contextRef="#ctx0" brushRef="#br0" timeOffset="68998.37">15740 7758 4607 0,'0'0'400'0,"0"0"-400"16,0 0 0-16,0 0 0 0,0 0 2368 0,0 0 400 0,0 0 80 0,0 0 16 15,0 0-1584-15,0 0-320 0,8-8-64 0,-8 8-16 16,0 0-448-16,0 0-96 0,0 0-16 0,0 0 0 15,0 0 160-15,0 0 32 0,0 0 0 0,0 0 0 16,0 0-64-16,-3-9-16 0,-1 2 0 0,4 7 0 16,-8-2 128-16,0 0 16 0,-1 4 16 0,1-1 0 15,-1 0 96-15,-1 1 16 0,-2-1 0 0,-2 1 0 16,-3 1-128-16,1 1-32 0,2 0 0 0,-4-2 0 16,-3 0-32-16,0 0-16 0,-1-2 0 0,1 0 0 15,0 2-48-15,-1 0 0 0,-2 1 0 0,1-2 0 16,-2 1-224-16,0 1-48 0,-1-3-16 0,0 3 0 15,-2 1-160-15,-2 0 160 0,0 1-160 0,0 0 160 16,-2-1-160-16,1-1 0 0,-3 1 0 0,0-2 0 16,-1 1 128-16,1-2-128 0,2-2 128 0,0 1-128 15,0 0 304-15,0 0-32 0,2-3 0 0,3 3 0 0,1-1 112 0,1 1 0 16,0 0 16-16,2-1 0 0,0-1-144 0,2 2-16 16,0-3-16-16,1 3 0 0,1 0-80 0,0 0-16 15,2 1 0-15,1-1 0 0,-1-1-128 0,2-1 0 16,2 1 144-16,0 1-144 0,1-3 0 0,1 2 0 15,0 0 0-15,2-1 128 0,3 0-128 0,6 2 0 16,-8-3 128-16,8 3-128 0,0 0 320 0,0 0-16 16,0 0 0-16,0 0 0 0,0 0-80 0,0 0-16 15,0 0 0-15,0 0 0 0,0 0-208 0,0 0 128 16,13 0-128-16,0 1 0 0,0-1 128 0,0-1-128 16,3 0 0-16,-3 1 0 0,0-3 0 0,1 1 128 15,0-2-128-15,1 2 0 0,0-3 0 0,1 1 0 0,0 0 128 0,1 0-128 16,0 2 0-16,1-3 144 0,0 1-144 0,-1 1 128 15,0-2-128-15,1 1 0 0,0 1 0 0,1 3-176 16,-1-5 176-16,0 4 0 0,-1-4 0 0,-1 3 0 16,-1 0 0-16,-2 2 0 0,-1 0 0 0,-12 0 0 15,11-2 0-15,-11 2 0 0,0 0 0 0,0 0 0 16,0 0 0-16,0 0 128 0,0 0-128 0,0 0 128 16,0 0-128-16,0 0 128 0,-8-2-128 0,-1-2 128 15,-2 0-128-15,0 1 144 0,-4 2-144 0,1 2 160 16,-2-1-160-16,-1 0 0 0,0 0 0 0,0 2 0 15,0 0 128-15,2 1-128 0,-2 0 128 0,0 0-128 16,0 3 0-16,0-1 0 0,0-5 0 0,0 1 0 16,3 4 0-16,-1 2 0 0,1-1 0 0,1 1 0 15,0-2 0-15,0 2 128 0,-1-2-128 0,1 1 128 16,0 1 144-16,-1-2 32 0,3 2 0 0,-1-2 0 0,3 1-96 0,0 1-16 16,0-2 0-16,1 0 0 0,0 2 128 0,8-7 0 15,-9 6 16-15,9-6 0 0,0 0-16 0,0 0 0 16,0 0 0-16,-1 15 0 0,1-15-160 0,3 13-32 15,-3-13-128-15,11 13 192 0,1-1-400 0,1-1-96 16,2 1-16-16,4 1 0 16,0-1-336-16,2 1-80 0,1 0-16 0,4 4 0 15,2 1-2496-15,2 2-496 0</inkml:trace>
  <inkml:trace contextRef="#ctx0" brushRef="#br0" timeOffset="79589.6">1231 9263 13823 0,'0'0'1216'0,"1"-9"-960"16,-4 3-256-16,3 6 0 0,0-11 2560 0,0 11 448 0,2-7 112 0,-2 7 16 15,0 0-2448-15,0 0-496 0,0 0-192 0,0 0 176 16,0 0-48-16,0 0 0 0,0 0 0 0,-2 13 0 15,1 0 160-15,0 0 32 0,1 0 0 0,0 0 0 16,0 1 96-16,-2 0 32 0,4 1 0 0,0 4 0 16,4 5 256-16,-1 2 48 0,0 4 16 0,-1 4 0 15,-1 6-80-15,2 8-16 0,0 2 0 0,0 3 0 16,-1 3-288-16,-1-6-64 0,-1-10-16 0,-2 1 0 16,-1-3-176-16,0-2-128 0,-1 1 192 0,1-1-192 15,-1 1 176-15,2-2-176 0,0-3 160 0,2-2-160 16,-1-3 128-16,2-5-128 0,-2-4 0 0,1-5 0 15,-1-4-464 1,-1-9-192-16,0 0-48 0,0 0-9424 0,0 0-1904 0</inkml:trace>
  <inkml:trace contextRef="#ctx0" brushRef="#br0" timeOffset="80089.23">1141 9207 12895 0,'-3'-13'576'0,"3"13"112"0,0 0-560 0,-5-5-128 16,5 5 0-16,0 0 0 0,0 0 3600 0,0 0 688 0,0 0 144 0,0 0 32 15,0 0-3472-15,0 0-688 0,-1-8-144 0,1 8-32 16,5-6 64-16,-5 6 0 0,6-7 0 0,-6 7 0 15,12-4-64-15,0 2-128 0,0-3 192 0,-1 2-64 16,1 0 16-16,2 3 0 0,1 0 0 0,-1 2 0 16,2-1 768-16,-1 2 160 0,2-2 16 0,2 3 16 31,-1-3-1664-31,1 4-336 0,0-1-64 0,1 3 0 0,1-1 768 0,0 1 192 0,-1-1 0 0,3 3 0 16,3 2 0-16,0-1 256 0,-2-1-48 0,1 2-16 15,-1-5-192-15,-3 0 0 0,-3 0 128 0,-2 2-128 16,-2-2 0-16,-1 5 0 0,-2-2 0 0,-2 0 0 15,-1-1 128-15,-2 2-128 0,0-2 0 0,-4 1 0 16,-2 2 160-16,-1-1-160 0,-2 2 160 0,-1-2-160 16,-2 3 224-16,-2 0-48 0,-1 2-16 0,0 0 0 0,0 0-16 15,-3 2 0-15,-1-2 0 0,-3 4 0 0,-1-2-144 16,-2 1 128-16,-5-1-128 0,1 0 128 0,-2 1-128 0,0-1 0 16,1 2 0-16,-1-2 0 0,-3 3 128 0,2-3-128 15,2-3 0-15,-1-2 128 0,1-2-128 0,3 1 0 16,1-2 0-16,0 0 0 0,2-1 240 0,3-3 112 15,2-1 32-15,2 0 0 16,0-1-2192-16,11-3-432 0,0 0-96 0</inkml:trace>
  <inkml:trace contextRef="#ctx0" brushRef="#br0" timeOffset="80589.97">2319 8944 11055 0,'0'0'480'0,"0"0"112"0,0 0-464 0,0 0-128 0,-13-1 0 0,13 1 0 16,0 0 3744-16,-13 1 736 0,13-1 128 0,-11 5 48 16,0 2-3760-16,1 1-736 0,2 1-160 0,-3-3 0 15,1 2 0-15,2 1 0 0,-1 0 0 0,-1 2 0 0,-1-1 0 0,3 3 0 16,-1 0 0-16,-3 2 0 0,-3 2 0 0,2 9 0 16,6 9 0-16,-2 0 0 0,-3-1 384 0,1-4 112 15,-6-3 16-15,0-3 0 0,0-3 272 0,0 1 64 16,-1-1 16-16,1 3 0 0,1 3-352 0,2 3-80 15,-1 3-16-15,4 3 0 0,-1 3 16 0,3 2 0 16,1 4 0-16,1-4 0 0,1 2-96 0,2-9-16 16,-1-5 0-16,1-2 0 0,0 0-96 0,4-4-32 15,1 3 0-15,3-2 0 0,1-1-32 0,2 4-16 16,-1 2 0-16,2-2 0 0,3 3-144 0,-1 0 0 16,1 0 144-16,2 3-144 0,0 1 0 0,2 0 0 15,0-4 0-15,0-2 0 0,1-3-192 0,2-4-64 16,-2-1-16-16,1-5 0 15,0-3-256-15,1-2-48 0,-1-3-16 0,-1-4 0 16,-3-5-1536-16,2 2-304 0,6 5-64 0,-3-6-10592 0</inkml:trace>
  <inkml:trace contextRef="#ctx0" brushRef="#br0" timeOffset="81007.55">2778 9338 30639 0,'0'0'1344'0,"0"0"304"0,-9 1-1328 0,9-1-320 16,-10 4 0-16,10-4 0 0,-9 4 256 0,9-4 0 15,-11 6-16-15,5 2 0 0,6-8-240 0,-8 11 0 16,-3-1 0-16,1 2 0 0,-1 1 0 0,0 1 0 16,-2 5-128-16,-3 0 128 0,0 3 0 0,1 3 0 15,-1 4 0-15,-2-1 0 0,-4 2 272 0,0 7 112 16,-1 5 32-16,1-2 0 0,-1-2 304 0,1-3 64 15,-1-1 16-15,3-3 0 0,0-2-224 0,3 0-32 0,1-2-16 16,3 2 0-16,2-5-304 0,2 2-64 0,-1-1-16 0,3-3 0 16,0-1-144-16,2 0 0 0,0-5 0 0,1-1-176 31,0-2-1488-31,0 0-288 0,0-3-64 0,4-10-7968 0,0 0-1600 0</inkml:trace>
  <inkml:trace contextRef="#ctx0" brushRef="#br0" timeOffset="81309.47">2418 9316 21183 0,'0'0'944'0,"0"0"192"0,0 0-912 0,0 0-224 15,0 0 0-15,6 11 0 0,-6-11 2752 0,6 12 512 16,-2-1 112-16,3 0 16 0,-1 2-2624 0,3 2-528 15,2 0-112-15,-1 5 0 0,-2 1-128 0,2 3 0 16,1 3 0-16,-2 1 0 0,-4 1 0 0,3-2 0 16,2 5 0-16,1 1 0 0,1 0 0 0,-1 2 0 15,2 0 0-15,-1-2 0 0,-3-2 0 0,0-2 0 16,-1 1 0-16,0-3 0 0,0-1 0 0,-2 2 0 16,1-1 0-16,-1 1 0 0,-1-2 0 0,1-3 0 15,0-2 0-15,1 0 0 16,1-3-368-16,-1-1-144 0,0-1-16 0,-1-6-13984 0</inkml:trace>
  <inkml:trace contextRef="#ctx0" brushRef="#br0" timeOffset="81757.56">2945 9987 20271 0,'0'0'896'0,"0"0"192"0,0 0-880 0,-8 3-208 15,8-3 0-15,-5 11 0 0,1 1 3376 0,2 1 624 16,0 2 128-16,1 0 32 0,1 2-3376 0,0-3-656 15,-1 2-128-15,1 1 0 0,-2 3-192 0,2-1 32 16,0-1 0-16,0 1 0 16,-1 0-416-16,1-1-96 0,-1 1-16 0,-1-2 0 0,1-3 272 0,0 2 48 0,0-1 16 0,1-3 0 31,-3-2-160-31,2 2-48 0,-1-1 0 0,1-1-8208 0,0-1-1664 0</inkml:trace>
  <inkml:trace contextRef="#ctx0" brushRef="#br0" timeOffset="84943.3">3205 9690 8287 0,'0'0'736'0,"0"0"-592"0,0 0-144 0,0 0 0 15,0 0 2720-15,0 0 512 0,0 0 96 0,0 0 32 16,0 0-1568-16,0 0-320 0,0 0-64 0,0 0-16 15,0 0-464-15,0 0-96 0,11-1 0 0,1-2-16 16,1 2-352-16,-1-1-64 0,0 1-16 0,1-2 0 16,1 3-224-16,0 3-160 0,1-3 192 0,-1 0-192 15,0 1 0-15,1 1 0 0,0-2 0 0,0 1 0 16,-2 2 0-16,-2-2 0 0,1-1 0 0,-1 1 0 16,-11-1 0-16,11 4 0 0,0-1 0 0,-11-3-192 31,11 4-192-31,0-2-16 0,-11-2-16 0,13 1 0 0,-3 1-640 0,-10-2-128 0,12 1-32 0,-2-1-10112 15</inkml:trace>
  <inkml:trace contextRef="#ctx0" brushRef="#br0" timeOffset="85216.14">3184 9888 6447 0,'0'0'272'0,"0"0"80"0,-9-1-352 0,9 1 0 16,0 0 0-16,0 0 0 0,0 0 4352 0,0 0 816 16,0 0 144-16,11-3 48 0,4-2-4080 0,-2 1-832 0,0 1-144 0,1 2-48 15,2 1-64-15,-1 0 0 0,0-3-16 0,3 3 0 16,0 0-176-16,0 0 0 0,1 0 0 0,-1 3 0 15,0-3-384-15,-1 1-16 0,0 1 0 0,-1 2 0 32,-2-3-848-32,-1 1-160 0,-1 1-48 0</inkml:trace>
  <inkml:trace contextRef="#ctx0" brushRef="#br0" timeOffset="85759.58">3942 9451 31791 0,'-15'-1'1408'0,"4"4"288"0,0-1-1360 0,0 3-336 15,2 3 0-15,1 1 0 0,-1 2 128 0,3 2-128 16,-1 0 160-16,3 2-160 0,0 0 0 0,-1 2 0 16,-1 2-208-16,2 3 64 15,2 1-256-15,-2 3-48 0,-1-2-16 0,1 0 0 0,2 2 240 0,-1-3 48 16,0 1 16-16,-2 2 0 0,0-3 160 0,1 1 0 16,0-2 0-16,0 3-128 0,-1-2 128 0,2 3 0 15,2 2 0-15,0-2 0 0,0 0 0 0,3-3 0 16,5 0 0-16,-1-6 0 0,1-3 0 0,1-2 0 0,2-6 0 15,3-2 0-15,0-4 0 0,1-3 0 0,3-3 0 0,2-2-128 16,0-5 128-16,2-1 0 0,-1-3 0 0,0-1 0 16,1-2 0-16,1-1 0 0,-1 0 0 0,-1 2 0 15,-2-1 0-15,-1 1 128 0,-1-1-128 0,-2 3 0 16,-2-2 256-16,-2 0 0 0,-1 1-16 0,-1-3 0 16,-1-2-16-16,-1-2 0 0,-2-2 0 0,-1-1 0 15,-2 2-224-15,-2 3 128 0,-2 0-128 0,-2 3 0 16,-2 1 0-16,-2 5 0 0,-4 1 0 0,-1 0 0 15,-3 2 0-15,-1 2 0 0,-3-1 0 0,0 0-160 16,-3 3 0-16,2 0 0 0,0 1 0 0,0 1 0 16,1 1 16-16,2 1 0 0,-1-1 0 0,4 3 0 15,2 1-336-15,4 0-64 0,10 0-16 0,-10 4-12144 16</inkml:trace>
  <inkml:trace contextRef="#ctx0" brushRef="#br0" timeOffset="86171.28">4332 10073 16575 0,'0'0'1472'0,"0"0"-1168"0,0 0-304 0,0 0 0 16,0 0 2016-16,3 13 352 0,2-1 64 0,-2 1 0 15,1 1-1776-15,0 3-352 0,2 1-80 0,1 2-16 16,-2 2-208-16,0-1 0 0,0 1 0 0,0-1 0 16,-1 0 0-16,0 0 0 0,-1-4 0 0,-3 1 0 15,-1 0 0-15,-3-1 0 0,-2-2 0 0,1-1 0 0,-1 2 0 0,-1-2 0 16,-2-1 0-16,1 1 0 0,-1-5 0 0,1-1 0 16,0 0 0-16,-1 0 0 0,-1-2-352 0,1 1 32 15,2-2 16-15,7-5-10944 16</inkml:trace>
  <inkml:trace contextRef="#ctx0" brushRef="#br0" timeOffset="86611.12">5339 9372 13823 0,'0'0'608'0,"0"0"128"0,0 0-592 0,0 0-144 0,-11-2 0 0,2 4 0 16,9-2 3008-16,-10 6 560 0,-1 1 112 0,1-1 32 16,1 3-2944-16,-2-2-592 0,1 1-176 0,-3 3 0 15,-3 3 224-15,1-3-32 0,-2 2-16 0,0 4 0 0,-3 3 80 0,-1 2 32 16,-1-3 0-16,0 8 0 0,-2 0-64 0,1 2-16 16,-2-3 0-16,0 5 0 0,2 5 208 0,-2-3 32 15,0 0 16-15,1 1 0 16,0-2-144-16,2-1-48 0,-1-1 0 0,2-2 0 0,2-1-272 0,4 1 128 15,2-5-128-15,1-2 0 0,2-3 0 0,2-1 0 16,3-3 0-16,-1-2 0 16,1-1-624-16,5-11-176 0,0 0-32 0,0 0-12768 0</inkml:trace>
  <inkml:trace contextRef="#ctx0" brushRef="#br0" timeOffset="86878.5">4799 9446 3679 0,'0'0'320'0,"5"-9"-320"0,-1-2 0 0,-4 11 0 15,3-9 5776-15,-3 9 1088 0,0 0 224 0,5-6 32 16,-5 6-5376-16,0 0-1072 0,0 0-224 0,14 6-32 16,1 6-96-16,-5 2 0 0,-1 2-16 0,0 5 0 15,0 5-112-15,-1 3 0 0,0-5-16 0,0 5 0 16,-2 4-176-16,1-1 160 0,1 4-160 0,-2-5 160 15,-1 0-160-15,2 4 0 0,0 0 0 0,-1-1 0 16,-1-2 0-16,0 2 0 0,-1-4 0 0,0-2 128 16,0 2-544-1,0-1-112-15,0 0-32 0,0-3 0 0,0-2-1680 0,0-1-320 0,1-3-80 0</inkml:trace>
  <inkml:trace contextRef="#ctx0" brushRef="#br0" timeOffset="87245.23">5223 10052 34143 0,'-7'-9'1520'0,"7"9"304"0,0 0-1456 0,0 0-368 15,0 0 0-15,0 0 0 0,5-6 352 0,3-1 0 16,1 1 0-16,4 2 0 0,2-2-352 0,0 3 0 15,1-1 0-15,2 1 0 0,1 0-224 0,-4 2 32 0,-1 1 16 0,1 1 0 16,-2 1-64-16,-3 2-16 16,-10-4 0-16,8 6 0 0,-1 2 64 0,-7-8 0 0,-2 13 0 0,-3 0 0 15,-1 1 192-15,-5 2 0 0,-2 0 0 0,-3 2-144 16,0 0 144-16,-1 2 0 0,-2 2 0 0,1-1 0 16,0 0 0-16,1-2 192 0,0-1-64 0,3 1 0 15,2-5 0-15,1-2 0 0,2-1 0 0,3-1 0 16,1-1-128-16,1 1 144 0,1-2-144 0,0 4 160 15,1-3-160-15,3 0 0 0,-1 3 0 0,0-4 0 16,0-1 0-16,0 1 0 0,0-8 0 0,1 13 0 16,1-5-576-16,-2-8-32 15,4 9-16-15,0-2 0 0,-4-7-2736 0,7 5-544 0</inkml:trace>
  <inkml:trace contextRef="#ctx0" brushRef="#br0" timeOffset="87528.54">5593 9812 11055 0,'0'0'976'0,"0"0"-784"15,0 0-192-15,0 0 0 0,0 0 3904 0,0 0 752 16,0 0 144-16,0 0 16 0,10-1-3824 0,1 1-768 15,1-1-224-15,-1 1 0 0,0 0 336 0,0 0-16 0,2 0-16 0,1 2 0 16,-1 1 32-16,1 0 16 0,0-2 0 0,1 0 0 16,-2-1-160-16,0 1-16 0,-2 1-16 0,2-1 0 15,0-2-160-15,0-1 0 0,-1 1-160 0,1 0 160 32,0 1-736-32,-1 0-48 0,-12 0-16 0,12-1 0 15,-2-1-2320-15,-10 2-464 0</inkml:trace>
  <inkml:trace contextRef="#ctx0" brushRef="#br0" timeOffset="87738.26">5620 9940 27519 0,'0'0'1216'0,"0"0"256"0,0 0-1168 0,0 0-304 0,0 0 0 0,0 0 0 0,15 4 416 0,-1-4 32 15,2 0 0-15,1 0 0 0,1 0-448 0,0 1 0 16,0-1 0-16,2-1 0 16,1 1-464-16,1-4-32 0,-1 2 0 0,0-1 0 15,0 0-2192-15,-2 1-448 0</inkml:trace>
  <inkml:trace contextRef="#ctx0" brushRef="#br0" timeOffset="88213.07">6247 9548 11967 0,'0'0'528'0,"-13"5"112"0,-1-1-512 0,1 2-128 0,0 3 0 0,1 2 0 16,0 2 4512-16,3 1 864 0,2 1 192 0,0 3 16 15,2 1-4496-15,0 4-896 0,-1-3-192 0,1 1 0 16,0 1 752-16,0 1 144 0,0 4 48 0,-1-4 0 31,0 1-1760-31,1-1-336 0,-1 0-80 0,1-3-16 0,0 0 752 0,1 1 160 0,1 0 16 0,1 0 16 16,-1-1 304-16,3-1 0 0,2-2-128 0,1-3 128 16,3-2 0-16,1-4 0 0,5-2 0 0,3-2 0 15,0-4 0-15,5-3 0 0,2-1 0 0,4-2 0 16,1-2 0-16,3-5-128 0,0-1 128 0,2-2 0 15,0-1-128-15,1 0 128 0,-2-1 0 0,-1 0 0 0,-3-1 0 0,0 1 0 16,-4-3 0-16,-1 0 0 0,-1 2 0 0,-3-2 0 16,-1-5 160-16,-2 3-32 0,-4-6 96 0,0-1 32 15,-5-3 0-15,-2 3 0 0,-3 0-64 0,-2 3-16 16,-3 1 0-16,-2 1 0 0,-3 0 96 0,-3 4 32 16,-2 2 0-16,-2-1 0 0,0 3 48 0,-2 3 16 15,-2 2 0-15,0 2 0 0,-1 1-240 0,-3 2-128 16,-2 2 160-16,0 2-160 0,0-1 0 0,0 2-128 15,0-1-16-15,1 5 0 16,-1-2-720-16,3 2-144 0,0 3-16 0,4-2-12864 0</inkml:trace>
  <inkml:trace contextRef="#ctx0" brushRef="#br0" timeOffset="88661.55">6739 10171 10127 0,'0'0'896'0,"0"0"-704"16,0 0-192-16,0 0 0 0,0 0 5888 0,0 0 1152 16,0 0 240-16,0 0 32 0,0 0-5840 0,10 13-1184 15,-2 1-288-15,0 1 0 0,0 4 0 0,0-2 0 16,-1 3-176-16,0 1 176 0,-1 1-432 0,0-3 32 15,-5 1 0-15,-1 1 0 16,-3-2-176-16,-1-1-48 0,-1 2 0 0,-3 9 0 16,-1 1-304-16,0 1-64 0,-1 0-16 0,-2-6 0 0,-2 0 1168 0,-1-2 224 15,0-3 64-15,-1 3 0 0,0-4 208 0,2 0 48 0,1-2 16 0,1-3 0 16,2-1-720-16,1-2 0 0,2-3-240 0,7-8 64 31,-8 4-2304-31,8-4-464 0</inkml:trace>
  <inkml:trace contextRef="#ctx0" brushRef="#br0" timeOffset="88952.14">7240 10326 16575 0,'0'0'1472'0,"0"0"-1168"16,0 0-304-16,0 0 0 0,0 0 3968 0,0 0 720 15,0 0 160-15,0 0-12704 16,0 0-2528-16</inkml:trace>
  <inkml:trace contextRef="#ctx0" brushRef="#br0" timeOffset="89145.21">7416 10336 15663 0,'-4'-9'688'0,"4"9"144"0,-8-4-656 0,1 3-176 16,7 1 0-16,0 0 0 0,0 0 6160 0,0 0 1200 15,0 0 256-15,7 11 32 16,-1-5-7648-16,2-1-1472 0,3-1-320 0,2-6-15552 0</inkml:trace>
  <inkml:trace contextRef="#ctx0" brushRef="#br0" timeOffset="89270.47">7782 10288 23039 0,'0'0'2048'0,"0"0"-1648"0,0 0-400 0,9-1 0 15,-9 1 3104-15,12 3 544 0,-2-1 96 0,2 2 32 16,0 0-3200-16,-1 1-576 0,0-2-256 0,1 1-10464 16,-1-4-2096-16</inkml:trace>
  <inkml:trace contextRef="#ctx0" brushRef="#br0" timeOffset="89414.1">8110 10360 28559 0,'-3'-5'2544'0,"-1"-1"-2032"16,4 6-512-16,0 0 0 0,0 0 3120 0,0 0 528 16,0 0 96-16,14 6 32 15,0-4-4704-15,3 0-928 0,1-4-192 0</inkml:trace>
  <inkml:trace contextRef="#ctx0" brushRef="#br0" timeOffset="89552.3">8457 10349 26719 0,'0'0'1184'0,"-2"-7"240"0,-2-2-1136 0,1 2-288 0,3 7 0 0,0 0 0 16,0-6 3728-16,0 6 688 15,0 0 144-15,7-7 32 16,-7 7-4832-16,11-4-960 0,0 1-192 0,1 2-10544 0,-1-3-2112 0</inkml:trace>
  <inkml:trace contextRef="#ctx0" brushRef="#br0" timeOffset="90130.58">9508 9400 33343 0,'0'0'1472'0,"0"0"320"0,-8-2-1440 0,8 2-352 0,-9-3 0 0,9 3 0 15,-9 5 992-15,9-5 128 0,-9 10 32 0,0 4 0 0,1 3-960 0,-1 1-192 16,-3 4 0-16,-1 4 0 16,-3 3-144-16,-2 4 144 0,-4 0-160 0,-2 4 160 0,-3 1 0 0,0 1 0 15,-1 0 0-15,-2-2 0 0,-4-4 0 0,-1 3 192 16,-1-5-16-16,-1 1 0 0,1 1 16 0,1 0 16 15,1-3 0-15,2-3 0 0,2-1-208 16,4-4 176-16,3-1-176 0,2-4 160 0,1-1-160 0,3-2-272 16,3-4 64-16,0 0 16 15,-1-1-1952-15,1-3-384 0,0-2-80 0,1-1-11664 16</inkml:trace>
  <inkml:trace contextRef="#ctx0" brushRef="#br0" timeOffset="90429.35">8880 9454 18431 0,'0'0'1632'0,"0"0"-1312"16,-6-9-320-16,1 4 0 0,5 5 4672 0,0 0 880 15,0 0 160-15,0 0 48 0,0 0-4288 0,8 11-832 0,2 1-192 0,2 5-16 16,3 2-432-16,-1 2 0 0,2 4 0 0,0 4 0 15,1 2-160-15,2 0 160 0,-2 2 0 0,0-2-144 16,-2 3 144-16,0-4 0 0,-2-2 128 0,-2-2-128 16,-2 0 0-16,1-3 0 0,-3-1 0 0,-1 0-192 15,-2 2 192-15,-1-1 0 0,0 1-144 0,1 1 144 16,0-2-304-16,2-1 16 0,2-1 0 0,1-4 0 16,0-1-288-16,2-2-48 0,-1-2-16 0,2-2 0 15,0-2-1728-15,1-1-336 0,0-5-80 0,0-2-16 0</inkml:trace>
  <inkml:trace contextRef="#ctx0" brushRef="#br0" timeOffset="91264.4">9751 9957 29423 0,'0'0'1296'0,"0"0"288"16,0 0-1264-16,0 0-320 0,0 0 0 0,0 0 0 0,0 0 320 0,0 0 16 16,0 0 0-16,0 0 0 0,0 0-336 0,0 0 0 15,0 0 0-15,-10 3 0 0,0 1 0 0,0-2 0 16,-1 2 0-16,1 1 0 0,-2 3 0 0,-2 0 0 15,-2 1 160-15,2 0-160 0,1 3 448 0,1 0 0 16,-1 2 0-16,1 2 0 0,0-2 64 0,2 3 0 16,-1 1 0-16,2 3 0 0,2 1-320 0,1 3-48 15,1 0-16-15,0 2 0 0,0 1-128 0,1-4 128 16,0-2-128-16,1-1 128 0,2-2-128 0,1-2 0 16,1-2-192-16,2 1 192 0,-1-4-144 0,1-2 144 15,1-1 0-15,0 0 0 0,-4-9-208 0,4 7 64 16,-4-7 16-16,0 0 0 0,13 5-64 0,-1-2 0 15,-2-3 0-15,0-2 0 0,2 1 32 0,-1-2 0 0,-2-1 0 0,2-1 0 16,4 0 160-16,-1 1-192 0,-1-2 192 0,-2-1-192 16,0-1 192-16,-2 3 0 0,1-3 0 0,-3 2 0 15,-7 6 0-15,6-11 0 0,-1 1 0 0,-3 1 0 16,-3-2 128-16,1 11 48 0,-2-9 16 0,-2-1 0 16,-3 3 224-16,-1 1 48 0,-1-1 16 0,0 1 0 15,-3 0 48-15,2 4 16 0,-1-1 0 0,1 2 0 16,1 1-304-16,0 1-64 0,0 1-16 0,-1 0 0 0,0 5-160 0,0-1 0 15,-2 1 0-15,-1-1 0 0,0 2 0 0,1 1 0 16,0-2 0-16,2 0-176 16,-1 3-448-16,2-1-80 0,-1 1-32 0,1-1 0 15,0 2-688-15,2-2-144 0,2-1-32 0,5-8 0 16,0 0-1280-16,0 0-272 0,0 0-48 0</inkml:trace>
  <inkml:trace contextRef="#ctx0" brushRef="#br0" timeOffset="91630.3">9942 10033 23951 0,'0'0'1056'0,"0"0"224"0,-6-6-1024 0,6 6-256 16,0 0 0-16,0 0 0 0,0 0 3184 0,0 0 576 0,0 0 112 0,0 0 32 31,0 0-3648-31,0 0-736 0,0 0-144 0,-3 14-16 16,0-4 48-16,0 2 16 0,-1-1 0 0,-2 1 0 0,-1 1 272 0,-3 2 64 0,-1 0 16 0,0 2 0 15,0-4 416-15,0 1 64 0,-1 0 32 0,3-3 0 16,3 0 480-16,1-1 112 0,1-3 16 0,4-7 0 16,0 0-384-16,-2 13-64 0,4-3 0 0,3-1-16 15,1-1-304-15,3 1-128 0,2-4 0 0,1 1 128 16,-1-1-368-16,2-1-80 0,-1-3 0 0,1-1-16 15,0 3-160-15,0-3-16 0,0-3-16 16,0 2 0-16,-1 1 80 0,-2-2 32 0,1 0 0 0,-1-2 0 16,1 0-288-16,0-1-64 0,1-2-16 0,0 1 0 15,-2-2-1440-15,2 0-272 0,0-1-64 0,-2-3-16 0</inkml:trace>
  <inkml:trace contextRef="#ctx0" brushRef="#br0" timeOffset="91884.73">10105 10024 13823 0,'0'0'608'0,"-5"10"128"0,-3-1-592 0,0 2-144 16,0 2 0-16,3 0 0 0,0 2 4224 0,1 4 800 15,1 1 160-15,0 1 48 0,-1 0-4016 0,0 1-816 16,0 2-144-16,0 1-48 0,-1 3 64 0,-1-2 16 15,1 0 0-15,-1 2 0 0,-1-5-288 0,1-1 0 16,-1 1 128-16,1 0-128 0,0-2 0 0,1 0 0 16,0 0 0-16,0-3 0 0,1-4 0 0,1 0 0 15,1 0 0-15,0-3 0 16,2-11-368-16,0 0-176 0,0 0-32 0,0 0-9328 16,0 0-1856-16</inkml:trace>
  <inkml:trace contextRef="#ctx0" brushRef="#br0" timeOffset="92273.7">10470 9828 21183 0,'0'0'1888'0,"0"0"-1504"15,0 0-384-15,0 0 0 0,0 0 3200 0,9-5 560 16,2 2 112-16,-1 2 32 0,1 1-3072 0,-1 0-592 15,-1-1-240-15,2 2 176 0,0 3 112 0,1-2 32 16,0-2 0-16,1 0 0 0,0 3-32 0,1-3 0 16,2 0 0-16,-2 0 0 0,0 1-288 0,1-1 0 15,-2-1 0-15,1 1 0 0,1 3 0 0,-1-3 0 16,-2-2 0-16,-1 2 0 16,1 0-1408-16,0 0-192 0,0-1-48 0,-12 1-8480 0,0 0-1712 0</inkml:trace>
  <inkml:trace contextRef="#ctx0" brushRef="#br0" timeOffset="92510.09">10659 9966 17503 0,'0'0'1552'0,"0"0"-1232"15,-6-1-320-15,6 1 0 0,0 0 4784 0,0 0 896 16,0 0 176-16,0 0 32 0,11 4-4784 0,2-2-960 15,-1 0-144-15,1-2 0 0,0-2-208 0,2 1 80 16,0 0 128-16,1 0-208 0,1-1-32 0,-2 1 0 16,0 0 0-16,-2-2 0 0,-3 2 16 0,1 1 0 15,-11 0 0-15,13-2 0 16,-2 2-1312-16,-11 0-256 0,11-1-48 0,-11 1-12448 0</inkml:trace>
  <inkml:trace contextRef="#ctx0" brushRef="#br0" timeOffset="93083.82">11298 9622 20271 0,'0'0'896'0,"0"0"192"0,0 0-880 0,0 0-208 0,-4-9 0 0,4 9 0 15,0 0 4000-15,0 0 752 0,0 0 160 0,0 0 16 16,0 0-4128-16,-9 9-800 0,0-1-224 0,0 4-16 16,-2 1 64-16,0 1 16 0,-1 3 0 0,-1 1 0 15,0 3 160-15,0-3-128 0,-2-2 128 0,2 2-128 16,2 3 128-16,-2 1 0 0,-3 2 0 0,0 3 0 0,1-1 224 0,0 5-32 16,0 2 0-16,0 1 0 15,2-2-48-15,3 1-16 0,2-2 0 0,2-1 0 0,0-1-128 0,4-3 0 16,2-2 0-16,1-4 0 0,2-1 128 0,2-4-128 15,1 0 0-15,2-4 128 0,1 0-128 0,3-2 0 16,1-4 144-16,3-4-144 0,1-1 0 0,1-1 0 16,0-1 0-16,2-5 0 0,1-2 0 0,-1-2 0 15,3-3 0-15,0-4-128 0,2 0 128 0,0-2 0 16,-1-1 0-16,0-1 0 0,-2 0 0 0,1-2 0 16,1 0 0-16,-2-2 0 0,-1-2 0 0,-2 3 0 15,0 1 0-15,-2 2 128 0,-3-1-128 0,-1 2 0 0,-2 1 0 0,-2 0 0 16,-3 1 176-16,-2 0-48 15,-1 2 0-15,-2-1 0 0,-2-1 176 0,-3 2 16 16,-1 1 16-16,-2 0 0 0,-2-1 16 0,-2 3 0 16,0-3 0-16,-4 1 0 0,0 1-128 0,-2 2-32 15,-1 1 0-15,-1-2 0 0,1 3-192 0,-2 1 128 16,0-1-128-16,0 4 0 0,1 0 0 0,-1 0 128 0,2 2-128 0,1 1 0 16,2 0 0-16,2 4-192 15,0-2 48-15,2 1 0 16,-1-1-432-16,0 1-64 0,2-2-32 0,1 3 0 15,-1 0-1600-15,10 0-320 0,0 0-64 0,0 0-7296 0,-9 4-1456 0</inkml:trace>
  <inkml:trace contextRef="#ctx0" brushRef="#br0" timeOffset="93631.9">11865 9144 31039 0,'0'0'1376'0,"0"0"288"0,-10 7-1344 0,1 4-320 0,-1 3 0 0,4 4 0 15,-1 6 896-15,2-1 128 0,0 3 0 0,1 4 16 16,1 0-560-16,2 2-112 0,2 2-32 0,2 2 0 16,1 6-176-16,1 3-32 0,0 5-128 0,1-2 192 15,-1 2-64-15,-1-1 0 0,-2 0-128 0,1-4 192 16,-3-1-64-16,-1 3-128 0,-1 2 176 0,0 1-176 0,-2 4 0 15,0-2 0-15,0-1 0 0,0-3 0 0,-1-6 128 0,2-4-128 16,2-7 0-16,0-1 0 0,-3-1 0 0,1 3 128 16,2 2-128-16,3 3 0 15,4-2-2288-15,0-6-560 0,2-9-112 0,0-8-10672 16</inkml:trace>
  <inkml:trace contextRef="#ctx0" brushRef="#br0" timeOffset="94115.58">12379 9626 23951 0,'0'0'2128'0,"0"0"-1696"0,0 0-432 0,0 0 0 16,0 0 2848-16,0 0 480 0,10 0 112 0,1 6 16 16,-4 4-2752-16,3 0-528 0,-1 0-176 0,0 3 0 0,-3 2 0 15,2 0 0-15,0 5 0 0,0-4 0 0,-2-1 0 0,1 1 0 16,-1-2-144-16,1 2 144 0,-2 1 0 0,0 0 0 15,2-2 0-15,-1 0 0 0,0-2 0 0,0 0 224 16,-1-3-64-16,2 2-16 0,-2-4 192 0,-5-8 48 16,0 0 0-16,13 6 0 0,-1 0-64 0,0-4-16 15,-1-3 0-15,2-2 0 0,0-1-48 0,2-2 0 16,0-2 0-16,1-2 0 0,0-2-96 0,1-1-32 16,-2 0 0-16,0-3 0 0,-2 1-128 0,-2-4 128 15,0-5-128-15,-1-5 128 0,-1-2-128 0,0-3 0 16,-2-4 144-16,0 0-144 0,-1 0 0 0,-1 2 0 15,-2 1 0-15,-1 3 128 0,0 7-384 0,-1 3-80 16,0 4-16-16,-1 4 0 16,-1 2-304-16,1 12-64 0,0 0-16 0,0 0-10640 15,0 0-2128-15</inkml:trace>
  <inkml:trace contextRef="#ctx0" brushRef="#br0" timeOffset="94393.95">12610 10007 11967 0,'0'0'528'0,"0"0"112"0,0 0-512 0,0 0-128 0,0 0 0 0,0 0 0 0,0 0 5600 0,9 10 1088 16,-9-10 224-16,10 13 32 0,-2 0-5488 0,-2 3-1104 15,0-1-224-15,-2 0-128 0,-2 0 0 0,-1 4 0 16,-1-1 0-16,-1 1 0 0,-1 1 0 0,-2 0 0 16,0-1 0-16,-1 1 0 0,-1-3 0 0,2 2 0 15,1-4 0-15,0 0 0 0,-1-2-336 0,1-1-16 16,1-3 0-16,0 0 0 16,2-9-2048-16,0 0-416 0,0 0-64 0</inkml:trace>
  <inkml:trace contextRef="#ctx0" brushRef="#br0" timeOffset="94650.19">13008 9841 26719 0,'0'0'2368'0,"6"-9"-1888"0,-6 9-480 0,10-4 0 16,1-1 3296-16,3 1 560 0,3 1 112 0,2 1 32 31,2-1-3536-31,0 2-704 0,-1-1-144 0,-1 1-16 16,1 0-256-16,-2 1-48 0,0-1-16 0,-2 1 0 0,-2 0-400 0,-1 0-80 0,-2 0-16 0,-11 0 0 31,0 0-1296-31,0 0-272 0,0 0-48 0</inkml:trace>
  <inkml:trace contextRef="#ctx0" brushRef="#br0" timeOffset="94919.58">12977 10018 33055 0,'0'0'1472'0,"0"0"288"0,0 0-1408 0,13 3-352 16,0 0 0-16,3-3 0 0,2 1 368 0,2 0 0 16,1-1 0-16,-1 0 0 0,1 0-576 0,0 0-112 15,-3-1-32-15,1 1 0 0,-1 0 352 0,-2 0 0 16,-2-1 0-16,0 1 0 0,-1 0 0 0,0 0 0 16,-1-3 0-16,0 2 0 0,0-1 0 0,-1 1 0 15,0-2-192-15,-1 1 192 16,1-1-2432-16,-1 1-352 0</inkml:trace>
  <inkml:trace contextRef="#ctx0" brushRef="#br0" timeOffset="95583.27">13617 9677 41119 0,'0'0'1824'0,"0"-8"368"0,0 0-1744 0,4 2-448 15,-4 6 0-15,9-6 0 0,3 4 448 0,1 0 16 16,1-3 0-16,2 1 0 0,0 0-464 0,1 1-208 0,1 0 16 0,0 2 0 16,0-1 192-16,-1 1-144 0,-2 0 144 0,-2 1-128 15,-1 0-48-15,-2 1 0 0,0 0 0 0,-10-1 0 16,12 4 176-16,-12-4 0 16,0 0 0-16,9 9 0 0,-2 0 0 0,-7-9 0 0,0 11 0 0,-3-1 0 15,1 1 0-15,-4 1 176 0,0-3-176 0,-2 1 192 16,-2 2-192-16,-1-2 0 0,-1-1 0 0,1 2 128 15,-1 1-128-15,2-5 0 0,-1 1 0 0,2-1 0 16,0-2 0-16,9-5 0 0,-11 5 0 0,4-1 0 16,0 0 0-16,7-4 0 0,0 0 0 0,-5 6 0 0,5-6 0 15,0 0 0-15,0 0 0 0,0 0 0 0,-1 10 0 0,1-10 0 16,0 0 0-16,3 11 128 0,1 1-128 0,2-3 0 16,-1 2-192-16,0-1 192 0,0-1-144 0,2 2 144 15,1-1 0-15,1 0 0 0,0 0-144 0,0-3 144 16,0 3 0-16,1 0-144 0,1 0 144 0,-1 1 0 15,-2-1-144-15,0 2 144 0,0 1 0 0,-2-1 0 16,0-1 0-16,-4 3 0 0,1-1 0 0,-3 1 0 16,-2-1 0-16,-1 1 128 0,-3 1-128 0,0 0 0 15,-3 4 0-15,-2-1 0 0,0 3 0 0,-3-4 128 16,-1 2-128-16,-1-2 128 0,-1 1-128 0,0-1-144 16,0-2 144-16,2-2-208 0,-1 0 16 0,2-3 16 15,-1-3 0-15,2 0 0 0,0-1-32 0,2-2-16 0,0-2 0 0,1-1 0 31,1-2-1664-31,9 1-336 0,-10-9-64 0,3 0-8080 16,0-3-1632-16</inkml:trace>
  <inkml:trace contextRef="#ctx0" brushRef="#br0" timeOffset="96068.19">13980 9150 4607 0,'0'0'400'0,"0"0"-400"16,0 0 0-16,0 0 0 0,0 0 5536 0,0 0 1024 16,10-3 208-16,1 3 32 0,-1 4-5072 0,0 0-1008 15,1 3-208-15,1-1-32 0,-1 2-224 0,1 3-64 16,0 0 0-16,1-2 0 0,0 2 192 0,1 2 16 16,1 4 16-16,2 0 0 0,-1 4-160 0,3 1-16 15,-1 4-16-15,0 0 0 0,1 0-64 0,-1 3-16 16,0 1 0-16,0 2 0 0,-1 2 384 0,-1 3 80 15,-3-3 16-15,0 1 0 0,-1 0-112 0,-2 2 0 16,-2-4-16-16,-2 0 0 0,0-2-240 0,-1 1-32 16,-1 1-16-16,0 0 0 0,-2 1-64 0,0 1-16 15,-1 3 0-15,-2 1 0 0,-2-2-128 0,-1-1 0 16,-2 1 0-16,-2-5 128 0,-1-1-128 0,-2-1 192 0,-1-1-192 16,-2-5 192-16,-3-4-192 0,-1 1 0 0,0-2 0 0,-2-1 0 15,1-3-208-15,-1-1 80 16,0-5 128-16,0-2-208 15,-1-1-1904-15,1-2-384 0,-9-6-80 0,2-4-16 0</inkml:trace>
  <inkml:trace contextRef="#ctx0" brushRef="#br0" timeOffset="99985.62">14894 9853 21183 0,'0'0'1888'0,"0"0"-1504"0,0 0-384 0,0 0 0 16,0 0 2688-16,0 0 448 0,0 0 112 0,0 0 16 16,10 0-2368-16,3-2-480 0,0 0-96 0,3-1 0 15,2 2-192-15,2 1-128 0,0-1 144 0,1-2-144 16,2-1 128-16,-1 2-128 0,0-2 0 0,0 1 144 16,-1 3-144-16,1-4 0 0,0 0 0 0,-1 2 0 15,0-2-368-15,-2 1 48 0,1 0 16 0,-3 2 0 16,-3 1-688-16,1 0-144 0,-4-1-16 0,1 1-16 15,0 2-304-15,-2 1-48 0,-10-3-16 0,12 1 0 16,-2 2 496-16,-10-3 80 0,0 0 32 0,11 3 0 16,-11-3-160-16,0 0-48 0</inkml:trace>
  <inkml:trace contextRef="#ctx0" brushRef="#br0" timeOffset="100310.8">14857 10012 4607 0,'0'0'400'0,"0"0"-400"0,0 0 0 0,0 0 0 15,-9-1 5584-15,9 1 1040 0,0 0 208 0,0 0 32 16,0 0-5296-16,0 0-1056 0,0 0-224 0,4 13-32 16,1-6-96-16,3 1-16 0,2-3 0 0,3 1 0 15,0-2 16-15,3-1 0 0,1 0 0 0,1-2 0 16,2-1-32-16,1 0-128 0,0-1 192 0,1-2-64 16,0 1-128-16,0-2 0 0,0 0 0 0,0 0 0 15,-1 0 0-15,0-1-256 0,0 1 48 0,0-1 0 31,0 4-2592-31,-2-3-512 0</inkml:trace>
  <inkml:trace contextRef="#ctx0" brushRef="#br0" timeOffset="101644.27">16319 9451 12895 0,'0'0'1152'0,"2"-8"-928"16,-2 8-224-16,4-10 0 0,-4 10 2112 0,4-10 368 16,-4 10 80-16,0 0 0 0,5-10-1984 0,-5 10-416 15,0 0-160-15,0 0 128 0,0 0 192 0,0 0 48 16,0 0 0-16,0 0 0 0,0 0 464 0,-10 0 112 16,-2 0 16-16,2 2 0 0,-2 2-48 0,2 1 0 0,-1 0 0 0,-2 3 0 15,-1-2-384-15,-3 5-80 0,0-1 0 0,-1 6-16 16,-2-2-112-16,-1 3 0 0,-1 3-16 0,0-1 0 15,0 6-16-15,-1 2 0 0,0-2 0 0,2 1 0 16,3 3-96-16,2-6-32 0,2 1 0 0,1-1 0 16,1 0 32-16,3 0 0 0,1-2 0 0,4-2 0 15,2 1-192-15,2 0 160 0,1-5-160 0,4 2 160 16,2-1-160-16,1 2 0 0,2-1 0 0,2 1 128 16,-1-1-128-16,2 1 0 0,2-1 0 0,-1 0 0 15,2-1 0-15,2 0 128 0,0-6-128 0,2 3 0 16,-2-4 0-16,2-1 0 0,1-3 0 0,-2 0 0 15,1-2 128-15,-2-3-128 0,0-3 0 0,-1 0 128 16,0-3-128-16,-1 1 128 0,-1-1-128 0,0-5 128 16,-1 1 0-16,0-2-128 0,-1-1 192 0,0-1-64 0,-1-3 112 15,-1 0 16-15,-1 1 0 0,0-3 0 0,0-1-64 0,-1 0 0 16,-1 1 0-16,-2-3 0 0,1 0-192 0,-2-5 176 16,0 4-176-16,-1-3 160 0,0-3-160 0,-2-1 0 15,1-1 0-15,-2-3 0 0,-1 1 0 0,0 2 0 16,-1 4 128-16,-2 2-128 0,0 0 0 0,-3 6 160 15,-2 3-160-15,1 3 160 0,-2 0-160 0,-2 4 0 16,-1 2 0-16,2 3 0 0,1 2-128 0,-2 2-128 16,1 1 0-16,0 2-16 15,-2-1-656-15,1 2-128 0,1-1-32 0,2-1 0 16,8-2-384-16,-9 6-64 0,9-6-32 0,0 0 0 16,0 0-16-16,0 0 0 0,0 0 0 0</inkml:trace>
  <inkml:trace contextRef="#ctx0" brushRef="#br0" timeOffset="101938.85">16487 9234 21183 0,'0'0'944'0,"-5"-8"192"0,-2 0-912 0,1 3-224 0,-1-1 0 0,7 6 0 16,0 0 2960-16,0 0 560 0,-9 6 96 0,0 1 32 15,1 4-2976-15,-1 2-672 0,-2 1 0 0,1 6 0 16,0 3 0-16,-3 3-192 0,-3 2 64 0,0 3 128 16,-2 4-192-16,0 6 192 0,-3 7-192 0,-1 8 192 0,-2 4-176 0,-1 0 176 15,-1-3-128-15,-1-2 128 0,-2-7 0 0,1 2 0 16,-2-1 0-16,2 1 0 0,4-1 0 0,1 0-160 16,2-2 160-16,3-4 0 0,3-3-256 0,0-1 64 15,1-8 16-15,6 2 0 16,3-4-1232-16,4-6-240 0,2-5-48 0,5-3-16 0</inkml:trace>
  <inkml:trace contextRef="#ctx0" brushRef="#br0" timeOffset="112378.05">16575 10200 4607 0,'0'0'400'0,"0"0"-400"0,0 0 0 0,0 0 0 15,0 0 2528-15,0 0 416 0,0 0 96 0,0 0 16 16,0 0-1840-16,0 0-384 0,0 0-64 0,0 0 0 15,0 0-160-15,0 0-32 0,0 0 0 0,0 0 0 0,0 0 304 0,0 0 48 16,-3 1 16-16,-3 0 0 16,1 0-16-16,0 1 0 0,0-2 0 0,5 0 0 0,0 0-176 0,0 0-48 15,0 0 0-15,0 0 0 0,0 0-64 0,0 0 0 16,0 0-16-16,0 0 0 0,0 0-304 0,0 0-64 16,0 0-16-16,10-3 0 0,-2 1 32 0,0-1 16 15,-8 3 0-15,9-4 0 0,-9 4 80 0,10-4 16 16,-2-1 0-16,-8 5 0 0,12-4-80 0,-2 1-16 15,-2 1 0-15,-8 2 0 0,0 0-128 0,12-3-32 16,-3 1 0-16,-9 2 0 0,10-2-128 0,-10 2 0 16,11-2 0-16,-11 2 128 0,0 0-128 0,0 0 0 15,0 0 0-15,12 2 0 0,-12-2 160 0,0 0-160 16,0 0 192-16,0 0-192 0,7 12 128 0,-7-12-128 16,4 13 0-16,-1-3 0 0,-3-10 128 0,-1 10-128 0,1-10 0 0,-4 10 0 15,-2-1 0-15,1-2 0 0,-3-2 0 0,1 0 0 16,-2-1 0-16,-1-1 0 0,1-1 0 0,9-2 0 15,-10 4 0-15,10-4 0 0,-9 0 0 0,9 0 0 16,0 0 0-16,0 0 0 0,0 0 128 0,0 0-128 16,0 0 0-16,0 0 0 0,0 0 0 0,0 0 0 15,13-4 0-15,-3 3-144 0,-10 1 144 0,12 1-128 16,-2 1 128-16,-10-2-160 0,12 2 160 0,-3 2-160 16,-9-4 160-16,11 5 0 0,-4 0-144 0,1 1 144 15,-8-6 0-15,11 6 0 0,-2 5 0 0,-1-5 0 16,-8-6 0-16,9 7 0 0,1-5 0 0,-2 5 0 15,-8-7 0-15,8 6 0 0,2 0 0 0,-1-3 0 16,-1 3 0-16,0-2 0 0,-8-4 0 0,9 5 0 0,-9-5-176 16,9 6 176-16,-9-6-128 0,7 8 128 0,-2 0 0 0,-5-8-160 15,3 9 160-15,-3 0 0 0,0-9 0 16,0 0-128-16,-3 9 128 0,3-9 0 0,-4 9 0 0,4-9 0 16,-6 8 0-16,0 0 0 0,6-8 0 0,-6 9 0 15,6-9 0-15,-7 7 0 0,1-2 0 0,6-5 0 16,0 0 0-16,-8 8 0 0,-1-3 0 0,1 0 0 15,0 2 0-15,2-3-160 0,-2 1 160 0,8-5 0 16,-11 5-144-16,2-1 144 0,9-4-384 0,-10 5-16 16,-1-2 0-16,4 1 0 15,7-4-592-15,-9 1-112 0,9-1-32 0,-10 1-13040 0</inkml:trace>
  <inkml:trace contextRef="#ctx0" brushRef="#br0" timeOffset="112945.69">17003 10482 16575 0,'0'0'736'0,"0"0"160"0,0 0-720 0,0 0-176 15,0 0 0-15,0 0 0 0,0 0 2976 0,0 0 560 0,0 0 112 0,0 0 32 16,0 0-2944-16,0 0-592 0,0 0-144 0,0 0 0 15,7 12 0-15,-2-1 0 0,-5-11 0 0,6 14 0 16,1-1 176-16,-1 0 0 0,1-1 0 0,-2 1 0 16,0 1 208-16,-1 1 32 0,-2-2 16 0,-1 1 0 15,-1 2-208-15,-1-1-32 0,-3 1-16 0,-2 1 0 16,1-4-176-16,-1 1 0 0,-2 2 0 0,-1-3 128 16,0 1-128-16,-1 2 0 0,1 3 0 0,2-2 0 31,-1-4-576-31,1-2-128 0,1-3-48 0,6-8 0 15,-7 6-912-15,7-6-176 0</inkml:trace>
  <inkml:trace contextRef="#ctx0" brushRef="#br0" timeOffset="113998.17">17428 10209 1839 0,'0'0'0'0,"0"0"160"0,9-4-160 0,-9 4 0 0,11-3 0 0,-11 3 0 16,9-4 1984-16,-9 4 352 0,0 0 80 0,10-2 16 16,-10 2-1808-16,0 0-368 0,0 0-64 0,0 0 0 15,0 0 272-15,0 0 64 0,0 0 16 0,0 0 0 16,0 0 880-16,0 0 176 0,0 0 48 0,-8 4 0 15,-1 1-112-15,0 1 0 0,0 0-16 0,0 0 0 16,1 1-480-16,0-1-80 0,2 1-32 0,-1-1 0 16,1-1-176-16,-1 3-48 0,1 1 0 0,0 2 0 15,0-1-320-15,1 1-80 0,-1-1-16 0,1 2 0 16,0 1-288-16,1 0 160 0,0-3-160 0,0 1 128 16,0-1 48-16,4-10 0 0,-1 12 0 0,1-3 0 0,0-9 112 0,4 9 32 15,-4-9 0-15,8 9 0 0,-8-9-160 0,10 7-32 16,1-3 0-16,-1-2 0 0,1-4-128 0,0 0 160 15,1 2-160-15,0-2 160 0,-2-1-160 0,2-1 0 16,0 0 0-16,-2 2 0 0,1-4 0 0,-1 3 0 16,-1-3 0-16,0 2 0 0,-1-1 0 0,0-1 0 15,-8 6 0-15,8-7 0 0,-2 1 0 0,-6 6 0 16,5-11 0-16,-1 2 0 0,-4 9 0 0,0-10 160 16,-2-3-160-16,-2 2 160 0,-1 1-160 0,-2 1 0 15,-2-4 144-15,0 2-144 0,-2-4 192 0,2 2-48 16,0-1 0-16,-1 3 0 0,-1 0 16 0,0 1 0 15,-1 2 0-15,0 2 0 0,0 2-160 0,1-2 0 0,-1 1-160 0,1 3 160 16,1 0-368-16,10 2 32 0,-9 2 0 0,1-1 0 31,0 1-336-31,8-2-64 0,0 0-16 0,0 0 0 16,0 0-1872-16,0 0-368 0</inkml:trace>
  <inkml:trace contextRef="#ctx0" brushRef="#br0" timeOffset="114588.52">17810 10176 24767 0,'-6'4'1088'0,"2"-1"240"0,0-3-1072 0,0 0-256 16,4 0 0-16,-4 0 0 0,-1 1 736 0,1 0 96 16,4-1 0-16,0 0 16 0,-7 2-656 0,2 1-192 15,1 3 0-15,0-4 128 0,-1 3-128 0,1 2 0 16,-1 0 0-16,-2-1 0 0,1 1 0 0,-1-1 0 15,1 3 0-15,-1 3 0 0,1 1 0 0,-1-1 0 0,1 1 0 0,-1 0 128 16,1-1 336-16,2 1 80 0,-1 0 16 0,2-3 0 16,2 0-144-16,2-2-32 0,2 3 0 0,0-5 0 15,4 3-384-15,1-1 0 0,1-1 128 0,1-1-128 16,2-2 0-16,1 1 0 0,0-1 0 0,0-4 0 16,2 0-128-16,-1 0-64 0,-1-2-16 0,0-1 0 15,0 2 16-15,1-4 16 0,-2-1 0 0,-1 4 0 16,-2-6 176-16,0 1 0 0,0 1 128 0,-9 6-128 15,8-9 288-15,-2 0-16 0,-6 9 0 0,7-11 0 16,-3 1 80-16,0 1 16 0,-2-2 0 0,0 2 0 16,-2 0-64-16,-2 0-16 0,0-3 0 0,-1 2 0 15,0 2-128-15,-1 0-32 0,-1 0 0 0,0-2 0 16,-1 3-128-16,-1 1 0 0,0 0 0 0,2 1 0 0,0 0 0 16,0 1 0-16,5 4 0 0,-7-8 0 0,2 3 0 15,5 5-144-15,-4-5 144 0,4 5 0 0,-5-5 0 0,5 5 0 16,-4-6 0-16,4 6 0 0,-4-5-160 0,4 5-80 15,0 0-16-15,0 0 0 16,0 0-1856-16,0 0-368 0,0 0-80 0,0 0-9584 16</inkml:trace>
  <inkml:trace contextRef="#ctx0" brushRef="#br0" timeOffset="115155.54">18246 10213 11055 0,'0'0'976'0,"0"0"-784"0,-11 0-192 0,-1 0 0 16,-1 1 2880-16,0 4 512 0,0-5 128 0,2 1 0 15,-1 5-2032-15,1-5-400 0,2 2-96 0,-1-1-16 16,-1 2-208-16,1 0-64 0,0 1 0 0,0 0 0 16,1 1-384-16,1 0-64 0,-1-3-32 0,1 2 0 15,2 0-80-15,-1 3-16 0,0-3 0 0,-1 2 0 16,1 1 128-16,1 1 0 0,1-4 16 0,-1 3 0 16,2 2-144-16,4-10-128 0,0 0 144 0,-1 9-144 15,1 2 160-15,0-11-160 0,4 8 160 0,4-1-160 0,0 1 192 0,2 0-48 16,1-3-16-16,0 0 0 15,2-1-128-15,0 0 0 0,2-1-160 0,-1-2 160 0,0 0-320 0,1 1 16 16,-1-4 16-16,2 1 0 0,-1-1 64 0,1-1 16 16,-3 0 0-16,0 1 0 0,1-1 208 0,-1-1 0 15,-1 0 0-15,0-1 0 0,1 1 144 0,0-4 80 16,-1 1 16-16,-1-1 0 0,1 1 32 0,-1-3 16 16,-1-2 0-16,-1 0 0 0,-1 1-128 0,0-1-32 15,-3-1 0-15,0 1 0 0,0 0-128 0,-1 1 0 16,-2 0 0-16,-2 1 128 0,0 1-128 0,-2-1 0 15,-2 3 0-15,1 0 0 0,-3 1 0 0,-1-2 192 16,-3 1-192-16,1 1 192 0,-1 1 96 0,1 1 32 16,-2-3 0-16,1 5 0 0,-2-1-144 0,2 2-32 0,-1 1 0 0,1 0 0 15,-1 2-336-15,2 2-80 0,1-4-16 0,8 0 0 32,-9 7-592-32,9-7-112 0,-6 6-32 0,6-6 0 15,0 0-2272-15,0 0-464 0</inkml:trace>
  <inkml:trace contextRef="#ctx0" brushRef="#br0" timeOffset="115681.68">18691 10260 7359 0,'0'0'320'0,"0"0"80"0,0 0-400 0,0 0 0 0,-4-7 0 0,4 7 0 0,0 0 3184 0,-6-5 544 16,6 5 112-16,0 0 32 0,-9-3-3184 0,0 3-688 16,-2 2 0-16,2 0-128 0,0 1 304 0,-1 1 64 15,-2 2 16-15,0 1 0 0,0-1 432 0,1-1 80 16,-1 2 32-16,0 1 0 0,0 0-176 0,1 1-48 16,0-3 0-16,1 5 0 0,1-1-288 0,2-1-64 15,1-1-16-15,0 1 0 0,1-1-80 0,1 1 0 16,4-9-128-16,-2 12 192 0,0-3-64 0,2-9 0 15,0 0-128-15,4 12 192 0,-4-12-64 0,7 8 0 16,-7-8-128-16,10 7 192 0,-1 0-192 0,2-2 144 16,-1-1-144-16,1-3 128 0,-1-1-128 0,1-1 0 0,0 0 0 0,2-2 0 15,-1 0 0-15,1 1 0 0,-1-1 0 0,0 1 0 16,1-2 0-16,0 0 0 0,-2 1 0 0,1-2 0 16,1-2 0-16,-1 2 160 0,0-1-16 0,-2 1 0 15,1-2-16-15,-2 0 0 0,-2-2 0 0,1 0 0 16,-1-1 64-16,-2 1 0 0,-1-3 0 0,-4 2 0 15,-1-2 208-15,-2-1 48 0,-1 1 16 0,-1 0 0 16,-2 3-16-16,-2-3 0 0,-1 2 0 0,-1 2 0 16,0-2 0-16,-1 2-16 0,-1-3 0 0,0 5 0 15,0 1-160-15,0 0-16 0,-2-2-16 0,2 3 0 16,2 1-240-16,0 2 0 0,1 0 0 0,1 1 0 16,9 0-672-1,-9 2-32-15,9-2 0 0,0 0 0 0,-8 7-1760 0,8-7-352 0,-5 9-80 0,5-9-16 16,-3 12-752-16,3-12-160 0,0 10-16 0</inkml:trace>
  <inkml:trace contextRef="#ctx0" brushRef="#br0" timeOffset="116165.84">18989 10176 25791 0,'0'0'2304'16,"0"0"-1856"-16,-9-3-448 0,-1 2 0 0,1 2 2048 0,9-1 320 0,-9 4 64 15,1 2 16 1,0-2-2304-16,2 1-464 0,6-5-80 0,-7 9-32 16,0 0-16-16,0 0-16 0,-1-2 0 0,2 0 0 0,-1 4 240 0,-1-1 48 0,1 2 16 0,0-2 0 15,1 1 160-15,-1 1 0 0,-1 1 0 0,2-3 0 16,1 1 192-16,1-1-16 0,0-1-16 0,1-1 0 15,0 0 16-15,3 0 0 0,2 1 0 0,-1-1 0 16,-1-8-176-16,5 7 0 0,2 1 0 0,1-1 0 16,-1-3-128-16,4 0 128 0,-1-2-160 0,2 2 160 15,1-4-208-15,0 0 48 0,0-1 16 0,1 1 0 16,1-4 144-16,-1 4 0 0,1-3 0 0,-1 1-128 16,0-2 128-16,-1-2 0 0,-1 0 0 0,0 2 0 15,-2-2 144-15,-1 0 64 0,-1 1 16 0,-8 5 0 16,7-10 112-16,-1 1 32 0,-1 1 0 0,-1-3 0 15,-4 11-64-15,3-11-16 0,-1-2 0 0,0-2 0 16,-2 1-64-16,-2-2-16 0,1-1 0 0,-1 2 0 0,-1-1-16 16,-1 0-16-16,0 1 0 0,-1-1 0 0,0 2-176 0,-2 1 0 15,-1 2 0-15,1 2 0 0,-1 1-160 0,0 2-64 16,-1 3-16-16,1-2 0 16,0 4-240-16,8 1-48 0,-8-4-16 0,8 4 0 15,0 0-800-15,0 0-144 0,0 0-48 0,0 0-7264 16,0 0-1456-16</inkml:trace>
  <inkml:trace contextRef="#ctx0" brushRef="#br0" timeOffset="116772.97">19199 10482 24879 0,'0'0'2208'0,"0"0"-1760"0,-11-1-448 0,11 1 0 15,0 0 3152-15,0 0 560 0,0 0 96 0,0 0 32 32,0 0-5312-32,0 0-1072 0,0 0-208 0,0 0-11648 0</inkml:trace>
  <inkml:trace contextRef="#ctx0" brushRef="#br0" timeOffset="116916.53">19334 10479 37599 0,'0'0'1664'0,"0"0"352"0,0 0-1616 0,-9 0-400 16,9 0 0-16,0 0 0 15,0 0-1472-15,0 0-384 0,0 0-80 0,0 0-12832 0</inkml:trace>
  <inkml:trace contextRef="#ctx0" brushRef="#br0" timeOffset="117044.74">19442 10485 18431 0,'0'0'816'0,"0"0"160"0,0 0-784 0,-9 3-192 15,9-3 0-15,0 0 0 0,0 0 2368 0,0 0 416 0,-9 0 96 0</inkml:trace>
  <inkml:trace contextRef="#ctx0" brushRef="#br0" timeOffset="117198.82">19478 10477 33855 0,'0'0'1504'0,"0"0"304"0,0 0-1440 0,0 0-368 0,0 0 0 0,0 0 0 15,0 0 480-15,0 0 32 0,10 3 0 0,-10-3 0 31,12 0-768-31,-2-1-160 0,-10 1-32 0,11-4 0 0,-2 1-2112 0,-1 2-448 0,-8 1-64 0</inkml:trace>
  <inkml:trace contextRef="#ctx0" brushRef="#br0" timeOffset="117706.65">19981 10198 5519 0,'0'0'496'0,"0"0"-496"0,0 0 0 0,-8-2 0 16,8 2 4352-16,-9-6 784 0,0 5 160 0,9 1 16 15,0 0-4016-15,-11-2-800 16,2 0-176-16,9 2-16 0,-10 0 208 0,-1 0 64 15,1 2 0-15,1 0 0 0,0-1-128 0,-1 5 0 0,0-2-16 0,-2 2 0 16,-1 1-432-16,-1 0 0 0,0 1 128 0,-1 3-128 16,1-3 0-16,-2 2 0 0,-1 2 0 0,0-1 128 15,0 2 144-15,0-1 32 0,1-1 0 0,1-1 0 16,2 3 16-16,3-3 0 0,-1 0 0 0,3 0 0 16,2 2-48-16,2 0 0 0,3-5 0 0,2 1 0 15,-1-8-272-15,5 8 0 0,2-1 0 0,1-2-144 16,2-4-112-16,2 0-32 0,1 1 0 0,1-2 0 15,0 0 32-15,2 0 0 0,1-2 0 0,1 1 0 16,1 0 96-16,0-2 32 0,1-1 0 0,-1-2 0 16,-1 2 272-16,1-1 64 0,-1-2 16 0,-2 2 0 0,-2 0 96 0,0 1 32 15,-1-3 0-15,-2 1 0 0,-3-1-160 0,-2 1-16 16,-1-2-16-16,-5 8 0 0,4-12 144 0,-1 0 16 16,-2 1 16-16,-1-2 0 0,-2 0 192 0,-1-1 48 15,-1 3 0-15,-1 0 0 0,-3 0-224 0,-1 1-32 16,0 3-16-16,-2 0 0 15,0 1-576-15,-1 0-112 0,0 0-32 0,0 1-15680 0</inkml:trace>
  <inkml:trace contextRef="#ctx0" brushRef="#br0" timeOffset="120800.79">1387 11087 9215 0,'0'0'816'0,"0"0"-656"0,-10 0-160 0,1 2 0 16,9-2 4528-16,-10 5 864 0,10-5 176 0,-6 8 48 16,6-8-4448-16,-7 9-880 0,1-1-288 0,2 0 160 0,4-8-160 0,-4 10 0 15,0-1-160-15,2 1 160 16,0 4-352-16,1-1 32 0,1 2 0 0,1 3 0 0,-1 6 160 0,0 1 160 15,-1 1-208-15,0 0 80 0,-1 3 128 0,2 1 0 16,-2-3 0-16,0 5 0 0,0 0 128 0,-1 2 64 16,1 2 16-16,-1 3 0 0,2 4 32 0,-1 3 0 15,0 1 0-15,1-1 0 0,-1-1-240 0,2-4 176 16,0-6-176-16,0-1 160 0,0-4-160 0,2-4 0 16,0-3 0-16,2-1 128 0,-1-3-288 0,1-4-64 15,-1 0-16-15,1-2 0 16,-4-13-1872-16,6 9-368 0,-6-9-80 0</inkml:trace>
  <inkml:trace contextRef="#ctx0" brushRef="#br0" timeOffset="121301.45">1299 11063 18431 0,'-7'-6'1632'0,"0"0"-1312"0,1 1-320 0,6 5 0 16,-5-8 2560-16,1 1 448 0,4 7 96 0,-1-9 16 15,1 9-1728-15,1-8-352 0,-1 8-64 0,5-11-16 16,2 2-464-16,0 1-112 0,3 0 0 0,0 1-16 16,2 2-240-16,1 0-128 0,-2 1 160 0,2 1-160 15,1 1 0-15,-1-1 0 0,0 2 0 0,0 1 0 0,1 0 0 0,0 0 0 16,-1-1 0-16,0 2 0 0,0 3 0 0,0 1 0 15,-1 3 144-15,1 0-144 0,0 1 0 0,0 3 0 16,0 2-144-16,-2 0 144 0,-3 4-192 0,2 3 64 16,3 0 128-16,-3 1-208 0,0 2 208 0,-1 1 0 15,0-1 0-15,1 2-144 0,1 1 144 0,0-4 0 16,0 0 0-16,2-3 0 0,-1-2 0 0,-2 0 0 16,-1-4 0-16,-1-1 0 0,-3-2 0 0,0 1 0 15,-5-2 0-15,0 1 0 0,-2-1 0 0,-2 1 144 16,-3 0-144-16,-2-1 0 0,-2 0 176 0,-2 0-176 15,1 4 160-15,-5-4-160 0,-4 2 0 0,-1-1 0 16,0 0 0-16,-2-1 0 0,-2-2 0 0,1 3 128 0,1-5-128 16,0-2 0-16,1 1 0 0,0-1 176 0,3-3-176 0,0 2 160 15,2 0-160-15,1-3 160 0,1-2-160 16,3 1 160-16,0-2-400 0,3 2-80 0,1-4 0 0,9 5-16 31,-8-7-720-31,8 7-144 0,-5-10-16 0,5 10-16 16,0 0-1440-16,0 0-272 0,2-11-64 0</inkml:trace>
  <inkml:trace contextRef="#ctx0" brushRef="#br0" timeOffset="121836.45">2311 10874 7359 0,'0'0'656'0,"-9"2"-528"16,-2 2-128-16,0 1 0 0,1-2 4512 0,-1 1 864 15,1 2 192-15,1 1 16 0,-2-2-4048 0,2 2-800 0,1 0-160 0,1 1-48 16,-4-1-400-16,2 1-128 16,3 2 0-16,-4 2 0 0,-1-1 0 0,-1 3 0 0,1 1 0 0,-2 3 0 15,0 2 0-15,0 3 0 0,-2 2 0 0,0 5 0 16,1 3 0-16,-2 2 0 0,1 0 160 0,-1 2-160 15,-1-2 512-15,2-1 32 0,0 1 0 0,2-1 0 16,0 2 80-16,0 1 16 0,-1 3 0 0,2 6 0 16,2 3-192-16,3 0-16 0,3-1-16 0,3-1 0 15,2-1-240-15,3-6-48 0,4-5-128 0,1-1 192 16,1-4-192-16,2 0 0 0,0-4 0 0,1 1 0 16,1 0 0-16,-1-1 0 0,-1-3 0 0,2-1 0 15,2 2-128-15,-2-5-80 0,1 1-16 0,0-5 0 16,4-3-160-16,0-3-48 0,1-2 0 0,2-3 0 15,3-2-400-15,-1-2-96 0,2-2-16 0,2-1-8400 16,-1 1-1696-16</inkml:trace>
  <inkml:trace contextRef="#ctx0" brushRef="#br0" timeOffset="122235.12">2666 11356 36223 0,'-14'-5'1600'0,"5"5"336"0,-3 1-1552 0,1 3-384 0,2 0 0 0,2 2 0 16,0 1 176-16,-1 1-48 0,-1 0-128 0,0 2 192 15,1 3-192-15,-1-1 0 0,-1 2 0 0,-1 4 0 16,1 2 0-16,-2 2-128 0,0 3 128 0,0 4 0 16,-2 1 0-16,0 3 0 0,-2 3 0 0,-2 3 0 15,1 1 0-15,0 1 0 0,-1-1 0 0,0-1 0 16,-2 0 0-16,-1 2 0 0,-1-4 0 0,0 1 0 15,1-1-176-15,5-5 176 0,5-4-160 0,1-7 160 16,4-3-640 0,-1-5-48-16,5-5 0 0,2-8 0 0,0 0-272 0,0 0-64 0,0 0-16 0,0 0-12848 15</inkml:trace>
  <inkml:trace contextRef="#ctx0" brushRef="#br0" timeOffset="122502.45">2259 11421 16575 0,'-13'-8'736'0,"4"3"160"0,-1 0-720 0,-1 1-176 16,2 0 0-16,1 5 0 0,8-1 5664 0,0 0 1104 0,0 0 208 0,-1 16 64 16,2-2-5744-16,5 2-1136 0,3-3-160 0,1 4-176 15,1-3 16-15,2 5 0 0,-2-1 0 0,4 4 0 16,0 1-128-16,1 4-32 0,0-1 0 0,1 4 0 15,0 0 128-15,-1 1 0 0,3 1 16 0,-1 2 0 16,2 0 16-16,-2 0 0 0,-1-4 0 0,-2 0 0 31,1-5-416-31,0 0-96 0,-2-3-16 0,0 0 0 16,-1-2-832-16,0-3-160 0,2-3-48 0,0 0-7920 0,1-1-1584 0</inkml:trace>
  <inkml:trace contextRef="#ctx0" brushRef="#br0" timeOffset="122792.18">2916 11960 17503 0,'-7'3'1552'0,"-3"4"-1232"16,1 3-320-16,0 3 0 0,1 3 4352 0,3 0 800 0,1 2 160 0,2 0 48 15,-1-1-4384-15,2-1-976 16,-1-2 0-16,2 3 0 0,2 3-240 0,0-5 32 0,1 1 0 0,1-2 0 31,0 1-1712-31,1-2-352 0,-5-13-64 0,5 13-11168 0</inkml:trace>
  <inkml:trace contextRef="#ctx0" brushRef="#br0" timeOffset="123065.26">3116 11664 35935 0,'-13'-11'1600'0,"6"6"320"0,7 5-1536 0,0 0-384 15,0 0 0-15,0 0 0 0,4-9 1552 0,4 2 240 16,4 2 64-16,3 0 0 0,4 0-1712 0,2 1-336 16,1-1-64-16,-1 1 0 15,-2 1-368-15,1-2-64 0,-1 1-16 0,1 1 0 16,-3 2-608-16,0-2-128 0,-2 2-32 0,1 1 0 15,-2 1-1984-15,-1 3-384 0</inkml:trace>
  <inkml:trace contextRef="#ctx0" brushRef="#br0" timeOffset="123336.99">3199 11904 35871 0,'0'0'1600'0,"0"0"320"0,0 0-1536 0,0 0-384 0,0 0 0 0,0 0 0 15,0 0 320-15,0 0-16 0,13 0 0 0,0 0 0 16,2 0-304-16,-2 2-272 0,-1-1 48 0,1 1 16 15,1-2-688-15,0-2-144 0,1 1-32 0,-1-1 0 16,-1 0-1872-16,0 4-384 0,0-4-80 0</inkml:trace>
  <inkml:trace contextRef="#ctx0" brushRef="#br0" timeOffset="123633.62">3800 11422 46239 0,'-21'-10'2048'0,"12"6"432"0,9 4-1984 0,-6 7-496 0,1 2 0 0,5-9 0 15,0 14-128-15,1 2-128 0,0-2-32 0,2 3 0 31,-1-1-224-31,2 2-32 0,0 3-16 0,-2 4 0 16,-2 2-208-16,1 3-32 0,1 4-16 0,0 4 0 16,-4 3-80-16,2 4 0 0,0-1-16 0,-1-2 0 15,-3-6 288-15,0-2 64 0,0 0 16 0,3-4 0 16,1-1-352-16,-1-6-64 0,-2 1 0 0,3-4-8832 0,2-1-1776 0</inkml:trace>
  <inkml:trace contextRef="#ctx0" brushRef="#br0" timeOffset="123952.93">4171 11995 39103 0,'0'0'1728'0,"-8"6"368"0,1 2-1680 0,5 3-416 16,2 0 0-16,1 2 0 0,0 0 0 0,2 2-224 15,1 0 32-15,0 1 0 0,-2-2-128 0,2 2 0 16,0 2-16-16,-3 0 0 0,-1 1 80 0,0-1 0 16,-2 2 16-16,1-1 0 0,-1 1 240 0,0-1 0 0,-2 2 0 0,0 0 0 15,0 1 0-15,1-1 0 0,-2 0 0 0,1-7 0 16,0-1-320-16,2-1-32 0,-1-2 0 0,3-10 0 31,0 0-2560-31,0 0-512 0</inkml:trace>
  <inkml:trace contextRef="#ctx0" brushRef="#br0" timeOffset="124337.37">4963 11402 27647 0,'0'0'2448'0,"-9"0"-1952"16,1 1-496-16,0 2 0 0,-1 0 2224 0,9-3 336 16,-9 7 80-16,0 2 16 0,-3 1-2144 0,1 4-512 15,-2-1 0-15,-2 5 0 0,0 1 0 0,-4 4 0 16,1-1 0-16,0 2-192 0,0 4 192 0,-2-1 0 16,-1 3 0-16,0 0 0 0,2 4 0 0,-1-3 144 15,-1 2 0-15,1 0 0 0,-3-1 80 0,1-2 16 0,3 0 0 0,0-2 0 16,2-2-240-16,2-4-160 0,2-3 32 0,1 2 0 31,2-8-1536-31,-1 2-320 0,1-2-48 0,1-3-7904 0,1-2-1584 0</inkml:trace>
  <inkml:trace contextRef="#ctx0" brushRef="#br0" timeOffset="124566.53">4714 11409 45327 0,'-5'-10'2000'0,"5"10"432"0,0 0-1952 15,0 0-480-15,0 21 0 0,4 4 0 0,2-1 128 16,2 4-128-16,1-1 0 0,1 3 0 16,-3 3-496-16,1 1-192 0,3 0-32 0,-1 1-16 15,0 3 16-15,4 1 0 0,0 1 0 0,0-1 0 16,-1-6-528-16,0-2-96 0,2-1-32 0,-1-4 0 15,0-2-1312-15,1-2-272 0,0 1-48 0</inkml:trace>
  <inkml:trace contextRef="#ctx0" brushRef="#br0" timeOffset="124987.85">5156 12005 18431 0,'2'-6'1632'0,"0"-3"-1312"0,1 1-320 0,-3 8 0 16,8-7 5344-16,3 1 992 0,4-1 208 0,0 1 48 31,1-1-5616-31,0 1-1104 0,0-1-240 0,1 5-32 16,-1-1-304-16,0 2-64 0,-3-1-16 0,-1 4 0 15,-2 0-64-15,-10-2-16 0,0 0 0 0,5 11 0 16,-5-11 224-16,0 13 64 0,-4-2 0 0,-2 1 0 0,-3 1 576 0,-1-2 0 0,0 0 0 0,0 4 128 16,-2-2 192-16,-1-2 48 0,-3 4 0 0,3 2 0 15,0 0-224-15,1 1-144 0,-1 0 192 0,2-2-192 16,-2 2 128-16,2 0-128 0,2-1 0 0,1 0 0 0,2-2 144 0,0-1-144 16,3 0 0-16,0-2 144 0,2-2 64 0,1 1 16 15,0-11 0-15,2 13 0 0,1-1-64 0,1-2-16 16,1-1 0-16,2 3 0 0,-1-3-144 0,2-1 0 15,2-2-192-15,2 2 192 16,1 1-768-16,3-1-48 0,2-1 0 0,1-1 0 16,0 1-1680-16,2-2-352 0,3-1-64 0,1-4-8800 0</inkml:trace>
  <inkml:trace contextRef="#ctx0" brushRef="#br0" timeOffset="125243.77">5556 11780 41471 0,'-10'-13'1840'0,"3"6"368"0,1 1-1760 0,6 6-448 0,0 0 0 0,0 0 0 16,0 0 1280-16,12 2 160 0,2-2 32 0,0 2 16 31,3-2-1744-31,0 0-368 0,2-2-64 0,0 1-16 16,1 0-608-16,-2 1-128 0,0-3-32 0,0 2 0 15,1-1-416-15,-1 1-96 0,-1-2 0 0,0 1-16 0,0 1-1168 0,-2-1-224 0,1 0-64 0</inkml:trace>
  <inkml:trace contextRef="#ctx0" brushRef="#br0" timeOffset="125476.11">5542 12004 47167 0,'-5'-12'2096'0,"5"12"416"0,0 0-2000 0,0 0-512 16,0 0 0-16,14 3 0 15,4-2-272-15,2 2-160 0,0-3-16 0,2-3-16 16,1 2-960-16,2-1-192 0,0 1-48 0,2 1 0 16,2-2-1168-16,2 0-240 0,2 0-64 0,-3-1-11280 0</inkml:trace>
  <inkml:trace contextRef="#ctx0" brushRef="#br0" timeOffset="125920.81">6260 11494 28559 0,'-9'-6'2544'0,"-2"3"-2032"16,-2 0-512-16,0 6 0 0,-2 1 4080 0,2 4 720 15,1 2 128-15,1 1 48 16,-2 2-4656-16,0 4-912 0,-3 1-192 0,0 4-48 16,1 1-144-16,0 5-48 0,2 1 0 0,0 1 0 15,2 1 64-15,1 1 0 0,3 1 0 0,0 0 0 0,1-5 512 0,2 0 128 16,1-4 0-16,3-1 16 0,0-3 304 0,4-1 0 16,1-2 0-16,3-4 0 0,2 0 0 0,2-3 0 15,0-1 0-15,2-2 0 0,3-2 0 0,3-1-128 16,1-4-16-16,2-3 0 0,2-2-128 0,2-1-32 15,2-4 0-15,-2 0 0 0,-3-2 80 0,0-1 16 16,1-2 0-16,-1-2 0 0,-3-7 208 0,-1-2 0 0,1-6 0 0,-1 0 0 16,-3 0 0-16,-3-1 192 0,-2-3-64 0,-2 0-128 15,-1 0 320-15,-1 1-64 0,-3 2 0 0,-1-1 0 16,-4 4-256-16,-1 3 128 0,-3 2-128 0,0 4 0 16,0 6 0-16,-3-1 0 0,-5 4-192 0,-1 4 48 31,-3 3-1184-31,-1 4-224 0,-1 3-48 0</inkml:trace>
  <inkml:trace contextRef="#ctx0" brushRef="#br0" timeOffset="126225.7">6794 12168 11967 0,'0'0'528'0,"0"0"112"0,0 0-512 0,0 0-128 16,-2 11 0-16,1-1 0 0,1-10 6880 0,0 14 1344 16,0 1 272-16,0-2 48 15,-1 1-7584-15,-2 2-1504 0,1-1-304 0,-4 2-64 16,1 3-384-16,-1-2-80 0,-4-1-16 0,1 3 0 15,-2-1 496-15,-1 2 80 0,-2-3 32 0,-2-1 0 16,-1 3 272-16,0-7 48 0,-1 1 16 0,-1 2 0 0,0-4 64 0,1 1 0 0,-2-2 16 0,2 1-12608 16</inkml:trace>
  <inkml:trace contextRef="#ctx0" brushRef="#br0" timeOffset="126631.11">7276 12153 38703 0,'0'0'3440'0,"0"0"-2752"15,0 0-560-15,0 0-128 0,0 0 896 0,0 0 128 0,0 0 48 0,10 5-13184 16,-10-5-2640-16</inkml:trace>
  <inkml:trace contextRef="#ctx0" brushRef="#br0" timeOffset="126798.09">7592 12158 47391 0,'-13'-4'2112'0,"13"4"416"0,-10 0-2016 0,10 0-512 0,0 0 0 0,0 0 0 15,0 0-1456-15,0 0-384 0,0 0-80 0,0 0-17216 16</inkml:trace>
  <inkml:trace contextRef="#ctx0" brushRef="#br0" timeOffset="126931.79">7910 12149 12895 0,'0'0'576'0,"0"0"112"0,0 0-560 0,0 0-128 15,0 0 0-15,0 0 0 0,0 0 6592 0,0 0 1280 16,0 0 256-16,0 0-16896 15,0 0-3360-15</inkml:trace>
  <inkml:trace contextRef="#ctx0" brushRef="#br0" timeOffset="127089.23">8120 12209 34095 0,'0'0'3024'0,"0"0"-2416"0,0 0-480 0,7-4-128 16,4-2 2448-16,2 3 480 0,2-3 80 0,5 1 32 31,0-1-4656-31,2 0-944 0,1 0-176 0,1 1-14480 0</inkml:trace>
  <inkml:trace contextRef="#ctx0" brushRef="#br0" timeOffset="127422.88">9384 11482 46367 0,'-2'-10'2048'0,"-1"2"432"0,-1-1-1984 0,0 3-496 15,4 6 0-15,0 0 0 0,0 0 336 0,0 0-16 16,0 0-16-16,0 0 0 15,-10 2-624-15,-1 5-128 0,0 0-32 0,-3 7 0 16,-1-1-128-16,-3 3-32 0,-2 4 0 0,-2 1 0 0,-2 4 288 0,0 2 48 16,-1-3 16-16,-1 3 0 0,-3 2 432 0,-1 1 96 0,-2 2 16 0,0 2 0 15,1-1 64-15,-2-2 0 16,-1-2 16-16,1-1 0 0,0 1-336 0,2-3 0 16,2-1 0-16,3 0-128 15,1-3-1872-15,3-1-368 0,4-2-80 0,2-4-14768 0</inkml:trace>
  <inkml:trace contextRef="#ctx0" brushRef="#br0" timeOffset="127705.6">8924 11450 39615 0,'0'0'1760'0,"0"0"352"16,0 0-1680-16,0 0-432 0,0 0 0 0,5 19 0 16,6 4 2368-16,0 0 400 0,2 4 80 0,2 2 16 15,0 1-2864-15,1 3-480 0,0 1-144 0,-2 1-16 16,-1 3 112-16,0-1 16 0,0 2 16 0,-1 1 0 16,-2-3-368-16,1-3-80 0,-2-2-16 0,-1 0 0 15,-2-4-288-15,2 0-64 0,-2 0-16 0,1-1 0 16,0-1 336-16,-1-1 64 0,2-2 16 0,1-2 0 15,-1-1-144-15,0-5-32 0,1-2 0 0,1-1-13056 0</inkml:trace>
  <inkml:trace contextRef="#ctx0" brushRef="#br0" timeOffset="128122.89">9593 12030 42735 0,'0'0'1888'0,"0"0"400"0,-7-5-1840 0,1 2-448 0,6 3 0 0,-8-5 0 16,8 5 640-16,-8-3 48 0,8 3 0 0,-10 2 0 31,1 0-1056-31,-1 2-208 0,1 0-32 0,-1 3-16 16,-3 2 48-16,0 0 0 0,0 5 0 0,-2-1 0 0,0 4 320 0,0 0 64 0,1 0 0 0,1 3 16 15,1 2 176-15,2 1 0 0,-1-2 0 0,1 1 0 16,1-1 0-16,1 1 0 0,3-2 0 0,2-2 0 15,1-2 0-15,2-2 0 0,0 2 0 0,4-3 0 16,2-5-240-16,2-2-64 0,-8-6-16 0,13 4 0 16,-1-1-752-16,1-3-144 0,0 0-48 15,0-3 0-15,1-1 48 0,0 0 0 0,-1-2 0 0,1-1 0 0,-1-2 768 0,0 0 176 16,-2-3 16-16,0 3 16 0,-1-1 672 0,-2 2 128 16,0-3 16-16,-2 2 16 0,1 0 112 0,-2 0 32 15,-1 0 0-15,0 0 0 0,-2 0-320 0,-2 1-64 16,0 8-16-16,-1-9 0 0,0 1-16 0,1 8 0 15,0 0 0-15,-8-5 0 0,0 1-112 0,8 4-16 16,0 0-16-16,-9 0 0 0,0 1-176 0,9-1 0 16,-9 1 0-16,9-1 0 15,0 0-1680-15,0 0-368 0,-9 4-80 0,9-4-12240 0</inkml:trace>
  <inkml:trace contextRef="#ctx0" brushRef="#br0" timeOffset="128432.36">9910 12073 14735 0,'0'0'1312'0,"0"0"-1056"0,0 0-256 0,0 0 0 16,-8 10 5392-16,1 1 1024 0,-1-2 208 0,2 3 32 15,-1-3-5520-15,1 1-1136 0,-3 1-192 0,0-2-48 16,-2 1-288-16,-1 3-64 0,1-1-16 0,-2 1 0 15,0-1 320-15,2 0 64 0,2-1 16 0,0 0 0 16,0 2 336-16,1-5 64 0,1-1 0 0,7-7 16 16,-6 10 224-16,6-10 32 0,-3 11 16 0,3-11 0 0,0 9-240 0,0-9-48 15,4 12-16-15,1-1 0 0,2-2-176 0,1 0 0 16,0 0-192-16,1-3 192 16,0 1-624-16,1-2 0 0,1-1 0 0,-1 1 0 15,1-3-592-15,0-1-128 0,1-1-32 0,0-1 0 16,-2-1-1520-16,2 0-304 0,1-5-64 0</inkml:trace>
  <inkml:trace contextRef="#ctx0" brushRef="#br0" timeOffset="128667.42">10040 12120 29487 0,'0'0'2624'0,"0"0"-2112"0,-4 13-512 0,-1 3 0 15,-2 2 3184-15,1-1 528 0,-1 2 96 0,2 2 32 16,-1-1-2992-16,-2 1-592 0,0 3-112 0,-1 1-16 16,-2-1-368-16,1 2-64 0,-1 0-16 0,1-1 0 31,-3 1-432-31,0-2-80 0,0 1-32 0,0-1 0 16,-1-2-32-16,2-3-16 0,1 1 0 0,4-4 0 0,0-2 464 0,3-4 112 0,2-1 16 0,2-9 0 31,0 0-2240-31,0 0-432 0,0 0-80 0</inkml:trace>
  <inkml:trace contextRef="#ctx0" brushRef="#br0" timeOffset="128891.87">10250 11849 6447 0,'0'0'576'0,"0"0"-576"16,8-7 0-16,2 1 0 0,3 1 9408 0,7 1 1792 16,4 1 336-16,4 0 80 15,1 2-10032-15,-1-2-2016 0,0 0-400 0,-1-1-64 16,-1 0-1360-16,-1-1-272 0,-3 1-48 0,-2-3-16 16,-4 2-1360-16,-1 1-272 0</inkml:trace>
  <inkml:trace contextRef="#ctx0" brushRef="#br0" timeOffset="129100.45">10302 12033 35935 0,'0'0'1600'0,"0"0"320"15,0 0-1536-15,0 0-384 0,0 0 0 0,0 0 0 0,12 6 2032 0,5-2 336 0,4-3 64 0,2-1 0 16,0-1-3712-16,2 0-736 0,0-3-160 0,1 1-16 16,1 1-1376-16,1 0-272 0,-3 1-48 0</inkml:trace>
  <inkml:trace contextRef="#ctx0" brushRef="#br0" timeOffset="129557.89">11182 11522 41295 0,'0'0'1824'0,"-10"3"384"0,-2 3-1760 0,-3 3-448 15,-1 4 0-15,-1 5 0 0,-2 0 416 0,0 6 0 0,-5 1 0 0,1 1 0 31,-2 4-768-31,0 1-160 0,1 2-16 0,0-1-16 0,2-3 160 0,4 1 48 0,1-3 0 0,4-2 0 16,1-2 336-16,1 0 0 0,1 0 0 0,4-1 0 16,2-5 192-16,2 0 48 0,2-1 16 0,4 1 0 15,1-4-48-15,3-2 0 0,-1 0 0 0,3-1 0 16,3-3-208-16,6-2-288 0,1-2 64 0,3-3 16 16,1-2-160-16,2 0-16 0,2-7-16 0,2-1 0 15,2 0 0-15,0 2 0 0,-4-5 0 0,2 0 0 16,-1-2 272-16,-2 0 128 0,-1-2-128 0,-1 0 128 15,-3-1 128-15,-3-3 96 0,-6-4 32 0,-2-2 0 16,0-3 240-16,-2-1 48 0,-1-1 16 0,-3-1 0 16,-2-1-208-16,-3 1-32 0,-3 3-16 0,-1 3 0 15,-2 1-176-15,-4 2-128 0,-1 3 192 0,-2 3-192 0,-2 1 128 0,1 4-128 16,0 0 0-16,1 4 0 0,1 2 0 0,0 2-256 16,0 3 64-16,3-2 0 15,0 1-640-15,9 3-112 0,0 0-16 0,0 0-16 16,0 0-2032-16,0 0-384 0,0 0-96 0,7-9-9776 15</inkml:trace>
  <inkml:trace contextRef="#ctx0" brushRef="#br0" timeOffset="129891.56">11765 10991 39615 0,'0'0'1760'0,"0"0"352"0,0 0-1680 0,0 0-432 0,0 0 0 0,0 0 0 15,0 0 928-15,0 0 96 0,0 0 32 0,5 17 0 16,-1-1-848-16,-2 4-208 0,-2 0 0 0,0 7 0 16,-2 6 176-16,-2 3-16 0,-1 4 0 0,-2 3 0 15,-1 1 112-15,-1 1 32 0,-1-1 0 0,1-1 0 16,0 1-16-16,-1 4 0 0,1 6 0 0,0 3 0 15,0 4-96-15,0 3 0 0,-1-5-16 0,-1-2 0 16,1-1-176-16,-1-6 0 0,3-5 0 0,3-4 0 16,1-2 0-16,3-4-192 0,0 0 32 0,1-3 16 15,1-2-160-15,2-6-16 0,-1 0-16 0,1-6 0 16,1-5-1328-16,0-1-272 0,-4-12-48 0,6 5-10176 16,-6-5-2016-16</inkml:trace>
  <inkml:trace contextRef="#ctx0" brushRef="#br0" timeOffset="130308.52">12224 11263 43071 0,'0'0'1920'0,"0"0"384"0,0 0-1856 0,0 0-448 0,2 11 0 0,1 4 0 15,-2 1 496-15,2 5 0 0,1 1 0 0,-2 6 0 16,1-5-496-16,0 3-208 0,-2 0 16 0,0 2 0 16,0-5 0-16,1 3 0 0,0-2 0 0,1-4 0 15,1 3 192-15,0-4-176 0,-2-2 176 0,2-1-160 16,1-2 160-16,1-1 0 0,-1-2 0 0,-5-11 0 15,0 0 0-15,8 9 176 0,-8-9-176 0,10 5 192 16,1-4-32-16,0-2 0 0,2-3 0 0,0-4 0 16,2-2-160-16,2-2 160 0,1-2-160 0,0-3 160 15,-1-2-160-15,0 0 0 0,1-1 0 0,2-3 0 16,-2-2 0-16,-1-1-176 0,0 0 48 0,-1 0 0 16,-1 1-272-16,0 0-48 0,-4 1-16 0,-1 0 0 15,-3 6-560-15,0 3-96 0,-3 2-32 0,-2 4 0 16,-2 9-1808-16,0 0-368 0</inkml:trace>
  <inkml:trace contextRef="#ctx0" brushRef="#br0" timeOffset="130549.35">12371 11803 29487 0,'0'11'2624'0,"0"2"-2112"16,-1 1-512-16,1 4 0 0,-2 6 3536 0,5-1 608 0,0-2 112 0,-1 2 32 16,-2 1-3632-16,-1 1-656 0,-2-2-256 0,-1-2 16 31,0 1-336-31,1-2-80 0,-1 3-16 0,0-5 0 16,0-2 96-16,0 0 32 0,-1 1 0 0,1-3 0 0,0-1 224 0,3-2 64 0,-1-2 0 0,2-9 0 31,0 0-448-31,0 0-64 0,0 0-32 0,0 0-10208 0,0 0-2032 0</inkml:trace>
  <inkml:trace contextRef="#ctx0" brushRef="#br0" timeOffset="130745.25">12732 11644 4607 0,'14'1'192'0,"-3"-1"64"0,-1-1-256 0,1-4 0 16,-1-2 0-16,6 2 0 0,6 0 10352 0,4 0 2016 16,5-2 416-16,2-1 80 15,0 1-12352-15,-1-4-2480 0,1 2-480 0,-3 0-17616 0</inkml:trace>
  <inkml:trace contextRef="#ctx0" brushRef="#br0" timeOffset="130972.67">12756 11806 21183 0,'1'14'1888'0,"-1"-14"-1504"0,0 0-384 0,0 0 0 15,8 11 5376-15,2-2 1024 0,3-2 192 0,3 0 32 16,2 0-5280-16,3-4-1040 0,1-1-304 0,3 2 0 31,0-3-1408-31,-1-2-384 0,1-3-64 0,0 1-32 0,-2 1-1248 0,0 0-240 0,-3-2-48 16,0-1-5888-16,0 1-1184 0</inkml:trace>
  <inkml:trace contextRef="#ctx0" brushRef="#br0" timeOffset="131458.97">13377 11432 49647 0,'10'-10'2192'0,"-10"10"464"0,0 0-2128 0,13 0-528 16,2 0 0-16,5 3 0 0,1 0 128 0,-2-2-128 15,3-2 0-15,1 1 0 16,-3 0-768-16,1 1-224 0,-1 0-32 0,-2 2-16 15,-4-1 128-15,-1 2 16 0,-2-1 16 0,-2 4 0 16,-9-7 240-16,7 9 32 0,-4 1 16 0,-3-10 0 0,-3 12 592 0,-4 0 0 16,-1-2 0-16,-2-1 0 0,-3 2 0 0,-2-1 240 0,0 0-48 0,-2 2 0 15,-1-1-192-15,-2 0 176 0,0 0-176 0,3 0 160 16,3-1-160-16,1-4 0 0,0-1 0 0,0 2 0 16,1 1 0-16,2-1 0 0,-1 3 0 0,4-1 0 15,7-9 0-15,-4 11-192 0,1 1 64 0,3-12 128 16,0 15-240-16,3-2 80 0,2-4 16 0,0 0 0 15,-5-9-32-15,8 10 0 0,1-2 0 0,-1 0 0 16,-8-8 176-16,6 12 0 0,-6-12 0 0,4 11 0 16,-1 2 0-16,0 2-128 0,-1-2 128 0,1 1 0 15,-3 2 0-15,1-1 0 0,2 0 192 0,-1 2-64 16,1-3-128-16,-2 0 0 0,-1-1 128 0,-1-1-128 16,-2-1 0-16,1 0 128 0,-1 1-128 0,-2-2 0 15,-3 1 0-15,0-2 0 0,0 0 0 0,1 0 0 0,-3 2 0 0,1-3 0 16,0 2 0-16,1-2 128 0,2-2-320 0,-1 1-48 15,-1-2-16-15,2-1 0 16,6-4-2256-16,0 0-464 0,-8 1-96 0</inkml:trace>
  <inkml:trace contextRef="#ctx0" brushRef="#br0" timeOffset="131909.81">13911 10859 35007 0,'0'0'3120'0,"0"0"-2496"0,0 0-496 0,0 0-128 16,0 0 2704-16,0 0 528 0,11-2 96 0,1 2 32 31,1 2-3040-31,0 1-592 0,2 1-128 0,0 2-32 0,1 2 80 0,2 4 16 0,2-2 0 0,-2 3 0 16,-1 2 144-16,0 2 16 0,-2 1 16 0,2 3 0 15,2 2 160-15,-1 3-128 0,1 3 128 0,0 4-128 16,-2 0 128-16,0 4 0 0,0 1 0 0,-1 0 128 16,1-2 0-16,0-1 0 0,0-1 0 0,-1 0 0 15,-3 0 96-15,-1-1 32 0,-3-2 0 0,-3 1 0 0,0 2-256 0,-4 2 0 16,-2 0-144-16,-2 2 144 0,-6 1-176 0,-1 0 176 15,-4 0-192-15,-4-1 192 0,-4-2-256 0,-1 0 64 16,-2-5 16-16,-1 0 0 0,-1-1 176 0,0-1 0 16,0 0 0-16,0-3 0 0,1 0 0 0,1-3 304 15,-1-3-48-15,1-2-16 0,3-1-112 0,1 1 0 16,0-3-128-16,2-4 192 16,2 0-576-16,2-5-128 0,-2-2-32 0,2-1 0 15,0-3-2368-15,-1-3-480 0,2-1-80 0</inkml:trace>
  <inkml:trace contextRef="#ctx0" brushRef="#br0" timeOffset="132387.68">14705 11568 17503 0,'0'0'1552'0,"0"0"-1232"15,0 0-320-15,7-3 0 0,4-4 4512 0,3 2 848 16,2 1 160-16,5-1 48 0,5-1-4112 0,4 1-816 16,1 0-176-16,4 1-16 0,3-1-592 0,4 1-112 0,2-3-32 0,0 1 0 31,1-1-768-31,-2 0-160 0,-3-1-16 0,-3 3-9296 16,-5 2-1856-16</inkml:trace>
  <inkml:trace contextRef="#ctx0" brushRef="#br0" timeOffset="132631.41">14870 11718 43711 0,'0'0'1936'0,"0"0"400"0,11 0-1872 0,0 0-464 0,1 0 0 0,4 3 0 16,2 0 400-16,2-2-16 0,-1-1 0 0,3 0 0 16,2 0-640-16,2 0-128 0,0-1-16 0,1 1-16 15,2-3-1520-15,0 0-304 0,1 2-64 0,0-2-16 16,-2 2-1184-16,0 0-224 0</inkml:trace>
  <inkml:trace contextRef="#ctx0" brushRef="#br0" timeOffset="133143.51">16050 11419 8287 0,'0'0'736'0,"0"0"-592"0,-12-7-144 0,1 2 0 15,-1 0 7168-15,0 2 1408 0,-1 0 288 0,0 3 48 16,-1-1-7296-16,-2 5-1456 0,-3 3-288 0,0 0-64 16,1 0-400-16,-2 5-80 0,0 2-16 0,-3 3 0 15,-3 0 432-15,2 5 96 0,-1 1 16 0,1 4 0 16,1-1 272-16,1 4 48 0,0 1 16 0,5 1 0 15,4 1 128-15,1 0 16 0,4-1 16 0,5-2 0 16,3-1-352-16,4 0 0 0,3-3 0 0,2-5 0 0,1-3 0 0,3-3-240 16,3 0 64-16,1-2 16 0,3-5-96 0,2-3-32 15,1 0 0-15,2-2 0 0,1-3 32 0,0 0 0 16,-1-6 0-16,1 1 0 0,-1-1 256 0,-2-1 0 16,-1-3 0-16,-1 1 0 0,-4-6 0 0,0 0 128 15,-3-4 0-15,0-1 16 0,-1-4 240 0,-2 1 32 16,1-6 16-16,-3 2 0 0,0-3-32 0,-1 0 0 15,-5-4 0-15,-1 4 0 0,-3 2-208 0,-2 1-32 16,-1 0-16-16,-2 3 0 0,-2 5-144 0,-4-1 0 16,-2 0 0-16,0 3 0 0,1 2-160 0,-2 0 160 15,0 2-208-15,0 3 80 16,1 0-272-16,1 2-48 0,0 1-16 0,1 1 0 16,2-2-2208-16,3 1-432 0,7 7-96 0</inkml:trace>
  <inkml:trace contextRef="#ctx0" brushRef="#br0" timeOffset="133425.97">16214 11130 2751 0,'0'0'256'0,"0"0"-256"0,0 0 0 0,0 0 0 16,-11 3 8640-16,1 1 1696 0,10-4 336 0,-11 12 64 15,-1 1-8496-15,0 5-1712 0,-1 3-336 0,0 5-64 0,-1 3-128 0,-2 4-224 16,-1 4 48-16,-1-1 16 16,-2 1 32-16,0 1 0 0,-3 4 0 0,0 4 0 0,-4 8 128 0,-2 5 0 15,-2 3 0-15,-2 2 0 0,-2 0 0 0,2-4-192 16,1-4 192-16,0-1-192 0,2-3-16 0,6-4-16 16,3-2 0-16,6-2 0 15,5-2-736-15,1-4-160 0,0-6-32 0,5-1 0 16,2-3-1632-16,5-9-336 0</inkml:trace>
  <inkml:trace contextRef="#ctx0" brushRef="#br0" timeOffset="134078.47">16243 11904 17503 0,'0'0'1552'0,"0"0"-1232"0,0 0-320 0,0 0 0 0,0 0 3984 0,10-6 752 0,2 1 128 0,1 0 48 0,0 1-3776 0,2 0-752 15,0 0-160-15,2-2-32 0,1-1-192 0,2 2-256 16,-2 1 48-16,2 0 16 0,1 0 192 0,1 2 0 16,0-1 0-16,-1 2-144 0,0 1 144 0,0 0 0 15,-1 0 0-15,0 2 0 0,-3 0 0 0,-1 1 0 16,-2 3 160-16,-4 0-160 0,-10-6 0 0,6 12 0 15,-6-12 0-15,0 14 0 0,-3-2 0 0,-2 0-192 16,-4-2 16-16,-2-3 0 0,-2-1-64 0,0 1-16 16,-3 3 0-16,0-6 0 0,-1 0 256 0,0-1 0 15,0-1 0-15,0 1-144 0,0-1 144 0,1 1 0 16,0 0 0-16,3-1 128 0,2 1-128 0,2 1 128 16,9-4-128-16,-10 1 128 0,10-1-128 0,0 0 0 0,0 0 0 0,0 0 0 15,0 0 0-15,0 0 0 0,0 0 0 0,0 0-192 16,0 0 192-16,0 0 0 0,0 0 0 0,0 0 0 15,0 0 0-15,0 0 128 0,10 7-128 0,-1-1 0 16,-9-6 0-16,11 8 0 0,0 0 0 0,-2 2 128 16,-1 1-128-16,0 0-128 0,-1 4 128 0,1-1-192 15,0 0 0-15,-1 2 0 0,-2-2 0 0,-1 3 0 16,-3 2 192-16,-1 0 0 0,-3 1 0 0,1-1 0 16,-3 1 256-16,-1-1 128 0,0-2 16 0,-1-1 16 15,1 0 0-15,-1-2 0 0,0-1 0 0,-1-1 0 16,-1-2-416-16,1 2 0 0,-1-3 0 0,2 0 0 15,1-1-1648-15,6-8-352 0,-10 5-80 0,3-2-7328 16,7-3-1456-16</inkml:trace>
  <inkml:trace contextRef="#ctx0" brushRef="#br0" timeOffset="134590.79">16847 12226 3679 0,'0'0'160'0,"0"0"32"16,1 11-192-16,0 0 0 0,-1-11 0 0,3 13 0 15,-1 0 6848-15,2-1 1312 0,-4-12 272 0,6 14 48 0,-3 0-6624 16,0 1-1312-16,0-2-272 0,-2 1-48 0,-1-1-224 0,-1 1-208 16,-2 2 32-16,0-2 16 15,1-1-368-15,-3 0-80 0,-2 0-16 0,-2 0 0 16,-1 0-176-16,-1 2-32 0,-1-5-16 0,-1 1 0 0,-1-1 432 0,-2-2 96 15,-1-2 0-15,2 1 16 0,0-2 128 0,1-1 32 16,0-1 0-16,-2-2-8080 16,-1 0-1616-16</inkml:trace>
  <inkml:trace contextRef="#ctx0" brushRef="#br0" timeOffset="134966.81">17216 11797 22047 0,'0'0'976'0,"0"0"208"0,0 0-944 0,0 0-240 0,-2 9 0 0,1-1 0 0,1-8 1376 0,-1 13 224 15,1-3 64-15,-2 3 0 0,0 1-1088 16,-1 2-224-16,2 1-32 0,-3 1-16 0,-1-1 256 0,1 1 48 16,0 1 16-16,1-1 0 0,1 0 144 0,0-1 16 15,0-2 16-15,0 0 0 0,2-1-208 0,0 0-32 16,0 0-16-16,3-2 0 0,0-2-544 0,-3-10 0 15,0 7 0-15,0-7-192 16,0 0-1856-16,0 0-352 0,2 10-80 0,-2-10-16 0</inkml:trace>
  <inkml:trace contextRef="#ctx0" brushRef="#br0" timeOffset="135559.65">17354 12160 14735 0,'0'0'640'0,"0"0"160"0,0 0-640 0,0 0-160 0,2 11 0 0,-2-11 0 16,0 0 4048-16,7 12 784 0,-1-3 160 0,-6-9 16 31,8 9-4576-31,-8-9-928 0,7 10-176 0,-7-10-32 16,6 13-64-16,1-4-16 0,-7-9 0 0,4 13 0 0,-4-13 336 0,0 15 64 0,-2-5 0 0,0-1 16 15,2-9 176-15,0 0 48 0,-11 11 0 0,1-3 0 31,0-2-1904-31,-1-1-384 0</inkml:trace>
  <inkml:trace contextRef="#ctx0" brushRef="#br0" timeOffset="136112.72">17605 11990 12895 0,'0'0'1152'16,"0"0"-928"-16,0 0-224 0,0 0 0 0,0 0 4000 0,-6-4 752 0,6 4 160 0,0 0 16 16,-5-8-3936-16,5 8-800 0,0 0-192 0,-7-5 0 15,7 5 0-15,0 0 0 0,0 0 0 0,-9 0 0 16,9 0 640-16,-9 5 96 0,1-1 16 0,2 1 0 16,6-5 16-16,-10 8 16 0,3 0 0 0,0 1 0 15,2 1-528-15,1-1-96 0,1 2-32 0,3 0 0 16,0 1-128-16,3 1 0 0,0-2-192 0,2 2 192 15,0 0-416-15,2-5 32 0,-7-8 16 0,10 7 0 32,0 1-160-32,0-1-48 0,-10-7 0 0,11 2 0 0,-11-2 240 0,12 2 32 0,-12-2 16 0,12-2 0 15,-2 2 288-15,-10 0 0 0,9-5 0 0,-1-1 0 16,0-1 144-16,-2-1-16 0,0-1 0 0,-6 9 0 16,4-13 48-16,-1 1 0 0,0 3 0 0,-3-3 0 0,-1 1-176 0,-2-1 0 15,-2 0 0-15,0 3 0 0,2-5 0 0,-1 2 0 16,0 2 0-16,0-2 0 0,-1 3 0 0,1 2 0 15,4 7 0-15,-5-5 0 0,5 5-128 0,0 0-64 16,0 0-16-16,0 0 0 16,0 0-336-16,0 0-64 0,-9 3-16 0,9-3 0 15,0 0-2208-15,0 0-448 0</inkml:trace>
  <inkml:trace contextRef="#ctx0" brushRef="#br0" timeOffset="136547.04">17939 11962 16575 0,'0'0'1472'0,"-10"0"-1168"0,-1-2-304 0,1 2 0 15,-2 0 3584-15,2 0 672 0,-1 0 128 0,1 0 32 31,-1 0-3904-31,1 2-784 0,0-2-160 0,10 0-16 16,-13 5-352-16,1 1-64 0,1 0-16 0,2 1 0 0,0 0 880 0,3 1 0 0,6-8 0 0,-7 12 0 16,2 0 976-16,1-2 112 0,3 1 32 0,-1-1 0 15,2-10-592-15,-1 13-112 0,1-13-32 0,3 13 0 16,-1-2-384-16,-2-11-272 0,5 9 32 0,1-1 16 16,-6-8-224-16,9 6-32 0,3-2-16 0,-1-1 0 15,1-1-336-15,1 1-80 0,0-3-16 0,1 0 0 16,-1 0-96-16,2 0-32 15,-1-2 0-15,0 2 0 0,0-2 336 0,-3-1 64 0,-11 3 16 16,12-5 0-16,-2 0 640 0,-2 0 0 0,-8 5 208 0,8-7-48 0,-8 7 512 0,5-9 96 16,-2 0 32-16,-2 0 0 0,-1 0-160 0,0-1-16 15,-1 1-16-15,1 0 0 0,0-1-192 0,0 2-32 16,-1 0-16-16,-1 0 0 0,1-1-240 0,1 9-128 16,-3-9 128-16,3 9-128 15,-5-8-304-15,5 8-128 0,-6-5-16 0,6 5-16 16,-11-3-1616-16,11 3-320 0,-9-1-64 0</inkml:trace>
  <inkml:trace contextRef="#ctx0" brushRef="#br0" timeOffset="137042.51">18191 11988 2751 0,'0'0'256'0,"0"0"-256"0,0 0 0 0,0 0 0 15,-8-2 6592-15,8 2 1264 0,-9-3 256 0,9 3 48 16,-9-3-6320-16,9 3-1264 0,-12-1-256 0,2 1-64 16,0 3-256-16,1 1-224 0,0-2 32 0,0 2 16 15,0 3-240-15,-2-3-48 0,1 1-16 0,0 1 0 0,-1 2 272 0,3 1 48 16,2 2 16-16,-1-2 0 0,2 0 144 0,0 0 0 15,1 3 0-15,3-2 0 0,1-10 176 0,2 13-48 16,2-2 0-16,-1-2 0 16,-3-9-496-16,9 8-96 0,-9-8-32 0,13 4 0 15,0 1-640-15,0-1-128 0,0-4-16 0,-1 1-16 16,0-1 256-16,-1 0 48 0,1 1 16 0,-2 1 0 16,2-5-48-16,0 2 0 0,0-5 0 0,-1 1 0 15,2 0 288-15,-1 1 48 0,-3-1 16 0,2 0 0 16,-2-2-416-16,-1 1-96 0,-2-1-16 0,1 1 0 0,1-2 1200 0,-2 1 0 15,-3-1 192-15,-3 8-16 0,-2-10 1296 0,0 0 256 16,-3 1 48-16,-2 1 16 0,0-3-128 0,0 3-32 0,-1 2 0 16,-1 1 0-16,0-1-224 0,-1 5-64 0,10 1 0 0,-10-4 0 15,0 2-656-15,0-2-144 16,0 2-32-16,10 2 0 16,-10-1-1088-16,10 1-208 0,-10 3-48 0,10-3-16 15,0 0-592-15,0 0-112 0,0 0-32 0,0 0 0 16,0 0 320-16,0 10 64 0,0-10 16 0</inkml:trace>
  <inkml:trace contextRef="#ctx0" brushRef="#br0" timeOffset="137360.44">18635 12029 30751 0,'0'0'1360'0,"0"0"288"0,0 0-1328 0,0 0-320 15,0 0 0-15,0 0 0 0,0 0 1136 0,0 0 144 16,0 0 48-16,0 0 0 0,-2-7-1328 0,2 7-384 16,-9-5 0-16,-1 2-16 0,1 2 608 0,-1 1 128 15,-1 0 32-15,1 1 0 16,-3 2-1232-16,0 2-240 0,-1-2-48 0,-2 2-16 0,-1 2 1792 0,1 0 352 16,1 0 80-16,-1 1 16 15,0-2-1680-15,3 2-336 0,2-1-64 0,0 0-16 0,2 0 800 0,4 1 224 16,5-8 0-16,0 0 0 15,-3 8-544-15,3-8 16 0,0 0 0 0,2 9 0 16,-2-9-272-16,0 0-48 0,7 9-16 0,3-4 0 16,0 0 160-16,0-4 16 0,2-1 16 0,1 0 0 15,2 0-96-15,-1 0-32 0</inkml:trace>
  <inkml:trace contextRef="#ctx0" brushRef="#br0" timeOffset="137771.68">18878 12304 28559 0,'0'0'2544'0,"0"0"-2032"0,0 0-512 0,0 0 0 16,12 0 2368-16,-1-3 384 0,-2 3 80 0,2-2-13008 16,-11 2-2592-16</inkml:trace>
  <inkml:trace contextRef="#ctx0" brushRef="#br0" timeOffset="137928.97">19010 12262 19343 0,'0'0'848'0,"0"0"192"0,0 0-832 0,0 0-208 0,0 0 0 0,0 0 0 16,0 0 0-16</inkml:trace>
  <inkml:trace contextRef="#ctx0" brushRef="#br0" timeOffset="138131.63">19227 12305 27647 0,'0'0'2448'0,"0"0"-1952"0,0 0-496 0,0 0 0 15,0 0 3664-15,0 0 640 0,0 0 128 16,0 0-15312-16,0 0-3056 0</inkml:trace>
  <inkml:trace contextRef="#ctx0" brushRef="#br0" timeOffset="138546.75">19501 12063 24879 0,'-12'5'2208'0,"-2"1"-1760"16,-3 1-448-16,0 1 0 0,-1-1 3600 0,1 5 640 16,0-3 128-16,3 2 32 15,1-3-4816-15,1 2-960 0,1 2-192 0,2 1-32 16,1 0-320-16,2-1-64 0,-1-1-16 0,2 1 0 16,1 0 1072-16,2-2 224 0,0-1 32 0,1 2 16 0,1-11 784 0,3 10 176 15,-3-10 16-15,9 11 16 0,0-5 48 0,3-1 0 16,1-1 0-16,2-1 0 0,0 1-640 0,2-4-112 15,2 0-16-15,-1 0-16 16,-3 0-1344-16,0 0-272 0,1 0-48 0,-2 0-16 16,-1-4 256-16,0 1 48 0,-1-1 16 0,-1-1 0 0,-4 0 2976 0,0-2 576 15,-7 7 128-15,5-9 32 0,-2-1 672 0,-1-1 128 0,-2 0 16 16,0-2 16-16,-2 0-1280 0,-2-2-256 0,-1 0-48 0,-2 0-16 16,-2 2-912-16,0 0-272 0,0 0 128 0,-2-1-128 31,-2-1-1872-31,0 1-448 0</inkml:trace>
  <inkml:trace contextRef="#ctx0" brushRef="#br0" timeOffset="145712.78">21936 10889 8287 0,'0'0'736'0,"0"0"-592"16,4-9-144-16,1 1 0 0,2 0 2560 0,1 1 496 15,1 0 80-15,1-1 32 0,2-1-2016 0,1 1-384 16,-2-3-96-16,-1 3-16 0,0-1-336 0,1 0-80 15,-2-2-16-15,1 3 0 0,0-1-32 0,-1 3-16 16,-2-1 0-16,-7 7 0 0,0 0 192 0,8-5 32 16,-8 5 16-16,0 0 0 0,0 0 176 0,0 0 48 15,0 0 0-15,0 0 0 0,0 0 48 0,0 0 16 16,0 0 0-16,0 0 0 0,0 0-192 0,9-1-48 16,-9 1 0-16,0 0 0 0,0 0-80 0,11-2-32 15,-11 2 0-15,12 3 0 0,-1 3-48 0,1 0-16 0,-4-2 0 0,-2-1 0 16,-6-3-128-16,11 8-32 0,-2-4 0 0,0 3 0 15,-9-7-128-15,8 6 0 0,0 2 0 0,-2 0 0 16,1-2 0-16,-1 2 0 0,-6-8 0 0,7 11 0 16,-1-4 0-16,0 1 0 0,-6-8 0 0,5 13 0 15,-1-4 0-15,0 2 0 0,-1-3 0 0,-3-8 0 16,0 0 144-16,0 0 0 0,0 0 0 0,7 13 0 16,-3-2-16-16,1 1-128 0,0-1 192 0,1 0-64 15,-6-11-128-15,6 12 0 0,-1 1 0 0,1 0 0 16,-3 2 0-16,0-1 0 0,0-1 0 0,-1 1 0 15,1 2 0-15,-3-2 0 0,-1 4 0 0,-2-1 0 0,-1 2 128 16,0-1-128-16,-1 0 0 0,-2 2 128 16,0-1 32-16,0 3 0 0,-1-3 0 0,0 2 0 0,-2 1 32 15,1 0 0-15,-2 0 0 0,0-1 0 0,-1 0 32 16,0-2 16-16,2 1 0 0,-2-2 0 0,-1-1-240 0,1 0 0 16,2 0 128-16,-2-3-128 0,0 2 0 0,1-2 128 15,-1 1-128-15,1-1 0 0,0 2 0 0,-1-5 128 16,-1 0-128-16,1-2 0 0,2 1 0 0,-1 1 128 15,1-2-128-15,0 0 0 0,0-1 128 0,1 0-128 16,0-2 0-16,0 1 0 0,-1-3 128 0,-2 1-128 16,1 0 0-16,1-4 144 0,-2 2-144 0,1 0 0 15,-1-3 144-15,1-3-144 0,1 2 128 0,-2-1-128 16,2-2 128-16,-1 1-128 0,1-3 128 0,-1 0-128 16,1 1 128-16,0-6-128 0,1 2 128 0,-1 0-128 15,1 0 160-15,3-2-160 0,1-2 128 0,-1 0-128 0,1-1 0 0,1 0 144 16,0-1-144-16,2 1 0 0,-1 0 144 0,2 1-144 15,1-3 160-15,1 3-32 0,0-1-128 0,2 0 192 16,1 0-192-16,0 0 0 0,0 2 0 0,1 0 0 16,0 1 0-16,0 1 0 0,2-3 0 0,1 3 0 15,0 0 0-15,-2 0 0 0,2 3 0 0,0 0 0 16,-1 1 0-16,1 0 0 0,1 0 0 0,-9 6 0 16,12-3-128-16,-12 3 128 0,13-1 0 0,-1 2 0 15,-12-1 0-15,13 5 0 0,-3-1 0 0,0 3 0 16,0 2 0-16,0 1-128 0,1-3 128 0,-3 1-208 15,-8-8 208-15,11 10 0 0,2 2 0 0,2-3 0 16,-2 2 0-16,1-1 0 0,2-1 0 0,-1 2 0 16,2-1 0-16,2 0 0 0,-2-1 0 0,-2 2 0 0,0-1 0 0,-1-1 0 15,0 1 0-15,1 0 0 0,-1-1 0 0,-1 2 0 16,0-1 0-16,0-1 0 0,0 0 0 16,0 3 0-16,0-2 0 0,-1 1 0 0,-2-2 0 0,1-1 0 15,-11-8 0-15,13 8 0 0,-1-1 0 0,-2 0 0 16,-2-2 0-16,-8-5 0 15,0 0-448-15,0 0-64 0,8 7 0 0,-8-7 0 16,0 0-1632-16,0 0-336 0,0 0-64 0,0 0-11632 0</inkml:trace>
  <inkml:trace contextRef="#ctx0" brushRef="#br0" timeOffset="146673.96">22829 9911 6447 0,'0'0'272'0,"0"0"80"0,0 0-352 0,0 0 0 0,0 0 0 0,-7 6 0 15,7-6 2160-15,-8 6 352 0,8-6 80 0,-8 7 16 16,8-7-1440-16,-8 6-272 0,8-6-64 0,-9 8-16 16,1-4 144-16,8-4 48 0,-8 6 0 0,2 4 0 15,-1-4-240-15,1 2-32 0,-1 1-16 0,1-1 0 16,-1 1-128-16,1 1-16 0,-1 2-16 0,1 1 0 16,-1 0-128-16,1 2-32 0,-3-1 0 0,2 2 0 15,0 3-208-15,-2 1-32 0,-1 1-16 0,2 1 0 16,-1 4-16-16,1 1 0 0,-1 1 0 0,1-1 0 15,-1-1 16-15,0 3 0 0,1-7 0 0,2 0 0 16,-2 0 128-16,3-1 32 0,-1-3 0 0,4 1 0 16,2-1 32-16,0 1 16 0,0 0 0 0,2-1 0 15,1-3-112-15,1 1-32 0,0 0 0 0,1-2 0 16,0-1-48-16,0-1-16 0,1-2 0 0,-6-10 0 16,5 11 48-16,0-2 16 0,2-1 0 0,0-2 0 0,-7-6-80 0,11 5 0 15,-11-5-128-15,12 4 192 0,-2-1-192 0,-1 0 128 16,0-3-128-16,-9 0 0 0,12-2 128 0,-2 0-128 15,1-4 0-15,-2 1 144 0,0 1-144 0,0-2 0 16,0 1 144-16,2-1-144 0,-2 1 0 0,0-3 128 16,-1 2-128-16,0-1 0 0,-1-3 0 0,0-1 0 15,0 1 0-15,-2 0 128 0,-1-1-128 0,-2 2 0 16,1 1 0-16,-2-1 128 0,-1-1-128 0,0-1 0 16,-1 1 128-16,1-1-128 0,-1 2 128 0,-1-3-128 15,-2 2 160-15,0 2-160 0,-1-2 176 0,0 3-176 0,-2 1 192 0,0 1-192 16,-2 1 176-16,-1 0-176 0,1-3 160 0,9 7-160 15,-11-4 0-15,1 2 0 0,0-1 0 0,1 3 0 16,9 0 0-16,-11 0 0 0,1 3 0 0,10-3 0 16,-12 0 0-16,3 1-128 0,0 2 128 0,9-3 0 15,-12 4 0-15,12-4-128 0,-9 1 128 0,9-1 0 16,-10 1-208-16,10-1 64 0,0 0 16 0,0 0 0 31,0 0-320-31,0 0-64 0,0 0-16 0,0 0 0 16,0 0-1600-16,0 0-320 0,6 3-64 0,-6-3-9984 0</inkml:trace>
  <inkml:trace contextRef="#ctx0" brushRef="#br0" timeOffset="147187.01">23167 9979 3679 0,'0'0'320'0,"0"0"-320"16,0 0 0-16,0 0 0 0,0 0 3456 0,0 0 608 16,0 0 128-16,0 0 32 0,0 0-3072 0,-8 4-624 15,2 0-112-15,6-4-32 0,-7 4 256 0,7-4 64 16,-6 6 0-16,6-6 0 0,-8 7 256 0,1 1 64 0,7-8 16 15,-6 12 0-15,-2-3-80 0,1 1-32 0,0-2 0 16,0 2 0-16,2 2-336 0,1 0-64 0,0 0-16 0,-1 1 0 16,-2 0-224-16,1 4-48 0,1-2-16 0,-2 3 0 15,3-1-32-15,-1 0 0 0,-2-1 0 0,2 2 0 16,1 1-64-16,-1-3-128 0,0-1 176 0,1-1-176 16,1-3 176-16,2 0-176 0,1-11 160 0,0 12-160 15,1-3 256-15,-1-9-32 0,4 9-16 0,-4-9 0 16,0 0-208-16,0 0 176 0,7 8-176 0,-7-8 160 15,9 5-160-15,0-1 0 0,-9-4 144 0,13 4-144 16,0-4 0-16,0 0 144 0,-1-2-144 0,1 2 0 16,-1-3 0-16,-1 2 0 0,1-2 0 0,1 2 0 15,0-2 0-15,2-1 0 0,-4 0 0 0,1 2 0 16,0-2-256-16,0 1-176 16,-2-3-16-16,3-1-16 0,-1-3-224 0,-1 1-32 0,1-1-16 0,0 3 0 15,0-5-304-15,-1 1-64 0,0 1-16 0,-2-2 0 16,0 1-1344-16,-1 0-272 0,-2-2-48 0</inkml:trace>
  <inkml:trace contextRef="#ctx0" brushRef="#br0" timeOffset="147469.54">23426 9918 12895 0,'0'0'576'0,"0"0"112"0,-9 0-560 0,2 0-128 0,7 0 0 0,-8 3 0 16,8-3 2816-16,-8 2 512 0,1 1 128 0,1 1 0 16,6-4-2368-16,-5 8-496 0,-2-1-80 0,1 5-32 15,-1-3-64-15,1 4-16 0,-1 2 0 0,-1 4 0 16,-1 5 16-16,1 0 0 0,0 5 0 0,2 2 0 16,-2 3-32-16,2 1-16 0,0 3 0 0,0-3 0 15,-1-2-224-15,3-3-144 0,-2-4 192 0,1 1-192 16,-1-2 128-16,3-1-128 0,-1-2 0 0,-2 3 0 15,3-2 0-15,-1 2 0 0,0 2 0 0,1-2 0 16,2 0-2368 0,0-2-384-16</inkml:trace>
  <inkml:trace contextRef="#ctx0" brushRef="#br0" timeOffset="-205607.35">27080 1986 15663 0,'0'0'1392'0,"0"0"-1120"16,0 0-272-16,0 0 0 0,-8 0 3360 0,8 0 608 0,0 0 128 0,0 0 32 15,0 0-2784-15,0 0-576 0,0 0-96 16,0 0-32-16,0 0 0 0,0 0-16 0,-6 13 0 0,3-2 0 15,3-11-320-15,-6 11-64 0,1 1-16 0,1-3 0 16,4-9 64-16,-4 13 16 0,0-1 0 0,2 0 0 16,2-12 208-16,-3 11 32 0,3-11 16 0,0 15 0 15,0-3 144-15,0-12 16 0,3 11 16 0,-3-11 0 16,5 15-16-16,0-2 0 0,-5-13 0 0,7 14 0 16,-1-2-144-16,-2-2-48 0,1 2 0 0,1 0 0 15,-2-1-80-15,-1 0 0 0,0-1-16 0,0 1 0 16,-3-11-48-16,2 13 0 0,1-3 0 0,-2 1 0 15,-1 0-64-15,0-2 0 0,0 1-16 0,0-1 0 16,-1 0-48-16,0 1-16 0,-2-1 0 0,0-1 0 16,1 3-48-16,-1 0 0 0,-1-2 0 0,2 3 0 0,-1-1 0 0,0 0 0 15,-1 2 0-15,2 0 0 0,1 0-16 16,-1 0-16-16,0 2 0 0,0-1 0 0,1 2 16 0,0 1 0 16,-1 0 0-16,1 2 0 0,1 3 0 0,0 3 0 15,0 4 0-15,0 0 0 0,0 1-176 0,0-3 192 16,0-4-192-16,0 0 192 0,0-3-192 0,0 0 160 15,1 0-160-15,-1-4 160 0,-1-3-160 0,1 1 192 16,0-1-192-16,0 1 192 0,-1-1-192 0,0 1 160 16,-1-1-160-16,1 0 160 0,0 0-160 0,-1 0 128 15,0 0-128-15,-1 1 128 0,2-4-128 0,-1 3 160 16,0-4-160-16,1 3 160 0,-1 0-160 0,1 1 0 16,-2-2 144-16,1 1-144 0,2-12 0 0,-5 13 128 0,1-1-128 0,0 0 0 15,0-2 0-15,4-10 128 0,-4 8-128 0,4-8 0 16,0 0 0-16,0 0 128 0,-7 6-128 0,7-6 0 15,0 0 128-15,0 0-128 0,0 0 160 0,0 0-160 16,0 0 128-16,0 0-128 0,-2-7 0 0,2 7 144 16,0-10-144-16,0 10 0 0,0 0 0 0,0 0 0 15,5-9 0-15,-5 9 0 0,5-8 0 0,-5 8 0 16,7-6 0-16,-7 6 0 0,10-7 0 0,1 4 0 16,-2-3 0-16,1 5 0 0,1-3 0 0,0 1 0 15,4 0 0-15,-2 0 0 0,2 0 0 0,5-1 0 16,1 2 0-16,4 1 0 0,1-2 0 0,1 2 0 15,2-1-208-15,1 1-80 0,0 1-16 0,-2 0 0 16,0 0 480-16,-2 0 80 0,-3 1 32 0,1 1 0 16,-2-2-288-16,-1 1 0 0,0-1 0 0,1 3 0 15,0-3 0-15,1 0 0 0,2 0 0 0,3 0 0 0,1 0 0 0,4 0 0 16,1 0 0-16,0-3 0 0,0 0 0 0,-3 2 0 16,-2 1 0-16,-2-3 0 0,-2 2 0 0,-3 2 0 15,-4-2 0-15,-3 0 0 0,-2-1 0 0,0 2 0 16,-13 0 0-16,11 0 0 0,-3 0 0 0,-8 0 0 15,0 0 0-15,0 0 0 0,0 0 128 0,0 0-128 16,0 0 0-16,0 0 0 0,0 0 0 0,0 0 0 16,0 0 128-16,0 0-128 0,0 11 272 0,0-11 0 15,0 0 0-15,0 0 0 0,0 0-400 0,-1 10-96 16,1-10-16-16,0 0 0 0,0 0 240 0,0 0 0 16,0 0 0-16,0 0 0 0,0 0 0 0,0 0 0 15,0 0 0-15,0 0 0 0,0 0 0 0,0 0 0 0,0 0 0 0,0 0 0 16,0-10 0-16,0 1 0 0,0 9 0 0,1-13 0 15,-1 1 128-15,2 0-128 0,-1 1 0 0,0 0 0 16,0-2 128-16,3-1-128 0,0-1 0 0,-1 1 0 16,0-3 128-16,-1-1-128 0,3 0 0 0,-1-5 0 15,-1-3 128-15,1-5-128 0,0-7 0 0,0-1 0 16,-2-3 128-16,1 2-128 0,-1-2 0 0,1 5 0 16,0 3 0-16,-2 2 0 0,0 2 0 0,2 4 0 15,-1 3 128-15,2-1-128 0,-2 3 0 0,-1 1 0 16,-1-3 0-16,-1 1 0 0,-1-1 0 0,1-1 0 15,-2 1 0-15,2-1 0 0,0 2 0 0,0 0 0 16,-1 3 0-16,1 0 0 0,0 2 0 0,1 2 0 16,-2 0 0-16,2 2 0 0,2 2 0 0,-1 0 0 15,0 3 0-15,1 2 0 0,-2 6 0 0,0 0 0 16,0 0 0-16,0 0 0 0,3-7 0 0,-3 7 0 0,3-5 0 0,-3 5 0 16,0 0 0-16,0 0 0 0,0 0 0 0,0 0 0 15,0 0-128-15,0 0 128 0,0 0 0 0,0 0 0 16,0 0 0-16,0 0 0 0,0 0 0 0,0 0 0 15,0 0 0-15,0 0 0 0,0 0 0 0,-1 12 0 16,1-12 0-16,-4 12 0 0,4-12 0 0,-5 11 0 16,5-11 0-16,-7 11 0 0,-1-5 0 0,8-6 0 15,-10 7 0-15,1-2 0 0,9-5 0 0,-11 3 0 16,2-1 0-16,0 1 0 0,0-2 0 0,0 0 0 16,-3 1 0-16,-1-1 0 0,-3-1 0 0,-2 1 0 15,-4 3 0-15,-4-2 0 0,-5 0 0 0,-5 1 0 16,-4-1 0-16,0 2 0 0,0 1 144 0,3 1-144 15,0-1 0-15,5 1 144 0,0 0-144 0,4-1 0 0,-2 0 0 0,0 2 0 16,-2-4 0-16,-2 1 0 0,-3 0 0 0,-2 0 0 16,-4 0 0-16,1 1 0 0,1 2 0 0,4-1 0 15,1 1 0-15,5-1 0 0,5 2 0 0,0-6 0 16,1-8 0-16,3 1 0 0,1 4 0 0,4 1 0 16,4 0 0-16,3 0 0 0,1-4 0 0,9 4 0 15,-8-3 0-15,8 3 0 0,-7-4 0 0,7 4 0 16,0 0-144-16,-2-5 144 0,2 5 0 0,1-8 0 15,2 2-224-15,0-1 64 0,3-1 16 0,0 3 0 32,2-4-672-32,1 1-128 0,0 0-16 0,2 2-16 0,-1 1-752 15,1 2-160-15,-11 3-32 0,10-1 0 0,-10 1-368 0,0 0-80 0,0 0 0 0,8 8-16 16,-4 1-1440-16,-3 1-272 0</inkml:trace>
  <inkml:trace contextRef="#ctx0" brushRef="#br0" timeOffset="-183225.5">14225 14013 17855 0,'0'0'784'0,"0"0"176"0,0 0-768 0,0 0-192 0,0 0 0 0,0 0 0 16,0 0 720-16,0 0 112 0,0 0 32 0,0 0 0 15,0 0 256-15,4 14 48 0,-4-3 16 0,-2-1 0 16,2-10 32-16,-3 11 16 0,-1 0 0 0,-2 0 0 16,0-1-336-16,-1 2-80 0,1 0-16 0,-2 2 0 0,-1 3-480 0,-2 2-112 15,1 5-16-15,0 3 0 0,-1 5-192 0,-1 2 176 16,1 2-176-16,-1 4 160 0,-2 3-160 0,-1 3 0 15,0 1 0-15,-2-4 0 0,-4-5 0 0,-1-3 0 16,-3 0 0-16,-1-1 0 0,-2 0 0 0,1 1 0 16,0 4 0-16,-2-2 0 0,0-5 0 0,6 1 0 15,3-4 0-15,3-2 0 0,4-3-288 0,3-6 16 16,3-5 0-16,2-5 0 16,5-8-576-16,0 0-112 0,0 0-32 0</inkml:trace>
  <inkml:trace contextRef="#ctx0" brushRef="#br0" timeOffset="-182891.47">14220 14012 11055 0,'0'0'480'0,"0"0"112"0,0 0-464 0,0 0-128 0,-8 4 0 0,8-4 0 15,-9 7 5680-15,2 1 1104 0,2 1 240 0,1-1 32 16,-1 3-5648-16,2 0-1120 0,1 1-288 0,-1 0 0 16,3-12 0-16,-1 15 128 0,2 4-128 0,2 0 0 15,1 2 144-15,-2 4-144 0,2 1 0 0,1 4 144 16,2 5 48-16,-1 3 0 0,-2 2 0 0,-1 1 0 16,-2-1 128-16,0-2 16 0,-1-3 16 0,-1-2 0 15,-1-3-96-15,-2-2 0 0,-2-1-16 0,0 2 0 0,-2-1-240 16,0 2 0-16,-1 0 0 0,0 1 0 0,0 0 0 0,1-2 0 15,0-4 0-15,2-3 0 16,0-1-448-16,0-5 32 0,1-2 0 0,0-5 0 16,5-9-960-16,0 0-192 0,0 0-32 0,-10-3-13696 0</inkml:trace>
  <inkml:trace contextRef="#ctx0" brushRef="#br0" timeOffset="-182699.88">13856 14770 18431 0,'0'0'1632'0,"0"0"-1312"16,0 0-320-16,0 0 0 0,12 4 4432 0,-12-4 816 0,14 6 176 0,2-4 16 16,-1 2-4032-16,2-3-800 0,-1 1-160 0,0-1-48 15,-2-1-272-15,3-1-128 0,0-1 128 0,0 1-128 16,-2-3 0-16,2 2 0 0,2-1 0 0,0 0-176 31,-2-2-688-31,-1-1-144 0,-1-1-16 0,1-1-16 16,-2-1-2544-16,-1-3-512 0</inkml:trace>
  <inkml:trace contextRef="#ctx0" brushRef="#br0" timeOffset="-182424.14">14568 14004 7359 0,'0'0'320'0,"0"0"80"0,-4-11-400 0,4 11 0 0,0 0 0 0,0 0 0 0,0 0 6304 0,0 0 1184 16,0 10 224-16,0 0 48 0,-1 2-6144 0,-1 1-1232 15,2 0-240-15,2 2-144 0,-2 1 0 0,0 2 0 16,-2 2 0-16,1-2 0 0,0 6 0 0,-2 4 0 16,-1 5 0-16,1 7 0 0,1 6 176 0,1 7-176 15,-2 3 192-15,0-1-192 0,1-7 256 0,-1-3-48 16,-1-7-16-16,0-2 0 0,0-2 0 0,1-1 0 16,0-1 0-16,0 2 0 0,-1 0-192 0,2-2 0 15,0-2 0-15,1-3 0 16,0-5-320-16,1-1-128 0,1-6 0 0,0-3-16 15,-1-12-2080-15,0 0-400 0,0 0-96 0,0 0-16 0</inkml:trace>
  <inkml:trace contextRef="#ctx0" brushRef="#br0" timeOffset="-182123">14862 13992 34319 0,'0'0'1520'0,"0"0"320"0,-5-5-1472 0,5 5-368 0,0 0 0 0,0 0 0 15,0 0 752-15,0 0 80 0,0 0 0 0,9 13 16 16,0 0-848-16,-1 1 0 0,-3 1 0 0,1 2-192 16,-1 1 192-16,0 1-160 0,-1 2 160 0,-3 5-160 15,-3 0 160-15,-1 8 0 0,-2 7 160 0,0 7-160 0,-3 5 336 0,0 2-16 16,-1 0-16-16,-2-4 0 0,1-6 0 0,0 0 0 15,2-2 0-15,-1-2 0 0,0 0-176 0,3 2-128 16,2 0 192-16,2-4-192 0,-1-6 0 0,3-5 0 16,1-3 0-16,2-1 0 15,1-5-304-15,3-6-160 0,-1-2-48 16,2-5-10880-16,-8-6-2192 0</inkml:trace>
  <inkml:trace contextRef="#ctx0" brushRef="#br0" timeOffset="-181673.38">16429 14064 11055 0,'0'0'976'0,"0"0"-784"0,0 0-192 0,0 0 0 16,0 0 4160-16,2-7 768 0,-2 7 176 0,0 0 16 15,0 0-3392-15,0 0-704 0,0 0-128 0,0 0-16 16,0 0-1088-16,0 0-224 0,-8 2-32 0,8-2-16 0,-11 9 1552 0,1 2 304 15,-2 1 64-15,-1 4 16 0,-2-2-464 0,-2 6-96 16,-2-1 0-16,0 7-16 0,-3 2 0 0,0 4 0 16,-5 5 0-16,3 5 0 0,-2 6-368 0,-3 1-64 15,-2 1 0-15,-1-6-16 0,2-6-240 0,-1-2-32 16,0 1-16-16,1-1 0 0,1 1-144 0,2 3 0 16,-1 2 0-16,5 0 0 0,3 0 0 0,3-5 0 15,3-4 0-15,4-3 0 16,-1-5-640-16,3-4-128 0,2-4 0 0,1-4-16 15,2-6-2096-15,3-7-432 0,0 0-80 0</inkml:trace>
  <inkml:trace contextRef="#ctx0" brushRef="#br0" timeOffset="-181389.57">15894 14040 47455 0,'-10'15'2112'0,"4"-4"416"0,-1 2-2016 0,1-1-512 0,2-1 0 0,1 3 0 15,6 2 368-15,4 3-32 0,2 2 0 0,1 4 0 16,1 3-592-16,0 6-112 0,0 0-16 0,0 3-16 16,1 3 176-16,-1 3 32 0,-2 0 16 0,0 0 0 15,-1-1 176-15,-2-2-192 0,-1-1 192 0,1 2-192 0,-1-1 64 16,0 2 0-16,-1 1 0 0,0-1 0 0,0-2-64 0,0-2-16 15,1-3 0-15,0-1 0 16,0-4-272-16,1-5-48 0,-1-3-16 0,1-1 0 16,2-5-1360-16,3-3-272 0,0-3-48 15,0-1-14672-15</inkml:trace>
  <inkml:trace contextRef="#ctx0" brushRef="#br0" timeOffset="-180639.86">16381 14962 24879 0,'0'0'2208'0,"-1"13"-1760"0,0-4-448 0,1-9 0 16,-3 11 3088-16,2-1 544 0,1-10 96 0,0 10 32 16,0-10-2944-16,0 0-592 0,0 0-224 0,2 12 176 15,0-1 16-15,-2-11 16 0,0 0 0 0,0 0 0 16,0 0 384-16,0 0 80 0,0 0 16 0,0 0 0 16,0 0 144-16,0 0 48 0,0 0 0 0,0 0 0 15,0 0-288-15,0 0-48 0,0 0-16 0,0 0 0 16,0-11-272-16,0 2-48 0,1-3-16 0,3 2 0 15,0-2-48-15,1-1-16 0,1-1 0 0,2-4 0 16,0-3 0-16,3 0 0 0,0 0 0 0,2-1 0 0,2 0-128 0,-1 2 0 16,-1 2 0-16,1 4 128 0,1 0-128 0,-1 3 0 15,-2 3 0-15,0 4 0 0,-1 1 0 0,1 3 0 16,0 3 0-16,-1 4 0 0,0 2-144 0,-1 1-16 16,1 2 0-16,-1 2 0 0,-1 3 160 0,0 0 0 15,-1 0-144-15,-1 3 144 0,-2 0 0 0,0 1 0 16,-1-1 0-16,0-1 0 0,-1 0 0 0,-1-2 0 15,0-2 0-15,0 0 128 0,2 0-128 0,0-3 0 16,-4-12 144-16,5 9-144 0,-5-9 144 0,0 0-144 16,0 0 192-16,9 0-192 0,-9 0 192 0,9-12-192 15,-2 1 192-15,-2-2-192 0,-2-4 176 0,1-2-176 0,0-1 160 0,0-4-160 16,-3-1 0-16,1 1 0 0,2 0 0 0,0-1 0 16,0 4-176-16,0 2 32 0,1 1 0 0,0 3 0 15,2 5 16-15,0 2 0 0,-7 8 0 0,9-6 0 16,0 2 128-16,-9 4-128 0,12-3 128 0,-2 3-128 15,0 0 128-15,1 0 0 0,-11 0 0 0,13 0 0 16,0 0 0-16,-1 0 0 0,-2 0 0 0,0 3 0 16,0 1 0-16,1 2 0 0,0 2 0 0,-1 0 0 15,1-1 0-15,-1 7 0 0,-2-3 0 0,2 5-128 16,1 2 128-16,-2 0 0 0,-1 1 0 0,-2 2-128 16,1-5 128-16,1 5 0 0,1-1 0 0,-2-1 128 15,0 1-128-15,0 0 144 0,-1 0-144 0,-1 3 160 16,-1-6-160-16,0-1 0 0,-1 0 0 0,-1 0 128 15,0-2-128-15,0 0 0 0,0-2-192 0,-1-1 192 16,-1-11-592-16,0 10 0 0,0 0 0 16,0-10 0-16,0 0-2864 0,0 0-576 0</inkml:trace>
  <inkml:trace contextRef="#ctx0" brushRef="#br0" timeOffset="-178188.33">18385 14580 8287 0,'0'0'736'0,"0"0"-592"16,0 0-144-16,0 0 0 0,0 0 4288 0,0 0 816 16,-5-8 160-16,5 8 48 0,-3-6-3744 0,3 6-736 15,-2-11-160-15,2 3-32 0,0 2-448 0,0-1-192 16,0 0 128-16,0 7-128 0,-2-7 0 0,2 7 0 16,-1-9 0-16,1 9 0 0,-4-7 0 0,4 7 0 15,-5-3 0-15,-2 0 0 0,-3 3 240 0,-1 1-48 16,-2 2 0-16,-1 2 0 0,-2 2 192 0,-3 0 48 0,-5 3 0 0,1 0 0 15,1 0 176-15,0 2 32 0,-2-1 16 16,1 0 0-16,1 2-80 0,1 0-32 0,0-1 0 0,3 1 0 16,-1 1-48-16,2 1-16 0,3 0 0 0,1 2 0 15,1 2-272-15,2 2-48 0,1-3-16 0,1 3 0 16,1 1-144-16,2 0 0 0,3 0 0 0,0 0 0 16,1-2-128-16,1-1 128 0,1-2 0 0,3-2 0 15,1-2 0-15,2-3 0 0,2-3 0 0,0-2 0 16,2-3 0-16,0 1 0 0,2-6 0 0,2 1 0 15,2-2 0-15,1-3 0 0,1-2 0 0,4-2-176 16,1-2 176-16,2-4-128 0,1 0 128 0,-1-2-128 16,-3 2 128-16,1 0 0 0,0 1 0 0,-2-1 0 15,-3 2 0-15,-4 1 0 0,-2 0 0 0,-1 1 0 16,-3 0 0-16,-2 2 0 0,-2-1 0 0,0 2 0 0,-1 1 128 0,-4 9 16 16,0-8 0-16,0 8 0 0,0 0 224 0,0 0 32 15,0 0 16-15,-6-7 0 0,6 7 0 16,-10-1 0-16,10 1 0 0,-9 3 0 0,2-1-160 0,7-2-16 15,-8 7-16-15,1-1 0 0,7-6-96 0,-5 12 0 16,1-1-128-16,0 0 192 0,-1 1-192 0,1 0 0 16,4-1 0-16,1 3 0 0,-1 1 0 0,0 2 0 15,-1 0 0-15,1 0 0 0,3 0-144 0,1 0 144 16,1 0 0-16,0-1-144 0,0-3-48 0,2 0 0 16,-2-2 0-16,1 1 0 15,1-5-592-15,-7-7-128 0,0 0-32 0,0 0 0 16,9 1-1680-16,-9-1-352 0,11-4-64 0</inkml:trace>
  <inkml:trace contextRef="#ctx0" brushRef="#br0" timeOffset="-177797.27">18667 14710 21183 0,'0'0'944'0,"0"0"192"0,-4 13-912 0,0 1-224 0,0-1 0 0,3 0 0 15,-1-2 3072-15,2 4 560 0,0-1 112 0,0 2 32 16,2-2-3024-16,-1 2-608 0,-1-1-144 0,3 4 0 16,-1-3 0-16,-1 3 128 0,1-4-128 0,0 2 128 15,2 3 272-15,-2-6 48 0,-2-14 16 0,-2 12 0 16,2-2 240-16,0-10 64 0,0 0 0 0,0 0 0 16,-1 12-32-16,1-12 0 0,0 0 0 0,0 0 0 15,0 0-160-15,0 0-48 0,0 0 0 0,0 0 0 0,-3-9 32 0,2 0 0 16,0-2 0-16,3 4 0 0,2-4-112 0,-4-2 0 15,-2-6-16-15,-1-5 0 0,3 5-112 0,1-6 0 16,-1-3-16-16,3 1 0 0,0 0-128 0,3-1-32 16,4 1 0-16,1 2 0 0,-2 4-144 0,-4-1 0 15,-1-4 0-15,4 8 0 0,5 6 0 0,0 0 0 16,-1 1 0-16,-4-4 0 0,-4-3-192 0,2 2 16 16,4 5 16-16,1 1 0 15,1 4-1280-15,1-1-256 0,1 1-48 0,0 1-16 16,-1-1-1280-16,2 3-256 0,2 0-48 0,-2 2-12032 0</inkml:trace>
  <inkml:trace contextRef="#ctx0" brushRef="#br0" timeOffset="-177387.11">19116 14600 8287 0,'0'0'736'0,"0"0"-592"16,0 0-144-16,0 0 0 0,0 0 5888 0,6 11 1136 15,-6-11 224-15,7 9 48 0,4-5-5440 0,1 0-1088 16,2-2-208-16,0-2-48 0,2 0-512 0,2-2 0 15,2 1 0-15,-2 1 0 0,-2-3 0 0,-1 1 0 0,1 0 0 0,-2-1 0 16,-1 0 0-16,-1 3 0 0,2-3 128 0,-3 1-128 16,-11 2 432-16,10-5-16 0,-10 5 0 0,11-6 0 15,-11 6 80-15,9-8 16 0,-1 2 0 0,-1-3 0 16,0 0-256-16,-1 1-32 0,0 0-16 0,-1 0 0 16,-2-2-208-16,-1 1 0 0,-2-2 0 0,-1 1 0 15,0 2 0-15,1 8 0 0,-4-9 0 0,4 9 0 16,-6-5 0-16,6 5 0 0,-11-2 0 0,-1 5 0 15,-1 2 0-15,-1 3-160 0,-3 2 160 0,-2 2-128 16,0 3 128-16,-1 1 0 0,-1-1 0 0,2 3 0 0,-1 2 0 0,2 0 0 16,0 1 0-16,1 1 0 0,2 2 192 0,4 1 80 15,0 0 16-15,3-2 0 0,2-1 256 0,2-1 48 16,3 1 16-16,1 0 0 0,2-1-256 0,1-3-48 16,3 2-16-16,4 0 0 0,1-4-288 0,2 0 0 15,2-3-176-15,0-1 176 0,4-3-320 0,0 0 64 16,2-1 0-16,2-2 0 15,4 0-464-15,0-4-96 0,2-2-16 0,-2-2 0 16,-1-1-192-16,0-6-32 0,2 0-16 0,0-2 0 16,1 0-2496-16,0-1-496 0</inkml:trace>
  <inkml:trace contextRef="#ctx0" brushRef="#br0" timeOffset="-177074.82">20213 14624 32655 0,'0'0'1440'0,"0"0"304"0,-12 6-1392 0,2-1-352 0,-1 0 0 0,3 2 0 15,2-1 1200-15,1 2 160 0,-1 1 48 0,1 1 0 0,1 3-640 0,0 1-128 16,2-3-32-16,-1 5 0 0,1 0-224 0,0 0-32 16,2-2-16-16,0 0 0 0,0 4-208 0,2 0-128 15,-1-1 160-15,0 0-160 0,2-1 0 0,-2 0 0 16,0-1 0-16,1 1 0 0,-1-2-320 0,-1-1-64 16,0-4-16-16,0-9 0 15,0 0-1456-15,0 0-272 0,0 0-64 0,0 0-13312 16</inkml:trace>
  <inkml:trace contextRef="#ctx0" brushRef="#br0" timeOffset="-176894.82">20304 14250 48095 0,'0'0'2128'0,"0"0"432"0,-10-1-2048 0,10 1-512 15,0 0 0-15,0 0 0 16,0 0-1968-16,0 0-496 0,0 0-96 0,13 6-32 16,0 0-1344-16,1-1-272 0,6 1-48 0,-6 1-16 0</inkml:trace>
  <inkml:trace contextRef="#ctx0" brushRef="#br0" timeOffset="-176487.48">20489 14752 6447 0,'0'0'272'0,"8"12"80"0,-8-12-352 0,7 9 0 0,-1 0 0 0,-6-9 0 16,5 12 5248-16,1-2 960 0,-6-10 208 0,3 12 48 0,-3-12-4496 0,0 0-896 15,0 0-176-15,3 9-48 16,-3-9 304-16,0 0 64 0,0 0 16 0,0 0 0 16,0 0-32-16,0 0-16 0,0 0 0 0,0 0 0 15,0 0-272-15,0 0-48 0,0 0-16 0,-5-9 0 0,0-3-416 0,2 2-96 16,3-1-16-16,1 1 0 0,1-7-176 0,0 0-144 15,2-1 192-15,0 0-192 0,1-1 0 0,2 2 0 16,1 0 0-16,-1 3 0 0,0 0 0 0,-1-1 0 16,1 2 0-16,1 0 0 0,1 3 0 0,1-2 0 15,1 3 0-15,-1 0 0 0,2 0 0 0,0 1 0 16,-1 3 0-16,0 2 0 0,-1 2 0 0,1 1 0 16,-1 1 0-16,2 6 0 0,0 1 0 0,-1 2 0 15,1 2 0-15,0 2 0 0,0 0-128 0,-1 3 128 16,1 2 0-16,-2-1-144 0,1-1 144 0,-2 1 0 0,0 0 0 0,0 1 0 15,0-4 0-15,0 2 0 0,1-1 0 0,-1-3 0 16,-1-1 0-16,-1-3 0 0,0 0 0 0,1-1 0 31,1-2-400-31,-9-6-160 0,10 4-16 0,-1-3-16 16,-9-1-2384-16,13-1-480 0,-3-4-80 0,-3-2-32 0</inkml:trace>
  <inkml:trace contextRef="#ctx0" brushRef="#br0" timeOffset="-173334.75">21497 14485 19343 0,'0'0'1728'0,"0"0"-1392"0,0 0-336 0,0 0 0 16,0 0 3072-16,0 0 528 0,0 0 112 0,-1-9 32 0,-1 1-2976 16,2 1-608-16,2 1-160 0,-2 6 0 0,-3-8 0 0,3 8 0 15,-4-6 0-15,4 6 0 0,0 0 416 0,0 0-32 16,-5-6 0-16,5 6 0 0,-7-2 336 0,7 2 64 15,-7-4 16-15,7 4 0 0,-8-3-560 0,0 2-112 16,1-4-128-16,1 3 176 0,-2-3-176 0,0 1 0 16,0 0 0-16,-1-1 128 0,-2 0 144 0,0 1 32 15,1 1 0-15,-2 3 0 0,0-2 48 0,1 4 16 16,-2 2 0-16,-1 3 0 0,0 1-208 0,1 3-32 16,0 2-128-16,3 0 192 0,-1 4-192 0,2-1 0 15,1 2 0-15,2 1 0 0,2 1 0 0,0-1 0 16,0 0-160-16,1-1 160 0,2-1 0 0,1 0-160 15,1-1 160-15,2 1 0 0,1-3 0 0,0 2 0 16,0-3 0-16,2 1 0 0,1 2 0 0,1-3 0 16,-1 0 0-16,3-1 0 0,0-3 0 0,0 1 0 15,2 1 0-15,0-2 0 0,-2-3 0 0,2 1 0 16,0-3 0-16,2 0 0 0,3-2 0 0,-4-3 128 0,-4-5-128 16,-1-1 144-16,0-5 112 0,2 2 32 0,1-2 0 0,-2-1 0 15,-1-3-48-15,1 0-16 0,3-5 0 16,-1 2 0-16,1 1 32 0,-3-4 0 0,-5-5 0 15,1-5 0-15,0 0 0 0,1-6 16 0,-2-1 0 0,1-4 0 16,-1-5-32-16,2-1-16 0,1 2 0 0,-1 2 0 16,1 0-224-16,-1 4 0 0,0-1 0 0,-1 3 0 15,-3 1 0-15,1 2 0 0,0 2 0 0,-2 4 0 16,0 4-208-16,0 5 16 0,-2 0 0 0,1 5 0 16,0 1-1456-16,0 7-272 15,1 1-64-15,-1 7-9920 0,0 0-1968 0</inkml:trace>
  <inkml:trace contextRef="#ctx0" brushRef="#br0" timeOffset="-172931.86">21605 14717 43487 0,'0'0'1920'0,"0"0"400"0,0 0-1856 0,0 0-464 15,0 0 0-15,11-7 0 16,3 1-608-16,2-3-224 0,1-2-32 0,1 0-16 16,0-2 368-16,2 0 64 0,-2 0 0 0,0-1 16 0,-1 1 272 0,-1-2 160 15,1 0-192-15,-3-3 192 0,-2 0 0 0,-1-3 0 16,0 2 160-16,-3-1-32 0,-2 0 192 0,-1-2 64 0,-1 1 0 0,-1-1 0 16,-2 1-48-16,1 3 0 15,-1 0 0-15,-1 2 0 0,0 4-192 0,-1 3-144 16,-2-1 192-16,0 5-192 0,3 5 224 0,0 0-64 0,-6 4-16 0,-1 2 0 15,0 3-144-15,-1 6 0 0,-1 3 0 0,-2 0-176 16,2 3 176-16,0 1-192 0,0 0 192 0,0-3-192 16,1-5 192-16,0 3 0 0,3 2 0 0,1 1 0 15,0-3 0-15,3 2 0 0,-1 0 0 0,5-1 0 16,-2 0 0-16,3 0-128 0,1-1 128 0,2-1 0 16,1-2-192-16,1 1 64 0,1-4 0 0,2 3 0 15,0-7-640-15,-1 1-128 0,4 0-32 0,-1-5 0 16,1 1-2656-16,-1-4-544 0,7-7-96 0,0-2-32 0</inkml:trace>
  <inkml:trace contextRef="#ctx0" brushRef="#br0" timeOffset="-172417.78">22174 14593 24879 0,'-4'11'2208'0,"0"2"-1760"16,0 2-448-16,0 3 0 0,0 5 2240 0,1 1 352 15,1 2 80-15,-1 3 16 0,-1-1-2224 0,2 2-464 16,-1 3 0-16,1 4 0 0,-1 1 0 0,-1 0 0 16,-1-1 0-16,-2 0 0 0,-1-3 144 0,1-3 128 15,-1-2 32-15,-1-3 0 0,-3 1 480 0,2-6 112 16,0-1 0-16,4-3 16 0,-3-1-144 0,2-2-48 16,3-5 0-16,4-9 0 0,0 0-528 0,0 0-192 15,0 0 0-15,0 0 144 0,0 0 96 0,0 0 16 16,0-13 0-16,3-2 0 0,1-2-96 0,0 2-16 15,0-7 0-15,1-3 0 0,0-3 128 0,2-4 32 16,-2-7 0-16,4-4 0 0,0-6-128 0,1 0-32 0,2-3 0 0,1 0 0 16,0-1-144-16,0 4 0 0,-1 3 0 0,1 2 0 15,0 0 0-15,0 1 0 0,0 3 128 0,0 4-128 16,0-3 144-16,2 5 0 0,0 3 0 0,0 2 0 16,-1 3 640-16,0 6 128 0,1 5 32 0,-1 2 0 15,-2 1-816-15,1 3-128 0,-2 5 0 0,0 0-176 16,-11 4-752-16,12 0-160 0,-12 0-16 0,13 4-16 15,-4 4 848-15,0 0 272 0,-9-8-160 0,9 14 160 0,-2 2-160 0,-2-1 160 16,-3 5-192-16,1 2 192 0,-3 3 0 0,-1-1 0 16,-2 2 0-16,-1 1 0 0,0 0 0 0,-1-2 0 15,-3-1 0-15,-1 3 0 0,-3-4 0 0,1-1-128 16,-2 0 128-16,-3 1 0 0,0-3 0 0,-1 0-192 16,2-1 192-16,-1 1-160 15,0-3-352-15,2-4-64 0,1-1 0 0,1-4-16 16,2-3-144-16,10-5-32 0,0 0 0 0,0 0 0 15,-8 0-1456-15,8 0-288 0,0 0-64 0,0 0-11888 0</inkml:trace>
  <inkml:trace contextRef="#ctx0" brushRef="#br0" timeOffset="-172065.72">22496 14592 31263 0,'0'0'1392'0,"0"0"272"0,0 0-1328 0,0 0-336 16,0 0 0-16,11 0 0 0,1 0 1408 0,-1 0 192 15,-1 0 64-15,0 0 0 0,-10 0-1088 0,16-3-192 0,0 1-64 0,-1-1 0 16,0-1-96-16,0 1-32 0,0-2 0 0,-2 0 0 16,-2-1 48-16,1-1 0 15,-3 0 0-15,-1 1 0 0,-1-1-240 0,-1 0 0 16,-1-3 128-16,-1 1-128 0,-2 0 128 0,-1 1-128 0,-1-3 176 0,0-1-176 16,0 0 160-16,0 0-160 0,-3-1 128 0,2 2-128 15,0-2 0-15,-1 0 0 0,-2 1 0 0,2-1 0 16,-1 2 0-16,1 2 0 0,-1 1 0 0,3 8 0 0,0 0-288 0,0 0 64 15,0 0 16-15,-10 4 0 0,-2 0 0 0,1 4 0 16,1 5 0-16,-2 3 0 0,-2 2 48 0,0 3 16 16,-1 2 0-16,1 3 0 0,0 1 144 0,1-1 0 15,1-3 0-15,3-1 0 0,2 0 128 0,3-1-128 16,0-2 160-16,4-1-160 0,4-1 208 0,0-2-48 16,-1 1-16-16,3-3 0 0,3-3-144 0,1 0 0 15,-3-3 144-15,4-1-144 16,1-2-752-16,1-3-208 0,1-1-64 0,2-4-10064 15,-1-3-2032-15</inkml:trace>
  <inkml:trace contextRef="#ctx0" brushRef="#br0" timeOffset="-171650.25">22947 14529 21183 0,'0'0'1888'0,"-7"12"-1504"0,-2-3-384 0,1 3 0 16,0 3 4720-16,2 0 864 15,1 2 176-15,1 1 48 0,-1-2-4688 0,1 2-928 16,0 0-192-16,0 0 0 0,0 1 0 0,0-2 0 0,1-2 0 0,1-3 0 16,2-12 0-16,-1 13 0 0,-1-4 0 0,2-9 0 15,0 0 0-15,0 0 0 0,0 0 0 0,0 0 0 16,0 0 208-16,0 0-64 0,0 0-16 0,0 0 0 16,4-13-128-16,0-1 0 0,0-2 144 0,1-1-144 15,0-1 0-15,2-2 0 0,-1-1-192 0,2-1 64 16,1-1 128-16,2-1-128 0,-1 1 128 0,2-1-128 15,1 0 128-15,1 2 0 0,1-1-144 0,0 6 144 0,2 4 0 0,2 3-176 16,-3 1 176-16,1 5-128 0,0 4 128 0,2 1 0 16,-2 4-144-16,-2-1 144 0,1 5 0 0,-1 3 0 15,0 3 160-15,-2-1-160 0,-3 0 208 0,1 2-64 16,-3 0-16-16,-1-2 0 0,0-1 192 0,-2 0 48 16,0 0 0-16,1 0 0 0,-3 0-240 0,1 0-128 15,-1-1 160-15,0 0-160 0,-1-2 0 0,1 0 0 16,-2 2-128-16,2-1 128 15,-1-1-576-15,1-3 0 0,-3-7 0 0,3 10 0 16,-3-10-1536-16,3 10-320 0,-3-10-64 0,6 10-8304 16,-6-10-1648-16</inkml:trace>
  <inkml:trace contextRef="#ctx0" brushRef="#br0" timeOffset="-171150.06">23712 14641 27647 0,'0'0'2448'0,"0"0"-1952"0,-9-1-496 0,1-2 0 16,8 3 3456-16,-5-5 608 0,1 0 112 0,0-2 32 15,0 1-3280-15,3-1-656 0,1-3-128 0,-3-2-16 16,-2 2-128-16,0-3-128 0,-2-2 128 0,2 0-192 0,1-2 192 0,-1 1-160 15,-3 1 160-15,0 2-160 0,0 0 160 0,-1 3 0 16,9 10 0-16,-13-6 0 0,0 1 0 0,0 6 0 16,-1 3 128-16,0 2-128 0,-2 4 0 0,2 1 0 15,-3 2 0-15,1 3 0 0,-1 0 0 0,3-1 0 16,-1 3 0-16,2-2 0 0,3 0 128 0,1 1-128 16,4-3 128-16,-1 3-128 0,2-3 0 0,3 2 144 15,1-3-144-15,1 0 0 0,3-1 0 0,0 0 0 16,1-6 0-16,2-1 0 0,-1-1 0 0,2 0 0 15,3-4 0-15,-1-1 0 0,2-3 128 0,1-1-128 16,0-3 0-16,1-3 0 0,2 1 160 0,2-3-32 16,0-1 0-16,2-2 0 0,0-1 80 0,-1-1 16 15,2-2 0-15,-1-5 0 0,-1-3 48 0,1-4 16 0,-1 0 0 0,-1-5 0 16,-3-3-32-16,-1-2-16 16,-1 0 0-16,-1-1 0 0,-2-1-240 0,1 1 176 15,-2 1-176-15,0 1 160 0,-1-2-160 0,-2 0 128 16,-2 0-128-16,0 1 128 0,-1 1-128 0,-1 5-176 15,-2 2 48-15,-1 8 0 16,0 4-448-16,-1 4-96 0,1 3-16 0,0 5 0 16,1 10-2752-16,0 0-544 0,0 0-112 0</inkml:trace>
  <inkml:trace contextRef="#ctx0" brushRef="#br0" timeOffset="-170782.5">23901 14547 40543 0,'0'0'3600'0,"0"0"-2880"16,0 0-576-16,0 0-144 0,3-9 2112 0,4 0 384 15,5-1 64-15,5-2 32 16,4-1-2864-16,2 0-576 0,2 0-112 0,1-5-32 16,2-1 80-16,-1 0 16 0,-1-2 0 0,-1 0 0 0,-4 0 448 0,0 2 112 15,-2-1 16-15,-6 2 0 0,-2 4 320 0,-5-1 0 16,-3 0 0-16,-2 0 128 0,0 2 208 0,-2 3 48 15,-3 1 0-15,-1 3 0 0,-4 4 112 0,-2 2 16 16,0 2 16-16,-4 5 0 0,2 2-528 0,0 4 0 16,-1 1 0-16,1 7 0 0,0 4 0 0,-1 4 0 15,-1 3 0-15,1 0-144 0,2-1 144 0,0 3 0 16,2-2 0-16,0 0 0 0,0-4 224 0,1 0 32 16,1-2 0-16,2-3 0 0,1 0-32 0,1-4 0 15,1-1 0-15,2-2 0 0,1-3-224 0,1-1 0 16,3-1 128-16,0-3-128 0,-4-8-272 0,9 6-112 15,0-3 0-15,3-3-16 16,1-1-2816-16,1-1-560 0,2-5-128 0</inkml:trace>
  <inkml:trace contextRef="#ctx0" brushRef="#br0" timeOffset="-170382.05">24395 14558 17503 0,'0'0'768'0,"0"0"176"0,0 0-752 0,0 0-192 0,0 0 0 0,-4 13 0 15,0-4 6272-15,4-9 1216 0,0 14 240 0,-1-1 48 0,0-3-6432 0,1 0-1344 16,-2-1-128-16,2-9-112 0,0 9 48 0,0-9 16 16,-1 12 0-16,1-12 0 0,0 0 176 0,-2 9-128 15,2-9 128-15,0 0-128 0,0 0 128 0,0 0 224 16,0 0-48-16,0 0-16 0,0 0 224 0,0 0 64 16,0 0 0-16,0 0 0 0,0 0-16 0,7-9 0 15,1-4 0-15,0 0 0 0,0 0-176 0,2-1-48 16,1-1 0-16,0 0 0 0,1-4-208 0,0 0-256 15,1-2 48-15,0 0 16 0,1 0 64 0,-1 0 128 16,2 4-208-16,-2 3 80 0,-2 2 128 0,1 4 0 16,-1 3-144-16,-1 3 144 0,-10 2 0 0,10 0 0 15,-10 0 192-15,12 5-64 0,-3 4-128 0,0 1 160 16,1 1-160-16,-1 1 160 0,-1 2-160 0,-1 0 0 16,0 1 144-16,-1 0-144 0,2 2 0 0,-1 1 0 15,-3-1 0-15,0 3 0 0,1-3 0 0,0 2 0 16,0-2 0-16,-2 0-192 0,-2-1-160 0,0 0-32 15,2-1-16-15,1 0 0 16,-3-4-496-16,2 0-80 0,1-2-32 0,-4-9 0 16,0 0 48-16,8 9 16 0,-8-9 0 0,11 0 0 15,0-3-2512-15,2 0-512 0</inkml:trace>
  <inkml:trace contextRef="#ctx0" brushRef="#br0" timeOffset="-170163.41">25164 14139 28559 0,'0'0'2544'0,"0"0"-2032"0,0 0-512 0,0 0 0 16,7 11 3360-16,-3-1 576 0,-2 3 112 0,1 3 32 15,1 1-3360-15,0 2-720 0,0 2 0 0,-2 5 0 0,0 4-144 0,-2 4 144 16,-2 1 0-16,0 3 0 0,-2-1-128 0,0-1 128 16,-3-1 0-16,1-2 0 0,-2-2 0 0,0-2 0 15,-1-2 0-15,0-1 0 16,0-2-384-16,1-3-128 0,0 1-32 0,2-4 0 15,0-2-544-15,1-3-128 0,1-4 0 0,4-9-16 16,-5 8-2128-16,5-8-416 0</inkml:trace>
  <inkml:trace contextRef="#ctx0" brushRef="#br0" timeOffset="-169958.03">24904 14426 43247 0,'0'0'1920'0,"0"0"384"0,0 0-1840 0,0 0-464 15,0 0 0-15,6-8 0 0,5 2 1216 0,0-1 128 16,4 1 48-16,2 1 0 0,1-1-944 0,3 0-176 16,0-1-32-16,2 0-16 0,2 1-224 0,1 2 0 15,0 1 0-15,1 0 0 0,1-2-256 0,0 1 64 0,1 0 16 0,1-1 0 32,3 1-544-32,-1-1-112 0,1-1-32 0,1-2 0 15,0 2-352-15,0-3-64 0,-1-2 0 0,3 0-11328 16,1 0-2240-16</inkml:trace>
  <inkml:trace contextRef="#ctx0" brushRef="#br0" timeOffset="-168179.92">27068 14347 9215 0,'0'0'816'0,"0"0"-656"0,0 0-160 0,0 0 0 16,0 0 4368-16,0 0 848 0,0 0 160 0,0 0 48 15,0 0-3280-15,0 0-656 0,0 0-128 0,-7-7-16 16,-3-2-480-16,3 1-96 0,7 8 0 0,-8-6-16 16,1 0-48-16,-1 1-16 0,0 3 0 0,0 2 0 0,-1 2-112 0,-1 2-32 15,-3 1 0-15,-3-1 0 0,-2 3-256 16,2 2-48-16,2 3-16 0,-3-1 0 0,-7-1-80 0,2 1-16 16,1 2 0-16,0 3 0 0,-2 1 0 0,2 1-128 15,2 2 192-15,2-2-64 0,2 3-128 0,2-3 0 16,1-2 0-16,2 2 0 0,0 3-144 0,3-3 144 15,3-4 0-15,4-1 0 0,4-1-192 0,1-1 192 16,-5-11-192-16,12 9 192 0,0-3-144 0,1-1 144 16,1-1 0-16,2-1-144 0,-2-3 144 0,3-1 0 15,1-2 0-15,1 0-128 0,-2-3 128 0,0-1 0 16,1-2 0-16,-3 0 0 0,0-1 0 0,-1-1 0 16,0 0 0-16,1-1 0 0,-4 1 0 0,1-3 128 15,-1 1-128-15,-4 0 128 0,1-1-128 0,-1-1 176 16,-2 1-176-16,-2 1 192 0,-1 1-192 0,1 1 160 15,-1 0-160-15,-2 11 160 0,0-10-32 0,0 10-128 16,0 0 192-16,0 0-64 0,0 0 80 0,0 0 16 16,0 0 0-16,0 0 0 0,0 0-32 0,-6 6 0 15,6-6 0-15,-5 12 0 0,1-2-192 0,0 3 0 0,0 3 128 0,0 1-128 16,0-5 0-16,0 2 0 0,2 0 0 0,-1 1 0 16,2-2 0-16,-1 2 0 0,0 1 128 0,1 1-128 15,-1-3 0-15,2 5 0 0,2 0 0 0,-1 2 0 16,0 1 0-16,2-1 128 0,-1 0-128 0,1 1 0 15,1 4 0-15,-2 1 0 0,2 2 0 0,-2-1 0 16,-2-8 0-16,0 3-128 0,0-3 128 0,-3 3-160 0,-2-4 160 16,-2 2 0-16,0 1 0 0,-3-1 0 0,0-1 0 0,-3-3 144 15,-3-3-144-15,-1-1 0 0,-1-1 176 0,0-2-176 16,-6 1 160-16,2-2-160 0,-1-3 0 0,-2-1 128 16,-2-1-128-16,1 0 0 0,-1-1-240 0,4-2-80 15,3-2-32-15,2-2 0 16,0-1-624-16,1-2-128 0,1-3-32 0,3-2 0 15,0-1-2096-15,2-1-416 0</inkml:trace>
  <inkml:trace contextRef="#ctx0" brushRef="#br0" timeOffset="-167901.33">27245 14395 8287 0,'0'0'736'0,"0"0"-592"0,0 0-144 0,0 0 0 16,7 10 6496-16,-7-10 1264 0,0 0 256 0,1 13 48 15,0 0-6144-15,-2 0-1216 0,-2-1-256 0,-1 3-64 16,2 1 128-16,-2 3 0 0,0-1 16 0,0 2 0 16,-1 0 16-16,1 1 0 0,1-1 0 0,1 2 0 15,0-2-160-15,1-1-48 0,-2 2 0 0,2-1 0 16,0-2-336-16,0-3 0 0,1 0 0 0,-2-2 0 15,2-13-144-15,-1 12-112 0,1-12 0 0,0 0-16 16,0 0-2704-16,0 0-544 0,0 0-96 0,0 0-32 0</inkml:trace>
  <inkml:trace contextRef="#ctx0" brushRef="#br0" timeOffset="-167717.99">27344 14128 42495 0,'-13'-3'1888'0,"5"3"384"0,-1 3-1824 0,1-1-448 16,8-2 0-16,0 0 0 0,-6 7 0 0,6-7 0 15,0 0 0-15,0 0 0 16,0 0-2272-16,2 10-352 0,-2-10-64 0,6 11 0 16,0-1 768-16,1 3 176 0,-1-1 16 0,1 1-6880 15,1 0-1376-15</inkml:trace>
  <inkml:trace contextRef="#ctx0" brushRef="#br0" timeOffset="-167395.75">27578 14529 5519 0,'0'0'240'0,"3"12"64"0,-3-12-304 0,3 12 0 0,-2-2 0 0,2 1 0 16,-2-1 6624-16,2 2 1264 16,-2 1 256-16,0 0 48 0,-1 0-5936 0,0 2-1184 0,0-2-240 0,0 3-64 15,-1-2-160-15,0 1-32 0,1-1-16 0,-1 2 0 16,1-2-176-16,-2-2-48 0,2-12 0 0,-1 10 0 15,1 2-160-15,0-12-48 0,0 0 0 0,1 9 0 16,-1-9 128-16,0 0 0 0,0 0 16 0,0 0 0 0,0 0 64 0,0 0 16 16,0 0 0-16,9-5 0 0,-9 5-32 0,11-9 0 15,-1-4 0-15,-1-2 0 0,-1-1-32 0,1-3-16 16,2 1 0-16,-1-5 0 0,-1-2-272 0,2 0 160 16,-1-4-160-16,2-2 128 0,0 0-128 0,-2 2 0 15,2 3 0-15,0 1 0 0,-3 2 0 0,0 2-224 16,-1 1 80-16,-2 3 16 15,-2-1-352-15,-1 4-64 0,1 1-16 0,-2 2 0 16,-1 2-1824-16,-1 9-368 0,2-8-80 0,-2 8-8368 16,0 0-1680-16</inkml:trace>
  <inkml:trace contextRef="#ctx0" brushRef="#br0" timeOffset="-166996.66">27915 14541 28559 0,'0'0'1264'0,"0"0"272"0,0 0-1232 0,0 0-304 0,0 0 0 0,0 0 0 16,0 0 2992-16,12 4 528 15,1-4 128-15,1-3 0 0,1 2-3104 0,0-6-544 0,1 1-272 0,0-3 16 16,-1-2 256-16,1 2-176 0,-2 1 176 0,1-2-160 16,-1 1 384-16,-1 0 80 0,-1 1 16 0,1 0 0 15,-3 2 128-15,-2-2 48 0,-2 0 0 0,1 1 0 16,-2 1-176-16,0-2-48 0,-2-1 0 0,0 0 0 15,-2 1-272-15,-1 8 160 0,0-9-160 0,0 1 128 16,0 8-128-16,-3-9 0 0,3 9 0 0,-9-7 0 16,-1 3-256-16,1 3 64 0,0 2 0 0,-2 3 16 0,-1 3 48 0,2-2 0 15,0 2 0-15,0 2 0 16,1 1 128-16,-1 2 0 0,-2 1 0 0,0 0 0 0,-1 3 0 0,2 2 0 16,-2 1 0-16,1 1 0 0,3 0 0 0,0 0 0 15,-1-1 0-15,5 0 0 0,1 1 0 0,3-2 0 16,2 0 128-16,1-1-128 0,0 1 0 0,2-3 0 15,1 2 0-15,2-3 0 0,-1-1 0 0,2 2 0 16,3-5 0-16,-1 0 0 0,2-1-240 0,1-2 48 16,1 0 0-16,3-5 0 15,-1-1-1504-15,2-1-288 0,2-2-64 0,0-2-9408 16,4-3-1888-16</inkml:trace>
  <inkml:trace contextRef="#ctx0" brushRef="#br0" timeOffset="-166028.87">28499 14318 1839 0,'0'0'160'0,"-10"1"-160"0,-5-2 0 0,4 0 0 16,0-1 4496-16,1-2 880 0,-1 2 160 0,11 2 32 0,-9 0-4256 0,9 0-864 15,-10-3-160-15,10 3-32 0,0 0 880 0,0 0 176 16,0 0 32-16,0 0 16 0,0 0 144 0,0 0 32 16,0 0 0-16,0 15 0 0,0-1-160 0,0 3-32 15,0 2 0-15,1 2 0 0,2 1-448 0,-2 2-80 16,-1 3-32-16,0 1 0 0,0-1-432 0,0-2-96 15,-2-3 0-15,-1 0-16 0,0-1-240 0,-1 0 176 16,0-2-176-16,-1-3 160 0,0 0 96 0,1-3 0 16,-1-1 16-16,1-2 0 0,4-10 176 0,0 0 48 15,0 0 0-15,0 0 0 0,0 0-144 0,0 0-32 16,0 0 0-16,0 0 0 0,4-13-192 0,1-1-128 16,0-1 160-16,1 0-160 0,-1-2 0 0,0 1 0 15,-1-2-128-15,1-2 128 0,2-1 0 0,-2 0 0 16,-1-5 0-16,1 3 0 0,2-2 0 0,-1 3 0 15,-1 2 0-15,0 1 0 0,2 3 0 0,-2 4 0 0,2 3 0 0,1 3 0 16,-8 6 192-16,13-1-16 16,-3-2 0-16,-10 3 0 0,13 5-176 0,1 3 128 15,1 2-128-15,-2 1 128 0,-4-1-128 0,1 2 0 16,2-2 0-16,-2 2 0 0,0 0 0 0,-1 2 0 0,-1-1 0 0,-2 3 0 16,2-2 256-16,0 2-16 0,-2-2-16 0,1-1 0 15,-1-1-96-15,2 1-128 0,1 1 176 0,-1 1-176 16,-1-2 0-16,-1-1 0 0,1-3 0 0,0-2 0 15,0 0-448 1,1 1-112-16,0-3-16 0,1-1 0 0,0-3-2320 0,3-2-480 0,-2 0-80 0</inkml:trace>
  <inkml:trace contextRef="#ctx0" brushRef="#br0" timeOffset="-165630.04">29755 13782 4607 0,'0'0'400'0,"0"0"-400"0,0 0 0 0,0 0 0 16,0 0 2448-16,0 0 416 0,0 0 80 0,0 0-7968 15</inkml:trace>
  <inkml:trace contextRef="#ctx0" brushRef="#br0" timeOffset="-165326.02">29752 13777 7359 0,'0'0'320'0,"0"0"80"0,0 0-400 15,0 0 0-15,0 0 0 0,0 0 0 0,0 0 3952 0,0 0 704 16,0 0 144-16,0 0 16 0,0 0-2784 0,0 0-560 15,0 0-128-15,0 0 0 0,0 0-240 0,0 0-32 16,0 0-16-16,0 0 0 0,0 0 96 0,0 0 0 16,-4 13 16-16,2 0 0 0,0 0-224 0,0 3-48 15,-1 5-16-15,2 1 0 0,-1-5-416 0,1 4-80 16,0 3 0-16,0 2-16 0,-1 3-80 0,2-4-16 16,0-4 0-16,0 0 0 0,2-1 48 0,-2-1 16 15,2-2 0-15,1-3 0 0,1 0-64 0,2-3-16 16,1 0 0-16,1-3 0 0,-8-8 144 0,13 7 32 15,1-5 0-15,0 0 0 0,1-2-48 0,0-3 0 16,1-2 0-16,2-4 0 0,0-2-192 0,1-2-64 16,-1-1 0-16,1-2 0 0,0-3-128 0,0-1 160 15,1-1-160-15,-1-2 160 0,1-2-160 0,-2-2 0 16,2-2 0-16,1-2 0 0,-2-3-224 0,-1 1-80 16,-1-1-16-16,-1 6 0 15,-3-1-512-15,0 6-96 0,0 2-32 0,-5 4 0 16,-3 5-1600-16,-5 12-336 0,0 0-64 0</inkml:trace>
  <inkml:trace contextRef="#ctx0" brushRef="#br0" timeOffset="-165012.22">29893 14253 8287 0,'0'0'368'0,"0"0"80"15,-9 4-448-15,2 1 0 0,7-5 0 0,-6 8 0 0,2 0 6688 0,1 1 1248 16,-1 0 256-16,4-9 64 0,-1 13-6064 0,0 1-1200 16,1 2-240-16,0 1-48 0,-2 4 128 0,0 0 16 15,1-1 16-15,-2 1 0 0,0 1-64 0,-1-1-16 16,0 3 0-16,1-2 0 0,-3-3-480 0,1 1-112 15,0 0 0-15,-2 0-16 0,0-3-176 0,-1 3 0 16,1-1 0-16,3 0 0 16,0-1-752-16,4-4-176 0,3-1-32 0,1-1-12400 15,0-3-2464-15</inkml:trace>
  <inkml:trace contextRef="#ctx0" brushRef="#br0" timeOffset="-160140.81">3955 8441 6447 0,'0'0'272'0,"0"0"80"0,0 0-352 0,0 0 0 16,0 0 0-16,0 0 0 0,4-9 3776 0,-4 9 704 16,0 0 128-16,0 0 16 0,0 0-3200 0,0 0-640 15,0 0-128-15,11-2-16 0,-11 2-384 0,10 2-64 16,-10-2 0-16,12 4-16 0,-12-4-176 0,13 5 0 16,-1-1 0-16,-1-2 128 0,0 1-128 0,1 0 0 15,-1-2 0-15,2-1 0 0,0 0 160 0,0 0-160 16,1 0 192-16,0 0-192 0,2-1 128 0,0 1-128 15,3 0 0-15,-1 2 0 0,-1-1 320 0,0 2-32 0,1 0-16 0,-1 1 0 16,0-3 144-16,1 2 32 0,1 0 0 0,-3 1 0 16,-1-1-176-16,2 0-16 0,2-1-16 0,1 2 0 15,1-1-112-15,1 1 0 0,3-4-128 0,1 0 192 16,1 1-192-16,0 0 0 0,2-1 128 0,1 0-128 16,3 2 0-16,-1 0 0 0,1 1 0 0,0-2 0 15,-1-1 0-15,-1 0 0 0,-1 0 128 0,-2 0-128 16,-3 0 0-16,-1 3 0 0,-2-3 0 0,3 0 0 15,0 0 240-15,0 0 0 0,1-4 0 0,1 1 0 16,1-1 128-16,0 2 16 0,1-2 16 0,1 1 0 16,4-1-112-16,0 0-32 0,-2-1 0 0,1 1 0 15,-2-2-64-15,-1-1-32 0,-2-1 0 0,-1 0 0 16,0 1-32-16,2 0 0 0,1 1 0 0,0 0 0 16,1 0-128-16,1 1 0 0,-1-2 0 0,1 2 0 0,2 1 0 0,2 0 0 15,1 0 0-15,1 2 0 0,-3 2 0 16,-1-6 0-16,-1 2 0 0,-2 1 0 0,-2-3 0 0,0 1 0 15,1 1 0-15,0-1 0 0,1-2 0 0,1 4 0 16,1-4 0-16,0 2 0 0,0 0 0 0,1-1 128 16,0 1-128-16,0 0 0 0,1 1 0 0,-1-2 0 15,-1-1 0-15,-1 0 0 0,1 0 0 0,0-1 0 16,-3 1 0-16,1 2 0 0,0 1 0 0,3 2 0 16,0 0 0-16,1 1 0 0,0 0 0 0,4 1 0 15,2 0 0-15,1 0 0 0,-5 0 0 0,3-2 0 16,-3 1 0-16,0-3 0 0,-3 2 0 0,0-2 0 15,2 2 0-15,-1 1 0 0,1-3 0 0,-1 3 0 16,-1 0 0-16,1 1 0 0,3 0 0 0,-1 1 0 16,1-1 0-16,1 1 0 0,1-1 0 0,-3 1 0 0,-1 2 0 0,-1 0 0 15,1 1 0-15,3-2 0 0,-2 2 0 0,2-1 0 16,0 1 0-16,1 1 0 0,2-1 0 0,1-2 0 16,-1-2 0-16,-2 0 0 0,1-1 0 0,-3 0 0 15,-3-2 0-15,0-1 0 0,-1 0 0 0,1 2 0 16,0-1 0-16,3 3 0 0,0 0 0 0,0 3 0 15,-1 1 0-15,5 0 0 0,4-1 128 0,-3 3-128 16,-3-2 0-16,-1 2 0 0,-1-2 0 0,1 0-176 16,0-2 176-16,2 2 0 0,-2 0 0 0,1 0 0 15,-1-1 0-15,3 2 0 0,1-4 0 0,0 2 0 16,-1 0 0-16,-3-3 0 0,-2 1 0 0,-4 0 0 16,0-1 0-16,1 1 0 0,0-1 0 0,1 3 0 0,2-2 0 15,0 2 0-15,1-2 0 0,3 2 0 0,0 0 0 16,2-1 0-16,0 2 0 0,-2-1 0 0,-1 1 0 0,-2-2 0 15,-3 2 0-15,2 3 0 0,-1-3 0 0,2 2 0 16,-1 1 0-16,0-1 0 0,0 1 0 0,1-1 0 16,2-2 0-16,0 0 0 0,1 0 0 0,-1-2 0 15,-1 1 0-15,-1 0 0 0,-1-3 0 0,-1 1 144 16,3-1-144-16,0 0 160 0,2 0 96 0,1 0 0 16,-1 0 16-16,4 0 0 0,0-1-64 0,1-2-16 15,0 2 0-15,-2-1 0 0,-2 0-64 0,-2 1-128 16,-1-2 176-16,3 2-176 0,0 1 128 0,1-3-128 15,-2 2 0-15,4-1 0 0,2 1 0 0,-1 1 0 0,0 0 0 16,-2 1 0 0,1 5-304-16,-5-5-160 0,-1 2-48 0,0-3-10288 0,0 0-2064 0</inkml:trace>
  <inkml:trace contextRef="#ctx0" brushRef="#br0" timeOffset="-157189.4">10078 17706 30111 0,'0'0'1344'0,"0"0"256"0,0 0-1280 0,0 0-320 16,0 0 0-16,0 0 0 0,0 0 576 0,0 0 64 16,0 0 0-16,0 0 0 0,0 0-640 0,14 7-288 15,2-7 32-15,-2 2 0 0,0 2 256 0,1-2-192 0,0 0 192 0,0 1-160 16,-1 0 160-16,2 0 0 0,-1 1 0 0,-2 2 128 16,-2-5 240-16,-1 3 48 15,-10-4 16-15,12 4 0 0,-12-4 368 0,13 2 80 16,-3 2 16-16,1 1 0 0,-11-5 96 0,13 4 32 0,-1 0 0 0,1-1 0 15,0 1-400-15,2-2-80 0,1 1-16 0,2 1 0 16,2 0-304-16,1-2-64 0,1 1-16 0,1 1 0 16,-1-3-144-16,3 1 0 0,0 0 0 0,1 2 128 15,0-1-128-15,2 1 128 0,-1-2-128 0,-1 1 128 16,-4-1 32-16,-1 0 0 0,0 0 0 0,0 1 0 16,-2 0-16-16,1 0 0 0,-1-1 0 0,0 0 0 15,-1 1 144-15,0-3 32 0,2 0 0 0,1 0 0 16,1 0-128-16,3 0-32 0,1-4 0 0,0 3 0 15,1 1-160-15,2 0 0 0,-1-2 144 0,4 2-144 16,-1-2 0-16,2 1 128 0,-1-1-128 0,1 2 0 0,-3-1 192 16,0 1-48-16,0 0 0 0,0 0 0 0,-2 0-144 0,2 0 128 15,0 3-128-15,2-2 128 0,-1 1-128 0,2-2 160 16,-2 0-160-16,1 0 160 0,1 4 32 0,-2-1 0 16,-1-6 0-16,2 3 0 0,0 0 0 0,1 3 0 15,-2-6 0-15,0 2 0 0,1-2-64 0,0-2 0 16,3 1 0-16,3 2 0 0,0 0 16 0,2 0 0 15,1 0 0-15,1 2 0 0,-1-1-16 0,1 1-128 16,0 3 192-16,-3-3-64 0,-1-3-128 0,-2 3 0 16,-1 3 0-16,2-1 128 0,1-2-128 0,-1 2 0 15,3 0 0-15,0 1 0 0,0-2 0 0,1-1 0 16,-1-1 0-16,1 1 0 0,-1 0 144 0,0-4 0 16,0-1 0-16,-1-2 0 0,0 1 112 0,3-2 0 0,2-1 16 0,2 0 0 15,0 0-64-15,3 1-16 0,2 1 0 0,-2 1 0 16,-1-1-192-16,-1 1 176 0,-1-2-176 0,-1 1 160 15,1 3-160-15,0-2 0 0,-1 2 0 0,2 1 0 16,-1-1 0-16,1 2 0 0,0-2 0 0,-2 1 0 16,0 1 0-16,-4-1 0 0,-1-1 0 0,-1 3 0 15,-3-4 0-15,2 3 0 0,2-2 0 0,1 2 0 16,-1-2 0-16,3 0 0 0,2 0 0 0,-1 0 0 16,-1 2 176-16,1-2-48 0,1-2-128 0,-5 4 192 15,-2-2-192-15,1 1 128 0,1-1-128 0,1 2 0 16,-1-1 0-16,1 2 128 0,-2 1-128 0,0-1 0 15,-1-2 0-15,-1 2 0 0,1 1 0 0,-3-2 0 16,-1-1 128-16,-2 1-128 0,-4 2 0 0,0-1 0 16,-1-2 128-16,0 1-128 0,1 0 0 0,1 2 144 0,-2-2-144 15,0 0 0-15,-1 0 0 0,0 2 0 0,-2-3 0 0,-2 2 0 16,0 0 0-16,0-1 0 0,1 2 0 0,-1 0 0 16,-1-2-192-16,-2 0 192 15,-2 0-464-15,0 1 16 0,-1-1 16 0,-2 1 0 16,-1-3-2016-16,0 1-416 0,1-2-80 0,-2-3-16880 15</inkml:trace>
  <inkml:trace contextRef="#ctx0" brushRef="#br0" timeOffset="-156104.62">17203 17619 23039 0,'0'0'1024'0,"0"0"192"0,0 0-960 0,0 0-256 0,0 0 0 0,0 0 0 16,0 0 1360-16,13-1 240 0,-2-1 32 0,1 1 16 16,1 0-1264-16,-1 0-240 0,0-1-144 0,-1 2 160 15,1 2 144-15,0-2 16 0,-2-3 16 0,1 3 0 0,-11 0 432 0,13 1 64 16,-2 1 32-16,1 0 0 0,-1 1-32 0,-1-1-16 16,0 1 0-16,2 1 0 0,0-3-432 0,1 4-64 15,0-2-32-15,1 1 0 0,2-3-288 0,2 2 128 16,2-1-128-16,1 0 0 0,1-2 512 0,0 1-16 15,0 0 0-15,4 1 0 0,4-1-16 0,1-1 0 16,2-1 0-16,0-1 0 0,-2 1-176 0,0 1-48 16,-1 0 0-16,0 1 0 0,-1 1-96 0,1-1-32 15,1 0 0-15,2 2 0 0,1-2-128 0,-2 0 0 16,1-1 0-16,1 3-176 0,4 0 336 0,1-1 64 16,0 1 16-16,1-2 0 0,1-1-16 0,0 1 0 15,1-1 0-15,1 0 0 0,1 0 80 0,1 0 16 0,0 0 0 16,4 4 0-16,-1-2-80 0,1-1-16 15,1-1 0-15,1 1 0 0,-2-1-224 0,1 3 0 0,-1-3 0 0,2 0 0 16,1 1 0-16,2 2 0 0,-1 1-192 0,2 0 192 16,0-2 0-16,2 1 0 0,-1-1 0 0,2 2 0 15,0-2 0-15,3 3 0 0,3-3 0 0,4 4 0 16,1-1 0-16,0-2 0 0,0-1 0 0,2-2 0 16,1-1 0-16,1 1 0 0,1 0 0 0,4 0 0 15,3 0 128-15,-3-1-128 0,-4-2 0 0,3 3 0 16,3 0 0-16,2 0 128 0,1-3-128 0,0 2 0 15,-4 0 0-15,2 1 0 0,0 0 0 0,1 2 0 16,1 2 0-16,2-1 0 0,0-2 0 0,0 2 0 16,-2-1 0-16,2 2 0 0,0 3 0 0,-1-1 0 15,0 3-320-15,-1-2-64 0,-1 2-16 0,4 0 0 16,4 3-2016-16,4-3-400 0,1 1-64 0</inkml:trace>
  <inkml:trace contextRef="#ctx0" brushRef="#br0" timeOffset="-147951.59">4142 17699 11055 0,'-12'1'976'0,"-1"1"-784"16,-1 2-192-16,1-4 0 0,0 2 1936 0,1-1 352 16,0-1 64-16,2 0 16 0,1 0-1600 0,9 0-304 15,-9 0-64-15,9 0-16 0,-10 1-112 0,10-1-16 16,-7 0-16-16,7 0 0 0,-8 3 48 0,8-3 16 15,0 0 0-15,0 0 0 0,0 0 544 0,-4 4 112 16,0-2 32-16,0 0 0 0,0 3 224 0,0-1 64 0,0 4 0 0,2-1 0 16,-2 0-448-16,0 6-96 0,1 0-16 0,3-1 0 15,2 0-432-15,-2-12-96 0,5 11 0 0,-5-11-16 16,8 11-176-16,2-2 128 0,-10-9-128 0,14 9 128 16,1-5 64-16,0-2 0 0,1 0 0 0,0-2 0 15,2 0 16-15,-1 0 16 0,0 0 0 0,1 0 0 16,3 0-16-16,0 1 0 0,0-1 0 0,0 1 0 15,-1 1-208-15,1 0 128 0,0 0-128 0,-1-1 0 16,-2 0 0-16,0 2 128 0,0-1-128 0,1-2 0 16,-1 2 192-16,0-2 0 0,0 0 0 0,2-2 0 15,0 2 128-15,2-2 32 0,1-1 0 0,2 2 0 16,1 1-144-16,-1-1-16 0,1 1-16 0,1 1 0 16,-1 0-176-16,2 1 160 0,-1-1-160 0,-2 1 160 15,-3 1-32-15,1 1-128 0,4-3 192 0,-3 1-64 16,-3-4 80-16,0 1 16 0,1 1 0 0,0-3 0 0,1 1-48 0,-1-2-16 15,0 0 0-15,1 1 0 0,3-1-160 0,2 0 128 16,-1-2-128-16,1 2 128 0,0 1-128 0,0 0 0 16,-1 0 144-16,0-2-144 0,2 1 0 0,0 1 0 15,-3 2 0-15,-1 0 0 0,-3-5 0 0,0 2 0 16,-1 1 0-16,0 0 0 0,-1-1 176 0,3 1-48 16,0 1 0-16,1 1 0 0,-1-2 48 0,2 3 0 15,0-3 0-15,1 2 0 0,0 0-176 0,1 1 128 16,-1 0-128-16,2 0 128 0,-1-2-128 0,0 1 0 15,1-2 0-15,0 1 0 0,2-2 0 0,0-1 128 16,-1-3-128-16,0 1 0 0,-2 2 0 0,2 0 128 16,-1-2-128-16,1 4 0 0,-2 0 0 0,2 3 0 0,0 0 0 0,0 0 0 15,-2 0 0-15,0 0 0 0,-1 3 0 16,2-1 0-16,-1 1 0 0,0-1 0 0,1 0 0 0,-2-1 0 16,0-1 0-16,-1 0 0 0,0 0 128 0,-1-1-128 15,2-2 160-15,0 0-160 0,1 2 192 0,0-1-192 16,3-1 192-16,1-2-192 0,-1 1 192 0,1 2-192 15,-1 2 192-15,2-1-64 0,-2 0 0 0,0 1-128 16,0 0 128-16,0 0-128 0,-2 0 0 0,0-3 0 16,-1 3 128-16,-1 0-128 0,0-1 0 0,0 0 0 15,0-1 0-15,1 2 0 0,0 0 0 0,0 2 0 16,2-1 0-16,0 3 0 0,-2-3 0 0,2 2 0 16,-2-1 0-16,0 0 0 0,0-1 0 0,0-1 0 15,2-1 128-15,-1-1-128 0,0 0 192 0,-1-2-192 0,-1 0 160 16,0 1-160-16,-2-3 128 0,0 2-128 15,1 3 144-15,0 1-144 0,0-2 160 0,-1 1-160 0,3 1 160 0,-1 1-160 16,-2 1 160-16,2-1-160 0,1 2 0 0,-1-1 0 16,1 1 0-16,0-1 0 0,-2 1 0 0,0 1 0 15,-2 0 0-15,1-2 0 0,1 0 0 0,-2-1 0 16,-1-1 0-16,-1 1 144 0,0-2-144 0,0 0 0 16,0-1 144-16,1 2-144 0,1 0 192 0,3 0-16 15,-2 0-16-15,1 0 0 0,-1 0-160 0,1 0 160 16,0 0-160-16,0 0 160 0,-3 3-160 0,3-2 0 15,1 2 0-15,-1-3 0 0,-2 0 0 0,0 1 0 16,1 1 128-16,1-2-128 0,-3-2 0 0,1 1 192 16,-1 1-192-16,1 0 192 0,-3 0-192 0,3 0 0 15,-1 0 144-15,0 3-144 0,-1-1 0 0,1 2 0 0,0 0 0 16,0 0 128-16,2 2-128 0,-2-2 0 0,-1 0 0 0,0 1 0 16,0-1 160-16,-1 2-32 0,0-1-128 0,0-1 192 15,-2 1-48-15,0-2-16 0,-1 0 0 0,0-1 0 16,-1-1-128-16,-1 3 0 0,1-3 144 0,-1 2-144 15,-1-1 0-15,-1 1 128 0,0 0-128 0,-2-1 0 16,1 1 0-16,-2-1 0 0,1 2 0 0,-11-4 0 16,12 2 0-16,-1 0 144 0,0 1-144 0,-1 0 0 15,-10-3 176-15,13 1-176 0,-1-2 160 0,0 1-160 16,-1 0 144-16,1-2-144 0,0 1 128 0,0 1-128 16,1-3 128-16,-2 2-128 0,1-2 0 0,0 3 128 15,0 0-128-15,-1-2 0 0,1 0 0 0,-1 1 0 16,-1 1 0-16,-10 0 0 0,10 0 128 0,1 1-128 15,-1-1 0-15,-10 0 0 0,11 4 0 0,-2-2 0 0,-9-2 0 0,12 2 0 16,-12-2 0-16,10 3 0 0,-10-3 0 0,10 4 0 16,-10-4 0-16,11 2 0 0,-11-2 0 0,10 0 0 15,1 0-144-15,-11 0 144 0,10-2 0 0,-1 1-192 16,-9 1 192-16,9-3-160 0,-9 3 160 0,11 0-160 16,-2 0 160-16,-9 0-160 0,9 0-80 0,-9 0-16 15,0 0 0-15,8 0-14224 16,-2 3-2864-16</inkml:trace>
  <inkml:trace contextRef="#ctx0" brushRef="#br0" timeOffset="-129970.83">9954 15467 911 0,'0'0'0'0,"0"0"0"0,0 0 0 0,0 0 0 15,0 0 4080-15,0 0 720 0,0 0 160 0,0 0 32 16,0 0-3168-16,1-8-624 0,-1 8-128 0,0 0-32 15,0 0 32-15,-2-9 0 0,-2 1 0 0,4 8 0 16,-4-8-160-16,4 8-16 0,-5-9-16 0,-1 2 0 0,6 7-208 0,0 0-32 16,-7-6-16-16,0 3 0 0,-1-1-208 0,8 4-32 15,-9 2-16-15,0 2 0 0,0 2-128 0,0 3-32 16,-2 4 0-16,-1 0 0 0,1 4-80 0,-2 3-128 16,-2-1 176-16,0 2-176 0,-2 1 128 0,2 3-128 15,0 0 0-15,-3 0 0 0,-2 1 208 0,2 0-64 16,1-5-16-16,0 5 0 0,4 1 192 0,1 2 16 15,3 1 16-15,5 0 0 0,3 2-208 0,3-2-144 16,2 2 192-16,1-2-192 0,1-3 0 0,3-2 0 16,1 0 0-16,3-3 0 0,3 0 128 0,-2-3-128 15,1-6 0-15,-1-1 0 0,-1-3 0 0,0-2 160 16,1-2-160-16,1-1 128 0,-1-4 16 0,3-4 0 16,-1-2 0-16,-1-1 0 0,1-2 16 0,1-2 0 0,1 0 0 0,0-5 0 15,1-3 32-15,-1-1 0 0,0 0 0 0,-1-6 0 16,0-1-48-16,-3-2 0 0,-1 2 0 15,0-4 0-15,2 3-16 0,-2 1-128 0,-4-4 192 0,0 3-64 16,-2 1 0-16,-1 2-128 0,-1 2 192 0,-1-1-64 16,-1 3-128-16,-2 0 0 0,-1-1 144 0,-1 0-144 15,-2-1 128-15,-1-1-128 0,0-1 128 0,-1 3-128 16,-1 0 192-16,-2 1-16 0,0 0-16 0,-2 3 0 16,-1 4 32-16,-2-2 16 0,-1 3 0 0,-1 1 0 15,0 3-16-15,-2-1-16 0,0 1 0 0,0 5 0 16,-1-2-16-16,3 5 0 0,1 1 0 0,2 1 0 15,1 5-160-15,0 0 0 0,2 2 0 0,1 2 0 16,0 2-400-16,3 0-16 0,0 1 0 16,1 1 0-16,1 3-480 0,2 0-112 0,0-1-16 0,1-1 0 15,0-1-496-15,4-1-96 0,-2-3-32 0,4 2 0 16,-1-3-128-16,1-1-16 0,1 0-16 0,2-2 0 16,0-1-1392-16,0-2-288 0</inkml:trace>
  <inkml:trace contextRef="#ctx0" brushRef="#br0" timeOffset="-129650.89">10156 15278 16863 0,'3'-16'752'0,"-3"7"144"0,-2 0-704 0,1-4-192 16,-2 0 0-16,3 2 0 0,3-2 960 0,-3 1 176 0,-1 1 16 15,-2-1 16-15,2 0-512 0,1 2-96 0,0 1-32 0,-3-2 0 16,-1 2-80-16,4 9-32 0,-5-8 0 0,5 8 0 15,-9-6 16-15,0 4 0 0,1 4 0 0,0 3 0 16,-1 1 304-16,-1 4 64 0,-1 3 16 0,1-2 0 16,-2 2 32-16,0 2 16 0,-1 4 0 0,1 3 0 15,-1 2-32-15,2 5 0 0,-1 3 0 0,0 5 0 16,-2-1-320-16,0 3-64 0,-1 2 0 0,0-1-16 16,-1 1-160-16,0 2-16 0,-1 2-16 0,2 2 0 15,-1 3 32-15,0 3 16 0,-1 6 0 0,2 1 0 16,-1 2-16-16,2 1 0 0,2-2 0 0,-1-3 0 15,1-1-272-15,1-2 160 0,1 1-160 0,4 0 128 16,2 0-352-16,3-4-80 0,1-5-16 0,5-8-11264 16,7-2-2240-16</inkml:trace>
  <inkml:trace contextRef="#ctx0" brushRef="#br0" timeOffset="-128519.18">9653 15906 11967 0,'0'0'528'0,"0"0"112"0,0 0-512 0,-9-1-128 16,-2-1 0-16,2 0 0 0,9 2 2944 0,-9-4 576 15,2 1 96-15,1 1 32 0,6 2-2704 0,-11-3-544 0,2 0-96 0,1 1-32 16,1-1-272-16,7 3 0 0,-11-1 0 0,1-2 0 15,-2 1 0-15,0 0 0 0,1 2 0 0,-1-2 0 16,-1 0 144-16,0 1 32 0,-2 2 0 0,0 3 0 16,-2-1 256-16,-1 2 48 0,-2 2 16 0,2 2 0 15,0 0-32-15,-1 3 0 0,0 2 0 0,-1 3 0 16,1 1-192-16,0-1-32 0,1 0-16 0,0 1 0 16,0-1-224-16,-2 2 128 0,1 1-128 0,-1-1 0 15,2-1 256-15,1 0-32 0,-1 0-16 0,-1-2 0 16,1 0-80-16,1-1-128 0,1 0 176 0,-1-1-176 15,-2 2 160-15,2 2-160 0,0-2 128 0,1 2-128 16,3 0 0-16,2-1 0 0,-2 1 0 0,1 1 0 16,0 0 0-16,2 1 0 0,-1-2 0 0,1 1 0 15,2 1 0-15,1-3 0 0,1-1 0 0,1-2 0 16,0-1 0-16,1 0 0 0,0-4 0 0,4-9 0 0,-4 9 0 0,4-9 0 16,0 0 0-16,0 0 0 0,0 0 0 0,0 0 0 15,0 0 144-15,0 0-144 0,0 0 224 0,0 0-32 16,0 0 0-16,0 0 0 0,-4-8-48 0,1-1-16 15,2 0 0-15,1 0 0 0,0-1 48 0,0-2 0 16,0-1 0-16,1 1 0 0,1 0-176 0,-1-1 160 16,-1 0-160-16,0 0 160 0,0 0-160 0,0 0 0 15,0 1 0-15,0 1 0 0,-1 2 0 0,-1 0 0 16,2-2 0-16,0 11 0 0,-2-12 0 0,0 2 0 16,1 2 0-16,1 8 0 0,-1-9 0 0,1 9 0 15,-2-12 0-15,2 12 0 0,-1-9 0 0,1 9 0 16,0 0 0-16,0 0 0 0,0 0 0 0,0 0 0 15,0 0 0-15,0 0 0 0,0 0 0 0,0 0 0 0,0 0 0 16,0 0 0-16,3 14 0 0,-1-1-144 0,-2 1 144 0,0 0-160 16,-1-1 160-16,0 3 0 0,-1 0 0 0,1 3 0 15,0-1 0-15,-2-1 0 0,3 0 0 0,0 1 0 16,-1-1 0-16,1 0 176 0,-1-5-48 0,1 1 0 16,0-1 144-16,0-12 32 0,2 13 0 0,-2-13 0 15,0 0-160-15,5 11-16 0,2-2-128 0,-7-9 192 16,0 0-64-16,12 7 0 0,-12-7-128 0,14 5 192 15,-1-1-192-15,-1-1 0 0,-2-5 0 0,1 1 0 16,-1-2 0-16,1 1 0 0,-1-3 0 0,2-1 0 16,1 0-1408-16,1-3-320 0,2-2-64 0</inkml:trace>
  <inkml:trace contextRef="#ctx0" brushRef="#br0" timeOffset="-123517.28">15865 15755 6447 0,'0'0'576'0,"0"0"-576"0,-8-3 0 0,8 3 0 0,-10-5 4672 0,2 2 832 16,8 3 176-16,-7-6 16 0,7 6-4288 0,-6-5-848 16,6 5-176-16,-5-6-48 0,-2 1-144 0,7 5-48 15,-9-1 0-15,9 1 0 0,-10 0 0 0,0 4 0 16,0 1 0-16,0 3 0 0,-1 0-144 0,1 3 0 15,-2 0 0-15,2 3 0 0,-2 4 0 0,1-1 160 16,0 3-160-16,0-1 160 0,-1 5 0 0,3-1 0 16,2 1 0-16,1 2 0 0,2-1 80 0,3 1 16 15,2 2 0-15,3-2 0 0,2 1-112 0,1-3-16 16,2-2 0-16,1-1 0 0,0-2-128 0,2-4 0 16,2-2 0-16,0-2 0 0,2-2-128 0,1-3 128 15,1 0-160-15,2-3 160 0,1-3-320 0,1-2 48 0,1-2 0 0,2-1 0 16,0-3 272-16,0-3 0 0,1 1 0 0,-3-2 0 15,-3-2 176-15,-1 1-16 0,1-5 0 0,-3 2 0 16,-4 0 176-16,-3-3 48 0,-3 2 0 0,-2-3 0 16,-2 3 112-16,-1-1 16 0,-2 0 16 0,-4 0 0 15,-4-1-208-15,-1-1-32 0,-2 1-16 0,-1 2 0 16,-1-2-272-16,-3 2 0 0,-2 2 0 0,0 1 0 16,-2 0 0-16,1 1 0 0,-2 2 128 0,0 1-128 15,0 2 128-15,3 3-128 0,0 1 192 0,1 1-192 16,0 3 0-16,2 2 0 0,2 0 0 0,3 2 0 15,1 1-208-15,2 2-48 0,7-7-16 0,-5 10 0 16,1 1-816 0,4-11-144-16,0 0-48 0,-1 13 0 0,2 0-2128 0,2-4-432 0</inkml:trace>
  <inkml:trace contextRef="#ctx0" brushRef="#br0" timeOffset="-123196.29">16175 15478 11055 0,'0'0'480'0,"0"0"112"0,-4-9-464 0,0 1-128 16,0 2 0-16,-1 1 0 0,0 1 3840 0,5 4 736 15,-5-5 160-15,5 5 16 0,-8 2-3840 0,-1 3-768 16,-2 1-144-16,0 4 0 0,0 3-176 0,-2 1 16 0,-2 3 0 0,-1 2 0 15,0 3 160-15,1-3-192 0,-2 5 192 0,-2-2-192 16,0 1 368-16,-1 3 64 0,1 1 16 0,-1 4 0 16,-1 5 144-16,1 5 48 0,-1 4 0 0,1 1 0 15,1 4-112-15,0 2-16 0,0 0 0 0,-1-1 0 16,1-3-320-16,3-2 0 0,3-6 0 0,1-4 0 16,-1-3 0-16,5-2-192 0,2-1 32 0,1-4 0 31,-1-2-432-31,4-2-96 0,1-6-16 0,-1-2-12032 0</inkml:trace>
  <inkml:trace contextRef="#ctx0" brushRef="#br0" timeOffset="-122212.73">15441 15903 10127 0,'0'0'896'0,"0"0"-704"0,0 0-192 0,0 0 0 15,0 0 3808-15,0 0 736 0,0 0 128 0,-1-7 48 16,1 7-3648-16,0 0-736 0,-1-10-144 0,1 10-16 16,0 0-176-16,0 0 0 0,-6-10 0 0,0 3 0 15,6 7 0-15,-11-2 0 0,2-3 0 0,0 2 0 16,-1 2 0-16,-1-1 240 0,0 2-64 0,-1 0-16 15,0 0 368-15,-2 0 80 0,-1 2 16 0,0-2 0 16,-1 0-96-16,1 0-16 0,-2 0 0 0,0-2 0 16,0 1-192-16,-2 0-64 0,1-1 0 0,1 1 0 15,0-1 0-15,-1-1 0 0,-3 0 0 0,-1 3 0 16,-1-2-256-16,-2 0 160 0,-1 1-160 0,0 0 128 0,0 1-128 16,-1 0 0-16,0 0 0 0,0 2 0 0,-1 2 0 0,2 2 0 15,0 0 0-15,0 2 0 0,1 2 0 0,2-2 0 16,1 0-144-16,1 1 144 0,1 3 0 0,1-3 0 15,0 1 0-15,1 3 0 0,-1 2 0 0,-2-1 0 16,0 0 0-16,1 3 0 0,1 0-128 0,-1 0 128 16,1 2 0-16,2-1 0 0,2-1-128 0,1 0 128 15,0-2 0-15,1 1 0 0,0-2 0 0,0 2-128 16,0 1 128-16,1-3 0 0,0 2 0 0,2-3 0 16,-1 1 0-16,1 2 0 0,-1-3 0 0,2 0 0 15,0-1-128-15,1-1 128 0,1 0 0 0,0-1 0 16,1 1 176-16,6-11-176 0,-8 6 176 0,8-6-176 0,-7 7 160 0,7-7-160 15,0 0 160-15,-6 6-160 0,6-6 160 0,0 0-160 16,0 0 128-16,0 0-128 0,-8 4 0 0,8-4 144 16,0 0-16-16,0 0-128 0,0 0 192 0,0 0-64 15,0 0-128-15,-7-5 192 0,7 5-192 0,-4-9 192 16,2 0-192-16,2 9 0 0,-2-13 144 0,1 1-144 16,2 0 0-16,-1 1 128 0,0-1-128 0,0 1 0 15,0 1 0-15,0 0 0 0,0 0 0 0,2 1 0 16,-2-1 0-16,0 1 0 0,0 0 0 0,0-1 0 15,0 1 0-15,0 0 0 0,1 0 0 0,-1 9 0 16,1-9 0-16,-1 9 0 0,3-10 0 0,-3 10 0 16,3-10 0-16,-3 10 0 0,0 0 0 0,0 0 0 15,0 0 0-15,0 0 0 0,0 0 0 0,0 0 0 16,0 0-128-16,0 0 128 0,0 0-128 0,0 0 128 16,0 0 0-16,7 8 0 0,-7-8 0 0,6 12-128 0,-4-2 128 15,-2-10 0-15,-1 13 0 0,-2 0 0 0,-1-2 0 0,1 2 0 16,-1 0 0-16,-2-1 0 0,0 2 0 0,-1 0 0 15,1 2 0-15,1 1 0 0,-1-4 0 0,2 0 0 16,2-3 0-16,-1 1 0 0,2-1 0 0,1 1 128 16,0-11-128-16,0 0 128 0,3 11-128 0,-3-11 176 15,0 0-176-15,11 8 192 0,1-4-64 0,1-4-128 16,1-4 192-16,2-1-64 0,2-4-128 0,2 0 0 16,1 0 0-16,4-2 0 15,1-2-1728-15,0 0-336 0,0 1-64 0</inkml:trace>
  <inkml:trace contextRef="#ctx0" brushRef="#br0" timeOffset="-113941.66">24692 16457 7359 0,'0'0'320'0,"0"0"80"0,11-3-400 0,-11 3 0 16,10-4 0-16,-10 4 0 0,0 0 1648 0,0 0 240 15,9-6 48-15,-9 6 16 0,0 0-1392 0,0 0-288 0,0 0-48 0,0 0-16 16,6-6 624-16,-6 6 112 0,0 0 16 0,0 0 16 16,0 0 192-16,0 0 48 0,0 0 0 0,0 0 0 15,0 0-400-15,0 0-80 0,0 0-16 0,0 0 0 16,0 0-496-16,0 0-96 0,0 0-128 0,-7 13 176 15,1-1-176-15,-2 2 0 0,-1 0-192 0,-1 5 192 16,1-4-208-16,-1 6 80 16,-3-3 128-16,0 4-208 0,-1 5 208 0,-1-5 128 0,0 0 0 0,-1 0-128 15,-1 4 624-15,1-5 16 0,1 1 0 0,0 2 0 16,2-2 48-16,3 3 16 0,1 1 0 0,2-4 0 16,2-1-112-16,2-2-16 0,2 2 0 0,1 0 0 15,1 0-304-15,1 1-64 0,0 3-16 0,1-2 0 16,1-3-192-16,0-1 0 0,0 0 0 0,1-3 0 15,0 0 0-15,0 0 0 0,2 1 0 0,1-4 0 0,-2 0 0 16,1-1 0-16,-1-3 0 0,2 0 0 0,1-1 0 16,2-2 144-16,-1 3-16 0,2-2 0 0,-1-1-128 0,4-1 128 15,0 1-128-15,1-2 128 0,0-2-128 0,-2 1 192 16,0-2-192-16,2 2 192 0,2-3-192 0,-2 0 0 16,-2 0 0-16,-1 0 0 0,-2-3 0 0,-1 2 0 15,-10 1 0-15,11-3 0 0,-11 3 0 0,10-5 0 16,-10 5 0-16,0 0 0 0,0 0 128 0,5-9-128 15,-1 0 192-15,0 0-64 0,-1 0 192 0,-2-2 16 16,0 1 16-16,2-1 0 0,0-1-128 0,-2 1-32 16,-1-5 0-16,2 2 0 0,1-2-192 0,0 0 0 15,-2 1 128-15,-1 0-128 0,0 1 0 0,0 1 0 16,0-1 0-16,-1-1 0 0,-2 4 0 0,-1-2 0 0,-1 1 0 0,-2 0 0 16,1 3 0-16,-3 1 144 0,0 0-144 0,-2 2 128 15,-2 1 176-15,-1 1 16 0,-3 1 16 0,0 3 0 16,0 0-112-16,-3 0-32 0,2 1 0 0,1 2 0 15,2 1 0-15,-1 1 0 0,0 0 0 0,1 2 0 16,0-1 32-16,1 2 0 0,0 0 0 0,1 0 0 16,0 1-224-16,1 1 144 0,0 1-144 0,2 1 128 15,-1 1-128-15,2-3 0 0,1 1 0 0,2-1 0 16,-1-1-176-16,1 0-16 0,-1-1 0 0,7-8 0 31,-5 9-224-31,5-9-48 0,-4 11-16 0,4-11 0 16,0 0-432-16,1 11-96 0,-1-11-16 0,0 0 0 0,8 8-1904 0,-8-8-384 0,12 4-80 15</inkml:trace>
  <inkml:trace contextRef="#ctx0" brushRef="#br0" timeOffset="-113359.68">25151 16490 16575 0,'0'0'1472'0,"0"0"-1168"0,0 0-304 0,0 0 0 16,0 0 3024-16,0 0 560 0,0 0 96 0,0 0 32 16,0 0-2864-16,0 0-560 0,0 0-112 0,-9 0-32 15,9 0-144-15,-9 7 0 0,1-1 0 0,2 2 0 16,-1 1 384-16,2 1 0 0,0 1 0 0,0 1 0 15,1 1 224-15,0 1 32 0,0 0 16 0,1 1 0 16,1 2-272-16,0-3-48 0,1 2-16 0,0-2 0 0,-1 2-128 0,1-1-16 16,-2 0-16-16,1-1 0 15,-1 0-16-15,2 1 0 0,-2-2 0 0,2 1 0 0,0 0-144 0,-1 2 0 16,2-3 144-16,0-1-144 0,3-2 0 0,0-1 128 16,-3-9-128-16,6 9 0 0,2-2 192 0,0-1-48 15,-8-6 0-15,13 6 0 0,-1-6-16 0,1 0-128 16,0-3 192-16,0 2-64 0,1-2-128 0,0 1 0 15,1-2 144-15,-1-2-144 0,2 1 0 0,1 0 0 16,1-2 0-16,0 4-128 16,-1-4-256-16,-1 2-64 0,-1-2 0 0,0-1 0 15,-1 1-192-15,-1-2-32 0,-1 2-16 0,-2 2 0 16,1-2-304-16,-1 2-64 0,-1 1-16 0,0-2-8224 16,-1 0-1648-16</inkml:trace>
  <inkml:trace contextRef="#ctx0" brushRef="#br0" timeOffset="-113075.88">25451 16392 24879 0,'0'0'2208'0,"-8"11"-1760"0,1-2-448 0,0 3 0 15,2 2 2016-15,1 4 320 0,1 2 64 0,1 2 16 16,-1 0-2208-16,2 4-432 0,1 4-96 0,-2-1 0 16,-3 2 320-16,1 2 0 0,2 1 128 0,-3-1-128 15,-3 3 352-15,1 0-16 0,3-2 0 0,-1 5 0 0,-3 2 112 0,0 0 0 16,2 0 16-16,2-2 0 0,1-1-336 0,1-5-128 16,-1 0 0-16,3-4 144 15,4-6-592-15,1-2-112 16,2-4-16-16</inkml:trace>
  <inkml:trace contextRef="#ctx0" brushRef="#br0" timeOffset="-109840.81">26216 16799 14735 0,'0'0'1312'0,"0"0"-1056"16,0 0-256-16,0 0 0 0,0 0 2320 0,0 0 416 15,0 0 80-15,0 0 0 0,0 0-2368 0,0 0-448 16,4 10-176-16,-4 2 16 0,-2-4 160 0,-3 2-128 15,-3 2 128-15,-1-1-128 0,-3 2 128 0,4-4-128 16,-2 1 128-16,-3 3-128 0,-2 2 128 0,1 0 0 16,0 2 0-16,-2 0 0 0,0-1 0 0,-12 14-128 0,4-7 128 0,6-2 0 15,2-3-240-15,2-1 48 0,1-1 0 0,2-2 0 32,4-6-640-32,7-8-128 0,-10 7-32 0,10-7-8256 0</inkml:trace>
  <inkml:trace contextRef="#ctx0" brushRef="#br0" timeOffset="-109606.13">25982 16846 10127 0,'0'0'896'0,"0"0"-704"0,0 0-192 0,-3 12 0 0,2-1 5264 0,1-11 1024 16,2 12 208-16,4 1 32 15,-1 0-5248-15,3 2-1072 0,1 0-208 0,1 0 0 0,1 0-192 0,-1 0 0 16,-2 1 0-16,2 3 0 0,1-2-128 0,-1 2-48 16,1-2 0-16,-1 0 0 15,1-1-384-15,-4-2-80 0,0-2 0 0,-1-2-16 16,1 2-1104-16,2 0-224 0,-1-3-32 0,4 1-8224 16</inkml:trace>
  <inkml:trace contextRef="#ctx0" brushRef="#br0" timeOffset="-109240.18">26559 16454 7359 0,'0'0'656'0,"0"0"-528"0,0 0-128 0,0 0 0 15,2-11 4576-15,-2 11 880 0,0 0 176 0,0 0 48 16,0 0-4384-16,0 0-864 0,0 0-176 0,0 0-48 16,0 0 272-16,9 12 48 0,-4 2 16 0,-1 4 0 15,-2 5 224-15,-2 0 64 0,-1 0 0 0,0 5 0 16,-2 2-256-16,-1 2-32 0,0 2-16 0,1 0 0 0,-1 1-288 0,0 2-64 15,0 1-16-15,1 3 0 0,-1 2-160 0,3 1 0 16,-2-1 0-16,2-3 0 0,1-4 0 0,0-2 0 16,0-2 0-16,3-5 0 0,-1-4-208 15,2-2-80-15,0-1-16 0,3-4 0 16,-1-5-2192-16,3-2-448 0,2-3-96 0</inkml:trace>
  <inkml:trace contextRef="#ctx0" brushRef="#br0" timeOffset="-108772.53">27026 16590 26895 0,'0'0'1184'0,"0"0"256"0,-6-4-1152 16,-1 1-288-16,7 3 0 0,-8-7 0 0,2 1 848 0,6 6 112 0,-8-7 32 0,8 7 0 15,-7-4-560-15,7 4-112 0,0 0-32 0,-10 4 0 16,-1 3 320-16,2 2 64 0,-1 4 16 0,1 2 0 16,0 5-176-16,-2 2-48 0,-2 2 0 0,1 2 0 15,2-3-288-15,0 3-176 0,-3 4 192 0,1 0-192 16,1 0 144-16,1 4-144 0,-2 2 0 0,3 4 144 16,3-1-144-16,-1-1 0 0,-2-3 0 0,2-1 0 15,2-2 0-15,4-2 0 0,2-5 0 0,-1 0 0 16,0-4 0-16,4-3 0 0,4-4 0 0,2-1 0 15,2-2-192-15,2-5 192 0,5-1-192 0,2-3 192 16,1-4-256-16,1-3 64 0,2-4 0 0,-2-1 16 0,1-5 176 0,-3-2 128 16,0-2-128-16,-2-3 176 0,-1-2 80 0,-1 1 0 15,-1-3 16-15,-2-2 0 0,-2-3 48 0,-1-2 16 16,-2-2 0-16,-3 0 0 0,-1 0 240 0,-1-2 64 16,-2 1 0-16,-4 1 0 0,1 1-144 0,-2 2-32 15,-1 2 0-15,-1 3 0 0,-3 2-208 0,1 3-32 16,-2 1-16-16,-1 2 0 0,0 2-208 0,-2 2 0 15,0 2 0-15,1 3 0 16,-1 2-816-16,0 2-48 0,-1-1-16 0,0 3-11072 16,-1 0-2208-16</inkml:trace>
  <inkml:trace contextRef="#ctx0" brushRef="#br0" timeOffset="-106228.21">23947 11052 2751 0,'0'0'256'0,"0"0"-256"0,0 0 0 0,0 0 0 16,1-8 4736-16,-1 8 896 0,0 0 176 0,0 0 32 16,0 0-4384-16,0 0-880 0,0 0-192 0,0 0-16 15,0 0 400-15,0 0 64 0,0 0 32 0,-7 7 0 16,-2 1 224-16,0 2 32 0,-1 2 16 0,-2 4 0 15,-1 2-240-15,-1 5-32 0,-5 2-16 0,2 2 0 16,-1 3-480-16,0 4-112 0,0 4 0 0,-3-1-16 16,-4-4-240-16,0-3 0 0,1-2 128 0,-1-3-128 15,0-3 0-15,3-1 0 0,4-2 0 0,3-2 0 32,4-3-592-32,1 0-16 0,1-4 0 0,4-1-9744 0,5-9-1936 0</inkml:trace>
  <inkml:trace contextRef="#ctx0" brushRef="#br0" timeOffset="-105998.7">23694 11203 21183 0,'0'0'1888'0,"-11"0"-1504"16,4 0-384-16,7 0 0 0,0 0 3376 0,0 0 592 15,0 0 128-15,0 0 32 0,0 10-3280 0,0-10-656 16,3 11-192-16,1 0 0 0,-4-11 128 0,7 13-128 0,1 0 0 0,-1 2 144 15,0 0-144-15,0 0 0 16,0 1 0-16,0 1 0 0,-1 4 0 0,1-2 0 0,-2-2 0 0,3 2 0 16,-2-2 0-16,1 0-224 0,-2-2 32 0,0 1 0 31,2-2-2944-31,2 0-576 0</inkml:trace>
  <inkml:trace contextRef="#ctx0" brushRef="#br0" timeOffset="-105687.58">24376 10883 16575 0,'0'0'736'0,"-10"-5"160"0,3 1-720 0,7 4-176 15,0 0 0-15,0 0 0 0,-6-3 4528 0,6 3 864 16,0 0 176-16,0 14 48 0,0 2-4528 0,2 4-912 16,-2 3-176-16,1 6 0 0,-1 3 0 0,0 5-144 15,0 3 144-15,-1 5-128 0,-1-1 128 0,1 3 0 16,0 0 0-16,0 1 0 0,-1 1 0 0,2-5 0 16,-1-1 0-16,-2 0 0 15,-2-3-896-15,2-1-112 0,2-2-16 0,1-5 0 16,0-3-48-16,4-3-16 0,1-4 0 0,2-2-12336 0</inkml:trace>
  <inkml:trace contextRef="#ctx0" brushRef="#br0" timeOffset="-105303.64">24930 10815 28559 0,'-13'-1'2544'0,"-2"2"-2032"0,0 3-512 0,0 2 0 16,0 7 2640-16,-1 4 432 0,-1 0 96 0,1 5 16 16,-1 3-2608-16,1 4-576 0,-3 2 0 0,1 6 0 15,-2 4-144-15,1 2 144 0,-3 6-160 0,2 0 160 16,1 1-240-16,2-2 48 0,1-6 16 0,4-2 0 16,3-3 176-16,3-3 0 0,3-2 0 0,3-1 0 15,3-1 0-15,3-1 0 0,6-5 0 0,2-2-128 16,5-1 128-16,3-4 0 0,4-4-144 0,2-6 144 0,2-1-128 0,3-5 128 15,0-1-160-15,-1-5 160 0,-1-4 0 0,3-6 0 16,2 1-128-16,1-6 128 0,3-3 0 0,-1-2 128 16,0-1 0-16,-1 0-128 0,-5 1 224 0,-3-4-64 15,-3-1-16-15,-5-6 0 0,-4-7 64 0,-5-8 16 16,-5-4 0-16,-4 2 0 0,-4 1-96 0,-6 1-128 16,-4 1 176-16,-4 5-176 0,-5 0 144 0,-3-2-144 15,-1-2 0-15,-3 1 144 16,-6-2-464-16,2 6-112 0,-1 3-16 0,1 8-11264 15,2 3-2240-15</inkml:trace>
  <inkml:trace contextRef="#ctx0" brushRef="#br0" timeOffset="-103103.08">26309 10951 27119 0,'0'0'1200'0,"0"0"256"0,0 0-1168 0,0 0-288 0,0 0 0 0,0 0 0 15,0 0 1456-15,0 0 224 0,0 0 48 0,0 0 16 16,0 11-992-16,0 2-208 0,0 0-32 0,3 2-16 15,2-1-496-15,-1 4 128 0,0 4-128 0,0 2 0 16,-2-2 0-16,2 5 0 0,1 3 0 0,-1 0 0 16,0 2 0-16,-1-1 0 0,-3-1 0 0,-2-3 0 15,0 2-496-15,-1-3 16 0,3-4 0 0,-2-2 0 16,-4-3-672-16,2-3-144 0,1-1-32 0,0 0-12176 16</inkml:trace>
  <inkml:trace contextRef="#ctx0" brushRef="#br0" timeOffset="-102876.53">26214 11246 35935 0,'0'0'3200'0,"-8"-2"-2560"15,-2-2-512-15,10 4-128 0,0 0 1504 0,0 0 288 0,0 0 48 0,11 1 16 16,0 1-1680-16,0-1-336 0,4-1-64 0,-1 0-16 15,1 0 0-15,1 0 0 0,4-1 0 0,2-1 0 16,-1 2-80-16,3-1 0 0,0-2-16 0,1 1 0 31,-3-1-368-31,0-1-80 0,2-1-16 0,1 0 0 16,1 0-1888-16,-2-3-384 0,1 0-80 0</inkml:trace>
  <inkml:trace contextRef="#ctx0" brushRef="#br0" timeOffset="-102519.21">27207 10776 27647 0,'0'0'2448'0,"0"0"-1952"16,0 0-496-16,0 0 0 0,0 0 2176 0,-5 9 320 15,1 1 80-15,3 2 16 0,1 0-2064 0,0 1-400 16,0 4-128-16,1 2 0 0,-1 2 0 0,3 3 0 16,-1 0 0-16,0 4 0 0,-4-1 0 0,2 5 0 0,0-1 0 0,0 4 0 15,-1 3 0-15,0 1 0 0,-1-1 0 0,1 3 0 16,0 0 0-16,-2-2 0 0,2-6 0 0,0-1 0 15,-1 1-256-15,1-5-112 0,0-1-16 0,2-3 0 32,-1 2-1984-32,1-3-384 0,2-7-96 0,1 0-10144 0</inkml:trace>
  <inkml:trace contextRef="#ctx0" brushRef="#br0" timeOffset="-102097.79">27675 10896 31327 0,'0'0'2784'16,"-9"-3"-2224"-16,1 3-560 0,8 0 0 0,-9 5 1568 0,1-1 208 16,8-4 32-16,-10 8 16 0,1 0-1504 0,0 2-320 15,-2 3 0-15,1 0 0 0,-3 4 0 0,1 6 0 16,-2 4-160-16,1 4 160 0,-3 4 0 0,2 2-144 15,1 3 144-15,2 3 0 0,2 3 0 0,1-6-128 16,3-1 128-16,1-5 0 0,2-4 0 0,2-4 0 16,4-3-128-16,-1-4 128 0,3-1 0 0,3-3 0 15,1-2 0-15,2-1 0 0,0-5-128 0,2-1 128 16,0-4 0-16,5-2 0 0,-1-2 0 0,4-5-128 16,1 1 128-16,4-6 0 0,0-1 0 0,2-2 0 0,2-2 0 15,0 1 0-15,0-4 0 0,-1-2 0 0,-2-4 0 0,-1 1 0 16,2-1 128-16,-6-5 48 0,-4-9 0 0,-6-3 0 15,-4-3 96-15,-3 3 32 0,-3 3 0 0,-3 4 0 16,-3 1-48-16,-2 2-16 0,-3 1 0 0,-5 2 0 16,-2-2 128-16,-4 1 16 0,-2-2 16 0,-2 2 0 15,-4 1-208-15,-1 5-64 0,0 3 0 0,0 8 0 32,1 2-1504-32,1 8-304 0,1 2-64 0</inkml:trace>
  <inkml:trace contextRef="#ctx0" brushRef="#br0" timeOffset="-101383.71">28089 16729 27695 0,'0'0'1216'0,"0"0"272"0,0 0-1184 16,0-10-304-16,-2 3 0 0,2 7 0 0,0 0 1024 0,4-7 160 15,-4 7 32-15,5-9 0 0,-5 9-176 0,7-7-16 16,-7 7-16-16,0 0 0 0,10-1-144 0,-4 2-32 16,0 2 0-16,1 4 0 0,-2-1 48 0,-1 2 0 15,0 4 0-15,-3 2 0 0,2 4-464 0,-1 20-96 0,-1 1 0 0,-1 4-16 16,-1 8-304-16,0 1-192 0,-2-4 16 0,1 1 16 15,-2-4-160-15,0-3-48 0,1-5 0 0,-1-2 0 32,0-5-528-32,0-2-128 0,1 0 0 0,-1-5-16 15,2-1-2432-15,0-3-496 0</inkml:trace>
  <inkml:trace contextRef="#ctx0" brushRef="#br0" timeOffset="-101162.74">27903 17096 23951 0,'0'0'2128'0,"-9"2"-1696"0,-2-4-432 0,5 0 0 0,6 2 3376 0,0 0 592 16,13-4 112-16,4 0 16 16,3-1-4096-16,2 1-944 0,3 0-128 0,1 0-16 0,0-1 592 0,0 1 128 15,-2 1 32-15,0 1 0 0,1 0 96 0,0-2 32 16,0 2 0-16,1-2 0 0,0 1 208 0,0-2 0 15,-1 1 0-15,2 1 160 16,3 1-1024-16,-4-1-208 0,-5-1-32 0</inkml:trace>
  <inkml:trace contextRef="#ctx0" brushRef="#br0" timeOffset="-100758.16">29210 16656 24879 0,'0'0'1088'0,"0"0"256"0,-7 7-1088 0,1 3-256 0,-1-1 0 0,2 1 0 16,2 3 2640-16,1-1 480 0,-1 1 80 0,1 5 32 0,-1 2-2656 0,0 3-576 16,2 3 0-16,0 8 0 15,-2 3-192-15,1 2 192 0,-1 4-160 0,2 1 160 0,-1 2 0 0,1-5 0 16,0 0 0-16,-1-3 0 0,1-4 0 0,-1-3 0 15,-2-1 0-15,2-3 0 16,5-1-912-16,1-5-96 0,1-1-16 0,3-5-8992 16,1-2-1808-16</inkml:trace>
  <inkml:trace contextRef="#ctx0" brushRef="#br0" timeOffset="-100381.35">29714 16631 41519 0,'-10'-5'1840'0,"2"5"384"0,-4 0-1776 0,2 1-448 0,-1 2 0 0,1 2 0 15,1 1 256-15,0 5-16 0,-3 2-16 0,2 1 0 16,-1 3-224-16,-1 4 0 0,-1 0 0 0,-2 6 0 16,0 4-176-16,1 6 176 0,-2 3-160 0,1 7 160 15,0 3-128-15,2-1 128 0,2-2 0 0,2-2-144 16,1-5 144-16,4-2 0 0,3-7 0 0,2-1 128 15,1-4-128-15,2-1 128 0,3-2-128 0,2-2 128 16,1-1-128-16,3-6 0 0,2-1 0 0,3-2-128 16,2-5 0-16,2-1 0 0,0-5 0 0,3-2 0 15,2-6 128-15,-2-1-192 0,-2-6 192 0,1 1-192 16,-1-4 192-16,1-2 0 0,-1-1 0 0,-2-1 128 16,-3-1 112-16,-1-1 16 0,-2-2 16 0,-2-1 0 0,-3-4 112 0,-1-1 0 15,-2 1 16-15,-2 1 0 0,-1 0-80 0,-4 0 0 16,-4-3-16-16,-4 3 0 0,-4 3 192 0,-2 0 32 15,-3 1 16-15,-1 2 0 0,-4 1-288 0,0 2-64 16,-2 3-16-16,-1-2 0 0,-2 3-320 0,-3-1-64 16,1 1-16-16,1-3 0 15,-1 2-1472-15,3-5-288 0,0-1-64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1:01:23.14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4667 4833 8287 0,'0'0'736'0,"0"0"-592"0,0 0-144 0,0 0 0 16,0 0 4352-16,0 0 848 0,0 0 176 0,0 0 16 16,0 0-3840-16,0 0-768 0,0 0-144 0,6 11-48 15,-6-11-240-15,2 12-48 0,-1-2-16 0,-1 2 0 16,2 1-160-16,-5 0-128 0,-1 1 192 0,-1 2-192 16,-2-2 272-16,-2 3-48 0,-2 1-16 0,-2 5 0 15,-2 1 384-15,-2 5 80 0,-4 4 16 0,1 6 0 16,-1 8-112-16,-4 2 0 0,-2 5-16 0,0 2 0 15,3 0-176-15,3-1-48 0,-3-2 0 0,4-3 0 16,-1-5 96-16,2 1 16 0,1-3 0 0,0 0 0 16,0-1-64-16,1-2-16 0,2 0 0 0,4-2 0 15,-1-3-128-15,1-2-32 0,2-2 0 0,0-2 0 16,1-3-416-16,-1-4-96 0,0-2-16 0,3-3 0 16,0 1-528-16,3-6-112 0,-3-1-32 0,2-4 0 15,4-7-2064-15,0 0-400 0,0 0-96 16,0 0-9184-16</inkml:trace>
  <inkml:trace contextRef="#ctx0" brushRef="#br0" timeOffset="650.91">4692 4837 5519 0,'0'0'240'0,"0"0"64"0,-9 4-304 0,9-4 0 15,-8 4 0-15,8-4 0 0,0 0 5680 0,0 0 1072 16,0 0 224-16,0 0 32 0,0 0-4832 0,4 12-960 16,3-2-192-16,2 1-32 0,1 1 32 0,2 1 0 15,1 0 0-15,1 4 0 0,1 1-528 0,-2 3-112 16,0 1 0-16,0 3-16 0,0-2-368 0,-2 3 144 15,-1 2-144-15,-1 1 0 0,-3 7 128 0,-1 4-128 0,-2 3 0 0,-2 0 0 16,-1-2 176-16,0 2-176 0,-2 2 160 16,-3-4-160-16,-3-1 336 0,-1 0-16 0,1 0-16 0,0-1 0 15,-2-5-48-15,0 1 0 0,3-1 0 0,0-2 0 16,1 2-256-16,2-5 128 0,1-3-128 0,2-1 0 16,-1-3 0-16,4-1 0 0,2-2-192 0,0 2 48 31,-1-3-688-31,3-1-144 0,-2-2-32 0,1-5 0 15,-5-10-2128-15,0 0-448 0,0 0-64 0,0 0-32 0</inkml:trace>
  <inkml:trace contextRef="#ctx0" brushRef="#br0" timeOffset="882.93">4322 5656 23039 0,'-21'-6'2048'0,"9"2"-1648"16,0-3-400-16,2 3 0 0,1 0 3584 0,9 4 640 16,0 0 128-16,4-6 32 0,2-2-3424 0,7 0-704 15,4 0-128-15,4 1-128 0,1-1 128 0,4 0-128 16,3-1 0-16,4 2 0 0,2-4 144 0,4 3-144 16,0 1 0-16,2 3 144 0,-2 4-304 0,0 0-64 15,-3 0-16-15,-2 0 0 16,-3 0-1552-16,-1 0-304 0,-3-2-64 0,-3-1-7952 15,-3 2-1600-15</inkml:trace>
  <inkml:trace contextRef="#ctx0" brushRef="#br0" timeOffset="1686.66">6097 5026 22111 0,'0'0'1968'0,"0"0"-1584"16,-6-7-384-16,2 0 0 0,1 1 2464 0,3 6 416 15,0-10 64-15,0 10 32 0,0 0-2288 0,0 0-464 16,0 0-96-16,0 0 0 0,0 0-128 0,0 0 176 16,0 0-176-16,0 0 192 0,0 0-32 0,10 12 0 15,-4 1 0-15,1 3 0 0,-3 2 160 0,-2 2 16 16,1 1 16-16,-1 5 0 0,0 0 176 0,-2 4 48 16,-3 1 0-16,3 4 0 0,1 3 16 0,-2-3 16 15,-3 0 0-15,2 1 0 0,-2 0-32 0,1-1-16 16,-1-2 0-16,0-2 0 0,0-1-256 0,2 0-48 15,-1-1-16-15,0 1 0 0,1-5-240 0,1-1 0 16,1 0 0-16,1-3 0 16,1-2-672-16,2-3-128 0,0-2-32 0,0-3 0 15,1-4-2128-15,-5-7-432 0,0 0-96 0</inkml:trace>
  <inkml:trace contextRef="#ctx0" brushRef="#br0" timeOffset="2006.99">6537 4899 27647 0,'0'0'1216'0,"-5"-7"256"15,-2 1-1168-15,7 6-304 0,0 0 0 0,0 0 0 16,0 0 3232-16,0 18 592 0,4 0 112 0,1 6 32 15,-1-1-3296-15,0 3-672 0,0 4 0 0,0 0-208 0,-2 7 208 0,0-1 0 16,-4 2-160-16,1 5 160 0,0 3 0 0,-3-1 0 16,-3 1 0-16,1-1 0 0,-1 0 0 0,0-1 0 15,-3-2-144-15,0-2 144 0,-2 1 0 0,1-2 0 16,0-5 0-16,1 1 0 0,-2 0 0 0,2-2-128 16,2 1 128-16,1-2-208 15,1-2-496-15,-2-2-80 0,0-1-32 0,3-4 0 16,0-6-1840-16,1 0-368 0,1-4-80 0</inkml:trace>
  <inkml:trace contextRef="#ctx0" brushRef="#br0" timeOffset="2337.58">5517 6116 27647 0,'-10'-18'2448'0,"2"2"-1952"0,4 6-496 0,2 1 0 16,3-2 3184-16,5 2 528 0,6 0 128 0,5 3 0 16,5-3-3120-16,6 3-720 0,4 2 0 0,5 2 0 15,3-2 192-15,6 4 32 0,5 0 16 0,1 1 0 16,0-2-96-16,-1-3-16 0,-2 4 0 0,2 1 0 15,4 2-128-15,-2-3 0 0,-1 0 0 0,-1 1 128 0,-2 1-128 0,0-2 0 16,-2-2 0-16,-4 1-176 16,-5-2-256-1,0 1-48-15,1-4-16 0,3 0 0 0,-2-2-560 0,2-2-112 0,-1-3-32 16,2-2 0-16,0 0-2304 0,0-2-464 0</inkml:trace>
  <inkml:trace contextRef="#ctx0" brushRef="#br0" timeOffset="2718.64">7670 5036 15663 0,'-5'-13'1392'0,"-1"6"-1120"0,0 3-272 0,-1-1 0 16,7 5 5824-16,0 0 1120 0,-5 16 224 0,2 0 32 16,2 3-5664-16,4 2-1152 0,-1 5-208 0,2 4-48 15,-1 0-128-15,2 2 0 0,2 7-176 0,0 0 176 16,0 4 0-16,0 0 0 0,0-1 0 0,1 1 0 15,-1-4 0-15,-2 2 0 0,-1-3 0 0,0-1 0 0,-2 1 0 0,1-3 0 16,-3-3 0-16,1-1 0 0,-1 0 0 0,0-2 0 16,-1-3-128-16,0-3 128 0,-1-2-352 0,2-5-32 15,0-2 0-15,0-1 0 16,0-13-1280-16,0 0-272 16,0 0-48-16,0 0-8768 0,0 0-1728 0</inkml:trace>
  <inkml:trace contextRef="#ctx0" brushRef="#br0" timeOffset="3337.71">7650 4914 43599 0,'-9'-17'1920'0,"5"10"416"0,0-1-1872 0,3 0-464 0,1 8 0 0,5-5 0 16,2 2 320-16,1-3-48 0,-1 3 0 0,4 0 0 15,-1 2-272-15,3 1 0 0,2 0-176 0,2 0 176 16,1 0-160-16,3 1 160 0,-1 2-128 0,4 2 128 16,-2 2-240-16,2 0 48 0,-2 1 0 0,0 4 0 15,-1-4 32-15,0 4 16 0,-3 2 0 0,-1 2 0 16,-2-2 144-16,-1 3 0 0,-3-3 0 0,0 1 0 16,-3-1 0-16,-2 0 0 0,-2 2 0 0,-1 2 0 15,-1 0 0-15,-2 2 0 0,-1-2 0 0,-2 0 0 16,-2-3 0-16,-1 0 0 0,-1 1 0 0,0 1 0 15,-2 0 0-15,0-1 0 0,0-2 0 0,-3 0 0 16,-1 1-192-16,-1-1 64 0,0-2 0 0,-1-2 0 16,1-1 0-16,0 2 0 0,-1-6 0 0,1 0 0 15,-2-1 128-15,3 0-160 0,0 1 160 0,5-4-160 0,8-1 160 0,0 0 0 16,0 0 0-16,0 0 0 0,0 0-128 0,3-9 128 16,2 2-128-16,4 0 128 0,3 0 0 0,2 2-160 15,2 0 160-15,1 1 0 0,4 3 0 0,0 1 0 16,1 0 0-16,0 2 0 0,0 4-144 0,2-2 144 15,0 1 0-15,-1 1-144 0,-3 2 144 0,1 0 0 16,-1 0-144-16,-2 0 144 0,-1 1 0 0,-1 1 0 16,1 1 0-16,-2 0 0 0,0 2-160 0,-1 4 160 15,-1-1 0-15,-1 0-144 0,-3-1 144 0,-1 0 0 16,0 3 0-16,-2 0 0 0,-1 0 0 0,-1 2 0 16,-2 1 0-16,-4-3 128 0,0 2-128 0,-2-1 192 15,-2-1-64-15,0 1 0 0,-3-4 48 0,-2 1 16 0,0 0 0 0,-1-2 0 16,-4-1 64-16,1 1 32 0,-2 1 0 0,-2-1 0 15,0 0-144-15,-3-1-16 0,-4 0-128 0,0-1 192 16,-2 0-192-16,-2-2 0 0,-4-1 0 0,2 1 0 16,0-3 192-16,1 0-48 0,0-1-16 0,1 3 0 15,0 1-400-15,2 3-96 0,2 2-16 0,3-3 0 32,-1-4-2032-32,2-8-400 0,1-4-96 0</inkml:trace>
  <inkml:trace contextRef="#ctx0" brushRef="#br0" timeOffset="8956.21">21209 4401 21183 0,'0'0'1888'0,"0"0"-1504"0,0 0-384 0,0 0 0 15,0 0 1472-15,0 0 240 0,0 0 32 0,0 0 16 16,0 0-864-16,0 0-192 0,0 0-16 0,0 0-16 0,0 0-352 0,4 13-64 16,0 1 0-16,1 0-16 15,0-1 192-15,0 2 32 0,2-1 16 0,1 7 0 0,0 0 224 0,1 4 32 16,-2 2 16-16,0 2 0 0,-1 2-64 0,-2 4-16 16,-1 4 0-16,0 0 0 0,-1-2-304 0,0 1-64 15,-2-3-16-15,0 1 0 0,0 1-144 0,-2-2-16 16,1-5-128-16,0 0 192 0,-1-1-192 0,2-2 128 15,-1-1-128-15,2-1 0 0,-2-3 0 0,2-1 128 16,1-1-128-16,0-4 0 0,2-1-208 0,0-1-96 16,3-1-16-16,-4-5 0 15,-3-8-704-15,0 0-128 0,0 0-48 0,0 0 0 16,0 0-1856-16,3-13-368 0</inkml:trace>
  <inkml:trace contextRef="#ctx0" brushRef="#br0" timeOffset="9493.81">21088 4335 18431 0,'-9'-10'816'0,"9"10"160"0,0 0-784 0,0 0-192 0,0 0 0 0,-6-7 0 16,1 1 2720-16,5 6 496 0,0 0 112 0,0-8 0 16,1 2-2064-16,3-1-432 0,3-2-64 0,1 1-32 15,-1 0 32-15,4 2 0 0,1-2 0 0,1 1 0 0,1 1-416 16,2 1-80-16,2 1-16 0,0-3 0 0,-1 2-128 0,1 3-128 16,5-1 192-16,0-1-192 0,2 0 384 0,1 1-16 15,0 2-16-15,0 0 0 0,3-2-96 0,-1 6 0 16,0-2-16-16,-2 4 0 0,-3 2-240 0,-2 3 128 15,-3-2-128-15,-2 3 0 0,-4 0 0 0,-2 2 0 16,-1 0 0-16,-1 2 0 0,-3 0 0 0,-1 0 128 16,-1 0-128-16,-1 1 0 0,-2 0 0 0,-1 2 128 15,0-4-128-15,-3 2 0 0,0 0 144 0,0-1-144 16,-2 1 128-16,-1-1-128 0,-1-2 144 0,-1-1-144 16,0 0 160-16,-1 0-160 0,-1-1 0 0,1 2 0 0,-2-1 0 15,2 0 0-15,-1-6 0 0,-1 2 128 0,-1 0-128 0,0 0 0 16,0-2 0-16,0 1 0 0,-1-1 0 0,1 1 0 15,0-2-192-15,1 0 64 0,2-1 128 16,1 0-208-16,9-4 16 0,-11 3 0 0,2-4 0 0,1 1 0 31,8 0-256-31,-10-2-64 0,1 0 0 0,9 2 0 16,-12-2-496-16,1 1-96 0,1 0-32 0,1 1 0 16,9 0 48-16,-11 1 0 0,2-2 0 0,9 1 0 15,-9 2 128-15,9-2 48 0,0 0 0 0,0 0-7184 0,0 0-1440 16</inkml:trace>
  <inkml:trace contextRef="#ctx0" brushRef="#br0" timeOffset="9957.82">22189 4064 25503 0,'0'0'1136'0,"0"0"224"0,5-9-1088 0,1 3-272 16,0-1 0-16,-6 7 0 0,7-6 912 0,-7 6 128 16,6-6 32-16,-6 6 0 0,0 0-560 0,0 0-96 15,0 0-32-15,0 0 0 0,0 0 48 0,0 0 0 0,-6 11 0 0,-2-1 0 16,-1 3-176-16,-2 0-16 0,4-1-16 15,-4 1 0-15,-2-1 48 0,-3 2 16 0,-1 3 0 0,1 1 0 16,0 6 144-16,-1-2 16 0,0 5 16 0,0-1 0 16,-1 1-80-16,1 1 0 0,-1 2-16 0,-1 0 0 15,2 3-64-15,3-1-16 0,1 1 0 0,1-2 0 16,1 2-288-16,0-1 160 0,2 0-160 0,1 2 128 16,3 1-128-16,1 1 0 0,0 2 0 0,3-4 0 15,1-1 0-15,1-1 0 0,2-1 0 0,-1 1 128 16,2 0-128-16,4 4 0 0,4-3 0 0,-4 0 0 15,-6-8-144-15,2 1 144 0,3 0-192 0,2 1 192 16,1-1-384-16,3-1 48 0,2-1 0 0,0-3 0 31,2-2-240-31,0 1-32 0,1-6-16 0,2 2 0 0,1-3-400 0,1 0-64 0,-1-7-32 0,0 1-13152 16</inkml:trace>
  <inkml:trace contextRef="#ctx0" brushRef="#br0" timeOffset="10335.34">22653 4405 24591 0,'-17'9'1088'0,"7"-3"224"0,-2 2-1056 0,-1 2-256 0,-5 2 0 0,4 1 0 16,-1 0 640-16,0 2 64 0,-2-1 0 0,1 0 16 15,0 2-256-15,-1 3-48 0,-1-2-16 0,-1 3 0 16,-1 3 112-16,-2 1 0 0,1 3 16 0,2 3 0 15,-1 2-80-15,3-2 0 0,-1 0-16 0,3 0 0 16,2 0-256-16,3-1-48 0,0 0-128 0,2-1 192 16,3-6-192-16,1-1 0 0,1-7 0 0,3 2 0 15,0-3 544-15,1-3 64 0,1-2 16 0,-2-8 0 16,5 6-3792-16,-5-6-752 0</inkml:trace>
  <inkml:trace contextRef="#ctx0" brushRef="#br0" timeOffset="10642.22">22613 4405 28559 0,'0'0'2544'0,"0"0"-2032"0,-8 0-512 0,8 0 0 0,-9 0 1440 0,9 0 192 16,0 0 32-16,-5 11 16 0,1 2-1280 0,3 2-256 0,-1-1-144 0,2 3 160 15,0-1-160-15,3 2 0 0,0 3 0 0,0 0 0 16,1-1 0-16,2 1 0 0,-1 1 0 0,1 1 0 16,3-1 0-16,2 0 0 0,-1 1 0 0,-1 3 0 15,1-3 0-15,-1 0 0 0,-3-1 0 0,1 0 128 16,-1 2-128-16,-1-2 0 0,-1 2 0 0,0-4-176 16,-1 5-128-16,-2-1-16 0,0-4-16 0,1 0 0 31,0-4-432-31,0-3-64 0,-2 0-32 0,1-2-8560 0,2 3-1712 0</inkml:trace>
  <inkml:trace contextRef="#ctx0" brushRef="#br0" timeOffset="10864.89">22232 4773 33807 0,'0'0'1488'0,"0"0"320"0,0 0-1440 0,0 0-368 16,0 0 0-16,0 0 0 0,13 7 432 0,3 0 16 15,0-2 0-15,1 0 0 0,3 0-448 0,4 0 0 16,1 2 0-16,1-1 0 0,0 0-384 0,1-1-16 16,3 0 0-16,0 0 0 15,0-1-2672-15,-4-1-512 0</inkml:trace>
  <inkml:trace contextRef="#ctx0" brushRef="#br0" timeOffset="11171.9">22867 4923 23039 0,'0'0'2048'16,"0"0"-1648"-16,0 0-400 0,0 0 0 0,2 16 2880 0,3 0 512 0,1-2 80 0,2-1 32 15,2 0-2800-15,1-1-576 0,-2 0-128 0,0 1 0 16,2 1 0-16,-2 2 0 0,-1-1 0 0,-1 1 0 0,0 0 0 0,-1 0 0 16,1 1 0-16,-2 0 0 15,0 2 0-15,1-2 0 0,-3 2 0 0,0-3 0 16,0 1 0-16,-2 1 0 0,0 0 0 0,-1 1 0 0,2-3-128 0,-2 0-64 15,0-2-16-15,0-2 0 16,-2-1-368-16,1-2-80 0,1-9-16 0,-3 10-9264 16,3-10-1856-16</inkml:trace>
  <inkml:trace contextRef="#ctx0" brushRef="#br0" timeOffset="11491.92">23470 4468 23039 0,'0'0'1024'0,"-10"4"192"0,-1 2-960 0,2 0-256 0,2-1 0 0,2 4 0 16,1 4 2384-16,1 4 432 0,2 3 96 0,0 1 16 15,1 4-1904-15,1 2-384 0,0 0-80 0,2 2-16 16,-1 2-336-16,2 1-64 0,0 1-16 0,0-3 0 16,0 0-128-16,0-1 0 0,0-1 0 0,1-1 0 15,-1-1 0-15,0 0 128 0,-1-4-128 0,1 0 0 16,-1 1 0-16,3-4 0 0,-4-2-224 0,2-1 80 16,0-3-208-16,0-3-32 0,1-2-16 0,-1 1 0 15,-4-9-1328-15,0 0-256 0,0 0-48 0</inkml:trace>
  <inkml:trace contextRef="#ctx0" brushRef="#br0" timeOffset="12125.64">23350 4410 27647 0,'0'0'2448'0,"-2"-11"-1952"15,1 1-496-15,1-1 0 0,3 4 2688 0,2 1 448 16,1 0 96-16,7 2 16 0,4-1-2496 0,3 1-496 0,1-3-112 0,3 2-16 16,3 3-128-16,1 0 128 0,4 1-128 0,-1 0 128 15,0 1-128-15,-1 1-144 0,-3 2 144 0,0 0-208 16,-4 3 208-16,-2 0 0 0,-2 1 0 0,-2 1 0 16,-2-1 0-16,-2 1 0 0,-3 0 0 0,-1 0-144 15,-2 1 144-15,-2 1 0 0,2-1 0 0,-5 2 0 16,-2-11 0-16,-1 14 0 0,0 2 0 0,-2 1 0 15,-1 0 160-15,-1-2-32 0,-3 1-128 0,-2-5 192 16,-2-4-192-16,0 2 0 0,0 3 0 0,1 0-160 31,-4-4-224-31,0 1-64 0,-2 0 0 0,-2-1 0 0,0 1 16 0,1-3 0 0,-1 1 0 0,1-2 0 16,-1 0 32-16,0 1 0 0,2-2 0 0,3-1 0 16,2 0 400-16,3 1-160 0,9-4 160 0,0 0 0 0,0 0 0 0,0 0 0 15,0 0 0-15,0 0 0 16,0 0 0-16,0 0 0 0,7 9 0 0,1-1 0 0,-8-8 0 0,13 9 0 15,1-2 0-15,0-1 0 0,1-1 0 0,0 1 0 16,1-3 0-16,-2 3 0 0,1-1 0 0,-1-1 0 16,2 1 176-16,-1-1-176 0,1 2 0 0,-2 2 0 15,-2 0 0-15,0 0 0 0,-1 1 0 0,1 0 0 16,-1 0 0-16,-1 3 0 0,0-3 160 0,0 2-32 16,-1-2 0-16,-2 0 0 0,0 3-128 0,0-1 0 15,-2 2 144-15,0-1-144 0,-1 0 0 0,-2 0 144 16,-2 1-144-16,0 0 0 0,-1-2 208 0,-3 2-64 15,-2 0-16-15,-1-2 0 0,-1 1 64 0,-1-3 0 16,-1 1 0-16,-1-1 0 0,0 0 48 0,-1-1 16 16,0 0 0-16,0 0 0 0,-1 0-80 0,-2-1-16 0,-2 3 0 0,-1-4 0 15,1 1-160-15,-2 0 0 0,-1-1 144 0,-1-2-144 16,0-1 0-16,0 1-192 0,1 2 32 0,0-4 0 31,-1 2-576-31,2-4-112 0,4 0-32 0,2-2 0 16,1-1-1744-16,3-1-336 0,0 0-80 0</inkml:trace>
  <inkml:trace contextRef="#ctx0" brushRef="#br0" timeOffset="12692.37">23909 3951 7359 0,'0'0'656'0,"0"0"-528"0,-7-3-128 0,7 3 0 16,0 0 4848-16,0 0 928 0,0 0 192 0,0 0 48 16,0 0-4432-16,0 0-880 0,0 0-192 0,0 0-16 15,13 8 128-15,2 0 16 0,-1 0 16 0,4 5 0 16,2 6-96-16,2-3-32 0,3-2 0 0,0 1 0 15,-1 0-16-15,2 2 0 0,2 1 0 0,-2 3 0 16,-1 3-256-16,1 1-48 0,-2 6-16 0,1-1 0 16,-1 4-192-16,-2 2 128 0,0 3-128 0,-1-3 0 15,-2 0 0-15,1-3 0 0,-2-2 0 0,1-1 0 16,-4-3 128-16,0 2-128 0,-2 1 0 0,0 1 0 16,-3 1 144-16,-1 1-144 0,-1 3 128 0,-2 3-128 15,0-1 144-15,-2-1-144 0,-2-1 160 0,0-3-160 16,-4 0 128-16,0-3-128 0,-1-4 0 0,-1-2 144 0,-5-7-144 15,-1 2 0-15,-1 1 0 0,1-1 0 0,-2 2-272 0,0 0 16 16,2-4 0-16,-3-1 0 16,0-1-400-16,0-2-80 0,0 0-16 0,2 0-9904 15,-1-4-1984-15</inkml:trace>
  <inkml:trace contextRef="#ctx0" brushRef="#br0" timeOffset="13060.02">24818 4660 28559 0,'-8'-5'2544'0,"1"1"-2032"0,7 4-512 0,-5-4 0 15,5 4 2528-15,0 0 416 0,-1-4 64 0,1 4 32 16,0 0-2464-16,10-5-576 0,-10 5 0 0,14-3 0 16,-2 2 0-16,1-4 0 0,0 3 0 0,3 0 0 15,2-1 0-15,2 2 0 0,-2-4-128 0,4 3 128 0,3-3 0 0,2 3 0 16,1-1 0-16,0-1 0 15,2 1-192-15,0 1 32 0,-1 1 0 0,-2-1 0 16,-1 1-432-16,-2 1-96 0,-3-3-16 0,-2 2 0 16,-2-2-1472-16,-1-2-288 0,-2 0-64 0,-2 2-10960 15</inkml:trace>
  <inkml:trace contextRef="#ctx0" brushRef="#br0" timeOffset="13391.72">24893 4823 6447 0,'0'0'576'0,"0"0"-576"0,0 0 0 0,0 0 0 16,0 0 6656-16,0 0 1216 0,0 0 240 0,0 0 48 16,0 0-6496-16,0 0-1312 0,0 0-352 0,7 10 128 15,-7-10-128-15,13 6-128 0,1-4 128 0,0-2-192 16,2-1-80-16,2-2-32 0,2 1 0 0,2-2 0 16,3-1-48-16,2-1-16 0,2 3 0 0,2-4 0 15,2-2 32-15,-1 2 0 0,4 1 0 0,-1 1 0 31,-1-1-400-31,-2 0-80 0,-2-1-16 0,-1 2-12560 0</inkml:trace>
  <inkml:trace contextRef="#ctx0" brushRef="#br0" timeOffset="13876.15">25954 4191 24879 0,'0'0'1088'0,"0"0"256"0,-7-8-1088 0,0 3-256 0,7 5 0 0,0 0 0 16,0 0 2816-16,0 0 512 0,0 0 112 0,0 0 16 15,0 13-2752-15,1 2-560 0,-1 5-144 0,3 1 0 16,1 2 0-16,0 3 0 0,0 0 0 0,0 4 0 15,0 3 0-15,-1 1 0 0,1 0 0 0,-1 1 0 16,0 3 0-16,-1 1 0 0,1-1 0 0,-1-2 0 16,-2-1 0-16,2 1 0 0,-1 1 160 0,2-1-160 15,-1-6 0-15,1-2 0 0,-1-2 0 0,1 0 0 0,0-2 0 0,1-1 0 16,1 1 0-16,-1-6 0 16,-2-2-448-16,2-5-32 0,-1 0 0 0,1-3 0 15,-2-2-2800-15,-2-6-560 0</inkml:trace>
  <inkml:trace contextRef="#ctx0" brushRef="#br0" timeOffset="14293.49">25960 4122 28559 0,'-12'-8'1264'0,"5"3"272"0,-2-2-1232 0,3 2-304 0,6 5 0 0,0 0 0 16,0 0 2480-16,0 0 432 0,0-5 96 0,0 5 0 16,6-7-2496-16,-6 7-512 0,11-5 0 0,-1 2-208 15,2-3 208-15,0 1-144 0,2 1 144 0,0 1-128 16,1-1 128-16,2 3 0 0,2 0 0 0,3-1 0 16,2 1 0-16,0 0 0 0,1 3 0 0,1 1 0 15,0 1 0-15,0 2 0 0,-1-3 0 0,-3 3 0 16,-2 1 0-16,-2-1 0 0,-2 1 0 0,-3-1 0 15,-1 2 0-15,-2 3 0 0,-1-1 0 0,0 2 0 0,-1 0 0 16,0 1 128-16,0 0-128 0,-2 2 176 0,-2 2-176 0,-1-1 0 16,-1 0-192-16,-2-1 192 0,-1 1 0 15,-1 0 0-15,-2-1 0 0,-2 1 192 0,-1-2-192 0,-3 0-224 16,0 1 48-16,-3-1 16 0,-3 1 160 0,-1-2 0 16,-1-2-144-16,0 0 144 0,-2-1 0 0,3-1 0 15,-1 2 0-15,-1-2 128 0,-2 0-320 0,0-4-80 16,0 2-16-16,0-1 0 15,2 1-160-15,-1 1-16 0,2-5-16 0,1 0 0 16,0 1-224-16,3-1-32 0,2-1-16 0,0-1-9408 16,2-2-1872-16</inkml:trace>
  <inkml:trace contextRef="#ctx0" brushRef="#br0" timeOffset="14693.56">26853 3951 21183 0,'0'0'1888'0,"0"0"-1504"0,1-9-384 0,-1 9 0 15,0 0 3200-15,0 0 576 0,3-7 128 0,-3 7 0 16,0 0-3008-16,0 0-592 0,0 0-128 0,0 0-32 15,-2 20 112-15,-3-2 0 0,-4-2 16 0,-1-1 0 16,-2-2-64-16,-1 2-16 0,-4-1 0 0,-3 4 0 16,-1 3 16-16,1 5 0 0,-4 3 0 0,2 6 0 0,0 4 32 0,1 7 0 15,1-1 0-15,3 4 0 0,0-2 16 0,3-2 0 16,0-2 0-16,1 0 0 0,1 0-112 0,3 3-16 16,0 4 0-16,1-4 0 0,1 0-128 0,3-2-176 15,3-2 48-15,1-4 0 0,1-5-16 0,3-5 0 16,2 0 0-16,1-6 0 0,3 1 144 0,0-5-128 15,3-2 128-15,3-3-128 16,2 0-304-16,1-2-48 0,2-5-16 0,1-2 0 16,1-1-704-16,0-1-144 0,3-3-16 0,-2-3-8928 15,-2 0-1776-15</inkml:trace>
  <inkml:trace contextRef="#ctx0" brushRef="#br0" timeOffset="14995.73">27160 4283 10127 0,'0'0'896'0,"0"0"-704"0,-7-1-192 0,0 1 0 15,0 3 6560-15,7-3 1280 0,0 0 256 0,-5 11 48 16,1 2-6400-16,0-1-1280 0,1 2-256 0,-3 3-48 15,2 3-160-15,-1 3 0 0,-3 2 0 0,1 3 0 16,-3 0-144-16,0 4 144 0,-3 1 0 0,0 0 0 0,-1 0 0 0,-2 1-128 16,0 2 128-16,-1 1 0 0,-1 2-256 0,-3 0 16 15,-2-1 0-15,1-5 0 16,2 1-144-16,3-2-16 0,1-5-16 0,2-4 0 0,2-7 224 0,3-2 64 16,3 2 0-16,1-7 0 15,-1 0-1536-15,6-9-288 0,0 0-64 0</inkml:trace>
  <inkml:trace contextRef="#ctx0" brushRef="#br0" timeOffset="15254.34">27163 4206 11967 0,'0'0'1072'0,"0"0"-864"0,0 0-208 0,0 0 0 16,0 0 5760-16,0 0 1120 0,0 0 224 0,3 17 32 15,0 0-5568-15,3 3-1120 0,0-1-208 0,3 0-48 16,2 1-192-16,-1 4 192 0,2 2-192 0,1 1 192 16,0 1-192-16,1 0 0 0,-1 2 0 0,2 2 128 15,-2 0-128-15,2 1 0 0,0-3 0 0,-2 1 0 16,-3 1 0-16,-1-3-176 0,-1 3 48 0,-1-4 0 31,-3 0-384-31,-3-2-64 0,-2 0 0 0,1 0-16 16,-3-8-432-16,-1 1-64 0,-2-2-32 0,-2-2-8944 0,-1-2-1792 0</inkml:trace>
  <inkml:trace contextRef="#ctx0" brushRef="#br0" timeOffset="15446.78">26923 4803 39455 0,'0'0'1744'0,"0"0"368"0,10-1-1696 0,5 0-416 16,4 1 0-16,4 0 0 0,-1 0 0 0,4-1-320 16,-1-3 48-16,1-2 16 15,0 0-448-15,1-1-64 0,0 0-32 0,1 0-10144 16,-1-1-2016-16</inkml:trace>
  <inkml:trace contextRef="#ctx0" brushRef="#br0" timeOffset="15877.87">27312 3826 29487 0,'-12'-4'2624'0,"0"2"-2112"0,2 2-512 0,2 3 0 16,8-3 1824-16,-5 9 256 0,5-9 48 0,-2 13 16 16,2-13-1808-16,2 12-336 0,0 1 0 0,3 0-192 15,3 3 192-15,1-2 0 0,1 0 0 0,1 2 0 0,4 2 128 16,2-2 64-16,1 2 0 0,4 3 16 0,5 4 144 0,-2 0 32 16,-1-3 0-16,-2 1 0 15,0 1 80-15,0 4 32 0,-1 2 0 0,2 2 0 0,1 0-112 0,2 3 0 16,0 2-16-16,1-7 0 0,1-5-176 0,-1-1-48 15,-1 3 0-15,0 0 0 0,-2-2-144 0,-3 2 160 16,-2 2-160-16,-2-2 160 0,-4 0-160 0,-2 0 0 16,-5-1 144-16,-1 1-144 0,-1 0 0 0,-1-1 0 15,-3 1 0-15,0-4 128 0,-1-2-128 0,-1 1 0 16,2 4 0-16,-4-1 0 0,-3-2-208 0,-5-2-64 16,-4-6-16-16,0-1 0 15,-2 2-384-15,0-2-80 0,0 0-16 0,-2 1 0 16,1 0-1952-16,-2 0-400 0</inkml:trace>
  <inkml:trace contextRef="#ctx0" brushRef="#br0" timeOffset="16362">28374 4139 36623 0,'0'0'1616'0,"0"0"352"0,0 0-1584 0,0 0-384 15,0 0 0-15,0 0 0 0,0 0 768 0,1 18 80 16,2 3 16-16,1 2 0 0,0 6-336 0,1-2-64 0,2 3-16 0,-1 3 0 15,1-1-448-15,0 5 128 0,0-3-128 0,-1 1 0 16,0-1 0-16,-2 1 0 0,-2-1 0 0,1 0 0 16,-1-4 0-16,1 0-192 15,-2 0 48-15,1-3 0 0,-1-2-176 0,-1-4-16 0,-1-2-16 0,1 0 0 32,0-4-336-32,-2-2-64 0,-2-2-16 0,1-2 0 15,3-9-2672-15,0 0-528 0</inkml:trace>
  <inkml:trace contextRef="#ctx0" brushRef="#br0" timeOffset="16730.93">28232 4094 16575 0,'0'-9'1472'0,"0"-1"-1168"0,1-1-304 0,5 2 0 0,1-1 5552 0,6 1 1040 16,3-2 224-16,4 2 32 0,2 3-5568 0,0 0-1104 15,0 0-176-15,2-1-144 0,-2-1 144 0,2 3 0 16,1 0 0-16,0 1 0 0,0 1 0 0,0 1 0 16,-2 1 0-16,0 1 0 0,0 0 0 0,-1 1-160 15,-3 1 160-15,0 4 0 0,-2 2 0 0,-2 3-128 16,1 0 128-16,0 3 0 0,-1 2 0 0,-1 1 0 16,0 0-128-16,0 1 128 0,0 1 0 0,1 0 0 15,-1 0 0-15,2 3 0 0,-2-2 0 0,-1-1 0 16,-1 2 0-16,-2-4 0 0,-1 3-224 0,-4-5 64 15,-2 0 16-15,-3-2 0 0,-1 0 16 0,-3-4 0 0,-3 0 0 16,-2 0 0-16,-1 0 128 0,-3 1 0 0,-3 0 0 0,-2 0 0 16,-3-2 0-16,-1 1 0 0,-3 2 0 0,0 0 128 15,0 0-128-15,2-1 0 0,-2 3-176 0,-1-5 176 32,-1-1-752-32,1-2-48 0,-2-8-16 0,1 2 0 15,0 0-1712-15,2-4-352 0,4-3-64 0</inkml:trace>
  <inkml:trace contextRef="#ctx0" brushRef="#br0" timeOffset="17128.21">29464 3680 25791 0,'0'0'2304'0,"0"0"-1856"16,0 0-448-16,0 0 0 0,0 0 2624 0,0 0 448 15,0 0 64-15,-9 13 32 0,0 0-2224 0,0 4-448 16,0 4-96-16,-3 3-16 0,-3 6 16 0,0 4 0 15,-2 3 0-15,0-1 0 0,-1-2-224 0,1 1-48 16,-4 2-128-16,0 2 192 0,0 3-192 0,3 3 128 16,-2 5-128-16,3 3 0 0,0 3 128 0,3 0-128 0,1 0 0 0,0-7 0 15,0-6 0-15,3-4 0 0,-1-3 0 0,3-2 0 16,4-1 128-16,2-2-128 0,2 0 0 0,2-1 0 16,2-1 0-16,1-4 128 0,1-3-128 0,3-2 0 15,3-2-176-15,3 1-80 0,2 0 0 0,4 9-17664 16</inkml:trace>
  <inkml:trace contextRef="#ctx0" brushRef="#br0" timeOffset="17462.57">29550 4140 27647 0,'0'0'2448'0,"0"0"-1952"16,-8-4-496-16,8 4 0 0,-6 4 2816 0,6-4 480 16,2 17 96-16,1 0 0 0,0 5-2736 0,-1 5-656 15,-2 2 0-15,3 4 0 0,1 2 160 0,0 1-32 16,-3 1 0-16,1-1 0 0,4 0-128 0,-4-1 0 15,-2-5 0-15,0-2 0 0,0-2 0 0,-1 1 128 16,-2-3-128-16,1 2 0 0,-2-1 0 0,0 0 0 0,0-2 0 0,1-2 0 16,0 1-160-16,-3-3 160 0,-1-5-208 0,0-4 80 31,3 1-1408-31,4-11-288 0,-4 8-48 0,4-8-8816 0,0 0-1744 0</inkml:trace>
  <inkml:trace contextRef="#ctx0" brushRef="#br0" timeOffset="18064">29482 4139 39455 0,'0'0'1744'0,"5"-7"368"0,3 1-1696 0,1 0-416 0,2 2 0 0,2 2 0 15,4-3 224-15,1 1-32 0,0 1-16 0,1 0 0 16,-2 1-176-16,-1 1 192 0,3-1-192 0,-2 2 192 15,0 0-192-15,1 2 0 0,0 0 0 0,2 2 0 0,-2 1 0 0,2-1 0 16,0 5 0-16,0-3 0 0,-2-1 0 0,-1 0 0 16,-1 3 0-16,-3-2 0 0,-1 1 0 0,-12-7 0 15,9 9 0-15,-3 0 0 0,-6-9 128 0,0 0-128 16,1 13 192-16,-1-1-64 0,0-12 112 0,-3 13 16 16,-4-1 0-16,-2-1 0 0,-1 1-256 0,-2 0 0 15,-1-2 128-15,-2 2-128 0,-3 0-144 0,-1 1-80 16,-2 1-16-16,0 0 0 0,-1-2-64 0,1 0-16 15,3-2 0-15,-1-1 0 0,2-1 320 0,2 1 128 16,0-3-128-16,4 1 192 0,2 0-192 0,-1-2-192 0,4 2 48 0,6-7 0 16,0 0 144-16,0 0 0 0,0 0 0 0,0 0 0 15,0 0 0-15,0 0-320 0,0 0 64 16,0 0 16-16,12-2 112 0,-1 2 128 0,2 0-208 0,0 0 80 16,2 0 128-16,0 2-128 0,1 0 128 0,0 2-128 15,-1 0 128-15,2 1 0 0,-1 1 0 0,0 1-128 16,-1-3 128-16,0 3 0 0,-1 2 0 0,0-3 0 15,-1 2 0-15,-1 4 0 0,0 4 0 0,1 2 128 16,-3-5 96-16,-1 1 32 0,-1 2 0 0,-1-2 0 16,-1 1-16-16,-1-1 0 0,-1 2 0 0,-1-1 0 15,0 0-80-15,-3 0-16 0,-2 3 0 0,2-2 0 16,-2 0 48-16,-2-1 16 0,-1 0 0 0,-2 0 0 16,-2 1 32-16,-2-2 0 0,0-1 0 0,-1 0 0 0,0-1-96 15,-2 3-16-15,-3-5 0 0,0 2 0 0,-1-2-128 16,0 1 128-16,-2-5-128 0,2 2 128 0,-1-2-128 15,0 0-272-15,-1-5 64 0,2-2 16 16,0-2-256-16,-2-5-64 0,-3-4 0 0,1-3 0 16,2-1-2176-16,2 1-432 0,2-2-80 0</inkml:trace>
  <inkml:trace contextRef="#ctx0" brushRef="#br0" timeOffset="18579.43">29996 3628 35007 0,'-13'-6'1552'0,"5"5"320"0,-1-2-1488 0,1 2-384 0,8 1 0 0,-8 7 0 16,2-1 1056-16,1 7 144 0,-2 0 16 0,3 0 16 15,0 2-976-15,3 2-256 0,1-1 0 0,1 4 0 16,2-2 304-16,3 2-48 0,2 1 0 0,4 6 0 16,4 6 128-16,2-1 0 0,0-2 16 0,3-5 0 15,1 1 96-15,3-1 16 0,0-3 0 0,1-1 0 16,0-2 0-16,0 2 0 0,-1-1 0 0,1 1 0 15,-2-2-304-15,3 5-48 0,-1 2-16 0,-2 1 0 0,1 2-144 0,0 2 192 16,-2 0-192-16,0 3 192 0,-3-4-192 0,0 2 0 16,0-1 144-16,-4-5-144 0,-1 0 0 0,-3 1 144 15,-3-2-144-15,-2-3 0 0,-3-1 144 0,-2 0-144 16,-5 0 0-16,-1 2 144 0,-2 7-144 0,-3 4 0 16,-3 3 0-16,0-2 128 0,2-5-128 0,-2-3-176 15,0 2 48-15,-1-4 0 0,-1-2 128 0,-1 2 256 16,0-1-64-16,0-2-16 0,-1-1-176 0,-1-2 0 15,1-1 0-15,0 1 128 0,-1-5-128 0,3-2 0 16,0-2 0-16,-1 1 0 16,2-5-528-16,-1 1 16 0,-4-4 0 0,2 0 0 15,-2-6-2384-15,-3 0-480 0,-3-7-80 0,-7-1-32 0</inkml:trace>
  <inkml:trace contextRef="#ctx0" brushRef="#br0" timeOffset="21814.93">10632 4191 11055 0,'0'0'976'0,"0"0"-784"16,0 0-192-16,-5-7 0 0,5 7 3376 0,0 0 624 0,0 0 128 0,0 0 32 15,1-9-2752-15,-1 9-560 0,0 0-96 0,0 0-32 16,0 0 0-16,0 0 0 0,0 0 0 0,0 0 0 16,0 0-192-16,0 0-32 0,0 0-16 0,-4 16 0 15,3 3-192-15,-1 3-32 0,2 2-16 0,0 5 0 16,2 2-240-16,-1 1 176 0,2 5-176 0,-1 1 160 16,1-3 16-16,1 5 0 0,0-2 0 0,-2 0 0 15,0-3 256-15,0 3 48 0,1 2 16 0,-1 1 0 16,0-2-176-16,-1 0-16 0,0 0-16 0,-1-2 0 15,0-2-160-15,0-3-128 0,2 1 192 0,-2-2-192 16,0-5-128-16,0-1-144 0,1-3-32 0,-1-2 0 31,0-2-2896-31,-3-3-592 0</inkml:trace>
  <inkml:trace contextRef="#ctx0" brushRef="#br0" timeOffset="22332.79">10507 4212 19343 0,'-8'-11'848'0,"4"5"192"0,-1-2-832 0,-1 1-208 0,1 1 0 0,5 6 0 15,-4-7 2272-15,4 7 416 16,0 0 64-16,0 0 32 0,0-9-1904 0,0 9-384 0,0 0-80 0,6-8-16 16,-6 8-16-16,10-9 0 0,0 1 0 0,2 2 0 15,1 1-192-15,2-1-64 0,-1 1 0 0,2 1 0 16,-1-1 64-16,1 1 0 0,-2 0 0 0,2 0 0 16,-1 0-64-16,4 2 0 0,0-2 0 0,1 1 0 15,-2-1 16-15,0 3 0 0,1 0 0 0,-1-3 0 16,1 1 16-16,0-2 0 0,-1 1 0 0,0 4 0 15,0 3-160-15,2 1 192 0,-2 1-192 0,0 1 192 16,-1 1-192-16,-1 3 0 0,-2 2 0 0,-1 2 0 16,-1 1 0-16,-1 4 0 0,-6 2 0 0,1 1 0 15,-2-3 0-15,0 1 0 0,-1 1 0 0,-2 0 0 16,-1-1 0-16,0-2 0 0,-3-1 0 0,1 0 0 16,-2-3 0-16,-1 1 160 0,-3-1-160 0,-3 0 160 0,0 2-160 0,-4-2 0 15,-2-1 0-15,-1 0 128 0,-1-1-128 0,-2 1 0 16,-3-4 0-16,0 3 0 0,0 0 0 0,-2 2 0 15,-1-2 0-15,-1-1 0 0,0-5 0 0,1 0 0 16,3-2 0-16,2 1 0 0,2-2-192 0,3-2-80 16,1-1-16-16,3 0 0 15,2-4-528-15,0-1-96 0,3-1-32 0,8 6-8736 16,0 0-1760-16</inkml:trace>
  <inkml:trace contextRef="#ctx0" brushRef="#br0" timeOffset="22984.15">11513 3877 15663 0,'0'0'1392'0,"0"0"-1120"16,0 0-272-16,0 0 0 0,0 0 2160 0,-5-7 368 16,5 7 80-16,0 0 16 0,-7-4-1408 0,7 4-288 15,-6-4-48-15,6 4-16 0,0 0-288 0,0 0-64 16,-9-1-16-16,9 1 0 0,-9 1-368 0,9-1-128 16,-8 4 0-16,8-4 0 0,-9 5 0 0,1 1 0 15,8-6 0-15,-9 7 0 0,-2 1 0 0,2 0 0 16,1 0 0-16,-1-2 0 0,-1 0 320 0,-1-1 32 15,1 0 0-15,0 3 0 0,-1 2 352 0,-1 1 64 16,-2 0 0-16,0 4 16 0,-1 0-208 0,-2 2-32 16,0 3-16-16,0 2 0 0,-1 3-208 0,0 1-32 0,0 4-16 0,2 5 0 15,-1 3-64-15,3 0-16 0,-1 0 0 0,2 1 0 16,2 0-64-16,0-1-128 0,1-2 176 0,1 2-176 16,1-2 192-16,0 0-64 0,2-3 0 0,0 0-128 15,1 1 144-15,1 0-144 0,0-2 0 0,0 1 144 16,2 0-144-16,-1-2 0 0,1 0 0 0,0-2 0 15,2 0 0-15,3-2 0 0,-1 0 0 0,2-1 128 16,3-1-128-16,1-1 192 0,1-1-192 0,3-3 192 16,1 1-192-16,1-3 0 0,2 0 144 0,2-1-144 15,0-1 0-15,2-3-160 0,1-2 16 0,2 2 0 16,2-1-352 0,0-4-64-16,-1-2-16 0,1 1 0 0,0-4-1456 0,0-1-288 0,-1 0-64 0</inkml:trace>
  <inkml:trace contextRef="#ctx0" brushRef="#br0" timeOffset="23818.84">11750 4206 4607 0,'0'0'400'0,"0"0"-400"0,0 0 0 0,0 0 0 16,0 0 3744-16,0 0 672 0,0 0 128 0,0 0 16 15,0 0-2720-15,0 0-560 0,0 0-96 0,0 0-32 16,0 0-384-16,0 0-96 0,-6 8-16 0,6-8 0 16,-8 12-336-16,2 1-64 0,-1 0 0 0,1 1-16 15,0 2-80-15,0 2-16 0,-3 2 0 0,0 2 0 16,-1 0 272-16,0 3 48 0,0 2 16 0,-2 1 0 16,-1-1 48-16,-3 4 16 0,-1 2 0 0,0 1 0 15,-1 0-160-15,0 1-16 0,-2 4-16 0,2 0 0 16,0 0-128-16,2-1-32 0,2-1 0 0,2-5 0 0,2 3-64 0,0-3 0 15,3-4-128-15,0-2 192 0,3-7-192 0,2-2 0 16,0-4 0-16,1-4-160 16,1-4-1568-16,0-5-320 0,0 0-64 0</inkml:trace>
  <inkml:trace contextRef="#ctx0" brushRef="#br0" timeOffset="24167.92">11818 4141 24591 0,'0'0'1088'0,"0"0"224"0,0 0-1056 0,0 0-256 0,0 0 0 0,0 0 0 16,0 0 800-16,-1 13 96 0,0 0 32 0,-1-1 0 15,1 0-160-15,1 1-48 0,0-1 0 0,0 3 0 16,0 1-80-16,1 1 0 0,1 1-16 0,0 3 0 16,-2-2-240-16,2 2-32 0,-1 4-16 0,1 4 0 15,0-1-80-15,-2 0-32 0,0 0 0 0,0 2 0 16,-2 2-80-16,2-1-16 0,-1 0 0 0,0 3 0 16,0-1-128-16,-1 2 0 0,2-2 0 0,0-2 128 15,2-2-128-15,-1-2 0 0,1 2 144 0,2-3-144 16,-1-3 0-16,0-1 0 0,0-2 0 0,1-3 0 15,0-4-688-15,0-1-48 16,-1-3-16-16,1-1 0 0,-4-8-2112 0,0 0-416 0,0 0-96 16,0 0-7744-16</inkml:trace>
  <inkml:trace contextRef="#ctx0" brushRef="#br0" timeOffset="24405.4">11396 4847 25791 0,'0'0'2304'0,"0"0"-1856"15,-4-7-448-15,4 7 0 0,-1-9 2304 0,1 9 352 0,6-8 80 0,3 3 16 16,3 1-2176-16,4 0-448 0,2 0-128 0,3 1 0 16,3 1 0-16,3-1 0 0,1 1 0 0,2 0 0 15,2 2 0-15,0 0-176 0,2-1 176 0,0 0-192 31,-2-2-512-31,1 1-96 0,0-2-32 0,-5 1 0 16,-2-4-2240-16,-2 1-448 0</inkml:trace>
  <inkml:trace contextRef="#ctx0" brushRef="#br0" timeOffset="24767.78">12160 3952 22111 0,'0'0'976'0,"0"0"208"0,-9 3-944 0,2 3-240 15,1 3 0-15,2 4 0 0,2 3 2656 0,2 5 480 16,2 2 112-16,2 7 16 0,-2 4-2496 0,3 5-480 16,2 6-96-16,-1 3-32 0,2 2-32 0,0 0 0 15,0 0 0-15,-2 1 0 0,1-2-128 0,-1 0 0 0,1-3 144 0,0 1-144 16,-2 0 0-16,-3 0 128 0,0-1-128 0,-2 0 0 16,0-3 0-16,-2 0-128 0,1-6 0 0,-2-1 0 31,1-3-336-31,1-4-64 0,-2-3-16 0,0-4 0 15,-1-6-1344-15,2-3-272 0,0 0-48 0</inkml:trace>
  <inkml:trace contextRef="#ctx0" brushRef="#br0" timeOffset="25103.41">12647 4169 21183 0,'0'0'1888'0,"-4"13"-1504"15,-1 2-384-15,1 6 0 0,0 8 4144 0,3 3 752 16,4 2 160-16,1 3 16 0,2 2-3936 0,2-3-800 15,0 2-144-15,0 1-48 0,-1 2-144 0,1-2 0 16,-1 0 0-16,-1-3 0 0,0 2 0 0,-4 0-224 16,1 0 48-16,-2-3 16 15,-1 0-272-15,1-3-48 0,1-2-16 0,-2-6 0 16,1-4-128-16,-1-2-16 0,0-1-16 0,0-3 0 16,0-4-352-16,1-4-64 0,-1-6-16 0,0 0-8704 0,0 0-1760 0</inkml:trace>
  <inkml:trace contextRef="#ctx0" brushRef="#br0" timeOffset="25686.04">12595 4154 23039 0,'-4'-9'2048'0,"0"0"-1648"0,0 0-400 0,2 2 0 16,2 7 4464-16,0 0 800 0,6-6 176 0,2 2 16 15,3 1-4352-15,0-2-864 0,2 1-240 0,3 2 0 16,0-1 0-16,2 2 0 0,3-1 0 0,1 0-192 0,3-1-16 0,2 2-16 16,1-2 0-16,0 3 0 15,0 0-128-15,-1 3-32 0,0-3 0 0,-2 2 0 0,-4 2 96 0,-3 0 16 16,-2 1 0-16,-4 3 0 0,-5 1 96 0,0 2 32 16,-7-11 0-16,4 18 0 0,-3 0-16 0,-3 3 0 15,-5 0 0-15,-2 1 0 0,-2 2 160 0,-4-1-192 16,-5 2 192-16,1 2-192 0,-1 6 192 0,-2-6-128 15,-1 1 128-15,0-5-128 0,2-2 0 0,2-4 0 16,2-3 0-16,1 2 0 0,3-4 128 0,4-1 0 16,-1 0 0-16,2-2 0 0,3-3-192 0,5-6 64 15,-6 7 0-15,3 1 0 0,3-8 0 0,0 0 0 16,0 0 0-16,2 10 0 0,2-2 128 0,1-1-208 0,-5-7 80 16,11 7 128-16,0 0-256 0,1-1 80 0,0 1 16 15,0-1 0-15,-1 1 160 0,2-2 0 0,0 2 0 0,3 1 0 16,2-1 0-16,3 3 0 0,0-3 0 0,1 2 0 15,0 1 0-15,1 0 0 0,-1 0 0 0,0 0 0 16,1 0 0-16,0 3 0 0,-3-1 0 0,-1 1 0 16,-4 1 0-16,-2 0 0 0,-1 1 0 0,-4-1 0 15,-3 1 0-15,-2 0 0 0,-3 1 0 0,-2-1 128 16,0 0 64-16,-3-2 0 0,-3 0 16 0,-1 4 0 16,-2 1 32-16,-1-2 0 0,-1 1 0 0,0-3 0 15,-2 0-240-15,-2-1 0 0,0 0 128 0,-1-1-128 16,-3 0 0-16,1 2 0 0,-1-2-144 0,-1 0 144 15,-1-1-320-15,1-1 16 0,-2-1 16 0,1-3 0 16,-2-1-576-16,1-2-112 0,4 0-32 0,-1-6-8992 16,2 0-1808-16</inkml:trace>
  <inkml:trace contextRef="#ctx0" brushRef="#br0" timeOffset="26222.42">12909 3772 16575 0,'0'0'1472'0,"-4"-5"-1168"0,4 5-304 0,0 0 0 16,0 0 2096-16,0 0 352 0,0 0 80 0,0 0 16 16,0 0-1952-16,0 0-384 0,0 0-80 0,0 0 0 15,0 0 400-15,4 12 96 0,-4-12 16 0,7 13 0 16,1-1-48-16,0-1 0 0,2 1 0 0,0 0 0 15,1-4-144-15,2 1-16 0,0-1-16 0,4 5 0 16,2 1 160-16,4 4 48 0,1 2 0 0,4-1 0 0,0 1-160 0,5 1-16 16,1 1-16-16,2 1 0 0,1 2-176 15,-2 2-48-15,-2 3 0 0,-2 4 0 0,-2 5-208 16,-2 6 128-16,-2 2-128 0,-3 1 0 0,-4 0 0 0,-1 0 0 16,-2-7 0-16,-2-2 0 0,-4-3 0 15,-3-3 128-15,-1 1-128 0,-3 4 0 0,-4 2 0 16,0 6 176-16,-3 3-176 0,-2 3 160 0,-1 2-160 0,-2-2 0 15,-2-5 144-15,0-4-144 0,-3-6 0 0,-1-5 144 16,0-2-144-16,1-1 0 0,-2-1 160 0,3 1-160 16,0-4 128-16,1-2-128 0,-1-2-192 0,2-4-112 15,2-5-16-15,0-4-16 16,-1-4-2240-16,11-4-448 0</inkml:trace>
  <inkml:trace contextRef="#ctx0" brushRef="#br0" timeOffset="31388.77">13849 4436 9215 0,'0'0'816'0,"0"0"-656"16,0 0-160-16,0 0 0 0,6-11 3616 0,0 5 688 15,2-2 144-15,1 4 32 0,3 3-3008 0,-2 1-608 16,-1 0-112-16,0 0-32 0,-9 0-192 0,14 0-32 16,-1 1-16-16,-3-1 0 0,-10 0-64 0,14 0-16 15,1 4 0-15,0-1 0 0,1-1-112 0,2 1-32 0,0-3 0 0,1 0 0 16,-2 0-256-16,1 0 128 0,0-3-128 0,0 2 0 15,2 0 0-15,0-1 0 0,-2 1 0 0,1 0 0 16,1-1 128-16,-2 1-128 0,0 0 0 0,-1 1 0 16,0-1 0-16,-1 1 0 0,0 0 0 0,-2 2 0 15,-2 1-304-15,-1 2-64 0,0 0-16 0,-3 2 0 32,-8-7-784-32,7 8-176 0,1-2-16 0,1 1-16 15,-1 0-16-15,5 4 0 0,7 7 0 0,-6-11 0 0,-5-13 48 16,0 1 16-16,6 3 0 0,-2-4 0 0</inkml:trace>
  <inkml:trace contextRef="#ctx0" brushRef="#br0" timeOffset="31773.6">13789 4657 21183 0,'0'0'1888'0,"0"0"-1504"0,-6-6-384 0,6 6 0 16,0 0 2592-16,0 0 448 0,0 0 96 0,0 0 0 15,9-3-2160-15,4 1-432 0,3 0-96 0,2 2 0 16,2 0-288-16,2 0-160 0,1 2 192 0,2-1-192 16,1-1 0-16,3 0 0 0,-1 1 0 0,0-1 0 15,-2 0 0-15,-1 0 0 0,-1 0 0 0,0-1-144 32,-2 0-256-32,-1-1-48 0,0 1-16 0,-2 0 0 15,0 0-288-15,-3-1-48 0,0 1-16 0,1 1 0 16,-3-3 64-16,-1 2 16 0,-1 1 0 0,0-3 0 15,0 2-240-15,-1 1-48 0,0 0-16 0,-1 1-9888 0</inkml:trace>
  <inkml:trace contextRef="#ctx0" brushRef="#br0" timeOffset="32340.12">15067 4077 3679 0,'0'0'320'0,"0"0"-320"0,-5-11 0 0,5 11 0 16,0 0 5520-16,-7-8 1040 0,7 8 208 0,0 0 32 16,-6-7-4928-16,6 7-976 0,0 0-208 0,0 0-48 15,0 0-112-15,0 0-16 0,0 0-16 0,0 0 0 16,-7 11-240-16,5 0-32 0,0 2-16 0,2 4 0 16,3 2 0-16,0 3 0 0,-3 4 0 0,2 4 0 0,2 1 192 0,1 4 48 15,-1 4 0-15,0 4 0 0,0 2 32 0,-1-1 16 16,1-2 0-16,-2-4 0 0,2-4-256 0,-1-1-48 15,-1 0-16-15,0 1 0 0,-2 1-176 0,0 0 0 16,0-1 144-16,0-1-144 0,0-2 0 0,0-2 0 16,-2-1 0-16,1-1 0 15,0-1-256-15,1-4-128 0,2 0-32 0,0-5 0 16,-2-8-592-16,0-9-112 0,-2 7-32 0,2-7-8960 16,0 0-1808-16</inkml:trace>
  <inkml:trace contextRef="#ctx0" brushRef="#br0" timeOffset="32839.56">14844 4021 21183 0,'-9'-21'1888'0,"4"8"-1504"0,0-1-384 0,1-2 0 15,2-1 2416-15,5 2 400 0,1-3 96 0,2 1 16 16,4 2-2048-16,1 0-416 0,4-2-80 0,0 4 0 16,1-2-192-16,2 6-48 0,0 1 0 0,2 0 0 15,-2 3-144-15,0 1 128 0,1 0-128 0,-1 3 128 16,3 0-128-16,-2 0 128 0,1 1-128 0,-2 1 128 0,0 0-128 0,1 2-176 16,-4-1 48-16,1 1 0 0,0 2 128 0,-2 2 0 15,0-1 160-15,1 3-160 0,-1 3 304 0,0 0-48 16,1 1 0-16,0 0 0 0,1 1 48 0,1 2 0 15,0 0 0-15,1 2 0 0,0-3-128 0,2 4-32 16,-1 2 0-16,1-3 0 0,-2-4-144 0,-1 2 0 16,-4-1 0-16,0 2 128 0,-2 0-128 0,-2 2 0 15,-1-1 0-15,-3-4 0 0,-1 3 0 0,-3 1 0 16,-2-1 0-16,-3 0 0 0,-3 0 0 0,0-1-144 16,-4-2 144-16,-1-1 0 0,-2 3 0 0,0-3 0 15,-1 0 0-15,0 0 0 0,-2-3 0 0,1 1 144 16,0-1-144-16,1 2 128 0,-1-2-128 0,2 1 0 15,0-1 144-15,0-1-144 0,1-3 0 0,2-1 0 0,-1 0 0 0,2-2 0 16,-1-1 0-16,2 1 0 0,0-6 0 0,9 3 0 31,-11-1-672-31,2 0-48 0,9 1-16 0,-9-6 0 16,1 0-640-16,2-1-128 0,-1-3-32 0,2 2-7616 0,-1 0-1520 0</inkml:trace>
  <inkml:trace contextRef="#ctx0" brushRef="#br0" timeOffset="33390.85">16127 3590 13823 0,'0'0'1216'0,"0"0"-960"16,0 0-256-16,0 0 0 0,0 0 3392 0,0 0 624 15,0 0 128-15,0 0 16 0,0 0-3296 0,0 0-672 16,0 0-192-16,0 0 0 0,0 0 0 0,-7 10 0 0,1-2 0 0,-2 2 0 15,-1 1-128-15,-1-1 128 16,-1 2 0-16,-1 0 0 0,1 1 0 0,-1-2 0 0,0 3 0 0,0 1 0 16,1 1 0-16,-1 2 224 0,0 2-16 0,-1 2 0 15,0 4 656-15,-1 5 128 0,-2 2 32 16,1 1 0-16,-1-2-160 0,0 1-32 0,1 1 0 0,-1 1 0 16,-1-1-256-16,1 4-64 0,2 1-16 0,2 1 0 15,1 1-288-15,0-1-48 0,2 0-16 0,1 2 0 16,3 2-144-16,0-3 0 0,1-5 0 0,1 1 0 15,2-5 128-15,0 1-128 0,1-2 0 0,0 5 128 16,0-1-128-16,1 1 0 0,2 2 0 0,-1-1 128 16,1-2-128-16,1 1 0 0,0 1 0 0,1 1 0 15,0-8 0-15,0 0 0 0,0-7 128 0,3 0-128 16,1 1 0-16,3-2 0 0,0-4 0 0,1-2 0 16,0-4-288-16,1-1-32 0,2 1-16 0,0-1 0 15,1-6-560-15,2 1-128 0,2 1 0 0,-1-2-16 16,-4-9-1904-16,1 2-384 0,0-2-80 0</inkml:trace>
  <inkml:trace contextRef="#ctx0" brushRef="#br0" timeOffset="33756.67">16458 4085 11055 0,'-1'-17'480'0,"-2"7"112"0,-2-1-464 0,1 5-128 16,4 6 0-16,0 0 0 0,0 0 5824 0,0 0 1136 0,-8 2 224 0,8-2 48 15,-8 10-5856-15,2 3-1184 0,1 1-192 0,-1 4 0 16,-1 4-176-16,-2-1 176 0,1 5-160 0,-1 4 160 15,-2 3-128-15,-1 3 128 0,-1-2 0 0,0 5-144 16,-1-2 144-16,-2 3 0 0,1 2 0 0,-1 1 0 16,-3-3 0-16,-2-2 0 0,0 1 0 0,-1 3 128 15,-1 0 192-15,3-3 64 0,1 0 0 0,2-5 0 16,3-1-160-16,2-2-32 0,3-4 0 0,1 1 0 16,1-4-192-16,3 1 0 0,1-8 0 0,4-3 0 15,3-2-1680-15,-4-12-384 0,11 0-80 0,0-2-7984 16,1-2-1600-16</inkml:trace>
  <inkml:trace contextRef="#ctx0" brushRef="#br0" timeOffset="34057.11">16437 4038 13823 0,'0'0'1216'0,"0"0"-960"15,0 0-256-15,0 0 0 0,0 0 4560 0,0 0 880 16,0 0 160-16,0 0 32 0,12-2-4160 0,-2 4-832 16,1 5-160-16,1 3-32 0,-1 2-320 0,1 5-128 0,1 2 0 0,-1 4 128 15,0 3-128-15,-1 2 192 0,1 5-192 0,-2 1 192 16,0 1-192-16,-4 1 0 0,1 5 144 0,-1-2-144 16,1 3 128-16,-3-2-128 0,-2-3 160 0,-1-3-160 15,-1-4 160-15,0-2-160 0,-1 0 160 0,-1-1-160 16,-1 0 128-16,2 2-128 0,1 1 0 0,-2-3 144 15,0-2-144-15,0-3 0 0,1 1-192 0,1-4 192 32,-1-2-848-32,1-1-48 0,2-2-16 0,-2-14-9456 0,0 0-1872 0</inkml:trace>
  <inkml:trace contextRef="#ctx0" brushRef="#br0" timeOffset="34307.25">16119 4638 10127 0,'0'0'896'0,"0"0"-704"16,0 0-192-16,0 0 0 0,0 0 4752 0,0 0 928 15,0 0 176-15,13 4 32 0,-1-3-4192 0,2 0-848 16,1-1-160-16,0 3-48 0,2 0-256 0,3-1-64 16,1 0-16-16,1-1 0 0,1 1-48 0,2 0-16 15,1 0 0-15,3 2 0 0,1 2-240 0,1-4 128 16,0 1-128-16,-1-1 0 0,-1-2 0 0,-2 0 0 15,-2 0 0-15,-1-1-160 16,-4 1-304-16,0 1-64 0,-3-3-16 0,-1-1 0 16,-2 1-1728-16,-2-2-352 0,-3 1-64 0,0-4-9536 0</inkml:trace>
  <inkml:trace contextRef="#ctx0" brushRef="#br0" timeOffset="34891.48">16530 3604 9215 0,'0'0'400'0,"0"0"96"0,0 0-496 0,0 0 0 16,0 0 0-16,0 0 0 0,0 0 3680 0,12 4 640 15,-1-1 128-15,1 2 32 0,1 1-3008 0,3 3-608 0,2 3-112 0,2 0-32 16,0 4-336-16,4 6-80 0,-1 1-16 0,1 3 0 16,1 4-144-16,1 4-16 0,0 3-128 0,0 3 192 15,1 2-192-15,-1-6 0 0,-1-4 0 0,0-1 0 16,-2-4 0-16,3 2 0 0,2 0 0 0,-4 3 0 15,-1 3 400-15,0 3-16 0,1 4 0 0,0 5 0 16,-2-2 256-16,1 2 64 0,-4-5 0 0,-2-4 0 16,-5-8-16-16,0 3 0 0,-3-1 0 0,-4 1 0 15,-4 1-432-15,-3 2-64 0,-4 3-32 0,-1 0 0 16,-2 0-160-16,-3 1 192 0,-3-4-192 0,1 1 192 16,0-4-192-16,-2 0 0 0,-1-4 0 0,0-2 0 15,-1-3 0-15,1-2 0 0,-3 3 0 0,1-7 0 16,-2-7-1568-16,0-1-400 0</inkml:trace>
  <inkml:trace contextRef="#ctx0" brushRef="#br0" timeOffset="44048.42">10586 6214 35871 0,'7'-13'1600'0,"-1"5"320"0,2 0-1536 0,4 1-384 0,3-1 0 15,4 4 0-15,-1 3 400 0,1 1 16 16,0 2 0-16,-1 2 0 0,-2 1-192 0,-2 2-32 0,-2 3-16 0,-2 3 0 16,-1 3-176-16,-1 1 128 0,-1 6-128 0,-3 5 128 15,-3 6-128-15,-1 2 0 0,-3 3 144 0,-1 0-144 16,-2 2 128-16,-1-1-128 0,1 1 160 0,-2 0-160 16,0 1 192-16,-1-3-64 0,0-1-128 0,1 0 192 15,2-2 64-15,0 2 0 0,1 1 0 0,1-1 0 16,2-3-256-16,0-1 144 0,2-4-144 0,2-1 128 15,1-2-128-15,0 2 0 0,-2-2 0 0,2 1-176 16,1-4-1344 0,0 0-272-16,-3-3-48 0,0-4-8912 0,-1 0-1776 0</inkml:trace>
  <inkml:trace contextRef="#ctx0" brushRef="#br0" timeOffset="44613.98">10625 6198 20271 0,'-14'-13'1792'0,"6"7"-1424"16,0-2-368-16,2-1 0 0,2 0 1712 0,4 9 272 15,-1-11 48-15,2 1 16 0,1 0-1520 0,-2 10-288 0,6-10-64 0,-6 10-16 16,8-6-160-16,1-1 192 0,0 2-192 0,0 0 192 16,0 1 80-16,1 1 32 0,3-2 0 0,1 4 0 15,-1 1 208-15,1 0 64 0,2 0 0 0,-2 0 0 16,-1 0-304-16,0 3-48 0,0 0-16 0,1-1 0 16,1 0 64-16,-1 1 16 0,-1-2 0 0,-1 2 0 15,2-2 80-15,2 0 16 0,1-1 0 0,2 2 0 16,2-1 48-16,1 2 16 0,2 2 0 0,1-4 0 15,-1 4-256-15,0-1-32 0,-2 2-16 0,0 1 0 16,0 2-144-16,-2 2 0 0,-5-1 0 0,2 2 128 16,-1 2-128-16,-2-1 0 0,-2-2 0 0,-3 2 0 15,-4 0 0-15,1 0 0 0,-1 1 0 0,-1 2 0 16,-2 0 0-16,-2-1 128 0,0 1-128 0,-1 0 0 16,-3-2 128-16,0 0-128 0,-1-1 0 0,-1-1 128 15,-1 0-128-15,-2-1 192 0,-1 3-192 0,-1-3 192 0,-1 2-192 0,1 0 0 16,-4-1 144-16,0 0-144 0,-1 1 0 0,-1-1 0 15,-1-1 0-15,-2 1 128 0,1 1-128 0,-2-1 0 16,1-3 128-16,1 1-128 0,-1-3 0 0,2 1 0 16,1 0 0-16,3-1 0 0,-1-1 0 0,5-5 0 15,-1-1-160-15,1 0 160 16,-3 1-640-16,4-2 0 0,9 1-16 0,-11-5 0 16,1 2-1728-16,10 3-352 0,-12-5-64 0,12 5-10176 0</inkml:trace>
  <inkml:trace contextRef="#ctx0" brushRef="#br0" timeOffset="45064.91">11886 5861 2751 0,'0'0'256'0,"0"0"-256"0,0 0 0 0,-10-3 0 16,0 2 5056-16,10 1 976 0,-10 2 192 0,10-2 48 16,-9 6-4736-16,1-1-960 0,0 0-176 0,0 3-32 15,-2 0-64-15,0 2-16 0,-3 2 0 0,-1 4 0 0,-1 2-128 0,-1-1-32 16,1 1 0-16,-1-1 0 0,-1-3 128 0,1 6 32 15,-1-3 0-15,-1 4 0 0,0 2 256 0,0 2 48 16,-2 1 16-16,2 1 0 0,-2-1-16 0,1 6 0 16,-1 0 0-16,2 5 0 0,1 2 96 0,1 0 16 15,1 1 0-15,2 4 0 0,0 0-32 0,2 1 0 16,2 1 0-16,2 0 0 0,2-1-336 0,3 5-64 16,-1-2-16-16,3 2 0 0,1-1-256 0,2-1 128 15,1-3-128-15,0-4 0 0,1-3 128 0,0-1-128 16,2-3 0-16,-1-6 0 0,2 1 0 0,1-4 0 15,2-3 0-15,-1-1 0 0,3 0-288 0,-1-2-64 16,0-4-16-16,1 0 0 16,1-2-576-16,2-2-112 0,-1-2-32 0,3-3 0 15,1 1-2688-15,-1-3-560 0</inkml:trace>
  <inkml:trace contextRef="#ctx0" brushRef="#br0" timeOffset="45406.99">12016 6334 33119 0,'0'0'1472'15,"0"0"288"-15,-10-3-1408 0,10 3-352 0,0 0 0 0,0 0 0 0,-7 11 528 0,2 5 48 16,1 0 0-16,2 5 0 0,0 1-576 0,2 6 0 16,0 3 0-16,0 3 0 0,0-3 128 0,2 5 32 15,0-3 0-15,1 4 0 0,1 1 32 0,1 2 0 16,0-2 0-16,0 0 0 0,1-2-192 0,0-2 0 16,1 0 144-16,-1-1-144 0,1-6 0 0,-2 0 128 15,-1 1-128-15,0-5 0 0,-2-1 0 0,1-3-256 16,0-6 32-16,-2-3 16 15,0 2-400-15,-1-4-80 0,0-8-16 0,0 0 0 16,0 0-2624-16,0 0-512 0</inkml:trace>
  <inkml:trace contextRef="#ctx0" brushRef="#br0" timeOffset="46032.71">11924 6338 33343 0,'-5'-18'1472'0,"2"6"320"0,2 0-1440 0,1-1-352 0,2 1 0 0,3 2 0 16,2 0 576-16,2 2 64 0,2 0 0 0,0 1 0 15,2-3-512-15,2 3-128 0,2 2 0 0,2 1 0 16,3 2 0-16,1 0 0 0,0 2 0 0,2 2 0 16,0 3 0-16,-2 0 0 0,-1 2 0 0,0 1 0 15,-1 2 0-15,-1-1 0 0,-2 5 0 0,-2-1 0 16,-3 2 0-16,-3 0 0 0,-2 1 0 0,-2 1 0 0,0 0 0 0,-1-1 0 15,-3-2 0-15,0 0 176 16,-4 1 112-16,1-1 32 0,0-1 0 0,-2 0 0 0,-1 0 48 0,0 0 16 16,-1-1 0-16,0 0 0 0,-2-1-224 0,0 0-32 15,-4 1-128-15,-1 1 192 0,-1-3-192 0,0 2 144 16,-1-2-144-16,2-2 128 0,-1-2-128 0,0 0 0 16,0-1 0-16,0 1 0 0,1-2 0 0,2 2 0 15,10-6 0-15,-9 0 0 0,9 0 0 0,0 0 0 16,0 0 0-16,0 0 0 0,0 0 0 0,0 0 0 15,0 0 0-15,0 0 0 0,0 0-144 0,0 0 144 16,0 0 0-16,0 0 0 0,8 3-144 0,2 4 144 16,1 0 0-16,2 0-144 0,-2 1 16 0,4 3 0 15,-1-5 0-15,2 3 0 0,-1 2-64 0,2 0 0 0,-1 1 0 0,0-1 0 16,-2-2 192-16,-1 1-208 0,-3 1 80 0,1-2 128 16,-3 2 0-16,-1 1 0 0,3 1 0 0,-3 0 0 15,-1 2 0-15,-1-1 0 0,-1 0 0 0,0 2 0 16,0 0 0-16,-1-1 0 0,0-2 0 0,-3 2 0 15,-1-2 0-15,-1 0 0 0,1 0 0 0,-1 0 0 16,-2 0 0-16,0-2 0 0,-3 2 0 0,1-1 0 16,-3 0 128-16,-1 0-128 0,0-1 0 0,-2 2 128 15,-1-1-128-15,-1-1 0 0,-3-1 0 0,-1 2 128 16,-2 0-128-16,1-2 0 0,0 0 144 0,0 0-144 16,1-1 0-16,-1-3 0 0,1-2 0 0,0 3 128 15,0-2-128-15,2 0-160 0,3-4 160 0,0-2-208 31,0 0-432-31,1-3-96 0,2-1-16 0,0-2 0 0,3-1-2288 0,1-1-464 0</inkml:trace>
  <inkml:trace contextRef="#ctx0" brushRef="#br0" timeOffset="46400.25">12593 6178 16575 0,'0'0'1472'0,"-6"-10"-1168"0,-1-1-304 0,0-1 0 16,2 4 4928-16,2 2 944 0,3 6 176 0,0 0 32 16,0 0-4688-16,0 0-944 0,0 0-192 0,0 0-48 15,0 0-208-15,9 22 0 0,-1-3-144 0,0 4 144 16,-1 0 0-16,-1 4 0 0,1 3 0 0,-1 3 0 15,1 5 0-15,-2 1 0 0,0 0 0 0,0 0 0 16,-1 2 0-16,0-1 0 0,-1-1 128 0,-2 4-128 16,-1 0 224-16,-1 7-64 0,-2-2-16 0,0 1 0 15,0 4 16-15,-3-1 0 0,0 1 0 0,-1-2 0 16,-1 2-160-16,1-2 128 0,-2-2-128 0,2-4 128 16,2-3-128-16,1-3 0 0,1-4 144 0,3-1-144 15,2-1 0-15,1-5 0 0,1-2 0 0,2-5-128 16,0-1-448-16,2-3-64 0,0-7-32 0,1-3 0 15,1-9-2144 1,1-4-416-16</inkml:trace>
  <inkml:trace contextRef="#ctx0" brushRef="#br0" timeOffset="46750.28">13383 6265 37023 0,'-13'-5'1648'0,"3"5"336"0,0 1-1600 0,0 6-384 0,-2 3 0 0,1 2 0 15,2 3 320-15,0 4-32 0,0 1 0 0,0 3 0 16,-1 1-288-16,-1 5-272 0,-1 2 48 0,1 2 16 15,-1 0 208-15,0 0 0 0,0 0-160 0,2 4 160 16,0-1 0-16,-1 1 0 0,1 2 0 0,-2-2 0 16,-1 0 0-16,1-1 0 0,0 1 0 0,1-3 0 15,-1-3 0-15,3-1 0 0,0-2 0 0,0-2 0 16,0-4 128-16,1-1-128 0,2-2 0 0,1-1 128 16,1-3-128-16,2-2 0 0,0-4 0 0,1 0 128 15,0-2-1600 1,1-7-336-16,0 0-64 0,0 0-12960 0</inkml:trace>
  <inkml:trace contextRef="#ctx0" brushRef="#br0" timeOffset="47067.12">13222 6431 19343 0,'0'0'1728'0,"0"0"-1392"16,2-12-336-16,-1 1 0 0,-1 2 3184 0,3 0 560 15,-3 9 112-15,6-6 32 0,-1 0-2736 0,-5 6-528 16,8-4-112-16,-8 4-32 0,0 0 80 0,0 0 16 16,11 11 0-16,-2 1 0 0,-2 3-224 0,1 5-32 15,-1 2-16-15,1 5 0 0,-2 3-80 0,3 2-16 16,2 2 0-16,-1-2 0 0,1 1 32 0,-1-1 0 0,0 1 0 16,1 3 0-16,-1 0-240 0,1 0 128 15,-2 1-128-15,0-3 0 0,-1 1 0 0,0 0 128 0,-2 0-128 16,1-2 0-16,-2-1 0 0,0-3 0 0,-1-2 128 0,-1 1-128 15,-1-3 0-15,2-3 0 0,-3 0 0 0,-2-3 0 32,-2 2-576-32,1-6-64 0,-1 0-16 0,1-6 0 15,-2 2-1392-15,1-6-256 0,-2 0-64 0,5-5-7376 0,-10 2-1472 0</inkml:trace>
  <inkml:trace contextRef="#ctx0" brushRef="#br0" timeOffset="47290.81">13174 6974 17503 0,'0'0'768'0,"0"0"176"0,0 0-752 0,0 0-192 0,5-6 0 0,-5 6 0 0,12-6 4096 0,1 4 800 16,1 1 160-16,2-1 16 0,0 1-4080 0,1 1-816 15,0 0-176-15,1 1 0 0,0 1 0 0,2-2 0 16,-1 2 0-16,1-2 0 15,-1 0-400-15,2-2-16 0,0 2 0 0,0-2 0 16,-2 1-1888-16,0 0-384 0,-4-2-80 0,0-1-9632 0</inkml:trace>
  <inkml:trace contextRef="#ctx0" brushRef="#br0" timeOffset="47784.27">13389 6000 19343 0,'-5'-8'1728'0,"0"-1"-1392"0,-2 2-336 0,7 7 0 16,0 0 3888-16,0 0 704 0,0 0 144 0,15 2 16 16,0-1-3840-16,3 2-768 0,2 5-144 0,1 1 0 15,1 4 0-15,2 1 0 0,-1 1-160 0,2 0 160 0,1 0 0 0,1 2 0 16,4 1 0-16,1 1 0 0,-1 5 0 0,0-2 0 16,1 2-144-16,-2 0 144 0,-2 0 0 0,0 4 0 15,-2 2 0-15,-3 2 0 0,-2 0 128 0,-3 6 64 16,-3 1 32-16,-1 2 0 0,-1 2 288 0,-1-2 48 15,-2 1 16-15,-2-1 0 0,-1-1-96 0,-4 3-16 16,0-1 0-16,0 1 0 0,-2-2-272 0,-1 1-48 16,-1-3-16-16,-1 2 0 0,0-5-128 0,-2 1 0 15,0-1 144-15,-3 1-144 0,1-5 0 0,-5 2 144 16,0-1-144-16,-2-2 0 0,-2-1 0 0,0-1 0 16,-4-2 0-16,1-1-192 0,0-2-128 0,2-2 0 0,3-7-16 0,0 0 0 15,-1-7-16-15,2-2 0 0,0-3 0 0,2-3 0 31,0-2-368-31,10 2-80 0,-11-11-16 0,3-4-10128 0,3-3-2016 0</inkml:trace>
  <inkml:trace contextRef="#ctx0" brushRef="#br0" timeOffset="48133.6">14325 6699 14735 0,'0'0'640'0,"0"0"160"0,0-10-640 0,0 4-160 16,0 6 0-16,0 0 0 0,8-3 5776 0,2 1 1136 15,4 2 208-15,1 2 48 0,3-1-5840 0,2 3-1184 16,1 1-144-16,0 0-192 0,0-1 192 0,1-1-144 16,1-3 144-16,-1 0-128 0,-1 0-176 0,-1 0-16 15,-2 0-16-15,0-2 0 16,1 1-448-16,-1-3-96 0,-1 2-16 0,0-4 0 16,-2 4 80-16,1-1 16 0,-2-1 0 0,1 2 0 15,-1-1-112-15,0 0-32 0,1 2 0 0,0 1 0 16,1 0-1904-16,-2 0-384 0,5 0-80 0,-5 0-16 0</inkml:trace>
  <inkml:trace contextRef="#ctx0" brushRef="#br0" timeOffset="48435.23">14473 6854 34095 0,'0'0'3024'15,"-8"-2"-2416"-15,0 2-480 0,8 0-128 16,0 0 2000-16,0 0 384 0,0 0 80 0,0 0 16 0,6 9-2288 0,2-1-448 16,3-2-80-16,2-1-32 0,1-1 368 0,6 0-176 15,-1-3 176-15,2 1-128 0,0-2-64 0,1 0-16 16,2-2 0-16,0 1 0 0,2 1-112 0,0 0-32 15,1 0 0-15,-1 0 0 16,-2 0-352-16,1 0-64 0,0 0 0 0,-3 1-16 16,-1 1-1408-16,0-2-288 0,-2 0-48 0,-2-2-11216 15</inkml:trace>
  <inkml:trace contextRef="#ctx0" brushRef="#br0" timeOffset="48767.14">15355 6338 31327 0,'0'0'2784'0,"-5"16"-2224"0,1 1-560 0,1 6 0 15,3 2 1968-15,3 3 272 0,4 4 64 0,-1 2 16 16,2 0-1888-16,0 2-432 0,-2 2 0 0,1 0 0 16,-1-2 0-16,1 5 0 0,-2-2 0 0,0 1 0 15,0 1 0-15,-1-2 0 0,0 0 0 0,-1-1 0 16,-1 1 0-16,0-5-208 0,-2-2 80 0,0 1 128 0,1-3-320 16,-1-4 48-16,1-3 16 0,-2-2 0 15,0-3-320-15,-2-2-48 0,1-4-16 0,-1-3 0 16,-1-4-1856-16,4-5-368 0</inkml:trace>
  <inkml:trace contextRef="#ctx0" brushRef="#br0" timeOffset="49186.18">15194 6198 42623 0,'-7'-22'1888'0,"3"9"384"0,-1 0-1824 0,1 3-448 0,4 10 0 0,3-8 0 16,3 1 416-16,3 2-16 0,2-1 0 0,2 1 0 15,2 2-400-15,4-2-272 0,1 1 32 0,4 1 16 16,2 1 32-16,1 0 0 0,3 1 0 0,3 2 0 16,0 3 192-16,2 0-144 0,3-1 144 0,-1-1-128 15,0 1-96-15,-2 0-16 0,-2-2 0 0,-2 3 0 16,-4 2 240-16,-1 2 0 0,-1 1 0 0,-3 3 0 15,0 2 0-15,-1 2-144 0,-2 0 144 0,-2 2 0 16,-2 1 0-16,0 5 0 0,-2 1 0 0,0-1 0 16,-2 1 0-16,-2 0 0 0,-3-2 0 0,-1 0 0 15,-1 0 0-15,-2-3 0 0,-2-2 0 0,-1 0 0 16,-3 0-368-16,-4-1 16 0,-2-2 0 0,-3 2 0 0,-3-6 112 0,-2 1 32 16,-3-3 0-16,-2 2 0 0,-7-2 208 0,0 2 0 15,-2 2 144-15,-3-1-144 0,-3 1 0 0,1-2 0 16,-3-1 0-16,3 1 0 0,-1-4 0 0,1 0 0 15,2 1 0-15,3-3 0 16,0 0-704-16,6-2-16 0,3-3-16 0,3-2 0 16,5 0-2256-16,2-6-448 0</inkml:trace>
  <inkml:trace contextRef="#ctx0" brushRef="#br0" timeOffset="49601.02">16491 5887 17503 0,'0'0'1552'15,"0"0"-1232"-15,0 0-320 0,0 0 0 0,0 0 3760 0,10 1 688 0,-10-1 144 0,0 0 16 16,0 0-3712-16,8 8-736 0,-8-8-160 0,1 14 0 15,-3-1 0-15,-5 0 0 0,-2 0 0 0,-3 4 0 16,-3 3 0-16,-2 1 0 0,-3 2 128 0,-1 3-128 16,-2 3 576-16,-1 5 48 0,1-1 0 0,-2 3 0 15,-2 2 208-15,1 5 32 0,1 2 16 0,0 2 0 16,0-1-544-16,3 0-96 0,0-1-32 0,5 0 0 16,3-1-208-16,2-1 0 0,0 0 0 0,4 3 0 0,3-2 208 15,1 3-48-15,3 1-16 0,2 0 0 0,2-3 80 0,2-2 16 16,2 0 0-16,2-4 0 0,4-1-240 0,1-4 128 15,1-2-128-15,1-4 0 0,1-5 0 0,3 2 0 16,1-4-176-16,2 1 176 16,-1-7-464-16,3 1 16 0,3 0 16 0,2-3 0 15,1-5-528-15,1 1-96 0,2-1-32 0,0-2 0 16,0 2-1744-16,0-2-368 0,-1-2-64 0,1-1 0 0</inkml:trace>
  <inkml:trace contextRef="#ctx0" brushRef="#br0" timeOffset="50234.95">16852 6330 13823 0,'0'0'1216'0,"0"0"-960"0,0 0-256 0,0 0 0 15,-9 0 4752-15,9 0 912 0,0 0 176 0,-7 11 48 16,1 0-4624-16,0 2-928 0,1 3-176 0,1 0-32 16,-1 4-128-16,-1 1 0 0,-4 4 0 0,1 2 0 15,-1 2 0-15,-2 5-128 0,-3-1 128 0,-2 2-192 16,0 0 192-16,-2-1 0 0,0 1 0 0,-1-1 0 15,1-1 0-15,0-1 0 0,1 0 0 0,1-4 0 16,2-2 0-16,2 2 0 0,0-5 0 0,2 2 128 16,1 0-128-16,1-4 0 0,-1 1 0 0,1-1 128 15,2 1-128-15,-1-3 0 0,0-2 0 0,1 0 0 16,1-1-192-16,1-2 32 0,-1-1 16 0,2 0 0 16,2-4-688-16,1-2-144 0,1-7-32 15,0 0-13424-15</inkml:trace>
  <inkml:trace contextRef="#ctx0" brushRef="#br0" timeOffset="51404.75">16811 6296 21183 0,'0'0'944'0,"0"0"192"0,0 0-912 0,0 0-224 15,-5-8 0-15,5 8 0 0,0 0 2112 0,0 0 384 16,0 0 80-16,0 0 16 0,7-7-1600 0,-7 7-320 16,11-6-64-16,3 2-16 0,-1 1-112 0,2 0-32 0,3 0 0 0,1 2 0 15,0-2-176-15,1 0-32 0,1-1-16 0,1 1 0 16,-1 0 80-16,1 2 16 0,0 1 0 0,0 0 0 16,0 0 176-16,2 0 32 0,1 1 16 0,-2 2 0 15,-1 1-112-15,-1-1-32 0,0 2 0 0,-2 0 0 16,1-1-128-16,-2 2-16 0,-3 2-16 0,-2 3 0 15,0-1-112-15,-2 0-128 0,-1 1 176 0,-3 2-176 16,1 0 128-16,-1-1-128 0,-1 2 0 0,-1 0 0 16,-2 2 0-16,-2 1 128 0,-1-4-128 0,-2 1 0 15,-2 2 144-15,-3-4-144 0,-2 1 0 0,-1 2 144 16,-3 0-16-16,-2-1-128 0,0-1 192 0,-3 0-64 16,-3-1 0-16,-3-3-128 0,-1 0 192 0,-2-1-64 15,0 0 0-15,-2 0 0 0,0-2 0 0,3-1 0 16,1 1-128-16,2-2 128 0,0 1-128 0,2 0 128 15,0 0-128-15,1 0 0 0,3 1 0 0,0 0 128 0,0-3-128 16,3 1 0-16,1 0 0 0,1-1 0 0,2 0 0 0,1 0 0 16,9-3 0-16,-9 4 0 0,9-4 0 0,-10 3-144 15,10-3 144-15,0 0 0 0,0 0 0 0,0 0 0 16,0 0 0-16,0 0 0 0,0 0-144 0,0 0 144 16,0 0 0-16,6 10-144 0,-6-10 144 0,10 6 0 15,2-1 0-15,1 1-128 0,1-3 128 0,1 1 0 16,0 2 0-16,1 0 0 0,0-3 0 0,2 2-208 15,0 0 80-15,0 2 128 0,2-1-144 0,-1 2 144 16,0-1 0-16,0 0 0 0,2 0-192 0,-1 1 192 16,-2 2-192-16,-3-1 192 0,0 3-128 0,-2 0 128 15,-1-1 0-15,-2 2 0 0,0 1 0 0,0-1 0 0,-3 1 0 0,1 0 0 16,-1 1 0-16,-2 0 0 0,-2 2 0 0,-1-2 0 16,-1 0 0-16,-1-2-128 0,0 0 128 0,0 2 0 15,-3 0 0-15,-1 0 0 0,-2 0 0 0,-1-2 0 16,-2-2 0-16,-2-1 0 0,1 1 0 0,-2-2 0 15,0 0 0-15,-1 1 0 0,-3-2 0 0,0 1 0 16,-1-4 176-16,0 1-176 0,0 0 192 0,-2 1-192 16,0-1 0-16,-2 1 0 0,0-2 0 0,-1 0 0 15,0-1 0-15,-2 0 0 0,-2 0 0 0,0 1 0 16,-1 2 0-16,-1-1 0 0,0 2 0 0,-1-2 0 16,-1-2 0-16,3 0 0 0,-1-2 0 0,1 3 0 15,1-5 0-15,2 1 0 0,4-1 0 0,0 0-144 0,3-1-144 16,3-4-32-16,1-1 0 0,0 4 0 15,1-2-1104-15,2 0-240 0,-1 1-32 0,11 3-9216 16,-10-6-1840-16</inkml:trace>
  <inkml:trace contextRef="#ctx0" brushRef="#br0" timeOffset="52053.36">17193 5930 6447 0,'0'0'272'0,"0"0"80"0,0 0-352 0,10-4 0 16,-10 4 0-16,11 0 0 0,-11 0 4736 0,12 4 864 15,-12-4 176-15,12 6 48 0,-1 2-4400 0,1 1-864 16,-1 2-176-16,-1 2-48 0,-1 4 0 0,3-2 0 15,1 2 0-15,1-2 0 0,2 0 112 0,4 2 0 16,3 0 16-16,3 3 0 0,1-1 112 0,5 2 32 16,0 3 0-16,4 0 0 0,0 3-288 0,3 3-64 15,2 1-16-15,-2 3 0 0,-3 1-80 0,-2 0-16 0,-3-1 0 16,-5 3 0-16,-3-1 352 0,-5 4 64 0,-3 0 16 16,-1-1 0-16,-4 1-32 0,-2 0 0 0,-3 2 0 0,-2 1 0 15,-5 2-224-15,-2-2-64 0,-1-2 0 0,-4 0 0 16,-3-2-96-16,-2-1-32 0,-2 1 0 0,-1-3 0 15,-5 1-128-15,-1-6 192 0,-2 2-192 0,0-6 192 16,-1-1-192-16,0-1 0 0,-3-3 0 0,-1 3-12064 16,-1-3-2448-16</inkml:trace>
  <inkml:trace contextRef="#ctx0" brushRef="#br0" timeOffset="57080.25">2785 10621 1839 0,'0'0'0'0,"0"0"160"0,0 0-160 0,0 0 0 16,6-7 0-16,-6 7 0 0,0 0 3456 0,0 0 640 15,0 0 144-15,0 0 32 0,0 0-2640 0,0 0-528 16,0 0-96-16,0 0-32 0,0 0-80 0,0 0-32 15,0 0 0-15,0 0 0 0,0 0 48 0,0 0 16 16,0 0 0-16,0 0 0 0,0 0 128 0,3 16 32 16,-4-2 0-16,-2 4 0 0,-4 3-432 0,0 5-80 0,-1 2 0 0,-3 0-16 15,1 1-16-15,-4 2 0 0,-3-1 0 16,-3 3 0-16,-1-3 160 0,-1 3 16 0,-1 2 16 0,-3 4 0 16,1 4-192-16,0 2-32 0,-1 4-16 0,0-1 0 15,0 0-320-15,1-2-176 0,0-2 192 0,3-3-192 16,2-2 128-16,1-2-128 0,-3 0 0 0,4-1 0 15,3 1 0-15,3-3 128 0,2-3-128 0,1-1 0 16,0-4 0-16,2-2-224 0,5-5 16 0,-2-2 0 31,0-2-240-31,1-5-32 0,3-4-16 0,0-6 0 16,0 0-1744-16,0 0-336 0,0 0-80 0,0 0-11360 0</inkml:trace>
  <inkml:trace contextRef="#ctx0" brushRef="#br0" timeOffset="57456.89">2742 10715 13823 0,'0'-8'1216'0,"-2"0"-960"15,-3-1-256-15,3 2 0 0,2 7 4272 0,0 0 800 16,-2-8 176-16,2 8 16 0,2-6-4176 0,-2 6-848 15,0 0-240-15,0 0 0 0,0 0 352 0,10 6-32 16,0 2 0-16,0 1 0 0,-3 2 128 0,3 1 32 16,-1 1 0-16,0 1 0 0,1 2 64 0,-1 2 16 15,-1 1 0-15,0 1 0 0,0-2 48 0,-2 4 16 0,0 3 0 0,0 0 0 16,1 5-128-16,-2 1-32 0,-3 4 0 0,1 1 0 16,0 3-192-16,-3 1-32 0,0-1-16 0,0 2 0 15,0-1-32-15,1 0 0 0,0-3 0 0,2-1 0 16,-2 0-192-16,0-1 0 0,2-1 0 0,0 1 0 15,-1-2 0-15,1-3 0 0,-1 0 0 0,1-2 0 16,0 0-208-16,-1-4-96 0,1-3-16 0,0-1 0 31,-2 1-320-31,0-7-64 0,-1-2 0 0,0-2-16 16,0-10-1328-16,0 0-272 0,0 0-48 0,0 0-7920 0,0 0-1568 0</inkml:trace>
  <inkml:trace contextRef="#ctx0" brushRef="#br0" timeOffset="57696.21">2339 11506 36335 0,'0'0'1600'0,"0"0"352"0,-8-5-1568 0,8 5-384 16,0 0 0-16,0 0 0 0,0 0 256 0,7-8-16 15,3 3-16-15,3 2 0 0,1-2-96 0,2 1 0 16,2 0-128-16,3 0 192 0,4 0-192 0,1 2 128 15,1-2-128-15,2-2 0 0,2 3 0 0,2-4 0 16,-2 3 0-16,2-1 0 16,-2-2-576-16,-2 1-16 0,-2-1 0 0,-2 2 0 15,-2 3-576-15,0-5-112 0,-3 0-32 0,-3 4-13088 0</inkml:trace>
  <inkml:trace contextRef="#ctx0" brushRef="#br0" timeOffset="58423.56">4015 10653 14735 0,'0'0'1312'0,"0"0"-1056"0,0 0-256 0,0 0 0 16,-7-4 4080-16,7 4 752 0,-8-1 160 0,8 1 16 15,0 0-3408-15,-8 0-672 0,8 0-144 0,0 0-16 16,0 0 64-16,0 0 0 0,-8 7 16 0,8-7 0 15,-5 11-432-15,2 0-96 0,2 2 0 0,2 0-16 16,1 1-128-16,0 3-32 0,1 1 0 0,-1 3 0 16,0 3 256-16,-1 2 48 0,-1 0 16 0,0 3 0 0,0 3-16 0,-1 3-16 15,-2 3 0-15,1 5 0 0,-2 1-176 0,0 1-48 16,-1-2 0-16,-1 2 0 0,-2-2-208 0,2 0 128 16,-1-5-128-16,1-1 0 0,1-5 0 0,-1-2 0 15,1-4 0-15,1 1 0 0,2-5 0 0,-1-1-288 16,1-2 64-16,0-1 16 15,1-1-384-15,0-4-80 0,-2 7-704 16,2-12-976-16,1-8-336 0,-4 10-64 0,4-10-12736 0</inkml:trace>
  <inkml:trace contextRef="#ctx0" brushRef="#br0" timeOffset="58858.32">4386 10675 23951 0,'0'0'2128'0,"0"0"-1696"0,0 0-432 0,0 0 0 0,-8 2 2992 0,8-2 512 16,0 0 96-16,0 0 32 0,-3 10-2912 0,3 2-576 15,0-12-144-15,2 16 0 0,-2-1 0 0,1 1 0 16,0-2 0-16,2 2 0 0,-1 1 0 0,-2 2 0 16,-2 2 0-16,0-1 0 0,0-1 0 0,-1 3 0 15,-2-1 0-15,1 1 0 0,0 1 144 0,0 3 160 16,-1 0 16-16,0 4 16 0,0 2 224 0,1 4 32 15,0 1 16-15,1 2 0 0,-1 2-352 0,3 1-80 16,1-1-16-16,-1 0 0 0,-1-2-160 0,2-5 0 16,3-2 0-16,0 0 0 0,-2-1 0 0,2 2-192 15,-2-6 32-15,1 2 16 16,1-3-432-16,0-3-64 0,-3-2-32 0,1-1 0 16,3-1-1568-16,-5-3-304 0,-3-2-64 0,1-3-11600 0</inkml:trace>
  <inkml:trace contextRef="#ctx0" brushRef="#br0" timeOffset="59226.07">3580 11669 2751 0,'0'0'256'0,"0"0"-256"0,-10 5 0 0,10-5 0 16,-8 7 7360-16,8-7 1440 0,-7 7 288 0,7-7 48 0,0 0-7376 0,0 0-1472 15,0 0-288-15,0 0 0 0,7 10 0 0,1-4-144 16,2-3 144-16,0 1 0 0,-10-4 0 0,15 0 0 16,0 0 0-16,4 0 0 0,-1 0 464 0,3-3 48 15,2-1 16-15,3 0 0 0,0-1 224 0,3 0 32 16,2-3 16-16,3 1 0 0,4 0-400 0,2-5-80 15,4 0 0-15,1 0-16 0,3 1-304 0,3 1 0 16,1 1 128-16,-1 3-128 0,0-2 0 0,-3 0 0 16,-3 0 0-16,-1 3 0 15,2-1-576-15,-2 0 0 0,-1 3-16 0,0-1 0 16,0 1-688-16,-3-1-128 0,0-1-16 0,-3 1-16 16,-5 0-1136-16,-2 0-240 0,-2 2-32 0,-2-5-16 0</inkml:trace>
  <inkml:trace contextRef="#ctx0" brushRef="#br0" timeOffset="59659.07">5513 10747 30399 0,'0'0'2704'0,"0"0"-2160"15,-3-10-544-15,3 10 0 0,0 0 2432 0,0 0 384 16,0 0 80-16,0 0 16 0,13 2-2528 0,0 5-384 15,-2 3-304-15,1 5 48 0,-2 5 96 0,0 4 16 16,-3 2 0-16,0 4 0 0,-1 4 144 0,0 2-128 16,-2 5 128-16,-2 3-128 0,-2 4 128 0,0 2 0 15,-2 1 0-15,-1 0 0 0,-1-1 0 0,-1-3 224 16,0-1-48-16,-2-6-16 0,-1 1 0 0,2-2 0 16,-1 0 0-16,2-5 0 0,1-1-160 0,2-3 0 15,0-3 144-15,1-1-144 0,1-1 0 0,0-4-192 0,0-4 32 16,0-3 0-1,0-2-1760-15,0-12-368 0,0 0-64 0,0 0-13072 0</inkml:trace>
  <inkml:trace contextRef="#ctx0" brushRef="#br0" timeOffset="60393.28">5386 10739 3679 0,'0'0'320'0,"9"-6"-320"0,-3-1 0 0,2 2 0 16,1 1 7472-16,3 2 1424 0,1-1 272 0,4 2 64 0,3 1-7504 0,2 1-1520 16,1 2-208-16,3 0-208 0,0 1 208 0,3 2 0 15,0-1 0-15,1 1 0 16,0 1-128-16,0-1 128 0,-2 1 0 0,0-2-144 0,-1 0 144 0,-1 2 0 15,-2-1 0-15,-2 1 128 0,-1-1-128 0,-3 1 0 16,-2-1 128-16,-2 2-128 0,-1-1 416 0,-1-1 16 16,-12-6 0-16,9 9 0 0,-3 2 128 0,-1-3 16 15,-1 1 16-15,-1 1 0 0,-3-1-352 0,0 2-80 16,1 0-16-16,-3 0 0 0,-4-1-144 0,0-1 160 16,-1 3-160-16,0 0 160 0,-5 0-160 0,-1-1 0 15,-3 1 0-15,-2 0 128 0,-2 1-128 0,-3-1 160 16,-2 1-160-16,-1-2 160 0,0 0-160 0,1 2 0 0,0-5 0 0,2 3 128 15,0-3-128-15,0 0 128 16,1 0-128-16,3 0 128 0,-1-2-128 0,2 1 0 0,1-2 0 16,3 0 128-16,1 0-128 0,2-2 0 0,1 1 0 0,10-4 0 15,-9 3 0-15,9-3 0 0,0 0 0 0,0 0 0 16,0 0 0-16,0 0 0 0,0 0 0 0,0 0 0 16,0 0-176-16,0 0 176 0,14 3-128 0,2-1 128 15,-1 0-128-15,2 1 128 0,1 0-128 0,3-1 128 16,1-1 0-16,1 1-160 0,-1-1 160 0,0 0 0 15,1 1 0-15,1 0-128 0,-2 2 128 0,1 1 0 16,1-1 0-16,1 3 0 0,-1-1 0 0,-1 4 0 16,-1 0 0-16,-1 3 0 0,-2-4 0 0,-2 3-160 15,-3 3 160-15,2-1 0 0,0-4 0 0,-3 3 0 0,-1-1 0 16,-1 1 0-16,0-4 0 0,-1 1 0 16,-2 1 0-16,-2 0 0 0,1-3 0 0,-2 4 128 0,-2-3-128 0,-2 3 0 15,-1-2 0-15,-2-1 0 0,-1 1 0 0,-2 1 0 16,-2-2 0-16,-1 2 0 0,-1 1 0 0,-1-1 0 15,-2 1 0-15,-1 1 0 0,0 0 0 0,0 1 0 16,0 1 0-16,-1-2 0 0,-3-1 0 0,0 1 0 16,-2 1 128-16,1 2-128 0,-3-5 0 0,0 2 144 15,1-1-144-15,-1 0 0 0,0 0 128 0,0-2-128 16,-1 0 0-16,0 0 0 0,-2-3 192 0,1 0-192 16,-1-2 192-16,1-2-192 0,-1 1 128 0,1-4-128 15,-1-3 0-15,2 0 0 0,1 0-144 0,2-1-96 16,-1-6-16-16,2 4 0 15,1-3-1696-15,5 0-352 0,3 1-64 0</inkml:trace>
  <inkml:trace contextRef="#ctx0" brushRef="#br0" timeOffset="63979.1">8843 10923 9215 0,'0'0'400'16,"0"0"96"-16,0 0-496 0,0 0 0 0,0 0 0 0,0 0 0 0,0 0 4000 0,0 0 704 15,0 0 144-15,1-8 16 0,-1 8-3568 0,0 0-720 16,-1-9-128-16,1 9-48 0,-2-8 176 0,2 8 48 16,-3-6 0-16,3 6 0 0,-5-9-48 0,1 2 0 15,-1 2 0-15,5 5 0 0,-8-8 64 0,0 3 16 16,-1 0 0-16,0 1 0 0,-2 0 48 0,1 1 16 15,-1 2 0-15,-2 1 0 0,0 3-160 0,0-1-48 16,0 2 0-16,0 3 0 0,-1 3-240 0,-3 1-48 16,0 3-16-16,-3 0 0 0,0 2-208 0,-1 1 128 15,1 0-128-15,1 0 0 0,-1 2 240 0,0 3-48 16,1 1-16-16,1 1 0 0,-1 5 16 0,2 0 16 16,0-2 0-16,4 4 0 0,2 2 304 0,0-2 48 0,2 2 16 0,4-2 0 15,1-2-128-15,3 1-32 0,2 0 0 0,4 0 0 16,2-2-96-16,2 1-32 0,0-2 0 0,3 2 0 15,1 0-144-15,2 0-16 0,2-2-128 0,3-1 192 16,1-4-192-16,0-1 0 0,1 0 0 0,0-3 0 16,1-4 0-16,2 0 0 0,0-3 0 0,-2 0 0 15,-2-5-416-15,1-2 32 0,1 0 0 0,1-1 0 32,4-2-496-32,-1-2-80 0,1-5-32 0,2-3-18064 0</inkml:trace>
  <inkml:trace contextRef="#ctx0" brushRef="#br0" timeOffset="68231.89">7491 9901 11055 0,'0'0'976'0,"0"0"-784"16,0 0-192-16,0 0 0 0,0 0 3216 0,0 0 608 0,0 0 112 0,0 0 32 16,-9-4-2864-16,9 4-560 15,0 0-112-15,0 0-32 0,0 0-176 0,0 0-32 0,0 0-16 0,0 0 0 16,0 0-176-16,0 0 0 0,0 0 0 0,0 0 128 16,0 0 16-16,0 0 0 0,0 0 0 0,0 0 0 15,0 0 288-15,-5 11 48 0,5-11 16 0,-5 7 0 16,5-7 112-16,-4 11 32 0,4-11 0 0,-6 12 0 15,1 1-304-15,3-3-48 0,-1 3-16 0,0 0 0 16,-2 0-64-16,1 0-16 0,3 0 0 0,0 2 0 16,-2-2 64-16,2 1 0 0,-1 2 0 0,1-1 0 15,0 2 0-15,-2-3 0 0,2 3 0 0,1 0 0 16,1 2 128-16,1-4 16 0,-2 1 16 0,1 2 0 16,-1-1-16-16,1 3 0 0,-1-5 0 0,1 2 0 15,1 0-112-15,0 0-32 0,0-3 0 0,-1 2 0 16,-1 0-128-16,0-1-128 0,0 4 192 0,0-4-192 15,-1 2 144-15,1 2-144 0,0 0 0 0,-2 1 144 0,0-2-16 0,0 3 0 16,2 0 0-16,-1 1 0 0,0-1 0 0,0 1-128 16,-1 1 192-16,0-2-64 0,0 1 16 0,2-2 0 15,2-2 0-15,-2 2 0 0,-2 2-144 0,1-3 160 16,0 1-160-16,1-2 160 0,1-1-160 0,2 0 0 16,-2-1 0-16,0 1 0 0,-1-2 0 0,0 1 0 15,3 0 0-15,-2-1 0 0,-2 1 0 0,2 0 128 16,2-1-128-16,-2 2 0 0,0 1 176 0,1-1-48 15,-2 0-128-15,1 2 192 0,-1-1-48 0,1 1-16 16,1 1 0-16,-1 1 0 0,2 0-128 0,-2-1 0 16,-2 1 0-16,1 0 0 0,0 0 0 0,0 0 0 0,0-2 128 0,0 1-128 15,0-3 0-15,1-1 0 0,1-2 0 0,-2 0 128 16,-1-1 0-16,2 2 0 0,2-1 0 0,0-2 0 16,-2-1 48-16,2 3 0 0,2-4 0 0,-1 2 0 15,-2-1-176-15,1 1 0 0,0 1 144 0,0 2-144 16,1-2 0-16,0-3 0 0,-1 0 0 0,-1 3 0 15,0 2 0-15,-1 0 0 0,0 1 0 0,2-2 0 16,0 2 0-16,-1 0 0 0,-2-1 0 0,3 4 0 16,-1-4 0-16,1 2 0 0,0-2 0 0,-2 0 128 15,-2 0-128-15,1-1 0 0,2-1 0 0,0 0 0 16,-1-1 0-16,1-1 176 0,2 1-176 0,-1-3 192 16,-4 3-32-16,3-2 0 0,3-2 0 0,1 1 0 15,-1 2-160-15,-2-1 128 0,-2 1-128 0,1-1 128 16,1-1-128-16,-2 2 0 0,-1-11 0 0,0 13 0 0,0-3 0 15,0 3 128-15,-1-4-128 0,0 3 0 0,-1 1 0 0,1-1 0 16,1 0 128-16,0 1-128 0,-1 0 0 0,1-3 160 16,0-10-160-16,0 10 160 0,-1 2-160 0,-1-3 0 15,2 3 0-15,-1-2 0 0,-2 2 0 0,3-12 0 16,-1 11 144-16,0 0-144 0,-1 1 0 0,2-1 128 16,0-11-128-16,2 11 0 0,-4 0 128 0,2-11-128 15,-2 9 128-15,2-9-128 0,-2 13 128 0,1-3-128 16,1-10 160-16,-2 13-160 0,2-13 176 0,-3 11-176 15,3-11 192-15,-3 13-192 0,3-13 160 0,-1 10-160 16,-2 1 128-16,3-11-128 0,-3 10 128 0,3-10-128 16,0 0 128-16,-3 13-128 0,0-2 0 0,2-2 0 15,1-9 0-15,3 11 0 0,2 1 0 0,-3-1 0 0,-2-4 128 0,0-7-128 16,0 0 0-16,0 0 0 0,-5 11 0 0,5-11 0 16,-1 8 0-16,1-8 0 0,-3 10 0 0,3-10 0 15,0 0 0-15,-1 12 0 0,1-12 144 0,0 12-144 16,0-12 128-16,1 11-128 0,2 0 128 0,-3-11-128 15,0 0 0-15,3 10 128 0,0-1-128 0,-3-9 0 16,0 0 0-16,2 9 0 0,-2-9 0 0,4 11 0 16,-4-11 0-16,1 8 0 0,-1-8-128 0,3 9 128 15,-3-9-176-15,2 10 176 0,-2-10-208 0,4 9 80 32,-4-9-240-32,3 8-32 0,-3-8-16 0,0 0 0 15,4 9-1952-15,1-1-384 0,0-1-64 0</inkml:trace>
  <inkml:trace contextRef="#ctx0" brushRef="#br0" timeOffset="100804.03">11557 10155 21183 0,'0'0'944'0,"0"0"192"0,0 0-912 0,0 0-224 16,0 0 0-16,0 0 0 0,-3 9 1264 0,3-9 208 16,-3 9 32-16,3-9 16 0,0 10-560 0,0-1-96 0,0 1-32 15,0 2 0-15,1 1 640 0,1 3 112 0,-1 3 16 0,0 1 16 32,2 1-1952-32,-1 2-400 0,0 2-80 0,-1 3-16 0,0 1 672 0,1 4 160 0,-2 2 0 0,0 4 0 15,0 3 0-15,0 0 0 0,0-2 0 0,0-1 0 16,0-1 0-16,0-4 0 0,0-4 0 0,2-2 0 15,-1-3 0-15,2-1 0 0,0-2 0 0,1-5 0 32,-2-4-400-32,2-1-48 0,0-3-16 0,-4-9-13520 0</inkml:trace>
  <inkml:trace contextRef="#ctx0" brushRef="#br0" timeOffset="101452.35">11348 10103 10127 0,'0'0'896'0,"0"0"-704"15,-10-3-192-15,10 3 0 0,0 0 2848 0,0 0 544 0,-6-6 96 0,6 6 32 16,-4-8-1936-16,4 8-384 0,1-9-80 0,3 0-16 16,3 0 320-16,1 1 64 15,1 0 16-15,1-2 0 0,2 1-736 0,1-1-128 0,1-1-48 0,2 2 0 16,0-2-368-16,2 2-80 0,0 1-16 0,0 2 0 15,1-1-128-15,-1 1 0 0,0-1 0 0,0 2 0 16,-1 2 0-16,-1 1 0 0,-2-2 0 0,2 0 0 16,0 0 0-16,-1 0 0 0,1 1 0 0,-2 2 128 15,0-1 16-15,2-1 0 0,0 0 0 0,1 1 0 16,1 0 96-16,0 4 16 0,0 0 0 0,1 4 0 16,-1-4-256-16,0 3 128 0,0 2-128 0,1 1 0 15,-2 1 0-15,0 3 0 0,0 1 0 0,0-2 0 16,-3 2 0-16,0 3 0 0,-2 1 0 0,-2 0 0 15,-2 0 0-15,-1 1 0 0,-2-2 0 0,-2 1 0 0,-2 0 0 16,-2 0 0-16,-2 2 176 0,0-2-176 0,-3 0 224 0,-2 1-64 16,-2-2-16-16,-1 1 0 0,-1 1-144 0,-1-1 192 15,2-1-192-15,-4-2 192 0,1 0-192 0,1 2 0 16,1-4 144-16,-1 0-144 0,-3-1 144 0,2 2-144 16,0-2 192-16,-1-2-192 0,-1-1 0 0,-1 0 0 15,0-2 0-15,0 1 0 0,0-2 0 0,-2-1 0 16,1-2 0-16,1 1 0 0,2-2 0 0,0 0 0 15,1-1-160-15,0 0 160 0,-2 0-336 0,3 2 48 16,0-4 16-16,1 1 0 16,2 1-224-16,1 0-32 0,-1 0-16 0,10 0 0 15,-9 0-592-15,9 0-112 0,0 0-32 0,0 0 0 16,0 0-2304-16,0 0-448 0</inkml:trace>
  <inkml:trace contextRef="#ctx0" brushRef="#br0" timeOffset="102004.43">12610 9738 7359 0,'0'0'656'0,"0"0"-528"16,3-10-128-16,-3 10 0 0,0 0 3520 0,6-10 656 16,-2 4 144-16,-4 6 32 0,0 0-3024 0,0 0-608 15,0 0-112-15,0 0-32 0,0 0-256 0,0 0-48 16,0 0-16-16,0 0 0 0,0 0-64 0,0 0 0 15,0 0-16-15,-8 4 0 0,0 2-48 0,-1 4 0 16,0-1 0-16,0 1 0 0,-2 1 256 0,1 0 64 16,-1 2 0-16,0 2 0 0,-1 0 256 0,-1 1 48 15,0-2 16-15,-2 5 0 0,0-5-160 0,-1 4-32 16,0 0 0-16,1 2 0 0,-2 2-192 0,1 0-64 0,1 3 0 0,-1 1 0 16,0-2-144-16,2 4-48 0,1 2 0 0,1 2 0 15,2-1-128-15,1 1 0 0,-1 2 0 0,3-2 0 16,-2-2 0-16,1-2 0 0,3 0 0 0,1-1 0 15,0 2 0-15,2-2 0 0,1 4 0 0,2 3 0 16,2 3 0-16,-2-5 0 0,1 2 0 0,2-4 0 16,2 2 0-16,1-1 0 0,-1 1 0 0,1-4 0 15,-1-5 0-15,3-1 0 0,2 1 0 0,0-5 0 16,2-4 0-16,0-1 0 0,2 0-144 0,-1 0 144 31,-1-5-832-31,3-1-64 0,1-1-16 0,1-1 0 0,-1-2-496 0,1 1-80 16,3-4-32-16,-3 0-6928 0,-1 0-1408 0</inkml:trace>
  <inkml:trace contextRef="#ctx0" brushRef="#br0" timeOffset="102456.01">12862 10064 14735 0,'0'0'1312'0,"0"0"-1056"0,0 0-256 0,0 0 0 16,0 0 2496-16,0 0 448 0,0 0 96 0,0 0 16 16,0 0-2048-16,0 0-416 0,0 0-80 0,-3 13 0 15,-1-1-288-15,-2 2-48 0,0-1-16 0,1 1 0 16,1 6-160-16,-3 2 192 0,-1 3-192 0,1 4 192 16,-1-5-48-16,-1 4 0 0,-2-3 0 0,0 1 0 15,-1-3 352-15,1 1 64 0,0 0 16 0,-1 4 0 16,0-5-16-16,0 3 0 0,1 2 0 0,0 0 0 15,1 2-336-15,1 0-64 0,0 0-16 0,-1 0 0 16,3-1-144-16,-1 1 0 0,1-3 0 0,2-3 128 0,0 1-128 0,0-3-176 16,1-3 48-16,-1-2 0 15,-1-4-1680-15,2 0-336 0,0-2-64 0</inkml:trace>
  <inkml:trace contextRef="#ctx0" brushRef="#br0" timeOffset="102821.56">12735 10044 35423 0,'0'0'1568'0,"0"0"320"0,0 0-1504 0,0 0-384 0,0 0 0 0,0 0 0 32,0 0-448-32,0 0-144 0,0 0-48 0,13 6 0 0,0 0 448 0,0 5 192 0,-1 2-160 0,1 0 160 15,0 4-128-15,1 1 128 0,2 7 0 0,-3 1-144 16,-3 4 144-16,1 2-128 0,-2-3 128 0,1 1-128 16,-2 0 128-16,0-3 0 0,0 2 0 0,-1-3 0 15,0-1 0-15,1 0 0 0,0-1 0 0,-1 4 0 16,1-3 176-16,0 1 64 0,-1-3 16 0,-1 2 0 15,2 1-80-15,-2-3-16 0,0-2 0 0,-1 0 0 16,0 0-160-16,-1 0 0 0,1-7 0 0,-2 2-176 16,-1-4-800-16,1-5-176 0,-3-7-16 0,0 0-12624 15</inkml:trace>
  <inkml:trace contextRef="#ctx0" brushRef="#br0" timeOffset="103085.76">12598 10592 20271 0,'0'0'1792'0,"0"0"-1424"16,0 0-368-16,0 0 0 0,0 0 3648 0,0 0 672 15,0 0 128-15,0 0 32 0,13-3-3744 0,3 3-736 16,2 0-160-16,1 2-32 0,1-1 64 0,2 3 0 0,1 0 0 0,2 1 0 15,0 0-64-15,1 2-16 0,1-1 0 0,1-2 0 32,-2 1-656-32,0-1-128 0,-1-1-32 0,-2 0 0 15,-2-3-304-15,0-2-64 0,-1 2-16 0,-2-1 0 16,-3 0-128-16,1-1-48 0,-3 0 0 0,-1-2-8272 0</inkml:trace>
  <inkml:trace contextRef="#ctx0" brushRef="#br0" timeOffset="103471.73">13453 9881 30111 0,'0'0'1344'0,"0"0"256"0,0 0-1280 0,-6 8-320 15,6-8 0-15,0 0 0 0,-2 15 608 0,2-2 48 16,0-13 16-16,5 17 0 0,2 0-480 0,-1-2-192 16,2 3 176-16,1 3-176 0,1 4 208 0,-1 0-48 15,0 1-16-15,0 4 0 0,-1 5 128 0,1 2 32 16,0 0 0-16,-1 0 0 0,0-3-80 0,-3-2-16 15,0 1 0-15,0-2 0 0,-1 3-80 0,0-1-128 0,-1 2 176 0,-1 0-176 16,1 3 144-16,0-1-144 0,-2-1 0 0,0-1 144 16,0-1-144-16,1-3 160 0,-1-1-160 0,0-2 160 15,1-5-288-15,2-2-64 0,-2-1-16 16,1-5 0 0,-1-2-1888-16,1 0-368 0,0-4-80 0,-3-9-16 0</inkml:trace>
  <inkml:trace contextRef="#ctx0" brushRef="#br0" timeOffset="103839.49">14062 10009 4607 0,'0'0'192'0,"0"0"64"0,0 0-256 0,0 0 0 15,0 0 0-15,0 0 0 0,0 0 7856 0,-3 15 1520 16,3 0 304-16,2 5 64 0,-1 2-8016 0,2 4-1600 16,0 3-320-16,3 5-64 0,0 3 256 0,1 1-176 15,-1 1 176-15,1-3-160 0,-1-1 160 0,1-1-160 16,-1 0 160-16,1 1-160 0,-2-1 160 0,0 2 0 15,0 1 0-15,1-2 0 0,-2-3 0 0,-2 2 176 0,-2-4-176 0,0-1 192 16,0-3-192-16,-1-1 0 0,0-6 0 0,-1 1 0 16,1-4-176-16,1-3-112 0,-1-2-32 0,1-4 0 31,0-7-1792-31,0 0-384 0,0 0-64 0,0 0 0 0</inkml:trace>
  <inkml:trace contextRef="#ctx0" brushRef="#br0" timeOffset="104473.11">13984 9996 41295 0,'-4'-15'1824'0,"2"4"384"0,1 1-1760 0,1 10-448 15,5-13 0-15,3 2 0 0,3 3 320 0,3 1 0 16,3-4-16-16,1 5 0 0,-1-2-464 0,3 1-96 15,1 2 0-15,-1 2-16 0,1 0 96 0,0 0 32 16,1 2 0-16,-1 1 0 0,-1 4-16 0,-1-2 0 16,1 3 0-16,-3 1 0 0,-2 0 160 0,-2 1-192 15,-1 0 192-15,-1 4-192 0,-4 1 192 0,0-1 0 16,-2 1 0-16,-1 1-128 0,-1 4 272 0,-3-1 64 16,-2 2 16-16,1 2 0 0,-3-1 64 0,-1 2 16 15,-3 1 0-15,-1 0 0 0,-1 2-304 0,-2-2 0 16,0-3 0-16,0 1 0 0,-1-3 0 0,0-1-192 0,0-3 48 15,3 0 16-15,-2-3 128 0,0-2 0 0,1-3 0 0,-1 3 0 16,0-3 0-16,0 2 0 0,1-2 0 0,0 1 0 16,1-2 0-16,2 0 0 0,-1 0 0 0,9-4 0 15,0 0 0-15,0 0 0 0,0 0 0 0,0 0 0 16,0 0 0-16,0 0-192 0,0 0 192 0,12 3-192 16,-1 1-160-16,4-3-32 0,2 2-16 0,1-1 0 15,1-1 160-15,2 5 48 0,1-4 0 0,1 2 0 16,-1 0-64-16,0 1 0 0,1-1 0 0,-2 1 0 15,0 1 112-15,-3-2 16 0,-2 2 0 0,-2 1 0 16,-1-1 128-16,-1 2 0 0,-1 4 0 0,0-3 128 16,0 1-128-16,-1 2-128 0,1 0 128 0,-2 1-192 15,-1-1 192-15,1 1 0 0,-2 0 0 0,1 0 0 16,-1 0 0-16,-2 1 144 0,-1 0-16 0,-1 1-128 0,-3-2 0 0,-2 0 0 16,1 1 0-16,-3 2 0 0,-2 1 0 0,-4 0 0 15,0-2 128-15,-2 1-128 0,-1 1 192 0,-2 0-192 16,-1-3 192-16,-1 2-192 0,-1-3 320 15,-1-1-32-15,1-1-16 0,0 0 0 0,1-3-272 0,-1-2 0 16,-1-1 0-16,3 2 0 0,-4-6 0 0,0 2 0 16,2-1 0-16,1 0 0 15,0-2-640-15,3 0-96 0,1-2-16 0,1 2 0 16,2 2-1872-16,1-1-368 0,9-1-80 0,0 0-9936 0</inkml:trace>
  <inkml:trace contextRef="#ctx0" brushRef="#br0" timeOffset="104947.1">14917 10887 35871 0,'0'0'1600'0,"0"0"320"0,0 0-1536 0,0 0-384 15,-2 11 0-15,0-2 0 0,4 2 512 0,-2-11 48 16,2 12 0-16,1-1 0 16,-1 1-800-16,1 0-144 0,0 1-48 0,-2 0 0 15,0 1-464-15,-1 2-112 0,0 0-16 0,-1 1 0 16,-2-2 112-16,-1 3 16 0,-1-1 0 0,0 3 0 0,-2-3 528 0,0 0 112 15,-3-2 32-15,1 1 0 0,0 1 416 0,-1-1 64 16,-1-5 32-16,1 2 0 0,-1-3-128 0,1 0-32 16,0-2 0-16,0-2 0 15,1 0-1216-15,9-6-240 0,-10 3-48 0</inkml:trace>
  <inkml:trace contextRef="#ctx0" brushRef="#br0" timeOffset="105440.08">15527 10230 12895 0,'0'0'576'0,"0"0"112"0,0 0-560 16,0 0-128-16,0 0 0 0,4-10 0 0,-1 1 2976 0,-3 9 560 16,0-8 112-16,0 8 32 0,0-7-2848 0,0 0-560 15,0 7-112-15,-2-9-32 0,1 0 80 0,-1 1 16 16,-1 2 0-16,0-1 0 0,1 1 320 0,-2-1 64 16,-1 0 16-16,-1 1 0 0,0-2 144 0,-1 2 16 15,0 0 16-15,-1 2 0 0,-1 1-352 0,-1 0-80 16,0 2-16-16,-2 1 0 0,-1 2-352 0,0 2 128 15,-1 1-128-15,0 5 0 0,-3 0 0 0,1 3 0 16,0 3 0-16,1-2 0 0,-2 3 0 0,2 0 0 0,2-3 0 0,2 3-128 16,-1 1 400-16,3 1 96 15,0-2 16-15,0 2 0 0,-1-1 176 0,1 2 32 0,1 0 16 0,1 2 0 16,-1-3-272-16,1 6-48 0,2 1-16 0,1 1 0 16,0 5-48-16,2-2-16 0,0 0 0 0,4-2 0 15,2 0-16-15,1-1 0 0,0-2 0 0,1-2 0 16,4-2-64-16,1-1 0 0,2-2-128 0,2 0 192 15,-1-2-192-15,2-2-240 0,1-1 48 0,1-4 16 32,-1 3-400-32,1-3-64 0,0-1-32 0,2 0 0 15,-1-3-544-15,1-2-96 0,0-1-32 0,-1-2-8816 0,1-1-1760 0</inkml:trace>
  <inkml:trace contextRef="#ctx0" brushRef="#br0" timeOffset="106024.67">15428 9546 12895 0,'0'0'576'0,"0"0"112"0,0 0-560 0,0 0-128 0,4 13 0 0,1-2 0 15,1 2 3904-15,0 0 768 0,1-3 128 0,0 3 48 16,1 2-3936-16,3 0-784 0,2 0-128 0,0 0 0 16,2 5 0-16,2-1 0 0,2 0 0 0,0-1 0 15,1-4 288-15,1 3 128 0,1-2 32 0,0 0 0 16,-1 4 192-16,1-6 64 0,0 0 0 0,2 1 0 16,-2 4-320-16,0 3-48 0,0-1-16 0,-1 3 0 15,0 3-320-15,-2 4 128 0,-2 1-128 0,-1 5 0 16,-3-2 0-16,-1 5 128 0,-2-2-128 0,-1 1 0 15,-2-1 224-15,-1-1-32 0,-1-2 0 0,2-1 0 0,-2-2 64 0,-1 0 16 16,-1-1 0-16,-1 0 0 0,1 2-64 0,-2-1-16 16,1 0 0-16,-2 2 0 0,0 1-192 0,-3-2 128 15,-1 1-128-15,0 2 0 0,-1-1 0 0,-3 0 0 16,-2-8 0-16,1 3 0 0,-3-1 0 0,0-2 0 16,-2-2 0-16,-1-1-160 0,1-1-80 0,1-1-16 15,0-2 0-15,0-4 0 16,1-2-416-16,2-2-96 0,-1-2 0 0,3-3-16 15,8-6-1968-15,-7 3-384 0</inkml:trace>
  <inkml:trace contextRef="#ctx0" brushRef="#br0" timeOffset="106542.45">16441 10323 19343 0,'0'0'1728'0,"0"0"-1392"15,0 0-336-15,0 0 0 0,0 0 3328 0,0 0 576 16,0 0 128-16,12 2 32 0,1-1-3152 0,1 0-624 16,1-1-128-16,0 2-32 0,2-2-128 0,1 0 0 15,2-2 0-15,1 1 128 0,1 0 0 0,3-1-128 0,2 1 192 0,1-1-64 16,-1-1-128-16,0-1 0 0,1 0 0 0,-1 1 0 16,-1 0 0-16,0 0 0 0,0 2 0 0,0 1 0 15,-2 0 0-15,-2 0 0 0,0 0 0 0,-1 0 0 31,-1 2-672-31,-2 2-16 0,-1-6 0 0,-2 2 0 16,1 2-1824-16,0-1-368 0,-3 2-80 0</inkml:trace>
  <inkml:trace contextRef="#ctx0" brushRef="#br0" timeOffset="106882.33">16496 10625 38527 0,'0'0'1712'0,"0"0"336"0,0 0-1632 16,8-6-416-16,1 4 0 0,4-3 0 0,3-1 304 0,3 2-32 16,3 1 0-16,3-3 0 0,0 1-496 0,1 0-96 15,0 0-32-15,0 1 0 0,-1-1 32 0,-2 1 16 16,-1 1 0-16,1 2 0 16,-3-1-256-16,0 1-48 0,0 1-16 0,-2 1 0 15,-1 3 32-15,-2-1 0 0,0 1 0 0,-2 0 0 16,1 0-96-16,0 0-16 0,0 1 0 0,-1-4-13152 0</inkml:trace>
  <inkml:trace contextRef="#ctx0" brushRef="#br0" timeOffset="108646.22">17784 9818 13823 0,'0'0'608'0,"0"0"128"0,0 0-592 0,0 0-144 0,0 0 0 0,0 0 0 15,0 0 4528-15,0 0 864 0,0 0 176 0,0 11 48 16,0-11-4592-16,5 13-1024 0,3-1 0 0,1 0 0 15,-1 0-160-15,2-1 160 0,1 4-128 0,-1 2 128 16,2-4 0-16,0 4-128 0,-1 1 128 0,3 4 0 16,-1 3 0-16,0 3-128 0,-2 4 128 0,1 3 0 15,0 4 0-15,0 1 0 0,-1 2 0 0,-2-1 0 0,-1-2 0 0,0-3 128 16,-1-2 0-16,-1 1 0 0,-1-1 16 0,-1 0 16 16,0-1 0-16,0-1 0 0,-1 0-160 0,-1-4 0 15,1-2 0-15,-1-1 128 0,1-3-128 0,0-2-224 16,-1-8 48-16,2-1 16 15,-1-2-2064-15,-3-9-400 0,0 0-96 0</inkml:trace>
  <inkml:trace contextRef="#ctx0" brushRef="#br0" timeOffset="109162.27">17680 9802 30111 0,'0'0'1344'0,"2"-10"256"0,1 0-1280 16,-3 10-320-16,4-7 0 0,-4 7 0 0,8-7 640 0,2 1 48 0,2-1 16 0,0 3 0 15,-1 1-704-15,2 1 0 0,0-2 0 0,2 1 0 16,-2 2 0-16,0-2 0 0,0 1 0 0,1-1 0 16,-1 5 0-16,2 0 0 0,-2-3 0 0,1 5 0 15,2 2 0-15,2 1 0 0,0-2 0 0,0 2 0 16,1 0 0-16,0 4 0 0,2-3 144 0,1 2-16 0,0 3-128 0,0 1 0 16,-1 2 128-16,0-3-128 0,-3 1 0 15,-1 2 0-15,-2-3 0 0,-2 4 0 0,0-3 0 0,-1 2 128 16,-1 0-128-16,0 1 0 0,-1 1 0 0,-1 0 0 15,-2-1 0-15,-1 0 128 0,-2 3-128 0,-1-5 0 16,-3 2 0-16,0 1 128 0,-1 1-128 0,-2-1 144 16,-2-1-144-16,-2 1 160 0,-1-5 32 0,-2 4 16 15,-2-3 0-15,-1 3 0 0,0-2 80 0,0-2 16 16,-4-3 0-16,0 1 0 0,0-1-176 0,-1-1-128 16,-2-2 192-16,2-1-192 0,-3 2 0 0,2-3 0 15,-1 0 0-15,2 1 0 0,1-5 0 0,3 3-192 16,-1-1 0-16,4-1 0 15,0-2-256-15,11 0-32 0,-10 0-16 0,10 0 0 16,0 0-640-16,0 0-128 0,0 0-16 0</inkml:trace>
  <inkml:trace contextRef="#ctx0" brushRef="#br0" timeOffset="109726.71">19016 9554 11967 0,'0'0'1072'0,"0"0"-864"15,0 0-208-15,0 0 0 0,-8 9 2848 0,2 0 528 16,-1-2 96-16,-1 1 32 0,-2 1-2288 0,1-1-464 0,-2 2-96 0,1 3-16 15,-2 0-128-15,-1 2-48 16,1-1 0-16,-3 3 0 0,-2 1-192 0,0 0-32 0,-1 2-16 0,-1 1 0 16,2 0 32-16,0 0 16 0,1 2 0 0,-1-1 0 15,1-1 256-15,0 1 48 0,2 0 16 0,1 4 0 16,1 2-80-16,2 3 0 0,-1-1-16 0,2 4 0 16,1 1 0-16,2 2 0 0,-1 0 0 0,2 1 0 15,0 1-240-15,2-2-32 0,-1-2-16 0,2-2 0 16,0-2-208-16,2 2 0 0,0-3 0 0,3-2 0 15,1 0 0-15,1-2 0 0,0 1 0 0,2-1 0 16,-1 0 0-16,4-2 0 0,-1 2 0 0,1-5 0 16,1 1-512-16,2-4-64 0,1 2 0 0,2-3 0 15,-1 1-384-15,3-3-64 0,3 2-32 16,0 0 0-16,-1-6-1680 0,1-2-336 0,1-1-64 0,-1-3 0 16</inkml:trace>
  <inkml:trace contextRef="#ctx0" brushRef="#br0" timeOffset="110110.65">19268 9881 19343 0,'0'0'1728'0,"0"0"-1392"0,0 0-336 0,0 0 0 15,0 0 3440-15,0 0 608 0,0 0 128 0,0 0 32 16,-4 8-3472-16,4-8-736 0,-7 11 0 0,2 0-160 16,0 2 160-16,0 2-128 0,-2 0 128 0,1 4-128 15,-1 3 128-15,0 1 0 0,0 2 0 0,-2 0-128 16,-1 2 320-16,0 1 80 0,-2 3 16 0,1 2 0 15,-4 0 176-15,1 0 48 0,-2-2 0 0,1 2 0 16,0-2-80-16,1-1-16 0,0-2 0 0,-1 3 0 16,2-2-208-16,0-1-32 0,1 0-16 0,3-2 0 15,1-3-160-15,3-2 0 0,1-1-160 0,2-5 160 16,0-2-576-16,2-2-32 0,0-11 0 0,0 0 0 16,0 0-1904-16,0 0-384 0,0 0-80 0</inkml:trace>
  <inkml:trace contextRef="#ctx0" brushRef="#br0" timeOffset="110411.77">19252 9908 13823 0,'0'0'1216'0,"0"0"-960"15,0 0-256-15,0 0 0 0,0 0 4224 0,0 0 816 16,0 0 144-16,0 0 48 0,10-6-3984 0,-10 6-800 15,12 3-144-15,0 3-48 0,0 4-256 0,2-1 0 0,0 2 0 0,2 6-144 16,1 3 144-16,-3 2 0 0,-1 2 0 0,0 3 0 16,2 2 0-16,-2 3 176 0,-3 2-48 0,-1 3 0 15,-2-5 48-15,-1 2 0 0,1-1 0 0,-2-3 0 16,-1 0-176-16,-1-6 0 0,0-1 144 0,-1-1-144 16,-2 1 0-16,1 1 128 0,0-3-128 0,-1 1 0 15,-1-4-128-15,1 3-112 0,-1 0-16 0,-1 0 0 31,1-2-768-31,-1-1-176 0,-2-1-16 0,0 0-16 16,-2-4-2128-16,-1-1-416 0</inkml:trace>
  <inkml:trace contextRef="#ctx0" brushRef="#br0" timeOffset="110635.31">19012 10406 11967 0,'0'0'1072'0,"0"0"-864"16,0 0-208-16,0 0 0 0,0 0 4848 0,0 0 912 16,13 3 192-16,1 0 48 0,1 0-4672 0,2-1-944 15,1 2-176-15,3-2-32 0,2 0 0 0,2 1 0 16,1-1 0-16,0 2 0 0,2-2-48 0,-1-1 0 16,0-1 0-16,2 0 0 0,2-1-128 0,-3-1 0 15,-3 0-192-15,-2-1 192 16,-2-1-960-16,-2 0-80 0,-3 0-16 0,0 2-8656 15,-2-4-1728-15</inkml:trace>
  <inkml:trace contextRef="#ctx0" brushRef="#br0" timeOffset="110946.42">19827 9859 25791 0,'0'0'1152'0,"0"0"224"0,0 0-1104 0,-9 2-272 0,9-2 0 0,0 0 0 15,-4 10 4016-15,4-1 736 0,3 3 160 0,2 4 16 16,1 0-4224-16,5 5-864 0,-1 3-160 0,3 3-48 16,1 3 48-16,3 3 0 0,0 3 0 0,-1 2 0 15,-2 1 0-15,-1 0 16 0,-1 0 0 0,-1 1 0 0,-5-4 96 0,1-2 16 16,-3-1 0-16,-2-2 0 0,-3 3 192 0,0-4 0 15,-1 1 0-15,1 0 0 16,-2-1-256-16,2-2 64 0,0-2 0 0,1 0 0 16,0-5-512-16,1-2-80 0,4-3-32 0,0-2-10128 15,2-2-2016-15</inkml:trace>
  <inkml:trace contextRef="#ctx0" brushRef="#br0" timeOffset="111346.34">20663 10021 5519 0,'0'0'240'0,"0"0"64"0,0 0-304 0,0 0 0 0,2-8 0 0,-2 8 0 15,0-9 6448-15,0 9 1232 0,0 0 240 0,0 0 48 16,0 0-6336-16,0 0-1264 0,-6-4-368 0,6 4 144 16,-9-3-144-16,-1 6 0 0,0 1 0 0,-2 1 128 15,-1 2-128-15,0 1 0 0,0 1-160 0,0 2 160 16,-1 2 0-16,-2 3 240 0,-2 1-32 0,-2 3 0 16,-2-1 304-16,0 5 64 0,2 2 16 0,2 4 0 15,0 1-128-15,2 0-16 0,1-2-16 0,2 0 0 16,2-1 0-16,3 0 0 0,3-5 0 0,1 3 0 0,2 2-256 0,2-2-48 15,1 0-128-15,3-3 192 0,1 2-192 0,0 0 0 16,2-6-192-16,1 1 192 0,1-3-384 0,2 0 16 16,3-5 16-16,1-1 0 15,3 0-144-15,3-2-16 0,0-3-16 0,1-3 0 16,0 0-688-16,5-3-128 0,0 1-16 0,2-2-13776 0</inkml:trace>
  <inkml:trace contextRef="#ctx0" brushRef="#br0" timeOffset="111861.59">20610 9518 2751 0,'0'0'128'0,"0"0"16"0,-9-2-144 0,9 2 0 0,0 0 0 0,0 0 0 16,0 0 5184-16,0 0 1024 0,0 0 192 0,0 0 32 15,0 0-5344-15,0 0-1088 0,6 10-160 0,-1 0-64 16,0 2 224-16,2 1-144 0,-1 1 144 0,2 3-128 0,0 1 288 0,2 4 64 16,3-1 16-16,0 5 0 0,0-1 288 0,2 1 64 15,0 2 16-15,3-1 0 0,3-1 32 0,3 0 0 16,1-1 0-16,1 0 0 0,2-1-64 0,0 4 0 16,-2-2 0-16,4 3 0 0,2 1-336 0,0 0-80 15,-4 1-16-15,-2 3 0 0,-1 1-144 0,-1 0 160 16,-4-1-160-16,-1 1 160 0,-4-2-160 0,-2-2 128 15,-2 2-128-15,-5-3 128 0,-2 0-128 0,-1-3 128 16,-4 2-128-16,-2 1 128 0,-2 0 240 0,-4 0 32 16,-3 0 16-16,-1 2 0 0,-3 0-192 0,-2 0-32 0,-3-2-16 0,-1 1 0 15,-5 1-176-15,-3-4 160 0,-3 0-160 16,0-5 160 0,1-3-608-16,-2-1-128 0,-1-3-32 0,-1 0-14784 0</inkml:trace>
  <inkml:trace contextRef="#ctx0" brushRef="#br0" timeOffset="112735.69">11599 11750 3679 0,'0'0'160'0,"-5"13"32"0,-4-2-192 0,1 0 0 16,0-3 0-16,2 3 0 0,0 2 7024 0,4 3 1360 0,1-3 256 0,2 0 64 16,1 4-6560-16,4 1-1312 0,1 1-272 0,3 2-48 15,0 1-192-15,2 0-16 0,1 5-16 0,1 5 0 16,1 3-288-16,-1 1 0 0,-1 3 0 0,-1 8 0 15,-1 0 0-15,0 4 0 0,-3 1 0 0,-3-1 0 16,-1-7-208-16,0-2 48 0,0-3 16 0,-2-2 0 16,1-2 144-16,-1-3 0 0,1 0-144 0,-3-4 144 15,1 0 0-15,-1-2 0 0,0-1 0 0,0-3 0 16,2-3-224-16,-1-3 32 0,0-4 0 0,3-3 0 31,-4-9-2640-31,0 0-528 0,0 0-96 0,0 0-32 0</inkml:trace>
  <inkml:trace contextRef="#ctx0" brushRef="#br0" timeOffset="113211.75">11511 11897 24879 0,'-16'-10'1088'0,"4"3"256"0,-2 1-1088 0,1-2-256 0,1 0 0 0,2 1 0 0,2 2 3072 0,3-1 544 16,2-1 112-16,3-2 32 0,0 9-3184 0,6-10-576 16,2-1-208-16,3-1 0 0,0 2 48 0,2 1 16 15,3-3 0-15,2 3 0 0,3-1-112 0,0 0 0 16,1 3-16-16,0 0 0 0,2 1 272 0,1-1-192 0,-1 2 192 0,-1 2-160 16,-3 2 160-16,0 2 0 15,-2 1 0-15,2 1 0 0,-2 3 0 0,-1 1-128 0,-1 4 128 0,1 1 0 16,0 1 0-16,1 0 0 0,-1 1 0 0,1 3 0 15,0 0 0-15,3 0 0 0,-1-1 0 0,2-1-128 16,0 2 128-16,0-4 0 0,0 2 0 0,-1 0 0 16,1 0 0-16,-3 0 0 0,-2 1 0 0,-4-2 0 15,-2 0 0-15,-3 1 0 0,-3-1 0 0,-2 1 0 16,-3-2 0-16,-3 0 0 0,-1-2 0 0,-3 2-128 16,-4-1 128-16,-2-1 0 0,-1-4 0 0,-1 2 0 15,-1 1 144-15,-1-1-144 0,0 0 192 0,0-1-192 16,-2-1 160-16,1 1-160 0,0-1 128 0,-2-2-128 15,1 0 128-15,1-2-128 0,-1-1 0 0,1 1 128 16,-1 0-128-16,-1-3 0 0,-1-3 0 0,2 0 0 16,-1 1-416-16,2-1 32 0,1-1 16 0,2 2 0 15,1-2-336-15,1 3-64 0,0-1 0 0,3-2-16 16,2 2-464-16,8 2-96 0,0 0 0 0</inkml:trace>
  <inkml:trace contextRef="#ctx0" brushRef="#br0" timeOffset="113779.4">12817 11502 32079 0,'0'0'1408'0,"0"0"320"0,0 0-1392 0,0 0-336 0,-11-1 0 0,11 1 0 16,0 0 400-16,-9 2 16 0,9-2 0 0,0 0 0 16,0 0-560-16,-8 8-112 0,8-8-32 0,-6 11 0 15,6-11-128-15,-8 10-32 0,0 0 0 0,0 1 0 0,-1 1 64 0,0-3 0 16,-1 2 0-16,-2 5 0 0,-1 0 384 0,0 2 0 16,-1 0 0-16,-2 6 176 0,-1 2 592 0,0 2 112 15,0 4 16-15,0 2 16 0,-1 0-224 0,0 2-48 16,-1 3-16-16,3-1 0 0,-3-3-352 0,2 3-64 15,2 1-16-15,3 0 0 0,2 0-192 0,2 2 0 16,0-1 128-16,3 2-128 0,2 0 0 0,2-1 144 16,1-2-144-16,1-1 128 0,3-1 48 0,0-3 0 15,1-2 0-15,0 2 0 0,-1 1-176 0,1 4 0 16,2-2 144-16,1 2-144 0,0 1 0 0,2 2 0 16,0-3 0-16,1-1 0 0,-1-3-192 0,2-2-64 15,2-6-16-15,1-1 0 16,-1-1-496-16,3-4-112 0,1-4-16 0,2-1 0 15,-1-5-384-15,2 1-96 0,0-5-16 0,3-1-11856 0</inkml:trace>
  <inkml:trace contextRef="#ctx0" brushRef="#br0" timeOffset="114195.7">12984 11960 12895 0,'0'0'1152'0,"0"0"-928"16,-5 9-224-16,-2-1 0 0,-1 1 3504 0,3-3 656 16,5-6 128-16,-4 12 16 0,1 0-2944 0,3-2-592 15,3 3-112-15,0 0-16 0,1 1 16 0,-1 5 16 16,1 0 0-16,2 5 0 0,1 3-64 0,1 6-16 16,0 3 0-16,1 1 0 0,-1 1-224 0,0-2-48 15,-2 1-16-15,1-2 0 0,-2-1-144 0,-1-2-32 0,-1-2 0 0,-1-2 0 16,-2-1-128-16,0 0 0 0,-1 1 0 0,1-3 0 15,-1-5 0-15,1 0-224 0,0-2 48 0,1-2 16 32,2-2-416-32,-1-2-64 0,-2-12-32 0,0 0 0 15,0 0-1584-15,0 0-320 0,0 0-64 0</inkml:trace>
  <inkml:trace contextRef="#ctx0" brushRef="#br0" timeOffset="114882.34">12887 11975 34895 0,'0'0'1536'0,"-10"-4"336"0,1-1-1488 0,2 1-384 0,2-2 0 0,5 6 0 0,0 0 400 0,-1-7 16 16,3-2 0-16,-2 9 0 0,4-8-416 0,3 2-176 15,3-1 16-15,1 2 0 0,-2 1 160 0,1 1 0 16,2 0-144-16,0 0 144 0,1 0 0 0,0 2 0 15,-3 0-144-15,2-1 144 0,1 2 0 0,1 0 0 16,-1 0 176-16,-1 2-176 0,1 0 368 0,0 1-48 16,0 2 0-16,0-1 0 0,0 1-112 0,-1 2-16 15,-2-1-16-15,1 2 0 0,-1 0-176 0,-1 1 0 16,-1 1 144-16,0 2-144 0,-2 0 0 0,1 0 0 16,-2-1 0-16,-2 2 128 0,-1-1-128 0,-2 1 0 15,-2 2 0-15,-1 0 0 0,-2 2 0 0,-2 0 0 0,0-3 0 0,-4 2 128 16,-2 0-128-16,1-2 0 0,-2 2 0 15,1-5 0-15,-1 1 192 0,-1-1-16 0,1-2-16 0,1-5 0 16,1 2 96-16,1-1 32 0,-1-1 0 0,1 0 0 16,2-1-160-16,9-3-128 0,0 0 192 0,-9 4-192 15,9-4 0-15,0 0 0 0,0 0 0 0,0 0 0 16,0 0 0-16,0 0 0 0,0 0-192 0,0 0 48 31,0 0-304-31,0 0-48 0,0 0-16 0,12 2 0 0,0-2 512 0,1 0-144 0,1-1 144 0,0 0 0 16,1-3-144-16,2 3 144 0,0-1-160 0,1 4 160 15,-1 0 0-15,1 1 0 0,0 1 0 0,0 1 0 16,-1 1-128-16,2 2 128 0,-2 0 0 0,0 1-144 16,-2 2 144-16,1-1 0 0,0-2 0 0,-2 2 0 15,-1-1 0-15,0 4 0 0,0 2 0 0,-1-2 0 0,-2-1 0 0,1 1 0 16,-4 1 0-16,3-1-128 16,-4-1 128-16,-1-1 0 0,0 0 0 0,-1-1 0 0,-2 3 0 0,-1-5 0 15,-1 1 0-15,0-1 128 0,0-8 0 0,-5 12 0 16,-2-3 0-16,1 0 0 0,-2 0 80 0,-1 0 32 15,0 0 0-15,-2 1 0 0,-1-3-48 0,1 4-16 16,-2 2 0-16,0-3 0 0,0 2-176 0,-2 0 160 16,1 0-160-16,0 1 160 0,-2 1-160 0,2 0 0 15,-1 1 0-15,1-4 0 0,0 2 0 0,1-1 0 16,1-2 128-16,1 1-128 0,1-5 0 0,1 1 0 16,0-2-160-16,9-5 160 0,-11 1-384 0,11-1 32 15,-10-1 0-15,2-1 0 16,2-4-432-16,6 6-96 0,-6-10-16 0,4-2-9824 0,0-1-1968 15</inkml:trace>
  <inkml:trace contextRef="#ctx0" brushRef="#br0" timeOffset="115247.77">13727 11804 28559 0,'0'0'2544'0,"0"0"-2032"0,-11-1-512 0,11 1 0 16,-9 1 2528-16,9-1 416 0,-6 10 64 0,2-1 32 0,3 1-2512 0,-1 3-528 16,2 0 0-16,0 4 0 15,0 1-192-15,0 3 192 0,0 1-192 0,2 4 192 0,-2 1-128 0,0 1 128 16,0 4 0-16,0 4 0 0,-2 4 0 0,2 2 0 15,2 4 0-15,-1 1 128 0,0-4 192 0,2 2 48 16,-1 1 0-16,2-2 0 0,0 1-224 0,-1 2-144 16,-1 3 192-16,1-1-192 0,-2-4 0 0,1 0-224 15,-1-4 16-15,0-3 0 0,-1-4-112 0,2-1-32 16,-2-1 0-16,1-3 0 16,1-8-528-16,2 1-96 0,-1-9-32 0,1-1 0 15,0-1-1904-15,-4-11-384 0,0 0-80 0</inkml:trace>
  <inkml:trace contextRef="#ctx0" brushRef="#br0" timeOffset="115557.61">14394 11949 26719 0,'0'0'2368'0,"-7"1"-1888"0,-4 2-480 0,1 2 0 16,-1 3 2688-16,2 1 432 0,0 2 80 0,0 2 32 15,1-3-2736-15,0 6-496 0,-1 3-208 0,0 6 16 16,0 2-80-16,-2 6-16 0,0 5 0 0,-1 2 0 16,0 3 288-16,-2 2-192 0,1 0 192 0,-2 1-160 0,0-4 160 0,-1-1 0 15,-1-2 160-15,2 2-160 0,-1-2 384 0,0-1-32 16,1-3 0-16,0-1 0 0,1-4-128 0,4 0-32 15,0-3 0-15,3-2 0 0,0-3-192 0,3-4 0 16,2-3 0-16,0-4 0 16,2-11-1408-16,0 0-336 0,0 0-64 0,0 0-8528 15,9-7-1696-15</inkml:trace>
  <inkml:trace contextRef="#ctx0" brushRef="#br0" timeOffset="115831.05">14364 12014 23951 0,'0'0'1056'0,"0"0"224"0,0 0-1024 0,0 0-256 0,0 0 0 0,0 0 0 16,0 0 3728-16,4 15 688 0,0-1 144 0,1 3 32 16,1 3-3840-16,-1 2-752 0,0 1-192 0,2 5 0 15,2 3 0-15,0 4 16 0,-3 2 0 0,3 2 0 16,1 1 176-16,-1 2 0 0,-1-4 0 0,1-2 0 15,1-1 0-15,-1-2-128 0,0-3 128 0,-2 0 0 16,-2 0 0-16,0-3 0 0,-2 2 0 0,0-4 0 31,-1-1-512-31,-1 1-32 0,-1 0 0 0,0-3 0 0,0-4-1760 0,-2-1-336 0,-3-2-80 0,-2-2-16 16</inkml:trace>
  <inkml:trace contextRef="#ctx0" brushRef="#br0" timeOffset="116038.76">14158 12653 28559 0,'0'0'2544'0,"0"0"-2032"16,0 0-512-16,0 0 0 0,0 0 3312 0,0 0 560 16,0 0 112-16,0 0 32 0,0 0-3216 0,16 7-640 15,1-2-160-15,1-2 0 0,0-2 0 0,2-1-272 16,0 0 64-16,2-1 16 15,0 1-320-15,0 0-64 0,-1-2-16 0,0 2 0 16,0 2-1568-16,0-2-304 0,-1 0-64 0,1 0-12800 0</inkml:trace>
  <inkml:trace contextRef="#ctx0" brushRef="#br0" timeOffset="116314.46">14866 12678 14735 0,'0'0'640'0,"0"0"160"0,6 12-640 0,-1-1-160 0,-5-11 0 0,8 16 0 15,1-2 6064-15,2 2 1168 0,1 0 256 0,2 2 32 16,2-4-6528-16,1 2-1312 0,-1-2-256 0,-1 2-48 16,1 1 48-16,-2 2 0 15,-1 4 0-15,-1 0 0 0,-1 0 96 0,-4 1 32 0,-3-2 0 0,-1 2 0 16,-3-1 320-16,-1-1 128 0,-2-1 0 0,0-1-144 0,-2 1 144 0,-3-2 256 15,-1 1-64-15,-1-3-16 16,-1-4-32-16,2 0 0 0,3-2 0 0,0 0 0 0,3-2-384 0,3-9-80 16,-7 5 0-16,7-5-10400 15,-9 4-2080-15</inkml:trace>
  <inkml:trace contextRef="#ctx0" brushRef="#br0" timeOffset="116831.34">15665 12211 12895 0,'0'0'1152'0,"0"0"-928"0,0 0-224 0,0 0 0 15,0 0 2368-15,11-4 448 0,-11 4 64 0,0 0 32 16,0 0-2064-16,0 0-400 0,5-8-96 0,-5 8-16 16,0 0 1040-16,0-10 208 0,-1 0 32 0,0 0 16 15,-2 3 176-15,3 7 48 0,-4-8 0 0,-1 1 0 16,-2 1-608-16,1-1-112 0,-1 2-32 0,1 0 0 15,-2 1-464-15,8 4-112 0,-11-1-16 0,1 1 0 0,-2 2-336 0,1 3-176 16,-2 2 160-16,-1-1-160 0,1 2 0 0,-2 4 0 16,-2 2-176-16,0 2 176 0,1 4-144 0,1 2 144 15,0 0 0-15,2 4 0 0,1-1 0 0,2-3 0 16,1 0 0-16,4 3 0 0,1-2 0 0,1 1 0 16,3-5 192-16,2 5-48 0,-1 2-144 0,1-3 192 15,2 1-192-15,2-2 192 0,-1 3-192 0,1-2 0 16,1-1 0-16,1 3 0 0,1 1-192 0,0-4 0 15,-1-2-16-15,1-2 0 16,0-2-192-16,1-2-48 0,2-2 0 0,1-3 0 16,0 0-176-16,2-4-32 0,-1-2-16 0,2-3 0 15,-1-3-352-15,2-1-64 0,0-2 0 0,0-2-16 16,-1 0-1424-16,1-2-288 0,1-3-48 0</inkml:trace>
  <inkml:trace contextRef="#ctx0" brushRef="#br0" timeOffset="117348.82">15651 11690 12319 0,'0'0'544'0,"0"0"112"0,0 0-528 0,4-8-128 16,-3 0 0-16,-1 8 0 0,0 0 464 0,0 0 64 15,0 0 16-15,0 0 0 0,0 0-544 0,0 0 0 16,0 0 0-16,0 0 0 0,0 0 720 0,12 3 240 15,-12-3 64-15,12 8 0 0,-2 1 1552 0,1 2 320 16,-1 4 64-16,2 3 16 0,1 0-976 0,4 3-192 16,1 5-32-16,4-2-16 0,3 2-1056 0,2-2-192 15,3 1-64-15,3 1 0 0,1 2-304 0,1-5-144 0,-1 3 128 0,1 0-128 16,2 0 0-16,-5 3 0 0,-2 0 128 0,-4 2-128 16,-2 4 0-16,-5 3 0 0,-3 4 0 0,-4 1 0 15,-4 0 0-15,-3 2 0 0,-4-4 0 0,-2-2 0 16,-4-5 144-16,-3 0 0 0,-1 0 0 0,-2-3 0 15,-2-1 240-15,0 0 64 0,1-4 0 0,1-1 0 16,-1-3-176-16,3-1-16 0,1-3-16 0,1-4 0 16,2-1-240-16,1-3 0 0,0 0 0 0,4-10 0 31,0 0-672-31,-5 6-128 0,-3 0-32 0,-1-2 0 0,0-2-1936 16,-1-2-400-16,-1 0-80 0,1-1-9760 0</inkml:trace>
  <inkml:trace contextRef="#ctx0" brushRef="#br0" timeOffset="117734.71">16577 12201 24879 0,'0'0'1088'0,"0"0"256"0,0 0-1088 0,0 0-256 0,0 0 0 0,0 0 0 15,0 0 4224-15,0 0 800 0,10 0 160 0,3 0 16 16,2 0-4288-16,2 0-912 0,-1-2 0 0,5 1-192 15,3-1 192-15,-1 0 0 0,-1-2 0 0,2 2 0 16,1-1-144-16,1 2 144 0,-1-2-128 0,1 1 128 16,-2 0-240-16,1 2 48 0,-3 0 0 0,-1 0 0 31,0 0-304-31,-1 0-48 0,-3 0-16 0,1 2 0 0,-3 0-400 16,0 0-96-16,-4 0-16 0,3 1 0 0,-1-2-208 0,-2 0-64 15,-11-1 0-15,12 2-8576 0,-12-2-1728 0</inkml:trace>
  <inkml:trace contextRef="#ctx0" brushRef="#br0" timeOffset="118006.97">16656 12508 25791 0,'0'0'2304'0,"0"0"-1856"16,0 0-448-16,0 0 0 0,0 0 4160 0,17 6 720 15,3-4 160-15,2 1 16 0,3-3-4224 0,2-1-832 0,3-1-192 0,3 0-16 32,-1-2-560-32,2 1-96 0,0 2-32 0,-1 1 0 15,1 0-1168-15,-1 0-240 0,1 0-64 0,-2 0 0 16,-4 0-576-16,1 0-112 0,-2 0-16 0,-2 1-7856 0</inkml:trace>
  <inkml:trace contextRef="#ctx0" brushRef="#br0" timeOffset="118433.49">17828 11819 31327 0,'0'0'2784'0,"0"0"-2224"16,0 0-560-16,-4 14 0 0,2 0 2624 0,2 3 400 16,4 3 96-16,0 2 16 15,0-2-2864-15,-1 3-560 0,1 1-112 0,0 2-32 0,-1 1 224 0,2 3 32 16,0 3 16-16,2 3 0 0,-2 5 160 0,0 2 0 16,2 2 0-16,-2 1 0 0,-1 1 0 0,-1-3-128 15,-3-5 128-15,0-2 0 0,0-2 0 0,0-1 0 0,-2-3 0 0,0-1-128 16,-1-3-128-16,0 1 0 0,2-3-16 0,0-1 0 31,1-7-368-31,0-2-64 0,1-4 0 0,-1-11-16 16,0 0-2000-16,0 0-400 0</inkml:trace>
  <inkml:trace contextRef="#ctx0" brushRef="#br0" timeOffset="118849.86">17669 11816 20271 0,'-2'-12'896'0,"-1"5"192"16,-1-3-880-16,0 1-208 0,0 0 0 0,3 0 0 0,0 0 4224 0,2 1 816 15,-1 8 144-15,5-8 48 0,2 2-4208 0,1 1-848 16,1-2-176-16,2 1 0 0,2-1 128 0,3 2 32 16,0 1 16-16,1 1 0 0,1 1-176 0,0 0 160 15,0 2-160-15,-1 2 160 0,0-1-160 0,2 2 0 16,0 1 144-16,1 1-144 0,-2 0 0 0,2 4 0 15,-1-2 0-15,1 3 0 0,-2 3 0 0,0 1 0 16,2 2 0-16,-2 0 0 0,0-2 0 0,-1 3-160 16,-1 3 160-16,-2-2 0 0,2 0 0 0,-2-1 0 15,2-1 0-15,-2 1 0 0,-1-3 0 0,-1 0 0 16,-2 1 0-16,-1-2 0 0,-1 1 0 0,-3-2 0 16,-1-1 0-16,0 1 0 0,-5 0 0 0,-2 0 0 0,-1 1 0 15,-2 1 0-15,-4 2 0 0,-3-2 128 0,-3 0-128 16,-1 1 0-16,-1-1 192 0,-2 0-64 0,1 1-128 0,-1-2 192 15,0-1 32-15,2-1 0 0,1-3 0 0,2 0 0 16,2-3-96-16,1-1-128 0,0-1 176 0,2-2-176 16,-1-2 0-16,11 1-320 0,-8-4 32 0,1-2 16 31,0 1-688-31,2-4-128 0,5 9-16 0,-5-13-16 16,1 0-1440-16,1-1-304 0,2-1-48 0,2 2-6176 0,2 0-1248 0</inkml:trace>
  <inkml:trace contextRef="#ctx0" brushRef="#br0" timeOffset="119299.89">18783 11571 28559 0,'0'0'2544'0,"0"0"-2032"15,-6-6-512-15,6 6 0 0,0 0 3200 0,0 0 560 16,0 0 96-16,0 0 32 16,0 0-3744-16,0 0-736 0,0 0-160 0,0 0-16 15,0 0-48-15,0 0 0 0,0 0 0 0,0 0 0 0,-9 10 480 0,0 4 80 16,-3 1 32-16,-1 4 0 0,-1 3 512 0,-2 7 96 15,1 1 32-15,-2 4 0 0,-1 2 528 0,-1 4 96 0,1-1 32 0,1 1 0 16,0 2-496-16,2 0-112 0,-1 1-16 0,2 2 0 16,1 5-448-16,2-1 128 0,3 0-128 0,4-1 0 15,2-4 0-15,3-1 0 0,3-4 0 0,2 0 0 16,2-5 0-16,3 1 0 0,-1-3 0 0,2-2-160 16,1 0-160-16,3-2-16 0,-2-3-16 0,2 1 0 15,-1-4-368-15,2-1-80 16,-1-3-16-16,-2-3 0 0,0-3-512 15,2-1-96-15,2 0-32 0,2-3 0 0,-2-5-336 0,0 0-80 0,1-4-16 0,-1-2 0 16,-1-1-1984-16,1-1-400 0</inkml:trace>
  <inkml:trace contextRef="#ctx0" brushRef="#br0" timeOffset="119648.27">19099 12017 20271 0,'0'0'1792'0,"0"0"-1424"16,0 0-368-16,0 0 0 0,0 0 4704 0,0 0 864 0,0 0 192 0,0 0 16 15,0 0-4848-15,0 0-928 0,0 0-272 0,0 0-16 16,0 0 64-16,0 0 16 0,0 0 0 0,4 13 0 15,0-1 208-15,1-2 0 0,1 3 0 0,-1 0 0 16,0 3 192-16,0 2 96 0,-1-1 16 0,0 5 0 16,-1 4 272-16,-1 2 48 0,0-1 16 0,-1 2 0 15,-1-1-224-15,0 4-32 0,0 0-16 0,0-2 0 16,-1-5-368-16,-1 0 0 0,1-4 0 0,0 0 0 16,-1-1 0-16,2 0-208 0,0-6 16 0,0-1 16 31,2-1-432-31,-1-3-96 0,-1-9 0 0,0 0-16 0,0 0-416 0,0 0-80 15,0 0 0-15,0 0-16 0,0 0-2800 0,0 0-576 0</inkml:trace>
  <inkml:trace contextRef="#ctx0" brushRef="#br0" timeOffset="120300.81">19076 11920 17503 0,'0'0'1552'0,"-5"-7"-1232"15,0-4-320-15,-1 2 0 0,2 1 5424 0,4 8 1024 16,0 0 208-16,0 0 32 0,-1-9-5136 0,1 9-1024 16,4-6-208-16,1-1-32 0,2 1-160 0,2 0-128 15,1 1 144-15,2 0-144 0,0 1 0 0,1 3 0 16,0-1 0-16,0 2 0 0,1 2 0 0,1 2 192 16,-2-4-48-16,1 1-16 0,0 2 64 0,1 0 16 15,-1 4 0-15,-1 1 0 0,-1 0-208 0,-2 2 0 16,-2 0 0-16,0 2-160 0,0-1 160 0,-2 0 0 0,-2 1 0 0,-1 1 0 15,-5 0 0-15,2-2 0 0,-2 2-144 0,-2 0 144 16,-1-2 0-16,-1 2-144 0,0-1 144 0,-2 0 0 16,-1 0-320-16,0 1 64 0,0-4 0 0,0 1 0 15,-1 1 256-15,3-5-128 0,-2-2 128 0,9-4 0 16,-10 5 0-16,10-5 0 0,-10 3 0 0,10-3 0 16,0 0 0-16,0 0 0 0,-9 0 0 0,9 0 0 15,0 0 0-15,0 0 0 0,0 0 0 0,0 0 0 16,0 0-384-16,0 0 16 0,12 0 16 0,-2 1 0 15,0 2 96-15,2-1 0 0,1 1 16 0,-1 1 0 16,0-1 112-16,1 2 128 0,1-4-208 0,0 3 80 16,1 1 128-16,2 2 0 0,0-1 0 0,0 2-128 15,-2 1 128-15,2 0 0 0,1 0 0 0,-1 1 0 16,-1 0 0-16,0 2 0 0,-1-3 0 0,0 3 0 0,-1 1 0 16,-2 0 0-16,-2-2 0 0,-1 4 0 0,-1-5 0 0,-1 2 0 15,-3-2 0-15,-1 1 0 0,0 1 0 0,-2-2 0 16,-1 0 0-16,-1 1 0 0,1-11 0 0,-4 10 0 15,0 3 0-15,-1-5 128 0,-2 0-128 0,1 0 176 16,-2 0-176-16,-1-1 192 0,-4 1-192 0,0 1 160 16,0-2-160-16,0 1 160 0,-1 1-16 0,-2-3 0 15,-1 2 0-15,0 0 0 0,-1-2 48 0,-1 1 0 16,0-2 0-16,-1 0 0 0,1 1-64 0,1-1-128 16,1-1 192-16,0-2-64 0,1 1-128 0,2 0 0 15,1-1 0-15,0 1 0 0,1-1 0 0,0 2-272 0,2-4 64 16,1 4 16-1,-1-1-448-15,10-3-64 0,-9 4-32 0,9-4 0 16,-9 5-1248-16,9-5-240 0,0 0-48 0,0 0-7840 0,-4 8-1552 0</inkml:trace>
  <inkml:trace contextRef="#ctx0" brushRef="#br0" timeOffset="120717.77">20002 11615 17503 0,'0'0'768'0,"0"0"176"0,0 0-752 0,0 0-192 16,0 0 0-16,0 0 0 0,0 0 4288 0,0 0 816 15,0 16 160-15,2-3 48 0,1 3-4096 0,1 5-832 16,0-2-144-16,0 5-48 0,-2 6 256 0,2 2 32 16,0 1 16-16,-1 2 0 0,-3 1 160 0,1 4 48 15,-1-3 0-15,0 4 0 0,-1 3-256 0,-1 2-32 16,-2 2-16-16,0 3 0 0,-1 0-208 0,1-2-32 0,-1 1-16 15,1-7 0-15,2-4-144 0,0-4 192 0,1 0-192 0,1-5 192 16,1 2-192-16,2-4 0 0,0 1 0 0,-1-2 0 31,-1-4-464-31,2-3-32 0,0 0 0 0,-1-4 0 16,0-1-1632-16,0 0-336 0,1-5-64 0,-3-10-8400 0,0 0-1680 0</inkml:trace>
  <inkml:trace contextRef="#ctx0" brushRef="#br0" timeOffset="121469.26">20850 12008 34271 0,'0'0'1520'0,"0"0"304"0,0-8-1456 0,0 8-368 0,0-10 0 0,2 0 0 16,-1 1 576-16,2 1 32 0,-2 1 16 0,-1 7 0 0,1-12-624 0,0 2-192 15,-1 10 0-15,0-11 0 0,-1 1 16 0,-1 1 0 16,-2-1 0-16,-2 4 0 0,0 1 176 0,-3-2 0 16,-3 3 0-16,-1 3-128 0,-1 1 128 0,-3 5 176 15,-2-1-48-15,0 4 0 0,-1 1 304 0,1 3 48 16,-2 2 16-16,0 6 0 0,0-1 48 0,0 6 16 16,2-2 0-16,1 4 0 0,1 1 16 0,1 5 0 15,3 1 0-15,3 2 0 0,0 3-448 0,4 0-128 16,1-1 0-16,2 0 0 0,3-1 144 0,0-5-144 15,0-2 0-15,3-4 144 0,2-4-144 0,1-2 0 0,2-2 0 16,0-2 0-16,0-2 0 0,2-1-224 0,1-1 32 0,2-2 0 31,1-3-320-31,3-1-64 0,1 2-16 0,3-3 0 16,1-2-672-16,2 0-128 0,1-2-16 0,1-1-9280 0,1-1-1840 0</inkml:trace>
  <inkml:trace contextRef="#ctx0" brushRef="#br0" timeOffset="121918.75">20932 11523 18431 0,'0'0'1632'0,"0"0"-1312"15,-10-1-320-15,1-2 0 0,9 3 4624 0,0 0 864 16,0 0 160-16,0 0 48 0,0 0-4752 0,0 0-944 16,0 0-192-16,0 0-48 0,6 12-48 0,2 1-16 15,0 1 0-15,3 0 0 0,0 2 304 0,1 4 0 16,1 0-128-16,0 7 128 0,1 0 0 0,2 5 0 15,1 5 176-15,0 2-176 0,-1-2 368 0,1-3-48 16,2-2 0-16,1 1 0 0,-2-2-160 0,1 0-32 0,1 1-128 16,1 1 192-16,-3 1-64 0,-1 0 0 0,0 3-128 0,-1-1 192 15,-3 1 112-15,-3-1 16 16,-2-3 0-16,-2 1 0 0,-2 1 0 0,-2-2 16 0,-4-2 0 0,-2-4 0 16,-1 2-144-16,-4 2-16 0,-3-1-16 0,-2 1 0 15,-3 3-160-15,-1-2 0 0,-3-2 144 0,-1 1-144 16,-2-5 0-16,1 0 0 0,1-1 0 0,0-3-128 15,1-4 128-15,1-2-160 0,-1-2 160 0,-2-3-12480 16,-3-6-2416-16</inkml:trace>
  <inkml:trace contextRef="#ctx0" brushRef="#br0" timeOffset="123369.59">22802 9645 17279 0,'0'0'768'0,"0"0"144"0,0 0-720 0,0 0-192 16,0 0 0-16,0 0 0 0,0 0 1696 0,0 0 304 15,0 0 64-15,0 0 16 0,0 0-800 0,0 0-176 16,0 0-16-16,-5 8-16 0,0 1 496 0,2 2 96 16,2-1 32-16,1 3 0 15,0 3-1840-15,1-2-368 0,0 3-80 0,1 3-16 0,-1 1 608 0,1 2 256 16,0 5 0-16,-2-1-16 0,0 2-32 0,1 4 0 15,-2 3 0-15,-1 1 0 0,0 3-64 0,1 3-16 16,-1-2 0-16,2 2 0 0,-1 0-128 0,0-3 192 16,1-5-192-16,0-3 192 0,0 0-192 0,1-2 0 15,0-3 0-15,2-2-176 0,-1-2 176 0,0 1-208 16,-2-2 80-16,2-4 128 16,2-5-512-16,0-2 0 0,-4-11 16 0,0 0 0 15,0 0-2192-15,12 0-432 0,-12 0-80 0,17-14-32 0</inkml:trace>
  <inkml:trace contextRef="#ctx0" brushRef="#br0" timeOffset="123919.98">22746 9475 15599 0,'0'0'688'0,"-10"-4"144"0,0 2-656 0,1 0-176 0,9 2 0 0,-10-3 0 0,10 3 944 0,-11-2 144 16,1 0 48-16,10 2 0 0,-12-1-112 0,12 1-32 16,-10-1 0-16,10 1 0 0,-11-4 272 0,11 4 48 15,0 0 16-15,0 0 0 0,-9-7-208 0,9 7-32 16,0 0-16-16,7-7 0 0,2 4-432 0,-9 3-96 15,3-12-16-15,0 3 0 0,3 0-64 0,0 2-16 16,2 1 0-16,2 1 0 0,2-1-64 0,0 3-32 16,-2-4 0-16,1 4 0 0,2-2-128 0,2 4-32 15,0-3 0-15,3 3 0 0,3-1-192 0,2 2 0 0,3 3 128 0,0 1-128 16,3-2 0-16,0 2 0 0,-2 3 0 16,1 2 0-16,0 1 0 0,0 2 0 0,-5 0 0 0,-1 1 0 15,-1 1 0-15,-1 1 0 0,-2-1 0 0,-2 0 0 16,-5 2 0-16,0 1 0 0,-2 0 0 0,-3-1 0 15,-2-2 208-15,-1 2-48 0,-2 0-16 0,-2 0 0 16,-2-2 160-16,-1 1 16 0,1-2 16 0,-4 2 0 16,-2 0 0-16,0 0 0 0,-2 2 0 0,-2-1 0 15,-1-2-144-15,1-2-16 0,-1 0-16 0,-2-2 0 16,-2-1-160-16,1 1 0 0,-4 0 144 0,1-4-144 16,2-2 0-16,1 0 0 0,0 2 0 0,0 0 0 15,-1-5-320-15,-2 5-16 0,2-1-16 0,1-1 0 31,3-2-208-31,0 1-32 0,0 0-16 0,3-3 0 0,0 0 32 0,3 2 16 0,8-2 0 16,0 0 0-16,0 0-1440 0,0 0-304 0,0 0-48 0,0 0-11120 16</inkml:trace>
  <inkml:trace contextRef="#ctx0" brushRef="#br0" timeOffset="124419.76">23734 9237 18431 0,'0'0'1632'0,"0"0"-1312"0,-2-10-320 0,2 2 0 15,0 8 2720-15,0-8 480 0,0 8 80 0,0 0 32 16,2-6-2592-16,-2 6-512 0,0 0-208 0,0 0 176 16,0 0-176-16,-8 2 0 0,2 5 0 0,-3 2 0 15,-2 2 128-15,1 0-128 0,-1 1 192 0,0 1-64 16,-4-1 320-16,-2 3 48 0,-1-2 16 0,0 2 0 15,0-2 144-15,-2 6 48 0,-1 1 0 0,0 5 0 16,1-1-96-16,-4 6-16 0,2 2 0 0,0 3 0 0,0 8-128 16,3 0-16-16,2 1-16 0,2 1 0 0,-1-1-240 0,0-1-64 15,5 0 0-15,2 0 0 0,1-3-128 0,3 3 0 16,2-1 0-16,2 1 0 0,2 0 0 0,3-1 0 16,0-2 0-16,1 1 0 0,0-2 0 0,4-1 0 15,2 0 0-15,-1-3 0 0,2-8-336 0,2-1 0 16,3 0 0-16,3-1 0 0,2-2 0 0,3-2 0 15,1-1 0-15,4 1 0 16,2 1-2240-16,4 0-448 0</inkml:trace>
  <inkml:trace contextRef="#ctx0" brushRef="#br0" timeOffset="125195.61">23865 9690 2751 0,'0'0'256'0,"0"0"-256"0,0 0 0 0,3-8 0 16,-1-2 2192-16,-1 0 400 0,-1 1 80 0,1 1 16 16,-1-1-1152-16,2 0-240 0,-1 0-32 0,0 1-16 15,-1 8 144-15,2-8 16 0,-1 2 16 0,-1 6 0 16,0 0-144-16,2-7-16 0,-2 7-16 0,0 0 0 15,3-7-480-15,-3 7-112 0,0 0-16 0,0 0 0 16,0 0-352-16,0 0-80 0,0 0-16 0,0 0 0 16,0 0 128-16,-1 15 32 0,-3 1 0 0,0 1 0 15,-1 1-80-15,-2 3-16 0,-1-1 0 0,1 0 0 16,-1 3 176-16,1 1 16 0,-2 2 16 0,0 0 0 0,0 2-64 0,1-2-16 16,0 0 0-16,0 1 0 0,-1 2-208 0,3 2-48 15,-2-2-128-15,0 4 192 0,0-3-192 0,-1 2 0 16,0 1 0-16,1-2 0 0,0-1 0 0,1-1 0 15,-4-2 0-15,5-1 0 16,0-6-512-16,1-3-32 0,0-4-16 0,2-3 0 16,3-10-736-16,0 0-160 0,0 0-16 0,0 0-7424 15,0 0-1488-15</inkml:trace>
  <inkml:trace contextRef="#ctx0" brushRef="#br0" timeOffset="125520.74">23854 9672 24879 0,'0'0'1088'0,"0"0"256"0,0 0-1088 0,0 0-256 0,0 0 0 0,0 0 0 15,-4 10 368-15,4-10 16 0,-1 10 0 0,4 2 0 16,0 2-384-16,3-2 0 0,-1 1 0 0,1 0 0 15,1 4 192-15,1-2 64 0,-2-1 0 0,1 0 16 16,2 6 176-16,1-1 16 0,1 0 16 0,-1 0 0 16,-1 2-160-16,0 3-48 0,1 2 0 0,0-2 0 15,0 1-272-15,0 1 160 0,-4 2-160 0,1-2 128 16,0 2-128-16,-1 1 0 0,-2 0 0 0,-1-1 0 0,1 1 0 0,-1-3 0 16,-3-2 0-16,0-4 0 0,-3-1 0 0,2-1-176 15,0-4 16-15,-1-1 0 16,1-1-656-16,0-1-128 0,1-11-16 0,0 0-7216 15,-7 7-1424-15</inkml:trace>
  <inkml:trace contextRef="#ctx0" brushRef="#br0" timeOffset="125738.07">23801 10089 16575 0,'0'0'1472'0,"0"0"-1168"0,0 0-304 0,0 0 0 15,0 0 3888-15,0 0 720 0,0 0 128 0,0 0 48 16,0 0-3776-16,0 0-752 0,0 0-256 0,0 0 144 16,0 0-144-16,0 0 0 0,9 6 0 0,-9-6 0 15,0 0 0-15,13 9 0 0,-1-1 0 0,-1-1 0 16,-11-7-192-16,13 8 192 0,-2-1-160 0,0-1 160 31,3 0-1840-31,0 1-272 0,-1-1-48 0,1-2-10576 0</inkml:trace>
  <inkml:trace contextRef="#ctx0" brushRef="#br0" timeOffset="125995.88">24270 10374 28847 0,'-9'13'1280'0,"4"-5"256"0,-2 3-1216 0,3-1-320 16,2 2 0-16,0-3 0 0,1 1 320 0,4 1 16 15,1-1 0-15,1 2 0 0,0-2-160 0,0 1-48 16,2-1 0-16,-1 2 0 0,2 2-128 0,-1-3 160 16,-1-1-160-16,1 2 160 0,-1 1-16 0,-1 1 0 15,-1 1 0-15,-1-1 0 0,-2 0-144 0,0 2 0 16,-2 1 0-16,1 0 0 0,-1-4 0 0,0-3 0 16,-1 1 0-16,1-1 0 15,1-10-1520-15,-3 12-176 0,3-12-32 0,0 0-16 0</inkml:trace>
  <inkml:trace contextRef="#ctx0" brushRef="#br0" timeOffset="126420.93">24529 9762 21183 0,'0'0'944'0,"0"0"192"0,-9-4-912 0,9 4-224 15,-8-2 0-15,8 2 0 0,0 0 2528 0,0 0 464 16,0 0 80-16,-3 12 32 0,0-3-2528 0,2 3-576 16,-1 4 0-16,1 0 0 0,1 5 0 0,0 3 0 15,-3-1 0-15,1 3 0 0,-1 3 0 0,2 1 0 16,-2 1 0-16,2 1 0 0,0-1 0 0,-2-1 0 16,3 1 0-16,0-1 0 0,1-4 0 0,1 0 0 15,-1-4 128-15,0-1-128 0,1 0 0 0,0-4 0 16,2-1 0-16,-1-3 0 0,-1-3 0 0,1 1 0 0,1-2-128 0,-4-9 128 31,5 10-976-31,-5-10-112 0,0 0 0 0,0 0-12080 0</inkml:trace>
  <inkml:trace contextRef="#ctx0" brushRef="#br0" timeOffset="127039.11">24476 9725 10127 0,'0'0'896'0,"0"0"-704"0,0 0-192 0,0 0 0 16,0 0 5120-16,0 0 1008 0,0 0 192 0,0 0 32 0,0 0-5008 0,0 0-992 15,0 0-208-15,9-7-144 0,0 1 128 0,2-1-128 16,-1 2 0-16,4 1 0 0,2 2 176 15,0-1-176-15,-2 1 160 0,3-2-160 0,1 2 160 0,3 2-160 16,1 0 160-16,0 2-160 0,-2 2 144 0,-2-3-144 16,-2 1 128-16,1 2-128 0,-1-1 128 0,-3 2-128 15,-3 3 128-15,-2-2-128 0,0 1 224 0,-8-7-32 16,7 9-16-16,-1-1 0 0,-2 0 0 0,-1 1 0 16,-3 3 0-16,-1-2 0 0,-1 1-48 0,-4-1-128 15,0 2 192-15,-2-2-64 0,-4 1-128 0,-1-4 0 16,0 2 0-16,-2 1 128 0,-1-3-128 0,-1 3 0 15,-1-4 144-15,-1 1-144 0,-1-2 0 0,-1-1 128 16,4-2-128-16,1 4 0 0,1 0 0 0,0-2 0 0,2 1 0 16,3 0 128-16,1-1-128 0,9-4 0 0,0 0 0 0,0 0-128 15,0 0 128-15,0 0 0 0,0 0-144 0,9 12 144 16,2-4-144-16,1 0 144 0,-3-2-192 0,3-1 192 16,1 1-176-16,3-1 176 0,2 0-160 0,0 2 160 15,0-1 0-15,2 1 0 0,-2-1-128 0,1 2 128 16,0-3 0-16,-2 2 0 0,-1 1 0 0,-2 1 0 15,-2 1 0-15,-1 0 0 0,0 1 0 0,-2-1 0 16,-1-1 0-16,0 2 0 0,-3 1 0 0,0-1 0 16,-1 1 0-16,-1 1 0 0,-1 0 0 0,-2 0 0 15,-1-1 144-15,-2 1-144 0,-2 0 0 0,0 3 144 16,-2-5-144-16,1 4 0 0,-3-4 144 0,0 0-144 16,-2 1 128-16,1-5-128 0,-1 1 128 0,0 0-128 15,-1 0 0-15,0 0 0 0,0 0 0 0,-1-2 0 0,-1 1-128 0,0-2-64 16,-2 0 0-16,0-1 0 15,1-1-448-15,0-1-80 0,1-1-32 0,1-2 0 16,1 1-1296-16,-1-2-272 0,-1-1-48 0</inkml:trace>
  <inkml:trace contextRef="#ctx0" brushRef="#br0" timeOffset="127505.68">25021 9486 8287 0,'0'0'736'0,"-5"-6"-592"0,-2-1-144 0,7 7 0 15,-6-7 5104-15,6 7 976 0,-6-7 208 0,6 7 48 16,0 0-4624-16,0 0-928 0,0 0-176 0,0 0-32 16,0 0 256-16,0 0 48 0,0 0 16 0,0 0 0 15,0 0-176-15,-5 8-16 0,1 2-16 0,2 6 0 0,-1 0-368 0,2 4-80 16,2 4-16-16,2 5 0 0,-3 1-224 0,2 3 176 15,0 1-176-15,-1 0 160 0,2 1-32 0,-2 1-128 16,0-2 192-16,0 1-64 16,1 1-128-16,-1 2 0 0,0 4 0 0,2 1 128 0,0 1-128 0,-1-1 0 15,1 0 0-15,-1-1 0 0,0-4-160 0,0-6-64 16,-2-3-16-16,0 0 0 16,2-5-256-16,-2-1-48 0,0-4-16 0,1-4 0 15,2-1-1424-15,-3-2-272 0,0-2-64 0,-2-2-12032 0</inkml:trace>
  <inkml:trace contextRef="#ctx0" brushRef="#br0" timeOffset="128107.87">25553 9812 26031 0,'0'0'1152'0,"0"0"240"0,0 0-1120 0,0 0-272 15,-8-5 0-15,8 5 0 0,0 0 2176 0,-8-5 384 16,2-2 80-16,-1 4 16 0,7 3-2208 0,0 0-448 15,-8-7 0-15,8 7-192 0,0 0 784 0,0 0 160 16,-6-14 16-16,1 2 16 0,-1 1-144 0,2 2-16 16,1 2-16-16,3 7 0 0,-6-7-112 0,0 0-32 15,2 1 0-15,4 6 0 0,-7-4 32 0,7 4 0 0,0 0 0 0,-10 4 0 16,0 2-288-16,0 4-48 0,0 0-16 0,1 3 0 16,1 1-144-16,-1 1 0 0,0-1 0 0,1 4 0 15,1 5 0-15,1-1 0 0,-2 2 0 0,2 3 0 16,0 1-128-16,1 1 128 0,1 1 0 0,0 1 0 15,2-1 0-15,0-1 0 0,1-3 0 0,4 0 0 16,2-3 0-16,0 0 0 0,0-4-160 0,2-1 160 16,-1-2-192-16,2-2 48 0,3-1 16 0,0-1 0 15,2-4-224-15,3-1-32 0,2-4-16 0,3 0 0 16,1-3-720-16,7-3-144 0,5-2-16 16,5-4-10352-16,4-1-2064 0</inkml:trace>
  <inkml:trace contextRef="#ctx0" brushRef="#br0" timeOffset="128808.48">25589 9269 2751 0,'0'0'256'0,"-10"-2"-256"0,0 2 0 0,0-1 0 0,3-2 4528 0,7 3 848 15,0 0 192-15,0 0 16 0,0 0-3520 0,0 0-704 16,0 0-144-16,0 0-16 0,0 0-96 0,0 0-16 16,0 0 0-16,0 0 0 0,11-1-16 0,1 2-16 15,-12-1 0-15,18 7 0 0,1 2-336 0,0 3-64 16,-1-2-16-16,1 3 0 0,1 0-288 0,5 3-64 15,1 1-16-15,0 3 0 0,-1 0-16 0,-1 3 0 16,-1 0 0-16,-1 2 0 0,-2 0-32 0,-1-1-16 16,0 2 0-16,-2 2 0 0,-2 0-80 0,1 0 0 15,-1-1-128-15,1 2 192 0,0 3-192 0,-3-2 144 16,-1 3-144-16,-1 0 128 0,1 1-128 0,-3 2 0 0,-1 1 0 0,-3 0 0 16,-2 0 0-16,-3 1 0 0,-3 2 0 15,-2-2 128-15,-3 1-128 0,-1-2-192 0,0-1 32 0,-2-3 16 16,-2-2 144-16,2-2-192 0,-4 1 192 0,2-4-192 15,-1-2 192-15,2 3 0 0,-1-4 0 0,1-2 0 32,-1 0-448-32,3-4-16 0,0-2 0 0,0-3 0 15,-1-4-2096-15,0-2-432 0,11-6-80 0</inkml:trace>
  <inkml:trace contextRef="#ctx0" brushRef="#br0" timeOffset="129189.65">26223 9862 28559 0,'0'0'2544'0,"0"0"-2032"15,-9 3-512-15,9-3 0 0,-9 3 1936 0,9-3 304 16,0 0 48-16,0 0 16 0,0 0-1680 0,0 0-336 16,5 10-64-16,4-4-16 0,3-2-208 0,2 0-128 0,0-2 128 0,5 1-208 15,3 0 208-15,0-1 0 0,0 0 0 0,3-2 0 16,1 0 0-16,-1 0 0 0,1 0 0 0,-3 0 0 15,1 0 0-15,-1 0-144 0,-1 0 144 0,-1 0 0 32,-1-2-688-32,-1 1-48 0,1-2-16 0,0 1 0 15,-2-1-2448-15,0-1-480 0,-2-1-96 0,-1 0-32 0</inkml:trace>
  <inkml:trace contextRef="#ctx0" brushRef="#br0" timeOffset="129483.61">26280 10164 16575 0,'0'0'1472'0,"0"0"-1168"16,0 0-304-16,11 3 0 0,-1 0 4272 0,3-2 784 16,2 0 176-16,0 2 16 0,3-1-3936 0,2 0-800 15,0-2-144-15,-1 1-48 0,-1 2-128 0,-1-2-48 16,-1 2 0-16,-2-1 0 0,2 1-144 0,-3 1 0 16,0 1 0-16,-1-1-176 15,0-2-1632-15,-1 1-336 0,0-3-64 0</inkml:trace>
  <inkml:trace contextRef="#ctx0" brushRef="#br0" timeOffset="130590.88">27202 9632 33407 0,'0'0'1472'0,"0"0"320"0,0 0-1440 0,0 0-352 15,0 0 0-15,0 0 0 0,0 0 624 0,5 13 48 16,-1 1 16-16,0 2 0 0,0 1-144 0,0 3-32 16,-1 2 0-16,-1 3 0 0,1 1-320 0,-2 1-192 15,-1 2 192-15,-1 1-192 0,-2 0 0 0,-1 3 0 16,-1 2 0-16,-2 1 0 0,1 0 0 0,1-1 0 15,0-1 0-15,-1-4 0 0,1 0-240 0,1 1 48 16,2-2 16-16,0-3 0 16,0-3-336-16,-1-3-80 0,2-3-16 0,1-2 0 15,0 2-1648-15,4-6-336 0,-2-4-64 0,-2-7-10240 0</inkml:trace>
  <inkml:trace contextRef="#ctx0" brushRef="#br0" timeOffset="131008.84">27056 9556 33567 0,'-9'-10'1488'0,"9"10"304"0,0 0-1424 0,-4-9-368 0,3 1 0 0,1-2 0 15,2 0 400-15,2-1 16 0,1 1 0 0,2-1 0 16,2 1-160-16,2-1-48 0,-1 1 0 0,3 1 0 15,0-2 128-15,1 2 32 0,1-1 0 0,0-1 0 16,4 2 224-16,-1-1 48 0,1 1 16 0,1 1 0 16,1 0-160-16,1 0-48 0,0-1 0 0,3 1 0 0,0 2-144 0,-2 1-48 15,-2 2 0-15,-1 3 0 0,-2 0-128 0,1 4-128 16,0 2 192-16,-1 5-192 0,-2-1 0 0,-1 3 0 16,0 2 0-16,-1 2 0 0,-2 1 0 0,1 0 0 15,-2 4 0-15,1 2 0 0,-1 1 0 0,-1-1 0 16,-2 0-128-16,-2-2 128 0,-2-1 0 0,-1 1 0 15,-2-2 0-15,-2-1 0 0,-2-1 0 0,-1 1-144 16,0-1 144-16,-2 0 0 0,-2-2 0 0,-1-2 0 16,-2 0 0-16,0-1 128 0,-4 2-128 0,1-3 128 15,-3-1-128-15,0 1 128 0,-1-2-128 0,-2 0 0 16,0-3 0-16,-3 3 128 0,-3-4-352 0,0 1-64 16,0-1-16-16,-1-3 0 15,-3 1-608-15,4-4-128 0,-2-2-32 0,4 2 0 16,0-2-1504-16,3-1-304 0,4-1-64 0,0-1-10800 0</inkml:trace>
  <inkml:trace contextRef="#ctx0" brushRef="#br0" timeOffset="131432.97">28121 9168 32767 0,'0'0'1456'0,"0"0"288"0,0 0-1392 0,0 0-352 16,0 0 0-16,0 0 0 0,0 0 304 0,0 0-16 15,0 0 0-15,0 0 0 0,-6 7-128 0,-2-5-32 16,0 2 0-16,-1-1 0 0,1 1 480 0,-1 2 96 15,-1 2 0-15,-1 1 16 0,-1 2 224 0,1 1 32 16,-2-1 16-16,1 5 0 0,0 2-352 0,-2 3-80 16,-2 0-16-16,-1 4 0 0,2-1-384 0,-2 8-160 15,-3 4 128-15,2 3-128 0,1 7 0 0,-3 1 0 16,-1 2 0-16,2 1 0 0,1-1 0 0,-2-2 0 16,-1 2 0-16,4 2 0 0,3-5 0 0,0 4 0 0,3-2 0 15,3-1 0-15,2 0 0 0,2-4-192 16,4-2 64-16,0-2 128 0,2-2-384 0,2-1 32 15,3-6 16-15,2 0 0 16,1-3-304-16,5 2-48 0,0-3-16 0,5 1 0 16,1-1-704-16,4-1-128 0,2 0-48 0,3 0-13888 0</inkml:trace>
  <inkml:trace contextRef="#ctx0" brushRef="#br0" timeOffset="131791.57">28285 9675 13823 0,'0'0'608'0,"0"0"128"0,0 0-592 0,-7 0-144 16,-1 2 0-16,1 3 0 0,1-1 5232 0,-1 2 1008 16,-1 5 208-16,1 2 32 0,-4 3-4624 0,1 2-912 15,-1 0-192-15,0 6-48 0,-2 2-352 0,0 2-80 16,-1 1-16-16,1 4 0 0,0-2-64 0,-1 3 0 16,-2 0-16-16,1 2 0 0,-1 1-176 0,-2-1 0 15,-2 1 0-15,1 2 128 0,1-4-256 0,-1-2-64 16,2-3-16-16,0-2 0 15,0-2-208-15,3-2-32 0,1-7-16 0,4-3 0 16,4-2-1520-16,2-2-288 0,3-10-64 0,0 0-12640 0</inkml:trace>
  <inkml:trace contextRef="#ctx0" brushRef="#br0" timeOffset="132082.81">28245 9554 8287 0,'3'-17'736'0,"-2"7"-592"0,-1-1-144 0,1 0 0 16,1 2 5888-16,-2 9 1136 0,2-10 224 0,-2 10 48 16,3-6-5440-16,-3 6-1104 0,0 0-224 0,0 0-32 15,0 0-48-15,0 0-16 0,0 0 0 0,0 0 0 16,2 14 16-16,0 5 0 0,-2 4 0 0,2 0 0 0,0 2-112 0,0 4-16 16,0 1 0-16,0 2 0 0,1 0 64 0,-1 2 0 15,1 0 0-15,1 1 0 0,1 0-208 0,0 0-48 16,0 2 0-16,1-2 0 0,0 0-128 0,1-1 160 15,-1-1-160-15,-1-2 160 16,1 0-560-16,0-3-112 0,1 0-32 0,-2-2 0 16,-2-2-544-16,-1-2-128 0,1-3 0 0,-2 0-16 15,-1-5-2176-15,-1-2-432 0</inkml:trace>
  <inkml:trace contextRef="#ctx0" brushRef="#br0" timeOffset="132252.16">28051 10112 27647 0,'0'0'1216'0,"0"0"256"0,0 0-1168 0,0 0-304 0,0 0 0 0,0 0 0 15,0 0 2896-15,13-1 528 0,1 0 96 0,3 1 32 16,1 0-2928-16,3 0-624 0,3 0 0 0,2 0-144 31,5 0-368-31,4 0-64 0,3 0 0 0,5 0-16 16,3 2-320-16,-2-4-64 0,-4-4-16 0,-2-1-14864 0</inkml:trace>
  <inkml:trace contextRef="#ctx0" brushRef="#br0" timeOffset="132576.31">28714 9400 21183 0,'0'0'944'0,"0"0"192"0,0 0-912 0,0 0-224 16,0 0 0-16,0 0 0 0,0 0 1968 0,-6 8 336 15,6-8 80-15,-4 13 16 0,1 0-816 0,1 3-176 16,-1 1-16-16,1 5-16 0,2 3 32 0,0 3 16 16,-2 4 0-16,2-2 0 0,0-2-400 0,0 0-96 15,2 4-16-15,-1 2 0 0,0 2-512 0,2 1-96 16,-1 5-32-16,1 1 0 0,0 0-272 0,-1 1 0 15,1 3 0-15,1 2 0 0,0-2 0 0,0-2-352 16,-1-1 48-16,3-3 16 16,-2-3-544-16,2-6-96 0,-2-3-32 0,0-2 0 15,1-4 208-15,0-4 48 0,1-6 0 0,-1 0 0 16,0-2-1616-16,0-2-320 0</inkml:trace>
  <inkml:trace contextRef="#ctx0" brushRef="#br0" timeOffset="133059.73">29414 9845 33919 0,'0'0'1504'0,"-5"-7"304"0,1 1-1440 16,0-2-368-16,2-2 0 0,1 1 0 0,1 9 320 0,-2-11 0 16,0 1 0-16,-1 1 0 0,0-1-128 0,1 3-16 15,-2-3-16-15,0 5 0 0,-1 0 96 0,-2 1 32 16,1 2 0-16,-2-1 0 0,-1 0 432 0,0 3 96 15,-2 3 16-15,-1 1 0 0,-1 1-128 0,-1 2 0 16,0 3-16-16,-1 0 0 0,1 3-256 0,-2 3-48 16,-1 0-16-16,2 2 0 0,-1-1-128 0,2 4-32 0,0 1 0 0,0 0 0 15,1 0-208-15,2-1 0 0,3 3 0 0,3 0 0 16,1 1 128-16,1 1-128 0,2 2 0 0,2-4 144 16,2 2-144-16,-1-2 0 0,2-3 0 0,1 0 0 15,2-6 0-15,1 2 0 0,4 0 0 0,-2 0 0 16,0-4-192-16,1-4 48 0,-1-1 0 0,3 0 0 31,2 1-368-31,2-2-64 0,1-3 0 0,4-1-16 16,0 0-464-16,3-3-96 0,1 0 0 0,3 0-16 15,3 0-1936-15,0 1-384 0</inkml:trace>
  <inkml:trace contextRef="#ctx0" brushRef="#br0" timeOffset="133576.41">29585 9252 18431 0,'0'0'816'0,"-8"-3"160"0,-3-2-784 0,2 0-192 0,1 0 0 0,8 5 0 16,0 0 2944-16,0 0 528 0,0 0 112 0,0 0 32 15,0 0-2240-15,0 0-448 0,-2-4-96 0,2 4 0 16,0 0-352-16,0 0-64 0,13 6-16 0,2 1 0 15,-1 0 144-15,-1 4 32 0,2-1 0 0,0 5 0 16,2 2-160-16,1 2-32 0,-1 2 0 0,0 0 0 16,-1 2-176-16,1 3-32 0,0 4-16 0,0 0 0 15,-2 3-160-15,2 0 0 0,-1 0 0 0,-3-1 0 16,1 4 0-16,-1 1 0 0,0-2 0 0,1-2 0 16,-3-2 0-16,1-2 0 0,-2-2 0 0,0 0 0 15,-1 1 0-15,-3-1 0 0,-3-2 144 0,-2 1-144 16,-1 0 0-16,-3 1 0 0,-2 1 0 0,-3-1 0 0,-1-1 0 0,-1 3-192 15,-3-2 192-15,0 1-192 0,-2-2-16 0,-1 4-16 16,-4-6 0-16,0 5 0 0,1-3-96 0,-2 4 0 16,0 1-16-16,2-1 0 15,-1-5-1184-15,0-4-224 0,2-8-48 0,0-2-8256 16,0-4-1632-16</inkml:trace>
  <inkml:trace contextRef="#ctx0" brushRef="#br0" timeOffset="133994.76">30356 9642 35423 0,'-13'-6'1568'0,"4"4"320"0,-2 0-1504 0,2 0-384 0,1 1 0 0,8 1 0 15,-8-2 1072-15,8 2 144 0,-7-1 16 0,7 1 16 16,0 0-352-16,0 0-64 0,-6 10 0 0,5 3-16 15,1 3-432-15,1 8-96 0,2 5-16 0,1 1 0 0,1-3 64 0,3-1 16 16,1 1 0-16,0-2 0 0,0 2-208 0,2 3-144 16,0 1 192-16,1 2-192 0,1 1 0 0,0-1 0 15,-1-1 0-15,0-5 0 0,-2 1 0 0,1-1-304 16,-2 1 48-16,-1-5 0 16,-2-1-528-16,1 0-112 0,-4-3 0 0,0-5-16 15,0 2-912-15,-2-7-176 0,-1-1-48 0,0-8-8944 16,0 0-1792-16</inkml:trace>
  <inkml:trace contextRef="#ctx0" brushRef="#br0" timeOffset="134410.29">30334 9509 7359 0,'-6'-11'656'0,"4"2"-528"0,-2-3-128 0,3 2 0 15,-1-1 7120-15,5 2 1392 0,1 0 288 0,2 0 48 16,1-1-7056-16,3-2-1424 0,2 1-368 0,0 1 0 16,-1 1 192-16,4-2-48 0,0 2-16 0,4 2 0 15,-1-1 192-15,0 0 16 0,0-3 16 0,-1 4 0 16,-1-1-96-16,-2 1-32 0,3 3 0 0,0-1 0 16,-2 1-224-16,-1 4 0 0,0 3 0 0,1 1 0 15,-2 2 0-15,-2 3 0 0,0 2 0 0,-2 2 0 16,-1 3 0-16,0 2 0 0,-1-1 0 0,3 5 0 0,-3 0 0 15,2 3-160-15,2 1 160 0,-2-1-128 0,1 3-16 16,0-4 0-16,-4-2 0 0,1 1 0 0,-2-3-128 0,-1 0-32 16,-3-2 0-16,-1-1 0 0,-3 1 48 0,1-1 16 15,-1 0 0-15,-3-1 0 0,-5-3 240 0,0 0 0 16,-4-2 0-16,2 1 0 0,-4-1 128 0,-1-4 128 16,-4 1 32-16,-2 1 0 0,0-2-288 0,-2-2 0 15,-2-1 0-15,1-1 0 0,2-1 0 0,0-2 0 16,2-1 0-16,2 1 0 15,3-3-1472-15,1-1-192 0,1-2-32 0,3 1-14304 0</inkml:trace>
  <inkml:trace contextRef="#ctx0" brushRef="#br0" timeOffset="134843.97">31340 9072 11055 0,'0'0'976'0,"0"0"-784"0,-6-5-192 0,6 5 0 15,0 0 4816-15,0 0 928 0,-7-6 176 0,1 4 32 0,6 2-4304 0,-8-3-880 16,0 3-160-16,-1 3-32 0,-3-2 0 0,0 2 16 16,-1 2 0-16,1 3 0 0,-1 2 64 0,0 2 16 15,-4 2 0-15,6 10 0 0,2 8-96 0,-3-2-32 16,-4-5 0-16,-1 1 0 0,-1 3-224 0,-2 0-32 16,0 1-16-16,-3 3 0 0,1 4-48 0,3 6-16 15,2 3 0-15,1 3 0 0,3 2-80 0,3-2 0 16,2-4-128-16,3-1 192 0,2-5-192 0,2-2 0 15,1-2 0-15,2 4 0 0,2-2 0 0,1 0 0 16,2 1 0-16,2-1 0 0,3-3 0 0,1-1-320 16,0-1 64-16,3-4 0 15,1 1-384-15,1-4-80 0,0 0-16 0,2-7 0 16,-1 1-1584-16,1-2-320 0,-2 2-64 0,-1-8-12208 0</inkml:trace>
  <inkml:trace contextRef="#ctx0" brushRef="#br0" timeOffset="135294.28">31302 9635 18431 0,'-4'-8'1632'0,"4"8"-1312"15,-4-8-320-15,4 8 0 0,2-7 3936 0,-2 7 720 16,0 0 144-16,0 0 16 0,0 0-3664 0,0 0-752 16,0 0-144-16,0 0-16 0,0 0 320 0,6 17 64 15,-3 2 16-15,-1 3 0 0,1 3 336 0,-2 2 80 16,-1 3 16-16,0 2 0 0,0 0-544 0,0 2-96 0,-1 1-32 0,1 1 0 16,0 0-400-16,0-2 128 0,1 5-128 0,-1-5 0 15,0 0 0-15,3-2 0 0,0 0 0 16,1-4 0-1,-1-1-624-15,3-3-48 0,-4-3-16 0,2-3 0 16,1-5-1616-16,1-1-320 0,-1-5-64 0,-5-7-13136 0</inkml:trace>
  <inkml:trace contextRef="#ctx0" brushRef="#br0" timeOffset="135863.59">31364 9390 21183 0,'0'0'1888'0,"-4"-8"-1504"0,0-1-384 0,2 1 0 0,2 8 4384 0,3-8 800 15,1 1 176-15,1 0 16 0,2 2-4368 0,-7 5-880 16,10-3-128-16,3 2-128 0,0-2 128 0,2 2 176 16,0 0-48-16,1 2 0 0,-1 3 368 0,4-3 64 15,0 2 16-15,2-1 0 0,0 1-192 0,-1 1-16 16,-1 1-16-16,-1 0 0 0,1 2-176 0,0 1-48 15,2 2 0-15,-5 1 0 0,-5-2-128 0,-3 2 0 16,-1-1 0-16,-2 4 0 0,-1-1 0 0,-4 1 0 16,-1 2 0-16,-3-2 0 0,-3 3 0 0,-3 1-192 15,-3-2 32-15,-6 1 16 0,0-1-160 0,-3-1-16 16,0 4-16-16,-5-1 0 0,0-1 160 0,0-2 48 16,-1 0 0-16,4-1 0 0,0-1 128 0,3 1-160 0,4-3 160 0,3 2-160 15,2-4 160-15,3 2 0 0,0-4 0 0,2 2 0 16,2 1 0-16,5-10-208 0,-4 10 80 0,4-10 128 31,0 0-480-31,3 7 32 0,-3-7 0 0,8 2 0 16,3 2-48-16,1-4 0 0,0 0 0 0,1 1 0 15,0-1 48-15,1 0 0 0,1 0 0 0,-1 3 0 0,3 0 256 0,-1-1 192 0,1 1-208 0,-1 2 80 16,1 2 128-16,0-1 0 0,0 1 0 0,0 0 0 16,-1 3 0-16,2-3 0 0,0 5 0 0,1-3 0 15,-5 3 0-15,0 0 0 0,-1-1 0 0,-1 2 0 16,0 0 0-16,-3 2 0 0,-4-1 0 0,-1 0 0 15,-4 1 224-15,-2 0-32 0,-5 2 0 0,-2 0 0 16,-3 2 32-16,0-6 0 0,-1 4 0 0,-2-2 0 16,-4 2-32-16,0 0 0 0,-1-1 0 0,0-2 0 0,-3-1-192 0,1 0 0 15,0 0 0-15,0 0 0 16,0 0-336-16,1-2-176 0,0-1-16 0,1 1-16 16,1-2-2432-16,3-4-480 0</inkml:trace>
  <inkml:trace contextRef="#ctx0" brushRef="#br0" timeOffset="136228.46">32039 9420 16575 0,'0'0'1472'0,"0"0"-1168"0,0 0-304 0,0 0 0 0,0 0 4032 0,0 0 736 0,0 0 160 0,0 0 16 16,0 0-3344-16,0 0-688 0,0 0-128 0,-8 13-16 15,3 0 432-15,0 5 80 0,1 1 32 0,-2 3 0 16,3 4-400-16,0-1-80 0,-1 2 0 0,3 0-16 15,1 2-528-15,0 1-96 0,-2 1-32 0,2-1 0 16,2 2-160-16,0-2 0 0,2-2 0 0,0 5 128 16,0-2-128-16,1-4 0 0,1 1 0 0,0-1 0 0,1 1-224 0,-1-1-32 15,1 0 0-15,-2-1 0 16,1-1-640-16,0-3-128 0,-3-1-16 0,0-3-16 16,0-1-1632-16,-1-2-336 0,1-4-64 0</inkml:trace>
  <inkml:trace contextRef="#ctx0" brushRef="#br0" timeOffset="136712.97">32723 9533 14735 0,'0'0'1312'0,"0"0"-1056"0,-10-4-256 0,1 1 0 15,9 3 5584-15,-8-3 1072 0,8 3 192 0,-9 0 64 16,0-5-5184-16,1 3-1024 0,-1 0-192 0,9 2-64 16,-11-1-64-16,1 1 0 0,-1 0-16 0,1 1 0 15,0 1-240-15,-2 1-128 0,0 1 128 0,0 4-128 16,-1-2 128-16,-1 5-128 0,-2 2 128 0,2 2-128 0,0 2 288 0,2 0-16 16,0 2 0-16,2 3 0 0,-1 4-32 0,4 2-16 15,0 0 0-15,3-2 0 0,1 0 0 0,2 0 0 16,2 0 0-16,2-2 0 0,1-1-224 0,1-3 0 15,0-1 128-15,2 2-128 0,1-5 0 0,0-1-240 16,-1 1 48-16,3-2 16 16,0-3-272-16,2-1-48 0,1 1-16 0,-3-5 0 15,1 2-416-15,-1-2-96 0,2 1 0 0,0-3-16 16,-1-3-1632-16,0-1-320 0,-1 0-64 0</inkml:trace>
  <inkml:trace contextRef="#ctx0" brushRef="#br0" timeOffset="137236.87">32783 8983 14735 0,'0'0'1312'0,"-11"-6"-1056"0,-1-1-256 0,0 3 0 0,2 0 5568 0,10 4 1072 16,0 0 208-16,-9-2 32 15,9 2-5472-15,0 0-1104 0,0 0-304 0,0 0 0 0,0 0 288 0,0 0-48 16,0 0-16-16,0 0 0 0,7 9-32 0,2 1-16 15,1-1 0-15,0 1 0 0,-1 1 128 0,0 0 16 16,0 2 16-16,2 1 0 0,1 2 128 0,-1 3 32 16,2 1 0-16,3 1 0 0,2 3-288 0,0 4-48 15,1-2-16-15,-1 3 0 16,-1-1-16-16,0 2-128 0,0 0 192 0,0 2-64 0,0 0-128 0,0 2 0 16,1 0 0-16,-8-13 0 0,2 4 0 0,1 3 0 15,0 2 0-15,2 2 0 0,-2-1 0 0,-2 1 0 16,0 1 128-16,6 20-128 0,-6-10 0 0,-3-5 0 0,-4-4 144 0,-1 0-144 15,-3-1 160-15,-3 4-32 0,-3 6-128 0,-4 3 192 16,-1 1-320-16,-1-7-80 0,0-7-16 0,4-17 0 16,-1 1 416-16,-1 0 64 0,-2 0 32 0,0 0 0 15,-1-2-288-15,0 1 0 0,0-1 128 0,-9 13-128 16,4-6 0-16,2-4-192 0,5-3 16 0,-1-2 16 31,1-6-2272-31,0-1-448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1:04:24.3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3881 7833 14735 0,'0'0'1312'0,"0"0"-1056"0,0 0-256 0,0 0 0 16,0 0 3840-16,0 0 720 0,0 0 144 0,0 0 32 16,0 0-3312-16,0 0-656 0,0 0-128 0,0 0-16 15,-1 13-128-15,0 2-32 0,1-1 0 0,2-1 0 0,-2-13 96 0,4 18 16 16,-1 2 0-16,-1 1 0 0,1 1-144 0,0 4-32 16,-2-1 0-16,1 3 0 0,1 5 0 0,-2-2 0 15,-2 5 0-15,0 0 0 0,-2 7 48 0,1 0 16 16,-2 3 0-16,0 2 0 0,-3 5-144 0,1 2-48 15,-1-5 0-15,-1-1 0 0,0-1-112 0,1-2-32 16,0-5 0-16,1-4 0 0,-2-1-128 0,4-4 192 16,1-2-192-16,2-1 192 0,-2-3-192 0,2-1-224 15,1-3 48-15,0-4 16 16,0-2-544-16,0-5-128 0,0-11 0 0,0 0-16 16,0 0-2800-16,0 0-576 0</inkml:trace>
  <inkml:trace contextRef="#ctx0" brushRef="#br0" timeOffset="368.76">3811 7915 21183 0,'0'0'944'0,"0"0"192"0,-5-6-912 0,5 6-224 0,0 0 0 0,0 0 0 15,0 0 3152-15,0 0 592 0,0 0 112 0,0 0 32 16,0 0-3152-16,0 0-736 0,11 1 0 0,-11-1 0 16,12 5 144-16,0-2 0 0,-2 1 0 0,1-3 0 0,-11-1 32 0,14 3 0 15,-1-3 0-15,1-1 0 0,1-1 192 0,-1 1 32 16,2-4 16-16,2-2 0 0,3 2 96 0,1-3 32 15,3 0 0-15,2-1 0 0,3 1-304 0,1-2-64 16,2 1-16-16,1 0 0 0,1 1-160 0,-1-1 0 16,-4 2 0-16,-1 1 0 0,-3 1 0 0,-3 2-192 15,-1 0 32-15,-2 6 16 16,-1 1-656-16,0 1-128 0,-4-1-32 0,-2-1 0 16,-13-3-2112-16,11 5-416 0,-11-5-96 0</inkml:trace>
  <inkml:trace contextRef="#ctx0" brushRef="#br0" timeOffset="700.69">3896 8338 31791 0,'0'0'1408'0,"0"0"288"0,0 0-1360 0,0 0-336 0,0 0 0 0,0 0 0 16,0 0 768-16,0 0 64 0,0 0 32 0,0 0 0 15,0 0-528-15,0 0-96 0,0 0-32 0,11 0 0 16,1 1-16-16,0 0 0 0,-1-1 0 0,4 0 0 16,-1-2 32-16,2 1 0 0,-1-5 0 0,4 4 0 0,-1 0-48 0,0 1-16 15,0-1 0-15,2-1 0 16,0 0-160-16,-1 1 192 0,1-1-192 0,1 0 192 0,1 1-192 0,-1 1-192 15,-2-3 32-15,1 2 16 16,-1 1-480-16,2-3-80 0,-1 2-32 0,-1 2-9952 16,-1 0-1984-16</inkml:trace>
  <inkml:trace contextRef="#ctx0" brushRef="#br0" timeOffset="1468.26">5534 7905 9215 0,'0'0'816'0,"0"0"-656"0,0 0-160 0,0 0 0 16,0 0 5040-16,0 0 976 0,0 0 192 0,0 0 32 16,0 0-4848-16,0 0-976 0,0 0-192 0,0 0-32 15,-1 14-192-15,0 2 0 0,1 1 0 0,0 3 0 16,-2 3 128-16,1 2 32 0,1 3 16 0,0 6 0 16,-1 2 288-16,1-3 64 0,-3 4 16 0,1-2 0 0,-1-2 160 0,0 1 16 15,-1 1 16-15,2 3 0 16,-1 2-320-16,1-1-64 0,-1-1-16 0,0 0 0 0,2-2-208 0,0-2-128 15,-2-4 128-15,2-1-128 0,0 0 0 0,-1-5 0 16,1-2 0-16,0-2 0 16,-2-7-480-16,2 0-16 0,2 3 0 0,-1-7 0 15,0-9-2528-15,0 0-512 0</inkml:trace>
  <inkml:trace contextRef="#ctx0" brushRef="#br0" timeOffset="1817.84">5884 7814 21183 0,'0'0'1888'0,"0"0"-1504"0,-11 1-384 0,2 2 0 0,9-3 3584 0,-6 7 640 0,6-7 128 0,-6 17 16 15,2-1-3472-15,2 5-704 0,-1 1-192 0,1 4 0 16,-1 2 0-16,2 3 0 0,-1 4 0 0,2 5 0 16,0 3 160-16,0 1-32 0,-1-7 0 0,1-1 0 15,0-3 0-15,-1 1-128 0,0 0 192 0,-1 1-64 16,0 3 64-16,-1 0 0 0,-1-1 0 0,0 2 0 16,0-2-48-16,0 3 0 0,-1-1 0 0,0-3 0 15,0 1-144-15,1-5 0 0,-1-2 0 0,-1-2 0 16,1-2 0-16,0-3-272 0,0-2 32 0,1-1 16 15,0-2-384-15,0-1-80 0,-1 0-16 0,1-4 0 16,0-3-1984-16,0 1-384 0</inkml:trace>
  <inkml:trace contextRef="#ctx0" brushRef="#br0" timeOffset="2184.62">5180 8887 20271 0,'-13'-9'896'0,"13"9"192"0,-9-4-880 0,9 4-208 0,-7-3 0 0,7 3 0 15,0 0 4224-15,0 0 816 0,0 0 144 0,13 0 48 16,1 0-4256-16,2 0-848 0,2 0-128 0,2 0 0 16,-1-1 0-16,6-1 0 0,3 1-128 0,-1-3 128 15,0-1 0-15,3 0 0 0,2-2 0 0,-1 2 0 16,-1-1 0-16,0-1 0 0,0 2 0 0,1 2 0 16,0-1 0-16,2 2 0 0,0-1 0 0,-1 0 0 15,1 0 0-15,-1-1 0 0,0 1 0 0,0 2 0 16,0 1-352-16,-3-2-32 0,-1 0 0 0,1 1 0 15,-3-1-2080-15,-3 2-416 0,-1 2-96 0</inkml:trace>
  <inkml:trace contextRef="#ctx0" brushRef="#br0" timeOffset="2818.67">7309 7899 14735 0,'0'0'1312'0,"0"0"-1056"16,0 0-256-16,0 0 0 0,-8 5 2880 0,8-5 512 15,-8 8 96-15,8-8 32 0,-7 10-2352 0,2 0-464 16,1 0-80-16,0 0-32 0,1 0 32 0,-1 2 0 16,-2 0 0-16,1 3 0 0,-1 4-16 0,-2 0 0 15,0 3 0-15,-1 5 0 0,1 3 192 0,-4 1 32 0,-2 0 16 0,-2 4 0 16,-1-1 0-16,0 4 0 0,1 4 0 0,-3 2 0 16,0 6-384-16,-1-1-80 0,1-5 0 0,0 1-16 15,0-1-368-15,2-2 128 0,2-2-128 0,4-7 0 16,-1-6 0-16,2-3-128 0,0-5 0 0,3 1 0 31,0-1-688-31,2-4-128 0,0-2-16 0,2-5-10624 0,3-8-2128 0</inkml:trace>
  <inkml:trace contextRef="#ctx0" brushRef="#br0" timeOffset="3119.8">7280 7909 23039 0,'0'0'1024'0,"0"0"192"0,-3-12-960 0,3 12-256 15,0 0 0-15,0 0 0 0,0 0 3408 0,0 0 640 16,0 0 128-16,0 0 32 0,0 0-3472 0,11 18-736 16,-2 1 0-16,-1 5-160 0,0 0 160 0,-1 7 0 15,0 6 0-15,1 3 128 0,-2 3 80 0,2 0 32 16,1-2 0-16,-1-2 0 0,0-1-64 0,0 2-16 15,-2 0 0-15,1 2 0 0,-1-4-160 0,3 4 160 16,0-3-160-16,-2-1 160 0,-3-6-160 0,-2 1 0 16,1-2 0-16,0-2 0 0,-2-3-144 0,-1 1-112 15,0-1-32-15,0-6 0 16,-4-1-640-16,0-2-128 0,0 0-32 0,-1-1-9712 16,-3-3-1936-16</inkml:trace>
  <inkml:trace contextRef="#ctx0" brushRef="#br0" timeOffset="3320.94">6977 8597 21183 0,'3'21'1888'0,"-2"-14"-1504"0,-1-7-384 0,0 0 0 15,0 0 4864-15,12 6 912 0,2-3 176 0,5 1 48 16,0-3-4816-16,3-1-960 0,3 0-224 0,1 1 0 15,2 1 0-15,0-1 0 0,5-1-128 0,-2-3 128 16,1-6-1792-16,0 3-288 0,1-1-48 0,-1 3-14624 16</inkml:trace>
  <inkml:trace contextRef="#ctx0" brushRef="#br0" timeOffset="3819.96">8344 7361 31727 0,'0'0'1408'0,"0"0"288"0,-4 13-1360 0,1 4-336 0,2 4 0 0,2 5 0 16,2 3 1280-16,1 5 192 0,0 4 48 0,0 2 0 15,0 2-656-15,1 2-128 0,0 4-32 0,0 2 0 16,-1 3-304-16,0 5-64 0,-1 3-16 0,-2 3 0 16,-1 0-160-16,0-2-32 0,0-3-128 0,-1 1 192 15,-2 0-16-15,-1 4-16 0,0 4 0 0,0-6 0 0,-2 1 32 16,2-3 0-16,0-5 0 0,0-5 0 0,1 1 0 0,1-5 16 16,-2-1 0-16,1 0 0 0,1-1-80 0,-1-3 0 15,0-2-128-15,1-4 192 0,1-3-192 0,1 0 0 16,0-2-144-16,2-4 144 15,1-3-784-15,-1-4-64 0,2-5-16 0,0-4 0 16,0-3-1856-16,3-2-368 0,-7-5-80 0</inkml:trace>
  <inkml:trace contextRef="#ctx0" brushRef="#br0" timeOffset="4603.08">9767 7780 19343 0,'0'0'1728'0,"0"0"-1392"16,0 0-336-16,0 0 0 0,0 0 2880 0,0 0 512 16,0 0 112-16,0 0 16 0,0 0-2688 0,0 0-512 15,-9-3-128-15,0 3 0 0,-1 2 0 0,-2 0 0 16,-1 2 0-16,-1 1 0 0,-5 2-64 0,0-1 0 16,-2 1 0-16,-1 1 0 0,-3-1 64 0,0 1 0 0,1-1 0 0,-3 2 0 15,1 1 128-15,0 3 48 0,0-3 0 0,0 3 0 16,1 1 208-16,1 2 32 0,0-1 16 0,1 1 0 15,-1 0-224-15,2-2-32 0,4-1-16 0,2 0 0 16,3 0-176-16,3 0-48 0,2 0 0 0,3-1 0 16,2 0 0-16,0-2-128 0,2 0 192 0,1-10-64 15,4 12-128-15,-4-12 0 0,7 12 0 0,-1-2 0 16,2-1 0-16,1 1 0 0,1-3 0 0,3 1 0 16,2 0-144-16,-1 0 144 0,2 1 0 0,2 0 0 15,2 1 0-15,-1 1 0 0,2-1 0 0,1 2 0 16,3-1 0-16,0 2 0 0,0-3 0 0,2 2 0 15,3-1 0-15,1 1 0 0,2 0 0 0,-2-2 0 16,0 2 0-16,-2-3 0 0,-4 0 0 0,-3 3 0 16,-1 1 0-16,-2 1 0 0,0 2 0 0,-5-2 0 0,-1 2 0 15,-3-2 0-15,-2 3 0 0,-3 2 0 0,-2-1 0 0,-3 1 0 16,-3 2 0-16,0 0 144 16,-5 0-144-16,-1 1 160 0,-2-5-160 0,-1 3 160 0,1-3-160 0,-1 2 192 15,-1 1-192-15,0-5 192 0,-1 0-32 0,-2-2 0 16,-1 1 0-16,0-3 0 0,-1-2 16 0,0 0 0 15,1 1 0-15,-4-3 0 0,-3-1-16 0,1-2 0 16,-2 0 0-16,0 0 0 0,-2 0-160 0,-3 0 0 16,-3 0 0-16,-1 0 0 15,-3 0-384-15,-3 1-128 0,-1 1 0 0,-4-2-16 16,-3 0-2624-16,-3-1-528 0</inkml:trace>
  <inkml:trace contextRef="#ctx0" brushRef="#br0" timeOffset="11876.06">8674 11638 911 0,'0'0'0'0,"-9"0"0"15,-2 0 0-15,2 0 0 0,9 0 4464 0,-10 0 800 16,0 1 176-16,10-1 16 0,-9 1-4464 0,9-1-992 15,-10 1 0-15,1 2 0 0,-2-3-304 0,11 0 48 16,-9 0 16-16,9 0 0 0,0 0 240 0,0 0 128 16,0 0 0-16,-8 0-128 0,8 0 608 0,0 0 16 15,0 0 0-15,0 0 0 0,-9-4 288 0,9 4 64 16,0 0 16-16,-8-2 0 0,1-1-16 0,7 3 0 16,-7-3 0-16,7 3 0 0,0 0-288 0,0 0-64 15,-9-4-16-15,9 4 0 0,0 0-144 0,0 0-16 16,0 0-16-16,0 0 0 0,0 0-112 0,0 0-32 15,0 0 0-15,13-3 0 0,0 1-32 0,-1 1 0 0,-2 1 0 0,2 0 0 16,0 0-64-16,1 0 0 16,1-1-16-16,2 1 0 0,-2 0 80 0,2 0 0 0,-1-2 16 15,4 1 0-15,-3 0 80 0,5-1 16 0,1 2 0 0,3 0 0 16,1 0-176-16,3-1-16 0,2 0-16 0,3 1 0 16,0 0 32-16,3 0 16 0,2 0 0 0,1-3 0 15,2 2 64-15,0 0 16 0,-3 1 0 0,0-3 0 16,0 0-288-16,1 2 0 0,1 1 0 0,0 0 0 15,0-3 0-15,-3 2 0 0,1 1 0 0,0 0 0 16,0 0 240-16,-1 0-64 0,0 0-16 0,-2 0 0 16,-1-1 160-16,-1 1 16 0,0 1 16 0,1 0 0 15,3-2 48-15,1 0 16 0,0 0 0 0,2-3 0 16,-1 1-160-16,1 0-48 0,-2 2 0 0,0 0 0 16,0-2-208-16,-3 1 0 0,-2-2 128 0,-2 1-128 15,-2-3 0-15,1 2 128 0,-1 1-128 0,0-2 0 0,0 0 0 0,0 1 128 16,0-2-128-16,-3 1 0 0,-2 0 128 0,0-1 0 15,0 2-128-15,-1 1 192 0,-2-2 16 0,-2 1 0 16,-3 0 0-16,-1 3 0 0,-1-2-80 0,0 2-128 16,-4-1 176-16,0 1-176 0,-11 1 0 0,10 3-144 15,-10-3-16-15,8 4 0 16,-8-4-1376-16,5 6-256 0,-2 2-64 0,-3 0-16 16,0-8-1072-16,-1 9-224 0,-5 0-32 0,0-2-16 0</inkml:trace>
  <inkml:trace contextRef="#ctx0" brushRef="#br0" timeOffset="26552.76">2751 11718 6447 0,'0'0'576'16,"0"0"-576"-16,0 0 0 0,0 0 0 0,0 0 2192 0,0 0 336 15,0 0 64-15,0 0 16 0,0 0-1712 0,0 0-352 16,0 0-64-16,0 0-16 0,0 0-112 0,0 0-32 16,8-1 0-16,3 1 0 0,1 0 64 0,2-3 0 15,2 1 0-15,2 1 0 0,2-5 304 0,5 2 64 16,2 1 16-16,6-1 0 0,3 0-192 0,6 1-48 15,5-3 0-15,0 0 0 0,-2 1-272 0,2 3-64 16,-1-5-16-16,2 2 0 0,2 0-176 0,2-2 0 16,3-2 0-16,3 2 0 0,2 0 0 0,-1-1 0 15,0-1 0-15,-5 1 0 0,-3 0 0 0,0-1 0 16,-1 1 0-16,0-4 0 0,3 2 0 0,1 1 0 16,5-2 144-16,0 1-144 0,-3-1 208 0,-3 2-16 15,-5 2-16-15,1-3 0 0,-4 3-48 0,1 1 0 0,0 2 0 0,-1 3 0 16,1 2-128-16,-2 6-176 0,0-3 48 15,-3 5-11584-15</inkml:trace>
  <inkml:trace contextRef="#ctx0" brushRef="#br0" timeOffset="29243.62">5465 12656 1839 0,'0'0'160'0,"0"0"-160"0,0 0 0 0,0 0 0 16,0 0 4096-16,0 0 800 0,0 0 160 0,0 0 16 16,0 0-3584-16,0 0-720 0,-4-11-128 0,3 1-48 0,4-1 48 0,0 2 0 15,0-4 0-15,0 2 0 16,-1-1-256-16,1 1-64 0,0 1 0 0,-1-2 0 0,-1-1 32 0,1 0 0 15,-1 0 0-15,-1 0 0 0,-1 0 224 0,-1-1 32 16,1-2 16-16,0-1 0 0,-2 0-32 0,1 0 0 16,-1 0 0-16,2-2 0 0,-1-2-80 0,2 0-32 15,0 0 0-15,3 0 0 0,0-2-288 0,1-1-48 16,-1-2-16-16,3 2 0 0,-1 0 128 0,0 1 32 16,-1-1 0-16,0 2 0 0,-1 4-288 0,2-2 0 15,-1 3 128-15,0 4-128 0,-2-1 0 0,1 2 0 16,1 3 0-16,-3-1 0 0,0-1 0 0,2 1 0 15,-1-1 0-15,1 2 0 0,-3 9 0 0,4-9 0 0,-3-1 0 0,2 2 0 16,-3 8 0-16,4-9 0 0,-2-2 0 16,1 2 0-16,-3 9 0 0,3-10 0 0,-2 1 0 0,-1 9 0 15,0 0 0-15,0-10 0 0,0 1 0 0,0 9 0 16,1-9 0-16,-1 9 0 0,0 0 0 0,0-6 0 16,0 6 0-16,0 0 0 0,0 0 0 0,0 0 0 15,0 0 0-15,0 0 0 0,0 0 0 0,0 0 0 16,-9-3 0-16,3 3 0 0,6 0 0 0,-8 3 0 15,8-3 0-15,-9 6 0 0,0 1 0 0,-2-1 0 16,2 3 0-16,1 3 0 0,-1 0 0 0,1 1 0 16,0-1 0-16,-1-1 0 0,-2 2 0 0,-1-1 0 15,0 0 0-15,0-2 0 0,2-1 0 0,-2-1 0 16,-2-1 192-16,2-1 96 0,4-2 16 0,2 1 0 16,-1-2-32-16,7-3 0 0,0 0 0 0,0 0 0 15,-8 3-144-15,8-3-128 0,0 0 192 0,0 0-192 0,0 0 208 0,0 0-64 16,0 0-16-16,2-8 0 0,-2 8-128 0,2-11 128 15,1 2-128-15,2 0 128 0,2 1-128 0,-1-2 0 16,-6 10 0-16,7-12 128 0,-1 0-128 0,-1 1 0 16,-1 0 0-16,0 3 0 0,0-1 0 0,0 0 0 15,0-1 0-15,-1-1 0 0,-1 1 0 0,2-2 0 16,0-1 0-16,0 1 0 0,0 3 0 0,1-1 0 16,0 1 0-16,1 2 0 0,-6 7 0 0,6-6 0 15,1-2 0-15,-7 8 0 0,0 0-160 0,10-3 160 16,-10 3 0-16,13-4-144 0,-1 3 144 0,-1 2 0 15,-11-1-144-15,15 2 144 0,-2 1 0 0,-1 3 0 16,-12-6-144-16,11 5 144 0,0 1-144 0,-2 2 144 0,-1 3-208 16,0-2 80-1,-2 1-624-15,2 1-112 0,0-2-32 0,0 1 0 16,-1 2-464-16,2 0-112 0,1-5 0 0,-3 4-11968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1:05:11.29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4892 14547 6447 0,'0'0'576'15,"0"0"-576"-15,-3-10 0 0,0 1 0 0,-1 0 4464 0,2-2 784 16,1 1 144-16,1-1 48 0,0 1-3872 0,0 1-768 16,1-1-160-16,0 2-16 0,-1 0-272 0,1 1-48 15,2 1-16-15,-3 6 0 0,0 0-32 0,0 0-16 16,0 0 0-16,0 0 0 0,0 0 240 0,0 0 48 15,0 0 16-15,-4 15 0 0,2 2 112 0,-2 2 32 16,-3-1 0-16,-2 0 0 0,-3 3-304 0,-1 4-48 16,3 2-16-16,-5 4 0 0,-4 2-128 0,1 5-48 15,-3 5 0-15,0 3 0 0,-1-1 128 0,-2 2 32 0,2 0 0 16,0-1 0-16,-2-3 96 0,2-2 32 0,0 1 0 16,1-1 0-16,2-2-240 0,0-2-64 0,1 1 0 15,1 3 0-15,2-5-128 0,3 3 0 0,1 2 0 0,4-3 128 31,1-3-528-31,1-5-112 0,-1-2-32 0,2-4 0 16,4-3-1984-16,0-7-400 0,0-5-80 0,0-9-10624 0</inkml:trace>
  <inkml:trace contextRef="#ctx0" brushRef="#br0" timeOffset="366.02">4916 14520 40607 0,'-19'-13'1792'0,"7"10"384"0,-2 1-1744 0,2 4-432 15,3 2 0-15,0 2 0 0,1-3 368 0,8-3-16 16,0 0 0-16,0 0 0 0,-5 14-352 0,5-14 0 15,-2 11-160-15,2-11 160 0,2 15 0 0,2-1-128 16,2 0 128-16,-1 3 0 0,2 1 0 0,2 3 0 16,0 1 0-16,0 5 0 0,0 3 0 0,-2 2 0 15,-1 5 0-15,1-1 0 0,2 1 0 0,-2 0 0 16,-4 3 0-16,1-4 0 0,0-3 0 0,0 1 0 0,-3-3 0 16,-1-1 0-16,0-1-128 0,0-2 128 0,0 0 0 0,0 1 0 31,0-4-448-31,2 3 32 0,-4-3 0 0,1 0 0 15,-1-2-1728-15,0-1-352 0,1-2-64 0,-3 0-12544 0</inkml:trace>
  <inkml:trace contextRef="#ctx0" brushRef="#br0" timeOffset="607.79">4482 15274 27647 0,'0'0'2448'0,"0"0"-1952"0,0 0-496 0,0 0 0 0,0 0 3568 0,0 0 608 15,12 10 128-15,2-1 32 0,2-6-3472 0,3 1-688 16,2-3-176-16,4-2 0 0,1-2 0 0,3-1 0 16,2-2-160-16,2-3 160 15,1 2-464-15,2-1 0 0,1-1 0 0,-1 1 0 16,-5-1-1392-16,-1-3-288 0,0 2-48 0,0 2-16 15,-1 2-1248-15,-3-3-240 0</inkml:trace>
  <inkml:trace contextRef="#ctx0" brushRef="#br0" timeOffset="1024.05">5556 14431 2751 0,'0'0'128'0,"0"0"16"0,0 0-144 0,-9 2 0 0,3 2 0 0,6-4 0 16,-7 13 8448-16,5 1 1648 0,2 0 336 0,1 2 64 0,0 4-8464 0,2 0-1696 15,-1 3-336-15,1 1 0 0,0 4 0 0,-2 3 0 16,-1 4-128-16,0 7 128 0,0 4 0 0,-1 2 0 16,-3 4-128-16,-1-1 128 0,-2 0 0 0,-1-1 0 15,0 1 0-15,-1-1 0 0,0-1 0 0,0 0 0 16,0-5 0-16,0-1 0 0,0-4 0 0,2-2 0 15,2-3 0-15,1-2 0 0,0 1 0 0,4-6-160 16,3-5 160-16,-1-2-128 16,1-3-1664-16,1-7-336 0,2-2-64 0,1-5-13312 0</inkml:trace>
  <inkml:trace contextRef="#ctx0" brushRef="#br0" timeOffset="1466.66">5994 14437 21183 0,'0'0'944'0,"-2"7"192"0,-3 4-912 0,1-3-224 15,1 1 0-15,1 3 0 0,-2 2 2304 0,0 0 400 16,0-1 96-16,1 0 16 0,2-1-2160 0,0 4-416 15,-1-1-96-15,1 4-16 0,1 1 304 0,0 4 48 16,0 2 16-16,-1 5 0 0,2 5 80 0,-1 1 0 16,0 5 16-16,0 1 0 0,0 1-112 0,0-1-32 15,-1 0 0-15,-2-1 0 0,-2-3-80 0,1-1-32 16,0-1 0-16,-2 3 0 0,-5-2-336 0,3-2 144 16,2-2-144-16,1-1 0 0,2-2 0 0,-1-1 0 15,1-1-240-15,2-4-11152 16,0-5-2240-16</inkml:trace>
  <inkml:trace contextRef="#ctx0" brushRef="#br0" timeOffset="2950.99">7569 14682 23039 0,'0'0'2048'0,"0"0"-1648"0,0 0-400 0,0 0 0 16,-1-8 3392-16,1 8 608 0,1-11 112 0,-1 11 32 16,6-9-3184-16,-6 9-640 0,4-9-128 0,-4 9-32 15,0 0-160-15,0 0 0 0,0 0 0 0,0 0 0 16,0 0 0-16,0 0-176 0,0-9 48 0,0 9 0 0,0 0 128 0,-10 12-128 16,0-2 128-16,-2 5-128 15,-2 2 128-15,-2 5 0 0,1 4 128 0,-4 4-128 0,0 6 208 16,-2 2-16-16,-3 5-16 0,0 1 0 0,-2 2 80 0,-2-6 0 15,1 0 16-15,-1-1 0 0,0-1-32 0,0 3-16 16,0 4 0-16,2-1 0 0,1 0-64 0,4-1-16 16,3-1 0-16,2-3 0 0,3-2-144 0,4-4-224 15,0-1 48-15,1-7 16 16,0-5-816-16,3-4-176 0,1-4-16 0,0-6-16 16,4-6-2448-16,0 0-480 0,0 0-112 0,-6-19 0 0</inkml:trace>
  <inkml:trace contextRef="#ctx0" brushRef="#br0" timeOffset="3234.83">7199 14596 26719 0,'-12'-6'1184'0,"3"5"240"0,-2 1-1136 0,-1 3-288 0,1 3 0 0,5 3 0 15,1 2 4752-15,3 1 896 0,4 2 176 0,0 5 48 32,2-2-5056-32,3 10-1008 0,0-1-208 0,5 4-48 0,3 6 304 0,2-1 144 0,-1-1-160 0,7 3 160 15,0 2-240-15,2 0 48 0,-2 0 16 0,-1 0 0 16,-1 0-112-16,0 0-32 0,-1 2 0 0,-1-2 0 16,1 0-192-16,-6-3-32 0,-3 0-16 0,-1-4 0 15,3 2-224-15,-1-1-48 0,-3-5-16 0,1 5 0 16,2 2-2368-16,-1-5-480 0</inkml:trace>
  <inkml:trace contextRef="#ctx0" brushRef="#br0" timeOffset="3885.27">7955 15152 46767 0,'-15'6'2064'0,"4"0"432"0,-1 3-1984 0,3 4-512 0,3 2 0 0,3 0 0 32,2 4-944-32,0 3-272 0,-1-3-64 0,2 2-16 0,3 5 784 0,0-4 144 0,0-1 48 0,3 0 0 15,0-1 144-15,1-3 48 0,-1-2 0 0,1-2 0 16,-1 0 128-16,-1-2 0 0,-5-11 0 0,7 8 0 15,-7-8 0-15,0 0 256 0,0 0-64 0,10 6-16 16,-10-6 208-16,0 0 64 0,0 0 0 0,10-5 0 16,-1-3-48-16,-2-4 0 0,-1-1 0 0,0-5 0 15,3 1-400-15,0 0 0 0,-1 0 128 0,0 0-128 16,1-2 0-16,2 4-192 0,3 6 32 0,-2 0 16 16,-1 3 144-16,0 2-208 0,-11 4 80 0,13 0 128 0,-3 0-144 15,-10 0 144-15,11 7 0 0,-2 3 0 0,-3-1-192 0,-6-9 64 16,8 11 128-16,-8-11-208 0,7 12 208 0,-7-12 160 15,8 9-32-15,-8-9 0 0,0 0-128 0,7 8 0 16,-7-8 144-16,0 0-144 0,11 3 304 0,-11-3-16 16,9-7 0-16,-1 2 0 0,-2-2-128 0,1 0-32 15,1-4 0-15,-2 1 0 0,-1 1-128 0,2-4 0 16,-1-2 144-16,1 1-144 0,1-2 0 0,0 2 0 16,-1 0 0-16,1-2 0 0,3 2 0 0,-1-2-160 15,1 3 160-15,-1 5 0 0,0-1-208 0,1 4 64 16,-1 1 16-16,-10 4 0 0,12-1 128 0,-2 2-160 15,-10-1 160-15,12 8-160 0,-3 2 160 0,-1 3 0 16,0-2 0-16,-2 2 0 0,0 0 256 0,-1 1 16 16,0-1 16-16,0 3 0 0,-2-3-32 0,2 0 0 0,0-3 0 0,1 2 0 15,-6-12-96-15,5 16-32 0,0-5 0 16,0 1 0-16,0 0 0 0,-5-12 0 0,7 13 0 0,-7-13 0 16,8 12-128-16,-2-2 0 0,-6-10-192 0,8 12 192 15,-8-12-352-15,8 11 48 0,0 1 16 0,0 3 0 31,1 0-384-31,-5-3-80 0,-4-12-16 0,0 12 0 16,2-1-2384-16,1 2-496 0,1 2-80 0,0-1-32 0</inkml:trace>
  <inkml:trace contextRef="#ctx0" brushRef="#br0" timeOffset="4736.72">9990 14997 2751 0,'0'0'256'0,"0"0"-256"0,0 0 0 0,0 0 0 16,0 0 6272-16,0 0 1216 0,-5-5 256 0,5 5 32 0,-2-9-5856 0,2 9-1152 15,-4-8-256-15,1 2-32 0,0-4-144 0,2 3-16 16,-1-1-16-16,-1 0 0 0,-1-1-304 0,0 1 0 16,0 0 128-16,4 8-128 0,-6-5 0 0,-1 1 0 15,1 4 0-15,6 0 0 0,-11 5 224 0,-1 6-16 16,1 0 0-16,-2 4 0 0,0 3-16 0,-2 4-16 16,0 3 0-16,-1 0 0 0,0 1-176 0,2 1 192 15,0 1-192-15,2-2 192 0,2-2-64 0,0 1 0 16,3-1 0-16,1-3 0 0,2 1-128 0,3-5 160 15,1-2-160-15,3 0 160 0,1-2-160 0,1-4 0 16,-5-9 144-16,9 6-144 0,3-2 0 0,-1-2 0 16,1-5 0-16,1-2 128 0,3-1-128 0,0-1 0 0,-1-8 0 15,2 0 0-15,-1 2-144 0,-1-4 0 0,0 0 0 0,-1 1 0 16,0 2 16-16,-1 2 0 0,-1-1 0 0,0-1 0 16,-3 1 128-16,0-2 0 0,-1 4 0 0,0 0 0 15,0 1 224-15,-2 1 32 0,1-1 0 0,-1 3 0 16,1 0-64-16,-7 7-16 0,6-12 0 0,1 5 0 15,1 3-48-15,-8 4-128 0,0 0 192 0,0 0-64 16,10-4 64-16,-10 4 0 0,0 0 0 0,0 0 0 16,7 10 192-16,-1 4 32 0,-1 5 16 0,-2-1 0 15,-3-2-80-15,0-3-16 0,-1 1 0 0,-3 2 0 16,-3-1-80-16,2 1 0 0,1 0-16 0,3 1 0 16,1-2-240-16,0 1 0 0,0-2 0 0,2-1 0 15,4-6-672-15,-6-7-32 0,6 9 0 0,-1 0 0 16,-5-9-1216-16,0 0-256 0,9 5-64 0,-9-5-7968 15,0 0-1600-15</inkml:trace>
  <inkml:trace contextRef="#ctx0" brushRef="#br0" timeOffset="5103.5">10368 15266 10127 0,'0'0'896'0,"0"0"-704"16,-2 10-192-16,2-10 0 0,-1 15 5504 0,-1-2 1056 16,2-13 224-16,0 14 32 0,0-1-5392 0,0-3-1072 0,0-10-224 0,0 12-128 15,0-12 128-15,0 0-128 0,0 13 0 0,0-13 144 16,0 0 80-16,0 0 16 0,0 0 0 0,0 0 0 16,0 0 368-16,0 0 80 0,0 0 16 0,0 0 0 15,0 0 160-15,0 0 32 0,0 0 16 0,7-10 0 16,-3-1-80-16,-2-2-32 0,0 0 0 0,-1 0 0 15,-1-2-304-15,0-2-64 0,0 0-16 0,1-3 0 16,1 1-224-16,0-1-64 16,1-1 0-16,1 2 0 0,0-2-128 0,1 1 0 0,1 1 0 0,2 0-176 15,0 0-16-15,0 1-16 0,0 1 0 0,-1 4 0 16,1-3 208-16,0 3-144 0,1 1 144 0,2 3-128 16,-1-1-304-16,0 2-48 15,1 0-16-15,-1 4 0 0,1-2-544 0,-1 0-112 16,-2 1-32-16,1 1 0 0,0 2-1936 0,-9 2-384 0,13 2-80 0</inkml:trace>
  <inkml:trace contextRef="#ctx0" brushRef="#br0" timeOffset="5503.46">10814 15158 2751 0,'0'0'256'0,"0"0"-256"15,0 0 0-15,7 7 0 0,-7-7 6880 0,0 0 1328 16,0 0 272-16,0 0 48 0,13 0-6448 0,-1 0-1296 15,-2-1-256-15,2-1-48 16,0-2-864-16,1-2-160 0,0-3-32 0,0 1-16 16,0 1-112-16,0-4 0 0,0 2-16 0,-2 1 0 0,1 0 464 0,-1 2 80 15,-1-1 32-15,1 0 0 0,-4-3 592 0,0 3 112 16,-2-4 16-16,-5 11 16 0,0 0 416 0,0 0 80 0,5-9 0 0,-2 1 16 16,1 0-288-16,-3 1-64 15,-1-4-16-15,-3-1 0 0,1 2-464 0,-2 1-80 0,-1 2-32 0,-2 1 0 16,1-1-160-16,-2 2 0 0,-1 2-192 0,-2 2 192 15,0 2-240-15,-2 2 80 0,-2 1 16 0,1 3 0 16,-3 2 144-16,0 2 0 0,0 1 0 0,0 1 0 16,3 1 240-16,-1 2 80 0,2 1 0 0,0-1 16 15,0 5 96-15,2-4 16 0,-1 2 0 0,1 1 0 16,2 1-176-16,1 1-16 0,3-3-16 0,1 1 0 16,2-2-112-16,0 2 0 0,4-1-128 0,0-1 192 15,2 1-192-15,1-5 176 0,2 0-176 0,1 1 160 16,-2-2-160-16,2-2-176 0,-1-1 48 0,3-5 0 15,2-4-528-15,0 2-112 16,-1-1 0-16,4 0-16 0,-1-6-2112 0,3-2-432 0</inkml:trace>
  <inkml:trace contextRef="#ctx0" brushRef="#br0" timeOffset="6782.91">12259 14989 4607 0,'0'0'400'0,"0"0"-400"0,0 0 0 0,0 0 0 16,0 0 2944-16,0 0 496 0,0 0 96 0,0 0 32 15,0 0-2320-15,0 0-464 0,0 0-80 0,0 0-32 16,0 0 48-16,0 0 16 0,0 0 0 0,-9 2 0 15,9-2 240-15,0 0 48 0,0 0 16 0,0 0 0 0,0 0 304 16,0 0 64-16,0 0 16 0,0 0 0 16,-9 2-496-16,9-2-96 0,0 0-32 0,0 0 0 0,0 0-560 0,0 0-112 15,0 0-128-15,0 0 176 0,0 0-176 0,-10 2 0 16,10-2 0-16,-9 2 0 0,9-2 192 0,0 0 16 16,-9 2 0-16,9-2 0 0,-9 0 112 0,9 0 32 15,-10 0 0-15,10 0 0 0,-11 1-128 0,2-1-32 16,9 0 0-16,0 0 0 0,-10 0-192 0,10 0 0 15,0 0 0-15,0 0 0 0,0 0 128 0,0 0-128 16,-9-4 0-16,9 4 0 0,0 0 144 0,0 0-144 16,0 0 128-16,0 0-128 0,0 0 224 0,0 0-32 15,0 0-16-15,0 0 0 0,-8-3-48 0,8 3-128 16,0 0 192-16,0 0-64 0,-9 2-128 0,9-2 0 16,0 0 0-16,0 0 0 0,0 0 0 0,-10 1 0 0,10-1 0 0,0 0 0 15,0 0 0-15,0 0 0 0,-9 4 0 0,9-4 0 16,0 0 0-16,0 0 128 0,0 0-128 0,0 0 0 15,0 0 208-15,0 0-32 0,0 0-16 0,0 0 0 16,0 0 0-16,0 0 0 0,-7-3 0 0,7 3 0 16,0 0-160-16,0 0 192 0,0 0-192 0,0 0 192 15,0 0-192-15,0 0 0 0,0 0 0 0,0 0 0 16,0 0-192-16,0 0 192 0,0 0-192 0,0 0 192 16,0 0-128-16,0 0 128 0,0 0 0 0,0 0 0 15,0 0 0-15,0 0 0 0,0 0 0 0,0 0 0 16,0 0 0-16,0 0 0 0,0 0 0 0,0 0 0 15,0 0 192-15,0 0-64 0,0 0 0 0,0 0 0 16,0 0-128-16,0 0 0 0,0 0 144 0,0 0-144 16,0 0 0-16,0 0 0 0,0 0-160 0,0 0 160 15,0 0-256-15,0 0 48 0,0 0 16 0,0 0 0 0,0 0 192 16,0 0 0-16,0 0-160 0,0 0 160 0,0 0 0 0,0 0 0 16,0 0 0-16,0 0 0 0,0 0 144 0,0 0-144 15,0 0 160-15,0 0-160 0,0 0 128 0,0 0-128 16,0 0 0-16,0 0 144 0,0 0-144 0,0 0 0 15,0 0 0-15,0 0 0 0,0 0-192 0,0 0 0 16,7 8-16-16,-7-8 0 16,0 0-432-16,7 7-64 0,-7-7-32 0,0 0 0 15,0 0-2112-15,4 9-416 0</inkml:trace>
  <inkml:trace contextRef="#ctx0" brushRef="#br0" timeOffset="8288.21">12222 15075 19167 0,'0'0'848'0,"0"0"176"0,0 0-816 0,0 0-208 15,0 0 0-15,0 0 0 0,0 0 1312 0,0 0 224 16,0 0 32-16,0 0 16 0,0 0-880 0,9-3-192 16,-9 3-16-16,8-6-16 0,-8 6-272 0,0 0-48 15,0 0-16-15,7-6 0 0,-7 6-144 0,0 0 0 16,0 0 0-16,0 0-176 0,0 0 176 0,0 0 0 0,0 0 0 0,0 0 0 15,0 0 336-15,0 0 112 0,0 0 0 0,0 0 16 16,0 0 304-16,4-9 64 0,-4 9 16 0,2-9 0 16,1 1-80-16,-3 8-32 0,1-9 0 0,3 2 0 15,0 1-224-15,-4 6-64 0,3-10 0 0,-1 0 0 16,0 2-192-16,0 2-32 0,-1-2-16 0,1 1 0 16,-2 7-48-16,0 0-16 0,-4-10 0 0,0 3 0 15,4 7 112-15,-4-5 32 0,-2 0 0 0,-1 1 0 16,-1-1 112-16,-1 4 32 0,-1-2 0 0,-1 3 0 15,-1 3-128-15,1 0-32 0,-2 1 0 0,-2 2 0 16,1-1-144-16,0 3-128 0,-1 2 192 0,1-1-192 16,1 2 192-16,0 0-192 0,0 1 192 0,1 2-192 15,0 1 128-15,3 0-128 0,0 0 0 0,1 0 0 0,-1 1 0 16,3 2 0-16,-1 1 0 0,1 0 0 16,-2 1 0-16,1 2 0 0,1 1 0 0,1 2 0 15,-2 1 0-15,2 3 0 0,2 1 0 0,1-2 0 0,-1 0-144 0,3-1 144 16,3-6-128-16,-1 1 128 0,2-2-256 0,1-3 48 15,3-3 0-15,0-5 0 0,1-5-112 0,2 0 0 16,0 1-16-16,2-2 0 16,2 2-448-16,0-2-96 0,1-3-16 0,0 0 0 15,1-2-2160-15,0 0-432 0</inkml:trace>
  <inkml:trace contextRef="#ctx0" brushRef="#br0" timeOffset="8755.19">12553 15082 16575 0,'0'0'1472'0,"0"0"-1168"0,-9 0-304 0,9 0 0 15,-11 3 4896-15,2 1 928 0,-1-1 176 0,10-3 32 16,-9 8-4880-16,3 0-992 0,1 0-160 0,-1 4 0 31,2-1-640-31,0 1-16 0,-2 1-16 0,-1 1 0 16,1 2-128-16,-1 4-32 0,0-3 0 0,-3 3 0 0,1 3 464 0,2 0 96 0,0 3 16 0,2-4 0 15,0 1 560-15,1-3 112 0,2 1 32 0,1-4 0 16,0 0 16-16,3-3 16 0,2-1 0 0,1-1 0 0,1-1-176 16,-6-11-48-16,9 9 0 0,1-3 0 0,2-2-112 15,1-2-16-15,1-4-128 0,2 0 192 0,1-2-192 0,1-2-128 16,2-1 128-16,1-4-208 0,1-2-16 0,0-2 0 15,0 0 0-15,-1-3 0 0,-1 0 224 0,-2-2 0 16,0 1 0-16,-4 0-144 0,-2 1 144 0,-1 1 224 16,-5 0-48-16,1-2-16 0,-1 2 256 0,-1-3 48 15,-3 2 16-15,-2 0 0 0,-2-1-32 0,1 1-16 16,-2 0 0-16,-1 1 0 0,-1 1-240 0,-1 2-32 16,-2 1-16-16,-1-1 0 0,-3-2-144 0,0 4 0 15,1 3-192-15,-2 1 192 0,-2 0-384 0,1 3 32 16,0 4 16-16,1 1 0 15,-1 0-432-15,3 2-64 0,-1 2-32 0,2 0 0 16,0 0-480-16,10-4-80 0,-5 15-32 0,5-15-12560 0</inkml:trace>
  <inkml:trace contextRef="#ctx0" brushRef="#br0" timeOffset="9196.34">12907 15177 10127 0,'0'0'896'0,"0"11"-704"0,-2 3-192 0,0-1 0 15,-2-1 6688-15,0 5 1312 0,0 2 256 0,2 1 48 16,-1-2-6928-16,0 0-1376 0,-1 1-288 0,2-3-48 16,-1-1-48-16,1-2-16 0,2-13 0 0,0 12 0 0,0-12 128 0,0 0 16 15,0 0 16-15,0 0 0 0,0 0 240 0,0 0 0 16,0 0 192-16,10-6-192 0,-2-1 448 0,0-4 0 15,-2 1-16-15,-1-5 0 0,-1 2 208 0,0-2 64 16,0-5 0-16,1 1 0 0,2-2-368 0,-1-1-64 16,1 1-16-16,2-4 0 0,0-2-256 0,0 0 0 15,0 1 0-15,1 2 0 0,-1-4-144 0,0 6 16 16,0 5 0-16,0 1 0 0,1 2 0 0,1 4 0 16,-1 1 0-16,1 2 0 0,-1 2 128 0,2 1 0 15,0 1 0-15,1 3-128 0,-2 0 128 0,2 4 0 16,1 4 0-16,-3 0 0 0,1 4 128 0,-2-2-128 15,1 6 160-15,-2 2-160 0,0 4 208 0,-1 0-48 0,-2 3-16 16,0 1 0-16,-1-2-144 0,0 2 0 0,0-2 0 0,2-1 0 31,-1-1-448-31,0-1-112 0,-1-2-16 0,1-2-16 16,1-4-1680-16,-1 0-336 0,0-5-64 0,0 0-16 16,2-3 112-16,-8-5 16 0,10 3 0 0,1-5-8144 0</inkml:trace>
  <inkml:trace contextRef="#ctx0" brushRef="#br0" timeOffset="9689.1">13874 15108 25791 0,'0'0'2304'0,"0"0"-1856"0,0 0-448 0,0 0 0 0,-5-9 3392 0,0 1 576 16,0 2 112-16,-1-1 16 15,1 1-3472-15,0-1-624 0,-2 1-288 0,-2 2 32 0,-1-3-96 0,-2 2-16 16,-1 1 0-16,-1 3 0 16,-2 1-144-16,-1 0-16 0,0 1-16 0,-1 4 0 0,0 3 304 0,-1 0 64 15,1 0 16-15,0 2 0 0,-2-2 416 0,2 4 96 16,1-3 16-16,3 2 0 0,-1 3 144 0,0 0 48 16,-2 4 0-16,3 2 0 0,0 1-224 0,3 3-32 15,0 4-16-15,2-2 0 0,1 2-288 0,3 0 0 16,1-1 0-16,2-2 0 0,0-2 0 0,5-2-256 15,1-2 64-15,1-4 0 0,0 0-96 0,2-4-16 0,1-3 0 16,1-1 0-16,0-3 160 0,3-3 144 0,1-2-208 0,0-3 80 16,0-2 128-16,0-1 0 0,-2-4 0 0,3-2 128 15,-1-4 64-15,1 0 0 0,0-4 16 0,3 0 0 16,0-2 96-16,1 0 16 0,-1-2 0 0,2-1 0 16,-2-3-64-16,1 2 0 0,-1-2 0 0,-2-1 0 15,1-4-64-15,-2 1 0 0,1 1-16 0,-2-2 0 16,-3-3-176-16,1 4 0 0,-2-4-192 0,0 3 192 15,0 0 0-15,-2 3 0 0,-4 1 0 0,1 3 0 16,-1-2 0-16,-2 6 160 0,-1-2-16 0,-1 6 0 16,-2 0 48-16,-1 2 16 0,-2 0 0 0,1 4 0 15,-1 0-368-15,0 0-80 0,-1 2-16 0,1 5 0 32,-1-1-1904-32,0 1-384 0,-3 2-80 0,3 1 0 0</inkml:trace>
  <inkml:trace contextRef="#ctx0" brushRef="#br0" timeOffset="10419.82">13969 15562 25791 0,'-1'9'2304'0,"1"-9"-1856"0,0 0-448 0,0 0 0 15,0 0 2960-15,0 0 496 0,0 0 112 0,0 0-13360 16,0 0-2688-16</inkml:trace>
  <inkml:trace contextRef="#ctx0" brushRef="#br0" timeOffset="10952.15">14860 15073 23039 0,'0'0'2048'0,"0"0"-1648"0,0 0-400 0,-3 12 0 16,3-12 3568-16,-1 13 624 0,1 1 128 0,-1 2 32 15,1-2-3472-15,0 3-688 0,0 2-192 0,0 0 0 16,0 0 0-16,0 2 0 0,0 3 0 0,0-1-144 0,-2-1-48 0,1-1 0 16,0 1 0-16,-1 2 0 0,0-5-64 0,-1 2 0 15,1 0-16-15,-2-1 0 16,0-2-160-16,0-1-16 0,0-7-16 0,1-1 0 16,3-9-544-16,0 0-96 0,0 0-32 0,0 0 0 15,0 0-1696-15,0 0-352 0</inkml:trace>
  <inkml:trace contextRef="#ctx0" brushRef="#br0" timeOffset="11117.95">14950 14773 19343 0,'0'0'1728'0,"0"0"-1392"0,-11 7-336 0,5 0 0 16,6-7 4992-16,-5 15 944 0,2 0 176 0,2 0 32 31,-1 0-8096-31,4 1-1632 0</inkml:trace>
  <inkml:trace contextRef="#ctx0" brushRef="#br0" timeOffset="11493.57">15141 15326 26719 0,'0'0'2368'0,"-7"6"-1888"0,7-6-480 0,-10 7 0 16,10-7 4240-16,0 0 752 0,0 0 160 0,0 0 32 15,0 0-5184-15,0 0-896 0,0 0-240 0,0 0-48 16,0 0 560-16,0 0 112 0,0 0 32 0,4-12 0 0,2 3 480 0,-1 0 0 16,0-4-128-16,-1 0 128 0,-2 0 192 0,2 0 64 15,2 0 32-15,-1-4 0 0,-1 1 80 0,1-1 16 16,1-4 0-16,2 2 0 0,1 0-96 0,2 0-16 15,-1-3 0-15,1 2 0 0,-1 2-272 0,2 4 0 16,0-2 0-16,-1 3 0 0,1 1 0 0,0 2 0 16,-3 5-160-16,3 2 160 0,1 2 0 0,1 2 0 15,0 3 0-15,1 2 128 0,-1 2-128 0,-1 3 0 16,0 0-160-16,-1 4 160 0,0 2 0 0,-2-2 0 16,0 4 208-16,0 0-64 0,-3 1-144 0,1 0 0 0,-1 3 0 15,-1-2 0-15,0-2 0 0,-1 2-144 0,-1 0 144 0,0 0-208 31,-1-1-1568-31,1-1-304 0,0-2-64 0,1-3-16 16,-1-1-1216-16,2 0-240 0,0-4-48 0</inkml:trace>
  <inkml:trace contextRef="#ctx0" brushRef="#br0" timeOffset="11974.23">16044 15216 22111 0,'0'0'976'0,"0"0"208"0,6-6-944 0,-1-2-240 0,-1-1 0 0,0 0 0 0,0-3 3824 15,0 2 720-15,0-2 128 0,-2 0 48 0,-2-1-3888 0,0 0-832 16,-1 0 0-16,-1 0-192 0,-2-1 0 0,-2-1-16 16,-3 6 0-16,0 0 0 0,-1 2 208 0,-2 4 192 15,-1-1-48-15,-1 4 0 0,-1 1 144 0,-2 2 32 16,-1 0 0-16,0 3 0 0,-2-1 64 0,-1 4 32 15,1 3 0-15,-1-1 0 0,0 3-176 0,1 1-48 16,1 3 0-16,-1 3 0 0,1 0-192 0,3 3 0 16,3 2 0-16,2-3 0 0,1 2 0 0,4 0 0 15,2-6 0-15,1 2 0 0,2-1 0 0,2-1 0 16,2-4 0-16,2 0 0 0,0-4 0 0,3-4 0 16,0 1-160-16,2-3 160 0,2-2 0 0,2-4 0 0,2 1 0 15,2-4 0-15,2-4 0 0,2 0 224 0,0-5-48 0,4-1-16 16,1-4 80-16,1-1 16 0,-2 0 0 0,1-2 0 15,1-1 0-15,-2 0 16 0,-2-2 0 0,0 1 0 16,-4-5-80-16,-2 0-32 0,-1-5 0 0,-3-1 0 16,-2-6 0-16,-2-2 0 0,-1-4 0 0,0 2 0 15,1-2-160-15,-3 2 0 0,0 1 0 0,-2 1 0 16,-1 6 144-16,-1 3-144 0,-2 2 160 0,-1 4-160 16,-1 3 0-16,-2 3-336 0,-1 2 48 0,-1 4 16 15,0 2-1360-15,0 4-272 16,-1 4-48-16,6 5-10032 0,0 0-2016 0</inkml:trace>
  <inkml:trace contextRef="#ctx0" brushRef="#br0" timeOffset="12407.62">16242 15214 9215 0,'0'0'400'0,"0"0"96"0,0 0-496 0,0 0 0 16,0 0 0-16,0 0 0 0,0 0 6736 0,9 5 1264 15,-9-5 240-15,13 4 48 0,-1-2-6720 0,1-2-1344 16,1-2-224-16,3-2-128 0,1-1-80 0,0-1-16 16,2 0 0-16,0-2 0 0,-1 0-64 0,-1-1-16 15,-1-3 0-15,-1 5 0 0,-2-4 144 0,-2 1 32 16,-2 1 0-16,-2-4 0 0,-1-2 352 0,-1 2 80 16,0-1 16-16,-3 0 0 0,0-1 336 0,-2 0 80 15,-1-2 16-15,2 0 0 0,-1 4-176 0,-1 0-48 0,-1 0 0 0,-1 5 0 16,2 8-400-16,0 0-128 0,0 0 0 0,0 0 0 15,-10 1 0-15,-2 2-256 0,0 2 64 0,-1 3 0 16,0 3-80-16,0 0-16 0,-1-1 0 0,1 1 0 16,0-1 160-16,1 1 128 0,0-2-192 0,1 2 192 15,-1 1 0-15,2 1 0 0,-1 0 0 0,2 2 0 16,1-1 0-16,2 4 0 0,-2 3 0 0,1 2 0 16,2 1 0-16,1 2 128 0,0 3-128 0,2 1 144 15,-1-3-144-15,3-1 0 0,0 0 0 0,3-1 0 16,2-4 0-16,1 0 0 0,1-2 0 0,1-1 0 15,1-4-192-15,1-4 0 0,2-2-16 0,1-2 0 16,0-2-512-16,3-2-112 16,2-4 0-16,4-2-16 0,0-4-2272 0,2 1-448 0,1-2-80 15,1-2-32-15</inkml:trace>
  <inkml:trace contextRef="#ctx0" brushRef="#br0" timeOffset="13340.08">16926 15142 1839 0,'0'0'160'0,"0"0"-160"0,0 0 0 0,0 0 0 0,0 0 7632 0,0 0 1504 16,-8 6 288-16,8-6 64 0,-6 10-7312 0,1-3-1456 15,-2 1-288-15,2 3-64 0,0-1-592 0,-2 3-112 16,1 0-32-16,-1 4 0 0,-1 3 176 0,-1 3 16 16,-1 2 16-16,-1 5 0 0,1 3 160 0,-1 4 0 15,1 5 128-15,0 1-128 0,-1 3 528 0,1-1 48 16,-2 2 0-16,2-6 0 0,-1-2-16 0,2-3 0 16,1 2 0-16,2-4 0 0,-2-1-208 0,3-2-32 15,1-5-16-15,0-1 0 0,1 1-128 0,2-7-32 16,1-3 0-16,1-4 0 0,2-3-16 0,-3-9-128 0,0 0 192 0,0 0-64 15,0 0-128-15,6-11 0 0,0-4 0 0,-1-3-176 16,0-7 176-16,0-3 0 0,-1-3 0 0,1-3-128 16,1-6 128-16,-1-1-160 0,0 0 160 0,0-8-160 15,0-3 160-15,1-10 0 0,0-4 160 0,2 1-160 16,0 0 0-16,2 5 128 0,2 4-128 0,0 3 0 16,-1 0 0-16,1 7 0 0,1 0 0 0,0 3 0 15,-1 1 0-15,0 4 0 0,-1 7 0 0,1-2 0 16,-1 6 0-16,-1 8 0 0,-1 0 0 0,3 5-160 15,-2 4-32-15,2 0-16 0,-2 4 0 0,2 2 0 16,0 1 0-16,0 5 0 0,-1 2 0 0,2 2 0 16,0 5 32-16,2 0 16 0,2 8 0 0,1-3 0 15,2 4 160-15,-1 1-208 0,1 4 80 0,-1-1 128 0,-1 1 0 16,-1-1 0-16,-2-2 0 0,-2 0 128 0,-4-1 48 0,-3 0 0 16,-2-2 0-16,-2 2 0 0,-4 0 112 0,-2 1 32 15,-1-2 0-15,-3 3 0 0,1-5-128 0,-5 3-32 16,-4 0 0-16,1 0 0 0,-1 1-32 0,-1-5 0 15,-1-3 0-15,-1 1 0 0,1-2-128 0,1-3 0 16,0-3 0-16,2-1 0 0,-2-2 128 0,0-2-128 16,1-2 0-16,0-2 128 15,0 2-512-15,0-2-96 0,2-2-32 0,-1 1 0 16,2 2-672-16,0-1-144 0,1 2-16 0,2-1-16 16,1 1-320-16,9 0-64 0,-9 1-16 0,9-1 0 15,0 0 624-15,0 0 128 0,0 0 32 0,0 0 0 16,0 0-1200-16,0 0-224 0</inkml:trace>
  <inkml:trace contextRef="#ctx0" brushRef="#br0" timeOffset="13632.88">17307 15476 44639 0,'0'0'1984'0,"0"0"384"15,0 0-1888-15,0 0-480 0,0 0 0 0,2 10 0 0,0 2 848 0,-2-12 80 16,4 14 16-16,0-1 0 15,-1-2-1424-15,1-1-288 0,-4-10-48 0,7 9-16 16,-7-9-1184-16,0 0-240 0,0 0-48 0,0 0-9664 16,8-5-1920-16</inkml:trace>
  <inkml:trace contextRef="#ctx0" brushRef="#br0" timeOffset="15392.97">19090 15075 15663 0,'0'0'1392'0,"0"0"-1120"16,0 0-272-16,-2-7 0 0,2 7 3200 0,0-11 592 16,0 11 112-16,2-9 32 0,1-5-3280 0,0 3-656 15,-1 0 0-15,2-1-256 0,0-1 256 0,0 1 128 16,-2-1 0-16,2-1-128 0,0-1 384 0,-1 1-16 15,0 0-16-15,-2 2 0 0,-1 2 352 0,0-1 80 16,-3-1 16-16,1 1 0 0,-4 0-64 0,0 2-16 16,-3 3 0-16,0 0 0 0,-2 5-448 0,-1 4-80 0,-2 2-32 0,-4 1 0 15,1 3-160-15,-1 5 0 0,-2-1 0 0,2 4 0 16,0-2 192-16,-1 5-64 0,0 1 0 0,1 2 0 16,1 1 64-16,1 2 16 0,3-3 0 0,0 2 0 15,0 0-208-15,0-6 128 0,-2 1-128 0,5 1 0 16,2-1 128-16,3 4-128 0,0-2 0 0,3 2 144 15,5-2-144-15,1-1 0 0,1-3 0 0,2-3 0 16,-1 1 0-16,2-3 0 0,1-2 0 0,3-2 0 16,1-7 0-16,1 2 0 0,2-4 0 0,0-5 128 15,-1-2-128-15,4-2 0 0,-1-2 0 0,0 0 128 16,2-2-128-16,-1 0 0 0,-1-1 0 0,1-1 0 16,-1 4 0-16,-1-5 192 0,-2 0-192 0,0 2 192 15,-2 0 32-15,0 1 16 0,-1 0 0 0,-2 0 0 16,-2-2 80-16,-2 1 32 0,-2 0 0 0,-1-2 0 0,-2-1-96 15,-1 0-32-15,-2 0 0 0,-2 1 0 0,-2 2-224 0,1 2 0 16,0 1 0-16,0 2 0 0,0 2 0 0,1 0 0 16,-2 0-208-16,6 7 64 0,0 0 144 0,0 0 0 15,0 0-144-15,0 0 144 0,0 0 0 0,0 0 0 16,0 0 0-16,8 13 0 0,-1 0 0 0,-1 1 0 16,0 0 0-16,-1 5 0 0,0-1 0 0,0 1 0 15,0 4 0-15,1 0 128 0,-1-1-128 0,1 6 0 16,0-1 0-16,0 3 0 0,1 3 0 0,0 2 0 15,1 1 0-15,0 2 128 0,-1 1-128 0,0-1 0 16,0 1 0-16,-1 0 0 0,-2-2 0 0,-1-5-144 0,-2 0 144 0,1-4-208 16,-1 0 208-16,-2-2 0 0,-2 1 144 0,-1-1-144 15,-1 0 240-15,-2-2-48 0,1-3-16 0,-2 1 0 16,-1-1 48-16,-2-2 16 0,0-1 0 0,-2 1 0 16,-3-2-240-16,-1-2 0 0,-2 0 0 0,-1 0 0 15,0-2 0-15,1-2-192 0,-2-5 192 0,0-2-208 16,-2-3 64-16,1-3 16 0,-1-5 0 0,2-2 0 31,1-2-384-31,0-4-64 0,2-2 0 0,1 0-16 16,-1-1-1520-16,2-2-320 0,0-2-48 0,5 0-7936 0,1 1-1584 0</inkml:trace>
  <inkml:trace contextRef="#ctx0" brushRef="#br0" timeOffset="15745.08">19656 14886 3679 0,'0'0'160'0,"0"0"32"0,0 0-192 0,0 0 0 16,0 0 0-16,0 0 0 0,-4 12 5760 0,2 0 1088 15,0 0 240-15,1 2 32 0,1 3-5456 0,0 2-1088 0,0 4-208 0,0 0-48 16,1 2 448-16,-1 1 112 0,-1 0 16 0,1 0 0 16,0-1-128-16,0 0-32 0,0-2 0 0,0-2 0 15,0 1-448-15,0-2-96 0,-1 1 0 0,1-6-16 16,-2-4-176-16,1-4 0 0,1-7-192 0,0 0 192 31,0 0-2288-31,0 0-336 0,0 0-64 0</inkml:trace>
  <inkml:trace contextRef="#ctx0" brushRef="#br0" timeOffset="15908.01">19768 14592 35007 0,'0'0'3120'0,"0"0"-2496"0,-11-2-496 0,-1 2-128 0,1 0 1200 0,11 0 208 16,0 0 64-16,0 0 0 15,0 0-5312-15,0 0-1072 0</inkml:trace>
  <inkml:trace contextRef="#ctx0" brushRef="#br0" timeOffset="16293.84">19959 15085 7359 0,'0'0'656'0,"6"7"-528"0,-6-7-128 0,0 0 0 16,0 0 6208-16,7 11 1216 0,-2-2 256 0,0 0 32 16,-5-9-6128-16,7 13-1232 0,-1-4-352 0,-1 2 144 15,-5-11 0-15,6 13 0 0,-1 1 0 0,-1-1 0 16,0 0 368-16,-1 0 80 0,1-1 16 0,0 1 0 15,-1-1 48-15,1 1 16 0,-2 0 0 0,2-2 0 16,2 1-416-16,-6-12-96 0,0 0-16 0,6 11 0 16,-6-11 368-16,7 10 80 0,-7-10 16 0,0 0 0 15,9 5-64-15,-9-5-16 0,10 2 0 0,-10-2 0 16,12-2-192-16,-2 0-32 0,1-2-16 0,-1-3 0 16,2-3-80-16,0-2-16 0,-2-1 0 0,2-3 0 15,0-1-32-15,1-1-16 0,0-1 0 0,0-2 0 16,0-4-144-16,0 4 128 0,0-1-128 0,0-5 128 0,-1-6-128 0,-2 0 0 15,0 0 0-15,1 3 0 0,-1 0-256 0,-1 4-96 16,1 3-16-16,-1 5 0 16,-2 2-416-16,-1 3-96 15,-2 2-16-15,-1 4 0 0,-3 7-2240 0,0 0-464 16,0 0-96-16</inkml:trace>
  <inkml:trace contextRef="#ctx0" brushRef="#br0" timeOffset="16661.46">20462 15019 4607 0,'6'15'400'0,"0"-6"-400"15,-6-9 0-15,7 12 0 0,3-5 4672 0,-3 0 832 16,1-2 192-16,1-1 16 0,-9-4-3024 0,13 1-592 16,2-1-128-16,-4-1-32 0,0-3-1040 0,2 0-224 15,1-1-32-15,1 0-16 0,-1 0-192 0,2-6-48 16,0-1 0-16,3 1 0 0,-1-1-80 0,0 2-32 16,2-1 0-16,-1 1 0 0,0-2-80 0,-1 0-32 0,-1-1 0 0,-2 0 0 15,-2 1-32-15,-1 2 0 0,-1 1 0 0,-4 1 0 16,0-2 64-16,-2 3 0 0,-5 7 0 0,3-9 0 15,-3 1-32-15,0 8 0 0,-4-8 0 0,-3 3 0 16,-4 1-160-16,-2 3 0 0,-3 1-192 0,-2 2 192 16,-2 2-192-16,-1 3 192 0,-2 2-192 0,-1 4 192 15,0 1 0-15,0 3 0 0,1 2 0 0,2-1 0 16,3 1 128-16,1 4 128 0,0-4 48 0,4 2 0 16,5-1 224-16,3-2 48 0,-1 1 16 0,5 1 0 15,2-2-224-15,3 2-48 0,3 1-16 0,1-2 0 16,1-1-304-16,4 2 0 0,1-2 0 0,3 2 0 0,1-2 0 0,2-2-176 15,1-6 176-15,2 1-160 16,3-1-368-16,2-2-80 16,-1-2-16-16,2 1 0 0,-2-5-1712 0,3-2-352 0,3-1-64 0,-1-1-12288 15</inkml:trace>
  <inkml:trace contextRef="#ctx0" brushRef="#br0" timeOffset="17261.62">22093 14276 14735 0,'0'0'1312'0,"0"0"-1056"0,0 0-256 0,0 0 0 0,0 0 3264 0,0 0 576 16,0 0 128-16,0 0 32 0,0 0-2976 0,0 0-608 15,0 0-112-15,8 12-32 0,-2 2-96 0,1 3-32 16,2 4 0-16,-1 3 0 0,-1 2 336 0,0 2 64 16,-1 0 16-16,1 2 0 0,-2 1 336 0,-1 0 80 15,0-2 16-15,-1-2 0 0,-1-1-352 0,1 1-64 16,-2-3 0-16,2 0-16 0,-2-2-304 0,3 0-48 15,1-2-16-15,0-5 0 0,1-3 0 0,0-2 0 16,1-2 0-16,2-2 0 0,3-3 320 0,1-3 64 16,0-2 16-16,2-2 0 0,1-3-80 0,2-2 0 15,3-6-16-15,0-2 0 0,0-3 768 0,1-1 144 16,0-1 48-16,0 0 0 16,-1-2-1872-16,0-3-368 0,0-2-80 0,0-3-16 0,-2-7 736 0,-1-3 144 15,-1-2 0-15,0-2 0 0,0 2-256 0,-1 6-112 0,0-1-16 0,-2 6 0 31,0 3-448-31,-3 5-112 0,-5 6-16 0,-1 2 0 16,-1 3-1024-16,0 4-224 0,-4 10-32 0,0 0-13696 0</inkml:trace>
  <inkml:trace contextRef="#ctx0" brushRef="#br0" timeOffset="17694.89">22314 14817 35183 0,'0'0'1552'0,"0"0"336"0,0 0-1504 0,0 0-384 16,0 0 0-16,0 0 0 0,3 12 1120 0,0-2 160 15,-3-10 16-15,2 14 16 0,0-3-1056 0,-1 2-256 0,-1-1 0 0,-1 2 0 16,-1 3 128-16,0 2-128 0,-2-1 192 0,0 1-192 15,-1 1 272-15,-2 2-48 0,-1-1-16 0,0 1 0 16,1-1 32-16,0 0 0 0,1 1 0 0,0 0 0 16,2 2-80-16,3-2-16 0,0-1 0 0,1-4 0 31,2 0-528-31,2-2-128 0,2 2 0 0,1-6-16 16,3-2-2736-16,0-1-560 0,6-5-96 0,-2-4-32 0</inkml:trace>
  <inkml:trace contextRef="#ctx0" brushRef="#br0" timeOffset="25017.71">4735 16776 27647 0,'-10'-7'2448'0,"-5"-1"-1952"16,-4-2-496-16,2 1 0 0,0-1 1728 0,4 4 256 16,0 1 64-16,2 0 0 0,1-2-1600 0,1 1-304 15,2 2-144-15,7 4 128 0,-6-11 256 0,2 2 64 16,1 3 0-16,3 6 0 0,0 0-96 0,0 0-16 0,0 0 0 0,0 0 0 15,13 5-80-15,0 4 0 0,0 5-16 16,3 6 0-16,1 6 64 0,-3 3 16 0,-2 1 0 0,-2 6 0 16,1 3 240-16,-2 11 48 0,0 3 16 0,-4 4 0 15,-1 2-144-15,-1-5-32 0,-3-7 0 0,0-2 0 16,-1-4-224-16,-2-2-48 0,0-3-16 0,2 3 0 16,1 2-160-16,0-2 0 0,0-3 0 0,1-2 0 15,1-4 0-15,-4-6 0 0,-2-10-192 0,3 0 192 31,4-1-544-31,-3-13 16 0,0 0 0 0,0 0 0 16,0 0-1392-16,0 0-288 0,0 0-48 0,0 0-16 0,0 0-880 0,2-9-176 0,-2-9-48 16,-4-3 0-16</inkml:trace>
  <inkml:trace contextRef="#ctx0" brushRef="#br0" timeOffset="25484.24">4426 16483 12895 0,'0'0'576'0,"0"0"112"0,-2-10-560 0,-2 0-128 16,0 1 0-16,4-2 0 0,5 2 6192 0,1 1 1200 16,2 0 240-16,3 0 48 0,2 1-6288 0,1-2-1264 15,2-1-256-15,2 3-64 0,5-1 192 0,3 0 0 16,3-2 0-16,2-2 0 0,1 0 0 0,3 2-128 15,1 0 128-15,0 0 0 0,-4 4 0 0,1 0 0 16,1 2 0-16,-6 3 0 0,0 1 0 0,-2 4 0 0,-3 3 0 0,1 3-128 16,-2 3 128-16,-1 4 0 0,-3 0-144 0,0 1 144 15,-1 6 0-15,0 3 0 0,0-1 0 0,-1 4 0 16,-3 0 0-16,0 1 0 0,-1-1 0 0,-2 0 0 16,-1-4 0-16,0-2 128 0,0-3-128 0,-2-3 128 15,-3-1 0-15,-2 0-128 0,2-3 192 0,-4-1-64 16,-1-1 0-16,-2 0 0 0,-2-1 0 0,-1 1 0 15,-2 0-128-15,-4 0 160 0,-3-3-160 0,-4 1 160 16,1 2-160-16,-4 0 160 0,-3 2-160 0,-1-2 160 16,-3-1-160-16,-1 0 128 0,-1-1-128 0,4-1 128 15,1 1-128-15,0-4 0 0,-2-1 0 0,2-2 128 16,-1 0-128-16,3-3-224 0,2-2 48 0,3 1 16 16,0-2-512-16,4 2-96 0,2 0-32 0,2-1 0 15,1 1-288-15,10 1-48 0,-8 0-16 0,8 0 0 16,0 0-1536-16,0 0-320 0</inkml:trace>
  <inkml:trace contextRef="#ctx0" brushRef="#br0" timeOffset="25951.45">5915 16291 28223 0,'0'0'1248'0,"0"0"256"0,0 0-1200 0,0 0-304 0,-12-2 0 0,4 2 0 15,8 0 704-15,0 0 96 0,-9 5 16 0,0-1 0 16,0 3-240-16,-1 2-32 0,-3-2-16 0,1 3 0 16,1 0 128-16,1 2 32 0,0-1 0 0,-2 3 0 15,-1 2 16-15,-2 2 0 0,1 4 0 0,-2 4 0 16,2 1 16-16,-2 6 16 0,-2 1 0 0,1 1 0 16,-2 2 16-16,0-1 0 0,3 2 0 0,-1 0 0 15,1 2-336-15,2 1-64 0,2 3-16 0,1 3 0 0,4 4-336 0,-1-2 128 16,1 1-128-16,2-5 0 0,1 1 0 0,0-2 0 15,2-1 0-15,-2 2 128 0,0-2-128 0,1 0 0 16,2-2 0-16,1 0-128 0,1-2-112 0,3-3-16 16,1-2 0-16,2-2 0 0,-1-5 96 0,3-2 16 15,3-2 0-15,3-3 0 0,-1-6-96 0,3-1-16 16,1-1 0-16,3 0 0 16,2-5-960-16,3 0-192 0,3-3-32 0,4-1-16 15,1 0-1936-15,1-5-400 0</inkml:trace>
  <inkml:trace contextRef="#ctx0" brushRef="#br0" timeOffset="26320.38">6588 16649 25791 0,'0'0'2304'0,"-9"13"-1856"0,-3-4-448 0,0 6 0 16,0-1 3472-16,1 4 608 0,-1 2 112 0,0 2 32 15,0 3-3456-15,1 1-768 0,-2 5 0 0,0 3 0 0,-3 2 0 0,-1 5 0 16,-1 2 0-16,0 2 0 15,1 4 0-15,-2-4 0 0,-2-2 0 0,1-2 0 0,-3-2 0 0,1 1 0 16,1-2 0-16,1-1 0 0,-1-2 176 0,2-3-48 16,2-3 0-16,3-4 0 0,2-2-128 0,2-4-144 15,1-6 144-15,1-2-208 16,8-11-1312-16,0 0-256 0,-8-2-48 0,8 2-9184 16,-5-9-1856-16</inkml:trace>
  <inkml:trace contextRef="#ctx0" brushRef="#br0" timeOffset="26619.95">6095 16714 35423 0,'0'0'1568'0,"0"0"320"0,0 0-1504 0,0 0-384 0,0 0 0 0,0 0 0 15,0 0 1024-15,0 0 144 0,0 0 32 0,0 0 0 16,0 0-816-16,6 11-144 0,2 0-48 0,-1 5 0 15,-2-3 128-15,4 7 32 0,2 3 0 0,2 1 0 16,1 2-48-16,2 4-16 0,0 1 0 0,3 4 0 16,-1 3-32-16,2 0-16 0,0-2 0 0,0 2 0 15,0 0-240-15,-1-3 0 0,-1-4 128 0,2-1-128 16,-2-2 0-16,2-1 0 0,-1 2 0 0,-1-2 0 16,-3-1-272-16,-1 0 0 0,-1 0 0 0,0 0 0 15,0-1-400-15,-1 0-80 0,-2-2-16 0,2-2 0 16,1-4-1712-16,-1-2-336 0,0-4-80 0,-1-2-7168 15,2-1-1440-15</inkml:trace>
  <inkml:trace contextRef="#ctx0" brushRef="#br0" timeOffset="27085.26">6907 17380 20271 0,'0'0'1792'0,"0"0"-1424"0,-8 8-368 0,2 0 0 16,1 1 5168-16,-1 0 960 0,6-9 192 0,-2 17 32 0,0-2-5264 0,2 3-1088 15,-1 1-176-15,1 2-48 16,-1 0-112-16,0 4-32 0,-1 1 0 0,2 1 0 16,3 3-320-16,-3-1-64 0,-3 0-16 0,1 1 0 0,-2 0 320 0,0-3 48 15,-1-3 16-15,-1-1 0 0,0 2 384 0,-1-3 0 16,1-2 0-16,1-2-128 0,1-3 0 0,1-2 0 16,3-13 0-16,0 0 0 15,0 0-2192-15,0 0-432 0,0 0-96 0,0 0-16 0</inkml:trace>
  <inkml:trace contextRef="#ctx0" brushRef="#br0" timeOffset="29609.91">7332 17444 15663 0,'0'0'688'0,"0"0"144"0,0 0-656 0,0 0-176 16,0 0 0-16,7 9 0 0,-7-9 4848 0,10 12 928 15,0-1 192-15,1 0 48 0,-1-2-4832 0,1 3-960 0,-2 1-224 0,3 2 0 16,1-1 0-16,1 3 0 0,-1-3-176 0,1 6 176 16,-1 2-128-16,0 3 128 0,1-3 0 0,-3 3-144 15,1-1 144-15,-2 2 0 0,-2 1 0 0,-1 0 0 16,-3-1 0-16,-2 0 0 0,1 1 128 0,-4-2-128 16,-3-1 224-16,1 0-32 0,3 3 0 0,-4 0 0 15,-1-1-192-15,0-5 0 0,-1-2 0 0,3-2 0 31,-1-1-1664-31,0-7-240 0,-1-1-32 0,5-8-12800 0</inkml:trace>
  <inkml:trace contextRef="#ctx0" brushRef="#br0" timeOffset="30021.38">8584 16666 36911 0,'0'0'1632'0,"-11"3"352"0,1 1-1600 0,1-1-384 0,1 1 0 0,0 2 0 15,2 0 416-15,6-6 0 0,-7 8 0 0,0 1 0 16,1-1-416-16,1 4 0 0,-2 1 0 0,-1 1 0 16,-1 2 0-16,0 3 0 0,0 5 0 0,-1 2 0 15,-2 5 192-15,-2 5 128 0,-5 6 0 0,-2 3 16 16,-1 1 368-16,0 0 64 0,0-3 0 0,1-2 16 16,2-6-336-16,-1-3-80 0,2 0-16 0,-1-1 0 15,3 0-352-15,0-2 144 0,0 0-144 0,2-2 0 16,2 0 0-16,0-6 0 0,2-1 0 0,-2-5 0 15,2-4-352-15,-1-2-32 0,0-3 0 0,3-2 0 16,8-4-1184-16,0 0-240 0,-8-1-48 16,1-3-16-16,0-2-2048 0,0-2-416 0</inkml:trace>
  <inkml:trace contextRef="#ctx0" brushRef="#br0" timeOffset="30304.66">7942 16705 10127 0,'0'0'896'0,"0"0"-704"16,0 0-192-16,0 0 0 0,0 0 6592 0,0 0 1296 15,0 0 256-15,2 12 48 0,-2-12-6496 0,11 18-1312 16,8 0-256-16,-3 2-128 0,-1-2 208 0,0 2-32 16,0-1-16-16,2 6 0 0,2 4 288 0,1 2 48 15,-1 3 16-15,4 2 0 0,0 1-208 0,1-2-48 16,-2 2 0-16,0-2 0 0,-1-1-256 0,-2 0 0 15,1-6 0-15,-1 0-144 0,2-1 144 0,-3 2 0 16,1-2 0-16,-1 2 0 16,-1-4-384-16,0 1-80 0,0 0-32 0,-3-4 0 15,-2-4-464-15,0-4-112 0,-1-2-16 0,2-1 0 16,3-4-1568-16,0-1-320 0,1-4-64 0</inkml:trace>
  <inkml:trace contextRef="#ctx0" brushRef="#br0" timeOffset="30753.97">8814 17429 11055 0,'0'0'480'0,"0"0"112"0,0 0-464 0,0 0-128 16,0 0 0-16,0 0 0 0,0 0 6784 0,0 0 1344 15,0 0 272-15,0 0 48 16,11-7-7168-16,1-1-1456 0,1-1-272 0,2 0-64 0,4-1 208 0,0 1 48 16,2 1 16-16,1 4 0 0,0-3 80 0,-1 2 16 15,0 4 0-15,-1 1 0 0,-2 0 144 0,-3 2 0 16,-2 2-144-16,-1-1 144 0,-1 2 0 0,-4 2 0 16,-1 0 0-16,-4 3 0 0,-2-10 128 0,-1 14 112 15,-3-1 16-15,-1 1 0 0,-3-1-16 0,-1-1 0 16,-2 2 0-16,1 1 0 0,-2-1-240 0,-1 0 128 15,-1 2-128-15,1 2 0 0,1-3 0 0,-1 2 0 0,-1 1-128 16,-1 3 128-16,0 1-144 0,-1-1 144 0,1 2 0 0,-1-1-144 16,0-2 144-16,3 1 0 0,0 1 0 0,1-2 0 15,3-4 0-15,1 1 0 0,3-2 0 16,1 0 0-16,2-2 0 0,2-2 0 0,1-2 0 0,2 0 0 16,-3-9 0-16,6 11 0 0,2-4 0 0,2 0 0 15,3-1-208-15,2 2-16 0,-1-3 0 0,2-1 0 31,-1-1-416-31,4 1-64 0,-1 1-32 0,0 0 0 16,0 1-1520-16,2-1-304 0,0-1-64 0,0-2-10768 0</inkml:trace>
  <inkml:trace contextRef="#ctx0" brushRef="#br0" timeOffset="31537.34">9468 17627 23039 0,'0'0'2048'0,"-2"9"-1648"16,0 1-400-16,2 1 0 0,0-11 3504 0,4 14 608 0,2 3 128 0,1-3 32 15,2-3-3696-15,-1-1-720 0,-1 2-160 0,1-2-16 16,1 1 320-16,2-2 0 0,-1 1 0 0,-1 4 0 16,0-1-144-16,-1 0 144 0,-3-2 0 0,1 2 0 15,-1 0 0-15,-1 2 0 0,-2-1 0 0,1 3 0 16,-2 0 0-16,-1-1 0 0,-2-2 0 0,-1 0 0 15,1 3-256-15,-1 1-64 0,-1 2 0 0,-1-2 0 32,-2-1-528-32,2 2-112 0,-1-4-32 0,-1 1 0 15,1-4-1824-15,-2-2-384 0,-4 2-64 0,12-12 0 0</inkml:trace>
  <inkml:trace contextRef="#ctx0" brushRef="#br0" timeOffset="31834.27">10105 17371 45727 0,'0'0'2032'0,"0"0"400"0,0 0-1936 0,-2 11-496 0,2-11 0 15,-3 13 0-15,3 0 256 0,3-4-32 0,-3-9-16 0,6 14 0 32,-1-3-912-32,-5-11-192 0,5 10-48 0,1 2 0 15,-6-12-1600-15,7 13-320 0,1-1-64 0,-8-12-8064 0,6 13-1616 0</inkml:trace>
  <inkml:trace contextRef="#ctx0" brushRef="#br0" timeOffset="32031.72">10421 17542 31327 0,'-4'18'2784'0,"1"-9"-2224"0,3-9-560 0,-5 10 0 0,5-10 3216 0,0 0 544 16,0 0 96-16,0 0 32 16,0 0-4352-16,0 0-880 0,0 0-160 0,0 0-10976 15,13-3-2208-15</inkml:trace>
  <inkml:trace contextRef="#ctx0" brushRef="#br0" timeOffset="32204.9">10734 17545 9215 0,'2'10'816'0,"-2"-10"-656"15,1 9-160-15,-1-9 0 0,0 0 8336 0,0 0 1648 0,3 12 320 0,1-3 64 32,-4-9-8640-32,0 0-1728 0,0 0-320 0,0 0-64 15,10 5-1824-15,1-1-352 0,-1-4-80 0,-10 0-14752 0</inkml:trace>
  <inkml:trace contextRef="#ctx0" brushRef="#br0" timeOffset="33129.01">11213 17593 22111 0,'0'0'1968'0,"0"0"-1584"0,0 0-384 0,0 0 0 16,0 0 3984-16,0 0 720 0,12 4 144 0,-2 0 16 15,-10-4-3920-15,11 6-800 0,-2 1-144 0,-1 2 0 16,-2 1-192-16,1 3 0 0,-1 2 0 0,3 3 0 16,3 0-192-16,-3-2-16 0,-1-2-16 0,0 2 0 15,0 3 256-15,0-2 160 0,-3-2-192 0,0-1 192 16,-2 0 0-16,-2-1 0 0,-1 0 0 0,0 1 0 15,-3-3-144-15,1 1 144 0,-1-2-208 0,1 0 80 16,-4-4-1840-16,6-6-352 0,-6 5-80 0</inkml:trace>
  <inkml:trace contextRef="#ctx0" brushRef="#br0" timeOffset="33623.43">12331 16662 16575 0,'0'0'1472'0,"0"0"-1168"0,-4 9-304 0,-2-1 0 16,-1 0 5456-16,0 0 1040 0,-1 0 208 0,0 2 32 15,1 0-5424-15,-4 3-1088 0,-3 2-224 0,0 3 0 0,-2 3 0 0,-2 6 0 16,-3 3 0-16,-3 4-128 0,-2 5 128 0,-1 4 0 16,-2 2 0-16,-1 2 0 15,-2 6 576-15,-1-3 112 0,0-2 16 0,-1-4 0 0,-1-1 160 0,1-2 32 16,3-4 16-16,2 1 0 0,2-1-432 0,2-2-96 16,3 1 0-16,4-6-16 0,1-8-368 0,4-1-160 15,1-2 16-15,3-5 0 16,3-4-816-16,6-10-176 0,0 0-16 0,0 0-16 15,0 0-1488-15,0 0-288 0,-3-13-64 0,2-2-7936 16,1-4-1600-16</inkml:trace>
  <inkml:trace contextRef="#ctx0" brushRef="#br0" timeOffset="33857.11">11690 16761 23039 0,'0'0'2048'0,"0"0"-1648"0,0 0-400 0,0 0 0 15,0 0 3632-15,4 11 640 0,-4-11 128 0,7 14 16 16,1 0-3120-16,2 2-624 0,-2 1-128 0,2 1-32 16,2 3-176-16,2 4-32 0,2 2-16 0,1 3 0 15,-1 1-160-15,2 1-128 0,0-1 144 0,2 2-144 16,-2-1 0-16,2-1 0 0,-1 1 0 0,1-6 0 16,-1-1 0-16,1-2 0 0,-2 1 0 0,0 2 0 15,1-2-192-15,-3 4-64 0,0-1-32 0,0 2 0 16,-2-6-1024-16,-1 1-208 15,-1-1-32-15</inkml:trace>
  <inkml:trace contextRef="#ctx0" brushRef="#br0" timeOffset="34490.91">12387 17875 39503 0,'0'0'1744'0,"0"0"368"0,0 0-1680 16,0 0-432-16,0 0 0 0,0 0 0 0,0 0 128 0,0 0-128 16,5-7 128-16,0-2-128 0,0 0-128 0,3-2-128 0,0 1 0 0,1-4-16 15,1-5 272-15,1 2 272 0,-2 0-48 0,0-1-16 16,0-5 192-16,0 1 48 0,1-1 0 0,-1 0 0 15,0-2 192-15,0 0 64 0,-1-3 0 0,0 2 0 16,1 1-384-16,0 3-80 0,0 1-16 0,-1 4 0 16,0 4-224-16,1 0 0 0,-1 8 0 0,-8 5 0 15,11-2-240-15,1-2 64 0,-2 0 16 0,-10 4 0 16,11 6-32-16,-1 3-16 0,-10-9 0 0,11 13 0 16,-3 0 80-16,-2 0 128 0,-1 0-208 0,-1 3 80 15,-1-1 128-15,-2 1 0 0,-1-2-144 0,0 2 144 16,-1 0 0-16,-1 0 0 0,0 1 0 0,1 2 0 15,-1-4 0-15,1 1 0 0,1-2 0 0,0-1 0 16,0-13 0-16,0 13 0 0,0-5 0 0,0-8 128 0,0 0-128 0,0 0 0 16,0 0 144-16,0 0-144 15,0 0 0-15,10-1 0 0,-2-4 0 0,0-3 128 0,-1-3-128 0,-1 0-128 16,1-2 128-16,-2-2-192 0,0-2 192 0,0-1-208 16,2 1 80-16,-2-4 128 0,0-2 0 0,0-1 0 15,-2 1 0-15,1 1 0 0,1-2 0 0,0 5 0 16,2 2 0-16,1 2 0 0,-2 1 0 0,1 4-176 15,-2 1 176-15,-5 9-128 0,10-8 128 0,-2 4 144 16,-8 4-16-16,12-4-128 0,0 3 256 0,-2 1-64 16,-10 0-16-16,0 0 0 0,11 7-176 0,-1 5 128 15,-1 1-128-15,-1 0 128 0,-2-1-128 0,1 6 0 16,1 3 0-16,-2 1 0 0,-2 3 0 0,0 1 0 0,0-1 0 16,0 0 0-16,0-1-240 0,1 0 80 0,0 1 16 15,2-1 0 1,-1-4-480-16,1-2-80 0,-2-3-32 0,3-2 0 15,1-2-1744-15,1-2-336 0,1-2-80 0,1-3-7168 0,-1-2-1440 0</inkml:trace>
  <inkml:trace contextRef="#ctx0" brushRef="#br0" timeOffset="35774.11">13634 16481 33119 0,'0'0'1472'0,"0"0"288"0,0 0-1408 0,0 0-352 15,0 0 0-15,0 0 0 0,0 0 848 0,0 0 112 16,7 10 0-16,-2-2 16 0,-5-8-624 0,8 11-128 15,-2-1-32-15,1 3 0 0,-2 0-64 0,0 0-128 0,-1 4 176 0,-1 1-176 16,1 7 496-16,-3 1-16 0,0 5 0 0,1 1 0 16,-2 2 128-16,-2 0 32 0,1 5 0 0,0 4 0 15,-1 0-48-15,1 5 0 0,-1 3 0 0,0 0 0 16,0-3-224-16,0 0-48 0,0 0-16 0,0-1 0 16,0-4-160-16,2 0-16 0,0 0-128 0,1-2 192 15,2-2-192-15,-1 0 0 0,2-3 128 0,0 0-128 16,0-4 0-16,1 1 0 0,0-4 0 0,1-6 0 15,-2-5-256-15,-1-1-112 0,1 0-16 0,0-1 0 32,2-3-1584-32,-3 1-320 0,1 1-64 0,0-4-9280 0,-1-3-1856 0</inkml:trace>
  <inkml:trace contextRef="#ctx0" brushRef="#br0" timeOffset="37009.32">14074 16847 36335 0,'0'0'1600'0,"0"0"352"0,0 0-1568 0,4-9-384 16,-2-3 0-16,3 3 0 0,1 1 384 0,1 1 0 16,0-3 0-16,1 4 0 0,1 1-384 0,-1 0 0 0,0 1 0 0,-8 4 0 15,0 0-144-15,10 0 144 0,-10 0 0 0,12 2 0 16,-12-2 0-16,10 11 0 0,-2 2 0 0,-2 4 0 16,1 0 144-16,-1 2-16 0,0-3 0 0,0 5 0 15,-1-1 112-15,2 4 16 0,1-2 0 0,1 0 0 16,0-1 32-16,1 1 16 0,2-1 0 0,0-4 0 15,1-1-112-15,0-2 0 0,1-1-16 0,1-2 0 16,-1-2-48-16,2-3-128 0,1-2 192 0,0-1-64 16,0-2 32-16,1-2 0 0,1-3 0 0,2-3 0 15,-1-2-16-15,1-1 0 0,-2-1 0 0,1-2 0 16,-2-2 112-16,0-2 32 0,0-3 0 0,-1 1 0 16,0-2-112-16,-1 1-32 0,-2-3 0 0,2-2 0 0,-2-2-144 0,2-1 0 15,-2-2 0-15,-1 4 128 16,0-3-128-16,0 3-224 0,-1 2 48 0,0 0 16 15,-2 5-480-15,-2-1-112 0,0 3-16 0,-2 4 0 16,-2 3-1472-16,-1 3-288 0,-3 7-64 0,0 0-12800 16</inkml:trace>
  <inkml:trace contextRef="#ctx0" brushRef="#br0" timeOffset="37424.99">14508 17191 19343 0,'0'0'1728'0,"0"0"-1392"0,0 0-336 0,0 0 0 16,-5-6 2944-16,5 6 528 0,0 0 112 0,0 0 0 15,5-9-2592-15,-5 9-528 0,8-7-96 0,-8 7-32 16,0 0 112-16,10 2 32 0,-10-2 0 0,0 0 0 16,10 10-64-16,-2 3-16 0,-3 1 0 0,-1 2 0 15,-2 2 128-15,-2 0 32 0,-2 3 0 0,0 3 0 16,-3 2-16-16,1 1 0 0,0 1 0 0,-1 0 0 0,-1 4-208 0,2-1-32 15,3-1-16-15,1 0 0 0,0-3-288 0,3-1 128 16,-1-2-128-16,4-2 0 0,1-1 0 0,1-4-192 16,1-3 0-16,3-2 0 15,1-4-1952-15,1-3-384 0,1-5-80 0,0-3-13072 16</inkml:trace>
  <inkml:trace contextRef="#ctx0" brushRef="#br0" timeOffset="38000.39">14766 16240 35071 0,'0'0'1552'0,"0"0"320"0,0 0-1488 0,0 0-384 16,0 0 0-16,0 0 0 0,0 0 736 0,12 0 80 16,-1 1 16-16,1 3 0 0,1 0-832 0,0 2 0 15,0 3-192-15,2 1 48 0,-1 1 144 0,2 5 0 16,2 1 0-16,1 2 0 0,2 4 0 0,0 4 0 16,0-1 0-16,2 8 0 0,1 4 0 0,-1 4 224 15,1 1-32-15,-1 0 0 0,-1-3 128 0,1-1 32 16,-3-1 0-16,1 4 0 0,0-2-176 0,0 2-48 15,-1-1 0-15,-1 4 0 0,-1-1 16 0,1 0 0 16,-2 2 0-16,-2 0 0 0,-2-3-144 0,0 0 128 16,0 1-128-16,-2 3 128 0,-2 1-128 0,-3 2 0 15,-2 1 0-15,-4-1 0 0,-1 1 0 0,-3-1 0 0,-2-7 0 16,-2-4 0-16,-1 1 0 0,-2-7 0 0,1-2 0 0,-2-1 0 16,-1-1 0-16,1-6 0 0,1 0 0 0,-2-3 0 31,-1-3-512-31,1-5 0 0,3-4 16 0,-2-5 0 15,1 0-1680-15,0-1-320 0,1-1-80 0,10-1-12032 0</inkml:trace>
  <inkml:trace contextRef="#ctx0" brushRef="#br0" timeOffset="39029.24">15947 17090 12895 0,'0'0'1152'0,"0"0"-928"0,0 0-224 0,12 0 0 0,-2 0 4560 0,1 0 880 15,0 0 160-15,1-3 32 0,0 2-3968 0,2-1-784 16,1 1-176-16,0 1-16 0,0-4-400 0,1 2-80 16,3-1-16-16,0 0 0 0,2-2-192 0,1 3 0 15,3-2 0-15,1 0 0 0,0 1 240 0,2-1-48 16,0-2-16-16,2 3 0 0,2-1 0 0,-1 2 0 15,0-2 0-15,-1 1 0 0,-1 2-176 0,-2 1 0 16,-2 0-192-16,-2 2 192 16,1 1-832-16,-3-2-64 0,-3 2 0 0,-2 2 0 15,-3-2-1856-15,-2 1-368 0,0 0-80 0</inkml:trace>
  <inkml:trace contextRef="#ctx0" brushRef="#br0" timeOffset="39329.71">16107 17271 18431 0,'0'0'1632'0,"0"0"-1312"0,0 0-320 0,0 0 0 15,11 4 4112-15,2 0 752 0,1-3 160 0,3 2 32 16,3-1-3904-16,2-2-768 0,1 0-144 0,3 0-48 0,2-2 208 0,1 0 48 16,2 1 0-16,1 1 0 0,2-1-240 0,-1 1-32 15,-2 0-16-15,0-3 0 0,1 2-288 0,-1 0-64 16,2-1-16-16,-2 1 0 16,-4 1-800-16,-1 0-144 0,-1-1-48 0,-1 1 0 15,-4-2-2064-15,1 1-400 0</inkml:trace>
  <inkml:trace contextRef="#ctx0" brushRef="#br0" timeOffset="61170.48">17835 16516 19343 0,'0'0'1728'0,"0"0"-1392"16,0 0-336-16,-8 3 0 0,8-3 4224 0,-10 5 784 16,-1 0 160-16,1 3 16 0,-1 2-4304 0,1 2-880 15,-3 0-160-15,2 2-32 0,1 4 192 0,2 1-176 16,3 0 176-16,0 2-160 0,0 3 160 0,2-1 0 0,2 3 160 0,-1 1-160 16,0 5 528-16,0 2 16 15,1 3 0-15,0 5 0 0,-2 3-32 0,-1-1-16 16,-1 0 0-16,-3-1 0 0,0 0-352 0,-1-4-144 0,-1-3 128 0,-1-5-128 15,0-1 0-15,0-3 0 0,1-1 0 0,-1-1 0 16,2 0 0-16,1-3 0 0,-1-4 0 0,2-2 0 16,0-2-192-16,2-2-112 0,1-3-16 0,4-9-16 15,0 0-1872-15,0 0-368 0,0 0-80 0,0 0-12496 16</inkml:trace>
  <inkml:trace contextRef="#ctx0" brushRef="#br0" timeOffset="61577.44">18056 16626 11967 0,'0'0'528'0,"0"0"112"0,7-7-512 0,-2 1-128 16,-5 6 0-16,7-7 0 0,-2 1 3904 0,-5 6 736 15,9-4 160-15,-9 4 16 0,0 0-3904 0,11 0-784 16,-11 0-128-16,0 0 0 0,10 5 0 0,-10-5 0 0,6 12 192 16,0-2-64-16,-4 3 544 0,0 0 96 0,-4-3 32 0,1 2 0 15,-2 0 544-15,-1 4 96 0,-1 2 32 0,-1 1 0 16,-2 2-400-16,0 7-80 0,-1 2-16 0,-1 4 0 15,-1 5-272-15,1 4-48 0,-2 2-16 0,1 0 0 16,2-2-272-16,2-3-64 0,-1-2-16 0,1-3 0 16,2-2-288-16,0-3 128 0,0-3-128 0,1-2 0 15,1 0 0-15,2-3 0 0,-2-1 0 0,1-2 0 0,-1-2-384 0,0-4 0 16,3-13 16-16,0 0 0 16,-4 9-1472-16,4-9-288 0,0 0-64 0,0 0-9280 15,0 0-1856-15</inkml:trace>
  <inkml:trace contextRef="#ctx0" brushRef="#br0" timeOffset="61975.71">17321 16521 19343 0,'0'0'1728'0,"-10"-2"-1392"15,1-2-336-15,9 4 0 0,0 0 4992 0,0 0 944 0,0 0 176 0,0 0 32 32,9-5-5568-32,2-2-1104 0,3 1-240 0,0-1-32 0,2 0 608 0,2 2 192 0,1-1 0 0,3 1-160 15,1-1 544-15,1 2 128 0,4 1 0 0,0 0 16 16,1 0 336-16,1 1 64 0,1 0 16 0,2 0 0 15,1 0-160-15,0 2-16 0,1-1-16 0,0 0 0 16,0 0-320-16,2-1-64 0,-1 0-16 0,2-1 0 16,1-1-208-16,2-1-144 0,-1-3 192 0,2 0-192 15,1-1 128-15,-1 1-128 0,-2 2 0 0,0-2 0 16,1 0 0-16,-5 0 0 0,-4 1 0 0,-2 1-144 16,-3 1-352-16,-2 2-64 0,-6 3-16 0,-3 2 0 15,-3 0-1776-15,-3 2-352 0,-2 3-80 0,-8-7-14768 16</inkml:trace>
  <inkml:trace contextRef="#ctx0" brushRef="#br0" timeOffset="63010.24">17296 17816 6447 0,'0'0'576'0,"0"0"-576"16,0 0 0-16,-10 6 0 0,1-3 4944 0,9-3 880 15,-9 4 192-15,9-4 16 0,-11 4-3776 0,11-4-752 16,-6 6-160-16,6-6-16 0,0 0-336 0,-7 9-64 16,2-1-16-16,5-8 0 0,-4 11-288 0,4-11-64 15,-4 11-16-15,3 1 0 0,1 0-352 0,0 1-192 16,-1-3 192-16,-1 1-192 0,2-11 0 0,-4 15 0 15,-2-3 0-15,-1 0 0 0,2-3 144 0,0-1-144 16,5-8 0-16,-5 10 144 0,5-10 112 0,0 0 0 16,0 0 16-16,0 0 0 0,0 0 192 0,0 0 48 15,0 0 0-15,0 0 0 0,1-13 16 0,2 3 16 0,-1-1 0 0,2 1 0 16,1-6-256-16,2 1-48 16,-2-2-16-16,2 0 0 0,0-1-96 0,1-1-128 0,0 1 176 0,1 2-176 15,2 2 0-15,-2 1 0 0,-3 1-192 0,1 4 48 16,-7 8 16-16,0 0 0 0,8-5 0 0,-8 5 0 15,0 0 128-15,11-1-128 0,-11 1 128 0,12 3-128 16,-12-3 128-16,12 5-128 0,-2 0 128 0,-1 0-128 16,-9-5 128-16,11 5 0 0,-1 2 0 0,-2-1 0 15,-8-6 0-15,9 8 0 0,-1-1 0 0,-1 2 0 16,-2-1 0-16,0 1 0 0,-1 1 0 0,-2 2 0 0,1 0 0 0,-3 2-128 16,-1-2 128-16,-1 1 0 0,1 0 0 15,-1 0 0-15,2-13 0 0,-3 10-128 0,3-10 128 0,-3 12 0 16,3-12 0-16,0 0 0 0,0 0 0 0,0 0 0 15,2 11 128-15,-2-11-128 0,0 0 144 0,0 0-144 16,9-3 192-16,0-1-192 0,-1 0 272 0,0-2-48 16,-1-4-16-16,1 0 0 0,1-2-208 0,0 1 128 15,1-2-128-15,-3 0 0 0,3 1 0 0,-1 0 0 16,0-1-128-16,-1 0 128 0,-1 3-192 0,1-2 64 16,0 0 128-16,0 3-208 0,0 0 208 0,-2 2 0 15,1 1-160-15,-7 6 160 0,8-8 0 0,-1 3 0 16,-7 5 0-16,0 0 0 0,12-4 0 0,-12 4 0 15,12-1 0-15,-2-1 0 0,-10 2 0 0,11 2 0 16,-1-1 0-16,-10-1 0 0,11 5 0 0,-1 0 0 0,0 0 0 0,0 2 0 16,-10-7-176-16,7 12 176 0,1-2-128 0,-1 2 128 15,-2 1 0-15,-1 0-160 16,-2-1 160-16,0 1 0 0,-2-2 0 0,0 3 0 0,0-3 0 0,1 1 0 16,-1 0 0-16,0-12 176 0,-4 11-32 0,3 0 0 15,1-11-144-15,-1 13 0 0,-1-3 0 0,4 1 0 16,-2-11-224-16,-2 11 80 0,2-11 16 15,2 12 0 1,-2-12-512-16,0 0-112 0,-2 12-16 0,2-12 0 16,0 0-2112-16,0 0-416 0,0 0-96 0</inkml:trace>
  <inkml:trace contextRef="#ctx0" brushRef="#br0" timeOffset="63562.54">17918 17881 16575 0,'0'0'1472'15,"0"0"-1168"-15,0 0-304 0,0 0 0 0,0 0 3904 0,11-5 704 16,0-3 160-16,2 2 32 0,2-2-3744 0,-1 2-736 15,2 1-160-15,2 0-32 0,2-1 64 0,0 0 16 16,1 2 0-16,0-1 0 0,0 3 96 0,0-1 16 16,0-2 0-16,-2 2 0 0,0 3-160 0,-1-1-32 15,-1-2 0-15,-3 2 0 0,-1 2-272 0,-2-1-64 16,-11 0-16-16,10 2 0 16,-2 1-2096-16,-8-3-432 0,0 0-64 0</inkml:trace>
  <inkml:trace contextRef="#ctx0" brushRef="#br0" timeOffset="63843.93">17916 18031 38927 0,'0'0'1728'0,"0"0"352"0,0 0-1664 0,0 0-416 0,14 7 0 0,2-2 0 31,1-1-432-31,1-2-160 0,-1 0-48 0,1-2 0 16,-1 0-32-16,1 1-16 0,-1-1 0 0,0 0 0 16,-2 0 96-16,-1 0 16 0,-1 1 0 0,0-1 0 0,-1-1-224 0,-1 1-32 0,0 0-16 0,-1-1 0 15,1-2-48 1,0 0-16-16,0 1 0 0,2-2-11088 0</inkml:trace>
  <inkml:trace contextRef="#ctx0" brushRef="#br0" timeOffset="64087.12">18566 17782 20271 0,'0'0'896'0,"0"0"192"0,-9 12-880 0,0-1-208 16,-1 1 0-16,0 1 0 0,3 0 4800 0,0 2 928 0,2 0 176 0,0 2 48 31,1 1-5232-31,0 1-1040 0,1-4-192 0,1 5-64 16,-1 1 0-16,0 4-16 0,-1-1 0 0,1 1 0 0,-4 0 272 0,1-3 64 16,-1-5 16-16,1 3 0 0,-2-5-128 0,0-1-16 0,0 0-16 0,2-4 0 31,2-2-2016-31,4-8-400 0</inkml:trace>
  <inkml:trace contextRef="#ctx0" brushRef="#br0" timeOffset="65179.25">17853 16112 13823 0,'0'0'1216'0,"0"0"-960"0,0 0-256 0,0 0 0 15,0 0 2896-15,0 0 544 0,0 0 96 0,0 0 32 0,0 0-2672 0,-6-5-512 16,6 5-128-16,0 0 0 0,0 0 480 15,0 0 96-15,0 0 32 0,0 0 0 0,0-8 352 0,0 8 80 16,1-9 16-16,-1 9 0 0,5-9-80 0,0 3-16 16,-1 0 0-16,1-1 0 0,1-2-224 0,-1 0-48 15,0 1-16-15,2-1 0 0,-1-1-240 0,1-1-48 16,0 1-16-16,1-3 0 0,-1-3-240 0,-1 2-64 16,1-2 0-16,-2 2 0 0,2-3-176 0,-1 1-144 15,1 1 192-15,-2-2-192 0,0-2 144 0,-1 1-144 16,0 1 0-16,0 0 144 0,-2 0-144 0,2 4 0 15,-1-2 144-15,0 3-144 0,-1 0 0 0,1 2 0 16,-1-2 0-16,1 3 128 0,-3 9-128 0,5-8 0 16,-5 8 0-16,0 0 0 0,0 0-176 0,0 0 176 15,0 0-208-15,9-4 80 0,-9 4 128 0,0 0-208 16,0 0 80-16,11 5 128 0,-11-5-192 0,9 10 192 0,-3 0-160 0,0 2 160 16,-3 1 0-16,1 1-144 15,-1 6 144-15,0 0 0 0,-1 3 0 0,1 0-128 16,-2 3 128-16,0-1 0 0,-1-3 0 0,3 3 0 0,0-4 0 0,-2 0 128 15,2-2-128-15,-1-2 0 16,2-3 0-16,0-2 0 0,-4-12 0 0,3 12 0 16,-3-12 0-16,0 0 0 0,0 0 144 0,0 0-144 0,0 0 192 0,0 0-192 15,0 0 272-15,0 0-48 0,0 0-16 0,0 0 0 16,9-11-16-16,-1 2-16 0,-1-4 0 0,0 0 0 16,-2-1-176-16,0 0 128 0,2-2-128 0,-1-1 128 15,0-1-128-15,-1 0 0 0,-1-2 0 0,1 0 0 16,3 3 0-16,-2-1 0 0,2-1 0 0,0 0 0 15,-2 2 0-15,2 3 0 0,0 0 0 0,-1 1 0 0,-1 2 0 0,-1 5 0 16,1-3 0-16,-6 9 0 0,7-7 0 0,-7 7 0 16,0 0 0-16,9-5 0 0,-9 5 0 15,11-1 0-15,-11 1-144 0,0 0 144 0,10 4 0 0,-10-4-160 16,9 6 160-16,-2 3-128 0,-2 2 128 0,-1-1-128 16,-3 3 128-16,1 1-128 0,-2 1 128 0,-2 2 0 15,2 2 160-15,0 1-160 0,0-1 272 0,0 1-32 16,0-2-16-16,0 4 0 0,0-2-32 0,0-3-16 15,2 2 0-15,-1 1 0 0,-1-2-176 0,3-1 0 16,1-3 144-16,-1 1-144 0,0-1 0 0,2 1 0 16,0-2 0-16,1-4 0 15,-2-3-432-15,1 1 0 0,-5-7 0 0,6 6 0 16,-6-6-1424-16,0 0-304 0,9-1-48 0,-9 1-16688 0</inkml:trace>
  <inkml:trace contextRef="#ctx0" brushRef="#br0" timeOffset="66924.7">19491 17079 13823 0,'0'0'1216'0,"0"0"-960"16,0 0-256-16,0 0 0 0,0 0 4032 0,0 0 752 0,0 0 144 0,0 0 48 15,0 0-3776-15,7-5-752 16,-7 5-160-16,0 0-32 0,8-5-256 0,-8 5-144 0,0 0 16 0,0 0 0 16,0 0 128-16,0 0 0 15,0 0 0-15,0 0 0 0,0 0 512 0,0 0 16 0,0 0 16 0,0 0 0 16,0 0 416-16,0 0 64 0,0 0 32 0,0 0 0 15,0 0-576-15,0 0-112 0,-2-9-32 0,2-2 0 16,0 3-336-16,0 8-128 0,0-10 0 0,2 1 0 16,1 0-32-16,-1 0 0 0,0 0 0 0,0-1 0 15,0 0 160-15,0 0 144 0,0-1-16 0,-2 1-128 0,0-1 128 0,0 2-128 16,0 9 0-16,0-13 0 0,-2-3 320 0,2 2-32 16,2-3-16-16,-2 2 0 0,0-2 0 0,0 0 0 15,0 1 0-15,1 2 0 0,-1 1-128 0,1-4-16 16,0 0-128-16,1 2 192 0,-1 1 0 0,0 1-16 15,2-1 0-15,-2-1 0 0,1 1 240 0,-1 0 48 16,0 1 16-16,1 0 0 0,-1-2-16 0,1 2 0 16,1 1 0-16,0-1 0 0,-1 0 48 0,2-1 16 15,0 1 0-15,1 3 0 0,0-3-96 0,2 2-32 16,0 2 0-16,-1 1 0 0,-1 2-176 0,-5 6-32 16,0 0-16-16,0 0 0 0,0 0-176 0,0 0 0 15,8 11 0-15,-3 5 0 0,-2 5 0 0,-2 4-224 16,-2 3 48-16,-2 5 16 0,-1 1 160 0,-1 4-128 0,-1 1 128 0,-1 1-128 15,1 3 128-15,0 0 0 0,0 2 0 0,1 0 0 16,-1-2 0-16,3 0 0 0,0-2 0 0,0-2 0 16,2-5 0-16,0-2 0 15,-1-2 128-15,2-2-128 0,0-2 0 0,0-2 144 0,2 0-144 0,-1-5 0 16,0-2 128-16,2-2-128 16,-2-1 0-16,2-2 0 0,-2-6 0 0,-1-6 0 0,0 0 0 15,0 0 0-15,0 0 0 0,0 0 0 0,0 0 0 0,0 0 0 16,0 0 0-16,5-9-192 0,-1-1 192 0,-1-5-192 15,-1 2-64-15,-2-2 0 0,0-2 0 0,0-3 0 16,0-1 0-16,0-2-16 0,0-2 0 0,-1-2 0 16,0-3 80-16,0-2 0 0,-2 1 16 0,2-3 0 0,-2 2 176 15,2-1 0-15,-1 2-144 0,2 0 144 16,-1-2 0-16,1 2 208 0,1 1-16 0,2 1-16 0,0 2 16 0,1-1 16 16,-1 1 0-16,1-3 0 0,2-1-64 0,-1 1-16 15,1 1 0-15,1-2 0 0,-1-2-128 0,2 3 128 16,1-3-128-16,0 3 128 0,1 0-128 0,0 3 160 15,0 2-160-15,1 4 160 0,-2 1-160 0,0 4 0 16,-1 0 0-16,2 5 0 0,1 1 0 0,-1 4 0 16,1-4 0-16,2 4 128 0,0 1-128 0,2 2 0 15,4 3 0-15,0 2 0 0,1 2-240 0,2 2 80 16,1 2 16-16,2 2 0 0,1 2-64 0,-1 4-16 16,-3 2 0-16,-1 0 0 0,1 2-96 0,-1 2 0 15,-1 0-16-15,-1 3 0 0,1-2 192 0,-2 4 144 0,-2-3-192 0,-2 1 192 16,-2-1-128-16,-1-5 128 15,0 2 0-15,-2 0 0 0,-1-2 0 0,-2 0 0 16,0-2 0-16,-3-4 0 0,0 0 0 0,-2 0 0 16,-2-2 0-16,1 1 0 0,-4-1 0 0,-1-4 0 15,-2 0 0-15,0-1 0 0,-4 2 0 0,-2 0 0 16,-1-4-192-16,-4 1 192 0,-3-1-128 0,-3 0 128 0,-2 0 0 0,-3 1 0 16,-2 2 0-16,0-3 0 0,-3 0 128 0,1-2-128 15,1-1 0-15,0-1 0 0,3 0 0 0,2 2 0 16,3-2 0-16,0 1 0 0,2 2 0 0,1-2 0 15,2 0 0-15,2 3 0 0,2-4 0 0,2 3 0 16,2-1 0-16,0 1 0 0,1-2 0 0,10-1 0 16,-9 2-256-16,9-2 48 0,0 0 16 0,0 0 0 15,0 0-1088-15,0 0-192 0,0 0-64 0,0 0 0 16,0 0-1968-16,0 0-400 0</inkml:trace>
  <inkml:trace contextRef="#ctx0" brushRef="#br0" timeOffset="67430">20796 16194 39167 0,'0'0'1728'0,"0"0"368"0,0 0-1680 15,-3-8-416-15,3 8 0 0,0 0 0 0,0-8 576 0,0 8 48 0,0 0 0 0,7-5 0 31,-7 5-928-31,0 0-176 0,0 0-32 0,0 0-16 0,0 0 304 0,2 15 64 0,-4 0 16 0,-5 3 0 16,-2 3 144-16,-4 4 0 0,-5 2-144 0,-2 6 144 16,-3 2 256-16,-2 3 128 0,-1 5 32 0,-2 4 0 15,0-1 208-15,0 1 32 0,2 0 16 0,0-1 0 0,1-1-16 0,3 2 0 16,1 0 0-16,4 2 0 0,2 2-272 0,2 1-48 16,1 0-16-16,3 0 0 0,1 1-320 0,3-5 0 15,0-4 0-15,2-1 0 0,3-4 0 0,1-1-240 16,2-3 64-16,2-2 16 0,3 2-32 0,1-2 0 15,0-3 0-15,3-4 0 0,1-3-48 0,4-2-16 16,4-3 0-16,0-2 0 16,1-3-400-16,3-1-96 0,3-1-16 0,2 0 0 15,0-5-1200-15,1 0-240 0,2-1-48 0,1-5-8608 16,0-4-1712-16</inkml:trace>
  <inkml:trace contextRef="#ctx0" brushRef="#br0" timeOffset="67796.42">21627 16515 14735 0,'0'0'640'0,"0"0"160"0,0 0-640 0,-4-5-160 0,2-2 0 0,2 7 0 16,0 0 6256-16,0 0 1216 0,0 0 240 0,0 0 48 16,0 0-6800-16,0 0-1376 0,-8 9-272 0,-1 6-48 15,0 1 528-15,-3 5 208 0,-1 4-176 0,-5 5 176 16,-3 0 0-16,-4 3 320 0,-4-1-64 0,-1 3 0 16,0 2 192-16,-2 3 16 0,-2 6 16 0,0 2 0 0,-1 6 16 0,0-5 0 15,-1 2 0-15,3-3 0 0,0-1-240 0,4-4-64 16,2 0 0-16,2-5 0 0,2-1-192 0,2-5 144 15,3 1-144-15,1-6 128 0,0 2-304 0,4-4-64 16,2-3-16-16,2-3 0 16,3-6-704-16,-1-2-160 0,1-5-32 0,6-6 0 15,0 0-1856-15,0 0-368 0,0 0-80 0,3-14-10864 0</inkml:trace>
  <inkml:trace contextRef="#ctx0" brushRef="#br0" timeOffset="68066.64">21159 16444 29487 0,'0'0'2624'0,"0"0"-2112"16,0 0-512-16,-9 3 0 0,1-3 4144 0,8 0 720 0,0 0 128 0,0 0 48 16,0 0-4288-16,2 16-752 0,0-1-368 0,2 4 48 15,0 1 0-15,1 5 0 0,1 3 0 0,-1 2 0 16,0 3 320-16,0 4-176 0,-1-2 176 0,-1 3-128 15,-1 1 304-15,1 3 64 0,0 1 16 0,0 1 0 16,3 2-112-16,0 1-16 0,2-4 0 0,1 1 0 16,-1-5-128-16,1-4 0 0,2-1 0 0,-1-5 0 15,2 0-192-15,1-1-32 0,0-3 0 0,1 1 0 16,0-1-384-16,2-4-80 0,1-2-16 0,0 0 0 16,-1-1-2000-16,1-4-416 0,0-1-80 0</inkml:trace>
  <inkml:trace contextRef="#ctx0" brushRef="#br0" timeOffset="69168.13">21728 17281 27647 0,'0'0'1216'0,"-5"8"256"0,5-8-1168 0,-7 12-304 16,1-2 0-16,0 1 0 0,2-1 1008 0,2-1 144 0,2-9 16 0,-3 13 16 16,1-1 48-16,0 0 16 0,1 0 0 0,1-1 0 15,0-11 128-15,0 12 32 0,0 2 0 0,0 1 0 16,0-2-576-16,0 0-96 16,0 0-32-16,0-1 0 0,0-12-320 0,-1 18-80 0,-1-4-16 0,1-1 0 15,-2 0 16-15,3-13 0 16,-2 13 0-16,1-2 0 0,1-11 0 0,0 0 0 15,0 0 0-15,0 0 0 0,0 0-80 0,0 0-16 0,0 0 0 0,0 0 0 16,10-3-16-16,-2-2-16 0,-2-4 0 0,1 0 0 16,-1-1-16-16,1 0 0 0,-1-2 0 0,1-3 0 15,1-2-160-15,0 1 0 0,-1-1 0 0,1-1 0 16,0-3 0-16,1 3 0 0,2-6-192 0,-1 5 192 16,0-2-192-16,1 5 192 0,-2 5-192 0,0 1 192 15,-1 5-176-15,-8 5 176 0,10-4-128 0,-10 4 128 0,12 0 0 0,0 2-160 16,-2 0 160-16,1 3 0 0,-1 3-176 0,-1 1 176 15,0 2-160-15,2 1 160 0,-1-1-144 0,-1 4 144 16,0-1-128-16,-1-1 128 0,-1-3 0 16,-2 1 0-16,-1 1 0 0,-1-1-128 0,-3-11 128 0,1 15 0 15,-1-15 0-15,1 13 128 0,-1-13-128 0,0 11 192 16,0-11-64-16,0 0 0 0,0 0-128 0,0 0 176 16,0 0-176-16,0 0 192 0,0 0-192 0,0 0 0 15,0 0 0-15,0 0 0 0,11-5 0 0,-4-1-144 16,0-2 144-16,1-3-208 0,-8 11 208 0,10-13 0 15,-1-2 0-15,2-1 0 0,-1-1 0 0,2-1-144 16,0 1 144-16,-1 1 0 0,1 3-128 0,1-1 128 16,-1 5-128-16,-2-2 128 0,-2 2 0 0,0 4 0 15,-8 5 0-15,13-3 0 0,-3 2 0 0,-10 1 0 16,12 1 144-16,0 2-144 0,-2 1 0 0,1 1 0 0,-11-5 0 0,11 9 0 16,0-2 0-16,-2 3 0 15,0 1 0-15,0 2 0 0,2 0 144 0,-2 2-16 16,0 4-128-16,0-1 192 0,0-1-16 0,2 0-16 0,-2 2 0 0,0 0 0 15,-1-1-160-15,0-4 128 0,-2 2-128 0,1-3 128 16,-2 0-128-16,1 1-192 16,0-2 32-16,-1-2 16 15,-5-10-480-15,0 0-80 0,6 8-32 0,-6-8 0 0,0 0-1440 0,0 0-304 0,0 0-48 0,0 0-9568 16,9 3-1904-16</inkml:trace>
  <inkml:trace contextRef="#ctx0" brushRef="#br0" timeOffset="69599.32">22990 16194 28559 0,'0'0'1264'0,"0"0"272"0,0 0-1232 0,0 0-304 16,-4 9 0-16,3 3 0 0,1-2 4576 0,2 7 864 0,1 5 160 0,-1 8 32 31,0 3-5632-31,-1 7-912 0,-1 10-304 0,-1 1-48 0,-1 4 1072 0,0 1 192 16,-1 0 0-16,1 1 0 0,-1 0 336 0,0 3-32 0,1 2-16 0,0 0 0 15,2 1 112-15,0-3 32 0,0-5 0 0,3-6 0 16,1-3 0-16,1-3 0 0,2-4 0 0,-1-3 0 16,-1 0-432-16,2-4 0 0,-2-6 0 0,2 0 0 15,-1-5-512-15,1-3-144 0,-1-2-32 0,1-4 0 16,-1-3-2272-16,2-4-464 0,-8-5-96 15</inkml:trace>
  <inkml:trace contextRef="#ctx0" brushRef="#br0" timeOffset="70031.7">23623 16516 6447 0,'0'0'576'0,"0"0"-576"0,0 0 0 0,0 0 0 15,0 0 8304-15,0 0 1552 0,4 12 304 0,1 0 64 32,-5-12-9344-32,6 11-1872 0,-1 4-368 0,-1 2-80 0,-2 0 880 0,0 3 176 15,-4 5 48-15,0 0 0 0,-2 0 944 0,0-1 192 0,-1 1 32 0,1-1 16 16,0 0 352-16,1 0 64 0,2-2 16 0,1-1 0 15,3-5-560-15,1-1-96 0,1 0-32 0,1-1 0 16,1-1-320-16,1-1-64 0,1-3-16 0,3 0 0 16,1-4-192-16,1 2 176 0,2-5-176 0,-1 0 160 15,1-2-32-15,1-2 0 0,-2 0 0 0,2-5 0 16,0 1 0-16,0-2-128 0,0-3 192 0,1 0-64 16,1-1 16-16,-2-2 0 0,0-3 0 0,0-4 0 15,1-1 32-15,1-2 0 0,2-3 0 0,0-2 0 16,1-1-176-16,2-6 192 0,-1-1-192 0,1 1 192 0,-2-1-192 15,-1-1 0-15,-2 0-192 0,1 5 192 16,-6 1-576-16,-2 8 16 0,-3 4 0 0,-3 3 0 16,-2 4-1280-16,-1 1-256 0,-3 3-48 0,0 9-16 15,-7-2-2000-15,-3-1-416 0</inkml:trace>
  <inkml:trace contextRef="#ctx0" brushRef="#br0" timeOffset="70333.81">23876 16925 11055 0,'0'0'976'0,"0"0"-784"16,-5 12-192-16,5-12 0 0,-1 11 7728 0,1 2 1488 15,1 0 320-15,3 0 48 0,1 4-7856 0,2-2-1584 0,-1 4-304 0,1-1-64 16,-1 0 224-16,-1 2-176 0,-1 2 176 0,-1 1-160 16,-3 1 160-16,0 0 0 0,-1 1 0 0,-2-1 0 15,-2-5 0-15,0 2 0 0,-1 0 160 0,3 0-160 16,-1-2 0-16,1 2 0 0,0-4 0 0,2-2 0 16,1-4-272-16,0-11-160 0,5 11-16 0,3-3-16 15,1-3-2704-15,3-3-544 0</inkml:trace>
  <inkml:trace contextRef="#ctx0" brushRef="#br0" timeOffset="70783.53">24110 15782 29487 0,'0'0'2624'0,"0"0"-2112"0,0 0-512 0,0 0 0 16,4 18 4512-16,3 2 800 16,4-1 144-16,2 6 48 15,1 3-4816-15,4 0-960 0,3 5-192 0,3 3-48 0,1 3 320 0,2 2 192 0,2 2-208 0,2-3 80 16,1 1 128-16,2 3 0 0,0 4 0 0,0 2 0 16,0 2 0-16,0 0 0 0,-1 2 0 0,-1 0 0 15,-1 0 0-15,-2-5 304 0,-4 0-48 0,-4-5-16 16,-4 4 208-16,-4 0 32 0,-2 1 16 0,-3 1 0 15,-5 1-208-15,-3 0-32 0,-1-8-16 0,-5 2 0 16,-4-2-240-16,-6 0-160 0,-5-2 32 0,-3 4 0 16,-6 0-304-16,-6 5-48 15,-5 1-16-15,-6 1 0 0,-5-1-592 0,-8 1-128 0,-8-3-32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1:07:00.8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20571 6895 3679 0,'0'0'320'0,"0"0"-320"0,0 0 0 0,0 0 0 15,-5-7 1872-15,5 7 304 0,0 0 64 0,-6-8 16 16,-1 3-1616-16,7 5-320 0,0 0-64 0,-5-8 0 16,0 2 576-16,5 6 112 0,-9-8 16 0,2 1 16 15,2 2-128-15,5 5-16 0,-7-6-16 0,1 0 0 16,-1 0-128-16,-1 1-32 0,-1 0 0 0,-1 1 0 16,-1 0 16-16,1 0 0 0,1-1 0 0,-3 1 0 15,-1 0-176-15,-1 1-48 0,-2-1 0 0,0 2 0 16,0-5-208-16,-1 2-48 0,0 1-16 0,0 0 0 15,-2 1 80-15,0 0 0 0,-2 0 16 0,-1 2 0 0,1-3-16 0,-1 1 0 16,-2-1 0-16,2 2 0 0,0 2-48 0,1-3-16 16,-1 2 0-16,1-1 0 0,2 1-64 0,-5-4 0 15,-2 1-128-15,-1 1 192 0,-1 1 128 0,2 0 0 16,0 1 16-16,0 0 0 0,-1 0-144 0,-1-2-16 16,1 2-16-16,-2 1 0 0,-2 4-160 0,0-2 0 15,-2 1 0-15,1 2 0 0,-1 0 0 0,2 2 0 16,1-1 0-16,0 1 0 0,-3-1 0 0,3-1 0 15,0 2 0-15,1 2 0 0,1-2 0 0,2 0 0 16,0 3 0-16,1 3 0 0,1-3 0 0,2 2 0 16,0-2 0-16,1 2 0 0,2 0 0 0,0 1 0 0,1 0 0 0,0 1 0 15,-2 0 0-15,2 2 0 0,1 0 0 0,1 1 0 16,2 1 0-16,1 0 0 0,1 2 0 0,-1-2 0 16,0 4 0-16,2-2 0 0,0-1 0 0,2-2 0 15,1 0 0-15,0 0 0 0,-1 1 0 0,3-1 0 16,0 0 0-16,1-1 0 0,0-2 0 0,2-1 0 15,2 2 0-15,0 0 0 0,0-2 0 0,1 3 0 16,0 0 0-16,2-1 0 0,2 0 0 0,0 3 0 16,1-1 128-16,2 2 112 0,-1-2 16 0,2 3 0 15,0-5-64-15,1 2-16 0,1 2 0 0,2-1 0 16,-1 1-176-16,0 0 0 0,2-2 144 0,2 0-144 16,0 1 128-16,2-4-128 0,2-1 160 0,0 3-160 15,2-6 240-15,1 3-48 0,0-2-16 0,2 2 0 16,-1-3 32-16,3 1 16 0,2-2 0 0,3 0 0 15,2-1-80-15,2 1-16 0,1-3 0 0,1-2 0 0,-1-1-128 0,2 0 0 16,0-2 144-16,0 1-144 0,1 0 128 0,1 0-128 16,-1 1 160-16,0 1-160 0,1-2 0 0,0 0 128 15,0-1-128-15,1-1 0 0,-1 0 0 0,1-1 176 16,-4-1-176-16,1 1 160 0,0 0-160 0,0 0 160 16,0-1-160-16,-2 2 160 0,-1 0 32 0,2 0 0 15,-1-1 0-15,1 1 0 0,-2-1-48 0,0-1 0 16,0 0 0-16,1-2 0 0,-1 0 32 0,-1-3 0 15,-2 2 0-15,1 0 0 0,0-2-48 0,0 2-128 16,0-1 192-16,-2 1-64 0,1-3 16 0,-1-1 0 0,-1-1 0 16,1 1 0-16,0-1-16 0,1-1-128 15,-4 1 192-15,1-4-64 0,0-3-128 0,-1-2 0 16,0-3 144-16,-1 0-144 0,-1 0 128 0,0 0-128 0,-1 0 160 16,0-2-160-16,-2-3 128 0,-2 1-128 0,-1 0 0 0,-2 1 144 15,-1 1-144-15,-3 2 0 0,-2 0 0 0,-1 3 128 16,-2-1-128-16,-3 2 0 0,-1-3 144 0,-1 3-144 15,-2 1 224-15,-2 0-32 0,-2 1 0 0,2 2 0 16,-2-5-48-16,-4 3-16 0,-1-3 0 0,-1 1 0 16,-1 1-128-16,-2 0 128 0,0 0-128 0,-3-1 128 15,0 1-128-15,-1 0 0 0,-2 0 0 0,-2 0 128 16,1-2-128-16,-3 2 0 0,-1 0 0 0,0 1 0 16,0-1 0-16,-4 1 0 0,-4 2 0 0,0-4 0 15,-2 4 0-15,0 0 0 0,-3 1 0 0,-1-1 128 16,2 1-128-16,-1-3 0 0,-1 2 144 0,-2 2-144 15,-2 3 0-15,-1 4 0 0,1 1 0 0,-3 4 128 0,-3 1-128 16,-1 3 0-16,-2 0 0 0,0 4 0 16,-1 1-464-16,-3 3-64 0,1 0-16 0,0-1 0 15,-1 1-1744-15,-1 1-336 0,-2 4-80 0</inkml:trace>
  <inkml:trace contextRef="#ctx0" brushRef="#br0" timeOffset="63174.42">5399 9063 10127 0,'0'0'896'0,"0"0"-704"16,0 0-192-16,0 0 0 0,-6-4 2064 0,6 4 384 0,0 0 80 0,0 0 16 15,0 0-1872-15,0 0-368 0,0 0-80 0,0 0-16 16,6-7-16-16,-6 7 0 0,6-6 0 0,2-2 0 15,1 1 128-15,3 1 0 0,0-3 16 0,2-3 0 16,2 2-144-16,3-2-16 0,3-2-16 0,6-3 0 16,4-4-160-16,5 2 128 0,5 3-128 0,4-3 128 15,5 1-128-15,3-2 0 0,-1 2 0 0,-1-3 0 16,-5 2 0-16,-1-1 0 0,-2 1 0 0,2-1 0 16,1-1 0-16,1 2 0 0,0-1 0 0,2 1 0 15,1-1 0-15,-3 1 128 0,-4-1-128 0,-2 3 0 16,-3 3 0-16,1-3 0 0,1 2 0 0,3 1 0 15,2 1 0-15,1 1 0 0,4 3 0 0,-1-1 0 16,1 1 0-16,0-1 0 0,-1 0 0 0,-3 1 128 16,-4-2-128-16,-2 2 0 0,0 2 0 0,-1 0-176 15,1 0 176-15,-2 4 0 0,-3-1 0 0,-1 0 0 0,-1 0 0 16,-2 1 0-16,-5-1 128 0,-2 2-128 0,-3 0 0 0,-1 1 0 16,-3 1 0-16,-4-2 0 0,-1 2 0 0,-2 2 0 15,-11-2 0-15,0 0 0 0,0 0 0 0,10 1 0 16,-10-1 0-16,0 0 0 0,0 0 0 0,11 6 0 15,-11-6 0-15,9 4 0 0,-9-4 0 0,10 3 0 16,-10-3 0-16,12 3 0 0,-12-3 0 0,10 0 0 16,-10 0 0-16,10 0 0 0,-10 0 0 0,0 0 0 15,0 0 0-15,7-3 0 0,-7 3 0 0,0 0 0 16,0 0 0-16,0 0 128 0,0 0 192 0,0 0 32 16,-2-6 16-16,2 6 0 0,-7-7 64 0,7 7 16 15,-8-5 0-15,1 0 0 0,-1-2-112 0,1 1-16 0,7 6 0 16,-6-9 0-16,1 1-128 0,5 8-16 15,-4-8-16-15,-2-1 0 0,0 0-160 0,6 9 0 0,0 0 0 0,-8-9 128 16,-1 4-128-16,0-2 0 0,0 3 0 0,-2 2 0 16,1-2 0-16,-1 1 0 0,0 2 0 0,0-1 0 15,2 2 0-15,-4 2 160 0,-1-1-160 0,-1 0 160 16,2 1-16-16,0-1 0 0,-1 2 0 0,1-1 0 16,0 2-144-16,0 3 0 0,1-1 0 0,2 3 0 31,1 2-416-31,2 2-112 0</inkml:trace>
  <inkml:trace contextRef="#ctx0" brushRef="#br0" timeOffset="77470.28">20624 11567 9039 0,'0'0'384'0,"0"0"112"0,0 0-496 0,-3-8 0 16,3 8 0-16,-4-7 0 0,4 7 1152 0,-7-8 144 16,-2 1 32-16,2 1 0 0,-3 0 112 0,1 3 32 15,0-4 0-15,-1 2 0 0,-1 0 128 0,1 1 16 16,-1-2 16-16,0 0 0 0,-2-1-512 0,1 1-96 15,0-1-32-15,-2 2 0 0,-3 1-512 0,0-1-96 16,-1 0-32-16,-1 0 0 0,0-1-352 0,-2 2 128 16,-2-1-128-16,-2 1 0 0,0-2 0 0,-2 1 0 15,-2 2 0-15,-1-1 0 0,0 2 256 0,-1-2 0 0,-2 2-16 0,1 4 0 16,-1 2 112-16,-2-3 32 16,-2 1 0-16,-1-2 0 0,-1 0 0 0,0 0 0 0,1 0 0 0,1 0 0 15,-1-1-192-15,1 5-48 0,1-1 0 0,-1 2 0 16,1 3-144-16,-1-1 0 0,1 0 144 0,-1 1-144 15,1 0 0-15,-2-1 0 0,-1 1 0 0,0 0 128 16,2-1-128-16,2 0 0 0,1-1 0 0,0 1 128 16,2 3-128-16,-1 0 0 0,4-2 0 0,2 4 0 15,1 1 0-15,2 0 0 0,2 1 0 0,1 6 0 16,1-3 0-16,1 2 144 0,1 2-144 0,1 1 160 16,0 2-160-16,4 0 0 0,3 1 0 0,2 1 0 15,3 0 0-15,2-1 0 0,2-4 0 0,2 1 0 16,2-4 0-16,2-1 128 0,1-2-128 0,3-2 0 15,3 1 0-15,1-1 128 0,2-3-128 0,2 2 0 0,1-3 128 16,1 2-128-16,2 0 0 0,1 1 128 0,3 0-128 0,-1 1 0 16,2 0 0-16,1 1 0 0,2 1 0 0,2 0 128 15,2 2-128-15,1 0 0 0,1-5 0 0,3 1 0 16,1-1 0-16,2-3 0 0,0 0 0 0,0-1 160 16,3-2-32-16,0 1-128 0,1-2 304 0,2 2-48 15,2-1-16-15,0-1 0 0,1-2-112 0,-1 1-128 16,1 0 176-16,-3-4-176 0,-4 0 144 0,0-3-144 15,0 2 0-15,-1 0 144 0,-1-2 32 0,2 0 0 16,-1-1 0-16,1 2 0 0,1-1 16 0,1-1 16 16,-1 0 0-16,-4 2 0 0,-2-5-48 0,0 2-16 15,-3 0 0-15,0-3 0 0,1 0-144 0,0-1 192 16,1-1-192-16,-1-1 192 0,1-2 64 0,-1 0 32 0,-2 0 0 0,3 1 0 16,-1 3 32-16,-2-4 0 0,-4 0 0 0,-3 3 0 15,-1-5-160-15,-1 4-32 0,-3-4 0 0,-1 1 0 16,-3 1 96-16,-1-5 16 0,-4-5 0 0,-1 4 0 15,-3 1-112-15,-1-2 0 0,-3-1-128 0,-2 2 192 16,-3-1 48-16,-1 1 0 0,-2-1 0 0,-4 0 0 16,-3 2-64-16,-2 3-16 0,-1-4 0 0,-4 1 0 15,-4 2-160-15,-1 2 128 0,-4-4-128 0,-1 2 128 16,-4 2-128-16,-3 0 0 0,-4 0 0 0,0 1 0 16,-1-2 0-16,-1 3 0 0,-2 2 0 0,-1 1 0 15,-2-2 0-15,1 1 0 0,1 3 0 0,0 2 0 16,-1 1 0-16,-1-3 0 0,1 4 0 0,1-1 0 15,0 0 0-15,0 2-176 0,-1 2 176 0,-3 6-128 16,0-2-528-16,-1 6-112 0,-1-1 0 0,0 5-11968 16,-2 2-2368-16</inkml:trace>
  <inkml:trace contextRef="#ctx0" brushRef="#br0" timeOffset="78820.64">20843 13494 3679 0,'0'0'160'0,"5"-8"32"0,-3-5-192 0,2 3 0 0,-1 1 0 0,-1 0 0 16,-2-2 4736-16,0 1 896 0,0-1 176 0,3 2 32 16,0-1-4640-16,-2 2-944 0,-1 1-256 0,0 0 0 31,-1-4-496-31,-1 5-208 0,0-4-32 0,-2 4-16 16,0-1 208-16,-1 1 32 0,-2 1 16 0,-1 2 0 0,-2-2 496 0,-2 2 0 0,-2 2 128 0,0 0-128 15,-3-2 704-15,0 3 16 0,-2 0 16 0,1 0 0 16,-1 0 16-16,-1-1 0 0,0-2 0 0,0 1 0 15,-4-2 32-15,1 1 16 0,-1 0 0 0,-1-1 0 16,-1 1-336-16,-1-1-64 0,-4 1-16 0,-1-2 0 16,1 1 32-16,0 1 0 0,1 1 0 0,-1-1 0 0,-1 0 80 15,1 1 16-15,-2-2 0 0,1 1 0 0,-1 2 16 16,1-3 16-16,-2 2 0 0,0-4 0 0,0 0-176 0,-3 1-48 16,0-1 0-16,-2 1 0 0,-1 0 48 0,1 1 0 15,0 1 0-15,0 2 0 0,-1 0-176 0,-2 1-48 16,0 0 0-16,0 2 0 0,2 1-144 0,1 4 0 15,-1-1 0-15,0 2 128 0,1 0-128 0,0 1 0 16,4 3 144-16,2-2-144 0,1 3 0 0,1 0 0 16,1 1 0-16,2 3 0 0,2 0 0 0,3 2 0 15,-1-4 0-15,3 2 0 0,0 0 0 0,2 1 0 16,1 1 0-16,2-1 0 0,2 1 0 0,2-2 0 0,3-2 0 0,0-1 0 16,1 2 0-16,3 1 0 0,1-2 0 15,0 1 0-15,-1 0 0 0,1 3 0 0,1 2 128 0,0 4-128 16,2 1 0-16,2 1 0 0,3-1 0 0,2 2-192 15,-1-1 192-15,4 3-192 0,3 1 192 0,1 2-192 16,1-4 192-16,3-1 0 0,0-7 0 0,1-1 0 16,2-2 0-16,-1-1-128 0,2-4 128 0,3-1 0 15,0-1 0-15,5 2 0 0,4-2 0 0,2 1 176 16,3-1-176-16,2 0 128 0,3-5-128 0,1 1 128 16,-1-1-128-16,2-3 0 0,-1 1 144 0,2 0-144 15,1 0 0-15,2 0 0 0,2-1 0 0,3 3 128 16,-1-2-128-16,0-2 0 0,1-2 128 0,-1-1-128 15,-1-3 0-15,2 0 144 0,1 0-144 0,1 0 0 16,0 2 192-16,0-2-64 0,-3 1 0 0,-1-3-128 16,-1-4 304-16,-4 0-48 0,0 0-16 0,-1-1 0 15,-3 1 48-15,0-1 16 0,-1 5 0 0,-2-6 0 0,-1 0 96 16,-1 1 32-16,-3-2 0 0,-1-4 0 0,-3-4-48 0,-2-4 0 16,-4 2 0-16,-2-2 0 0,-2-5 0 0,-1-2 0 15,-3 1 0-15,-2-1 0 0,-2 0 0 0,-1 1-16 16,-3 1 0-16,-1 3 0 0,-2-2-176 0,-2 3-48 15,-4 2 0-15,-1 2 0 0,-3 0-16 0,-2-1 0 16,-5-3 0-16,-2 2 0 0,-2-2-128 0,-4 3 128 16,0 0-128-16,-5 3 128 0,-3 3-128 0,-4-2 0 15,-6 1 0-15,1 5 0 0,-1 1 0 0,-2 5-192 16,-1-1 64-16,-2 1 128 0,-2 5-192 0,0-5 192 16,3 4-160-16,-1 0 160 0,-1 0-160 0,3 0 160 15,1 1-160-15,2-1 160 0,2 2-368 0,2 2 32 0,2 2 0 0,0-1 0 31,-2-2-1264-31,-1 2-240 0,0-1-48 0,0 2-16800 0</inkml:trace>
  <inkml:trace contextRef="#ctx0" brushRef="#br0" timeOffset="90162.04">28192 11655 6447 0,'0'0'576'0,"0"0"-576"15,0 0 0-15,0 0 0 0,-3-10 1936 0,3 10 288 16,-4-7 48-16,1-3 16 0,1 4-1520 0,2 6-320 15,-4-9-48-15,4 9-16 0,-5-8-384 0,0 1 128 16,-1 1-128-16,6 6 0 0,-8-7 224 0,1 2-32 16,0 0-16-16,-1 1 0 0,-1 1 624 0,1 1 128 15,1 1 32-15,-3 1 0 0,1-3-256 0,0 2-32 16,0-1-16-16,0 1 0 0,0-2-448 0,0 1-80 16,0 1-128-16,-1-3 176 0,1 1-176 0,0 0 0 0,0-1 0 0,-1 1 0 15,-1-1 0-15,1 1 0 0,-2-2 0 0,0 1 0 16,1 0 160-16,-3 0 48 0,1 0 16 0,0 2 0 15,0-1-16-15,0 0 0 0,0 1 0 0,0 2 0 16,-1-2-208-16,0 1 176 0,-1 0-176 0,2 1 160 16,0-1-160-16,1 1 0 0,-1 0 0 0,2-3 0 15,-1 2 0-15,0 1 0 0,-1 0 0 0,1 0 128 16,-1-2-128-16,0 1 128 0,-1 1-128 0,1-3 128 16,0 2 128-16,0-1 32 0,-1-2 0 0,-1 1 0 15,0-2-16-15,-2 2 0 0,-2 1 0 0,1 0 0 16,-1 1-272-16,-1 0 128 0,0-2-128 0,0 3 0 15,-1-1 0-15,-1-1 0 0,-2 1 0 0,1 0 0 16,0 0 160-16,0-3-160 0,-2 2 128 0,2 1-128 16,-1 1 0-16,0 0 0 0,-3 0 0 0,1 1 0 15,0 2 0-15,2 0 0 0,-1-2 0 0,1 0 128 0,0 0-128 0,-1-1 0 16,0 0-160-16,0 0 160 0,-1-1 0 0,0 0 0 16,1 0 0-16,2-3 0 0,-1 1 144 0,1 3-144 15,-2-5 0-15,2 1 144 0,-1 0 80 0,2 1 16 16,0 1 0-16,0 0 0 0,-2 0-96 0,1 1-16 15,1 1 0-15,-1 1 0 0,0 1-128 0,0 0 128 16,-2-2-128-16,-1 0 128 0,-2 0-128 0,-2 0 0 16,-2 0 0-16,-2-2 0 0,-3 1 0 0,1 0 0 15,1 0 144-15,-2 1-144 0,1 1 0 0,0 1 0 16,1 1 0-16,1 1 0 0,2 0 0 0,-1 0 0 16,1 1 0-16,-1-2 0 0,0 1 0 0,-1-3 0 0,-2 0 0 15,-2 0 0-15,2 2 0 0,0 0 0 0,1-1 0 0,1 1 0 16,2 2 0-16,-1 2 0 0,1 0 0 0,0 3 0 15,2-3 0-15,3 5 0 0,0 0 0 0,-2 0 0 16,-2 2 0-16,-1 2 0 0,2-1-128 0,0 2 128 16,0 1 0-16,2 1 0 0,0-2 0 0,3 0 0 15,2 0 0-15,3-1 0 0,2 0 0 0,3 0 0 16,2-2 0-16,2 0 0 0,3-1 0 0,2 3 0 16,1 0 144-16,1-1 16 0,1 0 0 0,2-1 0 15,-1 0-160-15,2-1 160 0,0-1-160 0,2 1 160 16,0 2-160-16,1-1 192 0,1-1-192 0,0 1 192 15,1-1-32-15,1 2 0 0,2-1 0 0,3 2 0 16,0-1-160-16,3 2 192 0,0 1-192 0,0 2 192 16,2 0-192-16,2-1 0 0,2 1 0 0,1-5 128 15,1 0-128-15,1-1 0 0,1-1 0 0,3 0 128 16,3 3 0-16,3-3 0 0,-1 0 0 0,3 0 0 0,3 0 64 0,4 1 0 16,4-3 0-16,2 2 0 0,3 2-192 0,1 0 192 15,1-1-192-15,1-2 192 0,-5-3-192 0,2 0 0 16,-1-5 0-16,2 1 0 0,1 2 0 15,2-1 128-15,2-1-128 0,1 1 128 0,-1-1-128 0,-2-3 0 16,-3-3 0-16,1 0 0 0,1-3 0 0,3 3 128 16,4 2-128-16,3 3 0 0,3 0 0 0,1-2 0 15,-3 0 0-15,1-5 0 0,-1-1 0 0,2 3 0 16,1 1 0-16,1 0 0 0,0 0 0 0,-1-3 0 16,-4 1 0-16,-4-5 0 0,-4-1 0 0,-2 2 0 0,0 1 0 15,-2 1 0-15,-2 2 0 0,-1-2 0 0,-1-1 0 16,1 1 128-16,-1-5-128 0,-1 0 0 0,-3 0 0 0,-1-3 0 15,-1 0 0-15,-2 1 0 0,1-2 0 0,-1 0 128 16,0 0-128-16,-3-2 0 0,-4 0 0 0,-1 0 128 16,1-2-128-16,-2 0 128 0,-4 2-128 0,-2-6 128 15,-4 1-128-15,-4 1 0 0,-3-1 0 0,-3 2 0 16,-3 0 0-16,-3 1 0 0,-3-1 0 0,-2 1 0 16,-1 1 192-16,-3-1 0 0,-2 1 0 0,-5 1 0 15,-2-1-192-15,-4-1 192 0,-2 0-192 0,-3 0 192 16,-5-1-192-16,-1-2 0 0,-3 2 144 0,-3 0-144 15,-4 0 0-15,-3 3 0 0,-2 4 0 0,0 0 0 16,-2 1 0-16,-1-1 0 0,0 2 0 0,1 3 0 16,-2-4 0-16,0 7 0 0,0-4 0 0,0 3 0 15,1-1 0-15,1 2 0 0,-1 1 0 0,3 0-128 16,0 1 128-16,0-1-128 0,-1 0 128 0,-2 1-128 16,-2 0-544-16,4 1-96 0,3 0-32 0,5 0-9024 15,2 0-1808-15</inkml:trace>
  <inkml:trace contextRef="#ctx0" brushRef="#br0" timeOffset="92314.57">27821 13416 1839 0,'0'0'0'0,"0"0"160"15,-11-3-160-15,0 1 0 0,2 2 0 0,1-4 0 16,0 1 4656-16,1-3 896 0,-3-1 176 0,1 1 32 16,0 0-4576-16,0 1-928 0,-3 0-256 0,-1 0 0 0,-1-1 0 0,0 3 0 15,-3-7 0-15,0 5 0 0,-2 0 352 16,1-2-32-16,0 1-16 0,1 2 0 0,-1-4-48 0,-2 3 0 15,-1 0 0-15,0 0 0 0,-2 1-96 0,-2-2-32 16,-1 3 0-16,-1-4 0 0,-1 2 128 0,-2 0 0 16,-1-2 16-16,-1 1 0 0,-1-4 0 0,-1 4 0 15,-1-2 0-15,0 2 0 0,-1-1-80 0,-1 2 0 16,-5 0-16-16,0-2 0 0,-2 2-176 0,0 0 0 16,-1-1 0-16,1 3 128 0,-3 0-128 0,0 2 0 15,-1-1 0-15,1 1 0 0,0 1 0 0,-1 1 0 16,-3 1 0-16,-3 2 0 0,0-3 144 0,-2 1 0 0,-2 2 0 15,1 3 0-15,1 2-144 0,2-1 160 16,2 1-160-16,0 1 160 0,-3 0-160 0,1-1 128 0,-1 1-128 0,1 1 128 16,2-2 0-16,3 1-128 0,0 1 192 0,4-1-64 15,2 0-128-15,1 2 192 0,2-3-192 0,1 2 192 16,-1-1-64-16,1 3-128 0,0-1 192 0,1 0-64 16,2-3-128-16,2 1 128 0,0 2-128 0,3 0 128 15,-1 1-128-15,4-2 0 0,0 2 0 0,2 2 128 16,2 0-128-16,1 1 0 0,4 0 0 0,1 1 0 15,1-4 0-15,5 0 0 0,3 4 144 0,2-3-144 16,2 2 192-16,5-1-16 0,3-2-16 0,4 3 0 16,4 0 32-16,3 3 0 0,5-2 0 0,4 4 0 15,4 0-64-15,6 0-128 0,3-2 192 0,7 2-64 16,6 1-128-16,3-1 0 0,3-1 0 0,2-1 0 16,0 2 0-16,5-4 128 0,2-1-128 0,5-2 0 15,4 0 128-15,4 2-128 0,3-4 0 0,-1-3 128 16,-2-4-128-16,3 0 0 0,8-1 0 0,4 0 0 0,5 0 0 0,-1-3 0 15,-2-5 0-15,4 2 128 0,4 2-128 0,1-1 0 16,-2-3 144-16,1-3-144 0,-2-1 0 0,-2 2 128 16,-3-2-128-16,-3 3 0 0,-5-3 0 0,-4-1 144 15,-3-2-144-15,-3 2 0 0,-2 3 160 0,-2 2-160 16,-4-3 128-16,-3-2-128 0,-5-1 0 0,-2-1 128 16,-2 0-128-16,-2-1 0 0,-4 0 0 0,-3 0 0 15,-3-1 0-15,-2-1 0 0,-5 2 128 0,-3-3-128 16,-2 0 128-16,-4 0-128 0,-3-2 240 0,-5 0-48 15,-6 0 0-15,-2-1 0 0,-2-1-16 0,-6 0-16 0,-2-1 0 16,-6-1 0-16,-4 0 0 0,-4-1 0 0,-6 0 0 16,-7 1 0-16,-3-2-160 0,-7-5 0 0,-4-2 0 0,-5-1 0 15,-5-1-144-15,-3 0 144 0,-1 1-192 0,0 1 192 16,-3 3-240-16,0-2 64 0,1 2 16 0,0 3 0 16,2-1 32-16,2 4 0 0,2 3 0 0,1 3 0 31,0-1-304-31,2 5-48 0,0 4-16 0,2 1 0 15,2 3-400-15,-1-3-96 0,-2 2-16 0,1 0-7968 0,0-1-1600 0</inkml:trace>
  <inkml:trace contextRef="#ctx0" brushRef="#br0" timeOffset="95898.37">27448 6832 13823 0,'0'0'608'0,"0"0"128"0,0 0-592 0,0 0-144 16,0 0 0-16,0 0 0 0,0 0 768 0,-6-4 128 15,-2-1 32-15,8 5 0 0,0 0-736 0,0 0-192 16,-8-5 0-16,8 5 0 0,-6-5 160 0,6 5 0 16,-9-7 0-16,1 2 0 0,0 1 432 0,8 4 96 15,-9-5 16-15,0 1 0 0,-3 1 16 0,0-2 16 16,1 4 0-16,0-3 0 0,-1 1-128 0,-1-1-32 16,-1 2 0-16,-2 0 0 0,-1 1-128 0,0 1-16 0,-1 0-16 15,-1 0 0-15,-1 0-80 0,1 3-16 0,-2-1 0 0,0-2 0 16,0 0-128-16,1 0-16 0,2 0-16 0,0 1 0 15,-2-1 16-15,1 0 0 0,-1 0 0 0,-1 0 0 16,-2 0 144-16,1-2 16 0,1-1 16 0,-3 2 0 16,-2 0-32-16,2-2-16 0,0 0 0 0,-1 1 0 15,1-2 96-15,-2 0 32 0,-1 0 0 0,0-1 0 16,-2 1 64-16,2 0 16 0,1 0 0 0,0 0 0 16,-2 0-192-16,1 2-16 0,-2-1-16 0,2 1 0 15,-2-2-64-15,-1-2-16 0,-2 2 0 0,-1 1 0 16,1-3 16-16,-1 1 0 0,2 0 0 0,-1 1 0 15,0 1-64-15,-1 2-16 0,1 2 0 0,2 1 0 16,0 0-144-16,0 2 160 0,0 0-160 0,-2 0 160 16,0 0-160-16,-2 1 0 0,-1-1 144 0,-3-1-144 0,-1 1 0 15,0-4 0-15,2 1 0 0,1 3 128 0,-1-2-128 16,1 1 0-16,-1 0 0 0,5 1 0 0,0-1 0 0,1 1 0 16,-2 2 0-16,1-2 128 0,-1 2-128 0,1 1 176 15,-1 2-176-15,0 1 192 0,-2-3-192 0,1 4 0 16,2 4 0-16,0 2 0 0,0-6 0 0,1 5 0 15,-1 0 0-15,2-1 0 0,3 0 0 0,1 0 0 16,0 0 0-16,1-1 0 0,0 0 0 0,2 2 0 16,-2-2 0-16,2 3 0 0,2 0 0 0,1-2 0 15,2 0 128-15,1-2-128 0,0 3 0 0,3-2 0 16,1-1 0-16,2-2 128 0,3 2-128 0,3-3 0 16,-1 2 0-16,4 0 0 0,4-1 128 0,-1 2-128 0,0 2 0 15,3-2 128-15,0-2-128 0,1 4 0 0,-1-1 0 0,1 1 128 16,2-1-128-16,1 0 0 0,1 3 0 15,1 1 0-15,1 1 0 0,0-1 0 0,1 1 0 0,3 0 0 16,1-1 0-16,5-1 128 0,1-1-128 0,3-2 0 16,0 0 128-16,2 1-128 0,5 0 128 0,3-2-128 15,3 0 160-15,2 2-160 0,3-1 192 0,3 2-192 16,2-1 144-16,0 1-144 0,-2-4 0 0,-1-1 144 16,-1-4-144-16,-1-2 0 0,0 0 0 0,1 1 128 15,2 1-128-15,2 0 0 0,1 1 0 0,3 1 128 16,3 0-128-16,0 1 0 0,-3-3 0 0,0 2 0 15,0-4 0-15,3 0 128 0,4 1-128 0,3 1 0 16,5 1 0-16,-2-1 128 0,2-2-128 0,-4-1 0 16,-1-3 0-16,0 1 128 0,3-1-128 0,2 1 0 0,-1 2 0 0,1 0 0 15,-2 0 128-15,-2 1-128 0,-3 2 0 0,0-1 0 16,0 2 0-16,0-1 128 0,0-2-128 0,0 0 0 16,2 2 0-16,-2-2 0 0,-4 0 0 0,-2-1 0 15,-4-1 0-15,4-1 0 0,1-2 128 0,-1-2-128 16,1-4 0-16,3 0 128 0,0-1-128 0,0 1 0 15,-2-1 144-15,-3-3-144 0,-3-2 0 0,0-1 128 16,1 0-128-16,-2 1 0 0,-3-1 0 0,0 2 144 16,-2-2-144-16,-1-2 0 0,-1 0 144 0,-3-1-144 15,-1-2 0-15,-4-1 144 0,-3 0-144 0,-1 1 0 16,-2-3 144-16,-2 1-144 0,-1 1 0 0,-2-1 0 16,-3 2 0-16,-1 0 128 0,-2-2-128 0,0-1 0 0,-4 0 0 15,0 2 0-15,-1-3 0 0,-3 1 144 0,-1-1-144 0,-2 1 0 16,1 0 128-16,-3 1-128 0,-3 1 0 0,-1-1 0 15,-1-1 0-15,-3 2 0 0,-1-1 128 0,-5 3-128 16,0 2 0-16,-3-1 0 0,-1 2 0 0,-5-2 0 16,0 2 144-16,-3 1-144 0,-3-3 0 0,-2 3 144 15,-3 1-144-15,-2 1 0 0,-3-3 0 0,-1 1 0 16,-2 2 0-16,-3-2 0 0,-3 0 0 0,0-3 0 16,-1 2 0-16,-2-3 0 0,-2 2 0 0,1 4 0 15,-1-2 0-15,0 2 0 0,-3-1 0 0,0 5 0 16,-1 0 0-16,1 1 0 0,0-1 0 0,-1 3 0 15,-2 0 0-15,1 2 0 0,2-1 0 0,0 3 0 16,-3 0 0-16,1 3 0 0,-1-1 0 0,1 2 0 16,2 1 0-16,3-1 0 0,0 0 0 0,5-1 0 15,5-1-384-15,3 4 0 0,2-4 0 0,2 2 0 16,2 0-1344-16,3 0-256 0,0-3-64 0,2-3-14224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1:29:21.42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</inkml:brush>
    <inkml:brush xml:id="br4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26356 10750 1839 0,'0'0'160'0,"0"0"-160"0,-8 6 0 0,8-6 0 0,-6 5 6128 0,6-5 1184 16,0 0 240-16,0 0 64 0,0 0-6096 0,0 0-1216 16,0 0-304-16,0 0 0 0,13-3 0 0,0-1 0 15,0 0 0-15,1 0-144 0,0-5 144 0,1 1 0 16,-2-1 0-16,2 0 0 0,0-3 0 0,-1-1 192 16,2-3-32-16,1 1-16 0,0-1 0 0,1 0 0 15,1-3 0-15,1 2 0 0,1 0-16 0,1 0-128 16,2-3 192-16,-1 1-64 0,0-1 128 0,2 1 0 15,0-1 16-15,-2-1 0 0,1-2 208 0,-2-1 32 0,0 1 16 16,2-5 0-16,-2-3 96 0,-3-1 16 0,-2-2 0 0,0-3 0 16,-1-2 16-16,-2 1 16 0,-1-1 0 0,0-1 0 15,0-3-96-15,2 0-32 0,-1 0 0 0,0 0 0 16,-1-2-256-16,2-3-48 0,-3-7-16 0,-1 1 0 16,1-2 0-16,0 2 0 0,-2 2 0 0,1 2 0 15,-1 3 32-15,0-2 16 0,1 2 0 0,-3-1 0 16,1-3-16-16,0-1-16 0,0-3 0 0,0 3 0 15,0-2-112-15,0 5-128 0,1 1 176 0,-1-1-176 16,0 0 192-16,0-3-192 0,-2-2 192 0,0-3-192 16,1-2 0-16,0-1 0 0,0 4 0 0,0 0 0 15,-1 3 0-15,0-1 0 0,-2-1 0 0,0-1 0 16,-1-1 0-16,-1-3 208 0,1 0-64 0,0 1-16 16,-2 1 128-16,1 3 32 0,-2 2 0 0,1-2 0 15,-2-3-48-15,0 0-16 0,-2-4 0 0,1 2 0 0,0-1 0 0,-1 4 0 16,0 1 0-16,-1 0 0 0,2-2-96 0,0-2-128 15,-3-3 176-15,1-3-176 0,2 1 128 0,-1 1-128 16,2 0 0-16,-1 3 0 0,-2 0 0 0,2-4 0 16,1-3 0-16,0-3 0 0,0 1 0 15,0 2 0-15,0 3 0 0,0 0 0 0,0 0 128 0,0-2-128 16,-2-5 0-16,-2 3 0 0,1 0 224 0,-1 3-16 16,-2 2 0-16,-2 3 0 0,0 3 112 0,-1-4 32 15,-2-5 0-15,1 1 0 0,1-1-96 0,-2 5 0 16,0-4-16-16,0 5 0 0,0 0-112 0,0 0 0 15,-1-2-128-15,1-3 192 0,0 0-192 0,1 3 0 0,1-1 0 0,0 1 0 16,-2 2 0-16,1 0 0 0,-1 1 0 16,1-2 0-16,-1-2 0 0,1-1 0 0,0 1 0 0,-1 4 0 15,1 0 0-15,-2 4 0 0,0-1 0 0,0 0 0 16,-1-2 0-16,-2-2 0 0,2 1 0 0,0 2 0 16,0 2 0-16,-2 3 0 0,1 1 0 0,-2-1 0 15,1-3 0-15,-2 0 128 0,1-1-128 0,2 4 0 16,-1-6 0-16,1 5 128 0,0 1-128 0,-1 5 0 15,0 0 144-15,0 2-144 0,1 2 128 0,-2-1-128 16,1 0 0-16,-1 0 128 0,0 2-128 0,1 0 0 16,-1-1 0-16,2 1 0 0,0 2 128 0,-1 2-128 15,0-2 0-15,0 4 0 0,1 3 0 0,0 2 0 16,-1-1 0-16,1 2 0 0,-1-4 0 0,1 3 0 16,-2 0 0-16,3-1 0 0,0-2 0 0,-1 2 0 15,0 1 0-15,-1 3 0 0,0 2 0 0,-1 3 0 16,0 1 0-16,0 1 0 0,-1 1 0 0,-2 1 0 0,1 1-160 0,-3 0 160 15,-1 4 0-15,0 2-144 0,1-3 144 0,0 4 0 16,-1 1 0-16,-1 0-128 0,0 1 128 0,3 3 0 16,-1 1 0-16,1-1-128 0,1 2 128 0,0 0 0 15,1 2 0-15,0 4-128 0,0 2 128 0,-1 2 0 16,1 3-144-16,-2 1 144 0,0 2 0 0,-1 2-176 16,0-3 176-16,0 3-128 0,-1 1 128 0,-2 5-128 15,0-2 128-15,-1 2-128 0,-1-1 128 0,0 6 0 16,-3 1-144-16,0 3 144 0,-2 4 0 0,1 3 0 15,0 3-144-15,1-1 144 0,1 1 0 0,2 4 0 16,0 1 0-16,1 0 0 0,-3-1-128 0,1-1 128 0,0 4 0 16,-1-2 0-16,1 6 0 0,0 1-128 0,-3 3 128 0,2 3 0 15,1 2 0-15,1-2 0 0,-2-1-128 0,1 2 128 16,1 2 0-16,0 2 0 0,0 1 0 0,4 4 0 16,1 0 0-16,1-1-128 0,2 1 128 0,1-1 0 15,1-1 0-15,1 3-128 0,-2 5 128 0,1 0 0 16,0-1 0-16,3 1-128 0,-2 1 128 0,-1-1 0 15,-1-2 0-15,0 3 0 0,2 2 0 0,-2-1 0 16,-2-1 0-16,1 0 0 0,-1 0 0 0,-1 3 0 16,2 1 0-16,1-1 0 0,-1 3 0 0,2-2 0 15,0-3 0-15,1 0 0 0,0 3 0 0,1-1 0 16,1 3 0-16,1-2 0 0,3-3 0 0,0 1 0 16,0-1 0-16,1 2 0 0,0-1 0 0,2 2 0 15,0 1 0-15,1-1 0 0,0-4 0 0,0 0 0 0,-2 0 0 16,3 4 0-16,-2 0 0 0,1 1 0 15,-2-3 128-15,2-1-128 0,1 0 0 0,-1 3 144 0,0 0-144 0,1-1 0 16,1-1 144-16,0-2-144 0,1-1 0 0,0 1 0 16,1-4 0-16,0 3 128 0,1 1-128 0,1 1 0 15,2-3 0-15,-1-3 0 0,2-5 0 0,-1 4 0 16,-2-2 0-16,1 3 128 0,0 1-128 0,1-3 0 16,-1-2 0-16,2 2 0 0,0-6 0 0,0 2 0 15,-1-2 0-15,-1 1 128 0,1 5-128 0,1-3 0 16,1 0 0-16,0-3 128 0,0-4-128 0,2 1 0 15,1 1 0-15,1-4 0 0,0 1 0 0,1-1 0 16,1 2 0-16,2-4 128 0,0 0-128 0,1-4 0 16,2-3 0-16,0 0 0 0,1 1 0 0,-2-2 0 15,1 1 0-15,1-1 0 0,0 1 0 0,0 2 0 0,0 0 0 0,1 0 128 16,0-1-128-16,0-2 0 0,1-3 0 0,-2-1 0 16,0-1 0-16,0 0 0 0,1 0 0 0,-1-1 0 15,-2-1 0-15,1 1 0 0,0 2 0 0,-1 0 128 16,-2 1-128-16,2-3 0 0,-1-3 0 0,2-1 0 15,-2-4 0-15,3-3 0 0,0 0 0 0,1-1 128 16,2-1-128-16,-1 0 0 0,1 0 0 0,1 0 0 16,0-3 0-16,-1 1 144 0,1 1-144 0,1-3 0 15,-1-2 144-15,1 1-144 0,-2 1 0 0,0-1 144 16,-1 0-144-16,1 1 160 0,-1-2-160 0,1 2 160 16,-1-1-160-16,1-1 0 0,-1-3 0 0,0 0 128 15,-1-2-128-15,0 0 0 0,0 1 0 0,1 0 0 16,-1-2 0-16,1 0 0 0,1-5 128 0,0 3-128 0,-1 0 0 0,1-3 0 15,-2 0 0-15,0 0 0 16,0-2 0-16,1 0 128 0,-4-1-128 0,2-1 0 0,-1-2 128 0,1 1-128 16,-1-2 0-16,-1 0 128 0,2-1-128 0,0 0 160 15,1-1-160-15,-1 0 160 0,-1-3-160 0,1 1 160 16,0-2-160-16,1 1 160 0,-1 0-160 0,0-1 0 16,1 0 144-16,0 0-144 0,-1-2 0 0,2 1 0 15,0 0 0-15,2 0 128 0,0-2-128 0,1 3 0 16,0-2 0-16,2 1 0 0,-1-2 0 0,-1 0 0 15,-1 0 0-15,1 2 0 0,2-3 0 0,-2-2 0 16,-1 1 0-16,-2-2 0 0,4-2 0 0,-4-2 0 16,1-2 0-16,-2-2 0 0,-1 1 0 0,0-3 0 15,-1-2 0-15,-2 1 128 0,2 1-128 0,-3-2 0 0,0-1 0 0,1-2 128 16,2 2-128-16,-1 0 0 0,0-1 0 0,2 2 128 16,2-1-128-16,2 3 0 0,0 1 0 0,4-1 128 15,-1 1-128-15,4 0 0 0,0 0 0 0,4 0 0 16,0-1 0-16,1 0-192 0,-2 0 64 0,2-2 0 31,2 1-1104-31,1 3-224 0,-2-5-32 0,2 3-20480 0</inkml:trace>
  <inkml:trace contextRef="#ctx0" brushRef="#br0" timeOffset="4887.24">29004 11655 30351 0,'0'0'1344'0,"0"0"272"0,0 0-1296 0,0 0-320 0,0 0 0 0,0 0 0 16,0 0 384-16,0 0 0 0,0 0 0 0,0 0 0 0,0 0-80 0,0 0-16 15,0 0 0-15,0 0 0 0,0 0 16 0,0 0 0 16,0 0 0-16,0 0 0 0,1 6 240 0,0 2 48 16,-1 1 16-16,2 1 0 0,-1 1-96 0,0 3 0 15,-1 1-16-15,0 1 0 0,-1 20-352 0,1-5-144 16,0-2 128-16,0-3-128 0,-1-2 128 0,1 3-128 16,-2-1 0-16,2-2 128 0,-1 1-128 0,1-3 0 15,0 1 0-15,1 0 128 0,1 2-128 0,0-2-176 16,0-3 48-16,0 1 0 15,1-3-576-15,-1-2-96 0,0-2-32 0,0-1 0 16,1-1-2176-16,0-1-448 0,-3-11-96 0,-4 12-16 0</inkml:trace>
  <inkml:trace contextRef="#ctx0" brushRef="#br0" timeOffset="5420.88">28915 11493 29487 0,'0'0'2624'0,"-9"-4"-2112"0,0 0-512 0,9 4 0 16,0 0 2128-16,0 0 320 0,-3-6 64 0,3 6 16 0,4-7-2016 0,-4 7-512 15,11-7 0-15,0 4 0 0,1-3 128 0,1 4-128 16,0-1 0-16,-2 2 144 0,-1 0-144 0,2-2 0 16,1-1 0-16,0 4 0 0,1-3 0 0,-1 2 0 15,0 0 144-15,0-1-144 0,0 2 192 0,2 0-16 16,-1 0-16-16,0 0 0 0,-1 0-160 0,2 0 128 16,-1 2-128-16,2-1 128 0,-2 0-128 0,3 2 0 15,1-2 0-15,1 2 0 0,-3 0 0 0,1 0 0 16,0 1 0-16,-1 2 0 0,0-1 0 0,-2 1 0 15,-1 1 0-15,-1 2 0 0,-2 0 0 0,-2 1 0 16,-1 4 0-16,-2-4 0 0,-5-10-144 0,2 17 144 16,0 0-192-16,-2-1 192 0,-3-2-208 0,-2 0 64 0,1 1 16 15,-1-1 0-15,-2 0 128 0,-1 1-160 0,-1-2 160 16,0-3-160-16,0-2 160 0,0 4 0 0,0-5 0 0,0 4 128 16,-2-2-128-16,2 0 144 0,-1-2-144 0,0 2 160 15,1-1-160-15,0-1 0 0,1 0 144 0,-1-1-144 16,0 1 0-16,0 1 0 0,-3-3 0 0,1 0 0 15,0 2 0-15,-1-1-256 0,-1 1 32 0,0 1 16 32,0-3-400-32,0 0-80 0,-1 0-16 0,1 0 0 15,0 1-256-15,0-2-48 0,-2-1-16 0,5-1 0 16,0-2-320-16,-1 0-80 0,-1 1-16 0,12-1-7232 0,0 0-1440 0</inkml:trace>
  <inkml:trace contextRef="#ctx0" brushRef="#br0" timeOffset="5896.85">29716 11392 17503 0,'0'0'1552'0,"0"0"-1232"16,0 0-320-16,0 0 0 0,0-10 2096 0,0 10 352 15,2-6 80-15,-2 6 16 0,0-10-1808 0,0 10-352 16,0 0-80-16,0 0-16 0,0 0 240 0,0 0 48 0,0 0 16 0,0 0 0 16,-8 4 368-16,-1 2 64 0,-1 0 0 0,-1 1 16 15,0-2-400-15,-1 4-64 0,0 1-32 0,0 5 0 16,-1-1 32-16,2 4 16 0,-1 1 0 0,-1 1 0 15,1 3-208-15,0 1-64 0,1 4 0 0,-1 6 0 16,-2-2 0-16,2 2-16 0,2 3 0 0,-1-1 0 16,2-2-176-16,2 0-128 0,4-3 144 0,-1 0-144 15,0 1 144-15,1-1-144 0,2-2 128 0,1 1-128 16,0-3 128-16,0 2-128 0,0-1 128 0,2 4-128 16,1-5 0-16,0 0 0 0,-1 0 128 0,2-3-128 15,3 0-128-15,-1-1-64 0,1-1-16 0,2-1 0 16,3-1-416-16,1-3-80 15,1-3 0-15,2-2-16 0,1 0-416 0,-1-3-80 0,1-4 0 16,0-1-16-16,-1 0-1904 0,0-4-384 0,6-4-80 16,-5-4-16-16</inkml:trace>
  <inkml:trace contextRef="#ctx0" brushRef="#br0" timeOffset="6289.64">29817 11638 4607 0,'0'0'400'0,"0"0"-400"0,0 0 0 0,0 0 0 16,0 0 7360-16,0 0 1408 0,0 0 256 0,0 0 64 15,9 3-7360-15,-9-3-1472 0,11 10-256 0,-2-1 0 16,-2 2 0-16,-1 1 0 0,-2 1 0 0,0 3 0 15,-2 1 0-15,0 1 0 0,-1 2-176 0,0-1 176 16,1 2 0-16,-2-1 0 0,0-1 0 0,1-3 0 16,0-2 176-16,2 0 16 0,0-2 0 0,0-1 0 15,1-2 96-15,2-1 32 0,-6-8 0 0,6 6 0 16,-6-6 48-16,9 7 16 0,-9-7 0 0,13-3 0 16,-1 0-64-16,0 0-16 0,1-4 0 0,1-1 0 15,-1-1-48-15,1-1-16 0,2-1 0 0,0-2 0 16,-2-4-112-16,2 2-128 0,-2-2 176 0,2-3-176 15,-1-2 0-15,0-2 0 0,-4-2 0 0,0 3 0 16,-2-2-272-16,0 2-16 0,0 0 0 0,-1 3 0 16,-3 0-112-16,0 2-32 0,-1 3 0 0,-1 5 0 15,-2-2-272-15,-1 12-48 0,0 0-16 0,0 0-10544 16,2-10-2112-16</inkml:trace>
  <inkml:trace contextRef="#ctx0" brushRef="#br0" timeOffset="6589.99">29910 11979 29487 0,'0'0'2624'0,"-9"1"-2112"0,9-1-512 0,0 0 0 15,0 0 2672-15,0 0 416 0,-2 13 96 0,5 1 16 16,-3-14-2640-16,8 15-560 0,0 0 0 0,-2-4 0 16,1 2-256-16,-1 4 64 0,1-2 0 0,-2 2 16 15,-2-3-80-15,-2 4-32 0,-1 2 0 0,0-1 0 16,-1 1 96-16,-1 1 32 0,1-2 0 0,0 1 0 16,-1-1-176-16,2-2-48 0,-1-1 0 0,2-3 0 31,2-1-528-31,0-3-112 0,-3-9-32 0,6 9-9280 0,-6-9-1856 0</inkml:trace>
  <inkml:trace contextRef="#ctx0" brushRef="#br0" timeOffset="6814.92">30317 11986 43247 0,'0'0'1920'0,"0"-8"384"0,2 3-1840 0,5-1-464 16,1 1 0-16,5-1 0 0,2-1 0 0,2 2 0 16,1 0 0-16,3 1 0 0,0 1-208 0,0 2-144 15,0-2-32-15,0 1 0 16,0-1-560-16,-2 2-112 0,-1-2-32 0,1-1 0 16,-4 3-1488-16,0 0-304 0,-1 1-64 0,-2-4-6528 0,-2 1-1312 0</inkml:trace>
  <inkml:trace contextRef="#ctx0" brushRef="#br0" timeOffset="7069.99">30384 12136 38991 0,'0'0'1728'0,"0"0"352"0,0 0-1664 0,0 0-416 0,0 0 0 0,0 0 0 16,12-4 416-16,3 0 0 0,-1 0 0 0,3 0 0 0,0 0-416 0,1 0 0 16,2 2 0-16,-2 0 0 0,0-2-192 0,2 2 192 15,-1-2-192-15,-1 1 192 16,-3 2-624-16,0-2 0 0,2-1 0 0,-1 2 0 16,-3-1-1552-16,1 1-304 0,1 0-64 0,-2 0-11632 15</inkml:trace>
  <inkml:trace contextRef="#ctx0" brushRef="#br0" timeOffset="7396">31036 11621 13823 0,'0'0'1216'0,"-9"0"-960"0,0 0-256 0,0 2 0 16,1 3 6720-16,8-5 1280 0,-6 16 272 0,0 0 48 15,2-1-6576-15,1 4-1312 0,-1 0-272 0,1 2-160 16,0 3 0-16,2 2 0 0,0 1-160 0,0 2 160 16,-1-5-128-16,1 4 128 0,0 0 0 0,-1 2 0 15,0-2 0-15,0 1 0 0,0 1 0 0,0-1 0 16,1-1 0-16,1-5 0 0,0 1-128 0,1-3 128 15,1 0-352-15,-1-2 0 0,0-3 0 0,1-1 0 32,0 0-608-32,1-1-112 0,0-2-16 0,2-3-16 0,0-1-2304 0,-5-8-464 0</inkml:trace>
  <inkml:trace contextRef="#ctx0" brushRef="#br0" timeOffset="8142.48">31107 11280 29487 0,'0'0'2624'0,"0"0"-2112"16,0 0-512-16,0 0 0 0,13 7 2032 0,1 2 288 16,0 1 64-16,5 3 16 0,3 0-1952 0,0 2-448 0,0 0 0 0,2 1 0 15,0 5 0-15,2-1 128 0,-1 0-128 0,0 4 128 16,0 1-128-16,-2 2 0 15,1 2 0-15,-1 3 0 0,-2 2 0 0,-3 3 0 0,-1-1 0 0,-4 2 0 16,-1 1 0-16,-3-2 176 0,-4-1-176 0,-2 1 192 16,-3-1 64-16,-1-2 32 0,-2-1 0 0,-1-2 0 15,-2 0 368-15,-2 2 80 0,-1-2 16 0,0 0 0 16,-1 1-128-16,1 0-32 0,-1-4 0 0,-1 0 0 16,0 0-400-16,-1-1-64 0,0 0-128 0,-1 2 176 15,0-4-176-15,0-2 0 0,0 1 0 0,0-1 0 31,0 2-704-31,-1 0 0 0,-2-6-16 0,0 0 0 16,1-2-1056-16,-2-2-208 0,1-2-32 0,-1-1-16 0,-1-3-416 0,-2 0-96 16,1-4-16-16,-1-1-10304 0</inkml:trace>
  <inkml:trace contextRef="#ctx0" brushRef="#br1" timeOffset="10696.06">3924 17399 5519 0,'0'0'496'0,"0"0"-496"0,0 0 0 0,0 0 0 16,0 0 2608-16,0 0 416 0,0 0 96 0,0 0 16 31,0 0-3760-31,0 0-736 0</inkml:trace>
  <inkml:trace contextRef="#ctx0" brushRef="#br1" timeOffset="11927.98">20554 11373 32015 0,'0'0'1408'0,"-9"3"320"0,0-2-1392 0,0 1-336 15,1 1 0-15,0 1 0 0,1 1 992 0,7-5 128 16,-6 15 32-16,2-1 0 0,-1 3-704 0,3 0-128 0,0 1-16 0,2 2-16 16,0-1-112-16,0 6-32 0,2 0 0 0,0 3 0 15,1 4-144-15,1 0 0 0,0 2 0 0,-2 0 128 16,-2 5-128-16,2-1 0 0,-1 1 0 0,0-2 0 15,-2-2 0-15,0-1 0 0,-1-3 0 0,1-2 0 16,-2-3-368-16,1-2 0 0,-1 1 0 0,1-4 0 31,-2-3-368-31,1-2-80 0,-1-3-16 0,1-1 0 16,3-12-1952-16,0 0-400 0</inkml:trace>
  <inkml:trace contextRef="#ctx0" brushRef="#br1" timeOffset="12360.29">20343 11342 34607 0,'-1'-16'1536'0,"2"7"320"0,2-2-1488 0,-1 1-368 15,2-2 0-15,4-1 0 0,3 3 608 0,2-1 48 16,5 1 16-16,3 1 0 0,0 1-432 0,2 1-96 15,2 1-16-15,-2-1 0 0,3 2-128 0,0 0 0 16,2 2 0-16,2 2 0 0,2 1 0 0,1 0 0 16,0 0 0-16,-1 4 0 0,1 1 0 0,-2 0 0 15,-1 2 0-15,-1 1 0 0,-2 4 0 0,-1-1 0 16,-4 1 0-16,-3 0 0 0,-4 3 0 0,0 2 0 16,-2 0 0-16,-3 1 0 0,-2 1 0 0,-2-1 0 0,-3 0 0 0,0 2 0 15,-1 1 0-15,0 0 0 0,-5-5 128 0,0 4-128 16,1 0 128-16,-1-1-128 0,-2 3 0 0,-2 0 128 15,0-1-128-15,-3 0 0 0,-1 0 0 0,-1-1 0 16,0-2 0-16,-1 0 0 0,-1-5 0 0,-2 1 0 16,-2 1 0-16,-2-2 0 0,1-1 0 0,-2-3 0 15,-3 0 0-15,1-4 128 0,1-1-128 0,-2 1 0 16,1-1 0-16,-1-4 0 0,2 1 0 0,0-2 0 16,0-2-176-16,0 0-112 0,0-3-32 0,2 1 0 31,3 1-416-31,0-1-96 0,0-1 0 0,0 2-16 15,0-3-560-15,3 2-128 0,4 0 0 0</inkml:trace>
  <inkml:trace contextRef="#ctx0" brushRef="#br1" timeOffset="12864.62">21625 11089 8287 0,'0'0'736'0,"0"0"-592"0,-3-8-144 0,3 8 0 0,0 0 5536 0,0 0 1072 0,-5-7 224 0,5 7 32 16,0 0-5392-16,0 0-1088 0,-10 2-224 0,2 3-32 15,0 1-128-15,1 1 0 0,0 3 0 0,-3 1 0 16,0 1 0-16,0 1 128 0,-1 1-128 0,-1 2 128 16,-2-1 256-16,0 3 64 0,-2 2 16 0,0 3 0 15,-1 0 208-15,1 1 32 0,-3 2 16 0,2 2 0 16,0 1-304-16,-1 2-64 0,0 1-16 0,0 5 0 15,-1 2-32-15,1 4-16 0,1 1 0 0,2 2 0 16,-1-2-32-16,3 2 0 0,2 0 0 0,2-2 0 16,3-1-128-16,2-1-128 0,1-2 192 0,2-1-192 15,0-2 144-15,2-3-144 0,3-1 0 0,1 1 144 0,3-2-144 16,1-5-256-16,0-3 64 0,2-2 16 0,-1 0-80 0,2 0 0 16,1-4-16-16,1-1 0 15,0-2-256-15,2-4-48 0,1-2-16 0,0-1 0 16,0-1-1792-16,1-5-368 0,2-2-64 0,-1-2-11200 15</inkml:trace>
  <inkml:trace contextRef="#ctx0" brushRef="#br1" timeOffset="13260">21771 11442 21183 0,'0'0'1888'0,"0"0"-1504"0,0 0-384 0,0 0 0 15,-8 0 3536-15,8 0 640 0,0 0 128 0,0 0 32 16,0 0-3392-16,0 0-688 0,-1 16-128 0,3 1-128 16,1 2 0-16,1 2 0 0,0-5 0 0,1 5 0 15,1 1 0-15,0 2 0 0,-1 0 0 0,1 1 0 16,0-4 160-16,0-1-160 0,-1-1 128 0,2-2-128 15,-1-4 272-15,1 0-16 0,-2-3-16 0,2-1 0 16,-7-9 144-16,10 8 16 0,-10-8 16 0,10 4 0 16,-10-4 0-16,14-1 0 0,-3-3 0 0,1-1 0 15,-2-3-96-15,2-1 0 0,2-6-16 0,1 2 0 16,-2-2-48-16,0-5 0 0,1 0 0 0,2 0 0 0,0-4-256 16,-1 1 0-16,1 1-128 0,-1-1 128 0,0 1-256 0,-2 1 64 15,0 2 0-15,0 1 0 16,-4-3-336-16,-1 5-64 0,0 0-16 0,-1 2 0 15,-1 1-416-15,-1 1-64 0,0 3-32 16,-5 9 0-16,5-12-2480 0,-5 12-496 0,6-14-112 0,-6 14-16 0</inkml:trace>
  <inkml:trace contextRef="#ctx0" brushRef="#br1" timeOffset="13574.43">21996 11784 34271 0,'0'0'1520'0,"0"0"304"0,0 0-1456 0,0 0-368 0,-1 13 0 0,1-13 0 15,0 11 480-15,0-11 32 0,1 13 0 0,-1 0 0 16,0 0-256-16,0 1-64 0,-1-1 0 0,1 1 0 15,0-1-64-15,0 0 0 0,0 1-128 0,-1 1 192 16,-1-1-192-16,1 0 0 0,1 1 0 0,0-1 0 16,-1 2 0-16,-1-1 0 0,1 2 128 0,1 1-128 15,1 1 0-15,-1-2 0 0,0-2 0 0,0 1 0 16,3-2-432-16,0 1-16 0,1-2-16 0,0 0 0 16,1-4-2544-16,1-1-512 15,-6-8-112-15,0 0-16 0</inkml:trace>
  <inkml:trace contextRef="#ctx0" brushRef="#br1" timeOffset="13812.28">22317 11801 42495 0,'0'0'1888'0,"0"-10"384"0,3 3-1824 0,2-1-448 16,4 3 0-16,4 1 0 0,4 0 144 0,3-3-144 0,0 2 128 0,3 1-128 16,0-2-128-16,3 2-128 0,1-2 0 0,1 3-16 31,-2-1-320-31,-1 0-64 0,-1 1-16 0,0-2 0 16,-3 1-1424-16,-2 0-272 0,-3 0-64 0,0 2-7760 0,-2-1-1552 0</inkml:trace>
  <inkml:trace contextRef="#ctx0" brushRef="#br1" timeOffset="14105.66">22442 12059 29487 0,'0'0'2624'0,"-8"0"-2112"15,-1 0-512-15,9 0 0 0,0 0 3776 0,0 0 640 16,0 0 128-16,11 1 16 16,3-2-4368-16,4-1-864 0,3-2-176 0,3 2-48 15,2 1 32-15,2-3 0 0,4 0 0 0,-1 0 0 16,-2-1-496-16,-2 1-112 0,0-3 0 0,-1 3-16 15,-1 0-1504-15,1 2-288 0,-2-3-64 0</inkml:trace>
  <inkml:trace contextRef="#ctx0" brushRef="#br1" timeOffset="14612">23177 11653 26719 0,'-15'2'2368'0,"2"0"-1888"0,-4 1-480 0,-1 2 0 16,-2 4 3776-16,2 0 672 0,1 3 128 0,3 4 32 15,2 1-4288-15,1 2-832 0,0 2-192 0,1 1-16 16,1-1 144-16,2 2 48 0,1 1 0 0,4 1 0 15,-1-2-192-15,2-1-48 0,2 2 0 16,2-3 0-16,-1-1 480 0,4 1 96 0,-1 0 0 0,1-1 16 0,2-1 176 0,3 0 0 16,-1-1 0-16,2-4 0 0,1-1 0 0,1-4 0 15,0 2 0-15,2-6 0 0,0 0 128 0,2-2 0 16,0-3 0-16,2-2 0 0,1-1 0 0,-1-4 16 16,1-1 0-16,0-1 0 0,-1-4-144 0,1-1 160 15,-1-3-160-15,1 1 160 0,0-1-160 0,-1-4 0 16,-3 2 0-16,-2-2 128 0,-2-1 0 0,-1-2 0 0,-1 0 0 0,-2-3 0 15,-4-1 32-15,-1-4 0 0,-3 0 0 0,-1-1 0 16,-3 2 256-16,0 1 48 0,-5-1 16 0,-1 5 0 16,-2 2 32-16,1 3 0 15,-2 3 0-15,-1 0 0 0,-3 3-128 0,1 5-32 0,-2 4 0 0,0-1 0 16,0 3-352-16,1 3 0 0,1-1 0 0,0 4-192 31,2 0-320-31,0 2-64 0,0-1 0 0,1 2-16 16,1 0-1120-16,0 2-208 0,2-2-64 0,3 2 0 15,6-7-1472-15,-8 6-288 0</inkml:trace>
  <inkml:trace contextRef="#ctx0" brushRef="#br1" timeOffset="15044.81">23327 11014 31791 0,'0'0'1408'0,"0"0"288"0,0 0-1360 0,0 0-336 15,0 0 0-15,0 0 0 0,0 0 416 0,0 0 16 16,6 13 0-16,0 2 0 0,1-2 0 0,0 5 0 15,4 0 0-15,1 4 0 0,2 3 112 0,3 1 32 16,1-1 0-16,2 4 0 0,2 1-192 0,1 0-48 0,1 0 0 0,2 1 0 16,1 3-208-16,2-1-128 15,0-2 128-15,-1 0-128 0,1-1 272 0,-2 0-16 0,-1 1 0 0,-2 5 0 16,-4-3 96-16,-2 1 16 0,-3-1 0 0,-2 0 0 16,-1 0-64-16,-3 3-16 0,-1-5 0 0,-3 2 0 15,-2-1-32-15,-3-1-16 0,-1 1 0 0,-3-1 0 16,-1 0-48-16,-3 1-16 0,-1-1 0 0,-1 3 0 15,0-3-176-15,0 0 0 0,-3-2 0 0,-3 0 0 16,-1-1 128-16,0 1-128 0,0-2 192 0,-1-2-64 16,-2-1-128-16,1-2-144 0,-1-4 144 0,1 0-208 31,0-3-480-31,-2 0-80 0,-1-6-32 0,1 1-11520 0,2-5-2304 0</inkml:trace>
  <inkml:trace contextRef="#ctx0" brushRef="#br2" timeOffset="21974.84">1813 13123 29823 0,'0'0'1328'0,"0"0"272"0,0 0-1280 0,0 0-320 0,0 0 0 0,0 0 0 16,0 0 624-16,0 0 64 0,0 0 16 0,11-3 0 16,-11 3-208-16,0 0-48 0,9-1 0 0,-9 1 0 15,0 0 112-15,0 0 16 0,0 0 0 0,10 10 0 16,-10-10 128-16,8 14 16 0,-1 3 16 0,-1 2 0 15,1-1-288-15,-1 4-64 0,1 4-16 0,-1-2 0 16,0 3-176-16,-1 4-16 0,0 3-16 0,0-1 0 16,0 2-160-16,-1 1 0 0,-1 2 0 0,0 0 128 15,-1-5-128-15,0 0 0 0,-2 3 0 0,0-5 128 16,0-1-128-16,1-3 0 0,-1-2 0 0,0-3 0 16,0-2 0-16,2-3 0 0,1-3 0 0,-2-2 0 15,-1 0-464-15,2-6-128 0,-2-6-32 0,0 0 0 16,0 0-2096-16,0 0-416 0,0 0-96 0</inkml:trace>
  <inkml:trace contextRef="#ctx0" brushRef="#br2" timeOffset="22669.07">1700 13070 17727 0,'0'0'784'0,"-3"-7"176"0,3 7-768 0,-2-7-192 0,-1-3 0 0,3 10 0 16,-2-12 1040-16,2 3 176 0,2 0 48 0,1 1 0 15,-3 8-304-15,5-9-48 0,0 0-16 0,2-1 0 16,-1 0-16-16,0 1-16 0,-1 0 0 0,1 0 0 15,2-1-80-15,-1 1-16 0,-1-1 0 0,1-1 0 16,-1 0 112-16,2 3 16 0,-2-3 0 0,2 4 0 0,1-2-144 0,1 1-32 16,0 1 0-16,2 1 0 0,1 2-384 0,2 1-80 15,1-1 0-15,2 3-16 0,2 1-240 16,1 0 128-16,0 0-128 0,2 4 0 0,2 0 0 0,0 1 0 16,-2 0 0-16,3 2 0 0,2 4 0 0,-2 0 0 15,-3 2 0-15,-2-3 0 0,-2 2 0 0,-2 0 0 16,-2 0 0-16,-2-1 0 0,-1 1 0 0,-2 0 0 15,-2 1 0-15,-2 0 0 0,0 2 160 0,-3-1-160 16,0-1 160-16,-2 1-160 0,-2-1 336 0,0 1-16 16,-3 1-16-16,-1-4 0 0,-2 1 80 0,-1 5 0 0,0-1 16 0,-2 2 0 15,-3-2-128-15,-1 2-16 0,-2 0-16 0,-1-1 0 16,-3 3-240-16,1-3 144 0,-2-1-144 0,2 1 128 16,-1-1-128-16,0-3 128 0,1 0-128 0,-1-1 128 15,2 0-128-15,1-5 0 0,1 0 144 0,2-1-144 16,0 0 0-16,-1-1 0 0,0-4 0 0,-1 3 128 15,0-3-272-15,2 2-48 0,0 0-16 0,1-3 0 32,0 0-480-32,1-3-80 0,0 3-32 0,1 0 0 15,0-1-1520-15,11 1-304 0,-9 4-64 0,9-4-7248 0,0 0-1456 0</inkml:trace>
  <inkml:trace contextRef="#ctx0" brushRef="#br2" timeOffset="23401.07">2843 12712 16575 0,'0'0'1472'0,"0"0"-1168"16,-2-7-304-16,2 7 0 0,0 0 3344 0,0 0 624 15,0 0 112-15,0 0 16 0,0 0-3312 0,0 0-656 16,0 0-128-16,-9 3 0 0,0 1-160 0,9-4 32 16,-8 6 0-16,8-6 0 0,-9 8 128 0,1 1 0 15,0 0 0-15,1 1-128 0,0 0 336 0,-3 3 80 16,-1 1 16-16,-1 3 0 0,0 0 256 0,-1 3 48 15,-1 2 16-15,-2 3 0 0,1-2-48 0,-1 2-16 16,-1 1 0-16,0 3 0 0,0 2 16 0,-1 3 0 16,0 5 0-16,-1 1 0 0,1 6-192 0,0 1-48 15,0 0 0-15,1 0 0 0,2 1-144 0,4-5-16 16,0-1-16-16,3 0 0 0,4-3-32 0,2-2 0 16,2 0 0-16,2-2 0 0,4-1 144 0,0 0 32 0,3 1 0 0,2-4 0 15,0 3-304-15,2-2 0 0,2 0-128 0,2-2 128 16,1 3 0-16,3-4 0 0,4-3 0 0,-2 0 0 31,-1-2-432-31,2 0 16 0,1-5 0 0,-3 2 0 16,-3-8-960-16,1 2-192 0,2-5-32 0,-1 2-16 15,0-4-1616-15,0-2-320 0,-1-1-64 0</inkml:trace>
  <inkml:trace contextRef="#ctx0" brushRef="#br2" timeOffset="25403.74">3000 13087 8287 0,'0'0'736'0,"0"0"-592"0,-7-4-144 0,7 4 0 0,0 0 4816 0,0 0 944 16,0 0 176-16,0 0 32 0,0 0-4560 0,0 0-928 16,6-9-176-16,-6 9-48 0,6-6-128 0,-6 6-128 15,0 0 192-15,0 0-192 0,8-7 656 0,-8 7 32 16,5-5 0-16,-5 5 0 0,0 0 368 0,0 0 80 15,0 0 16-15,0 0 0 0,0 0-176 0,0 0-16 16,0 0-16-16,0 0 0 0,0 0-368 0,0 0-80 16,0 0-16-16,7 9 0 0,-7-9-192 0,6 14-32 15,-1 2-16-15,1-2 0 0,-1 2-240 0,-1 1 0 16,2 1 0-16,1 2 0 0,-1 2 0 0,1-1 0 16,-1 1 0-16,1 0 0 0,-2-1 0 0,-1-4 0 15,0 3 0-15,1-5 0 0,0 0 0 0,0-2 0 0,1-2 0 16,-1 0 0-16,-5-11 144 0,6 10-144 0,1-3 128 15,-7-7-128-15,0 0 320 0,10 5 0 0,-10-5-16 0,12 1 0 16,-1-1 16-16,-1-1 16 0,-1-3 0 0,-1 0 0 16,0-2-32-16,1-2-16 0,0-3 0 0,0 2 0 15,-1 0-128-15,0-3-32 0,1-1 0 0,-1 2 0 16,-2-6-128-16,2 0 0 0,1-2 144 0,-1-1-144 16,-1-5 128-16,0 1-128 0,1 0 160 0,0-1-160 15,0 0 0-15,0 0 128 0,-2 2-128 0,2 1 0 16,0-1 0-16,-2 4 0 0,1-1 0 0,-1 2 0 15,0 2-256-15,-1 3-32 0,0 4-16 0,2 1 0 32,-7 8-272-32,6-11-64 0,-6 11-16 0,7-9 0 15,-7 9-1968-15,0 0-400 0,9-6-80 0,-9 6-13696 0</inkml:trace>
  <inkml:trace contextRef="#ctx0" brushRef="#br2" timeOffset="26521.29">3201 13398 17503 0,'0'0'1552'0,"0"0"-1232"15,-8-3-320-15,8 3 0 0,-9-1 2624 0,9 1 448 0,0 0 112 0,0 0 16 16,-9 4-2112-16,9-4-432 0,-7 3-80 0,7-3 0 16,-5 10-336-16,5-10-64 0,-4 7-16 0,4-7 0 15,-1 13-160-15,-1-2 0 0,1-2 0 0,1 1 0 16,4 2 0-16,-1 0 0 0,-3-2 0 0,1 3 0 16,0 6 160-16,0-1 0 0,1 4 0 0,-2 4 0 15,0-2 0-15,1 3 0 0,2 2 0 0,1-1 0 16,-3 2-160-16,3-1 0 0,1-3 0 0,0-2 128 15,0-2-320-15,3-4-64 0,1 0 0 0,-1-2-16 16,0-6-560 0,0-3-96-16,0-2-32 0,1-2-12256 0</inkml:trace>
  <inkml:trace contextRef="#ctx0" brushRef="#br2" timeOffset="26782.34">3510 13411 19343 0,'-4'-12'1728'0,"0"5"-1392"16,4 7-336-16,0 0 0 0,0 0 5648 0,0 0 1072 15,12-4 192-15,3 2 64 16,3 1-6304-16,5-1-1248 0,0 0-256 0,3-2-64 15,1 1 48-15,1-3 0 0,-1-1 0 0,1 2 0 16,-2 0-176-16,-4 1-16 0,-4 0-16 0,2 0 0 16,-1 1 48-16,-3 1 16 0,-3-1 0 0,-3 3 0 15,-10 0-1728-15,11 0-352 0,-11 0-64 0,0 0 0 0</inkml:trace>
  <inkml:trace contextRef="#ctx0" brushRef="#br2" timeOffset="27023.07">3532 13600 41295 0,'0'0'1824'0,"0"0"384"0,0 0-1760 0,0 0-448 0,0 0 0 0,0 0 0 15,10 7 0-15,3 0 128 0,2-4-128 0,2-1 0 16,1 0 0-16,1-2-320 0,0-3 48 0,0 2 16 0,2-1-64 0,0 0 0 15,-2-1 0-15,1 0 0 16,-2 2-112-16,-1-3-16 0,0 2-16 0,-3-4 0 16,-2 5-1648-16,1-3-336 0,0 2-64 0,0-2-11696 15</inkml:trace>
  <inkml:trace contextRef="#ctx0" brushRef="#br2" timeOffset="27450.89">4310 13095 21183 0,'0'0'944'0,"-12"-5"192"0,1 1-912 0,-2-1-224 16,0 3 0-16,2 2 0 0,2 2 3904 0,0 3 752 16,-2-1 144-16,1 1 16 0,0 3-3984 0,-1 2-832 0,1 2 0 0,-2 2-208 15,-1 2 208-15,3 4-176 0,-1-1 176 0,2 3-160 16,-1 2 0-16,0 2 0 0,0 3 0 0,0-2 0 15,2 6 160-15,1-3 0 0,3 1-144 0,0 0 144 16,2-1 0-16,0-1 0 0,2-2 0 0,3-1 0 16,2-1 0-16,2-3 0 0,1-2-144 0,1-3 144 15,1-3 0-15,2-1 0 0,2-4 176 0,5-2-176 16,0-5 128-16,3 0-128 0,3-4 0 0,0 0 0 16,0-7 144-16,1 1-16 0,0-4-128 0,-2-1 192 15,-1-4-16-15,-1 1-16 0,-1-1 0 0,0 0 0 0,-3-2-32 16,-1-1 0-16,-3 2 0 0,-1-4 0 0,-1-4 0 0,-3-1-128 15,-3-2 192-15,0-1-64 16,-4-1-128-16,0-3 128 0,-2 1-128 0,-3 2 128 0,0-1-128 0,-1 3 0 16,-3 0 0-16,-2 4 0 0,-1 6 0 15,0-2-144-15,-2 2 144 0,0 5-160 16,-1 4-272-16,0 2-48 0,-1 4-16 0,0 3 0 16,-3 2-2064-16,1 4-400 0,1 2-96 0,-2 2-16 0</inkml:trace>
  <inkml:trace contextRef="#ctx0" brushRef="#br2" timeOffset="27871">4622 13718 23951 0,'0'0'2128'16,"0"0"-1696"-16,0 0-432 0,0 0 0 15,0 0 2816-15,9 13 464 0,1-1 112 0,1 1 0 0,-2 0-2704 0,1-1-560 16,1 0-128-16,-1 1 0 0,-1 1 0 0,-1 0 160 16,-1-1-160-16,-4 3 160 0,0 0-160 0,-2 1 0 15,-1 1 0-15,-1 0 128 0,-2 2-128 0,-2-2 128 16,-1-1-128-16,-1 0 128 0,1 0 96 0,0-3 16 16,0 2 0-16,1-2 0 0,0 2-240 0,1-2 128 15,1-1-128-15,0-1 0 0,-2-4 0 0,0 1 0 16,5-9-176-16,-5 8 176 15,5-8-2160-15,-8 6-304 0,1-1-64 0,7-5-11600 16</inkml:trace>
  <inkml:trace contextRef="#ctx0" brushRef="#br2" timeOffset="28576.02">5408 13072 22111 0,'0'0'1968'0,"-1"-9"-1584"0,1 9-384 0,-3-10 0 15,3 10 2688-15,-1-7 448 0,1 7 80 0,0 0 32 16,0 0-2416-16,0 0-496 0,0 0-80 0,0 0-32 16,0 0 64-16,0 0 16 0,0 0 0 0,0 0 0 15,-8 10 16-15,1 2 0 0,-1 1 0 0,-1 2 0 16,-1 5 144-16,-3 3 48 0,-3 5 0 0,1 2 0 15,-4 4-16-15,1 1 0 0,-3 1 0 0,0 4 0 16,0 0-32-16,-1-1 0 0,0-1 0 0,-1-2 0 0,-1-2-224 0,3 0-48 16,2 0-16-16,2-1 0 0,1-7-176 0,3-2 128 15,0 0-128-15,3-3 128 0,2 0-288 0,1-7-64 16,2-1-16-16,1-3 0 16,4-10-592-16,0 0-128 0,0 0-32 0,0 0 0 15,0 0-2208-15,0 0-432 0,0 0-80 0</inkml:trace>
  <inkml:trace contextRef="#ctx0" brushRef="#br2" timeOffset="28838.19">5019 13033 29487 0,'0'0'1296'0,"0"0"288"0,-6-8-1264 0,6 8-320 0,0 0 0 0,0 0 0 16,0 0 2720-16,0 0 480 0,6 13 112 0,2 0 16 15,1 2-2688-15,2 5-512 0,-1 1-128 0,2 4 0 16,1-1 0-16,0 5 0 0,1 2 0 0,2 5 0 16,0-3 0-16,1 4 0 0,-2 2 0 0,1-1 0 15,-2 0 0-15,2-2 0 0,-1-2 0 0,1 0 0 16,-2-5-208-16,-1-2-48 0,-1-1 0 0,0 0 0 31,0-5-784-31,-1-1-176 0,1-1-16 0,-1-4-16 0,-2-1-1504 16,1 0-288-16,2-5-64 0</inkml:trace>
  <inkml:trace contextRef="#ctx0" brushRef="#br2" timeOffset="31277.46">5539 13636 911 0,'0'0'0'0,"0"0"0"0,0 0 0 0,0 0 0 15,-10 1 496-15,10-1 16 0,-10 0 0 0,1 2 0 16,9-2 1600-16,-10 0 320 0,1 0 64 0,9 0 0 0,0 0 1024 0,0 0 192 16,0 0 32-16,0 0 16 0,0 0-1232 0,0 0-240 15,0 0-48-15,0 0-16 0,0 0-1152 0,3-9-240 16,-3 9-32-16,6-7-16 0,-6 7-544 0,11-5-112 15,-1 0-128-15,2 1 176 0,-2 1-176 0,2 1 0 16,-1 2 0-16,0 0 0 0,0 0-160 0,0 0 160 16,0 0 0-16,-1 2-144 0,2 1 144 0,0 1 0 15,-2 0 0-15,1 0-128 0,-1-2 128 0,1 1 0 16,-11-3 0-16,13 4 0 0,-2 2 0 0,1-2 0 16,-2 0 0-16,0 1 0 0,-10-5 0 0,10 5 144 15,-10-5-144-15,8 8 0 0,-8-8 176 0,0 0-176 16,4 12 160-16,-2 0-160 0,-3-2 256 0,1-10-64 0,-5 11 0 0,-2-1 0 15,1 0-192-15,-2 1 0 16,-1-3 0-16,0 2 0 0,-2-1-208 0,0 0 64 0,0-2 16 0,2 1 0 16,0-6 128-16,1 0 0 0,8-2-144 0,0 0 144 15,0 0 0-15,0 0 0 0,-8 2 0 0,8-2 0 16,0 0 0-16,0 0 0 0,0 0 0 0,0 0 0 16,0 0-144-16,11-6-64 0,-1 2-16 0,1 1 0 15,-1 1-48-15,0 0-16 0,1 1 0 0,-1 1 0 16,-10 0 16-16,12 3 0 0,-12-3 0 0,12 6 0 15,-2 1 64-15,-2 2 16 0,-8-9 0 0,6 11 0 16,-2 3 192-16,-2-1 0 0,-5-2 0 0,0 0 0 16,1-1 0-16,-2 1 160 0,0-1-32 0,0 2 0 15,4-12 128-15,-4 10 32 0,0 1 0 0,4-11 0 16,-4 10-96-16,0 2-32 0,1-3 0 0,-1 3 0 16,1-5-160-16,3-7 0 0,-4 11 0 0,2-3 0 0,2-8 0 0,-6 9 0 15,2 1 0-15,-1-2 0 0,0-1-384 0,-2-2 32 16,-2 1 16-16,0-3 0 0,0 2 0 0,9-5 0 15,-10 3 0-15,-1-1 0 16,1 2-352-16,10-4-64 0,-11 2-16 0,11-2 0 16,-9-2-400-16,9 2-96 0,0 0-16 0,0 0-10688 0</inkml:trace>
  <inkml:trace contextRef="#ctx0" brushRef="#br2" timeOffset="31776.31">6017 13686 23039 0,'0'0'2048'0,"-9"4"-1648"0,-2-2-400 0,2 2 0 15,9-4 2944-15,-8 4 496 0,8-4 96 0,-6 5 32 16,6-5-2864-16,0 0-576 0,-7 7-128 0,7-7 0 15,-1 13-176-15,1 0-16 0,0 1-16 0,-1-1 0 16,-2 3-80-16,3 2-16 0,1 0 0 0,-1 1 0 16,-1-4 304-16,0 4-192 0,5-1 192 0,-3-1-160 15,-1-3 160-15,2 0 0 0,2 1 0 0,2-1 0 16,-3-2 0-16,1-2 0 0,0-1 0 0,3-2 0 16,-7-7 0-16,12 6 0 0,-2-2 0 0,2-1-128 15,1-4 128-15,1-2 0 0,2 0-144 0,-1 1 144 16,1-2 0-16,0-1-144 0,-1-3 144 0,1 0 0 15,0 0-176-15,-2-1 176 0,-1 1-160 0,-1-2 160 0,-2 1 0 0,-1-2 0 16,-2 1 0-16,-1 1 0 0,0-3 0 0,-4 3 0 16,-3 0 128-16,0-3-128 0,-2 0 224 0,0 1-16 15,-1-1 0-15,-1 1 0 0,-4 0 144 0,0 0 32 16,0-2 0-16,-2 1 0 0,1 1-80 0,-2 2-16 16,0 2 0-16,2 1 0 0,1-1-160 0,-3 2-128 15,-1 2 144-15,1-2-144 0,1 4 0 0,0-2 0 16,1 6 0-16,1-3-160 15,-2 0-512-15,2 1-96 0,9-1-32 0,-10 5 0 16,-1-3-720-16,11-2-144 0,-8 1-16 0,8-1-16 16,0 0 160-16,0 0 48 0,0 0 0 0,0 0-5744 15,0 0-1152-15</inkml:trace>
  <inkml:trace contextRef="#ctx0" brushRef="#br2" timeOffset="32159.34">6344 13654 19343 0,'0'0'848'0,"0"0"192"0,0 0-832 0,0 0-208 16,0 0 0-16,0 0 0 0,0 0 3776 0,0 0 720 15,0 0 144-15,0 0 32 0,0 0-3728 0,8 12-752 16,-2-1-192-16,-1-1 0 0,-5-10 128 0,6 14-128 16,-6-14 160-16,5 19-160 0,-1-4 0 0,1 2 0 15,0-1 0-15,0 1 0 0,-1 0 0 0,0 1 0 16,0 0 0-16,0 2 0 0,0-2 0 0,0-1 0 15,0-4 0-15,0 3 0 0,-2 1-128 0,1-2-32 16,0 1 0-16,-2-2 0 16,-1-1-480-16,0-2-80 0,1 2-32 0,-1-4 0 15,-1 1-832-15,1-10-160 0,0 0-48 0,-4 9-11136 0</inkml:trace>
  <inkml:trace contextRef="#ctx0" brushRef="#br2" timeOffset="32680.38">6620 13227 17503 0,'0'0'1552'0,"0"0"-1232"0,0 0-320 0,0 0 0 16,0 0 3520-16,0 0 656 0,15 1 128 0,-2-1 32 15,-2-1-3184-15,2-1-624 0,2 0-128 0,0-1-16 16,2 1-208-16,0-1-48 0,0 0 0 0,0 1 0 15,0 1-304-15,-1 1-64 0,-2-3-16 0,0 2 0 32,1-1-384-32,-2 1-96 0,-1 1-16 0,-1-3 0 15,-11 3-624-15,13 0-128 0,-2-1-32 0,-11 1 0 16,10 0-1696-16,-10 0-352 0,0 0-64 0,12 1-4128 0</inkml:trace>
  <inkml:trace contextRef="#ctx0" brushRef="#br2" timeOffset="32893.6">6688 13386 30399 0,'0'0'2704'0,"0"0"-2160"15,0 0-544-15,0 0 0 0,0 0 2608 0,0 0 400 16,0 0 96-16,0 0 16 15,13-1-3296-15,0-1-656 0,1 1-128 0,1 0-16 16,-1 1-48-16,2 0-16 0,-1-2 0 0,1 1 0 16,-2 0-448-16,2-1-96 0,0 2-16 0,-1-1-12048 0</inkml:trace>
  <inkml:trace contextRef="#ctx0" brushRef="#br2" timeOffset="33359.15">7396 13036 8287 0,'0'0'736'0,"0"0"-592"0,-9-3-144 0,0 0 0 16,0 2 6208-16,-1 1 1200 0,1 2 240 0,9-2 48 15,-10 5-5952-15,-1 2-1184 0,1-1-240 0,0 1-64 16,-2 2-256-16,-1 2 0 0,0 0 0 0,0 4 0 0,-2 0 0 0,2 4-144 15,-1 1 144-15,1 0 0 0,-1 1 0 0,2 2 0 16,2-1 0-16,0 3-128 0,3 0 128 0,1 1 0 16,2-4 0-16,3-1 0 0,1 0 0 0,3 1 0 15,-1-6 0-15,4-1-128 0,0 0 128 0,3-4 0 16,2-1 0-16,-1-4 0 0,2 2 0 0,1-3 0 16,1-1 0-16,2-1-128 0,-1-2 128 0,4-1-192 15,0-1 192-15,1-2-192 0,-2-1 192 0,0 0 0 16,1-2-144-16,-1-3 144 0,-1-2 0 0,-2 1 0 15,1 1 0-15,-2-6 0 0,-2 0 144 0,-1-1-144 16,-1 0 160-16,-3-1-160 0,-4-1 272 0,0-1-32 16,0 0-16-16,-2 1 0 0,-2-4 144 0,-2 1 16 15,-2-1 16-15,-2-2 0 0,0 4-80 0,-4-3 0 0,-1 4-16 0,-1-1 0 16,0 2-128-16,-1-2-32 0,0 4 0 0,-1 0 0 16,0 3-144-16,-1 0 0 0,0 2 0 0,2 2 0 15,-2 3 0-15,2 1 0 0,0-1-160 0,1 2 160 31,0 3-1648-31,1 1-224 0,1 0-48 0,1 4-13888 0</inkml:trace>
  <inkml:trace contextRef="#ctx0" brushRef="#br2" timeOffset="34143.91">7653 13795 22111 0,'0'0'976'0,"0"0"208"0,0 0-944 0,0 0-240 16,0 0 0-16,2 12 0 0,1 0 2928 0,2 1 528 16,0 0 128-16,3-2 0 0,0 3-2880 0,1 1-576 15,0 5-128-15,2-1 0 0,1 5 0 0,-2-5 0 16,-1 0 0-16,-1 0 0 0,0 3 0 0,0 0-144 0,-1 1 144 0,0-1 0 16,-3-3 0-16,-2 2 0 0,-2 1 0 0,-2 3 0 15,-2-1 0-15,0-2 0 0,-3-1 0 0,0-1 0 16,-2 1 0-16,-2-1 0 0,1-3 0 0,-1 0-128 15,1-2-64-15,-1 0-16 0,2-5 0 0,1-1 0 32,2-1-2384-32,6-8-480 0,0 0-80 0,0 0-32 0</inkml:trace>
  <inkml:trace contextRef="#ctx0" brushRef="#br2" timeOffset="34694.68">8459 12979 7359 0,'0'0'320'0,"0"0"80"0,0 0-400 0,0 0 0 0,0 0 0 0,0 0 0 16,0 0 6272-16,0 0 1152 0,0 0 256 0,0 0 32 16,0 0-6016-16,9-5-1200 0,-9 5-240 0,0 0-64 15,0 0 176-15,0 0 16 0,0 0 16 0,0 0 0 16,0 0 0-16,0 0 0 0,-7 13 0 0,-2 3 0 15,-1 1-224-15,-3 1-48 0,-3 3-128 0,-1 6 192 16,-4 0-64-16,-1 7-128 0,-2 4 176 0,0 5-176 16,-2 1 272-16,-2 2-48 0,1-6-16 0,2 2 0 15,0 0-208-15,3-6 0 0,4-3 0 0,1-3 0 0,3-4 0 0,1-4-208 16,0-4 16-16,2 1 0 16,1-5-1504-16,-1-2-288 0,1-3-64 0,3-4-8448 15,7-5-1696-15</inkml:trace>
  <inkml:trace contextRef="#ctx0" brushRef="#br2" timeOffset="34991.21">8120 12990 9215 0,'-10'1'816'0,"10"-1"-656"0,-10-1-160 0,10 1 0 16,-9 1 7424-16,9-1 1472 0,0 0 272 0,0 0 64 15,0 12-7456-15,4-1-1504 0,1 1-272 0,3 1 0 16,1-1-240-16,1 2 48 0,2 4 16 0,1 3 0 16,1 4 176-16,3 5-160 0,0 0 160 0,2 4-160 15,-1 1 160-15,0 2-128 0,-1-1 128 0,0 1-128 16,-1-1-208-16,-1-2-48 0,1-1 0 0,-2-3 0 31,1-3-320-31,-2-1-64 0,0-3 0 0,-2 0-16 16,0-5-192-16,-1 1-48 0,-1 1 0 0,2-2 0 15,-1 2-176-15,-1-5-32 0,-1-1-16 0,-1-4-12224 0</inkml:trace>
  <inkml:trace contextRef="#ctx0" brushRef="#br2" timeOffset="36645.83">8949 13478 31615 0,'0'0'1408'0,"-2"-10"272"0,1 1-1344 0,1 9-336 0,-1-11 0 0,0 4 0 15,1 7 704-15,-2-11 64 0,2 2 0 0,0 0 16 16,-1-2-528-16,1 2-96 0,0 0-32 0,0 0 0 16,-1-4 16-16,1 1 0 0,1 1 0 0,-1-2 0 15,0-2 112-15,0 4 0 0,-1 0 16 0,1 2 0 16,-2 0-144-16,2 9-128 0,0 0 144 0,0 0-144 15,-5-7 128-15,5 7-128 0,-9 0 0 0,0 4 144 16,0 4-144-16,-2 5 0 0,0 1 0 0,-1 6 128 16,0 3-128-16,2 2 0 0,-1 3-192 0,1 0 192 15,1 1 0-15,0 1 0 0,1 0 0 0,2 1 0 16,1-2 0-16,1 0 0 0,0 3 0 0,1-2 0 0,-1 1 0 0,0 1 0 16,1 0 0-16,0 2 0 15,1-4 0-15,-1-1 0 0,1-2 0 0,-1 3 0 0,0 0-192 16,3-6 48-16,-2-5 0 0,1-2 0 0,-1-1-192 0,1-3-48 15,-2-3 0-15,2-2 0 16,1-8-288-16,0 0-64 0,0 0-16 0,0 0 0 16,0 0-688-16,0 0-144 0,0 0-16 0,0 0-6944 15,0 0-1376-15</inkml:trace>
  <inkml:trace contextRef="#ctx0" brushRef="#br2" timeOffset="36841.18">8667 13690 23151 0,'0'0'1024'0,"0"0"208"0,0 0-976 0,0-10-256 0,0 10 0 0,0 0 0 16,0 0 1344-16,0 0 208 0,3-10 48 0,-3 10 16 16,0 0-576-16,8-5-112 0,-8 5-32 0,10-4 0 15,-10 4-208-15,13-3-48 0,-1 1-16 0,-1 0 0 16,0 2-320-16,-1 0-64 0,-10 0-16 0,12 2 0 16,0-1-224-16,-2 2-240 0,-10-3 48 0,12 4 16 31,-2-1-2512-31,-2 3-512 0</inkml:trace>
  <inkml:trace contextRef="#ctx0" brushRef="#br2" timeOffset="37174.18">8979 13992 12895 0,'0'0'576'0,"0"0"112"15,0 0-560-15,0 0-128 0,0 0 0 0,0 0 0 0,0 0 4624 0,0 0 896 16,0 0 176-16,0 0 48 0,0 0-4224 0,0 0-848 16,0-12-160-16,2 1-48 0,2 3-16 0,-1-5-16 15,-2 1 0-15,-1-1 0 0,-1 1-48 0,1-3 0 16,0-4 0-16,0 4 0 0,-1-2-16 0,1 0-16 16,1-1 0-16,-1-1 0 0,0 1-176 0,0 4-48 15,2 1 0-15,2-3 0 0,0 2-128 0,0 1 0 16,0 0 0-16,1 2 128 0,2-1-128 0,1 2 0 15,-1 2 0-15,3-2 0 0,-1 2 0 0,1 0 0 0,2 2-160 0,1-1 160 16,0 3-160-16,-1-2 160 0,-2 2-160 16,1-1 160-1,-1-1-448-15,0 2 0 0,1 0 0 0,-1 2 0 16,-10 2-2560-16,12-1-496 0,-2 1-96 0,-10 0-32 0</inkml:trace>
  <inkml:trace contextRef="#ctx0" brushRef="#br2" timeOffset="37686.93">9226 13679 5519 0,'0'0'240'0,"0"0"64"0,0 0-304 0,-6 7 0 0,6-7 0 0,0 0 0 15,-7 4 4624-15,7-4 880 0,0 0 160 0,0 0 32 16,0 0-4560-16,0 0-928 0,4 7-208 0,-4-7 0 16,0 0 0-16,0 0 0 0,11 7 0 0,-2-2 128 15,-9-5 80-15,12 0 32 0,-2 0 0 0,0-2 0 0,-10 2 432 0,12-3 96 16,-3-1 0-16,-9 4 16 0,11-4 240 0,0 0 32 15,-1 0 16-15,-1 2 0 0,0-4-368 0,-1 5-80 16,-1-5-16-16,-7 6 0 0,11-6-384 0,-1 3-80 16,-1-1-16-16,1 0 0 0,-10 4-128 0,11-4 0 15,0 1 0-15,-1-1 0 0,-1 2 0 0,0-1 0 16,2 0 0-16,-11 3 0 0,0 0 0 0,10-3 0 16,-1-1 0-16,-9 4 0 0,10-3-192 0,-10 3 192 15,0 0-160-15,0 0 160 0,0 0-256 0,0 0 64 16,0 0 0-16,0 0 0 15,0 0-224-15,0 0-32 0,0 0-16 0,0 0 0 0,-7-6 176 0,-2 3 32 16,0 2 16-16,-2 1 0 16,0-2-224-16,-1 2-48 0,-2 4-16 0,-1-1 0 15,0-1 80-15,-2 4 32 0,0-4 0 0,-2 3 0 0,1 1 288 0,1 0 128 16,3 1-128-16,0-1 128 0,-1 1 160 0,2-1 112 0,3 2 32 0,2 1 0 16,1 0 112-16,1 0 32 0,1-1 0 0,-1 3 0 15,3-1 16-15,0 1 16 0,0 2 0 0,2 0 0 16,-2 1-32-16,3-1 0 0,3 1 0 0,0 2 0 15,-1-2-320-15,2 2-128 0,1-2 0 0,2-1 144 16,-1-1-144-16,1-1 0 0,-1-2 0 0,2-1-176 16,0-2-48-16,1-1-16 0,0 2 0 0,0-5 0 31,2 0-304-31,-1-2-64 0,3 0-16 0,0-2 0 16,0 0-448-16,0-3-80 0,0-1-32 0,1 1-11808 0</inkml:trace>
  <inkml:trace contextRef="#ctx0" brushRef="#br2" timeOffset="38080.81">9495 13870 19343 0,'0'0'1728'0,"0"0"-1392"16,0 0-336-16,0 0 0 0,0 0 3920 0,0 0 720 15,0 0 144-15,13-6 16 0,-1 1-3904 0,1 0-896 16,0 0 0-16,0-2 0 0,1 1-272 0,1-2 0 15,-2-1 0-15,0 1 0 0,-2-1 112 0,0 0 32 16,-2-1 0-16,-1 1 0 0,0 0 128 0,-1-1 0 16,2 1 0-16,-2-2 128 0,-3 2-128 0,-1-1 176 15,-2-2-176-15,0 2 192 0,2-2-32 0,-1 3 0 0,-2-3 0 0,-1 2 0 16,-3 2-32-16,4 8-128 0,-8-12 192 0,3 4-64 16,-4 3 32-16,1 2 0 0,-1 1 0 0,-1 0 0 15,-2 2-160-15,1 2-176 0,1 0 48 0,0 2 0 16,-1 3 128-16,1 1-192 0,-1 2 192 0,2 3-192 15,0 3 192-15,1-1 0 0,2 4-144 0,-2 1 144 16,-3 7 0-16,4-1 0 0,1 1-144 0,1 4 144 16,0 2 144-16,2 1 96 0,2-7 16 0,1 2 0 15,1-3 32-15,5-3 16 0,-1-2 0 0,3-1 0 16,1-5-176-16,4 1-128 0,2-4 144 0,1-2-144 16,0-3-192-16,2-3-144 0,4-3-32 0,2-2 0 15,0-1-1776-15,5-4-352 0,-2-7-80 0</inkml:trace>
  <inkml:trace contextRef="#ctx0" brushRef="#br2" timeOffset="38442.18">9786 13172 40655 0,'0'0'1792'0,"0"0"384"0,0 0-1728 15,0 0-448-15,0 0 0 0,0 0 0 0,-2-10 400 0,2 10 0 0,0 0 0 0,10-3 0 16,1-2-400-16,0 2 0 0,-1 1-224 0,2-1 80 15,1 2 144-15,1-1 0 0,2 2-144 0,0 2 144 16,-1-4 0-16,2 2 0 0,0 0 0 0,0 2 0 16,-1-1 0-16,-1-1 0 0,1 0 0 0,0 0 0 15,-1 0-224-15,0 0-32 0,-2 0 0 0,1 0 0 32,-1 1-720-32,0-1-160 0,0-1-16 0,0 0-16 0,-1-1-2528 0,1 1-496 0</inkml:trace>
  <inkml:trace contextRef="#ctx0" brushRef="#br2" timeOffset="38696.25">9882 13336 8287 0,'0'0'368'0,"0"0"80"0,0 0-448 0,-2 11 0 15,2-11 0-15,0 0 0 0,0 0 6464 0,3 10 1200 16,-3-10 240-16,11 8 48 0,1-1-6352 0,1 0-1264 15,1-3-336-15,3 0 0 0,1-1 128 0,0-1-128 16,1 0 0-16,0-2 144 0,2-2-16 0,1 1-128 16,-1-2 192-16,0 1-64 0,-1-2-272 0,0 3-64 15,1-2-16-15,3 0 0 16,1 0-544-16,-3-1-96 0,-1-2-32 0,-1 0 0 16,1-2-2064-16,0 0-432 0,-3-1-64 0,-1 0-32 0</inkml:trace>
  <inkml:trace contextRef="#ctx0" brushRef="#br2" timeOffset="39088.81">10584 13010 30463 0,'0'0'1344'0,"-12"3"288"0,-1-3-1312 0,-2 7-320 0,-1-1 0 0,0 3 0 15,2 0 816-15,0 3 80 0,1-2 32 0,2 3 0 16,-1 2-768-16,2 0-160 0,-1 5 0 0,3-2 0 15,2 2 0-15,1 2 0 0,1 0-160 0,1 2 160 0,2-1 0 0,1 2 0 16,1 0-144-16,3-2 144 0,0-2 0 0,2-3 0 16,2-1 0-16,1 0 0 0,-1-4 192 0,1 1-64 15,0 0-128-15,3-4 192 0,0-2 0 0,1 0-16 16,1-6 0-16,2 2 0 0,1-3 240 0,-1-2 48 16,-1-3 16-16,1-1 0 0,-1-2 128 0,1 0 32 15,1-6 0-15,0-3 0 0,-1 2-336 0,-2-5-64 16,-2 1-16-16,-2-1 0 0,-1-5-224 0,0-2 176 15,-1 0-176-15,-1-1 160 0,-3-2-160 0,-2 0 0 16,-3 1 0-16,-3-2 128 0,-4 0-128 0,0 1-144 16,-1 1 144-16,-1 1-208 0,-1 0 208 0,0 2 0 15,-1-2 0-15,-1 3-144 0,-4 5 144 0,4 0 128 16,0 2-128-16,0 7 176 0,0-2-176 0,0 6-192 16,-2 0 32-16,2 4 16 15,0-1-2064-15,2 5-416 0,0 0-64 0</inkml:trace>
  <inkml:trace contextRef="#ctx0" brushRef="#br2" timeOffset="39539.5">11127 13640 23039 0,'0'0'1024'0,"0"0"192"0,0 0-960 0,0 0-256 0,0 0 0 0,0 0 0 16,0 0 5248-16,0 0 992 0,0 0 208 0,9 7 32 31,2-5-7808-31,-11-2-1552 0,12 2-320 0,1-4-14144 0</inkml:trace>
  <inkml:trace contextRef="#ctx0" brushRef="#br2" timeOffset="39697.15">11341 13673 4607 0,'0'0'192'0,"0"0"64"0,0 0-256 0,0 0 0 0,-3 10 0 0,3-10 0 0,-2 9 8064 0,2-9 1552 15,-3 12 320-15,3-12 64 0,0 0-7888 0,0 0-1600 16,-2 12-304-16,2-12-64 0,0 0-144 0,0 0 0 16,0 0-160-16,0 0-12000 15,10 0-2384-15</inkml:trace>
  <inkml:trace contextRef="#ctx0" brushRef="#br2" timeOffset="39846.33">11660 13722 23951 0,'0'0'2128'0,"0"0"-1696"16,0 0-432-16,0 0 0 0,0 0 4576 0,0 0 832 15,0 0 160-15,8 5 48 16,-8-5-6256-16,11 3-1264 0,-1-3-240 0,3-4-48 0</inkml:trace>
  <inkml:trace contextRef="#ctx0" brushRef="#br2" timeOffset="40009.6">11946 13746 28559 0,'0'0'2544'0,"-10"4"-2032"0,-2-6-512 0,0 0 0 15,2-2 5824-15,10 4 1056 0,0 0 224 0,0 0 32 16,0 0-9088-16,13-4-1824 0</inkml:trace>
  <inkml:trace contextRef="#ctx0" brushRef="#br2" timeOffset="45112.86">12694 12950 15663 0,'0'0'1392'0,"0"0"-1120"16,0 0-272-16,0 0 0 0,0 0 2384 0,0 0 432 16,0 0 64-16,0 0 32 0,0 0-2112 0,0 0-416 15,0 0-96-15,0 0-16 0,0 0 240 0,0 0 32 16,-4 11 16-16,0-2 0 0,1 0 32 0,-3 2 16 15,1-1 0-15,-3 3 0 0,-1-1 16 0,-1 3 0 0,-1 2 0 0,-2 5 0 16,-1-1 48-16,-2 8 16 0,-1 1 0 0,-1 3 0 16,0 4-304-16,0 0-64 0,-2-1-16 0,2 1 0 15,-2-2-304-15,1-2 128 0,-2 1-128 0,1-2 0 16,2-1 128-16,0-1-128 0,0-3 0 0,2-3 0 16,2-3 0-16,3-1 0 0,1-3-176 0,1-2 176 15,1-3-752-15,2-3-32 0,6-9-16 0,0 0 0 16,0 0-2128-16,0 0-416 0,0 0-96 0,-7-14-16 0</inkml:trace>
  <inkml:trace contextRef="#ctx0" brushRef="#br2" timeOffset="45413.48">12359 12965 38527 0,'-13'-9'1712'0,"4"3"336"0,-1 1-1632 0,3 1-416 16,7 4 0-16,0 0 0 0,0 0 336 0,0 0-16 15,0 0 0-15,14 7 0 0,1 2-528 0,-2 1-112 16,0 1-32-16,1 1 0 0,2 2 352 0,-2 3-176 16,1 2 176-16,-1 4-128 0,-1 0 128 0,0 3 0 15,-1 4 0-15,-2 1-128 0,1 5 128 0,0-3 0 0,0 0 0 16,-1 0 0-16,1 1 0 0,-1-2 0 0,-1-2 0 0,0 0 0 15,0-3 0-15,1 0 0 0,-1-4 0 0,1-2 0 16,1-2-160-16,-1 0 0 0,0-5 0 0,1 2 0 16,-1-2-688-16,-1 2-144 15,0-6-32-15,-1 2-9472 0,0-2-1888 0</inkml:trace>
  <inkml:trace contextRef="#ctx0" brushRef="#br2" timeOffset="45771.2">13015 13391 21183 0,'0'0'944'0,"0"0"192"0,-10-4-912 0,10 4-224 15,-11-2 0-15,11 2 0 0,-10-2 3456 0,10 2 640 0,-8 5 128 0,1 5 16 16,1 0-3584-16,2 2-656 0,1 2-256 0,1-1 16 16,-1 3-80-16,2-2 0 15,0 0-16-15,-1 5 0 0,1-2 160 0,0 1 48 16,1 0 0-16,-2 0 0 0,0 2 128 0,-1 1 0 0,-1 1 0 0,0 0 0 15,0-1 0-15,2 1 0 0,-5 0-144 0,3-1 144 32,2 0-640-32,-1-3-64 0,-1-2-16 0,2-3-8880 0,2-13-1760 0</inkml:trace>
  <inkml:trace contextRef="#ctx0" brushRef="#br2" timeOffset="46039.14">12737 13617 15663 0,'0'0'1392'0,"0"0"-1120"16,0 0-272-16,0 0 0 0,3-10 3680 0,-3 10 672 16,0 0 144-16,6-6 32 0,-6 6-3632 0,11-5-736 15,-2-3-160-15,1 4 0 0,2 1 128 0,0-1 0 16,-2-1 16-16,2 3 0 0,1-5 64 0,1 3 16 15,1 2 0-15,-1-4 0 0,-1 1-224 0,1 1 0 16,2 2 0-16,-2-1 0 16,0-1-288-16,0 0-96 0,0 2-32 0,1-2 0 15,-1 1-288-15,2-2-48 0,-2 1-16 0,-1 1-8176 16,0 1-1632-16</inkml:trace>
  <inkml:trace contextRef="#ctx0" brushRef="#br2" timeOffset="46418.2">13205 13609 8287 0,'0'0'736'0,"0"0"-592"0,0 0-144 0,0 0 0 15,0 0 5696-15,0 0 1120 0,0 0 224 0,0 0 32 16,0 0-5648-16,13 0-1120 0,-1-3-304 0,0-1 0 31,-2 3-464-31,2-3-176 0,0 0-48 0,1-2 0 16,-1-1-128-16,-1 1-16 0,0-2-16 0,-2 0 0 0,-1 0 528 0,-1-1 128 0,0 2 0 0,-2 0 16 0,-2-4 176 0,-1 2 128 15,-2 1-128-15,-1-1 176 0,-2-3 160 0,0 5 48 16,-4-4 0-16,-1 5 0 0,-1 2-112 0,-1 1-16 16,-2-2 0-16,0 4 0 0,0 1-48 0,1 4-16 15,-2 1 0-15,0 1 0 0,-2 1-192 0,1 3 0 16,0 2 0-16,1 0 0 0,0-1 0 0,1 1 0 16,0 2 0-16,2 0 0 0,-1-1 0 0,1 0 0 15,-1 0 0-15,2 0 0 0,0 0 0 0,1 1 0 16,2 2 0-16,-1 1 0 0,1-2 0 0,1 1 0 15,-1 0 0-15,4 1 0 0,-1 1 144 0,3-1-144 16,3-2 128-16,1 0-128 0,1-5 0 0,3 1 0 16,-8-11-192-16,13 7 192 15,1 1-1664-15,3-5-192 0,1-3-64 0,2-1-9904 0</inkml:trace>
  <inkml:trace contextRef="#ctx0" brushRef="#br2" timeOffset="46931.09">13568 13604 13823 0,'0'0'1216'0,"-9"0"-960"0,9 0-256 0,-11 0 0 16,1 0 4160-16,1 2 800 0,0-1 160 0,9-1 16 15,-10 3-4064-15,1 0-816 0,0-1-256 0,0 4 128 16,-1-1-128-16,0 1 0 0,1-1 0 0,-1 2 0 0,-2 0 0 0,0 0 0 15,1 2 0-15,0 3-128 0,1 0 128 0,1 1 0 16,0-1 0-16,-1-1 0 0,1 4 0 0,2 2 0 16,0-3 160-16,2-1-160 0,0 0 272 0,2 0-32 15,2 0-16-15,1-13 0 0,0 11-224 0,2 2 0 16,2-2 128-16,-4-11-128 0,8 8 0 0,-8-8 0 16,10 7 128-16,2-6-128 0,-1-1 128 0,0-1-128 15,0-4 176-15,1-1-176 0,1 0 0 0,0-3 0 16,0-2 0-16,-2 2 0 0,0-1 0 0,-1 1 0 15,-1 1 0-15,0-1-192 0,-1-1 192 0,0 1 0 16,-1 0 192-16,-1-2-192 0,-1 0 160 0,1 2-160 16,-6 9 128-16,6-10-128 0,-1-1 192 0,1 2-32 15,-6 9-16-15,6-8 0 0,-6 8-144 0,0 0 128 16,8-6-128-16,-8 6 128 0,0 0 0 0,0 0-128 16,0 0 192-16,0 0-64 0,5 10 64 0,-2 0 16 15,-3-10 0-15,1 15 0 0,0 0-16 0,2 1 0 16,-2-2 0-16,2 1 0 0,-1-2-192 0,2 0 128 15,0-1-128-15,1-1 0 0,1 1 0 0,-1-2 0 0,-5-10 0 0,6 12 0 16,-6-12 0-16,7 8-288 0,-1-1 64 0,-6-7 16 31,8 3-432-31,-8-3-96 0,11 0-16 0,-11 0 0 16,11-3-2624-16,-1-1-528 0,-10 4-96 0,9-13-32 0</inkml:trace>
  <inkml:trace contextRef="#ctx0" brushRef="#br2" timeOffset="47218.77">13706 13930 6447 0,'0'0'576'0,"0"0"-576"16,0 0 0-16,0 0 0 0,0 0 5792 0,0 0 1056 15,0 0 192-15,0 0 64 0,0 0-5568 0,0 0-1120 16,0 0-224-16,0 0-32 0,8-4-160 0,-8 4 0 16,8-7 0-16,-8 7 0 0,7-8 128 0,0 2-128 15,-1-5 192-15,-2 2-64 0,0-1 272 0,0-1 48 16,-1 0 16-16,-1-2 0 0,1 0-80 0,-2-1-32 15,1-1 0-15,0-2 0 0,0-1-80 0,-2 1-16 16,0 2 0-16,0 0 0 0,0-1-128 0,0 2-128 16,-2-2 192-16,2 2-192 0,-1 1 0 0,1 2 0 15,1 0 0-15,-1 0 0 0,0 1 0 0,0 10 0 16,2-12 0-16,0 1 0 0,1 4-256 0,1-4-16 16,-4 11 0-16,5-9 0 15,1 3-400-15,-6 6-80 0,8-6-16 0,-8 6 0 16,12-4-2288-16,-2 3-464 0</inkml:trace>
  <inkml:trace contextRef="#ctx0" brushRef="#br2" timeOffset="47852.7">13952 13607 1839 0,'0'0'0'0,"0"0"160"16,0 0-160-16,0 0 0 0,0 0 0 0,0 0 0 0,0 0 5200 0,0 0 1008 15,0 0 208-15,0 0 48 0,0 0-4576 0,0 0-912 16,0 0-176-16,0 0-32 0,0 0-352 0,0 0-64 16,-9 4-16-16,9-4 0 0,0 0 32 0,0 0 0 15,0 0 0-15,0 0 0 0,0 0-48 0,0 0 0 16,0 0 0-16,0 0 0 0,0 0 64 0,0 0 0 15,0 0 0-15,0 0 0 0,-10-2 64 0,1 2 32 16,9 0 0-16,-9 0 0 0,9 0-80 0,-8 2-16 0,-1 1 0 0,9-3 0 16,0 0-144-16,-9 5-48 0,-1-2 0 0,3 2 0 15,-1 2 0-15,8-7-16 0,-9 6 0 0,2 3 0 16,1-2-32-16,6-7 0 0,-10 10 0 0,4 3 0 16,1-4-144-16,1 3 0 0,1 0 144 0,1 1-144 15,2-13 160-15,-3 17-32 0,0 1-128 0,1 0 192 16,-2-1 128-16,1 0 32 0,2 0 0 0,1 0 0 15,0 1 64-15,0-1 16 0,0-2 0 0,0 0 0 0,1 2-432 0,1-2 0 16,-1-4-144-16,1 2 144 0,1 0-160 0,0 0 160 16,1-3-128-16,-1-1 128 0,1 0-224 0,-4-9 32 15,7 6 16-15,-2 1 0 0,0-1-96 0,3 1-32 16,3-3 0-16,0 0 0 16,1 0-400-16,1-3-96 0,0-2-16 0,1-2 0 15,2-1-192-15,1-1-32 0,1 0-16 0,1-2 0 16,-4-1-1536-16,1-5-304 0,1-2-64 0,-4-2-16 0</inkml:trace>
  <inkml:trace contextRef="#ctx0" brushRef="#br2" timeOffset="48361.28">14135 13304 11055 0,'0'0'480'0,"0"0"112"0,0 0-464 0,-9 2-128 16,9-2 0-16,0 0 0 0,0 0 6096 0,-5 9 1200 0,2 1 256 0,3 1 32 31,1 1-6512-31,2 4-1312 0,1-2-256 0,-2 6-48 0,1-1 176 0,-2 5 48 0,-1-2 0 0,-1 3 0 16,-3 2 128-16,0 0 48 0,-1 1 0 0,-3-1 0 15,-1 0 144-15,0 1 0 0,1-1 0 0,-1-1-128 16,0-1 128-16,1-1 0 0,1-4 160 0,2 1-160 15,1-5 496-15,2 0 0 0,2-2 0 0,1-1 0 16,2-3-64-16,-3-10-16 0,5 11 0 0,-5-11 0 0,0 0-240 0,10 4-48 16,1-2-128-16,-11-2 192 0,10-4-192 0,-1-1 0 15,0-1 0-15,-1-4 0 0,-1-1 0 0,-1 0 0 16,1 0 0-16,-1-1 0 0,0-1 0 0,-1 0 128 16,0 1-128-16,0-1 0 0,0 1 144 0,1 4-144 15,-6 8 128-15,0 0-128 0,0 0 224 0,7-5-32 16,-7 5-16-16,0 0 0 0,11-1 0 0,-1 2 0 15,1 3 0-15,-1 3 0 0,2-1-176 0,0 1 0 16,-2 1 144-16,3 1-144 0,0 0 0 0,0 1 0 16,0-2 0-16,-1 1 0 0,0 0 0 0,-2 2 0 15,-2-2 0-15,-2 3 0 0,1 1 0 0,-1 0 0 16,1-2 0-16,-3 4 0 0,-2-5-160 0,0 3 160 16,-1 2-192-16,-1-2 192 0,0 0-368 0,0 0 48 15,0-3 0-15,0-1 0 16,0-1-272-16,0-8-48 0,0 0-16 0,0 0 0 15,0 0-1408-15,0 0-288 0,0 0-48 0</inkml:trace>
  <inkml:trace contextRef="#ctx0" brushRef="#br2" timeOffset="48640.52">14617 13295 20271 0,'0'0'896'0,"0"0"192"0,0 0-880 0,0 0-208 15,0 0 0-15,0 0 0 0,0 0 4144 0,0 0 784 16,0 0 144-16,11 1 48 0,-11-1-4144 0,14 0-816 16,0-1-160-16,2-2 0 0,-2-1 0 0,1 0 0 15,0-1 0-15,1 1 160 0,-2-2-160 0,1-1 0 16,-2 0 0-16,0 1 0 0,-2-1-176 0,1 1-64 15,-1 1-16-15,-2 1 0 16,-9 4-528-16,9-4-112 0,-9 4-32 0,0 0 0 16,0 0-2192-16,0 0-432 0</inkml:trace>
  <inkml:trace contextRef="#ctx0" brushRef="#br2" timeOffset="48819.68">14559 13497 17503 0,'0'0'768'0,"0"0"176"0,0 0-752 0,0 0-192 15,0 0 0-15,0 0 0 0,0 0 4768 0,10 2 928 0,2 1 176 0,0-1 32 32,-2 0-5488-32,3-2-1104 0,1 0-208 0,2-4-64 15,1-1-1840-15,0 1-368 0,-1 1-80 0</inkml:trace>
  <inkml:trace contextRef="#ctx0" brushRef="#br2" timeOffset="49187.09">15012 13020 2751 0,'0'0'128'0,"0"0"16"16,0 0-144-16,-9 0 0 0,-1 1 0 0,1 3 0 0,1 2 8064 0,8-6 1600 16,-8 13 304-16,3 2 64 0,0-1-8080 0,-1 2-1616 15,1 2-336-15,3 5 0 0,-1 3 0 0,2 4 0 16,1 3-144-16,0 1 144 0,1 1 0 0,2 2 0 15,-1 0-144-15,1 0 144 0,-1-2 0 0,1 2 0 16,0-4 0-16,-2 1 0 0,0-5 0 0,0 0 0 16,1-1 0-16,-1-1 0 0,-1-4-256 0,3-3 16 15,-1-4 0-15,1 0 0 16,1 0-496-16,0-3-96 0,0-3-32 0,-4-10 0 16,0 0-2256-16,10 4-448 0,-10-4-80 0,14-1-32 0</inkml:trace>
  <inkml:trace contextRef="#ctx0" brushRef="#br2" timeOffset="49866.32">15300 13937 22111 0,'0'0'1968'0,"0"0"-1584"15,-3 11-384-15,3-11 0 0,-3 9 3712 0,3-9 672 16,0 0 128-16,3 10 32 0,-1-2-3920 0,-2-8-784 15,0 0-160-15,8 5-16416 0</inkml:trace>
  <inkml:trace contextRef="#ctx0" brushRef="#br2" timeOffset="50037.41">15604 13986 24879 0,'0'0'2208'0,"0"0"-1760"0,0 0-448 0,0 0 0 16,0 0 3520-16,0 0 608 0,0 0 128 0,7 11 32 16,-1-3-3456-16,2-1-704 0,-8-7-128 0,12 2 0 15,0-2-2704-15,-1-4-528 0</inkml:trace>
  <inkml:trace contextRef="#ctx0" brushRef="#br2" timeOffset="50190.74">15901 14027 42383 0,'0'0'1872'0,"0"0"400"0,0 0-1824 0,0 0-448 16,0 0 0-16,0 0 0 16,0 0-1392-16,10-6-368 0,1-2-80 0</inkml:trace>
  <inkml:trace contextRef="#ctx0" brushRef="#br2" timeOffset="50354.33">16234 14006 27647 0,'0'0'1216'0,"0"0"256"0,-9-3-1168 0,2-1-304 15,2 0 0-15,5 4 0 0,0 0 4240 0,0 0 800 0,0 0 144 0,12-2 48 31,2 0-7952-31,3-5-1584 0</inkml:trace>
  <inkml:trace contextRef="#ctx0" brushRef="#br2" timeOffset="51089.28">16104 12527 14735 0,'0'0'1312'0,"0"0"-1056"15,0 0-256-15,0 0 0 0,0 0 4192 0,0 0 784 16,10 4 144-16,0 1 48 0,1-1-3648 0,2 2-736 16,1 1-144-16,2 2-16 0,-1 1 176 0,2 1 32 15,2 0 16-15,-1 4 0 0,1 4-80 0,4 2 0 16,-1-1-16-16,3 3 0 0,1 2-112 0,1 2 0 16,0 1-16-16,2 0 0 0,0 5-384 0,-1 4-80 15,0 0-16-15,1 2 0 0,0 2-144 0,1 2 0 16,-1 0 0-16,0 1 128 0,-2 2-128 0,-2 2 0 15,-2 0 0-15,-2-1 0 0,-2-2 128 0,-4-2-128 16,-2-3 192-16,0-1-64 0,-1-1 64 0,-2-3 16 0,-3 0 0 0,-2 1 0 16,-2-4-64-16,-2 2-16 15,-2 0 0-15,-3 1 0 0,-1 2-128 0,-3-1 0 16,-1 1 0-16,-4 1 0 0,-4-2 0 0,-2 2-272 0,1-2 64 16,-3 2 16-1,-3-3-624-15,-1-1-112 0,-1 0-32 0,0-5 0 16,-3-3-1568-16,3-3-320 0</inkml:trace>
  <inkml:trace contextRef="#ctx0" brushRef="#br2" timeOffset="53423.71">1428 15596 31103 0,'0'0'1376'0,"0"0"288"0,-11-4-1344 0,11 4-320 16,0 0 0-16,0 0 0 0,0 0 160 0,0 0-32 15,0 0-128-15,0 0 192 0,0 0-192 0,11 0-208 16,-11 0 32-16,13 0 16 0,-3 1 320 0,0 0 64 0,-10-1 16 0,15 4 0 16,0-2 464-16,0 0 112 15,-1 1 16-15,2-1 0 0,1 1-368 0,1 1-64 0,2 0-16 0,-1 0 0 16,2-3-256-16,0-1-128 0,0-3 0 0,2 0 128 15,2-1-128-15,1 0 0 0,1-3 0 0,2 3 0 16,1-1 0-16,0 0 128 0,1 0-128 0,-2-1 0 16,-2 1 0-16,-1 1 0 0,-1-2-144 0,0 2 144 15,0 1-800 1,-2-1-48-16,-2 2-16 0,-1 2-9328 0,-3-3-1872 0</inkml:trace>
  <inkml:trace contextRef="#ctx0" brushRef="#br2" timeOffset="53779.27">1438 15896 44639 0,'0'0'1984'0,"0"0"384"0,0 0-1888 0,0 0-480 0,0 0 0 0,13-3 0 15,4 2 192-15,4 1-48 0,2 0-16 0,-1-2 0 16,-1 1-336-16,4-2-80 0,2 1-16 0,1-1 0 15,-3-1-16-15,1 0-16 0,-2 0 0 0,3-1 0 32,-3 0-432-32,0 1-96 0,-2 0-16 0,-1 0 0 15,-2 3-1600-15,1 0-320 0,-2-1-64 0,0 2-7136 0,1-4-1440 0</inkml:trace>
  <inkml:trace contextRef="#ctx0" brushRef="#br2" timeOffset="61065.37">3129 15214 911 0,'0'0'0'0,"0"0"0"0,0 0 0 0,0 0 0 16,0 0 0-16,0 0 0 0,0 0 3568 0,0 0 624 15,0 0 128-15,0 0 32 0,0 0-2176 0,0 0-416 16,0 0-96-16,0 0 0 0,0 0 64 0,0 0 32 15,0 0 0-15,0 0 0 0,0 0-64 0,0 0-16 16,0 0 0-16,0 0 0 0,0 0-528 0,0 0-96 16,0 0-32-16,9 7 0 0,-9-7-496 0,5 16-96 15,-2 4-32-15,-3-2 0 0,-1 7-272 0,-1-1-128 16,-2 5 0-16,2 1 128 0,-1 3-128 0,2 3 0 0,1 1 0 0,0-1 128 16,0 2 32-16,0 0 0 0,0-4 0 0,1-2 0 15,-2 1 48-15,2 0 16 0,2-1 0 0,-1 1 0 16,2-1-32-16,-1-3 0 0,-2-2 0 0,2 1 0 15,-1-1-192-15,1 1 144 0,0-1-144 0,-2 0 128 16,-2-1-128-16,-1 2 0 0,1-4 0 0,1-1-176 31,-3-5-336-31,1-2-64 0,-1-2 0 0,1-4-16 16,0-1-320-16,2-9-64 0,0 6-16 0,0-6 0 16,0 0-1664-16,0 0-336 0,0 0-64 0</inkml:trace>
  <inkml:trace contextRef="#ctx0" brushRef="#br2" timeOffset="61633.82">2948 15259 3679 0,'0'0'160'0,"0"0"32"0,0 0-192 0,0 0 0 16,0-9 0-16,1 0 0 0,2 1 5136 0,-3 8 992 0,5-10 192 0,1 1 32 15,1 2-4560-15,2 1-896 16,-1-3-192-16,0 1-48 0,-1 1 304 0,4-3 48 0,-1 3 16 0,1 1 0 16,-2-1-160-16,1 2-32 0,1-2 0 0,-1 2 0 15,1 0-240-15,0 1-48 0,2-2-16 0,2 0 0 16,-2 1-208-16,2 0-32 0,2 0-16 0,2 0 0 15,-4 1-272-15,3-3 128 0,1 1-128 0,-2 0 0 16,-2 2 160-16,1 1-160 0,1-1 128 0,1 0-128 16,0 2 160-16,1 2-160 0,-2 0 192 0,-2 3-192 15,0 1 192-15,-1 2-192 0,-1 4 192 0,0 3-192 16,-1 0 128-16,-2 0-128 0,-1 1 0 0,-1 2 0 16,-1 2 0-16,-2 1 0 0,0 0 0 0,0-2 0 15,-1 1 0-15,-1 0 0 0,-2 0 0 0,-1 2 0 16,-1-2 0-16,0-1 0 0,-6 14 0 15,2-17 192-15,-2-1-192 0,-2 0 192 0,0 0-192 0,-3 0 224 0,1 0-64 16,-2 0-16-16,-3-4 0 0,-1 1-144 0,-1 1 160 16,-3-3-160-16,1-1 160 0,3 0-32 0,-2-2-128 15,-2 0 192-15,1-1-64 0,2 0-128 0,1-1 0 16,0-6 0-16,0 2 0 0,0 0 0 0,2-1 0 16,-1 0 0-16,2-1 128 0,-1 0-128 0,2 1-192 15,2-2 32-15,0 1 16 16,-1 2-368-16,2 0-64 0,0-1 0 0,10 2-16 15,-10-1-400-15,10 1-80 0,-9 1-16 0,9-1 0 16,0 0-1472-16,0 0-320 0,0 0-48 0</inkml:trace>
  <inkml:trace contextRef="#ctx0" brushRef="#br2" timeOffset="62182.44">4009 14896 30063 0,'0'0'1328'0,"0"0"272"0,0 0-1280 0,0 0-320 15,0 0 0-15,0 0 0 0,0 0 608 0,0 0 48 16,0 0 16-16,0 0 0 0,0 0-672 0,0 0 0 16,-1 11 0-16,-2 1 0 0,-1 1 0 0,-1 0 0 15,0-1 0-15,-2 1 0 0,1 3 256 0,-1-2 0 16,-2 1 16-16,-1 1 0 0,-2 2 368 0,0 1 80 15,-1-1 16-15,0 1 0 0,-1 1 80 0,2 1 16 16,0 1 0-16,-1 3 0 0,-4-2-64 0,3 5-16 16,0 3 0-16,1 3 0 0,-2-2-512 0,3 5-112 15,1 2 0-15,-1 1-128 0,0 2 144 0,1 0-144 16,-3-2 0-16,4-1 144 0,1 1-144 0,0-1 0 16,1 1 0-16,1 2 128 0,4 1 48 0,0-5 0 0,2 1 0 0,1-1 0 15,1-2 16-15,2-1 16 0,2 0 0 0,0-2 0 16,0-2-64-16,4-2-16 0,2-2 0 0,-1-1 0 15,-1-5-128-15,2 1 128 0,0-2-128 0,1-2 128 16,1 1-128-16,2-3-272 0,0-1 64 0,2 0 16 31,1-4-448-31,1-1-96 0,0 1-16 0,2-2 0 16,1 0-336-16,0-4-64 0,1 0 0 0,0-1-16 16,3 0-1728-16,-1-4-352 0,-2-1-64 0</inkml:trace>
  <inkml:trace contextRef="#ctx0" brushRef="#br2" timeOffset="63400.25">4653 15250 25967 0,'0'0'1152'0,"0"0"240"0,0 0-1120 0,0 0-272 15,0 0 0-15,0 0 0 0,0 0 1312 0,0 0 208 0,-5 9 32 0,1 2 16 16,0 0-656-16,0 2-128 0,-1 2-16 0,0 2-16 15,-3 1 96-15,-1 2 32 0,-2 0 0 16,-1 3 0-16,-1-1 176 0,-2 3 32 0,-1-1 16 0,-1 8 0 16,-1 4 0-16,-2-2 0 0,1-4 0 0,-2 1 0 15,-1-3-240-15,0 2-48 0,-1 1-16 0,1 3 0 16,-1-3-496-16,1 4-112 0,1-3 0 0,1 0-16 16,-1-1 48-16,2-1 16 0,1-1 0 0,2-1 0 15,2-6-416-15,1-1-80 0,0-3 0 0,2 1-16 16,3-3-96-16,2-3-16 0,-1-4 0 0,7-9 0 31,-8-5-352-31,8 5-80 0,0 0-16 0,0 0 0 0,0 0-272 0,0 0-64 0,-9-16-16 16,3 2 0-16,1 0-2272 0,1-3-448 0,1-4-80 15</inkml:trace>
  <inkml:trace contextRef="#ctx0" brushRef="#br2" timeOffset="63719.05">4197 15314 23039 0,'0'0'2048'0,"0"0"-1648"15,-3-13-400-15,3 13 0 0,0 0 3664 0,-1-12 656 16,1 12 128-16,0 0 32 0,5-8-3568 0,-5 8-704 16,0 0-208-16,6-1 0 0,6 2 0 0,-3 5 0 15,-2 0 0-15,1 6 0 0,-3 4 0 0,1 3 192 16,2 3-48-16,0 6-16 0,-1 4 304 0,0 5 48 15,4-1 16-15,-3-1 0 0,-2 3-32 0,5-6 0 0,-2-4 0 0,0 2 0 16,-1-2-208-16,1-2-32 0,0 2-16 16,0 1 0-16,0-2-208 0,0 2 144 0,0 0-144 0,2-2 128 15,-3-2-128-15,0 0 0 0,-1-3 0 0,0-3 0 16,-1-6-160-16,2 2-64 0,-3 0-16 0,1 2 0 31,-1-1-720-31,1 5-128 0,0-3-48 0,-1-2 0 16,0-10-2288-16,0 3-464 0</inkml:trace>
  <inkml:trace contextRef="#ctx0" brushRef="#br2" timeOffset="64039.88">4806 15996 40719 0,'0'0'1792'0,"-10"8"384"0,0 2-1728 0,3 2-448 15,2-3 0-15,3 3 0 0,0 3 496 0,1 0 16 16,1-1 0-16,1 2 0 0,1-1-512 0,0 1 0 0,0 1 0 0,0-5-160 15,2 1-192-15,0 0-32 0,-1 0-16 0,-1 0 0 32,1-3-240-32,-2 1-32 0,-1-2-16 0,-1 0 0 15,1-9-96-15,-2 13-32 0,2-13 0 0,-2 9 0 16,2-9-1808-16,0 0-352 0,-1 11-80 0</inkml:trace>
  <inkml:trace contextRef="#ctx0" brushRef="#br2" timeOffset="64376.43">5251 16189 11967 0,'0'0'1072'0,"0"0"-864"16,0 0-208-16,0 0 0 0,0 0 7360 0,0 0 1408 16,0 0 304-16,0 0 48 0,7 9-7360 0,-7-9-1472 15,8 8-288-15,0-2 0 16,-8-6-672-16,10 7-64 0,-1-2-16 0,-9-5 0 15,9 7-1552-15,-9-7-304 0,0 0-64 0,0 0-16 16,0 0-496-16,0 0-96 0,11 3-32 0,-11-3-7696 0</inkml:trace>
  <inkml:trace contextRef="#ctx0" brushRef="#br2" timeOffset="64543.52">5450 16224 28847 0,'0'0'1280'0,"0"0"256"0,0 0-1216 0,0 0-320 0,0 0 0 0,-4 10 0 15,4-10 1728-15,-6 7 304 0,6-7 48 0,0 0 16 16,0 0-880-16,0 0-160 0,0 0-32 0,0 0-16 16,0 0-752-16,0 0-256 0,0 0 144 0,0 0-144 15,10 3-3392-15,-10-3-768 16</inkml:trace>
  <inkml:trace contextRef="#ctx0" brushRef="#br2" timeOffset="64691.16">5675 16245 20271 0,'0'0'1792'0,"0"0"-1424"16,0 0-368-16,0 0 0 0,0 0 5136 0,0 0 960 15,0 0 192-15,0 0 48 16,11 3-5664-16,-11-3-1120 0,10 1-240 0,-10-1-11616 16,12-1-2336-16</inkml:trace>
  <inkml:trace contextRef="#ctx0" brushRef="#br2" timeOffset="64877.52">6015 16244 19343 0,'0'0'1728'0,"0"0"-1392"0,0 0-336 0,0 0 0 16,0 0 4928-16,0 0 928 0,0 0 176 0,0 0 48 16,0 0-4752-16,4 11-944 0,-4-11-192 0,5 11-48 15,-5-11-400-15,8 9-96 0,-8-9-16 0,12 8 0 31,0-2-2192-31,-2-1-432 0,-10-5-80 0,12 7-32 16,-2-6-160-16,-10-1-16 0,12 2-16 0,-12-2-6416 0</inkml:trace>
  <inkml:trace contextRef="#ctx0" brushRef="#br2" timeOffset="65451.45">7015 15354 38991 0,'0'0'1728'0,"-11"3"352"0,-1 2-1664 0,0 6-416 0,-1-1 0 0,1 4 0 16,1 5 768-16,-1 2 64 0,0 2 0 0,-2 3 16 15,-4 4-672-15,-1 3-176 0,2-6 0 0,-2 2 0 16,-2 1 0-16,-3-2 160 0,-2 0-160 0,-1 3 160 0,0 4 192 0,-2 3 32 15,0 0 16-15,2-3 0 0,1-2-80 0,4-1 0 16,2 0-16-16,2-1 0 0,2-1-304 0,1-4 160 16,-1 0-160-16,4-4 128 0,2-4-128 0,1-3-224 15,-2-2 48-15,2-4 16 16,0 0-272-16,2-4-48 0,7-5-16 0,0 0 0 16,0 0-2256-16,-10-2-448 0,1-4-80 0,2 0-7392 15,2-3-1472-15</inkml:trace>
  <inkml:trace contextRef="#ctx0" brushRef="#br2" timeOffset="65718.42">6490 15377 41295 0,'0'0'1824'0,"0"0"384"0,0 0-1760 0,0 0-448 0,0 0 0 0,5 15 0 16,2 2 528-16,-1 1 32 0,2 5 0 0,2 0 0 15,2 4-432-15,0 2-128 0,0 4 0 0,1-2 0 16,1 4 192-16,2 2-192 0,1 1 192 0,1 1-192 16,0 4 0-16,2 2 0 0,-1-2 0 0,1 0 0 15,-1 0 0-15,1-3-176 0,-2 0 32 0,0-4 0 16,-1-3-112-16,0-2-32 0,0-2 0 0,-2-2 0 16,-4-3-176-16,2-3-48 0,0-2 0 0,2 1 0 15,-4-5-576-15,0 0-128 0,-2-2-32 0,1-1-9952 16,1-1-1984-16</inkml:trace>
  <inkml:trace contextRef="#ctx0" brushRef="#br2" timeOffset="66501.42">7176 16467 11967 0,'0'0'528'0,"0"0"112"0,-7 6-512 0,7-6-128 0,0 0 0 0,0 0 0 16,0 0 5488-16,0 0 1056 0,0 0 224 0,0 0 32 16,0 0-5472-16,0 0-1104 0,0 0-224 0,0 0 0 15,0 0 320-15,5-9 80 0,1 1 32 0,-1-2 0 16,1-2 400-16,1-1 96 0,-1-1 16 0,1 1 0 16,1-1-16-16,0-4 0 0,1 0 0 0,0-3 0 15,-1 0-160-15,-1 0-48 0,3 1 0 0,-3-3 0 0,1 0-320 0,0 1-64 16,1 1-16-16,0 1 0 15,-1 1-192-15,0 2-128 0,-2 2 128 0,1 5-128 16,-1 2 0-16,-6 8 0 0,11 2 0 0,-1 0 0 0,-10-2 0 0,11 5 0 16,-11-5 0-16,10 8-128 0,-10-8 0 0,8 16 0 15,-1 5 0-15,-2 1 0 0,-1-1-64 0,0-2 0 16,-1 3 0-16,0-5 0 0,-2 3 192 0,-1-3 0 16,0 0 0-16,2 0 0 0,0-3 0 0,1 2 0 15,-2-3 0-15,0-1 0 0,-1-12 0 0,2 13 0 16,-2-13 0-16,0 0 0 0,4 10 128 0,-4-10-128 15,0 0 128-15,0 0-128 0,0 0 160 0,0 0-32 16,9-7-128-16,-1-3 192 0,-1 1-48 0,-1-1-16 16,-2-4 0-16,-2 0 0 0,1-2-128 0,-2 1 0 15,-1-2 0-15,3 1 0 0,1-2 0 0,0 0 0 0,-1-1 0 0,0 3 0 16,-2-3 0-16,3 2-144 0,2 0 144 0,-3 0 0 16,0 2-176-16,2 2 176 0,0 2-160 0,1 1 160 15,-1 1-144-15,-5 9 144 0,0 0-128 0,6-7 128 16,-6 7 0-16,8-5 0 0,-8 5 0 0,0 0-128 15,0 0-32-15,0 0 0 0,0 0 0 0,9 14 0 16,-2-1 160-16,-2 4 0 0,0 0 0 0,-1 2 0 16,0-1 0-16,0 0 0 0,0 0 0 0,0 1 128 15,0-1 32-15,0 1 16 0,1 2 0 0,0-1 0 16,-1 2-176-16,0-4 0 0,1 2 0 0,0-1 128 16,-1 3-256-16,0-3-64 0,0-1-16 0,1-4 0 15,1 2 208-15,-3-2 0 0,0-1 0 0,1-2 0 16,0-2-656-16,0-3-48 0,-4-6 0 15,0 0 0-15,6 7-1744 0,-6-7-368 0,0 0-64 0,12-4-8576 16,-2-6-1728-16</inkml:trace>
  <inkml:trace contextRef="#ctx0" brushRef="#br2" timeOffset="68226.39">8469 15266 17503 0,'0'0'1552'0,"0"0"-1232"0,0 0-320 0,0 0 0 0,-8 5 4240 0,8-5 800 16,-6 10 144-16,0 2 48 0,2-3-3952 0,3 6-800 15,0-2-160-15,1 2-16 0,1 6 144 0,2 1 16 16,-1 6 16-16,2 3 0 0,2 4-160 0,-1-1-48 15,0-1 0-15,1 5 0 0,1 5 112 0,0 1 0 16,-2-1 16-16,0 4 0 0,0 1-144 0,-1 2-16 16,-1 0-16-16,-2 0 0 0,-1-2-96 0,0-3-128 15,0-4 176-15,3-6-176 0,-3-3 0 0,0-4 0 16,0-1 0-16,0-3 0 0,0-2 0 0,0-1 0 16,-2 1 0-16,2-7-144 15,3-2-416-15,1-1-80 0,0-2 0 0,-4-10-16 16,2 9-2480-16,-2-9-512 0,0 0-80 0,0 0-32 0</inkml:trace>
  <inkml:trace contextRef="#ctx0" brushRef="#br2" timeOffset="68617.58">8902 15521 35823 0,'0'0'1584'0,"0"0"336"16,0 0-1536-16,0 0-384 0,0 0 0 0,0 0 0 15,6 11 672-15,1 1 64 0,-1 2 16 0,1 0 0 0,-2 1-624 0,0 3-128 16,1 0 0-16,-1 4 0 0,0 0 128 0,1 2 16 16,1-1 16-16,-1-1 0 0,1 2 224 0,0-1 64 15,-1-3 0-15,1 1 0 0,-2-4 112 0,1 0 16 16,1-2 16-16,-1-2 0 0,-6-13-144 0,11 11-48 15,-1-3 0-15,1-3 0 0,-11-5 64 0,14 1 16 16,-1-2 0-16,1-6 0 0,1 0-112 0,-1-4-32 16,-1-3 0-16,1-1 0 0,1 2-208 0,-1-5-128 15,-1-1 128-15,1 0-128 0,1-3 0 0,-1 1 0 16,-1-2 0-16,0-3 0 0,0-4 0 0,-2 4-208 16,-2 4 48-16,-3-2 16 15,0-1-272-15,-1-1-48 0,-1 0-16 0,-3 0 0 16,-1-1-432-16,-1 7-96 0,-2 6-16 0,0 3 0 15,1 2-2496-15,-2 3-496 0,-6-1-96 0,10 7-32 0</inkml:trace>
  <inkml:trace contextRef="#ctx0" brushRef="#br2" timeOffset="68944.42">9179 15985 11055 0,'0'0'976'16,"0"0"-784"-16,0 0-192 0,0 0 0 0,0 0 6272 0,0 0 1216 16,0 0 256-16,0 0 32 0,3 12-6208 0,-2-1-1248 15,-1 0-320-15,2-2 0 0,0 3 288 0,0 0-32 16,-2-12-16-16,1 17 0 0,0 1-96 0,1 2-16 15,-1 1 0-15,0-1 0 0,0-1 0 0,1-1-128 16,-1-2 192-16,0 2-64 0,-1 1-128 0,3 1 128 16,0-3-128-16,-1 2 128 0,-1 1-128 0,2 0 0 15,0-3-160-15,-1-1 160 16,0 1-832-16,-1 0-80 0,0-1-16 0,2-2 0 16,1-1-1904-16,1-1-384 0,-5-12-80 0</inkml:trace>
  <inkml:trace contextRef="#ctx0" brushRef="#br2" timeOffset="70297.48">9638 15860 3679 0,'0'0'320'0,"0"0"-320"0,-7-8 0 0,7 8 0 16,0 0 4832-16,0 0 896 0,-6-6 176 0,6 6 48 16,0 0-3824-16,0 0-752 0,0 0-160 0,9-9-16 15,-1 2 144-15,3 1 16 0,0-2 16 0,5 1 0 16,0 1-800-16,2 1-144 0,0 1-48 0,1-3 0 15,0 3-128-15,1 0-16 0,0 1-16 0,3 0 0 16,-1 0-224-16,0 3 0 0,-1-1 0 0,0 1 0 31,0 1-720-31,-1 2-48 0,-3 0 0 0,-1-1 0 16,-3 2-928-16,-1 1-192 0,-12-5-32 0,9 4-11072 0</inkml:trace>
  <inkml:trace contextRef="#ctx0" brushRef="#br2" timeOffset="70502.11">9751 16053 19343 0,'5'20'848'0,"-5"-20"192"0,0 0-832 0,0 0-208 15,0 0 0-15,0 0 0 0,10-4 4368 0,2-3 832 16,2 3 176-16,2 1 16 15,2-1-5392-15,2-2-864 0,1 1-288 0,1-1-48 16,1-2-1888-16,3 1-384 0,0-2-80 0,2 1-8192 0</inkml:trace>
  <inkml:trace contextRef="#ctx0" brushRef="#br2" timeOffset="70925.17">10499 15873 6447 0,'0'0'576'0,"-11"8"-576"0,-2-1 0 0,-1 1 0 15,-2-1 6208-15,2 2 1152 0,0 2 208 0,1 1 48 16,0-1-5696-16,1 4-1152 0,0-1-240 0,3 2-32 16,1-2-496-16,3 2 0 0,-2-2 0 0,2 2 0 15,1 2 0-15,0-2 0 0,2 0 0 0,-1-1 0 16,2-2 0-16,1 0 0 0,3-4 0 0,-1 0-160 0,-2-9 160 0,5 11 0 15,2-4 0-15,1-3 0 0,3 0-144 0,1-1 144 16,1-1-160-16,2-2 160 0,1-2 0 0,3 1 0 16,-1-1 0-16,2 1 0 0,-1-4 128 0,2 1-128 15,-1 0 192-15,-1 0-192 0,1 0 128 0,-2 0-128 16,-1-1 0-16,-2 0 0 0,-1-2 128 0,-1-2-128 16,-3-3 0-16,-1 2 0 0,-2-1 128 0,-2-2-128 15,-3 0 192-15,1-4-192 0,-2 1 240 0,-2-4-64 16,-2 0-16-16,0 1 0 0,-3-2-160 0,-2 0 128 15,-3-1-128-15,-1 2 128 0,2 1-128 0,-2 1 0 16,-4 2 0-16,1 3-176 0,-2 1 16 0,0 0 0 16,-2 1 0-16,1 2 0 15,1 1-432-15,2 3-96 0,0-1-16 0,1 2 0 16,1-1-784-16,1 1-176 0,2 2-16 0</inkml:trace>
  <inkml:trace contextRef="#ctx0" brushRef="#br2" timeOffset="71419.98">10306 15117 31615 0,'0'0'1408'0,"-8"-2"272"0,0-2-1344 16,8 4-336-16,0 0 0 0,0 0 0 0,0 0 1008 0,0 0 128 15,0 0 16-15,9-4 16 0,2 1-1168 0,1 2-176 16,1 1-64-16,1 2-16 0,0 2 256 0,2 2 192 15,1 1-48-15,1 5 0 0,2 5 304 0,-1 3 64 16,2-3 16-16,1 3 0 0,0 5-16 0,1 4 0 16,-1 2 0-16,2 0 0 0,4 2-192 0,1 4-64 15,-1 2 0-15,2 4 0 0,2 0-256 0,-1-3 160 16,0-5-160-16,0-1 128 0,1-1 64 0,-1-1 16 0,-2 2 0 0,-2 3 0 16,-2 3 16-16,-2 3 0 0,-2 2 0 0,-3 0 0 15,-3 1-224-15,-5-6 144 0,-3 1-144 0,-2-4 128 16,-4-1-128-16,-2-4 0 0,-4 0 144 0,-3 1-144 15,-3-3 0-15,0 0 0 0,-4-3 0 0,0 0 0 16,-2 0 0-16,1-1 0 0,-2 0 0 0,0-2-128 16,-1-2 128-16,2-4-160 0,0 1 160 0,2-6-160 31,-1-2-416-31,0-3-96 0,0-4-16 0,1-4-11280 0,2-5-2240 0</inkml:trace>
  <inkml:trace contextRef="#ctx0" brushRef="#br2" timeOffset="72020.09">11559 15439 23039 0,'0'0'2048'0,"0"0"-1648"0,-4 13-400 0,0-4 0 0,0 0 3392 0,3 3 576 16,1 0 128-16,2 9 32 0,2 8-3104 0,1-3-640 15,2-4-112-15,1 3-16 0,0-1-256 0,1 4 0 16,0-1 0-16,-1 4 0 0,0 6 0 0,-2-1 0 16,1 1 0-16,-2 2 0 0,-1-1 0 0,-2-2 0 15,-2 1 0-15,0-3 0 0,-1 0 0 0,-2-4 0 16,1-3 0-16,-1-1 0 0,-1-1 128 0,2-3-128 15,-1-5 0-15,0-3 144 0,2-1-272 0,0-1-64 16,0-4-16-16,1-8 0 16,0 0-1856-16,0 0-368 0,0 0-80 0,0 0-11952 0</inkml:trace>
  <inkml:trace contextRef="#ctx0" brushRef="#br2" timeOffset="72432.34">11499 15366 17503 0,'0'0'1552'0,"0"0"-1232"15,-4-6-320-15,4 6 0 0,-5-9 5440 0,1 2 1040 0,4 7 208 0,0 0 32 16,0-9-5120-16,0 9-1040 0,0 0-208 0,9-5-32 16,0-2-320-16,0 1 0 0,0-1 128 0,2 2-128 15,-1 0 0-15,2 1 0 0,0 1 0 0,1-1 0 16,0 3 0-16,0 1 0 0,1 0 0 0,2 0 0 15,-1 3 0-15,5 0 0 0,1 3 0 0,0-1 0 0,1 1-144 0,1 2 144 16,1 3-128-16,-2 0 128 16,-4 2 0-16,2-1 0 0,-2 1 0 0,-2 4-128 0,-5 4 128 0,0-1 0 15,-2-1 0-15,-1-5 0 0,-1-2 0 0,0-3 0 16,-3 2 0-16,-1 1 0 0,-3 1 0 0,-2 1 128 16,0 2-128-16,-2-2 0 0,-3-2 0 0,1-1 0 15,-2 1 0-15,-1 2 0 0,-4-2 0 0,1 0 0 16,-2-2 0-16,-2-1-128 0,-1 1 128 0,-1-1 0 15,0 0 0-15,-2-3-128 0,-1-2 128 0,0 3-160 16,0-1 160-16,2-3-160 0,1 1 160 0,-1-3-208 16,2 2 80-16,2-2 128 15,0-1-480-15,4-1 32 0,-2-2 0 0,1 2 0 16,1-6-1536-16,5 1-288 0,1-6-64 0,1 3-8128 16,1-4-1632-16</inkml:trace>
  <inkml:trace contextRef="#ctx0" brushRef="#br2" timeOffset="72843.33">12431 15042 12895 0,'10'-10'576'0,"-10"10"112"0,0 0-560 0,0 0-128 0,0 0 0 0,0 0 0 16,7-5 3488-16,-7 5 672 0,0 0 128 0,0 0 16 15,0 0-3168-15,0 0-640 0,0 0-128 0,0 0-32 16,0 15 112-16,-1-2 32 0,-2 0 0 0,0 1 0 0,-1 2 288 0,-1-3 48 16,-1 1 16-16,-2 2 0 0,-3 1-64 0,1 3 0 15,0 3 0-15,-2-1 0 0,-2 5-64 0,-2-1 0 16,0 6-16-16,-1 0 0 16,0 2-256-16,-1 1-48 0,0 2-16 0,-2-1 0 0,1 3-368 0,-1-2 144 15,1-2-144-15,2 0 0 0,0-1 272 0,4 0-48 16,2 0-16-16,3 1 0 0,3 2 32 0,3 0 0 15,2 0 0-15,4 1 0 0,1-2-80 0,1-1-16 16,3-1 0-16,2-1 0 0,-1 0-144 0,2-6 0 16,0-2 0-16,1-2 0 15,1 2-368-15,3-3-96 0,-1-1-32 0,2-3 0 16,0 0-320-16,0-3-64 0,1-3-16 0,0-1 0 16,2-3-256-16,0-1-48 0,0-2-16 0,0-3 0 15,-2-2-320-15,1-1-64 0,-3 0 0 0,-2-3-7472 0,0 0-1488 0</inkml:trace>
  <inkml:trace contextRef="#ctx0" brushRef="#br2" timeOffset="73222.3">12607 15374 18431 0,'0'0'816'0,"0"0"160"0,0 0-784 0,0 0-192 0,0 0 0 0,0 0 0 16,0 0 4208-16,0 0 784 0,0 0 176 0,-4 13 16 16,1 3-4320-16,2 2-864 0,2 4-192 0,1 0-16 0,0 2 208 0,2-1 0 15,0 1 0-15,1-1-144 0,-1-1 144 0,2 2 224 16,-1-5-48-16,0 1-16 0,0-1 176 0,0 0 48 16,1-4 0-16,-1 0 0 0,0-2-32 0,0 0 0 15,2-3 0-15,-1-1 0 0,2-2 32 0,0-2 16 16,-8-5 0-16,12 3 0 0,-1-3 0 0,2-2 0 15,0-2 0-15,2-1 0 0,-1-4-208 0,2 1-32 16,-1-3-16-16,4-1 0 0,-1-1-144 0,-1 0 0 16,0-3 144-16,0-1-144 0,1-2 128 0,-2-5-128 15,-2-2 128-15,-1-1-128 0,0-2 128 0,0 0-128 16,-1-2 128-16,-2 2-128 0,-2 2 0 0,-1 2-208 16,-1 2 16-16,-1 1 16 15,-1 2-256-15,0 3-48 0,-1 0-16 0,-1 3 0 16,-2 1-592-16,0 1-112 0,-1 2-16 0,1 10-10224 0,-1-11-2032 0</inkml:trace>
  <inkml:trace contextRef="#ctx0" brushRef="#br2" timeOffset="73526.12">12800 15726 9215 0,'0'0'816'0,"0"0"-656"0,0 0-160 0,1 10 0 15,-1-10 6016-15,-1 12 1184 0,1-12 224 0,0 16 64 0,1-4-5696 0,2 1-1152 16,-1 0-208-16,1 0-48 0,-3-13-384 0,3 17 0 16,-1 1 0-16,2 0 0 0,0 0 0 0,-1 1 0 15,-3 0 0-15,1 1 0 0,0-1 128 0,-1 1-128 16,-1-1 128-16,1 2-128 0,-1 1 0 0,-1 2 0 15,1-5-160-15,1 1 160 0,0-2-368 0,1-2 48 16,1-3 0-16,0-1 0 16,1-3-1600-16,-3-9-304 0,5 9-64 0,-5-9-11504 0</inkml:trace>
  <inkml:trace contextRef="#ctx0" brushRef="#br2" timeOffset="73733.6">13260 15684 44111 0,'0'0'1952'0,"0"0"416"0,0 0-1904 0,8-6-464 0,-8 6 0 0,13-7 0 16,1 3 0-16,6 0-256 0,2 2 16 0,4-1 16 31,1-2-464-31,2 0-80 0,2-2-32 0,1 1 0 15,-4-3-2112-15,0 0-416 0,-2 1-96 0,-3 0-11104 0</inkml:trace>
  <inkml:trace contextRef="#ctx0" brushRef="#br2" timeOffset="73973.85">13271 15815 21183 0,'0'0'1888'0,"0"0"-1504"16,0 0-384-16,0 0 0 0,0 0 3584 0,11 2 640 16,1 0 128-16,0-1 16 0,1-1-3184 0,2 0-640 15,4 0-128-15,-1-1-32 0,0-1-256 0,2 0-128 16,-2-1 128-16,2 0-128 0,-1 0-192 0,-1-1-128 16,-2 0-32-16,-2 0 0 15,-2 0-608-15,1 1-112 0,-1-3-16 0,1 1-16 16,0-1-720-16,0 1-144 0,0 4-16 0,-1-6-10848 0</inkml:trace>
  <inkml:trace contextRef="#ctx0" brushRef="#br2" timeOffset="74405.8">13922 15593 19343 0,'0'0'1728'0,"0"0"-1392"0,0 0-336 0,0 0 0 16,-9 0 4224-16,9 0 784 0,-10 5 160 0,-1 2 16 16,1 1-4080-16,0 1-816 0,-1 1-160 0,1 1-128 0,-3 2 0 15,0 0-304-15,-2 2 48 0,2-2 16 16,0 2 96-16,0 0 16 0,1 2 0 0,2-1 0 0,1 1 128 0,2 1 0 16,2 2 0-16,1-2 0 0,3-2 0 0,1-2 0 15,3 3 0-15,2-3 0 16,1-1 0-16,2-1 0 0,3-2 0 0,0 0 0 0,2-3 0 0,2 0 0 15,2-5 0-15,1 2 0 0,-1-4 0 0,2-2 128 16,2-1-128-16,0-1 0 0,-1 0 0 0,0-3 0 16,1-1-192-16,-1 0 64 0,-4-4 128 0,-1 2 128 15,-2-2-128-15,-1 0 176 0,-4-1-176 0,0-1 0 16,-2-2 0-16,-2-1 0 0,-1 2 0 0,-2-2 192 16,-1-2-192-16,-1 1 192 0,-3 0-192 0,-1 0 0 15,-2 1 144-15,-2 1-144 0,0 0 128 0,-3 3-128 16,-2 0 160-16,-1 4-160 0,1-2 0 0,0 1 128 0,-1 3-128 0,4 1 0 15,-1 4 0-15,1-2 0 16,2 3-192-16,9 1 192 16,-10 1-640-16,1-1 0 0,0 1-16 0,9-1 0 15,0 0-1728-15,0 0-352 0,0 0-64 0,0 0-16 0</inkml:trace>
  <inkml:trace contextRef="#ctx0" brushRef="#br2" timeOffset="74858.5">13995 15095 3679 0,'-5'9'320'0,"5"-9"-320"15,-9 4 0-15,9-4 0 0,-9 4 6400 0,9-4 1216 16,0 0 256-16,0 0 32 0,0 0-6224 0,0 0-1232 16,0 0-256-16,0 0-64 0,0 0-128 0,0 0 0 15,4 12 0-15,1-2 0 0,2-2 288 0,0-2 32 16,-7-6 0-16,12 7 0 0,-1 3 240 0,-1 3 48 16,2 1 16-16,-1 1 0 0,0 5 16 0,1 3 16 15,1 1 0-15,1-1 0 0,0 4-336 0,3 0-64 16,0 1 0-16,0 4-16 0,0 0-240 0,0 1 0 0,-1-2 0 0,1 0 0 15,-2-1 128-15,0 2-128 0,-2 0 0 16,-2-1 144-16,-1-1 144 0,-3 2 32 0,0 0 0 0,-3-2 0 16,-2 2 0-16,1-1 16 0,-3-1 0 0,-1 0 0 15,-2-1-64-15,-1-2-16 0,-1-2 0 0,-2-2 0 16,0 2-112-16,-1-4-16 0,0-2-128 0,0 1 192 16,-1-6-192-16,0-1 0 0,1-1 0 0,-1 0-160 31,-3-2-256-31,-1 2-48 0,-1-4-16 0,-2 0 0 15,-2-2-1440-15,0 1-272 0,-3-4-64 0,0 0-13808 0</inkml:trace>
  <inkml:trace contextRef="#ctx0" brushRef="#br2" timeOffset="75941.5">1495 17547 17503 0,'0'0'1552'0,"0"0"-1232"16,0 0-320-16,0 0 0 0,0 0 4464 0,11 0 832 16,1 0 160-16,1-2 48 0,1-1-4688 0,2 0-816 15,-1 1-400-15,3-1 32 0,2 1 112 0,0-1 0 16,-1 0 16-16,2 1 0 0,1-1 96 0,2-1 16 15,0-1 0-15,1 1 0 0,0 0 128 0,0 0 0 0,1-1 0 0,-1 1 0 16,-1-2 0-16,0-1 0 16,-2 1 0-16,0-1-128 0,-1 1-160 0,-1-2-32 0,-1 1 0 0,2 1 0 31,2-1-432-31,0 1-80 0,-3 1-32 0,1 1 0 16,1-2-2032-16,-2 1-416 0</inkml:trace>
  <inkml:trace contextRef="#ctx0" brushRef="#br2" timeOffset="76312.85">1591 17847 24879 0,'0'0'1088'0,"0"0"256"0,0 0-1088 0,0 0-256 16,0 0 0-16,10-1 0 0,3 0 3184 0,3-1 576 15,3 1 112-15,2-2 32 0,1-3-3264 0,3 2-640 16,2-1 0-16,2 1-256 0,1-1-80 0,1-1-32 15,-1 1 0-15,3 1 0 16,0-1-112-16,-2 2-32 0,-3 0 0 0,1 1 0 0,0 2 128 0,-3 0 32 0,-4-1 0 0,-2 1 0 31,-3 1-256-31,0 1-48 0,-3-1-16 0,-1 1 0 16,0-2-16-16,0 0 0 0,1 0 0 0,1-2 0 16,-1-1-32-16,2 2-16 0,-1-4 0 0</inkml:trace>
  <inkml:trace contextRef="#ctx0" brushRef="#br2" timeOffset="76993.14">3137 17126 17503 0,'0'0'1552'0,"0"0"-1232"0,0 0-320 0,0 0 0 16,0 0 4224-16,0 0 768 0,0 0 176 0,0 0 16 15,0 0-3936-15,0 0-800 0,0 0-144 0,0 0-48 0,0 0-256 0,0 0 0 16,4 16 0-16,-3 0 0 0,-2-1 0 0,-2 1 0 15,-2 1 0-15,-2 2 0 0,-1 5 0 0,1-2 288 16,-5 5-32-16,-1 3-16 0,-1 3 160 0,-2 2 48 16,0 7 0-16,1 1 0 0,-1 0 0 0,2 0 0 15,-1 3 0-15,1-7 0 0,0-7-32 0,2 1 0 16,1 1 0-16,2-3 0 0,2-4-224 0,1-1-64 16,1 1 0-16,4-4 0 0,-2-2-256 0,2-2-64 15,0 1-16-15,1-4 0 16,1-5-560-16,-1-11-128 0,4 9 0 0,-4-9-16 15,0 0-1376-15,10 0-272 0,1-3-48 0,0-5-7376 16,1-4-1472-16</inkml:trace>
  <inkml:trace contextRef="#ctx0" brushRef="#br2" timeOffset="77309.47">3391 17210 38527 0,'0'0'1712'0,"0"0"336"0,0 0-1632 0,-8-4-416 0,8 4 0 0,0 0 0 15,0 0 464-15,0 0 16 0,0 0 0 0,0 0 0 16,-4 9-672-16,3 3-128 0,1 3-16 0,-1-2-16 16,-1 2 352-16,0 2 0 0,-1 3 0 0,-1 4 0 15,-1 3 0-15,-2 1 0 0,-2 0 0 0,2 4 0 16,0-1 464-16,-2 0 16 0,-2 3 0 0,1 3 0 15,0 0-96-15,-1 0-32 0,-1-4 0 0,2-2 0 0,0-4-352 0,0-2 144 16,3-2-144-16,-1-3 0 0,0 1 0 0,3-3 0 16,1-2 0-16,0-2 0 15,0-1-800-15,3-2-64 0,1-11-16 0,0 0 0 16,0 0-2336-16,0 0-480 0,0 0-80 0</inkml:trace>
  <inkml:trace contextRef="#ctx0" brushRef="#br2" timeOffset="77642.48">2753 17195 8287 0,'0'0'736'0,"-11"-2"-592"0,-4 0-144 0,5 0 0 16,10 2 7104-16,0 0 1376 0,0 0 288 0,0 0 48 15,0 0-7264-15,0 0-1552 0,0 0 0 0,9-7-304 16,-1 2 144-16,2 1 32 0,1 0 0 0,2-1 0 16,1 0 320-16,2 2 80 0,1 3 16 0,2 0 0 15,3-2 352-15,5 2 80 0,0 0 16 0,2 2 0 16,1-2-160-16,0 0-16 0,2 2-16 0,1-1 0 16,1-1-352-16,0 0-64 0,-2 1 0 0,-1-1-128 15,-3 0 144-15,-1-1-144 0,-2 0 0 0,0-1 144 16,-1 2-144-16,1-2 0 0,-1-1 0 0,-1 0 128 15,-1 1-128-15,-1-1 0 0,1 1 0 0,-1-1 0 16,0 0-368-16,-1 1-48 0,-1-1-16 0,-1 1 0 16,1-2-2080-16,-4 0-432 0,-2-7-64 0</inkml:trace>
  <inkml:trace contextRef="#ctx0" brushRef="#br2" timeOffset="78443.42">4122 17328 40895 0,'0'0'1808'0,"0"0"368"0,0 0-1728 0,0 0-448 0,0 0 0 0,0 0 0 15,0 0 512-15,0 0 0 0,11 3 16 0,-2 2 0 16,-9-5-528-16,9 12-192 0,-2 0 0 0,-2 2 0 16,-1 0 192-16,-2 6 0 0,-2 3 0 0,0 3 0 15,0 8 0-15,-1 1-144 0,0 3 144 0,-2 3 0 16,-1 2 0-16,-1-3 0 0,0-1 192 0,0-1-64 15,1-3 0-15,0 0 0 0,-2 2 0 0,3-1 0 16,-1-3-128-16,0 0-192 0,-1 1 64 0,1-3 0 16,0-2-480-16,0-6-96 0,0-2 0 0,1-3-16 15,2-4-672-15,0-2-128 0,1-12-16 0,0 8-16 16,0-8-1600-16,0 0-320 0,0 0-64 0,0 0-16 16,5-10 304-16,0-3 64 0</inkml:trace>
  <inkml:trace contextRef="#ctx0" brushRef="#br2" timeOffset="78881.87">4048 17185 25791 0,'-9'-9'1152'0,"1"2"224"0,-2 1-1104 0,-1-1-272 0,2-2 0 0,3 1 0 15,0 2 4416-15,4-1 816 0,2 1 160 0,2-2 48 16,1 0-4544-16,2 0-896 0,2-1-176 0,1 0-32 15,2 0-48-15,2 0-16 0,-1 0 0 0,1-1 0 16,-1 4 272-16,0 1 0 0,1 1 0 0,-2 0 0 16,0-1 0-16,1 1-160 0,4 2 160 0,-1 1-192 15,-2 1 192-15,3 0 144 0,2 0-16 0,2 3-128 16,0-2 0-16,1 3 0 0,1 0 0 0,-3 1 0 16,0 2 0-16,2-1 0 0,-1 1 0 0,-1 2 0 15,1 0 0-15,-1 3 0 0,2 1 0 0,-1-2 0 16,1 2 0-16,-1 3 0 0,-1-2-160 0,-1 1 160 15,-2 2-336-15,-2-3 48 0,-2 2 16 0,0-1 0 16,-3 2-144-16,0 0-32 16,-3-4 0-16,-3 4 0 0,-2-4 256 0,-2 2 64 0,-2-2 0 0,-1 0 0 0,-4 0 128 0,-1 1 0 15,0 2 128-15,0-3-128 0,-2-3 192 0,0 1-48 16,-1-1 0-16,0 2 0 0,0-3-144 0,-1 0 0 16,-1-2 0-16,1 0 128 0,0 0-128 0,-1-1 0 15,0 0 0-15,0-2 0 0,2-1 0 0,-2 0-192 16,-4 0 64-16,2-2 128 0,4 0-336 0,-1-1 48 15,-2-1 16-15,2 0 0 16,1-2-496-16,3 0-80 0,0-3-32 0,3 1-10352 16,-1-3-2080-16</inkml:trace>
  <inkml:trace contextRef="#ctx0" brushRef="#br2" timeOffset="79353.35">5066 17060 32191 0,'0'0'1424'0,"0"0"304"0,0 0-1392 0,0 0-336 0,0 0 0 0,0 0 0 15,0 0 464-15,0 0 32 0,0 0 0 0,0 0 0 16,0 0-496-16,0 0 0 0,0 0 0 0,0 0 0 16,0 0 416-16,-8 8-16 0,-1-1 0 0,0 2 0 15,-1 3 432-15,-1 1 96 0,1 0 16 0,-1 3 0 0,0 0-128 16,-2 1-32-16,-3 1 0 0,3 1 0 0,3 2-160 0,-2 0-48 16,-1 0 0-16,-3 4 0 0,-3 1-192 0,0 0-64 15,1 1 0-15,1 3 0 0,4 3-192 0,3-1-128 16,-1 2 128-16,2 1-128 0,0 1 176 0,1 0-48 15,2 1 0-15,0-2 0 0,4-4 0 0,1-1 0 16,-1-1 0-16,4-2 0 0,0-1-128 0,2 0-176 16,0 0 48-16,1 1 0 0,3-1-128 0,0-2-32 15,0 2 0-15,2-2 0 16,1-2-144-16,-1 0-16 0,2 0-16 0,2-2 0 16,0 0-288-16,3-5-48 0,0 1-16 0,1-2 0 15,1-3-464-15,0-1-80 0,1-2-32 0,2-2 0 16,0 1-1472-16,2-5-288 0,-3 0-64 0,-1-2-9072 0</inkml:trace>
  <inkml:trace contextRef="#ctx0" brushRef="#br2" timeOffset="79745.45">5464 17292 28559 0,'0'0'2544'0,"0"0"-2032"16,0 0-512-16,0 0 0 0,0 0 2768 0,0 0 464 16,0 0 96-16,0 0 0 15,0 0-3200-15,0 0-640 0,0 0-128 0,0 0-16 0,0 0 448 0,0 0 208 16,0 0-192-16,0 0 192 0,0 0 256 0,-5 13 160 15,-3 1 32-15,-1 4 16 0,-2 3 224 0,0 0 32 16,-2 3 16-16,-3 4 0 0,-1-2-32 0,0 4-16 16,-3 2 0-16,2-2 0 0,0 1-368 0,0 2-80 15,-2 0-16-15,2-3 0 0,1-4-224 0,1 1 0 16,2-3 0-16,1-2 0 0,1-1 0 0,0 0-160 16,1 0 160-16,0 0-128 0,1-2-192 0,1 1-48 15,0-3 0-15,-1-3 0 16,3-1-288-16,-1-2-64 0,0-3-16 0,1-2 0 15,7-6-432-15,0 0-96 0,0 0-16 0,-9 0 0 16,9 0-2480-16,0 0-496 0</inkml:trace>
  <inkml:trace contextRef="#ctx0" brushRef="#br2" timeOffset="80045.7">5071 17289 25791 0,'0'0'2304'0,"-6"-4"-1856"0,6 4-448 0,0 0 0 16,0 0 4608-16,0 0 816 0,0 0 160 0,0 0 48 15,0 0-4768-15,0 0-864 0,0 0-336 0,12 9 16 0,-1 2 192 0,1 2 128 16,0 1-160-16,1 6 160 0,0 2-128 0,0 3 128 16,-1-1 0-16,1 4-144 0,0-1 144 0,0 3 0 15,-1-1 0-15,-2 1 0 0,3 0 0 0,1 0 0 16,2 6 0-16,-2-4 128 0,-1-10-128 0,4 3 0 15,2 1-176-15,-2-2 176 0,-3-1 0 0,2-3 0 16,0 0 0-16,1 1 160 16,0-2-528-16,-1 1-96 0,-2-2-32 0,1 0 0 15,0 1-720-15,-2-1-128 0,-1-4-48 0,0-1 0 16,0 0-1824-16,-2-2-368 0,0-5-80 0</inkml:trace>
  <inkml:trace contextRef="#ctx0" brushRef="#br2" timeOffset="81260.67">5772 17796 19343 0,'0'0'1728'0,"-6"12"-1392"16,0-2-336-16,-1 1 0 0,2 2 3328 0,0-1 608 15,1 1 112-15,0 0 32 0,1 0-3216 0,1 2-640 16,-1-2-224-16,2 1 144 0,0-3 32 0,1 2 0 16,0 2 0-16,0-1 0 0,1 0-176 0,0-1 0 15,-1-1 0-15,0 1 128 0,0 1-128 0,2 0 0 16,-1 0 0-16,-1-1 0 0,-1 3-272 0,-1-6-48 15,1 0 0-15,0 1 0 16,-1 1-640-16,2-3-144 0,0-9-32 0,-1 10 0 16,1-10-1552-16,0 0-304 0,-1 11-64 0</inkml:trace>
  <inkml:trace contextRef="#ctx0" brushRef="#br2" timeOffset="81812.23">6191 17142 15663 0,'0'0'688'0,"0"0"144"0,0 0-656 0,0 0-176 0,0 0 0 0,-4 10 0 15,4-10 4368-15,-2 13 848 0,1 0 160 0,2 0 48 16,0-1-4304-16,3 2-864 0,0 5-256 0,0-2 128 16,0 2 160-16,0 5 32 0,-2 3 0 0,2 8 0 15,1 2 192-15,-1 6 64 0,0 1 0 0,0 3 0 16,-3-3 224-16,1 2 48 0,-2-2 16 0,0-3 0 15,0-3-560-15,0-3-112 0,-2-1-32 0,1-3 0 16,0 2-160-16,0-2 0 0,-2-2 0 0,2-1 128 16,-1 0-128-16,2-1 0 0,0-7 0 0,0-1 0 15,2-2-336-15,-2-5-48 0,0-12-16 0,1 11 0 32,-1-11-1616-32,0 0-320 0,0 0-64 0,0 0-8272 0,0 0-1648 0</inkml:trace>
  <inkml:trace contextRef="#ctx0" brushRef="#br2" timeOffset="82222.42">6566 17275 9215 0,'0'0'816'0,"0"0"-656"15,0 0-160-15,0 0 0 0,0 0 7152 0,0 0 1392 0,0 0 288 0,0 0 48 16,0 0-7408-16,10 10-1472 0,-2-3-320 0,0 3-64 16,-8-10 160-16,9 16 32 0,-1 0 0 0,-1 2 0 15,-1 1 192-15,-1 1 0 0,0 1 0 0,0 2 0 16,-1 5 384-16,-1-1 0 0,1 2 16 0,0-1 0 16,-1-3-96-16,1-3-32 0,0 0 0 0,2-2 0 15,-1-2-272-15,0-2 160 0,-1-6-160 0,-4-10 128 16,9 11-128-16,0-5 192 0,-9-6-192 0,13 0 192 15,0-2-64-15,0-2 0 0,2-4 0 0,0-3 0 16,1-3 0-16,1-2 0 0,-2-2 0 0,2-1 0 16,-1-2-128-16,-2-1-224 0,-1-2 48 0,-1-1 16 15,-1-1 160-15,-1-1-192 0,-1 5 192 0,0-6-192 16,-2 1-96-16,-1 2-32 0,0 1 0 0,-1 3 0 16,1 2-16-16,-2 1-16 0,-3 1 0 0,2 4 0 15,0 3-304-15,-2-1-64 16,-1 11-16-16,0 0 0 0,-1-10-1824 0,1 10-352 0,0 0-80 0</inkml:trace>
  <inkml:trace contextRef="#ctx0" brushRef="#br2" timeOffset="82561.95">6740 17702 3679 0,'0'0'320'0,"0"0"-320"0,0 0 0 0,0 0 0 16,0 0 5376-16,5 11 992 0,-5-11 208 0,0 0 32 16,7 9-4288-16,-2 1-848 0,0-2-192 0,1 4-16 15,-1 1 16-15,0 1 16 0,0-1 0 0,0 0 0 16,1 0-368-16,-1 2-80 0,-1 2-16 0,-2 1 0 15,1 0-544-15,0 1-112 0,-2 0-32 0,-1 2 0 16,-1-1-144-16,-1 0 0 0,0 3 0 0,-1-3 0 16,0 3 0-16,1-3 0 0,-1-1 0 0,1-1 0 15,-1 1-208-15,2-3-80 0,-1-4-16 0,1 0 0 32,0-1-2000-32,0 4-384 0,1 2-96 0,1-4-11808 0</inkml:trace>
  <inkml:trace contextRef="#ctx0" brushRef="#br2" timeOffset="83190.3">7035 16932 16575 0,'0'0'1472'0,"0"0"-1168"0,0 0-304 0,0 0 0 15,0 0 3712-15,0 0 704 0,8 9 128 0,-2 0 16 16,1 2-3680-16,1-1-752 0,-1 3-128 0,0 0 0 0,-1 3 160 0,2-1 80 15,1 4 16-15,3-1 0 16,-1 7 112-16,0-3 16 0,1 1 16 0,2 1 0 0,-1-2 112 0,2 3 0 16,-2 1 16-16,1 4 0 0,0 0 160 0,3 1 16 15,-1 2 16-15,1 6 0 0,1-1-416 0,-1 3-96 16,0-4-16-16,0 2 0 0,-1 1-16 0,-2-3-16 16,-2-5 0-16,2 0 0 0,-2-2-32 0,1-4-128 15,0-4 192-15,-3 1-64 0,-2 1-128 0,-1 2 0 16,-1-3 0-16,-1 2 128 0,-1 0-128 0,-1-2 0 15,-2 2 0-15,-2 1 0 0,-3 0 0 0,-1-2 0 16,-3-2 0-16,0-1 0 0,-1 1 0 0,0-2 0 16,-2-3-176-16,1-3 176 0,0 0-208 0,-1-6 32 15,1-8 16-15,1 1 0 16,0 1-256-16,9-2-48 0,-11-3-16 0,2-4 0 16,0 2-2576-16,1-1-512 0</inkml:trace>
  <inkml:trace contextRef="#ctx0" brushRef="#br2" timeOffset="86492.5">2929 18005 17279 0,'0'0'768'0,"0"0"144"0,0 0-720 0,0 0-192 15,0 0 0-15,0 0 0 0,0 0 1280 0,0 0 240 16,-7-1 32-16,7 1 16 0,-7-2-608 0,7 2-112 16,0 0-16-16,0 0-16 0,0 0-16 0,-9 7 0 15,2-1 0-15,7-6 0 0,-7 9-304 0,0-2-64 16,7-7-16-16,-6 9 0 0,0 3 32 0,1-2 16 0,0-1 0 0,1 2 0 15,0 1 112-15,2-2 32 0,2-10 0 0,-4 13 0 16,1-1-32-16,0-3 0 0,3-9 0 0,-4 10 0 16,1 1-128-16,0-1-16 0,3-10-16 0,-3 12 0 15,1-2-80-15,2-10-16 0,-3 11 0 0,3-11 0 16,-2 8-112-16,2-8-16 0,-3 10-16 0,3-10 0 16,-1 8-176-16,1-8 128 0,0 0-128 0,0 0 128 15,0 0 80-15,0 0 16 0,0 0 0 0,0 0 0 16,0 0 96-16,0 0 0 0,0 0 16 0,0 0 0 15,0 0-80-15,0 0-32 0,2-11 0 0,2 1 0 16,-1 0-224-16,1-1 0 0,1 2 0 0,0-4 0 16,0 3 0-16,2 0 0 0,-1 1 0 0,2 1-160 15,0-1 160-15,0 2 0 0,0 0 0 0,-1 0-128 16,1 1 128-16,1 2 0 0,-1 0 0 0,1 0 0 0,-9 4 0 16,13-1 0-16,-2 0 0 0,-11 1 128 0,13 1-128 0,-3 0-192 15,-10-1 64-15,12 3 0 0,-12-3 128 0,12 4 0 16,-12-4 0-16,0 0 0 0,10 8 0 0,-10-8 0 15,8 10 0-15,-8-10 0 0,7 10 0 0,-7-10 176 16,0 0-48-16,0 0 0 0,0 0 0 0,3 13 0 16,1-2 0-16,-4-11 0 0,0 0-128 0,0 0 0 15,6 9 0-15,-6-9 0 0,0 0 0 0,0 0 0 16,0 0 0-16,0 0 0 0,3 10 128 0,-3-10 0 16,0 0 0-16,3 11 0 0,-3-11-128 0,0 0 0 15,0 0 0-15,0 0 0 0,0 10 128 0,0-10 0 16,0 0 0-16,0 0 0 0,0 0 0 0,0 0 0 15,0 0 0-15,0 0 0 0,0 0 0 0,0 0-128 0,0 0 192 0,0 0-64 16,4-10 0-16,1 2 0 0,-5 8 0 0,8-12 0 16,0-1-128-16,-2 2 0 0,0-1 0 0,0 0 0 15,-1-2 0-15,3 2 0 0,0-1 0 0,0 0 0 16,0 3 0-16,-2-4 0 0,2 3 0 0,0 2 0 16,0-1 0-16,-1 4 0 0,1 1 0 0,0-2 0 15,-8 7 0-15,9-4 0 0,-9 4 0 0,0 0 0 16,11 2 0-16,0 0-144 0,0 3 0 0,-11-5 0 15,0 0 144-15,10 10 0 0,-2 0 0 0,0-1 0 16,0 0 128-16,-2 0 0 0,-6-9 0 0,7 13 0 16,-1 2 0-16,-1-2 0 0,-2-3 0 0,1 2 0 15,1 1 0-15,-1-3 0 0,-4-10 0 0,4 13 0 16,-1 1-128-16,1-1 0 0,2-6 0 0,-3 1 0 16,-3-8 0-16,2 12-128 0,2-3 128 0,0-1-192 15,-1 1-272-15,1-1-64 0,0-3-16 0,1 2 0 16,-5-7-608-16,5 6-128 0,0-2-32 0,2 0 0 15,-1 1-1888-15,-6-5-384 0,8 3-80 0</inkml:trace>
  <inkml:trace contextRef="#ctx0" brushRef="#br2" timeOffset="87815.25">5822 17925 1839 0,'0'0'0'0,"0"0"160"0,0 0-160 0,0 0 0 0,0 0 0 0,0 0 0 16,0 0 1664-16,0 0 288 0,-10 4 64 0,1-1 16 31,-2 0-2688-31,1-1-544 0,1-1-96 0,9-1-32 15,-9 2 624-15,9-2 112 0,-11 2 16 0,2 1 16 0,9-3 1392 0,0 0 288 0,0 0 48 0,-6 6 16 16,6-6 1024-16,0 0 208 0,0 0 32 0,-9 3 16 16,9-3-736-16,0 0-128 0,0 0-48 0,0 0 0 15,0 0-512-15,0 0-96 0,0 0-32 0,0 0 0 16,-10 4-192-16,10-4-32 0,0 0-16 0,0 0 0 16,0 0 288-16,0 0 64 0,0 0 16 0,0 0 0 15,0 0 80-15,0 0 16 0,0 0 0 0,0 0 0 0,0 0-352 0,0 0-64 16,0 0-16-16,0 0 0 0,0 0-208 0,0 0-48 15,0 0-16-15,0 0 0 0,0 0-128 0,0 0-32 16,0 0 0-16,7-9 0 0,-2 2 112 0,3 0 0 16,0-1 16-16,2 2 0 0,1 0-96 0,-1-1-32 15,1-2 0-15,-1 3 0 0,0-1-112 0,1 2-32 16,-2 2 0-16,0 0 0 0,-9 3-128 0,10-3 0 16,-10 3 144-16,11-3-144 0,-3 1 128 0,-8 2-128 15,0 0 160-15,0 0-160 0,10 5 0 0,-10-5 0 16,0 0 0-16,11 4 0 0,-2 2 128 0,-9-6-128 15,0 0 0-15,10 11 144 0,1-2-144 0,-11-9 0 16,9 6 0-16,-1 4 0 0,1-3 128 0,-9-7-128 0,0 0 0 16,9 12 128-16,-9-12 16 0,8 12 0 0,-2-2 0 0,-6-10 0 15,4 13 0-15,-1-1 0 0,-1 0 0 0,-2-12 0 16,0 12-16-16,0-1-128 0,-1 1 192 0,1-12-64 16,-3 10-128-16,-1 1 128 0,1-2-128 0,0-1 128 15,3-8-128-15,0 0 0 0,0 0 0 0,-4 9 0 16,4-9 0-16,0 0 160 0,0 0-160 0,0 0 160 15,0 0 16-15,0 0 0 0,0 0 0 0,0 0 0 16,0 0-176-16,0 0 0 0,0 0 0 0,-1-10 128 16,-2 0-128-16,2 1 192 0,2 0-192 0,-1 9 192 15,-3-12-192-15,1 2 128 0,2 1-128 0,-1 0 128 16,-1-3-128-16,2 2 0 0,0-1 0 0,0 11 0 16,3-9 0-16,-2 0 0 0,-1 9 0 0,0-9 0 15,0 9 0-15,0 0 0 0,0-11-128 0,0 11 128 0,5-10 0 16,-5 10 0-16,4-11 0 0,-4 11 0 0,0 0 0 0,0 0 0 15,4-11 0-15,-1 2 0 0,-3 9 0 0,0 0 0 16,0 0 0-16,0 0 0 0,2-10 0 0,-2 10 0 16,0 0 0-16,0 0 0 0,6-6-144 0,-6 6 144 15,0 0 0-15,0 0 0 0,11 0-160 0,-11 0 160 16,11 1-128-16,-11-1 128 0,12 7 0 0,-5-1 0 16,-7-6 0-16,7 12-128 0,-1 0 128 0,0-3 0 15,-6-9 0-15,5 16-128 0,-1-2 128 0,0 0 0 16,0-1 0-16,-1 0 128 0,0 2-128 0,1-1 192 15,0-5-64-15,0 2 0 0,-4-11-128 0,5 13 192 16,0 0-64-16,-1 0 0 0,0-3-128 0,0 0 0 16,0-2 0-16,0 1 0 0,-2 1 0 0,1 0 0 0,-2 0 0 0,2 2 0 15,-2 0 0-15,1 0-160 0,-2-1 16 0,-2 1 0 32,1 1-1312-32,0-1-256 0,-1 1-48 0,2 0-10928 0,0 3-2192 0</inkml:trace>
  <inkml:trace contextRef="#ctx0" brushRef="#br2" timeOffset="88884.49">8083 17399 10127 0,'0'0'896'0,"0"0"-704"0,0 0-192 0,0 0 0 0,0 0 6560 0,0 0 1280 16,0 0 256-16,4 10 48 16,2 1-7040-16,1 2-1408 0,-2 2-272 0,0 3-64 15,1 3-64-15,-2-1 0 0,-2 3 0 0,1 3 0 0,1 1 512 0,-2 1 192 16,1 3-176-16,-3 3 176 0,-1-4 0 0,1-4 0 16,-2-1 176-16,1 0-48 0,-2 0 224 0,2 0 48 15,0-1 16-15,-2 0 0 0,-1-1-416 0,0-1 0 16,0 1 0-16,2-3 0 15,-1 0-448-15,1-4-160 0,-1-2-32 0,0-1-16 16,1-1-2288-16,2-12-464 0</inkml:trace>
  <inkml:trace contextRef="#ctx0" brushRef="#br2" timeOffset="89301.14">7925 17287 20271 0,'0'0'896'0,"-6"-8"192"0,-2-1-880 0,1-1-208 0,1 1 0 0,2 3 0 16,4 6 5376-16,1-8 1024 0,3 0 192 0,4 2 64 31,2 2-6048-31,4-1-1200 0,0-2-240 0,3 2-64 0,2 0 416 0,2-1 80 0,1-1 16 0,1 1 0 16,-3 1 384-16,0 1-160 0,0-1 160 0,-1 1 0 15,1 0 0-15,-2 4 0 0,0 2 0 0,0 0 0 16,1 2 0-16,-1 1 128 0,0 2-128 0,0-1 0 16,1 5 0-16,-1-1 0 0,-2 2 0 0,-1 0 0 0,1 1 0 0,-2-2 0 15,-1 4 0-15,-1-1 0 0,-2-1 128 0,-1 3-128 16,-2 1 0-16,0 0 0 0,-1 0 0 0,-1 1 0 16,-2-1 0-16,-3-2 0 0,-3 2 0 0,-1 0 0 15,-1-4 0-15,0 0-160 0,-2 2 160 0,0-4 0 16,-4-1 0-16,1-1 0 0,-2 0 0 0,-1-3 0 15,-1 1 0-15,1-1 0 0,-3 0 0 0,0-1 0 16,1 1 0-16,0-3-128 0,1 1 128 0,0-2-208 16,1 1 80-16,0 0 128 15,1-3-704-15,1-2 0 0,1 1-16 0,1-2 0 16,1-2-2208-16,1-3-432 0</inkml:trace>
  <inkml:trace contextRef="#ctx0" brushRef="#br2" timeOffset="89784.39">8958 16993 2751 0,'0'0'256'0,"0"0"-256"15,0 0 0-15,0 0 0 0,0 0 2384 0,0 0 432 16,8-4 96-16,-8 4 16 0,0 0-1472 0,0 0-304 16,0 0-48-16,0 0-16 0,0 0 560 0,0 0 96 15,0 0 32-15,0 0 0 0,0 0 16 0,0 0 0 16,-7 7 0-16,1 1 0 0,-2-1-384 0,1 4-64 15,-1-1 0-15,1 1-16 0,-2 1-672 0,-1 1-128 16,0 2-16-16,-2 3-16 0,0 2-160 0,-1 1-16 16,0 1-16-16,-1 3 0 0,-2 1-16 0,1 3 0 15,-2 1 0-15,0 2 0 0,0 2 16 0,3 3 0 16,-1-1 0-16,4 2 0 0,-1-2-112 0,1 1 0 0,2 1-16 16,3-1 0-16,1-1-32 0,1-1 0 0,1-3 0 0,3 0 0 15,3-1-144-15,-1-2 128 0,2-3-128 0,0 0 128 16,0 0-128-16,1-4 0 0,2-1 0 0,0-1 0 15,0-1-192-15,1-1-80 0,0-2-16 0,2 0 0 32,1-2-352-32,0-4-80 0,1 0-16 0,1-1 0 15,0-4-1712-15,1-3-352 0,1-2-64 0,-2-2-6528 0,-1-2-1296 0</inkml:trace>
  <inkml:trace contextRef="#ctx0" brushRef="#br2" timeOffset="90188.12">9122 17283 23951 0,'0'0'2128'0,"-9"2"-1696"16,0 0-432-16,9-2 0 0,-9 6 4224 0,9-6 768 15,-4 12 160-15,4-12 32 16,1 17-4928-16,2-4-992 0,1 0-192 0,2 1-32 0,1 2 576 0,2-2 112 16,1 2 16-16,-1-1 16 0,0 2 240 0,1-1 0 15,-1-2 0-15,0 1 0 0,-1-5 224 0,0 1-16 16,-8-11 0-16,9 11 0 0,-2-3 144 0,-7-8 32 16,11 8 0-16,-11-8 0 0,12 4 192 0,-2-3 64 0,0-3 0 0,1-1 0 15,-1-1-224-15,2-1-32 0,0-4-16 0,1-2 0 16,0 0-368-16,1-1 0 0,1-5 0 0,-1 0 0 15,-1 4 0-15,0-3 0 0,0-1 0 0,-1 0 0 16,-2-1-192-16,-1 1 64 0,-1 2 0 0,-1-1 0 16,-2-1-128-16,0-1 0 0,-1 1-16 0,0 0 0 31,-1 1-416-31,-2 2-80 0,0 2 0 0,0 2-16 16,-1 10-1520-16,0-11-288 0,0 11-64 0,0 0-12320 0</inkml:trace>
  <inkml:trace contextRef="#ctx0" brushRef="#br2" timeOffset="90470.12">9298 17524 19343 0,'0'0'848'0,"0"0"192"0,0 0-832 0,-4 10-208 16,4-10 0-16,0 13 0 0,0-13 4608 0,5 13 896 15,1-2 160-15,0 1 32 16,1-2-4928-16,-1 0-1008 0,1-2-192 0,-1 3-32 0,1 2 464 0,-2-2 0 16,-1 0 0-16,-2 2 0 0,-2 3 0 0,0-2-144 15,-1 0 144-15,-1 2 0 0,-2 3 0 0,-2-3 128 16,1-2 0-16,0 3 0 0,-2-1 64 0,2 1 0 16,0-4 16-16,1 1 0 0,-1 2-208 0,1-4 0 15,1 1-144-15,2 0 144 16,1-2-2240-16,0-11-336 0,4 10-80 0,-4-10-12000 0</inkml:trace>
  <inkml:trace contextRef="#ctx0" brushRef="#br2" timeOffset="90726.63">9666 17567 19343 0,'0'0'1728'0,"0"0"-1392"0,0 0-336 0,6-7 0 16,3-2 5440-16,2 1 1024 0,2 2 208 0,1-2 48 15,2-1-6016-15,2 1-1184 0,2-1-240 0,1 0-48 16,1 0 176-16,0 0 32 0,0-1 16 0,0 1 0 16,0 0 48-16,-1 0 16 0,-1 1 0 0,-2 3 0 0,-2 1 80 0,-2 2 16 15,-1-1 0-15,-1 2 0 16,-2-1-1088-16,-10 2-224 0,11-1-32 0,-11 1-7792 15,0 0-1552-15</inkml:trace>
  <inkml:trace contextRef="#ctx0" brushRef="#br2" timeOffset="90979.67">9631 17769 21183 0,'0'0'944'0,"0"0"192"0,0 0-912 0,0 0-224 0,13 1 0 0,1-3 0 15,4-2 4000-15,2 0 752 0,-1 0 160 0,2-1 16 32,1-1-4928-32,0 1-768 0,1-4-272 0,-1 1-48 15,0 0 464-15,-1 3 112 0,-2 1 0 0,1-2 16 16,-2 1-352-16,-1 1-80 0,-1 0-16 0,-2 1 0 15,-1 2-336-15,0-2-80 0,0 1-16 0</inkml:trace>
  <inkml:trace contextRef="#ctx0" brushRef="#br2" timeOffset="91441.81">10436 17293 12895 0,'0'0'1152'0,"0"0"-928"0,-9 5-224 0,-1 1 0 0,-3-1 6048 0,0 3 1168 15,0 3 224-15,0 1 48 16,0 4-6512-16,-1 1-1296 0,1 2-272 0,-1 1-48 16,0-1-48-16,1 1 0 0,0 3 0 0,1-2 0 0,2 3 688 0,0 0 0 15,1 1 0-15,0 1 0 0,1 0 256 0,1 0 48 16,0-1 0-16,3-3 0 0,0-1 240 0,3 0 48 0,0 0 16 0,2-4 0 15,1-1-288-15,2-2-48 0,0-2-16 0,3-2 0 16,2 0-256-16,3-3 128 0,1-1-128 0,2-2 0 16,2-1 0-16,2-3 0 0,-3-3 0 0,4-1-144 15,2 1 144-15,2-4 0 0,0-2 0 0,1-2 0 16,-1 2 0-16,-3-1 0 0,1 0 0 0,0-1 0 16,-1-1 0-16,-3 2-128 0,-2-3 128 0,-2 0 0 15,-2-2-128-15,-2 1 128 0,-2-3-128 0,-2 0 128 16,1-1 0-16,-3-3 0 0,-1 0 0 0,-2 0 128 15,-2 2 0-15,-3-3 0 0,-2 3 0 0,0 4 0 16,-2-3-128-16,-1 1 0 0,-3 0 0 0,0 2 0 16,-1 4 0-16,-1 0-160 0,-3 1 16 0,0 1 0 15,0 1-512-15,2-1-112 0,-1 2 0 16,2 1-16-16,-1 0-752 0,4 4-160 0,0-2-32 0,2 1-12688 16</inkml:trace>
  <inkml:trace contextRef="#ctx0" brushRef="#br2" timeOffset="91895.42">10490 16877 37727 0,'0'0'1664'0,"0"0"352"0,0 0-1616 0,0 0-400 0,0 0 0 0,0 0 0 15,0 0 368-15,0 0-16 0,0 0 0 0,6 12 0 16,1 0-352-16,1 2-192 0,-1 2 32 0,1 2 0 15,1 0 160-15,2 4-128 0,1 6 128 0,1-2-128 16,1 1 128-16,3 1 0 0,0 0 0 0,4 2 0 16,2-4 224-16,3 2 80 0,2 0 16 0,0 0 0 15,4-2 112-15,-2-1 16 0,-1-1 16 0,0 2 0 16,-1 2-176-16,-2-2-32 0,-3 4-16 0,-2-4 0 16,-1 0 16-16,-4-1 0 0,-2 1 0 0,-4 1 0 0,-4 1-96 15,-2-1-16-15,-4-1 0 0,-4 1 0 0,-3 3-144 0,-4-2 0 16,-1-1 0-16,-2 1 0 0,-3-1-176 0,-1-2 48 15,-2 3 0-15,0-2 0 16,-1-5-256-16,0 1-64 0,-1-2 0 0,-4 1-11936 16,-6 0-2400-16</inkml:trace>
  <inkml:trace contextRef="#ctx0" brushRef="#br3" timeOffset="108682.23">20505 14362 18431 0,'0'0'816'0,"0"0"160"0,-1-10-784 0,-1 1-192 0,2 0 0 0,3 0 0 15,1-1 1776-15,1-1 304 0,0-1 64 0,0 2 16 16,-1 0-1744-16,2-1-416 0,0 3 0 0,-6 8 0 15,5-8 0-15,-5 8 0 0,0 0 0 0,0 0 0 16,0 0 0-16,0 0 0 0,0 0 0 0,0 0 0 16,0 0 128-16,0 0 16 0,-11 9 16 0,-1 0 0 15,-1 0 624-15,-2 1 128 0,-2-4 32 0,3 3 0 16,1-1 208-16,0 0 32 0,0-2 16 0,0 2 0 16,3-1-256-16,0 0-48 0,1 0-16 0,3 2 0 0,-1 0-528 0,2 2-96 15,0 0-32-15,1 2 0 0,-1 0-224 0,-2 4 0 16,-1 0 0-16,1 4 0 0,-3 1 0 0,1-1 0 15,-1 3 0-15,-1 2 0 0,1-1 0 0,1-1 0 16,1 0 0-16,0-2 0 0,2-1 0 0,2 1 0 16,0-1 176-16,3 1-176 0,1-5 352 0,2 0-32 15,2-1-16-15,4-2 0 0,2-1 144 0,2-1 16 16,1-3 16-16,3-3 0 0,3 0-80 0,2-3-16 16,0 0 0-16,0-3 0 0,0-3-256 0,1 0-128 15,0-3 0-15,0 1 128 0,-1-3-128 0,-1 0 160 16,-1-2-160-16,-1 0 160 0,-1-2-160 0,-1-1 0 15,-2 0 0-15,1 0 0 0,-2 1 0 0,0-4 192 0,0-1-32 0,-1 0 0 16,-2 2 192-16,0-2 32 0,-2 0 16 0,0 0 0 16,-1-3-176-16,-2 1-32 0,0-2-16 0,0 1 0 15,-2 1-48-15,-3-3 0 0,0-2 0 0,-1 0 0 16,-3-1-128-16,-2 0 0 0,0 0 0 0,-3 2 128 16,0-2 32-16,0 0 0 0,-2 3 0 0,1 2 0 15,-1 4 112-15,1 0 32 0,-1 0 0 0,1 3 0 16,0 1-96-16,-1 3-16 0,1-1 0 0,1 3 0 15,-1 2-192-15,3 1 0 0,-1 0 0 0,0 0 0 16,0 3-192-16,0 0-48 0,8 1 0 0,-7 1 0 31,7-1-464-31,-8 5-112 0,8-5-16 0,-6 11 0 0,4 2-1344 16,1 0-288-16,2 0-48 0,1 4-16 0,1 0-1008 0,1 2-208 0,4 4-32 16,2-5-16-16</inkml:trace>
  <inkml:trace contextRef="#ctx0" brushRef="#br3" timeOffset="109092.18">20918 14708 25791 0,'0'0'2304'0,"0"0"-1856"0,0 0-448 0,0 0 0 15,0 0 3072-15,0 0 512 0,0 0 96 0,0 0 32 16,9-1-2688-16,-9 1-544 0,12 0-96 0,-12 0-32 15,0 0-176-15,12 5-48 0,-12-5 0 0,9 11 0 16,-9-11-128-16,4 17 0 0,-4-2 0 0,-2 0 0 16,-3 1 0-16,0-2 0 0,0-1 0 0,-2 2 0 15,1-2 0-15,-2-1 0 0,-1-1 0 0,2 1 0 16,2 1-384-16,0-4 32 0,5-9 16 0,-4 9 0 16,4-9-1456-16,0 0-304 0,0 0-48 0,0 0-8272 15,0 0-1648-15</inkml:trace>
  <inkml:trace contextRef="#ctx0" brushRef="#br3" timeOffset="109658.86">21386 14347 25791 0,'0'0'2304'0,"-4"-8"-1856"15,0 0-448-15,4 8 0 0,-4-8 2128 0,2 2 336 16,2 6 64-16,0 0 16 0,0-8-2096 0,0 8-448 0,0-7 0 0,0 7 0 16,0 0 0-16,0 0 0 0,-3-9-128 0,3 9 128 15,0 0 0-15,0 0 144 0,-10 3-16 0,-1 3 0 16,1 1 384-16,0 2 64 0,-2 3 0 0,0 1 16 16,0 0 48-16,2 2 16 0,-1 2 0 0,2 2 0 15,0-1-464-15,1 3-192 0,1 1 128 0,1-3-128 16,2 0 176-16,2 0-48 0,1 1-128 0,1-1 192 15,2 2-192-15,2-1 144 0,0-1-144 0,1 1 128 16,2-1-128-16,1-2 0 0,-1 0 0 0,1 0 0 16,1 2 0-16,0-5 128 0,-1-2-128 0,1-2 0 15,0-2 0-15,1 1 128 0,-10-9-128 0,11 7 0 16,0-2 160-16,-1-1-160 0,1-4 192 0,-1-2-192 16,0 0 192-16,4-2-192 0,0-1 192 0,0-2-192 15,1-1 176-15,-1 0-176 0,-1-3 160 0,3-1-160 16,1 0 0-16,-1-1 0 0,1 2 0 0,0-3 0 0,0 0 0 15,-2 0-192-15,-4-3 192 0,0 3-160 0,-3-3 160 0,-1 0 0 16,1 1 0-16,-3-1 0 0,-2-1 0 0,-2-2 0 16,1-1 128-16,-4-2-128 0,0-1 256 0,-2 0-32 15,0-4 0-15,-1 3 0 0,-3 2 32 0,0 1 0 16,-1 0 0-16,0 1 0 0,0 0-96 0,-2 5-16 16,-2-2 0-16,2 4 0 0,-1-1 0 0,1 4 0 15,0 0 0-15,0 2 0 0,1 3-144 0,-1 0 0 16,-11-1 0-16,13 4 0 0,0 0 0 15,0 5 0-15,0 0-176 16,0 2-240-16,-1 0-48 0,4 1-16 0,6-5 0 16,-5 11-512-16,1 2-96 0,0-2-32 0,1 1 0 15,3 0-1568-15,3 0-320 0,1-1-64 0,2 1-10848 0</inkml:trace>
  <inkml:trace contextRef="#ctx0" brushRef="#br3" timeOffset="110048.25">21846 14225 15663 0,'0'0'1392'0,"0"0"-1120"15,0 0-272-15,0 0 0 0,-2-7 4496 0,2 7 848 16,0 0 160-16,0 0 48 0,2-7-3984 0,-2 7-800 16,0 0-144-16,0 0-48 0,11 1 144 0,-11-1 32 15,12 11 0-15,-3-3 0 0,-1 2-96 0,-2 3-16 16,1 5 0-16,-2 1 0 0,0 1-400 0,-1 3-96 15,0 1-16-15,0 4 0 0,-2 0-128 0,0 2 0 16,-1 0 0-16,0 0 0 0,1 0 0 0,-1 0 0 16,-1 2 0-16,1-1 0 0,0 0-128 0,-1 2 128 0,0-1 0 0,2 1 0 31,-2-2-1152-31,1-2-144 0,0-4-48 0,2-3-16400 0</inkml:trace>
  <inkml:trace contextRef="#ctx0" brushRef="#br3" timeOffset="113026.05">28957 14231 6447 0,'0'0'272'15,"0"0"80"-15,0 0-352 0,0 0 0 0,0 0 0 0,0 0 0 0,0 0 3968 0,-3-7 736 16,3 7 144-16,0 0 16 0,-4-8-2864 0,4 8-576 16,0 0-112-16,0 0-32 0,-2-6-16 0,2 6-16 15,-7-5 0-15,7 5 0 0,-6-6-48 0,6 6-16 16,0 0 0-16,-9-2 0 0,-1-1-176 0,3 3-48 15,-2 0 0-15,-2 3 0 0,-1-1-368 0,-1 4-80 16,0 0 0-16,-1 3-16 0,-2 2-128 0,1-1-32 16,-1-1 0-16,0 3 0 0,-1 1-96 0,0 3-32 15,2-1 0-15,2 2 0 0,0 0-48 0,1 1-16 16,0 2 0-16,2 0 0 0,-1 0-16 0,2-1-128 16,0 0 192-16,1 2-64 0,1 0 48 0,-1 0 0 15,1-2 0-15,1 2 0 0,-2 0-176 0,1 0 0 16,1-2 144-16,1 1-144 0,-1-2 0 0,2 1 0 0,1-1 0 15,1 0 0-15,2 0 0 0,2-2 128 0,0-3-128 0,2 0 0 16,1 0 192-16,2 0-16 0,1-2-16 0,1-1 0 16,2-1-32-16,1-1 0 0,1-2 0 0,0 1 0 15,2-3-128-15,2-2 128 0,1 1-128 0,3-3 128 16,1-3-128-16,3 2 160 0,1-1-160 0,1-2 160 16,0 1-160-16,1-2 0 0,-2 0 0 0,0-1 128 15,-1 1-128-15,-2-1 0 0,-1-2 144 0,1 0-144 16,1 0 0-16,-2 2 144 0,-1-2-144 0,-5 0 0 15,-3-4 272-15,1 1-48 0,2-1-16 0,0-1 0 16,-5 1 64-16,0-1 16 0,-1 0 0 0,-1-3 0 16,-1 3-96-16,0-1 0 0,-3-2-16 0,-1 2 0 15,-3 0 0-15,-1-1 0 0,-1-2 0 0,-1-1 0 0,-2-3-16 16,-2-1 0-16,0-1 0 0,-2 0 0 0,-2 1-160 16,-1 1 128-16,1-3-128 0,-3 1 128 0,-3 0-128 0,0 1 128 15,-1 1-128-15,-1 3 128 0,0 1-128 0,-2 0 0 16,0 1 0-16,-1 2 0 0,1 1 0 0,1 1 0 15,-1 2 0-15,3 2 0 16,3-3-496-16,-1 5 32 0,1-1 0 0,2 1 0 16,2 1-1648-16,10 5-320 0,-11-8-64 0,4-1-17520 15</inkml:trace>
  <inkml:trace contextRef="#ctx0" brushRef="#br3" timeOffset="114811.9">31967 4879 19919 0,'0'0'880'0,"0"0"192"0,0 0-864 0,0 0-208 0,8-5 0 0,-8 5 0 16,0 0 1360-16,0 0 240 0,0 0 32 0,0 0 16 15,0 0-720-15,0 0-144 0,0 0-16 0,0 0-16 16,0 0-304-16,0 0-48 0,0 0-16 0,0 0 0 16,8 8 96-16,-8-8 16 0,0 0 0 0,0 0 0 15,-3 10 336-15,-1 1 64 0,-2-5 0 0,-1 1 16 16,-2-3-128-16,0-1-16 0,0 0-16 0,0 1 0 0,0 2-208 0,-1 1-32 15,0-2-16-15,0 0 0 0,-2-1 0 0,0 0 0 16,-1-1 0-16,-1 2 0 0,-2-1-160 0,-1 1-16 16,0-1-16-16,0-3 0 0,0 1-64 0,-1-1-16 15,-1 0 0-15,-2-1 0 0,0-4-16 0,-3 4 0 16,1 2 0-16,-1-2 0 0,1 0 32 0,-2 1 0 16,-1-1 0-16,0 1 0 0,-1 1-80 0,1 0-16 15,0 1 0-15,1-1 0 0,0 2-144 0,0 2 0 16,0 0 0-16,2 1 128 0,1-3-128 0,0 1 0 15,1-3 0-15,0 2 0 0,1 0 176 0,3-1-48 16,2-1-128-16,0 5 192 0,2 5 0 0,0-7 0 0,-1 0 0 16,1-2 0-16,0-3 80 0,0 1 16 0,0-1 0 0,1-4 0 15,0-2 0-15,2-1 0 0,0 3 0 0,0 1 0 16,3 0-96-16,-1 0 0 0,0 0-16 0,8 3 0 16,-8 0-176-16,8 0 160 0,-9-1-160 0,9 1 160 15,-9 0-160-15,9 0 0 0,0 0 0 0,0 0 0 16,0 0 0-16,0 0 0 0,0 0 128 0,0 0-128 15,0 0 0-15,0 0 0 0,0 0 0 0,0 0 128 16,0 0-128-16,0 0 128 0,0 0-128 0,0 0 128 16,0 0 0-16,0 0-128 0,0 0 192 0,0 0-64 15,0 0 0-15,0 0-128 0,0 0 192 0,0 0-64 16,10-10-128-16,-10 10 0 0,11-9 0 0,-2 5 0 16,-1-3 0-16,1 1 128 0,-1-4-128 0,1 4 0 0,-1-1 128 15,1 1-128-15,1-2 0 0,1-2 128 0,-1 0-128 0,0 3 0 16,0-1 0-16,0 1 0 0,0-2 0 0,1 0 0 15,-1 3 0-15,-1-4 0 0,-1 3 0 0,0-1 0 16,0 0 0-16,0 1 0 0,-8 7 0 0,7-7 0 16,0-1 0-16,-7 8 0 0,7-7 0 0,-7 7 0 15,0 0 0-15,0 0 0 0,5-6 0 0,-5 6 0 16,0 0 0-16,0 0 0 0,0 0 0 0,0 0 0 16,0 0 0-16,0 0 0 0,0 0 0 0,0 0 0 15,0 0 0-15,-5 10 0 0,-1 2 0 0,1-2 0 16,-1 1 0-16,-1 1 0 0,1-3-128 0,-1 1 128 15,-1 1 0-15,0 2 0 0,-1-3 0 0,0 0 0 16,-3 0 0-16,1-1 0 0,-1 1-144 0,0-2 144 16,0-2 0-16,1 4 0 0,-1-4 0 0,0 3-128 0,1-1 128 0,-1 0 0 15,0-2 0-15,2 2 0 0,-1 0 0 0,3 0 0 16,1 0 0-16,1 2 0 16,2-2 0-16,4-8 0 0,-5 13 0 0,1-1 0 0,0-2 0 0,4-10 0 15,-4 11 0-15,4-11 0 0,0 0 0 0,0 11 0 16,0-11 0-16,2 12 0 0,-2-12 128 0,0 0-128 15,0 0 176-15,0 0-176 0,8 16 192 0,-8-16-192 16,13 10 176-16,-3-2-176 0,2-2 160 0,0 1-160 16,-1-2 0-16,4 2 0 0,0-5 0 0,2 2 0 15,1 0 0-15,3-1 0 0,1 1-208 0,5 2 64 16,1-2-1184-16,4 0-224 0,0 1-48 16,3-4-19552-16</inkml:trace>
  <inkml:trace contextRef="#ctx0" brushRef="#br3" timeOffset="141655.14">21063 17339 7359 0,'0'0'320'0,"0"0"80"0,0 0-400 0,0 0 0 0,0 0 0 0,-5-8 0 15,5 8 4656-15,-6-7 848 0,6 7 160 0,-7-5 32 16,7 5-4528-16,-7-4-912 0,-1 0-256 0,8 4 0 16,0 0 400-16,-8-2-16 0,8 2-16 0,-7-2 0 15,7 2 304-15,0 0 64 0,-11 0 16 0,3 3 0 0,8-3-320 0,-7 5-64 16,-1 2-16-16,0 1 0 0,-1 1-208 0,0 4-144 15,-2-3 192-15,-1 6-192 0,1 1 0 0,-2 4 0 16,-3 3 0-16,0 4 0 0,-1-2 0 0,2 5 0 16,-2 2 0-16,1-1 0 0,1 0 0 0,3-4 0 15,0 1 0-15,3-2 0 0,4-6 192 0,2 1 96 16,1-2 16-16,2-3 0 0,2-3 240 0,2-1 48 16,3-1 16-16,0-2 0 0,4-2-336 0,1-1-64 15,1-2-16-15,2-1 0 0,2-3-192 0,3-1 128 16,-1-1-128-16,2 0 0 0,0-5 0 0,1 1 0 15,0 0 0-15,-1-4-160 0,-3 1 160 0,-1-1-128 16,-2-2 128-16,-2 2-128 0,0 0 128 0,-3-1 0 0,-2-2 0 0,0 0 0 16,0-1 128-16,0-1 16 0,-1-3 0 0,0 0 0 15,-1 1 112-15,0-3 32 0,-1 2 0 0,-1-4 0 16,-2-1-144-16,1-2-16 0,-2 5-128 0,-1-3 192 16,-1 1-192-16,0 1 128 0,-1 1-128 0,0 2 0 15,-3 4 128-15,-1 2-128 0,1-2 0 0,-1 3 0 16,-2 1 0-16,-1 5 128 0,-2 0-128 0,1 1 0 31,-1 1-320-31,1 0-96 0,-2 2-32 0,2 2 0 16,-1-1-224-16,2 2-48 0,9-3-16 0,-9 2 0 0,9-2-1440 0,-8 4-272 0,8-4-64 15,0 0-10624-15</inkml:trace>
  <inkml:trace contextRef="#ctx0" brushRef="#br3" timeOffset="141934.71">21222 17794 19343 0,'0'0'848'0,"0"0"192"0,0 0-832 0,-9 5-208 16,0-4 0-16,9-1 0 0,0 0 4512 0,0 0 864 15,0 0 160-15,0 0 32 16,0 0-5104-16,0 0-1024 0,6 8-208 0,-6-8-32 0,0 0 400 0,0 0 80 0,5 10 0 0,-5-10 16 16,2 11 304-16,-2-1 0 0,0-10 128 0,-2 12-128 31,2-12-1024-31,0 0-320 0,0 0-48 0,-1 9-16 16,1-9-960-16,0 0-208 0</inkml:trace>
  <inkml:trace contextRef="#ctx0" brushRef="#br3" timeOffset="142377.54">21601 17460 19343 0,'0'0'848'0,"0"0"192"16,-6-5-832-16,6 5-208 0,-7-7 0 0,7 7 0 15,0 0 4208-15,0 0 784 0,-4-9 176 0,4 9 16 16,0 0-5184-16,0 0-848 0,0 0-272 0,-11 1-48 0,-1 3 784 0,0 4 144 15,-1 4 48-15,-1 1 0 0,-2 0 560 0,0 4 112 16,3 2 32-16,0 2 0 0,0 0-32 0,3 1 0 16,2-3 0-16,2 1 0 0,-1 3-96 0,3-3 0 15,2-4-16-15,2 0 0 0,2-1-368 0,1-3 144 16,1-1-144-16,1-1 0 0,1 0 0 0,2-2 0 16,0-1-240-16,1-2 80 0,2 0-96 0,0 0-32 15,4-5 0-15,-1 0 0 0,0-3 288 0,2 0-192 16,1 0 192-16,-1 1-160 0,-3-4 160 0,1 0 176 15,0-1-48-15,1-3 0 0,-4 1 16 0,1 1 0 16,-1 0 0-16,-1 0 0 0,-1-2 16 0,-1 0 0 16,-2-3 0-16,0 1 0 0,-2 1-16 0,-2 0 0 0,-2-1 0 0,0-1 0 15,-1 0 48-15,-2 0 0 0,1 0 0 0,-2-2 0 16,-3 2 48-16,1-2 16 0,-1 2 0 0,-1 1 0 16,-1 0-80-16,0 2-16 0,3 1 0 0,-1 2 0 15,-1 1-160-15,2 0-224 0,6 6 48 0,0 0 16 31,-7-4-672-31,7 4-144 0,-9-3-32 0,9 3 0 16,0 0-1840-16,0 0-368 0,0 0-80 0,0 0-9568 0</inkml:trace>
  <inkml:trace contextRef="#ctx0" brushRef="#br3" timeOffset="142688.2">21891 17305 26655 0,'0'0'1184'0,"0"0"240"0,0 0-1136 0,0 0-288 16,0 0 0-16,0 0 0 0,0 0 896 0,0 0 128 16,0 0 32-16,0 0 0 0,0 0-672 0,10 10-144 15,-2 1-32-15,-2-1 0 0,0 2 688 0,-1 1 128 16,-1 1 16-16,0 2 16 0,0 1-64 0,-2 2-16 15,-2 5 0-15,0 1 0 0,-1 2-544 0,0 2-112 16,-2-1-32-16,0 2 0 0,0 2-288 0,-3-1 0 16,1-1 0-16,0-4 0 0,1-1-208 0,-1-3 0 0,0 0 0 0,-1-1 0 31,1-4-864-31,1-1-160 0,2-1-48 0,-1 0-9408 16,0-4-1904-16</inkml:trace>
  <inkml:trace contextRef="#ctx0" brushRef="#br3" timeOffset="144026.03">20399 18064 26367 0,'0'0'1168'0,"0"0"240"0,-9 4-1120 0,0-3-288 16,1 4 0-16,8-5 0 0,-9 3 1472 0,1-1 256 16,-1 0 32-16,9-2 16 0,0 0-992 0,-9 0-192 15,9 0-32-15,0 0-16 0,-10 0 336 0,10 0 64 16,-11-6 16-16,11 6 0 0,-6-6-448 0,6 6-64 15,0 0-32-15,-6-8 0 0,6 8-192 0,-5-7-32 16,5 7-16-16,-2-7 0 0,2 7 128 0,0 0 16 16,0 0 16-16,0 0 0 0,0 0 48 0,0 0 16 15,0-9 0-15,0 9 0 0,0 0 32 0,0 0 0 0,0 0 0 16,0 0 0-16,0 0-48 0,0 0 0 0,0 0 0 0,0 0 0 16,0 0 16-16,2-7 0 0,-2 7 0 0,0 0 0 15,0 0-16-15,5-10-16 0,1 2 0 0,0 0 0 16,2-1-64-16,1 2-16 0,2 1 0 0,-1-1 0 15,0-1-160-15,1 3-128 0,-1 1 192 0,1 0-192 16,-4 0 144-16,3-2-144 0,-1 2 0 0,-9 4 144 16,9-5-144-16,-9 5 160 0,9-3-160 0,-9 3 160 15,0 0 32-15,0 0 0 0,0 0 0 0,12-1 0 16,-12 1 80-16,11 0 32 0,-11 0 0 0,15 3 0 16,-1 0 16-16,0 0 0 0,0-2 0 0,0 2 0 15,1 0-16-15,5 0 0 0,1-3 0 0,1 2 0 16,3-2-80-16,2-2-16 0,1 2 0 0,0 0 0 15,2 0-48-15,0 0-16 0,-1 0 0 0,-2 0 0 0,-1 0 176 0,0 2 16 16,1-2 16-16,-3 0 0 0,1 0-592 0,0-2-112 16,-2 2-32-16,1-2 0 0,-2 1 384 0,3 1 240 15,-1 0-48-15,3 1 0 0,-1 1-16 0,1 0-16 16,0 3 0-16,2-2 0 0,0 1 128 0,-1-1 32 16,1 1 0-16,1 2 0 0,-1-1-464 0,-2 0-96 15,-2 1-16-15,1 1 0 0,-1-3 432 0,-2 0 80 16,1-2 0-16,-1 1 16 0,1 1-272 0,-1-4-272 15,2 1 48-15,0-1 16 0,-1 0 208 0,3 0 0 16,-1-1 0-16,1 1 0 0,0-3 160 0,2 1-160 16,-2-1 128-16,1 1-128 0,-2-1 0 0,-1 2 0 15,-3 1 128-15,-1 0-128 0,-2 0 0 0,1 0 128 0,-1 0-128 0,0 0 128 16,-2-2-128-16,-1 4 0 0,1-1 0 0,-1 0-176 16,0 1 176-16,-1-1 0 0,1 0 0 0,0-1 0 15,-1 0 0-15,1 0 0 0,0 0 0 0,-1 1 0 16,1-1 128-16,-1 2-128 0,1-2 128 0,0 1-128 15,-2-1 128-15,2 0-128 0,-1-1 128 0,2 1-128 16,0 0 0-16,0 0 0 0,-1-3 0 0,0 2 0 16,0 0 0-16,0-1 0 0,-2 0 0 0,1 0 0 15,-1 1 0-15,-1 1-128 0,-2-1 128 0,-1 1-128 16,0 1 128-16,0-1 0 0,-10 0 0 0,13 3 0 16,-13-3 0-16,11 2 0 0,1 0 0 0,-1-1-128 15,-11-1 128-15,11 2-160 0,0 0 160 0,-11-2-160 16,13 1 160-16,-3-1 144 0,-10 0-16 0,12-3-128 15,-2 2 0-15,-10 1-192 0,11-2 0 0,-3-2 0 16,-8 4-192-16,9-4-48 0,-9 4 0 0,5-11 0 16,-5 11-1488-16,0 0-320 0,1-10-48 0,-1 10-12880 15,0 0-2560-15</inkml:trace>
  <inkml:trace contextRef="#ctx0" brushRef="#br3" timeOffset="145308.12">20613 18130 6447 0,'0'0'576'0,"0"0"-576"0,0 0 0 0,0 0 0 16,0 0 3232-16,0 0 544 0,0 0 96 0,0 0 32 15,0 0-2912-15,0 0-576 0,1-5-112 0,-1 5-32 16,-4-3 544-16,-1 5 96 0,-3-1 32 0,-1 1 0 15,0 2 240-15,0 2 48 0,0 0 16 0,-2 2 0 16,2 0-144-16,-1 3-16 0,1 4-16 0,-2-2 0 16,1-1-464-16,0 1-96 0,-1 0 0 0,1 0-16 15,-1 1 48-15,1-1 16 0,-2-1 0 0,0 1 0 16,1 0-32-16,0 0 0 0,1 3 0 0,1-3 0 16,-2 1-144-16,2 2-16 0,0-1-16 0,0 2 0 0,1 3-96 0,1 1-32 15,2-3 0-15,1 1 0 0,0 5-224 0,2-2 144 16,1-1-144-16,1 0 128 0,2 0-128 0,2-1 0 15,1 3 0-15,2-5 0 0,-1 0 0 0,3-2 0 16,1-1 0-16,0 4 0 0,0-8-320 0,1 1-32 16,1-3-16-16,1-1 0 15,1 1-192-15,0-4-32 0,-2-1-16 0,2 0 0 16,2-1-1408-16,0-1-288 0,-1 1-48 0,1-3-12016 0</inkml:trace>
  <inkml:trace contextRef="#ctx0" brushRef="#br3" timeOffset="145849.54">20763 18339 15663 0,'0'0'688'0,"0"0"144"16,0 0-656-16,0 0-176 0,-9 0 0 0,9 0 0 15,0 0 3968-15,0 0 768 0,0 0 160 0,-8 4 32 16,8-4-4464-16,-10 6-880 0,10-6-176 0,-8 5-48 0,-1 2 512 0,2-1 128 16,2 2 0-16,0 3 0 0,0-2 144 0,-1 2 112 15,0 1 0-15,-1 3 16 0,3 0-80 0,-1 2 0 16,-1 0-16-16,0 3 0 0,1-1-16 0,1-2 0 15,2 1 0-15,0 1 0 0,1-5-160 0,2 0 160 16,2 1-160-16,1-5 160 0,0 1-160 0,2-2 0 16,-6-9 0-16,11 7 0 0,-11-7-192 0,14 6-80 15,0-5-16-15,1-1 0 0,-1-1 80 0,3-5 16 16,0 0 0-16,1-2 0 0,-1-4 16 0,1 2 16 16,1-2 0-16,-2-1 0 0,0 0 160 0,-3 0 0 15,0-3 0-15,1 0 0 0,-2 1 0 0,0 2 0 16,-3 0 160-16,-1-1-160 0,-2 2 320 0,-2 2-16 0,-2-3-16 0,-2 2 0 15,-1-1 272-15,-1 2 48 0,-2 0 16 0,-1-1 0 16,-1 1-144-16,-2 1-32 0,-2-4 0 0,-1 3 0 16,-2 0-176-16,-1 1-32 0,0-2-16 0,-1 5 0 15,-2-1-224-15,2 2 0 0,-2 3 0 0,2-4 0 32,-1 2-336-32,1 2-64 0,1-1-16 0,0 2 0 15,1 1-400-15,2-1-80 0,-1-1 0 0,11 2-16 16,-10 0-1168-16,10 0-224 0,-9 3-64 0,9-3-9648 0</inkml:trace>
  <inkml:trace contextRef="#ctx0" brushRef="#br3" timeOffset="146269.07">21054 18566 34143 0,'0'0'1520'0,"0"0"304"0,0 0-1456 0,-7 9-368 0,7-9 0 0,-5 7 0 16,5-7 352-16,0 0 0 0,-3 11 0 0,3-11 0 15,-4 10-352-15,2-1 0 0,-1 1 0 0,3-10 0 16,-4 9 0-16,4-9-128 0,0 0 128 0,-2 10-128 31,2-10-352-31,0 0-64 0,0 0-16 0,-2 11 0 16,2-11-544-16,0 0-112 0,0 0-32 0,0 0-12192 0</inkml:trace>
  <inkml:trace contextRef="#ctx0" brushRef="#br3" timeOffset="146730.29">21374 18373 12895 0,'0'0'1152'0,"0"0"-928"16,0 0-224-16,0 0 0 0,-9 3 4080 0,0 0 768 15,1 0 144-15,8-3 48 0,-10 5-4160 0,1 1-880 16,-2 1 0-16,2 1-208 0,-1 0 1056 0,-1 2 224 15,1 2 32-15,1 2 16 0,1 0-720 0,0 1-144 0,0-1-16 0,2 2-16 16,1 1-224-16,1 1 176 0,1-1-176 0,3-1 160 16,0-1-160-16,3 0 0 0,1 0 0 0,1-3 0 31,-1 0-848-31,2-5-208 0,-6-7-32 0,12 11-16 0,0-3 1552 0,1-2 304 0,0-2 64 0,1-4 16 31,1 0-1536-31,0 0-288 0,1-4-64 0,-1-1-16 0,1-1 880 0,0-1 192 0,-1-1 0 0,1-1 0 16,0-4 0-16,-1 0 224 0,0-1-64 0,-2-1-16 15,1 1 128-15,-2-2 32 0,-3 2 0 0,0 0 0 16,-1-3-48-16,0 4 0 0,-2 0 0 0,-3 1 0 16,-3 0 112-16,0-4 16 0,-2 3 0 0,1 2 0 15,-1-4 16-15,-1 4 16 0,-1-1 0 0,-1 4 0 16,-2-4-240-16,0 5-48 0,-4-1-128 0,1 0 192 16,-2 3-192-16,1 2 0 0,1-5 0 0,0 6 0 15,-1 2-512-15,2 0-128 0,0 0-48 0,0 0 0 16,0 0-1808-16,9 0-384 0,-11 2-64 0</inkml:trace>
  <inkml:trace contextRef="#ctx0" brushRef="#br3" timeOffset="147166.31">21706 18281 8287 0,'0'0'368'0,"0"0"80"0,-8 7-448 0,8-7 0 0,-8 8 0 0,1-1 0 16,2 0 7632-16,3 1 1456 0,0 0 272 0,4 2 64 15,-4 3-8320-15,2-2-1664 0,2 3-336 0,-2 2-64 0,-3 2 576 0,-1 3 96 16,0-2 32-16,0 6 0 0,-2 4 256 0,-1-2 0 15,-1 3-128-15,1-1 128 0,0-2-256 0,2 0 0 16,0-3 0-16,1-3 0 0,0-2 0 0,3-3 0 16,1-2 0-16,-2-2 0 15,2-12-496-15,0 0-80 0,0 16-32 0,0-16-9248 16,0 0-1856-16</inkml:trace>
  <inkml:trace contextRef="#ctx0" brushRef="#br3" timeOffset="147568.69">22215 18412 32255 0,'0'0'2864'0,"-7"6"-2288"16,-1 1-576-16,8-7 0 0,-9 9 2688 0,3 0 416 15,6-9 96-15,-4 13 0 16,2-1-3200-16,-1-2-784 0,3-10-96 0,-2 13-16 0,-2 0 480 0,-2 2 96 16,1 0 0-16,-1 1 16 0,-2 0 176 0,1-1 128 15,1 0-192-15,1 0 192 16,-2-2-768-16,1-4-64 0,-2 2 0 0,8-11 0 16,0 0-1440-16,-9 13-288 0,0-3-64 0,1-2-16 0</inkml:trace>
  <inkml:trace contextRef="#ctx0" brushRef="#br3" timeOffset="147804.97">21957 18532 28559 0,'0'0'2544'0,"0"0"-2032"0,0 0-512 0,0 0 0 15,0 0 2624-15,13 0 416 0,3-3 96 0,-2 0 0 31,-1 1-2912-31,2-1-592 0,-1 1-112 0,-1-1-32 0,-3-2 512 0,1 2 0 0,-2 1 176 0,1-1-48 16,2 2-128-16,0-2 0 0,0 3 0 0,1-1 0 16,1-1-272-16,2 2-32 0,-2-1 0 0,3 2 0 31,-1-1-864-31,-1 0-176 0,1-1-48 0,-2 1 0 0,1-2-1712 0,-1 2-352 0,-2-2-64 0</inkml:trace>
  <inkml:trace contextRef="#ctx0" brushRef="#br3" timeOffset="148259.76">22593 18386 11055 0,'0'0'976'0,"0"0"-784"16,0 0-192-16,-7 0 0 0,-1 0 4736 0,0 0 912 16,8 0 176-16,-9 0 48 0,1 1-4672 0,8-1-944 15,-9 5-256-15,-2-1 0 0,2 3 272 0,-2 0-48 16,-2 1-16-16,0 4 0 0,-1 0 288 0,0 1 48 15,-3-3 16-15,2 3 0 0,0 2-320 0,2 1-64 16,0-1-16-16,3 0 0 0,2 0 336 0,3-1 64 0,1-1 16 0,4-13 0 16,-2 18-160-16,5-3-32 0,-3-15 0 0,7 15 0 15,-1-2-384-15,3-1 0 0,2-5 0 0,0-1 0 16,2 1-240-16,2-2 32 0,-1 0 0 0,2-4 0 16,2-1 48-16,-1 0 16 0,-3-1 0 0,3-1 0 15,1-1-32-15,1-1 0 0,-2-1 0 0,0-3 0 16,-2 1 176-16,1 1 0 0,-3-1 0 0,-1 0 0 15,-2-1 0-15,-1 0 0 0,-1 0 144 0,0-4-144 16,-2 1 192-16,1 0-192 0,-2 0 192 0,-1-1-192 16,-3-1 160-16,1 0-160 0,-1 0 128 0,-1 1-128 15,-1 2 0-15,-1-2 128 0,-2-1-128 0,1 4 0 16,-1-4 0-16,-3 1 0 0,-3 0-144 0,-1 0 144 16,1 2 0-16,-1 0 144 0,1-1 16 0,-2 5 0 15,-2-4 64-15,1 4 16 0,0-2 0 0,1 2 0 16,0-1-240-16,2 1-192 0,2-1 48 0,0 2 0 15,0 0-592-15,8 5-112 0,-7-6-32 0,7 6 0 16,-7-5-2784-16,7 5-560 0,0 0-128 0,0 0 0 0</inkml:trace>
  <inkml:trace contextRef="#ctx0" brushRef="#br3" timeOffset="148760.81">22702 18147 3679 0,'0'0'320'0,"0"0"-320"0,-4 9 0 0,1-2 0 16,2-5 7936-16,1-2 1536 0,0 0 288 0,0 0 64 31,0 0-8416-31,0 0-1664 0,4 3-352 0,0 2-64 0,-2 2 288 0,2 0 64 0,0 0 16 0,0 2 0 16,-1-1 752-16,-1 4 160 0,2-1 32 0,1 1 0 15,2-1-192-15,1 2-48 0,-1-3 0 0,5 3 0 0,1 0-144 0,0-2-16 16,0 0-16-16,2 1 0 0,-1 2-224 0,0 1 144 16,1 2-144-16,-1-3 128 0,0 6-128 0,1-2 0 15,-2 0 0-15,-2 3 0 0,0 0 0 0,-2 1 0 16,-2 0 0-16,-2 4 0 0,-3-4 0 0,0-1 0 16,-2-3 0-16,-2 1 0 0,1-5-176 0,-2 0 48 15,0 1 0-15,-3-2 0 0,6-13-112 0,-7 8-16 16,-3-1 0-16,1 1 0 15,0-4-448-15,0 1-80 0,-1-1-32 0,-1 0 0 16,-1-1-2496-16,-1-1-496 0,-9 0-96 0,1-4-32 0</inkml:trace>
  <inkml:trace contextRef="#ctx0" brushRef="#br3" timeOffset="151312.53">28328 17388 3679 0,'0'0'160'0,"0"0"32"0,0 0-192 0,0 0 0 16,0 0 0-16,0 0 0 0,0 0 5072 0,0 0 976 16,0 0 192-16,0 0 32 0,0 0-3952 0,0 0-784 15,0 0-176-15,0 0-16 0,0 0-448 0,-7-2-64 16,7 2-32-16,-11 0 0 0,-1 1-224 0,1 3-64 16,-1 2 0-16,0 2 0 0,-2 3-368 0,0 0-144 15,-3 0 0-15,0 3 144 0,0 0-144 0,0 3 0 16,1-1 0-16,2 2 0 0,1 3 0 0,1 1 0 0,3-2 0 0,1 3 0 15,2 2 0-15,2 0-144 0,2-2 144 0,4 0 0 16,0-3-144-16,4 0 144 0,1-3 0 0,4 0-144 16,2-3 144-16,2-1 0 0,4 0 0 0,2-2 128 15,-1-2-128-15,4 0 0 0,2-3 0 0,1 0-128 16,3-2 0-16,2-2 0 0,-2 0 0 0,1-2 0 16,0-2 128-16,0 1 0 0,-1-3 0 0,-2-1 0 15,-2-3 0-15,-1-1 0 0,-3-2 160 0,-1 1-160 16,-4 0 240-16,-2-2-48 0,-2-4-16 0,-1 1 0 15,-2 0 144-15,-2-3 48 0,-1-8 0 0,-3 2 0 16,-2 0-64-16,0 0-16 0,-4-1 0 0,0-2 0 16,-2 1-288-16,-3 0 0 0,-2 0-176 0,-1 2 176 15,-3 5-480-15,0 2 16 0,-3 0 0 0,-2 5 0 16,-3 4-1328-16,-5 2-256 0,-4 2-48 0,0 4-11936 16</inkml:trace>
  <inkml:trace contextRef="#ctx0" brushRef="#br3" timeOffset="152011.64">27549 17985 5407 0,'0'0'240'0,"-7"-6"48"0,1-2-288 0,-1 2 0 0,-3-1 0 15,10 7 0-15,-9-5-320 0,0 0-128 0,-1 2-32 0,1-2 0 16,-2 2-32-16,-1 1 0 0,0 0 0 0,0 1 0 16,-1 0 4496-16,0 1 896 0,-1-2 176 0,1 1 48 0,1 0-2464 0,2-1-480 15,-1 1-112-15,2 1 0 0,1 0-672 0,8 0-128 16,-9 0-32-16,9 0 0 0,-9 1-128 0,9-1-48 15,-9 3 0-15,9-3 0 0,0 0-80 0,-8 4-32 16,8-4 0-16,0 0 0 0,0 0-192 0,0 0-32 16,0 0-16-16,0 0 0 0,0 0-240 0,12 10-64 15,2 1 0-15,3-1 0 0,3-1 0 0,5 0-16 16,3-2 0-16,5-1 0 0,-1 2-64 0,4-4-16 16,0 0 0-16,3 0 0 0,3 0-128 0,2 0-32 15,2 0 0-15,3 1 0 0,5-4 32 0,1 1 0 16,-1-2 0-16,1 1 0 0,1 2 160 0,0-2 48 15,2 0 0-15,0 2 0 0,2 1-368 0,0 0 0 0,-2-2 0 0,-2 2 128 16,-2 0-128-16,1 3 176 0,-1-4-176 0,-1 1 192 16,-2 0-192-16,2 0 0 0,2-1 144 0,1-1-144 15,-2-2 144-15,0 0-144 0,1 0 192 0,-1 2-192 16,-3-4 160-16,-2 1-160 0,1 0 128 0,-1-3-128 16,1 0 0-16,-3 0 0 0,-6-2 0 0,0-1 0 15,-2 0-256-15,-4 0-16 0,-2-2-16 0,-5 3 0 31,-4 2-464-31,-3 0-80 0,-4-1-32 0,-4 1 0 0,-3 0-1392 16,-10 4-288-16,7-6-48 0,-7 6-16 16,-2-7-1040-16,-3 3-224 0,-9 1-32 0,-8 0-16 0</inkml:trace>
  <inkml:trace contextRef="#ctx0" brushRef="#br3" timeOffset="152664.74">27576 18216 25103 0,'5'-10'1104'0,"-5"10"240"16,0 0-1072-16,0 0-272 0,8-11 0 0,-1 3 0 16,-7 8 720-16,5-6 96 0,-5 6 16 0,0 0 0 15,5-7-624-15,-5 7-208 0,0 0 144 0,0 0-144 0,0 0 816 0,0 0 80 16,0 0 0-16,0 0 16 0,0 0 112 0,0 0 0 15,-8 7 16-15,2 2 0 0,-2 0-464 0,-1 0-80 16,0-2-32-16,-2 2 0 0,1 3-272 0,0 1-48 16,-2-2-16-16,-1 4 0 0,-3 0-128 0,-2 4 0 15,-2-1 0-15,2 0 0 0,-2 0 0 0,2 1 0 16,0 0 0-16,1 2 0 0,0 1 0 0,3-1 0 16,2-4 0-16,2 3 0 0,0 2 0 0,3 0 0 15,1 0 0-15,3 0 0 0,0 0-224 0,0-1 80 16,2 0 16-16,2-3 0 15,2 1-256-15,2-2-64 0,0 2 0 0,3-4 0 16,3 0-64-16,0-2 0 0,2 0-16 0,2-4 0 16,0 3-432-16,2-3-64 0,2-1-32 0,1 1 0 15,0-1-2048-15,1-3-416 0,9-1-64 0,-5 0-5936 0</inkml:trace>
  <inkml:trace contextRef="#ctx0" brushRef="#br3" timeOffset="153355.21">27887 18337 8287 0,'0'0'368'0,"0"0"80"0,0 0-448 0,0 0 0 16,0 0 0-16,0 0 0 0,0 0 4032 0,0 0 704 16,0 0 160-16,0 0 32 15,0 0-4352-15,0 0-848 0,-10 6-176 0,10-6-48 0,0 0 496 0,-9 6 128 0,0-2 16 0,1 1 0 16,8-5 624-16,-11 8 112 0,-1 0 16 0,0 1 16 16,0 0-240-16,-1 0-48 0,0 3-16 0,-1 1 0 15,-2 0 32-15,1 1 0 0,-1 1 0 0,0 2 0 16,-1 0-128-16,0-2 0 0,1 4-16 0,0 0 0 15,0 1-240-15,3 1-64 0,0-2 0 0,3-1 0 16,3-1-192-16,2 0 144 0,0-2-144 0,2-2 128 16,2-2 160-16,2 1 32 0,3-2 0 0,0 2 0 15,-4-12-320-15,0 0 160 0,12 12-160 0,-2 0 128 16,-10-12-128-16,13 9-224 0,0-4 48 0,0 2 16 16,-1-4 160-16,1 1-208 0,0-2 80 0,0-4 128 0,0 2 0 15,-1-1 0-15,-3-2 0 0,3 1 0 0,-1-1 0 16,1-1 0-16,-1-2 160 0,-1-1-160 0,1-1 384 0,-1 1-16 15,-1-4-16-15,0 1 0 0,-1-1 0 0,-1 0 0 16,-2-4 0-16,-1 2 0 0,0 0-80 0,-2 0-16 16,-1-2 0-16,-1-5 0 0,2-1 16 0,-2-1 0 15,0-2 0-15,0 4 0 0,0-1-144 0,0 0-128 16,0-1 192-16,-2 1-192 0,1 3 0 0,0-2 0 16,0 1 0-16,-1 4-192 0,0 3-64 0,-1 2-16 15,0 0 0-15,1 3 0 16,2 7-416-16,-4-5-80 0,-1 0 0 0,5 5-16 15,0 0-2000-15,0 0-400 0,-9 2-80 0</inkml:trace>
  <inkml:trace contextRef="#ctx0" brushRef="#br3" timeOffset="153656.13">28010 18669 17503 0,'0'0'768'0,"0"0"176"15,0 0-752-15,0 0-192 0,0 0 0 0,0 0 0 0,0 10 3792 0,0-10 736 16,0 0 144-16,-1 9 16 15,1-9-3920-15,0 0-768 0,-1 10-176 0,1-10-16 16,0 0 0-16,0 0 0 0,-4 8 0 0,4-8 0 16,-4 8-512-16,4-8-80 0,0 0-32 0,-4 9-8464 15,4-9-1712-15</inkml:trace>
  <inkml:trace contextRef="#ctx0" brushRef="#br3" timeOffset="154296.65">28308 18349 30111 0,'0'0'1344'0,"0"0"256"0,0 0-1280 0,0 0-320 0,0 0 0 0,0 0 0 16,0 0-176-16,0 0-96 0,0 0-32 0,0 0 0 16,0 0-1280-1,0 0-256-15,0 0-48 0,0 0-16 0,0 0 1584 0,0 0 320 0,0 0 0 0,0 0 0 16,0 0 1056-16,0 0 128 0,0 0 32 0,-10 3 0 15,10-3-432-15,-9 4-80 0,9-4 0 0,-9 4-16 0,9-4-160 0,-8 3-16 16,8-3-16-16,-7 4 0 0,7-4-80 0,-8 6-16 16,8-6 0-16,-7 6 0 0,7-6-144 0,-6 9-48 15,1-1 0-15,1 0 0 0,-2 0-208 0,1 3 0 16,0 1 128-16,1-1-128 0,-1-2 0 0,0 4 0 16,-2 1 0-16,2 2 0 0,0 1 0 0,-2 1 0 15,1 0 0-15,0 0 0 0,1 1 144 0,1-2-16 16,0-2 0-16,2 0 0 0,0-2 112 0,2 0 16 15,0-13 0-15,4 10 0 0,0 1-32 0,2-2 0 16,1-3 0-16,-7-6 0 0,11 4-224 0,0-1 0 16,1 1 0-16,0-4 0 0,0 0 0 0,-2-2 0 15,1 0 0-15,-1-4 0 0,0 1 0 0,2-1 0 16,0-3 0-16,-2 1 144 0,-1 0-144 0,1 0 192 0,-1-1-192 16,0-1 192-16,-3-3-192 0,1 0 192 0,-2 0-192 0,0-1 192 15,-1 0 0-15,-1 0 0 0,-1-2 0 0,1 0 0 16,0 0 0-16,-2 1 0 0,-2 5 0 0,1-2 0 15,0-1-192-15,-2 1 0 0,-2 2 0 0,0-1 0 16,-1 4 0-16,-1-1 0 0,-1 1 0 0,-1 2 0 31,2 1-464-31,-2 2 16 0,-1-2 16 0,0 4 0 16,0-3-1616-16,9 3-320 0,-11 3-64 0,2-2-11120 0</inkml:trace>
  <inkml:trace contextRef="#ctx0" brushRef="#br3" timeOffset="154653.94">28634 18309 4607 0,'0'0'400'0,"0"0"-400"15,0 0 0-15,-7 10 0 0,-1 2 5504 0,2 0 1008 0,-2-3 208 0,1 2 32 16,1 2-4688-16,-1 1-928 0,2-3-192 0,0 4-48 16,0-1-512-16,-1 2-128 0,0-2 0 0,-1 2-16 15,1 3-48-15,1-1-16 0,-1 5 0 0,1-3 0 16,0 0-176-16,1 0 0 0,2-4 0 0,-1 0 128 15,-1 0-128-15,1 1 0 0,2-4 0 0,0 4 0 32,-1-4-400-32,1-3-112 0,0 1-32 0,1-2 0 15,0-9-2400-15,1 10-464 0,-1 3-112 0,0-13 0 0</inkml:trace>
  <inkml:trace contextRef="#ctx0" brushRef="#br3" timeOffset="155888.29">29014 18345 27519 0,'0'0'1216'0,"0"0"256"0,0 0-1168 0,0 0-304 0,0 0 0 0,0 0 0 15,-2 12 1728-15,2-12 304 0,-2 12 48 0,1-1 16 16,-2 1-1136-16,1 1-240 0,-1 0-32 0,1 0-16 16,-1 2 16-16,-1-1 0 0,0 0 0 0,0 3 0 15,-1 1-544-15,0 2-144 0,-2-2 0 0,2 1 0 16,1-3 0-16,0 1-192 0,-2-1 32 0,1 0 0 15,-1-2-736-15,2 2-160 0,-1-6-32 0,1 3 0 16,0-5-576-16,4-8-112 0,0 0-16 0,-2 8-7664 16,2-8-1520-16</inkml:trace>
  <inkml:trace contextRef="#ctx0" brushRef="#br3" timeOffset="156134.81">28807 18547 24879 0,'0'0'2208'0,"0"0"-1760"15,0 0-448-15,0 0 0 0,0 0 4016 0,0 0 720 16,0 0 128-16,0 0 48 16,13 0-5056-16,0-2-1008 0,0-1-208 0,3 0-48 15,-1 0 672-15,1-1 128 0,0 0 32 0,-2 0 0 0,0-1 576 0,1 2 0 0,-1 0 0 0,-1 2 0 31,0 0-528-31,1-1-96 0,2 1-16 0,2 1 0 16,-2 0-1856-16,0 0-384 0,-2 0-80 0,3 0-8832 0</inkml:trace>
  <inkml:trace contextRef="#ctx0" brushRef="#br3" timeOffset="156271.23">29478 18400 5519 0,'0'0'240'0,"0"0"64"0,0 0-304 0,0 0 0 0,0 0 0 0,0 0 0 0,0 0 720 0,0 0 96 16</inkml:trace>
  <inkml:trace contextRef="#ctx0" brushRef="#br3" timeOffset="156599.51">29409 18395 14911 0,'-14'4'656'0,"5"1"144"0,-3 0-640 16,0 2-160-16,1-1 0 0,-2 2 0 0,-2 0 2224 0,3 2 400 15,2 1 96-15,1-1 16 0,0-2-1600 0,2 4-320 16,1 1-64-16,1 0-16 0,1 1-528 0,1 2-208 15,2-1 176-15,1 1-176 0,0 0 0 0,2-2-160 16,1 0 0-16,1 1 0 16,1-2-224-16,2 0-64 0,-1-4 0 0,3 0 0 0,0-1 448 0,2 0-160 15,1 1 160-15,-1-4 0 0,2-1 256 0,2 0 176 16,-1-2 16-16,3 0 16 0,0-4 48 0,1 1 0 16,2 0 0-16,-2-2 0 0,-1-2-176 0,0 0-16 0,0-2-16 15,-2 1 0-15,-2-6 48 0,-1 3 16 0,-1 0 0 0,-1 0 0 16,-1-1 16-16,-1 0 0 0,-1-2 0 15,-1 1 0-15,-1-1 160 0,-1 3 32 0,-4-7 16 0,-2 3 0 16,-2-1 0-16,-3 1 0 0,-1-4 0 0,-1 4 0 16,-3 4-304-16,-1-2-64 0,-1-1-16 0,0 1 0 15,-2 0 160-15,0-1 16 0,1 2 16 0,-2 1 0 16,-1 0-144-16,1 1-48 0,0 0 0 0,1 2 0 16,2 0-208-16,1 2-256 0,1 2 48 0,3-2 16 31,0 0-544-31,9 4-96 0,-9-1-32 0,9 1 0 0,-10 0-2576 0,10 0-512 15</inkml:trace>
  <inkml:trace contextRef="#ctx0" brushRef="#br3" timeOffset="157026.17">29619 18144 12895 0,'0'0'1152'0,"0"0"-928"0,0 0-224 0,0 0 0 16,0 0 5952-16,0 0 1136 0,0 0 224 0,0 0 48 15,0 0-5648-15,0 0-1136 0,7 12-240 0,2 1-32 16,-1 3-432-16,2-2-96 0,2 1-16 0,0 0 0 16,1-2 240-16,1 2 240 0,0-2-48 0,3 2-16 15,0 0 80-15,1-2 32 0,2-2 0 0,-1 5 0 16,2 1-96-16,-1 1-32 0,-3 2 0 0,0 1 0 16,0 1-160-16,-2 5 0 0,0 3 0 0,-4 1 0 15,-1 2 0-15,-4 0 0 0,-2-1 128 0,-3 2-128 16,-2 0 0-16,-3-1 0 0,-5-6 0 0,0-1 0 15,-3-5-192-15,0 0 16 0,-1-3 16 0,-2 0 0 16,-4-5 160-16,1 4-160 0,-1-4 160 0,0-1-160 16,1-3-944-16,0 0-192 0,-2-2-48 15</inkml:trace>
  <inkml:trace contextRef="#ctx0" brushRef="#br3" timeOffset="158800.47">23492 17699 1839 0,'0'0'160'0,"0"0"-160"16,0 0 0-16,0 0 0 0,0 0 5440 0,-7 0 1072 15,3-2 208-15,4 2 32 0,0 0-5536 0,0 0-1216 16,0 0 0-16,0 0-192 0,0 0 192 0,2-8 0 16,-2 8 0-16,5-6 0 0,0-1 720 0,-5 7 176 15,4-4 48-15,1 2 0 0,0-3-112 0,1 3 0 16,0 2-16-16,2-1 0 0,1 1-512 0,1 0-112 15,10 3 0-15,0-2-16 0,-1-4-176 0,1 2 0 16,2 0 0-16,-1 2 0 0,-2 2 0 0,1-2 0 0,-1-2 0 16,0 1 0-16,-1 1-256 0,0-1 80 0,0-1 16 0,-1-1 0 31,-1 1-1984-31,0 0-400 0</inkml:trace>
  <inkml:trace contextRef="#ctx0" brushRef="#br3" timeOffset="159122.17">23488 17839 24879 0,'0'0'2208'0,"0"0"-1760"16,0 0-448-16,0 0 0 0,0 0 3328 0,0 0 592 15,0 0 112-15,12 7 32 16,-1-2-3728-16,2-1-736 0,0-1-160 0,2-2-16 16,-1-1-64-16,2 0 0 0,-1 0 0 0,0 0 0 0,-1 0 640 0,2-1 0 15,-1-2 0-15,1 2 0 16,-2 2-320-16,1-1-80 0,0-1-32 0,-2-1 0 15,0 0-1360-15,0-1-288 0,3 1-48 0,0-1-10704 0</inkml:trace>
  <inkml:trace contextRef="#ctx0" brushRef="#br3" timeOffset="159579.37">24488 17309 9215 0,'0'0'816'0,"0"0"-656"15,0 0-160-15,0 0 0 0,0 0 6080 0,0 0 1168 16,0 0 240-16,0 0 64 0,-4 10-5840 0,0 2-1168 15,1 0-224-15,1 3-64 0,-1-2 336 0,0 7 64 16,1 2 16-16,-2 5 0 0,0 9-64 0,-2 1-16 16,0 5 0-16,1 2 0 0,1-1-320 0,0-1-64 15,0-4-16-15,0-1 0 0,1-2-192 0,0 0 0 16,0 1 0-16,1-3 0 16,-1 0-2272-16,2-1-352 0</inkml:trace>
  <inkml:trace contextRef="#ctx0" brushRef="#br3" timeOffset="160544.31">30315 17585 40031 0,'0'0'1776'0,"0"0"352"0,0 0-1696 0,0 0-432 0,0 0 0 0,0 0 0 16,0 0 640-16,0 0 64 0,12-2 0 0,0-1 0 16,0-1-848-16,1 0-176 0,1 0-16 0,3 0-16 15,1 0 352-15,2 0 0 0,1-1 0 0,1 1 0 16,0-2 0-16,1 2 192 0,-1-1-192 0,3 1 192 15,0 0-192-15,-2 1 0 0,-2 1 0 0,0 0-176 0,0-2 32 16,0 2 0-16,-3-1 0 0,-1 1 0 16,-3 0-512-16,1 2-112 0,-2 0 0 0,0 0-16 15,-1 0-1680-15,-1 0-336 0,1 0-64 0,-1 0-11216 16</inkml:trace>
  <inkml:trace contextRef="#ctx0" brushRef="#br3" timeOffset="160837.04">30271 17786 8287 0,'0'0'736'0,"0"0"-592"0,0 0-144 0,10-3 0 15,1-2 5056-15,2 1 992 0,0 0 192 0,3 0 32 16,2 0-5168-16,0 2-1104 0,2-1 0 0,-1 2-240 16,2-3 480-16,0 3 80 0,1-1 32 0,0 2 0 15,0-2 144-15,-1 2 16 0,0-2 16 0,1 1 0 16,0 0-208-16,1 0-32 0,-3-2-16 0,1 2 0 16,0-1-272-16,1 1-176 0,1 0 32 0,0-1 0 15,0 0-1888-15,2-2-368 0,1 0-80 0</inkml:trace>
  <inkml:trace contextRef="#ctx0" brushRef="#br3" timeOffset="161326.31">31815 17315 40079 0,'0'0'1776'0,"0"0"368"0,-15-2-1712 0,2-1-432 0,0 0 0 15,0 2 0-15,0 1 736 0,1 3 64 0,2-1 16 0,-2 4 0 31,-1 0-1008-31,-1 3-192 0,-4 2-32 0,-1 4-16 0,1 1 256 0,-1 2 176 0,-2 0-208 0,1 3 80 16,1 4 128-16,0 1 0 0,2-1 0 0,2 2 0 16,0 1 0-16,4 0 0 0,0 0 128 0,3 0-128 15,3-3 240-15,4 0-32 0,2-2 0 0,3-3 0 16,3 1-208-16,2-2 0 0,1-2 128 0,5-1-128 16,1-3 0-16,5 0 0 0,3 0 128 0,3-2-128 15,2-4 0-15,2 0 0 0,0-2 0 0,2-2-160 16,1-5 160-16,-1-2-160 0,-4 1 160 0,-1-5-160 15,-5-1 160-15,1-1 144 0,-2 1-16 0,-1-4-128 16,-3-2 208-16,-1-2-64 0,-3 0-16 0,-1-3 0 16,-2-2 96-16,-2-3 16 0,-4-2 0 0,-1-3 0 0,-4 0-64 15,-1-1-16-15,-2-1 0 0,-1 0 0 0,-4-1-160 0,1 3 128 16,-3 3-128-16,0-2 128 0,-2-1-256 0,-1 3-64 16,-1 3-16-16,-2-2-12784 15,1 3-2560-15</inkml:trace>
  <inkml:trace contextRef="#ctx0" brushRef="#br4" timeOffset="177917.36">18063 14135 24351 0,'0'0'1088'0,"0"0"208"0,0 0-1040 0,0 0-256 16,0 0 0-16,0 0 0 0,-5-6 1120 0,5 6 160 15,0 0 48-15,-7-5 0 0,7 5-640 0,0 0-128 0,-8-4-32 0,8 4 0 16,-6-5-160-16,6 5-48 0,-7-4 0 0,7 4 0 16,0 0 256-16,-9-2 64 0,9 2 0 0,-10 0 0 15,-1-1 0-15,4 2 16 0,-1 3 0 0,0-1 0 16,0 5-96-16,-2 0-32 0,-3-1 0 0,1 4 0 15,0-3-128-15,-1 2-16 0,-1 2-16 0,-1 1 0 16,-1 0-64-16,-1 0-16 0,1 4 0 0,-1-1 0 16,0 0 32-16,-1 1 16 0,0 2 0 0,-1-1 0 15,-2 0-112-15,1 3-32 0,-3 1 0 0,1 0 0 16,1 1-192-16,-2-1 0 0,-3 0 0 0,1-1-160 16,-1-2 160-16,0 1 0 0,0-1 128 0,1 2-128 15,3 0 0-15,2 0 128 0,1 1-128 0,1 2 0 16,-1-1 192-16,2 3-16 0,2 2-16 0,0 3 0 15,1 1 128-15,1 1 32 0,0 0 0 0,-1 0 0 0,-1 1-64 0,5 2 0 16,-2-6 0-16,-4-6 0 16,-6-5-256-16,3 1 128 0,3 4-128 0,2 1 0 0,1 1 256 0,5 1-64 15,5 2-16-15,-1 2 0 0,-2 2-176 0,-1 3 0 16,0 2 0-16,-3 4 128 0,1-1-128 0,0 2 128 16,-3-1-128-16,2-3 128 0,1-5 0 0,0 0 0 15,1 1 0-15,0-2 0 0,2 1-128 0,-2 5 0 16,0 4 0-16,1 0 128 0,1 1 0 0,2-1 0 15,0-2 0-15,1-5 0 0,1-1-128 0,1-5 192 16,1-2-192-16,-2-2 192 0,0 0-192 0,2-1 160 16,1 2-160-16,3 0 160 0,2 0-160 0,2-1 160 15,0 1-160-15,0-4 160 0,1-2-160 0,0 1 0 16,-1 1 144-16,1-1-144 0,1-1 0 0,1 1 0 0,-3 0 0 16,1-1 128-16,0-2-128 0,-1 4 0 0,-2-5 0 15,1 3 0-15,-1 0 0 0,2-2 144 0,-1-1-144 0,-1 2 0 16,1-3 0-16,1-2 0 0,-1-1 0 0,1 0 0 15,-1-2 160-15,1-2-160 0,-2-1 128 0,2 0-128 16,1 0 0-16,-1-2 0 0,0-1 128 0,1 0-128 16,0 0 0-16,0-1 0 0,-9-5 0 0,10 4 0 15,1-1 0-15,-2 0 128 0,-9-3-128 0,10 2 0 16,-10-2 0-16,12 1 0 0,-12-1 128 0,11 0-128 16,-11 0 0-16,10 0 0 0,-10 0 0 0,9 2 128 15,-9-2-128-15,0 0 0 0,11 0 0 0,-11 0 128 16,0 0-128-16,0 0 0 0,10-2 0 0,-10 2 0 15,0 0 0-15,10-3 128 0,-10 3-128 0,12-7 128 0,-4-1-128 16,0-1 0-16,0-1 144 0,-1-1-144 0,3-1 144 0,-1-1-144 16,2-2 192-16,1-1-192 0,-1-2 128 0,2 0-128 15,0-1 0-15,0 1 0 0,0-1 0 0,-3-1 0 16,-2-1 0-16,-3 0 0 0,0-1 160 0,-1 0-160 16,-1 2 128-16,-3 1-128 0,-3 1 128 0,1 1-128 15,-2 1 0-15,-1-1 128 0,-1 1-128 0,1 3 128 16,-1 0-128-16,-1 3 128 0,-2-1-128 0,3 2 0 15,-1 3 0-15,0 1 128 0,1-1-128 0,6 6 0 16,-7-6 0-16,7 6 0 0,0 0 0 0,0 0 0 16,-7-4 0-16,7 4 0 0,0 0 0 0,0 0 0 15,-10 0-128-15,10 0 128 0,-7 0 0 0,7 0-144 16,0 0 144-16,0 0 0 0,0 0-144 0,0 0 144 16,0 13 0-16,1 0-144 0,0 0 144 0,2 1 0 0,1 2 0 15,1 1-128-15,2 3 128 0,0-1-128 0,2 1 128 0,1 2-128 16,-3 1 128-16,4 1 0 0,-2-2 0 15,0 1 0-15,0 1 0 0,-1-1 0 0,0-2 0 0,-2 1-128 16,1 2 128-16,-1-2 0 0,1-1 0 0,-2-2 0 16,2 1 0-16,-3-2 0 0,0 0 0 0,1-1 0 15,-1-2 0-15,0-1 0 0,-2 0 0 0,2-1 0 16,-1-2 0-16,-3-11 0 0,4 12 0 0,-1 1 0 16,1-6 0-16,-4-7 0 0,3 11 0 0,0-2 128 15,-3-9-128-15,2 10 0 0,-2-10 0 0,0 0 0 16,3 11 0-16,-3-11 0 0,0 0 0 0,0 12 0 15,0-12 0-15,0 0 0 0,-5 9 0 0,5-9 0 16,-4 8 0-16,4-8 128 0,-4 7-128 0,4-7 0 16,-9 7 0-16,0-2 144 0,1-1-144 0,-1 0 0 0,-2-1 144 0,2-1-144 15,0 1 0-15,-2 1 144 0,0-2-144 0,-4 2 160 16,-2 1-160-16,2 1 160 0,0 0 80 0,1-2 16 16,0 0 0-16,1 1 0 0,-3 2-112 0,0-2-16 15,1-1 0-15,0 1 0 0,0 2 48 0,0-1 0 16,0 1 0-16,-1-1 0 0,-1 2-176 0,2 0 160 15,0 0-160-15,0 1 160 0,-1-3-160 0,2 2 0 16,-1 1 0-16,1-2 0 0,0-1 0 0,1 1-144 16,1-1 144-16,1 2-208 15,0-3-816-15,2-1-176 0,9-4-16 0,0 0-16 16,0 0-2144-16,0 0-416 0</inkml:trace>
  <inkml:trace contextRef="#ctx0" brushRef="#br4" timeOffset="180583.49">2133 6080 24127 0,'0'0'1072'0,"0"0"208"0,0 0-1024 0,0 0-256 0,0 0 0 0,0 0 0 16,-8-3 1200-16,8 3 176 0,1 11 32 0,-1-11 16 16,0 0-704-16,0 0-144 0,0 0-16 0,0 0-16 0,0 0-176 0,0 0-48 15,7 13 0-15,-2-2 0 0,-5-11-192 0,4 12-128 16,1 2 160-16,-1 3-160 0,-1-2 0 0,-1 3 0 15,-2 3 0-15,0 5 0 0,0 1 0 0,-2 7 176 16,-3 8-48-16,1 1-128 0,0 7 320 0,0-4-64 16,-1 3 0-16,-2-6 0 0,-1-7-128 0,3-4-128 15,1-5 144-15,0-4-144 0,0 0 160 0,3-4-160 16,2 1 160-16,1-2-160 0,-2-4 0 0,-2-1 0 16,0-1-208-16,2-12 64 15,-3 12-2672-15,3-12-544 0,0 0-96 0,0 0-32 0</inkml:trace>
  <inkml:trace contextRef="#ctx0" brushRef="#br4" timeOffset="181077.56">2001 5820 31327 0,'-6'-13'2784'0,"2"0"-2224"0,1 0-560 0,3-1 0 16,1-2 1456-16,3 2 176 0,3 1 32 0,2 0 16 15,3 0-1264-15,2 0-256 0,2 2-160 0,-1 1 192 16,2 0-192-16,2 0 0 0,-1 1 0 0,1-1 0 16,2-2-128-16,1 0 128 0,-2 1 0 0,0 0 0 15,0 1 0-15,3 1 0 0,-3-2-144 0,1 2 144 16,0 1 0-16,1-1 0 0,0 1 0 0,1 3 0 0,-3 0 0 0,3 2 0 15,0 5 0-15,2 4 0 0,1 3 0 0,0 2 0 16,0-2 0-16,0 0 0 0,-1 1 0 0,-3 1 0 16,-1 0 0-16,-1 3 0 0,-2 0 0 0,-1 0-160 15,-3-1 160-15,-1 2-128 0,-1 3 128 0,-3 3-160 16,-3 2 160-16,-2 3-160 0,-1 2 160 0,-3-2 0 16,-3 1-144-16,-1 0 144 0,1 1 0 0,-4 1 0 15,-2-3 0-15,0 0 0 0,0 0 0 0,-2 0 0 16,0-5 0-16,-4-2 0 0,-2-1 128 0,-1-3-128 15,-2-2 192-15,1 0-64 0,-5-4-128 0,1 1 0 16,-1 0 144-16,1-3-144 0,-2 1 0 0,2 0 128 0,-2-3-128 16,2 0 0-16,0 1 0 0,4-1-208 0,1 1 16 0,-1-6 16 31,0-3-288-31,2-1-64 0,0 1-16 0,3 0 0 16,-1 1-272-16,2-1-48 0,-1-2-16 0,1 2 0 15,0 2-1488-15,0 0-320 0,1-1-48 0,2 0-16 0</inkml:trace>
  <inkml:trace contextRef="#ctx0" brushRef="#br4" timeOffset="182152.24">3540 5059 7487 0,'0'0'320'0,"0"0"80"0,7-7-400 0,0 1 0 0,-2-2 0 0,-5 8 0 16,8-6 576-16,-8 6 16 0,6-11 16 0,1 5 0 16,-7 6-64-16,10-6-16 0,-3 3 0 0,-1-5 0 15,0 1 240-15,-6 7 32 0,4-6 16 0,0-1 0 16,1 1 192-16,-5 6 32 0,0 0 16 0,0 0 0 16,0 0 16-16,0 0 0 0,0 0 0 0,0 0 0 15,0 0-368-15,-8 10-80 0,-1-1-16 0,0 2 0 16,-2-1-400-16,1 1-80 0,-3-2 0 0,1 1-128 0,-2 0 304 0,-2 2-48 15,-1 0-16-15,1 1 0 0,-2 0 112 16,3 1 32-16,-2 1 0 0,0 3 0 0,0 4 272 0,-2 2 64 16,-1 4 16-16,0 7 0 0,2 3-96 0,-2 9 0 15,-1 13-16-15,1-8 0 0,-1-3-304 0,1-5-48 16,3-4-16-16,2-2 0 0,-1-1 64 0,4 4 0 16,3 6 0-16,2 4 0 0,1 4 16 0,3 1 16 15,2 0 0-15,2-4 0 0,2-6-144 0,2-1-16 16,3-5-16-16,2 3 0 0,1-2-176 0,1 5 0 15,-1 3 144-15,5 5-144 0,2 3 0 0,2-2-288 16,-3-2 48-16,1-6 16 16,0-9-2704-16,2-4-528 0,2 7-128 0,-2-14 0 0</inkml:trace>
  <inkml:trace contextRef="#ctx0" brushRef="#br4" timeOffset="184779.23">3748 5262 25215 0,'0'0'1120'0,"0"0"224"0,0 0-1072 0,0 0-272 0,0 0 0 0,0 0 0 15,0 0 576-15,-6 8 64 0,6-8 16 0,0 0 0 16,-3 12-208-16,3 0-64 0,0-12 0 0,1 14 0 16,1 2 80-16,-1-1 16 0,-1 1 0 0,0 0 0 15,0 1-256-15,3 1-48 0,2 3-16 0,-3 1 0 16,-2 1-160-16,2 1 128 0,0-5-128 0,1 1 128 16,-2 1 256-16,2-4 32 0,-1-3 16 0,2 2 0 15,2-2 80-15,-1-1 32 0,0 1 0 0,2-1 0 16,-1-2-224-16,-6-11-32 0,0 0-16 0,10 12 0 15,-10-12 48-15,12 9 0 0,-12-9 0 0,0 0 0 16,12 2 80-16,-12-2 32 0,12 0 0 0,-2-4 0 16,-2-1-48-16,1-1 0 0,-1-2 0 0,1-3 0 15,-1 0-64-15,1-2-32 0,0 0 0 0,1-2 0 16,0 0-96-16,0-1-32 0,-1 0 0 0,2-1 0 0,-1-1-160 16,2-1 0-16,-2-2 144 0,2-1-144 0,0 1 0 0,-1 0 0 15,0 0 0-15,-1 1 128 0,1 2-128 0,-2 0 0 16,-1 0 0-16,-1 1 0 0,0 0 0 0,-2 4-192 15,0 0 64-15,1 2 0 16,-1 3-512-16,-5 8-80 0,0 0-32 0,0 0 0 16,0 0-1616-16,0 0-336 0,0 0-64 0,0 0-7040 15,0 0-1408-15</inkml:trace>
  <inkml:trace contextRef="#ctx0" brushRef="#br4" timeOffset="185202.51">3858 5725 9215 0,'0'0'400'0,"0"0"96"0,0 0-496 0,0 0 0 0,0 0 0 0,0 0 0 16,0 0 4944-16,0 0 896 0,0 0 176 0,0 0 48 16,8 8-4624-16,-8-8-928 0,5 10-176 0,-1 2-32 0,-4-12-32 0,4 16 0 15,-2 1 0-15,1 2 0 0,-3-2-96 0,0 3-32 16,1-2 0-16,-1 3 0 0,1 1-144 0,-1 3 160 15,0-2-160-15,0 5 160 0,-1 2-160 0,0-2 0 16,-2 0 0-16,1-2 128 0,-2 0-128 0,0-3 0 16,-3-3 0-16,2 1 0 0,0 0 0 0,0 0-176 15,-2-1 48-15,1 0 0 16,-2 0-352-16,1-2-64 0,2-3-16 0,0-2 0 16,-2-2-2064-16,3-2-400 0,4-9-96 0,0 0-7744 0</inkml:trace>
  <inkml:trace contextRef="#ctx0" brushRef="#br4" timeOffset="188847.1">4706 5110 25791 0,'-2'-5'2304'0,"2"5"-1856"16,0 0-448-16,0 0 0 0,-8 13 2112 0,1 0 336 16,2 4 64-16,0 1 16 0,-1 3-1952 0,0 2-384 15,1 6-64-15,-1 1-128 0,-1 4 224 0,2 0-48 0,0 0-16 0,-1 2 0 16,1 3 48-16,1-2 16 15,2-1 0-15,-1-3 0 0,2 5 128 0,-2-1 32 0,-1 3 0 0,2 3 0 16,0 1 0-16,0 3 16 0,-2-3 0 0,0 0 0 16,0 1-208-16,0-5-64 0,0-2 0 0,0-3 0 15,-1 0-128-15,0-3 160 0,-2-2-160 0,1 0 160 16,-1-2-160-16,2 0 0 0,0-5 0 0,1-1 128 16,0 2-320-16,1-3-64 0,2-3 0 0,1-2-16 31,0-1-1856-31,3-3-368 0,2-6-80 0,-5-6-12320 0</inkml:trace>
  <inkml:trace contextRef="#ctx0" brushRef="#br4" timeOffset="189207.84">5474 5485 25791 0,'3'-11'2304'0,"-2"1"-1856"16,-1 1-448-16,0 9 0 0,0-7 2160 0,0 7 336 16,0 0 64-16,0 0 0 0,0 0-1920 0,0 0-384 15,-1-6-64-15,1 6-32 0,0 0-160 0,-9 11 128 0,0 0-128 0,-2 4 128 16,0 2 16-16,-3 0 0 0,-1 2 0 0,-1 0 0 15,-1 3 96-15,-1 1 16 0,-2 2 0 0,-2 2 0 16,-3 1 32-16,2 3 16 0,0 2 0 0,-2 6 0 16,0 2-176-16,0 1-128 0,-1-3 192 0,1-1-192 15,1-1 192-15,1-4-192 0,3-1 192 0,1-4-192 16,1-2 0-16,2-2 0 0,6-3-240 0,-2-2 80 31,2-4-1856-31,1-2-368 0,2-5-80 0</inkml:trace>
  <inkml:trace contextRef="#ctx0" brushRef="#br4" timeOffset="189451.11">4957 5669 35007 0,'0'0'3120'0,"0"0"-2496"15,0 0-496-15,0 0-128 0,0 0 1792 0,0 0 320 16,10 13 80-16,3 2 16 0,2-1-1824 0,1 4-384 15,3 0 0-15,3 3 0 0,0 1 0 0,4 4 0 16,2 2 0-16,2 2 0 0,-1-1 0 0,1 2 0 16,2 1 0-16,-2-2 0 0,-4-4-176 0,1 1-16 15,1-3 0-15,-5-2 0 16,-3-2-640-16,-2 0-128 0,-1-5-16 0,1-2-16 16,-2-5-2160-16,-2-1-432 0,0-5-96 0</inkml:trace>
  <inkml:trace contextRef="#ctx0" brushRef="#br4" timeOffset="189904.49">5413 4801 23951 0,'-14'-12'1056'0,"6"6"224"0,0-1-1024 0,3 4-256 0,5 3 0 0,0 0 0 0,0 0 3360 0,2 14 608 16,4 0 128-16,0 5 32 0,3 2-3392 0,2 4-736 15,-1 1 0-15,2 2 0 0,0-1 0 0,2 2 0 16,4 1 0-16,2 2 0 0,2 2 0 0,1 3 0 15,3 0 0-15,2 4 0 0,1 2 0 0,1 1 0 16,-2 2 0-16,2 1 0 0,1-2 0 0,-1 1 0 16,-1-3 0-16,-3 0 0 0,-2 0 0 0,-5 0 0 15,-4-1 144-15,-4 5-144 0,0 4 192 0,-3 1-48 16,-2-3 0-16,-3 3 0 0,-5-3 112 0,-2-1 0 16,-3-5 16-16,-1-3 0 0,-1-1 16 0,0-3 0 15,-1-1 0-15,0-1 0 0,-2 0-128 0,1-1-32 16,-1-3 0-16,0-3 0 0,3-1-128 0,-3-2 192 0,-2-1-192 15,0-3 192-15,-1 0-192 0,1-4 0 16,-2-3 0-16,-1 2 0 16,2 1-576-16,-2-2-208 0,0-3-48 0,0-7-11152 0,1-6-2240 0</inkml:trace>
  <inkml:trace contextRef="#ctx0" brushRef="#br4" timeOffset="190406.23">6307 5608 26143 0,'0'0'1152'0,"0"0"256"0,0 0-1136 0,0 0-272 0,-5-3 0 0,5 3 0 16,0 0 1152-16,0 0 160 0,0 0 32 0,0 0 16 15,0 0-624-15,13 2-128 0,-1 0-32 0,1 1 0 16,0-1-64-16,4 2-32 0,3-1 0 0,0-2 0 16,3-2-160-16,0 0-48 0,0-1 0 0,4 0 0 15,0-1-16-15,2 2-16 0,1-2 0 0,1 1 0 16,0-2-240-16,0 1 176 0,1 3-176 0,-1 1 160 15,0-1-160-15,1 4 0 0,-4-2-192 0,0 0 192 16,-5-3-512-16,-1 1 0 0,-1 0 16 0,-3 4 0 16,-3-2-496-1,-4 2-96-15,-11-4-32 0,11 4-8544 0,-11-4-1696 0</inkml:trace>
  <inkml:trace contextRef="#ctx0" brushRef="#br4" timeOffset="190753.15">6408 5863 18431 0,'-11'4'1632'0,"1"0"-1312"0,1 0-320 0,9-4 0 16,-8 5 2432-16,8-5 400 0,0 0 96 0,0 0 16 15,0 0-1600-15,0 0-320 0,6 9-64 0,2-2-16 16,3-2-496-16,3-1-112 0,4-4-16 0,1 1 0 16,0-1 48-16,2 0 0 0,2-2 0 0,4-1 0 15,-1 1-160-15,2-2-16 0,2 0-16 0,3 1 0 16,-1-1-176-16,1 2 0 0,0-2 0 0,1 1 0 31,1 2-1504-31,1-3-176 0,2 1-48 0,-1-2-12256 0</inkml:trace>
  <inkml:trace contextRef="#ctx0" brushRef="#br4" timeOffset="193794.25">9122 4923 8287 0,'0'0'736'0,"0"0"-592"16,0 0-144-16,0 0 0 0,0 0 3008 0,0 0 576 15,0 0 128-15,0 0 0 0,0 0-1904 0,0 0-384 16,0 0-80-16,0 0 0 0,0 0-336 0,11 6-64 16,-11-6-16-16,10 4 0 0,-10-4-80 0,0 0-16 15,8 9 0-15,-2 0 0 0,1 0-400 0,-1 1-96 16,0 2-16-16,-3 2 0 0,0 2-112 0,-2 1-16 0,-1 0-16 0,0 3 0 16,-1 0 80-16,0 6 32 0,-1 3 0 0,1 2 0 15,-1 2-32-15,-1 6-16 0,0-1 0 0,2 0 0 16,1-3-240-16,3-1 176 0,1 0-176 0,1-3 160 15,1-1-160-15,0-1 128 0,-3-6-128 0,3-3 128 16,-2-3-128-16,-1-4 0 0,-1-3 0 0,0 1 0 31,4-4-448-31,-1 0-112 0,-5-7-16 0,0 0-16 16,0 0-2800-16,0 0-576 0,0 0-96 0,0 0-7344 0</inkml:trace>
  <inkml:trace contextRef="#ctx0" brushRef="#br4" timeOffset="194276.83">9052 4712 13823 0,'-4'-12'1216'0,"4"12"-960"16,1-14-256-16,2 4 0 0,-2-1 3568 0,-1 11 656 15,7-13 144-15,2 4 32 0,1 0-3088 0,1 0-608 16,-1 0-128-16,-1 4-32 0,-1-1-112 0,-8 6-32 16,9-5 0-16,-9 5 0 0,10-6-144 0,0 0-48 15,-10 6 0-15,10-1 0 0,-10 1-208 0,13-1 128 16,-4-1-128-16,0 2 0 0,-9 0 0 0,13 0 0 16,0 0 0-16,0 0 0 0,0 0 0 0,2 3 0 0,-1 1 0 0,0 1 0 15,2 0 0-15,0 2 0 0,-1 1 0 16,1 3 0-16,0 0 0 0,-1 5 0 0,1 1-128 0,-2 2 128 15,-1 3 0-15,0 4 0 0,-1 3 0 0,-1 0 0 16,-4-1 0-16,0 2 0 0,-1 2 0 0,-3-4 0 16,-3-3 0-16,-1-1 0 0,-2-2 0 0,1-4 0 15,-1-2 0-15,-1-3 0 0,0-2 0 0,-1-3 0 16,5-8 0-16,-9 11 176 0,1-2-176 0,-1 0 160 16,0-4-32-16,0 2 0 0,-2-3 0 0,1-1 0 15,-1 1-128-15,1 0 0 0,1 0 144 0,-2-1-144 16,0-1 0-16,0 0 0 0,-1-2 0 0,2 1 0 15,-2 2-192-15,2-3-16 0,-2 0 0 0,2 0 0 16,-1 0-208-16,2 0-32 16,-1 0-16-16,-1 2 0 0,2-2-96 0,9 0-16 0,0 0 0 0,0 0-8608 15,0 0-1728-15</inkml:trace>
  <inkml:trace contextRef="#ctx0" brushRef="#br4" timeOffset="194802.36">10239 4281 12895 0,'0'0'1152'0,"-5"-8"-928"0,0 1-224 0,5 7 0 16,-5-6 2816-16,5 6 528 0,-8-7 112 0,8 7 0 16,-9-4-2592-16,9 4-528 0,-8-1-96 0,8 1-32 15,-10-1-208-15,10 1 144 0,-10 2-144 0,10-2 128 16,-10 6-128-16,2-1 0 0,2 1 0 0,-1 1 0 15,1-1 160-15,-1 5 96 0,-1-1 32 0,-1 2 0 16,0 1 544-16,-3 1 96 0,-2 2 32 0,-2 1 0 16,1 1-16-16,-2 2 0 0,-2-5 0 0,1 2 0 15,-1 3-304-15,0-2-48 0,1 3-16 0,0 1 0 0,0 0-128 0,1 4-16 16,0 0-16-16,1 4 0 0,2 0-96 0,2 4 0 16,2 5-16-16,0 2 0 0,3 1-112 0,1-1 0 15,4 1-16-15,1 1 0 0,1-3-176 0,2 0 0 16,3-1 144-16,3-4-144 0,1-3 0 0,0 1 0 15,1 0 0-15,0 1 128 0,2-2-128 0,-1-2-208 16,2-2 48-16,1-1 16 0,-3-1-208 0,2-4-32 16,0-2-16-16,2-2 0 15,0-2-544-15,1-2-96 0,1-5-32 0,1-2 0 16,-1-7-1680-16,3-2-352 0,-2 1-64 0</inkml:trace>
  <inkml:trace contextRef="#ctx0" brushRef="#br4" timeOffset="196496.1">10663 4558 2751 0,'0'0'128'0,"0"0"16"0,0 0-144 0,0 0 0 16,0 0 0-16,0 0 0 0,0 0 2672 0,0 0 496 15,0 0 96-15,0 0 32 0,0 0-2272 0,0 0-448 16,0 0-80-16,0 0-32 0,0 0 560 0,-5 11 128 15,-2-2 0-15,1-1 16 0,-1 0 32 0,-2 1 0 16,-1 2 0-16,-1 0 0 0,0 2-112 0,-2 3-32 0,0 1 0 0,-3 2 0 16,-2 3 96-16,-3 4 0 0,0 3 16 0,-1 2 0 15,0 1-304-15,-2-2-64 0,1 0-16 0,1 1 0 16,-1-1-400-16,4-2-64 0,1-1-32 0,-1-1 0 16,1-3-160-16,2-2-128 0,3-3 144 0,3 0-144 15,1-2 0-15,2 0 0 0,-1-5 0 0,3-1 0 31,5-10-576-31,0 0-96 0,0 0-32 0,0 0 0 16,0 0-1968-16,0 0-400 0,0 0-64 0,0 0-32 0</inkml:trace>
  <inkml:trace contextRef="#ctx0" brushRef="#br4" timeOffset="196812.2">10308 4573 20271 0,'0'0'896'0,"-7"-3"192"0,-2 1-880 0,9 2-208 15,-8-3 0-15,8 3 0 0,0 0 3264 0,0 0 624 16,0 0 112-16,0 0 32 0,0 0-2992 0,-5 10-592 16,5-10-112-16,-3 16-16 0,3-2 0 0,1 3 0 15,1 2 0-15,0 0 0 0,2 3-64 0,3 3-16 16,-2 1 0-16,4 3 0 0,1-1-240 0,1 5 0 15,-1 0 128-15,1 1-128 0,0-2 0 0,1-2 0 16,0-3 0-16,1 0 0 0,0-7 128 0,0 3-128 16,-1-6 0-16,-1 2 0 0,2-6 0 0,0 0 0 0,-1 0-128 0,0-1 128 15,0-2-400-15,-1-2 16 0,0-1 16 0,-1-2 0 32,1 0-1312-32,-1 2-272 0,1-6-48 0,-1 2-12208 0</inkml:trace>
  <inkml:trace contextRef="#ctx0" brushRef="#br4" timeOffset="197219.9">11092 4455 2751 0,'0'-13'256'0,"0"3"-256"15,-1 1 0-15,1 9 0 0,0 0 5872 0,0 0 1120 16,0 0 240-16,0 0 32 0,0 0-5744 0,0 0-1152 16,0 0-240-16,0 0-128 0,0 0 0 0,-9 6 0 15,1 1 0-15,3 2 0 0,-1 1 128 0,2 1-128 16,1-1 0-16,0 2 0 0,0 1 224 0,1 3-48 15,-1-2-16-15,2 3 0 0,-1-4 400 0,1 5 80 16,0 3 0-16,0 1 16 0,-2 2 80 0,0 3 16 0,1 4 0 16,0 5 0-16,1 1-368 0,0 3-80 15,0-4-16-15,-1 2 0 0,1 0-288 0,0-2 128 0,-1-2-128 0,1-3 0 16,1-2 128-16,0-3-128 0,0-2 0 0,1-2 0 31,1-3-480-31,0-2-208 0,0-2-32 0,0-2-16 16,2 0-2096-16,0-4-432 0,-4-9-64 0,0 0-32 0</inkml:trace>
  <inkml:trace contextRef="#ctx0" brushRef="#br4" timeOffset="199030.95">8580 4328 4607 0,'0'0'400'0,"0"0"-400"0,0 0 0 0,0 0 0 0,0 0 4368 0,0 0 800 16,0 0 144-16,0 0 48 0,-5 13-4144 15,1 0-816-15,1 1-160 0,2 3-48 0,-1 1 16 0,1 4 0 16,-1-2 0-16,-2 3 0 0,-2 2 64 0,0-1 16 16,-2-2 0-16,0 3 0 0,-2 2-64 0,-2-1-16 15,-4 4 0-15,2 4 0 0,-2 2 112 0,1 1 0 16,-2 1 16-16,2 1 0 0,1 3-80 0,2-3-32 15,1-3 0-15,2-2 0 0,-2-10-224 0,3-2 0 16,2-1 0-16,2-3 0 16,0 0-384-16,3-5-128 0,2-5-32 0,4 0-7776 15,-5-8-1536-15</inkml:trace>
  <inkml:trace contextRef="#ctx0" brushRef="#br4" timeOffset="199322.84">8813 4359 8287 0,'0'0'736'0,"-10"12"-592"0,-3-1-144 0,0 6 0 16,2 5 4784-16,1 2 912 0,1-1 192 0,0 1 48 15,1 2-4592-15,0 0-928 0,0-1-176 0,2 1-48 16,-1 1-192-16,0 5 176 0,1 1-176 0,-2 3 160 16,-1 0-160-16,1 2 0 0,0 0 0 0,2 0 128 0,-5-1-128 0,4-1 0 15,-1-6 0-15,3-3 0 16,-1 0-352-16,1-5-96 0,1-2-32 0,0-4 0 16,2-3-1824-16,2-2-352 0,0-11-80 0</inkml:trace>
  <inkml:trace contextRef="#ctx0" brushRef="#br4" timeOffset="199678.04">8307 4468 23039 0,'-14'-9'2048'0,"6"3"-1648"0,0-2-400 0,2 0 0 15,1 0 2176-15,2 2 368 0,3 6 64 0,0-9 16 16,3 2-1920-16,-3 7-368 0,5-6-80 0,1 0 0 16,-6 6-256-16,11-5 128 0,-1 4-128 0,1-3 0 15,-1 1 0-15,3 3 0 0,1-2 0 0,3 2 0 16,2 0 320-16,0 0-48 0,1-2 0 0,2 1 0 15,3 0 304-15,2 0 64 0,-1-2 16 0,4-2 0 16,1 1-144-16,1 0-16 0,-1 0-16 0,0 1 0 16,-1-2-336-16,2 1-144 0,0 0 128 0,2 0-128 0,0-3 0 15,1 0 0-15,-1 2-192 0,1-2 192 16,-1 1-1888-16,0-1-256 0,-1 1-48 0</inkml:trace>
  <inkml:trace contextRef="#ctx0" brushRef="#br4" timeOffset="201417.11">10655 5208 6447 0,'0'0'576'0,"0"0"-576"16,0 0 0-16,0 0 0 0,0 0 2512 0,0 0 400 15,0 0 80-15,0 0 16 0,0 0-2160 0,0 0-416 16,0 0-96-16,0 0-16 0,-10 6-176 0,10-6-144 16,0 0 192-16,0 0-192 0,-7 8 192 0,7-8-192 15,-2 12 192-15,2-12-192 0,-3 10 144 0,3-10-144 16,-6 11 0-16,6-11 144 0,-3 10 288 0,3-10 48 0,-5 9 16 0,5-9 0 15,0 0 304-15,0 0 64 0,0 0 16 0,0 0 0 16,0 0-64-16,0 0-16 0,0 0 0 0,0 0 0 16,0 0-224-16,0 0-32 0,0 0-16 0,4-10 0 15,1-2-336-15,0 2-192 0,0-1 192 0,1 2-192 16,-1-1 128-16,0 0-128 0,1 0 0 0,2 1 0 16,-2 0 0-16,0 0 0 0,-1 1 0 0,2 0 0 15,-7 8 0-15,5-10 0 0,-5 10 0 0,0 0 0 16,0 0 0-16,0 0 0 0,0 0 0 0,0 0 0 15,8-4 0-15,-8 4 0 0,10-4 0 0,-10 4 0 16,12 4 0-16,-2-3 0 0,0 4 128 0,-10-5-128 16,10 4 128-16,-1 1-128 0,-9-5 144 0,9 5-144 15,-9-5 0-15,9 6 0 0,-9-6 0 0,0 0 0 16,8 5 0-16,-8-5 128 0,0 0-128 0,0 0 0 16,0 0 0-16,0 0 128 0,0 0-128 0,0 0 0 0,0 0 128 0,0 0-128 15,0 0 0-15,0 0 144 0,0 0-144 0,0 0 192 16,0 0-192-16,0 0 192 0,0 0-192 0,0 0 0 15,0 0 0-15,0 0 0 0,0 0 0 0,0 0 0 16,8-8 0-16,1 2 0 0,-1-1 0 0,-8 7 0 16,9-4 0-16,-9 4 0 0,7-9 0 0,-7 9 0 15,7-4 0-15,-7 4 0 0,0 0 0 0,0 0 0 16,0 0 0-16,0 0 0 0,0 0 0 0,0 0 0 16,8 8 0-16,-8-8 0 0,5 10 0 0,-5-10 0 15,3 12-144-15,-2 1 144 0,-1-13 0 0,3 12 0 16,0 0 0-16,-3-12 0 0,0 0 0 0,3 13 0 0,-3-13 0 15,6 13 0-15,-6-13 0 0,8 9 0 0,-8-9 0 16,9 8 0-16,-9-8 0 0,10 6 0 0,-10-6 0 0,11 7 0 16,-11-7-160-16,9 6-80 0,-9-6-16 0,7 11 0 31,-1-1-1920-31,-4 2-400 0</inkml:trace>
  <inkml:trace contextRef="#ctx0" brushRef="#br4" timeOffset="202124.47">11391 4561 2751 0,'0'0'256'0,"0"0"-256"0,0 0 0 0,0 0 0 0,0 0 4480 0,0 0 864 0,0 0 160 0,-4 12 48 16,4-12-4192-16,0 0-832 0,0 0-160 0,1 14-48 15,0-2 16-15,-1-12 0 0,4 15 0 0,0-2 0 0,-4-13-128 0,7 15-16 16,-3-2-16-16,1-1 0 0,-1 1 32 0,-4-13 16 15,4 15 0-15,1-3 0 0,-5-12-48 0,5 13-16 16,-5-13 0-16,0 0 0 0,8 10 144 0,-8-10 16 16,10 7 16-16,-10-7 0 0,0 0 112 0,13 0 32 15,-1 0 0-15,0-5 0 0,-1 0 0 0,1-2 0 16,0-2 0-16,1-2 0 0,1 1-224 0,1 1-64 16,-2-1 0-16,1-1 0 0,-1-1-192 0,1 2 0 15,-1-1 0-15,-1 2 0 0,0 0 0 0,-2 0 0 16,-2-3-128-16,0 2 128 15,-1 1-736-15,-1 1-32 0,-6 8-16 0,5-9 0 16,-5 9-2224-16,0 0-432 0</inkml:trace>
  <inkml:trace contextRef="#ctx0" brushRef="#br4" timeOffset="202474.58">11520 4766 20159 0,'0'0'896'0,"0"0"176"0,0 0-864 0,0 0-208 0,0 0 0 0,0 0 0 0,0 0 736 0,0 0 96 16,0 0 32-16,0 0 0 0,0 0-528 0,0 0-96 15,0 0-32-15,7 7 0 0,-7-7 112 0,7 10 0 16,-3-1 16-16,-1 1 0 0,-2 1-176 0,-1 3-32 16,-1 2-128-16,-1 1 192 0,0-1-64 0,-1 4-128 15,0 0 176-15,-1-1-176 0,-1 2 176 0,-1 0-176 16,-2-2 160-16,1 4-160 0,1-8 144 0,-1 1-144 16,1 1 128-16,2-3-128 0,0 1 0 0,1 0 0 15,1 2 0-15,2-4 0 0,1-4-160 0,0 2-16 16,1-1 0-16,-1 1-7536 15,-1-11-1504-15</inkml:trace>
  <inkml:trace contextRef="#ctx0" brushRef="#br4" timeOffset="203249.55">11544 4171 2751 0,'0'0'256'0,"0"0"-256"0,0 0 0 0,0 0 0 16,7 12 4768-16,-1 1 912 0,1 1 176 0,2 2 32 16,2 1-4352-16,0 1-864 0,1 2-176 0,1 2-48 15,0-1-64-15,3 2-32 0,1-1 0 0,1 4 0 16,1 0-144-16,2 3-16 0,4-3-16 0,-1-1 0 15,0-5-176-15,2 0 0 0,2-1 0 0,-2 0 0 0,-1-1 0 0,-2 3 240 16,1 2-48-16,-4 1 0 0,0 2 128 0,-2 4 32 16,-2 2 0-16,-3 2 0 0,-4 2-96 0,-2 1 0 15,-4 0-16-15,0 1 0 0,-3-4 144 0,-1-3 16 16,-2-2 16-16,-1-3 0 0,0-1-192 0,0 0-32 16,-3-1-16-16,0 0 0 0,-1-2-176 0,0 0 0 15,1 2 0-15,-2-5 128 0,-1 2-128 0,0 0 0 16,0-1 0-16,-2-1 0 15,0-1-336-15,-1-1-112 0,-1 0 0 0,-1 0-16 16,0-1-1456-16,0-4-272 0,1-3-64 0</inkml:trace>
  <inkml:trace contextRef="#ctx0" brushRef="#br4" timeOffset="207583.67">12363 4836 23039 0,'0'0'1024'0,"-6"-5"192"0,-2 1-960 0,8 4-256 15,-11-3 0-15,11 3 0 0,-9-1 1600 0,9 1 288 16,0 0 48-16,0 0 16 0,0 0-704 0,0 0-144 16,0 0-16-16,3 13-16 0,1 0-464 0,1 4-96 15,0 0 0-15,0 4-16 0,1 1-240 0,-1 5-64 16,0 3 0-16,2-1 0 0,0-2 0 0,-1-2-16 15,-4 3 0-15,1-6 0 0,-2 1 0 0,-1 2 0 0,-1 1 0 0,-2 0 0 16,1 2-176-16,-2 0 128 0,-2 2-128 0,-1 1 128 16,-4 1-128-16,1-4 160 0,2 0-160 0,-1 2 160 15,-2-1-160-15,5-3 0 0,2-4 0 0,1-1 0 16,2-6 0-16,2-2 0 0,3-5 0 0,2-1 0 31,-6-7-1168-31,9 6-272 0,0-3-48 0,0-3-8928 0,-9 0-1776 0</inkml:trace>
  <inkml:trace contextRef="#ctx0" brushRef="#br4" timeOffset="208018.96">12372 4733 28559 0,'-8'-10'2544'0,"-1"-1"-2032"15,-2 1-512-15,1 2 0 0,1 0 2208 0,9 8 352 16,-5-9 64-16,5 9 0 0,0 0-2064 0,-2-6-432 16,2 6-128-16,0 0 0 0,0 0 0 0,6-11 0 15,2 3 0-15,2 2 0 0,2 2 0 0,1-1 0 16,3-1 0-16,1 0 0 0,0-2 0 0,1 0 0 16,0 2 0-16,2-1 0 0,-2 2 0 0,0-2 0 15,0 4 0-15,-2 0 0 0,0-1 128 0,-2 1-128 16,-2 2 0-16,-2 4 128 0,-2 2-128 0,-8-5 0 15,8 8 0-15,-3 2 0 0,-1 2 0 0,-4 2 0 0,0 2 0 0,0 0 0 16,-1 2 0-16,-2 4 0 0,0-1 0 16,1 4 0-16,-1-1 0 0,1 0 0 0,-1-1 0 0,0 1 0 15,1 1 0-15,1-6 0 0,-2 1 0 0,0-2 0 16,-1-1 0-16,0-2 0 0,-1 1 0 0,0-3 0 16,-1-2 0-16,-1-2 0 0,-2 0 144 0,0-1-144 15,0 0 0-15,-2-1 144 0,1 2-144 0,-1 1 0 16,0-4 0-16,0-2 0 0,2-1 0 0,9-3 0 31,-10 4-560-31,1-1-64 0,9-3-16 0,0 0 0 16,0 0-1440-16,0 0-288 0,0 0-64 0,-7-7-6848 0,3-3-1344 0</inkml:trace>
  <inkml:trace contextRef="#ctx0" brushRef="#br4" timeOffset="208499.97">13254 4047 9215 0,'0'0'816'0,"0"0"-656"0,0 0-160 15,0 0 0-15,-10-2 3072 0,10 2 592 0,0 0 112 0,-9 2 32 16,2 4-2624-16,0 0-528 0,0 2-96 0,0 2-32 16,-2 1-112-16,-1 2-32 0,-1 2 0 0,-1 5 0 15,0 1 0-15,-2 5 0 0,-3 1 0 0,0 3 0 16,-1 3 0-16,-2 3 0 0,-1 1 0 0,0 6 0 15,1-3 112-15,-1 1 16 0,-3-2 0 0,3-5 0 16,3-4 192-16,1-3 64 0,0 0 0 0,2 3 0 16,2-2-64-16,1 4-16 0,0 4 0 0,3 0 0 15,0 2-384-15,2 1-80 0,2 0-16 0,1-1 0 16,0-3-80-16,3-1 0 0,1-5-128 0,5-3 192 16,4-4-192-16,3 0-192 0,1-2 48 0,4-3 0 15,1-3-304-15,2 2-64 0,-1-7-16 16,1-1 0-16,-2-1-720 0,4 0-144 0,1-2-16 0,-1-4-16 15,0-2-1232-15,0-1-240 0,-1-2-48 0</inkml:trace>
  <inkml:trace contextRef="#ctx0" brushRef="#br4" timeOffset="209329.47">13379 4303 13823 0,'0'0'1216'0,"0"0"-960"0,0 0-256 0,0 0 0 16,0 0 2752-16,0 0 512 0,0 0 112 0,-2 13 16 16,1-3-2464-16,2 3-480 0,1 0-112 0,0 3-16 15,1 5-192-15,0 0-128 0,-1 4 128 0,3-3-128 16,5 0 208-16,-3 0-16 0,0-4-16 0,-1 2 0 15,2-2-48-15,-1 3-128 0,-2-5 192 0,1-1-64 16,-2 0-128-16,0-1 160 0,0 0-160 0,0 1 160 0,0-4-160 0,0 1 0 16,-4-12 0-16,5 12 0 0,-1-4 0 0,-4-8 128 15,0 0-128-15,8 9 128 0,-8-9-128 0,9 5 0 16,-9-5 144-16,10 1-144 0,-10-1 0 0,13-2 0 16,-2-2 0-16,-1-1 0 15,1-2-768-15,-1 0-240 0,-1 1-32 0</inkml:trace>
  <inkml:trace contextRef="#ctx0" brushRef="#br4" timeOffset="209880.33">13832 4328 7359 0,'0'0'320'0,"0"0"80"0,-3-2-400 0,3 2 0 16,0 0 0-16,0 0 0 0,0 0 2560 0,0 0 448 15,0 0 64-15,0 0 32 0,0 0-1808 0,0 0-352 16,-7 3-80-16,7-3-16 0,-9 8-208 0,0 1-32 15,0-1-16-15,-2 2 0 0,2 2-192 0,0 1-32 16,-1 1-16-16,-2-1 0 0,0 0-64 0,0 2-16 16,1-1 0-16,0 0 0 0,2 1-64 0,1-1-16 15,0 0 0-15,2-2 0 0,-1-1-192 0,1 0 0 16,1 1 128-16,-1 0-128 0,1-1 0 0,0-1 0 16,-2 1 0-16,0 5 0 0,-2-3 0 0,-2 4 0 0,-1 0 0 15,-1 2 0-15,-2 2 0 0,0 1 0 0,0-2 0 0,2-2 0 16,0 1 0-16,0-6 0 0,1 0 0 0,3-3 0 15,3-1 0-15,6-9 0 0,0 0 0 0,0 0-7888 16,0 0-1632-16</inkml:trace>
  <inkml:trace contextRef="#ctx0" brushRef="#br4" timeOffset="210319.58">13497 4780 13823 0,'0'0'608'0,"0"0"128"0,0 0-592 0,0 0-144 16,0 0 0-16,0 0 0 0,0 0 2880 0,0 0 560 16,0 0 96-16,7 9 32 0,-7-9-2896 0,6 11-672 0,-6-11 0 0,4 13 0 15,-4-13 0-15,3 14 0 0,-2 2 0 0,-1 1 0 16,-1-3 192-16,-2 5-16 0,1 4-16 0,-1 3 0 15,-2 4 288-15,2-2 48 0,-2 0 16 0,0-1 0 16,-2-2-16-16,2-2 0 0,1 2 0 0,0-5 0 16,2-1-128-16,-1 1-32 0,2-2 0 0,1-1 0 15,1-1-208-15,3-1-128 0,1 0 128 0,2-2-128 32,-1-6-256-32,-6-7-128 0,11 8-32 0,-11-8-13472 0</inkml:trace>
  <inkml:trace contextRef="#ctx0" brushRef="#br4" timeOffset="210797.67">13826 3991 23727 0,'0'0'1040'0,"-9"3"240"0,0 2-1024 0,-2 2-256 0,1-1 0 0,1 5 0 15,2 0 928-15,2 0 144 0,2 0 16 0,1 4 16 16,3-2-384-16,4 0-80 0,2 1 0 0,3 1-16 16,2 3 80-16,1 1 0 0,3 2 16 0,1 4 0 15,0 0-400-15,2 1-64 0,1 0-32 0,2 4 0 16,1 1-224-16,1 0 144 0,-3 2-144 0,-1 0 128 16,-1 1 0-16,-1-4 0 0,0-3 0 0,-1-2 0 15,-3-1-128-15,0 0 128 0,-4 2-128 0,0-1 128 16,0 2-128-16,-4 3 0 0,-1 1 144 0,-1 2-144 15,-1-3 128-15,-2 3-128 0,-2-1 160 0,-2 1-160 16,-2-2 208-16,-2 2-48 0,-2-5-16 0,-1 0 0 16,-3-1-144-16,-2-6 0 0,0-1 144 0,-2-1-144 0,0 2 0 15,-1-2-320-15,-3-2 64 0,-4-1-10096 16,-5-3-2016-16</inkml:trace>
  <inkml:trace contextRef="#ctx0" brushRef="#br4" timeOffset="212405.48">7979 5783 3679 0,'-22'2'320'0,"9"-2"-320"0,-3-1 0 0,3 0 0 0,2-1 3840 0,4 0 688 16,7 2 144-16,0 0 16 0,-8-4-3280 0,8 4-640 16,0 0-144-16,0 0-32 0,0 0-384 0,6-7-80 15,3 3 0-15,4-1-128 0,2 4 0 0,3-2 0 16,3 2 0-16,4 1 0 0,2 1 128 0,2 2 32 16,-1-3 0-16,4 0 0 0,2 0 288 0,2 1 64 15,2 0 16-15,2 3 0 0,3-2 48 0,6 0 16 16,1 1 0-16,5-1 0 0,4 1-48 0,0-2-16 15,-3 1 0-15,2-1 0 0,2 2 112 0,5-1 0 0,5-1 16 0,4 2 0 16,5-2-144-16,1-1-48 0,-3-1 0 0,2 1 0 16,5 0-208-16,4 0-64 0,5 0 0 0,-3-1 0 15,-1-2 64-15,-1 2 0 0,1 0 0 0,2-1 0 16,3 0 16-16,-1-2 16 0,-5-1 0 0,2 1 0 16,0 2-32-16,3-2 0 0,1 2 0 0,-2-5 0 15,-2 1 0-15,0 1-16 0,3 1 0 0,2 0 0 16,3 0 48-16,-3 0 16 0,-4-1 0 0,3 3 0 15,2 4-80-15,1 0-16 0,-3-2 0 0,-2-2 0 16,0-1-208-16,0 2 0 0,3 1 0 0,-1 0-160 16,-1-5 160-16,-3 1 0 0,-4-2 0 0,-2 3 0 15,1 0 0-15,0 2 0 0,0-3 0 0,-3 0 0 16,-3-1 0-16,-2 3 128 0,-1 2-128 0,-2 0 0 16,-1 2 176-16,0-1-48 0,-2-1 0 0,-4 0 0 0,-1-1-128 0,-3 1 0 15,-1 2 0-15,-2 1 128 0,-3 1-128 0,0 0 0 16,1-2 0-16,-3 1 0 0,-3-4 0 0,-3-1 0 15,-3 1 0-15,-4 2 0 0,-3 2 0 0,-3 1 0 16,-1-2 0-16,-5 0 0 0,-4-5-288 0,-1 2-96 16,-3-1 0-16,-2 1-16 15,-4 1-1392-15,-3 0-256 0,-3-1-64 0</inkml:trace>
  <inkml:trace contextRef="#ctx0" brushRef="#br4" timeOffset="-213743.62">15119 5565 16575 0,'-9'4'1472'0,"-1"-2"-1168"0,-2 4-304 0,1-3 0 15,1-1 1632-15,1-1 272 0,-1 2 48 0,10-3 16 31,-11 6-2144-31,11-6-416 0,-9 4-96 0,9-4-16 0,0 0 576 0,0 0 128 0,0 0 0 0,0 0 0 16,0 0 448-16,0 0 112 0,0 0 16 0,0 0 16 16,10 3 592-16,2-1 112 0,0-2 32 0,1 2 0 15,1 0 0-15,2 0 0 0,0-1 0 0,0-1 0 16,1-3-544-16,4 1-96 0,1-1-32 0,3 2 0 16,0 1-416-16,2 1-96 0,2-1-16 0,2 0 0 15,2 0-128-15,0 0 128 0,-1 0-128 0,-1 1 128 16,1 3-128-16,-2-2-192 0,-2-1 32 0,-2-1 16 15,-2 0-624-15,-5 0-128 0,-3 1-32 16,-3 2-13856-16</inkml:trace>
  <inkml:trace contextRef="#ctx0" brushRef="#br4" timeOffset="-213428.84">14989 5883 32479 0,'0'0'1440'0,"-9"0"288"0,0 0-1376 0,9 0-352 15,0 0 0-15,0 0 0 0,-8 4 624 0,8-4 48 0,0 0 16 0,0 0 0 16,0 0-560-16,0 0-128 0,9 6 0 0,3 1 0 15,2-3 0-15,4-2 0 0,2 2 0 0,2-4 0 16,3 0 160-16,1 0-160 0,-1-2 192 0,2 0-192 16,3 0 0-16,-1-1 0 0,-1 1 0 0,2-1 0 15,-1 0-160-15,0 1-144 0,-2-1-16 0,0 3-16 32,-1-1-784-32,-1-2-160 0,-1 1-16 0,-2 0-12576 0</inkml:trace>
  <inkml:trace contextRef="#ctx0" brushRef="#br4" timeOffset="-212782.98">16063 4952 13823 0,'0'0'1216'0,"0"0"-960"0,0 0-256 0,0 0 0 0,0 0 2272 0,0 0 416 15,0 0 64-15,0 0 32 0,0 0-1808 0,4 13-352 16,3 0-80-16,-4 3-16 0,0 2 128 0,0 0 32 15,-2 2 0-15,0 1 0 0,1 0-240 0,0 2-32 16,1 1-16-16,-1 2 0 0,1-2-208 0,0 5-64 16,1 1 0-16,1 3 0 0,-1-2 128 0,0 2 0 15,-2-1 16-15,1 1 0 0,-1-1-64 0,2 2-16 16,-2-3 0-16,0-4 0 0,0-8-192 0,0-1 144 16,1-5-144-16,-1-1 128 0,2 0-128 0,0-4 0 15,-4-8 0-15,0 0 0 16,0 0-2080-16,0 0-448 0</inkml:trace>
  <inkml:trace contextRef="#ctx0" brushRef="#br4" timeOffset="-212288.02">15950 4827 25791 0,'0'0'2304'0,"1"-10"-1856"0,-1-2-448 0,3 3 0 15,2 1 2288-15,1 1 352 0,2 1 80 0,1-1 16 16,0 2-2224-16,3 0-512 0,0 0 0 0,1-2 0 0,1 2 0 0,1 1 0 16,0-1 0-16,2 1 0 0,1 0 0 0,1 0 0 15,-1 0 0-15,0 0 0 0,-1-1 0 0,0 1 0 16,-1 1 0-16,-2 1 0 0,-1 1 0 0,-1 1 0 15,-2 0 0-15,-10 0 0 0,13 3 0 0,-1 4 0 16,-12-7 224-16,12 10-64 0,-2 3-160 0,-1-2 192 16,0 2-192-16,-1 1 192 0,0-1-192 0,0 2 160 15,-2 0-160-15,1 1 160 0,-2 0-160 0,0 1 0 16,-1-3 144-16,-1 2-144 0,-3 0 0 0,0-1 0 16,-1-2 0-16,-2 0 0 0,-1 1 0 0,-2 1 128 15,-4-5-128-15,1 3 0 0,-1-3 0 0,-2 1 144 0,-1-1-144 0,-1 2 0 16,-1-2 128-16,1 1-128 0,1-1 0 15,-1 2 0-15,-1-3 0 0,0-1 128 0,-2-3-128 0,1 0 0 16,3-1 224-16,1 2-64 0,2-3-16 0,1 0 0 16,-2-2-144-16,2-1 0 0,9 0 0 0,-11-1-176 15,-1-2-80-15,1 1 0 0,11 2-16 0,-11-1 0 32,0-6-496-32,2 3-80 0,-1 2-32 0,1-2 0 15,-1 0-2016-15,1 1-416 0,0-2-80 0,0 1 0 0</inkml:trace>
  <inkml:trace contextRef="#ctx0" brushRef="#br4" timeOffset="-211785.63">17003 4183 25791 0,'0'0'1152'0,"0"0"224"0,-6-7-1104 0,6 7-272 16,0 0 0-16,0 0 0 0,0 0 1840 0,0 0 304 15,0 0 64-15,0 0 16 0,-10 4-1808 0,10-4-416 0,-9 8 0 0,1 1 0 16,1 0 0-16,-1 3 0 0,-1 2 0 0,0 3 0 16,-1 2 0-16,-3 3 0 0,-1 0-128 0,-2 3 128 15,1 2 0-15,-2 4 0 0,-1 2 0 0,-3 1 0 16,-1-5 560-16,-1 3 0 0,0 1 0 0,1 2 0 16,2-5 96-16,2 4 32 0,1 0 0 0,1 2 0 15,-1 2-176-15,4 0-16 0,3 1-16 0,2-1 0 16,2-2-288-16,2-3-64 0,2-4-128 0,4 1 192 15,0-4-192-15,4 0 176 0,0-3-176 0,3-1 160 16,2 0-160-16,0-1 0 0,4-2 0 0,0-1 0 16,1 0-160-16,2 2-64 0,0-3-16 0,1-2 0 15,-1 0-336-15,3-2-64 0,0 0 0 0,2-3-16 16,2 1-208-16,1-2-32 0,1-2-16 0,1 0 0 16,-2-2-176-16,3-1-16 0,-1-1-16 0,0 1 0 15,-2-4-480-15,-2 0-80 0,0-2-32 0,-2-2-9936 16</inkml:trace>
  <inkml:trace contextRef="#ctx0" brushRef="#br4" timeOffset="-211335.42">17431 4532 19343 0,'0'0'1728'0,"0"0"-1392"0,0 0-336 0,0 0 0 15,0 0 2928-15,0 0 512 0,0 0 96 0,0 0 32 16,0 0-2832-16,0 0-560 0,0 0-176 0,0 0 0 16,0 0 192-16,0 0-64 0,0 0 0 0,-7 7 0 15,7-7 128-15,-9 9 32 0,0 1 0 0,0 2 0 16,0 0 16-16,-2 0 0 0,0 1 0 0,-3 1 0 0,1 4 224 0,-2 2 48 16,-3 3 16-16,-1 2 0 15,0 5 128-15,-3-1 32 0,-3 1 0 0,1 4 0 0,1-3-160 0,-1 0-16 16,0-2-16-16,1-1 0 0,3 0-384 0,0-2-176 15,2-1 160-15,0-4-160 0,1-2 0 0,1-1-160 16,2-2 0-16,1-2 0 16,1-1-480-16,4-1-112 0,3-7-16 0,5-5 0 15,-4 7-784-15,4-7-176 0,0 0-16 0,0 0-8672 16,0 0-1728-16</inkml:trace>
  <inkml:trace contextRef="#ctx0" brushRef="#br4" timeOffset="-210959.61">17036 4509 36511 0,'0'0'1616'0,"0"0"336"0,-4-9-1568 0,4 9-384 0,0 0 0 0,0 0 0 16,0 0 576-16,0 0 16 0,0 0 16 0,0 0 0 15,0 0-608-15,11 5 0 0,-3 1 0 0,-1 4-128 16,-1 0 128-16,0 2 0 0,-1 2 0 0,-1 2 0 16,0-1 0-16,-2 2 256 0,0 0-48 0,0 2 0 15,-1-3 176-15,2 5 48 0,1 1 0 0,1 3 0 16,0 0 128-16,3 1 16 0,-1 0 16 0,2-2 0 16,0-1-160-16,0 2-48 0,-1 0 0 0,2 2 0 15,1-1-384-15,1 0 0 0,-1-5 0 0,2 5 0 0,2 1 0 0,-1-3 0 16,-1-2 0-16,1-6 0 15,-2-2-336-15,0-1-160 0,0-1-16 0,-1-3-16 16,0-2-80-16,-2-1-16 0,0 1 0 0,1-2 0 16,0 0-416-16,-1-1-96 0,-9-4-16 0,10 3 0 15,-10-3-2320-15,11 0-480 0,-11 0-80 0,16 0-32 0</inkml:trace>
  <inkml:trace contextRef="#ctx0" brushRef="#br4" timeOffset="-209959.08">17618 5136 3679 0,'0'0'320'0,"0"0"-320"0,0 0 0 0,0 0 0 16,0 0 5280-16,0 0 992 0,0 0 192 15,8 12 32-15,0-5-4960 0,3 3-976 16,0-4-208-16,1 1-32 0,0-2-176 0,1 1-16 0,0 2-128 0,1 0 192 16,0 1-64-16,-2-2-128 0,0 0 176 0,0 4-176 15,-1 1 192-15,0-1-64 0,-3 2 0 0,-1 3-128 16,-1 0 320-16,-2 2-32 0,-2 0-16 0,-2 0 0 15,-2 2 0-15,-1 0 0 0,-1-3 0 0,-1 2 0 16,-2-1-272-16,1-2 128 0,-1-3-128 0,1 0 0 16,-1 0 160-16,-1-2-160 0,1-5 128 0,7-6-128 31,-6 7-432-31,6-7-160 0,-7 5-48 0</inkml:trace>
  <inkml:trace contextRef="#ctx0" brushRef="#br4" timeOffset="-209036.17">18081 4708 16575 0,'0'0'736'0,"0"0"160"0,0 0-720 0,0 0-176 0,0 0 0 0,-9 0 0 15,9 0 2688-15,0 0 512 0,0 0 112 0,0 0 16 16,0 0-2656-16,0 0-528 0,0 0-144 0,0 0 0 15,0 0 0-15,0 0 0 0,0 0 128 0,0 0-128 16,0 0 144-16,0 0-16 0,0 0-128 0,0 0 192 16,0 0 208-16,0 0 48 0,0 0 0 0,0 0 0 15,0 0 160-15,0 0 32 0,0 0 16 0,0 0 0 16,0 0 80-16,0 0 16 0,0 0 0 0,0 0 0 16,3 11-80-16,-3-11-16 0,0 0 0 0,0 0 0 15,0 0-336-15,0 0-80 0,5 11-16 0,-5-11 0 16,0 0-80-16,0 0-16 0,6 10 0 0,-6-10 0 0,0 0 0 0,0 0 0 15,0 0 0-15,8 7 0 0,-8-7-128 0,0 0 160 16,0 0-160-16,0 0 160 0,0 0-16 0,0 0 0 16,0 0 0-16,0 0 0 0,0 0 48 0,0 0 16 15,0 0 0-15,0 0 0 0,0 0-64 0,0 0-16 16,0 0 0-16,0 0 0 0,0 0-128 0,0 0 0 16,0 0 144-16,0 0-144 0,0 0 128 0,0 0-128 15,0 0 160-15,0 0-160 0,0 0 176 0,0 0-176 16,0 0 192-16,0 0-192 0,0 0 208 0,0 0-64 15,0 0-16-15,0 0 0 0,0 0-128 0,0 0 128 16,0 0-128-16,0 0 128 0,0 0-128 0,0 0 0 16,0 0 0-16,0 0 128 0,0 0-128 0,0 0 0 15,0 0 144-15,0 0-144 0,0 0 0 0,11 6 128 0,-11-6-128 0,0 0 0 16,0 0 0-16,8 13 0 0,-2-2 0 0,-6-11 0 16,4 15 128-16,0-2-128 0,-4-13 128 0,5 12-128 15,-1 1 160-15,-4-13-32 0,5 13-128 0,-1 0 192 16,-1 0-192-16,1-2 128 0,-4-11-128 0,6 13 0 15,-1 2 144-15,2-5-144 0,-1-1 128 0,1 0-128 16,-1 1 0-16,-6-10 0 0,10 6 0 0,-4 3 0 16,1 2 0-16,-1-4 128 0,-1 1-128 0,-5-8 128 15,0 0 0-15,9 0 0 0,-9 0 0 0,0 0 0 16,11-5 48-16,-2 1 0 0,-9 4 0 0,10-6 0 16,1-3 32-16,-2-1 16 0,0 3 0 0,-1-3 0 15,0 0-80-15,0-4-16 0,-1-2 0 0,4 0 0 16,-1-1-128-16,2 1 0 0,0-1 144 0,0-3-144 15,1-1 0-15,0 2 0 0,0-1 0 0,0 2 128 16,-2 0-128-16,1 1 0 0,0 1 0 0,-2 3 0 0,-1-1 0 0,-1 1 0 16,0-1 0-16,0 4 0 0,0 0-144 15,-3 0 144-15,-5 10-160 0,0 0 160 0,5-13-272 0,-5 13 32 16,0 0 16-16,0 0 0 16,0 0-352-16,0 0-80 0,0 0-16 0,0 0 0 15,0 0-1920-15,0 0-384 0,-8-6-80 0,8 6-13424 0</inkml:trace>
  <inkml:trace contextRef="#ctx0" brushRef="#br4" timeOffset="-208684.91">18311 5046 25503 0,'0'0'560'0,"0"0"112"0,0 0 32 0,0 0 16 0,0 0-576 0,0 0-144 0,2 17 0 0,-2-17 0 16,0 0 688-16,4 10 96 0,-4-10 32 0,3 12 0 15,-3-12 0-15,1 9 0 0,-1-9 0 0,0 9 0 16,0-9-144-16,0 0-32 0,0 11 0 0,0-11 0 15,0 0 0-15,1 14 0 0,-1-3 0 0,0-11 0 16,0 11-128-16,0-11-16 0,2 15-16 0,-1-2 0 16,0 0-288-16,-1-13-48 0,0 0-16 0,3 17 0 0,1-3-128 0,1-1 0 15,-5-13 0-15,8 12 0 0,0-2-240 0,-8-10-80 16,10 11 0-16,-2-4-16 16,-8-7-1840-16,0 0-352 0,12 7-80 0</inkml:trace>
  <inkml:trace contextRef="#ctx0" brushRef="#br4" timeOffset="-207714.36">18406 4174 4607 0,'0'0'400'0,"0"0"-400"0,-8 1 0 0,8-1 0 0,-8-1 2352 0,8 1 384 0,0 0 80 0,-8 1 0 0,8-1-1024 0,0 0-224 16,0 0-32-16,0 0-16 0,0 0-240 0,0 0-32 15,0 0-16-15,0 0 0 0,0 0-208 0,0 0-32 16,0 0-16-16,7 12 0 0,1-6 0 0,1 2 0 16,0 0 0-16,1 1 0 0,1 3-112 0,1-2-32 15,1 2 0-15,2 2 0 0,2 2-304 0,1 5-64 16,1 1-16-16,0 5 0 0,2-2-208 0,3 4-48 15,-1 3-16-15,3-2 0 0,-1 0 16 0,0-2 0 16,-1-2 0-16,4 1 0 0,1-1 32 0,-1 0 16 16,-2 0 0-16,0 3 0 0,-2 4 64 0,-2 2 16 15,-1 4 0-15,0-1 0 0,-2 0-128 0,-2-3 0 16,-2-5-16-16,-2 0 0 0,-2 0 32 0,0-1 16 16,-2-2 0-16,-3-2 0 0,0-2-96 0,-2-2-128 0,-3 1 176 0,-2-1-176 15,-3-1 128-15,-2 0-128 16,-1 1 0-16,-3 1 0 0,-1 1 0 0,-2-1 0 0,-2 0 0 0,0-1-144 15,-1 0-48-15,-1-2 0 0,0-2 0 0,0 0 0 32,0-3-320-32,-1 1-80 0,0-5-16 0,0-1 0 15,-1 0-2336-15,2-2-448 0,-1 0-112 0,2-2-16 0</inkml:trace>
  <inkml:trace contextRef="#ctx0" brushRef="#br4" timeOffset="-206677.69">16012 5698 4607 0,'0'0'192'0,"0"0"64"0,-9-1-256 0,9 1 0 0,-9 0 0 0,1-4 0 16,0-4 3088-16,2 4 576 0,6 4 112 0,0 0 32 15,0 0-1760-15,0 0-336 0,0 0-80 0,0 0-16 16,0 0-288-16,0 0-64 0,0 0-16 0,0 0 0 16,0 0-96-16,0 0-32 0,0 0 0 0,0 0 0 15,0 0-160-15,0 0-16 0,0 0-16 0,6 1 0 16,2 2-208-16,1-2-32 0,0 2-16 0,2-1 0 15,1-2-96-15,2 3 0 0,3 0-16 0,18 2 0 16,-4-4 32-16,1-1 16 0,0-3 0 0,6 0 0 16,5-3-144-16,7 2-16 0,6 2-16 0,5 2 0 15,5 0-144-15,4-3-32 0,0-1 0 0,2 4 0 16,1-4-256-16,4 2 160 0,2 2-160 0,3 1 128 0,0 2-128 16,-1-1 0-16,-3-4 0 0,5 2 0 0,3 4 0 0,0 1 128 15,-2-3-128-15,2 2 128 0,-1-8-128 0,0 4 0 16,1 2 0-16,-1 0 0 0,-3 1 0 0,0-3 0 15,-5-3 0-15,0 1 0 0,-2-1 0 0,-2 3 0 16,-2 1 0-16,-5 3 0 0,-3-2 0 0,-3 0 0 16,-3 1 0-16,-5-2 0 0,-3 0 0 0,-5 1 0 15,-4 2 0-15,-2 2 0 16,-4-1-528-16,-4-1-144 0,-5 0-32 0,-2 1 0 16,-4 2-2272-16,-5-1-464 0,-4 0-80 0</inkml:trace>
  <inkml:trace contextRef="#ctx0" brushRef="#br4" timeOffset="-195941.06">10182 6433 6447 0,'0'0'272'0,"0"0"80"0,0 0-352 0,0 0 0 16,-5 12 0-16,5-12 0 0,0 0 4432 0,0 0 816 16,12 8 176-16,-1-4 16 0,2-4-4256 0,0-2-864 0,3 0-160 15,0-2-32-15,1-3 96 0,-7 3 32 16,3-2 0-16,3 1 0 0,1-1-64 0,1 2-16 0,3-2 0 0,1 1 0 15,0 1 96-15,19-3 32 0,-5 3 0 0,-3 2 0 16,-3 0 80-16,-3 0 32 0,-1 2 0 0,-2-1 0 16,-4 1-32-16,3 0 0 0,-3 0 0 0,0 0 0 15,-4 0-64-15,-2-2-32 0,0 2 0 0,-2 2 0 16,-12-2-112-16,12 1-32 0,-12-1 0 0,0 0 0 16,0 0-144-16,0 0 0 0,0 0 0 0,0 0 128 15,0 0-128-15,-2 10 0 0,-3-1 0 0,-4-1 0 16,-4-1 0-16,-1 2 0 0,-2 1-160 0,-2 2 160 15,-3 2-192-15,-3 2 48 0,-2 1 16 0,-1 0 0 16,-4 0 128-16,-2 1 0 0,1 2 0 0,0 1-128 16,1-3 128-16,0 0 0 0,1 0 0 0,0 1 0 15,4-4 0-15,1 1 0 0,0 1 0 0,4-4 0 0,3-1 128 0,4-3-128 16,1 1 160-16,2-1-160 0,1-1 448 0,3-1-16 16,2 2 0-16,5-9 0 0,0 0 32 0,0 14 16 15,3-1 0-15,-3-13 0 0,5 13-128 0,3-1-32 16,1 0 0-16,1-3 0 0,1 0-16 0,2-1-16 15,0 0 0-15,1-2 0 0,2 1 48 0,1-1 16 16,1-1 0-16,0 1 0 0,0-1-352 0,1 0 0 16,-1 0 0-16,0 2 128 0,0-3-128 0,1 1 0 15,-1-1 0-15,0 0 0 16,0 0-528-16,2 1-128 0,1 0-32 0,1 0-10768 16,0-4-2144-16</inkml:trace>
  <inkml:trace contextRef="#ctx0" brushRef="#br4" timeOffset="-193976.81">16602 6211 3679 0,'0'0'160'0,"0"0"32"0,0 0-192 0,0 0 0 16,0 0 0-16,0 0 0 0,0 0 2688 0,0 0 512 16,0 0 80-16,0 0 32 0,0 0-1904 0,0 0-368 15,0 0-80-15,0 0 0 0,0 0 0 0,0 0 16 16,0 0 0-16,0 0 0 0,0 0 144 0,0 0 32 16,0 0 0-16,0 0 0 0,0 0 192 0,0 0 64 15,0 0 0-15,0 0 0 0,0 0-496 0,0 0-80 16,0 0-32-16,0 0 0 0,0 0-496 0,0 0-112 15,-4 2 0-15,-2-2-16 0,1 0-176 0,1-2 0 16,-1 4 0-16,0-1 128 0,0 0 0 0,-1-1 0 0,-5 2 0 0,2-2 0 16,-1 0 240-16,10 0 32 0,-10 0 16 0,1-2 0 15,0 0 64-15,0 0 16 0,9 2 0 0,-11 0 0 16,2 0-96-16,0 2-16 0,0-1 0 0,0 0 0 16,0-1-176-16,-2 3-32 0,1 1-16 0,-1-1 0 15,0 0-160-15,-2-1 128 0,-2 3-128 0,0 0 128 16,-2 2-128-16,0-1 0 0,-2-1 144 0,2 2-144 15,-1-1 256-15,0 2-32 0,-2-1 0 0,0 1 0 16,0-1 32-16,2 0 16 0,1-3 0 0,1 2 0 16,-1 2-48-16,3-1-16 0,-1-2 0 0,4 1 0 15,-1-2-80-15,2-1-128 0,0 1 176 0,10-4-176 16,-6 6 144-16,6-6-144 0,-8 8 0 0,8-8 144 16,0 0-144-16,0 0 0 0,0 0 0 0,0 0 128 0,0 0-128 0,-1 12 0 15,1-12 0-15,0 0 0 0,5 9 0 0,0-1 0 16,2 0 0-16,1 0 0 0,1-2 0 0,2-1 0 15,1 1 0-15,1-3 128 0,0 4-128 0,0-2 0 16,0-2 0-16,2-1 0 0,-1 1 0 0,0 0 0 16,1 1 0-16,-1-2 128 0,-1 2-128 0,1-3 0 15,1 1 0-15,0-1 0 0,1 2 128 0,0-2-128 16,-1 1 0-16,1 1 128 0,-2-2 0 0,1 2 0 16,-2-2 0-16,0 2 0 0,-2-1-128 0,1 2 0 15,-1 0 0-15,-11-4 0 0,10 3 0 0,-10-3 128 16,0 0 0-16,10 4 0 0,-10-4-128 0,0 0 0 15,8 6 0-15,-1 1 0 0,-7-7 0 0,0 0 160 16,0 0-160-16,0 0 160 0,0 0-160 0,0 0 128 0,0 0-128 0,0 0 128 16,0 0 0-16,0 0 0 0,0 0 0 0,0 0 0 15,0 0-128-15,-7 5 0 0,1-1 0 0,-2 0 0 16,-1 0 0-16,0-2 0 0,-2 2 0 0,1 2 0 16,-1 0 0-16,0 1 0 0,-2-1 0 0,0 1 0 15,1-1 0-15,-1 1 0 0,0-1 0 0,0 2 0 16,-2-1 0-16,1 2 0 0,0-2 0 0,-1 3 0 15,2-3 0-15,0 3 0 0,-1 0 0 0,0-1 0 16,-1-2 0-16,1 0 0 0,-2 0 0 0,1 2 0 16,-1-2 0-16,0 2 0 0,1-1 0 0,-1-1 0 15,-1 1 0-15,2 3 0 0,0-2 0 0,1 0 0 16,-1 0 0-16,2 1 0 0,0 1 0 0,2 1 0 16,-1-2 0-16,3 3 0 0,0-1 0 0,1 2 0 15,1 2 0-15,1 1 0 0,1-2 0 0,-1 2 0 0,1 2 0 0,0-1-192 16,1 0 64-16,0 0 128 0,0-2 0 0,2-3 0 15,0-1 0-15,4-2 0 0,0 1 0 0,3-4 0 16,-5-7 0-16,10 10 0 0,-1-5 0 0,2 1 0 16,2-2 128-16,3 3-128 0,1-3 208 0,4 2-32 15,2 1-16-15,2-1 0 0,0-2-160 0,2 0 192 16,1 1-192-16,0-2 192 0,2 2-192 0,2-2 160 16,-2-2-160-16,0 2 160 0,1-2-160 0,-1 1 0 15,0 1 0-15,-1 1 0 0,-1 4-240 0,0-3 32 16,-4 0 0-16,-1-1 0 0,-3 0-80 0,0 0-16 15,-4 1 0-15,-3-2 0 16,-2-3-304-16,0 1-64 0,-11-1-16 0,10 0 0 16,-10 0-1296-16,0 0-256 0,0 0-48 0,0 0-14752 0</inkml:trace>
  <inkml:trace contextRef="#ctx0" brushRef="#br4" timeOffset="-193437.3">16021 7540 26719 0,'0'0'2368'0,"0"0"-1888"0,0 0-480 0,0 0 0 16,0 0 2352-16,7 14 368 0,2-1 80 0,0 0 16 15,0 2-2560-15,-1 0-496 0,3 0-96 0,-1 0-32 16,-1-2 224-16,2 0 144 0,-1 0-192 0,-1 1 192 15,-2-1-272-15,-1-2 48 0,2 1 16 0,-2-3 0 16,-6-9 64-16,7 8 16 0,-7-8 0 0,6 10 0 16,0-3-64-16,-1 1-16 0,0-2 0 0,-5-6 0 31,9 5-448-31,-9-5-96 0,9 4-16 0,-9-4 0 0,10 4-1760 0,-10-4-352 0,0 0-80 0,0 0-16 16</inkml:trace>
  <inkml:trace contextRef="#ctx0" brushRef="#br4" timeOffset="-193157.27">16360 7567 23951 0,'0'0'2128'0,"-7"4"-1696"16,-4-1-432-16,2 1 0 0,0 5 3216 0,0 1 560 15,1 5 128-15,1 0 0 0,1 2-3200 0,-2 3-704 16,-1-1 0-16,0 0-128 0,-2 0 128 0,0-1 0 16,-1 2-144-16,-1 1 144 0,-1 1 0 0,-1 5 0 15,0-1-144-15,-27 44 144 0,20-30 0 0,1 3 0 0,0 1 0 16,0 3 0-16,0-2 0 0,0-4 0 0,2-4 0 16,2-6-384-16,0-1 16 0,1 0 16 0,3-5-10496 15,1 1-2096-15</inkml:trace>
  <inkml:trace contextRef="#ctx0" brushRef="#br4" timeOffset="-191937.59">17102 6504 15663 0,'0'0'1392'0,"0"0"-1120"16,0 0-272-16,0 0 0 0,0 0 2464 0,0 0 432 15,0 0 96-15,1 6 16 0,-1-6-2064 0,3 10-416 16,0 1-80-16,1-1 0 0,-2 2 80 0,1 1 32 16,1 4 0-16,-2 0 0 0,0 3-224 0,-2-5-32 0,0 1-16 0,1 2 0 15,0 0 32-15,-1 1 16 0,0 1 0 0,0 3 0 16,-1-4 176-16,0 3 16 0,1 3 16 0,0 1 0 15,0 2-256-15,0-1-48 0,0-1-16 0,1 0 0 16,2 1-224-16,-1 0 0 0,1-1 0 0,-2-4 0 16,-1-3-240-16,1-2-80 0,1 0-32 0,0-4 0 31,0-1-704-31,0 0-144 0,-1-3-16 0,-1-9-8064 0,0 0-1616 0</inkml:trace>
  <inkml:trace contextRef="#ctx0" brushRef="#br4" timeOffset="-191439.23">17060 6378 10127 0,'0'-10'448'0,"-1"2"96"0,-3-1-544 0,2-3 0 16,-1 3 0-16,3 1 0 0,0 8 6304 0,0 0 1152 16,9-11 224-16,2 1 64 0,0 5-6464 0,1-1-1280 15,1 1-256-15,0-1-48 0,0 1 112 0,0 2 0 16,0 0 16-16,0 0 0 0,0 0-32 0,-1 2-16 0,-2 0 0 0,1-1 0 16,-1 2 224-16,2 2 0 0,-12-2 0 0,13 0 0 15,0 0 0-15,-1 0 0 0,-2 0 0 0,2 1 0 16,0 3 0-16,-1-1 0 0,1 0 0 0,1 1 0 15,2-1 0-15,0 2 0 0,1 2 0 0,1 1 0 16,-2-1 0-16,4 2 0 0,0 3 0 0,0 3 0 16,-1 2 0-16,0-2 128 0,-1 2-128 0,-1 1 0 15,-2 1 128-15,-2-1-128 0,-2 0 0 0,-2 2 0 16,-2 1 128-16,-3-2-128 0,-3-2 0 0,-1 0 0 16,-2 3 224-16,-1-5-16 0,-1 0 0 0,-1-2 0 15,-4-3-80-15,0 2-128 0,-2-4 176 0,-1-1-176 16,0 1 192-16,0 1-192 0,-1-1 192 0,1 0-192 15,-2-2 128-15,0 1-128 0,-2 0 0 0,0-1 0 16,0 1 0-16,-1 0 0 0,-1 0 128 0,1-1-128 16,0 0 0-16,2-1 0 0,2-1 0 0,1-2 0 0,0 1-224 15,2-3-96-15,11 0-32 0,-9-1 0 16,9 1-1504-16,-9-6-288 0,9 6-64 0,0 0-7200 16,-5-10-1424-16</inkml:trace>
  <inkml:trace contextRef="#ctx0" brushRef="#br4" timeOffset="-190990.93">18064 6162 4607 0,'0'0'400'0,"0"0"-400"0,0 0 0 0,-9 0 0 16,0-4 6288-16,0 4 1184 0,0 1 224 0,9-1 48 15,-9 6-6032-15,1-1-1216 0,-1 1-240 0,0 3-64 16,-1-2-192-16,0 2 0 0,0 0 0 0,-2 3 0 16,0-2 0-16,-2 3 0 0,-3 2 0 0,0 0 0 15,-3 5 0-15,1 2 0 0,-1 3 0 0,1 1 0 16,-3 3 0-16,-1 5 224 0,0-1-16 0,1 1 0 15,0-1 464-15,1-1 96 0,1 0 0 0,2-5 16 16,1-3-144-16,3-1-48 0,2 1 0 0,1 2 0 16,2-2-192-16,3 5-32 0,2 4-16 0,1 2 0 15,3 3-352-15,4 3 144 0,1 2-144 0,3-1 0 16,1-5 0-16,3-1 0 0,2-1-192 0,2-5 48 0,-2-5-112 0,3-4-32 16,3-3 0-16,-1-1 0 15,2-2-96-15,0 0-32 0,-1-3 0 0,1-2 0 16,-1-2-288-16,3 1-48 0,-1-5-16 0,0 1 0 15,1 2-224-15,2-2-48 0,-3-1-16 0,-1 1-8512 16,-1-3-1696-16</inkml:trace>
  <inkml:trace contextRef="#ctx0" brushRef="#br4" timeOffset="-190619.54">18549 6468 14735 0,'0'0'640'0,"0"0"160"0,0 0-640 0,0 0-160 0,-11 6 0 0,0-3 0 16,1 3 3712-16,1 0 720 0,-1 2 144 0,3 0 32 15,-1 1-3712-15,0 3-752 0,0-1-144 0,-1 5 0 16,-1-2 0-16,-1 2 0 0,-1 1 0 0,1 3 0 16,-4 2 0-16,0-1 0 0,-1-3 0 0,-1 3 0 15,0 0 272-15,-2-2 176 0,-2 2 48 0,0 2 0 0,1 1 336 0,1 3 80 16,-1 3 16-16,1 0 0 0,-1 2-608 0,2-1-112 16,0-1-16-16,1-2-16 0,1 1-176 0,2-7 0 15,1-1 0-15,1-4 128 0,1 0-128 0,4-1 0 16,0-6 0-16,2 1 0 15,5-11-608-15,-3 6-160 0,3-6-16 0,0 0-14848 16</inkml:trace>
  <inkml:trace contextRef="#ctx0" brushRef="#br4" timeOffset="-190332.63">18063 6534 38015 0,'0'0'1680'0,"0"0"352"0,0 0-1632 0,0 0-400 0,0 0 0 0,0 0 0 15,0 0 624-15,0 0 32 0,0 7 16 0,3 5 0 16,-1-3-672-16,2 6 0 0,0-5 0 0,3 4-176 16,-1 5 176-16,2-1 0 0,0 0-144 0,0-2 144 15,1 1 0-15,0 4-144 0,-1-2 144 0,1 1 0 16,-1-1 0-16,1 5 0 0,0 0 0 0,0 4 0 15,0 2-240-15,0 0 64 0,0-2 16 0,2 4 0 16,0-1-496-16,3-1-112 0,-1-1 0 0,0-2-16 16,0-5-480-16,1-4-80 0,-1 2-32 0,1-3-8560 15,1-3-1712-15</inkml:trace>
  <inkml:trace contextRef="#ctx0" brushRef="#br4" timeOffset="-190037.12">18681 7149 25791 0,'0'0'2304'0,"0"0"-1856"15,0 0-448-15,-1 14 0 0,-1 1 2320 0,2-1 368 16,3 0 80-16,1-3 16 0,-2 0-2432 0,2 1-480 15,2 1-112-15,-1 0-16 0,0-2 256 0,0 0 0 0,2 1 0 0,-1 1 0 16,1 3-144-16,-2-3 144 0,0 1-128 0,-1 2 128 16,0-2-160-16,-1 3 160 0,-3 3-192 0,-2-1 192 15,0-1-192-15,-2-1 64 0,-3 0 128 0,0-1-208 32,-4 0-208-32,1-2-32 0,-2 0-16 0,0-5 0 15,-1-2-288-15,1-2-48 0,1-2-16 0,-1-3-8224 0,0-2-1648 0</inkml:trace>
  <inkml:trace contextRef="#ctx0" brushRef="#br4" timeOffset="-189610.72">18884 6653 18431 0,'0'0'816'0,"0"0"160"0,0 0-784 0,-4-9-192 16,1 2 0-16,3 7 0 0,0 0 4000 0,0 0 752 16,0 0 160-16,0 0 16 0,0 0-4016 0,0 0-912 15,0 0 0-15,3 10 0 0,-1 3 0 0,0 0-144 16,1 0 144-16,1-3-128 0,0 5 128 0,1-5-128 16,0-1 128-16,0 3-128 0,-5-12 128 0,8 12 0 15,-1 0 0-15,-1-5 0 0,-6-7 0 0,0 0 0 16,11 8 128-16,-11-8-128 0,10 8 400 0,-10-8 16 0,0 0 0 0,13 5 0 15,-13-5 320-15,13 2 64 0,-2-2 16 0,-1-2 0 16,1 0-192-16,0-1-48 0,1-1 0 0,1-1 0 16,0-2-256-16,0 0-48 0,0-1-16 0,0 1 0 15,0-1-256-15,0 1 0 0,-1-3 128 0,0 1-128 16,-1-2 0-16,0 1 0 0,-1-1-176 0,-1 0 176 16,-1 1-240-16,0-2 64 0,-1 0 16 0,-1-1 0 15,-1-1-16-15,1 1 0 0,-3 0 0 0,3 3 0 31,-1-4-256-31,-1 5-48 0,-2 2-16 0,1-3 0 0,0 1-368 16,-1 0-80-16,0 1-16 0,-2 8 0 0,0 0-1536 0,0 0-320 0,0 0-64 0,0 0-16 16</inkml:trace>
  <inkml:trace contextRef="#ctx0" brushRef="#br4" timeOffset="-189279.89">19066 6844 16575 0,'0'0'736'0,"0"0"160"0,0 0-720 0,0 0-176 15,0 0 0-15,0 0 0 0,0 0 4000 0,0 0 768 16,0 0 160-16,0 0 16 0,2 14-3984 0,1 0-816 15,-2 0-144-15,0 1 0 0,1-2 0 0,-2 4 0 0,0 0 0 0,0 3-144 16,-2 1 144-16,1 1 0 0,-2 0 0 0,1 1 0 16,-2 1 0-16,1-1 0 0,-1-3 0 0,2-1 0 15,-1 0 0-15,2-2 0 0,0-2 0 0,2-2 0 16,2 0 0-16,-1-4 0 0,-2-9 0 0,4 15 0 16,0-5 0-16,0 1-128 0,0-4 0 0,-4-7 0 31,5 8-1648-31,-5-8-320 0,0 0-64 0,0 0-10688 0</inkml:trace>
  <inkml:trace contextRef="#ctx0" brushRef="#br4" timeOffset="-188733.81">19182 6256 24879 0,'0'0'1088'0,"0"0"256"0,0 0-1088 0,-6-4-256 0,6 4 0 0,0 0 0 16,0 0 480-16,0 0 32 0,0 0 16 0,0 0 0 15,0 0-528-15,0 0 0 0,0 0 0 0,0 0 0 16,0 0 304-16,0 0-48 0,0 0-16 0,0 0 0 16,8 10 464-16,0-1 112 0,-8-9 16 0,12 14 0 15,-2-3-16-15,1 2 0 0,0-1 0 0,1 5 0 16,0 3-192-16,1 0-48 0,0 5 0 0,1 3 0 15,2 3-112-15,1 4-16 0,0-2-16 0,2 0 0 16,1 1 0-16,1-4 0 0,1-4 0 0,0-2 0 16,0-5-112-16,2 2 0 0,-2-1-16 0,-1 1 0 15,-3 1-16-15,2 7 0 0,-4-1 0 0,0 6 0 16,-3 3-96-16,-1-1-32 0,-3 2 0 0,-2-2 0 16,-4 0-160-16,-1-2 160 0,-2-2-160 0,-5-3 160 15,-5-2-160-15,-1-2 0 0,-5 1-160 0,-5 0 160 0,-4 3-256 0,-3 0 32 16,-5-1 16-16,-3 2 0 15,-5 3-320-15,1-5-64 0,-1 2-16 0,-2 2-11104 16,2-4-2208-16</inkml:trace>
  <inkml:trace contextRef="#ctx0" brushRef="#br4" timeOffset="-182253.91">2092 9622 18431 0,'0'0'1632'0,"0"0"-1312"0,0 0-320 0,-5-5 0 16,-1-2 2816-16,6 7 512 0,0 0 80 0,0 0 32 15,0 0-2160-15,0 0-416 0,0 0-96 0,0 0 0 16,0 0-448-16,0 0-64 0,2 15-32 0,2 5 0 16,1 4-80-16,-1-8-16 0,-2 2 0 0,0 4 0 15,1-1 256-15,0 4 32 0,-1-1 16 0,-1 1 0 16,1 1-80-16,0 25-16 0,0-4 0 0,-4 0 0 16,0 1-208-16,-1 2-128 0,1 2 160 0,-2-3-160 15,0 0 128-15,-3-9-128 0,1-6 0 0,0-4 144 0,1-4-144 16,0-4 0-16,2-4 144 0,-1 1-144 15,2-5-256-15,-1-2-128 0,-1-4-32 0,4-8-10656 16,0 0-2112-16</inkml:trace>
  <inkml:trace contextRef="#ctx0" brushRef="#br4" timeOffset="-181666.04">2078 9347 16575 0,'0'0'736'0,"-9"-3"160"0,1 2-720 0,-1-2-176 0,9 3 0 0,0 0 0 16,0 0 2624-16,0 0 480 0,-9-2 96 0,9 2 32 15,0 0-2352-15,0 0-480 0,0 0-80 0,0 0-32 16,0 0 80-16,0 0 16 0,0 0 0 0,0 0 0 15,0 0 256-15,0 0 64 0,0 0 16 0,0 0 0 16,0 0 0-16,0 0 0 0,5-9 0 0,-1 1 0 16,-1-1 176-16,-3 9 16 0,6-7 16 0,1 1 0 15,-2-5-176-15,1 3-48 0,2 2 0 0,0-2 0 16,0-1-416-16,0 1-96 0,0 2 0 0,2-1-16 16,3 1-176-16,-1-1 0 0,-1-2 0 0,4 2 0 15,-1 2 0-15,2 3 0 0,1 0-128 0,1 0 128 16,2 2 0-16,-1 2 0 0,2 5 0 0,1-1 0 15,0 2-160-15,2 3 160 0,-1 0 0 0,-1 0-144 0,-1-2 144 0,-1 4-128 16,-2 0 128-16,-4 1-128 0,-2-1 128 0,-1 2-128 16,-2 0 128-16,0 0-128 0,0-2 128 0,-3 1 0 15,1 2 0-15,0-2 0 0,-7-14 0 0,9 18 0 16,-3 1 0-16,-1-3 0 0,1-1 0 0,-5 0 0 16,-1 2 0-16,-1-2 0 0,-2-1 0 0,-4 2 128 15,-3-1-128-15,-3 1 176 0,-1 4-176 0,-3 0 192 16,-3-1-192-16,-3-1 192 0,-2-1-192 0,-2 0 0 15,-1 0 144-15,3-3-144 0,1 0 0 0,-1-3 0 16,1-2 0-16,5 0 0 0,-2-2-240 0,3-2 48 16,2-1 0-16,2 1 0 15,-1-5-256-15,4 0-32 0,-2 0-16 0,1-3 0 16,12 3-448-16,-14-2-80 0,0-2-32 0,3 1 0 16,11 3-432-16,-12 0-96 0,0 2-16 0,3-1 0 15,9-1-1152-15,-10 3-224 0,10-3-48 0,0 0-16 0</inkml:trace>
  <inkml:trace contextRef="#ctx0" brushRef="#br4" timeOffset="-181165.28">3399 8553 19343 0,'0'0'1728'0,"-5"-1"-1392"15,5 1-336-15,0 0 0 0,0 0 2096 0,0 0 336 16,-10 5 80-16,5 3 16 0,5-8-2016 0,-10 6-512 15,2 1 0-15,0 1 0 0,2 2 128 0,-2 0-128 16,-3 2 0-16,2-1 0 0,0 2 384 0,-1 1-32 16,-2 3 0-16,0 1 0 0,-2 2 240 0,0-2 48 15,-2 0 16-15,-1-2 0 0,-1 1 0 0,-2 1 0 16,-1 0 0-16,-1 1 0 0,-3 3-128 0,3 3-16 0,-1 4-16 0,1 9 0 16,-2 7-96-16,2 4-16 0,1 5 0 0,2-1 0 15,0-3-80-15,2-6-32 0,3-4 0 0,1-2 0 16,1-1-144-16,2 0-128 0,1 4 144 0,1-3-144 15,3 3 128-15,1 4-128 0,1-1 0 0,2-1 144 16,-1 0-144-16,2-5 0 0,2-5 144 0,2-3-144 16,0-10 0-16,2 3 128 0,1-3-128 0,0 3 0 15,1-4 0-15,3-1 0 0,0-1 0 0,3 2-192 32,0-4-288-32,1 1-64 0,1-3-16 0,1-1 0 0,0-3-2832 0,1-4-560 15</inkml:trace>
  <inkml:trace contextRef="#ctx0" brushRef="#br4" timeOffset="-180693.29">3403 8961 20271 0,'0'0'1792'0,"-6"-6"-1424"16,3-2-368-16,3 8 0 0,0 0 4480 0,0 0 816 15,0 0 160-15,0 0 48 0,0 0-4592 0,10 4-912 16,-10-4-176-16,10 13-32 0,-2 2-48 0,-1 1 0 0,-1 2 0 0,1 2 0 16,-2 1 64-16,2 2 16 0,-1 2 0 0,1-2 0 15,-1 1 176-15,1 2 0 0,0-5 0 0,3 1 0 16,-4-3 0-16,1-2 0 0,-1-4 0 0,2-1 0 15,-2 0 128-15,1-4-128 0,-2 1 128 0,2-4-128 16,-7-5 208-16,10 4-16 0,-10-4-16 0,12 4 0 16,0-4 16-16,-1 0 16 0,1 1 0 0,0-2 0 15,-2-4-32-15,2-2-16 0,1-1 0 0,1 0 0 16,2-3-160-16,-2-5 160 0,1-2-160 0,-4-2 160 16,-3-2-16-16,0-3 0 0,1-1 0 0,-2-1 0 15,-1-2-144-15,1 2 0 0,-2 1 0 0,-1 0 128 16,-2 1-128-16,1 3 0 0,0 1 0 0,-2 5 0 15,0-1 0-15,2 4-176 0,-2 2 176 0,1 0-128 16,-1 2-224-16,-1 9-32 0,-1-8-16 0,1 8 0 16,0 0-624-16,0 0-128 0,0 0-32 0,0 0 0 15,0 0-2592-15,0 0-512 0,0 0-96 0,0 0-32 0</inkml:trace>
  <inkml:trace contextRef="#ctx0" brushRef="#br4" timeOffset="-180330.03">3648 9338 11055 0,'0'0'976'0,"0"0"-784"0,0 0-192 0,0 0 0 16,-9 4 5312-16,9-4 1024 0,0 0 208 0,-8 6 48 16,8-6-5280-16,0 0-1056 0,-3 11-256 0,3-11 0 15,-1 11 0-15,1-11 0 0,0 0 0 0,1 15 0 16,-1-15 0-16,2 15 0 0,-1-2 0 0,-2-2 0 16,1-11 0-16,0 16 0 0,0-3 176 0,0 2-48 15,0 1 208-15,0 1 48 0,-2 5 16 0,0-1 0 16,3 2-224-16,-2 2-48 0,-1 4-128 0,0 3 192 15,-2 5-192-15,1-5 0 0,2-3 0 0,0-2 0 16,-1-3 0-16,1-6 0 0,2-3 0 0,-1-1 0 16,0-1-544-16,0-1 0 0,3-2 0 0,0-1 0 15,-3-9-864-15,0 0-192 0,3 8-16 0,-3-8-12192 16</inkml:trace>
  <inkml:trace contextRef="#ctx0" brushRef="#br4" timeOffset="-178300.54">3939 9365 35535 0,'0'0'1568'0,"0"0"336"0,0 0-1520 0,0 0-384 15,0 0 0-15,0 0 0 0,10 0 320 0,2 0-16 16,-1-1 0-16,4 1 0 0,0-3-304 0,4 3 0 15,2-1 0-15,2 0 0 0,2-3 0 0,0 1 0 16,-1-1 0-16,4 2 0 0,0-1-160 0,-2 0 16 16,-3 0 0-16,-1 0 0 15,-1-2-256-15,-3 1-48 0,-4 1-16 0,1 2 0 16,-2 1-208-16,-3 0-32 0,-10 0-16 0,10 0 0 16,-10 0-1424-16,10 4-288 0,-10-4-48 0,0 0-9120 0</inkml:trace>
  <inkml:trace contextRef="#ctx0" brushRef="#br4" timeOffset="-178071.32">3962 9569 21183 0,'0'0'944'0,"0"0"192"0,0 0-912 0,0 0-224 0,0 0 0 0,0 0 0 15,10-7 4224-15,5 2 816 0,3 1 144 0,3-1 48 16,1-2-4256-16,2 3-848 0,0 2-128 0,1-2 0 16,-1-1-304-16,0 2 48 0,1 0 0 0,-1 1 0 15,-4-2-816-15,1 1-144 0,0 1-48 0,-3-1 0 16,-3 2-2192-16,-2-2-448 0</inkml:trace>
  <inkml:trace contextRef="#ctx0" brushRef="#br4" timeOffset="-177394.87">4856 9125 11967 0,'0'0'1072'0,"0"0"-864"0,0 0-208 0,0 0 0 0,0 0 2912 0,0 0 544 16,0 0 96-16,0 0 32 15,-9 0-2304-15,0 3-464 0,-1 2-96 0,1 6-16 0,-1 2-352 16,0 6-80-16,-4 5-16 0,-2-1 0 0,-1 2-80 0,1-3-32 15,-2-1 0-15,0-2 0 0,0 2 304 0,1 0 64 16,0-1 16-16,2 1 0 0,2 1-64 0,3 3-16 16,2 1 0-16,3 1 0 0,2 0-96 0,2 2-32 15,2-2 0-15,3 1 0 0,1-3-16 0,5-2-16 16,0-3 0-16,2-2 0 0,1-3-112 0,2 0-32 16,2-6 0-16,2-4 0 0,0-4-144 0,3-2 0 15,3-3 144-15,-1-5-144 0,-4 0 0 0,1-5 144 16,1-5-144-16,-2 0 0 0,0-2 160 0,-2-2-160 15,-3-1 128-15,-2-1-128 0,2 0 176 0,-3 1-48 16,-2 0-128-16,-1 1 192 0,0 2 32 0,-2-1 0 0,1 1 0 0,-3 0 0 16,-3 0-96-16,0 0-128 0,-4 0 176 0,0 2-176 15,-2-5 128-15,-1 1-128 0,-3-3 0 16,0 2 0-16,-2-2 0 0,-2 7 0 0,0 1-192 0,-1 3 48 31,-3 3-224-31,2 3-32 0,1 4-16 0,-1 4 0 16,-3-2-720-16,1 3-144 0,0 4-16 0,2-1-13104 0</inkml:trace>
  <inkml:trace contextRef="#ctx0" brushRef="#br4" timeOffset="-177029.03">5206 8780 17503 0,'0'0'1552'0,"-4"-3"-1232"16,4 3-320-16,0 0 0 0,0 0 4992 0,0 0 928 16,0 0 192-16,5 15 32 0,2-2-4896 0,-1 0-992 15,1 4-256-15,-1 1 0 0,-1-1 0 0,2 4 0 16,-1 2 0-16,0 8 0 0,-4 3 0 0,2 9 0 15,-1 0 0-15,-2 7 0 0,-1 3 0 0,-1-3 0 16,-1-10 0-16,0-1 0 0,-2-2 288 0,0 1 80 16,0 3 16-16,-1 6 0 0,-2 4-64 0,0 4-16 0,0 1 0 0,-1-1 0 15,-1-4-176-15,1-8-128 0,2-8 144 0,2-3-144 16,1-3 0-16,2-3 0 0,2-4 0 0,2-2 0 31,-2-1-608-31,3-2-16 0,1-1 0 0,2-6 0 16,1-2-1680-16,-8-8-352 0,11 4-64 0,0-4-12288 0</inkml:trace>
  <inkml:trace contextRef="#ctx0" brushRef="#br4" timeOffset="-176646.7">6133 9228 21183 0,'0'0'1888'0,"0"0"-1504"15,0 0-384-15,0 0 0 0,-9 0 3920 0,9 0 720 16,0 0 144-16,-8 7 16 0,1-1-3840 0,2 2-768 15,-3 1-192-15,2 2 0 0,-1-1 128 0,-1 2 0 16,-2 0-128-16,-2 1 192 0,-1 1 64 0,-3 2 16 16,-2 2 0-16,0-1 0 0,-2 5 176 0,0 3 48 15,-4 5 0-15,-1 2 0 0,-1 4-144 0,0 4-32 16,0-1 0-16,1 1 0 0,1-6-160 0,0 0-32 0,1 1-128 0,2-6 192 16,1-8-192-16,3-1-192 0,2-3 48 0,3-6 0 31,1 0-1200-31,2-3-224 0,0-2-48 0,9-6-16 15,0 0-1552-15,0 0-304 0</inkml:trace>
  <inkml:trace contextRef="#ctx0" brushRef="#br4" timeOffset="-176373.58">5622 9335 10127 0,'0'0'448'0,"0"0"96"0,0 0-544 0,0 0 0 15,-8 0 0-15,8 0 0 0,0 0 6848 0,0 0 1280 16,0 0 240-16,5 16 48 0,2-2-6688 0,3 2-1344 16,2-2-384-16,1 4 144 0,2 1-16 0,4 3-128 15,-1 1 192-15,3 6-64 0,1 1-128 0,1 4 0 16,2 0 144-16,-3 4-144 0,3 2 0 0,-1-4 0 16,-2-4 0-16,-1-4 0 0,-2-1 0 0,1-8-160 15,-2-1 16-15,0-1 0 16,0-4-400-16,1-1-80 0,-4-2-16 0,1 1 0 15,-2-2-1216-15,-1-2-240 0,0-1-48 0,-2-1-12768 0</inkml:trace>
  <inkml:trace contextRef="#ctx0" brushRef="#br4" timeOffset="-175765.22">6064 8588 5519 0,'0'0'240'0,"0"0"64"0,-6 3-304 0,6-3 0 16,0 0 0-16,0 0 0 0,0 0 6656 0,8 14 1264 16,1 0 256-16,0 2 48 0,4-2-6624 0,1 2-1312 15,-1 1-288-15,2 0 0 0,2 0 0 0,1 1 0 0,2 0 0 0,1 2 0 16,1-2 0-16,1 3 0 0,1 3 0 0,-1 0 0 16,0 0 0-16,1 4 0 0,2 6 224 0,0 2-64 15,-3 3 256-15,1 4 48 0,1 4 16 0,0 0 0 16,-2-3-64-16,1-4-16 0,-1-3 0 0,0-6 0 15,-3 0-80-15,0 2 0 0,-3 2-16 0,-1 2 0 16,-1 4-112-16,-2 4-32 0,-1-4 0 0,-2 4 0 16,-1 0-160-16,-2-2 0 0,-3-6 144 0,-1-3-144 15,-5-5 0-15,-2-3 0 0,-2-2 0 0,-3 0-128 16,-2 1-32-16,-2-1 0 0,-1 1 0 0,-3 0 0 16,-3 4 32-16,-1 2 0 0,-2 0 0 0,1 0 0 15,-2-2-32-15,2-3 0 0,3-4 0 0,-1-3 0 16,2-5-1568-16,1-4-320 0,-3 0-64 0,1-8-12928 15</inkml:trace>
  <inkml:trace contextRef="#ctx0" brushRef="#br4" timeOffset="-175278.72">7139 9404 11967 0,'0'0'528'0,"0"0"112"0,0 0-512 0,0 0-128 0,0 0 0 0,0 0 0 16,0 0 5600-16,0 0 1088 0,0 0 224 0,0 0 32 15,5-6-5456-15,-5 6-1088 0,9-5-208 0,2-1-64 16,1 2 192-16,-1 1 16 0,1 0 16 0,1 3 0 15,2-3-112-15,1 2-32 0,4 0 0 0,0-1 0 16,0 0-208-16,3 0 0 0,0 2 128 0,1 0-128 0,-2 0 0 0,2 0 0 16,3 0 0-16,-3-1 0 15,-2 0-384-15,-1-2-64 0,-2 2 0 0,-1 1-16 16,0-1-432-16,-2-1-64 0,-2 2-32 0,-1 0 0 16,-1 2-288-16,-2 0-64 0,-10-2-16 0,12 4 0 15,-2 1-1696-15,0-2-336 0,-10-3-64 0,0 0 0 0</inkml:trace>
  <inkml:trace contextRef="#ctx0" brushRef="#br4" timeOffset="-174624.16">7157 9589 23951 0,'0'0'2128'0,"0"0"-1696"0,0 0-432 0,0 0 0 15,0 0 4016-15,11-1 720 0,1 1 128 0,1 1 48 16,0 2-3696-16,4 1-720 0,1-4-160 0,0 1-16 16,2 1-160-16,1 1-32 0,-1-3 0 0,3 0 0 15,0 0-128-15,2-2 0 0,0-1 0 0,1-1 0 16,0 3-192-16,0 0-80 0,-1-2-16 0,-3 2 0 31,-1 0-144-31,-1 1-16 0,0 0-16 0,-2 2 0 16,0 1-496-16,-2-1-80 0,-3 2-32 0,-1 1 0 0,-2 3-192 0,-2 3-32 0,-1 0-16 15,-2 2 0-15,-3-1-1584 16,0 0-320-16</inkml:trace>
  <inkml:trace contextRef="#ctx0" brushRef="#br4" timeOffset="-171224.03">8689 8393 21183 0,'0'0'1888'0,"0"0"-1504"16,-4-6-384-16,4 6 0 0,0 0 2880 0,0 0 512 0,0 0 112 0,0 0 16 16,0 0-2592-16,0 0-512 0,0 0-96 0,0 0-32 15,6 11-288-15,-1 1 0 0,-5-12 0 0,6 20 0 16,1 1-128-16,-3-6 128 0,0-1 0 0,0 4-144 16,-1 6 144-16,0 2 0 0,1 1 0 0,-1 2-128 15,-2 2 128-15,2 23 0 0,-3-13 0 0,0-6 0 16,-2-6 144-16,2-3-144 0,0-1 192 0,0-2-192 15,0-3 128-15,0-4-128 0,2-1 0 0,-1-2 0 16,-1-1 0-16,0-12 0 0,0 0-160 0,0 0 160 31,0 0-2624-31,0 0-384 0</inkml:trace>
  <inkml:trace contextRef="#ctx0" brushRef="#br4" timeOffset="-170722.47">8653 8248 27647 0,'-12'-7'2448'0,"4"3"-1952"16,-1 1-496-16,1-4 0 0,0 1 2240 0,8 6 336 15,0 0 80-15,0 0 16 0,-1-8-2112 0,1 8-432 16,4-7-128-16,1-1 0 0,2-3 0 0,2 2 128 15,1-1-128-15,1 3 0 0,-1-3 0 0,1 1 0 16,0-1 0-16,0 2 0 0,2 2 0 0,0-1 0 16,0 0 0-16,0 5 0 0,0 4 176 0,0 1-48 15,0-2-128-15,-1 2 192 0,0-3 0 0,-1 1 0 0,1 5 0 0,-2-3 0 16,1 3-16-16,-1 0-16 0,1 2 0 0,0-1 0 16,1 6-160-16,0-3 160 0,0 3-160 0,-1 0 160 15,1-1-160-15,0 1 0 0,-2 0 0 0,-1 0 128 16,-1-1-128-16,-1-1 0 0,-2 1 0 0,-1 0 0 15,0 1-128-15,-3-1-16 0,-1-1 0 0,-1 1 0 16,-1 1 144-16,-1-4 0 0,-3 2-144 0,-1-1 144 16,-4 1 0-16,1 0 0 0,-2 1 0 0,-1 1 0 15,-3-3 0-15,1 3 0 0,0-1 144 0,0 0-144 16,-1 0 0-16,2-2 144 0,1 1-144 0,0-4 0 16,0-1 128-16,-1 0-128 0,3 1 0 0,0-3 0 15,1-1 0-15,1 0 0 0,-2-3 0 0,2 0 0 16,0-1-160-16,0 1-96 0,9 0 0 0,-10-3-16 15,-1-1-480-15,11 4-80 0,-12-6-32 0,2-1 0 16,-2-2-464-16,2 3-80 0,1-1-32 0,1 3 0 16,0 0-1552-16,8 4-304 0,-10-5-64 0,10 5-16 0</inkml:trace>
  <inkml:trace contextRef="#ctx0" brushRef="#br4" timeOffset="-169610.55">9620 7690 14159 0,'0'0'624'0,"0"0"144"0,0 0-624 16,0 0-144-16,0 0 0 0,0 0 0 0,0 0 800 0,0 0 128 16,0 0 32-16,0 0 0 0,0 0-752 0,0 0-208 15,0 0 0-15,0 0 128 0,0 0-128 0,0 0 0 16,0 0 128-16,0 0-128 0,0 0 544 0,0 0 32 15,0 0 16-15,0 0 0 0,0 0 352 0,0 0 64 16,0 0 16-16,0 0 0 0,-9 8-96 0,1-3-16 16,8-5 0-16,-8 5 0 0,-1 2-144 0,0-2-16 15,9-5-16-15,-10 6 0 0,-2-2-112 0,0 2-32 0,2-1 0 16,-1 1 0-16,1 1-144 0,-1-1-48 16,-2 0 0-16,0 0 0 0,0 1-16 0,0 3 0 0,0 0 0 0,0 2 0 15,-1 0 80-15,1 1 16 0,0 1 0 0,0 3 0 16,1 3-160-16,0 2-16 0,1-1-16 0,0 4 0 15,1-1 208-15,1 2 32 0,1 2 16 0,1 2 0 16,2 2-176-16,1 1-48 0,2 0 0 0,-1-3 0 16,0-7-176-16,3 3-144 0,3 4 192 0,1 0-192 15,0-4 240-15,1 5-64 0,0 1-16 0,2 2 0 16,-1-1-160-16,2 1 160 0,0 4-160 0,0-1 160 16,-2-3-160-16,-1-4-144 0,1-4 144 0,-2-3-208 15,-1 3-240 1,3-4-64-16,-4-1 0 0,1-5 0 15,0-2-48-15,0-3-16 0,1 0 0 0,0-3 0 0,-4-8-352 0,4 8-80 0,-4-8-16 0,7 7 0 16,-7-7-1920-16,7 5-384 0,-7-5-64 0,10-3-32 0</inkml:trace>
  <inkml:trace contextRef="#ctx0" brushRef="#br4" timeOffset="-167755.07">9707 7945 7359 0,'0'0'656'0,"-6"-3"-528"0,6 3-128 0,0 0 0 16,-8-4 2640-16,8 4 496 0,0 0 112 0,0 0 16 16,0 0-2048-16,0 0-384 0,0 0-96 0,0 0-16 15,0 0-16-15,0 0 0 0,0 0 0 0,0 0 0 0,0 0-32 0,0 0-16 16,0 0 0-16,0 0 0 0,0 0 288 0,0 0 48 16,0 0 16-16,0 0 0 0,4 10 144 0,0 0 48 15,-1 1 0-15,-1 1 0 0,2-1-304 0,-1 1-48 16,-2-1-16-16,-1-11 0 0,1 10-272 0,1 0-64 15,-2-10-16-15,0 12 0 0,2-1-224 0,0-4-32 16,-2-7-16-16,0 0 0 0,2 12-80 0,-1-4 0 16,-1-8-128-16,0 0 192 0,0 0-64 0,0 0 0 15,4 10-128-15,-4-10 192 0,2 9-16 0,-2-9-16 16,0 0 0-16,0 0 0 0,0 0 96 0,6 11 0 16,-1-2 16-16,-5-9 0 0,0 0-80 0,8 12 0 15,-1 0-16-15,-2-6 0 0,-5-6-176 0,8 9 160 16,-3-1-160-16,-5-8 160 0,0 0-160 0,6 9 0 15,0-1 144-15,-6-8-144 0,0 0 0 0,0 0 128 0,0 0-128 16,5 9 0-16,-5-9 240 0,0 0-32 0,0 0 0 0,0 0 0 16,0 0 160-16,0 0 16 15,0 0 16-15,0 0 0 0,0 0-64 0,1 7-16 0,-1-7 0 0,0 0 0 16,0 0-320-16,0 0 0 0,0 0 0 0,0 0-128 16,0 0 128-16,0 0 0 0,0 0 0 0,0 0-128 15,0 0 128-15,0 0 0 0,0 0 0 0,-2 7-128 16,2-7 128-16,0 0 0 0,0 0 0 0,0 0 0 15,0 0 0-15,0 0 0 0,0 0 0 0,0 0 0 16,0 0 0-16,0 0 0 0,0 0 0 0,0 0 0 16,0 0 0-16,0 0 0 0,0 0 0 0,0 0 0 15,0 0 0-15,0 0 0 0,0 0 0 0,0 0 0 0,-4 10 0 16,4-10 0-16,0 0 0 0,0 0 0 0,-4 7 0 0,4-7 0 16,0 0 0-16,0 0 0 15,-3 12 0-15,3-12 0 0,0 0 0 0,0 12 0 0,0-12 0 0,0 0 0 16,3 12 0-16,-3-12 0 0,4 10 0 0,-4-10 0 15,5 10 0-15,-5-10 0 0,4 16 0 0,1-3-128 16,0-2 128-16,0-1 0 0,-5-10 0 0,7 16 0 16,-2-6 0-16,-1 3 0 0,-1 0 0 0,-2 0 0 15,2-1 0-15,-1 2 0 0,1 1 0 0,-1-1 0 16,0 0 0-16,0 1 0 0,0 0 0 0,0 1 0 16,2 0 0-16,0-1 0 0,1 1 176 0,1-2-48 15,-1 0 0-15,1 1 0 0,2-1-128 0,0-1 160 16,-2-1-160-16,2 0 160 0,1-2-160 0,1 1 192 15,-1 0-192-15,0 0 192 0,0-3-192 0,-1-1 0 0,0 0 0 0,-1 1 0 16,0-1 0-16,-7-7 0 0,6 10 128 0,-6-10-128 16,7 10 0-16,-2-1 0 0,-1-2 0 0,-4-7 128 15,0 0-128-15,0 0 0 0,0 0 0 0,5 13 0 16,-1-5 0-16,0-2-176 0,-4-6 176 0,0 0-128 31,0 0-256-31,7 5-32 0,0-1-16 0,-7-4 0 16,8-2-464-16,-8 2-80 0,7-12-32 0,-1 0 0 15,2 2-1680-15,0 2-352 0,0-1-64 0,-3-3-12576 0</inkml:trace>
  <inkml:trace contextRef="#ctx0" brushRef="#br4" timeOffset="-167390.65">10211 7872 9215 0,'0'0'816'0,"0"0"-656"16,-8-3-160-16,8 3 0 0,0 0 5376 0,-9-2 1024 16,9 2 224-16,-9 2 32 0,9-2-5440 0,-9 5-1216 15,-1 0 0-15,3 1-144 0,-1 0 16 0,1 2 0 16,1 2 0-16,-3 3 0 0,-2 1 128 0,1 3 0 15,-1 3 0-15,0 2 0 0,-5 3 272 0,0 1 96 0,-1 3 16 0,0 2 0 16,0 4 480-16,-1-4 96 0,0-3 32 0,1-1 0 16,0-2 32-16,0 0 16 0,-1-1 0 0,1 2 0 15,0 3-528-15,1 2-96 0,2 1-32 0,-2 2 0 16,3-2-256-16,2 1-128 0,-1 1 128 0,3-3-128 16,0 2 0-16,1 0 0 0,-1-3 0 0,2-3 0 31,-1-4-448-31,0-5-64 0,-1-2 0 0,1 0-16 15,2-3-1712-15,-1 2-320 0,1-6-80 0,-1 2-12704 0</inkml:trace>
  <inkml:trace contextRef="#ctx0" brushRef="#br4" timeOffset="-166220.86">10426 8676 16175 0,'0'0'704'0,"0"0"176"0,0 0-704 0,0 0-176 15,0 0 0-15,0 0 0 0,0 0 1152 0,0 0 192 16,8 11 32-16,-3-4 16 0,-5-7-624 0,0 0-128 15,0 0-32-15,0 0 0 0,10 6 288 0,-1 1 64 16,-1 1 16-16,1-3 0 0,0-1 208 0,1 1 32 0,-1 0 16 16,1 2 0-16,-1-1-256 0,0 5-48 0,1-2-16 0,-1 3 0 15,-1-2-304-15,-1 0-64 16,-1-1-16-16,-1 3 0 0,-1-1-272 0,-2 2-48 0,1 0-16 0,-2 0 0 16,-1 1-192-16,-1 2 176 0,-2-3-176 0,-2 4 160 15,0-3-160-15,-2 4 0 0,0 2 0 0,-1 1 0 16,-1-2 0-16,-1 0-144 0,0 0 144 0,0 1 0 15,-1-2-336-15,1-2 32 0,-1-2 16 0,2-2 0 32,0-3-448-32,1-1-96 0,2-3 0 0,6-5-16 15,-8 4-1680-15,8-4-336 0,-7-7-64 0</inkml:trace>
  <inkml:trace contextRef="#ctx0" brushRef="#br4" timeOffset="-165474.72">10860 8061 3679 0,'0'0'320'16,"0"0"-320"-16,0 0 0 0,0 0 0 0,0 0 4768 0,0 0 880 15,0 0 176-15,0 0 48 0,0 0-4144 0,0 0-832 16,0 0-176-16,0 0-16 0,5 14-320 0,-1-7-48 16,-4-7-16-16,4 13 0 0,0 0 0 0,0 2-16 15,0 0 0-15,-2 1 0 0,1 0 80 0,0 2 32 16,-1-1 0-16,1-1 0 0,-1-3 400 0,1 0 80 16,1-2 0-16,0 1 16 0,0-2-208 0,0 1-32 15,-4-11-16-15,6 12 0 0,1-2-368 0,-1-1-80 16,1-1-16-16,-7-8 0 0,9 8-64 0,0-2-128 15,-9-6 176-15,10 7-176 0,-10-7 128 0,12 5-128 16,0-5 0-16,0 0 0 0,-1-2 192 0,1-2-192 16,0-2 192-16,0 1-192 0,1 3 320 0,0-6-32 0,-2 1-16 15,2-1 0-15,0 1 160 0,2-5 16 0,-1 1 16 0,0 4 0 16,-1-3-272-16,1 1-48 0,-3-2-16 0,0-2 0 16,-1 0-128-16,-1-6 0 0,-1 1 0 0,1-3 128 15,0 2-128-15,-1 0-224 0,-3 1 48 0,1 0 16 31,-1-2-416-31,0 3-64 0,-1 3-32 0,-2 2 0 16,1-1-160-16,0 4-48 0,-1 0 0 0,1 2 0 16,0-2-288-16,-2 4-64 0,-1 5-16 0,0 0-8448 0,0 0-1696 0</inkml:trace>
  <inkml:trace contextRef="#ctx0" brushRef="#br4" timeOffset="-165082.79">11045 8393 10127 0,'0'0'448'0,"0"0"96"0,0 0-544 0,0 0 0 15,0 0 0-15,0 0 0 0,0 0 5552 0,0 0 992 16,0 0 208-16,0 0 32 0,0 0-5440 0,4 14-1088 0,-1-1-256 0,-2 0 0 16,0 1 0-16,1-1 0 0,-1 3 0 0,1 1 0 15,0 1 0-15,-1 3 0 0,0-1 0 0,1-1 0 16,-1 1 0-16,-1 1 0 0,-1-4 0 0,-1 3 0 15,1 4 0-15,1-3 0 0,-3-2 0 0,0 0 0 16,-3-4 0-16,1-2 0 0,0 0 0 0,0 0 0 16,1 0 0-16,0-1 0 0,-1 0-144 0,1-3 144 31,4-9-1888-31,0 0-272 0,0 0-48 0</inkml:trace>
  <inkml:trace contextRef="#ctx0" brushRef="#br4" timeOffset="-164791.6">11354 8386 36223 0,'0'0'1600'0,"0"0"336"0,0 0-1552 15,11-6-384-15,-1 0 0 0,2 2 0 0,1 1 448 0,2 0 0 16,2 0 0-16,2 1 0 16,-1-1-768-16,0 1-128 0,-1-1-48 0,0 2 0 15,1 1-352-15,-1 0-80 0,-1 0-16 0,-1 0 0 16,0 2-224-16,-3 0-48 0,-2 0-16 0,-10-2 0 16,9 4-192-16,-9-4-48 0,0 0 0 0,0 0-9600 0</inkml:trace>
  <inkml:trace contextRef="#ctx0" brushRef="#br4" timeOffset="-164556.83">11349 8625 16575 0,'0'0'1472'0,"0"0"-1168"0,0 0-304 0,12 0 0 15,-1-3 4384-15,2-1 816 0,2-1 176 0,0 1 16 16,4 0-4464-16,-1 0-928 0,1 0 0 0,1 0-272 16,-2-1-2032-16,0 0-416 0,1 0-80 0</inkml:trace>
  <inkml:trace contextRef="#ctx0" brushRef="#br4" timeOffset="-164046.03">11997 8317 5519 0,'0'0'496'0,"0"0"-496"0,-11 0 0 0,1 3 0 15,0 1 4960-15,0-1 896 0,1 3 176 0,0-1 48 16,-1 0-4464-16,1 3-880 0,-2 0-176 0,1 2-48 16,-1 1-512-16,1 2 0 0,-1-3 0 0,2 4 0 15,0 5 0-15,0-1 0 0,-1 7 0 0,1-1 0 16,-3-1 0-16,4 3 0 0,1-3 0 0,2 1 0 15,0-2 128-15,4 1 128 0,2 2 32 0,2-3 0 16,1-6 32-16,1-1 0 0,3 0 0 0,1-2 0 0,1 0-176 0,2-3-16 16,0-2-128-16,2-1 192 0,0-3-192 0,3-2 0 15,1-2 0-15,1 0 0 0,0-1-192 0,1-2 32 16,-1-2 0-16,1 1 0 0,-1 0 0 0,0-2 0 16,-2-5 0-16,0 1 0 0,-2 1 160 0,1-3 0 15,-2 0 0-15,-1 2 0 0,-1-3 192 0,-2-3-16 16,0-3-16-16,-3 0 0 0,0 0 208 0,-2-2 32 15,-1 3 16-15,-1-5 0 0,-3 0 48 0,-2 0 16 16,0-1 0-16,-2 2 0 0,-1-2-304 0,-3 5-176 16,-1 2 192-16,-2-1-192 0,0 2 0 0,-3 0 0 15,0 3-240-15,0 2 80 0,-1 2-64 0,1 1-16 16,-3 1 0-16,2 2 0 16,0 1-256-16,1 0-48 0,0 2-16 0,-1 0 0 15,0 2-1312-15,0 0-272 0,2 0-48 0</inkml:trace>
  <inkml:trace contextRef="#ctx0" brushRef="#br4" timeOffset="-163483.52">11990 7837 26607 0,'0'0'1168'0,"0"0"256"0,0 0-1136 0,0 0-288 16,0 0 0-16,0 0 0 0,0 0 736 0,0 0 96 16,0 0 0-16,0 0 16 0,8-8-848 0,-8 8 0 15,11 0 0-15,-2 0-192 0,-9 0 192 0,13 2 0 16,-2 3 0-16,1-1 0 0,-1 2 0 0,0 1 0 16,2-1 0-16,2 4 0 0,0 1 192 0,2 2 64 0,2 3 0 0,0 0 16 15,1 2 176-15,1 1 16 0,-1 0 16 0,1 1 0 16,1 4-128-16,2-1-32 0,-1 4 0 0,0 0 0 15,-3 2-16-15,0-2-16 0,-2 0 0 0,-1 2 0 16,-3-3-32-16,-2-2-16 0,-4-2 0 0,-1 2 0 16,-4 0-240-16,0-1 144 0,-3 1-144 0,-1 1 128 15,-3 1 0-15,0 1-128 0,-1 0 192 0,0 1-64 16,-3-2-128-16,0 1 192 0,-3 2-192 0,1-3 192 16,0-2-64-16,-2-2-128 0,-1 1 192 0,1-3-64 15,-1-2-128-15,0-2 160 0,0-2-160 0,1-2 160 16,2-4-160-16,-1-1 0 0,0-1-192 0,1 0 192 15,0 1-896-15,0-1-64 0,-2-1-16 0,0 1 0 16,-1-1-2016-16,0-4-400 0</inkml:trace>
  <inkml:trace contextRef="#ctx0" brushRef="#br4" timeOffset="-162512.25">8183 9069 30463 0,'0'0'1344'0,"0"0"288"0,0 0-1312 15,0 0-320-15,0 0 0 0,0 0 0 0,8-6 448 0,-8 6 32 0,11-4 0 0,-1 1 0 16,1 2-480-16,-1 1-256 0,-10 0 16 0,13 0 16 16,-1-1 224-16,-1 1 0 0,1 1 0 0,1 0 0 15,2-1 0-15,2 3 208 0,1-2-16 0,3 2 0 16,2-1 416-16,3 0 80 0,2-1 16 0,3 0 0 16,0-1-32-16,3 2 0 0,1 0 0 0,2-1 0 15,-1-1-224-15,3-2-32 0,6 1-16 0,3 1 0 16,5 1-224-16,3 0-48 0,4 0-128 0,0 2 192 15,-1 0-192-15,-2 1 0 0,-1 1 128 0,3-1-128 16,1 0 0-16,7-2 0 0,3 1 0 0,3-2 0 16,0-1 0-16,-1 0 0 0,-2 0 0 0,3 0 0 15,4-1 128-15,1-4-128 0,3 1 0 0,-3 0 0 16,-1 1 144-16,-1 1-144 0,-1-2 128 0,2 1-128 0,3-1 176 0,-1 3-48 16,0 0-128-16,-2 1 192 0,-2 0 16 0,3-2 0 15,5 0 0-15,1-1 0 0,4-1-208 0,-4-1-128 16,-3-2 128-16,0 0-208 0,0-1 208 0,1 0 0 15,0 0 0-15,-2 0 0 0,-5-1 176 0,0 1-176 16,-2 1 160-16,0-1-160 0,-2 1 0 0,1 3 0 16,-3 2 0-16,-4 2 0 0,-6-3 384 0,-3 0 192 15,-1 3 48-15,-2-1 0 16,1 0-1008-16,-3 1-208 0,-2-1-48 0,-2-1 0 0,-3 1 432 0,-2 0 80 16,-2-1 128-16,-3 1-208 0,-3-2-32 0,-4 2 0 15,-4 0 0-15,-3-2 0 16,0 2-432-16,-5 1-96 0,-4-1 0 0,-2 1-10320 0,-4 1-2064 15</inkml:trace>
  <inkml:trace contextRef="#ctx0" brushRef="#br4" timeOffset="-160798.03">8415 10051 22799 0,'0'0'1008'0,"0"0"208"0,0 0-960 0,-2 10-256 0,2-10 0 0,-3 12 0 15,2-1 1216-15,1-2 192 16,0-9 32-16,3 13 16 0,-1 0-432 0,1 0-64 0,-1 1-32 0,2 3 0 16,0 3-144-16,0-2-16 0,-1 3-16 0,1 2 0 15,2 5-288-15,-2-2-48 0,-1-3-16 0,1-1 0 16,2-1-240-16,-2 0-160 0,-1 2 192 0,-1 2-192 15,1-1 0-15,-1-1 0 0,-2 3 0 0,-1 0 0 16,-1 0 0-16,0 2 0 0,1-3 0 0,0-2 0 16,-3-1 0-16,1-2-192 0,1-3 16 0,0-2 16 15,0-4-352 1,2-11-64-16,-3 9 0 0,3-9-16 0,0 0-2352 0,0 0-480 0,-12-11-96 16,6-2-7664-16</inkml:trace>
  <inkml:trace contextRef="#ctx0" brushRef="#br4" timeOffset="-160392.49">8435 9944 21183 0,'-6'-5'1888'0,"-1"-2"-1504"15,0-1-384-15,4 2 0 0,3 6 3584 0,-2-9 656 16,2 0 128-16,0 9 32 15,7-11-4064-15,1 6-800 0,-8 5-176 0,10-9-16 16,-1 2 112-16,2 4 32 0,-1-3 0 0,0 4 0 0,1-2 176 0,2 1 32 16,0 1 16-16,3 0 0 0,1 0 288 0,-2 0 0 0,1 1 0 0,-1-2 0 15,1 2 352-15,0 0 128 0,-2 2 32 0,0 0 0 16,1 2-144-16,0 0-32 0,2 1 0 0,-2-1 0 16,-2 1-208-16,0 6-128 0,0-4 128 0,0 2-128 15,-1-2 0-15,-1 3 0 0,0 2 0 0,-2 1-192 16,-1-2-32-16,-2 2-16 0,1 0 0 0,-2-2 0 15,-1 0 80-15,0 2 16 0,-2 0 0 0,-2 0 0 16,0-1 144-16,-1 4-208 0,-3 0 80 0,0 0 128 16,0-1-192-16,-1 2 192 0,-3 1-160 0,-1-4 160 15,-1 1 0-15,-2 2-144 0,-1-2 144 0,-1 2 0 16,-2-3 0-16,-1 1 0 0,0-1 0 0,-1 0-128 16,0-2-32-16,-2 0 0 0,1 2 0 0,-2 0 0 15,-4-4-416-15,0-1-96 16,2-3-16-16,2 1 0 0,1-6-1840 0,1 0-368 0,-10-7-80 0,7 1-16 0</inkml:trace>
  <inkml:trace contextRef="#ctx0" brushRef="#br4" timeOffset="-159950.36">9279 9434 11055 0,'0'0'976'0,"0"0"-784"0,0 0-192 0,0 0 0 16,-10 4 3392-16,10-4 640 0,-9 7 128 0,0 1 32 15,1-3-2784-15,2 3-544 0,-1 1-112 0,-1 2-32 16,-2 1-272-16,1 3-48 0,0-1-16 0,-2 1 0 16,0 2 208-16,0 2 48 0,1-1 0 0,-1 3 0 15,-2 1-32-15,0 3 0 0,-2 2 0 0,0 4 0 16,0 6-224-16,-2-4-32 0,-2-5-16 0,1 1 0 16,-1 2-144-16,0 0-16 0,2 2-16 0,4 1 0 15,4 4-32-15,4 0-128 0,2-1 192 0,3 1-64 16,3 0 32-16,2 0 0 0,2-3 0 0,2 0 0 15,1-5-160-15,2-4 0 0,0-1 0 0,1-3 0 0,-1-1-224 0,-1 1-80 16,2-5-16-16,0 3 0 16,-1-2-464-16,1 0-112 0,0 2 0 0,-1-3-16 15,2 0-432-15,-2 0-64 0,0-2-32 0,1 2 0 16,1-4-1792-16,-1 0-352 0</inkml:trace>
  <inkml:trace contextRef="#ctx0" brushRef="#br4" timeOffset="-159588.53">9838 9751 4607 0,'0'0'400'0,"0"0"-400"16,0 0 0-16,0 0 0 0,0 0 3536 0,0 0 624 16,0 0 128-16,0 0-8256 15,0 0-1648-15</inkml:trace>
  <inkml:trace contextRef="#ctx0" brushRef="#br4" timeOffset="-159249.25">9794 9729 4607 0,'0'0'400'0,"0"0"-400"16,0 0 0-16,0 0 0 0,0 0 3904 0,0 0 704 15,0 0 144-15,0 0 32 0,-6 6-2752 0,6-6-560 16,0 0-96-16,0 0-32 0,0 0-896 0,0 0-192 16,0 0-48-16,0 0 0 0,0 0-208 0,0 0 0 15,0 0 0-15,0 0 0 0,0 0 0 0,0 0 0 16,0 0 128-16,0 0-128 0,0 0 256 0,0 0 0 0,0 0 0 0,0 0 0 16,-9 6 432-16,3-1 80 0,6-5 32 0,-8 4 0 15,1 1-80-15,2 2-16 0,0 0 0 0,0 0 0 16,1-1-160-16,0 4-32 0,-1-4-16 0,-1 4 0 15,0 1-208-15,-1 1-32 0,0 1-16 0,-1-2 0 16,-3 1-112-16,-2 2-128 0,-2 3 176 0,-2 3-176 16,-3 0 144-16,-1 2-144 0,-1 0 0 0,-1 3 144 15,-2 2-16-15,0 3 0 0,0-1 0 0,-1 2 0 16,0 0 32-16,1-1 0 0,2-1 0 0,1-2 0 16,0-2-16-16,1-1 0 0,3-2 0 0,1-3 0 15,2-2-144-15,3-2 0 0,3-2 0 0,3-4 0 16,6-9-704-1,0 0-128-15,0 0-32 0,0 0 0 0,0 0-3008 0,0 0-608 0,0 0-112 0,0 0-16 0</inkml:trace>
  <inkml:trace contextRef="#ctx0" brushRef="#br4" timeOffset="-158931.85">9430 9755 33983 0,'0'0'1504'0,"0"0"304"0,0 0-1440 0,0 0-368 15,-7 7 0-15,7-7 0 0,0 0 608 0,0 0 48 16,0 0 16-16,0 0 0 0,0 0-528 0,7 9-144 0,-1 0 0 0,2 3 0 16,0-3 0-16,0 2 0 0,1 0 0 0,0 1 0 15,1-2 0-15,1 3 0 0,1 1 0 0,-1 3 0 16,1 2 0-16,0 0 0 0,-2 2 0 0,1 2 128 15,-1 3-128-15,-1 1 144 0,0 3-144 0,0 0 160 16,1-2-160-16,-1 0 0 0,0-1 0 0,0-1 0 16,0-2-256-16,-2 0 32 0,-2-2 0 0,3-2 0 31,1-2-272-31,-1-3-48 0,-2-2-16 0,2-3 0 16,0 0-1568-16,-2 1-320 0,1-2-64 0,-1 0-16 0</inkml:trace>
  <inkml:trace contextRef="#ctx0" brushRef="#br4" timeOffset="-158559.65">9964 10381 31439 0,'0'0'1392'0,"0"0"288"0,0 0-1344 0,8 8-336 16,-1-1 0-16,-1 1 0 0,1 3 448 0,1-1 0 0,-1 1 16 0,1 0 0 31,0 1-960-31,0 0-192 0,0-1-32 0,-2 3-16 0,1 0 352 0,-2 0 80 0,-3-1 16 0,0 3 0 15,-4 2 288-15,0 2-192 0,-2 1 192 0,0-1-160 16,-1 1 160-16,-3-2 192 0,-1 1-32 0,1 0-16 16,-2-4 144-16,-1 2 32 0,1 0 0 0,2 0 0 15,-1-6-320-15,0 0-192 0,0-2 16 0,1-1-8848 16,1-5-1792-16</inkml:trace>
  <inkml:trace contextRef="#ctx0" brushRef="#br4" timeOffset="-158119.46">10338 9785 26655 0,'0'0'1184'0,"0"0"240"0,0 0-1136 0,0 0-288 16,0 0 0-16,0 0 0 0,0 0 1088 0,11 8 176 15,-2 0 16-15,0 1 16 0,0-1-1104 0,-1-1-192 16,0 3 0-16,-2-3-144 0,1 1 144 0,-1 1 0 16,0 0 0-16,-2 3 0 0,0 0 0 0,-2 0 0 0,-1-1 0 0,-1 2 0 15,0 3 192-15,0-3 64 0,2 0 0 0,0 1 16 16,1-2 48-16,1-1 16 0,0-2 0 0,1-1 0 15,-5-8 80-15,0 0 16 0,10 7 0 0,2-1 0 16,0-4-112-16,0 2-32 0,1-4 0 0,0-2 0 16,0-2-288-16,1 0 128 0,-1 1-128 0,0-3 0 15,-1-1 160-15,0 1-160 0,-1-4 128 0,1 3-128 16,-1-4 224-16,-2 1-32 0,0-2-16 0,0 2 0 16,0-3 208-16,-1-1 32 0,-2 1 16 0,1-1 0 15,1-2-256-15,0 2-48 0,-2 1-128 0,-1-3 192 16,0-2-640-16,1 0-128 0,-1 0-16 0,-2 3-16 15,-5 5-1584 1,1 2-320-16,1 8-64 0,0 0-11120 0</inkml:trace>
  <inkml:trace contextRef="#ctx0" brushRef="#br4" timeOffset="-157766.75">10503 10047 18431 0,'0'0'816'0,"0"0"160"0,-2 10-784 0,1 2-192 0,0 0 0 0,0 2 0 16,1 1 3888-16,0 2 720 0,0 2 160 0,1-2 32 15,1 3-4160-15,1-3-816 0,0 2-160 0,-2 1-48 32,0 1-288-32,1-2-64 0,0 1-16 0,-1-3 0 0,-1-2 320 0,0 2 64 0,-1-6 16 0,1 0 0 15,0 1 352-15,-1 0 0 0,-2-3 0 0,2 0 0 16,1 0-192-16,-1-1 48 0,1-8 0 0,0 0-8768 15,-2 9-1760-15</inkml:trace>
  <inkml:trace contextRef="#ctx0" brushRef="#br4" timeOffset="-157472.16">10827 10030 24879 0,'0'0'2208'0,"0"0"-1760"15,0 0-448-15,0 0 0 0,0 0 3456 0,12-3 592 16,0 3 128-16,2 0 32 0,3-1-3568 0,3 0-640 16,-1 0-288-16,2-3 32 0,1 0 0 0,0 0 16 15,2-1 0-15,-1 1 0 16,0 1-160-16,-1-2-48 0,-3 1 0 0,-1 1 0 0,-1 2 48 0,-2-3 0 0,-2 2 0 0,-1 0 0 31,-12 2-112-31,10-1-32 0,-10 1 0 0,0 0 0 16,0 0-1504-16,0 0-320 0,0 0-48 0,0 0-9920 0</inkml:trace>
  <inkml:trace contextRef="#ctx0" brushRef="#br4" timeOffset="-157196.5">10870 10232 3679 0,'0'0'320'0,"-1"8"-320"0,1-8 0 0,0 0 0 16,0 0 5856-16,0 0 1104 0,0 0 208 0,0 0 64 0,-3 9-4928 0,3-9-992 15,0 0-192-15,0 0-32 0,0 0-384 0,10 5-64 16,-10-5 0-16,13 4-16 0,0 0-112 0,0-3-32 15,0-2 0-15,0 1 0 0,0-4-272 0,0 2-48 16,-1-1-16-16,1 2 0 0,0-2-144 0,1 1 0 16,-1-1 0-16,0 2 0 15,1-2-752-15,1 3-80 0,-2-1 0 0,1-2-16 16,0-1-2528-16,1 0-496 0,4-2-96 0,0-2-32 0</inkml:trace>
  <inkml:trace contextRef="#ctx0" brushRef="#br4" timeOffset="-156428.68">11581 9865 30463 0,'0'0'1344'0,"0"0"288"0,0 0-1312 0,0 0-320 0,-7 3 0 0,0 3 0 15,-1 0 1456-15,1-1 208 0,7-5 64 0,-11 8 0 16,-1 4-1488-16,0-2-240 0,-1 1-160 0,1 1 32 16,1 1-160-16,0 0-32 0,1-2 0 0,-1 5 0 15,1 0 320-15,2 2 0 0,1 0 0 0,2 3 0 16,0 0 0-16,1 1 128 0,2 3 0 0,0 0 16 15,0 1 224-15,2-3 32 0,1-1 16 0,3 2 0 16,0-1-224-16,1-3-32 0,0-3-16 0,3-3 0 16,0-4-144-16,2 0 0 0,1-1 0 0,0-3 0 15,1-2 0-15,1-1-224 0,0-3 48 0,0-2 16 16,0 1 160-16,0-1-160 0,2-2 160 0,-2 0-160 16,-2-3 160-16,1-2 192 0,-1 3-32 0,-2-5-16 0,0-2 304 0,-1-1 64 15,-2-1 16-15,1 0 0 0,-2-2-112 0,0-3-32 16,-1 1 0-16,-3-1 0 0,-1-3-16 0,0-1-16 15,-1-1 0-15,-2 2 0 0,0-1-208 0,-3 5-144 16,0-1 192-16,-1 5-192 0,1 2 0 0,-1 1 0 16,1 3 0-16,-2 1 0 0,-1 2-192 0,0 2 16 15,0-3 0-15,1 4 0 16,8 3-432-16,-9-1-96 0,-1 0 0 0,10 1-16 16,0 0-1424-16,-9-1-288 0,9 1-48 0,0 0-12224 0</inkml:trace>
  <inkml:trace contextRef="#ctx0" brushRef="#br4" timeOffset="-155676.52">11547 9509 3679 0,'0'0'320'0,"0"0"-320"0,0 0 0 0,0 0 0 16,0 0 5696-16,0 0 1088 0,0 0 192 0,0 0 64 16,0 0-4544-16,16 7-896 0,-2-3-176 0,2 2-32 15,-2 3-800-15,3-3-144 0,0 1-48 0,1 4 0 16,2-1-400-16,-2 3 0 0,0 1 0 0,2-1 0 16,-1 5 0-16,1 2 0 0,-2 2 0 0,0 4 0 15,-1 5 0-15,-1-1 0 0,-2 0 0 0,-1-2 0 0,-1-1 0 0,-1-2 0 16,-2 1 0-16,-3 3 0 0,-2-2 0 0,-1 4 0 15,-1 2 0-15,-2 1 0 0,-1 0 0 0,0 0 320 16,-1-1-48-16,1 3 0 0,-2-5 96 0,1 0 16 16,-1-1 0-16,-1-2 0 0,-1-4-384 0,0 0 144 15,-3-3-144-15,-1-2 0 0,1 1 0 0,-1-2 0 16,-1-2-240-16,-2 1 80 16,-1-3-688-16,0-1-144 0,0-1-32 0,2-3-9376 15,0-3-1888-15</inkml:trace>
  <inkml:trace contextRef="#ctx0" brushRef="#br4" timeOffset="-155348.65">12440 9832 12895 0,'0'0'1152'0,"0"0"-928"0,0 0-224 0,0 0 0 15,0 0 6016-15,0 0 1152 0,0 0 224 0,0 0 48 16,7 10-5968-16,-1 1-1184 0,1 1-288 0,-3 1 0 16,-2 1 0-16,2 3 0 0,0 0-192 0,-1 4 192 15,-1 1 0-15,-2 0 0 0,-1 0 0 0,1 2 0 16,0 0 0-16,0 1 0 0,-1-4 0 0,-1 1 0 15,1 2-160-15,0-4 160 0,-2 3 0 0,2-4-144 0,-1-1-208 0,0-2-32 16,-1-3-16-16,1-2 0 16,2-11-448-16,0 0-96 0,-6 7-16 0,6-7-14848 15</inkml:trace>
  <inkml:trace contextRef="#ctx0" brushRef="#br4" timeOffset="-155151.22">12285 10067 34143 0,'0'0'1520'0,"0"0"304"0,0 0-1456 0,0 0-368 0,0 0 0 0,0 0 0 16,0 0 1440-16,13-8 224 0,1 3 32 0,2 1 16 15,1 0-1568-15,2 1-304 0,2-3-64 0,1 0-16 32,1 1-416-32,-2 3-96 0,1-4-16 0,-1 2 0 15,1 2-64-15,-1-1-32 0,-2 1 0 0,-1 0 0 16,-1 2-336-16,-1 0-64 0,0 2-16 0,-2-1-7888 0,-1 0-1584 0</inkml:trace>
  <inkml:trace contextRef="#ctx0" brushRef="#br4" timeOffset="-154328.83">12912 9921 1839 0,'0'0'0'0,"1"9"160"0,-1-9-160 0,0 15 0 15,2 0 0-15,0 0 0 0,0 1 6752 0,1-2 1312 16,3 2 272-16,-1 2 48 0,-1 0-6480 0,0 5-1312 16,-2 1-256-16,2 4-48 0,0-1 160 0,-1 3 16 0,-3 4 16 15,0 1 0-15,1 0-352 0,-1-2-128 0,-3-4 0 0,1-2 0 16,-1-2 0-16,-1-2 0 0,0-1 0 0,0-2 0 16,2-2 0-16,-1-1 0 0,1-1 0 0,-1-2 0 15,-1-3 160-15,2-1-160 0,-1-1 160 0,3-9-160 16,-5 9 0-16,5-9 128 0,0 0-128 0,-6 8 0 15,6-8 0-15,0 0 0 0,-7 4 0 0,7-4 0 16,-9 0 0-16,9 0-192 0,-10-4 192 0,10 4-208 16,-9-4 208-16,9 4 0 0,-9-9 0 0,3-3 160 15,0 1 128-15,3-2 32 0,-1 0 0 0,1-2 0 16,0-4 48-16,2 2 16 0,-2-5 0 0,2 1 0 16,0-3-96-16,1-2-16 0,1-4 0 0,-1-2 0 15,0-2-272-15,1-3 128 0,-1-1-128 0,2-1 0 16,-1 1 0-16,0 2 0 0,-1 2 0 0,2 1 0 15,-1 1 176-15,2 2 16 0,-1 1 16 0,2 2 0 0,3 2 368 0,0-5 64 16,3 1 0-16,-1 2 16 0,1 1-144 0,2 0-16 16,1 1-16-16,0 0 0 0,1 4-352 0,2-2-128 15,-2 1 0-15,2 1 0 0,0 1 0 0,1 0 0 16,-1 0 0-16,0 4 0 0,-2-1 0 0,1 3 0 16,-2 1 0-16,-1 1-160 0,-3 3 160 0,-1 3 0 15,-8 6 0-15,0 0 0 0,0 0 0 0,0 0 0 16,0 0 0-16,11 2 0 0,-11-2-160 0,12 9 160 15,-2 2-192-15,1 2 192 0,-2-1-240 0,1 2 64 16,1 2 16-16,-2 1 0 0,-1 1-32 0,0 0-16 16,-1 2 0-16,0 0 0 0,-1-1-16 0,-2 2 0 0,-1-2 0 15,-2 2 0-15,-1-4 64 0,0 0 16 0,-2-1 0 0,-1-1 0 16,-1 2 144-16,-1-3 0 0,-2-1 0 0,0 1 0 16,-3-3 192-16,1 1 32 0,-1 1 0 0,1-4 0 15,-2 2-80-15,2-4-16 0,0 0 0 0,-1-1 0 16,-2 1-128-16,0 1 0 0,0 0 0 0,-1-2 0 15,0-1-192-15,-1 1 0 0,0 0-16 0,-1 1 0 16,0-3-112-16,-1 2 0 16,-1-2-16-16,2 0 0 15,-2 1-368-15,2-2-80 0,1 1-16 0,3-3 0 16,11-1-1376-16,0 0-288 0,0 0-48 0</inkml:trace>
  <inkml:trace contextRef="#ctx0" brushRef="#br4" timeOffset="-153866.65">13744 9329 21183 0,'0'0'944'0,"0"0"192"15,0 0-912-15,0 0-224 0,-9 0 0 0,9 0 0 0,0 0 3312 0,-8 6 608 16,8-6 128-16,-7 8 32 0,-1 0-3408 0,2 1-672 0,-1 1-144 0,0 0-32 16,-2 1-80-16,-2 5 0 0,-1-2-16 0,-1 8 0 15,-2 2 272-15,-2 5 0 0,-2 2 0 0,0 5 0 16,-2 5 560-16,0 6 160 0,-1 4 48 0,0-5 0 15,0-2-80-15,1-7-16 0,0 0 0 0,5-3 0 16,3-2-480-16,4 4-192 0,3-3 176 0,0 5-176 16,3 3 176-16,1-2-176 0,1 1 192 0,2 1-192 15,2-1 0-15,1-2 0 0,1-2-192 0,0-4 48 16,-1-5 144-16,1 0 0 0,2-2 160 0,1-3-160 16,-1 2 0-16,3-3 0 0,-1-2 0 0,0-1-160 15,0-1-224-15,3-2-32 0,1-1-16 16,0-1 0-16,-1-2-656 0,-1-2-128 0,2 0-16 15,0-5-16-15,0 0-2400 0,2-2-464 0</inkml:trace>
  <inkml:trace contextRef="#ctx0" brushRef="#br4" timeOffset="-153411.25">14130 9755 11967 0,'0'0'528'0,"0"0"112"0,0 0-512 0,0 0-128 0,0 0 0 0,0 0 0 16,0 0 5232-16,-9 4 1008 0,1 6 208 0,1 1 32 15,1 1-5040-15,-1 1-1008 0,-1-3-208 0,1 4-32 16,-3 2-48-16,0 4 0 0,-2-4 0 0,-1 7 0 15,-2 1 256-15,-4 5 48 0,0 1 16 0,-2 1 0 16,-1 7 144-16,-2 3 32 0,0 2 0 0,-1 0 0 0,0 0-240 0,1 0-32 16,1-9-16-16,1-2 0 0,2-3-352 0,3-4 0 15,2-3 0-15,0-1 0 16,2-1-432-16,0 0-48 0,2 0-16 0,0-5 0 16,1 1-1328-16,1-2-272 0,1-3-48 0,1-5-16 15,7-6-864-15,0 0-176 0</inkml:trace>
  <inkml:trace contextRef="#ctx0" brushRef="#br4" timeOffset="-153130.09">13702 9838 28559 0,'0'0'1264'0,"0"0"272"16,0 0-1232-16,0 0-304 0,0 0 0 0,8 11 0 0,-8-11 3968 0,13 9 720 0,0 1 160 0,3 2 16 31,-1 1-4224-31,4 2-832 0,-3 0-192 0,3 3-16 0,-1 2 48 0,0 1 16 0,-1 0 0 0,-1 3 0 16,-2 4 64-16,-1 1 16 0,-1-1 0 0,1 4 0 16,0 0 32-16,-1 1 16 0,-2-1 0 0,-1 2 0 31,0-4-176-31,1-2-48 0,0-4 0 0,2-3 0 0,-2-3-1056 15,2 1-224-15,0-5-32 0,2 0-9120 0,2 2-1808 0</inkml:trace>
  <inkml:trace contextRef="#ctx0" brushRef="#br4" timeOffset="-152658.55">14452 10482 18431 0,'0'0'1632'0,"0"0"-1312"0,0 0-320 0,0 0 0 16,0 0 4352-16,0 0 816 0,0 0 144 0,0 0 48 15,0 0-3936-15,11 3-784 0,-11-3-144 0,13 7-48 16,1-2-448-16,-1 3 0 0,1 1 0 0,-1 0 0 15,0 5 0-15,0-1 0 0,-3 3 0 0,0 0 0 16,-3 4 0-16,0 3 0 0,-1 3 0 0,0-2 0 16,-5 0 0-16,-1 2 0 0,1-1 0 0,-3 1 0 15,-2-1-144-15,-1-1 144 0,-2 0 0 0,-1-6-144 0,2 2 144 0,-2-5-192 16,0-2 192-16,0 0-192 16,0-5-304-16,8-8-64 0,-10 5-16 0,10-5 0 15,-10 0-2400-15,-1 0-480 0,1-4-112 0,-1-1-16 0</inkml:trace>
  <inkml:trace contextRef="#ctx0" brushRef="#br4" timeOffset="-152157.16">14711 9810 5519 0,'0'0'496'0,"0"0"-496"0,0 0 0 0,0 0 0 15,0 0 5872-15,0 0 1072 0,0 0 224 0,11 5 32 16,-4 0-5408-16,1 3-1088 0,-1-1-224 0,-1 0-32 15,-6-7-448-15,8 12 0 0,-1 1-192 0,-2 4 192 16,-3-5 0-16,1 6 0 0,0 0 0 0,1 4 0 16,-2 3 0-16,1 3 192 0,-1-1 0 0,2 2 0 15,0-2 320-15,0 0 80 0,0 0 16 0,1-5 0 0,2-1-160 0,-1-2-48 16,1-2 0-16,1-1 0 0,-1-6-144 0,1-1-48 16,1-2 0-16,2-2 0 0,-1-2 192 0,1-3 48 15,0-3 0-15,2-1 0 0,0 0 64 0,1-5 32 16,0 0 0-16,-1-3 0 0,-1-1-336 0,-1-3-64 15,2 0-16-15,-1-1 0 0,0-3-128 0,-2-1 160 16,-1-2-160-16,1-2 160 0,-1-1-160 0,0 1 128 16,-1-2-128-16,-1 2 128 0,1 1-128 0,0 1-256 15,-1 2 64-15,-2 2 16 16,-1 2-240-16,0 0-48 0,-2 1-16 0,1 0 0 16,-1 3-224-16,1 2-32 0,0-1-16 0,-1 3 0 15,1 1-2144-15,1 0-432 0,0-1-96 0</inkml:trace>
  <inkml:trace contextRef="#ctx0" brushRef="#br4" timeOffset="-151764.37">14888 10278 3679 0,'0'0'160'0,"0"0"32"0,0 0-192 0,0 0 0 16,4 14 0-16,-2-1 0 0,-1-5 6736 0,2 1 1312 15,-1 0 256-15,1 2 48 0,-3-11-5856 0,4 13-1152 16,-2-3-256-16,2 3-32 0,-1-2-80 0,-1 2-16 16,1 0 0-16,0 0 0 0,-2 0-576 0,0 4-112 15,1-2-16-15,-1 2-16 0,-2 2-240 0,-1-3 0 16,1 3 0-16,-2-2 0 0,1 2-176 0,-1 1-16 16,-1-1-16-16,2-2 0 15,-2 0-224-15,1-2-32 0,0-4-16 0,2 0 0 16,1-11-464-16,0 0-80 0,0 0-32 0,0 0-9968 0,0 0-2000 0</inkml:trace>
  <inkml:trace contextRef="#ctx0" brushRef="#br4" timeOffset="-151494.12">15302 10155 42623 0,'0'0'1888'16,"0"0"384"-16,0 0-1824 0,0 0-448 0,9-8 0 0,3 2 0 15,3 1 224-15,1-1-48 0,1 1-16 0,1 0 0 16,0 2-832-16,2-2-160 0,-1 0-48 0,0 1 0 16,-1-1-80-16,-1 2 0 0,-1-2-16 0,-1 1 0 15,0 0 336-15,-2 2 80 0,-3-5 16 0,-10 7 0 16,0 0 64-16,0 0 16 0,12-3 0 0,-12 3 0 15,0 0-2256-15,0 0-448 0,0 0-96 0,0 0 0 0</inkml:trace>
  <inkml:trace contextRef="#ctx0" brushRef="#br4" timeOffset="-151278.46">15306 10366 36335 0,'0'0'1600'0,"0"0"352"0,0 0-1568 0,0 0-384 0,11 4 0 0,2-2 0 16,2-2 576-16,0 1 16 0,2 0 16 0,0-1 0 31,2-1-992-31,-1 0-208 0,1 1-48 0,1-2 0 16,-2 0 48-16,2-1 0 0,-1-1 0 0,2 0 0 0,0 2 272 0,0-2 64 0,-3 1 16 0,0-3 0 31,-2-1-416-31,0-1-96 0,-2-1-16 0,-1 3-13232 0</inkml:trace>
  <inkml:trace contextRef="#ctx0" brushRef="#br4" timeOffset="-150962.83">15883 9909 24879 0,'0'0'1088'0,"0"0"256"0,0 12-1088 0,1-1-256 16,-1 2 0-16,3 3 0 0,1 2 4272 0,0 3 784 15,1-1 176-15,0 4 16 16,1 2-4672-16,-3 3-928 0,0 0-192 0,-3 2-32 15,-1-1-112-15,-1-2-16 0,1-1 0 0,-1 0 0 16,-1 1 80-16,2-6 16 0,-1-1 0 0,2-4 0 0,2-3 352 0,0-1 80 0,2-3 16 0,1 0 0 31,1-1-432-31,-6-9-96 0,7 8-16 0,1-3-9664 0,-8-5-1920 0</inkml:trace>
  <inkml:trace contextRef="#ctx0" brushRef="#br4" timeOffset="-150425.02">15814 9404 8287 0,'0'0'736'0,"0"0"-592"15,0 0-144-15,0 0 0 0,7 0 6064 0,-1 0 1168 0,1 3 256 0,-1-2 32 16,2 2-5584-16,0 1-1104 0,1 0-240 16,1 0-32-16,2 2-560 0,1 2 0 0,1 1 0 0,1 4 0 15,0 1 0-15,2 1 0 0,0 3 0 0,2 2 0 16,-1 2 0-16,-1 0 0 0,0 4 0 0,1 0 0 16,0 1 304-16,2 3 144 0,1 3 48 0,-2-2 0 15,1-1 352-15,-2-2 80 0,-1-1 16 0,0-2 0 16,0 1-352-16,0 3-64 0,-2-3-16 0,2 4 0 15,-1 0-512-15,0 0 0 0,-3 3 0 0,0 0 0 16,0-2 0-16,0 1 0 0,-1-2 0 0,-2-4 0 16,-2 1 0-16,-2 0 0 0,0 1 0 0,-4-3 0 15,-2 1 0-15,-2-3 0 0,-4 3 0 0,-1-1 0 16,-4 1 0-16,-5 3-176 0,-3 1 0 0,-5 0 0 16,-4-3-1040-16,-4 3-224 0,-1-1-32 0,-8-1-16400 15</inkml:trace>
  <inkml:trace contextRef="#ctx0" brushRef="#br4" timeOffset="-137432.95">33363 13627 1839 0,'0'0'160'0,"0"0"-160"0,10 5 0 0,0 0 0 15,3 1 1168-15,-1 0 208 0,-12-6 32 0,11 5 16 16,1 2-1136-16,1-1-288 0,0 1 0 0</inkml:trace>
  <inkml:trace contextRef="#ctx0" brushRef="#br4" timeOffset="-135980.28">33522 13752 15487 0,'0'0'688'0,"0"0"144"0,0 0-672 0,0 11-160 0,0-11 0 0,-1 11 0 0,1-11 1024 16,-1 11 160-16,1-11 32 0,0 0 16 0,1 10-192 0,-1-10-32 16,0 0-16-16,0 0 0 0,0 0 576 0,0 0 112 15,0 0 32-15,13 2 0 0,-2-4-384 0,0 0-80 16,1-2-16-16,0 0 0 0,-2 0-704 0,1 0-144 16,-1 0-16-16,-1 1-16 0,-9 3-352 0,0 0 144 15,0 0-144-15,0 0 0 0,0 0 128 0,0 0-128 16,0 0 0-16,0 0 0 0,0 0 304 0,0 0-48 15,0 0-16-15,-4 10 0 0,4-10 592 0,-9 9 112 16,0-5 16-16,0 1 16 0,0-1 176 0,9-4 16 16,-9 5 16-16,-2-2 0 0,-2-3-240 0,2 0-48 15,0-2-16-15,-1 2 0 0,-1 0-304 0,0 0-48 0,2 0-16 0,-2 2 0 16,-3-1-240-16,-1 0-48 0,0 0-16 0,-1 1 0 16,-2 0-80-16,-2 1-128 0,-1 0 176 0,-2 1-176 15,-3 1 192-15,0-3-64 0,-2 2 0 0,13-1-128 16,-3 1 160-16,-1 0-160 0,-1 1 128 0,-1 0-128 15,-1 0 0-15,1 1 0 0,1-1 0 0,-15 3 0 16,8-2 0-16,9-2 0 0,3 0 0 0,5 0 0 16,4 1 0-16,8-5 128 0,0 0-128 0,0 0 0 15,0 0 0-15,0 0 0 0,0 0 128 0,0 0-128 16,0 0 0-16,0 0-192 0,0 0 32 0,11 5 16 16,-1-1-32-16,2-1 0 0,-1-2 0 0,2 0 0 15,2 2 176-15,0 0-192 0,4-2 192 0,-1 2-192 16,0-2 192-16,-9 0 0 0,4-1 0 0,3 1-128 15,0 1 128-15,3-1 0 0,1 0-144 0,2 3 144 0,-1-4 0 16,22 3 0-16,-7 1 0 0,-1-4 0 0,-3 1-208 0,-2-2 80 16,-2 1 128-16,-3 0-208 0,-3 0-32 0,-3-4 0 15,-2-4 0-15,-2 3 0 0,1 2 96 0,-2 2 16 16,-2-2 0-16,-2 1 0 0,0-1 128 0,-4 2 0 16,-2 1 128-16,-1-3-128 0,-1 1 336 0,-2 0 0 15,-4-2 0-15,-1 2 0 0,-1-3 144 0,-4-1 32 16,0 1 0-16,-3 1 0 0,-4 2-240 0,1 0-32 15,-1-2-16-15,-1 3 0 0,-3 1-224 0,-2 0 0 16,-2 0 128-16,-2 3-128 0,-3 2 0 0,-3 0 0 16,-2 0 0-16,0 2 0 0,-1-1 0 0,18-2 0 15,-3 0 0-15,0 1 0 0,1 1 0 0,0-1 0 16,2 0 0-16,1 0 0 0,3 2 0 0,-7 1 0 0,6-2-128 0,8-1 128 16,3-1-128-16,4 1 128 0,0-5-192 0,0 0 192 15,13 6-224-15,2-2 64 0,4 1 16 0,-6-4 0 16,4 0 144-16,3 1 0 0,5 0-144 0,4-2 144 15,3 3 0-15,2-2-144 0,2-1 144 0,26 0 0 16,-11 0-128-16,-7-1 128 0,-3-4 0 0,-2 1 0 16,0-1-160-16,-18 3 160 0,1 0-128 0,0-1 128 15,-1 0 0-15,-1 1 0 0,-2-1 0 0,-3 1 0 16,-2-2 0-16,6 0 0 0,-8 1 0 0,-4 1 128 16,-6 0 32-16,-3-2 16 0,-4 2 0 0,-3-1 0 15,-4 2 16-15,3 1 16 0,-5 0 0 0,-3 1 0 16,-5 2-208-16,-2-2 128 0,-1 2-128 0,-1 1 0 15,-2 1 0-15,-25 1 128 0,9 0-128 0,3-1 0 0,4 1 0 0,2 1 0 16,-1-3 0-16,2 1 0 0,-1 0 0 16,17-2 0-16,-2-1 0 0,-1 2 0 0,1 0 0 0,1-1 0 15,1-1 0-15,2 2 0 0,2-2 0 0,-9 0 0 16,9-2 0-16,4 0 0 0,3 0 0 0,4 0 0 16,3-1 0-16,1 1 0 0,0 0 0 0,1 0 0 15,2-3 0-15,0 3-160 0,-1-4 160 0,3 3 0 16,2 0 0-16,0-2 0 0,-1-2-128 0,1 1 128 15,0 1-128-15,1 2 128 0,1 0-128 0,0 1 128 16,-1 0-128-16,1-1 128 0,-1-2 0 0,-3 2 0 16,1 1 0-16,0 0-128 0,2 0 128 0,0 0 0 15,0 0 0-15,1 0 0 0,0-2 0 0,8 0 0 0,-2 0 0 16,0 0 0-16,-1-2 0 0,1 1 0 0,-1 3 0 16,1-4-128-16,1 2 128 0,0 0 0 0,-1 1 0 0,1 0 0 15,-2 0 0-15,1 1-128 0,-2 0 128 0,0 0 0 16,0 0 0-16,-3 0 0 0,-3-2 0 0,-1 2 0 15,0 0 0-15,-4 0 0 0,-2 0 0 0,-1 0 0 16,0-1 0-16,-2 0 0 0,-2-1 0 0,-2 2 128 16,-2 0 32-16,0 0 16 0,0-1 0 0,-2 1 0 15,-2 1-32-15,0-1 0 0,0-1 0 0,-1 1 0 16,-4 1-144-16,-2-1 128 0,-1 0-128 0,-2 3 128 16,-2 1-128-16,11-2 0 0,-3 0 0 0,0-1 0 15,-1 2 0-15,1-1 0 0,0 0 128 0,1 0-128 16,0 1 0-16,-7 1 0 0,5-2 0 0,5 0 0 15,3 0 0-15,5 1 0 0,1-3 0 0,3 0 0 16,0 0 0-16,2 0 0 0,2 0 0 0,2 2 0 0,3 1-160 0,2-2 160 16,2-2-208-16,4 2 80 0,2 2 128 0,-5-3-128 15,2-1 128-15,5-1-128 0,3 1 128 0,4 1 0 16,0-1 0-16,2 1-128 0,1-2 128 0,22 0 0 16,-11-1 0-16,-5-1 0 0,-5-1 0 0,-5 0 0 15,-4 2 0-15,-4-2 0 0,-2-1 0 0,-2 0 0 16,-3 2 0-16,-3 2 0 0,-3 2 0 0,-1-3 0 15,-2 3 0-15,-3-1 0 0,-4 0 128 0,0-1-128 16,-2 2 128-16,-2 2-128 0,-4-1 128 0,-1 3-128 16,-2-2 128-16,-2 2-128 0,-3 0 0 0,-3 1 128 15,0 3-128-15,-2-4 0 0,-1 0 0 0,1 1 0 16,-1-1 0-16,1 0 0 0,0 0 0 0,1 0 0 16,2-1 0-16,11-2 128 0,-1 3-128 0,0-3 0 0,0 0 0 15,1 1 0-15,0 0 0 0,2 0 0 0,1-1 0 0,-6 3 0 16,5-4 0-16,5 2-160 0,2 2 160 0,3-1-208 31,0-3-912-31,0 0-176 0,0 0-48 0,15 9 0 16,0 3-1280-16,-4-6-272 0,2 1-48 0</inkml:trace>
  <inkml:trace contextRef="#ctx0" brushRef="#br4" timeOffset="-134508.81">33452 14184 25791 0,'0'0'1152'0,"-6"-4"224"15,-4-3-1104-15,1 3-272 0,-1 0 0 0,2 2 0 0,8 2 3984 0,-9-1 752 0,9 1 128 0,-9-2 48 16,9 2-3424-16,0 0-672 0,-9-1-144 0,9 1-32 15,0 0-288-15,0 0-64 0,0 0-16 0,0 0 0 16,0 0 16-16,0 0 0 0,0 0 0 0,0 0 0 16,0 0-32-16,0 0-16 0,0 0 0 0,0 0 0 15,9 13 0-15,-1 1 0 0,-3-5 0 0,0 6 0 16,-2 4-240-16,2 5 144 0,3 5-144 0,-2 6 128 16,-2 4-128-16,0 5 0 0,-1 3 0 0,-2 0 128 15,-1 0-128-15,-1-4 128 0,-2-5-128 0,0 3 128 16,1 0 0-16,-1 8 0 0,-1 8 0 0,6 6 0 15,3 6 80-15,0-6 16 0,-4-11 0 0,3-2 0 16,3-2-80-16,-1 4-16 0,0-2 0 0,-4 7 0 16,-2 6-128-16,3-1 160 0,-1-1-160 0,-2-3 160 0,-2-5-160 0,-1-1 0 15,1-1 0-15,-2 7 128 16,-3 7-128-16,1 1 0 0,-1 0 144 0,1-3-144 0,-1-3 0 0,-1-4 128 16,0-10-128-16,1 2 0 0,0 1 256 0,1 4 0 15,-2 0-16-15,2 4 0 0,4-8-112 0,-1-1-128 16,1-3 176-16,2-5-176 0,0-5 160 0,2-1-160 15,3-4 128-15,-2-4-128 0,-3-2 144 0,0-1-144 16,3 1 160-16,-2 2-160 0,-1 0 0 0,1 1 128 16,1 2-128-16,-2-1 0 0,-2 0 0 0,1-1 0 15,1-2 128-15,0-2-128 0,0-2 0 0,0 0 128 16,-3-1-128-16,3-2 0 0,3 0 128 0,-3-3-128 16,-1-2 0-16,1-3 144 0,0-10-16 0,1 12-128 15,-1-12 192-15,1 10-64 0,-1-10-128 0,0 0 192 0,0 0-192 0,6 9 192 16,-6-9-192-16,0 0 160 0,0 0-160 0,0 0 160 15,0 0-160-15,0 0 192 0,6 11-192 0,-6-11 192 16,0 0-192-16,0 0 0 0,0 0 144 0,0 0-144 16,0 0 0-16,0 0 0 0,0 0 0 0,0 0 128 15,8 6-128-15,-8-6 0 0,0 0 0 0,0 0 0 16,0 0 0-16,0 0 0 0,0 0 0 0,0 0 0 16,0 0 0-16,0 0 0 0,0 0 0 0,0 0 0 15,0 0 0-15,0 0 0 0,0 0 0 0,0 0 128 16,0 0-128-16,0 0 0 0,0 0 0 0,0 0 0 15,0 0 0-15,0 0 144 0,0 0-144 0,0 0 0 16,0 0 160-16,-9 2-160 0,-2-2 128 0,2 0-128 16,0-2 128-16,-1 2-128 0,-5-4 128 0,0 2-128 15,-2-2 144-15,-2 1-144 0,-1-1 160 0,-4 2-160 0,-1-1 160 0,11 2-160 16,-3 0 160-16,-3-1-160 0,1 1 128 0,-2 1-128 16,0 0 0-16,0 0 0 0,0 0 0 0,-12-1 128 15,7 1-128-15,3 0 0 0,5 0 0 0,4 1 0 16,1-1 0-16,2 1 0 0,1 1 0 0,1-1 0 15,9-1 0-15,-9 0 0 0,-1 0 0 0,10 0 0 16,0 0 0-16,-9 0 0 0,0-1 0 0,9 1 0 16,0 0 0-16,0 0 0 0,-6-6 0 0,6 6 0 15,-7-5 0-15,7 5 0 0,-2-4 0 0,-1 2 0 16,3 2 0-16,-3-4 0 0,2 0 0 0,0 0 0 16,1 4 0-16,0 0 0 0,-2-8 0 0,2 8 0 15,-1-8 0-15,1 8 0 0,0-8 0 0,0 8-128 0,0 0 128 0,1-7 0 16,-1 7 0-16,0 0-128 0,6-8 128 15,-6 8 0-15,4-9 0 0,1 1-128 0,0 0 128 16,0 3 0-16,2-2 0 0,-1-2 0 0,1 3-128 0,-1-4 128 16,2-1 0-16,0 0 0 15,0 2 0-15,1 0 0 0,-3 1-128 0,4 2 128 0,-3-1 0 0,0-1 0 16,1 3 0-16,0 0-128 0,-1 1 128 0,-7 4 0 16,9-4 0-16,-1 0 0 0,1 0-128 0,-9 4 128 15,10-2 0-15,-10 2 0 0,10-4-128 0,-10 4 128 16,9-3 0-16,-9 3 0 0,0 0 0 0,0 0 0 15,0 0-144-15,0 0 144 0,0 0 0 0,0 0-144 16,0 0 144-16,0 0-128 0,0 0 128 0,0 0-128 16,0 0 128-16,0 0 0 0,0 0 0 0,-6 13 0 15,-1-2 0-15,1-4 0 0,-1 0 0 0,-1-2-128 0,-1 2 128 0,1-1 0 16,-1 1 0-16,3-2 0 16,-2 0 0-16,-1 0 0 0,2 3 0 0,-1-1 0 0,-2-1 0 0,2 1 0 15,-1-2 0-15,-1 4 0 0,0 0 0 0,3 2 0 16,-3-2 0-16,4 3 0 0,-2-1 0 0,2 0 0 15,-2-4-128-15,1 5 128 0,1-3 0 0,-1 3 0 16,2-3 0-16,5-9 0 0,-5 13 0 0,5-13 0 16,-7 9 0-16,7-9 0 0,0 0 0 0,-2 13 128 15,2-13 0-15,0 0 0 0,-2 15-128 0,2-15 0 16,0 0-128-16,2 13 128 0,-2-13 0 0,4 12 0 16,-4-12 0-16,0 0 128 0,6 15-128 0,2-3 0 15,-8-12 0-15,10 13 0 0,1-1-128 0,1-3-64 16,-1-1 0-16,1-1 0 15,4 1-960-15,3-1-208 0,2-1-48 0</inkml:trace>
  <inkml:trace contextRef="#ctx0" brushRef="#br4" timeOffset="-123970.24">8543 9287 11455 0,'0'0'512'0,"0"0"96"0,0 0-480 0,0 0-128 0,0 0 0 0,0 0 0 15,0 0 1472-15,0 0 256 0,0 0 64 0,0 0 16 16,-5-3-656-16,-1-1-144 0,-2 3-32 0,-1 2 0 16,-1 3-496-16,1 0-96 0,-1-1-32 0,-2 1 0 0,0-2-64 15,2 1-16-15,0 4 0 0,-2-1 0 0,0-2 160 0,-1 0 16 16,1-2 16-16,1 2 0 0,-1 3 16 0,-1-4 0 15,1 3 0-15,0 1 0 0,1 0-208 0,0 0-32 16,-1-1-16-16,1 2 0 0,2 0-32 0,-2-1-16 16,-1 0 0-16,1 0 0 0,-2 1-16 0,2 3 0 15,0 3 0-15,0 0 0 0,-1-1 48 0,2 3 16 16,-2 2 0-16,0 0 0 0,1 2 32 0,-1 0 16 16,-1 3 0-16,0 0 0 0,1 4-80 0,0-3-32 15,-1 2 0-15,2-4 0 0,-1 2 48 0,0-2 16 16,2-1 0-16,1 0 0 0,0 1 0 0,-1-1 0 0,0 2 0 15,2 3 0-15,2-2 48 0,2 2 16 0,0 0 0 0,2 5 0 16,2 2-128-16,0-1-32 0,0-1 0 0,0 1 0 16,0-1-128-16,2 2 0 0,-1-2 0 0,2-1 0 15,-1-3 0-15,2 2 0 0,0 0 0 0,1-1 128 16,-1 0-128-16,1 2 160 0,1-3-160 0,-1 3 160 16,0 3 48-16,2-1 16 0,-1 1 0 0,3 1 0 15,2 0-96-15,2-2 0 0,-2 1-128 0,1 1 192 16,0 1-192-16,0-1 0 0,1 0 128 0,0-2-128 15,1 1 0-15,3-2 0 0,0-1 0 0,3 0 0 16,0-1-240-16,4-3-80 0,2-3-32 0,4-3 0 16,3-4-576-16,3-2-112 0,3-6-32 15</inkml:trace>
  <inkml:trace contextRef="#ctx0" brushRef="#br4" timeOffset="-122823.31">16239 9162 11055 0,'0'0'976'0,"0"0"-784"0,-4-7-192 0,4 7 0 0,-4-10 2656 0,4 10 480 16,0-9 112-16,0 9 16 15,0 0-2512-15,5-9-496 0,-5 9-112 0,0 0-16 0,0 0-128 0,0 0 192 16,0 0-192-16,0 0 192 0,0 0 96 0,0 0 32 15,7-6 0-15,-7 6 0 0,0 0 144 0,0 0 48 16,0 0 0-16,0 0 0 0,12 2-80 0,-12-2-16 16,10 4 0-16,-10-4 0 0,13 6-16 0,-1 1 0 15,0-2 0-15,-1 1 0 0,1 2-192 0,1 3-32 16,0-1-16-16,2 3 0 0,-1 1-160 0,3 1 128 16,1 0-128-16,0 4 128 0,1-1-128 0,-1 3 160 15,0 0-160-15,0 2 160 0,2-1-160 0,-2 4 0 16,2 2 144-16,1 0-144 0,1 4 256 0,0 0-32 15,-1 1 0-15,1 1 0 0,-1 1 384 0,1-1 80 16,-1-2 16-16,0 0 0 0,-2-2-160 0,2 1-32 16,0 0 0-16,2 7 0 0,3 5-320 0,-1 4-64 0,-1 4 0 0,-1-2-128 15,-2 0 128-15,-3-5-128 0,-2-4 0 0,-3-2 0 16,-4-1 144-16,-4-3-144 0,-1-3 0 0,-2 0 144 16,-1 1 0-16,-4-1 0 0,-3-2 0 0,-3 2 0 15,-2-1 192-15,-1 2 48 0,-2 4 0 0,-2-1 0 16,0-5-192-16,-1 1-48 0,-2-1 0 0,0 1 0 15,-2-1-144-15,1 0 0 0,1-1 0 0,1-2 0 16,-3-3 0-16,1-1 0 0,1 1-144 0,0-3 144 16,1 1-432-16,-2-3 32 0,1 1 0 0,-1-1 0 31,1 1-1520-31,2 0-288 0,-1 0-64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20:31:22.9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3171 11970 4607 0,'0'0'400'0,"0"0"-400"0,-8-3 0 0,8 3 0 16,-11-4 1632-16,2 1 240 0,0 0 48 0,0 2 16 16,0-3-1328-16,0 2-272 0,0 1-48 0,0 1-16 15,-1-2-272-15,1 2 0 0,0-2 128 0,0 0-128 16,0-1 0-16,4 0 0 0,-2 0 0 0,-1-1 0 16,0 0 176-16,-1 0-32 0,-1-1 0 0,0-2 0 0,-2 1 480 15,-10-5 80-15,2 1 32 0,2 3 0 0,0 1-160 0,1 2-48 16,-2 0 0-16,1 1 0 0,0 2-320 0,0 0-64 15,-1-2-16-15,0 2 0 0,-2 1-128 0,-3 1 0 16,1-1 0-16,-3 1 0 0,-3 1 0 0,-1 0 0 16,0 1 128-16,2-1-128 0,-2 1 448 0,0 0 48 15,0-2 16-15,0 2 0 0,-2 0 304 0,2 4 64 16,-1-1 16-16,1 2 0 0,1 0-192 0,-1 3-48 16,-1 0 0-16,0 0 0 0,-3-1-352 0,-1-1-80 15,-3-2-16-15,0 1 0 0,2-1-208 0,-1 3 0 0,2-1 0 0,0 0-160 16,1 0 160-16,1 3 0 0,1-4 0 0,2 1 0 15,1 1 0-15,0 2 0 16,1 1 0-16,-1 1 0 0,-1 1 0 0,1-2 0 0,1 2 128 16,0-2-128-16,1 2 224 0,-1-2-32 0,2 2 0 0,0 0 0 15,2 0 160-15,0 2 32 0,1 0 0 0,-1 1 0 16,1 3-64-16,1 0-16 0,-1 1 0 0,1 4 0 16,-1-2-304-16,2 1 128 0,1-1-128 0,-1 1 0 15,-1-1 0-15,4-5 0 0,2 1 0 0,-1 2 0 16,0-3 0-16,3 2 0 0,1 1 0 0,1 2 0 15,-1 1 0-15,0-1 0 0,0 0 0 0,3-1 0 16,-1 3 0-16,1 2 0 0,-3-2 0 0,1-3 0 16,0 3 0-16,1-2 0 0,-1-3 0 0,2 1 0 15,0-3 176-15,3 1 16 0,-3 0 16 0,4 0 0 16,1-3 96-16,1 4 16 0,1 3 0 0,2 1 0 0,0-1 32 16,1 2 16-16,-2-1 0 0,4 0 0 15,0 2-128-15,1 1-32 0,1-1 0 0,0 2 0 0,0-1-32 0,-1 1-16 16,1-2 0-16,0 2 0 0,0-1-160 0,1-1 160 15,1-1-160-15,-1 0 160 0,0 0-160 0,0-4 0 16,1 2 0-16,0 1 0 0,1-2 128 0,0 2-128 16,2 0 0-16,1-1 128 0,0 1 64 0,0-1 16 15,1-2 0-15,-1 0 0 0,1 0 32 0,1 0 0 16,1-1 0-16,1-1 0 0,2 2-32 0,0-5 0 16,1 0 0-16,0 0 0 0,0 1-80 0,0-1 0 15,0 0-128-15,1-2 192 0,3 0-192 0,0-1 176 16,0 2-176-16,0-1 160 0,2 0-160 0,1 0 0 15,-1 2 144-15,2 0-144 0,0-1 0 0,1-2 0 16,0 1 0-16,0 0 0 0,0 3 0 0,2 1 0 0,-1-2 0 16,2 0 128-16,-1 1-128 0,1-4 0 0,-2 2 0 0,1-3 0 15,-1 3 0-15,3-2 0 0,3-2 0 0,1-1 128 16,1 2-128-16,1 0 128 0,2-2-128 0,1-1 128 16,0 1-128-16,2-1 192 0,-1-1-64 0,1-2 0 15,-1-2-128-15,0 0 0 0,-1 0 0 0,2 2 128 16,-1-1-128-16,1 2 0 0,-1 1 128 0,1 1-128 15,0 0 0-15,1 0 0 0,-2 1 0 0,1-1 0 16,-3 1 0-16,-1 0 0 0,0-3 0 0,1 1 0 16,-2 1 144-16,3 0-144 0,2 0 192 0,1 1-192 15,-1-1 240-15,2-1-64 0,2 2-16 0,-2 1 0 16,1-3-32-16,0 1-128 0,1 2 192 0,-2-3-64 16,0-1-128-16,0-2 160 0,0 1-160 0,0 2 160 0,0 0-160 15,1 1 0-15,0 4 144 0,-1-4-144 16,-2 0 0-16,1 1 0 0,1 1 0 0,-3-3 0 0,-2 1 0 0,1 1 0 15,3-2 0-15,1 1 0 0,1 1 0 0,0-1 144 16,1-1-144-16,3 1 0 0,1 0 128 0,1-4-128 16,-1-1 0-16,1 1 0 0,0-4 0 0,2 2 128 15,2-3-128-15,1 1 0 0,0-1 0 0,1 2 0 16,1 1 0-16,-1-2 0 0,-2 2 128 0,-1-3-128 16,-3 1 0-16,1 0 0 0,3 2 0 0,1 1 0 15,0 1 0-15,1 0 0 0,0 1 256 0,1-2-48 16,0-3-16-16,-3 2 0 0,1-1 112 0,1 0 16 15,4-1 0-15,1 2 0 0,1 3-112 0,0-5-16 16,2 1 0-16,0-3 0 0,-3 0-192 0,3-1 0 0,1-2 128 16,3 2-128-16,0 1 0 0,-2 0 128 0,0-3-128 0,-3 0 0 15,1-1 0-15,3 1 128 0,-2-1-128 0,2 2 0 16,-1 1 0-16,0 1 0 0,0 0 0 0,-1 0 0 16,0-1 0-16,0-1 0 0,2 1 0 0,-1 1 0 15,-1 3 0-15,3-1 0 0,1 1 0 0,0 0 0 16,-1-6 128-16,1 2-128 0,2 1 0 0,0 1 0 15,2 2 160-15,-1-2-160 0,0 0 160 0,-3-1-160 16,-1-2 176-16,1-1-176 0,2 0 192 0,3 2-192 16,1 1 160-16,-1 0-160 0,-1-1 128 0,-1-2-128 15,0-1 0-15,1 2 0 0,1-1 128 0,3 2-128 16,0-1 0-16,0 1 0 0,-1-5 0 0,0 2 0 16,3-2 0-16,2 3 0 0,-1 0 0 0,0 0 128 15,-3-1-128-15,1-1 0 0,-1-1 144 0,0 0-144 0,2 3 144 0,0-3-144 16,-1 2 192-16,0-1-192 0,0-1 192 0,2-1-192 15,1 2 192-15,1 1-192 0,0 0 128 0,0 2-128 16,0-6 0-16,2 3 0 0,-1-1 0 0,2 2 0 16,0 0 0-16,-1 2 0 0,0-2 128 0,-1 0-128 15,-1 0 0-15,0 2 0 0,2 2 128 0,-1-3-128 16,1 2 0-16,-2-1 0 0,-5 1 0 0,1 0 0 16,0 1 0-16,2 1 0 0,-2 0 0 0,-2-1 0 15,-3 0 0-15,-2 0 0 0,0 0 0 0,-1 3 0 16,-1 0 0-16,0-1 0 0,-1 2 128 0,1-4-128 15,-2 0 0-15,0 0 0 0,1 0 0 0,0 0 128 16,0 3-128-16,0 1 0 0,-1-4 128 0,1 0-128 0,0 0 0 16,2-3 0-16,0 0 0 0,0 2 128 0,-1 1-128 0,1-3 0 15,0 1 0-15,-3 1 0 0,-2-5 0 0,2 2 0 16,1 0 0-16,-2 1 160 0,-2-1-160 0,3 1 128 16,-2 0-128-16,-1 0 0 0,1-3 0 0,-1 0 0 15,0-1 0-15,0 1 0 0,-2 1 0 0,2-2 0 16,0 1 128-16,0-4-128 0,-2 0 0 0,0 2 128 15,-1 2-128-15,1-1 192 0,1-2-192 0,0 0 192 16,-2-2-192-16,-1 2 0 0,0 0 0 0,-1 0 128 16,-1 0-128-16,1 1 128 0,0-1-128 0,-1 0 128 15,0-2-128-15,-1 2 0 0,0 1 0 0,-1-2 0 16,0 0 128-16,-1-3-128 0,-3 0 128 0,0-2-128 16,1 1 0-16,0 0 128 0,-1 0-128 0,0 1 0 15,0-1 128-15,1 0-128 0,-4-1 128 0,-1-4-128 16,-2-2 0-16,-2 1 128 0,1-3-128 0,-2 3 0 15,0 0 128-15,0-1-128 0,-5-1 128 0,1-1-128 0,0 0 0 0,-1 1 128 16,-2 1-128-16,2 1 0 0,0-2 0 0,-2 3 0 16,-2 0 128-16,0 0-128 0,0-1 0 0,-1 1 0 15,-1-1 144-15,-2 1-144 0,-1 0 0 0,-2 0 0 16,-1-1 0-16,-2-1 128 0,-3-1-128 0,-1 0 0 16,-1-3 0-16,-2 0 0 0,-3-1 0 0,2-1 128 15,-1 0-128-15,0-2 0 0,-4-1 0 0,1-1 144 16,1 1-144-16,-1-2 0 0,-2 2 128 0,2 0-128 15,-2 0 0-15,1 2 0 0,-2-2 0 0,0 1 0 16,-1 0 0-16,0 1 0 0,-3-2 0 0,-1 2 0 16,-2 1 0-16,0 0 0 0,-2-2 0 0,0 2 0 15,-2-2 128-15,0 2-128 0,-1-3 0 0,-1 2 0 0,-1 3 128 16,-1 2-128-16,-4-1 0 0,1 1 0 0,-1 0 0 0,-2-4 0 16,0 4 0-16,1-4 0 0,-5-2-192 15,0-1 192-15,-1 0-160 0,1-3 160 0,-1 2-160 0,-2-3 160 16,0-1 0-16,1 2 0 0,-2 1-128 0,-2 2 128 15,-3-2 0-15,0 3 0 0,1 1 0 0,-3 3 0 16,1-3 0-16,-1 3 0 0,-2 1 0 0,1 2 0 16,-5-1 0-16,2-2 0 0,-1 0 0 0,1-1 0 15,-1 1 0-15,-1 1 0 0,2 0-160 0,-2 1 160 16,-2-5 0-16,-3 6 0 0,-4 3 0 0,2-2 0 16,-2 1-176-16,-3-1 176 0,-4 6-128 0,0-2 128 15,-1 1-208-15,1 0 32 0,0 3 16 0,1-1 0 16,-1-2 160-16,-1 1-160 0,-1-1 160 0,0 2-160 15,-1 1 160-15,0 1 0 0,1 0 0 0,1 2 0 0,-3-2 0 0,1-2 0 16,-1-1 0-16,-2 2 0 0,-2 2 0 0,-3 0 0 16,-2 2 0-16,1 0 0 0,-1 0 0 0,-1 0 0 15,2 0-144-15,-2-2 144 0,-3 2 0 0,-1 3 0 16,-1 0 0-16,1 1 0 0,-1-1 0 0,0-1 0 16,0 1 0-16,-1-1 0 0,-3 1-128 0,-2 2 128 15,-3 0 0-15,2 1 0 0,0-3 0 0,0 0 0 16,2 0 0-16,-3 2 0 0,-1 1 0 0,-2 1 0 15,-1-1 0-15,0 1 0 0,1-1 0 0,-2 2 0 16,-1-5 0-16,-1 5 0 0,-2-3 0 0,3 2 0 16,1-2 0-16,0 1 0 0,-2-2 0 0,-2 2 0 15,-1-1 0-15,1 2 0 0,0-2-128 0,1 1 128 0,-4 2 0 16,-2 1 0-16,-2 0 0 0,-1 0 0 0,2-1 0 16,-2 3 0-16,1 1 0 0,-1-1 0 0,-1 2 0 0,3 0 0 15,2 0 0-15,1 0 0 0,-2 0 0 0,1 0 0 16,-1 1 0-16,2-1 0 0,-1-1 0 0,-1-1 0 15,0 0 0-15,0-1 0 0,0 0 0 0,1-1 0 16,2 0 0-16,-2 0 0 0,-1 0 0 0,0 1 0 16,-1 3 0-16,3-2 0 0,0-2 0 0,1 1 0 15,-1 2 0-15,2-1 0 0,-1 2 0 0,1 0 0 16,0-1 0-16,-1-1 0 0,1 2 0 0,1-1 0 16,0 1 0-16,0 1 0 0,1 0 0 0,-1-1 0 15,1 0 0-15,1 1 0 0,-2-1 0 0,1 3 0 16,-1 0 0-16,1-1 0 0,1 0 0 0,-1-2 0 15,0 3 0-15,2-2 0 0,1 0 0 0,1-1 0 0,3 0 0 0,-1 1 0 16,-1-2 0-16,2 0 0 0,0 1 0 16,0 2 0-16,0-5 0 0,3 2 0 0,1-1 0 0,-2-1 0 15,-2 2 0-15,0 2 0 0,1 3 0 0,-1-1 0 16,0-6 0-16,0 4 0 0,-1-2 0 0,1 2 0 16,1 0 0-16,3 0 0 0,0 1 0 0,3-4 0 15,0 0 0-15,1-2 0 0,-1 1 0 0,4 1 0 16,0 1 0-16,2 0 128 0,-1-2-128 0,1-1 0 15,0-1 144-15,-2 1-144 0,-2 0 0 0,0 1 0 16,1 4 0-16,0-1 128 0,-2 3-128 0,1 0 0 16,0-4 0-16,1 2 0 0,-4 0 0 0,3 3 0 15,3 0 0-15,1 0 0 0,1 0 0 0,-1-3 0 16,4-2 0-16,-2 0 0 0,0 0 0 0,1 1 0 16,-1 1 0-16,2-2 0 0,-2 1 0 0,0-2 0 0,2-2 0 0,2 0 0 15,0-1 0-15,0 0 0 0,-2-1 0 0,1 2 0 16,3 2 128-16,-1-1-128 0,-5-1 160 0,2-1-160 15,0 1 224-15,2 0-48 0,-2 1-16 0,0 3 0 16,-3 0-160-16,1 1 0 0,-2-1 0 0,-1 1 128 16,-1 2-128-16,0-2 0 0,-1 3 0 0,0 2 0 15,-4 3 0-15,1-1 0 0,-2 0 0 0,-1 2 0 16,-1 2-176-16,0 3-16 0,-5 2 0 0,4 4 0 31,-2 2-1184-31,-5 5-240 0,-7 7-48 0,-6 6-11728 0,-8 5-2352 0</inkml:trace>
  <inkml:trace contextRef="#ctx0" brushRef="#br0" timeOffset="18678.48">592 9750 12895 0,'-11'-9'1152'0,"11"9"-928"0,-10-6-224 0,1 3 0 16,0-1 2320-16,2 1 432 0,2-4 64 0,1-2 32 16,-1-1-1616-16,2 1-320 0,3 1-64 0,0 8-16 15,0-10-192-15,3 2-64 0,0-1 0 0,2 2 0 16,1 1-432-16,-6 6-144 0,9-8 0 0,1 3 0 16,0 1 0-16,2 1 0 0,-1 0 0 0,2 2 0 15,2 1 0-15,0 1 0 0,4 2 0 0,-9-3 0 16,3 1 0-16,3 1 0 0,1-1-128 0,1 0 128 15,2 4 0-15,-1-3 0 0,1-2 0 0,17 0 0 16,-3 2 0-16,0 1 0 0,-1-6 0 0,-3 3 0 16,-1-1 576-16,-1 0 96 0,2-3 32 0,-1-1 0 15,-2 1-128-15,-1-1 0 0,0-1-16 0,-1 1 0 0,1 2-224 0,0-3-32 16,0 3-16-16,0 2 0 0,1 0-144 0,-3-1-16 16,-2 2-128-16,-1 0 192 0,0 0-192 0,0 3 0 15,0 1 0-15,-2-4 0 0,-2 4 0 0,-1-2 0 16,0-2 0-16,-2 0 0 0,-2 0 128 0,1 0-128 15,1-3 0-15,-3 0 144 0,-2-4-16 0,1 1-128 16,2-2 192-16,-2-1-64 0,-1 0-128 0,1 0 192 16,-3-2-192-16,1 0 192 0,0-1 96 0,-1 1 32 15,-4 1 0-15,1 1 0 0,-4 9 32 0,4-9 16 16,-2-2 0-16,-2 1 0 0,0 1-64 0,0 9-16 16,-3-8 0-16,-1-1 0 0,0 2-80 0,4 7-16 15,-6-6 0-15,-1 1 0 0,-3-1-192 0,-1 2 144 16,1-3-144-16,-1 1 128 0,1 1-128 0,0 0 0 0,0-2 144 15,3-2-144-15,1 1 0 0,0 1 144 0,-2-1-144 0,8 8 0 16,-4-7 160-16,4 7-160 0,-5-9 128 0,5 9-128 16,-3-8 0-16,3 8 128 0,0 0-128 0,0 0 0 15,-4-9 0-15,4 9 0 0,0 0 0 0,0 0 0 16,0 0 0-16,0 0 0 0,0 0 0 0,0 0 0 16,0 0-144-16,0 0 144 0,0 0-192 0,0 0 192 15,10 3-144-15,0 1 144 0,2 1 0 0,-1 0-144 16,0 0 144-16,-1-2 0 0,2 1 0 0,0 0 0 15,-1 0 0-15,0 0 0 0,-11-4 0 0,12 4 0 16,-1-1 0-16,1 1 0 0,-12-4 0 0,9 7 0 16,-9-7 0-16,0 0 0 0,0 0 0 0,8 6 0 0,-8-6 0 0,7 11 0 15,-7-11 0-15,3 9 0 16,-3-9 0-16,0 0 0 0,2 14 0 0,-2-1 0 16,-2-1 0-16,2-12 0 0,-1 14 0 0,0-2 0 0,-2 1 0 15,2 0 0-15,-2 0 0 0,2-1 0 0,0 0 0 0,-2 1 0 16,-1-4 0-16,0 4 0 0,0-3 0 0,-1 2 128 15,-1 0-128-15,-1 0 0 0,2-1 240 0,-2 0-32 16,-2 0 0-16,1-1 0 0,2-1 112 0,-1-1 32 16,7-8 0-16,-10 10 0 0,1-4 48 0,0 2 16 15,9-8 0-15,-9 8 0 0,-1-3-176 0,10-5-48 16,-7 7 0-16,0-1 0 0,7-6-192 0,-8 9 144 16,2-2-144-16,6-7 128 0,-3 8-128 0,-2 0 0 15,-2-1 0-15,4 7 0 0,0-5 0 0,-1 2 0 0,-2 1 0 0,0 0 0 16,2 0 0-16,0 1 0 0,2 0 0 15,-2 1 0 1,1 0-1360-16,-2 3-208 0,-1 2-32 0,-5-3-16384 0</inkml:trace>
  <inkml:trace contextRef="#ctx0" brushRef="#br0" timeOffset="48699.25">23489 14628 10127 0,'0'0'896'0,"0"0"-704"16,-9-5-192-16,0 2 0 0,0-2 2656 0,2 1 496 16,7 4 112-16,-6-4 0 0,6 4-2560 0,-7-6-512 15,7 6-192-15,-5-9 144 0,1 1-144 0,1-1 0 0,-1 1 0 0,4 8 128 16,-2-9-128-16,2 9 0 0,-5-11 0 0,-1 2 0 16,1 2 0-16,-1 0 0 0,-1 0 0 0,-1 4 0 15,-1 0 256-15,-1 3 0 0,-3-3 16 0,-2 6 0 16,-1 1 32-16,-3 2 0 0,1 1 0 0,-3 1 0 15,-2 0-144-15,-3-2-32 0,-3-1 0 0,-2-1 0 16,-3 0 0-16,-3-1-128 0,-1-1 192 0,1 1-64 16,0 0 96-16,3 0 16 0,3-3 0 0,1 2 0 15,3-2 96-15,2 0 32 0,1-2 0 0,3 2 0 16,2-2-96-16,2 1-16 0,0-2 0 0,0-1 0 16,-1 1-256-16,2 0 0 0,2-3 128 0,-1 1-128 15,1-1 0-15,-2 0 0 0,0 2 128 0,0-2-128 0,2-1 0 16,-1 2 0-16,-2 0 0 0,3 1 0 0,1-1 0 15,1-2 0-15,2 1 0 0,1-1 0 0,2 1 496 16,3-2-16-16,2-1 0 0,2 0 0 0,3-2 96 0,3 3 32 16,0-3 0-16,3-1 0 0,3-1-336 0,2 1-64 15,2 0-16-15,2 1 0 0,1-4-192 0,0 4 0 16,2-1 0-16,0 0 0 0,0 0 0 0,-2 2 0 16,0 0 0-16,-3 2 0 0,0 1 0 0,-2 1 0 15,-2 2 0-15,1 3 0 0,-2-2 0 0,-11 3 0 16,11 3 0-16,-11-3 0 0,0 0 0 0,0 0 0 15,8 9 0-15,-8-9 0 0,3 13 0 0,-3-13 0 16,-4 11 0-16,-1 2 0 0,-3-1 0 0,-1-1 0 0,-2-1 0 16,0 0 0-16,-2 2 0 0,-1 1 0 0,0 0 0 15,-3 2 144-15,-2 0-144 0,-1 2 0 0,-1 0 144 0,-1 1-144 16,-3-3 0-16,-1 0 0 0,-1 0 0 0,2 0 0 16,2 1 0-16,0 1 0 0,1 0 0 0,3 0 0 15,0-1 0-15,4 0 0 0,2-2 0 0,4 0 128 16,1-1 0-16,4 0 0 0,4-13 0 0,3 16 0 15,2-3 256-15,5-4 48 0,5-1 16 0,1-1 0 16,4 0-176-16,6-2-16 0,5-1-16 0,3 0 0 16,3 2-240-16,1 1 0 0,-1-1-192 0,1 2-15952 15</inkml:trace>
  <inkml:trace contextRef="#ctx0" brushRef="#br0" timeOffset="49292.58">24799 18577 3679 0,'0'0'160'16,"-11"-1"32"-16,0-3-192 0,3 0 0 0,8 4 0 0,-4-8 0 0,2-1 288 0</inkml:trace>
  <inkml:trace contextRef="#ctx0" brushRef="#br0" timeOffset="49366.59">24841 18448 2751 0,'0'0'128'0,"8"-8"16"0,0 3-144 16,-8 5 0-16,7-5 0 0,-7 5 0 0,0 0 1008 0</inkml:trace>
  <inkml:trace contextRef="#ctx0" brushRef="#br0" timeOffset="50233.42">25202 18602 6447 0,'0'0'576'0,"0"0"-576"15,0 0 0-15,0 0 0 0,0 0 3264 0,0 0 528 16,0 0 112-16,0 0 32 0,0 0-2592 0,0 0-512 16,0 0-96-16,0 0-32 0,-12-3 48 0,2 1 0 15,0-2 0-15,-1 1 0 0,1 1-320 0,-2-2-64 16,-1 1-16-16,-1-1 0 0,-1 2 48 0,-2 2 16 15,-1-3 0-15,0 2 0 0,-2 1 0 0,-1 0 0 16,-2-2 0-16,-2 1 0 0,-1-1 160 0,-1 0 16 16,-2 1 16-16,-2 0 0 0,-3-1-240 0,-4 2-48 15,-4-1-16-15,-1 0 0 0,-1 1-304 0,-2 0 128 16,1-2-128-16,2 2 0 0,0-1 176 0,2 1-176 0,3 1 160 0,2-1-160 16,-1 0 224-16,1 0-48 0,-1 0-16 0,1 2 0 15,-2-1-160-15,4-1 0 0,0 0 144 0,0 1-144 16,2 1 0-16,1-2 128 0,1-2-128 0,2 2 0 15,3-1 0-15,2 1 0 0,2-1 0 0,2-1 128 16,2 0-128-16,2 0 0 0,2 1 0 0,1-1 128 16,1-1-128-16,2 2 0 0,-1-3 0 0,1 1 0 15,0-1 0-15,9 4 0 0,-9-2 0 0,9 2 128 16,-9-6-128-16,9 6 0 0,-9-5 0 0,2 0 0 16,7 5 0-16,-6-8 0 0,-1 2 0 0,2-3 0 15,0-1 144-15,2 0-144 0,3 2 192 0,-1-2-192 16,-3 1 320-16,3-1-32 0,2 0-16 0,2 0 0 15,-1 0-80-15,2 0 0 0,0 1-16 0,0 1 0 16,0-2-176-16,0 2 160 0,1 0-160 0,2 0 160 16,0 0-160-16,2-1 0 0,1 0 0 0,-1 0 0 0,1 1 0 0,-1 0 0 15,-1-3 0-15,0 1 0 0,1 3 0 16,0 0 0-16,-1-2 0 0,-8 9 0 0,9-5 0 0,-9 5 0 16,9-11 0-16,-2 5 0 0,-7 6-160 0,0 0 160 15,0 0 0-15,0 0-144 0,0 0 144 0,0 0 0 16,0 0-144-16,5 13 144 0,-5-13 0 0,0 16-144 15,-1-2 144-15,-2 0 0 0,-2 1-128 0,0-5 128 16,-2 0 0-16,1 0 0 0,-2-1 0 0,0 1 0 16,-1-5 0-16,0 4 0 0,0 1 0 0,-2-1 0 15,1-3 0-15,-1 5 0 0,1 2 0 0,-2-2 0 16,0 2 0-16,1 3 0 0,-1 1-128 0,2 3 128 16,-1-3 0-16,2 1 0 0,1-3 0 0,0 1 0 0,2 0 0 0,1-2 0 15,-1-1 0-15,2 0 0 0,1-4 0 0,1 2 0 16,2-1 0-16,3-1 0 0,-1-1 0 0,2 0 0 15,2 0 0-15,-1 2 0 0,1-2 0 0,2 1 0 16,3 0 0-16,-1-1 0 0,-1-1 0 0,2-2 0 16,0 0 0-16,2 2 0 0,0-4 0 0,2 1 0 15,-4-1 0-15,2 1 0 0,1-2 0 0,-1 1 0 16,-2 1 0-16,1 3 128 0,0-2-128 0,1-1 0 31,0 1-1296-31,0 0-304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1:38:08.8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553 13782 13823 0,'0'0'1216'0,"0"0"-960"0,0 0-256 0,0 0 0 16,-9 0 2112-16,9 0 384 0,0 0 80 0,0 0 16 16,0 0-1104-16,0 0-208 0,-7-2-64 0,7 2 0 15,0 0-256-15,-6-2-48 0,-1 2-16 0,7 0 0 16,0 0-368-16,0 0-80 0,0 0 0 0,0 0-16 16,0 0-176-16,0 0-16 0,0 0-16 0,0 0 0 0,0 0 80 0,0 0 16 15,0 0 0-15,0 0 0 0,0 0 0 0,0 0 0 16,0 0 0-16,8 12 0 0,-8-12 64 0,0 0 0 15,9 12 16-15,-9-12 0 0,14 8-48 0,-1-3-16 16,-13-5 0-16,16 8 0 0,-3-2-192 0,1 1-144 16,1-2 192-16,-1-1-192 0,2-2 144 0,-8 1-144 15,3-2 0-15,2-1 144 0,2 0-144 0,-1 0 0 16,2 0 144-16,1-2-144 0,0 0 160 0,15 1-32 16,-6 0-128-16,0 1 192 0,-4 0-32 0,1 0-16 15,-1 0 0-15,-1 1 0 0,0 0-144 0,-2 2 192 16,-1-2-192-16,2 2 192 0,-1-3-192 0,0 0 128 15,-2 1-128-15,0-1 128 0,1-2 48 0,0-1 0 0,0 0 0 0,2 1 0 16,1-2 16-16,0-1 16 0,-1-3 0 16,3 0 0-16,-1 1-16 0,3 2-16 0,-1 0 0 0,1 1 0 15,0 0-176-15,0 2 128 0,-2-1-128 0,-1 2 128 16,0 1-128-16,-1 0 0 0,-1 0 0 0,-2 0 0 16,-4 0 128-16,1 0-128 0,-1 2 0 0,-1 2 128 15,0-2-128-15,-1 0 0 0,-12-2 0 0,12 3 0 16,-3-1 0-16,-9-2 0 0,0 0 0 0,10 4 0 15,-10-4 128-15,0 0-128 0,0 0 128 0,0 0-128 16,11 3 144-16,-11-3-144 0,0 0 160 0,0 0-160 16,0 0 128-16,0 0-128 0,9 0 0 0,-9 0 144 15,0 0-144-15,0 0 128 0,0 0-128 0,0 0 128 16,0 0 0-16,0 0 0 0,0 0 0 0,0 0 0 16,0 0 0-16,0 0 0 0,-9-8 0 0,2 2 0 15,1-1 0-15,-1 0 0 0,-2 1 0 0,1-1 0 16,0-2 16-16,1 0 0 0,-3 0 0 0,3 0 0 0,-1-3-144 0,0 6 0 15,0-1 144-15,2-3-144 0,-1-1 0 0,1 2 128 16,-1-1-128-16,1 1 0 0,-1-2 0 0,0 1 0 16,1 3 0-16,-1 1 128 0,0-1-128 0,-2 1 0 15,-1 0 0-15,1 1 0 0,1 0 0 0,1 1 0 16,-3-1 0-16,3 1 0 0,7 4 144 0,-11-4-144 16,2 0 192-16,9 4-192 0,-8-2 128 0,8 2-128 15,-9-4 0-15,9 4 0 0,-8-3 0 0,8 3 0 16,0 0 0-16,0 0 0 0,0 0 0 0,0 0 0 15,0 0 0-15,0 0 0 0,0 0 0 0,0 0 0 16,0 0 0-16,0 0 0 0,0 12-128 0,2-2 128 0,-2-10 0 16,5 12-144-16,1-2 144 0,2 0 0 0,0-1 0 0,1-2-128 15,0 0 128-15,-9-7 0 0,13 5 0 0,-1 2 0 16,0-1 0-16,1-1 0 0,-1 1 0 0,-1-4 0 16,-11-2 0-16,12 4 0 0,-2 0 0 0,1 0 0 15,-11-4 0-15,12 4 0 0,-1-1 0 0,0 0 0 16,-11-3 0-16,11 6 0 0,1 0 0 0,-3 1 0 15,-9-7 0-15,9 6 0 0,-1 2 0 0,0-1 0 16,-8-7 0-16,9 6 0 0,-9-6 0 0,8 9 0 16,-8-9 0-16,7 7 0 0,-7-7 0 0,0 0 0 15,6 9 0-15,-6-9 0 0,0 0 0 0,0 0 0 16,0 0 0-16,0 0 0 0,3 10 0 0,-3-10 0 16,0 11 0-16,0-11 0 0,0 9 0 0,0-9 0 15,-5 9 128-15,5-9-128 0,-4 9 160 0,4-9-160 0,-7 11 128 16,3 0-128-16,-2-4 0 0,-1 1 0 0,1-1 144 0,-2 1-144 15,0-1 128-15,0 1-128 0,0-1 144 0,-1 1-144 16,0 1 160-16,1-1-160 0,0 1 144 0,1-1-144 16,-3-1 128-16,1 2-128 0,-1-1 0 0,1-1 128 15,-2 0-128-15,1 1 0 0,0 1-192 0,0 4-112 16,4 0-16-16,1 1-16 16,-1 3-3200-16,-3-1-640 0</inkml:trace>
  <inkml:trace contextRef="#ctx0" brushRef="#br0" timeOffset="34304.28">18698 14693 4607 0,'0'0'400'0,"0"0"-400"0,-9 0 0 0,0-3 0 16,1 0 1872-16,0-2 304 0,-1 0 48 0,1-1 16 31,-1 0-2240-31,0-1-272 0,-2 1-144 0,1 1-32 0,-2 1 1376 0,0 0 272 0,1 0 48 0,-2 0 16 16,0 0 1232-16,-2 1 256 0,0 2 64 0,-2 0 0 15,-2-1-688-15,0 2-128 0,-2 0-16 0,-1 2-16 16,-2 0-832-16,-2 1-176 0,-4 1-16 0,-1 0-16 15,-3-2-672-15,-1 1-128 0,-3 0-128 0,0-1 192 0,1 1-192 0,1-1 0 16,2 2 0-16,3 0 0 16,0 1 384-16,4-3 32 0,0 0 16 0,3 1 0 0,0 0 224 0,3-1 48 15,2 0 16-15,1-1 0 0,1 0-432 0,1 0-96 16,2-1 0-16,1 0-16 0,0 2-176 0,2 0 0 16,2 1 0-16,9-3 128 0,-10 1-128 0,10-1 0 15,0 0 0-15,0 0 0 0,0 0 0 0,0 0 0 16,13 3 0-16,2-1 0 0,3-4 128 0,5-1 0 15,3 2 0-15,2 1 0 0,2-3-128 0,4 1 128 16,3 0-128-16,3 1 128 0,2 0 0 0,2 0 0 16,2-1 0-16,1 1 0 0,1-2-128 0,-1 2 0 15,-1-2 0-15,-3-1 0 0,-3 1 0 0,0 0 0 16,0-2 0-16,-4 0 0 0,-1-3 0 0,-1 1 0 0,-3 2 0 0,-2 1 0 16,-3 1 0-16,0-2 128 0,-1 0-128 0,-3 2 0 15,-2-2 0-15,-2 1 0 0,-2-1 0 0,-3 4 0 31,-13 1-1632-31,0 0-304 0,0 0-64 0</inkml:trace>
  <inkml:trace contextRef="#ctx0" brushRef="#br0" timeOffset="48064.37">6552 15121 17039 0,'0'0'752'0,"0"0"160"0,0 0-720 0,0 0-192 0,0 0 0 0,0 0 0 0,0 0 336 0,0 0 48 16,0 0 0-16,0 0 0 0,0 0-384 0,0 0 0 15,0 0 0-15,0 0 0 0,0 0 128 0,0 0-128 16,-9 7 128-16,9-7-128 0,-10 4 448 0,2-1 32 16,8-3 0-16,-10 6 0 0,-2-1 112 0,2 1 32 15,-1 1 0-15,-1 1 0 0,1 2-304 0,-4-1-64 16,-3 0-16-16,2 3 0 0,1 0-240 0,-2 1 144 16,0 1-144-16,-1 2 128 0,-1 0-128 0,0 0 0 15,1-1 0-15,-2 2 0 0,-1 0 0 0,2 1 0 16,-2 0 0-16,0 2 0 0,0 2 0 0,1 0 0 0,2-2 0 0,1-1 128 15,-1-1-128-15,2 1 0 0,1-5 0 16,0 2 0-16,0 1 0 0,2-3 128 0,1-1-128 0,0 0 0 16,-1-1 0-16,1 0 0 0,1-1 0 0,-1-2 0 15,0-1 0-15,0 0 0 0,2-1 0 0,2-1 0 16,8-6 0-16,-9 7 128 0,0-3-128 0,1-1 0 16,0 1 0-16,8-4 128 0,-9 3-128 0,9-3 0 15,-9 3 0-15,9-3 128 0,0 0-128 0,-10 1 0 16,10-1 176-16,0 0-48 0,0 0-128 0,0 0 192 15,-8-5 0-15,8 5-16 0,-5-7 0 0,5 7 0 16,-4-8 256-16,1-1 48 0,3 9 16 0,0-9 0 16,1-1-80-16,1 2-16 0,-4-1 0 0,4 0 0 15,0-3-112-15,2 0-32 0,0 0 0 0,3-1 0 16,-2 0-128-16,1-4-128 0,0 0 144 0,0 2-144 0,1 0 0 0,-1 1 0 16,1 1 0-16,-2 1 0 0,-1 2 0 0,0 1 0 15,0 2 0-15,-4 7 0 0,0 0 0 0,0 0 0 16,5-9 0-16,-5 9 0 0,0 0 0 0,0 0 0 15,0 0 0-15,0 0-160 0,0 0 16 0,-5 9 0 16,5-9 0-16,-6 13 0 0,1-4 144 0,1 2 0 16,-1-1 0-16,2 2 0 0,2 1 0 0,0 1 0 15,0 1 0-15,-1 0 0 0,2 2 0 0,0-1-128 16,-1 2 128-16,1 0 0 0,0 1 0 0,1-1 0 16,-1-1 0-16,-1-1 0 0,-2-1 0 0,2 1 0 15,0-2 0-15,-1-2 0 0,2-2 192 0,0 1 112 0,0-11 16 16,4 11 16-16,-4-11-112 0,8 10-32 0,1-4 0 0,2-1 0 15,-1-5-192-15,2-2-192 0,2-2 48 0,3-3-13392 16</inkml:trace>
  <inkml:trace contextRef="#ctx0" brushRef="#br0" timeOffset="49973.12">20252 14953 2751 0,'0'0'128'0,"0"0"16"0,0 0-144 0,0 0 0 0,0 0 0 0,0 0 0 15,0 0 3664-15,0 0 704 0,-9 1 144 0,9-1 32 16,-11 4-3536-16,2 1-704 0,0 2-144 0,1 1-32 0,-1 1-128 0,0 3 0 16,0-2 0-16,1 2 128 0,-2-1-128 0,-1 2 192 15,1-1-192-15,-2 1 192 0,-1 2 320 0,-3-1 64 16,1 0 0-16,-3 3 16 0,-1 0 112 0,-2 1 0 16,-2 3 16-16,-3 1 0 0,-5-1 64 0,-2 3 16 15,-1-1 0-15,0 2 0 0,0 0-256 0,2 2-48 16,0-2-16-16,2 1 0 0,0 3-304 0,4-6-176 15,3-1 192-15,1-1-192 0,1 0 192 0,3-3-192 0,3-1 192 16,2-1-192-16,0-2 208 0,1-1-64 16,1-1-16-16,0-2 0 0,2-2-128 0,1 1 0 0,-1-2 0 0,3-2 128 15,-3-2-128-15,9-3 0 0,0 0 144 0,0 0-144 16,0 0 128-16,0 0-128 0,0 0 160 0,0 0-160 16,0 0 144-16,0 0-144 0,0 0 128 0,0 0-128 15,0 0 0-15,0 0 0 0,0 0 128 0,0 0-128 16,-7-9 128-16,7 9-128 0,0 0 192 0,-4-11-64 15,4 11 96-15,-1-10 16 0,0-1 0 0,1 11 0 16,0-13 32-16,0 2 16 0,-2-1 0 0,2 1 0 16,-1 2 16-16,1-1 0 0,0-1 0 0,0 2 0 15,3-1-144-15,-1-1-32 0,-1 1 0 0,1 0 0 16,-1 2-128-16,0-4 160 0,-1 0-160 0,0 1 160 16,0-1-32-16,0 3 0 0,0 0 0 0,0 9 0 15,0-8 0-15,0 8-128 0,0 0 192 0,0 0-64 16,0 0 128-16,0 0 0 0,0 0 16 0,0 0 0 0,0 0-144 0,0 0-128 15,0 0 144-15,0 0-144 0,0 0 0 16,0 0 0-16,-4 10 0 0,2 3 0 0,-1 2 0 0,1 0-128 16,-1 1 128-16,-1 2 0 0,4 4-128 0,-1-2 128 15,-2 1 0-15,2-1 0 0,-2 0 0 0,2 1 0 16,-2-3 128-16,2 0-128 0,1-1 208 0,0 0-48 16,0-2-16-16,3 0 0 0,1-2-144 0,1 2 192 15,0-4-192-15,0 0 192 0,2-2-32 0,-1-1 0 16,-6-8 0-16,11 6 0 0,-1 1-160 0,1-6 192 15,-11-1-192-15,14-1 192 0,2-3-192 0,1-1 0 16,2-3 0-16,3-3 0 16,4 0-576-16,6-2-128 0,3-3-48 0,5-2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0:24:03.96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25466 6146 12895 0,'0'0'1152'0,"0"0"-928"0,0 0-224 0,0 0 0 16,0 0 2928-16,0 0 528 0,0 0 128 0,0 0 0 15,0 0-2464-15,0 0-496 0,6-6-112 0,-6 6 0 16,0 0-288-16,0 0-48 0,0 0-16 0,0 0 0 0,0 0 256 0,0 0 48 16,0 0 16-16,0 0 0 0,0 0 288 0,0 0 64 15,0 0 16-15,0 9 0 0,-1-3-192 0,-2 5-32 16,-1-1-16-16,0 1 0 0,0 3-384 0,-1 2-80 15,0 2-16-15,-7 16 0 0,2-2-128 16,2 1 192-16,0 0-192 0,3 1 192 0,1-1-64 0,0 1-128 16,-1 2 192-16,0-5-64 0,-1 0-128 0,1-2 0 15,0-4 0-15,-1-2 128 0,-2-1-128 0,4-2 0 16,-1-2 0-16,-1-1 128 0,1-1-128 0,0-2 0 16,0-1 0-16,-1 3 0 0,3-3 128 0,0 1-128 15,0-2 0-15,1 1 128 0,-1-2-128 0,3-11 0 16,-4 12 144-16,4-12-144 0,-4 13 224 0,4-13-32 15,-4 12 0-15,4-12 0 0,-1 12 80 0,1-12 16 0,0 0 0 16,0 0 0-16,0 0-16 0,0 0 0 16,7 10 0-16,-7-10 0 0,11 4-16 0,0-1 0 0,-11-3 0 15,15 0 0-15,0-3-64 0,-1 2-32 0,-2-1 0 0,0 1 0 16,-1 1-160-16,1-2 0 0,0 0 0 0,1 2 0 16,-3 0 0-16,2-1 0 0,0 1 0 0,-1-1 0 15,1 1-224-15,0-6-80 0,-2 5-16 0,2-3 0 31,1 2-384-31,1-1-96 0,2-1-16 0,1 1 0 16,1 0 224-16,2 0 32 0,1-1 16 0,-2 0 0 0,3-1 192 0,1 1 32 0,0 3 16 0,1-2 0 31,-1 0-1680-31,-1 1-352 0,2-2-64 0,-6 5-16 0</inkml:trace>
  <inkml:trace contextRef="#ctx0" brushRef="#br0" timeOffset="280.17">26181 6634 3679 0,'0'0'160'0,"-6"4"32"0,-2 0-192 0,0 0 0 15,-1-2 0-15,2 1 0 0,1-1 6688 0,-1 4 1296 16,3-1 256-16,4-5 48 0,-6 10-6016 0,2-1-1200 15,0 3-240-15,-1 0-64 0,2 1-448 0,-1 3-112 16,2-3-16-16,-1 2 0 0,-2 1-192 0,1 1 0 0,0 1 0 0,2-1 0 16,-2 3 0-16,1-5 0 0,-1 2 0 0,0 1 0 31,0-1-320-31,0-1-96 0,2-2-32 0,-1-2 0 16,3-12-592-16,-2 9-128 0,2-9-32 0,0 11-13344 0</inkml:trace>
  <inkml:trace contextRef="#ctx0" brushRef="#br0" timeOffset="453.12">26287 6283 38751 0,'-14'-5'1728'0,"14"5"336"0,0 0-1648 0,0 0-416 0,0 0 0 0,0 0 0 16,-4 10 0-16,4 3-320 0,1-3 48 0,2 3 16 15,-1 1-2032-15,1 2-400 0,-1-1-64 0,1 1-11280 16</inkml:trace>
  <inkml:trace contextRef="#ctx0" brushRef="#br0" timeOffset="900.88">26471 6815 3679 0,'0'0'320'0,"0"0"-320"0,0 0 0 0,-6 11 0 16,6-11 5952-16,-5 11 1104 0,5-11 240 15,-5 15 32-15,1-5-5728 0,4-10-1136 0,-4 13-224 0,4-13-48 16,-2 13-192-16,2-13 0 0,-3 13 0 0,3-13 0 16,0 0 0-16,0 0 128 0,0 0-128 0,0 0 0 15,0 0 320-15,0 0-32 0,0 0 0 0,0 0 0 16,0 0 320-16,0 0 64 0,-1-9 16 0,2 0 0 15,0-3-64-15,3-1-16 0,-1-3 0 0,1 0 0 16,-2-1-336-16,2-3-64 0,1 3-16 0,-1 0 0 16,0 0-192-16,1 2 0 0,2-1 0 0,-2 3 0 15,0 0 0-15,1 1 0 0,-1 2 0 0,0-1 0 16,0 3 0-16,2 2-128 0,-1-1 128 0,-6 7 0 16,11-4 0-16,-11 4 0 0,12-1 0 0,-1 0 0 15,0-3 0-15,-11 4 0 0,11-1 0 0,-11 1 0 16,12 4 0-16,-12-4 0 0,14 6 0 0,0 2 0 0,-3 0 128 0,0 1 16 15,-3 3 16-15,-2-3 0 0,2 4-32 0,-2 1 0 16,1 2 0-16,-2-2 0 0,0-1-128 0,-1 0 0 16,1 0 0-16,1 2 0 0,-1-2 0 0,1 1 0 15,1 0 0-15,-3-1 0 0,-4-13-192 0,8 15-128 16,-1-2-32-16,1-4 0 16,-1-1-2144-16,-7-8-448 0,6 7-64 0</inkml:trace>
  <inkml:trace contextRef="#ctx0" brushRef="#br0" timeOffset="1366.94">27010 6815 10127 0,'0'0'896'0,"0"0"-704"0,0 0-192 0,0 0 0 16,0 0 3264-16,0 0 640 0,0 0 112 0,0 0 16 15,0 0-2688-15,0 0-528 0,0 0-112 0,0 0-32 16,0 0 0-16,0 0 0 0,0 0 0 0,0 0 0 16,0 0 160-16,0 0 16 0,11-2 16 0,-1-1 0 15,1 2-160-15,-1-6-48 0,1 2 0 0,0 1 0 16,2-1-400-16,0 0-96 0,-1 1-16 0,1-3 0 16,0-1-144-16,0 2 0 0,0-1 144 0,2 2-144 15,-2-1 0-15,-2 2 128 0,1-3-128 0,-1 2 0 16,-4-2 0-16,1 1 144 0,-8 6-144 0,7-9 0 0,-7 9 144 0,2-9-144 15,-2-2 0-15,0 11 144 0,-5-10-144 0,-3 2 128 16,-1 3-128-16,0-2 128 0,-4 1-128 0,-1 2 160 16,1 1-160-16,-2 3 160 0,1 3-16 0,-2 1 0 15,1 0 0-15,0 2 0 0,0 1-144 0,0-1 160 16,2 2-160-16,2 0 160 0,-1 1-160 0,1 0 0 16,1 1 0-16,2 1 0 0,2 1 0 0,0-2 0 15,1 3 0-15,0 1 0 0,0 1 0 0,1 0 0 16,-1 4 0-16,3-1 0 0,4 0 0 0,0 0-144 15,2 2 144-15,1 0 0 0,1-2-224 0,1 0 64 16,1-2 16-16,3-2 0 16,-1-4-528-16,2 0-96 0,1-4-32 0,1-1 0 15,3-1-2656-15,3-3-512 0</inkml:trace>
  <inkml:trace contextRef="#ctx0" brushRef="#br0" timeOffset="1834.11">27740 6673 32367 0,'-6'-4'1424'0,"1"0"304"0,-2 2-1376 0,-1 2-352 0,8 0 0 0,-6-3 0 16,-2-1 912-16,0 4 112 0,-1 1 32 0,-3 5 0 16,1-4-848-16,-1 3-208 0,-1-1 0 0,-1 4 0 15,-1 3 0-15,0-2 0 0,-2 4-144 0,2-2 144 16,1 1-128-16,0 1 128 0,-1 0 0 0,2 2-144 15,0-2 144-15,3 4 128 0,-1 0-128 0,2 2 176 0,0 1 32 0,4-2 16 16,1 0 0-16,1-2 0 0,1-1-96 0,2-15-128 16,5 17 176-16,0-4-176 0,2-1 144 0,-7-12-144 15,11 8 0-15,2-3 144 0,2-2-144 0,-1-3 0 16,-1-4 0-16,-1 0 128 0,2-1-128 0,-1-3-176 16,0-2 48-16,0-2 0 0,0-3-128 0,-2 0-32 15,2-3 0-15,-1-1 0 0,-2 1 96 0,-2-2 32 16,2 1 0-16,-3-1 0 0,-1 2 160 0,0 0-208 15,-4 1 80-15,-1 4 128 0,-1 2 0 0,-1 2 0 16,-1 2 0-16,2 7 192 0,0 0 352 0,-7-7 80 16,-1 4 16-16,8 3 0 0,-8 0-128 0,8 0 0 15,-9 6-16-15,3 0 0 0,6-6-304 0,-5 11-48 0,-2-1-16 0,4 0 0 16,3-10-128-16,-2 17 0 0,0-1 0 0,2 0 128 16,0 1-128-16,2-4 0 0,-1 2 0 0,2 1 0 15,-1 1 0-15,2 1-144 0,0-5 144 0,3 3 0 31,-1-2-592-31,2 0-16 0,-2-2 0 0,2 1 0 16,1 0-1696-16,1-2-352 0,0-5-64 0,0-2-11232 0</inkml:trace>
  <inkml:trace contextRef="#ctx0" brushRef="#br0" timeOffset="2203.12">28000 6927 17503 0,'0'0'1552'16,"0"0"-1232"-16,0 0-320 0,0 0 0 0,0 0 2736 0,0 0 480 15,1 13 112-15,-1-13 0 16,2 15-2368-16,-2-2-496 0,0-13-80 0,0 14-32 16,0-1-224-16,0-1-128 0,0-12 128 0,1 10-128 0,-1-10 128 0,0 9-128 15,0-9 160-15,0 0-160 0,0 0 720 0,0 0 48 16,0 0 16-16,0 0 0 0,0 0 240 0,0 0 64 16,0 0 0-16,0 0 0 0,0 0-496 0,0 0-80 15,0-5-32-15,0-1 0 0,0-2-96 0,0-3-32 16,-1-3 0-16,-1-3 0 0,0-1-96 0,0-3-32 15,1-3 0-15,1 1 0 0,0-2-64 0,0 2-16 16,0 1 0-16,1-1 0 0,1 5-144 0,-1 3 0 16,0 0 0-16,2 3 128 0,-1-1-128 0,2 2 0 15,2 2 0-15,-1-2 128 0,-1 3-128 0,1 0 128 16,0 1-128-16,2 0 128 0,-1 1-128 0,1-1 0 0,1 1 0 16,-1-4 0-16,1 1 0 0,0 2 0 0,-1 0-128 0,0 0 128 15,-7 7-192-15,9-3 48 0,-1-3 0 0,-8 6 0 31,11-1-640-31,-11 1-128 0,11 0-32 0,-1 3 0 16,-10-3-2192-16,11 7-448 0,1 1-96 0</inkml:trace>
  <inkml:trace contextRef="#ctx0" brushRef="#br0" timeOffset="2634.73">29109 6168 33407 0,'0'0'1472'0,"0"0"320"0,0 0-1440 0,4-6-352 16,-1-1 0-16,-3 7 0 0,0 0 832 0,0 0 112 16,0 0 16-16,0 0 0 0,8 15-400 0,-3 3-80 15,-2 2-16-15,-1 4 0 0,-2 4-192 0,0 4-32 0,-1 6-16 0,1 1 0 16,0 4-48-16,0 0-16 0,1 0 0 0,-1-1 0 16,0-5-160-16,1-1 0 0,1-6 144 0,0-1-144 15,0-2 0-15,-1-2 144 0,0 0-144 0,-1-5 0 16,0 3 144-16,2 1-144 0,-2 1 0 0,0 3 144 15,0 2-144-15,0-4 0 0,0-6 0 0,1-1 0 16,0-5-176-16,2-2 48 0,-3-12 0 0,0 0 0 31,1 8-464-31,-1-8-96 0,0 0-16 0,0 0 0 16,-1-12-2720-16,0-4-544 0,-3-12-128 0,-3-1 0 0</inkml:trace>
  <inkml:trace contextRef="#ctx0" brushRef="#br0" timeOffset="3173.19">29081 6133 15663 0,'-4'-17'688'0,"3"7"144"0,-1-2-656 0,2 0-176 0,0 1 0 0,2-1 0 0,-1-2 4528 0,1 2 864 15,0 0 176-15,2 3 48 0,0 0-4016 0,-1 2-784 16,3-2-176-16,0 4-16 0,1 0-304 0,-1 1-48 16,3 0-16-16,0 1 0 0,-9 3 48 0,12-5 0 15,-1 0 0-15,-2 2 0 0,-9 3-48 0,13 2 0 16,-1-2 0-16,-1 5 0 0,2-3 0 0,3 5-16 15,0 1 0-15,2 5 0 0,0 0-48 0,3 1-16 16,2 3 0-16,2 1 0 0,0-1-176 0,0-2 0 16,0 3 0-16,-2 0 128 0,-2 2-128 0,-2-2 0 15,-2-1 0-15,-4 0 128 0,-5-1-128 0,-1-2 0 16,-2 3 0-16,-2 2 0 0,-5-2 0 0,-2 3-176 0,-5-1 176 16,1 0-128-16,-2 0 128 0,-2 2 0 0,-3 0 0 15,-2-4 0-15,-2 3 0 0,1-1 0 16,0-2 0-16,0-1 0 0,-1-2 0 0,1-1 0 0,1-5 0 15,-1 0 0-15,0 0 0 0,1-2 128 16,1 2-128-16,0-3 176 0,3-4-176 0,-1 2 0 0,-2-4 0 0,2 1 0 16,0-2 0-16,-1 2-224 0,4 2 48 0,-1-2 16 15,1-2 16-15,1 1 0 0,1 1 0 0,9 0 0 16,-8 5 144-16,8-5 0 0,0 0 0 0,-1 11 0 16,2-2 0-16,-1-9 0 0,7 12 160 0,-1-2-160 15,2 0 192-15,0 1-64 0,1 1-128 0,0-2 192 16,0-2-192-16,2 0 144 0,-1-1-144 0,2 4 128 15,-1-1-128-15,3 3 160 0,-3 0-160 0,2-1 160 16,0 0-160-16,0 0 128 0,-1 1-128 0,-1 4 128 16,-1-3-128-16,-1 4 0 0,0 0 0 0,0 1 128 0,0-1-128 15,-1 0-176-15,0-1 48 0,-1-1 0 16,-1-2-384-16,1-1-64 0,-2-1 0 0,0-3-16 16,0 0-336-16,1-5-64 0,-6-4-16 0,0 0 0 15,0 0-960-15,0 0-192 0,10 3-32 0,4-2-12032 16</inkml:trace>
  <inkml:trace contextRef="#ctx0" brushRef="#br0" timeOffset="3585.29">29571 6811 28847 0,'0'0'1280'0,"0"0"256"0,0 0-1216 0,0 0-320 0,0 0 0 0,12-2 0 15,-12 2 1056-15,13 0 160 0,-3 0 16 0,-10 0 16 16,0 0-544-16,13-3-96 0,-1 3-32 0,-12 0 0 15,13 0 16-15,0 0 0 0,0 0 0 0,-1-1 0 16,-2-1-160-16,1 1-48 0,-1-2 0 0,2 0 0 16,-2-1-256-16,2-2-128 0,0 3 128 0,-2-1-128 15,1-6 144-15,-2 4-144 0,-2-2 160 0,1 2-160 16,0-1 256-16,0 1-32 0,0 0-16 0,-2-3 0 16,-1-1-80-16,-1-1 0 0,-1 4-128 0,-3-4 192 15,-1 1-192-15,-3-2 0 0,-1-1 128 0,-2 1-128 16,-2 0 0-16,-2 2 0 0,0 1 0 0,-2 2 0 15,-2 2 0-15,-2 4 176 0,-1 3-176 0,0 4 160 16,-2 0-160-16,0 3 128 0,-4 3-128 0,-2-1 128 16,-4 0-128-16,1 4 0 0,2-1 0 0,1 3 0 0,1 1 0 0,4 2 0 15,4-2 0-15,4 4 0 0,3 2 256 0,1-1-16 16,5 2-16-16,4 1 0 0,2-1-224 0,5 1 144 16,1-2-144-16,3 0 128 0,2-2-128 0,3-1 0 15,0-3 0-15,2-1 0 0,2-1 0 0,2-1-176 16,3 1 48-16,-1-2 0 15,0 1-752-15,1-5-144 0,2-2-16 0,0-3-16 16,2-1-1888-16,1 0-384 0,1-4-80 0</inkml:trace>
  <inkml:trace contextRef="#ctx0" brushRef="#br0" timeOffset="4185.18">30321 6796 14735 0,'0'0'1312'0,"0"0"-1056"0,0-11-256 0,-2 2 0 16,2 0 4128-16,-1 0 768 0,1 9 160 0,-3-12 16 16,-1-1-3584-16,1 1-720 0,-3 2-128 0,0 1-48 15,-2 2 80-15,-1 2 16 0,-2 1 0 0,0 1 0 16,-1 1 80-16,-2 1 0 0,-2-1 16 0,-1 5 0 16,0 1-368-16,-1 4-80 0,1-2-16 0,-3 5 0 15,-3-1-128-15,2 2-48 0,-1 2 0 0,1 3 0 16,1 1-144-16,3 2 0 0,2 1 144 0,3 1-144 15,2-1 176-15,2 0-48 0,3-3 0 0,2 1 0 16,2 0 0-16,2-4-128 0,2 0 192 0,2-4-64 16,3 1-128-16,3-3 0 0,2-2 0 0,4-3 0 15,3-2-160-15,1-2-64 0,1-2-16 0,1-2 0 0,2-3-16 16,-1-3 0-16,-2-1 0 0,-1-2 0 0,-3-1 128 0,-1-2 128 16,-3-2-208-16,1-2 80 0,-2 0 128 15,0-4 0-15,-2 1 0 0,1-1 0 0,-3 1 0 0,-1 1 128 16,-3 2-128-16,0 0 128 0,-2 0 16 0,-3 3 16 15,-3 1 0-15,1 3 0 0,-2 1 288 0,0 3 48 16,-2 3 16-16,-1-1 0 0,-1 3-48 0,8 4 0 16,-10 0 0-16,-1 1 0 0,3 2-304 0,8-3-160 15,-9 8 160-15,3 0-160 0,-1 0 128 0,1 2-128 16,1 0 0-16,-1 2 0 0,2 1 144 0,2 4-144 16,1 0 128-16,1-1-128 0,1 2 0 0,1 0 0 15,2 3-224-15,2 3 80 0,-1 2 144 0,0-2 0 16,3 2 0-16,1 4 0 0,1 2 0 0,2-2 0 0,0 0 0 0,1-4 0 15,0 1 0-15,0-1-128 0,0-2 128 16,-1-3 0-16,-1 1 0 0,-1-1 0 0,-3 1 0 0,0-1 0 16,-2-3-256-16,-1-2 16 0,-3-1 16 0,-2 1 0 15,-2-2 224-15,0 2-192 0,-3-3 192 0,1 1-192 16,-3-2 192-16,0 0 0 0,-1 1 0 0,-1 2 0 16,-2-2-416-16,-1 2 16 0,-1 0 0 0,-2-2 0 31,-1 4-480-31,-4-2-80 0,-3 2-32 0,-4-2 0 15,0 0-1472-15,-2-2-288 0,-3-2-64 0</inkml:trace>
  <inkml:trace contextRef="#ctx0" brushRef="#br0" timeOffset="4490.99">30713 7197 52351 0,'0'0'1152'0,"-7"-4"256"0,7 4 32 0,0 0 16 0,0 0-1168 0,0 0-288 15,0 0 0-15,0 0 0 16,-10 3-336-16,10-3-128 0,-6 5-32 0,6-5 0 16,0 0-1488-16,-8 8-288 0,8-8-64 0,-8 5-16 15,8-5-1984-15,-8 5-400 0,8-5-64 0,0 0-32 0</inkml:trace>
  <inkml:trace contextRef="#ctx0" brushRef="#br0" timeOffset="6170.96">25670 7986 6447 0,'0'0'576'0,"0"0"-576"16,0 0 0-16,0 0 0 0,7-9 4416 0,-1 1 784 0,-1 0 160 0,2 2 16 15,-1 0-4096-15,1 0-816 0,-2-2-160 0,0-1-48 16,2 1-112-16,-7 8-16 0,4-9-128 0,0-1 192 16,0 0-192-16,-4 10 0 0,0-6 128 0,0-1-128 15,0 7 160-15,-2-6-16 0,-2-2 0 0,1 1 0 16,-3 1 640-16,1 1 128 0,-7-6 32 0,-1 3 0 15,0 2-480-15,-1 1-80 0,-2 1-32 0,1 3 0 16,-2-1-96-16,1 2 0 0,-1 3-16 0,3 1 0 16,-1 1-240-16,0 1 128 0,-2 2-128 0,1 3 0 15,1-1 0-15,0 5 0 0,1-2 0 0,1 5 0 16,0 4 0-16,0 1 0 0,0 5 0 0,1 0 0 16,2 4 0-16,0 3 0 0,1-1 0 0,3 1 0 15,-2-1 0-15,1-3 0 0,1 1 0 0,1-2 0 0,0-3 0 0,1 4 0 16,1 3 0-16,2 0-160 15,-1 3 160-15,4 2 0 0,0 0 0 0,2 1-128 0,0-3 128 0,1-3 0 16,1-2 0-16,1-2 0 0,1-2 0 0,3-6 0 16,-4-3 0-16,3-2 0 0,0-2 0 0,2-2 0 15,-1-2 0-15,3 0 0 0,-1-5 128 0,1-2-128 16,0 0 160-16,2-1-160 0,-2-3 176 0,4 0-176 16,3-2 192-16,2 0-192 0,1-1 304 0,4-1-48 15,-1-5-16-15,0 1 0 0,-2 0 16 0,1 1 16 16,2-1 0-16,-5-1 0 0,-1-6-112 0,-2 0-32 15,-2-5 0-15,-1 1 0 0,-1-1-128 0,-3-1 0 16,-4-2 144-16,0-1-144 0,0 2 0 0,-2 0 0 0,-3 0 0 16,-1 2 0-16,3 2 0 0,-4 1 0 0,0 1 0 0,-1 5 0 15,-1-1 0-15,0 3 0 0,0 9 0 0,0-9 0 16,0 9 208-16,0 0-16 0,-1-11-16 0,-2 5 0 16,3 6 16-16,0 0 0 0,0 0 0 0,0 0 0 15,-9-3-192-15,9 3 0 0,-11-3 0 0,11 3 0 16,-11 0 0-16,-1 0 0 0,1 3 0 0,1 0 0 15,0-3 0-15,-2 1 0 0,-2 2 0 0,-1-3 0 16,2 2 144-16,-1 2-144 0,-3-3 160 0,1 2-160 16,1 0 0-16,2-2 0 0,1 2 0 0,0 2 0 15,0-1 0-15,1 1-192 0,-2 1 192 0,1 2-208 16,0-1-384-16,2 1-80 0,1-1-16 16,1 1 0-16,3-1-352 0,5-7-80 15,-4 9-16-15,4-9 0 0,0 0-1168 0,0 0-224 0,0 0-48 0</inkml:trace>
  <inkml:trace contextRef="#ctx0" brushRef="#br0" timeOffset="6770.66">26392 8522 28623 0,'0'0'624'0,"0"0"128"0,-1-13 16 0,1 13 64 0,0 0-672 0,-5-9-160 0,-4 1 0 0,1 1 0 15,0 1 512-15,-1 0 80 0,-1 3 16 0,-1 0 0 16,-1 2-272-16,1 1-48 0,0 2-16 0,0 2 0 15,-2-3-144-15,-1 5-128 0,0 1 144 0,-2 4-144 16,0 2 256-16,-4 1-32 0,0 3-16 0,2 1 0 16,-1 1-80-16,2 2 0 0,0 1-128 0,2-1 192 15,2-2-192-15,3 1 128 16,1-1-128-16,1 0 0 0,3-4 0 0,1 2 0 0,3-4 0 0,1 0 0 16,1-2 0-16,3-1 0 0,1 0 0 0,-5-10 0 15,9 8 0-15,2 0-192 0,-11-8 192 0,14 3-160 16,2-1 160-16,-2-2-160 0,3 2 160 0,2-5-160 15,4-1 160-15,-3-2 0 0,1 2 128 0,0-3-128 0,0-1 128 0,-1 2-128 16,-1-1 128-16,2-2-128 0,-3-1 128 0,-2-1-128 16,-6 0 160-16,-1-4-160 0,-1-2 128 0,0-1-128 15,-1 1 0-15,-2 0 0 0,-1-4 224 0,-2 3-48 16,0 1-16-16,-1 3 0 0,-1 5 112 0,0 9 32 16,-3-9 0-16,3 9 0 0,0 0 80 0,0 0 0 15,-8 2 16-15,8-2 0 0,-9 7-272 0,2 4-128 16,1 2 0-16,4 3 128 0,0 1-128 0,4 3 0 15,-1 2 0-15,2-1 0 0,1-3 0 0,-1 0 0 16,3-1 0-16,0-1 0 0,1-1 0 0,0 0 0 16,1-1 0-16,1 0 0 0,3-1-224 0,-3-2 80 0,0-3 16 15,1-2 0 1,0 1-496-16,0-2-80 0,2-1-32 0,0-3 0 16,0-1-2128-16,-1-2-416 0</inkml:trace>
  <inkml:trace contextRef="#ctx0" brushRef="#br0" timeOffset="7239.62">26777 8438 9215 0,'-12'3'816'0,"3"1"-656"0,-1 0-160 0,1 1 0 15,1 4 5072-15,3 4 992 0,-1 1 192 0,2 5 32 16,2-4-5120-16,-1 6-1024 0,-2 3-144 0,2 0-144 0,2 2 144 0,-1 2 0 15,0-1 0-15,1-1-128 0,0-2 128 0,1-1 0 16,0-7 0-16,2 1 0 0,1-2 192 16,2 1-48-16,0-3 0 0,3 0 0 0,1 0 128 0,2-2 32 15,0-2 0-15,1-1 0 0,0-3-96 0,1 0-16 16,0-2 0-16,1-3 0 0,1-2 128 0,0 0 0 16,0-1 16-16,0-3 0 0,1-2-48 0,0-1-16 15,-3-2 0-15,0-1 0 0,0 1-272 0,-2-2 128 16,1-7-128-16,-3-1 0 0,0-5 0 0,-1-2 0 15,-3-5 0-15,1 2 0 0,-2-3 0 0,-2 2 0 16,1 4-144-16,-2 3 144 0,-1 5 0 0,0 6 0 16,0 1 0-16,0 13 0 0,-3-8 448 0,3 8 0 15,0 0 16-15,0 0 0 0,0 0-208 0,-7 11-32 0,-1 0-16 0,3 4 0 16,1 0-208-16,1 5 0 0,0 0 0 0,2 0 0 16,0 3 0-16,0 0 0 0,-1 3 0 0,2 0 0 15,2-5 0-15,0 1 0 0,2-5 0 0,0 0 0 16,-1-1 0-16,0-1 0 0,4 0 0 0,-2-2 0 15,0-2 0-15,2 1 0 0,1 1 0 0,0-4 0 32,-1 2-448-32,1-3-64 0,1-3-32 0,2-1 0 15,-3 0-1440-15,1-2-304 0,1-2-48 0,1-2-11488 0</inkml:trace>
  <inkml:trace contextRef="#ctx0" brushRef="#br0" timeOffset="7738.04">27624 8347 4607 0,'0'0'400'0,"-6"3"-400"15,6-3 0-15,-9 1 0 0,1 2 6960 0,1 2 1296 16,1 0 272-16,-1 1 48 0,0 1-6928 0,-3 2-1392 15,1-1-256-15,0 1 0 0,-1 1-176 0,-1 4 176 16,-2-4-160-16,0 2 160 0,-1 1 0 0,-2 0-144 16,-2 0 144-16,-1-1 0 0,-2 1 0 0,2-3 128 15,2-1 0-15,2-1 0 0,3 0 208 0,2 0 48 16,-1-5 16-16,3 3 0 0,1-1-256 0,7-5-144 0,-10 5 160 0,10-5-160 16,0 0 0-16,0 0 0 0,-1 11 0 0,1-11-160 15,0 0-160-15,9 11-48 0,2 0 0 0,-2-5 0 31,1-1-96-31,3 1-32 0,0-5 0 0,2 4 0 0,0-1 240 0,1 1 32 0,0-1 16 0,-3 0 0 16,-2 3 208-16,0-1 0 0,-1 2 0 0,-1 0 0 16,-9-8 0-16,9 12 0 0,-1-2 0 0,-1 2 0 15,-2-2 384-15,0 1-16 0,-5-11-16 0,5 11 0 16,-2 0 32-16,-2 0 16 0,-2-1 0 0,0 0 0 16,-1 0-160-16,2 0-48 0,-2-1 0 0,-2-1 0 15,0-1-48-15,-1 1-16 0,0-1 0 0,-1-1 0 16,-1 1-128-16,-1-1 0 0,0-1 144 0,0 1-144 15,0-2 0-15,-1 0 0 0,-1 1-192 0,-1-4 64 16,0 0-1472-16,0 3-304 16,1-4-48-16,-1 0-16 0,2 0-1200 0,9 0-240 0,-9-5-48 0,3 0-16 0</inkml:trace>
  <inkml:trace contextRef="#ctx0" brushRef="#br0" timeOffset="8245.73">28017 8364 34431 0,'0'0'1536'0,"0"0"304"0,0 0-1472 0,0 0-368 0,0 0 0 0,0 0 0 15,0 0 336-15,0 0 0 0,-8 0 0 0,-2 1 0 16,-2 2-192-16,-1 1-144 0,-1 0 192 0,-2 1-192 15,-1 0 192-15,-1 3-192 0,-2 1 192 0,-2 0-192 16,-2 3 192-16,1 1-192 0,0 0 192 0,2 0-192 16,0-1 320-16,4 1-32 0,1 1-16 0,3-5 0 15,3 2-64-15,1-1-16 0,2-1 0 0,2 2 0 16,5-11-192-16,-4 9 0 0,4-9 0 0,0 0 0 16,-1 12 0-16,1-12-240 0,0 0 48 0,5 9 16 15,-5-9-144-15,0 0-48 0,12 7 0 0,-1-1 0 16,2-5 208-16,2 0 160 0,-1-1-208 0,3 2 80 15,0-1-32-15,1 2 0 0,2-1 0 0,-1 2 0 16,0 0 160-16,1 2 0 0,1 2-144 0,1 1 144 16,2 2 0-16,-3-1 0 0,-4 1 0 0,-3-1 0 15,-2 1 0-15,-2-1 0 0,-2 2 0 0,-1-3 0 0,-2 5 144 0,0-5 48 16,-5-9 16-16,3 12 0 0,-3-12 96 0,1 12 16 16,-1-12 0-16,-1 12 0 0,-2-2-32 0,-1 0 0 15,-1 2 0-15,0-1 0 0,1-1-112 0,-3-1-32 16,-2 0 0-16,-1-1 0 0,-3 1-144 0,-2 0 0 15,0-1-192-15,-1 1 192 16,-2-2-704-16,1 1 0 0,0-2-16 0,0-1 0 16,-1-1-1616-16,2-1-320 0,2-3-64 0,2-3-10464 0</inkml:trace>
  <inkml:trace contextRef="#ctx0" brushRef="#br0" timeOffset="8485.04">28315 8493 36511 0,'0'0'1616'0,"0"0"336"0,0 0-1568 0,0 0-384 0,0 16 0 0,4-2 0 16,2 3 832-16,-1 2 64 0,0 4 32 0,0-1 0 15,0 1-640-15,1 2-128 0,-2-3-32 0,-2 2 0 16,1-3-128-16,-3 1 0 0,0-5 144 0,0 2-144 15,1-1 0-15,-1 2 0 0,-1-3 0 0,1-1 0 16,-2-1-304-16,4-2-128 0,-2-1-16 0,0 1-16 16,-2-3-560-16,1-2-128 0,1-8 0 0,0 0-14944 15</inkml:trace>
  <inkml:trace contextRef="#ctx0" brushRef="#br0" timeOffset="8645.18">28514 8291 31327 0,'-13'-4'2784'0,"1"1"-2224"15,0 2-560-15,3 0 0 0,9 1 1776 0,0 0 240 16,0 0 48-16,0 0 16 16,-7 6-4368-16,2 2-864 0,0 3-176 0</inkml:trace>
  <inkml:trace contextRef="#ctx0" brushRef="#br0" timeOffset="9088.98">28773 8608 4607 0,'0'0'400'0,"0"0"-400"0,0 0 0 0,0 0 0 16,0 0 5776-16,0 0 1072 0,0 0 224 0,0 0 32 15,12 0-5328-15,-12 0-1072 0,0 0-224 0,0 0-32 16,0 0-80-16,0 0-16 0,-9 10 0 0,-2 3 0 15,-2-1 160-15,-1 2 16 0,-2 1 16 0,1 4 0 16,-1 1-144-16,2-1-16 0,-1-2-16 0,1 0 0 0,2 0-368 0,2-1 0 16,1 1 0-16,-1-4 128 15,1 1-128-15,3 2 0 0,1-5 0 0,1 1 128 0,1 1-128 0,2 0 0 16,1 0 0-16,0 0 128 0,0 2-128 0,0-15 0 16,8 14 0-16,-1-1 0 0,1-1-192 0,3-4-48 15,-1-4-16-15,2-2 0 0,1-2 0 0,1-2 0 16,2-2 0-16,1-2 0 0,0 0 256 0,1-3 0 15,0-4-160-15,2 1 160 0,1-2 0 0,1-1 0 16,0 2 0-16,-1-2 0 0,-3 0 0 0,0 0 128 16,1-2 0-16,-4 1 0 0,-2-2 128 0,-2-2 0 15,-2 1 16-15,-4-5 0 0,-1-2 0 0,-3 3 0 16,-1-5 0-16,-2 2 0 0,-2 0 224 0,-1 3 32 16,-5-1 16-16,1 5 0 0,-2 2 96 0,-1 4 32 15,-1 1 0-15,0 4 0 0,-2 3-544 0,1 4-128 0,-2 1 0 0,2 1 0 31,-2 4-752-31,2 2-176 0,1-1-32 0,1 2-16 16,2 1-2208-16,1-1-432 0</inkml:trace>
  <inkml:trace contextRef="#ctx0" brushRef="#br0" timeOffset="9573.17">29225 8627 20271 0,'0'0'1792'0,"-7"13"-1424"16,0 2-368-16,1 0 0 0,0 1 3424 0,1-2 608 15,1-1 128-15,0 2 32 0,2-2-3296 0,-1 1-640 16,0 2-256-16,3-6 176 0,-1 1-176 0,0-1 0 15,1-10 0-15,-1 13 0 0,-1-1 128 0,2-12-128 16,-1 10 0-16,1-10 128 0,0 0 144 0,0 0 32 16,0 0 0-16,0 0 0 0,0 0 208 0,0 0 32 15,0 0 16-15,0 0 0 0,0 0-112 0,0 0-32 16,0 0 0-16,9-9 0 0,-2 1-240 0,-1-4-48 16,-1 1-128-16,1-2 192 0,-1-4-192 0,0-3 0 15,-1-5 0-15,1 1 0 0,-1-5 0 0,0 2 0 0,-1-1 0 16,2 3-160-16,0 3 160 0,0 7 0 0,2-1 0 0,-1 6 0 15,2 2 256-15,0 4 64 0,-8 4 32 16,14 2 0-16,-2 2 16 0,1 4 0 0,0 3 0 0,3 2 0 16,-1 1-368-16,1 2 144 0,0-2-144 0,1 2 0 15,-2-1 0-15,0 2 0 0,0 0 0 0,-2 0 0 16,0 0 160-16,-2 0-160 0,-1-3 128 0,-1 1-128 16,-1-5 0-16,-1 2-304 0,-2 0 48 0,0-2 16 31,0 0-528-31,2 0-96 0,-3-1-32 0,0-3 0 15,-4-6-1952-15,5 7-400 0,-5-7-80 0,0 0-10912 0</inkml:trace>
  <inkml:trace contextRef="#ctx0" brushRef="#br0" timeOffset="10657.09">30236 8636 10127 0,'0'0'896'0,"0"0"-704"0,0 0-192 0,0 0 0 15,0 0 3472-15,0 0 672 0,9 8 128 0,-9-8 16 16,8 11-2144-16,-2-1-432 0,1 6-96 0,-2 2-16 16,-1 2-592-16,0 2-128 0,0 0-32 0,-2 1 0 15,1 5-496-15,-2 0-96 0,-1 2-32 0,0 4 0 16,0 0-224-16,-1 5 176 0,-2-2-176 0,2 1 160 16,-2-1 128-16,1 1 32 0,-1-3 0 0,1-1 0 15,0-5-48-15,1-4 0 0,0-3 0 0,-1-1 0 16,2-3 240-16,0-2 64 0,0-2 0 0,0-2 0 15,0-2-368-15,0-1-64 0,0-9-16 0,0 0 0 16,0 0 144-16,0 0 32 0,0 0 0 0,0 0 0 16,0 0 96-16,0 0 32 0,0 0 0 0,-1-14 0 15,0-3 144-15,-2 1 48 0,1-3 0 0,-1-5 0 16,2-6-496-16,-2-6-128 0,0-6 0 0,2-5 0 0,0-2 0 0,0 0 0 16,-1 3 0-16,2 1 0 0,2 5 0 15,0-1 0-15,1 2 0 0,-1 0-128 0,1 1 128 0,1 1 0 16,1 0 0-16,-1 2 0 0,3 0 0 0,-1 3-128 15,2 4 128-15,0-2 0 0,1 4-128 0,0 2 128 16,-1 3-128-16,1 3 128 0,0 4-144 0,-1 1 144 16,-2 2-160-16,2 2 160 0,-1 3-192 0,-7 6 192 15,0 0-208-15,0 0 80 0,11 2 128 0,0 6-192 16,-11-8 192-16,12 20-192 0,-2 2-32 0,-1 4-16 16,2 5 0-16,0 2 0 0,1-1 80 0,1 2 16 15,1-1 0-15,1-3 0 0,0 0 144 0,0-7 0 16,-2-2 128-16,-1-1-128 0,-5-1 0 0,0-3 0 15,-2-2 0-15,-1-1 0 0,-4-2 0 0,-1 0 0 0,-2-3 0 16,-2 0 0-16,-2 0 128 0,-2-2-128 0,-3 1 160 0,-1 1-160 16,-1-3 224-16,-2 0-48 0,-2 0-16 0,0 2 0 15,-2-3-160-15,1 0 0 0,-1-2 0 0,1 1 0 32,-1-3-640-32,5-1-64 0,-2-1-16 0,2-3 0 15,1 0-1888-15,1-2-368 0,2-1-80 0</inkml:trace>
  <inkml:trace contextRef="#ctx0" brushRef="#br0" timeOffset="11098.08">30649 8893 20959 0,'0'0'928'0,"8"9"192"0,0 2-896 0,0-1-224 16,-2-2 0-16,2 0 0 0,-8-8 960 0,0 0 160 16,0 0 32-16,3 12 0 0,-3-12 752 0,0 0 144 15,0 0 48-15,0 0 0 0,0 0 0 0,0 0 0 16,0 0 0-16,0 0 0 0,0 0-736 0,0 0-144 16,0 0-16-16,-2-7-16 0,1-1-544 0,1-2-128 15,0-1 0-15,0 0-16 0,0-2-208 0,0 0-32 16,0-2-16-16,0-2 0 0,1 0-240 0,2-1 0 15,-2 0 0-15,0-2 0 0,-1-1 464 0,2-2 0 16,-4-2 0-16,2-1 0 0,0 3-464 0,2-1 0 0,0-4 0 0,-2 1 0 16,2 4 0-16,-1 2 0 0,2-2 0 0,-2 2 0 15,1 1 0-15,1 3 192 0,0-1-16 0,-1 4-16 16,1 2-160-16,1 3 0 0,1 0 0 0,-1 2 0 16,0 1 0-16,-4 6-192 0,6-8 32 0,-6 8 16 31,8-5-400-31,-8 5-80 0,11-3-16 0,-1 3 0 15,-10 0-352-15,13 5-80 0,0 2-16 0,0 1 0 16,0-1-480-16,2 3-96 0,-1 0-32 0,0 0 0 16,1 2-1632-16,-1-1-336 0,0 0-64 0</inkml:trace>
  <inkml:trace contextRef="#ctx0" brushRef="#br0" timeOffset="11285.89">31134 8571 16575 0,'0'8'736'0,"0"-1"160"0,3-2-720 0,-1 1-176 0,-3 1 0 0,2 5 0 0,2 1 4752 0,2 2 928 15,-1 2 176-15,-1 0 32 0,-1 3-3904 0,0-5-800 16,-1 1-160-16,1 2-16 0,1-5-464 0,-2 4-96 16,1-1 0-16,-1-1-16 0,2-3-432 0,-2 1 128 15,-2-1-128-15,1 1 0 0,1-1 0 0,-1-2 0 16,1 3-144-16,-1-5 144 16,1 0-832-16,-1-8-48 0,-1 6-16 0,0 0 0 15,1-6-1936-15,0 0-400 0</inkml:trace>
  <inkml:trace contextRef="#ctx0" brushRef="#br0" timeOffset="11442.42">31232 8330 44863 0,'0'0'992'0,"-8"-4"208"0,2 0 32 0,6 4 16 0,0 0-992 0,0 0-256 0,6 8 0 0,1 0 0 31,-7-8-2336-31,10 9-512 0,0-2-96 0,0-2-14016 0</inkml:trace>
  <inkml:trace contextRef="#ctx0" brushRef="#br0" timeOffset="11875.84">31494 8519 5519 0,'0'0'496'0,"0"0"-496"0,0 0 0 0,0 0 0 15,5-3 5472-15,-5 3 992 0,0 0 208 0,0 0 48 0,0 0-5312 0,0 0-1040 16,0 0-224-16,0 0-144 0,-5 11 240 0,-2 1-64 16,0 1-16-16,-3-2 0 0,0 8 416 0,-2-4 64 15,1 1 32-15,-4 2 0 0,2 0 336 0,1 3 64 16,-2-2 16-16,2-1 0 0,1-1-96 0,0 0-16 16,1-3 0-16,2 3 0 0,1 0-576 0,2 1-112 15,0-2-32-15,2 2 0 0,1 0-256 0,2 1 0 16,1-1 0-16,2 0 0 0,1 2 0 0,1-2 0 15,1-2-208-15,2 1 80 16,0 1-416-16,4-3-80 0,1-2-16 0,2-1 0 16,4-3 144-16,0-5 32 0,2-1 0 0,1-2 0 0,2-2 224 0,-1-3 48 0,2-1 16 15,-3-3 0-15,-1-1 672 0,-1-2 128 0,-2-2 16 0,-1 2 16 16,-3-4 176-16,-2-2 16 0,-2-1 16 0,-1 0 0 16,-1-3-224-16,-3 0-64 0,-2-1 0 0,-3 0 0 15,-1-2-320-15,-2-2-64 0,-2-1 0 0,-2-3-16 16,0-1-32-16,-3 1 0 0,-1 0 0 0,-1 3 0 15,-1 4 144-15,0 2 32 0,0 4 0 0,1 4 0 16,0 1-320-16,2 6 0 0,1 1 128 0,0 2-128 31,1 0-352-31,0 1-128 0,8 2-32 0,0 0 0 16,0 0-2512-16,0 0-512 0,-7 5-112 0</inkml:trace>
  <inkml:trace contextRef="#ctx0" brushRef="#br0" timeOffset="12358.18">31869 8846 3679 0,'0'0'320'0,"3"12"-320"16,0 1 0-16,-1-1 0 0,-2-12 3856 0,4 17 704 15,-1-4 144-15,-1 0 32 0,1-1-3600 0,-2-1-720 16,-1-11-144-16,0 13-16 0,0-13 1344 0,0 12 288 15,0-12 48-15,-1 12 16 0,1-12 304 0,0 0 64 16,0 0 16-16,-4 9 0 0,4-9-480 0,0 0-112 16,0 0-16-16,0 0 0 0,0 0-624 0,0 0-128 15,0 0-16-15,-5-7-16 0,1 1-400 0,1-3-80 0,1-4-16 0,-1-2 0 16,2 0-224-16,-1-2-48 0,1-1-16 0,1-2 0 16,-1 2-16-16,1-3 0 0,0 0 0 0,0-1 0 15,0-3 16-15,0-1 0 0,0 0 0 0,0 1 0 16,0-1 0-16,-1 3 0 0,1 2 0 0,0-1 0 15,0 2 32-15,0 0 0 0,0 4 0 0,1 1 0 16,0 1-192-16,2 2 160 0,-1-2-160 0,1 2 160 16,0 2-160-16,0-2 0 0,3 4 0 0,-6 8 0 15,6-9-192-15,1 2 16 0,-1 1 16 0,-6 6 0 16,11-5-224 0,0-1-32-16,0 5-16 0,1 1 0 0,1 1-144 15,1 3-48-15,0 2 0 0,5 0 0 0,1 2 160 0,1 1 16 16,1 0 16-16,2 2 0 0,1-2 112 0,-1 1 0 0,-1 1 16 0,-1-1 0 15,-1 0-400-15,-3 0-96 0,-2-1-16 0,-2-3 0 16,-2-2-2320-16,-2-1-448 0,-10-3-112 0,0 0-16 0</inkml:trace>
  <inkml:trace contextRef="#ctx0" brushRef="#br0" timeOffset="13641.39">25563 4154 6447 0,'0'0'576'0,"0"-2"-576"0,0 2 0 0,0 0 0 0,0-6 2944 0,0 6 496 16,0 0 80-16,0 0 32 0,0 0-1632 0,0 0-320 15,0 0-64-15,0 0 0 0,-10 4-448 0,10-4-96 16,-9 13-16-16,2 3 0 0,3 6-112 0,3-7-32 16,0 5 0-16,1 4 0 0,0 3-64 0,0 4-32 15,1 3 0-15,-1-1 0 0,0 1-192 0,0 26-32 16,0-8-16-16,0-4 0 0,0-3-272 0,-1 2-48 15,-1-1-16-15,1 0 0 0,1-4-160 0,0-2-144 16,1-2 144-16,-1-3-208 16,0-4-176-16,2-4-48 0,0-9 0 0,1-4 0 15,1-1-80-15,0-5 0 0,2-3-16 0,-6-5 0 16,7 2-2000-16,-7-2-400 0,8-15-80 0,-3-10 0 0</inkml:trace>
  <inkml:trace contextRef="#ctx0" brushRef="#br0" timeOffset="14193.52">25365 4049 30463 0,'0'0'1344'0,"-4"-8"288"0,2 1-1312 0,2 7-320 0,-2-10 0 0,5 1 0 16,2 0 816-16,2 1 80 0,-1 1 32 0,2-1 0 15,0 2-496-15,2-3-112 0,1-2 0 0,2 2-16 16,1 0-176-16,3 3-128 0,3 0 144 0,2 1-144 0,1 1 128 0,3 2-128 16,4 2 0-16,3 2 144 0,1 1-144 0,0 3 0 15,0 4 0-15,-2 1 0 0,-2 2 0 0,-3-1 0 16,-2 1 0-16,-3 0 0 0,-1-2 0 0,-1 2 0 16,-5 0 0-16,1 1 0 0,-2-2 176 0,1 3-48 15,-5-2-128-15,1 6 192 0,-1-1-192 0,-1 5 0 16,-4 1 0-16,1-1 0 0,-4 3 128 0,1 0-128 15,-3-2 0-15,-1 1 144 0,-2-1-144 0,-1 0 0 16,-1-5 144-16,-3 2-144 0,-1 0 0 0,-2-3 144 16,1-1-144-16,0-1 0 0,-3 1 160 0,-2-5-160 15,-2-1 128-15,0 2-128 0,-1-3 0 0,-4-1 0 16,-5 0 0-16,-2-3 0 0,0 0 0 0,-1-3-176 0,-1 0 16 0,1 0 0 16,3-1-16-16,2 1 0 0,3-2 0 0,2 1 0 15,4-2 176-15,3 0 0 0,0 0 0 0,3 0 0 16,1 0 0-16,9 0 0 0,-7 2 0 0,7-2 0 15,0 0 0-15,0 0 256 0,0 0-64 0,0 0-16 16,0 0 80-16,11 12 0 0,-1-2 16 0,2 1 0 16,3-3-144-16,4 2-128 0,-1-4 192 0,3 5-192 15,1-1 128-15,3-1-128 0,0 5 0 0,-1-4 0 16,-2 3 0-16,-2 0 0 0,-2 0 0 0,1 4 0 16,-3-1 0-16,-1 1 0 0,-2 0 0 0,-1-1 0 15,-2 0-208-15,0 1-48 0,0 1-16 0,-1-2 0 31,-1-2-368-31,-1-1-64 0,1-2 0 0,0-3-9664 0,0-4-1920 0</inkml:trace>
  <inkml:trace contextRef="#ctx0" brushRef="#br0" timeOffset="14461.16">26194 4643 12895 0,'-4'-2'1152'0,"4"2"-928"16,-6-3-224-16,6 3 0 0,0 0 5056 0,0 0 960 16,0 0 192-16,0 0 32 0,5 19-4816 0,-1 1-960 15,0 1-192-15,1 2-32 0,-1 1-32 0,3 2 0 16,-2 0 0-16,0 1 0 0,1 2-208 0,0-3 0 16,-1 0 0-16,0-1 0 0,2 0 0 0,-2-2 0 15,0-2 0-15,2-1 0 0,0-5-128 0,4 2-128 16,-2-2-32-16,0-4 0 15,3-2-384-15,-3-2-80 0,-1-2-16 0,0-2 0 16,1-3-1920-16,-9 0-384 0,0 0-64 0,13-16-32 0</inkml:trace>
  <inkml:trace contextRef="#ctx0" brushRef="#br0" timeOffset="14626.57">26274 4446 11055 0,'-15'-11'480'0,"6"4"112"0,-2-2-464 0,0 4-128 0,2 2 0 0,9 3 0 16,-6 5 6560-16,6-5 1296 0,0 16 256 0,2-3 48 16,2 4-7232-16,1-4-1440 15,0 0-304-15,2 1-48 0,-2-1-2416 0,3 0-496 0,4 2-80 0,2 0-32 0</inkml:trace>
  <inkml:trace contextRef="#ctx0" brushRef="#br0" timeOffset="15227.15">26930 4802 25391 0,'0'0'1120'0,"0"0"240"0,-7-5-1088 0,7 5-272 0,-5-8 0 0,1 0 0 16,4 8 592-16,-1-10 64 0,-1 1 16 0,1 2 0 15,1 7-224-15,0 0-64 0,-1-10 0 0,1 10 0 16,-2-8 48-16,2 8 0 0,0 0 0 0,-1-10 0 16,0 2 48-16,1 8 16 0,0 0 0 0,-7-9 0 15,-1 2 48-15,1 2 16 0,-2 1 0 0,-2 1 0 16,-2-1-80-16,-1 3-16 0,-2 0 0 0,-1 2 0 15,-1 0-80-15,-2 6 0 0,1-3-16 0,-2 5 0 16,0-2-240-16,-1 6-128 0,0 1 160 0,1 3-160 16,3 0 128-16,1 2-128 0,0 4 0 0,2-1 144 15,2 0-144-15,3 3 0 0,-2 1 0 0,2 1 0 0,-1-1 0 16,3-2 0-16,3-1 0 0,1-5 0 0,3-3-192 0,0 2 192 16,1-6-192-16,2 2 192 0,2-3-160 0,-4-10 160 15,7 7 0-15,2-1-144 0,1-3 144 0,3-3 0 16,3-1 0-16,1-1 0 0,1-2 0 0,3-2 144 15,3-1-144-15,2 0 160 0,1-2 0 0,0 1 0 16,1-1 0-16,-1-1 0 0,-1-5 96 0,-1 0 32 16,-4-6 0-16,-2-1 0 0,0-6 0 0,-4-2 0 15,0-2 0-15,-4-5 0 0,-3-1 32 0,1 0 0 16,-1 2 0-16,-1-1 0 0,-2 1-176 0,-1 3-16 16,-3 2-128-16,-2-1 192 0,-2-5-192 0,-1-2 0 15,-1-5 0-15,-1-1 0 0,-4 1 144 0,3 5-144 0,1 2 128 16,0 5-128-16,-3 6 128 0,0 3-128 0,-2 5 128 0,1 5-128 15,1 5-128-15,1 2-128 0,-1 1 0 0,1 3-16 32,0-2-1936-32,8 4-384 0,-9 4-80 0,9-4-13040 0</inkml:trace>
  <inkml:trace contextRef="#ctx0" brushRef="#br0" timeOffset="15893.8">27512 4737 30815 0,'0'0'672'0,"0"0"144"0,0 0 16 0,0-17 48 0,0 17-704 0,0 0-176 0,-4-9 0 0,4 9 0 0,-7-11 768 0,-1 5 112 15,0-2 16-15,-1 3 16 0,-3 0-336 0,-1 1-64 16,-1 0 0-16,-2 1-16 0,-1 2-256 0,-1 1-48 16,-2 1-16-16,1 5 0 0,-3-4-176 0,-1 6 0 15,1 1 144-15,0 1-144 0,3 5 0 0,-1 3 144 16,0 3-144-16,4 1 0 0,1 0 256 0,3 3-64 16,1-1-16-16,2-2 0 0,-1-1-16 0,4-1 0 15,1-1 0-15,2-2 0 0,3-3-160 0,0 2 0 16,3-6 0-16,1-1 128 0,0-1-128 0,2-3 0 15,-6-5 0-15,12 4 0 0,1-1 0 0,1-3-256 0,3-2 64 0,1 1 16 16,1-4 32-16,-1-3 0 0,0-2 0 0,2-2 0 16,-1-1 144-16,-1 0 0 0,-1-3 0 0,0 1 0 15,2-2 128-15,-4-2-128 0,-3 1 128 0,1 0-128 16,0 0 128-16,-1 1-128 0,-3 2 160 0,-1 4-160 16,-2 0 0-16,0 2 0 0,0 0 0 0,-6 9 0 15,5-7 0-15,-5 7 0 0,0 0 0 0,0 0 0 16,0 0 0-16,0 0 0 0,0 0 0 0,0 0 0 15,0 0 0-15,0 0 0 0,5 20 0 0,-1-2 0 16,-1-2 0-16,0 2 0 0,-1 2 0 0,1 0 0 16,-1 3 0-16,4-3 0 0,0 1 0 0,1 0 0 15,-2 3 0-15,1-3 0 0,0-2 0 0,-2-2 0 16,1 0 0-16,-1 0 0 0,0-1 0 0,-1 1 0 16,0-2 0-16,-2 3 0 0,1 3 0 0,-1 1 0 0,-2 2 128 15,-1-2-128-15,1-1 0 0,-2-2 144 0,1 1 48 0,-2-3 16 16,0 0 0-16,0-1 0 0,-1-3 128 0,-2 0 32 15,0 0 0-15,-1-4 0 0,-1 3-176 0,-1-2-16 16,-1-2-16-16,-1-2 0 0,-2 1-160 0,-3-2-272 16,-4-1 64-16,-1-3 16 15,-3-1-288-15,-1-1-48 0,-3-3-16 0,-1-2 0 16,-1-2-656-16,4-3-128 0,2-2-16 0,4 0-9056 16,3-5-1808-16</inkml:trace>
  <inkml:trace contextRef="#ctx0" brushRef="#br0" timeOffset="16412.73">27802 4787 23951 0,'0'0'2128'0,"0"0"-1696"0,0 0-432 0,0 0 0 15,0 0 2384-15,0 0 400 0,0 0 80 0,0 0 16 16,10 6-2112-16,-10-6-400 0,12 5-96 0,-12-5-16 16,13 4-256-16,-3-1 128 0,-10-3-128 0,11 1 0 15,-11-1 128-15,14-1-128 0,1-1 0 0,-2 1 0 16,-3-1 288-16,0-1-48 0,2 0-16 0,0 1 0 16,-2-1 224-16,2-2 64 0,0 1 0 0,0-1 0 15,-2 0-96-15,2-2-16 0,1 1 0 0,-2-1 0 0,-3 1-160 0,0-4-48 16,0 3 0-16,0-1 0 0,-2 0-64 0,-1 0-128 15,-1-1 176-15,2 0-176 0,-2 1 144 0,-4 8-144 16,1-10 0-16,-1 10 144 0,0-13-144 0,-1 2 0 16,1 11 0-16,-4-9 0 0,4 9 0 0,-10-12 0 15,3 4 0-15,-5 2 0 0,-1 1 0 0,-1 3 0 16,-1 0 0-16,0 2 0 0,-4 2-176 0,1 2 176 16,-2 0-128-16,1 3 128 0,-2 1 0 0,2 2 0 15,-2 0 0-15,1 5 0 0,2 2 208 0,1 4-16 16,0 1-16-16,1 3 0 0,2 2 48 0,2 0 16 15,2 1 0-15,2-1 0 0,1 0-240 0,4-1 128 0,1-3-128 16,2-3 0-16,4 0 0 0,1-4 0 0,2-3 0 0,2 1 0 16,1-1 0-16,3-2-160 0,3-2 0 0,2 1 0 31,1-1-432-31,3 0-96 0,-1 0-16 0,1 2 0 16,3-3-240-16,1 0-48 0,2-3-16 0,0 0 0 15,-2-2-336-15,0-3-80 0,1 0-16 0,-1-3-12912 0</inkml:trace>
  <inkml:trace contextRef="#ctx0" brushRef="#br0" timeOffset="17278.23">28653 4324 34271 0,'-6'-15'1520'0,"3"6"304"0,0 3-1456 0,3 6-368 16,0 0 0-16,0 0 0 0,-1-7 320 0,1 7 0 16,0 0 0-16,0 0 0 0,0 0-320 0,0 0 0 15,-3 16 0-15,3 2 0 0,0 8 0 0,2 3 144 16,-1 3-144-16,2 1 160 0,-1-2 32 0,1 2 16 15,-1-6 0-15,1 3 0 0,0 0 112 0,-1 2 32 16,1-2 0-16,0 3 0 0,-2 3-112 0,-1-1-32 0,0-1 0 0,1 0 0 16,0 0-80-16,1-4-128 0,-1-4 176 0,0-2-176 15,2-4 160-15,0-2-160 0,0-1 128 0,0-3-128 16,1 0-128-16,0-7-128 0,-4-7 0 0,0 0-16 31,0 0-608-31,0 0-112 0,0 0-32 0,6-15 0 16,-2-6-2240-16,-1-3-464 0,0 0-96 0,-3-5-16 15,-2-4 1216-15,1-3 224 0,-2-2 48 0,1-1 16 16,-2 2 800-16,0 5 144 0,-1 1 48 0,-1-2 0 0,1 4 928 0,0-2 192 0,-1-8 32 0,-2-2 16 16,0-7 1840-16,0 1 384 0,0 3 64 0,-1 1 0 15,1 6 256-15,2 3 32 0,1 6 16 0,1 4 0 16,0 5-256-16,0 2-48 0,0 4-16 0,1-2 0 16,3 4-752-16,2 3-128 0,2-1-48 0,-4 9 0 0,2-11-688 15,3 2-144-15,1 1-16 0,0 1-16 0,-1-4-304 0,3 3 160 16,1 2-160-16,2-1 128 0,-2 1 48 0,1-1 0 15,2 2 0-15,1 1 0 0,0-1 144 0,1 2 48 16,3 3 0-16,0 0 0 0,3 2-80 0,2 2-16 16,3 1 0-16,2 3 0 0,3-2-272 0,1 6 0 15,1-2 128-15,-4 3-128 0,0 2 0 0,-3-1 0 16,-5 2 0-16,0 2 0 0,-4 1 0 0,-3 4 0 16,-3 1-160-16,-1 4 160 0,-2-1 0 0,-2 2 0 15,-2-1 0-15,-2 1 0 0,-2-1-128 0,-1 0 128 16,1-3 0-16,-2-2 0 0,-1-2 0 0,0-2 0 15,-1-4 0-15,-1 1 0 0,-2-4 0 0,-1-2 0 0,-3 0 0 16,-1-3 0-16,0-1 0 0,-5 1 0 0,-1 0 0 16,0-1 0-16,-5 1 0 0,-2-1 0 0,-1 1 0 0,-2 0 0 15,1 0 0-15,2 1 0 0,2 0 0 0,3-2-176 16,3-2 176-16,2 1-128 0,2 0 128 16,5 1-128-16,1-1 128 0,8-5 0 0,0 0 0 0,-1 10 0 15,1-10 0-15,4 13 0 0,-4-13 0 0,11 16 0 16,2-3 0-16,0 0 144 0,2 0-144 0,0-1 160 15,2 2-160-15,2 0 0 0,-2 0 0 0,0 0 128 16,1 2-128-16,0-1-144 0,0 3 144 0,-2 1-208 31,-2-1-240-31,1 1-32 0,-2 1-16 0,-2 0 0 16,-1-5-192-16,-1 2-32 0,-2-4-16 0,0-1 0 0,-3-3 96 0,0-2 32 0,1-5 0 16,-5-2-9104-16,0 0-1808 0</inkml:trace>
  <inkml:trace contextRef="#ctx0" brushRef="#br0" timeOffset="17602.64">29433 4684 26895 0,'0'0'1184'0,"0"0"256"0,0 0-1152 0,0 0-288 0,0 0 0 0,0 0 0 16,0 0 1024-16,-9 6 128 0,-1-1 48 0,10-5 0 16,-6 9-176-16,-1 6-16 0,4 0-16 0,1 5 0 15,1 2-608-15,1 3-112 0,0 4-16 0,1-3-16 16,-1 0-240-16,3 1 0 0,-1 3 0 0,2-3 0 15,-1-4-160-15,0-3 32 0,0-1 0 0,3-5 0 32,-4 0-1600-32,-2-2-320 0,-1 0-64 0,2-4-7008 0,-1-2-1392 0</inkml:trace>
  <inkml:trace contextRef="#ctx0" brushRef="#br0" timeOffset="17767.36">29400 4523 25791 0,'-4'-10'1152'0,"4"10"224"0,-1-7-1104 0,1 7-272 15,0 0 0-15,0 0 0 0,12 0 1424 0,-2 3 240 16,1 1 32-16,-11-4 16 0</inkml:trace>
  <inkml:trace contextRef="#ctx0" brushRef="#br0" timeOffset="18929.14">29469 4794 24591 0,'0'0'1088'0,"0"0"224"0,0 0-1056 0,0 0-256 0,0 0 0 0,0 0 0 0,0 0 1008 0,0 0 144 15,0 0 16-15,0 0 16 0,0 0-176 0,0 0-48 16,0 0 0-16,0 0 0 0,0 0-256 0,0 0-64 16,0 0-16-16,0 0 0 0,0 0 0 0,0 0 0 15,0 0 0-15,0 0 0 0,0 0 96 0,0 0 32 16,0 0 0-16,0 0 0 0,0 0-176 0,0 0-48 16,0 0 0-16,0 0 0 0,0 0-208 0,0 0-64 15,0 0 0-15,8-6 0 0,-1-1-112 0,-1 1-16 16,2-1-128-16,0 1 192 0,0-2-192 0,1 1 0 15,0 1 0-15,1-1 0 0,2 0 192 0,-2 1-48 16,2 1-16-16,-1 0 0 0,-1-2-128 0,-1 1 0 16,-1-1 0-16,0 2 0 0,-2-1 0 0,1-1 0 15,-7 7 0-15,6-9 0 0,0 2 0 0,-3-2 128 16,1 0-128-16,-4 9 128 0,2-10 64 0,-2 2 0 0,-2-2 0 0,2 10 0 16,0 0-192-16,-5-11 0 0,0 2 0 0,-2 2 128 15,1-2-128-15,-3 3 0 0,0-1 144 0,0 2-144 16,-1 2 160-16,0 0-32 0,-2-3-128 0,0 4 192 15,1 0-192-15,-1 2 0 0,0 0 0 0,-1 0 0 16,0 0 0-16,0 2 0 0,3 0 0 0,-2 2-160 16,0 1 160-16,1 2 0 0,0 0-144 0,1 0 144 15,-1 2 0-15,1 3 0 0,2 0-144 0,0 1 144 16,0 0 0-16,3 1 0 0,0 2 0 0,1 4 0 16,1 0 0-16,2 3 0 0,0 1 128 0,-1 2-128 15,4 0 192-15,-1 2-64 0,2 1-128 0,-1-5 192 16,1 1-192-16,1-1 0 0,1-1 0 0,0-3 0 15,2-3 192-15,1-3-48 0,1-2-16 0,1-1 0 0,1 2-128 16,2-1 0-16,0-5 0 0,1 2-176 0,2-1 176 16,-1-1 0-16,0 1 0 0,-1-3-128 0,-1 1-64 0,0-2-16 15,-1-2 0-15,0 1 0 16,1 1-320-16,-2 0-64 0,-3-2-16 0,1-1 0 16,-1 2-672-16,-8-3-144 0,9-5-32 0,-9 5 0 15,11-7-2768-15,-1 3-576 0,-10 4-96 0,14-11-32 0</inkml:trace>
  <inkml:trace contextRef="#ctx0" brushRef="#br0" timeOffset="19929.93">30198 4702 8287 0,'0'0'736'0,"0"0"-592"15,0 0-144-15,0 0 0 0,0 0 1440 0,0 0 256 16,0 0 48-16,0 0 16 0,0 0-784 0,0 0-144 0,0 0-48 0,0 0 0 16,-1-8 640-16,1 8 128 15,0 0 32-15,-6-12 0 0,6 12 144 0,-6-10 48 0,-2 2 0 0,2 1 0 16,-2 2-416-16,8 5-80 0,-11-8 0 0,1 3-16 15,0 0-592-15,-1 2-112 0,1-1-32 0,-1-1 0 16,1 0-272-16,-1 2-64 0,1 0-16 0,-2-1 0 16,-2 0 96-16,1 1 32 0,-2 2 0 0,1 2 0 15,0 2-48-15,-2 2-16 0,1 1 0 0,-1 1 0 16,-1 1-240-16,3 4 144 0,-2 1-144 0,3 1 128 16,0 3-128-16,2 2 0 0,1 1 0 0,1 2 0 15,1 0 0-15,3 0 0 0,2-2 0 0,2 1 0 16,2 1 0-16,3-4 0 0,0 1 0 0,3-4 0 15,0-2 0-15,4 2 0 0,1-6-176 0,1 0 176 16,1-3-192-16,3 1 64 0,1-2 0 0,2-5 0 16,1 0-64-16,2-3-16 0,2-2 0 0,0-1 0 15,-2-3 208-15,0-2 0 0,0-1-160 0,-4 1 160 0,-2-2 0 0,-2-2 0 16,-4 0 0-16,1-1 0 0,-2-4 176 0,1 1-48 16,-2-1-128-16,-1-1 192 0,-2 1-32 0,0-1-16 15,-1 4 0-15,-1 0 0 0,0 0-144 0,-2 3 0 16,1 2 0-16,-3 12 0 0,0-11-240 0,0 11 80 15,0 0 16-15,0 0 0 0,0 0 144 0,0 0 0 16,0 0 0-16,-9 4 0 0,9-4 0 0,-8 12 0 16,0 0 0-16,3 3 0 0,0 5 0 0,1 0 0 15,0 3 0-15,1 0 0 0,1 4 0 0,2 3-128 16,0 0 128-16,2 0 0 0,2 1 0 0,0 0 0 16,0-1 0-16,0-5 0 0,0 0 0 0,-2-2 0 0,1-2 0 0,0 1 0 15,-2-4 0-15,0 2 0 0,0-1 0 0,-1 4 0 16,0-2 0-16,-2 3 128 0,-2 4-128 15,1-4 128-15,1 1 336 0,-1 0 80 0,0-2 16 0,0 7 0 16,-3 8-720-16,0-5-144 0,-1-4-16 0,-2-6-16 16,0-3 336-16,0-5 0 0,-1-2 0 0,-4 0 0 15,-1-4 256-15,-2 0-48 0,1 1 0 0,-2-4 0 16,-2 1-208-16,1-3 0 0,-2-2 0 0,0-2 0 31,0-1-240-31,4-2-144 0,-1-3-16 0,1-6-16 16,1-2-1824-16,2-3-352 0,2-5-80 0</inkml:trace>
  <inkml:trace contextRef="#ctx0" brushRef="#br0" timeOffset="20363.73">30506 4728 5519 0,'0'0'240'0,"0"0"64"0,5 16-304 0,1 2 0 16,1 0 0-16,-1 3 0 0,1 2 5952 0,-3 1 1120 15,1-1 224-15,0 2 64 0,1-4-5664 0,-3 1-1120 16,0-4-240-16,0 1-32 0,-1-5-176 0,0-1-128 16,-2-4 192-16,0-1-192 0,0-8 304 0,0 0-48 15,0 0-16-15,0 0 0 0,0 0 400 0,0 0 96 0,0 0 16 0,0 0 0 16,0 0 112-16,0 0 32 0,-3-8 0 0,0-4 0 15,-1-1-304-15,1-1-48 0,0-4-16 0,-1-3 0 16,-1-3-64-16,1-3-16 16,1-2 0-16,-1-1 0 0,3-2-176 0,1-1-32 0,0 2-16 0,1 3 0 15,2 1-224-15,0 4 0 0,-1 0 128 0,2 3-128 16,1 0 0-16,1 3 176 0,-1 3-176 0,0 1 160 16,0 0-32-16,0 1 0 0,3 2 0 0,0 0 0 15,1 1-128-15,2 1 0 0,-2 3 0 0,1 0-176 16,1 2-96-16,0 0-32 0,2 1 0 0,-1 7 0 31,0 2-464-31,2 3-112 0,0 3-16 0,1-2 0 16,-2 2-480-16,0 0-96 0,0-4-32 0,0 3 0 0,0 0-2192 0,-3-2-432 0</inkml:trace>
  <inkml:trace contextRef="#ctx0" brushRef="#br0" timeOffset="20747.57">30925 4715 5519 0,'0'0'240'0,"0"0"64"16,0 0-304-16,0 0 0 0,7 13 0 0,-7-13 0 0,8 12 6080 0,-8-12 1152 15,10 10 224-15,-1-5 48 0,-9-5-5328 0,13 5-1056 16,-1-2-224-16,0 0-32 0,-2-3-544 0,2-2-96 16,0 2-32-16,1 0 0 0,1-1-192 0,0 0 128 15,0-2-128-15,-1 1 0 0,1-1 160 0,-1-1-160 16,-1 1 160-16,-1 0-160 0,1-1 176 0,0 1-176 16,-2-4 192-16,1 1-192 0,-2-1 192 0,-1 1-64 15,0-1 0-15,-8 7-128 0,5-9 208 0,-1 0-64 0,-4 9-16 0,2-9 0 16,-2-1 64-16,0 10 0 0,-2-10 0 0,2 10 0 15,-9-11-192-15,-2 3 160 16,-1 0-160-16,1 3 160 0,-2 2-16 0,-2 2 0 0,-2 1 0 0,0 4 0 16,0 1 160-16,-1 2 16 0,-1-1 16 0,0 5 0 15,1 2 48-15,4 1 0 0,1 3 0 0,1 1 0 16,3 0-256-16,1 2-128 0,3 1 128 0,2 0-128 16,1 0 0-16,2-3 0 0,1 3 0 0,2-3 0 15,0-1 0-15,3-2-192 0,-1 1 32 0,3-3 0 31,-1 0-336-31,3-1-64 0,-1 0-16 0,1-2 0 0,2-3-128 16,0 0-16-16,-1-3-16 0,2 2 0 0,4-4-224 0,-1-2-64 0,0 0 0 0,2-2 0 16,1-2-464-16,4-3-112 0,0-2 0 0,-1-1-11616 15</inkml:trace>
  <inkml:trace contextRef="#ctx0" brushRef="#br0" timeOffset="21164.21">31697 4591 7359 0,'0'0'656'0,"0"0"-528"16,0 0-128-16,0 0 0 0,0 0 5584 0,0 0 1088 15,0 0 224-15,0 0 32 0,-4-12-4576 0,-2 6-928 16,-3 1-176-16,-2 2-32 0,0 2-352 0,-4-1-64 16,-2 2-16-16,-1 4 0 0,-2 1-576 0,0 2-208 15,-3-1 144-15,1 1-144 0,0-2 0 0,1 3 128 16,2 0-128-16,0 1 0 0,3-3 0 0,1 1 0 15,1 0 0-15,3-1 0 0,4-1 0 0,7-5 0 0,0 0 0 0,0 0 0 16,0 0 0-16,0 0 0 0,0 0 0 0,7 7 0 16,-7-7-352-16,13 5 0 0,0-5 0 0,2 0 0 31,-1 0-96-31,2 0-32 0,-2 1 0 0,0 1 0 0,2-4 192 0,0 4 32 0,-2 2 16 0,2-2 0 16,-1 2 240-16,1 0 0 0,0 2 0 0,-1 1 0 15,1 1 0-15,-2 0 0 0,-3-2-144 0,-11-6 144 16,9 12 0-16,-1 0 0 0,-8-12 0 0,4 14 0 15,-3 0 192-15,-2-2-16 0,-2 1-16 0,-2 0 0 16,-2-1 160-16,-1 1 16 0,-1 0 16 0,-1 0 0 16,-1 0-128-16,0 0-32 0,-4 0 0 0,1 0 0 15,0-1-192-15,-1 1 144 0,-2 0-144 0,0 1 128 16,2 3-128-16,0-2 0 0,1-2 0 0,1-3 0 16,1 2-1328-16,3-4-240 0,1-1-48 0,8-7-8816 15,0 0-1776-15</inkml:trace>
  <inkml:trace contextRef="#ctx0" brushRef="#br0" timeOffset="21630.76">32275 4483 25791 0,'-9'-5'2304'0,"-2"3"-1856"0,-2 5-448 0,0 2 0 16,-1 3 2432-16,-3 0 400 0,-3-2 80 0,-1 1 16 31,-3 1-2688-31,-2-1-544 0,-2 3-96 0,1-3-32 16,1 2-96-16,1-1-32 0,0 0 0 0,2 0 0 0,2-2 432 0,1 1 128 0,2-1 0 0,2 1 0 15,2 0 320-15,1-2 192 0,0 1 16 0,1 1 16 16,3-2-208-16,9-5-32 0,0 0-16 0,0 0 0 15,0 0-288-15,0 0 0 0,0 0-128 0,0 0 128 16,0 0-288-16,11 8 32 0,-1-3 16 0,2-1 0 16,0-3 48-16,1 2 16 0,0-1 0 0,2-2 0 15,0 2 176-15,2-1 0 0,-2 3 0 0,3 0 0 16,1 1 128-16,-2 0-128 0,-2 1 160 0,1 1-160 0,0 2 0 16,-2-1 0-16,-1 0 0 0,-1 3 0 0,-12-11 208 0,9 14-48 15,-3 2-16-15,-2 0 0 0,-1-1 96 0,-4-1 16 16,-3 2 0-16,-3-1 0 0,-1 1 80 15,-2 1 32-15,-2 0 0 0,-1 0 0 0,-1 0 16 0,-1-1 0 16,0-3 0-16,-1 4 0 0,2-1-224 0,-1 3-32 16,1-2-128-16,1 0 192 15,0-3-1392-15,0-1-272 0,3-4-64 0,-2-1-9040 16,1-3-1808-16</inkml:trace>
  <inkml:trace contextRef="#ctx0" brushRef="#br0" timeOffset="21881.82">32396 4716 39615 0,'0'0'3520'0,"-3"12"-2816"0,3 5-560 0,-1 1-144 16,1 0 1888-16,0 2 352 0,-1-1 64 0,0 2 0 15,-2 0-2112-15,-1 0-448 0,0 0-64 0,0-2-32 32,2 1-320-32,-2 3-64 0,0 0-16 0,0-3 0 15,0-4-720-15,1-3-160 0,1 0-32 0,-1-2 0 0,1-5-112 0,-1 1-16 0,3-7-16 0,0 0-8368 16,0 0-1680-16</inkml:trace>
  <inkml:trace contextRef="#ctx0" brushRef="#br0" timeOffset="22047.9">32429 4491 44223 0,'-8'-11'1968'0,"8"11"400"0,0 0-1904 0,0 0-464 16,0 0 0-16,1 12 0 15,2 1-2320-15,2-1-560 0,-1-2-128 0,0-2-13632 0</inkml:trace>
  <inkml:trace contextRef="#ctx0" brushRef="#br0" timeOffset="22465.95">32743 4721 3679 0,'0'0'320'0,"6"11"-320"0,-6-11 0 0,3 13 0 16,-3 1 3136-16,-1 2 544 0,-5-3 112 0,1 1 32 15,-4 1-752-15,-1-1-160 0,-3-1-32 0,-2 3 0 16,0-1-560-16,-1 1-112 0,2-2-32 0,-2 1 0 16,2-2-480-16,1 0-96 0,1-2-32 0,2 2 0 15,2 2-864-15,1 0-192 0,2 0-16 0,2-2-16 16,1-2-480-16,0 0-128 0,2 1-16 0,3-5 0 0,-3-7-176 16,7 12-16-16,0 0-16 0,4-3 0 15,2-1-32-15,1-3 0 0,2-2 0 0,2 1 0 0,2-3 144 0,0 0 32 16,3 0 0-16,-1-1 0 0,0 0 208 0,1 0 0 15,1-2 0-15,-2 1 0 0,-1-3 0 0,-3 0 0 16,-1-1 0-16,-3-2 0 0,0-2 272 0,-3-2-48 16,0-2-16-16,-3-1 0 0,-2-2 144 0,-1-3 32 15,-2-5 0-15,-2 1 0 0,-1-3 0 0,0 0 0 16,-1-4 0-16,-2 1 0 0,-1-1 64 0,-2 4 0 16,-1 0 16-16,-1 4 0 0,-1 1 48 0,0 4 16 15,0 1 0-15,0 3 0 0,0 2-128 0,0 4-16 16,0 2-16-16,-1 2 0 0,0 3-608 0,0 2-112 15,10-2-32-15,-11 5 0 16,1-1-2144-16,3 2-432 0,1-1-96 0</inkml:trace>
  <inkml:trace contextRef="#ctx0" brushRef="#br0" timeOffset="22915.69">33071 4987 6447 0,'0'0'272'0,"6"12"80"16,-6-12-352-16,4 13 0 0,-1-2 0 0,1-1 0 0,-1 0 5184 0,-2 2 960 0,-1-3 192 0,0-9 32 15,0 0-4176-15,-2 11-832 0,2-11-160 0,-6 10-48 16,0-3 32-16,-1 0 0 0,7-7 0 0,-9 8 0 16,1-3 48-16,8-5 16 0,-9 7 0 0,9-7 0 15,-9 5-288-15,9-5-48 0,0 0-16 0,0 0 0 0,0 0-512 0,0 0-128 16,0 0 0-16,0 0-16 0,0 0-240 0,0 0 144 15,-4-9-144-15,3-1 128 0,1-2-128 0,3-2 160 16,1-2-160-16,1-4 160 0,0 2-160 0,0-8 0 16,0-3 144-16,2-1-144 0,-1-5 0 0,0 3 0 15,1 0 0-15,1 5 0 0,0 1-192 0,-4 11 64 16,3 2 0-16,0 3 0 0,1-3 128 0,1 3-192 16,0-1 192-16,1 3-192 0,0 2 192 0,8-2 0 15,-2 0-144-15,0 6 144 0,-3 0 0 0,0 2-144 16,0 3 144-16,-2 2 0 0,1 2-160 0,-12-7 160 15,16 13-128-15,-3 0 128 0,-2 1 0 0,1 3 0 16,0 2 0-16,-2 1 0 0,0 4 0 0,-1 2 0 16,-2 0 0-16,1 1 0 0,0-2 0 0,-1 0 0 15,-2-2 0-15,0 1 0 0,-1-1-192 0,0-1 64 0,0-1 0 0,-4-21 0 32,4 26-1408-32,-3-5-256 0,-1-21-64 0,-3 25-16 15,-1-4-400-15,-2-2-80 0,-3-5-16 0</inkml:trace>
  <inkml:trace contextRef="#ctx0" brushRef="#br0" timeOffset="23821.18">25014 5650 30639 0,'-15'-4'1344'0,"7"2"304"0,8 2-1328 16,0 0-320-16,0 0 0 0,0 0 0 0,0 0 240 0,0 0-32 16,0 0 0-16,0 0 0 0,0 0-208 0,16-2 0 15,2-1 0-15,5 2 0 0,3 1 0 0,6 0 0 16,2 1-128-16,2 2 128 0,5-3-208 0,-2 0 64 16,-3 0 16-16,-1 0 0 0,-1-3 128 0,4 2 0 15,1-2-144-15,7 1 144 0,7-1 0 0,7 3 0 16,8 0-144-16,-2 0 144 0,-2 0 0 0,-5-3 0 15,-4-2 0-15,5 1 0 0,8-1 128 0,7 4-128 16,10 1 176-16,-3 0-176 0,-6-4 176 0,1 1-176 16,3-3 160-16,10 1-160 0,12 3 128 0,-4 0-128 15,-8-2 0-15,8 0 0 0,5-1 0 0,3 2 0 0,5 4 0 16,-5-1 0-16,-8-4 0 0,9 4 0 0,9 6 0 16,-4-4 0-16,-8 1 0 0,3-1 0 0,4 1 0 0,1 2 0 15,1 2-208-15,-3-6 16 0,-6-5 0 0,10 3 0 16,7 2 192-16,-5-3 0 0,-7-6 0 0,5 2 0 15,7 4 256-15,-4-1 112 0,-6-2 16 0,3 1 0 16,0-2 144-16,4 2 48 0,0 1 0 0,-3-1 0 16,-7 0-384-16,7 4-192 0,7 4 192 0,-3 3-192 15,-7-1-160-15,3 1-144 0,6 4-16 0,-3 1-16 32,-5 1-512-32,0-2-112 0,-1-2 0 0,3 1-16 0,4 1 144 0,-7-5 48 15,-8-3 0-15,6-1 0 0,3 2 640 0,-5-2 144 0,-6-4 0 0,-3 2 0 16,-1-2 288-16,0 2 48 0,2 4 16 0</inkml:trace>
  <inkml:trace contextRef="#ctx0" brushRef="#br0" timeOffset="67950.62">16573 5803 2751 0,'-13'-7'128'0,"4"3"16"0,1 0-144 0,-3 0 0 0,0 0 0 0,-1 1 0 16,0 1 2816-16,1 0 512 0,-3 0 128 0,1 2 0 15,0 0-3296-15,0 0-672 0</inkml:trace>
  <inkml:trace contextRef="#ctx0" brushRef="#br0" timeOffset="68363.55">16315 5771 13183 0,'0'0'576'0,"0"0"128"0,-9-1-560 16,9 1-144-16,-11-2 0 0,11 2 0 0,-10-1 1760 0,10 1 320 16,-9-3 64-16,9 3 16 0,0 0-752 0,-8-4-128 15,8 4-48-15,0 0 0 0,0 0-512 0,0 0-96 16,0 0-32-16,0 0 0 0,0 0-352 0,0 0-80 15,0 0-16-15,0 0 0 0,8-6-144 0,1 3 0 16,-9 3 144-16,13-4-144 0,0 2 208 0,1 0-16 16,2 1-16-16,2 1 0 0,2 0 160 0,0 0 48 15,4 1 0-15,2 1 0 0,1 0-64 0,2 2 0 0,2-4 0 16,2 3 0-16,2-2-96 0,0 2-32 16,1-3 0-16,0 0 0 0,1-3-48 0,0 3-16 0,2-1 0 0,3 1 0 15,1 0-128-15,0 4 192 0,3-3-192 0,1 0 192 16,0 3-192-16,0-4 128 0,-2 0-128 0,1 0 128 15,0-2 128-15,-1 0 0 0,1 0 16 0,-1 2 0 16,1-3 112-16,1 2 0 0,0 1 16 0,-1 0 0 16,-2-1-96-16,0 2-32 0,-2-1 0 0,-4-1 0 15,-3-1-144-15,-2 0-128 0,-2 0 144 0,-2 1-144 16,-2-2 0-16,-2 2 128 0,-3-1-128 0,-1 0 0 16,-2 1 0-16,-1 0 128 0,-1-2-128 0,-1 0 0 15,0 1 128-15,-1-1-128 0,0 1 0 0,0 0 0 16,-2 2 0-16,0-4 128 0,0 2-128 0,-1-1 0 15,0 2 0-15,0 1 0 0,-2-1-192 0,1 1 192 16,-11 0-736-16,10 1-32 0,-10-1-16 0,0 0 0 16,8 5-2352-16,-8-5-480 0</inkml:trace>
  <inkml:trace contextRef="#ctx0" brushRef="#br0" timeOffset="69182.52">16474 7793 9215 0,'-16'-4'816'0,"-1"1"-656"0,-1-1-160 0,2 2 0 16,3-1 2176-16,2 1 416 0,0 0 80 0,11 2 16 15,-10-4-2112-15,2 1-400 0,8 3-176 0,0 0 128 16,0 0 0-16,0 0 0 0,0 0 0 0,0 0 0 16,0 0 80-16,0 0 16 0,0 0 0 0,0 0 0 15,12-2 272-15,2 2 48 0,0 0 16 0,4 0 0 16,2 2 528-16,2-1 96 0,4 1 32 0,3 1 0 16,2 2-368-16,4-1-64 0,3-1-16 0,3-1 0 15,-1-2-192-15,4-1-64 0,2-3 0 0,4 0 0 16,2-1 32-16,4 2 0 0,4 3 0 0,2 0 0 15,2 0 0-15,0-2 0 0,-3-2 0 0,-1-1 0 16,-1 1-384-16,0 2-160 0,1 1 128 0,0 1-128 16,-2-1 0-16,-2 1 128 0,0-3-128 0,-3 1 0 15,-4-2 176-15,-1 0-48 0,-3 1-128 0,-2 3 192 16,-3 0-192-16,-1 3 128 0,-2-1-128 0,-2 1 0 16,-2 1 0-16,-2 0 0 0,-1 2 0 0,-2-2 0 15,1 3-560-15,-3 1 0 0,-1 1 0 0,-3 1 0 16,-1 2-2416-16,-3-3-480 0</inkml:trace>
  <inkml:trace contextRef="#ctx0" brushRef="#br0" timeOffset="74618.77">16506 11511 3679 0,'0'0'320'0,"0"0"-320"0,0 0 0 0,0 0 0 15,0 0 1920-15,9-4 304 0,-9 4 64 0,10-4 16 16,-10 4-1200-16,0 0-224 0,11-1-48 0,-11 1-16 15,12-3 0-15,-1 2 0 0,-11 1 0 0,11 0 0 16,0 1-48-16,-11-1 0 0,6 2 0 0,1-1 0 16,-1 0-16-16,2 1-16 0,0-1 0 0,1 0 0 15,1-1 192-15,1 0 32 0,8 0 16 0,0 0 0 16,-2 0-192-16,0 0-32 0,0-1-16 0,-2 1 0 16,1-1-432-16,2 1-96 0,2 0-16 0,2-2 0 15,0 1-192-15,3 0 0 0,1 1 0 0,5 0 0 16,2 1 0-16,4 0 0 0,3 1 0 0,4-1 0 15,2 1 0-15,-3 0 176 0,-4-4-48 0,-2 4-128 16,0-2 384-16,-1 1-16 0,0-1-16 0,-1 4 0 16,0-4-80-16,3 1-16 0,0 5 0 0,0-4 0 0,-1 2-256 15,1 1 128-15,0-2-128 0,-2 1 0 0,0-2 128 0,-2 0-128 16,-4-4 0-16,1 1 0 0,0-2 208 0,2 1-64 16,-1-2-16-16,3 0 0 0,3 0 144 0,1-1 32 15,3 1 0-15,1 1 0 0,1 1 16 0,0 0 16 16,-4 1 0-16,-1 0 0 0,-4 0-192 0,-1-1-144 15,-3 2 192-15,-1 2-192 0,-2-2 0 0,0 2 0 16,-1 1 0-16,-4 2 0 16,-3-1-1248-16,-2 0-304 0,-3 1-64 0,-2-1-12752 0</inkml:trace>
  <inkml:trace contextRef="#ctx0" brushRef="#br0" timeOffset="77923.17">21948 11482 1839 0,'0'0'160'0,"0"0"-160"0,0 0 0 0,0 0 0 16,0 0 3952-16,0 0 752 0,-9 4 160 0,9-4 16 15,-8 6-3792-15,8-6-768 0,0 0-160 0,-9 1-32 16,9-1-128-16,0 0 0 0,-9 1 0 0,9-1 0 15,0 0 320-15,-5 0 0 0,-2 0-16 0,1-1 0 16,-1 0 768-16,-1 1 144 0,-1-3 48 0,0 2 0 16,-1-1-112-16,-11 1 0 0,1 1-16 0,1 0 0 15,-2 1-448-15,-1 1-96 0,-1 2-16 0,0-2 0 16,-2 1-304-16,-1 1-64 0,-1 0-16 0,-3-1 0 16,-4-1-192-16,1-1 176 0,2 0-176 0,-2-1 160 15,0-1-384-15,-3 0-80 0,0 2-16 0</inkml:trace>
  <inkml:trace contextRef="#ctx0" brushRef="#br0" timeOffset="81689.86">26050 10898 19919 0,'0'0'880'0,"0"0"192"0,0 0-864 0,0 0-208 15,0 0 0-15,0 0 0 0,0 0 912 0,0 0 144 16,9-4 32-16,-9 4 0 0,9-5-128 0,-9 5-32 16,0 0 0-16,12-2 0 0,-12 2 16 0,0 0 0 15,0 0 0-15,0 0 0 0,0 0 80 0,0 0 0 16,0 0 16-16,0 0 0 0,0 0-336 0,6 5-80 15,-6-5-16-15,4 8 0 0,-1-1-304 0,-2 1-64 0,2 3-16 0,-2 0 0 16,-1 3-96-16,2 13 0 0,0-1-128 0,-1 4 192 16,0 0-192-16,2 4 176 0,-2 2-176 0,2 3 160 15,-2-2-160-15,0 1 0 0,1-3 0 0,0-2 0 16,0-3 0-16,-2-3 0 0,2-4 0 0,0-2 0 16,-1-1 0-16,1-2 0 0,0 0-192 0,-1-2 192 31,0-2-496-31,1-1 32 0,-2-1 0 0,1-2 0 15,-1-10-2048-15,1 11-416 0,-1-11-80 0</inkml:trace>
  <inkml:trace contextRef="#ctx0" brushRef="#br0" timeOffset="82374.72">26098 10898 3679 0,'0'0'320'0,"0"0"-320"0,-1-10 0 0,-2 1 0 16,-1 2 1568-16,1-1 240 0,3 8 48 0,-2-9 16 15,-2-2 128-15,0 1 32 0,0 1 0 0,4 9 0 16,-5-9-368-16,1 1-80 0,0 1-16 0,1-1 0 15,3 0-176-15,0 8-48 0,0-7 0 0,0 0 0 16,-2-1-320-16,2 8-64 0,2-9 0 0,2 1-16 16,2 1-240-16,0-3-32 0,-1 1-16 0,4-2 0 15,2 2-240-15,-1-1-48 0,3-2-16 0,3 0 0 16,2-1-32-16,0 0 0 0,-1 3 0 0,2-3 0 16,-2 2-144-16,1 2-48 0,1 3 0 0,0 2 0 0,-2-1-128 0,-2 3 0 15,0 2 0-15,-4 2 0 0,0 0 0 0,-1 3 0 16,-1 3 0-16,0 3 0 0,-1 2-144 0,-1 1-16 15,-2 0 0-15,0 3 0 0,2 0 0 0,-2 3 0 16,-1 1 0-16,0 1 0 0,-2 1 160 0,2-2 0 16,-1-1 0-16,1-1-128 0,-2-2 128 0,0-1 0 15,0-3 0-15,0 0 0 0,-1-3 0 0,-2 1 0 16,-1-1 0-16,1 2 0 0,-3-2 0 0,-1 1 0 16,0-1 0-16,-3 1 0 0,-1-1 0 0,0 1 0 15,-2-2 0-15,1 0 0 0,-3 0 0 0,0-1 0 16,-2 0 0-16,0-1 128 0,-1 0-128 0,2-1 144 15,-1 0-144-15,1-4 160 0,0 0-160 0,-3-1 0 16,-2-1 0-16,3-1 0 0,0-2-272 0,0-1-96 16,1-2-16-16,-1 0 0 15,0 2-512-15,2-2-96 0,1-1-32 0,2 2 0 16,4 0-1696-16,0 1-352 0,2 1-64 0</inkml:trace>
  <inkml:trace contextRef="#ctx0" brushRef="#br0" timeOffset="82957.59">27175 10009 28335 0,'0'0'1248'0,"0"0"272"0,0 0-1216 0,0 0-304 15,0 0 0-15,0 0 0 0,0 0 528 0,0 0 48 16,-8 2 16-16,8-2 0 0,0 0 80 0,0 0 16 16,-8 3 0-16,8-3 0 0,-8 6-176 0,8-6-48 15,-8 7 0-15,1 4 0 0,-1 1 112 0,0 1 32 0,-1 1 0 0,0 2 0 16,-2 2-288-16,1 3-64 0,-1 4-16 0,1 3 0 16,0 1-64-16,-2 0-16 0,-1-1 0 0,2 1 0 15,1-4 64-15,-2-1 16 0,-1 1 0 0,1 0 0 16,1 1-112-16,0 3 0 0,1 1-128 0,1 4 192 15,1 2-192-15,0 3 0 0,-1 2 0 0,0 0 0 16,0 1 0-16,0-3 0 0,-1 0 0 0,4-6 0 16,-2-4 0-16,0-3 0 0,0-3 0 0,3 2 0 15,0-2 0-15,4 1 0 0,1-1 128 0,2 0-128 16,2-1 0-16,3 2 0 0,2 3 0 0,1 0 0 16,2-2-144-16,1-1 144 0,-1 1-208 0,1-1 80 15,1-3-304-15,2-1-48 0,1-4-16 0,-2-2 0 16,1-1-160-16,0-3-48 0,-1 0 0 0,2-4 0 15,-1 0-320-15,-2-1-80 0,1-2-16 0,-1-1-8512 16,-1-1-1696-16</inkml:trace>
  <inkml:trace contextRef="#ctx0" brushRef="#br0" timeOffset="83526.1">27618 10583 11967 0,'0'0'528'0,"0"0"112"0,0 0-512 0,0 0-128 15,0 0 0-15,0 0 0 0,0 0 2272 0,0 0 416 16,0 0 96-16,0 0 16 0,0 0-2224 0,0 0-432 16,0 0-144-16,0 0 0 0,-4 8 736 0,-2 1 64 15,-1 3 16-15,0-1 0 0,-2 2 480 0,0 2 112 16,0 2 0-16,-1 2 16 0,-2 3-304 0,-1-1-64 15,-1 1-16-15,-2 4 0 0,-1-1-336 0,0-3-64 16,-4-1 0-16,0-3-16 0,-1-1-464 0,1 0-160 16,0-2 0-16,1 0 144 0,-1-2-144 0,1-1 0 0,2 1 0 15,1 0 0 1,3 0-448-16,1 0-160 0,1 0-32 0,1-2-16 16,2-2-1056-16,3-3-208 0,-2 1-32 0,8-7-11232 0</inkml:trace>
  <inkml:trace contextRef="#ctx0" brushRef="#br0" timeOffset="83841">27309 10552 21183 0,'-13'-2'1888'0,"0"0"-1504"0,2 2-384 0,11 0 0 15,0 0 2944-15,0 0 528 0,0 0 112 0,0 10 0 0,6 1-3008 0,2-2-576 16,1 0-160-16,0 1-16 0,0 3 176 0,4 0 0 16,1 0 0-16,3 2 0 0,0 0 0 0,1 2 256 15,2 3-64-15,-2-1-16 0,-1 5 128 0,0-1 16 16,0-3 16-16,-4 3 0 0,-1-4-80 0,0-1 0 16,1-3-16-16,-2 0 0 0,0-2-240 0,-1 0 128 15,2-1-128-15,-2-1 0 0,1 0 0 0,-1 1 0 16,-1-2-128-16,0 0 128 15,2 1-592-15,-1-1-16 0,1-1 0 0,-1-1 0 16,1 0-2240-16,-1-1-448 0</inkml:trace>
  <inkml:trace contextRef="#ctx0" brushRef="#br0" timeOffset="84274.96">28038 11042 19743 0,'0'0'880'0,"0"0"176"16,0 0-848-16,0 0-208 0,0 0 0 0,0 0 0 0,0 0 768 0,5 10 96 16,-5-10 32-16,5 11 0 0,-5-11 320 0,5 10 64 15,-5-10 0-15,6 10 16 0,-6-10-112 0,4 14-32 16,-1-3 0-16,1 1 0 0,-1 0-320 0,0 1-80 16,-1 0-16-16,1 0 0 0,-2 2-416 0,2 2-64 15,-1-1-32-15,1 1 0 0,-2 0-224 0,1 1 0 16,-1 0 128-16,-1 1-128 0,-1-1 0 0,-1 2 0 15,0-4 0-15,-2 0 0 0,-2 0 0 0,0-1 0 16,-1 1 0-16,-2 1 0 0,-2-1 0 0,-1-2 0 16,0-1-176-16,0 0 176 0,1-3-448 0,0 1 48 15,-1-2 0-15,2-4 0 16,1 0-240-16,0-1-32 0,9-4-16 0,-9 0 0 16,9 0-2384-16,-8-2-464 0,-3-6-112 0,11 8 0 0</inkml:trace>
  <inkml:trace contextRef="#ctx0" brushRef="#br0" timeOffset="84625.87">28242 10733 12895 0,'0'0'576'0,"0"0"112"0,0 0-560 0,0 0-128 16,0 0 0-16,0 0 0 0,0 0 3520 0,0 0 688 15,12 4 128-15,-1 0 16 0,-2 1-3136 0,0-1-640 16,0 2-128-16,1 3-32 0,1 2 320 0,1 3 64 16,1 2 16-16,1-1 0 0,0 1-64 0,-1 0-16 15,0 1 0-15,2-2 0 0,-2-2-512 0,1 3-96 16,0-2-128-16,2-1 176 0,1-1-176 0,-1 0 0 15,-3-2 0-15,1 2 0 0,-1 0 0 0,0-2 0 16,1-2-192-16,-1 0 192 0,-1-3-400 0,3 2 32 16,-2-4 16-16,0 1 0 15,0-1-1696-15,-2-2-352 0,1-1-64 0</inkml:trace>
  <inkml:trace contextRef="#ctx0" brushRef="#br0" timeOffset="84958.22">28970 10726 14735 0,'0'0'640'0,"0"0"160"0,0 0-640 0,0 0-160 0,0 0 0 0,0 0 0 16,0 0 3056-16,0 0 576 0,0 0 112 0,0 0 32 15,0 0-2672-15,-1 7-528 0,1-7-96 0,-8 8-32 16,0 1 416-16,-1 4 80 0,-3 1 16 0,-1 0 0 0,-1 1 16 0,-2-1 16 16,2 2 0-16,-2 1 0 15,2-2-288-15,-1 2-48 0,0 3-16 0,0 1 0 0,2 1-336 0,-1 4-80 16,0 5-16-16,-1 3 0 0,0 4-208 0,0 5 0 16,1 4 0-16,-2 2 0 0,-2 0 0 0,0-1-256 15,0 1 48-15,1-5 16 0,1-5-64 0,-1-3-16 16,1-2 0-16,2-1 0 15,2-5-256-15,2 1-48 0,1-2-16 0,2-1 0 16,3-3-1168-16,2-5-224 0,2-4-64 0</inkml:trace>
  <inkml:trace contextRef="#ctx0" brushRef="#br0" timeOffset="85675.85">29304 10159 19343 0,'-2'-5'1728'0,"2"5"-1392"0,-1-5-336 0,-2 2 0 16,3 3 2160-16,0 0 352 0,0 0 80 0,0 0 16 15,0 0-1504-15,0 0-288 0,0 0-64 0,0 0-16 16,0 0 16-16,0 0 0 0,6 13 0 0,-1 0 0 16,-1 4 80-16,-2 1 32 0,1 3 0 0,0 1 0 15,-2 1-192-15,0 0-32 0,-1-1-16 0,2 3 0 16,-1-2-272-16,-1 5-48 0,2 1-16 0,1 2 0 15,-2 4-32-15,1 4-16 0,0 7 0 0,2-2 0 16,-1 0-240-16,1 3 0 0,0-4 0 0,-1-4 0 0,1-5 0 16,2-4 0-16,-1-2 0 0,0-1 0 0,-1-1 0 0,0 0 0 15,2 0 0-15,0 0 0 16,-2 0-320-16,-2 3 0 0,2 0 0 0,0 0 0 16,1-1-336-16,-2 1-80 0,-3-2-16 0,1 2 0 15,2-7-1520-15,-1-1-304 0,0-3-64 0,2-2-11312 16</inkml:trace>
  <inkml:trace contextRef="#ctx0" brushRef="#br0" timeOffset="86246.82">30139 10496 8287 0,'0'0'368'0,"0"0"80"0,-2-10-448 0,2 10 0 0,0 0 0 0,0 0 0 16,-3-7 4384-16,3 7 800 0,0 0 144 0,0 0 48 15,-8-6-4288-15,8 6-864 0,0 0-224 0,-10-2 0 16,-1 2 304-16,4 0-16 0,7 0 0 0,-11 1 0 15,1 0 544-15,-1 2 96 0,0 1 32 0,0 1 0 16,1 0 16-16,-3 2 16 0,-2 1 0 0,1 2 0 16,-2 0-416-16,3 5-64 0,-1-1-32 0,0 6 0 15,1 2-304-15,0 3-176 0,0-1 192 0,1 4-192 0,0 2 0 0,2 0 0 16,1 2 0-16,1-2 0 0,1-4 0 0,2-3 0 16,2-3 0-16,1 1 0 0,-1-1 0 0,2-3 0 15,2-2 0-15,2 1 0 0,1 0 0 0,1-2 0 16,0 0 0-16,3-1 0 0,2 1 0 0,2-3 0 15,1 0 0-15,1 0-144 0,2-4 144 0,1-1 0 16,4-3 0-16,-2 0 0 0,1-2 0 0,0 0 0 16,-1-1 0-16,2-1 0 0,-1-3 0 0,-1-1 0 15,-1-4 144-15,-2-2-144 0,-2 0 352 0,1-1-32 16,-1-3-16-16,-1-1 0 0,-1-4 32 0,-2-3 16 16,1 0 0-16,-2-9 0 0,0-6-224 0,0-5-128 15,-2-5 160-15,-1-2-160 0,-1 1 0 0,0 4 0 0,-1 4 0 16,0 7 0-16,-1 4-288 0,-2 6 48 0,-1 2 16 0,0 4 0 15,0 2 32-15,2 3 16 0,-2 3 0 0,0-1 0 16,0 2-112-16,0 9-32 0,-2-10 0 0,2 10 0 31,-1-9-656-31,1 9-144 0,0 0-32 0,0 0-9312 0,-4-10-1872 0</inkml:trace>
  <inkml:trace contextRef="#ctx0" brushRef="#br0" timeOffset="86626.26">29872 10782 17503 0,'0'0'1552'0,"0"0"-1232"16,-9 4-320-16,9-4 0 0,0 0 3008 0,0 0 560 15,-7 8 96-15,7-8 32 0,0 0-2976 0,0 0-592 16,3 12-128-16,1-6 0 0,-4-6 0 0,8 8 128 16,1-1-128-16,1-2 160 0,1-1 336 0,0 0 64 0,1 0 16 0,3 1 0 15,0-3-144-15,2 2-32 0,0 3 0 0,0-5 0 16,0 1-256-16,1 0-144 0,2 1 160 15,1-3-160-15,0-1 0 0,-1-1 0 0,0-2 0 0,0 2-160 16,-4-5 160-16,0 1-160 0,-2-1 160 0,1-3-160 31,-1-2-384-31,-1-1-80 0,-2-1-16 0,-1 0-9120 0,0 0-1824 0</inkml:trace>
  <inkml:trace contextRef="#ctx0" brushRef="#br0" timeOffset="87326.76">30267 9951 22111 0,'0'0'1968'0,"0"0"-1584"0,0 0-384 0,0 0 0 15,-6 2 1472-15,6-2 192 0,0 0 64 0,0 0 0 16,0 0-1216-16,0 0-224 0,0 0-48 0,5 11-16 16,-5-11 32-16,0 0 0 0,12 14 0 0,-2-2 0 15,0-1 464-15,1 0 112 0,-1 2 0 0,3 1 16 16,2 2-176-16,0 2-32 0,2 3-16 0,4 1 0 16,4 2-288-16,1 2-48 0,5 1-16 0,1 3 0 0,-3 0-112 0,1-1-32 15,0-3 0-15,-3-1 0 0,-5-1-128 0,-3-3 128 16,0-1-128-16,-4 1 128 0,-2-2 128 0,-1 2 0 15,-2 0 16-15,-1 4 0 0,-1 1 32 0,-1 2 0 16,-1 5 0-16,0 5 0 0,-1 0-304 0,1 6 160 16,2 5-160-16,-3 2 128 15,-1-8-704-15,-1-5-128 0,-3-8-48 0,1-2 0 0,-2-6 752 0,-2 0 0 16,-2 1 0-16,0-2 0 0,-2 0 256 0,2 0-16 16,0 0 0-16,0 1 0 0,-3-4-240 0,0 2 0 15,-1-2 128-15,0-2-128 16,0-2-288-16,1 0-96 0,-1-3-32 0,-3 0 0 15,-2-3-1648-15,-3 0-336 0,-3-1-64 0,1 0-11216 0</inkml:trace>
  <inkml:trace contextRef="#ctx0" brushRef="#br1" timeOffset="118006.61">15531 11725 5519 0,'0'0'496'0,"0"0"-496"16,0 0 0-16,0 0 0 0,4-7 3520 0,-4 7 624 16,5-6 112-16,-5 6 32 0,0 0-3216 0,11-1-640 15,-11 1-128-15,11 0-32 0,0 0 272 0,-2 0 48 16,-9 0 16-16,10 3 0 0,1 1-96 0,-11-4-32 15,6 3 0-15,1 0 0 0,1-1-96 0,0 0-32 16,-1-1 0-16,1 0 0 0,0 2 480 0,1-2 80 16,9 2 32-16,-2-2 0 0,-2 0-176 0,2 1-48 0,0-1 0 0,-1-2 0 15,1 1-304-15,1 1-64 16,0 1-16-16,0 1 0 0,-2-2 0 0,2 5 0 0,3 0 0 0,-2 1 0 16,-1-2-112-16,1 1-32 0,-1 2 0 0,0 0 0 15,0 1 0-15,0-4-16 0,-1 2 0 0,1-1 0 16,0 0-32-16,1-2 0 0,0-1 0 0,1 3 0 15,-1-2-144-15,0-2 192 0,2 1-192 0,-2-1 192 16,-1 1-16-16,1 1 0 0,0-4 0 0,2 0 0 16,-1-1 192-16,1 1 32 0,1-2 16 0,0 4 0 15,0 2-208-15,1-2-32 0,0 1-16 0,0 1 0 16,-1 0-160-16,1-1 0 0,-1 3 0 0,1-4 0 16,-1 3 0-16,1-1 128 0,-1 0-128 0,1-1 0 15,0 0 0-15,2-3 128 0,-1 0-128 0,1 0 0 16,-2-2 192-16,1 1-32 0,-1-2-16 0,1-1 0 15,-1-1-16-15,1 0-128 0,1-2 192 0,-1 1-64 16,-1-2 128-16,2 2 0 0,1-1 16 0,-2 3 0 0,1-2-16 0,0 3 0 16,0-1 0-16,-1 4 0 0,2-4-256 0,0 3 0 15,0 1 0-15,2 0 0 0,2 0 0 0,-2 0 0 16,-2 0 0-16,1-1 0 0,0 1 0 0,1-3 0 16,1 2 0-16,-1-1 0 0,-1 1 0 0,0 0 0 15,0-1 0-15,0 1 0 0,0 0 0 0,0-2 0 16,-1 1 0-16,0-1 0 0,0 2 0 0,0-1 128 15,-1 1-128-15,1-1 0 0,-1-1 288 0,-1 2-48 16,-1-3-16-16,2 1 0 0,-1-1-48 0,2 2-16 16,1-1 0-16,1 0 0 0,1 2-160 0,-1 0 0 15,2-1 0-15,-1 2 128 0,1 0-128 0,1 0 0 0,0-1 0 16,-1 0 128-16,-2-2-128 0,1 2 128 0,-2 0-128 0,0-3 128 16,0 1-128-16,0-1 0 0,0 2 0 0,0-5 0 15,-1-1 0-15,1 2 0 0,0 1 0 0,0 1 0 16,0-3 0-16,0 1 0 0,0 2 160 0,0 0-160 15,2 0 208-15,-1 1-64 0,-1 1-16 0,2-1 0 16,-2 0-128-16,1 2 0 0,-1 1 0 0,1 0 128 16,2-2-128-16,0 0 0 0,-1 1 0 0,1 1 0 15,0 0 0-15,1-1 0 0,1-2 0 0,0 0 0 16,1 2 0-16,-1-3 0 0,-1 2 0 0,0-1 0 16,0 0 0-16,-1 1 0 0,-2-2 0 0,-1 1 0 15,-1 1 0-15,0-4 192 0,-3 2-192 0,0 1 192 16,-1-1 96-16,-2 1 32 0,1 0 0 0,-1 1 0 15,0-1-48-15,0 2 0 0,0 0 0 0,-1-1 0 16,0 1-272-16,2-2 128 0,-1 2-128 0,1 0 0 0,1-2 128 16,-2 1-128-16,1-2 0 0,-1 1 0 0,1-1 128 15,-2 2-128-15,0-4 0 0,-1 2 0 0,0 1 0 0,-1 0 128 16,-2-1-128-16,-1 1 0 0,-2 2 208 0,-1 1-64 16,-10 0-16-16,12-3 0 0,-2 2 32 0,-10 1 0 15,11 0 0-15,-2 0 0 0,-9 0-160 0,10 1 0 16,-10-1 0-16,11 3 128 0,-2-3-128 0,-9 0 0 15,9 0 0-15,-9 0 0 0,10 1 0 0,1-1 0 16,-11 0-160-16,10 0 160 0,-10 0-384 0,13-1 0 16,-1-3 16-16,-3 2 0 15,-9 2-336-15,10-6-80 0,0 1-16 0,-1 3 0 16,-9 2-1248-16,11-4-256 0,1 2-64 0</inkml:trace>
  <inkml:trace contextRef="#ctx0" brushRef="#br1" timeOffset="121050.01">15766 13607 1839 0,'0'0'160'0,"0"0"-160"0,0 0 0 0,0 0 0 16,0 0 2688-16,0 0 512 0,0 0 112 0,0 0 16 16,0 0-2352-16,0 0-464 0,0 0-80 0,0 0-32 15,0 0-400-15,0 0 0 0,0 0 0 0,0 0 0 16,0 0 736-16,0 0 64 0,0 0 16 0,0 0 0 16,0 0 496-16,0 0 96 0,0 0 32 0,0 0 0 15,0 0-192-15,0 0-32 0,0 0-16 0,0 0 0 0,0 0-432 16,0 0-96-16,0 0-16 0,0 0 0 0,0 0-80 0,0 0-32 15,0 0 0-15,0 0 0 0,0 0-32 0,0 0 0 16,0 0 0-16,0 0 0 0,0 0 64 0,0 0 16 16,0 0 0-16,13 6 0 0,-3-2 96 0,-10-4 16 15,12 2 0-15,-12-2 0 0,13 2 0 0,-13-2 0 16,13 1 0-16,-1 1 0 0,1-2-96 0,0 2-16 16,1-1 0-16,2-1 0 0,1 3-240 0,0-2-48 15,1 0-16-15,2 1 0 0,0 0-80 0,1-1-16 16,-1 1 0-16,1 2 0 0,0-4-32 0,-1 1-16 0,3 0 0 15,-2-2 0-15,-2 1-144 0,1 0 160 0,-2 0-160 0,0 1 160 16,2-2 0-16,2 1 0 0,0 0 0 16,3-1 0-16,2 1 160 0,2 0 48 0,1 0 0 0,1-4 0 15,2 2-64-15,-1 1-16 0,1-1 0 0,-1-1 0 16,0 2-128-16,-1-5-32 0,0 3 0 0,-1 0 0 16,-1-1 0-16,-2 0 0 0,-1 0 0 0,2-1 0 15,-1 1-128-15,2 1 128 0,1 0-128 0,1 0 128 16,2-1 0-16,-1 0-128 0,4 0 192 0,-1 2-64 15,1-2 0-15,1 1 0 0,-2 2 0 0,1-2 0 16,-2-1-128-16,0 2 128 0,-2-4-128 0,-1 5 128 16,0-3-128-16,0 3 0 0,1-3 0 0,0 1 128 15,2 3-128-15,1 0 160 0,-1 0-160 0,0 0 160 16,1 0-16-16,-1 0 0 0,0-1 0 0,-1 0 0 16,-2-1 128-16,0-1 32 0,1-4 0 0,0 3 0 0,1-2-304 0,1 2 160 15,0 0-160-15,0 0 128 0,-2 1 0 0,2 1-128 16,-1 2 192-16,-1 0-64 0,-1 0-128 0,1 0 0 15,-4 0 0-15,1 1 0 0,0 0 0 0,1-1 0 16,0 0 0-16,-2-1 0 0,0 0 0 0,1-1 0 16,-1 2 0-16,2 0 0 0,0 0 0 0,1 3 0 15,1 0 0-15,-2 0 0 0,-2 1 0 0,1 2 0 16,-1-2 0-16,-1-1 0 0,-1 3 0 0,1-4 0 16,1 1 0-16,-1-2 0 0,-1-1 0 0,2 0 0 15,-1 0 128-15,-1-1-128 0,0-2 0 0,0 2 0 16,2 0 0-16,-1 1 128 0,0 0-128 0,2 0 128 15,-2 2-128-15,2 3 128 0,-2-1-128 0,1 0 0 0,-1 0 0 16,1 0 128-16,-2 0 112 0,-2 0 16 0,1-1 0 0,1-1 0 16,0 1-416-16,-1-2-80 0,0-1-16 0,0 0 0 15,-3-1 256-15,1 1 0 0,2-2 0 0,0 1 0 16,-2 1 0-16,1-2 0 0,-1 0 128 0,1 2-128 16,-1 0 128-16,2 0-128 0,0 0 144 0,-1 2-144 15,0 0 144-15,1-1-144 0,-1 1 128 0,0 2-128 16,-2-4 0-16,3 1 0 0,0 0 0 0,-1 1 0 15,1-4 0-15,0 2 0 0,-3 0 0 0,3 0 0 16,0 0 0-16,1 0 0 0,0 0 128 0,1 0-128 16,-1 0 0-16,2 0 160 0,-2 0-160 0,0 0 160 15,0 0-160-15,0 0 0 0,-1 2 144 0,-1-1-144 16,0-1 0-16,-2 1 128 0,0 0-128 0,-1 2 0 0,0-3 128 0,0 0-128 16,2-3 128-16,-2 3-128 15,0 2 0-15,1-1 144 0,3-1-144 0,0 3 0 16,-1-1 0-16,1 1 0 0,0 0 0 0,1-1 0 0,0 1 160 0,0-2-160 15,-1 3 128-15,0 1-128 0,-3-2 240 0,0 1-48 16,-1 0 0-16,0-3 0 0,0 2-192 0,0-2 144 16,-2 0-144-16,1 0 128 0,1-1-128 0,-1 0 128 15,1 0-128-15,-1 0 128 0,-1 0-352 0,4 0-80 16,-3 0-16-16,3 0 0 0,-1 0 320 0,1 0 0 16,2 2 0-16,-2-1 144 0,0 2-144 0,-1-3 0 15,0 0 0-15,0 2 0 0,0 2 0 0,0-3 0 16,-2 1 0-16,1-1 0 0,1 2 0 0,0-3 0 15,2 1 0-15,-2 0 0 0,0-3 0 0,0 2 0 16,0 0 0-16,2 0 0 0,-2-3 0 0,1 2-272 0,1-2 64 16,1 1 16-16,-2 0 352 0,2 2 80 0,0-2 16 0,-1 2 0 15,2-3-256-15,-1 3 0 0,0-1 128 0,0 1-128 16,-2 0 0-16,2 0 0 0,1-2 128 0,0 2-128 16,0 0 0-16,0 0 0 0,-1 0 0 0,1-1 0 15,3-1 0-15,-2 0 0 0,1 0 0 0,0 0 0 16,2 0 0-16,0 0 0 0,0 2 0 0,-1 0 0 15,-2 0 0-15,1 0 0 0,0 2 0 0,0-1 0 16,-4 0 0-16,4 2 0 0,-2-3 0 0,0 0 0 16,-1 0 0-16,0-1 128 0,-1-1-128 0,2 1 0 15,0 0 0-15,1 1 0 0,-1-3 0 0,1 2 0 16,2 1 0-16,-1-2 0 0,2 1 128 0,-2 1-128 16,-2 0 0-16,0 1 0 0,-1-2 0 0,-2 1 0 15,1 0 0-15,-2 1 0 0,-1-1 0 0,1 0 0 0,-1 0 128 16,-1 0-128-16,1-1 0 0,0 1 0 0,0-2 128 0,3-1-128 15,-2-1 0-15,0 1 144 0,-1 2-144 0,0-3 160 16,-1 0-160-16,3 0 160 0,0 0-160 0,-1 2 0 16,0-2 0-16,-1 3 128 0,0-2-128 0,0 0 0 15,-3 2 0-15,-2-3 0 0,-1 3 0 0,0 0 0 16,-2 1 128-16,-1 0-128 0,-2 0 0 0,-10 0 0 16,10 0 0-16,-10 0 0 15,10 6-1280-15,-5 2-128 0,-1 1-16 0,-3 4-22816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20:33:04.50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4696 14611 3679 0,'-16'4'320'0,"7"-1"-320"0,0-1 0 0,0 0 0 0,-1 3 3776 0,2-2 704 15,8-3 128-15,0 0 16 0,0 0-2416 0,0 0-480 16,0 0-112-16,0 0-16 0,0 0-512 0,0 0-128 15,0 0 0-15,11 4-16 0,4-2-560 0,0 1-96 16,0-2-32-16,3 0 0 0,3-1 128 0,0 2 0 16,0-1 16-16,3-1 0 0,2-3 48 0,2 1 16 15,-5-1 0-15,1 1 0 0,1-2-208 0,-1-2-64 16,2-1 0-16,2 0 0 0,-1 2-192 0,3 0 0 16,1-1 0-16,2 2 0 0,-2-1 0 0,2 0 0 15,-1 2 0-15,1-2 0 0,0 4-224 0,-2-2-96 16,0 2 0-16,-5 0-9632 0,-2 2-1920 15</inkml:trace>
  <inkml:trace contextRef="#ctx0" brushRef="#br0" timeOffset="2168.44">6064 14515 7359 0,'0'16'656'0,"0"-16"-528"0,-10-7-128 0,1 3 0 16,9 4 5504-16,-9 1 1088 0,0 1 192 0,9-2 64 16,0 0-4640-16,0 0-928 0,-6 6-176 0,6-6-32 15,0 0-320-15,0 0-64 0,0 0-16 0,11 8 0 16,2-3-304-16,6-2-64 0,3-1-16 0,6-2 0 15,5 0-96-15,5 0-32 0,2-2 0 0,3 1 0 0,4 1-160 0,1-3 0 16,2-1 0-16,-4 1 0 16,-3 0-576-16,1 1-128 0,-4 1-48 0,-1 5-16208 15</inkml:trace>
  <inkml:trace contextRef="#ctx0" brushRef="#br0" timeOffset="16962.66">18242 17800 8287 0,'0'0'368'0,"6"-6"80"0,-6 6-448 0,8-8 0 16,-2-4 0-16,4 3 0 0,1 0 4048 0,2-2 736 15,0-3 144-15,2-2 16 0,-1 1-4048 0,3-2-896 16,1-4 0-16,1 0 0 0,-1-1-224 0,-8 8 32 15,3-3 16-15,2-2 0 0,0-1 176 0,1-3 0 0,0 0 0 0,0-2 0 16,1 0 128-16,13-18 64 0,-5 7 16 0,-4 5 0 16,-3 3 208-16,-1 5 32 0,-2-2 16 0,-2 4 0 15,0 3 48-15,-3 2 0 16,-2-2 0-16,0 4 0 0,-2 1 112 0,-1-2 16 0,-2 1 16 0,1 2 0 16,0-2-160-16,-1 2-48 0,-2 2 0 0,0-2 0 15,0 2-304-15,2 2-144 0,1 1 128 0,-4 7-128 16,-3-6 128-16,3 6-128 0,0 0 128 0,-5-7-128 15,5 7 0-15,-10 0 0 0,-1 3 0 0,1 1 0 16,-2 0 128-16,-1 2-128 0,-1 2 128 0,-1 0-128 16,-2 0 0-16,3 2 128 0,-3 2-128 0,1-2 0 15,0 1 0-15,0-1 0 0,0-1 0 0,2 0 0 16,-2-1 0-16,2 1 128 0,0 0-128 0,2 0 0 16,-1-1 224-16,1-1-32 0,2-3-16 0,2 0 0 0,8-4 80 0,0 0 0 15,-9 4 16-15,9-4 0 0,0 0-96 0,0 0-32 16,0 0 0-16,0 0 0 0,0 0-144 0,4-8 128 15,2-3-128-15,2 2 128 0,0 0-128 0,1 1 0 16,1 2 0-16,2-3 0 0,0-1 0 0,1 3 0 16,0 0 0-16,1-1 0 0,1-1 0 0,0 3 0 15,1-1 0-15,-1 1 0 0,1 2 0 0,0-5 0 16,-1 2 0-16,2 2 0 0,0 1 0 0,-1 1 0 16,0-2 0-16,-1 3 0 0,0 0 0 0,-1 2 0 15,-1 0-144-15,0 3 144 0,-1-2 0 0,-2 3 0 16,1 1 0-16,-4 3 0 0,-7-8 0 0,7 12 0 0,-2-2 0 15,-1 2 0-15,0 0 0 0,-1 1 0 0,-2-3 0 16,-1 3 0-16,-3-2 160 0,1 0-16 0,-2 0 0 0,-1 1 0 16,-2 1-144-16,2 1 192 0,-2 0-192 15,2-1 192-15,-1-2-192 0,0 2 0 0,2 0 0 0,1-1 128 16,0 2-128-16,0 2-272 0,1-1 64 0,2 3-10800 16,4 1-2144-16</inkml:trace>
  <inkml:trace contextRef="#ctx0" brushRef="#br0" timeOffset="17814.97">22707 17749 29375 0,'0'0'1296'0,"0"0"272"0,-12 0-1248 0,2-2-320 0,-1-1 0 0,11 3 0 15,0 0 384-15,0 0 0 0,0 0 16 0,0 0 0 16,3-12-224-16,-1 2-48 0,1 1-128 0,1-2 192 16,3 2-192-16,-2 0 176 0,0-1-176 0,1-1 160 15,2 0 16-15,1-1 0 0,2 0 0 0,1-1 0 16,1-3 16-16,2 0 0 0,2 0 0 0,3-2 0 16,1-1 80-16,2 1 32 0,1-4 0 0,2 0 0 15,1 0-96-15,0-2-16 0,1 3 0 0,-2-1 0 0,-1 3-64 16,-2 0-128-16,-1 2 176 0,-2 2-176 0,-5 0 416 0,0 2-32 15,-2 0 0-15,-1 0 0 0,-6 2-32 0,1-1-16 16,-1 1 0-16,-1 2 0 0,-1-2-144 0,-4 11-48 16,4-10 0-16,-4 10 0 0,0 0-144 0,0 0 0 15,0 0 144-15,0 0-144 0,0 0 0 0,-9-4 144 16,-1 4-144-16,-3 3 0 0,-3 1 0 0,-1 3 0 16,-3 0 0-16,-2 4 0 0,-3 2 144 0,1 0-144 15,-1-3 0-15,1 2 144 0,1 0-144 0,1-4 0 16,1-1 0-16,1 3 0 0,2-5 320 0,1 1-32 15,3 1 0-15,2-3 0 0,2-2-160 0,2-2-128 16,8 0 192-16,0 0-192 0,0 0 144 0,0 0-144 16,0 0 0-16,0 0 144 0,0 0-144 0,0 0 0 0,0 0 0 15,2-9 0-15,4 0 0 0,0 1 0 0,1-1-192 0,3 1 192 16,5-2-160-16,-1-1 160 0,3 2 0 0,1-1-144 16,2 2 144-16,0 2 0 0,1-2 0 0,0 2 0 15,1 4 0-15,-1 1-128 0,0-1 128 0,-1 2 0 16,-3 0 0-16,-2 2 0 0,1 0 0 0,-2 2 0 15,-1 1 0-15,-1 1 0 0,-2-1 0 0,0 1 0 16,-10-6 0-16,10 8 0 0,-2 1 0 16,-2 0 0-16,0 2 0 0,-1-2 0 0,-3 1 0 0,1 2-128 31,0 0-1984-31,-1 0-384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1:39:53.5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26623 4230 2751 0,'0'0'128'0,"0"0"16"0,0 0-144 0,0 0 0 16,0 0 0-16,0 0 0 0,0 0 1680 0,0 0 304 0,0 0 64 0,0 0 16 15,0 0-1296-15,0 0-256 0,0 0-48 0,-5-5-16 16,5 5 64-16,0 0 0 0,-7-6 0 0,7 6 0 16,0 0 0-16,0 0 0 0,-7-3 0 0,7 3 0 15,-8-4 160-15,8 4 32 0,-8-4 16 0,1 1 0 16,0 0-48-16,7 3-16 0,-11-2 0 0,2 2 0 15,9 0-160-15,-10 1-48 0,-1 0 0 0,1 1 0 16,-1 0-256-16,2 1-48 0,0-2-16 0,-1 2 0 16,-3-2 96-16,-2 2 16 0,1-2 0 0,0 2 0 15,-2-1 96-15,0 1 32 0,2 1 0 0,-3 0 0 16,-4-2-96-16,3 1-16 0,1 3 0 0,0 1 0 0,-1 1-256 16,1-2 160-16,1 1-160 0,1-1 128 15,-1 2-128-15,2 1 0 0,-1-1 0 0,2 4 0 0,0-3 128 0,0 1-128 16,0 2 192-16,0 1-64 0,0 0 304 0,0 0 48 15,0-1 16-15,1 1 0 0,-1 3-176 16,1-3-48-16,1-2 0 0,2 1 0 0,-2 3-144 0,2-4-128 16,1 0 192-16,0 0-192 0,1 0 128 0,0 2-128 15,1 0 0-15,-1-3 0 0,2 2 0 0,0 2 0 16,-2-3 128-16,2 1-128 0,1-1 0 0,0 0 0 16,-1 2 0-16,1 2 0 0,-1-1 0 0,-2 1 0 15,-2 1 0-15,3 3 0 0,0 1 0 0,1 1 0 16,-3 0 0-16,2-1 0 0,-1 1 0 0,1 2 0 15,-1 0 128-15,2 3-128 0,0 0 0 0,1-2 0 16,1-4 0-16,2 3 0 0,-2-5 128 0,2 0-128 0,1-5 144 0,1 4-144 16,1-5 272-16,-2 1-32 0,0-1-16 0,2-2 0 15,1 3-224-15,1 0 176 0,0 0-176 0,2-1 160 16,-1 0-160-16,2-2 0 0,-3 2 0 0,1 0 0 16,2-2 0-16,-1 2 128 0,2-3-128 0,0 3 0 15,-2-2 128-15,1 2-128 0,-1-2 0 0,0-1 128 16,-1 2-128-16,1-2 0 0,1 0 0 0,-1-1 128 15,-6-8-128-15,9 10 0 0,1-2 0 0,-1 0 128 16,-2-2-128-16,3 2 0 0,-10-8 0 0,13 7 128 16,-2-1-128-16,1-3 0 0,0 1 0 0,0 0 0 15,-1-2 928-15,1 0 96 0,0-1 32 0,1 0 0 16,1 0-1632 0,-1-1-336-16,0 0-64 0,2 0-16 0,-1-1 832 0,0 1 160 0,1 0 0 0,0-1 0 15,2 0 0-15,-1-2 128 0,-2 0-128 0,2 1 0 0,-1-2 0 16,2 1 0-16,-1-3 128 0,0 2-128 0,-1 1 0 0,1-2 0 15,0 0 0-15,-1 0 0 0,1 1 0 0,-2 0 0 16,1-2 0-16,-1 1 128 0,0-1-128 0,1-1 0 16,-2-2 0-16,0 1 0 0,-3 2 0 0,3-1 128 15,0-1-128-15,0 1 0 0,0-1 0 0,0 1 128 16,-1 1-128-16,1-1 0 0,0-2 144 0,0 0-144 16,0 1 160-16,0-1-160 0,0 1 160 0,0 0-160 15,0-1 160-15,0 1-160 0,-2 1 208 0,-1-5-48 16,2 3-16-16,0 0 0 0,-3-1 112 0,0 1 32 15,0-1 0-15,0 0 0 0,-1-4-32 0,0 3 0 16,0-1 0-16,0-1 0 0,-1-3-80 0,-1 1-32 16,-4-4 0-16,2 0 0 0,0-2-144 0,0-2 192 15,-4-1-192-15,1 1 192 0,-1-2-64 0,-1 1 0 0,-2 0 0 0,1-1 0 16,-2 0 0-16,1 0-128 0,1 2 192 0,-2 2-64 16,-4 1-128-16,3 3 0 0,1-2 144 0,-2 2-144 15,0 0 0-15,-3 0 144 0,0 0-144 0,0 1 0 16,-2 1 192-16,1-2-192 0,-2 0 192 0,2-4-192 15,-1 3 272-15,-1-2-48 0,-1-1-16 0,0 2 0 16,-1 2 64-16,0-3 16 0,-2 3 0 0,0-1 0 16,1 1-96-16,-1 4-32 0,2 1 0 0,1 3 0 15,0 1-160-15,1 2 0 0,0-1 0 0,2 5 0 16,1-5 0-16,1 5 0 0,0-1-160 0,8 3 160 16,-9 0-368-16,0 1 32 0,1 1 0 0,8-2 0 15,-9 4-368-15,9-4-80 0,-7 6-16 16,1 2 0-16,-1 0-2096 0,2-2-432 0,5-6-64 15,-10 15-9280-15</inkml:trace>
  <inkml:trace contextRef="#ctx0" brushRef="#br0" timeOffset="8589.44">24767 5839 9215 0,'-16'-6'400'0,"7"4"96"0,0-1-496 0,0 1 0 0,0-1 0 0,9 3 0 16,-8-3 1648-16,8 3 224 0,-8-2 48 0,8 2 16 16,0 0-1472-16,-7-3-288 0,7 3-176 0,0 0 192 15,0 0-192-15,0 0 0 0,0 0 0 0,11-4-176 16,-1 2 176-16,5 0 0 0,-1-2 128 0,2 2-128 15,1 2 176-15,1-3-48 0,1 1 0 0,1 0 0 16,-2 0 128-16,0-1 0 0,1 0 16 0,-1 1 0 16,0-1 432-16,3 2 64 0,0 0 32 0,2-1 0 0,2 0-272 15,1-1-48-15,2-1-16 0,0 3 0 16,2 0-208-16,3-1-64 0,-1 0 0 0,2 0 0 0,0 1-32 0,0 0-16 16,0-2 0-16,-3 2 0 0,-3-2-144 0,-2 3 0 15,0-4 0-15,-1 2 128 0,-3-2-128 0,0 1 0 16,-1 3 0-16,-2-1 0 0,0-3 0 0,-1 0 128 15,-3 0-128-15,1 3 0 0,-3 0 0 0,-1-1 0 16,-2 0 0-16,-10 2 0 0,11 0 0 0,-11 0 128 16,9-3-128-16,-9 3 0 0,0 0 192 0,10-1-64 15,-10 1 0-15,0 0 0 0,11-5-128 0,-11 5 0 16,10-3 0-16,-10 3 128 0,12-3-128 0,-2 1 0 16,-10 2 0-16,11-4 0 0,-11 4 0 0,10-4 0 15,-10 4 0-15,11-3 0 0,-11 3 0 0,9-5 0 16,-9 5 0-16,0 0 0 0,0 0 0 0,0 0 128 0,0 0-128 0,0 0 0 15,0 0 256-15,0 0-48 0,-4-10 0 0,-1 2 0 16,5 8 96-16,-8-8 16 0,1 0 0 0,-2 2 0 16,0 2-64-16,0-3 0 0,-2-1 0 0,1 2 0 15,0-1-32-15,-1 2-16 0,-1-1 0 0,2-3 0 16,0-3 80-16,-1 0 16 0,1 0 0 0,1 2 0 16,1 1-32-16,1 2 0 0,1 1 0 0,-1 1 0 15,7 5-128-15,-8-2-16 0,8 2-128 0,0 0 192 16,0 0-192-16,0 0 0 0,0 0 128 0,0 0-128 15,0 0 0-15,0 0 0 0,0 0 0 0,0 0 0 16,0 0 0-16,0 0 0 0,0 0 0 0,0 0 0 16,7 11 0-16,1-1 0 0,0-1 0 0,-1-1 0 15,-7-8 0-15,12 12 0 0,0-6 0 0,0 5 0 0,-1-1 128 16,1 1-128-16,-2-5 0 0,1 1 0 16,-11-7 0-16,12 5 0 0,-2 0 0 0,1 2 0 0,-1 0 0 0,-10-7 0 15,0 0 0-15,8 11 0 0,-8-11 0 0,6 10 0 16,-6-10 0-16,0 0 0 0,4 13 0 0,-4-13 176 15,0 0-48-15,0 13-128 0,0-13 240 0,-2 12-64 16,2-12-16-16,-4 12 0 0,-2-2-160 0,1 1 128 16,0-2-128-16,0-1 128 0,5-8-128 0,-8 9 0 15,0 2 144-15,0 1-144 0,1 0 0 0,-1 2 144 16,-1 1-144-16,-2 0 0 16,-1 2-384-16,-1 5-176 0,-1 3-32 0,-3 2-13312 0</inkml:trace>
  <inkml:trace contextRef="#ctx0" brushRef="#br0" timeOffset="13976.06">11844 3583 21071 0,'0'0'928'0,"0"0"208"0,0 0-912 0,0 0-224 16,-5-6 0-16,5 6 0 0,0 0 960 0,0 0 160 15,-6-6 32-15,6 6 0 0,-6-6-672 0,6 6-128 0,0 0-32 0,-5-7 0 16,-3 2-192-16,-1 0-128 0,-3 0 160 0,1 1-160 15,-2 1 0-15,-2 2-208 0,0 0 16 0,-4 1 0 16,0-3-160-16,-3 3-32 0,-2 0 0 0,-1 3 0 16,-1-3 240-16,0 1 144 0,-1-1-192 0,0 0 192 15,-1 0 0-15,-1 3 0 0,1-1 0 0,-2 2 0 16,-1-1 0-16,-5-2 128 0,-4 3 0 0,0-1 16 16,-1-1 176-16,-1-2 16 0,1 3 16 0,-1 1 0 15,3-3 48-15,0 4 16 0,1-4 0 0,1 3 0 16,1 0-128-16,-2 0-32 0,-1 0 0 0,-1 0 0 15,-3 0-256-15,0-3 0 0,-1 3 128 0,3-4-128 16,2 1 160-16,1 2-32 0,0 0 0 0,2-1 0 16,-1 2-128-16,3-1 192 0,0 1-192 0,0 1 192 0,0 0-192 0,1-1 0 15,0-1 0-15,0-1 0 0,-1-2 0 0,3 2 0 16,1 0 0-16,3-2 0 0,1 0 0 0,1 0 0 16,2 0 192-16,2 0-64 0,1 0 192 0,3 0 16 15,2-2 16-15,1 2 0 0,3-2 32 0,0 2 16 16,2-1 0-16,9 1 0 0,-9-1-16 0,9 1-16 15,0 0 0-15,0 0 0 0,-6-6-160 0,6 6-16 16,0 0-16-16,0 0 0 0,0 0-176 0,0 0 128 16,0 0-128-16,0 0 128 0,0 0-128 0,0 0 0 15,5-7 0-15,1 1 0 0,-6 6 0 0,11-5 0 16,-3-1 0-16,1 2 0 0,-9 4 0 0,13-3 0 16,-3-2 0-16,2 1 0 0,0 1 0 0,1 1 0 0,-2-1 0 15,2 1 0-15,0-2 0 0,0 0 0 0,0 1 0 16,1 1 0-16,-1 0 0 0,0 0 0 0,0-1 0 0,1 0 0 15,2 2 0-15,-1-4 0 0,1 1 0 0,-2 1 0 16,1 2 0-16,-2 0 0 0,0-2 0 0,-2 1 0 16,-11 2 0-16,12-3 0 0,-1 2 0 0,-1-2 0 15,-10 3 0-15,10-4 0 0,-10 4 0 0,0 0 0 16,0 0 0-16,0 0 0 0,0 0 0 0,0 0 0 16,0 0 0-16,0 0 128 0,0 0-128 0,0 0 0 15,0 0 128-15,0 0-128 0,0 0 0 0,0 0 128 16,0 0-128-16,0 0 0 0,-7-6 0 0,7 6 128 15,-12-6-128-15,3 4 128 0,0-2-128 0,0 3 128 16,-5 2-128-16,1 1 0 0,-1 1 0 0,1-2 128 16,0-1-128-16,0 2 0 0,-1 2 0 0,-1-3 0 0,1 2 0 15,-2-1 0-15,1 2 0 0,-1 0 0 0,0 0 0 0,2 0 0 16,0-2 0-16,-1 2 0 0,1 2 0 0,0-3 0 16,-1 3 0-16,1 0 0 0,0 1 0 0,1 1 0 15,-2 1 0-15,1 0 0 0,0 1 0 0,1 2 0 16,0 1 0-16,1 1 0 0,-1 1 0 0,0 0 0 15,2 0 0-15,2-1 0 0,0 0 0 0,1-1 0 16,2 2 0-16,0-5 0 0,1 1 144 0,3-1-144 16,2-10 160-16,0 12-160 0,0-3 192 0,0-9-48 15,0 0-16-15,5 9 0 0,3-1 64 0,1-3 0 16,-9-5 0-16,12 5 0 0,-1-2-192 0,2 1 0 16,0-2 144-16,2 2-144 15,-1 0-320-15,3 4-144 0,1 0-32 0,3 4-10176 0,1 4-2032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20:34:00.047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32027 5710 5519 0,'0'0'496'0,"0"0"-496"0,0 0 0 0,0 0 0 15,0 0 2096-15,0 0 320 0,0 0 64 0,1-8 16 16,-1 8-1184-16,0 0-224 0,0 0-64 0,0 0 0 16,-3-9-432-16,3 9-80 0,0 0-32 0,0 0 0 15,-7-7 192-15,7 7 32 0,-5-1 16 0,0 1 0 16,-1 0-144-16,1 1-16 0,-1-1-16 0,-1 0 0 16,1 0 160-16,-2 1 48 0,-8 3 0 0,2-2 0 15,-1 0 160-15,2 1 48 0,2-1 0 0,-2 1 0 16,-2-2-304-16,0 2-48 0,-2-2-16 0,0 2 0 15,-2 1-400-15,1-3-64 0,-1 0-128 0,-3 3 176 16,-2-2-176-16,1 0 128 0,-2 1-128 0,1-2 128 16,2 0-128-16,0 2 0 0,-1 0 0 0,2-2 0 15,0 0 240-15,0 2 16 0,-1-1 0 0,1 1 0 0,0-4 64 16,0-1 32-16,2 1 0 0,0-1 0 0,4-4 0 16,0 4 0-16,2-2 0 0,0 0 0 0,0 1-96 15,2-1 0-15,-1 2-16 0,1-1 0 0,2 1-112 0,0-2-128 16,0 0 176-16,1 0-176 0,2-1 128 0,-1 1-128 15,7 4 0-15,-6-4 0 0,0-1 0 16,6 5 0-16,-7-6 128 0,7 6-128 0,0 0 0 0,0 0 0 16,-6-7 0-16,6 7 0 0,0 0 0 0,0 0 0 15,0 0 0-15,0 0 0 0,6-7 0 0,-6 7 0 16,0 0 0-16,9-5 0 0,2-2 0 0,1 2 0 16,0 0 0-16,0 2 0 0,-1-3 0 0,1 2 0 15,0-1 0-15,0-1 0 0,-2 4 0 0,0-3 0 16,1-1 0-16,-1 1 0 0,-1 1 0 0,2-4 0 15,-2 2 0-15,-1 1 0 0,-8 5 0 0,9-7 0 0,-1 3 0 16,0-2 0-16,-8 6 0 0,11-7 0 0,0 2 0 0,-11 5 0 16,8-4 0-16,-8 4 0 0,0 0 0 0,0 0 0 15,0 0 0-15,0 0 0 0,0 0 0 0,0 0 0 16,0 0 0-16,0 0 0 0,0 0 0 0,0 0 0 16,0 0 0-16,-8 7 0 0,-1-1 0 0,-2 1 0 15,0-2 0-15,-1 1 0 0,-1 2 0 0,0 0 0 16,-2 0 0-16,1 0 0 0,0 1 0 0,1-3 0 15,0 3 0-15,0 1 0 0,0-3 0 0,2 0 0 16,1 1 0-16,1 1 0 0,1 1 0 0,1-1 0 16,1-1-128-16,-1 0 128 0,7-8 0 0,-6 12-144 15,-1-2 144-15,2-1 0 0,0 4 0 0,1-2 0 16,4-11 0-16,0 0 0 0,1 12 0 0,-2-2 0 16,1-10 128-16,0 0 0 0,-4 9 0 0,4-9 0 15,0 0-128-15,0 0 176 0,6 9-176 0,-6-9 192 0,11 9-192 0,1-2 0 16,1-1 0-16,0 1 0 15,0-2-320-15,1 0-80 0,-1-2-32 16,0 1 0-16,-1 1-1584 0,0 0-320 0,-2 0-64 0,0 5-11696 16</inkml:trace>
  <inkml:trace contextRef="#ctx0" brushRef="#br0" timeOffset="1036.48">31955 4639 5519 0,'0'0'240'0,"0"0"64"0,11-4-304 0,-11 4 0 16,9-5 0-16,-9 5 0 0,0 0 1952 0,0 0 336 15,0 0 64-15,0 0 16 0,0 0-976 0,0 0-192 16,0 0-48-16,0 0 0 0,0 0-272 0,0 0-64 16,0 0-16-16,0 0 0 0,-10 4 64 0,0-4 16 0,1 0 0 0,-1 3 0 15,-1 1-48-15,0-1-16 0,-2-1 0 0,-2-1 0 16,0-1-96-16,-4 0-16 0,-3-1 0 0,1 1 0 16,1 0-192-16,-7 0-32 0,-3 1-16 0,0-1 0 15,2-3-144-15,-2 1-48 0,-1 1 0 0,-1-1 0 16,1 1 0-16,1 1 0 0,0 0 0 0,3 0 0 15,1 0-32-15,2 0-16 0,1 0 0 0,2 0 0 16,1 0-16-16,-1 0 0 0,0 0 0 0,2 0 0 16,1-1-48-16,2 1-16 0,3-3 0 0,1 3 0 15,1 0-144-15,1 1 0 0,3-1 0 0,7 0 128 16,0 0-128-16,-8-1 0 0,1-3 0 0,7 4 128 16,-2-6 64-16,2 6 0 0,0 0 0 0,0 0 0 15,2-7-16-15,2 1 0 0,0-2 0 0,1 0 0 0,2 1-32 16,-1 1 0-16,1-1 0 0,1 1 0 0,-1 1-144 0,3-1 128 15,-3 2-128-15,3-2 128 0,-1-1-128 16,1 1 0-16,-1-2 0 0,3 2 128 0,0-1-128 0,-1 2 0 16,0-2 0-16,1 1 0 0,-1-2 0 0,1 0 0 15,-2 0 0-15,1 2 0 0,-3-1 0 0,0 3 0 16,-8 4 0-16,10-6 0 0,-2-1 0 0,-8 7 0 16,9-6 0-16,-9 6 0 0,8-7 0 0,-8 7 0 15,0 0 0-15,0 0 0 0,8-6 0 0,-8 6 0 16,0 0 0-16,0 0 0 0,0 0 0 0,0 0 0 15,0 0 0-15,0 0 0 0,-10 4 0 0,3 1 0 16,-1 0 0-16,0 2 0 0,-1-1 0 0,0 3-144 0,0 0 144 16,-1 2 0-16,0-2 0 0,-2 1-128 0,1 1 128 0,-2 1 0 15,-2 2 0-15,0-1 0 0,-2-1 0 0,1-1 0 16,2 0 0-16,-1-1 0 0,1-1 0 0,2 1 0 16,0-3 0-16,1 2 0 0,-1-2 0 0,2-3 0 15,-1 2 0-15,5 1 128 0,6-7-128 0,-4 9 192 16,0 2-192-16,0 0 176 0,0 1-176 0,3 1 160 15,2 1-160-15,2 2 0 0,-1-2 0 0,3 2 0 16,2-2 0-16,1-1 0 0,-2-1 0 0,3-1 0 16,2-4 0-16,-1 1 128 0,2 0-128 0,1-1 128 15,1 0-128-15,5 2 160 0,3 4-160 0,0 1 160 16,0-8-1536 0,2-2-304-16</inkml:trace>
  <inkml:trace contextRef="#ctx0" brushRef="#br0" timeOffset="61844.16">25379 2119 16575 0,'-31'-13'1472'0,"12"5"-1168"0,-2 0-304 0,3 3 0 15,3-1 2496-15,5 0 432 0,5 0 80 0,5 6 32 16,0-8-2320-16,5 2-464 0,3-2-80 0,3 1-32 15,4 1-144-15,2-1 0 0,2-2 144 0,3 0-144 16,3 2 0-16,1 1 0 0,2-2 0 0,4-1 0 16,5 4 0-16,4 0 0 0,6-2 0 0,7 4 0 15,7 2 0-15,2-1 0 0,-2-1 0 0,0 2 176 16,-2-5 192-16,5 4 32 0,5-1 16 0,8 5 0 16,5 0 224-16,-1 1 32 0,-3-3 16 0,3 1 0 15,2 2-16-15,7-2 0 0,10 5 0 0,1 2 0 0,-3-1-32 0,7 1-16 16,7-1 0-16,3 3 0 0,1 0-304 0,0-2-48 15,0 0-16-15,7-1 0 0,6 1-256 0,0-2 128 16,-1-3-128-16,3 0 0 0,6-3 128 0,1 1-128 16,-1-1 0-16,4 0 0 0,1-2 144 0,3-1-144 15,-3 1 0-15,-1 0 144 0,-3 2-144 0,0-4 0 16,0 2 0-16,-2 2 0 0,-3 0 0 0,-3 0 0 16,-2-3 0-16,0 0 0 0,-2 2 0 0,-3 1 0 15,-3 0 0-15,4-4 0 0,3-2 0 0,-5 1 0 16,-9 2 0-16,6 0 0 15,6 2-2976-15,-5-3-480 0</inkml:trace>
  <inkml:trace contextRef="#ctx0" brushRef="#br0" timeOffset="76672.92">15340 917 24351 0,'0'0'1088'0,"0"0"208"0,-8-3-1040 0,8 3-256 0,0 0 0 0,0 0 0 16,0 0 768-16,0 0 80 0,0 0 32 0,0 0 0 16,0 0-384-16,-4 12-80 0,3 0-16 0,1 1 0 15,0 1-80-15,1 2 0 0,0 1-16 0,2 6 0 16,-2 2-176-16,2 4-128 0,-2-2 144 0,0 5-144 15,-1 1 224-15,0 0-48 0,0-2-16 0,0 1 0 16,0 1 96-16,2-3 0 0,-1-2 16 0,0-1 0 16,0 1-64-16,2-2-16 0,-2-2 0 0,1 3 0 15,-1-4-192-15,2 3 0 0,-1-5 0 0,1 1 0 16,-1-2 0-16,1-2 0 0,0-2 0 0,-1-2 0 16,1-4-1504-16,-3-10-240 0,0 0-48 15</inkml:trace>
  <inkml:trace contextRef="#ctx0" brushRef="#br0" timeOffset="77187.25">15201 963 28559 0,'-2'-20'1264'0,"-1"8"272"0,1 1-1232 0,-1-1-304 0,0 3 0 16,5-3 0-16,2 2 1536 0,2-1 240 0,4 1 48 0,2-1 16 16,1-2-1472-16,3 0-368 0,0 3 0 0,2-3 0 15,0 0 0-15,2 0 0 0,0 0 0 0,1 0 0 16,-1 2 0-16,-1-2 0 0,0 3 0 0,0-1 0 16,2 1 0-16,0 0 0 0,0-2 0 0,0 1 0 15,0 2 0-15,-2 1 0 0,-1 1 0 0,1-1 0 16,-1 1 0-16,-3-1 0 0,0 3 0 0,-2 1 0 15,0 0 192-15,-1 4-48 0,-2 3 0 0,0 2 0 16,1 2-16-16,-2 2 0 0,-1 3 0 0,1 2 0 16,-1 0-128-16,2 1 0 0,1 2 0 0,-1 1 0 15,1 3 0-15,-1-2 0 0,0-1 0 0,1-1 0 16,-3 0 0-16,-2 0 0 0,-1-4 0 0,-1 2 0 16,-2 0 0-16,-2 0 0 0,-3-2 0 0,-1-2 0 0,-1 0 128 15,-3-1-128-15,-2-2 0 0,-3-1 128 0,-2 0-128 0,-2 4 160 16,0-1-160-16,-1 1 160 0,0-2-160 15,0 0 0-15,-2-1 144 0,-1 1-144 0,-1-3 0 0,1 0 128 16,0-1-128-16,2-1 0 0,-1-2 0 0,1-2 0 16,-1-1 0-16,2 0-192 0,1-2-160 0,1 2-32 15,-1-3-16-15,3 1 0 16,1-1-464-16,2 2-96 0,2-1 0 0,2-1-16 16,7 4-416-16,-8-5-80 0,1 1 0 0,7 4-16 15,0 0-240-15,0 0-64 0,0 0 0 0</inkml:trace>
  <inkml:trace contextRef="#ctx0" brushRef="#br0" timeOffset="77720.7">16663 260 2751 0,'0'0'256'15,"0"0"-256"-15,4-9 0 0,0 2 0 0,-4 7 3936 0,6-5 736 16,-1-4 160-16,-5 9 32 0,0 0-3648 0,0 0-736 16,0 0-144-16,0 0-16 0,0 0 176 0,0 0 32 15,-10 3 16-15,0 3 0 0,-4 1-304 0,1 1-64 16,-1 1-16-16,-3 1 0 0,-1 2-160 0,0 0 0 16,-1-2 0-16,1 2 128 0,1-1-128 0,0 2 0 15,-1 2 0-15,-2 0 0 0,2 4 448 0,1-1 48 16,-1 2 16-16,0 4 0 0,-1 4 384 0,3 2 64 15,-1 2 32-15,2 2 0 0,1-3-144 0,1 5-16 16,0 1-16-16,1 0 0 0,-1-3-400 0,3-2-80 0,2-2-16 16,1 2 0-16,1-4-192 0,2-2-128 15,3-1 160-15,1 1-160 0,1 0 160 0,3-3-160 0,2 0 160 0,3-1-160 16,1 2 0-16,1-4 128 0,2-3-128 0,3 0 0 16,2 0 0-16,2 2-208 0,1-1 32 0,2-1 16 15,2-2-160-15,0 1-16 0,1 5-16 0,0-5 0 31,0-2-1536-31,0 2-304 0,-1-5-64 0,1 1-9840 0</inkml:trace>
  <inkml:trace contextRef="#ctx0" brushRef="#br0" timeOffset="78271.42">16779 801 25791 0,'-5'-12'2304'0,"5"12"-1856"0,0 0-448 0,0 0 0 15,0 0 2320-15,0 0 368 0,0 0 80 0,0 0 16 16,6 11-2224-16,2 2-560 0,0 0 0 0,0-3 0 16,-2 3 0-16,2 0 0 0,-8-13 0 0,12 13 0 15,-2 2 0-15,2 0 0 0,0-3 0 0,-1 0 0 16,1-3 0-16,0 1 0 0,0 1 0 0,-2-2 0 0,3 1-208 0,-1 0 0 15,2-4 0-15,2 1 0 16,1-4-304-16,1 1-64 0,-1-1-16 0,0-3 0 16,0 0-432-16,-2 0-64 0,0 0-32 0,-2-1 0 15,-3-1-1760-15,-1-2-336 0,3-3-80 0,-12 7-16 0</inkml:trace>
  <inkml:trace contextRef="#ctx0" brushRef="#br0" timeOffset="78521">17311 724 23039 0,'0'0'2048'0,"-12"1"-1648"0,0 2-400 0,2 4 0 16,2 2 2368-16,-1 2 400 0,-2 2 80 0,4 2 16 16,0-3-2384-16,1 3-480 0,0 5 0 0,0-1-176 15,-2-4 176-15,2 3 0 0,-1 0 0 0,-1 6 0 16,-1 2 208-16,0 4-16 0,-1 6-16 0,-2 3 0 15,-1 2-48-15,0 2-128 0,-2 1 192 0,2-1-64 16,2-1-128-16,-1-4 0 0,1-4 144 0,2-3-144 16,1-3-224-16,1-3-112 0,0 0-32 0,2-4 0 31,1-2-1024-31,0 0-208 0,2-2-32 0</inkml:trace>
  <inkml:trace contextRef="#ctx0" brushRef="#br0" timeOffset="79027.67">17759 337 28623 0,'0'0'1264'0,"0"0"272"0,-5 8-1232 0,1 0-304 0,4-8 0 0,-2 15 0 15,2 2 288-15,0 3 0 0,0-1 0 0,-2 3 0 16,0 6-288-16,0 1 160 0,2 2-160 0,3 1 128 16,0 2 80-16,-1 1 16 0,-1 3 0 0,2-4 0 15,2 1 48-15,0-3 16 0,1-4 0 0,-1 0 0 16,0-2-128-16,0 0-32 0,-1-3 0 0,0 2 0 15,0-1-128-15,0 0 0 0,0 1 0 0,-3 1 128 16,2 0-128-16,-1 0 192 0,2-2-192 0,-2 2 192 0,-2-4-352 0,0 0-64 16,1-1-16-16,-1 0 0 15,0-3-848-15,1 2-160 0,-1-6-32 0</inkml:trace>
  <inkml:trace contextRef="#ctx0" brushRef="#br0" timeOffset="79474.19">18586 679 10127 0,'0'0'448'0,"0"0"96"0,0 0-544 0,0 0 0 0,-11 2 0 0,11-2 0 0,-10 7 3584 0,1-1 592 16,1 3 128-16,-1 3 32 0,1 0-3472 0,-2 2-688 16,-2 2-176-16,0-1 0 0,-1 0 0 0,-3 3 0 15,-2 3 0-15,-1-3 0 0,-1 0 0 0,-2 3 0 16,-2 1 0-16,0-1 0 0,-4 1 0 0,2-3 0 16,0 2 0-16,3 2 128 0,2 0 64 0,1 1 16 15,3-2 0-15,2-1 0 0,0 0-208 0,2-2 0 16,2-2 0-16,1-1 0 0,4-2-256 0,1-2-112 15,0-4-16-15,5-8-11056 0</inkml:trace>
  <inkml:trace contextRef="#ctx0" brushRef="#br0" timeOffset="79715.11">18139 793 30399 0,'0'0'2704'0,"-2"-9"-2160"0,2 9-544 0,0 0 0 16,0 0 2128-16,0 0 320 0,11 9 64 0,3 3 16 15,3 2-2208-15,0-2-448 0,0 4-96 0,1 1-16 16,2 0 112-16,1-2 128 0,-1 2-208 0,1 3 80 16,0-1 128-16,0 5 0 0,-4-1-144 0,1 3 144 31,0 0-416-31,1 2-16 0,-1-2 0 0,2-3 0 0,-1-3-1616 0,-1-1-336 0,1 0-64 0,-2-1-11312 15</inkml:trace>
  <inkml:trace contextRef="#ctx0" brushRef="#br0" timeOffset="80066.87">19055 1144 17503 0,'0'0'1552'0,"0"0"-1232"0,0 0-320 15,0 0 0-15,0 0 3856 0,12 5 720 0,-2 3 144 0,-1 4 16 16,-1 2-3840-16,-1 3-896 0,-1 0 0 15,1 3 0-15,2 0 0 0,-3 1 0 0,1-5 0 0,-2 2 0 16,-1 3 0-16,-1 1 0 0,-2-1 0 0,-1-4 0 16,-1-1 0-16,-2-1 0 0,-1 1 0 0,-1 0 0 15,-3-6 0-15,-1 3 0 0,-3 0 0 0,2 0 0 16,-2 1 0-16,0-2-144 0,1 0 144 0,-1 0 0 16,1-2 160-16,1 0 144 0,1 0 16 0,0-4-10624 15,0-1-2112-15</inkml:trace>
  <inkml:trace contextRef="#ctx0" brushRef="#br0" timeOffset="80673.23">19923 431 5519 0,'0'0'496'0,"-5"-8"-496"0,0 0 0 0,5 8 0 15,-8-4 5984-15,8 4 1104 0,0 0 208 0,-10 2 64 16,-2 0-5824-16,2 2-1168 0,-1 1-240 0,-1 3-128 16,-2 3 0-16,0 0 0 0,-2 4 0 0,2 3 0 15,-1 3-208-15,1 0 64 0,-2 2 16 0,1 6 0 16,-1-2 128-16,0 4 0 0,1 5 0 0,-1-1 0 16,1-5 304-16,0 2-16 0,1 2 0 0,2-1 0 15,2-2-48-15,1-1-16 0,1 1 0 0,3 1 0 16,1-4-224-16,2 2 144 0,2-4-144 0,3 1 128 15,1-5-128-15,2-3 0 0,3-3 144 0,3-3-144 16,1-3 0-16,3 0 0 0,2-7 0 0,3-1 0 16,0-2 0-16,1-2 0 0,0-4 0 0,0-2 0 0,1-4 0 15,0-1 0-15,0-1 0 0,0-2 128 0,-1-2-128 0,-1-3 128 16,-1 2-128-16,0-4 128 0,0-1-128 0,-2-1 144 16,-2 0-144-16,-2 0 160 0,0-1-32 15,1 0 0-15,-2-1 0 0,-2-2 0 0,-2-3-128 0,-1 0 128 16,-3 1-128-16,-1 1 128 0,-4 1 0 15,0 3 0-15,-2 0 0 0,-2 0 0 0,-3 1 0 0,0 3 0 16,-1 3 0-16,0 2 0 0,0 1-128 0,-1 2 192 16,-2 1-192-16,1 2 192 0,0 2-192 0,-1 3 0 15,1-1 0-15,-1 2 0 0,1 0-368 0,1 1 48 16,-2 1 16-16,2 2 0 16,0 0-480-16,0 1-112 0,9 0 0 0,-10 2-9008 0,-1 1-1792 15</inkml:trace>
  <inkml:trace contextRef="#ctx0" brushRef="#br0" timeOffset="80983.62">19599 849 5519 0,'0'0'240'16,"0"0"64"-16,0 0-304 0,0 0 0 0,0 0 0 0,0 0 0 15,0 0 6128-15,0 0 1168 0,13 0 224 0,0 0 48 16,0 2-5760-16,3 3-1152 0,-1-4-224 0,3 4-48 16,1-2-384-16,-1 1 144 0,0-3-144 0,2 2 0 0,1-3 0 0,-1 2 0 15,0 2 0-15,0-4 0 16,-2-2-528-16,1-1-176 0,0 2-16 0,-2-2-16 15,-3-1-688-15,0 0-144 0,-1 0-32 0,0-1 0 16,-2 1-704-16,-1-4-128 0,1 1-48 0</inkml:trace>
  <inkml:trace contextRef="#ctx0" brushRef="#br0" timeOffset="82157.34">20256 212 7359 0,'0'0'656'0,"0"0"-528"0,-4-9-128 0,0 2 0 16,1 1 1888-16,3 6 352 0,-5-6 64 0,1 2 0 16,4 4-928-16,-4-5-192 0,4 5-32 0,-4-5-16 15,4 5-304-15,0 0-64 0,0 0-16 0,0 0 0 16,0 0-80-16,0 0-16 0,0 0 0 0,0 0 0 15,0 0-48-15,0 0-16 0,0 0 0 0,10 9 0 16,-3 2 48-16,1 2 16 0,-1 0 0 0,-2 1 0 16,0 0-112-16,0 2-32 0,1 0 0 0,0 1 0 15,1 2-80-15,2 3-32 0,0-1 0 0,0 4 0 16,1-2-16-16,2 5 0 0,1-1 0 0,3 4 0 0,0 1-208 0,0-1-48 16,0-1-128-16,2-1 192 15,-1-2-192-15,2 2 176 0,-1-3-176 0,-3 1 160 0,-3-1-160 0,-1 0 0 16,-2-2 0-16,-3 1 0 0,-2-1 192 0,-1 0-64 15,-2 2 0-15,-2-1 0 0,-3-3 48 0,-1 1 0 16,-4 2 0-16,-2 0 0 0,-1 1-32 0,-1 1 0 16,-2-1 0-16,-1-1 0 0,-1 0-144 0,0 0 0 15,0-3 0-15,2 0 0 16,0-2-1344-16,1-2-288 0,0-6-64 0</inkml:trace>
  <inkml:trace contextRef="#ctx0" brushRef="#br0" timeOffset="164029.91">8492 8240 21183 0,'0'0'1888'0,"0"0"-1504"15,0 0-384-15,0 0 0 0,0 0 1008 0,0 0 128 16,11 7 16-16,-1-1 16 0,1-1-880 0,-1 1-288 16,-10-6 160-16,14 6-160 0,1-3 0 0,-2-2 0 15,-1-1 0-15,-1 3 0 0,0-6-128 0,-11 3 128 16,9-1 0-16,-9 1 0 0,9-3 0 0,-9 3 0 0,0 0 128 0,0 0-128 15,0 0 624-15,0 0 32 16,0 0 16-16,-10 3 0 0,-2-2 0 0,-1-1 0 0,-2 0 0 0,-1 0 0 16,-7-3-48-16,-1 2-16 0,-4 1 0 0,0-3 0 15,-2 0 0-15,-2 3 0 0,-3-3 0 0,1 3 0 16,0-1-32-16,2 2-16 0,0 2 0 0,4-2 0 16,-1 0 144-16,2 3 16 0,-2-3 16 0,4 2 0 15,2 0-336-15,1 2-64 0,-1 0-16 0,3-1 0 16,1 0-192-16,2 1-128 0,0-2 128 0,4 2-128 15,3 0 0-15,1 0 0 0,2 2 0 0,7-7 0 16,0 0 0-16,0 0 0 0,0 0 0 0,0 0 0 16,17 8 0-16,3-4 128 0,2-3-128 0,4-2 0 15,4-2 0-15,4-2 128 0,1-3-128 0,3 0 0 16,2-5 0-16,3 1 144 0,2 1-144 0,0 0 0 0,0-2 128 0,-1 3-128 16,-1 1 0-16,-1-2 0 0,-7 5 128 0,-3-2-128 15,-3-1 0-15,-4 0 0 0,-4 2 0 16,-6-2 128-16,-2 2-128 0,-3 1 0 0,-10 6 256 0,0 0-64 15,2-8-16-15,-2 8 0 0,0 0 256 0,-10-6 48 16,-2 2 16-16,-4 1 0 0,-2-1-64 0,-3 1-16 16,-2 1 0-16,-2 2 0 0,-1 0-96 0,-1 0 0 15,-2-1-16-15,-1 2 0 0,-3 1-48 0,1 2 0 16,-2 2 0-16,0-1 0 0,-3 0-128 0,1 3-128 16,1 1 144-16,1 1-144 0,1 3 0 0,2 0 0 15,0 2 0-15,2-1 0 0,2 1 0 0,1-2 0 16,1 0 0-16,4-2 0 0,3 2 0 0,2-1 0 0,3 0 0 15,3 0 0-15,2 1 0 0,3-3 0 0,5-10 0 0,-3 10-160 16,3-10 160-16,0 0-208 0,0 0 80 0,0 0 128 16,0 0-384-16,12 10 32 0,-12-10 16 0,15 6 0 31,2 1-992-31,1-3-192 0,3 1-32 0,1 0-11120 0,1 0-2240 0</inkml:trace>
  <inkml:trace contextRef="#ctx0" brushRef="#br0" timeOffset="165049.25">14304 8368 35247 0,'0'0'1552'0,"-11"0"336"0,-4 1-1504 0,2 2-384 0,0 1 0 0,2 0 0 16,-1 2 640-16,0 1 64 0,-1-1 16 0,0 2 0 31,0 1-944-31,0-2-192 0,-1-1-32 0,2 2-16 16,3-2-304-16,9-6-64 0,0 0-16 0,-7 6 0 0,7-6 464 0,0 0 112 0,0 0 16 0,0 0 0 15,0 0 448-15,0 0 112 0,12-2 16 0,1 1 0 16,1-3 448-16,1 3 80 0,4 1 32 0,2-1 0 16,1-3-208-16,3-2-32 0,2 1-16 0,2-1 0 15,1-2-368-15,3-1-80 0,1 0-16 0,-1-2 0 16,0-1-160-16,1-1 192 0,-3 0-192 0,-1 2 192 16,-1-4-192-16,-3 4 0 0,-4-5 144 0,-1 2-144 15,-3-3 288-15,0 2-16 0,-5 0 0 0,-1 2 0 16,-1 1 128-16,-4 1 32 0,-1 2 0 0,-6 9 0 0,1-10 16 0,-1 10 16 15,-4-11 0-15,-2 4 0 0,-4 1-64 16,-1 4-16-16,-2 2 0 0,-3 0 0 0,-2-1-128 0,-2 3-16 16,-2 2-16-16,-4 3 0 0,-4 2-96 0,-3 1-128 15,-3 2 176-15,-3 1-176 0,0 0 0 0,0 0 0 16,-2 3 0-16,1 1 0 16,-2 3-1712-16,0 3-288 0,1-1-64 0</inkml:trace>
  <inkml:trace contextRef="#ctx0" brushRef="#br1" timeOffset="197914.19">10076 8404 27647 0,'-17'-10'2448'0,"1"2"-1952"0,-1 2-496 0,4 0 0 16,1 2 1616-16,4 1 240 0,3-3 32 0,5 6 16 16,0 0-1456-16,0 0-272 0,0 0-176 0,0 0 192 15,0 0-192-15,0 0-144 0,12-1 144 0,2 0-208 16,1-2 208-16,5 1 0 0,6-1 0 0,3 2-144 15,1-6 144-15,4 2 0 0,2-2 0 0,1 1 0 16,-2-2 0-16,1 0 0 0,2-1 0 0,0 0 0 16,1 0 0-16,0 1 0 0,-1 1 0 0,1 4 128 15,2-4-128-15,-2 3 128 0,-3 2-128 0,1 0 128 16,1 0 48-16,-2 0 16 0,-1 2 0 0,-1 2 0 16,0 0-64-16,1 5-128 0,0 1 192 0,1-5-64 15,-2 3-128-15,-2-1 0 0,-1 0 0 0,1 0 0 0,-4 1 128 0,-2-3-128 16,-2 1 0-16,-5-1 128 0,-2 0-128 0,-2-1 160 15,-4-1-160-15,-11-1 160 0,0 0-160 0,0 0 192 16,0 0-192-16,0 0 192 0,0 0-192 0,0 0 160 16,-9-3-160-16,-4-1 160 0,-2 1-160 0,-5-3 192 15,-5 0-192-15,-1 1 192 0,-1 0-192 0,-3 1 0 16,-3 0 144-16,-2 1-144 0,-1 2 0 0,-2 1 0 16,0 1 0-16,-1 2 128 0,-3-2-128 0,2-1 144 15,-1 0-144-15,1 3 160 0,-3 0-160 0,1-1 0 16,0 1 0-16,3-1 0 0,2 1 0 0,0 1 0 15,1 0 0-15,2-2 0 0,2 1 0 0,2-3 0 16,2 1 0-16,-1 2 0 0,-1 0 128 0,3 0-128 0,1 1 0 16,-2 0 128-16,-1 0-128 0,2 0 0 0,1 1 0 0,3 1 128 15,2 0-128-15,2 1 0 0,3-1 0 0,2-2 0 16,4 0 0-16,10-4 0 0,0 0 0 0,0 0 0 16,0 0 0-16,0 0 128 0,0 0-128 0,0 0 128 15,13 1-128-15,3-1 0 0,2 0 0 0,4-2 0 16,4-1 0-16,3 2 0 0,2-1 0 0,7 1 0 15,5-4 0-15,5 1 0 0,2 0 0 0,3-1 128 16,3-3-128-16,3 2 0 0,0 2 144 0,1-2-144 16,-2 0 0-16,0-1 128 0,-2 1-128 0,-3-1 0 15,-2-1 0-15,-1 5-128 0,-4 0 0 0,-1 6 0 16,-1-1-1424 0,-5 6-288-16,-5-1-48 0</inkml:trace>
  <inkml:trace contextRef="#ctx0" brushRef="#br1" timeOffset="199640.08">10591 10018 15951 0,'-9'-13'704'0,"4"5"144"0,-1-1-672 0,0 0-176 0,0 0 0 0,1 0 0 16,1 0 1040-16,4 9 176 0,-6-8 48 0,6 8 0 16,0 0-240-16,0 0-32 0,-6-9-16 0,6 9 0 15,0 0-448-15,0 0-80 0,0 0-32 0,0 0 0 16,0 0-416-16,0 0 0 0,0 0 0 0,0 0 0 15,0 0 0-15,0 0 128 0,0 0-128 0,0 0 0 16,0 0 416-16,9 3 0 0,-9-3 0 0,11 1 0 16,-11-1 384-16,11 5 80 0,-2-2 16 0,0-2 0 15,1-2 80-15,1-2 32 0,4 3 0 0,0 0 0 16,0 0-432-16,0 0-96 0,2 0-16 0,4 0 0 16,1 4-336-16,3 1-128 0,0 0 0 0,0 2 144 15,1-1-144-15,0 1 0 0,0-1 0 0,0 0 0 16,1-1 0-16,2 0 0 0,0-5 0 0,-1 0 0 0,1 0 0 15,2 1 0-15,1 2 0 0,0-2 0 0,2 2 0 0,-1-2 0 16,-2 1 0-16,2-2 0 0,-1 0 0 16,1 0 0-16,-1 0 0 0,1 1 0 0,1 0 128 15,1 2-128-15,0-1 0 0,0 4 128 0,2-3-128 0,2 4 192 16,3 0-192-16,-3-1 192 0,0 2-192 0,0-2 0 16,2 1 0-16,-2-2 0 0,-3-1 0 0,1 0 0 15,-1 0 0-15,2 0 128 0,-3 0-128 0,2 0 0 16,-1-3 0-16,3-1 128 0,3-1-128 0,1-2 0 15,0-1 0-15,1-1 0 0,2-3 128 0,1-1-128 16,-1-2 0-16,0 1 128 0,1 1-128 0,0 1 0 16,-2 2 144-16,0-1-144 0,2 3 0 0,-1 2 128 15,-3-1-128-15,0 2 0 0,0 1 160 0,-3 1-32 0,-2 0-128 16,3 2 192-16,2-2-64 0,-2 2-128 0,0-2 176 0,0 2-176 16,2-2 256-16,-1-1-48 15,-1 0-16-15,-1 0 0 0,0-1 48 0,0-1 0 0,-1 0 0 0,-2-1 0 16,-1-1-96-16,0 2-16 0,2-1 0 0,1 0 0 15,-1-1-128-15,1 1 160 0,0-3-160 0,2 2 160 16,-2 1-160-16,0 1 0 0,1 2 0 0,-1 3 0 16,0-1 0-16,1 1 0 0,-3 1 0 0,5-1 0 15,0-2 0-15,-1 4 0 0,1-1 0 0,1 3 128 16,0 0-128-16,-2 0 0 0,-4-2 0 0,4-1 0 16,-1-1 0-16,-2-2 0 0,-3 0 144 0,-1-2-144 15,-1 0 128-15,1-3-128 0,1 1 128 0,-1-2-128 16,0 1 224-16,-2 0-32 0,-2 1 0 0,2 2 0 15,-2 0-64-15,1 1-128 0,-3 0 176 0,1 1-176 0,0 2 176 16,0-1-176-16,-1 1 160 0,2 0-160 0,0-1 128 16,1 2-128-16,3-4 0 0,0 3 0 0,0-2 128 0,1-1-128 15,-1 0 0-15,0 0 0 0,0 0 176 0,1-1-176 16,-1-1 192-16,-1-2-192 0,-2 1 288 16,0-3-48-16,-1 0-16 0,-2 1 0 0,-2 1-16 0,-1 1 0 15,-3-3 0-15,-1 0 0 0,-2 0-208 0,1-1 128 16,-2 2-128-16,1-1 0 0,-2-4 128 0,0 4-128 15,0-1 0-15,2 4 0 0,-1-3 0 0,0 1 0 16,2 0 0-16,1 0 0 0,2 2-256 0,3-1-64 16,1 2 0-16,2 2 0 15,1 1-1536-15,1 0-320 0,2 3-64 0</inkml:trace>
  <inkml:trace contextRef="#ctx0" brushRef="#br2" timeOffset="-210690.31">9118 10226 10127 0,'0'0'896'0,"-9"0"-704"0,0 0-192 0,0 0 0 16,0 0 1120-16,9 0 192 0,-9 0 32 0,9 0 16 16,0 0-736-16,0 0-160 0,0 0-16 0,0 0-16 15,-3-9-48-15,3 9-16 0,0 0 0 0,6-10 0 16,1 3 112-16,0 3 32 0,-7 4 0 0,0 0 0 15,10-7 400-15,-2 3 96 0,-8 4 16 0,10-2 0 16,-10 2 0-16,0 0 16 0,12-3 0 0,-12 3 0 16,10-3 0-16,1 1 0 0,-1-2 0 0,-1-1 0 15,-9 5-112-15,12-4-32 0,0-1 0 0,1 1 0 0,0-3-144 0,-1 1-48 16,-1-1 0-16,2 2 0 0,2 0-288 0,0 1-64 16,1-1-16-16,1 2 0 0,-1 2-336 0,-1-2 144 15,0 0-144-15,0 3 0 0,1 0 128 0,-2 2-128 16,-1-1 0-16,0 2 0 0,-1-2 0 0,0 4 0 15,-12-5 0-15,14 5 0 0,-1 2 192 0,-1-2-64 16,-12-5 0-16,16 7-128 0,-2-1 304 0,0 1-48 16,1-3-16-16,0 1 0 0,1-1-32 0,1 0 0 15,-2-2 0-15,2-1 0 0,0 1-16 0,2-2 0 16,0 0 0-16,-2 0 0 0,-1 1-16 0,-1 0-16 0,1 1 0 16,0 2 0-16,-1-4-160 0,0 2 128 0,-1 2-128 15,2 0 128-15,-1-1-128 0,0-1 0 0,-1 0 0 0,0-1 0 16,1 1 128-16,0 0-128 0,0-2 0 0,0 0 128 15,1 0 0-15,0 0-128 0,-2-2 192 0,0 1-64 16,2 0-128-16,0 0 0 0,0-1 0 0,3 1 0 16,0 0 0-16,1 1 160 0,-2-3 16 0,2 2 0 15,1-1-176-15,-1 1 128 0,3 1-128 0,-3 0 128 16,0 0-128-16,1 1 0 0,-2 1 144 0,0-1-144 16,-1 2 0-16,0-2 0 0,0 2 0 0,2-1 0 15,-2 1 0-15,0-1 0 0,1 2 0 0,-1-1 0 16,0-2 0-16,0-1 0 0,1 0 0 0,0 0 128 15,2 0-128-15,0 0 0 0,0 0 0 0,1 0 0 16,1 0 0-16,0 0 176 0,-1 0-176 0,0 0 192 16,1 0-192-16,0 2 0 0,-3-2 144 0,1 2-144 0,-1-2 0 15,-1 0 0-15,0 3 0 0,-1-3 128 0,-1-2-128 0,2 2 0 16,4-1 0-16,-1 1 0 0,1 0 0 16,1-2 0-16,0-1 0 0,1 0 0 0,1 1 0 0,0 0 0 15,0 0 128-15,1-1-128 0,-1 1 128 0,0-1-128 16,0 2 128-16,0-3-128 0,-1 2 0 0,-1 1 0 15,0 1 0-15,-2 0 128 0,0 0-128 0,-1 0 0 16,0 1 0-16,1 2 0 0,1 0 0 0,1-1 0 16,-1 1 0-16,2 1 0 0,0 0 0 0,0 0 0 15,-2-2 0-15,3 2 0 0,0-3 0 0,2 2 0 16,-2-3 0-16,0 0 0 0,1-1 0 0,1-1 0 16,-1 1 0-16,-1-3 0 0,-4 0 0 0,0 0 128 0,-1 0-128 15,0 2 0-15,0-3 128 0,1 2-128 0,0 0 160 16,-1 2-160-16,0-1 160 0,0 2-160 15,-2 0 160-15,2 0-160 0,1 0 128 0,1 2-128 0,-1-2 0 0,3 1 0 16,-1 2 0-16,0 0 0 0,-1-1 0 0,1 1 0 16,-1-1 0-16,2 0 0 0,1-2 0 0,0 0 0 15,-4 0 0-15,0 0 128 0,1-2-128 0,-1 1 0 16,-1 0 0-16,1 0 128 0,0-2-128 0,0 2 0 16,0-3 0-16,-1 1 128 0,-1 1-128 0,-1 0 0 15,1 1 0-15,-1 0 128 0,1 1-128 0,-1 0 0 16,0 1 160-16,0 0-160 0,2 1 160 0,0 0-160 15,0-1 0-15,0 2 128 0,-2 0-128 0,3-1 0 16,3 0 0-16,-1-1 0 0,-2 0 0 0,-1 0 0 16,0 1 0-16,-1-2 0 0,0 0 0 0,0 0 0 15,0 0 0-15,0 2 128 0,-2 0-128 0,0-2 0 16,-1 0 128-16,0 0 0 0,2 1-128 0,-2-1 192 0,0 0-192 0,-1 0 0 16,0 0 0-16,2 0 0 0,1 0 0 0,0 0 128 15,1 1-128-15,-1-1 144 0,1 0-144 0,-1 2 160 16,2-2-160-16,0 1 160 0,0 0-160 0,0 1 128 15,1-2-128-15,-1 2 128 0,0-1-128 0,0 1 0 16,-1-1 0-16,3 2 128 0,-1-3-128 0,0 0 0 16,-1 0 0-16,0 0 0 0,-1 1 0 0,1 0 0 15,0 1 0-15,-1 0 0 0,-1-2 0 0,0 0 0 16,-1 0 0-16,1 0 128 0,1 0-128 0,1 0 128 16,-2 0-128-16,1 0 128 0,-3 0 0 0,2 0 0 15,1-2 0-15,1 0 0 0,0 2-128 0,0 0 0 0,1 0 144 16,0 0-144-16,-1 0 0 0,2 0 128 0,1 0-128 0,-1 4 0 15,1-4 0-15,-1 1 0 0,2 1 0 0,0-2 0 16,-2 0 0-16,2 0 0 0,-2 0 0 0,2-2 0 16,0 1 0-16,0 1 128 0,1-2-128 0,-2-1 0 15,0 2 0-15,2-3 0 0,0 1 0 0,-1 1 128 16,-2-1-128-16,2 0 0 0,0-1 0 0,0 2 0 16,1 0 0-16,0 1 144 0,1 0-144 0,1 1 0 15,0 0 128-15,1 0-128 0,-2 1 0 0,3 0 0 16,-1-1 0-16,0 2 0 0,-2-1 0 0,0-1 0 15,-1-1 0-15,2-1 0 0,1 1 0 0,-2 0 0 16,-2 0 128-16,-1-1-128 0,1 0 0 0,0-1 0 16,0 0 0-16,0 2 0 0,-1 1 0 0,1-2 0 15,-1 0 128-15,0 1-128 0,1 0 0 0,0 1 0 0,0-3 128 0,1 3-128 16,0 0 0-16,0 0 0 0,0-1 128 16,0 1-128-16,1-2 0 0,-1 1 0 0,1 1 0 15,-3 0 0-15,-2-1 0 0,2 1 0 0,-2 0 0 0,2 0 0 16,-1 1 0-16,0 0 0 0,0-1 0 0,0 3 0 15,-2 0 0-15,1-2 0 0,-1 0 0 0,1-1 0 16,0 0 0-16,2 2 0 0,1-2 160 0,-2 0-160 16,0-2 128-16,0 1-128 0,-1 0 144 0,0-3-144 15,3 1 160-15,0 0-160 0,-2 1 128 0,-1-1-128 16,0 1 0-16,0 0 0 0,2 0 0 0,-1 0 128 16,2 1-128-16,0 1 0 0,-3-2 0 0,2 2 0 15,-1 2 0-15,1-2 0 0,-1 1 0 0,0 2 0 0,1-2 0 0,1 3 0 16,-1-2 0-16,1-1 128 0,-3-2-128 0,1-1 0 15,-3 1 0-15,3 0 0 0,1-2 0 0,0 2 0 16,-3-2 0-16,-2 3 0 0,1-4 128 0,-1 3-128 16,0 0 0-16,-1 1 0 0,1-3 0 0,1 2 0 15,0-1 128-15,-1 1-128 0,-1 1 0 0,3 0 0 16,0 0 128-16,0 0-128 0,0 0 0 0,0 0 144 16,1 0-144-16,-1 0 0 0,0 0 0 0,-2 0 128 15,-1 0-128-15,1 0 0 0,-2 0 0 0,-1 0 0 16,1 0 0-16,0 0 0 0,2 0 128 0,-4 0-128 15,0 0 0-15,-1 0 0 0,-1-2 0 0,-1 0 0 16,-1 1 0-16,1 0 0 0,1 1 128 0,-2-3-128 16,-1 2 0-16,1 1 128 0,-1-2-128 0,2 1 128 15,-1 0-128-15,1 1 160 0,0-2-160 0,0 2 160 16,-2 0-160-16,2 0 0 0,-1 0 0 0,1 0 128 0,-1 0-128 16,-1 0 0-16,1 0 0 0,-1 2 0 0,2-1 0 15,-12-1 0-15,11 1 0 0,0 1 0 0,-11-2 0 0,12 1 0 16,-2 2 0-16,-1-3 0 0,0 1 0 0,2 0 0 15,-2-1 0-15,1 0 0 0,1-1 0 0,0 1 0 16,1-1 128-16,0 1-128 0,1 0 0 0,1-3 0 16,1 2 0-16,0-1 0 0,1 1 0 0,1 1 0 15,1-1 0-15,0 1 0 0,-1 0 0 0,0 0 0 16,-1 0 0-16,1 1 0 0,0 2 0 0,1 1 0 16,0-4 0-16,2 1 0 0,-1 2 0 0,1 0 0 15,-2-1 0-15,2 2 0 0,-1-3 0 0,1 0 0 16,-1 1 0-16,1 0 0 0,0-1 0 0,-1 2 0 0,2-2 0 0,0-1 0 15,0 0 0-15,0 0 0 0,-1 0 0 0,4 2 0 16,-2-2 0-16,3 0 0 0,0 0 0 0,-1 1 0 16,0 3 0-16,1-2 0 0,-2 2 0 0,3 2 0 15,0-4 0-15,0 2 0 0,0 0 0 0,-1 0 0 16,0 1 0-16,-2 0 0 0,0 1 0 0,0 0 0 16,2-2 0-16,0 0 0 0,-2-1 0 0,0-1 0 15,2 1 0-15,1-2 0 0,2-1 0 0,-1 0 0 16,2 0 0-16,-1 0 0 0,1 0 0 0,0 3 0 15,1-3 0-15,-2 0 0 0,1 1 128 0,0 0-128 16,-2 1 0-16,1 0 0 0,-1 1 0 0,2-1 0 16,-2 0 0-16,-1-2 0 0,-1 0 0 0,0 0 0 15,1 0 0-15,0-2 0 0,1 1 0 0,1-1 0 0,-1-1 0 16,0 0 0-16,1 2 128 0,2 0-128 0,0-3 0 0,1 1 0 16,-1 1 0-16,0-1 0 0,-1 2 0 15,-1-2 0-15,0 2 128 0,-2 1-128 0,1 0 0 0,-2 0 0 16,-3 0 0-16,0 0 0 0,-1-2 0 0,0 2 0 15,0 0 0-15,0 0 0 0,-2 0 0 0,-1 0 0 16,1 0 0-16,-4 0 0 0,1 2 0 0,-2-1 0 16,1-1 0-16,-1 3 0 0,-1-2 0 0,-1 0 0 15,-1-1 0-15,1 2 0 0,-1 0 0 0,-11-2 0 16,0 0-192-16,11 3 192 16,-11-3-1376-16,0 0-160 0,7 10-16 0,-4-2-19888 0</inkml:trace>
  <inkml:trace contextRef="#ctx0" brushRef="#br2" timeOffset="-207951.03">9285 11890 11055 0,'0'0'480'0,"-9"-1"112"0,-1 1-464 0,0 0-128 15,1 0 0-15,0 1 0 0,-1 3 2832 0,1-1 560 16,1-2 96-16,8-1 32 0,-9 3-1856 0,9-3-352 16,0 0-80-16,0 0-16 0,0 0-128 0,0 0-16 0,0 0-16 0,0 0 0 15,0 0-480-15,0 0-80 0,0 0-32 0,0 0 0 16,0 0 0-16,2-8 0 0,2 2 0 0,-4 6 0 16,8-7 304-16,0 1 48 0,-2-2 16 0,3 3 0 15,1 1-208-15,-1-2-48 0,0 1 0 0,3 1 0 16,-1-1-128-16,2 2-48 0,3 2 0 0,1-3 0 15,-1 2-48-15,-1 2-16 0,3-3 0 0,-1 0 0 16,3 3-80-16,0 0 0 0,-1-1-16 0,3 1 0 16,2 1-32-16,-1-1 0 0,2-2 0 0,1 2 0 15,1-2-32-15,2 1-16 0,2-3 0 0,1-1 0 16,-5 1-32-16,0-2 0 0,1-1 0 0,0 1 0 16,4 0-128-16,-4 4 0 0,-1-1 144 0,0 2-144 15,0 1 0-15,1 0 144 0,-2 2-144 0,0 1 0 16,0 0 144-16,0 1-144 0,0-1 0 0,1 0 144 15,2 0-16-15,0-2 0 0,-2 2 0 0,1-3 0 0,-1 0 0 16,-1 0-128-16,0 0 192 0,1 0-64 0,1 0-128 0,-1 0 192 16,1 0-192-16,-1 0 192 0,-1 0-192 0,0 1 128 15,0-1-128-15,0 1 128 0,-1 3-128 0,-2-3 128 16,1 1-128-16,-1-1 128 0,0 2-128 0,0-1 0 16,2 0 0-16,-2 0 0 0,-1-1 0 0,2 2 0 15,-2 0 0-15,3 1 0 0,1 0 0 0,0-1 0 16,0 3 0-16,1-4 0 0,1 2 0 0,1 0 0 15,-1 0 128-15,1 0-128 0,-2-1 0 0,2 0 128 0,0 3-128 0,-1-5 128 16,1 2 0-16,0-1-128 16,-1-2 192-16,1 0-64 0,-3-2-128 0,1 0 192 15,0 1-192-15,0 0 192 0,-1 1-192 0,1 0 160 0,3 0-160 0,0 2 160 16,-1 2-160-16,1-3 0 0,-1 1 144 0,1 2-144 16,1-4 0-16,2 1 0 0,0-1 0 0,3 0 128 15,0-1-128-15,1-2 144 0,-1-1-144 16,1 2 160-16,-2-2-160 0,4 1 128 0,1 2-128 0,2-1 128 15,0 2-128-15,1 0 0 0,-1 0 144 0,-1 2-144 16,0-1 128-16,-1 2-128 0,1-3 128 0,-2 0-128 16,-4 0 0-16,1 0 144 0,1 0-144 0,1 0 0 15,-2 0 176-15,1 0-176 0,-2 2 160 0,1 2-160 16,1-3 176-16,1-1-176 0,-2-1 192 0,3 1-192 16,0-2 208-16,2 0-64 0,-1 0-16 0,2-4 0 15,1 4-128-15,1 1 160 0,1-2-160 0,-2 2 160 0,-3-1-160 0,1 2 0 16,-1 0 0-16,0 0 128 0,-1 0-128 0,2 0 0 15,1 0 0-15,-3 0 128 0,-2 0-128 0,4 0 0 16,-1 0 0-16,2 0 0 0,-2 0 0 16,1 2 0-16,-2-1 0 0,1 0 128 0,0 1 0 0,-1-2 0 15,-2-2 0-15,1 1 0 0,0 0 64 0,-1-1 16 16,-2 0 0-16,3 0 0 0,2 1-16 0,0 1 0 16,1 0 0-16,-2 0 0 0,0 0-64 0,0 0-128 15,-1 0 176-15,0 1-176 0,1 1 128 0,-1-1-128 16,1-1 0-16,-3 1 0 0,-1 1 0 0,1 0 0 15,0 1 0-15,1 1 0 0,-2 0 0 0,0 0 0 16,-1 1 0-16,0 0 0 0,1 0 0 0,-2 0 160 16,-1-1-160-16,0 0 128 0,-1 0-128 0,0-1 0 15,0-3 0-15,1 1 0 0,-2 2 0 0,1-3 0 16,2 1 0-16,-1 0 0 0,1 1 0 0,1 0 0 0,0 2 0 0,1 0 0 16,-3 0 0-16,2 0 0 0,0 0 0 15,0 0 0-15,-1 0 0 0,1-1 0 0,1 3 0 0,-1-4 0 16,0 2 0-16,-1-3 0 0,3 2 0 0,-1 0 0 15,-1-1 0-15,0 2 0 0,0 0 0 0,-1 0 0 16,3-1 0-16,-2 1 0 0,-3-1 0 0,1 3 0 16,0-4 0-16,2 1 0 0,1-2 0 0,0 1 0 15,-1-2 0-15,1-2 0 0,3 4 0 0,-2-1 128 16,0-1-128-16,-1 1 128 0,0-2-128 0,0 2 128 16,0 0-128-16,1 1 192 0,-3-2-192 0,1 0 192 15,0 0-192-15,1 0 128 0,3 0-128 0,-1 0 128 16,-1-2-128-16,2 2 0 0,0 0 0 0,0 2 0 15,-4-1 0-15,1 0 0 0,-1 2 0 0,-2 0 0 16,1-1 0-16,0-1 0 0,-2 1 128 0,0-2-128 0,2 0 0 0,-2 0 0 16,2 0 0-16,-2 0 0 0,-1 0 0 15,1 0 0-15,2 0 0 0,-1 0 0 0,0-2 0 0,-1 2 128 16,0 0-128-16,0 0 0 0,2 0 0 0,-3 2 128 16,-1-1-128-16,-2 2 0 0,-2-3 0 0,0 0 128 15,-1 0-128-15,1 0 0 0,0 0 0 0,0 0 128 16,-3 1-128-16,0 0 0 0,2-1 0 0,-1-1 128 15,0 0-128-15,0 1 0 0,-3-3 128 0,1 2-128 16,-2-1 128-16,-1 1-128 0,0-1 128 0,-1-1-128 16,-3 0 0-16,1 2 128 0,-2 0-128 0,-2-1 0 15,0 0 0-15,-1 1 128 0,1-2-128 0,-2 0-144 16,-1 1 144-16,-8 2-208 16,0 0-1072-16,0 0-224 0,0 0-32 0,0 0-14288 0,0 0-2864 0</inkml:trace>
  <inkml:trace contextRef="#ctx0" brushRef="#br2" timeOffset="-124434.99">17120 13259 4607 0,'0'0'400'0,"0"0"-400"0,0 0 0 0,-1-10 0 15,2 1 5248-15,-1 9 960 0,3-11 192 0,1 2 32 16,2 1-5008-16,2 1-992 0,3-1-208 0,-2 1-32 16,-3 2-192-16,2-1 0 0,-1-4 0 0,-2 1 0 15,-5 9 0-15,4-11 0 0,0-1 0 0,0 1 128 16,-2 0 336-16,0 0 64 0,-2 0 16 0,1-3 0 16,-1 0 496-16,1 1 112 0,0-1 0 0,2-3 16 15,1-3-320-15,0 2-64 0,0-8-16 0,2 0 0 16,3-2-368-16,-1-3-80 0,-1 0 0 0,1 1-16 0,-1 0-128 15,0 1-32-15,-1-1 0 0,1 3 0 0,-2 1-144 16,0 0 0-16,-1 2 0 0,-1 3 0 16,0 2 0-16,-2-2 0 0,-1 5 0 0,-1-2 0 0,-1 1 240 0,1 3-48 15,-2-3 0-15,1 4 0 0,-2-4 112 0,0 4 16 16,0-4 0-16,0 0 0 0,0-1-96 16,0-1-16-16,0-3 0 0,0 1 0 0,2-1-32 0,-1-1-16 15,2 2 0-15,1-1 0 0,1 1-32 0,2 1 0 16,-1 1 0-16,1 2 0 0,1 2-128 0,0 1 0 15,0 0 0-15,-2 2 0 0,1 0 0 0,0 3 0 16,-3 3-160-16,0 6 160 0,0-9 0 0,-2 2 0 16,2 7 0-16,0 0 160 0,-4-8-160 0,2 3 0 15,2 5-160-15,-4-6 160 0,-1-1 0 0,1 0 0 16,1 1 0-16,3 6 160 0,-1-10-16 0,1 2 0 16,0 8 0-16,0-12 0 0,2 2-144 0,0-1 0 0,-2 11 144 0,1-10-144 15,-1-1 0-15,0 11 0 0,0-10 0 0,0 10 0 16,0-11 0-16,0 11 0 0,-3-7 0 0,3 7 128 15,0 0-128-15,-6-7 0 0,6 7 0 0,-9-4 0 16,1-1 0-16,0 2 0 0,8 3 0 0,-9-4 0 16,9 4 0-16,-6-5 0 0,-1 0 0 0,7 5 0 15,-4-8 208-15,4 8-16 0,-3-12-16 0,2 3 0 16,0 0-176-16,0 0 128 0,-1-1-128 0,2 0 128 16,2 0-128-16,-2 10 0 0,-2-10 0 0,2 10 0 15,-2-7 0-15,2 7 0 0,0 0 0 0,0 0 0 16,-7-5 0-16,7 5 0 0,-10-1 0 0,2 1 0 15,8 0 0-15,-9 2 0 0,1 2 0 0,8-4 0 0,0 0 0 0,-9 4 0 16,9-4 128-16,-9 5-128 0,1 0 0 16,8-5 0-16,-9 8 0 0,1 0 0 0,1 1 0 15,2 2 0-15,-1-4 0 0,-1 4 0 0,1 1 0 16,-1 1 0-16,1-2 0 0,-1 4 0 0,-1-2 0 0,2 1 0 16,-2-1 0-16,3 0 0 0,-1-4 0 0,1 2 0 15,5-11 0-15,-5 11 0 0,5-11 0 0,-4 11 0 16,4-11 0-16,0 0 0 0,0 0 0 0,0 0 0 15,0 0 0-15,0 0 0 0,0 0 0 0,0 0 128 16,0 0-128-16,0 0 128 0,11-8-128 0,-1 0 128 16,0-1-128-16,2-1 128 0,1-2-128 0,0 0 0 15,2 2 0-15,-1-3 128 0,-1-2-128 0,0 2 0 16,0 2 0-16,-1-2 0 0,-2-2 0 0,-1 4 128 0,-1-2-128 16,0 1 0-16,-2 1 0 0,0 2 0 15,-1 0 0-15,-5 9 0 0,4-9 0 0,-4 9 0 0,4-10 0 0,-2 2 0 16,-2 8 0-16,3-9 0 0,0 2 0 0,-3 7 0 15,0 0 128-15,0 0-128 0,2-10 0 0,-2 10 128 16,0 0 16-16,0 0 0 0,4-8 0 0,-4 8 0 16,0 0-16-16,0 0-128 0,0 0 192 0,0 0-64 15,0 0 0-15,0 0-128 0,0 0 192 0,0 0-64 16,5 9 32-16,0 0 0 0,-5-9 0 0,3 13 0 16,0 1-32-16,-1-1-128 0,-2 1 192 0,2-1-64 15,0 0-128-15,1 0 128 0,-1-4-128 0,2 1 128 16,0 1-128-16,3-1 128 0,1 0-128 0,1 2 128 15,1 0-128-15,3 0 0 0,4-1 0 0,-1 1 0 16,-1-3 0-16,4 0 128 0,0 1-128 0,1-1 0 16,-2-2 128-16,0 1-128 0,-1 0 0 0,-1 0 128 15,-2-2-128-15,-2 1 0 0,-2 1 0 0,0-2 128 0,-10-6-128 0,7 8 160 16,-7-8-160-16,4 13 160 0,-4-13-320 0,3 13-64 16,-2-1-16-16,0 2 0 15,1-1-2544-15,-4 4-512 0,0 7-96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20:41:59.980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2918 13636 1839 0,'0'0'0'0,"-9"0"160"0,-1 0-160 0,1 0 0 16,-1 0 0-16,1 0 0 0,9 0 912 0,-11 3 160 16,0 1 16-16,-1-2 16 0,0 2 320 0,0-1 64 15,2 1 16-15,0 0 0 0,-2 0 240 0,0-1 48 16,2 3 16-16,-1 0 0 0,0 1-336 0,-1-2-64 15,0 1 0-15,-1 2-16 0,0 3-400 0,0-3-80 16,-3-1-16-16,2 2 0 0,1 1-160 0,0-1-32 16,0-1-16-16,0-2 0 0,2 2-32 0,4 0 0 15,7-8 0-15,0 0 0 0,-6 8 16 0,6-8 0 0,-2 11 0 16,2-11 0-16,0 13-400 0,1 0-80 0,2 0 0 0,1-1-16 16,-1-1-176-16,3-2 0 0,-6-9 0 0,7 9 0 15,0-1 0-15,-7-8 128 0,12 1-128 0,-1-2 128 16,4-3 0-16,-2-3 0 0,1-2 0 0,2-1 0 15,-1-3 16-15,1 0 0 0,-3 0 0 0,3-2 0 16,1 0-144-16,-2 0 0 0,-2 1 144 0,2 5-144 16,-1 0 160-16,0 5-32 0,1 1-128 0,-2 6 192 15,-13-3 64-15,13 8 16 0,0 3 0 0,0 2 0 16,-1 2 48-16,-1 0 16 0,0 0 0 0,-1 0 0 16,1 1-16-16,0-2 0 0,1 1 0 0,0-4 0 15,-2 0-176-15,1-5-144 0,-1-3 192 0,1 1-192 16,-1-7 240-16,2-1-64 0,0-2-16 0,1-3 0 0,-2-2 32 0,1-2 0 15,0 0 0-15,-1 0 0 0,-1 0-192 0,-1 3 160 16,-1 0-160-16,-8 10 160 0,0 0-160 0,0 0 0 16,0 0 0-16,0 0 0 0,0 0 0 0,7 10 0 15,1 0 0-15,-1 2 0 0,-1 1 208 0,2-1 64 16,1-1 16-16,3-3 0 0,2-1-96 0,2-3 0 16,0-3-16-16,3-1 0 0,2-5-32 0,1-3 0 15,0-4 0-15,2-1 0 0,-2-4 0 0,3 3 0 16,-2-3 0-16,-1 1 0 0,-1 2-16 0,-3 2 0 15,-2 2 0-15,-3 2 0 0,-2 1-128 0,-11 7 0 16,11-1 0-16,-11 1-176 0,11 7 176 0,-1 0 0 16,-2 2 0-16,0 1 0 0,-2-1 0 0,3 1 0 0,3-1 0 15,1-1 176-15,3-3-176 0,2-1 192 0,-1-2-192 0,3-2 192 16,0-4-48-16,3-3 0 16,0-2 0-16,-1-1 0 0,0-2-144 0,-1-1 192 0,0 0-192 0,-1 0 192 15,-2 1-192-15,0 2 128 0,0 2-128 0,-2 1 128 16,-4 2-128-16,0 0 0 0,-1 3 0 0,1 2 128 15,0 0-128-15,0 3 0 0,-1 2 0 0,2 2 0 16,0-1 0-16,0 2 0 0,0 0 0 0,3-2 0 16,0 2 0-16,3-1 0 0,-1-3 0 0,1 0 0 15,0-2 0-15,0-2 192 0,-3-4-32 0,1 2 0 16,0-3-160-16,0 1 0 0,0 0 0 0,-1-2 0 16,-2 4-128-16,3 2-16 0,-1 2 0 0,-3 4-20144 15</inkml:trace>
  <inkml:trace contextRef="#ctx0" brushRef="#br0" timeOffset="2168.39">3468 14203 6447 0,'1'-13'576'0,"2"0"-576"0,-2 1 0 0,0 1 0 16,-1 0 4480-16,0 0 800 0,-1 1 160 0,1 10 16 15,-1-9-4304-15,1 9-880 0,-3-10-272 0,2 1 160 16,0-2-160-16,1 11 0 0,-3-9 0 0,3 9 0 16,-4-10 0-16,3 1 0 0,-1 0 0 0,2 9 128 15,0-10 48-15,0 10 0 0,0-11 0 0,3 3 0 16,-3 8 464-16,0 0 80 0,5-11 32 0,-1 4 0 16,-4 7 48-16,0 0 16 0,0 0 0 0,0 0 0 15,8-6-80-15,-8 6-16 0,0 0 0 0,0 0 0 16,0 0-320-16,0 0-64 0,0 0-16 0,0 0 0 15,0 0 96-15,1 13 16 0,-2 2 0 0,-2-2 0 16,-1 1 64-16,1 2 16 0,-4-1 0 0,2 4 0 16,0-2-144-16,-2 3-32 0,1 1 0 0,-1 3 0 15,1 1-144-15,-1 1-16 0,-1 4-16 0,2 1 0 0,-2-1-160 0,1 3 128 16,2 2-128-16,-3 3 128 0,-1-1 0 0,0 5-128 16,-1 1 192-16,-1 4-64 0,1 1 64 0,-1 7 0 15,0 2 0-15,1 6 0 0,0 1-192 0,-2 1 0 16,1 0 144-16,-2 0-144 0,0-3 0 0,-2-2 0 15,2-4 0-15,0-3 0 0,1-3 0 0,3-5 0 16,0-2 0-16,1-2 128 0,0-2 48 0,1 1 16 16,1-6 0-16,-1-1 0 0,-1-2-192 0,0-1 192 15,-1 0-192-15,1-1 192 0,-1-1-192 0,1 1 160 16,0 0-160-16,2-3 160 0,1-4-160 0,-2 1 160 16,-1 1-160-16,3-1 160 0,1-4-160 0,0 0 128 15,-2-2-128-15,0-1 128 0,2-2-128 0,2-1 192 0,-1-1-192 16,1-2 192-16,2-10 32 0,-3 9 16 0,3-9 0 0,0 0 0 15,0 0 16-15,0 0 0 0,0 0 0 0,0 0 0 16,0 0-16-16,0 0 0 0,0 0 0 0,0 0 0 16,0 0-64-16,0 0-16 0,0 0 0 0,-6 6 0 15,6-6-160-15,0 0 0 0,0 0 144 0,0 0-144 16,0 0 128-16,0 0-128 0,0 0 128 0,0 0-128 16,-8-4 144-16,8 4-144 0,-5-5 192 0,5 5-192 15,-7-7 192-15,7 7-192 0,-5-6 192 0,5 6-192 16,-5-8 176-16,5 8-176 0,-6-9 160 0,1 1-160 15,-1 0 192-15,0 1-48 0,0 1-16 0,-1-1 0 16,0 1 32-16,-1-2 0 0,0-1 0 0,0-2 0 16,0 1 32-16,-2-2 16 0,1 2 0 0,1-2 0 15,3 2-32-15,-2-1-16 0,-2 1 0 0,1-2 0 0,3 0-160 0,-2 1 0 16,0 0 144-16,0 1-144 0,1 1 0 16,0 2 0-16,6 7 0 0,0 0 0 15,-6-5 0-15,6 5 0 0,0 0 0 0,-5-7 0 0,5 7 0 0,0 0 0 16,0 0 0-16,0 0 0 0,0 0 0 0,0 0 0 15,0 0-176-15,6 11 176 0,1-1-192 0,1 3 48 16,-1 3 16-16,2 1 0 0,-2 0 128 0,2 2-192 16,2 5 192-16,-1 1-192 0,0-2 192 0,1-1 0 15,-2-1-144-15,1-1 144 0,0-5 0 0,-1 1 0 16,-2-4 0-16,3-3 0 0,-1-1 0 0,2-3 0 16,0-1 128-16,-1-3-128 0,1-1 224 0,0-3-32 15,2-3-16-15,2-1 0 0,-1-2-176 0,2 0 128 16,3-4-128-16,1 1 128 0,-2-5-128 0,3 1-192 15,4-3 32-15,2-2 16 16,6-6-3200-16,-5-4-640 0</inkml:trace>
  <inkml:trace contextRef="#ctx0" brushRef="#br0" timeOffset="49951.31">4779 13863 11967 0,'-17'-4'1072'0,"6"1"-864"0,-2 1-208 0,2-1 0 16,3 1 2496-16,2 0 448 0,-1 0 80 0,7 2 32 15,-7-3-1440-15,7 3-272 0,0 0-64 0,0 0-16 16,0 0-544-16,0 0-96 0,0 0-32 0,0 0 0 16,0 0-432-16,11 9-160 0,4-2 0 0,3-2 144 15,3 2-144-15,2-2 0 0,3 1 0 0,2-3 0 16,-4-1 0-16,3 1 160 0,0-2-160 0,2-1 160 16,-1-2 144-16,4-2 16 0,-1-1 16 0,3 1 0 15,1 0 112-15,0-1 32 0,-1-1 0 0,3 1 0 16,0 1-240-16,-3-1-48 0,-2 4-16 0,-4-2 0 0,0 3-176 15,-4 0 0-15,-3 0 0 0,-1 3 128 16,-5-2-128-16,1 2 0 0,1 1-160 0,-3-2 160 16,-2-1-768-16,0 1-64 15,0-2-16-15,-2-2-13216 0</inkml:trace>
  <inkml:trace contextRef="#ctx0" brushRef="#br0" timeOffset="50557.25">7092 13739 12895 0,'0'0'1152'0,"0"0"-928"0,0 0-224 0,0 0 0 0,0 0 2960 0,0 0 560 16,0 0 96-16,0 0 32 0,0 0-2704 0,0 0-544 15,0 0-96-15,0 0-32 0,12 11 80 0,-2-2 16 16,1-3 0-16,-1 1 0 0,2-1 864 0,1 1 176 16,0-2 48-16,3 0 0 0,2-1 0 0,4-1 0 15,4-2 0-15,7 0 0 0,3-2-688 0,10 0-128 16,9-4-16-16,5-3-16 0,5-3-176 0,8-2-48 0,5 0 0 16,8 0 0-16,7 1-160 0,-2 3-32 0,1 0-16 15,1 0 0-15,0 3-176 0,-1 3-256 0,2 3 64 0,-4 4 16 31,-5 1-368-31,-4 4-80 0,-3 6-16 0,-3 3 0 16,-2 5-1168-16,-2 3-240 0,-2 3-64 0</inkml:trace>
  <inkml:trace contextRef="#ctx0" brushRef="#br0" timeOffset="83138.22">15359 14910 2751 0,'0'0'256'0,"0"0"-256"0,0 0 0 0,0 0 0 15,0 0 544-15,-8 6 64 0,8-6 16 0</inkml:trace>
  <inkml:trace contextRef="#ctx0" brushRef="#br0" timeOffset="83802.5">15286 14928 1839 0,'0'0'0'0,"0"0"160"0,0 0-160 0,-10 4 0 0,10-4 0 0,-11 0 0 15,11 0 2080-15,-10 0 384 0,10 0 80 0,-9 0 16 16,9 0-2016-16,-9 0-400 0,9 0-144 0,-11 0 0 16,11 0 0-16,-10 1 0 0,1 2 0 0,-1 2-144 15,10-5-48-15,-10 7-16 0,2-2 0 0,-1 1 0 16,0 0-176-16,1-1-16 15,0 0-16-15,2 3 0 0,-2-2-80 16,8-6-16-16,0 0 0 0,-10 6 0 0,-1-2 1024 0,11-4 192 0,-6 6 32 0,6-6 16 0,-11 3 544 0,3 1 112 16,8-4 32-16,-9 2 0 0,0 2-304 0,9-4-64 15,0 0-16-15,-10 1 0 0,-1-1-480 16,11 0-112-16,-10 2-16 0,10-2 0 0,0 0 48 0,-9-2 0 16,0 1 0-16,9 1 0 0,-11 0 512 0,2 3 96 15,9-3 32-15,-9 2 0 0,9-2 144 0,-9 4 48 16,9-4 0-16,0 0 0 0,-9 4-560 0,9-4-96 15,0 0-32-15,0 0 0 0,0 0-112 0,-8 4-16 16,8-4-16-16,0 0 0 0,0 0-160 0,0 0-16 16,0 0-16-16,0 0 0 0,0 0 16 0,0 0 0 15,0 0 0-15,0 0 0 0,9 4 96 0,0 1 32 16,-9-5 0-16,13 4 0 0,1-3-16 0,-1 1 0 16,-1-1 0-16,0 2 0 0,1-1-192 0,1 1-48 0,-1-2 0 0,0 0 0 15,0 1 16-15,0-1 0 0,0-1 0 0,0 0 0 16,1-1-80-16,0 1-128 0,3-2 176 0,2 2-176 15,2-2 320-15,3 1-64 0,0-1 0 0,4 2 0 16,2 0-48-16,1 0-16 0,0 2 0 0,3-2 0 16,2 0-48-16,0 0-16 0,-1 0 0 0,-1 0 0 15,-1-2-128-15,-3 1 192 0,-3 0-192 0,-1 1 192 16,-1 1-192-16,0 0 0 0,-3 1 0 0,0 0 128 16,-1 2-128-16,-2 0 0 0,0 0 0 0,-1 1 128 15,0-2-128-15,0 1 192 0,1-2-192 0,0 2 192 16,1-4 48-16,2 0 16 0,3 0 0 0,2-2 0 15,3 0 16-15,3 0 16 0,1-5 0 0,1 2 0 16,1-2-96-16,2 0-32 0,0-1 0 0,1 2 0 16,1 3-160-16,0-1 0 0,-1 2 0 0,-3 1 0 0,-2 1 0 15,-1 3 0-15,-2 1 0 0,-4-2 0 0,-2 2 0 0,-3 3 0 16,-2-2 0-16,-5 0 0 0,-2 2-272 0,-1-1 64 16,0 1 16-16,-3-1 0 0,0 1-64 0,-9-7-16 15,7 6 0-15,-2 2 0 0,-5-8-16 0,5 9 0 16,-5-9 0-16,4 9 0 15,0 0-304-15,-4-9-64 0,3 9-16 0,-2 1-12192 16,-1-10-2432-16</inkml:trace>
  <inkml:trace contextRef="#ctx0" brushRef="#br0" timeOffset="85244.06">24415 15201 32079 0,'0'0'1408'0,"0"0"320"0,0 0-1392 0,-4-8-336 15,4 8 0-15,0 0 0 0,0 0 1088 0,0-9 160 16,0 9 32-16,0 0 0 0,5-7-1040 0,-5 7-240 0,0 0 0 0,10-6 0 15,1 0 0-15,-1 5 0 0,1-1 0 0,2 2 0 16,0 2 512-16,4-1 32 0,2-1 16 0,6 3 0 16,2 0 320-16,7 3 64 0,4-3 16 0,3-1 0 15,3 2-256-15,0-1-64 0,2-2 0 16,1-1 0-16,1-2-368 0,3 0-80 0,4 0 0 0,1-1-16 16,2 0-48-16,0 2 0 0,-2-5 0 0,-4 2 0 15,-4 1-128-15,-3-2 0 0,-5 0 0 0,-2 1 0 16,-3 1 0-16,-1 2 0 0,-2 0 176 0,-2 2-176 15,-1-1 144-15,0 0-144 0,-2 0 128 0,1 0-128 16,0-1 0-16,1 1 0 0,1 0 0 0,-1 0 0 16,-1-2 0-16,1 1 0 0,-2 0-144 0,1 1 144 15,0-2-160-15,0 2 160 0,-1-1-128 0,0 0 128 16,-2 1-512-16,0 0-32 16,-2 1 0-16,-2-1 0 0,-1 0-1376 0,-4 0-288 0,-3 0-48 0,-3-1-14800 15</inkml:trace>
  <inkml:trace contextRef="#ctx0" brushRef="#br0" timeOffset="89714.92">11822 14514 11055 0,'-12'3'976'0,"1"1"-784"0,-2 2-192 0,1-2 0 16,0-1 2880-16,3 1 544 0,0-1 96 0,9-3 32 15,0 0-2896-15,-5 8-656 0,5-8 0 0,-6 8 0 16,6-8 0-16,0 0 0 0,0 0 0 0,0 0 0 16,0 0-192-16,0 11 192 0,0-11-192 0,3 12 192 15,-3-12 0-15,0 0 192 0,4 12 0 0,-4-12 0 16,5 12 192-16,-5-12 32 0,0 0 16 0,0 0 0 0,11 6 240 0,-11-6 48 16,14 4 16-16,-1-4 0 0,0-5 112 0,0 0 32 15,1-3 0-15,2-1 0 0,1-3-176 0,1-1-48 16,2-2 0-16,-1-4 0 0,0-2-304 0,0 0-64 15,2-1-16-15,-1 1 0 0,-1-2-272 0,2 1 128 16,-1-1-128-16,0 0 0 0,1-1 128 0,0 2-128 16,-3-2 0-16,1 3 0 0,-1 0 0 0,-1 0 160 15,-3 1-160-15,1 1 128 0,-4-1 160 0,0 3 32 16,-3 0 0-16,-2 2 0 0,-1-2 304 0,0 1 64 16,1 2 16-16,-2-1 0 0,-2 0-176 0,1 2-16 0,-1-2-16 0,2 4 0 15,0 0-304-15,1-3-64 0,1 0-128 0,-1-1 192 16,0 2-192-16,-2 3 0 0,1 1 0 15,0 0 0-15,-2-1 0 0,1 1 0 0,-3 9 0 0,0 0 0 16,-3-5 0-16,3 5 0 0,0 0 0 0,-6-1 0 16,6 1 0-16,-10-3 0 0,1 2 0 0,0 2 0 15,0 2 0-15,0-3 128 0,0 0-128 0,0 0 144 16,1 0-144-16,8 0 160 0,-9-3-160 0,9 3 160 16,-8-1 32-16,1-2 16 0,1-1 0 0,6 4 0 15,-8-1-208-15,8 1 0 0,0 0 128 0,0 0-128 16,-8-1 0-16,8 1 0 0,0 0 0 0,-6 6 0 15,6-6 0-15,0 0 0 0,0 0 0 0,-5 11 0 16,5-11-144-16,-2 11 144 0,2-11 0 0,0 0-144 0,3 11 144 0,-3-11 0 16,0 0-144-16,10 5 144 0,1-4 0 15,-1-2 0-15,2-3 0 0,1-1 0 0,0-2 0 0,0 2 128 16,0 1-128-16,0-2 0 0,1 1 0 0,-2-1 0 16,-3 0 128-16,-1 2-128 0,-8 4 0 0,11-3 0 15,-11 3 0-15,11-4 0 0,-11 4 0 0,9-6 0 16,-1 1 0-16,-8 5 0 0,8-4 128 0,-8 4-128 15,8-7 0-15,-8 7 128 0,8-5 0 0,-1 0-128 16,-7 5 192-16,10-5-64 0,-10 5-128 0,9-4 160 16,-9 4-160-16,10-4 160 0,-10 4-160 0,11-3 0 15,-11 3 144-15,0 0-144 0,10 3 0 0,-10-3 0 16,0 0 0-16,10 6 0 0,-10-6 0 0,8 11 0 16,-3-1 0-16,-5-10 0 0,3 13 0 0,-2-1 0 0,1-2 0 0,-2 1 0 15,0-11 0-15,0 13 0 0,0 0 0 0,0-1 128 16,0-1-128-16,2 0 0 0,-2-11 0 0,3 13 0 15,0-4 0-15,-1 0 0 0,-1 0 0 0,2 3 0 16,0-2 0-16,-1-1 0 0,2 2 0 0,-1-1 0 31,-1 3-560-31,1-4-128 0,1 2-16 0,-1 1-16 16,-2 1-2768-16,-1 2-544 0</inkml:trace>
  <inkml:trace contextRef="#ctx0" brushRef="#br0" timeOffset="91489.74">17727 15095 8287 0,'0'0'368'0,"0"0"80"15,0 0-448-15,-8-4 0 0,-1-2 0 0,2-1 0 0,7 7 2320 0,0 0 384 16,-4-8 80-16,4 8 16 0,-6-6-1728 0,6 6-352 16,0 0-64-16,-2-9-16 0,2 9-96 0,2-7-32 15,-2 7 0-15,0 0 0 0,0 0 240 0,0 0 32 16,2-9 16-16,-2 9 0 0,0 0 80 0,0 0 16 16,0 0 0-16,0 0 0 0,0 0-240 0,0 0-32 15,0 0-16-15,0 0 0 0,9 5-48 0,-9-5-16 16,10 7 0-16,-10-7 0 0,10 5-160 0,-10-5-48 15,12 3 0-15,-12-3 0 0,10-8 224 0,3 2 32 0,0 3 16 0,3-3 0 16,1 2-32-16,1 1-16 16,0-1 0-16,2 0 0 0,1 1-128 0,2-3-32 0,3 2 0 15,2 1 0-15,-1 0-176 0,3 1-32 0,0 2-16 16,1 1 0-16,-1 0-176 0,3 2 0 0,1 0 144 0,-2 1-144 16,2-1 0-16,0 1 0 0,-1-1 0 0,-2 0 128 15,-1-3-128-15,1 0 0 0,1-2 0 0,2 1 128 16,2 0 96-16,3-2 32 0,3 0 0 0,2 2 0 15,2 0 64-15,1 0 32 0,1-2 0 0,0-1 0 16,-2-1-80-16,-3 0-16 0,-3-1 0 0,-1 3 0 16,1 0-128-16,-3 2-128 0,-1-2 192 0,-3 6-192 15,-1-3 144-15,-2 2-144 0,0 0 0 0,-3 0 144 16,-2-1-144-16,-2-1 0 0,-2-1 0 0,-1 0 0 16,-1-2 0-16,-2 2 0 0,-1 0 0 0,1-2 128 15,-3-1-128-15,-2 0 128 0,-2 2-128 0,1-2 128 0,-1-2-128 0,-1 3 128 16,-9 3-128-16,9-4 128 0,-1-2-128 0,-8 6 128 15,0 0-128-15,9-4 128 0,-9 4-128 0,0 0 0 16,0 0 0-16,0 0 0 0,0 0 0 0,0 0 0 16,0 0 0-16,0 0 0 0,0 0-208 0,0 0 80 15,0 0 128-15,3 12-208 0,-3 3-48 0,-1-2 0 16,-3-3 0-16,0 3 0 16,-1-4-832-16,-3 4-192 0,-3 2-16 0</inkml:trace>
  <inkml:trace contextRef="#ctx0" brushRef="#br0" timeOffset="93751.53">27267 15244 16575 0,'0'0'1472'0,"0"0"-1168"16,0 0-304-16,0 0 0 0,-5-7 1424 0,5 7 240 0,0 0 32 0,0 0 16 15,0 0-1392-15,0 0-320 0,0-10 0 0,0 10 0 16,0 0 176-16,0 0 48 15,4-9 16-15,-4 9 0 0,0 0 720 0,5-8 160 0,-5 8 32 0,0 0 0 16,5-7-16-16,-5 7 0 0,6-8 0 0,-6 8 0 16,7-6-224-16,3 2-32 0,-3 0-16 0,4 1 0 15,1 2-288-15,2 1-48 0,3-5-16 0,4 4 0 16,2-2-256-16,5 2-64 0,0-2-16 0,6 1 0 16,3-2 64-16,3-2 16 0,4 0 0 0,7-1 0 15,5 3 64-15,7-1 32 0,3 0 0 0,3 1 0 16,1-2-160-16,0-1-16 0,0-2-16 0,3 4 0 0,2 2-160 15,0-1 0-15,2 2 0 0,-4-4 128 0,-4 0-128 16,0 1 0-16,2 1 0 0,0 1 128 0,2 1 128 0,-3 0 0 16,-3 1 16-16,-3 0 0 0,-5-5-112 0,-4 1-32 15,-3 3 0-15,-3-4 0 0,0 4-128 0,-5 0 0 16,-4 1 144-16,-1 1-144 0,-2 5-128 0,-4 1-112 16,-5-3-16-16,-2 1-12016 15,-2 2-2400-15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20:48:26.18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21300 3509 8287 0,'-6'-12'736'0,"0"6"-592"0,-3 2-144 0,0 1 0 15,0 3 4624-15,9 0 896 0,-10 3 176 0,2 2 48 0,8-5-4496 16,-8 10-896-16,1 1-176 0,2 1-48 0,1 1-128 0,0 0 0 16,0 2 0-16,1 4 0 15,-3 0 0-15,4 5 0 0,0 3-176 0,2 4 176 0,2 2 0 0,0 2-128 16,2 1 128-16,0 4 0 0,1 0 0 0,2 4-160 16,-1-1 160-16,2 4 0 0,1-4 0 15,1 8 0-15,-4 3 0 0,2 2 0 0,-2 2 0 0,0 4 0 16,-1 0 0-16,-1 3 0 0,-3 3 368 0,-2 6 80 15,-2 6 0-15,-1 2 16 0,-1 3 80 0,-2 0 16 16,1-2 0-16,-1 6 0 0,2 3-240 0,1 2-64 16,2-5 0-16,0 1 0 0,2 0-48 0,2 0-16 15,0 2 0-15,2 1 0 0,1-1 0 0,2 0 0 16,-1 2 0-16,2 1 0 0,0 0-192 0,1 0 144 0,-2-1-144 0,-1 1 128 16,-1-2-128-16,-1 4 0 15,2 2 144-15,-1-1-144 0,-1-1 0 0,-2 2 144 0,-2 1-144 0,0 1 0 16,0-2 128-16,-1-2-128 0,-3-3 0 0,2 1 0 15,-1 2 128-15,0-3-128 0,-1-3 0 0,0-4 0 16,1-3 176-16,-1-1-32 0,0 1 0 0,0-3 0 16,1-2 192-16,1-6 48 0,-2 0 0 0,0 0 0 15,0 0-48-15,0 0 0 0,0-2 0 0,0-1 0 16,2-1-80-16,0-1 0 0,0-2-16 0,-2 0 0 16,2-1-240-16,1 0 128 0,0-1-128 0,0 1 0 15,-1-5 128-15,2 0-128 0,-1-1 0 0,0-5 144 16,-1-2-16-16,0 1-128 0,-1 0 192 0,0-1-64 15,0-1-128-15,0-1 0 0,-1-1 0 0,1-6 0 16,2 0 0-16,0-2 0 0,-3-1 0 0,0 0 0 16,0 0 0-16,0-1 128 0,0-2-128 0,2 3 0 0,-1 0 0 15,0 0 0-15,1-2 0 0,-1 0 0 0,-1 1 0 0,2-4 0 16,-1-1 0-16,2-1 0 0,-2-1 0 0,1-3 0 16,-1-2 0-16,2 1 0 0,-2-5 0 0,0 2 0 15,1 0 0-15,-1-2 0 0,2 0 0 0,-2-3 0 16,-2 4 0-16,0-3 0 0,1-3 0 0,0-1-176 15,0-3 16-15,0 1 0 0,0-1-96 0,2 2-32 16,0 1 0-16,0-1 0 16,1-3-544-16,-1 4-96 0,2-1-32 0,-2 1-10016 15,-1 0-2016-15</inkml:trace>
  <inkml:trace contextRef="#ctx0" brushRef="#br0" timeOffset="916.16">20059 10248 25791 0,'-9'-9'2304'0,"9"9"-1856"16,-7-9-448-16,5 5 0 0,2 4 2480 0,0 0 400 15,0 0 64-15,19 10 32 0,5 3-2592 0,4 0-528 16,5-4-112-16,9 2 0 0,5 0 256 0,6 1 0 16,6 0-128-16,1-3 128 0,0-5-176 0,4 1 32 15,2-2 0-15,8 2 0 0,9 0 144 0,1 2-160 16,2-3 160-16,-1 2-160 0,-1 1 160 0,3 0-160 16,5 1 160-16,2 3-160 0,1-2 160 0,3 0 0 15,-1-1 0-15,7-2 0 0,7 2 0 0,1-1 0 0,1-2 0 0,10-3 0 16,10 4 128-16,-3-4 128 0,-5 2 0 0,11 0 16 15,9-1-144-15,-3-1-128 0,-5 1 144 0,6 0-144 16,10-1 176-16,-3 1-176 0,-7-1 192 0,4 1-192 16,6 2 224-16,-1-2-64 0,-3 1-16 0,1 2 0 15,3 1 176-15,3-3 16 0,6 0 16 0,-10-1 0 16,-8 0 96-16,4 1 0 0,6 1 16 0,-8 2 0 16,-12-3-336-16,5 1-128 0,4 4 0 0,-9-2 144 15,-9-1-144-15,4 2 0 0,6 1 0 0,-6-1 0 16,-8 0 0-16,7-2 160 0,3 1-32 0,-7-2-128 15,-8 0 576-15,0 0 0 0,2 1 0 0,-1-1 0 16,-2 1-208-16,-2-3-48 0,-5 1 0 0,3-2 0 16,3 2-128-16,-9-1-48 0,-8 0 0 0,-1-2 0 15,2 0-16-15,1 3-128 0,-4 3 192 0,-6-2-64 0,-8 1-128 16,-4-3 0-16,-2 1 144 0,2 2-144 0,0-2 0 0,-3 1 0 16,-6 1 0-16,-4-1 0 0,-5-1 0 0,-1 0 0 15,1-2 0-15,1 0 128 0,3-1-128 0,-3 0 0 16,0-1 0-16,-3 0 128 0,-2-2-128 0,-4 0 192 15,-3-3-64-15,-3 1 0 0,2 0 64 0,2 2 0 16,-1-2 16-16,-1 1 0 0,-2 1 48 0,0 0 0 16,-4 1 0-16,0 1 0 0,-6 1-256 0,-2 1 176 15,-2-2-176-15,-2 1 160 0,-2 0-160 0,-1 2 0 16,-1-2 0-16,0 3 0 0,1-1 0 0,1-1 0 16,-1 1 0-16,0-3 0 0,2 1 0 0,-2 0 0 15,-2 1-144-15,2 0 144 0,3-2 0 0,-1 0 0 0,-1 2 0 16,-1-2 0-16,-1 0 0 0,0 1 0 0,-3 0 0 0,-1 2 0 15,-2-3 0-15,1 0 0 0,-2 0 0 0,-1 1 0 16,0 0 0-16,-3 2 0 0,1 0 0 0,-2 1 0 16,0-2-160-16,-2 1 32 0,1-1 0 0,-2 2 0 31,-2 0-256-31,0 0-32 0,0 3-16 0,-2-1 0 16,1 1-512-16,0-1-96 0,-2 1-32 0,1-3 0 15,-6-4-2208-15,7 5-448 0,-7-5-96 0</inkml:trace>
  <inkml:trace contextRef="#ctx0" brushRef="#br0" timeOffset="1416.89">31906 10458 6447 0,'0'0'576'0,"0"0"-576"0,-5-6 0 0,5 6 0 16,-7-5 6016-16,7 5 1104 0,0 0 224 0,0 0 32 15,0 0-5840-15,0 0-1152 0,0 0-256 0,0 0-128 16,0 0 0-16,0 0 0 0,0 0 0 0,0 0 0 16,-6 11 0-16,0-2-128 0,1 0 128 0,-1 3 0 15,-2 1 0-15,-1 0 0 0,-3 0 0 0,0 5 0 16,-1 2 0-16,-2 2 176 0,-2-3-32 0,-2 5 0 15,0 1 176-15,-1-1 16 0,-1 1 16 0,2 1 0 16,1-1-48-16,2-2-16 0,0-2 0 0,2 0 0 16,1-1-128-16,1 2-32 0,3-5 0 0,0 2 0 15,0-2-128-15,2-1 0 0,1 0 144 0,-1-2-144 16,1-1-224-16,1-1-112 0,-1-3-32 0,6-9 0 16,-4 6-592-16,4-6-112 0,0 0-16 15,0 0-13456-15</inkml:trace>
  <inkml:trace contextRef="#ctx0" brushRef="#br0" timeOffset="1655.38">31489 10485 11055 0,'0'0'976'0,"0"0"-784"16,-2-9-192-16,2 9 0 0,-1-8 5280 0,1 8 1008 15,0 0 208-15,0 0 32 0,0 0-4992 0,0 0-992 16,8 16-208-16,0 1-32 0,0-4-176 0,1 1-128 15,1 2 192-15,2 2-192 0,1 4 224 0,3 0-64 16,2 2-16-16,1-1 0 0,2-1-144 0,4 6 0 0,2-1 144 0,3 3-144 16,2-2 0-16,-2-1 0 0,-3 0 0 0,-1 1 0 31,-1-2-320-31,-2-3-144 0,1-1-32 0,-3-1 0 16,-2-1-2080-16,1-1-432 0,-1 1-64 0</inkml:trace>
  <inkml:trace contextRef="#ctx0" brushRef="#br0" timeOffset="1901.58">32249 11059 42495 0,'-9'-19'1888'0,"2"10"384"0,-3 3-1824 16,1 2-448-16,9 4 0 0,0 0 0 0,-6 10 160 0,2 1-160 15,4-11 160-15,0 17-160 16,3 1-240-16,0 3-144 0,-2 1-16 0,2 1-16 0,3 2 416 0,-2 1-160 16,-1 0 160-16,0 2 0 0,3 2-192 0,-1-2 64 15,0 0 128-15,0 0-208 16,-1 0-544-16,1-2-96 0,2 0-32 0,0-5-10656 16,-1-2-2144-16</inkml:trace>
  <inkml:trace contextRef="#ctx0" brushRef="#br0" timeOffset="3072.75">21725 2631 26655 0,'0'0'1184'0,"-10"7"240"0,-1 2-1136 0,3 3-288 0,2 4 0 0,1 0 0 0,-2 3 656 0,-1 3 80 16,-2 1 16-16,0 3 0 0,-2 2-480 0,-1-1-80 15,-2 1-32-15,0-1 0 0,-2 0-160 0,-1 2 160 16,-3-4-160-16,1 1 160 0,1 0-160 0,-2 1 0 16,-3 2 0-16,1 1 128 0,-1-1-128 0,2-1 0 15,3-2 0-15,0-1 0 16,2-1-304-16,4-4-80 0,2 0-32 0,3-7-8336 15,0-1-1664-15</inkml:trace>
  <inkml:trace contextRef="#ctx0" brushRef="#br0" timeOffset="3311.66">21298 2819 23039 0,'-16'-1'2048'0,"7"1"-1648"0,0-3-400 0,1 6 0 16,8-3 1168-16,-4 9 160 0,4-9 16 0,0 16 16 15,0 2-880-15,3-2-176 0,0 1-48 0,3 1 0 16,-2 4-256-16,2 3 128 0,1-1-128 0,3 3 0 16,2-3 0-16,1 0 0 0,0 1 0 0,4-2 0 15,1 1-128-15,2-2-144 0,2 0-32 0,0-4-12304 16</inkml:trace>
  <inkml:trace contextRef="#ctx0" brushRef="#br0" timeOffset="3819.77">21728 3209 13823 0,'0'0'608'0,"0"0"128"0,2-10-592 0,-2 10-144 0,3-12 0 0,1 1 0 15,0 1 2160-15,2 1 400 0,2 0 64 0,1 0 32 16,3-3-1744-16,1 0-336 0,1 0-80 0,3 2-16 16,2 0-224-16,0-1-32 0,1 2-16 0,-2 0 0 15,-2 1-48-15,1 0-16 0,1 3 0 0,-1 2 0 16,-2 2-144-16,0 2 0 0,-4 3 0 0,2 0 128 16,-3 0-128-16,-10-4 0 0,0 0 0 0,4 9 128 15,-6 3-128-15,-2-3 0 0,-1 2 144 0,-4-1-144 16,-1 2 144-16,-5-1-144 0,-2 3 192 0,-1-1-192 15,-2-2 176-15,2 4-176 0,0-1 160 0,0 2-160 16,-1 1 448-16,1 0-16 0,3-1 0 0,0 3 0 0,2 2-112 0,1-4 0 16,1-3-16-16,2 0 0 0,3 1 16 0,4-2 0 15,0 0 0-15,5-4 0 0,-3-9 576 0,8 11 128 16,2 0 32-16,5-2 0 16,0-1-1648-16,5 1-336 0,3 0-64 0,5-1-16 0,4-3 704 0,3 0 144 15,3-2 32-15,3-2 0 16,-2-3-2096-16,1-5-400 0</inkml:trace>
  <inkml:trace contextRef="#ctx0" brushRef="#br0" timeOffset="11871.14">24990 3325 26655 0,'0'0'1184'0,"0"0"240"0,0 0-1136 0,0 0-288 16,0 0 0-16,0 0 0 0,-2-10 1104 0,2 10 176 15,0 0 16-15,0 0 16 0,0 0-640 0,0 0-128 16,0 0-32-16,0 0 0 0,0 0-512 0,0 0 0 16,0 0 0-16,0 0-9856 15,-1-9-1904-15</inkml:trace>
  <inkml:trace contextRef="#ctx0" brushRef="#br0" timeOffset="12069.33">24035 3762 34095 0,'-28'-1'3024'0,"-1"1"-2416"0,3 5-480 0,5-3-128 15,3 2 2000-15,5 1 384 0,5 2 80 0,4 1 16 31,4-8-4192-31,-1 10-832 0,1-10-160 0</inkml:trace>
  <inkml:trace contextRef="#ctx0" brushRef="#br0" timeOffset="12266.55">23350 4292 23951 0,'-34'8'1056'0,"13"1"224"0,-3 0-1024 0,5 7-256 16,3 5 0-16,3 0 0 0,3-2 320 0,1 2 0 15</inkml:trace>
  <inkml:trace contextRef="#ctx0" brushRef="#br0" timeOffset="12426.16">22501 5300 41631 0,'-38'18'1856'0,"17"-2"368"0,3 2-1776 0,2 5-448 0,3 5 0 0,3 0 0 31,2 3-1248-31,1-1-336 0,1-1-64 0,2-2-15184 0</inkml:trace>
  <inkml:trace contextRef="#ctx0" brushRef="#br0" timeOffset="13277.98">24305 5112 44175 0,'7'-31'1952'0,"2"13"416"0,3-2-1904 0,3 2-464 0,5 0 0 0,2-2 0 15,4 2 0-15,4 2 0 0,1 3-176 0,2 6 176 32,1 1-2048-32,0 0-304 0,0-2-48 0,2-1-14640 0</inkml:trace>
  <inkml:trace contextRef="#ctx0" brushRef="#br0" timeOffset="13452.09">24711 4551 40607 0,'-49'-24'1792'15,"17"12"384"-15,-5 3-1744 0,2 1-432 0,1 2 0 0,3 2 0 0,4 3-208 0,0 1-128 16,3 0-32-16,2 0-17312 0</inkml:trace>
  <inkml:trace contextRef="#ctx0" brushRef="#br0" timeOffset="13635.34">23520 4668 43311 0,'-39'-4'3840'0,"14"0"-3072"0,1 1-608 0,4 5-160 16,7 3 704-16,8 2 96 0,5 0 32 0,5 4 0 31,7-2-2432-31,1 1-464 0,1 1-112 0,4 0 0 16,2 0-1472-16,4-2-272 0</inkml:trace>
  <inkml:trace contextRef="#ctx0" brushRef="#br0" timeOffset="13816.17">23316 5192 24879 0,'-55'20'1088'0,"13"-6"256"16,-10 0-1088-16,-1 6-256 0,2 3 0 0,8 1 0 0,6-1 5088 0,7-5 960 16,7-2 192-16,6 1 32 15,6-1-6272-15,5-6-1344 0,6-10-240 0,0 0-32 16,0 0-2272-16,14 3-448 0,7-12-80 0</inkml:trace>
  <inkml:trace contextRef="#ctx0" brushRef="#br0" timeOffset="14018.25">25301 3510 33167 0,'13'-48'1472'0,"-5"17"304"0,-1-2-1424 0,-1 3-352 0,-1 5 0 0,4 3 0 16,2 5 3072-16,1 2 560 0,-1 2 96 0,5 1 32 31,1 0-3968-31,3 2-800 0,0-1-144 0,5 2-48 16,3-4-1808-16,5-1-352 0,7-2-80 0,5-4-16 0</inkml:trace>
  <inkml:trace contextRef="#ctx0" brushRef="#br0" timeOffset="14193.97">26948 2980 45151 0,'0'0'2000'0,"0"0"416"0,0 0-1936 0,4 19-480 16,1 5 0-16,3-2 0 0,2 1 0 0,2 2 0 16,2 1-128-16,2 4 128 15,2 4-1728-15,0-1-224 0,2 0-48 0,1 0-16 16,4-3-1376-16,5-1-256 0,15 9-64 0,1-8-16 0</inkml:trace>
  <inkml:trace contextRef="#ctx0" brushRef="#br0" timeOffset="14346.1">27282 4045 42783 0,'-60'14'1904'0,"21"-2"384"0,-6 3-1840 0,3 4-448 0,1 0 0 0,0 5 0 15,2 0 640-15,3 4 16 0,-1-5 16 0,6 1 0 16,1 2-416-16,1-3-64 0,2-1-32 0,1 3 0 31,4 1-1600-31,2 0-320 0,4 0-64 0,1-3-16688 0</inkml:trace>
  <inkml:trace contextRef="#ctx0" brushRef="#br0" timeOffset="14524.12">25472 4929 44223 0,'-46'-3'3936'0,"-2"4"-3152"16,0 8-624-16,5 4-160 0,4 3 1408 0,4 1 256 16,5-1 64-16,5 2 0 15,4 0-2752-15,4 4-528 0,1 3-112 0,3 0-32 16,3-2-1136-16,2 1-240 0,3 1-32 0,2-2-8160 16,2-3-1648-16</inkml:trace>
  <inkml:trace contextRef="#ctx0" brushRef="#br0" timeOffset="14746.84">25871 4631 16575 0,'10'-24'1472'0,"-3"3"-1168"16,-2-5-304-16,0-3 0 0,2-2 4832 0,1-1 912 0,-2-4 176 0,3 2 32 15,2 1-4752-15,-1 1-960 0,1-1-240 0,-1 2 0 32,2-2-384-32,1 2-112 0,0 1-16 0,1 3-16 15,1 1-2320-15,0-2-464 0</inkml:trace>
  <inkml:trace contextRef="#ctx0" brushRef="#br0" timeOffset="14871.88">26258 3553 28559 0,'-9'-13'2544'0,"0"0"-2032"0,0 0-512 0,0 4 0 16,1 2 2560-16,0 4 432 0,2 3 80 0,6 0 0 0,-7 10-2304 0,2 3-480 16,2 4-96-16,2 5-12048 15,1-1-2416-15</inkml:trace>
  <inkml:trace contextRef="#ctx0" brushRef="#br1" timeOffset="18159.2">26031 7853 35935 0,'-17'-22'1600'0,"6"10"320"0,-4 2-1536 0,1 2-384 0,-2 6 0 0,2 2 0 15,-2 2 1984-15,2 3 320 0,1 0 64 0,0 2 0 32,-1 0-3808-32,-2 0-768 0,0 3-160 0,2-3-16 0</inkml:trace>
  <inkml:trace contextRef="#ctx0" brushRef="#br1" timeOffset="18318.59">24936 8161 46303 0,'-47'0'2048'0,"16"3"432"0,-3 7-1984 0,0 0-496 0,3 4 0 0,2 2 0 0,1-2 0 0,3 3 128 15,3 2-128-15,2-1 0 16,2 4-1664-16,1 0-368 0,1 2-80 0</inkml:trace>
  <inkml:trace contextRef="#ctx0" brushRef="#br1" timeOffset="18491.87">24347 9056 50687 0,'-27'-9'2240'0,"8"8"464"0,0 3-2160 0,0 5-544 15,5 1 0-15,2 3 0 0,6 4 0 0,2 2 0 0,4 0-240 16,4 5 80 0,4 5-2528-16,3 2-496 0,4-2-96 0,0 1-32 0</inkml:trace>
  <inkml:trace contextRef="#ctx0" brushRef="#br1" timeOffset="18656.27">25601 9735 45151 0,'-10'-17'4016'0,"3"4"-3216"0,5 8-640 0,2 5-160 16,18 13-960-16,13 3-208 16,13 0-48-16,10 1-11424 0,7-7-2272 0</inkml:trace>
  <inkml:trace contextRef="#ctx0" brushRef="#br1" timeOffset="18819.8">27875 9626 51599 0,'-2'-24'2288'0,"2"11"464"0,3 3-2192 15,5 3-560-15,5 4 0 0,12 0 0 16,10 3-2992-16,9 0-704 0,7-4-144 0,8-4-16 0</inkml:trace>
  <inkml:trace contextRef="#ctx0" brushRef="#br1" timeOffset="18961.97">29716 9202 46991 0,'-2'-26'4176'0,"6"0"-3344"0,4 8-656 0,6 0-176 31,9 1-1648-31,9 4-352 0,10 1-80 0</inkml:trace>
  <inkml:trace contextRef="#ctx0" brushRef="#br1" timeOffset="19119.22">31146 8254 6447 0,'-8'-26'576'0,"3"-5"-576"16,2-5 0-16,2-2 0 0,2 3 5472 0,4 1 992 16,7-13 192-16,2 10 32 0</inkml:trace>
  <inkml:trace contextRef="#ctx0" brushRef="#br1" timeOffset="19921.09">26338 7554 54367 0,'-103'-36'2416'0,"36"23"480"0,-2 5-2320 0,7 11-448 0,5 7-128 0,11 7 0 16,6 4-384-16,8 5-112 0,3-1-16 0,6 7 0 16,2 7-2304-16,0-1-480 0,0 1-96 0,0 4-10112 15,-1 3-2048-15</inkml:trace>
  <inkml:trace contextRef="#ctx0" brushRef="#br1" timeOffset="20084.23">25645 8599 52863 0,'-39'-13'2352'0,"15"11"464"0,-3 10-2240 0,4 5-576 0,3 4 0 0,5 4 0 31,4 0-768-31,6 1-256 0,3-1-48 0,7 4-16 15,4 2-1808-15,4-1-368 0,1-3-80 0,3-2-15056 0</inkml:trace>
  <inkml:trace contextRef="#ctx0" brushRef="#br1" timeOffset="20242.14">26241 8884 28559 0,'-5'-21'1264'0,"1"3"272"0,0-4-1232 0,4 4-304 0,5 3 0 0,7 4 0 0,5 3 4096 0,9 0 752 15,7 4 144-15,7 0 48 16,7 1-5616 0,4-2-1104-16,4-4-240 0,9 3-32 0,9 2-1376 0,6-5-256 15,7-4-64-15</inkml:trace>
  <inkml:trace contextRef="#ctx0" brushRef="#br1" timeOffset="20373.41">28498 8343 33807 0,'39'-17'1488'0,"-12"8"320"0,2-1-1440 0,2 0-368 15,2 3 0-15,1 1 0 0,1 5 528 0,4 0 48 16,3 1 0-16,4 2 0 0,3 1-576 0,2-2 0 16,0 2-240-16,0-3-10320 15,-3 0-2080-15</inkml:trace>
  <inkml:trace contextRef="#ctx0" brushRef="#br1" timeOffset="20522.45">28800 8204 32255 0,'-73'-11'1424'0,"19"9"304"0,-12-4-1392 0,-5 6-336 0,-5 3 0 0,3 3 0 15,1 4 1344-15,5 1 208 0,3 2 48 0,-1 0-12128 16,-2-1-2416-16</inkml:trace>
  <inkml:trace contextRef="#ctx0" brushRef="#br1" timeOffset="20669.93">27035 8224 41471 0,'-10'-20'3680'0,"1"0"-2944"0,1-1-592 0,5 2-144 0,6-1 640 0,3 0 112 16,3 0 16-16,8-3 0 16,7-3-1040-16,7-2-208 0,7-2-32 0,13-2-12288 15,10 2-2432-15</inkml:trace>
  <inkml:trace contextRef="#ctx0" brushRef="#br1" timeOffset="21151.62">30005 8020 18431 0,'-26'-2'1632'0,"6"0"-1312"16,-3-3-320-16,-2 2 0 0,0 3 5440 0,3 3 1024 15,1-1 208-15,3 5 48 0,1 2-5504 0,3 1-1088 0,1 2-128 0,0 1-12608 32,1-2-2432-32</inkml:trace>
  <inkml:trace contextRef="#ctx0" brushRef="#br1" timeOffset="21379.8">28319 8833 37775 0,'-88'-2'3360'0,"25"3"-2688"0,-10 2-544 0,-4 6-128 15,-2 5 1248-15,0 6 224 0,4 2 32 0,3 3 16 31,6 3-1872-31,0 1-368 0,1-2-80 0,3 1-16 0,0-2-272 0,8-3-48 0,4-2-16 16,7-3 0-16,5-1-16 0,6-2-16 0,6-4 0 16,3-3 0-16,5-4-1344 0,5 0-272 15,-1 0-48-15,14-4-16 0</inkml:trace>
  <inkml:trace contextRef="#ctx0" brushRef="#br1" timeOffset="21494.92">27911 8781 4607 0,'47'-17'400'0,"-14"2"-400"16,3-8 0-16,1-1 0 0</inkml:trace>
  <inkml:trace contextRef="#ctx0" brushRef="#br1" timeOffset="21660.79">28856 7531 42495 0,'-35'-35'1888'0,"13"14"384"0,0-5-1824 0,1 5-448 0,3 4 0 0,4 4 0 32,2 4-480-32,1 4-192 0,2 2-32 0,9 3-11456 0,0 0-2304 0</inkml:trace>
  <inkml:trace contextRef="#ctx0" brushRef="#br1" timeOffset="21865.75">28675 7485 33167 0,'9'-13'1472'0,"-2"4"304"0,1-3-1424 0,6 1-352 0,4 3 0 0,7 4 0 0,6 4 1568 0,5 1 240 16,4 4 48-16,4 2 16 0,5 1-1872 0,0 2-192 15,2 2-128-15,-2 1-16 16,-2 0-1872-16,0 4-368 0,0 0-80 0,2-1-7200 16,0 0-1424-16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20:50:10.1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26026 4607 8287 0,'0'0'736'0,"0"0"-592"0,0 0-144 0,0 0 0 15,0 0 2640-15,0 0 496 0,0 0 112 0,5-7 16 16,-5 7-1680-16,0 0-336 0,0 0-64 0,0 0-16 16,0 0-208-16,0 0-32 0,0 0-16 0,0 0 0 15,0 0 128-15,0 0 32 0,0 0 0 0,0 0 0 16,0 0-224-16,0 0-32 0,-10 5-16 0,-1 2 0 16,1 2-288-16,0-1-48 0,-1 1-16 0,-1 1 0 15,1-1 160-15,-2 5 32 0,1-1 0 0,-1 3 0 16,-4-2-48-16,1 4 0 0,1 3 0 0,-2 1 0 15,-4 0-80-15,0 4 0 0,-1-2-16 0,-2 2 0 16,1 4-192-16,2 1-48 0,4 4 0 0,-5-5 0 16,-4-6-128-16,0-4-128 0,1-1 144 0,2-1-144 0,2 1 144 0,2-2-144 15,2-1 128-15,3 0-128 0,1-2 0 0,1 2 0 16,3-5 0-16,0 1 0 16,-1-4-576-16,2 0 0 0,1-2 0 0,7-6 0 15,-5 8-1808-15,5-8-368 0,0 0-64 0,0 0-7696 16,0 0-1552-16</inkml:trace>
  <inkml:trace contextRef="#ctx0" brushRef="#br0" timeOffset="451.85">25512 4625 5519 0,'0'0'496'0,"0"0"-496"0,-5-7 0 0,5 7 0 16,-6-6 5248-16,6 6 960 0,0 0 192 0,0 0 48 16,0 0-4032-16,0 0-816 0,0 0-144 0,0 0-48 15,0 0-592-15,0 0-128 0,0 0-32 0,6 13 0 16,2 1-336-16,2 2-80 0,2 0-16 0,3 0 0 0,4 0-16 0,2 1 0 16,0 3 0-16,0 0 0 0,0 1-16 0,-1 0-16 15,0 1 0-15,1-1 0 0,-3 0-48 0,-1 0 0 16,0 1 0-16,-3-1 0 0,-1 1-128 0,-1-2 192 15,0-3-192-15,-3 0 192 0,0-4-192 0,2 0 160 16,-2 0-160-16,2 0 160 0,5 5-160 0,-3-2-256 16,-3-7 64-16,2 1 16 15,-1-2-656-15,-2 1-128 0,-1-2-16 0,-8-7-16 16,0 0-1792-16,0 0-352 0,0 0-80 0</inkml:trace>
  <inkml:trace contextRef="#ctx0" brushRef="#br0" timeOffset="834.43">26263 5073 24879 0,'0'0'2208'0,"0"0"-1760"0,0 0-448 0,0 0 0 16,0 0 2000-16,0 0 320 0,0 0 64 0,0 0 16 0,0 0-1264 0,0 0-256 16,0 0-48-16,4 13-16 0,4 2-560 0,-3-5-128 15,-5-10 0-15,0 11-128 0,0-11 288 0,2 17-48 16,-1-2-16-16,-1 0 0 0,-1 0 96 0,-1 3 32 15,0 1 0-15,0 2 0 0,-1 1-144 0,1 1-16 16,2-1-16-16,2 3 0 0,0 1-176 0,1-2 0 16,-1 2 0-16,1-7 0 15,0 1-512-15,0-2-128 0,3-2-16 0,-6-16-16 16,-8-7-1328-16,8 7-272 0,0 0-48 0,0 0-16 0</inkml:trace>
  <inkml:trace contextRef="#ctx0" brushRef="#br0" timeOffset="1899.39">27149 4402 14623 0,'0'0'640'0,"0"0"144"0,0 0-624 0,6-7-160 0,-6 7 0 0,0 0 0 15,0 0 1344-15,0 0 224 0,7-6 48 0,-7 6 16 16,0 0-48-16,0 0-16 0,9-3 0 0,0 7 0 16,3 7 0-16,-5-2 0 0,-7-9 0 0,0 0 0 15,4-12-224-15,-4 12-64 0,9 10 0 0,2 3 0 16,-3 2-624-16,-2-1-128 0,-1 2-16 0,-2-3-16 15,-3-13-192-15,3 19-48 0,1 4 0 0,-2 4 0 16,-4-4-16-16,-2 5-16 0,1 3 0 0,2 0 0 16,-2 2-48-16,1-3-16 0,-1 3 0 0,0-1 0 15,1-2-160-15,-1 1 128 0,1-1-128 0,-1-1 128 16,0-2-128-16,1 0 0 0,-1-4-192 0,2 3 192 0,1-2-400 0,0-4 32 16,0-1 16-16,2-2 0 0,0-4 112 0,0-3 32 15,-2-10 0-15,3 8 0 16,-3-8-368-16,0 0-64 0,0 0 0 15,0 0-16-15,9 0-1584 0,-1-1-320 0,0-7-64 0</inkml:trace>
  <inkml:trace contextRef="#ctx0" brushRef="#br0" timeOffset="2200.39">27591 4329 28335 0,'0'0'1248'0,"0"0"272"0,0 0-1216 0,0 0-304 0,0 0 0 0,0 0 0 16,0 0 1056-16,0 0 160 0,-4 12 16 0,1-1 16 15,3-11-336-15,-3 13-64 0,2 4-16 0,0 0 0 16,1 3-320-16,1 1-64 0,0 1 0 0,1 3-16 16,-4 1-80-16,4 2-16 0,-1-1 0 0,-1 4 0 15,-1 1-144-15,-1 2-48 0,1-1 0 0,-3 2 0 16,2 0-144-16,-1 0 192 0,0-1-192 0,2-1 192 15,0-3-192-15,1-1 0 0,0-3 144 0,0 1-144 16,0-3 0-16,2-1 0 0,4-1 0 0,-2-1 0 16,-1-1-208-16,1-5-112 0,0 0-32 0,0-6 0 15,0-1-1584 1,1 1-320-16,-1-3-64 0,-4-6-7648 0,0 0-1520 0</inkml:trace>
  <inkml:trace contextRef="#ctx0" brushRef="#br0" timeOffset="2600.31">26877 5261 33343 0,'-20'-4'1472'0,"7"2"320"0,-2 0-1440 0,2 2-352 0,3 0 0 0,2 0 0 16,8 0 1184-16,0 0 160 15,0 0 48-15,0 0 0 0,0 0-528 0,0 0-96 0,12-8-32 0,2 5 0 16,0 0-256-16,6 0-48 0,1 1-16 0,5 0 0 16,4 0-96-16,2-2 0 0,2 0-16 0,5 3 0 15,6-3-48-15,4 1 0 0,7-1 0 0,3-1 0 16,2-1-64-16,-2-1-32 0,-4 3 0 0,-6 0 0 15,-6 3-160-15,0-2 160 0,3 2-160 0,-2 0 160 16,-2-2-160-16,1 2 0 0,0-1 0 0,0 1 128 16,0 1-128-16,-4-4 0 0,-2 2-160 0,-3-2 160 31,-1 0-496-31,-4 2 0 0,-3-1 0 0,-4-1 0 0,-1 1-1376 0,-3-1-288 0,-1-2-48 0,-2 2-14880 16</inkml:trace>
  <inkml:trace contextRef="#ctx0" brushRef="#br0" timeOffset="3122.6">28892 4651 21183 0,'0'0'1888'0,"0"0"-1504"0,0 0-384 0,-4-5 0 16,4 5 2336-16,0 0 400 0,0 0 80 0,0 0 0 15,0 0-1808-15,0 0-368 0,0 0-80 0,0 0-16 16,1-9-336-16,-1 9-64 0,0 0-16 0,0 0 0 16,0 0-128-16,0 0 0 0,0 0 144 0,0 0-144 15,-9 4 480-15,-1 2 32 0,-4 1 0 0,1 4 0 0,-1 5 240 16,-2 3 48-16,0 0 16 0,-5 6 0 0,-3 4-224 0,1 1-32 15,-1 2-16-15,1 2 0 0,-2 0-144 0,0 2-16 16,-1-5-16-16,1-1 0 0,2-1-176 0,1-2-48 16,0-2 0-16,1-1 0 0,1-5-144 0,2-1 0 15,2-1 0-15,5-1 0 16,0-2-304-16,2-1-80 0,2-1-32 0,2-4 0 16,5-8-464-16,0 0-80 0,0 0-32 0,0 0 0 15,0 0-2144-15,0 0-448 0,-9-14-64 0,7-1-32 0</inkml:trace>
  <inkml:trace contextRef="#ctx0" brushRef="#br0" timeOffset="3366.95">28455 4697 32367 0,'0'0'1424'0,"0"0"304"0,0 0-1376 0,0 0-352 0,0 0 0 0,0 0 0 15,0 0 1088-15,0 0 160 0,0 0 32 0,0 0 0 16,12 10-544-16,-2 2-96 0,1-1-32 0,-2 5 0 15,-2 2-192-15,3 5-32 0,1-4-16 0,2 5 0 16,2 2-208-16,0-2-32 0,4-1-128 0,-2 0 192 16,0 3-192-16,-1-2 0 0,1-4 128 0,0 0-128 15,-1 0 0-15,0-4-208 0,-2 1 32 0,0 0 16 16,-1 0-432-16,-1-2-96 0,-1-2-16 0,-1-2 0 31,0 1-1712-31,0-1-336 0,-3-5-80 0,-7-6-11168 0</inkml:trace>
  <inkml:trace contextRef="#ctx0" brushRef="#br0" timeOffset="3804.41">29004 5201 23039 0,'0'0'2048'0,"0"0"-1648"0,0 0-400 0,0 0 0 16,8-8 2272-16,1 0 368 0,1 1 80 0,-1 0 16 15,0 1-1872-15,2-4-368 0,1 4-80 0,1-2-16 16,0-1-144-16,1 0-48 0,-2 1 0 0,1 2 0 16,0-1-32-16,0 1-16 0,-1-1 0 0,-1-1 0 15,0-1 32-15,0 3 16 0,0-1 0 0,-1 3 0 16,1 0 0-16,-11 4 0 0,12-1 0 0,-12 1 0 15,0 0-208-15,10-1 144 0,-10 1-144 0,0 0 128 16,0 0 0-16,0 0 0 0,-1 13 0 0,-3 1 0 16,-1 2 96-16,-2-5 16 0,-2 1 0 0,0 1 0 15,0 1-96-15,-1 3-16 0,-1 2 0 0,0-1 0 16,1 3-128-16,-1 0 160 0,1 1-160 0,0 1 160 16,-1 2-160-16,1 0 0 0,-1 0 144 0,5-5-144 15,1 3 0-15,2-3 0 0,3 3 0 0,1-3 0 16,1 1 0-16,1-2 0 0,3-4 0 0,2 0 0 0,2-1 0 0,2 2 0 15,-1-3 0-15,2-3-192 16,2-1-448-16,0-4-80 0,1-1-32 16,2-6 0-16,1-1-304 0,1 2-64 0,0-6-16 0,1-2-14016 15</inkml:trace>
  <inkml:trace contextRef="#ctx0" brushRef="#br0" timeOffset="4418.63">29799 4182 17503 0,'0'0'1552'0,"0"0"-1232"0,0 0-320 0,0 0 0 0,0 0 2528 0,0 0 448 16,0-10 96-16,0 10 0 0,4-7-1552 0,-4 7-320 15,0 0-64-15,0 0-16 0,4-7 64 0,-4 7 16 16,0 0 0-16,0 0 0 0,0 0-192 0,8 12-48 15,0 0 0-15,-2 6 0 0,-2 5-320 0,1 1-64 16,0 2 0-16,-1 4-16 0,-2 4-176 0,0 1-48 0,1 0 0 0,1 4 0 16,0 3-176-16,0 2-32 15,-1 2-128-15,1 0 192 0,-1 1-64 0,1 1 0 16,0 0-128-16,0 2 192 0,0-4-192 0,0-1 0 0,-2-5 128 0,1-1-128 16,-2 0 0-16,-1-2 144 15,0-2-144-15,-1-1 128 0,-1-1-128 0,1-3 160 0,0-3-160 0,1-1 160 16,0-1-160-16,0-3 0 0,1-1 0 0,0 0 0 31,2-7-576-31,0-1 0 0,-1-1 0 0,1-6 0 16,-3-6-720-16,0 0-144 0,0 0-32 0,0 0-10336 0,0 0-2080 0</inkml:trace>
  <inkml:trace contextRef="#ctx0" brushRef="#br0" timeOffset="5055.39">30661 4698 11055 0,'0'0'480'0,"0"0"112"0,0 0-464 0,0 0-128 0,-7-1 0 0,7 1 0 0,0 0 4016 0,0 0 784 16,0 0 144-16,0 0 48 0,0 0-2496 0,0 0-480 15,-6 7-96-15,6-7-32 0,-2 13-560 0,2 2-112 16,3 3-32-16,0-1 0 0,1 4-432 0,2 1-96 16,1-2-16-16,2 3 0 0,-1 0-448 0,2 4-192 15,0-4 128-15,1-3-128 0,-1-1 0 0,1 1 0 16,-1-3 0-16,1 0 0 0,-1-4 0 0,0 1 0 15,1-1 0-15,2-1 0 0,-3-1-256 0,1-1-48 16,-1-3 0-16,1 0 0 16,-4-1-624-16,1-2-128 0,-1 2-32 0,-7-6-10528 15,0 0-2112-15</inkml:trace>
  <inkml:trace contextRef="#ctx0" brushRef="#br0" timeOffset="5323.9">31086 4643 34559 0,'0'0'1536'0,"0"0"304"0,-9 0-1472 0,9 0-368 0,-11 5 0 0,2 4 0 16,0 5 1088-16,0 2 128 0,-2 7 48 0,-2 4 0 15,-2 6-368-15,-2 2-64 0,0 1 0 0,-1 2-16 16,-1 1-96-16,1 3-16 0,-3 1 0 0,0 0 0 15,-1-1-64-15,0 1-32 0,-1 4 0 0,-3 3 0 16,-3 4-288-16,0 1-64 0,1-1-16 0,0 3 0 0,-1-3-240 16,5 0 0-16,2-5 0 0,5 0-160 15,4 0-1568-15,3 1-304 0,3-2-64 0,3-4-10672 16,1-2-2144-16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20:51:22.03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1774 2753 24127 0,'-2'15'2144'0,"-3"0"-1712"0,2 7-432 0,-1-1 0 0,-1 1 0 0,1 0 0 16,0-1 0-16,1 0 0 0,1 1 288 0,-1-2 176 15,2 3 48-15,0-3 0 0,-1-1-240 0,2 1-32 16,0-2-16-16,2 4 0 0,0 3 64 0,-1 0 16 15,-1 1 0-15,2 2 0 0,0 1 80 0,0 2 32 16,-1 2 0-16,-1 1 0 0,0 6-64 0,0 3-16 16,0 0 0-16,-1 3 0 0,-2 2-144 0,0 2-16 0,-2 4-16 0,1 4 0 15,-1-1 0-15,0 1 0 0,1 3 0 0,-1 1 0 16,-2 0 96-16,1 2 0 0,-1-1 16 0,2 5 0 16,1 0-48-16,0 1-16 0,-2 2 0 0,0-1 0 15,3-2-208-15,-1 2 176 0,-3 1-176 0,3 2 160 16,2-6-160-16,-1 2 0 0,0 0 144 0,1-2-144 15,-2-3 0-15,1 4 128 0,-1 2-128 0,2 0 0 16,-1-2 240-16,1 1-32 0,-2 2 0 0,0-2 0 16,0-1 48-16,1 1 16 0,-1 1 0 0,0 2 0 15,0-4-112-15,1-1-32 0,-1-1 0 0,2-2 0 16,-3-2-128-16,1 2 0 0,0-1 144 0,2 0-144 16,0 0 0-16,2-4 0 0,-1-1 0 0,0 1 128 0,-1-3-128 15,1 1 0-15,0-1 0 0,0 1 128 16,-1-1-128-16,2 1 0 0,-1 2 0 0,0-3 0 0,-2-2 0 0,-1 1 0 15,0-1 0-15,0 0 0 0,2 4 0 0,-2-5 0 16,0 1 0-16,1-1 0 0,1-1 0 0,-1-2 0 16,2-6 0-16,-1 0 0 0,1 0 0 0,1-1 0 15,0-3 0-15,1 0 0 0,2 1 0 0,0-5 0 16,1 1 0-16,-1-2 0 0,3 1 128 0,-1 1-128 16,1-3 128-16,0 0-128 0,-2-3 0 0,1 2 0 15,0 1 0-15,0-4 128 0,-1 0-128 0,0 1 0 16,0 1 0-16,-1 1 128 0,-1 1-128 0,2-3 0 15,0-1 0-15,0-1 0 0,-2-2 0 0,2 1 0 16,0-2 0-16,0-2 0 0,-1-1 0 0,-2-3 144 16,0 0-144-16,3 0 0 0,-1-1 224 0,0-2-64 15,-2-1-16-15,1-2 0 0,1 2 160 0,-2-3 16 16,1 1 16-16,-1-2 0 0,-1 0 16 0,1-2 0 16,-1-10 0-16,0 13 0 0,0-1-48 0,0-2-16 0,0-10 0 0,-1 13 0 15,-2 0 0-15,2 0 0 0,0 0 0 0,-1-1 0 16,2-12-32-16,-2 12-16 0,-1-2 0 0,1 1 0 15,2-11-48-15,-4 14-16 0,0-1 0 0,1-1 0 16,3-12 16-16,-2 13 16 0,-1-4 0 0,0 0 0 16,3-9 0-16,-4 12 0 0,4-12 0 0,-2 9 0 15,2-9-16-15,-3 12-16 0,3-12 0 0,-1 11 0 16,1-11-176-16,0 13 160 0,3-2-160 0,-3-11 160 16,0 12-160-16,2-1 0 0,-2-11 0 0,5 11 128 15,1-1-128-15,-1-1 0 0,0-1 0 0,2 0 0 16,-7-8 0-16,9 9 0 0,-1 0 0 0,1-2 128 15,1-1-128-15,-1-1 0 0,-9-5 0 0,13 7 0 0,2 0 0 0,-1-2 128 16,2-1-128-16,-1-2 0 0,0 2 128 0,4 1-128 16,5-2 0-16,2 2 128 0,1 0-128 0,4 2 0 15,2-1 0-15,1 0 128 0,1-1-128 0,3-3 0 16,0 4 0-16,-1-2 128 0,-1-2-128 0,1 1 0 16,1-1 0-16,1 1 0 0,2 0 0 0,2-2 0 15,2 0 0-15,2 2 128 0,2 1-128 0,-1 0 0 16,-1-2 0-16,-2-2 0 0,1 0 0 0,-2 0 0 15,1-1 0-15,0-2 0 0,2 3 0 0,4 0 0 16,1 0 0-16,3 2 0 0,2-2 0 0,-1 0 0 16,-2 1 0-16,-2-2 0 0,-1-1 0 0,2 2 0 15,2 0 0-15,4 0 0 0,2 0 0 0,0 0 0 0,-1 2 0 16,-2-2 0-16,-4 0 0 0,2-2 0 16,-2 0 0-16,1 0 0 0,-2 1 0 0,3 0 128 0,3-2-128 0,-2 2 0 15,-1 0 0-15,-2-2 0 0,-5-2 0 0,2 0 0 16,1-1 0-16,0 2 0 0,-1 2 0 0,3-3 0 15,0 1 0-15,1 1 0 0,-1 2 0 0,-4-3 0 16,-3 0 0-16,2-1 0 0,-1-2 0 0,0 3 0 16,2-2 0-16,1 2 0 0,1 1 0 0,1-2 0 15,1 3 0-15,-4 0 0 0,0-2 128 0,-4-1-128 16,-3 0 0-16,0 0 0 0,0 1 0 0,0 1 0 16,0 2 0-16,0-2 0 0,1 3 0 0,2 0 0 15,1 0 0-15,-2 3 0 0,0-3 0 0,-2 0 0 16,-4 0 0-16,0 0 0 0,1 0 0 0,2 0 0 0,0 0 0 15,2 0 0-15,2 2 0 0,-2 0 0 0,-1-2 0 16,0 2 0-16,-3-2 0 0,0 0 0 0,-3 0 0 0,0-2 0 16,-2-1 0-16,0 2 0 0,2-3 0 0,1 1 0 15,-1-2 0-15,2 1 0 0,2-1 128 0,2 0-128 16,0-2 0-16,0 3 128 0,-3-2-128 0,1 1 128 16,-3-2-128-16,-2 2 128 0,-1 1-128 0,0 1 0 15,3-3 144-15,-3 2-144 0,-1 1 0 0,2-1 0 16,-1 2 0-16,0 0 0 0,-1 1 0 0,0 1 0 15,-2 0 0-15,1 1 0 0,-2 1 0 0,-1-1 0 16,-1-1 0-16,-2 1 0 0,-1-1 0 0,0 0 0 16,1 0 0-16,-1 0 128 0,1 0-128 0,2 0 0 0,2 0 0 15,0 0 0-15,1 2 0 0,-1-2 0 0,0-2 0 16,0 2 0-16,-1 2 0 0,-1 0 0 0,-2-2 0 0,0 0 0 16,-3 3 0-16,0-2 0 0,-2 2 0 0,0-3 0 15,-1 1 0-15,0 0 0 0,1 1 0 0,0-2 0 16,2 0 0-16,0 0 0 0,1-2 0 0,1 1 0 15,2 0 0-15,-2 1 128 0,0 0-128 0,0-3 0 16,0 2 0-16,3 1 0 0,-3 0 0 0,-2 1 0 16,0-1 0-16,1 0 0 0,-2 0 0 0,2 0 0 15,-2-1 0-15,1 1 0 0,-2 0 0 0,1 1 0 16,-2 2 0-16,1-3 0 0,3 0 0 0,0 0 0 16,-3 1 0-16,3 0 0 0,0-1 0 0,1 2 0 15,-1 0 0-15,-1 0 0 0,1 0 0 0,0 0 0 16,0-1 0-16,-2 0 0 0,-1-1 0 0,0 1 128 15,-2 2-128-15,-2 0 128 0,-1-1-128 0,0 1 128 0,-1 1-128 0,-1-2 128 16,-3 0-128-16,0 0 128 0,0 2 112 0,-1 0 16 16,1 0 16-16,0 0 0 0,0 0-112 0,1 0-32 15,1-2 0-15,2 2 0 0,-1-2-128 16,2 0 0-16,-1 1 0 0,2-1 0 0,0 0 0 0,1 0 0 16,-1-2 128-16,0 0-128 0,0 0 0 0,-1 2 0 15,-1-2 0-15,1 1 0 0,0 0 0 0,-2 2 0 16,1-3 128-16,-2 0-128 0,-1 0 0 0,1 0 0 15,-1 0 0-15,-2 0 0 0,0 0 0 0,-1 0 0 16,1 0 128-16,-1 0-128 0,0 0 0 0,0 1 0 16,0 0 0-16,-1-1 0 0,3 0 0 0,-3 0 0 15,0 2 0-15,-9-2 0 0,11 0 0 0,-11 0 0 16,11 0 128-16,0 0-128 0,-11 0 0 0,10-2 0 16,-10 2 0-16,11-1 0 0,-11 1 0 0,10-1 128 0,-10 1-128 0,9 0 0 15,-9 0 128-15,0 0-128 0,0 0 128 0,11 0-128 16,-11 0 0-16,11 0 128 0,-2-3-128 0,-9 3 0 15,10-2 0-15,-10 2 0 0,11-2 0 0,0 2 0 16,-2-4 0-16,-9 4 128 0,0 0-128 0,8-2 0 16,-8 2 0-16,7-5 128 0,-7 5-128 0,8-6 0 15,-1 1 0-15,-7 5 128 0,6-6-128 0,-6 6 0 16,7-8 128-16,-1 1-128 0,0 1 0 0,-1-1 128 16,0 1-128-16,0-2 128 0,-1-1-128 0,1-3 128 15,1 2-128-15,-1-1 160 0,0 1-160 0,0-5 160 16,0 2-160-16,1-2 128 0,-1-5-128 0,0-1 128 15,-1-1-128-15,0-3 192 0,0-2-192 0,0-2 192 16,0-1-32-16,1-1 0 0,-1-3 0 0,-2-1 0 0,1 0 32 0,0-3 0 16,-1-4 0-16,1-2 0 0,-1-4-192 15,1-4 192-15,0-6-192 0,1 0 192 0,1-1-192 0,-1 0 0 16,0 1 0-16,-2-2 0 0,-2 0 0 0,0-3 0 16,0-6 0-16,0 1 128 0,0 0-128 0,-1 2 0 15,-2 2 0-15,-1-1 128 0,-2-2-128 0,-3-4 0 16,-2-6 0-16,0 0 128 0,-1 0 0 0,0 0 0 15,0-1 0-15,2-3 0 0,-1-5-128 0,1-2 128 16,1-2-128-16,0 1 128 0,0 2-128 0,1-1 0 16,0-6 0-16,2 0 0 0,-1-1 0 0,0 2 0 15,1 3 0-15,-1-2 0 0,1-5 0 0,-1 5 0 0,1 3 0 16,-1 3 0-16,1 1 0 0,-1-2 0 0,1-3 0 0,1 3 0 16,-1 1 0-16,1 2 0 0,0 2 0 0,1-3 0 15,0-2 0-15,2-3 0 0,0 1 0 16,2 6 0-16,0-2 0 0,2 0 0 0,0-2 0 0,1 0 0 15,-1 3 0-15,2 2 0 0,0 5 0 0,-1-1 0 16,-1 4 0-16,1-2 0 0,0 2 0 0,1 3 0 16,-3 6 0-16,0 3 0 0,0 3 0 0,1 2 0 15,-2 2-176-15,1 0 176 0,-1-1-128 0,0 3 128 16,-1-1-128-16,1 5 128 0,-2 0-128 0,2 5 128 16,0 2-144-16,0 2 144 0,-1 1-160 0,1 1 160 15,0 1 0-15,0 5-144 0,0-2 144 0,0 3 0 16,0 1-128-16,0 4 128 0,0 2-128 0,0 3 128 15,0 3-160-15,-1 1 160 0,-2 3-192 0,1 1 192 0,-1 2-192 16,0 0 64-16,3 11 128 0,-4-11-208 16,-1 3 208-16,0-1 0 0,-1 1-160 0,6 8 160 0,-7-6 0 0,0 1 0 15,7 5 0-15,-9-6 0 0,0 1 0 0,0 1 0 16,0 0 0-16,-1 3 0 0,-1 0-128 0,1 1 128 16,-2-3 0-16,-1 2 0 0,-1 0 0 0,2-1 0 15,-2 0 0-15,-2 2 0 0,-1 0-128 0,-1 0 128 16,-3 0 0-16,-1 0 0 0,-2 0 0 0,1 0 0 15,-2 0 0-15,-1 1 0 0,-2 0 0 0,1 2 0 16,-2-2 0-16,1 2 0 0,-2-3 0 0,0 1 0 16,1 0 0-16,-2 3 0 0,-3-2 0 0,-3-1 0 15,1-1 0-15,-3-3 0 0,-4 1 0 0,-2 0 0 0,-1 1 0 0,0 0 0 16,-2 1 0-16,-1 1 0 16,2 0 128-16,-2 3-128 0,-3-2 0 0,-3-1 0 0,-4-1 0 15,-1 1 128-15,-2 2-128 0,-1 1 0 0,-1 0-160 0,-1 1 160 16,-1 3 0-16,-2-3-144 0,-4-1 144 0,-1 0 0 15,-2 0 0-15,2 1 0 0,0 0 0 0,0 0 0 16,0-1 0-16,-2-1 0 0,1-2 0 0,-2 0 0 16,-1 1 0-16,2 0 0 0,2 1 0 0,-2 1 0 15,-3 0 0-15,-1-2 0 0,-2 0 0 0,3 2 0 16,1-1 0-16,0 3 0 0,0-2 0 0,0-2 0 16,-3 1 0-16,2-2 0 0,1 0 0 0,2 3 0 15,0-2 0-15,2-2 0 0,-2-2 0 0,-1 2 0 16,0-2 0-16,2 0 0 0,1 1 0 0,1 0 0 15,2 1 0-15,-3-5 0 0,-3-1 0 0,1 2 0 16,1 2 0-16,0 2 0 0,1 0 0 0,2 1 0 0,-1-2 0 0,-2 0 0 16,-3-1 0-16,1 2 0 0,2 3 0 15,2 1 0-15,3 1 0 0,-1-1 0 0,-3-4 0 0,1 0 0 16,0 0 0-16,3 1 0 0,1-1 0 0,5 3 0 16,3-2 0-16,1-1 0 0,-1-1 0 0,-1 1 0 15,-2-4 0-15,2 1 0 0,1 1 0 0,2 0 0 16,2 1 0-16,3 1 0 0,-1-1 0 0,2-1 0 15,-1 0 0-15,-1-2 0 0,1 1 0 0,1 1 0 16,1 0 0-16,4 2 0 0,3-1 0 0,2 1 0 16,2 0 0-16,0 0 0 0,3-1 0 0,0 1 0 15,2 0 0-15,-2-4 0 0,0 1 0 0,1-3 0 16,3 2 0-16,1 0 0 0,1-1 0 0,1 0 128 16,1 1-128-16,3 2 0 0,0-4 0 0,3 6 0 15,1-3 0-15,2 6 0 0,2-3 0 0,1 0 0 0,1 0 0 0,3 1 0 16,1 2-272-16,1-1 16 0,0 1 16 0,2 0 0 31,0-1-224-31,9-2-48 0,0 0-16 0,-5 9 0 16,2-1-2144-16,3 0-416 0,1 2-96 0</inkml:trace>
  <inkml:trace contextRef="#ctx0" brushRef="#br0" timeOffset="2434.55">10422 2235 14735 0,'-13'-9'1312'0,"0"0"-1056"0,0 0-256 0,1 2 0 15,2 3 5184-15,1-1 992 0,1 1 192 0,8 4 32 16,0 0-4688-16,0 0-944 0,0 0-192 0,0 0-48 16,0 0-336-16,0 0-192 0,0 0 192 0,6 16-192 15,1-2 0-15,-1 3 0 0,-1 1-160 0,2 3 160 16,0 3-192-16,-1 2 192 0,1-1-192 0,-1 5 192 0,1 3-128 0,-4 5 128 16,1 0 0-16,-2 2 0 0,-4 2 0 15,0 5 0-15,0 3-144 0,0 2 144 0,1 4 0 0,-1 0 0 16,1 4 0-16,0-1 0 0,-2 2 0 0,2 5 0 15,-1 3 0-15,2 2 0 0,0 1 128 0,0 1-128 16,-1-3 0-16,1 4 144 0,0 5-144 0,0 1 0 16,0 1 144-16,0 0-144 0,-1 0 128 0,0 2-128 15,-2-1 128-15,0 4-128 0,2 3 0 0,0 0 144 16,-1-1-144-16,2 1 0 0,-1-2 128 0,1 3-128 16,0 3 0-16,0-3 0 0,1-1 128 0,2-1-128 15,0 2 0-15,-2-1 0 0,-2 2 0 0,1-2 0 16,-2-3 0-16,2 2 0 0,0 1 0 0,-1 2 0 0,-2-2 0 0,1 0 0 15,-1-2 0-15,-1 3 0 0,0-3 0 16,0 2 0-16,2 1 0 0,-3-4 0 0,-2-4 0 0,1-1 0 16,-1-2 176-16,1 0-176 0,0 0 160 0,2-2-160 15,1-1 192-15,-1-3-64 0,0-5-128 0,0 1 192 16,-1-2-64-16,2 1 0 0,3-1-128 0,-1-1 192 16,-2-3-64-16,2-3-128 0,-2-2 176 0,1 1-176 15,0-2 176-15,1 2-176 0,-2 0 160 0,2-1-160 16,-2-2 128-16,2-3-128 0,0-6 0 0,0 0 0 15,-2-2 192-15,2-1-48 0,-1-1-16 0,1 1 0 16,-2 0 0-16,1-1 0 0,-1-3 0 0,2-1 0 16,1-1-128-16,1-1 192 0,-1-1-192 0,0-6 192 15,0-2-192-15,1-2 192 0,-1 0-192 0,0 0 192 16,0-3 0-16,0 1 0 0,0-5 0 0,-1 2 0 0,-1 0 96 16,-1 1 32-16,0 0 0 0,1-1 0 0,-2 1-48 0,0 1 0 15,0-3 0-15,1 1 0 0,1-1-112 0,-2-2-32 16,0-2 0-16,0-1 0 0,0 1-128 0,2 0 160 15,-2-3-160-15,1 1 160 0,0-2-160 0,1-1 128 16,1 0-128-16,1-11 128 0,0 10 0 0,0-10-128 16,0 8 192-16,0-8-64 0,0 0 0 0,0 0 0 15,0 0 0-15,2 9 0 0,-2-9 80 0,0 0 16 16,0 0 0-16,0 0 0 0,7 8 16 0,-7-8 0 16,0 0 0-16,10 7 0 0,-1-2-96 0,0-1-16 15,0 0 0-15,-9-4 0 0,11 5-128 0,1-4 0 0,-1 2 144 16,2-1-144-16,0 0 0 0,3 0 144 0,1 1-144 0,3-1 0 15,0 0 128-15,4 0-128 0,1 1 0 0,3 0 0 16,4-2 0-16,2 0 0 0,2 2 0 0,3-3 0 16,4 1 0-16,1 0 0 0,2-1 0 0,1-1 0 15,1 0 128-15,3-3-128 0,5 0 0 0,4 1 0 16,5 2 0-16,3 0 0 0,0-1 0 0,-3-1 0 16,-2-3 0-16,2 0 0 0,3 1 0 0,3 1 0 15,6 1 0-15,0 1 0 0,0-1 0 0,-1-1-144 16,-2-3 144-16,6 1 0 0,6-1 0 0,2 5 0 15,2-3 0-15,-2-1 0 0,-5 0 0 0,4-1 0 16,6 1 0-16,1-1 0 0,-2 1 0 0,1-1 0 16,-3 1 0-16,2-1 0 0,2 1 0 0,2 2-128 15,-3-1 128-15,1 1 0 0,-3 0 0 0,6 0 0 16,3 1 0-16,-2 1 0 0,-5 0 0 0,-1 1 0 0,-2 0 0 0,3-1 0 16,2 2 0-16,-2 0 0 0,-5-1 0 0,2 1 0 15,-1-1 0-15,1 1 0 0,1 0 0 0,-2 0 0 16,-6 1 0-16,-2-1 0 0,-2 0 0 0,4 0 0 15,1 0 0-15,1 1 0 0,-3 2 0 16,-4 0 0-16,-3-2 0 0,2-1 0 0,2 0 0 0,2 3 0 16,0-1 0-16,-4-2 0 0,-4-1 0 0,-2 0 0 15,-1 1 0-15,0 0 0 0,2 0 0 0,-2 0 0 16,-1 0 0-16,-4 0 0 0,-6 0 0 0,-4 0 0 16,-4 0 0-16,1-2 0 0,1 1 0 0,-1 0 0 15,-2-1 0-15,1 2 128 0,-2 0-128 0,0-1 0 16,-4 0 0-16,0-1 0 0,-5 0 0 0,-2-1 128 0,-2-1-128 0,2 0 0 15,0 2 0-15,-2-2 128 16,0 1-128-16,-3 1 0 0,0-1 0 0,-2 2 0 0,-2-1 0 16,-2 1 128-16,-2-1-128 0,-4 0 0 0,-1 1 128 0,-3 1-128 15,-3-1 192-15,0-1-48 0,-1 1 0 0,0 0 0 16,-1-2 48-16,0 2 16 0,-1-4 0 0,0-1 0 16,-3 0 0-16,1-2 0 0,-1-1 0 0,1 0 0 15,-1-4-48-15,-1 0-16 0,1 0 0 0,0-3 0 16,0-2 48-16,0-3 16 0,-3 0 0 0,1 0 0 15,0-2-32-15,-2-2-16 0,0 0 0 0,-1-2 0 16,0 2-32-16,-2-1-128 0,1-1 192 0,0-3-64 16,-2-4-128-16,0-4 160 0,0-3-160 0,2-3 160 15,-2-4-160-15,0-3 0 0,0-4 0 0,0 1 128 16,0-1-128-16,1-3 0 0,-1-2 144 0,0-3-144 16,-1-4 0-16,-1-3 128 0,1-3-128 0,0 0 0 15,-2 1 128-15,0-1-128 0,1-3 128 0,-1-3-128 0,-1-7 144 16,0 2-144-16,0 1 192 0,1-2-192 0,-1 0 144 0,0-5-144 15,1-6 0-15,1 2 144 0,0 2-144 0,0-4 0 16,-1-3 0-16,0-1 0 0,1-4 0 0,0 2 0 16,1 2 0-16,1-5 0 0,1-2 0 0,2 0 0 15,-2 3 0-15,2 0 0 0,0-2 0 0,1-2 0 16,1 1 0-16,0-1 0 0,0 5 0 0,0-1 0 16,1-6 0-16,-1 6 0 0,-1 3 0 0,1-2 0 15,3 2 128-15,0-2-128 0,-1-3 0 0,1 4 0 16,3 7 0-16,-4-1 0 0,-1-2 0 0,-1 2 0 15,1-1 0-15,0 7 0 0,-2 4 0 0,-1 1 0 0,0 2 0 16,0-2 0-16,-2-1 0 0,-1 7 0 0,0 4 0 16,0 4 0-16,0-1 0 0,-1 1 0 0,-1 0 0 0,1 3 0 15,0 4 0-15,-1 5 0 0,0 7 0 0,-1 0 0 16,-1 1-144-16,2 3 144 0,-1 0 0 0,-1 2 0 16,-2 2-160-16,-1 2 160 0,-1 0-128 0,1 6 128 15,-1 3-144-15,-1 5 144 0,-1-1-160 0,0 5 160 16,-2 4-192-16,1 1 48 0,-2 4 16 0,-1 2 0 15,1-2-16-15,-2 4 0 0,-2-1 0 0,0 1 0 16,-1 2 0-16,-1 2 0 0,1 0 0 0,-3 3 0 16,-2-2 144-16,-2 2-160 0,-1 0 160 0,-4 2-160 15,-1 1 160-15,-2 1-192 0,-3 1 192 0,-4 2-192 16,-1 0 192-16,-2 1-160 0,0-1 160 0,-3 3-160 16,-3 0 160-16,-2-1 0 0,-3 1 0 0,0-1 0 15,-4 0 0-15,1 2 0 0,-2-1 0 0,2 3 0 0,-2 0 0 0,-2 0 0 16,-4 1 0-16,-1-4 0 0,-1-3 0 0,-2 2 0 15,-2 0 0-15,2 3 0 0,1 1 0 0,-1-2 0 16,-3-1 0-16,-1-3 0 0,-2-2 0 0,-1 2 0 16,1 1 0-16,-2-1 0 0,-3 3 0 0,-2-1 0 15,-3 0 0-15,1-2 0 0,-3 1 0 0,1 0 0 16,0-1 0-16,-2 1 0 0,-4-1 0 0,1 0 0 16,0 1 0-16,-2-1 0 0,1-1 0 0,-2 2 0 15,-4-4 0-15,3 1 0 0,2 4 0 0,1-2 0 16,-1 1 0-16,-1-4 0 0,-2 0 0 0,1 0 0 15,2 2 0-15,1 0 0 0,-2-2 0 0,1-2 0 0,-1 0 0 16,3 2 0-16,0 0 0 0,1 0 0 16,-1 0 0-16,-1-3 0 0,1 2 0 0,2-1 0 0,3 2 0 0,2 0 128 15,-1 0-128-15,0 0 0 0,-2-1 0 0,3 1 0 16,4-2 0-16,1 2 0 0,2 0 0 0,1-2 0 16,-3 0 0-16,4 2 0 0,-1 0 0 0,4 0 0 15,3 0 0-15,1 0 0 0,1 0 0 0,0 0 0 16,-1 0 0-16,2 0 0 0,2 0 0 0,3 0 0 15,2 0 0-15,4 0 0 0,4 0 0 0,3 0 0 16,1 1 0-16,3-1 0 0,0-1 0 0,3 1 0 16,5-4 0-16,3 2 0 0,1 1 0 0,3 1 0 15,3 0-176-15,1 3-96 0,3 1-32 0,4-2 0 32,2 3-1872-32,3 1-384 0,4-1-80 0,2 3-18336 0</inkml:trace>
  <inkml:trace contextRef="#ctx0" brushRef="#br0" timeOffset="4626.64">18710 1793 34095 0,'-15'-10'3024'0,"0"-1"-2416"0,-1 0-480 0,3 1-128 0,1 3 1728 0,3 1 320 16,4 4 64-16,5 2 0 0,0 0-1680 0,0 0-432 15,0 0 0-15,0 0 0 0,0 0 0 0,0 0 0 16,9 12 0-16,0 3 0 0,2 3 0 0,-1 5 0 16,0-4-176-16,2 9 176 0,3 2-176 0,-1 2 176 15,-1 5-208-15,0 2 80 0,0 5 128 0,-1 6 0 16,-1 0 0-16,0 7-128 0,-3 1 128 0,-2 2 0 15,-2 0 0-15,-1 1 0 0,-3 3 0 0,0 7-128 16,0 4 128-16,-2 2 0 0,0 5 0 0,-2 0 0 16,0-2 0-16,0 6 128 0,-1 7-128 0,1 1 0 0,0-1 0 15,0 1 0-15,0-1 128 0,2 5 0 0,-1 7 0 0,0-2 0 16,1 0-128-16,-1 3 0 0,-1 1 0 0,2 1 0 16,0 1 0-16,1-2 0 0,-2 0 0 0,1 5 0 15,-2 4 0-15,0-2 0 0,-1-7 0 0,0 6 128 16,-1 3-128-16,1-4 128 0,0-2-128 0,1 2 128 15,0 1 16-15,2-2 16 0,-1-1 0 0,0-3 0 16,1-2-160-16,0 1 0 0,2-2 144 0,0-4-144 16,-1 0 144-16,1-4-144 0,0 3 192 0,0-2-192 15,-1-1 160-15,-1-6-160 0,-1-5 128 0,0 1-128 16,0 1 128-16,-1-1-128 0,1-1 0 0,-3-4 128 16,0-3-128-16,-1-1 0 0,-1-2 0 0,1 0 0 15,-1-1 128-15,1-2-128 0,1-3 0 0,-1-3 128 16,1-6-128-16,1 2 160 0,-1-2-160 0,1 1 160 0,0-1-160 0,0-1 0 15,1-3 0-15,0-4 0 0,0-4 128 16,0-1-128-16,-1-3 0 0,1 1 128 0,-1-2-128 0,1-2 128 16,0 0-128-16,-1-3 128 0,-1-2 48 0,1-2 0 15,0-4 0-15,0-1 0 0,0-3 144 0,-1-2 16 16,2-1 16-16,1-3 0 0,0-3 48 0,3-2 16 16,-1-1 0-16,-1-2 0 0,1-4-96 0,1-8-32 15,0 10 0-15,0-10 0 0,0 0 32 0,0 0 0 16,5 9 0-16,-5-9 0 0,8 7-112 0,-8-7-16 15,10 5 0-15,1-1 0 0,-11-4-48 0,14 2-16 16,-1-2 0-16,2 2 0 0,0-4-128 0,4 1 192 0,0 0-192 0,3-2 192 16,3 1-192-16,2 0 0 0,5-2 144 15,0 2-144-15,2-3 0 0,3-1 0 0,2 0 0 0,0-1 128 16,0 1-128-16,5 1 0 0,5-2 0 16,1 1 0-16,5 0 0 0,3 2 0 0,0 2 0 0,2-2 0 15,1-1 0-15,1 1-128 0,3-4 128 0,3 4 0 16,3 0 0-16,4 0 0 0,2 0 0 0,1 2-128 15,0-2 128-15,4 1 0 0,4-1 0 16,4 4 0-16,1 0 0 0,-1 0 0 0,-1-2 0 0,4 0-128 16,2 2 128-16,3 2 0 0,1 0 0 0,-2 1 0 15,-3-2 0-15,4 2 0 0,4-1 0 0,-1 0-128 16,0 0 128-16,-1-2 0 0,2 0 0 0,2 0 0 16,4 2 0-16,-3-2 0 0,-5-2 0 0,6 2 0 15,6-2 0-15,-3 0 0 0,-3 1 0 0,-4 0 0 16,-5-2 0-16,6 1 0 0,6-2 0 0,-6 1 0 15,-8-1 0-15,0 0 0 0,1 0 0 0,2 0 0 0,1 2 0 0,-5-3 0 16,-8 3 0-16,3-2 0 0,1 2 0 0,2 2 0 16,1-3 0-16,-6 2 0 0,-5-2 0 0,-2 1 0 15,-2 0 0-15,4 1 0 0,2 0 0 0,-5 1 0 16,-4 0 0-16,-8-2 0 0,-4 0 0 0,-3-1 0 16,-3 2 0-16,-1 0 0 0,0 1 0 0,-1 0 128 15,-3 1-128-15,-3-1 0 0,-5 0 0 0,-4 0 0 16,-3-1 0-16,-3-1 0 0,-2 1 0 0,1-2 128 15,0 1-128-15,-1-3 0 0,-1 1 0 0,2 0 144 16,0-1-144-16,-1-1 0 0,-1 1 128 0,1 0-128 16,-1-2 0-16,0 2 0 0,-2-1 128 0,-3-1-128 15,-2-1 0-15,-2 2 0 0,-1-1 128 0,-2 2-128 0,-2 0 0 0,-1-3 0 16,-2 0 0-16,0 0 0 0,-1-1 128 0,-1 3-128 16,-1-3 0-16,-2 2 128 0,-1 1-128 0,-2-1 0 15,1-3 160-15,-1 1-160 0,2-1 128 0,0 1-128 16,-2-4 128-16,1-1-128 0,1 1 128 0,-1-3-128 15,0-1 192-15,-1-1-64 0,1 1 0 0,1-3 0 16,-2 0 64-16,1-4 0 0,-2-2 0 0,0-1 0 16,-1-3 64-16,0-3 0 0,-1-3 16 0,-2-5 0 15,0-4-16-15,-1-4 0 0,0 1 0 0,0-4 0 16,-1 1-96-16,1-2-32 0,-1-5 0 0,-1-3 0 16,0-4-128-16,0-4 0 0,1-4 0 0,0 0 0 15,0 0 0-15,1-3 0 0,0-2 0 0,1-7 0 16,0-2 0-16,2-1 128 0,-1 1-128 0,1-4 0 15,0-7 0-15,-1-2 0 0,1-5 128 0,-1 2-128 16,1 2 0-16,1-2 0 0,-1-6 0 0,-1 1 0 0,-1 0 0 16,1 1 0-16,-2-1 0 0,0-2 0 0,0-2 0 0,0 2 0 15,-2 5 128-15,2-3-128 0,-1-3 0 0,1-1 0 16,-1 8 0-16,0-1 0 0,-2 1 0 0,2-1 0 16,-1-4 0-16,1 5 0 0,-2 4 0 0,2-2 0 15,0-2 0-15,1 2 0 0,0 7 0 0,0-2 0 16,0 2 0-16,-1-1 0 0,-1-1 0 0,1 9 0 15,0 4 0-15,-2 5 0 0,0-1 0 0,-1 1 0 16,1-1 0-16,-3 2 0 0,0 3 0 0,-1 4 0 16,1 6-128-16,-3 2 128 0,-4 0-144 0,2 2 144 15,2 0-192-15,-1 5 192 0,-3 0-176 0,0 4 176 0,0 2-160 16,1 3 160-16,0 0-160 0,0 4 160 0,-1 3-160 0,2-2 160 16,-1 0-144-16,-1 3 144 0,-2-1-128 0,1 5 128 15,1 5 0-15,-1 4-128 0,-2 1 128 0,0 4 0 16,0 0 0-16,-1 3 0 0,-3 2 0 0,-1 4-128 15,-1 1 128-15,-1 0 0 0,-1 3-144 0,1 2 144 16,-1 1-160-16,-1 2 160 0,2 3-208 0,-3 0 80 16,-2 0 128-16,1 1-192 0,1 5 192 0,0-2-192 15,0-1 192-15,-2 3-192 0,-2-4 192 0,0 2-192 16,2-1 192-16,-3-1 0 0,-5-2 128 0,0-1-128 16,-1-3 0-16,-1 0 0 0,-1 2 0 0,0-4 0 15,-1 3 0-15,1 0 0 0,0 2 0 0,0-3 0 16,-3 1 0-16,-1-2 0 0,-3-2 0 0,-2 0 128 15,-3-1-128-15,-2 1 0 0,-2 1 0 0,0-1 0 0,-2 2 0 16,-1-2 0-16,1 0 0 0,-4 0 0 0,-6-3 0 0,-3 1 0 16,-3-2 0-16,0 1 0 0,0-1 0 0,-3 2 0 15,-1 0 0-15,-5 0 0 0,-7-3 0 0,1 2 0 16,0 1 0-16,1-3-128 0,-2 0 128 0,-3-1 0 16,-7 0 0-16,2-1 0 0,2 1 0 0,-3 1 0 15,-3 0 0-15,-5 0-128 0,-2 5 128 0,1-1 0 16,1-3 0-16,-3 2 0 0,-3 4 0 0,-2 0 0 15,1-3 0-15,-3 3-128 0,-3 4 128 0,2-5 0 16,-2 5 0-16,-1 0 0 0,-1 1 0 0,0 1 0 16,0 2 0-16,2 1-128 0,3-3 128 0,0 4 0 15,-1 2 0-15,1-1-128 0,2-3 128 0,3 2 0 0,3 1 0 0,5 0 0 16,4-2 0-16,5-2 0 0,3-1 0 0,4 2 0 16,2-3 0-16,3 3 0 0,5 1 0 0,4-2 0 15,2 2 0-15,5 0 0 0,2 0 0 0,1 1 0 16,3-1 0-16,6 0 0 0,2 1-128 0,2 2 128 31,3-1-1312-31,3 3-176 0,3 3-48 0,5-2-13264 0,5 4-2672 0</inkml:trace>
  <inkml:trace contextRef="#ctx0" brushRef="#br0" timeOffset="6018.61">26947 2111 35711 0,'-24'-13'1584'0,"11"5"320"0,0-1-1520 0,0 1-384 0,-1 2 0 0,2-1 0 15,4 1 448-15,2 1 0 0,-1 0 16 0,1-1 0 16,-1 1-256-16,-1 1-48 0,-1-2-16 0,3 3 0 15,-1 0 304-15,7 3 48 0,0 0 16 0,0 0 0 16,0 0-48-16,0 0 0 0,-7 8 0 0,7-8 0 0,-3 13-176 0,0 3-32 16,3 0-16-16,1 2 0 0,1 4-64 15,1 1-16-15,3 2 0 0,2 3 0 0,1-1 32 16,0 3 16-16,-1 1 0 0,2 2 0 0,3 1-16 0,-1 0-16 16,0 2 0-16,-1 2 0 0,2-2 32 0,0 7 16 15,-1 6 0-15,2 5 0 0,1 4-224 0,-1 2 128 16,-2 2-128-16,0 1 0 0,-1 1 0 0,0 6 0 15,-2 6 0-15,1 3 0 0,1 5 0 0,0-2 0 16,0 0 0-16,-1 5 0 0,-1 6 0 0,1 2 0 16,-3-2 0-16,1 1 0 0,-1-1 0 0,1 3 0 15,-2 3 0-15,1 0 0 0,-4 0 0 0,1 0 176 16,0 3-176-16,-1 3 160 0,-3 3-160 0,-1-5 0 16,-1-1 0-16,-2 2 0 0,-1 5 0 0,0-2 0 0,0-2 0 15,0-1 0-15,-2 1 0 0,1 0 0 0,-2 6 144 0,1-5-144 16,1-6 0-16,-1 2 128 0,1 2-128 0,0-2 0 15,2-3 0-15,1-3 144 0,-1 0-144 0,1-3 0 16,0 4 128-16,2-4-128 0,1-5 0 0,0-2 0 16,-1 0 160-16,0-2-160 0,-1 0 128 0,1-1-128 15,1-4 128-15,-1-2-128 0,-1-5 128 0,0-3-128 16,-1 0 192-16,-1 0-64 0,0-1 0 0,0-2 0 16,-1 1 96-16,0-6 16 0,0-4 0 0,0-3 0 15,-2-6-48-15,0 2 0 0,0 0 0 0,0 0 0 16,1-3 16-16,0-1 0 0,0-2 0 0,-1-2 0 15,2-8-64-15,-1 1-16 0,-1-4 0 0,2-1 0 16,1-1-128-16,1-3 160 0,-1-1-160 0,1-3 160 16,0-3-160-16,0 0 192 0,2-1-192 0,1-3 192 0,0 1-48 0,0-2 0 15,0 1 0-15,0-1 0 0,0-1 0 16,1-1 0-16,1-2 0 0,-2-10 0 0,2 13-16 0,-2-13-128 16,4 9 192-16,-4-9-64 0,0 0 160 0,5 10 32 15,-5-10 0-15,0 0 0 0,11 7-160 0,-2-1-32 16,-9-6 0-16,10 5 0 0,1-1-128 0,-1 0 0 15,1-2 0-15,-1 0 128 0,2-1-128 16,2 0 0-16,0-1 144 0,3 0-144 0,2-1 0 0,3 0 144 16,3-1-144-16,2 1 0 0,3-2 128 0,5 1-128 15,3 0 0-15,5 2 0 0,3-2 192 0,-1 2-192 16,0-4 192-16,0 3-192 0,2-1 0 0,3 2 0 16,1-4 0-16,6 4-192 0,4 2 192 0,4 0 0 0,4 0 0 0,1-1 0 15,-3 3 0-15,4-4 0 0,3 0 0 0,10 0 0 16,5 1 0-16,0-1 0 15,-4 0 0-15,1-1 0 0,1-2 0 0,7 2 0 0,7 0 0 0,-5-1 0 16,-3 0 0-16,-1-1 0 0,2-1 0 0,5 2 0 16,3-1 0-16,-3 0 0 0,-5 1 176 0,3-1-48 15,5 2-128-15,1 1-192 0,0 0 64 0,-2-1 0 16,-4-1 128-16,5 2 0 0,6 2 0 0,-5-2 0 16,-6 0 0-16,0 0 0 0,3 0 0 0,3 1 0 15,2 0 0-15,-4 0 0 0,-8 1 0 0,5 0 0 16,4 0 0-16,1 0 0 0,-1 1 0 0,-6 1 0 15,-6-4 0-15,1 1 0 0,2 2 0 0,-2-1 0 16,-4 2 0-16,-4-1 0 0,-8-1 0 0,1 1-128 16,-1 1 128-16,1 0 0 0,-2 0 0 0,-5 0 0 0,-6 0 0 15,-4 1 0-15,-6-5 0 0,-24 2 0 16,5 2 0-16,2 0 0 0,3 3 0 0,3-2 0 0,0 0 0 0,-1 0 0 16,0 1 0-16,28 1 0 0,-14-1 0 0,-10-1 0 15,-7-1 0-15,-4 0 0 0,-1-2 0 0,-1 1 0 16,1 1 0-16,-14-4 0 0,4 1 0 0,0 0 0 15,1-1 0-15,-1 2 0 0,2 0 0 0,1-2 0 16,1 0 0-16,19 0 0 0,-10 0 0 0,-4 0 0 16,-10 0 0-16,-22 0 0 0,0 0 160 0,0 0-160 0</inkml:trace>
  <inkml:trace contextRef="#ctx0" brushRef="#br0" timeOffset="8784.34">26888 1951 33807 0,'-12'-16'1488'0,"4"7"320"0,-1 0-1440 0,1 0-368 0,2 1 0 0,1 0 0 16,-1 0 704-16,3 1 80 0,0-4 16 0,3 11 0 15,0-6-608-15,0 6-192 0,1-9 0 0,2-2 0 16,1-1 144-16,1 5-144 0,1 1 0 0,-6 6 144 16,13-2-144-16,2 3 0 0,-1 3 0 0,-1 0 0 0,2-2 0 0,3 2 0 15,1 2 0-15,1 0 0 0,-1-3 128 0,5 3 80 16,2 2 32-16,4-1 0 0,3-1 320 0,7-3 64 15,6 3 16-15,6 2 0 0,4 0-48 0,3 1 0 16,0 0 0-16,1-2 0 0,-1-3-240 0,6 1-48 16,4 0-16-16,8 2 0 0,4-1-112 0,1-1-32 15,0 0 0-15,6 1 0 0,4-1-144 0,9 0 192 16,4 2-192-16,2-1 192 0,-1-3-192 0,9 1 160 16,7-2-160-16,-1 3 160 0,-3 1-160 0,2-4 0 15,7 1 144-15,-1 0-144 0,-5-1 128 0,3-1-128 16,2 1 160-16,-1 0-160 0,-2 1 304 0,-2 0-48 15,-2-1 0-15,1-2 0 0,2 0-48 0,-3-2-16 0,-4 0 0 16,4 2 0-16,7-1 64 0,-6 0 0 16,-8-2 0-16,6 0 0 0,8 0-80 0,-9-3-16 0,-9 1 0 0,0-1 0 15,0-2-160-15,1 1 0 0,-1 1 144 0,-8-1-144 16,-7-2 0-16,1 3 144 0,2 2-144 0,-3-3 0 16,-5 2 128-16,-42 2-128 15,4 1 0-15,0-1 0 0,3-1 0 0,0 2 0 0,2 0 0 0,0 2 0 16,-3 0 128-16,36 0-128 0,-19 2 0 0,-16 0 0 15,-14-2 0-15,-7 0 0 0,-3 0 0 0,-4 0 0 16,-6 0 128-16,0 0-128 0,-4 0 0 0,0 0 0 16,-2 0 192-16,-2 0-192 0,0 0 192 0,-1 0-192 15,-10 0 256-15,11 0-48 0,-11 0-16 0,10 0 0 16,-10 0 0-16,0 0 0 0,0 0 0 0,10 0 0 0,-10 0-64 16,0 0 0-16,0 0-128 0,0 0 192 0,0 0-192 0,7 9 0 15,-7-9 128-15,5 12-128 0,-2 0 0 16,-2 1 0-16,0 1 0 0,-1-1 0 0,0 3 0 15,0 2 0-15,2 2 0 0,-2 2 0 0,0 3 0 0,1 2 0 16,-1 2 0-16,1-1 0 0,1 2 0 0,-2 2 0 16,0-2 0-16,1-13 0 0,0 1 0 0,1 1-128 15,-2 2 128-15,0 1 0 0,-2 2 0 0,2 3 0 16,-1 6 0-16,0 2 0 0,-1 5 0 0,1 41 0 16,0-9 0-16,-1-8 0 0,2-6 0 0,0-7 128 15,0-5-128-15,0 2 0 0,-1 3 0 0,0 9 0 16,1 4 0-16,0 2 0 0,-2 0 192 0,2-6-48 15,-1-7-16-15,1 0 0 0,0 0 0 0,-1 7-128 16,0 9 192-16,-1 0-64 0,2 4-128 0,-1-4 0 16,0-5 144-16,-1-6-144 0,2-4 0 0,0 7 144 0,0 8-144 15,0 4 0-15,2 3 128 0,0-7-128 0,1-5 0 16,-1-5 0-16,1-3 0 0,0-21 0 0,1 9 0 0,0 8 0 16,-1 6 128-16,1 0-128 0,0 0 0 0,0-1 0 15,-1-1 0-15,1 55 0 0,-2-8 0 0,1-9 0 16,-2-4 0-16,-1-15 0 0,-2-7 0 0,-2-3 0 15,0-1 0-15,0-23 0 0,-1 9 0 0,-1 8 0 16,0-1 0-16,-1 2 0 0,1-6 0 0,-1 3 0 16,1 2 0-16,-6 54 0 0,4-9 0 0,2-13 0 15,1-11 0-15,1-10 0 0,1-10 0 0,0-3 0 16,1-2 0-16,1 6 0 0,1 5 0 0,0 1 0 16,0 1 128-16,1-6-128 0,-1-4 0 0,1-6 0 15,0-6 0-15,1 0 0 0,-2 3 128 0,1 7-128 16,2 5 0-16,-1 0 0 0,1-1 0 0,1-3 0 0,1-7 192 0,0-6-64 15,2-5 0-15,-1 0-128 0,2-1 192 0,-3-15-192 16,2 5 192-16,1 7-192 0,-1 2 176 0,3 4-176 16,0 0 160-16,0-4-160 0,1 1 176 0,10 27-176 15,-2-15 192-15,-2-9-192 0,-1-8 192 0,-1-2-192 16,0-3 192-16,-1 1-192 0,1 1 160 0,-4 1-160 16,0 2 128-16,-2 2-128 0,-1 3 0 0,-2-2 128 15,-2 0-128-15,1-2 0 0,-2-2 0 0,-1-4 128 16,0-19-128-16,-2-8 0 0,0 0 192 0,0 0-64 15,0 0 0-15,0 0 0 0,0 0-128 0,0 0 0 16,0 0 0-16,0 0 0 0,0 0 0 0,0 0 0 16,0 0 0-16,0 0 0 0,0 0 0 0,0 0-272 0,0 0 64 15,0 0 16 1,0 0-832-16,0 0-176 0,0 0-16 0,0 0 1216 0</inkml:trace>
  <inkml:trace contextRef="#ctx0" brushRef="#br0" timeOffset="13941.2">3511 5577 5519 0,'0'0'496'0,"0"0"-496"0,0 0 0 0,0 0 0 0,0 0 3264 0,0 0 544 16,0 0 112-16,0 0 32 0,0 0-2288 0,0 0-448 15,0 0-80-15,0 0-32 0,-1-8-272 0,1 8-48 16,0 0-16-16,0 0 0 0,1-7-256 0,-1 7-64 16,1-6-16-16,-1 6 0 0,0 0-192 0,0 0-48 15,0 0 0-15,0 0 0 0,3-8 0 0,-3 8 0 16,0 0 0-16,0 0 0 0,-4-7-192 0,4 7 144 16,-7-4-144-16,1 3 128 0,-1 1 64 0,7 0 0 15,-9 4 0-15,0 3 0 0,1-1 0 0,2 5 0 16,1 0 0-16,-1 0 0 0,1 2-32 0,1 0 0 15,2-3 0-15,0 3 0 0,2-13-160 0,3 15 192 16,-3-15-192-16,5 13 192 0,2-2-192 0,-7-11 128 0,10 11-128 0,-10-11 128 16,13 6-128-16,-1-4 192 0,1-1-192 15,0-1 192-15,-1-3-32 0,1-2 0 0,0 0 0 0,0-2 0 16,0 0-32-16,1-4-128 0,2 1 192 0,-2-1-64 16,-2-3 32-16,0 1 0 0,-2 0 0 0,0 0 0 15,2 0 192-15,-4 0 32 0,-1-2 16 0,-2 4 0 16,-1 0 48-16,0-2 16 0,-2 3 0 0,-2 1 0 15,0 9-96-15,0 0-32 0,-2-9 0 0,2 9 0 16,0 0-112-16,0 0-32 0,-11-6 0 0,2 4 0 16,0 2-32-16,0 2-16 0,-2 2 0 0,2 3 0 15,-1-5-144-15,-1 5 160 0,-2 1-160 0,0-2 160 16,0 1-160-16,0 1 0 0,0 1 0 0,1 0 128 16,1 0-128-16,0 1 0 0,1 1 0 0,2-1 0 15,1 1 0-15,7-11 0 0,-5 10 0 0,5-10 0 0,0 0 0 16,-1 12 0-16,1-12 0 0,3 10 0 0,-3-10 0 0,0 0 0 15,0 0 0-15,11 8 0 0,0-3 0 0,-1-2 0 16,1-3 0-16,-11 0 0 0,11-1 0 0,0-1 0 16,-1 0 144-16,-2-4-144 0,-8 6 0 0,8-5 128 15,-8 5-128-15,6-8 0 0,-2-1 0 0,-4 9 144 16,3-11-144-16,-3 1 0 0,0 10 160 0,-5-10-160 16,-2 0 128-16,1-1-128 0,-4 2 128 0,3 1-128 15,-4 2 0-15,1-1 128 0,-1 3-128 0,2-1 0 16,-1 1 0-16,-1 3 0 0,1 1 0 0,1 2 0 15,0 1 0-15,0 2 0 0,-1 2 0 0,3 3 0 16,-1 2 0-16,1 0 0 0,-1-2 0 0,3 2 0 0,3 1 0 16,-2 0 0-16,-1-3 0 0,1 1 0 0,1 2 0 0,0-4 0 15,3-9 0-15,-1 12 0 0,1-12 0 0,3 11 0 16,-3-11 0-16,0 0 0 0,0 0 0 0,0 0 0 16,0 0 176-16,0 0 48 0,0 0 16 0,11-1 0 15,-1-3 144-15,-3-1 48 0,-7 5 0 0,10-8 0 16,-1 0-240-16,-3-2-64 0,1 1 0 0,-1 0 0 15,-1 1-128-15,1-1 128 0,-2 0-128 0,-1-1 128 16,1 1-128-16,0 3 128 0,-4 6-128 0,4-9 128 16,-4 9-128-16,0 0 0 0,0 0 0 0,0 0 0 15,0 0 0-15,0 0 0 0,0 0 0 0,9 9 0 16,-2 0 0-16,-2 3 0 0,0-1-192 0,2 5 192 31,1 2-1968-31,2-2-272 0,3 0-48 0,0 2-14880 0</inkml:trace>
  <inkml:trace contextRef="#ctx0" brushRef="#br0" timeOffset="14992.9">7058 5433 22799 0,'0'0'1008'0,"0"0"208"0,0 0-960 0,-7-1-256 0,7 1 0 0,-10 4 0 0,10-4 512 0,-9 6 48 16,0 0 16-16,9-6 0 0,-8 5-576 0,8-5 0 16,0 0 0-16,0 0 0 0,-9 4 0 0,9-4 0 15,0 0 160-15,0 0-160 0,0 0 176 0,0 0-48 16,0 0-128-16,0 0 192 0,0 0 208 0,0 0 48 16,0 0 0-16,0 0 0 0,0 0-48 0,0 0 0 15,0 0 0-15,0 0 0 0,-8 13 48 0,2 0 0 16,1 0 0-16,-1 0 0 0,1 1-272 0,0 0-48 15,-2-2-128-15,2 1 192 0,1 0-192 0,0 0 0 16,-1-2 0-16,5-11 0 0,0 0 128 0,0 0-128 16,0 13 0-16,0-13 0 0,0 0 160 0,0 0-160 0,0 0 160 0,0 0-160 15,13 2 224-15,0-2-48 0,-1-1-16 0,-2 0 0 16,0-4 96-16,-3-1 32 0,1 0 0 16,-1-2 0-16,-2-1 0 0,-1 0 0 0,0 0 0 0,0 1 0 15,0-1 160-15,-2 1 48 0,1-1 0 0,-1 0 0 16,0-2-48-16,-1 1 0 0,0-7 0 0,1 5 0 15,-2 3-160-15,0 0-32 0,-2 0-16 0,2 9 0 16,-2-7-32-16,2 7 0 0,-4-5 0 0,4 5 0 16,-9-3-208-16,-2 6 0 0,0 2 128 0,-1 4-128 15,0 4 0-15,0 2-160 0,-1-1 32 0,2 2 0 16,-2 1 128-16,1 1 0 0,0-1-144 0,0 0 144 16,2 0 0-16,1-2 0 0,0-2 0 0,2 0 0 15,2-1 0-15,5-12 0 0,-1 12 0 0,1-12 0 16,0 0 0-16,0 0 0 0,0 0 0 0,9 6 0 15,-9-6 0-15,14 4 0 0,0-4 128 0,-1-2-128 0,-1-3 224 0,0-1-32 16,1 0-16-16,0-5 0 0,1 1-176 0,-1 1 192 16,0-4-192-16,0-2 192 0,0 2-48 0,-1 0 0 15,-1 2 0-15,-1-1 0 0,-1-2 16 0,-1-1 0 16,-1 1 0-16,-2 2 0 0,0 2-32 0,-1 1-128 16,-4 9 192-16,2-8-64 0,-2-1 32 0,0 9 0 15,-2-7 0-15,2 7 0 0,0 0 80 0,-9-3 16 16,0 3 0-16,-1 3 0 0,1 1-112 0,0 4-16 15,-1 1 0-15,-3 3 0 0,-2 1-128 0,0-3 0 16,-2 1 0-16,1 0 0 0,2 2 0 0,0 0 0 16,0-1 0-16,1 0 0 0,0-2 128 0,2 1-128 15,0-3 0-15,2 1 128 0,1 0 112 0,2-3 16 0,6-6 0 16,-7 9 0-16,7-9-64 0,0 0 0 16,-1 12 0-16,1-12 0 0,0 0-192 0,6 13 144 0,1-2-144 0,2-2 128 15,0-1-128-15,2-1 0 0,0 0-192 16,1-1 192-1,0-2-752-15,2 2-16 0,4 0-16 0,3 2 0 16,3 1-1616-16,-2 0-320 0,0 0-64 0</inkml:trace>
  <inkml:trace contextRef="#ctx0" brushRef="#br0" timeOffset="16179.09">12449 5373 8287 0,'-12'-4'368'0,"12"4"80"0,-13-2-448 0,0 2 0 15,-1-3 0-15,4 2 0 0,2-1 4384 0,8 2 800 16,-11 0 144-16,2 2 48 0,1-1-4304 0,-1 2-864 16,-2 1-208-16,-1 1 0 0,0 1 0 0,0 3 0 15,1 3 0-15,-1 1 0 0,-1-2 0 0,0 2 176 16,0-3-176-16,0 4 160 0,0 5-16 0,1-2 0 0,0-3 0 16,2 4 0-16,1-3 96 0,2 0 16 15,1 1 0-15,2-2 0 0,2 1 0 0,2-4 16 0,0-11 0 0,6 11 0 16,-6-11 160-16,10 10 16 0,-10-10 16 0,14 5 0 15,-2-1 64-15,1-4 16 0,0-4 0 16,2 2 0-16,0-5-112 0,1-1-32 0,-1-1 0 0,0-1 0 16,-2-2-32-16,0-1-16 0,-1 0 0 0,-2 1 0 15,-2-1-16-15,-2 0 0 0,1-2 0 0,-2 0 0 16,-2-2 80-16,-1 2 16 0,0 0 0 0,-4 0 0 16,-2 2-48-16,2 2 0 0,-2 1 0 0,0 1 0 15,-1-2-160-15,-2 3-32 0,-2 3-16 0,0-1 0 16,-1 6 48-16,-2 0 16 0,-1 2 0 0,-2 4 0 15,0 0-240-15,-1 4 128 0,1 2-128 0,-1 1 0 0,0 3 0 0,2 1 0 16,0-2 0-16,2 1 0 16,0 0 0-16,3-2 0 0,2-1 0 0,4-1 0 0,0 0 0 0,3-2 0 15,0-10 0-15,5 12 0 0,-5-12 0 0,11 6 0 16,-11-6 0-16,14 4 0 0,0-3 0 0,1-1 0 16,-1-2 0-16,0-2 0 0,1-1 0 0,-1 0 0 15,-1-2 144-15,0-1-144 0,0 0 160 0,-1-1-160 16,-2 0 192-16,-1-1-192 0,-2-2 192 0,-1 0-192 15,0 1 192-15,-1 0-192 0,-3 1 176 0,1 1-176 16,-2 1 160-16,-1 8-160 0,0-11 128 0,0 11-128 16,-1-8 0-16,1 8 0 0,0 0 0 0,0 0 128 15,0 0-128-15,0 0 0 0,-8 6 0 0,2 0 0 16,-1 2 0-16,1 4 0 0,0-2 0 0,0 1-128 0,-2-1 128 16,0-1 0-16,0-1 0 0,1 0 0 15,-2 0 0-15,-1-2 0 0,1-2 0 0,3 1 128 0,6-5-128 0,-9 7 192 16,9-7 0-16,-8 2-16 0,8-2 0 0,0 0 0 15,0 0-16-15,0 0 0 0,0 0 0 0,0 0 0 16,0 0-160-16,0 0 160 0,0 0-160 0,0 0 160 16,0 0-160-16,0 0 0 0,6 8 0 0,-6-8 128 15,11 8-128-15,-3 0-272 0,-8-8 64 0,9 13 16 32,0 3-1376-32,0-2-272 0,0 0-48 0,2-1-10272 0,0-4-2048 0</inkml:trace>
  <inkml:trace contextRef="#ctx0" brushRef="#br0" timeOffset="17182.18">15998 5454 29135 0,'4'-17'1280'0,"-2"7"288"0,0-1-1248 0,0 1-320 0,1 1 0 0,0-3 0 15,-1 3 736-15,1 0 96 0,1 2 0 0,-2-2 16 16,0 3-592-16,-2 6-128 0,-2-8-128 0,2 1 176 15,0 1-176-15,-1-2 0 0,-3 1 0 0,0 1 128 16,4 6-128-16,-5-5 0 0,-2 1 0 0,1-2 0 16,-2 3 128-16,0-1 0 0,-1 1 0 0,0 2 0 15,0-1 256-15,1 5 64 0,-2 1 0 0,2 1 0 16,0-1-160-16,-1 3-32 0,0 0 0 0,0 4 0 16,-1-1-112-16,3 3-16 0,-1 0-128 0,1 2 192 15,1-1-192-15,1 2 0 0,-2 1 128 0,3 2-128 16,3 1 0-16,3 1 0 0,0-4 0 0,2-3 0 15,2-2 0-15,2-2 0 0,2-1 0 0,2-1 0 16,1-1 0-16,2-1 0 0,-1-1 0 0,2-3 0 16,-2-4 0-16,0 0 0 0,2-2 0 0,0-1 0 0,-1-3 160 15,0-1-160-15,-2 1 160 0,-2-7-160 16,0 1 240-16,-2 0-48 0,-3-2-16 0,1 2 0 0,-2-5 368 0,0 5 80 16,-2 0 16-16,-2 1 0 0,-2 0 16 0,0 1 16 15,-2 2 0-15,-2 2 0 0,-2 1-272 0,-2 2-48 16,-1 4-16-16,-3 1 0 0,-4 1-336 0,-3 3 144 15,-1 2-144-15,-1 4 0 0,-1 0 0 0,-2 2 0 16,-1-1-160-16,0 2 160 0,-2 2-192 0,4 0 192 16,0 4-192-16,3-5 192 0,2 2-144 0,0-3 144 15,5 0 0-15,2 0 0 0,2-1 0 0,2-1 0 16,2 0 0-16,6-11 0 0,-2 9 0 0,2-9 0 16,4 9 0-16,-4-9 0 0,12 6 0 0,1 0 0 15,1-2 0-15,2-2 0 0,2-2 256 0,3-2-64 0,1 0 0 16,3 1 0-16,0 0-64 0,0-1 0 0,-1 4-128 0,1-4 192 15,-1 0-192-15,-2-2 0 0,-1 0 0 16,-1 0 0-16,0 3 128 0,-2-3-128 0,-3 1 0 0,-2-2 144 16,-2 0-144-16,0 0 0 0,-3-2 0 0,-1 2 0 15,-7 5 0-15,7-8 0 0,-7 8 128 0,7-8-128 16,-4-6 0-16,1 2 0 0,-1 2 0 0,0 1 128 16,-3 9-128-16,0-11 0 0,-2 1 0 0,0-1 0 15,-2 2 0-15,-1 3 0 0,-2-2 128 0,0 1-128 16,-2 5 0-16,-1-4 0 0,-3 3 0 0,-3 0-176 15,-2 2-16-15,0 1-16 0,-1 0 0 0,1 0 0 16,-1 0-16-16,0 2 0 0,1 2 0 0,0 0 0 16,0 1 224-16,2 3-144 0,2 0 144 0,-1 0-128 15,1 0 128-15,1 1 0 0,1-1 0 0,2-1-128 16,1 1 128-16,2 0 0 0,7-8 0 0,-6 12 0 0,-1-6 0 16,7-6 0-16,0 0 0 0,0 0 0 0,-5 8 128 0,5-8-128 15,0 0 160-15,0 0-160 16,0 0 192-16,0 0-48 0,0 0-16 0,6 7 0 0,-6-7-128 15,12 5 128-15,0-1-128 0,0-2 128 0,-1 0-128 0,4-2 0 16,-2 0 0-16,0 0 0 0,0 2 0 0,0-2 0 16,-1 0 0-16,-2 0 0 0,0 0 0 0,-10 0 0 15,11 0 0-15,-11 0 0 0,0 0 0 0,10 5-192 16,-3 5 32-16,-7-10 16 16,2 6-1424-16,-2-6-288 0,-1 7-48 0,1-7-15168 0</inkml:trace>
  <inkml:trace contextRef="#ctx0" brushRef="#br0" timeOffset="18261.39">20380 5391 22911 0,'0'0'1024'0,"-7"-7"192"0,1-1-960 0,0 1-256 0,3 1 0 0,3 6 0 16,-4-8 880-16,0 1 128 0,4 7 16 0,-4-6 16 16,0 1-160-16,4 5-48 0,-3-9 0 0,3 9 0 15,0 0-320-15,0 0-64 0,0 0 0 0,0 0-16 16,0 0-432-16,0 0 0 0,-8 9 0 0,2 0 0 16,-1 1 0-16,1 3 0 0,-2 2 0 0,0-2-176 15,-1 0 176-15,0-3 0 0,0 2 0 0,1 0 0 0,-1 1 0 0,1 0 0 16,0 0 0-16,2-3 0 0,1 1 320 0,1-1 0 15,4-10 0-15,0 0 0 0,0 12 112 0,0-12 16 16,0 0 0-16,9 6 0 0,1-2 128 0,2-1 16 16,0-5 16-16,1 0 0 0,1-3-176 0,2-2-48 15,-1 1 0-15,1-2 0 0,0-3-192 0,-2 2-32 16,0-4-16-16,-1 1 0 0,-2 1-144 0,-2-1 160 16,-3 0-160-16,0 2 160 0,-2 1 96 0,-2-2 0 15,-2 1 16-15,0-1 0 0,-2 6 112 0,-1-1 32 16,-1-1 0-16,4 7 0 0,-9-5-96 0,-2 2-32 15,0 3 0-15,-1 3 0 0,-1 2-144 0,-1 2-16 0,-3 3-128 0,0 1 192 16,0-1-192-16,1 2 0 16,1 1 0-16,0 1 0 0,1 2 0 0,2-3 0 0,0-1 0 0,3 1 0 15,3-4 0-15,6-9 0 0,0 0 0 0,0 0 0 16,0 10 0-16,0-10 0 0,6 7 0 0,3-3 0 16,2-4 0-16,1-2 0 0,2-2 0 0,0 0 0 15,2-1 0-15,2 0 0 0,0 0 0 0,1-6 0 16,-1 2 0-16,-3-3 0 0,0 1 0 0,-2 0 0 15,-1 1 0-15,-2-1 0 0,-3 1 0 0,-2 2 0 16,-4-1 128-16,-1 1-128 0,-3-1 0 0,-2 3 144 16,-1 2-16-16,-2-3-128 0,-1 2 192 0,-2 2-64 15,-2 1 0-15,0 0 0 0,-1 1 0 0,-2 2 0 16,1 2 16-16,-1 0 0 0,0-1 0 0,2 2 0 16,-2 0 64-16,1 0 16 0,0 1 0 0,1-1 0 15,1 0-224-15,1 0 0 0,2 1 128 0,1 2-128 0,2-1 0 0,7-6 144 16,0 0-144-16,-1 11 128 0,0-2-128 0,5 0 0 15,2-1 0-15,4 1 0 0,2 3-288 0,4 1-96 16,2 2 0-16,3 1-16 16,1 0-1904-16,3-2-384 0,1 0-80 0,3-1-16 0</inkml:trace>
  <inkml:trace contextRef="#ctx0" brushRef="#br0" timeOffset="19315.14">24200 5523 13823 0,'0'0'608'0,"0"-9"128"0,-2-1-592 0,1 2-144 0,0-1 0 0,1 9 0 16,0 0 3968-16,0 0 752 0,2-8 144 0,-2 8 48 15,0 0-3936-15,0 0-784 0,3-7-192 0,-3 7 0 16,0 0 0-16,0 0 0 0,0 0 0 0,0 0 0 16,-11 8 0-16,-2-1 0 0,2-2 0 0,-2 3 0 15,-3 1 0-15,0 1 0 0,2-1 0 0,1 2 0 16,0-2 400-16,0 3 48 0,1-2 0 0,3 0 0 15,1-2-96-15,2 3-16 0,1-1 0 0,5-10 0 16,0 0-176-16,1 13-32 0,-1-13-128 0,6 11 192 16,-6-11-192-16,12 9 176 0,-2-3-176 0,2-2 160 15,1-4-160-15,3-1 192 0,2-2-192 0,0-1 192 16,1-1-48-16,-1 1 0 0,-2-4 0 0,1 2 0 16,-3-3 144-16,0 0 32 0,1-2 0 0,-4 2 0 15,-2 0 64-15,-1 0 32 0,0 0 0 0,-1-2 0 0,-4 2 0 16,0-1 0-16,0-1 0 0,-3 1 0 0,-2 1-32 0,0 0 0 15,-3 1 0-15,-1 0 0 0,-1-1-192 0,-3 2-32 16,0 2-16-16,-3 3 0 0,-3 0-144 0,-1 2 0 16,-2 3 0-16,-5 1 0 0,1-3 0 0,-1 4 0 15,1 2 0-15,1 1 0 0,1 1 0 0,0 1 0 16,1 1 0-16,4-2 0 0,0 0 0 0,3 1 0 16,2-2 0-16,4 0 0 0,0 0 0 0,7-8 0 15,-3 13 0-15,3-13 0 0,3 9 0 0,-3-9-224 16,8 10 80-16,2-2 16 0,2 1 128 0,2-5 0 15,2-1 0-15,0-3 0 0,-1-3 0 0,2 2 176 16,0-4-48-16,1 2 0 0,2 2-128 0,-3 1 0 16,-1-7 0-16,-1 2 0 0,0 0 0 0,-2-2 0 15,1 1 0-15,-2-1 0 0,-3 1 192 0,-1-1 0 0,-1 1 0 0,0-1 0 16,-7 7 96-16,4-10 32 0,-1-1 0 0,-2 2 0 16,-1 9-144-16,-3-9-32 0,-1 3 0 0,4 6 0 15,-8-6-144-15,1 4 128 0,-2-3-128 0,-2 3 128 16,-1 4-128-16,-1 3 160 0,0-1-160 0,-1 1 160 15,-3-1 0-15,1 1 0 0,2 0 0 0,1 0 0 16,0 5-32-16,0-3-128 0,0 1 192 0,2-1-64 16,2-1 16-16,3 1 0 0,6-7 0 0,0 0 0 15,-7 9-16-15,7-9 0 0,-4 10 0 0,4-10 0 16,0 0-128-16,0 0 0 0,4 11 0 0,-4-11 0 16,9 9-224-16,2 1-80 0,1 1-16 0,2-3-13312 15,2-2-2688-15</inkml:trace>
  <inkml:trace contextRef="#ctx0" brushRef="#br0" timeOffset="20588.4">28716 5423 22799 0,'0'-12'1008'0,"0"12"208"0,-2-10-960 0,1 0-256 0,0 3 0 0,1 7 0 16,-3-7 864-16,-1 1 128 0,-1 2 32 0,5 4 0 15,-9-4-192-15,0 2-16 0,0 4-16 0,0-1 0 0,-2 2 96 0,2-2 0 16,-1 2 16-16,-1 1 0 16,1 2-112-16,-2 3-32 0,-1 2 0 0,1-1 0 0,0-1-384 0,2 0-96 15,-2-1-16-15,1 3 0 0,0 2-272 0,1-2 0 16,-1 0 128-16,3-1-128 0,2-1 0 0,-1-1 0 16,1-1 0-16,6-7 0 0,0 0 0 0,0 0 128 15,0 0-128-15,0 0 0 0,0 0 144 0,0 0-144 16,0 0 0-16,9 5 144 0,-9-5 32 0,13 4 0 15,-1-4 0-15,0-3 0 0,-2-3-16 0,0-1 0 16,1-2 0-16,1 1 0 0,-1-1-160 0,1 1 160 16,0-4-160-16,-2 2 160 0,-1 0-160 0,0-2 0 15,-1 1 0-15,0 1 0 0,-1 2 0 0,-2 2 128 0,0-2-128 16,-5 8 0-16,3-8 144 0,-3 8-144 16,0 0 160-16,0 0-160 0,0-8 240 0,0 8-48 0,0 0-16 0,0 0 0 15,0 0-176-15,-8 0 160 0,0-2-160 0,8 2 160 16,-9 5-160-16,0 1 0 0,0 0 0 0,1 3 128 15,1-3-128-15,2 3 0 0,0-1 0 0,1 1 0 16,4-9 0-16,-3 13 0 0,1-1 0 0,2-2 0 16,0-10 0-16,4 12 0 0,-4-12 0 0,6 11 0 15,1-2 0-15,-7-9 0 0,10 6 0 0,1-2 0 16,-1-3 0-16,2-1 0 0,-1-1 0 0,2-1 0 16,2-2 0-16,-1 0 128 0,0-3-128 0,2 1 128 15,2-3-128-15,-2 2 0 0,-4 1 144 0,-2-1-144 16,-1 1 0-16,-2-1 144 0,-2-1-144 0,-5 8 0 15,1-6 256-15,-1 6-64 0,-4-8-16 0,4 8 0 16,-7-3 32-16,-3-1 16 0,-1 3 0 0,-2 4 0 0,-2 1-32 0,1 1 0 16,1 1 0-16,-1 1 0 0,-2-1 0 15,2 2 0-15,-1 0 0 0,1 1 0 0,0 0-192 16,1 2 176-16,0-1-176 0,1-1 160 0,1-1-160 0,4 0 0 16,1 0 0-16,2 1 0 15,3 0-384-15,4 5-48 0,2-2-16 0,4 1 0 16,3-4-2992-16,5-2-592 0</inkml:trace>
  <inkml:trace contextRef="#ctx0" brushRef="#br0" timeOffset="21530.1">31776 5608 10127 0,'0'0'896'0,"0"0"-704"0,0 0-192 0,0 0 0 0,7-9 736 15,0 2 112-15,-7 7 32 0,9-5 0 16,-1-2-1536-16,0 2-304 0,-8 5-64 0,6-6-16 0,-6 6 832 0,8-9 208 16,-2 0 0-16,0 2 0 0,-6 7 1616 0,4-10 368 15,1 2 80-15,-5 8 16 0,5-7-288 0,-5 7-48 16,7-6-16-16,-7 6 0 0,6-7-800 0,-6 7-160 15,7-5-48-15,-7 5 0 0,7-4-144 0,-7 4-48 16,0 0 0-16,0 0 0 0,10-5 240 0,-10 5 32 16,6-7 16-16,-6 7 0 0,3-5 96 0,-3 5 32 15,0 0 0-15,-2-4 0 0,-2-1-64 0,-1 2-16 16,-1 1 0-16,-1 0 0 0,-2 1-256 0,0 2-48 16,-3 1-16-16,-1-1 0 0,-1 3-192 0,1 1-32 0,0 2-16 0,-2-5 0 15,-2 4-176-15,2-1-128 0,0 1 192 0,4 1-192 16,-1 1 0-16,2-2 0 0,2-1 0 0,8-5 0 15,0 0 0-15,0 0 0 0,0 0 0 0,4 12 0 16,2-1 0-16,3-4 0 0,2-1 0 0,0-1 0 16,1-5 128-16,3-3-128 0,-1 1 0 0,2 0 0 15,0-2 144-15,1 2-144 0,0-2 0 0,-1-1 144 16,0-3-144-16,-2 1 0 0,2-3 144 0,-1 2-144 16,1 1 144-16,-2 1-144 0,-1 1 192 0,-1-4-192 15,0 1 368-15,-3 0-48 0,-1 0 0 0,-3 2 0 16,-5 6 0-16,4-8 0 0,-2 0 0 0,-2 8 0 15,-3-7-64-15,3 7 0 0,-10-3-16 0,0 1 0 0,-2 4-240 0,1 0 128 16,-1 1-128-16,-1 1 0 0,-2 0 0 16,1 2 0-16,0 2 0 0,-1 1 0 15,0 3 0-15,-1 0 0 0,2 1 0 0,-2-2 0 0,-1 0 0 16,3-2 0-16,2 0 0 0,0 0 0 0,1 0 0 0,0 0 0 16,1-1 0-16,2-1 0 0,8-7 0 0,0 0 0 15,-9 6 0-15,9-6 0 0,0 0 0 0,0 0 0 16,0 0 0-16,0 0 0 0,0 0 0 0,10 0 0 15,1-2 0-15,-1-1 144 0,2-1-144 0,1-1 0 16,0-2 0-16,0 2 0 0,0 1 0 0,0-2 0 16,1 2 128-16,-1-1-128 0,-1-2 0 0,-1 2 0 15,-2 2 0-15,-9 3 0 0,9-5 0 0,-9 5 0 16,0 0 0-16,0 0 0 0,0 0 0 0,0 0 0 16,0 0 0-16,0 0 0 0,0 0 0 0,0 0 0 0,-5 8 0 0,-3 0 0 15,-1 0 0-15,-2 1 0 0,0 0 0 0,-3 0 0 16,0 0 0-16,1-1 0 0,0-2 0 0,1 0 0 15,-1-1 0-15,3-3 0 0,1 1 0 0,0 1 0 16,-2 1 0-16,3 2 0 0,8-7 0 0,-6 6 0 31,-1 3-1792-31,7-9-304 0,-4 6-48 0,4-6-15616 0</inkml:trace>
  <inkml:trace contextRef="#ctx0" brushRef="#br0" timeOffset="22370.74">2553 2678 32255 0,'-12'-9'2864'0,"-1"1"-2288"0,0 6-576 0,1-2 0 15,12 4 1216-15,-17 6 128 0,2 1 16 0,0 3 16 16,0 2-1184-16,-1 1-192 0,-2 2 0 0,2 0-192 16,-2 1 192-16,2 3 0 0,-1 2 0 0,2 1 0 15,-4 2 0-15,4 2 0 0,-2-1 160 0,1 5-160 16,0 2 224-16,1 3-48 0,0 2-16 0,1 2 0 16,0 2-16-16,2-4 0 0,-1 2 0 0,3-2 0 15,2-4-144-15,4-6 0 0,0-4 144 0,3 0-144 16,3-4 0-16,3-1 0 0,5 1 0 0,0-12 0 15,-2-3-2576 1,2-10-432-16</inkml:trace>
  <inkml:trace contextRef="#ctx0" brushRef="#br0" timeOffset="22571.14">2561 2645 38415 0,'-19'-14'1696'0,"10"9"352"0,3 3-1632 0,6 2-416 15,0 0 0-15,-4 11 0 0,1 2 320 0,4 4-32 16,3 3 0-16,3 3 0 0,1 1-288 0,2 5 128 16,1 2-128-16,0 1 0 0,2 1 176 0,2 1-176 15,-1-1 160-15,2-1-160 0,1-1 128 0,-1 2-128 16,1-3 0-16,-2 0 0 0,-2-1 0 0,-1-1 128 16,-2 1-128-16,-1-3 0 15,-4 0-1280-15,1-2-288 0,0-2-64 0,-5-3-14544 0</inkml:trace>
  <inkml:trace contextRef="#ctx0" brushRef="#br0" timeOffset="22771.05">2193 3262 30399 0,'-20'-9'1344'0,"11"5"288"0,3 1-1312 0,6 3-320 0,0 0 0 0,0 0 0 16,11-7 2768-16,5-2 496 0,2 1 80 0,7-4 32 15,4 1-2608-15,3-2-528 0,1 1-112 0,6 0 0 16,5-1-128-16,7 1-160 0,5-1 160 0,2 3-208 16,-1-1-1840-16,0 1-384 15,1 1-64-15,2 0 0 0</inkml:trace>
  <inkml:trace contextRef="#ctx0" brushRef="#br0" timeOffset="23414.7">10874 2311 5519 0,'-4'-12'496'16,"4"12"-496"-16,-2-10 0 0,0 6 0 0,2 4 7632 0,0 0 1440 16,3 11 272-16,2 4 64 0,2 0-7424 0,1 1-1504 15,-2 0-288-15,-1 5-64 0,2 5-128 0,-1 2 0 16,2-2 0-16,1 7-128 0,0 1 128 0,2 0 0 0,-1 0 0 0,2 1 0 15,-3-1 0-15,2-2 0 0,0 2 0 0,0-1 0 16,-1-2 0-16,2-3 0 0,-2-2 0 0,1-4 0 16,-2 0 0-16,-1-1-128 0,-2 1 128 15,1-2-128 1,-2-4-656-16,-1-3-128 0,-1-6-32 0,-3-7-15648 0</inkml:trace>
  <inkml:trace contextRef="#ctx0" brushRef="#br0" timeOffset="23982.38">10740 2328 39615 0,'-4'-15'3520'0,"0"1"-2816"0,0 1-560 0,3 4-144 15,1 9 1600-15,0 0 304 0,12-5 48 0,2 1 16 0,3 0-1968 0,1 1-224 16,2-1-128-16,1 3-32 0,1 1 192 0,4 1 16 15,3 1 16-15,6-2 0 0,1 0 160 0,5 0 0 16,0 0-144-16,4 2 144 0,2-2-160 0,-2 2 160 16,-2-2-208-16,-2 0 80 0,-3 0-32 0,-6 0 0 15,-3 0 0-15,-6 1 0 0,-4 3 160 0,-5-2 0 16,-4 4 0-16,-10-6 0 0,6 7 0 0,-6 5 0 16,-4-1 0-16,-4 2 128 0,-5 4-128 0,-4 1 128 15,-5 1-128-15,-3 2 128 0,-4-1-128 0,-1-1 0 16,-2-2 0-16,-1 0 0 0,0-1 0 0,2-2 128 15,1-2-128-15,4 0 0 0,4-2 0 0,4-1 0 0,2 0 0 16,4-2 0-16,3-3 0 0,9-4 0 0,0 0 0 0,0 0 0 16,0 0-208-16,0 0 32 0,0 0 16 0,0 10 0 15,0-10 160-15,8 11 0 0,0-4-144 0,4 0 144 16,2-4-176-16,2-1 48 0,2-2 0 0,3 2 0 16,2-2 128-16,1 1 0 0,-1 1 128 0,2 1-128 15,1-2 128-15,0 2-128 0,1 1 128 0,-2 2-128 16,-3-2 0-16,0 5 0 0,-2 2 0 0,-2 2 0 15,-2 0 0-15,-2-1 0 0,1 1 0 0,-4 0 0 16,0 0 0-16,-5 0 0 0,-2 0 0 0,-3 4 0 16,-1 1 0-16,-3 0 0 0,-5 1 192 0,-1-1-64 15,-2-3 16-15,-1-2 16 0,-1 0 0 0,-2 2 0 16,-1-1 64-16,-2 2 16 0,-2-1 0 0,-3-1 0 16,-2 0-96-16,-1-1-16 0,0 0 0 0,-1 0 0 0,-3 0-128 0,0 1 0 15,0 2 0-15,1-3 128 0,0 1-128 0,2 2 0 16,1-4 0-16,2-1 0 15,2-1-640-15,5-4-48 0,7-2-16 0,10-4-12320 16,0 0-2464-16</inkml:trace>
  <inkml:trace contextRef="#ctx0" brushRef="#br0" timeOffset="24719.59">19831 2088 19343 0,'0'0'1728'0,"-1"-9"-1392"0,-2 0-336 0,0 1 0 16,3 8 3056-16,-4-8 528 0,-1 1 128 0,1 2 0 16,4 5-2752-16,-6-6-576 0,-1-1-96 0,1-2-32 15,-2 0 80-15,1 1 16 0,1 0 0 0,-1 2 0 16,2-2-192-16,0 0-32 0,0-1-128 0,-1 1 192 16,0 2-64-16,-1-3-128 0,-2 2 176 0,0-1-176 15,-1 2 512-15,-3 0 0 0,-3 5 0 0,-2 2 0 16,-3 6-96-16,-2 2-32 0,-4 3 0 0,0 3 0 15,-3 5-224-15,-5 2-160 0,-6 2 192 0,2 4-192 16,0 4 160-16,0 2-160 0,0-2 128 0,3 1-128 16,0-2 192-16,5 2-32 0,2-1-16 0,3 1 0 15,3-3 160-15,3 0 16 0,2 1 16 0,5 0 0 16,4-3-64-16,6 3-16 0,5 2 0 0,4-2 0 16,3-5-64-16,6 3-32 0,4-1 0 0,5 1 0 15,3-2-160-15,6-3 0 0,3-1 0 0,7 1 0 16,7 1-768-16,3-7-16 15,2-3-16-15,2-2-11328 0,4-1-2272 0</inkml:trace>
  <inkml:trace contextRef="#ctx0" brushRef="#br0" timeOffset="25403.06">27201 2317 21183 0,'0'0'1888'0,"0"0"-1504"16,0 0-384-16,9-5 0 0,-9 5 2416 0,12 0 400 15,-2 3 96-15,-1 2 16 0,-1 1-2336 0,0 4-464 0,-2-1-128 16,1 2 0-16,-7-11 352 0,6 19 16 0,0 0 0 0,-2 5 0 16,-1 3 0-16,1 4 0 0,-1 1 0 0,0 3 0 15,-1-4-96-15,1 7-16 0,-2 2 0 0,0-4 0 16,-1 0-64-16,2-1 0 0,-1 2-16 0,-1-5 0 15,0-2-176-15,1-2 128 0,1-4-128 0,-1 1 128 16,-2 0-128-16,1-2 0 0,1-2 0 0,0-2 0 16,2-8-784-1,-1-2-192-15,-2-9-48 0,0 0-9088 0,10 7-1840 0</inkml:trace>
  <inkml:trace contextRef="#ctx0" brushRef="#br0" timeOffset="25800.69">27167 2176 38015 0,'-3'-13'1680'16,"3"8"352"-16,-1-1-1632 0,1 6-400 0,0 0 0 0,0 0 0 0,10 0 336 0,1 4-16 15,-1 1 0-15,2 1 0 0,0 1-320 0,-1-1 128 16,1 4-128-16,0 1 0 0,0-2 176 0,-1 6-48 15,2-2 0-15,2-2 0 0,-1 3-128 0,3 0 160 16,1-1-160-16,2 1 160 0,1-3-160 0,2 0 160 16,1 0-160-16,0-1 160 0,1-1-16 0,1-1 0 15,0 0 0-15,-1 0 0 0,0 0 16 0,-2 2 0 0,0 2 0 16,-1 0 0-16,-1-1-160 0,-1 4 0 0,0-2 0 0,-3 4 128 16,-3 1 64-16,-2 4 16 0,-2 3 0 0,-2-3 0 15,-3 0-48-15,-1-1-16 0,-1 4 0 0,-3 1 0 16,-1-4 0-16,-3 1 0 0,-3-2 0 0,-1 0 0 15,-2 0-16-15,-3 0 0 0,-3-5 0 0,-1 1 0 16,-4-4 0-16,-1 0 0 0,-2-2 0 0,-3 1 0 16,-1 0 0-16,-2-2-128 0,-1 2 192 0,-2-6-64 15,2 0-128-15,-2-1 160 0,-1 1-160 0,2-4 160 16,-1 0-160-16,0 4-272 0,1 0 64 0,0-2-19568 16</inkml:trace>
  <inkml:trace contextRef="#ctx0" brushRef="#br1" timeOffset="36961.96">3434 5169 6623 0,'0'0'288'0,"0"0"64"0,0 0-352 0,0 0 0 0</inkml:trace>
  <inkml:trace contextRef="#ctx0" brushRef="#br1" timeOffset="38176.61">3533 4969 4607 0,'0'0'400'0,"0"0"-400"15,0 0 0-15,0 0 0 0,0 0 2576 0,0 0 432 16,-10 0 96-16,2 0 16 0,8 0-1712 0,-11 3-352 0,4 2-64 0,7-5-16 16,-12 1-272-16,1-1-64 0,2-1-16 0,0 2 0 15,0 3-112-15,9-4 0 0,-10 1-16 0,0 3 0 16,3-1 192-16,7-3 32 0,-11 4 16 0,1 1 0 15,-1 2-128-15,2-4-32 0,-1 1 0 0,1 2 0 16,0 1 64-16,-1 1 16 0,0-1 0 0,1 1 0 16,0-1-176-16,1 3-32 0,-3-1-16 0,2 1 0 15,-2-1-208-15,0 2-32 0,1-2-16 0,-2 1 0 16,-1 1-176-16,1-2 0 0,1 1 144 0,-1 1-144 16,0-1 128-16,2-1-128 0,-1 3 128 0,1 1-128 15,-3 0 208-15,1 1-16 0,-1 2-16 0,0 1 0 16,0 2 48-16,1 1 16 0,2-2 0 0,2 1 0 15,0 0 0-15,2-1 0 0,-4-3 0 0,5 4 0 0,1-1-48 16,2 3-16-16,-1 0 0 0,2 0 0 16,-2-1-176-16,2-1 0 0,0 1 0 0,1-1 128 0,0-2-128 0,0 0 0 15,0-1 0-15,-2 1 0 0,4-4 0 0,-1 4 0 16,-1-4 0-16,1 0 0 0,-1-13 176 0,3 17-48 16,-2-2-128-16,0-2 192 0,1 2-192 0,-2-5 144 15,0 2-144-15,2 0 128 0,1-1 48 0,0 2 0 16,-1 2 0-16,2-2 0 0,-1-3 80 0,1 1 32 15,-1 0 0-15,1 1 0 0,0 0-32 0,2 0 0 16,0 1 0-16,1-2 0 0,-1 0-256 0,2 2 160 16,0-4-160-16,1 3 128 0,-1 1-128 0,2-1 0 15,1-2 144-15,-2 0-144 0,0-1 0 0,1 1 0 0,2-3 0 16,0 1 0-16,-2-4 0 0,2 1 0 0,1-3 0 0,0 3 128 16,1-4-128-16,1 2 144 0,-2 1-144 0,0-3 160 15,0-2 64-15,1-1 16 0,-2 2 0 0,0 0 0 16,-1-3-48-16,1 0-16 0,0 0 0 0,-1 2 0 15,1 0-16-15,0 1 0 0,0-2 0 0,-1 2 0 16,1-2-160-16,0 0 192 0,0 1-192 0,1 0 192 16,0 1-192-16,0 0 0 0,0-3 144 0,0 2-144 15,-1-2 0-15,-1 1 144 0,1-1-144 0,1-1 0 16,1-1 128-16,2 2-128 0,1-3 0 0,-1-1 0 16,-2 1 192-16,2 1-192 0,-1-1 192 0,1 1-192 15,0-1 144-15,-1-1-144 0,-1 1 0 0,1-1 144 16,-1 2-144-16,-1 0 0 0,0-1 0 0,-2 1 128 15,-2-1-128-15,0-1 0 0,0 1 0 0,0-1 128 16,-1-1-128-16,0-2 128 0,0 2-128 0,-1-1 128 0,4 0-128 0,-1-3 128 16,-1 0-128-16,4 2 128 0,2-2-128 0,-1 2 128 15,-2-3-128-15,0 2 128 0,-1 1-128 0,1-1 192 16,0-2-192-16,0 2 192 0,-1 0-192 0,1 2 0 16,-2 1 0-16,0-1 0 0,-3 0 128 0,1-3-128 15,0 2 0-15,-1-2 128 0,-1 2-128 0,-1-3 160 16,-1 2-160-16,-1-2 160 0,1-1-160 0,-3-2 192 15,0-1-192-15,1-1 192 0,-1-1-192 0,-1-4 192 16,0-1-192-16,0-2 192 0,0-2-48 0,0 2 0 16,-1 0 0-16,-1-1 0 0,0-2 0 0,-2 0 0 15,-1 4 0-15,1 2 0 0,0-2-16 0,-1 6-128 16,-1-1 192-16,1-2-64 0,-1 4-128 0,-1-1 192 0,1 2-192 16,-1 1 192-16,-1-4-192 0,0 3 0 0,1 1 144 15,-3 1-144-15,3-1 0 0,-2 3 0 0,-1-3 0 0,3 2 0 16,-3-2 0-16,1 1 0 0,0-2 0 0,1 1 0 15,1 1 0-15,-3 2 0 0,0-2 0 0,1 2 0 16,1 0 0-16,-1 3 0 0,-1 1 0 0,-1 2 0 16,-1 1 0-16,1 2 0 0,-2 1 0 0,0 0-128 15,-2 3 128-15,0 3-160 0,-2 0 160 0,0 1-160 16,-3 2 160-16,3-3-160 0,0 2 160 0,0 0-160 16,0 0 160-16,2-1 0 0,-1 0 0 0,2 0-128 15,-1-3 128-15,0 2 0 0,-1 0 0 0,3-3 0 16,0 1-144-16,1 1 144 0,2 1-160 0,-1 0 160 15,0-2-352-15,0 2 32 0,2 0 0 0,1 4 0 16,-2 3-384 0,1 3-64-16,0-1 0 0,-1-1-16 0,1-1-240 15,0-2-32-15,3 4-16 0,-2-1 0 0,0 1-80 16,0 0 0-16,0-3-16 0,2 0 0 0,2-1-192 0,0-2-48 16,4-6 0-16,0 0-8032 0,-1 8-1616 0</inkml:trace>
  <inkml:trace contextRef="#ctx0" brushRef="#br1" timeOffset="40076.36">3620 4528 13823 0,'0'0'1216'0,"0"0"-960"0,-7-9-256 0,0 1 0 16,2 2 2608-16,1-1 464 0,0-2 112 0,0 3 16 15,0-1-2048-15,0-1-384 0,-1 2-96 0,0-1-16 16,5 7-352-16,-7-6-80 0,0 2-16 0,7 4 0 16,-12-1-208-16,1 1 0 0,0 2 0 0,-1 1 0 15,0 1 0-15,0 1 0 0,-1 0 0 0,0 0 0 0,0 2 0 16,-2-1 0-16,-1 1 0 0,0-1 0 0,1 0 0 0,-1-1 0 16,2 1 0-16,-1-2 0 15,0 2 208-15,0-1 112 0,2 0 0 0,-1 2 16 16,-3-1 272-16,3 1 48 0,2-2 16 0,-2 0 0 0,-3 2-352 0,0-1-64 15,1-1 0-15,2 0-16 0,-1 2-240 0,2-2 176 16,-1 0-176-16,1-1 160 0,0 3-160 0,-1 2 0 16,-1-3 0-16,1-2 0 0,1 4 0 0,0 0 0 15,-1-1 0-15,-2 3 0 0,0-2 0 0,1 4 0 16,-1-2 0-16,0 0 0 0,1-2 0 0,0 1 192 16,2 2-64-16,-1 1 0 0,0-2 64 0,1 2 16 15,0-1 0-15,1 1 0 0,0 0-64 0,2 0-16 0,-1-2 0 16,1 2 0-16,-1 0-128 0,1 1 0 0,0 2 144 0,0 1-144 15,1-1 0-15,-2 1 144 0,-5 1-144 0,3 0 0 16,2 0 176-16,0-4-176 0,-2-3 160 0,1 1-160 16,0 1 176-16,2 1-176 0,1 1 192 0,1 2-192 15,0-5 176-15,0 2-176 0,2 2 160 0,-1-1-160 16,1 0 128-16,0 1-128 0,0 2 0 0,1 1 144 16,1 2-144-16,0-2 0 0,-1 1 0 0,-2 2 0 15,2 3 0-15,0-5 128 0,-1 1-128 0,1-1 0 16,0 2 0-16,0-3 0 0,0 2 0 0,-1 0 0 15,2-2 304-15,1-1-32 0,-1-2 0 0,0 1 0 16,1-2-16-16,1 2 0 0,-1 0 0 0,0-2 0 16,2 0-80-16,0 2-32 0,-2 0 0 0,2-1 0 0,1 1-16 15,0 0-128-15,0-1 192 0,0 2-64 0,1-1 64 0,0 1 0 16,1 2 0-16,0-3 0 0,1 1-16 0,1 1 0 16,-2 0 0-16,1 2 0 0,1 1-176 0,0 0 0 15,-2-3 0-15,2-1 0 0,0-3 0 0,0 2 0 16,1-2 0-16,-1 2 0 0,-1 1 0 0,0-2 0 15,0 0 144-15,0-2-144 0,0-1 240 0,1 2-32 16,0-5 0-16,-1 1 0 0,1 1 48 0,0 2 16 16,1-1 0-16,2 1 0 0,0 0 32 0,0-2 0 15,1 1 0-15,1 0 0 0,0 1-128 0,2 0-32 16,-2 0 0-16,1 0 0 0,1 0-144 0,-1 1 0 16,-2-2 144-16,2 3-144 0,1 1 0 0,-2-2 0 0,-1-3 0 0,0 1 128 15,1 0-128-15,0-1 0 0,0 0 0 0,-1-1 0 16,0-1 0-16,0 1 144 0,1-3-144 0,0 2 0 15,0-2 208-15,1-2-64 0,3 0-16 0,-1 1 0 16,-1 1 0-16,0 0 0 0,4 0 0 0,-2-1 0 16,-2-2-128-16,1 2 160 0,1 1-160 0,0 1 160 15,0-3-160-15,2 2 0 0,-1-2 0 0,-1 1 0 16,0-1 128-16,0 2-128 0,1 0 0 0,1-1 128 16,-1 1-128-16,2 0 0 0,-1-1 0 0,2-1 128 15,0 0-128-15,1 2 0 0,1-6 0 0,-1 1 0 16,-1 2 144-16,1-2-144 0,2-2 160 0,-1 1-160 15,-2 0 160-15,0 1-160 0,1-2 160 0,-1 1-160 16,-1-1 128-16,0 0-128 0,-2 1 0 0,2 0 144 16,1-1-144-16,-2 2 0 0,1-1 0 0,0-1 128 0,-1 0-128 15,2 0 0-15,-1 0 144 0,-1-1-144 16,2 1 128-16,0 0-128 0,-1-2 160 0,1 1-160 0,0 0 160 16,0-2-160-16,-2 1 160 0,1 0-160 0,1 2 160 0,0 0-160 15,1-1 160-15,-1 1-160 0,-2-3 128 0,-1 1-128 16,0 1 0-16,2-3 0 0,0 1 128 0,0-1-128 15,0-1 0-15,0 0 144 0,-2-1-144 0,0 0 0 16,1-1 0-16,0 1 128 0,1-2-128 0,0 0 192 16,-1-1-192-16,1 1 192 0,0 1-192 0,-1-1 192 15,1 0-192-15,0 0 192 0,-2 2-192 0,0-4 128 16,-1 1-128-16,0 1 128 0,2-2-128 0,-1 1 0 16,-1 0 0-16,0-2 128 0,-1 1-128 0,0-1 0 15,-1 1 144-15,2-3-144 0,2 1 0 0,-1-1 128 0,-1 0-128 16,0 1 0-16,0-1 128 0,0 2-128 0,-1-1 160 0,1-1-160 15,3-4 176-15,-2 1-176 0,-2 1 192 16,2 0-192-16,-2 1 176 0,-1 1-176 0,0 0 160 0,-1-3-160 16,1 2 176-16,-1 1-176 0,1-3 192 0,-1 3-192 15,0 0 192-15,1 0-192 0,-1 0 192 0,1 1-192 16,-1 1 144-16,1-1-144 0,-1-1 0 0,0 0 144 16,-2-2-144-16,0 4 0 0,-1-2 144 0,-1-2-144 15,1-2 144-15,-1 0-144 0,-1 2 192 0,-1-3-192 16,0 1 192-16,0-3-192 0,0-2 192 0,0-2-192 15,-1 4 160-15,-1-1-160 0,1 0 128 0,-1 0-128 16,1-1 128-16,-2 1-128 0,-1 0 0 0,2 3 128 16,0 2-128-16,0 2 128 0,-2 0-128 0,0-1 128 15,0 0-128-15,-2 0 0 0,1-2 0 0,0 0 128 16,-1 2-128-16,1-1 0 0,-2-1 0 0,1 0 0 16,-1 0 0-16,1-2 0 0,-2-2 0 0,-2 0 0 0,1 0 0 0,0 0 0 15,0-2 128-15,0-3-128 0,-1-2 0 0,2 2 0 16,1 3 0-16,-1 1 0 0,-3-2 0 0,1 2 0 15,-1 1 0-15,1 3 0 0,-2 0 0 0,0 1 0 16,1 1 0-16,0-1 0 0,-3 1 0 0,4 2 0 16,2 1 0-16,-2 0 0 0,-1-1 0 0,0 1 0 15,0 0 0-15,-1 0 0 0,0-3 0 0,-1 2 0 16,0 1 0-16,0-3 0 0,0 2 0 0,-1-2 0 16,-1 2 0-16,0 1 0 0,1-1 0 0,-2 3 0 15,-1-4 0-15,0 5 0 0,1-3 0 0,-1 3 0 16,1-1-176-16,1 2 176 0,-2-1-128 0,1 0 128 15,0 0-128-15,1 1 128 0,-3-2 0 0,1 2-128 0,-1 1 128 16,1-2 0-16,1 1 0 0,-1 1 0 0,0 0 0 16,0 0 0-16,-1-2 0 0,0 1-128 0,-1-2 128 0,1 2 0 15,1 0 0-15,-2 3 0 0,0-1 0 0,-1 2 0 16,1-2 0-16,-1 2-128 0,-1 1 128 0,-1 3 0 16,-1 0-128-16,2 1 128 0,1 0-128 0,-1 2 128 15,-3-2 0-15,3 0-160 0,1 0 160 0,2 0 0 16,-2-1 0-16,1 0 0 0,0-1 0 0,1-2 0 15,0 2 0-15,-1-1 0 0,0 1 0 0,-1-2 0 16,1-1 0-16,0-1 0 0,1 2 0 0,-1-1 0 16,0 1 0-16,-1 0 0 0,2 0 0 0,0 1 0 15,-2-1 0-15,2 1 0 0,-1 0 0 0,0 3 0 16,-1 2 0-16,-1 2-240 0,-1 1 80 0,-1 1 16 16,1 3-336-16,0 5-64 0,0 6-16 15,-1 1 0-15,-4 5-1936 0,0-1-384 0,-1-1-64 16,2 0-9952-16,1-2-1984 0</inkml:trace>
  <inkml:trace contextRef="#ctx0" brushRef="#br1" timeOffset="41395.94">7229 5006 5519 0,'0'0'496'0,"0"0"-496"0,0 0 0 0,0 0 0 16,0 0 1552-16,0 0 224 0,0 0 32 0,0 0 16 15,0 0-1056-15,0 0-192 0,0 0-64 0,0 0 0 16,-6-7 752-16,6 7 144 0,-7-8 16 0,2 0 16 15,0 1-304-15,-1-3-64 0,0 4-16 0,-1-1 0 16,1 1-288-16,-1-1-64 0,0 1-16 0,-1 1 0 16,-1-1-192-16,-2 3-48 0,1-1 0 0,-1 1 0 15,1-1-112-15,-1 3-16 0,-3 1-16 0,1 4 0 16,-1 1 192-16,-2 0 32 0,-2-1 16 0,0 3 0 16,-1 2 112-16,1 0 32 0,-1-1 0 15,-1 2 0-15,-2-1-176 0,-2 0-16 0,0 0-16 0,0-2 0 16,3-1-224-16,0 1-32 0,-1 0-16 0,1 3 0 15,0 3 128-15,1 0 32 0,-1 0 0 0,1 1 0 0,1 1-112 16,0-2-32-16,1 1 0 0,1 3 0 0,3 3-96 0,0-1-128 16,0 5 176-16,4-1-176 0,0 1 144 0,0 2-144 15,3 1 0-15,0 2 144 0,2-3-144 0,2 1 0 16,2 2 0-16,1 0 0 0,1-1 0 0,2 0 128 16,0-2-128-16,0 0 0 0,1 1 0 0,2-1 0 15,0 0 0-15,-1-2 0 0,2 2 0 0,1-3 0 16,-1 2 128-16,3-3-128 0,-1-1 0 0,1 0 0 15,-1 0 144-15,3-2-144 0,0 0 0 0,3 0 144 0,0-2-144 0,0-1 0 16,2-1 208-16,2-3-64 0,-1 1-16 0,1 0 0 16,2 0-128-16,1 0 160 0,3-2-160 0,3-1 160 15,0-3-16-15,4-2 0 0,0-1 0 0,1-2 0 16,-3 1 16-16,-2-3 0 0,-2-1 0 0,-1-1 0 16,-3 2-160-16,-1 0 192 0,-1 0-192 15,-1 0 192-15,-3 0-192 0,-2 0 128 16,1 0-128-16,0 0 128 0,1-2-128 0,1-1 0 0,0 1 144 0,1-4-144 15,0 0 0-15,1-2 144 0,0-1-144 0,2-3 0 16,0 2 160-16,1-2-160 0,0-2 128 0,-1-2-128 16,-3 0 144-16,1-3-144 0,-1-1 160 0,-1 1-160 15,0-2 192-15,0-3-64 0,0 2-128 0,-4 1 192 16,-2-3 32-16,0 1 0 0,-1 0 0 0,-1 1 0 16,1-6-96-16,-3 2-128 0,0 0 176 0,-1-4-176 15,1-4 160-15,-2 2-160 0,-1-2 128 0,0 0-128 0,0-4 144 0,-2 2-144 16,1-1 160-16,0 3-160 0,-3 2 320 0,0 3-16 15,-2 2-16-15,0 3 0 16,-3-1-64-16,-1 3-16 0,0 1 0 0,-2 3 0 0,0 0-80 16,-1 0-128-16,-1-1 176 0,-2 2-176 0,-2 3 144 0,-3-2-144 15,-3 2 0-15,0-3 144 0,1 1-144 0,-2 0 0 16,-1-1 0-16,-3 0 0 0,0 4 0 0,1 2 0 16,-1 2 0-16,0-1 0 0,-1 2-128 0,1 3 128 15,0-1 0-15,-2 5 0 0,-3 1-128 0,1 4 128 16,1 1-160-16,0 2 160 0,2 2-304 0,-1 0 48 15,2 3 0-15,0 1 0 16,3 1-448-16,-1-4-96 0,-2 2-16 0,1-1 0 16,4-1-320-16,0-2-64 0,2 0-16 0,2 0 0 15,2 2-1152-15,2 0-256 0,0-2-32 0</inkml:trace>
  <inkml:trace contextRef="#ctx0" brushRef="#br1" timeOffset="42895.28">7298 4428 4607 0,'0'0'192'16,"-6"-7"64"-16,-3 1-256 0,2-1 0 0,1 1 0 0,6 6 0 0,-7-7 5088 0,7 7 976 16,-5-6 192-16,5 6 32 0,-4-11-5008 0,0 4-992 15,0-1-288-15,0 1 0 0,-1 3 0 0,0-2 0 16,0-1 0-16,-1 2 0 0,0 0 0 0,-2 1 0 15,-1 0 0-15,-2 1 0 0,1 1 160 0,-2-1-160 16,-1 3 128-16,0 0-128 0,0 3 576 0,0-2 16 0,0 2 16 0,-1-1 0 16,-2 1 144-16,-1 1 16 15,-1-1 16-15,0 0 0 0,-1 1-80 0,1-2-32 0,-1 0 0 16,-1 1 0-16,0-1-112 0,1 2-32 0,-1-1 0 0,1 1 0 16,-1-3-192-16,1 3-32 0,-2 1-16 0,0 2 0 15,0 1-288-15,-1 1 0 0,-2 1 0 0,0 2 0 16,-1 2 0-16,-1 1 0 0,0-1 0 0,0 3 0 15,0-3 0-15,-2 3 0 0,-2 0 0 0,0 1 0 16,0-2 0-16,0 0 0 0,-2-3 0 0,3 0 0 16,3 2 0-16,2-2 160 0,2 4-32 0,3 3 0 15,1-3 128-15,-1 2 0 0,4 1 16 0,2-2 0 16,0 3-80-16,-1 1-32 0,1 0 0 0,0 1 0 16,0 0-32-16,0 2-128 0,0 1 192 0,2 0-64 15,-1-5-128-15,1 2 0 0,4 2 0 0,-1 1 128 16,-1-2-128-16,1-1 0 0,0 2 0 0,1 0 0 0,1-2 0 15,1 2 0-15,1-2 0 0,0 0 0 0,1-1 0 0,2 1 128 16,0 2-128-16,1-2 0 0,0-2 192 0,0 0-64 16,1 0 0-16,0 0 0 0,2 1 96 0,0 0 16 15,-2 0 0-15,1 1 0 0,1-1-48 16,0 1-16-16,-2-1 0 0,0 2 0 0,2-3-176 0,-1 2 160 16,0 2-160-16,0 1 160 0,0-3-160 0,0 1 0 15,2 2 0-15,0-1 128 0,0-4-128 0,1 1 0 16,2 1 0-16,-1 1 128 0,0-5 0 0,0 1 0 15,1-1 0-15,0-2 0 0,2 3 0 0,1-1 0 16,-1 0 0-16,-1-1 0 0,-1 0 16 0,1-2 0 16,-1-1 0-16,-1 2 0 0,-1 0-144 0,-1 3 0 0,0-1 0 0,0 1 0 15,0-2 272-15,0 2-16 16,0-1-16-16,0 1 0 0,1 1-240 0,2 1 0 0,-1-4 128 16,2 0-128-16,0-1 128 0,2 0 0 0,1-1-128 0,0 0 192 15,1-2 0-15,1-1 0 0,1-1 0 0,1-1 0 16,0 3-64-16,1-5 0 0,-2 0-128 0,2 3 192 15,0-2-192-15,-1 2 128 0,0-2-128 0,0 2 0 16,1-2 128-16,0-1-128 0,-1 1 0 0,1-1 0 16,0 1 192-16,0-1-48 0,1-2-16 0,-1 1 0 15,0-2 64-15,2-3 0 0,0 1 0 0,2-1 0 16,-1 1-16-16,2 0 0 0,0 2 0 0,0-4 0 16,1 2-32-16,-1-3 0 0,0 2 0 0,-2 1 0 15,1 1-144-15,1-2 160 0,1 1-160 0,1-2 160 16,2 1-160-16,0-2 0 0,0 0 0 0,-2 2 128 15,1 0-128-15,-2-1 0 0,-1 0 0 0,1-2 0 0,0 0 0 16,-1-3 128-16,0-1-128 0,1 0 0 0,0 2 128 0,2-1-128 16,2 2 128-16,-2-3-128 0,1-3 192 0,0 1-32 15,0-1-16-15,-1 2 0 0,1 0-16 0,0-2 0 16,-2-1 0-16,2 1 0 0,0-4 0 0,0 2-128 16,0-1 192-16,-2 0-64 0,-1 3-128 0,-1-1 0 15,0 0 0-15,-2 0 0 0,1-1 128 0,-2 0-128 16,1 1 128-16,-1 2-128 0,1-4 128 0,1 3-128 15,-2-3 0-15,0 0 128 0,1 4-128 0,-1-5 0 16,-1-1 0-16,0 1 128 0,0-2-128 0,0-2 0 16,0 0 144-16,1-1-144 0,-2-6 144 0,0 2-144 15,1 2 192-15,-1-2-192 0,0-2 256 0,1-1-64 0,-3-2-16 0,0 0 0 16,-1-3-48-16,0-1-128 0,0-5 192 0,-1 1-64 16,-1-3-128-16,-2-3 192 0,-3 0-192 0,-1 1 192 15,-1-3-192-15,-1 2 0 0,-3 2 144 0,0 0-144 16,-1 4 128-16,-2-2-128 0,0 0 128 0,0 1-128 15,-1 0 0-15,-5-37 144 0,2 33-144 16,0 1 0-16,2-1 0 0,0-3 0 0,0 0 0 16,0 2 0-16,-1 3 0 0,0-1 0 0,-1 3 0 15,1 2 0-15,-1 0 0 0,1 2 0 0,-2-1 0 16,0-4 0-16,-1 1 0 0,0 1 0 0,-2 2 0 16,1 0 0-16,-2 1 0 0,-1-3-128 0,0 3 128 15,-1 2 0-15,0 3-192 0,-2 1 192 0,-1 4-192 16,-1-3 192-16,-2 4-144 0,1-1 144 0,-2 2-128 0,-1-2 128 15,-1 1 0-15,0 2 0 0,-1-1-128 0,4 1 128 0,-1 1 0 16,0 3 0-16,0 0-128 0,1-3 128 0,0 2 0 16,-4-2 0-16,3 3 0 0,2-1 0 0,1 2 0 15,-1 1 0-15,1 1 0 0,-2-1 0 0,0 2 0 16,-1-1 0-16,0 4 0 0,-3 1 0 0,0-2-192 16,-2 2 64-16,-2 1 0 0,-2 0 128 0,-1 2-192 15,-3 0 192-15,0 1-192 0,-1 1 192 0,0 1 0 16,0-1 0-16,2 0 0 0,2 0 0 0,2-1 0 15,3-2 0-15,2 2-128 0,1 0 128 0,2 1 0 16,0 0 0-16,2 0 0 16,0 1-512-16,2 3-32 0,2 1 0 0,-1 2 0 15,2 2-2400-15,-3 4-464 0,-1 6-112 0</inkml:trace>
  <inkml:trace contextRef="#ctx0" brushRef="#br1" timeOffset="48538.71">12318 4917 11679 0,'0'0'512'0,"0"0"128"0,-10-3-512 0,3 1-128 0,7 2 0 0,-8-3 0 16,0 2 576-16,8 1 80 0,-8 0 32 0,8 0 0 0,0 0-336 0,-9-3-64 15,2 1-16-15,7 2 0 0,0 0 80 0,0 0 16 16,-9 0 0-16,9 0 0 0,-9-6 320 0,3 2 64 16,-1 1 16-16,1-1 0 0,-1 1 80 15,1-1 32-15,-2 1 0 0,-3 1 0 0,1-1 16 0,0 1 0 16,-4-1 0-16,1 3 0 0,-1 3-192 0,0 1-16 16,-2 1-16-16,2 0 0 0,-1-1-160 0,1 2-48 15,0 1 0-15,1 2 0 0,0 2-96 0,0-1-32 16,1 0 0-16,0 5 0 0,2-1-112 0,-1-1-32 15,2-2 0-15,0 2 0 0,0 1-16 0,0 2-16 16,0-2 0-16,0 0 0 0,-2-1-160 0,1 2 128 16,-2-1-128-16,0 2 128 0,0-1-128 0,1 1 0 15,-1 0 0-15,0-1 0 0,1 0 0 0,0 0 0 0,-1-1 0 0,2 5 0 16,-2-1 0-16,2 0 0 0,-1 1 0 16,4-3 128-16,0 3 128 0,2 0 32 0,-2 2 0 0,3 1 0 15,3 0-32-15,0 1 0 0,-3-4 0 0,4 2 0 16,2 0-48-16,1 1-16 0,1 0 0 0,-1 0 0 15,-2-3 0-15,3 0-16 0,2 1 0 0,1-1 0 16,-2-2-176-16,0 3 192 0,2-5-192 0,-1 6 192 16,0-1-192-16,-1 3 0 0,-1-1 144 0,1 3-144 15,1 1 0-15,1-4 0 0,-1 1 0 0,1-1 0 16,-1-3 0-16,2 0 0 0,3-4 0 0,0 2 128 16,2-1 192-16,2-3 32 0,-1-4 16 0,2 3 0 15,-1-2-32-15,1-1 0 0,0-1 0 0,1 1 0 16,-2-2-336-16,4-2 144 0,-1 0-144 0,1 3 0 15,0 0 160-15,-1 1-160 0,0-1 128 0,2-2-128 0,-1 1 176 16,0-3-48-16,-1 0-128 0,0-2 192 0,2 1 48 0,0-3 0 16,1 0 0-16,1 0 0 0,1-4-48 15,-3 0 0-15,1-1 0 0,0-2 0 0,1 0-48 0,-1-1-16 16,0-3 0-16,1 0 0 0,-1-3 32 0,0 1 0 16,1 0 0-16,2-2 0 0,0-1-160 0,1 2 0 15,-3-1 0-15,-1 2 0 0,1 0 176 0,0-2-48 16,-2 0-128-16,0 0 192 0,-3 0-192 0,-2 0 0 15,0-1 0-15,-4 0 0 0,1 1 144 0,0-3-16 16,-1-1 0-16,0 1 0 0,-2 0 64 0,-1 0 0 16,0 1 0-16,-1-2 0 0,0 0-48 0,0-2 0 15,0 0 0-15,0-1 0 0,1 0-144 0,-2-4 192 16,1 0-192-16,-1-2 192 0,-1-4-192 0,1 0 160 0,-2 2-160 16,-1 2 160-16,-3-1-160 0,0 3 0 0,-1-1 0 0,-1 3 0 15,-4 3 0-15,1 2 128 0,-1-2-128 0,-2 5 128 16,-3 1-128-16,0 1 0 0,-1 1 144 0,0 0-144 15,-1 0 0-15,0-1 128 0,0-2-128 0,0 1 0 16,-1-1 0-16,1 3 0 0,0 0 0 0,0-3 0 16,0-1 0-16,-2 0 0 0,1 1 0 0,-2-1 0 15,1 0 0-15,-1 1 0 0,-1 3 0 0,0 0 0 16,0-1 0-16,-1 1 0 0,-2 3 0 0,2 5-128 16,0 1 128-16,-2 3-128 0,1 0 128 0,-1 1-128 15,-1 0 128-15,-1 0-128 0,-1 0 128 0,0 2-128 16,3 1 128-16,-3-1 0 0,4-2 0 0,1 0-128 15,1 0 128-15,1 0 0 0,0-1 0 0,3 1 0 16,2 3-256-16,-1-1 48 0,0 0 0 0,2-2 0 16,-1-2-336-1,1 1-64-15,-1 0-16 0,11 1 0 0,-9-2-1424 0,9 2-304 16,-10-1-48-16,10 1-13744 0</inkml:trace>
  <inkml:trace contextRef="#ctx0" brushRef="#br1" timeOffset="50290.08">12517 4339 4607 0,'0'0'192'0,"0"0"64"0,-10-5-256 0,0 1 0 0,10 4 0 0,-10-1 0 16,1 1 3952-16,9 0 736 0,-9 3 160 0,0-1 16 16,0-1-3760-16,-1 3-752 0,10-4-160 0,-10 0-16 15,-2 0 80-15,0 0 32 0,1 0 0 0,0 0 0 16,2 2-288-16,0-2 0 0,-1-2 128 0,-1 2-128 15,1-5 384-15,-1 1 32 0,0 0 0 0,-2 2 0 16,0 0 96-16,-1 2 0 0,1 0 16 0,-2 2 0 16,-1 0-160-16,-1 1-48 0,0 1 0 0,-1 2 0 15,0 2-128-15,-2 1-48 0,1 2 0 0,-1-1 0 0,1 2-16 0,-1-3 0 16,-1 3 0-16,2 1 0 0,0-1 128 0,2-1 32 16,0 1 0-16,0 0 0 0,2 1 32 0,-1-4 0 15,1-1 0-15,-1 0 0 0,-2-1-32 0,-1 1 0 16,1 0 0-16,0 2 0 0,-3-3-80 0,1-1-16 15,1 0 0-15,-1 2 0 0,2-2-64 0,0 4-128 16,0-2 176-16,-1 1-176 0,2 1 192 0,0 0-192 16,-1 0 192-16,3 3-192 0,-1 0 128 0,0 3-128 15,2 5 0-15,1-4 0 0,-1 0 144 0,2 1-144 16,0 0 0-16,2 1 144 0,-1-4-16 0,2 1-128 16,0 0 192-16,1-1-64 0,2 2 48 0,-1 1 0 0,1 1 0 15,0 0 0-15,0-2-176 0,1 0 192 16,-1 0-192-16,3-1 192 0,-1 1-192 0,0 0 0 0,1 1 144 15,-1-3-144-15,0 0 0 0,0-1 0 0,2 1 0 0,-2 0 0 16,-1 2 128-16,1-3-128 0,-1 3 160 0,-1 2-160 16,4-2 144-16,-2 2-144 0,-1-1 128 0,1 5-128 15,0 3 128-15,0-3-128 0,0 1 128 0,0 0-128 16,1 0 128-16,1 1-128 0,-1 1 0 0,2 1 128 16,0 2-128-16,-1-5 128 0,1 1-128 0,2-1 128 15,-1-5 64-15,0 2 0 0,2 0 0 0,0-1 0 16,1 0 64-16,-1 1 0 0,1-5 16 0,1 1 0 15,-1 0-112-15,-2 0-32 0,3 2 0 0,0 1 0 16,-2 3-128-16,2-2 0 0,0 1 144 0,0 2-144 16,-1-5 0-16,1 2 128 0,-1 0-128 0,4 1 0 15,-2-2 192-15,2-1-16 0,-1 0-16 0,1-4 0 0,-1 2 96 16,1-1 0-16,1-3 16 0,-2 1 0 0,1 2-80 16,0 0 0-16,1-1-16 0,0 1 0 0,0-2-48 15,1 1-128-15,1 1 192 0,1-3-64 0,-1 2 16 0,1-1 0 16,0 1 0-16,1-1 0 0,-1 0-16 0,2 1-128 15,0-4 192-15,0 2-64 0,0 3-128 0,0-3 0 16,0 1 0-16,0-1 128 0,1 0-128 0,-1-1 0 16,2-1 0-16,0-1 128 0,1 0-128 0,0 1 160 15,-1-1-160-15,1 2 160 0,1-3-32 0,1 2 0 16,-1-1 0-16,1-3 0 0,0 0 48 0,1 1 0 16,-2-1 0-16,0 1 0 0,-2-2-176 0,1 2 192 0,2 0-192 0,-1-3 192 15,-1-1-192-15,2 0 0 0,2 0 144 0,-2 0-144 16,-3 2 128-16,1-3-128 0,0 1 160 0,-1-2-160 15,1 1 192-15,-2-1-64 0,1 0-128 0,-2 0 192 16,0 1-192-16,0 0 0 0,0-3 0 0,1 0 0 16,2-2 192-16,0 0-16 0,-1-1 0 0,2 3 0 15,0-1 32-15,0-1 16 0,-1 1 0 0,-1-2 0 16,1 1-224-16,1-2 128 0,0 0-128 0,0 1 0 16,-3 3 128-16,0-1-128 0,0 0 0 0,0 0 0 15,0-2 0-15,1 0 0 0,-2 1 0 0,0-1 0 16,0 2 0-16,0-2 0 0,1-1 0 0,0 0 0 15,-1 0 128-15,2 1-128 0,-2-4 0 0,2 1 144 16,1-4-144-16,1 3 192 0,-1-3-192 0,1 1 192 16,-2 0-64-16,2 0-128 0,0 0 192 0,0 0-64 15,-1-2-128-15,-1 4 128 0,0 0-128 0,-1 1 128 16,0-5-128-16,1 3 128 0,-1-1-128 0,0 1 128 0,-1 0-128 16,2-2 0-16,-1 0 144 0,0 1-144 0,1-2 0 0,-2 2 128 15,0 0-128-15,0-2 0 0,0-2 0 0,0 0 144 16,0 2-144-16,0-1 0 0,0-2 160 0,1-1-160 15,1 1 128-15,-1-2-128 0,-1 2 128 0,0-3-128 16,0 0 128-16,2-1-128 0,-4-1 144 0,0 4-144 16,-1 0 160-16,-1 0-160 0,-1-2 128 0,0-1-128 15,0-1 0-15,-2 1 144 0,0 0-144 0,0 0 128 16,1-1-128-16,-1-2 128 0,1 2-128 0,-1-2 128 16,1-1-128-16,-1 0 128 0,1 1-128 0,-1-1 160 15,-1 0-160-15,2-1 160 0,-1 3-32 0,1-1 0 16,-1 1 0-16,0 1 0 0,-1-1 16 0,0 2 0 0,0-3 0 0,-1 1 0 15,0 2-144-15,-1 0 0 0,-1-3 144 0,1-1-144 16,-2-2 128-16,1 0-128 0,-4-4 160 0,1 2-160 16,0 0 0-16,-1-1 128 0,0-6-128 0,-1 1 0 15,-1 0 0-15,2 2 0 0,-1 4 0 0,0-1 0 16,0 1 0-16,0 2 128 0,-1 3-128 0,1 1 0 16,-2-3 0-16,0 5 176 0,0-1-176 0,-2 2 160 15,1 1-160-15,-1 0 128 0,1-1-128 0,-2 0 128 16,-1 0-128-16,0 1 0 0,-2-1 144 0,1 0-144 15,-2 0 0-15,2 1 128 0,-2-2-128 0,-1 0 0 16,0-1 0-16,1 1 0 0,2 0 0 0,-3 0 128 16,-3-3-128-16,2 1 0 0,-1 1 0 0,1 0 0 15,-2 2 0-15,1 3 0 0,-1 1 0 0,0 4 0 0,-1 1 0 0,-1 1 0 16,-1 1 0-16,-1-1 0 0,0 4 0 0,1 0-160 16,1 0 160-16,1-1 0 0,-2-1 0 0,2 0 0 15,-1-2 0-15,1 1 0 0,0 1 0 0,2-3 0 16,-1 1 0-16,0 0 0 0,1-3 0 0,0 1 0 15,0 0 0-15,0 1 0 0,1 2 0 0,1-1 0 16,0 1 0-16,1-1 0 0,2 1 0 0,-2 1 0 16,-1 1 0-16,0 1 0 0,-1 2 0 0,1-1-128 15,1 1 128-15,-1 1 0 0,-1-1 0 0,1 1 0 16,-2 1-128-16,1 2 128 0,0-1 0 0,-2 1 0 16,-1-2 0-16,1 1 0 0,1-2 0 0,-1 0 0 15,2-2 0-15,-1 2 0 0,0 0 0 0,0-2 0 16,1 0 0-16,1 0 0 0,0-2 0 0,0 0 0 0,0-1 0 0,1 1 0 15,0 0 0-15,2 0 0 0,1-1 0 0,0 1-160 16,0-1-176-16,2-1-48 0,1 3 0 0,6 3 0 31,0 0-368-31,0 0-80 0,0 0 0 0,0 0-16 16,0 0-1616-16,0 0-320 0,-7-10-64 0,7 10-9808 0,0 0-1952 0</inkml:trace>
  <inkml:trace contextRef="#ctx0" brushRef="#br1" timeOffset="57689.02">15985 4532 9215 0,'0'0'816'0,"0"0"-656"0,0 0-160 0,0 0 0 16,-7-5 2304-16,7 5 448 0,0 0 64 0,-4-9 32 15,2 0-1760-15,1 0-336 0,-1 0-80 0,2 9-16 16,0-8 48-16,0 8 0 0,-2-11 0 0,-1 2 0 16,2 1-240-16,-2-1-32 0,1 1-16 0,2 8 0 15,-4-10 80-15,0 3 16 0,4 7 0 0,-7-5 0 16,1 0 144-16,-1 0 48 0,1 0 0 0,-2 2 0 0,-1 2 592 0,0 1 128 15,-2 1 32-15,1-1 0 16,-2 0-1760-16,0 1-336 0,0 2-80 0,1-2-16 0,-2-1 736 0,0 2 320 16,0 0-32-16,0 1 0 0,0-1-96 0,1 1-32 15,-1 1 0-15,1-2 0 0,0 5-160 0,1 1 0 16,-2-2 0-16,1 2 128 0,-1 0-128 0,0 0 0 16,-2 1 0-16,1 0 0 0,-3 0 0 0,1-1 0 15,1 0 0-15,-2 0 0 0,-1 1 0 0,-2 0 0 16,-1-3 160-16,2 1-160 0,0-1 304 0,0 4-48 15,1 4-16-15,-1-4 0 0,1 3-112 0,0 0-128 0,0 3 176 0,-1 0-176 16,2-2 0-16,2 2 0 0,-1 2 0 0,3-1 0 16,0-3 128-16,1 1-128 0,1 0 0 15,0 1 0-15,1 0 0 0,-1-1 0 0,1 0 0 0,1 0 0 16,-2 1 128-16,2-1-128 0,-1 0 192 0,-1 3-192 16,1 0 272-16,-1 3-48 0,0 0-16 0,0-1 0 15,0-5-80-15,0 1-128 0,1 0 176 0,1-1-176 16,1 2 160-16,0-1-160 0,1-2 128 0,1 0-128 15,1-1 144-15,-2 0-144 0,1 1 160 0,0-1-160 16,1 0 176-16,0 0-176 0,0 0 192 0,-2 1-192 16,1 2 160-16,-1 2-160 0,1 0 128 0,-1 0-128 15,1 1 128-15,-2-1-128 0,0-2 0 0,0 1 128 16,2-2 64-16,-1 1 0 0,1-1 0 0,-1 1 0 16,2 0 16-16,1 1 16 0,0-3 0 0,1 0 0 0,1 1-48 15,-1-1-16-15,1-1 0 0,0 0 0 0,1 1 0 0,1 1 0 16,0-1 0-16,1 2 0 0,1 1-160 0,-1 0 160 15,-1-2-160-15,3 2 160 0,-1-2-160 0,1 0 0 16,-1-2 0-16,2 2 0 0,1 0 128 0,1 0-128 16,-2 0 0-16,1 1 128 0,0-2-128 0,0 1 0 15,2-1 144-15,-1 0-144 0,0 1 0 0,-1-2 0 16,-1-2 0-16,0 1 128 0,-1 0-128 0,1-2 192 16,-1 1-64-16,1 0 0 0,0 1 48 0,0 0 16 15,-2 0 0-15,2-1 0 0,1 2-192 0,1 2 160 16,-1-2-160-16,1 1 160 0,4-1-160 0,-3 2 0 15,0-4 0-15,1 1 0 0,1 1 128 0,0 1-128 16,1-1 0-16,1-2 128 0,1-3-128 0,-1 1 128 0,0 0-128 0,0 0 128 16,-3 0-128-16,0 0 192 0,-1 0-192 0,0-1 192 15,-7-8-192-15,11 11 160 0,-3-4-160 0,1 1 160 16,0 1-160-16,0-2 128 0,0-1-128 0,2 1 128 16,0 0 16-16,4-2 0 0,0 0 0 0,0 1 0 15,-2-2 80-15,1 2 16 0,0-1 0 0,5 0 0 16,-1 0-96-16,0 0-16 0,-1 2 0 0,0-3 0 15,0 1-128-15,0 0 0 0,-1-1 0 0,1 1 0 16,-1 2 0-16,0-3 0 0,-2 0 0 0,1 1 0 16,-1-2 144-16,0 1-144 0,0-2 160 0,0 1-160 15,0-2 192-15,1 0-48 0,-1 1-16 0,0-1 0 16,-1 2 0-16,0-3 0 0,0 0 0 0,0 0 0 16,2 0 0-16,-1 0-128 0,0-2 192 0,1 2-64 0,-1 0-128 0,2 0 128 15,-1 0-128-15,1 0 128 16,0 0-128-16,-1 0 0 0,1 2 0 0,0 0 0 0,-1 1 0 0,1-1 0 15,0 1 0-15,-1-3 0 0,2 0 0 0,0 0 0 16,1 0 128-16,1-3-128 0,-1 2 0 0,0 0 0 16,-1-2 0-16,0 1 128 0,0-1-128 0,0-1 0 15,0 0 144-15,0 2-144 0,0-4 0 0,-2 5 144 16,0-4-144-16,-1 3 0 0,-1-1 128 0,0 0-128 16,0 0 0-16,0 1 0 0,0-1 128 0,0 1-128 15,0-1 0-15,0 0 0 0,0-1 128 0,0 0-128 16,2-1 192-16,-1 0-192 0,2 2 208 0,-1-3-64 0,2-2-16 0,0 0 0 15,2 3-128-15,-1 0 0 0,-1 1 0 0,1-3 0 16,0 0 0-16,0 0 0 0,-1 1 0 16,0-1 0-16,-1 1 0 0,-2-1 0 0,1 0 0 0,-2 2 128 15,-2 0-128-15,3 2 0 0,-3-2 0 0,1 4 0 16,0-6 0-16,-1 1 0 0,1-1 128 0,-1 1-128 16,-2-1 0-16,1 3 0 0,1-2 0 0,-2-5 0 15,-1 0 128-15,-1-1-128 0,2 0 128 0,1 1-128 16,1 1 192-16,-2-3-64 0,1 2 0 0,-3-2 0 15,0-3 0-15,1 0-128 0,2 1 192 0,-1-2-64 16,0-2-128-16,-1 1 160 0,0 0-160 0,-1 0 160 16,-2-3-160-16,0 1 0 0,0 1 144 0,0-2-144 15,-1-3 0-15,0 1 144 0,-2-2-144 0,0 2 0 16,0-2 176-16,-1-1-176 0,-1-1 160 0,0 0-160 16,0 1 128-16,-1 0-128 0,-2 2 0 0,2-1 0 15,-3-5 0-15,-2 1 128 0,0-1-128 0,1-1 0 16,-2 0 0-16,-1-2 0 0,-1-2 128 0,0-2-128 0,0 1 0 15,1 1 0-15,2 1 0 0,-1 1 0 0,-1 0 0 0,1 2 0 16,0 4 0-16,0 1 0 0,0 0 0 0,-1 2 0 16,0 5 0-16,-1-4 0 0,0 4 0 0,0-1 0 15,-2-1 0-15,1 3 0 0,-1 3 0 0,0-4 128 16,-4 0-128-16,2 0 0 0,0 0 0 0,0 2 0 16,0-3 0-16,0 1 0 0,0 1 0 0,0 2 0 15,-3-4 0-15,1 3 0 0,-1 1 0 0,0-1-128 16,2 1 128-16,1-4-208 0,0 3 208 0,0-1 0 15,0 3 0-15,0 1 0 0,0 1 0 0,0 2 0 16,1-1 0-16,-1 0 0 0,0 1 0 0,0-1 0 0,0 1 0 0,1 2 0 16,-1 1 0-16,0 2-144 0,0-1 144 0,1 1 0 15,1-1 0-15,-1 2-160 0,-1 0 160 0,1 1 0 16,0 1-160-16,1 1 160 0,-1-1-128 0,0 2 128 16,0 1 0-16,-1-4-128 0,-1 1 128 0,0 1 0 15,-1-2 0-15,1 1 0 0,0-1 0 0,-1-1 0 16,1 0 0-16,1 0 0 0,0-1 0 0,0 1 0 15,-3 0 0-15,2-1 0 0,0-1 0 0,1 0 0 16,0 1 0-16,-1 1 0 0,1 1 0 0,0-3 0 16,0 5 0-16,0 2-128 0,-1 1 128 0,0 2 0 15,-3 2-272-15,0 1 16 0,-3 1 16 0,-1 3 0 32,-1 2-416-32,1 2-96 0,0-2-16 0,2 6 0 0,-2-2-1984 0,1 0-384 15,1-2-96-15,-1-2-14880 0</inkml:trace>
  <inkml:trace contextRef="#ctx0" brushRef="#br1" timeOffset="60023.96">15744 3450 13823 0,'0'0'1216'0,"-9"4"-960"0,-2-4-256 0,1 3 0 16,1-1 2144-16,1 1 384 0,8-3 80 0,-9 3 16 16,0-1-1792-16,-1 1-336 0,0-3-80 0,2 1-16 15,-1-1 432-15,9 0 64 0,-10 1 32 0,-1 1 0 16,-1-2-432-16,1 0-96 0,-4 0-16 0,0 0 0 0,-2 0-64 0,0 0-32 15,-1 0 0-15,-1-2 0 0,1 2-96 0,0 2-32 16,-2-1 0-16,-1 2 0 0,-1-2 96 0,0 0 0 16,0 3 16-16,-2 3 0 0,1-3-48 0,-1 3-16 15,1 0 0-15,0-1 0 0,-1 0 16 0,3-4 0 16,-1 5 0-16,-1-1 0 0,-3 1 160 0,-1-1 16 16,1 2 16-16,0-4 0 0,-2 1-32 0,2 0-16 15,-1 2 0-15,3 0 0 0,0 2-128 0,1-2-32 16,-2 3 0-16,4 1 0 0,0 1-208 0,2 0 144 15,0 1-144-15,0 1 128 0,-2-1-128 0,1 2 0 16,4 0 0-16,-1 1 128 0,-2-2-128 0,2 3 0 16,2 0 0-16,-1 0 0 0,0 1 0 0,1 1 0 0,-2 0 0 15,0 1 0-15,0 0 0 0,0-1 0 0,-1-1 0 0,1 0 0 16,0-2 0-16,0 1 0 0,0 0 0 0,0-2 0 16,0 2 0-16,-1 2 0 0,2-4 0 0,3 5 0 15,0-5 0-15,1 6 0 0,-1-1 0 0,0 1 0 16,2-3 0-16,-1 3 192 0,0 2-192 0,0 1 192 15,1-2-192-15,0 1 128 0,2 1-128 0,-1-3 128 16,-2 2-128-16,0 1 192 0,0-1-192 0,2 2 192 16,1-2-192-16,0 1 192 0,1-1-192 0,1 2 192 15,1 0-192-15,1 1 0 0,-2-1 0 0,1-1 0 16,-1 1 0-16,2 1 128 0,-2 3-128 0,2-3 0 16,-1 1 128-16,0 0-128 0,0-1 0 0,-1 0 128 15,1 2-128-15,-2 1 0 0,-1-2 144 0,1 1-144 16,0-3 192-16,2-2-16 0,-3 1-16 0,1 2 0 0,0 0-32 0,0-2 0 15,2 1 0-15,0 0 0 0,1 0 0 16,0 2-128-16,0-2 192 0,2 2-64 0,2 1-128 16,0-1 0-16,1-1 144 0,0 0-144 0,1 0 0 0,-1 0 144 15,0 2-144-15,1-2 0 0,2 1 144 0,-2 1-144 16,0 0 0-16,1-2 144 0,-1 0-144 0,2-1 0 16,-2 0 0-16,2 0 0 0,-1-1 0 0,1 4 0 15,-2-2 0-15,2 1 0 0,1 1 176 0,-1-2-48 16,1 0-128-16,2 0 192 0,-1-3-48 0,0-2-16 15,2 1 0-15,-1 2 0 0,2-3 32 0,0-2 0 16,-2-1 0-16,1 2 0 0,-1-2-32 0,2 1 0 16,0 1 0-16,0-4 0 0,-2 1 32 0,2 0 0 15,0 0 0-15,0 0 0 0,0 0-32 0,-1 1 0 16,3 3 0-16,-3-2 0 0,1 0-128 0,4-1 0 0,2 2 0 0,-1-1 128 16,-2 1-128-16,0 0 0 0,4-3 144 0,-1 0-144 15,2-1 144-15,-1-3-144 0,2 1 192 0,0 1-192 16,-1-1 272-16,0-1-48 0,1 0-16 0,1 2 0 15,0-5 0-15,0 2 0 0,2-2 0 0,-2 2 0 16,-1 0-64-16,0 1-16 0,0-2 0 0,1 1 0 16,-2 0-128-16,-1 1 128 0,1-1-128 0,-2 1 128 15,1 0-128-15,-1 4 160 0,0-3-160 0,1 2 160 16,0-3-160-16,1-2 0 0,1 2 0 0,1 2 0 16,1-1 0-16,0 0 128 0,1-1-128 0,1 0 0 15,1-1 144-15,1-1-144 0,-1-1 160 0,3 1-160 16,0-2 144-16,0 1-144 0,-3-1 128 0,0 0-128 15,0 0 128-15,-1 3-128 0,-1-3 128 0,0 0-128 16,1 1 0-16,0-1 128 0,-1 1-128 0,-2 1 0 0,-1-1 0 0,0 2 0 16,1-4 128-16,-1 2-128 15,-1-2 0-15,2 2 0 0,4-2 144 0,0 0-144 0,-1 0 224 0,1-4-32 16,0 1 0-16,1 1 0 0,-1 2-16 0,0 0-16 16,0 0 0-16,3-2 0 0,1 1-32 0,0-1-128 15,0 0 192-15,0-1-64 0,-1 0-128 0,0 0 160 16,-2-1-160-16,-1-1 160 0,-1-2-160 0,1 2 192 15,1-1-192-15,-1 1 192 0,0-2-192 0,1 2 0 16,2-1 144-16,1 1-144 0,0 0 0 0,0-1 128 16,0 1-128-16,0-2 0 0,1 2 0 0,-1-3 128 15,1 0-128-15,0 0 0 0,1 0 160 0,-2 0-32 16,-1 0-128-16,-1-3 192 0,1 2-192 0,-3-2 128 0,0-1-128 0,1 2 0 16,-1-1 192-16,0 2-64 0,0-1-128 0,0 0 192 15,0-1-192-15,2 1 176 0,1-1-176 0,-1 2 160 16,1-3-160-16,0 3 0 0,0-1 0 0,0 0 128 15,1-2-128-15,0-2 0 0,-2 0 144 0,1 1-144 16,-1-2 128-16,-1 2-128 0,-1-3 160 0,0-1-160 16,-1 1 160-16,-1-2-160 0,-3 1 160 0,1 0-160 15,-1 2 128-15,0 1-128 0,-1-1 0 0,1 0 144 16,0-2-144-16,-2 2 128 0,1-1-128 0,1-1 128 16,-3 2-128-16,4 1 0 0,-1-4 0 0,2 1 128 15,-2 0-128-15,-2 0 0 0,1-1 144 0,-1-1-144 16,2-1 128-16,0-1-128 0,0-2 128 0,-1-1-128 15,0-1 144-15,-1 0-144 0,0 0 192 0,-1 2-192 16,-1-2 192-16,1 1-64 0,1 0 0 0,-1 3-128 0,0-1 144 16,1 0-144-16,-4-1 0 0,1-2 144 0,-1 2-144 15,-1-1 0-15,-1-3 0 0,0 2 0 0,-1 4 0 0,1-4 128 16,-1 0-128-16,0 0 0 0,-2 1 128 0,2-2-128 16,0 0 0-16,0 1 128 0,0 0-128 0,2-2 160 15,0 0-160-15,0-1 160 0,-4-2-160 0,2 0 160 16,1-5-160-16,0-1 160 0,0-2-160 0,2-1 128 15,-2-2-128-15,1-1 128 0,2-2-128 0,1 1 0 16,-2 2 0-16,-1-1 128 0,-1 0-128 0,-1 0 0 16,1 2 0-16,0-1 0 0,0 2 0 0,-1 0 0 15,0-1 0-15,0 0 0 0,-2 2 0 0,1 2 0 16,-1 2 144-16,1 0-144 0,-2 0 0 0,-1 3 128 16,-1 1-128-16,-1 1 0 0,1-1 0 0,-2 1 0 0,-1-5 0 0,0 1 128 15,1 0-128-15,-1 0 0 0,0 1 128 0,0-4-128 16,-1-4 0-16,-2-1 0 0,0-2 0 0,1 1 0 15,1 0 0-15,0 0 0 0,-1-1 0 0,1 0 0 16,0 2 0-16,-1 3 0 0,2 3 0 0,-2-2 0 16,-2-4 0-16,0 3 0 0,1 2 0 0,1 0 0 15,-2 1 0-15,0 1 0 0,0-1 0 0,1 1 0 16,0-1 0-16,-1 4 0 0,0-2 0 0,0 3 0 16,-1 0 0-16,-1 1 0 0,1 1 0 0,-1-4 0 15,-2 0 0-15,0 1 0 0,0-1 0 0,0 3 0 16,-1-2 0-16,1 0 0 0,-1-2 0 0,1-1 0 15,-1 1 0-15,1-2 0 0,-1-1 0 0,0 1 0 16,-1-1 0-16,-1 0 0 0,2 2 0 0,-1 1 0 16,-3-4 0-16,1 3 0 0,2 1 0 0,-2 4 0 0,0 1 0 0,-1 0 0 15,0 2 0-15,0 0 0 0,0-1 0 16,0 2 0-16,0 0 0 0,1-1 0 0,-3 3 0 0,0-2 0 16,1-2 0-16,0 0-128 0,-1 1 128 0,1-1 0 15,0 1 0-15,-1 1 0 0,0-1 0 0,-1 1 0 16,2-1 0-16,-2 1 0 0,-2-3 0 0,1 4-128 15,0 5 128-15,0-2 0 0,0-4 0 0,0 4 0 16,0 1 0-16,0 0-128 0,-1-1 128 0,-2 0 0 16,2 0 0-16,-2 3-128 0,1-1 128 0,-2 2 0 15,0-1 0-15,0 1 0 0,0-1 0 0,1 3-128 16,-4-1 128-16,1 1 0 0,-1 1 0 0,-1 1-128 0,1-2 128 0,-1 3 0 16,-3-2 0-16,1-2-128 0,0 1 128 0,-2 2 0 15,0 1 0-15,2 0 0 0,-2 2 0 0,2-5-128 16,-2 3 128-16,3 2 0 0,1 0 0 0,1 2 0 15,-1 0 0-15,0 0 0 0,-1 2 0 0,0-2-128 16,-1 0 128-16,-1 0 0 0,1 0 0 0,-2 0 0 16,-1-2 0-16,0 2 0 0,-2-1 0 0,-1 0 0 15,0 1 0-15,-1 1 0 0,1 2 0 0,0-2-128 16,0 0 128-16,2 0 0 0,1 2 0 0,-1 1 0 16,-2-1 0-16,2-1 0 0,1 0 0 0,0-2 0 15,-1-2 0-15,1 0 0 0,0-1 0 0,1 0 0 16,2 2 0-16,-1-3 0 0,2 2 0 0,1-1 0 15,1-1 0-15,-1 1 0 0,-1 1 0 0,1 2 0 16,2 0 0-16,0 2 0 0,3 2 0 0,-3 2 0 16,0 0-480-16,1 11-64 15,1 10-16-15,-10-1 0 0,-11 1-3648 0,-1-4-720 0</inkml:trace>
  <inkml:trace contextRef="#ctx0" brushRef="#br1" timeOffset="70635.17">30614 13669 6447 0,'-9'-2'576'0,"-3"1"-576"16,-2-1 0-16,-2 4 0 0,-1 5 7024 0,0 0 1296 15,0 3 256-15,2 1 48 0,-1 4-7072 0,3-1-1408 16,0-1-272-16,0 3-64 0,0-3 192 0,0 4 0 0,0-3 0 0,0 4-144 16,0 2 144-16,-2-1 0 0,0 2 0 0,-2 0 0 15,0 5 0-15,-2 3 0 0,-1-2 160 0,-4-1-160 16,-3 4 416-16,-2-2-16 0,-2-2 0 0,-2 1 0 15,-1-1-16-15,2 3-16 0,0-2 0 0,2 1 0 16,0 0-176-16,4-4-48 0,3-2 0 0,2-1 0 16,4-2-144-16,1-2 0 0,2-2 144 0,2-4-144 15,3 0 128-15,1-1-128 0,2-3 128 0,6-7-128 16,0 0 320-16,0 0-16 0,-7 6 0 0,7-6 0 16,0 0 208-16,0 0 64 0,0 0 0 0,0 0 0 15,-9-4 0-15,3-1 0 0,1-1 0 0,-1-1 0 16,2-2-224-16,1 0-32 0,-3-2-16 0,2 0 0 15,-1-1-160-15,1 0-16 0,-1-2-128 0,1-2 192 16,3-1-192-16,0 0 128 0,-1-2-128 0,4-1 0 0,0-1 144 0,2 2-144 16,1-3 128-16,2 2-128 0,-1 3 0 0,1-1 128 15,-1 0-128-15,2 3 0 0,-1 2 0 0,-1 2 0 16,-1 0 0-16,1 3 0 0,-6 8 0 0,0 0 0 16,0 0 0-16,0 0 0 0,0 0 0 0,0 0 0 15,0 0 0-15,0 0 0 0,-4 11-176 0,0 2 176 16,1-3-128-16,1 2 128 0,-1 2-176 0,0-1 176 15,1 3-208-15,0 2 80 0,1 2 128 0,0 2-128 16,0 0 128-16,-1 3-128 0,2-2 128 0,2 1 0 16,0-2 0-16,1-1 0 0,-2 1 0 0,2 0 0 15,1 0 0-15,-1 0 0 0,1-1 0 0,3-1 0 16,1-2 0-16,0-4 0 0,1 0 0 0,2-3 192 0,2 0-32 0,2-2-16 16,0 0 48-16,4-1 16 0,0-2 0 15,2 1 0-15,1-2 0 0,3 0 0 0,1-2 0 16,2-3 0-16,0 0-80 0,1-1 0 0,-2-1-128 0,2 1 192 15,0-6-192-15,-1 4-192 0,2-5 48 0,3 0 0 32,1 1-2096-32,4-2-432 0,2-3-80 0,0-7 0 0</inkml:trace>
  <inkml:trace contextRef="#ctx0" brushRef="#br1" timeOffset="71683.2">16826 13686 20271 0,'0'0'896'0,"-9"1"192"0,9-1-880 0,-9 4-208 16,-1 0 0-16,10-4 0 0,-7 2 2592 0,7-2 480 15,-10 6 80-15,3 0 32 0,7-6-2256 0,-9 7-448 16,-1-1-96-16,1-1 0 0,0 2-128 0,0 1-32 15,-1 0 0-15,-2 1 0 0,-1-1 32 0,-2 3 0 16,-3 2 0-16,-3 4 0 0,-2 3 192 0,-3 2 64 16,-3 3 0-16,-1 0 0 0,0 1-224 0,-1-2-32 15,0 1-16-15,-1 1 0 0,1 2-32 0,1-1 0 16,1-1 0-16,2 0 0 0,1-2 208 0,0 0 32 0,1 1 16 16,-1 0 0-16,1-2-144 0,4 0-48 0,3-3 0 0,1-3 0 15,0 0-144-15,2 0-128 0,1-1 192 0,3-2-192 16,-1-1 128-16,0 0-128 0,4-1 0 0,1 0 0 15,-1-2 0-15,0-1 0 0,0 0 128 0,2-1-128 16,6-8 0-16,-7 7 160 0,7-7-160 0,0 0 128 16,0 0 48-16,-8 1 0 0,8-1 0 0,-6-4 0 15,1-2 336-15,1-2 80 0,0-1 16 0,1-3 0 16,2-1-144-16,1 0-16 0,0-5-16 0,2-1 0 16,1-4-176-16,4-2-48 0,0 0 0 0,4-3 0 15,-1-2-80-15,3 2 0 0,2 1-128 0,0 1 192 16,1 1-192-16,0 2 0 0,-2-1 0 0,-1 5 0 15,-1 2 0-15,-1 0 0 0,0 1 0 0,-2 2 0 16,-1 2 0-16,-2 2 0 0,-6 10 0 0,0 0 0 16,0 0 0-16,0 0 0 0,0 0 0 0,0 0 0 0,0 0 0 15,0 0 0-15,0 0 0 0,-2 11 0 16,-2 2-160-16,0 2 160 0,1-1-128 0,1 0 128 0,-4 1 0 16,4 2-128-16,-1 2 128 0,2 2 0 0,1 0 0 0,-1 2 0 15,-2 2 0-15,2 4-128 0,-2 1 128 0,1 0 0 16,-1 1 0-16,0 0 0 0,1 1 0 0,-1-4 0 15,2 0 0-15,1 0 0 0,1-4 0 0,2-2 0 16,2-4 0-16,0-2 0 0,2 0 128 0,2-2-128 16,3-2 128-16,1-2-128 0,2-2 128 0,3-5-128 15,2 0 128-15,5-3-128 0,3-2 0 0,9-5-160 16,6-3 16-16,10-1 0 16,13 1-1792-16,4-11-368 0,4-10-64 0</inkml:trace>
  <inkml:trace contextRef="#ctx0" brushRef="#br1" timeOffset="75938.09">20500 4724 2751 0,'0'0'256'0,"0"0"-256"0,0 0 0 0,0 0 0 15,-8 0 2384-15,8 0 432 0,-8-1 96 0,8 1 16 16,-9-3-1520-16,1 0-288 0,8 3-64 0,-6-3-16 15,6 3-496-15,-6-6-96 0,1 1-32 0,5 5 0 16,0 0-128-16,-1-8-32 0,1 8 0 0,0 0 0 16,0 0 160-16,-1-8 32 0,1 8 0 0,0 0 0 15,0 0 288-15,0 0 64 0,-8-1 16 0,8 1 0 16,-9 1-64-16,1 2-16 0,0 1 0 0,-1-1 0 16,0 2-160-16,0 0-48 0,-1-1 0 0,1 1 0 15,0 0-144-15,0-1-16 0,-1 1-16 0,0 2 0 16,1 0 0-16,2-1 0 0,-1 1 0 0,0-2 0 15,-1 1-96-15,1 2-32 0,-1 0 0 0,0 0 0 0,1 1-64 0,-1 0-16 16,-3-2 0-16,3 2 0 16,0 1-144-16,0 3 128 0,-2 0-128 0,-1 1 128 0,1 2-128 15,-1 2 128-15,2 1-128 0,-2-1 128 0,-1-1-128 0,0 1 0 16,1-2 144-16,0-1-144 0,1 1 128 0,0 0-128 16,1-2 160-16,-1 2-160 0,1 1 176 0,1-2-176 15,0 0 192-15,-1 0-192 0,0 1 272 0,-3 0-48 16,0 0-16-16,0 3 0 0,0-1-32 0,0 2-16 15,-3 2 0-15,3 1 0 0,0-2-160 0,-1 1 192 16,-1-4-192-16,2 3 192 0,2 1-64 0,-1 1 0 16,2-3 0-16,-2 3 0 0,3-1-128 0,1-1 0 0,3-2 144 0,-1 1-144 15,1-1 0-15,0 1 144 0,1 1-144 0,0-4 0 16,0 0 224-16,0 1-64 0,-1 0-16 16,0 2 0-16,2-1 0 0,1 1 0 0,-1-3 0 0,0 2 0 15,1 0-144-15,-2 0 0 0,1 2 144 0,1 0-144 16,-1-6 0-16,1 2 128 0,-1-1-128 0,2 0 0 15,-2 1 128-15,3-2-128 0,0 1 128 0,1-2-128 16,2-1 144-16,0 0-144 0,0-3 192 0,3 0-192 16,-1-2 208-16,-5-8-64 0,6 10-16 0,2-1 0 15,0 0 0-15,0-1-128 0,-8-8 192 0,9 9-64 16,0-1-128-16,0 1 0 0,-1 2 144 0,1-2-144 16,-1-3 0-16,1 2 0 0,-1-1 0 0,0 2 128 15,-2-1-128-15,1-2 0 0,-7-6 0 0,9 5 128 16,-9-5-128-16,12 7 0 0,-2-3 128 0,1-2-128 0,-11-2 160 15,13 3-32-15,-2 0-128 0,0-1 192 16,-11-2-64-16,14 3-128 0,-1-3 176 0,0 0-176 0,-2-1 128 0,-1-1-128 16,-10 2 0-16,13-1 0 0,-1-2 176 0,1-1-176 15,-1 1 160-15,-1 0-160 0,1-1 160 0,0 1-160 16,1-2 160-16,0 0-160 0,-1-2 128 0,-1 2-128 16,4 0 0-16,-1 0 144 0,2-3-144 0,-1 0 0 15,0 0 144-15,0 2-144 0,1-1 0 0,0 1 144 16,-3-2-144-16,1 1 0 0,2 2 176 0,-1-1-176 15,0-2 160-15,0-1-160 0,2 0 128 0,0 0-128 16,-1-3 0-16,-1 1 144 0,1 0-144 0,-2-1 0 16,1-1 144-16,0 0-144 0,0 1 0 0,-1 0 128 15,-1-1-128-15,1 0 0 0,-1-1 0 0,2-2 144 16,-2-1-144-16,0 2 0 0,-1-2 208 0,1 2-64 0,0 1-16 0,-2-2 0 16,2 1-128-16,0-3 160 0,-1 1-160 0,1-2 160 15,0 2-160-15,2 2 0 0,-1-5 144 0,0 3-144 16,-1-5 0-16,2 1 144 0,-2 0-144 0,0 2 0 15,0-1 144-15,0-3-144 0,-1-1 0 0,-1 0 144 16,0-3-144-16,-1 3 0 0,1-2 144 0,-2 2-144 16,-1-5 0-16,-2 5 0 0,-1-1 0 0,-1 1 128 15,0 1-128-15,-1 2 192 0,-3 0-64 0,0 2 0 16,0-2-128-16,0 3 192 0,0-2-64 0,0 1 0 16,0-2 0-16,0 1 0 0,-2-1 0 0,1 0 0 15,0-2-128-15,-1 2 0 0,1-1 0 0,0 1 128 16,-2 0-128-16,-1 2 0 0,-1 2 0 0,0 1 128 15,-3-2-128-15,0 1 0 0,-1 1 0 0,0 2 0 16,0-1 0-16,0 1 0 0,-3 2 0 0,2 2 0 16,-1-4 0-16,1-1 0 0,-1 2 0 0,1 2 0 0,-1-1 0 0,0 0 0 15,0 0 0-15,1 3 0 0,-2 0 0 0,0 3 128 16,1-1-128-16,-1 2 128 0,0 1-128 0,0 0 0 16,-2 1 0-16,0 3-128 0,-1 0 128 0,0 4-160 15,-2 0 160-15,0 1-160 0,0 2 160 0,-1-1 0 16,-3 2-144-16,0 1 144 0,0-1-128 0,0 0 128 15,2-1-160-15,-1 2 160 0,-1 1-128 0,2-1 128 16,0 0 0-16,3 1-144 0,-1-1 0 0,2 1 0 16,1 1 0-16,0-1 0 15,-1-1-336-15,3 1-64 0,2-3-16 0,2 0 0 16,8-7-464-16,-8 6-80 0,8-6-32 0,0 0 0 16,0 0-400-16,0 0-96 0,3-10-16 0,2-3-13520 0</inkml:trace>
  <inkml:trace contextRef="#ctx0" brushRef="#br1" timeOffset="78155.22">20743 3686 8287 0,'0'0'736'0,"-7"7"-592"15,7-7-144-15,-11 5 0 0,2 1 1472 0,1 1 256 16,0-1 48-16,2 2 16 0,-2-1-1088 0,2-1-224 16,6-6-32-16,-7 8-16 0,1 0 16 0,0-1 16 15,0-1 0-15,-1 1 0 0,7-7-16 0,-9 6 0 16,0 1 0-16,0-2 0 0,0 0 176 0,0 0 16 16,1 2 16-16,-3 2 0 0,1-1 128 0,-2 0 32 15,0-1 0-15,1 4 0 0,0 2-64 0,-2-1-16 16,-1 2 0-16,0-2 0 0,-1-3-176 0,2 0-48 0,0 0 0 0,0 1 0 15,1 1-160-15,-1-1-32 0,0-5-16 0,2 6 0 16,-1 1-112-16,-1-2-32 0,-3-2 0 0,3 1 0 16,1 0-32-16,1 0 0 0,-2 2 0 0,0-2 0 15,0 1 16-15,1-1 0 0,-1 2 0 0,0-2 0 16,1 0 32-16,-2 3 0 0,1-2 0 0,0 2 0 16,0 2 16-16,1-1 0 0,1 0 0 0,-2 0 0 15,-1-2-64-15,0 2 0 0,1 1 0 0,0 2 0 16,0 1 64-16,0-2 16 0,0 0 0 0,-1 0 0 15,3 1-16-15,-1 0 0 0,-1 1 0 0,1 0 0 16,-1 2-192-16,0-1 176 0,1 1-176 0,-2-1 160 0,-2-1-160 16,2 1 0-16,1 0 0 0,-1 1 128 15,-3-1-128-15,0 1 0 0,0-3 0 0,0 0 0 0,-1-2 192 0,1 3-64 16,0 0 0-16,1 0 0 0,1 3 48 0,-2-4 0 16,1-1 0-16,0 2 0 0,2 1-32 15,0-2 0-15,-1 2 0 0,4 0 0 0,0-1 80 0,-1 1 16 16,-2 3 0-16,1 0 0 0,0-3-240 0,1 3 0 15,0 0 0-15,1 0 0 0,-1 1 0 0,0-1 0 16,1 1 0-16,0-2 0 0,-1 0 128 0,2 0-128 16,0 1 0-16,-1-2 0 0,-1 0 0 0,2-1 128 15,1-1-128-15,-3 0 0 0,2-1 0 0,-1-1 176 16,1 2-176-16,1 0 160 0,0 1-160 0,-1 1 128 16,3-1-128-16,-1 0 128 0,-1-2-128 0,-1-1 128 15,1 1-128-15,0 1 128 0,0 1-128 0,1 0 192 0,-1 1-192 16,1-1 192-16,1 2-192 0,-1-1 128 0,0 1-128 0,0 0 128 15,-2 1-128-15,1 1 0 16,-2 3 0-16,1-1 128 0,-1 1-128 0,1 1 0 0,-1 1 0 0,2-1 0 16,0-1 0-16,1-2 0 0,0-1 0 0,1 1 0 15,0-1 160-15,1-1-160 0,-1-1 192 0,-1 1-192 16,2-4 192-16,1 3-192 0,1-3 192 0,0 1-192 16,-3 0 192-16,1-1-64 0,-2 1 0 0,0 1-128 15,0-1 208-15,2 0-64 0,-1 1-16 0,2-1 0 16,0 0 0-16,1 2-128 0,0 0 192 0,0 4-64 15,0-2-128-15,1 3 128 0,1 0-128 0,1 2 128 16,-1-2-128-16,1 1 0 0,1-1 144 0,0-1-144 16,0 1 0-16,0-1 0 0,0-2 0 0,0 3 128 15,0-6-128-15,-1 1 144 0,-1-1-144 0,2 2 160 0,0-3-160 16,0 3 192-16,0-3-192 0,0-1 192 0,0-2-192 16,0 0 128-16,0 4-128 0,0-4 128 0,0 0-128 0,0 0 160 15,2 2-160-15,-1 0 160 0,-2-5-160 0,2 2 128 16,2 1-128-16,-2-1 128 0,0 0-128 0,2 1 0 15,1-1 0-15,0 0 128 0,-2 1-128 0,2-1 0 16,1 0 0-16,2 1 128 0,-1-2-128 0,1 0 0 16,-1 0 0-16,2 0 128 0,-1-3 16 0,-3-2 0 15,-4-8 0-15,6 12 0 0,1-2-16 0,1-2-128 16,-1 0 192-16,1 1-64 0,0-1-128 0,1 0 0 16,0-2 0-16,2-1 0 0,-1 2 0 0,-1-2 0 15,-1 0 0-15,2 0 0 0,1 1 0 0,-1-4 0 0,1 2 0 0,-1 0 128 16,1-1-128-16,-1-1 160 0,-10-2-160 15,13 3 160-15,-1 2-160 0,-2-2 0 0,1-1 0 0,-1 1 128 16,1 2-128-16,-1-1 0 0,0 0 144 0,0-1-144 16,-10-3 0-16,10 4 128 0,-1-1-128 0,0 0 0 15,-9-3 128-15,12 0-128 0,0 1 128 0,-3 2-128 16,-9-3 0-16,12 1 0 0,-1-1 0 0,2-1 128 16,-2-2-128-16,-1 2 128 0,-1-3-128 0,-9 4 128 15,13-4-128-15,-2-2 176 0,0 1-176 0,1-1 192 16,1 0-192-16,0 1 160 0,0-1-160 0,-1 1 160 15,2 1-160-15,-1-1 128 0,-13 5-128 0,16-4 128 16,-2-1-128-16,-2 0 0 0,1-2 144 0,2 3-144 16,-2-2 0-16,1-1 0 0,-2 1 0 0,2-1 128 0,0-2-128 15,1 1 0-15,-1-2 0 0,2-1 128 16,-1 2-128-16,2-3 0 0,0-1 0 0,0 0 128 16,1 2-128-16,-1-2 0 0,0-2 128 0,0 2-128 0,0-1 0 0,0 1 128 15,0 1-128-15,-1-1 0 0,-2 3 0 16,0-1 128-16,-1 2-128 0,2 0 0 0,-1 0 0 0,0 0 0 15,1 0 0-15,0 0 128 0,1-2-128 0,0 1 0 16,-1 1 0-16,1-2 0 0,1-1 0 0,1 1 0 16,2-2 0-16,1 0 0 0,0 1 0 0,-1-3 128 15,1 1-128-15,0-2 0 0,0 1 0 0,0 1 0 16,1 0 0-16,0-1 0 0,-2-2 0 0,-1-1 128 16,1-1-128-16,1 1 0 0,-2 0 0 0,-1-2 128 15,1 1-128-15,-1 1 0 0,0-2 0 0,-1 3 128 0,0-4-128 16,1 3 0-16,1-2 144 0,-1 2-144 0,-1-1 192 0,1-1-192 15,2-5 192-15,-1 3-192 0,2-1 192 0,1 0-192 16,2 1 160-16,-1-1-160 0,1-1 128 16,-2 1-128-16,0-1 0 0,-1 1 128 0,0-4-128 0,0 0 0 15,-2 1 0-15,1-1 128 0,-1 1-128 0,1 0 0 16,-2 0 0-16,0 2 0 0,-1-2 128 0,0 3-128 16,-2-1 0-16,-1 2 0 0,-1-1 144 0,0 2-144 15,1-4 208-15,2 3-16 0,-2 1-16 0,-1-2 0 16,-1-2-176-16,0-1 128 0,2 2-128 0,0-1 128 15,2-1-128-15,1-2 0 0,0-2 144 0,0-7-144 16,0 1 0-16,0-5 144 0,0-2-144 0,-2 0 0 16,4 2 128-16,-2 0-128 0,-2-1 0 0,1 5 0 15,-3 1 0-15,-1 3 0 0,-2-1 0 0,-1 2 0 0,-1 1 160 0,-1 2-160 16,-2 2 128-16,-1-2-128 0,-2-2 224 0,0 1-32 16,-2 3-16-16,0 1 0 0,0-1-48 0,1 0 0 15,0 0 0-15,1-1 0 0,-1 1-128 0,1 1 128 16,2 2-128-16,-1-2 128 0,0 0-128 0,-1-1 0 15,1-3 0-15,-1-3 0 0,1 2 0 0,-2-3 0 16,1-1 0-16,0-2 0 0,0 2 0 0,-1 3 0 16,-2 0 0-16,-1 4 0 0,1 0 0 0,0 0 0 15,-2 2 0-15,0 1 0 0,-2 1 0 0,0 3 0 16,1 2 0-16,-1 1 0 0,-2-2 0 0,2 2 0 16,0-2 0-16,0 1 0 0,-1 2 0 0,1 0 0 15,0 0 0-15,0 3 0 0,0-1 0 0,-1 1 0 16,0-4 0-16,1 1 0 0,-1 0 0 0,1 2 0 0,-1 2 0 15,0 2 0-15,1 0 0 0,0-2 0 16,-1 3 0-16,-1-6 0 0,-1 2 0 0,0 1 0 0,1 1 0 0,-1 2 0 16,0-2 0-16,-1 3 0 0,-2 0 0 0,0-1 0 15,-1 3 0-15,0 0 0 0,-1 3 0 0,-1-2 0 16,-1-2-160-16,1 3 160 0,0 1-208 0,1 0 80 16,-2 1 128-16,1-1 0 0,-2 2 0 0,2-1 0 15,1-1 0-15,0 2 0 0,0 0 0 0,-1 1-128 16,-1 1 128-16,2 1 0 0,-1 3 0 0,0-1-128 15,-1 1 128-15,1 2 0 0,-2-1 0 0,2 2 0 16,-3-2 0-16,1 2-160 0,-1-1 160 0,0 1 0 16,0-1-128-16,0 2 128 0,-1 1 0 0,0 2 0 15,-2-1 0-15,1 2 0 0,-2 1 0 0,0 0 0 0,-1-1 0 16,1-1-128-16,0 0 128 0,0-1 0 0,-2 3 0 0,-1 0 0 16,0-2 0-16,0 0 0 0,1 1 0 0,1-1 0 15,1-1 0-15,1-1 0 0,1 0 0 0,0-1 0 16,2-1 0-16,2-1 0 0,2 1 0 0,2-1 0 15,2 1 128-15,3-1-128 16,-2 3-304-16,1-1-144 0,7-8-48 0,-4 11 0 16,2 0-1264-16,4 2-256 0,6 6-48 0,4 0-16 15,0 1-1424-15,2-5-272 0</inkml:trace>
  <inkml:trace contextRef="#ctx0" brushRef="#br1" timeOffset="79954.09">24065 4853 8287 0,'0'0'736'0,"0"0"-592"0,-9 1-144 0,9-1 0 15,0 0 2112-15,-8-1 384 0,8 1 64 0,-7-5 32 16,7 5-1280-16,0 0-256 0,-7-5-48 0,7 5-16 16,-5-8-480-16,5 8-80 0,-7-8-32 0,7 8 0 15,-6-4-208-15,6 4-32 0,-8-5-16 0,8 5 0 0,-9 0 128 0,0 2 32 16,-2 1 0-16,1 4 0 0,-2 0 400 0,0 5 96 15,-1 1 16-15,0 1 0 0,2 2 80 0,-1-2 0 16,-1 1 16-16,0 0 0 0,1 1-144 0,0 1-48 16,-1 0 0-16,2-1 0 0,0-2-240 15,-1 2-48-15,1 2-16 0,-1-1 0 0,0-2-176 0,-1 4-48 16,-1-1 0-16,-2 0 0 0,0 2-64 0,1 1 0 16,1 2-128-16,-2-2 192 0,-2 1-64 0,1 0 0 15,-2 2-128-15,2-1 192 0,-1 1 128 0,-1-3 32 16,0 1 0-16,2 1 0 0,2-1-48 0,-1 1-16 15,-1-3 0-15,2 3 0 0,-1 0-160 0,2 3-128 0,-1 3 192 16,4-4-192-16,0-1 160 0,1 0-160 16,-1-1 128-16,1 3-128 0,-2-1 160 0,2 1-160 0,1-1 192 0,-1 0-192 15,3-2 272-15,-3 1-48 0,0-2-16 0,1 0 0 16,1 0-208-16,0-1 176 0,0 0-176 0,1 0 160 16,0-2-160-16,1 1 160 0,-1-1-160 0,2 0 160 15,0-5-160-15,-1 0 128 0,0-1-128 0,1 3 128 16,1-3 48-16,1 0 0 0,3-1 0 0,0 0 0 15,0 1-48-15,0-2 0 0,0 0 0 0,1 0 0 16,1 1-128-16,0 1 0 0,1-1 144 0,0 0-144 16,-2 1 0-16,1 0 0 0,0 1 0 0,-2 0 128 15,0 1-128-15,2-1 192 0,1 2-64 0,0-2 0 16,-1 2 0-16,2-3 0 0,0-3 0 0,0 1 0 16,-4-11-128-16,4 11 128 0,0 0-128 0,-4-11 128 15,5 10-128-15,-5-10 128 0,8 12-128 0,-3-2 128 16,0 1-128-16,-5-11 128 0,8 10-128 0,-1 2 128 0,-7-12 0 0,9 10 0 15,-1 0 0-15,1-3 0 0,-9-7-128 0,11 10 176 16,-11-10-176-16,12 6 192 0,1 1-32 0,0-5 0 16,0-2 0-16,0 1 0 0,2-1-32 0,0 0 0 15,1 0 0-15,0 0 0 0,-2 3-128 0,2-3 128 16,-1 1-128-16,2-1 128 0,-1 0-128 0,-1 0 0 16,2-1 0-16,2 2 128 0,-1-1-128 0,-1 0 0 15,-2-1 0-15,1-2 0 0,0 2 160 0,-1 0-160 16,1 0 192-16,0-3-192 0,1 1 256 0,-2-2-64 15,0 1-16-15,-2 0 0 0,0 0 0 0,1 0 0 16,-1 0 0-16,1 0 0 0,-1-2 16 0,3-2 16 0,-2-1 0 0,2 0 0 16,0 0-208-16,1 0 0 0,0-1 0 0,1 0 0 15,0 0 144-15,0-1-16 0,1-1 0 16,-2 2 0-16,0-1-128 0,-1-3 0 0,0 1 0 0,0 0 0 16,-1 1 0-16,1 2 0 0,0-1 128 0,-2-2-128 15,-1 2 128-15,0-1-128 0,0-1 0 0,1 3 128 16,-2 2-128-16,0-1 0 0,1-1 144 0,-1-1-144 15,1-1 0-15,-2 2 128 0,0-3-128 0,-1-1 0 16,1 1 144-16,-2-4-144 0,0 1 192 0,0-3-192 16,-1 0 192-16,1-1-64 0,0-2 0 0,-1-4-128 15,0-3 192-15,0-1-192 0,1-2 192 0,1 0-192 16,1 0 128-16,-2 2-128 0,-1-3 0 0,1 5 0 16,0 0 0-16,0 3 0 0,-1 2 0 0,0 2 0 15,-3 3 128-15,3-2-128 0,-2-1 0 0,2 2 0 16,-1 1 160-16,-1-1-160 0,1 1 128 0,-1-1-128 15,-1-4 0-15,2 1 0 0,-1-4 128 0,2 0-128 0,0 1 0 0,0-1 0 16,-3-5 0-16,3 0 0 0,1-3 0 0,0 1 0 16,-1 1 128-16,0 0-128 0,-2 2 0 0,-1 2 0 15,1 2 0-15,-2 2 0 0,-2 3 0 0,1 2 0 16,-3 2 0-16,0 0 0 0,-1 1 0 0,-1-1 0 16,0 3 0-16,-1 2 0 0,0-1 0 0,-1 0 0 15,1 0 0-15,-1 3 0 0,0-5 0 0,0 3 0 16,0 2 0-16,1-4 0 0,1-1 0 0,0 1 0 15,0 0 0-15,1-1 0 0,-1 2 0 0,1 2 0 16,-2 0 0-16,1 2 0 0,-2 0 0 0,0 1 0 16,0 2-144-16,-1 0 144 0,-3 2 0 0,1 0-160 0,0 2 160 0,-3 1-128 15,0-1 128-15,-2 4-128 0,-2 1 128 0,0-1-128 16,-2 0 128-16,2 2 0 0,1-1-144 0,-2 1 144 16,-3 0 0-16,2 0 0 0,-1 0 0 0,0-1 0 15,0 0 0-15,2 1 0 0,1-1 0 0,-2 2 0 16,-1 0-128-16,0 2 128 0,1-1 0 0,3 1 0 15,-1 0 0-15,0 3 0 0,-2 0 0 0,2 0 0 16,-2 1-128-16,-1 1 128 0,0-1 0 0,0 1 0 16,0 1 0-16,2-3 0 0,-1 1-144 0,3-1 144 15,0-1-128-15,1-1 128 0,0 0-192 0,3-1 192 16,9-7-320-16,-8 5 32 0,8-5 16 0,0 0 0 16,0 0-368-16,0 0-64 15,0 0 0-15,0 0-16 16,0 0-1968-16,13 9-384 0,8 4-64 0,-1-9-14144 0</inkml:trace>
  <inkml:trace contextRef="#ctx0" brushRef="#br1" timeOffset="82561.16">24481 3857 2751 0,'0'0'256'0,"0"0"-256"0,-9-1 0 0,9 1 0 0,0 0 3504 0,-8 4 656 16,8-4 128-16,0 0 16 0,0 0-2976 0,0 0-608 15,-9-2-112-15,9 2-32 0,-9-1-80 0,9 1-32 16,-10 0 0-16,10 0 0 0,-11 0-288 0,1 1-176 16,1 1 192-16,-1 2-192 0,1 2 128 0,2 2-128 15,-3-2 0-15,1 3 0 0,0 1 320 0,0 1-32 16,0 0-16-16,0-1 0 0,0 3 400 0,-2-2 80 15,1 0 16-15,-3 1 0 0,-2-1 0 0,1-2 0 16,0 0 0-16,-2 0 0 0,-1 0-160 0,-1 0-32 16,-2-1 0-16,1 0 0 0,-1-2-80 0,1 1-32 0,-1-1 0 0,2 5 0 15,0-3-144-15,-2 2-16 0,2-1-16 0,0 2 0 16,1 0-128-16,0 0-32 16,-2 2 0-16,2 1 0 0,2 2-128 0,-1 1 160 0,-1-2-160 0,2 4 160 15,-1-1-160-15,0 1 0 0,-1 0 0 0,3 0 0 16,0 2 144-16,-1 0-144 0,0 0 160 0,-1 1-160 15,-2 0 208-15,1 0-48 0,0-1-16 0,-1 0 0 16,-3 0 160-16,1-3 16 0,-1 2 16 0,2-1 0 16,1 1-64-16,-1 1-16 0,1 0 0 0,0 2 0 15,0 1-16-15,1-1-16 0,0 2 0 0,0 1 0 16,-2 2-80-16,1-1-16 0,1-1 0 0,0 2 0 16,-1 2-128-16,0 0 160 0,0 2-160 0,1-5 160 15,0 0-32-15,1 2-128 0,2 4 192 0,-1-6-64 16,0 0-128-16,0 2 128 0,1 1-128 0,-2 3 128 15,-1-3 0-15,2 1 0 0,0 0 0 0,1-1 0 16,-2-4 16-16,1 0 0 0,-1-2 0 0,0 2 0 16,1 1 0-16,-1-2 0 0,1-3 0 0,-1 0 0 0,0 1 32 0,1-1 0 15,-2 0 0-15,0 1 0 0,-3 2 64 0,3 0 16 16,2 0 0-16,-1-1 0 0,2 1-32 16,2 0 0-16,1-2 0 0,0 2 0 0,0 0-16 0,1 0 0 15,-1-2 0-15,2 3 0 0,0 2-80 0,1-2 0 16,2-2-128-16,-1 0 192 0,-1-3-192 0,3 0 128 15,0 1-128-15,1 4 0 0,0-3 160 0,0 0-160 16,0-1 160-16,-1-1-160 0,0 1 144 0,0 0-144 16,0 0 128-16,1 4-128 0,1-1 144 0,-1 1-144 15,0 3 160-15,0-2-160 0,0-1 0 0,0 0 0 0,2-4-176 16,-2 0 176-16,0 2 288 0,0-3 176 0,-1 1 48 16,0-2 0-16,1-4-512 0,-5-2 0 0,-4-7 0 0,0 5 0 15,3 2 0-15,4 2 0 0,-1 0 0 0,1-1 0 16,-1 0 144-16,2 2-144 0,0 0 128 0,-2-2-128 15,1 3 0-15,1 1 128 0,-1-2-128 0,3 0 0 16,-1-4 0-16,-2 4 128 0,3-2-128 0,0 1 0 16,0 2 0-16,1-2 128 0,-4-1-128 0,4 1 0 15,1 0 0-15,-1 1 128 0,0-3-128 0,-1 2 0 16,-1-3 0-16,3 1 128 0,1 2-128 0,1-2 0 16,-1 2 160-16,0-1-160 0,-1 1 192 0,1 2-192 15,-1 0 128-15,1 2-128 0,0 0 0 0,0-1 0 16,0 1 128-16,0-1-128 0,0 2 0 0,0-3 0 15,0-2 0-15,0-2 0 0,-2 3 0 0,2-5 0 16,2 0 128-16,-1-3-128 0,-1-9 0 0,1 12 0 0,2-3 144 16,-3-9-144-16,0 13 0 0,2-4 144 0,1 0-144 0,0 0 0 15,-2 0 0-15,3 2 128 0,0-1-128 0,1 2 0 16,0 0 144-16,0 1-144 0,-1 1 0 0,1 0 144 16,2 1-144-16,-1-2 0 0,1-2 128 0,0 0-128 15,-7-11 0-15,9 9 0 0,0 0 128 0,0-1-128 16,-1-3 192-16,1 0-192 0,-9-5 160 0,13 0-160 15,-13 0 128-15,13 3-128 0,-1 0 128 0,-1-2-128 16,-11-1 128-16,13 0-128 0,-13 0 128 0,15 4-128 16,-3-2 0-16,-12-2 128 0,13 2-128 0,0-1 0 15,0-2 0-15,-2 2 128 0,-11-1-128 0,20 4 0 16,1 0 0-16,-4-3 128 0,-2 0-128 0,1 1 0 0,2 0 0 16,-1-2 0-16,3 3 128 0,-1 1-128 0,0-4 0 0,-1 0 128 15,1 0-128-15,1 0 0 0,1 0 144 0,0 0-144 16,0 0 144-16,-1-3-144 15,0 1 192-15,-1 0-192 0,0-4 192 0,2 1-64 0,-1-3 0 16,1 1-128-16,-2 1 192 0,0-1-192 0,-1-1 192 0,2 1-192 16,-1-3 144-16,1 1-144 0,-2 0 0 0,4 0 144 15,2 0-144-15,1 0 0 0,-2 0 0 0,2 0 128 16,0-1-128-16,-1 3 0 0,3-1 0 0,-3-3 0 16,1 2 0-16,0-1 0 0,-3-2 0 0,0 2 0 15,0-3 128-15,2 1-128 0,-1 0 0 0,1 0 128 16,-2-3-128-16,-1 2 0 0,-2 0 0 0,3 0 128 15,-1-4-128-15,0 0 128 0,-1 0-128 0,1 1 128 0,-2 1-128 16,3-1 128-16,-1 0-128 0,1-1 128 0,1-1 0 0,-3 1-128 16,1 0 192-16,0 2-64 0,-1-1-128 15,-1 0 192-15,2 1-192 0,-1-4 192 0,-3 1-192 0,0-1 128 16,-1-2-128-16,0 1 128 0,0 1-128 16,-1-1 128-16,1 0-128 0,1 0 128 0,-3-1-128 0,2-1 160 15,0-3-160-15,1-1 160 0,-2-3-160 0,1-1 0 16,2 0 144-16,0-3-144 0,-1 0 128 0,0-4-128 15,3 2 128-15,1 0-128 0,1-2 0 0,0 2 144 16,-2 1-144-16,-1 3 0 0,-1 1 208 0,1 2-64 16,-1 0-16-16,-1 3 0 0,0-1-128 0,-3 2 0 15,-1 2 0-15,0 4 0 0,-1 0 128 0,-2 0-128 16,2-1 128-16,-1 1-128 0,0 0 128 0,1-2-128 16,1 1 0-16,0-2 128 0,0 0-128 0,0-4 128 0,0-2-128 15,0-3 128-15,0-2-128 0,2 0 0 0,0-6 0 0,2 0 0 16,0-2 0-16,-3-1 0 0,0 1 144 0,0 2-144 15,1 0 192-15,1 5-48 0,-3 1 0 0,-1 2 0 16,-3 3-144-16,0 1 0 0,-2 1 0 0,-2 0 0 16,-1 2 128-16,0-2-128 0,-2 4 192 0,1-2-64 15,1 1-128-15,0-2 160 0,1-1-160 0,1-1 160 16,1 0-160-16,1-1 0 0,-2 1 0 0,3 0 128 16,1-2-128-16,0 1 0 0,2-2 0 0,-2-1 0 15,1-2 0-15,-1-2 0 0,0-3 0 0,1-1 0 16,-1-3 0-16,1 0 0 0,-3 2 0 0,-1 0 0 15,1 1 0-15,-1 3 0 0,-2 2 0 0,-1 5 0 16,-2 2 0-16,2 1 0 0,-2 3 0 0,-2 0 0 16,-2-1 0-16,1 0 0 0,-2 1 0 0,1 0 0 15,-2 1 0-15,0 0 0 0,0 1 0 0,2-1 0 0,0-3 0 0,0 0 0 16,-1 1 224-16,2-1-64 0,-1-2-160 0,1 1-192 16,0 1 32-16,0 0 16 0,-2 1 144 0,2-1 0 15,-1 0 0-15,1-1 0 0,-2 3 0 0,-1 1-128 16,-1 1 128-16,-1 3 0 0,-2-1 0 0,-3 4 0 15,0-2 0-15,-2 0-128 0,-2 3 128 0,-2 2 0 16,-1-1 0-16,-1 0 0 0,-2 3 0 0,0 1-128 16,-1 2 128-16,2-2 0 0,1 1 0 0,0 1 0 15,1 1 0-15,1-1 0 0,-1 1 0 0,0 1 0 16,1 2 0-16,-2-1-128 0,1 2 128 0,1-3 0 16,-1 3 0-16,0-1 0 0,0 2-256 0,-1 0 16 0,0 0 16 15,-1 0 0-15,-2 0 224 0,-1 0 256 16,-2 0-48-16,0 0-16 0,-2 3-192 0,-2 1 0 0,-2 0 0 15,1 0 0-15,2 3 0 0,2 2 0 0,-4-1 0 16,3 3 0-16,-1-3 0 0,4 1 0 0,2 1 0 0,1 1-160 16,2-1 160-16,1 2 0 0,2-3 0 15,2 3 0-15,1-3 0 0,3-1-128 0,-2-1 128 0,3 1 0 32,1-1-1008-32,8-7-112 0,-3 11-32 0,7 4 0 15,2-6-1888-15,3-3-384 0,6-4-80 0</inkml:trace>
  <inkml:trace contextRef="#ctx0" brushRef="#br1" timeOffset="94708.09">28742 4797 2751 0,'0'0'128'0,"0"0"16"0,0 0-144 0,0 0 0 0,0 0 0 0,1-9 0 15,-1 9 3328-15,0 0 640 0,0 0 128 0,0-8 32 16,0-1-2784-16,0 9-576 0,0 0-96 0,0 0-32 16,0 0-192-16,-4-7-64 0,4 7 0 0,0 0 0 15,-6-5-112-15,6 5-16 0,0 0-16 0,-8-4 0 16,8 4 144-16,-9-2 48 0,9 2 0 0,-8-3 0 15,8 3 160-15,0 0 48 0,-9 0 0 0,9 0 0 16,-9 0-64-16,9 0-16 0,-11 1 0 0,2 2 0 16,9-3-272-16,-9 4-48 0,0 1-16 0,1 2 0 0,-1-1 128 15,1 1 32-15,-1-1 0 0,1 1 0 0,0 0 16 0,-1 1 16 16,-1 0 0-16,1 0 0 16,-2 0-128-16,1 0-32 0,-2-1 0 0,3 3 0 0,-2 0-48 0,0 0-16 15,-4 2 0-15,1 1 0 0,-2 2-192 0,-1 0 128 16,-1 2-128-16,0 0 0 0,0 0 0 0,-2 3 0 15,1-3 0-15,-1 3 0 0,0 1 176 0,1 1-176 16,-2 2 192-16,3 1-192 0,2-1 368 0,0 0-48 16,0-2 0-16,0 0 0 0,2 2-16 0,-1-3-16 15,1 2 0-15,1 0 0 0,0 0-96 0,1-1-32 16,0 3 0-16,2-3 0 0,1 0-160 0,0-1 128 16,1 2-128-16,-1-3 128 0,-2 1-128 0,2-1 0 15,0 3 0-15,1-3 128 0,0 0-128 0,1 0 160 0,-1-1-160 16,1 1 160-16,1-1-160 0,0 2 160 0,1 3-160 0,0-1 160 15,0-1-160-15,1 0 192 0,-1 2-192 0,2-1 192 16,0-2-192-16,2 1 0 0,-1-2 144 0,-1 1-144 16,0 1 0-16,1 1 128 0,-1-2-128 0,1 0 0 15,0 0 0-15,0-1 0 0,-1 0 0 0,2-1 128 16,-1 0-128-16,0 1 0 0,-1-1 128 0,2-2-128 16,1-2 0-16,1 0 144 0,2 0-144 0,-1-1 0 15,2-5 224-15,2 1-64 0,-3 2-16 0,3 0 0 16,-1-2 48-16,0 1 16 0,0-1 0 0,2 2 0 15,-1-3-80-15,2 2-128 0,0-1 176 0,1 0-176 16,2 0 128-16,0 0-128 0,1-2 0 0,1-2 0 16,0-1 0-16,0 2 128 0,0-4-128 0,2-1 0 15,-2-2 144-15,1 0-144 0,0-1 0 0,-1 0 144 16,2-1-144-16,-1 1 0 0,-2 1 0 0,1-4 128 0,0 1-128 0,1 1 0 16,2-2 0-16,1 1 128 0,0 1-128 0,1-2 0 15,-1-1 0-15,2-1 0 0,1 3 0 0,1-4 128 16,0-2-128-16,0 1 0 0,-1 0 0 0,0 2 0 15,-2 2 128-15,0-3-128 0,1-1 0 0,-1-2 0 16,-1 1 0-16,0 0 0 0,1 1 0 0,-1-1 128 16,-1-2-128-16,-1 1 0 0,1 0 0 0,0-2 0 15,-1 0 128-15,2 0-128 0,1-1 160 0,-2 0 0 16,-3-1 0-16,0 0 0 0,2-2-32 0,-1 0 0 16,0 1 0-16,1-1 0 0,-2 0 0 0,1-1-128 15,-1-1 192-15,1-3-64 0,1-1 16 0,-2-1 0 16,0-2 0-16,0 0 0 0,0 0-144 0,0-3 0 0,-1 0 0 0,-1 1-176 15,2-3 176-15,-1 1 0 0,-3 2 0 0,-1-2 128 16,0 1-128-16,0 0 0 0,1 2 0 0,-1 1 0 16,-2 1 0-16,1-1 0 0,-2-4 0 0,-1 3 0 15,0-1 0-15,1 2 0 0,1 0 0 0,0 0 128 16,-2-1-128-16,-1 1 0 0,1 2 0 0,0 0 0 16,0-1 0-16,0 3 0 0,-1 3 0 0,-1-2 0 15,0 2 0-15,-1 1 0 0,-1 4 0 0,0-4 128 16,-1 2-128-16,-1 0 0 0,1 2 128 0,-2 1-128 15,-1-2 128-15,2 1-128 0,-2 1 128 0,1 1-128 16,-1-2 0-16,1 0 128 0,-1 2-128 0,0-1 0 16,0-1 0-16,0 2 0 0,0-5 0 0,0 0 128 15,0 2-128-15,0 1 0 0,-1 0 0 0,0 0 0 0,0 1 0 16,1 0 0-16,0 1 128 0,0-1-128 0,-1-1 0 0,1 2 0 16,0 1 0-16,0 0 0 0,0 0 0 0,-3 3 0 15,1-1 0-15,1 3 0 0,0-1 0 0,-1 2 128 16,-1 4-128-16,-3-2 0 0,0-1 0 0,1 2 0 15,1 0 0-15,-1 1 128 0,-2 0-128 0,1-2 0 16,1 1 0-16,0 1 128 0,-3 0-128 0,2 0 0 16,-1 0 0-16,1 0 0 0,-1-3 0 0,2 3 0 15,0 0 0-15,0 0 0 0,0-1 0 0,0 1 0 16,1 0 0-16,0 1 0 16,-1 1-512-16,9-2-128 0,0 0-32 0,-9 4 0 15,0 1-1120-15,0 0-208 0,-1 3-48 0,3-2-16 16,-1 1-1088-16,8-7-224 0</inkml:trace>
  <inkml:trace contextRef="#ctx0" brushRef="#br1" timeOffset="96733">29026 3986 6447 0,'0'0'576'16,"0"0"-576"-16,0 0 0 0,6-9 0 0,-6 9 2112 0,3-11 320 15,-2 1 64-15,-1 10 16 0,2-8-1040 0,-2 8-224 16,0 0-32-16,-3-9-16 0,-1 3-240 0,4 6-64 16,-5-6 0-16,5 6 0 0,-12 0-128 0,0 0-48 15,-1-1 0-15,0 4 0 0,-1 1-176 0,-2 0-32 16,2 1-16-16,0 1 0 0,-2 1 224 0,0 1 48 16,1-1 16-16,-1 3 0 0,-1-4 16 0,2 3 0 15,-2 0 0-15,-2 0 0 0,5 2-144 0,-3-1-16 16,-1 1-16-16,0 0 0 0,-2 4-272 0,2-2-48 0,-2 2-16 15,1 4 0-15,-2-1-96 0,0 0 0 0,-1 3-16 0,1 4 0 16,0-2 0-16,2 2 0 0,-1 0 0 0,-2-3 0 16,-2 1 64-16,1 1 16 0,-1-3 0 0,1 1 0 15,-2-1-80-15,2 0-16 0,-1-3 0 0,-1 2 0 16,2-1-160-16,2 2 192 0,2 0-192 0,-1 2 192 16,-2-1 0-16,0 1 16 0,0-1 0 0,1 3 0 15,0 1 64-15,0-2 16 0,0 1 0 0,2 0 0 16,0 1 0-16,4 0 0 0,-1-2 0 0,2-2 0 15,-1 1-80-15,2-1-16 0,-1 0 0 0,2 1 0 16,0 0-64-16,-1-2 0 0,-1 0-128 0,1 0 192 16,0 0-192-16,0-1 0 0,0 0 0 0,1 0 0 15,0-1 0-15,-1 1 128 0,-1 2-128 0,1 0 0 16,-1 1 0-16,1 1 128 0,-2 1-128 0,4-3 0 16,0 1 192-16,-1 2-64 0,1 0-128 0,-1 0 192 0,-1-2-192 15,1 1 128-15,2-2-128 0,-1 1 0 0,1-1 160 0,1 0-160 16,-2 1 160-16,1-2-160 0,-1-1 192 0,2 1-48 15,0-1-16-15,0 1 0 0,0 1 48 0,0 4 0 16,1-1 0-16,0-2 0 0,2-1-48 0,0 3-128 16,1 1 192-16,1 0-64 0,0-2-128 0,2 0 128 15,-2 1-128-15,1 0 128 0,-1-2-128 0,2 0 0 16,-2-3 0-16,1 1 128 0,1-1-128 0,-1-1 0 16,-1 2 0-16,0 0 0 0,0-1 0 0,0 1 0 15,2-1 0-15,-2-3 0 0,-3 3 128 0,3-2-128 16,1 2 0-16,-3 1 128 0,-1-1-128 0,-1 3 160 15,1-3-160-15,1 1 160 0,0 2-32 0,1-5-128 0,0-3 192 16,0 2-64-16,0 0-128 0,1 2 0 0,1-1 0 0,0 0 0 16,1-1 0-16,-1-1 128 0,1-2-128 0,-1 2 0 15,3-1 0-15,0 1 0 0,0 0 128 16,0-1-128-16,0 0 0 0,0 0 0 0,0 1 0 0,0 2 0 16,0-4 0-16,1 2 0 0,1 1 0 0,-1-3 0 15,0 1 0-15,2-2 0 0,-1 1 128 0,2-1-128 16,0 4 0-16,0-1 0 0,1-3 0 0,-1 1 128 15,2 0-128-15,0 1 0 0,-1 0 0 0,2-2 0 16,1 1 0-16,-2-1 0 0,1-2 0 0,-1 1 0 16,2 0 0-16,0-1 0 0,-2 0 128 0,1 1-128 15,-1 1 0-15,2 0 0 0,1-4 0 0,-1 1 0 16,-1 1 0-16,0-5 0 0,4 2 0 0,-2 0 0 16,-9-8 0-16,12 10 0 0,-2 1 128 0,-1-5-128 15,2-2 0-15,0 1 0 0,-11-5 0 0,16 6 128 16,0-1-128-16,-2-1 0 0,2 0 0 0,-2 1 128 0,-1-1-128 0,-1 0 0 15,2 0 0-15,2 1 0 0,0 0 0 16,-2 2 0-16,0-1 128 0,1-1-128 0,-2 0 0 16,0 2 0-16,-2-3 0 0,1 1 0 0,0 0 0 0,0 1 0 15,-1-1 0-15,2-3 0 0,0 2 0 0,0-2 0 16,0-2 0-16,0 0 0 0,0 2 0 0,1-2 128 16,-1 0-128-16,1 0 0 0,-1-1 0 0,0 1 0 15,-1-3 128-15,1 3-128 0,0-2 0 0,0 0 0 16,-1 1 0-16,-1 0 128 0,1 1-128 0,0 0 0 15,-2-4 0-15,3 1 128 0,-1 1-128 0,2 0 0 16,2 0 0-16,0-2 0 0,-1-1 0 0,1-1 0 0,-2-1 0 0,3 1 0 16,0 1 0-16,1 1 0 0,1-4 0 0,-1 3 128 15,0 0-128-15,0 0 0 0,-1 0 0 0,2-1 0 16,-2 1 0-16,-1-1 0 0,1-1 0 0,0 2 0 16,-1-3 0-16,0 0 0 0,-2 2 128 0,0-5-128 15,1 2 0-15,-1 0 0 0,2-1 0 0,1-2 0 16,-3-1 0-16,2 0 0 0,-1-3 128 0,1 0-128 15,0 0 0-15,0-1 0 0,1-2 0 0,2 0 128 16,2-1-128-16,-2 1 0 0,-2-4 0 0,0 0 0 16,3 0 0-16,-1 0 0 0,2 0 128 0,0-1-128 15,-2-2 0-15,0 3 0 0,-2 2 144 0,0 0-144 16,-1 0 0-16,0 0 128 0,0-1-128 0,-2-1 0 16,0-1 0-16,-1 1 128 0,-2-2-128 0,-1 0 0 0,2 1 144 15,0-1-144-15,-2-3 192 0,2 1-192 0,1-3 160 0,3 0-160 16,-1-1 128-16,2 0-128 15,0-2 0-15,1-1 0 0,-1-2 128 0,2 0-128 0,0 1 0 0,-2-3 0 16,0-2 0-16,1-2 0 0,2-1 0 0,-2 0 0 16,2-1 128-16,1 2-128 0,-1 0 0 0,-1 5 0 15,-2 0 0-15,-2 6 0 0,0-1 128 0,-2 5-128 16,-3 0 128-16,1-2-128 0,-1-1 160 0,-1 3-160 16,-1-1 192-16,0 0-192 0,1-2 128 0,0 0-128 15,-2 0 0-15,2-2 0 0,0 1 128 0,0 1-128 16,1 0 0-16,1-2 0 0,-1-1 0 0,2 0 0 15,-2 2 0-15,2-3 0 0,0-4 0 0,1 1 0 16,0-3 0-16,0 1 0 0,1-2 0 0,-1-2 0 0,2 1 0 16,-2 4 0-16,-2 3 0 0,1 2 0 0,0 2 0 0,-2 1 0 15,-1 4 0-15,-1 0 0 0,0 2 0 0,-1 2 0 16,-4 1 0-16,0 0 0 0,-3 2 0 0,0-1 0 16,1 1 0-16,-1-2 0 0,0-1 0 0,0 1 0 15,-1 1 0-15,1 1 0 0,-1-2 0 0,1 0 0 16,2 0 128-16,0 0-128 0,-2 2 0 0,-2-2 0 15,0 0 0-15,-1 3 0 0,1 5 0 0,-2 0 0 16,-2-2 0-16,1 4 0 0,-1 0 0 0,-2 0 0 16,-1 0 0-16,0 3 0 0,0-1 0 0,-2 3 0 15,1 0 0-15,-2 1 0 0,2 0 0 0,-2 1 0 16,1-1 0-16,1 0 0 0,-1 1 0 0,2-1 0 16,-1 1 0-16,1-2 0 0,0 1 0 0,0-1 0 15,-1-1 0-15,3-1 0 0,-3 1 0 0,1-1 0 0,0 1 0 0,-1-1 0 16,-2 2 0-16,-1 3 0 0,-1-2 0 0,-2 4 0 15,-2-4 0-15,0 3 0 0,-1 1 0 0,0 0 0 16,-2 1 0-16,1 0 0 0,1 0 0 0,0-2 0 16,1 2 0-16,4 0 0 0,1 0 0 0,-1 0 0 15,-2 0 0-15,0 0 0 0,1 0 0 0,-1 0 0 16,0 0 0-16,1 0 0 0,-1 0 0 0,2 2 0 16,-2-2 0-16,2 1 0 0,-2 0 0 0,0 2 0 15,2 1 0-15,-2-3 0 0,2 2 0 0,-3-1 0 16,0 1 0-16,-1 1 0 0,1 2 0 0,0 1 0 15,-1-1 0-15,1 1 0 0,0-2 0 0,0 0 0 16,-1 2 0-16,-1-1 0 0,1 1 0 0,1 1 0 16,2 1 0-16,-1-1 0 0,0 1 0 0,2 0 0 0,0 1 0 15,2 3 0-15,3-1 0 0,0 1 0 0,-2-1 0 16,-1 0 0-16,1-1 0 0,2-2 0 0,2 2 0 0,1-2 0 16,-1-1 0-16,3 2 0 0,2 1 0 0,2-11 0 15,0 0 0-15,-2 10 0 0,2-10 0 0,2 12 0 31,-2-12-944-31,5 10-144 0,-5-10-16 0,13 11-16 16,2-2-1552-16,1-3-304 0,-2-2-64 0</inkml:trace>
  <inkml:trace contextRef="#ctx0" brushRef="#br1" timeOffset="98967.47">31910 5112 7359 0,'0'0'656'0,"0"0"-528"16,0 0-128-16,0 0 0 0,-3-9 3168 0,1 0 608 15,2 9 112-15,-3-8 16 0,3 8-2528 0,0 0-512 16,-5-6-96-16,5 6-32 0,0 0-144 0,0 0-16 16,-4-8-16-16,4 8 0 0,0 0-16 0,0 0 0 15,-8-8 0-15,3 3 0 0,0 1 0 0,1-1 0 16,4 5 0-16,0 0 0 0,-8 1 224 0,1 3 64 0,-2-3 0 0,1 5 0 16,1-5-16-16,-1 3 0 0,-3 0 0 0,1 1 0 15,-1 1-128-15,1 4-32 0,0-3 0 16,-3 3 0-16,0-3-320 0,-1 2-64 0,1 2-16 15,-1 1 0-15,-4-1-256 0,0 4 128 0,2 0-128 0,0 4 0 16,-1-4 128-16,0 2-128 0,0-2 0 0,2 2 0 16,0 1 144-16,2 0-144 0,0 0 0 0,2 1 144 15,0-1 144-15,1 0 32 0,1 0 0 0,1-1 0 16,0-1-96-16,3 0-16 0,2-1 0 0,1 1 0 16,-2-2-208-16,1 0 0 0,0 1 128 0,1 0-128 15,-1 1 0-15,1 1 0 0,-2 0 128 0,1 1-128 16,2-1 0-16,-2 0 0 0,-1 0 0 0,2 1 0 15,0-1 176-15,1 2-176 0,0-1 192 0,0-3-192 16,-1 1 240-16,1 1-64 0,0 1-16 0,-1-2 0 0,1 0-160 0,0-1 192 16,1 0-192-16,1-1 192 0,-1 0-192 0,3-1 160 15,1 0-160-15,1 0 160 0,-1-1-160 16,3 0 192-16,0-2-192 0,-1 2 192 0,1-3-192 0,1 0 192 16,2 0-192-16,2-2 192 0,0 1-192 0,1-2 0 15,1 1 0-15,2-1 0 0,-2 1 0 0,2 1 128 16,-1-3-128-16,1 0 0 0,1 0 0 0,0 0 128 15,0 1-128-15,0-1 0 0,0 1 0 0,-2-3 0 16,0 1 128-16,-2 0-128 0,0-2 0 0,0 2 0 16,0-1 0-16,0-2 0 0,0-2 128 0,0 0-128 15,1-1 0-15,1 2 128 0,-2-1-128 0,1-2 0 16,-1 1 144-16,1-2-144 0,2 0 0 0,-2 1 144 16,-1-2-144-16,3 4 0 0,2-3 128 0,-2 1-128 0,-4-3 0 0,2 1 0 15,2-3 0-15,-1 1 128 0,1-1-128 16,0 2 0-16,-1-2 128 0,1 0-128 0,-2-1 0 15,1 1 0-15,-1-5 224 0,-1 2-64 0,-4-1-16 0,3-1 0 16,-2-2-144-16,1 2 0 0,-3 0 0 0,-1-1 0 16,0-4 0-16,-2 0 192 0,0-5 0 0,1 3 0 15,-4-1-192-15,3 1 0 0,1 2 0 0,-1 0 0 16,0-1 0-16,0 2 0 0,-1 2 128 0,0-2-128 16,0 3 192-16,0-1-64 0,-2 0 0 0,1-1 0 15,0 0-128-15,-2 1 192 0,0 0-192 0,2-2 192 16,-2-1-192-16,2 0 0 0,-2 0 144 0,0-1-144 15,1 0 0-15,-2-1 0 0,-2 3 0 0,2-2 128 16,-1 0-128-16,0 1 0 0,-2-4 0 0,-1 2 0 0,0 2 0 16,-1 1 0-16,0 0 0 0,0 2 128 0,-4-2-128 15,-1 4 144-15,1 0-144 0,-1-2 160 0,-2 4-32 16,-1 0 0-16,0-1 0 0,-1 3 0 0,-1 0-128 0,0 0 192 16,-2 0-192-16,1 2 192 0,1 1-192 0,-1-1 0 15,0 2 0-15,2-1 128 0,0-1-128 0,1-1 0 16,1 2 0-16,1-1 0 0,2 2 0 0,0 1 0 15,-1-2 0-15,-1 0 0 0,1 1 0 0,-1 0 0 16,2-2 0-16,0 4 0 0,1-1 0 0,8 4 0 16,-9-3 0-16,0 0 0 0,0-1 0 0,9 4 0 15,-9-2 0-15,9 2 0 0,-11 0 0 0,11 0 0 16,-9 1 0-16,9-1 0 0,-9 4 0 0,9-4 0 16,0 0-176-16,-9 1 176 15,9-1-512-15,0 0-32 0,0 0 0 0,-5 12 0 16,2-3-1872-16,2 2-368 0,1 0-80 0,0 0-9264 15,-1-2-1856-15</inkml:trace>
  <inkml:trace contextRef="#ctx0" brushRef="#br1" timeOffset="100952">32108 4573 3679 0,'0'0'160'0,"0"0"32"0,0 0-192 0,-9-2 0 0,-2 0 0 0,4-1 0 0,7 3 4864 0,-10-5 944 16,0-2 176-16,1 1 32 0,0 2-3712 0,1 1-736 15,0 1-160-15,0 1-16 0,-2-2-432 0,2 0-96 16,2 1-16-16,-1-1 0 0,7 3 48 0,-10-3 0 16,-1 1 0-16,2-1 0 0,1 1-96 0,8 2-16 15,-12-3 0-15,1 0 0 0,0 3-304 0,1 0-64 16,-1-2-16-16,0 4 0 0,-1 0-48 0,0 0-16 15,1 1 0-15,-3 0 0 0,-1-1-80 0,0 2 0 0,2 0-16 0,0 0 0 16,0 0 0-16,0 0 0 0,2 1 0 0,-2-2 0 16,0 0 144-16,1-1 16 0,0 0 16 0,-1 1 0 15,-1-2-128-15,2 2-32 0,2 0 0 0,-1-1 0 16,1 1-112-16,-1-1-16 0,0 2-128 0,-1 1 192 16,0-2-192-16,0 2 0 0,-1 0 0 0,2 2 0 15,-1 0 256-15,-1 3-32 0,1 0-16 0,0 2 0 16,1 0-208-16,0 1 0 0,2 1 0 0,-1 1 0 15,-3-2 0-15,1 0 0 0,0 2 0 0,2 2 0 16,-1 1 0-16,-1-2 0 0,1 1 0 0,0 0 0 16,1-3 128-16,-1 3-128 0,1-1 0 0,0 1 0 15,-2 1 128-15,-1-1-128 0,0 0 0 0,1-1 144 0,2-1-144 16,-3 2 160-16,-2-2-160 0,4-1 160 0,-1 0-32 0,0 2 0 16,0 0 0-16,2-1 0 0,1 0 0 0,0-1 0 15,-3-1 0-15,0 0 0 0,2 0-128 0,1 3 128 16,-2 1-128-16,1 0 128 0,-1 0-128 0,1-2 0 15,1 2 0-15,0-3 0 0,-2 2 0 0,2 1 192 16,-1 0-192-16,1 0 192 0,1 0-192 0,1 1 0 16,1-3 0-16,0 0 128 0,1 2-128 0,0 0 0 15,0-1 0-15,1-1 128 0,0 2-128 0,0-2 192 16,-1-2-192-16,1 1 192 0,0 2-192 0,1 2 0 16,-2 0 0-16,0 2 0 0,0-5 0 0,3 2 0 0,2 0 144 0,0 2-144 15,0-1 128-15,0-1-128 0,-1 1 160 16,0 3-160-16,1-6 0 0,0 2 0 0,0 0 0 0,1 0 0 15,-1-2 0-15,0 2 0 0,0 1 0 16,0-3 0-16,0 4 144 0,0-2-144 0,0-2 128 0,0 2-128 16,-1 3 0-16,1-1 128 0,0-2-128 0,0-1 0 15,-1-2 0-15,-1-1 128 0,2 0-128 0,0 0 0 16,2 0 160-16,-1 4-160 0,-2-2 192 0,2 0-192 16,3-3 192-16,0 0-64 0,0 1 0 0,2 0-128 15,1-1 144-15,0 1-144 0,1-2 0 0,0 2 144 16,0 4-144-16,0-4 0 0,0 2 0 0,-1 0 0 15,0-1 0-15,1 0 0 0,-3-1 128 0,1 0-128 16,1 0 0-16,0-3 0 0,-4 2 0 0,4-1 128 16,-1-1-128-16,1-1 0 0,-1 0 0 0,2 0 128 15,3 0-128-15,-2 1 0 0,-1-3 0 0,2 3 0 16,1-1 176-16,-1 0-48 0,0 0-128 0,2-1 192 0,0 0-192 16,0-1 0-16,-2 3 0 0,2-3-160 0,1 1 160 0,-1 0 0 15,-2-1 0-15,0 0 0 0,2 0 0 0,0-1 128 16,-2 0-128-16,1 0 0 0,-2 1 0 0,0-2 128 15,0 0-128-15,2-1 0 0,-2 0 0 0,1 0 128 16,2 0-128-16,0 0 0 0,-1-2 0 0,2 1 128 16,2-1-128-16,-1 1 0 0,-1-3 0 0,1 3 144 15,1-2-144-15,0 2 0 0,1-2 128 0,0 1-128 16,1 1 0-16,0 1 0 0,-2 1 128 0,1-1-128 16,0 0 0-16,0 0 0 0,0-3 0 0,0 3 0 15,-2 1 0-15,0 1 0 0,2 0 0 0,-3-1 0 16,-2 1 0-16,-1-1 0 0,-1-1 128 0,2 0-128 0,-1-1 0 0,0 0 0 15,-10-3 0-15,12 3 0 0,-1 1 128 0,-1-4-128 16,0-3 0-16,1 3 0 0,2-1 128 16,-3-1-128-16,-10 2 0 0,13-1 128 0,-1 1-128 0,0-4 0 15,-2-1 144-15,1 1-144 0,-1 0 0 0,1 0 144 16,-1 0-144-16,2 0 0 0,1 0 0 0,0 1 0 16,-2-3 0-16,1 2 0 0,-3-1 128 0,3 1-128 15,1 0 0-15,1 1 0 0,-1-1 0 0,2 0 0 16,-1-2 0-16,-1 3 0 0,0-4 0 0,-1 3 0 15,0-1 0-15,-2 1 0 0,2 0 0 0,-2 0 128 16,-1-1-128-16,2 1 0 0,-1-2 0 0,1-1 128 16,-2 0-128-16,-1 1 0 0,-1-1 0 0,1 1 128 15,1-2-128-15,-1 0 0 0,0 0 0 0,0-1 128 16,1-1-128-16,0 1 0 0,-1 0 0 0,1 0 0 0,0-1 0 16,2 1 0-16,-1-1 0 0,1-1 0 15,-2 1 0-15,1-3 0 0,1 0 0 0,-2-1 0 0,-2-1 0 16,3 4 0-16,-1-5 128 0,0 3-128 0,1-2 0 0,-1 2 0 15,1-2 0-15,0 0 0 0,0 2 0 0,1-2 0 16,-2 0 128-16,1 2-128 0,2 0 0 0,-1 0 0 16,-4 0 0-16,1 0 0 0,1-1 0 0,2 0 0 15,-1 1 0-15,-1 0 0 0,0-2 0 0,1 3 0 16,-3-5 128-16,1 2-128 0,-1-2 0 0,-1-3 0 16,-1-1 144-16,1 1-144 0,-2-4 0 0,1-1 144 15,0 2-144-15,0-1 0 0,0 2 160 0,1 1-160 16,-2-1 128-16,1 1-128 0,-1 1 128 0,1 1-128 0,0 0 128 15,-1 2-128-15,0-1 128 0,-1 2-128 0,-1 2 128 16,1 1-128-16,-2 1 0 0,0-4 128 0,-1 2-128 0,0 1 0 16,2 0 160-16,-2 0-160 0,0 0 192 0,0 0-192 15,0 0 0-15,0-2 0 0,-2 0 0 0,2-2 0 16,-1-3 0-16,1 1 0 0,0-2 0 0,0 0 0 16,0-1 0-16,-1-2 0 0,1 1 0 0,0-2 0 15,-2 0 144-15,1 2-144 0,1 1 0 0,0 1 144 16,-1 1-144-16,1-1 0 0,-1 6 0 0,1-2 0 15,-2 4 0-15,1 0 0 0,-2 2 0 0,-1-1 128 16,0-1-128-16,1 2 0 0,-4-1 0 0,1 1 0 16,-1 1 0-16,-1 0 128 0,-1-2-128 0,0 1 0 15,0 0 0-15,0-2 0 0,0-2 0 0,-1 1 0 16,1 0 0-16,0-2 0 0,0-1 0 0,1 1 0 0,0 1 0 0,2-1 0 16,-1-2 0-16,1 4 0 0,-3-3 0 15,-2 4 0-15,0 0 0 0,-2-1 0 0,0 1 0 0,-1 3 0 16,1 1 0-16,-1 0 0 0,-2-2 0 0,1 1 0 15,-1-1 0-15,1 2 0 0,-2-1 0 0,2 1 0 16,1 1 0-16,0 1 0 0,-1-3 0 0,3 0 0 16,1 0 0-16,0 1 0 0,0 2 0 0,0-1 0 15,2 0 0-15,1 1 0 0,-1 0 0 0,1 0 0 16,-1 1 0-16,1-1 0 0,2 0 0 0,-1 1 0 16,-3-1 0-16,-1 2 0 0,1 1 0 0,0 2 0 15,-2-1 0-15,0 0 0 0,-1 1 0 0,0-1 0 16,-1-1 0-16,-1 2 0 0,1 0 0 0,0 2 0 15,2 0 0-15,0 0 0 0,0 0 0 0,1 0 0 16,-2-2 0-16,1 2 0 0,2 2 0 0,-1-2 0 0,1 3 0 16,10-3 0-16,-12 3 0 0,1-1 0 0,2 0 0 0,9-2 0 15,-10 2 0-15,10-2 0 0,-9 4 0 0,9-4 0 16,0 0-144-16,0 0 144 0,-8 5-192 0,8-5 192 31,0 0-1600-31,0 16-192 0,4 0-64 0,4 1-13776 0,3-4-2768 0</inkml:trace>
  <inkml:trace contextRef="#ctx0" brushRef="#br1" timeOffset="-66910">2727 10305 27647 0,'-6'-5'2448'0,"-1"-2"-1952"0,1 1-496 0,1-2 0 15,-2 2 2096-15,2-4 320 0,1-1 64 0,1-1 16 16,1 0-1728-16,-2-2-320 0,-1 1-80 0,-3-1-16 16,1-2-352-16,-2 4 144 0,-3-3-144 0,1 0 0 15,-5 2-176-15,6 7-144 0,-5-4-16 0,-2 3-16 31,-2-1-512-31,-6 3-96 0,-2 1-32 0,-2 2 0 16,-1 2 256-16,-27 10 48 0,7 1 16 0,2 10 0 0,2 3 672 0,2 4 224 0,-2 2 0 0,-1 2 0 16,-2-2 480-16,-2-3 112 0,-1-2 16 0,2 2 0 15,3 3-32-15,3 8 0 0,2 4 0 0,4 11 0 16,6 10-544-16,2 3-128 0,0 8 0 0,4-8-128 16,2-12 0-16,2-3 0 0,1-4 0 0,4 5 0 15,3 4 0-15,5 3-192 0,4 1 192 0,-1-7-192 16,1-10 32-16,5 0 16 0,8 0 0 0,4-3 0 0,2-3 144 15,8-1 0-15,6-5 0 0,2-1 0 0,1-1 128 0,4-3-128 16,4-4 128-16,4-4-128 0,3-2 0 0,2-2 128 16,3-4-128-16,4 0 0 0,2-6 0 0,-2-3 0 15,-4-4 0-15,-3-5 0 0,-4-3 128 0,-1-4-128 16,-2-3 128-16,0-3-128 0,1-1 320 0,-1-1-16 16,-2-2 0-16,0-4 0 0,-3-1 0 0,-2-6 0 15,-3-3 0-15,-4-11 0 0,-8-7 64 0,-2-6 16 16,-3-3 0-16,-4 3 0 0,-7 4-80 0,-3 2-16 15,-3-3 0-15,-5-7 0 0,-7-7-288 0,-7 0 160 16,-4 2-160-16,-4 4 128 0,-2 7-128 0,-5 1 0 16,-1 0 0-16,0 0 0 0,-1 0 128 0,2 4 0 15,-1 3 0-15,4 7 0 0,3 6 64 0,-1 8 16 0,2 8 0 16,2 4 0-16,0 4-208 0,3 9 0 0,6 1 128 16,2 9-128-1,3 2-304-15,7 11-96 0,6 6-32 0,-1 11 0 16,0 4-2272-16,-6 5-464 0,-5-3-96 0</inkml:trace>
  <inkml:trace contextRef="#ctx0" brushRef="#br1" timeOffset="-66290.08">2589 12420 11967 0,'-13'-13'1072'0,"-1"-2"-864"16,-3 0-208-16,1 2 0 0,1 0 4848 0,2 2 912 15,1-3 192-15,1 2 48 0,0 2-4752 0,-1-1-944 16,-1 0-304-16,0 3 160 0,-3-3-160 0,-1 4 0 16,-1-1 0-16,-2 1 0 0,-2 5 0 0,-3 2 160 15,2 2-160-15,-3 5 160 0,-1 3-16 0,-3 7 0 0,-3 5 0 0,-2 3 0 16,-3 2-16-16,-2 7-128 0,-5 3 192 0,0 6-64 16,-1 4 176-16,0 10 16 0,-1 6 16 0,6 3 0 15,3 6-96-15,4 2-32 0,5 1 0 0,3-1 0 16,1-2-80-16,7 4 0 0,6 8-128 0,5-1 192 15,1-1-192-15,9-5 0 0,5-5 128 0,4 0-128 16,2-1 0-16,4-1-240 0,3-4 48 0,5-7 16 16,5-7 0-16,5-4 0 0,1-6 0 0,5-6 0 15,2-4 176-15,6-4-192 0,3-8 192 0,5-3-192 16,2-8 192-16,2-8 0 0,-2-5 0 0,6-5 0 16,1-5 0-16,5-3 176 0,1-5-16 0,-3-8 0 15,-3-7 416-15,-6-6 64 0,-2-9 32 0,-3-4 0 16,-1-5 64-16,-4 0 16 0,-3 2 0 0,-5 1 0 15,-3 1-208-15,-7-7-32 0,-7-9-16 0,-7-2 0 0,-8-4-112 0,-7 6 0 16,-7 6-16-16,-10 0 0 0,-8 2-192 0,-7-6-48 16,-9-4 0-16,-7 1 0 0,-6 3-128 0,-6 10-224 15,-3 9 48-15,-4 7 16 0,-5 8-32 0,-6 1-16 16,-9 4 0-16,-1 7 0 0,-2 8 16 0,1 13 0 16,-1 9 0-16,-5 6 0 15,-6-2-1344-15,2 12-256 0,0 5-48 0</inkml:trace>
  <inkml:trace contextRef="#ctx0" brushRef="#br1" timeOffset="-61103.17">21951 406 15599 0,'0'0'688'0,"0"0"144"0,0 0-656 0,0 0-176 0,0 0 0 0,0 0 0 16,0 0 224-16,0 0 16 0,0 0 0 0,0 0 0 15,0 0-112-15,0 0-128 0,0 0 176 0,0 0-176 0,0 0 128 0,0 0-128 16,0 0 0-16,0 0 0 0,0 0 704 16,-9 4 64-16,-1-1 32 0,10-3 0 0,0 0 160 0,-9 2 16 15,0-1 16-15,1-1 0 0,8 0-48 0,0 0-16 16,-7-2 0-16,7 2 0 0,-8-3-128 0,1 2-32 16,2-2 0-16,5 3 0 0,-7-1-192 0,7 1-32 15,0 0-16-15,-9 0 0 0,3 0-288 0,6 0-64 16,-7 3-16-16,7-3 0 0,-6 0-32 0,6 0 0 15,-8 2 0-15,8-2 0 0,-7 3 64 0,7-3 16 16,-7 4 0-16,7-4 0 0,-11 6 112 0,3 1 32 16,1-2 0-16,-1 3 0 0,0 0 0 0,0 2 0 15,0 3 0-15,-1 1 0 0,-3 0-32 0,1 1 0 0,-1 5 0 0,-1-1 0 16,0 1-128-16,-1-1-16 0,-1 2-16 0,0-1 0 16,-1 3-160-16,-1-2 0 0,0 1 144 0,0 0-144 15,-1-3 0-15,0-1 144 0,1-1-144 0,2 0 0 16,0-3 224-16,0 2-64 0,0-3-16 0,2 0 0 15,0-1-144-15,2-2 0 0,2-1 144 0,4 0-144 16,1-1 0-16,4-8-320 0,0 0 64 0,0 0 16 31,0 0-2320-31,0 0-480 0,0 0-96 0,0 0 0 0</inkml:trace>
  <inkml:trace contextRef="#ctx0" brushRef="#br1" timeOffset="-60841.01">21347 449 23951 0,'0'0'1056'0,"-9"-8"224"0,0 2-1024 0,2 2-256 16,7 4 0-16,0 0 0 0,0 0 2192 0,0 0 384 16,6 12 80-16,1 3 16 0,2-2-1920 0,3 3-384 15,3 2-80-15,0 3-16 0,2 1-16 0,3 2-16 16,-1-2 0-16,2 1 0 0,0 2-96 0,0 0-16 15,1-4 0-15,0 1 0 0,0-4-128 0,-1 3 0 16,-1-3 144-16,-1 0-144 0,0-1 0 0,-1 2 144 16,0-1-144-16,3 0 0 15,-3 0-432-15,0-1-192 0,-1-4-32 0,2 2-9680 16,0 2-1936-16</inkml:trace>
  <inkml:trace contextRef="#ctx0" brushRef="#br1" timeOffset="-60602.95">22090 856 22111 0,'-14'-12'976'0,"5"11"208"0,0 3-944 0,2 9-240 0,2-1 0 0,2 6 0 16,3 3 3184-16,2 1 592 0,0 2 112 0,2 0 16 15,0 2-3024-15,0 2-624 0,1-1-112 0,0 2-16 0,2-2-128 0,1-2 128 16,1 1-128-16,1-1 128 16,1-1-688-16,-2-2-128 0,-1-4-16 0,-2 3-14976 15</inkml:trace>
  <inkml:trace contextRef="#ctx0" brushRef="#br1" timeOffset="-60017.3">22831 298 36511 0,'-6'-12'1616'0,"6"12"336"0,0 0-1568 0,0 0-384 16,0 0 0-16,0 0 0 0,11 9 432 0,-1 3 0 16,2 1 0-16,0 1 0 0,1 5-432 0,0 3 0 15,-1 4 128-15,-1 3-128 0,-2 6 0 0,2 3 0 16,-2-1 0-16,0 4 0 0,-2-5 0 0,-2 2 0 16,0-3 0-16,-1-1 0 0,0-3-304 0,-3 3-32 15,-1 0-16-15,2-1 0 16,0-7-544-16,3-3-128 0,2-6 0 0,1-1-16 15,2-4-1264-15,1-3-256 0,0-1-64 0,2-6 0 0</inkml:trace>
  <inkml:trace contextRef="#ctx0" brushRef="#br1" timeOffset="-59740.67">23335 226 13823 0,'0'0'608'0,"-8"-9"128"0,1 0-592 0,1 4-144 0,6 5 0 0,0 0 0 0,0 0 4480 0,-2 15 848 15,2 2 176-15,2 2 48 0,2 3-4368 0,0 1-864 16,1 3-192-16,1 6-128 0,-2 0 384 0,1 7-48 16,0 4 0-16,0 2 0 0,3-1-160 0,-1 0-48 15,-2-1 0-15,-1-2 0 0,-2-4-128 0,0-1 0 16,-2-1 144-16,0-1-144 0,0-2-128 0,0-4-112 15,0-2-16-15,-2 0 0 16,1-5-752-16,0 1-144 0,-2-5-48 0,2 2-13200 0</inkml:trace>
  <inkml:trace contextRef="#ctx0" brushRef="#br1" timeOffset="-59419.93">22708 1008 21183 0,'0'0'1888'0,"0"-7"-1504"0,0 0-384 0,0 7 0 15,0 0 3456-15,12-3 608 0,1 3 128 0,3 3 32 16,-1 0-2912-16,3 3-576 0,5 2-112 0,3-3-32 16,2 0-48-16,5-1-16 0,1 0 0 0,4-2 0 15,3 0-288-15,-1-1-64 0,-1-1-16 0,0-1 0 0,-1-3-160 0,-2-1 160 16,-1-2-160-16,2 0 160 16,-2-4-496-16,3 3-112 0,0 5 0 0,-1-3-16 15,2 2-1776-15,-1-2-368 0,1 2-64 0,-2-3-12240 16</inkml:trace>
  <inkml:trace contextRef="#ctx0" brushRef="#br1" timeOffset="-58676.94">24443 471 21359 0,'0'0'944'0,"0"0"208"0,0 0-928 0,0 0-224 0,-1-9 0 0,1 9 0 16,-3-4 848-16,3 4 128 0,0 0 32 0,0 0 0 16,-3-6-96-16,3 6-16 0,-7-4 0 0,7 4 0 15,-9-3-192-15,9 3-64 0,-10 4 0 0,0 3 0 16,3 3-224-16,-1 3-48 0,-1 0-16 0,-1 5 0 15,-1 5-48-15,-1 1-16 0,-1 2 0 0,0 3 0 16,-1 0 128-16,-3 3 32 0,-4 0 0 0,0-1 0 16,1-2 0-16,0-1 0 0,-4 0 0 0,4-2 0 15,2-2-192-15,1 0-48 0,2-3 0 0,3-2 0 0,4-2-208 0,3 3 0 16,2-4 0-16,2-2 0 16,0-1-944-16,1-13-224 0,0 0-48 0,13 13-16 15</inkml:trace>
  <inkml:trace contextRef="#ctx0" brushRef="#br1" timeOffset="-58433.97">24012 535 11055 0,'-5'-12'976'0,"1"3"-784"16,0 3-192-16,4 6 0 0,0 0 5888 0,0 0 1120 0,0 0 224 0,15 8 64 15,1 5-5856-15,1 2-1168 0,0 3-272 0,0 3 0 16,1 4 0-16,0 1 0 0,1 2 0 0,0 0 0 16,0 1 0-16,1 0 0 0,0-5 0 0,-1 1 0 15,1-3 0-15,-2 0 0 0,-1-1 0 0,0-1 0 32,-2-1-736-32,0-2-80 0,-2 0-16 0,0-4 0 15,0-1-2384-15,0-3-496 0</inkml:trace>
  <inkml:trace contextRef="#ctx0" brushRef="#br1" timeOffset="-57790.06">24634 995 28559 0,'-8'-7'2544'0,"1"0"-2032"0,2 0-512 0,4 0 0 15,3-1 1920-15,4-1 304 0,0-3 48 0,5 3 16 16,-1-2-1920-16,3 4-368 0,0-3 0 0,1 1-192 15,1 4 192-15,0 0 0 0,1 0 0 0,1-1 0 16,0 1-128-16,-1 3 128 0,-1 0 0 0,0 0-144 16,-2 0 144-16,-2 4 0 0,1 0-144 0,-12-2 144 15,11 3 0-15,-11-3 0 0,11 4-144 0,-11-4 144 16,7 8 0-16,-2 1 0 0,-5-9 0 0,0 13 0 16,0-13-128-16,-5 14 128 0,-2 2 0 0,1 1 0 0,-2 0 0 0,-1 2-128 15,-3 2 128-15,2 1 0 0,1-2 0 0,2 2 0 16,2-1 0-16,1-4 0 0,0-2 176 0,3 2-176 15,1-2 192-15,0 0-192 0,1 1 256 0,2-2-64 16,1 1-16-16,1-1 0 0,1-1-32 16,1-1 0-16,-2 0 0 0,2-1 0 0,0-2-144 0,1-1 128 15,0 0-128-15,2 0 128 0,2-2-128 0,2 1 0 16,2-1 0-16,4-2 0 16,-2 3-560-16,3-3-80 0,1-3-32 0,3 0 0 15,1 1-2704-15,0-2-528 0,12-2-128 0,2-1 0 0</inkml:trace>
  <inkml:trace contextRef="#ctx0" brushRef="#br1" timeOffset="-57248.99">25671 124 17503 0,'0'0'1552'0,"0"0"-1232"15,0 0-320-15,0 0 0 0,0 0 2336 0,0 0 416 16,0 0 64-16,0 0 32 0,0 0-1808 0,-2 15-352 15,1 0-80-15,1 5-16 0,0 3 32 0,2 2 0 16,2 1 0-16,0 4 0 0,0 4-288 0,1 0-48 16,2 5-16-16,-1 0 0 0,2 6-64 0,1 0-16 0,0 0 0 15,2-2 0-15,-1-3-64 0,1-1-128 0,-2-1 176 16,1 1-176-16,-1-2 0 0,0-4 0 0,0 1 0 0,-1-2 0 16,-1-1 128-16,-1 2-128 0,1-1 0 0,-1 1 0 15,0-1 144-15,0-2-144 0,-1-4 0 0,1-2 144 16,0-3-144-16,1 3 160 0,-2 3-160 0,1-5 160 31,2-3-544-31,-1-2-96 0,-2 1-32 0,0-5-14400 0</inkml:trace>
  <inkml:trace contextRef="#ctx0" brushRef="#br1" timeOffset="-56944.72">26309 634 18431 0,'-5'-8'1632'0,"5"8"-1312"16,0 0-320-16,0 0 0 0,0 0 4384 0,0 0 800 15,4 15 176-15,2-1 16 0,5 0-4256 0,0 2-864 0,2-2-256 0,2 5 128 16,-1 0-128-16,3 1 0 16,0-3 0-16,0 0 0 0,0 0 0 0,0 2 0 0,0-1-160 0,0 2 160 31,0-2-704-31,0 0-32 0,0-2-16 0,0-2 0 16,-2-1-2384-16,5-1-464 0,10 4-112 0,-5-10 0 0</inkml:trace>
  <inkml:trace contextRef="#ctx0" brushRef="#br1" timeOffset="-56504.98">26978 569 32831 0,'-20'9'1456'0,"9"3"288"0,0 5-1392 0,-1 6-352 0,-1 2 0 0,0 6 0 16,0 5 592-16,0-3 48 0,-1-1 16 0,-2 2 0 16,-2 2-368-16,1 2-80 0,0 2-16 0,0 1 0 15,-1 6-64-15,1 1-128 0,1-2 176 0,2-2-176 16,0 0 0-16,-2-1 0 0,0-1 0 0,5 1 0 15,0-3-336-15,5 0-32 0,2-3 0 0,2 0-10096 16,4-1-2016-16</inkml:trace>
  <inkml:trace contextRef="#ctx0" brushRef="#br1" timeOffset="-49206.02">14719 9957 20271 0,'-10'-6'1792'0,"-2"-4"-1424"0,-1 3-368 0,1 0 0 16,0 1 2192-16,1 2 368 0,0-2 80 0,-1 3 16 15,1-4-2016-15,0 2-384 0,0 0-96 0,-3 2-16 16,-2 4-16-16,0 2 0 0,0-1 0 0,-1 4 0 15,-4 2-128-15,1-1 0 0,-5 5 0 0,1 2 0 16,0 6 0-16,-1 6-144 0,-1 5 144 0,0 5-160 16,-2 3 160-16,1 4 0 0,0 1 0 0,-1-1-128 15,1-1 128-15,3 1 0 0,2 4 0 0,3 0 0 16,2 2 0-16,4 3 144 0,2 4-16 0,5 2-128 0,3-5 304 0,3-3-48 16,3-6-16-16,4-2 0 0,5-4-112 0,5-6 0 15,4-3-128-15,6-6 192 0,7-4 128 0,7-5 0 16,4-4 16-16,9-3 0 0,6-7 80 0,2-5 16 15,4-3 0-15,-1-8 0 0,1-1-256 0,2-2-48 16,0-2-128-16,0-1 192 0,-5 1-192 0,-1-8 128 16,-5-3-128-16,-7-5 0 0,-7-1 160 0,-6-1-160 15,-1-1 160-15,-5-1-160 0,-2 1 240 0,-5 2-48 16,-4 3-16-16,-3-2 0 0,-5 1 80 0,-3 1 32 16,-4 2 0-16,-5-5 0 0,-5-9 128 0,-4 0 32 0,-4 0 0 0,-2 3 0 15,-2 1-64-15,-2 4-16 0,-3 1 0 0,-3 7 0 16,-1 4-208-16,-3 3-32 0,-2 3-128 0,-6 6 192 15,-2 2-352-15,-5 1-80 0,-4 3-16 0,-5 3 0 32,-1 5-528-32,-1 6-112 0,-1 4-32 0,1 5 0 15,2-4-480-15,-2 6-80 0,-2 1-32 0,-2 5 0 16,3 5-1888-16,6 7-384 0</inkml:trace>
  <inkml:trace contextRef="#ctx0" brushRef="#br1" timeOffset="-48632.92">13877 10973 34095 0,'-25'-24'1504'0,"7"10"320"0,-4-3-1456 0,1 4-368 16,1 1 0-16,2 2 0 0,2 1 1456 0,3-1 208 16,0 3 64-16,1 0 0 0,2 1-1536 0,0 2-192 15,-1-2-240-15,1 3 48 0,-2-1-80 0,-1 2-32 16,-3 2 0-16,-1 4 0 16,-2 3-208-16,-2 1-64 0,-1 1 0 0,-3 2 0 0,-6 5 176 0,-7 2 16 15,-5-2 16-15,-3 5 0 0,-3-2 192 0,-2 7 48 16,-3 6 0-16,1 7 0 0,1 4 128 0,-2 0 0 0,1 1 0 0,1 2-128 15,1-2 128-15,1-2 0 0,6-3 160 0,4-2-160 16,3-2 192-16,7 3-48 0,5 1-16 0,8 2 0 16,4 1-128-16,10-1 0 0,5 2 0 0,9-4 0 15,5 1 0-15,8-3 0 0,5 0 0 0,5-4 0 16,5-4-176-16,5-6 48 0,2-6 0 0,2-5 0 16,0-4-16-16,4-7 0 0,3-2 0 0,4-6 0 15,2 1 144-15,2-5 0 0,-1-1 0 0,-3-5 0 16,-2-9 128-16,-5-5-128 0,-5-5 128 0,-1-1-128 15,-3-3 240-15,-3 1-32 0,-3-3 0 0,-5 4 0 16,0-1 48-16,-5 5 16 0,-5-1 0 0,-4 0 0 16,-5-2 48-16,-6-3 0 0,-6-7 0 0,-3-3 0 15,-6-2-16-15,-6 1 0 0,-3 0 0 0,-4 4 0 0,-3 6-112 16,-2 2-32-16,-3 2 0 0,-2 6 0 0,-1 2-16 0,-1 6 0 16,0 3 0-16,-3 6 0 0,-3 1-144 0,1 5 0 15,-2 5 144-15,-3 3-144 0,-6 2 0 0,1 5-256 16,0 8 32-16,2 2 16 15,3 6-848-15,5 5-160 0,3 0-48 0,4 2-9552 16,4 5-1920-16</inkml:trace>
  <inkml:trace contextRef="#ctx0" brushRef="#br1" timeOffset="-47615.69">28713 9835 26719 0,'-4'-15'2368'0,"-1"5"-1888"0,-2-1-480 0,1 4 0 0,-3-1 1984 0,0 1 288 16,9 7 64-16,-11-5 16 0,-2 1-2160 0,0 4-416 16,-1 0-96-16,-3 4 0 0,-5 1-64 0,-6 4-16 15,-3 4 0-15,-3-1 0 0,-2-2 48 0,-1 4 16 16,-3-3 0-16,1 5 0 0,-2 2 336 0,1 0 0 15,-1 5 0-15,4 0 0 0,1 2 544 0,1 6 176 16,-1 2 48-16,0 7 0 0,1 3-128 16,1 0 0-16,3 5-16 0,1-1 0 0,1-1-432 0,5 2-64 15,0 0-128-15,5 6 176 0,3 3-176 0,6 1 0 16,3-2 0-16,7-2 0 16,7 0-480-16,3-7 32 0,7-9 0 0,6-3 0 0,5-8 160 0,4-1 32 15,5-6 16-15,3-5 0 0,5-1 240 0,2-8 0 0,1-3 0 0,1-2 0 16,2-2 144-16,1-3 32 0,0-1 0 0,1-3 0 15,-3-3 32-15,1-2 16 0,-1-4 0 16,-5-5 0-16,-2-7 80 0,-1-3 16 0,-3-3 0 0,0-6 0 16,1-3 0-16,-3-2 16 15,1-6 0-15,-3 1 0 0,-2 3-64 0,-3 4-16 0,-1-3 0 0,-5-5 0 16,-3-8-256-16,-4 0 0 0,-6 1 0 0,-6 4 0 16,-5 7 272-16,-5 8 0 0,-7 3 0 0,-6 5 0 15,-7 5 80-15,-3 4 16 0,-3 1 0 0,-5 6 0 16,-6 4-368-16,-2 5-160 0,-5 4 16 0,1 4 0 31,-1 5-448-31,-4-3-96 0,0 3-16 0,2-2 0 0,3-2-256 16,2 2-48-16,3 0-16 0,5 2-9632 0,5 0-1936 0</inkml:trace>
  <inkml:trace contextRef="#ctx0" brushRef="#br1" timeOffset="-46865.22">27387 10991 29487 0,'-23'-16'2624'0,"6"8"-2112"0,-4 1-512 0,-3 0 0 16,1 1 1280-16,-2 0 160 0,0 2 32 0,2 2 0 16,1 2-1472-16,-2-3-448 0,1 2-16 0,-2 0 0 0,0 1 464 0,-1 2 0 15,0 1-128-15,-1 3 128 0,-3-3 0 0,-3 5 0 16,1 1 0-16,-2 1 0 0,-1 2 192 0,-2 4 16 15,-1 1 16-15,0 5 0 16,1 3-96-16,0 1-128 0,2 4 176 0,4 2-176 0,2 2 272 0,4-1-48 16,3 2-16-16,4-2 0 0,2 0-16 0,3 1 0 15,1-4 0-15,3 0 0 0,3 0-48 0,3 3-16 16,3-1 0-16,4 5 0 0,3 2-128 0,3 3 0 16,4 0 0-16,5 1 0 0,0 1 0 0,6-5 128 15,4-4-128-15,3-3 128 0,3-1-128 0,3-4 160 16,1-3-160-16,3-5 160 0,0-3-160 0,1-2 0 0,1-6 0 15,-2-4 128-15,-2-4-128 0,-2-4 0 0,-4-3-160 0,0-4 160 16,-2-6 192-16,1-3 144 0,-3-2 32 0,0-5 0 16,0-6 96-16,-1-3 32 0,-2-10 0 0,0-2 0 15,1-2 80-15,-3 2 0 0,-2-2 16 0,-1 2 0 16,0 3-256-16,-1-5-48 0,-3-9-16 0,-2 3 0 16,-4 0-272-16,-2 4 0 0,-2 3 0 0,-4 9 0 15,-5 7 0-15,-3 6-192 0,-5 8 0 0,-6 1 0 16,-4 6-64-16,-7 5-16 0,-6 3 0 0,-4 4 0 31,-6 4-480-31,-1 0-80 0,-3 4-32 0,1 1 0 16,-2 2-160-16,4 0-48 0,1-3 0 0,3 1-9552 0,0 0-1904 0</inkml:trace>
  <inkml:trace contextRef="#ctx0" brushRef="#br1" timeOffset="-44246.22">13471 13253 25791 0,'-26'-30'1152'0,"8"12"224"0,-3 1-1104 0,2 1-272 0,0 3 0 0,1 3 0 16,1 3 2512-16,1 1 448 0,2 3 96 0,-2 3 16 15,-2 4-2496-15,-3 4-576 0,-1 2 0 0,-1 8 0 16,-3 6 0-16,0 4-208 0,-2 5 64 0,0 5 16 15,0 5 128-15,-1 1 0 0,2 3-144 0,-2 0 144 16,-3-3 0-16,1 5 0 0,-1-2 0 0,4 9 0 0,-1 6 256 0,4 5 112 16,3-1 16-16,4-1 16 0,3-1-224 15,5-5-48-15,1 1-128 0,5 0 192 0,3 0-192 0,4-5 0 16,7-1-192-16,1-3 192 0,4-4-240 0,6-8 64 16,5-6 16-16,6-10 0 0,6-4 160 0,-1-9 0 15,-1-6-144-15,2-8 144 0,2-4 0 0,1-4 0 16,0-6-144-16,2-4 144 0,2-5 0 0,-1-7 144 15,-1-7-16-15,1-3 0 0,2 0 208 0,-2-3 48 16,-2 0 0-16,-1-3 0 0,-4 2 128 0,1-4 16 16,-3-3 16-16,1-1 0 0,-3-4-208 0,-1-1-32 15,-5-2-16-15,-3 5 0 0,-5 7-144 0,-6 4-16 16,-2 2-128-16,-8 2 192 0,-4-1-64 0,-4-1-128 0,-7 0 176 0,-3 2-176 16,-6 4 0-16,-4 4 0 0,-4 1 0 0,-2 5 0 15,-4 5-128-15,-2 4-48 0,-1 3 0 0,-5 7 0 16,-1 2 48-16,0 3 0 0,1 2 0 0,1 6 0 31,0-3-416-31,6 6-80 0,5 4-16 0,4 4-11136 0,5 0-2240 0</inkml:trace>
  <inkml:trace contextRef="#ctx0" brushRef="#br1" timeOffset="-43741.99">14813 12078 14735 0,'-18'-17'1312'0,"-6"0"-1056"0,-1 2-256 0,2 3 0 0,2 3 5808 0,3 4 1104 16,1 1 208-16,2 4 48 0,1 0-5728 0,1 5-1152 15,-1 1-288-15,-3 6 0 16,-1 4-336-16,-6 5-128 0,-6 5-32 0,-1 8 0 16,0 6-112-16,-2 7-32 0,-1 8 0 0,-2-4 0 0,-2-1 256 0,-1 1 64 15,0 1 0-15,1 6 0 0,1 4 320 0,2 7 0 16,0 8-144-16,2-4 144 0,3-5 0 0,4-5 224 0,5-8-32 0,8-5-16 16,7 0 80-16,6-2 0 0,6-1 16 0,9-3 0 15,7-3-144-15,5-6-128 0,3-5 192 0,4-4-192 16,5-6 128-16,5-7-128 0,7-6 0 0,5-4 0 15,6-9 192-15,4-4-192 0,2-4 192 0,0-9-192 16,-6-7 192-16,1-3-192 0,-1-3 192 0,-2-1-192 16,-2-2 240-16,-3 0-64 0,-5 2-16 0,-3-3 0 15,-5-3-16-15,-7-4 0 0,-7-13 0 0,-6 0 0 16,-7-3 96-16,-4 2 16 0,-7 0 0 0,-6 1 0 16,-4 5 32-16,-5-1 16 0,-5-3 0 0,-9 1 0 15,-7-2-16-15,-7 4 0 0,-4 2 0 0,-5 5 0 16,-3 6-96-16,-2 6-32 0,-3 6 0 0,-2 7 0 15,1 8-160-15,-6 4-224 0,-4 4 48 0,-2 7 16 16,2 2-1856 0,3 8-368-16,0 7-80 0</inkml:trace>
  <inkml:trace contextRef="#ctx0" brushRef="#br1" timeOffset="-42695.79">27305 13210 12895 0,'-4'-18'1152'0,"0"5"-928"0,-2-4-224 0,-3 0 0 15,-1 1 6128-15,3 2 1168 0,-1 1 256 0,3 0 32 16,-1-2-6016-16,1 4-1200 0,0 0-240 0,0 2-128 15,-3-1 0-15,-1 0-192 0,-3 1 32 0,-1 4 0 32,0 2-480-32,-4 3-80 0,-3 3-32 0,-3 4 0 0,-3 3 256 0,-5 7 48 0,-6 0 16 0,-3 9 0 15,-7 4 224-15,-4 9 32 0,-4 8 16 0,-1 5 0 16,-1 13 160-16,2-1 0 0,3-2 0 0,1-3 0 0,3 0 320 16,1 1 0-16,1 4 0 0,6-1 0 0,2-2-144 0,7-4-48 15,5-2 0-15,5-7 0 0,5-5-128 0,7-8 0 16,5-6 0-16,8-4 0 0,5-3 0 0,8-4 0 15,5-3 0-15,8-2 0 0,5-7-144 0,5-2 144 16,0-5 0-16,3-3 0 0,3-4 0 0,4 0 0 16,5-2 0-16,5-3 0 0,5 0-144 0,3 0 144 15,0-6 0-15,-3 0-144 0,-5-5 144 0,-1 0 0 16,-3-4 0-16,-1 0 0 0,-1-2 0 0,0 0 256 16,-2-2-64-16,-4 2-16 0,-3-1 224 0,-4-2 48 0,-4-2 16 15,-3-1 0-15,-4-1-64 0,-6 1-16 0,-1-2 0 0,-5 1 0 16,-4 1 32-16,-3-1 0 15,-5-4 0-15,-3 2 0 0,-6-2-16 0,-3 2 0 0,-5 3 0 16,-3-4 0-16,-3 4-144 0,-3 3-16 0,1 3-16 0,-5 4 0 16,-3 2-80-16,-4 4-16 0,-5 0 0 0,1 6 0 15,1 1-128-15,0 3-256 0,2 1 64 0,-1 2 16 32,2 2-1568-32,4 3-320 0,3 2-64 0,3 0-9504 0,3 2-1888 0</inkml:trace>
  <inkml:trace contextRef="#ctx0" brushRef="#br1" timeOffset="-42172.47">28660 12066 32831 0,'-6'-16'1456'0,"2"8"288"0,1-3-1392 0,-4 2-352 16,-2 3 0-16,-1 0 0 0,-4 5 256 0,-1 0 0 16,-3 1-16-16,-6 4 0 0,-5 2-240 0,-3 5-160 15,-6-1 32-15,-4 6 0 0,-2 2 128 0,-3 7-208 16,-1 3 80-16,-2 6 128 0,-1 4 0 0,1 5 0 15,-1 4 0-15,2 5 0 0,1 2 640 0,3-10 128 0,0-7 48 0,5 0 0 16,1 6 64-16,4 6 16 0,3 1 0 0,5 4 0 16,3-2-512-16,5 0-80 0,2 0-32 0,5-3 0 15,4-5-272-15,7-4 0 0,5-3 128 0,5-2-128 16,4-2 0-16,7-2 0 0,6-2 0 0,6-3 0 16,6-2 0-16,5-4-176 0,7-4 176 0,3-6-160 15,6-2 160-15,0-5-160 0,-2-5 160 0,2-3-160 16,1-3-48-16,1-5-16 0,0-4 0 0,-1-4 0 15,-1-2 224-15,-6-2 128 0,-5-1 0 0,-3-4-128 16,-5-4 224-16,-2-5-64 0,-3-4-16 0,-2-7 0 16,-3-10 112-16,-3-1 0 0,-5-4 16 0,-2 1 0 15,-3 3-16-15,-5 1-16 0,-6 4 0 0,-3-3 0 16,-6 2 0-16,-5 2 0 0,-5 2 0 0,-4 4 0 16,-5 6-240-16,-5 6 0 0,-7 1 0 0,-7 10-160 15,-7 7-2144-15,-11 7-416 16</inkml:trace>
  <inkml:trace contextRef="#ctx0" brushRef="#br2" timeOffset="-21614.51">1318 10892 19919 0,'0'0'880'0,"0"0"192"0,-12 2-864 0,2 2-208 0,-1-1 0 0,1 1 0 16,0-3 1104-16,0 2 176 0,1-2 48 0,9-1 0 0,-10 3-256 15,1-2-48-15,1 0-16 0,8-1 0 0,0 0-336 0,-5 0-64 16,0 0-16-16,5 0 0 0,-7 0-112 0,1-1-32 16,-1 0 0-16,0-1 0 0,0 0 32 0,-5-2 0 15,1 0 0-15,1 1 0 0,-2-1 144 0,2 2 16 16,-1-1 16-16,1 2 0 0,-3 0-64 0,0-1-16 16,0 2 0-16,-1-2 0 0,-2 0-64 0,-1 0 0 15,-1-1-16-15,-3-1 0 0,-4 0-160 0,0 2-16 16,1-2-16-16,-4 0 0 0,-3 1-48 0,0-1 0 15,-1 2 0-15,17 2 0 0,-4 0-80 0,1 0-32 16,-3 1 0-16,2 2 0 0,-1-1-144 0,2 1 128 16,2 1-128-16,-12-2 128 0,4 2-128 0,6 0 0 0,4-1 144 15,1 1-144-15,1-2 0 0,1 2 0 0,2 0 0 0,0 0 0 16,9-4 0-16,-12 5 0 0,1-3 0 0,0 0 0 16,1 1 0-16,-1-1 0 0,0 1 0 0,0 0 0 15,1 1 128-15,1 0-128 0,0-2 160 0,1 3-160 16,0-1 192-16,0 1-48 0,2 2-16 0,-1 0 0 15,0 0-128-15,2 4 0 0,0-1 0 0,1 3 0 16,2 0 0-16,0 3 0 0,1 0 0 0,1 2 0 16,1 3 0-16,1 0 0 0,0 1 0 0,1 0 0 15,-1 0 0-15,0 1 0 0,-2 1 0 0,0-3 0 16,0 1 0-16,0 1 0 0,0-3 0 0,0 1 128 16,0-2 0-16,1 1 0 0,2-4 0 0,-1 1 0 15,-1 0-128-15,2-3 0 0,0 1 144 0,1 4-144 16,0 2 160-16,1 3-32 0,0 5-128 0,3 2 192 0,0 7-192 0,1 4 144 15,1 1-144-15,1-1 128 0,-2-2-128 0,1-1 0 16,-2-5 0-16,1-1 0 0,-2-9 0 0,0 1 128 16,-1-1-128-16,-1 0 128 0,0 1-128 0,-1 1 0 15,-1 6 0-15,-1 3 128 0,1 5 80 0,1 3 16 16,-2 2 0-16,1-2 0 0,1-2 32 0,0-6 0 16,0 1 0-16,0-8 0 0,-1-2-256 0,1-2 0 15,0-3 0-15,0 0 0 0,-1 1 0 0,1 4 0 16,0-1 0-16,-2 7 0 0,1 6 0 0,1 5-160 15,1 4 32-15,-1 0 0 0,0-3 128 0,0-2 0 16,1-8 0-16,0-3 0 0,0-5 0 0,1-1 0 16,-1-3 0-16,1 0 0 0,0 2 160 0,0 3-32 15,-2 3-128-15,2 4 192 0,1 4-64 0,0 4 0 16,-1 1-128-16,1 0 192 0,-2-3-192 0,-1-1 0 0,0-2 0 0,-2-7 0 16,-2-3 0-16,-1-1 0 0,0 0 144 0,-2-2-144 15,-2 2 144-15,0 4-144 0,-1 0 160 0,0 4-160 16,-1 1 208-16,2 0-48 0,0 3-16 0,0-4 0 15,1-2 16-15,1-2 0 0,-1-4 0 0,2 2 0 16,-1-2-160-16,0-3 128 0,1-2-128 0,0-1 128 16,1-2-128-16,2-1 0 0,-1 0 0 0,-1-2 0 15,0 4 0-15,1 0 0 0,-1 2 0 0,-1 3 128 16,0 0-128-16,0 4 0 0,1 2 0 0,-2 0 0 16,1 0 0-16,-1 0 0 0,1-2 128 0,0-2-128 15,2-1 0-15,-1 0 0 0,-2-2 0 0,2-2 0 16,0-1 0-16,1-3 0 0,-1 0 128 0,1-3-128 15,1-1 0-15,-1 1 0 0,0-2 0 0,0 1 0 0,1 0 0 0,-1 0 0 16,0 2 0-16,0-1 0 16,-1 2 0-16,1-1 0 0,-1 1 0 0,-1 1 0 0,1 0 0 15,0 0 0-15,-1 2 0 0,1 1 0 0,0 2 0 0,-1-4 0 16,0 2 128-16,-1-1-128 0,1 0 0 0,0-1 0 16,0-1 0-16,0 0 128 0,2-2-128 0,-1 1 160 15,0-3-160-15,-1 1 160 0,1-1-160 0,1 1 0 16,-1-4 144-16,1-1-144 0,0-9 0 0,1 11 0 15,-1-4 0-15,0-7 128 0,0 12-128 0,1-4 0 16,-1-8 0-16,0 12 0 0,0-12 0 0,0 10 0 16,0-1 0-16,0 2 128 0,0-11-128 0,-1 9 0 15,1-9 0-15,-2 11 0 0,-1-1 0 0,2 0 0 0,1-10 0 0,-4 12 128 16,0-2-128-16,0 1 0 0,0-4 0 0,4-7 128 16,-4 12-128-16,1-1 0 0,1-2 0 0,2-9 0 15,-3 10 0-15,3-10 0 0,0 0 0 0,-2 11 128 16,2-11-128-16,-2 10 0 0,2-10 0 0,0 0 0 15,0 0 0-15,-1 10 144 0,1-10-144 0,-1 12 0 16,1-12 128-16,-2 9-128 0,1 0 0 0,0 1 0 16,1-10 0-16,-1 11 0 0,1-11 0 0,0 13 0 15,0-2 0-15,0-11 0 0,0 0 0 0,0 12 0 16,0-12 0-16,0 0 0 0,0 0 0 0,0 0 0 16,0 10 192-16,0-10-64 0,0 0 0 0,0 0-128 15,0 0 208-15,0 0-64 0,0 0-16 0,0 0 0 16,0 0-128-16,0 0 160 0,0 0-160 0,2 9 160 15,-2-9-160-15,0 0 0 0,0 0 0 0,0 0 0 16,0 0 0-16,4 10 0 0,-4-10 0 0,0 0 0 0,0 0 0 0,5 8 0 16,-5-8 128-16,0 0-128 0,0 0 0 0,0 0 0 15,0 0 0-15,11 4 0 0,-11-4 0 0,10 0 160 16,-10 0-160-16,12 0 160 0,-2-2-160 0,2 2 0 16,-2 2 0-16,2-2 0 0,-12 0 0 0,16 4 0 15,-2 0 0-15,0 0 0 0,-2 0 0 0,1 0 0 16,-1-3 0-16,0 3 0 0,-12-4 0 0,8 3 0 15,1-1 0-15,1-2 0 0,2 2 0 0,1-2 0 16,0 0 0-16,0-2 0 0,3 0 144 0,14-2-144 16,-3-2 160-16,-2 1-160 0,-4 1 128 0,-1-1-128 15,0 1 0-15,-2-2 144 0,-1 2-144 0,0 1 0 16,-3 3 0-16,-2 0-176 0,-1 0 176 0,-1 3 0 16,1 1 0-16,-1-2 0 0,-1 2 0 0,1 1 0 0,-2 2 0 0,-1-2 0 15,-7-5 0-15,0 0 0 0,8 7 0 16,-1-6 0-16,-7-1 0 0,0 0 0 0,0 0 0 0,0 0 128 15,11-1-128-15,-11 1 0 0,6-9 128 0,1 1-128 16,1-1-144-16,0-1-112 0,1-1 0 0</inkml:trace>
  <inkml:trace contextRef="#ctx0" brushRef="#br2" timeOffset="60626.4">5266 2543 1839 0,'0'0'160'0,"0"0"-160"0,0 0 0 0,0 0 0 16,0 0 1920-16,0 0 336 0,0 0 80 0,0 0 16 16,0 0-704-16,0 0-144 0,0 0-32 0,0 0 0 15,0 0-416-15,0 0-96 0,-7 6 0 0,7-6-16 16,-2 11-624-16,2-11-128 0,-4 10-32 0,1-1 0 15,3-9-160-15,-4 13 0 0,4-13 0 0,-2 11 128 16,-2-1 272-16,2 1 48 0,2-11 16 0,-2 11 0 16,-1-1-48-16,3-10-16 0,0 0 0 0,-4 9 0 15,-1 2 32-15,0-1 0 0,1 0 0 0,1 0 0 16,3-10 48-16,-2 13 16 0,-1-1 0 0,0 1 0 16,3 0-144-16,0 0-32 0,0 3 0 0,2-2 0 0,0 4-192 15,-3-1-128-15,-7-1 128 0,2 0-128 0,0-1 496 16,0 1 16-16,1-2 16 0,1 1 0 0,-1-4 112 15,2 2 0-15,-1-3 16 0,3 0 0 0,0 0-400 16,-3 1-64-16,1-1-32 0,2 1 0 0,-1 0-160 0,0-1 160 16,0 0-160-16,1 0 160 0,1-10-32 0,0 13-128 15,0 1 192-15,-2-1-64 0,-1-2 64 0,2 2 16 16,-1 0 0-16,2-1 0 0,0-1-64 0,2 0-16 16,-2 2 0-16,0 0 0 0,1-2-128 0,0 1 0 15,-1-2 0-15,0 2 0 0,0-1 0 0,0 2 128 16,0 0-128-16,0 1 0 0,-1-1 0 0,1-2 0 15,0 1 0-15,0 1 0 0,0-3 128 0,0 2-128 16,1 3 0-16,1-5 128 0,-1 0 32 0,3 1 0 0,2 1 0 0,-2-2 0 16,-2 2 48-16,-4-1 16 0,0 0 0 0,-1 1 0 15,2-2 32-15,1 3 16 16,0-2 0-16,0 0 0 0,1 1-80 0,0 1-32 0,-1 1 0 0,2-1 0 16,-1 0-32-16,0 2 0 0,1-1 0 0,-1 0 0 15,0 0-128-15,0-1 192 0,1 0-192 0,0 0 192 16,1 0-192-16,0 0 0 0,-1-3 0 0,1 1 0 15,1-1 128-15,-2 0-128 0,-2-10 0 0,3 12 128 16,2-1-128-16,-2-1 128 0,-2 0-128 0,-1-10 128 16,1 12 16-16,1 1 0 0,-1-4 0 0,0 2 0 15,2-1 0-15,-1 1 0 0,-2-11 0 0,4 11 0 16,2 1-16-16,-3-1-128 0,1 2 192 0,0-4-64 16,-4-9-128-16,4 13 0 0,0 0 0 0,0-3 0 15,-1 1 0-15,-1-1 128 0,-2 2-128 0,3 0 0 16,-1-1 0-16,1 2 0 0,-3 0 128 0,5 4-128 0,6-2 0 0,-7 2 0 15,-14 1 0-15,1-1 0 0,5 2 0 0,1 0 128 16,-1-1-128-16,0 1 128 0,4 1 128 0,0-2 32 16,0-2 0-16,0-1 0 0,0 1-144 0,0 0-16 15,2-2-128-15,0 0 192 0,-1 1-48 0,0-2-16 16,1 0 0-16,0 0 0 0,1-3-128 0,-1 3 192 16,1 0-192-16,1-1 192 0,0 0-192 0,0 1 0 15,-2-3 0-15,2 3 0 0,-1 0 0 0,-1 3 0 16,-2-2 128-16,2-1-128 0,-1 3 0 0,0 2 0 15,-1 1 0-15,-1 1 128 0,-2-1-128 0,1 3 0 16,-1 0 0-16,-1 3 0 0,0 0 128 0,0-1-128 0,1 1 0 0,0 2 128 16,2-2-128-16,-1 1 0 0,1-1 0 15,0 0 0-15,-2 0 256 0,2-2 32 0,0 1 0 0,1-5 0 16,0 1 96-16,0-2 0 0,0-1 16 0,1-1 0 16,0-2-272-16,2 2-128 0,-1-1 0 0,1 2 128 15,-2 0-128-15,2 0 0 0,-1-1 0 0,1 1 0 16,0 0 0-16,-1 0 0 0,1-1 0 0,0 1 0 15,-2-1 0-15,0-2 0 0,2-1 0 0,-2 2 0 16,-1-1 0-16,1 0 128 0,-1-1-128 0,0 2 0 16,3-1 0-16,-2 1 128 0,-1-1-128 0,0 0 0 15,2 2 0-15,-1-1 0 0,-1 0 128 0,0-1-128 16,1 1 0-16,-1-1 0 0,-1-2 0 0,1-1 0 16,1 1 0-16,-1-2 0 0,0-10 0 0,0 12 0 15,0 1 0-15,0-4 0 0,0-9 0 0,0 12 0 16,0-12 0-16,3 12 0 0,-2-2 0 0,0 1 0 0,-1-1 0 0,0 1 0 15,0-11 0-15,0 11 0 0,2 0 0 16,-1-1 0-16,-1-10 0 0,3 16 0 0,-1-3 0 0,1 1 0 16,-2 2 0-16,2-4 0 0,-2 1 0 0,0 0 0 15,-1 0 0-15,2 0 0 0,0 2 0 0,1-4 0 16,-3-11 0-16,1 13 0 0,-1 0 0 0,0-4 128 16,0-9-128-16,0 12 0 0,0-12 0 0,1 11 0 15,-1-11 0-15,2 12 0 0,-2-12 0 0,0 12 0 16,1-2 128-16,-1-10-128 0,1 11 0 0,1-1 0 15,-2-10 0-15,1 12 0 0,0 0 0 0,-1-1 160 16,0-1-160-16,0-10 160 0,0 11-160 0,0 1 0 16,0-2-160-16,-1 1 160 0,1-11 0 0,0 13 0 15,0-5 0-15,0-8 0 0,0 11 0 0,0 0 0 0,0-11 0 0,-1 13 0 16,1-13 0-16,-2 13 0 0,2-1 0 0,0-1 0 16,0-11 0-16,-2 11 0 0,2-11 0 0,-2 13 0 15,0 0 0-15,1 0 0 0,-1-1 0 0,2-1 0 16,0 0 0-16,-1-1 0 0,0 1 0 0,1 0 0 15,1 0 0-15,-1 1 0 0,-1-1 0 0,1 1 0 16,1 0 0-16,-1 0 0 0,-1 1 0 0,1 0 0 16,0 1 0-16,0-4 0 0,0 1 0 0,0 1 0 15,-2-1 0-15,2 1 0 0,0-2 0 0,0 3 0 16,-1 1 0-16,0-3 0 0,1 1 0 0,0 1 0 16,0-4 0-16,0 2 0 0,0-11 0 0,0 11 0 15,0 1 0-15,0-3 0 0,0 0 0 0,0 0 0 16,0-9 0-16,2 12 0 0,0-1 0 0,-1-1 0 0,-1-10 0 0,3 13 0 15,-1-4 0-15,1 2 0 0,-2-1 0 0,0 3 0 16,-1-13 128-16,2 11-128 0,-2-11 0 0,4 11 0 16,0 0 0-16,-4-11 0 0,2 13 0 0,-1-2 0 15,2 0 0-15,-3-11 0 0,3 12 0 0,-2 1 0 16,-1-3 0-16,0-10 0 0,0 13 128 0,0-2-128 16,0-1 0-16,1 2 0 0,2-2 0 0,-2 1 0 15,-1-1 0-15,0 0 0 0,0-10 128 0,0 13-128 16,-1-1 0-16,1 1 0 0,0-1 0 0,0 0 128 15,0-2-128-15,0 1 0 0,-1-1 128 0,1 0-128 16,0 2 0-16,0-3 0 0,0 4 0 0,0-1 0 16,1 0 128-16,-1 0-128 0,0-1 0 0,0 1 0 15,1 0 128-15,0-2-128 0,1 3 0 0,-2-2 128 16,0 0-128-16,1 1 0 0,2 0 0 0,-2-2 0 0,-1 1 0 0,0-1 0 16,1 1 0-16,1-1 0 0,-2-10 0 0,0 12 0 15,0-2 128-15,0 2-128 0,0-2 0 0,0-10 0 16,0 12 0-16,0 0 0 0,0-2 128 0,0 2-128 15,0 0 0-15,0-1 0 0,0 1 128 0,0-1-128 16,0-11 0-16,1 14 128 0,0-1-128 0,0 1 0 16,-1 1 128-16,2-1-128 0,-1 0 0 0,-1 1 0 15,0 0 0-15,0-2 0 0,0-1 0 0,1 1 0 16,1-1 0-16,-1 1 160 0,-2-1-160 0,2-1 128 16,0 0-128-16,1-1 0 0,-2 1 0 0,0 0 128 15,-2 0-128-15,2-11 0 0,2 12 0 0,-2-2 0 16,0-10 128-16,0 12-128 0,0-12 0 0,0 13 128 15,0 0-128-15,0-2 0 0,0 1 0 0,1-1 0 16,-1 0 0-16,1-2 0 0,1 2 0 0,0 1 0 16,1-1 0-16,-2 1 0 0,-1-1 0 0,0 3 0 0,1-2 0 0,-1 1 0 15,0 0 0-15,0-2 0 0,0 0 0 0,0-1 0 16,0-10 128-16,-1 12-128 0,-2-2 0 0,3-10 128 16,0 12-128-16,-1 0 128 0,1-12-128 0,-1 10 0 15,1 2 144-15,-1 0-144 0,-2-2 0 0,2 2 144 16,2 0-144-16,-1-1 0 0,-1 1 128 0,-1 1-128 15,1 3 0-15,1-2 0 0,1-1 0 0,-1 2 0 16,-1-1 0-16,1-1 0 0,1 0 0 0,-1-3 0 16,0 1 128-16,0-1-128 0,0 2 0 0,0-12 128 15,0 9-128-15,0 0 0 0,0-9 144 0,0 12-144 16,0-12 0-16,0 9 144 0,0-9-144 0,0 11 0 16,0-11 0-16,0 0 128 0,-1 10-128 0,1-10 0 0,0 9 144 0,0-9-144 15,0 12 0-15,0-12 144 0,0 0-144 0,3 12 0 16,-1-2 0-16,-2-10 0 0,0 10 0 0,0-10 0 15,3 11 128-15,-3-11-128 0,0 0 0 0,0 12 0 16,1-2 0-16,-1-10 0 0,0 10 0 0,0-10 0 16,0 11 128-16,0-11-128 0,1 10 0 0,1 2 0 15,-2-12 0-15,0 10 0 0,2 1 128 0,-2-1-128 16,0-10 0-16,-1 12 0 0,1-12 128 0,1 9-128 16,-1-9 0-16,3 15 0 0,-2-6 0 0,1 1 0 15,-1-1 0-15,0 2 0 0,0-1 0 0,2-1 0 16,1 2 0-16,0-1 0 0,-4-10 0 0,5 13 0 15,0-4 0-15,-5-9 0 0,7 8 0 0,-7-8-144 16,13 4-2000-16,5-8-400 0,7-9-80 16</inkml:trace>
  <inkml:trace contextRef="#ctx0" brushRef="#br2" timeOffset="65666.27">20209 8992 9439 0,'0'0'416'0,"0"0"96"0,0 0-512 0,0 0 0 15,0 0 0-15,0 0 0 0,0 0 656 0,0 0 48 16,0 0 0-16,0 0 0 0,0 0-304 0,0 0-48 16,0 0-16-16,0 0 0 0,0 0-32 0,6-6-16 15,-2-1 0-15,-4 7 0 0,6-6 128 0,-6 6 32 16,5-11 0-16,3 4 0 0,-2-1 160 0,1 0 32 15,0-1 16-15,0 2 0 0,1-1-32 0,0 2-16 16,-2-2 0-16,1 0 0 0,-1-1-144 0,-1 0-16 16,-1 0-16-16,2 0 0 0,1 0-112 0,0-1 0 15,-2 1-16-15,0 2 0 0,1-1-96 0,0-3-16 0,-1 1 0 0,3 1 0 16,0-3 80-16,0 2 16 0,-2-2 0 0,1 3 0 16,2-2 48-16,0 2 16 0,-1-1 0 0,2-2 0 15,1 0-96-15,-1 1 0 0,-2-1-16 0,1-1 0 16,-1-2-32-16,1 0 0 0,-1-2 0 0,0 1 0 15,-1-1 48-15,0 2 0 0,2-1 0 0,-1 0 0 16,-2 1 64-16,1-1 32 0,2 2 0 0,0 1 0 16,-1-3 112-16,0 3 32 0,1-1 0 0,0 1 0 15,-2 0-80-15,0 2-16 0,0-3 0 0,0 2 0 16,0 2-96-16,1-2-32 0,0 0 0 0,1 0 0 16,-2 2-144-16,2 0-128 0,-1-1 144 0,2-1-144 15,0 1 160-15,0-1-160 0,-3-1 160 0,1 1-160 0,1-1 160 0,0 1-160 16,-1 1 160-16,1-1-160 0,2-1 240 0,1 0-48 15,-1 0-16-15,1 1 0 0,-2 0 16 0,2 1 0 16,0-1 0-16,0-1 0 0,-3-2 0 0,1 2 16 16,-2 0 0-16,0-1 0 0,1 0 64 0,0-3 16 15,-1-1 0-15,0 1 0 0,0 0-32 0,1-2 0 16,-3 0 0-16,2 1 0 0,0-1-48 0,0 1-16 16,0 0 0-16,1 0 0 0,0-1-192 0,0 1 176 15,-1 0-176-15,0 1 160 0,1 0-160 0,0-1 160 16,0 3-160-16,0 2 160 0,-1 0-160 0,1 1 0 15,-1 1 0-15,2-1 128 0,-1 2-128 0,2-1 0 16,-2-1 144-16,-1-1-144 0,1 2 0 0,-1-1 0 16,-3 2 0-16,1-2 0 0,1 1 0 0,1-3 0 15,-2 1 0-15,2-1 0 0,0 1 176 0,0-2-48 0,-2-2 0 16,1 0 0-16,1 0 16 0,-1 0 0 0,1-1 0 0,1 0 0 16,1 0-16-16,-3-1-128 0,0 4 192 0,1-3-64 15,1 1-128-15,-1 2 0 0,-2 0 0 0,3 0 0 16,0 2 0-16,-1-2 128 0,0 2-128 0,0 1 0 15,0 0 0-15,-1 0 0 0,1 3 128 0,1-3-128 16,-1 1 0-16,0-1 0 0,-1-1 0 0,-1 0 0 16,-1 1 0-16,3-3 0 0,-1-1 0 0,-2 2 0 15,0-1 0-15,2 1 0 0,0-2 0 0,1 1 0 16,0-2 128-16,0-2-128 0,-2 1 0 0,0 0 128 16,-1 0-128-16,0-2 128 0,2 1-128 0,-1-1 128 15,-1 2 0-15,2-1-128 0,-2 0 192 0,2 2-64 16,0 0-128-16,0 0 160 0,-1-1-160 0,1 2 160 15,-2 1-160-15,2-1 0 0,-1 2 144 0,2-1-144 16,0 1 0-16,0 0 128 0,-2-3-128 0,1-2 0 0,1 2 0 0,-1-1 0 16,1-1 0-16,0-1 0 0,-1 0 0 0,2 0 0 15,0-4 0-15,0 3 128 0,-1 0-128 0,-2-1 0 16,-2-1 128-16,1-1-128 0,1 1 0 0,0-1 0 16,1 1 0-16,0 1 128 0,0 0-128 0,-1-1 0 15,1-1 0-15,1 3 0 0,1 3 0 0,0-1 0 16,0 2 0-16,0 0 128 0,0 2-128 0,3-1 0 15,-3 0 0-15,0 0 0 0,1 0 0 0,0-2 0 16,2 2 0-16,-1 0 0 0,1-2 0 0,0 1 0 16,0-1 0-16,-1 1 0 0,0 0 0 0,-1-1 0 15,1-3 0-15,-2 1 128 0,-3 2-128 0,2 0 128 0,0-2-128 16,1 3 128-16,0-2-128 0,0-1 0 0,0-1 128 0,1 2-128 16,-3-3 0-16,1 1 128 0,0 0-128 0,1-1 0 15,0 0 0-15,-1 1 0 0,-1-3 0 0,-1 5 128 16,1-2-128-16,1 3 0 0,-2-1 0 0,1 4 0 15,-1-6 0-15,2 5 176 0,0-2-176 0,1 2 192 16,0 1-192-16,0-1 0 0,3-2 0 0,0-1 0 16,-1 0 0-16,1-1 0 0,0 2 0 0,1-3 0 15,1 0 0-15,2-1 0 0,-1-3 0 0,2 1 0 16,0 3 0-16,-1-1 0 0,-2 0 0 0,1-2 0 16,0-3 0-16,0 1 0 0,-2 0 128 0,0-1-128 15,1 0 0-15,0 1 0 0,1-1 0 0,0 1 0 16,0 1 128-16,-2 1-128 0,-1 2 128 0,1 1-128 15,-2 0 0-15,2 2 0 0,-1-1 0 0,0 1 0 0,1-1 0 0,0 2 0 16,-1-4 0-16,1 2 0 0,0 1 0 0,0 0 0 16,0-3 0-16,1 1 0 0,-1-2 0 0,1-2 0 15,-2 0 0-15,3 1 0 0,0-1 0 0,1-3 0 16,-3 1 0-16,1 2 0 0,1-3 0 0,1 0 0 16,0-2 0-16,0 2 0 0,-1 3 0 0,0-1 0 15,-2 2 128-15,0 0-128 0,-1 0 0 0,-1 2 0 16,0 1 0-16,2 0 0 0,1-1 0 0,2-1 128 15,-2-1-128-15,2 1 0 0,1-1 0 0,0 1 0 16,-2-1 0-16,2 1 0 0,-1 1 0 0,-2 1 0 16,1-3 0-16,-1 2 0 0,0-1 0 0,-1 0 0 15,-1 1 0-15,0 0 0 0,-1 0 0 0,3 0 0 16,-1-3 128-16,-2 2-128 0,0-1 0 0,0 1 0 0,1-3 0 16,1-1 128-16,0 0-128 0,0-2 0 0,-1-2 0 0,4 1 128 15,1-1-128-15,3 1 0 0,1 0 0 0,4-1 0 16,1-2 0-16,2 3 0 0,-1-1 0 0,-1 2 0 15,-1-1 0-15,-2 1 0 0,-1 2 0 0,-2-2 0 16,-3-1 0-16,-1-1 0 0,-2 0 128 0,0 1-128 16,-2 2 0-16,-2 0 0 0,1-5 0 0,-2 4 128 15,0 3-128-15,-1 0 0 0,-2-1 0 0,2 1 0 16,0-4 0-16,1 2 192 0,2 1-192 0,-1-2 192 16,0 2-192-16,0 0 0 0,-1-1 0 0,0-2 0 15,0-2 0-15,-1 2 0 0,-2 0 0 0,2 0 0 16,3 1 0-16,0 3 0 0,1 1 144 0,0 0-144 15,0 3 0-15,1 1 0 0,0 3 0 0,-2-1 128 0,0 4-128 16,-1 2 0-16,-2 3 0 0,0 1 128 0,-2 0-128 0,0 1-128 16,-6 8 128-16,0 0-192 15,9-2-1328-15,-9 2-272 0,8 8-48 0,2 5-16960 16</inkml:trace>
  <inkml:trace contextRef="#ctx0" brushRef="#br3" timeOffset="87514.99">11685 8597 10591 0,'0'0'464'0,"0"0"112"0,-10 3-576 0,1-2 0 0,9-1 0 0,-9 2 0 16,9-2 304-16,-11 1-48 0,-1-1-16 0,2 2 0 15,0 4-240-15,0-4 0 0,0 2 0 0,1-3 0 16,9-1 0-16,-11 6 144 0,11-6-144 0,-10 0 128 15,2 0 400-15,8 0 80 0,0 0 16 0,0 0 0 16,-9 0-432-16,9 0-64 0,0 0-128 0,0 0 176 16,0 0-176-16,0 0 192 0,0 0-192 0,0 0 192 15,0 0 784-15,-5 6 176 0,5-6 16 0,0 0 16 16,0 0 240-16,0 0 48 0,0 0 16 0,1 9 0 16,-1-9-400-16,0 0-64 0,5 11-32 0,-5-11 0 15,8 6-592-15,-8-6-112 0,11 5-32 0,-1 1 0 16,-1-5-128-16,3 0-128 0,-2-1 144 0,-1-1-144 0,-9 1 320 0,12-1-16 15,-1-5-16-15,-11 6 0 16,11-1 208-16,0-1 32 0,-1-2 16 0,-1 0 0 0,-1-1 80 0,1-2 16 16,2 0 0-16,0 2 0 0,1 0-64 0,0 1 0 15,0-2 0-15,-1 2 0 0,1-1-208 0,1-1-48 16,-1 0-16-16,1-1 0 0,0-2-128 0,0 1-32 16,-3 0 0-16,1 2 0 0,-1 1-16 0,-1 0-128 15,-1-2 192-15,0 1-64 0,0-1 112 0,1-1 16 16,1 2 0-16,1-5 0 0,-2 1 48 0,0-1 16 15,2 0 0-15,-1 0 0 0,0 2-128 0,1 0 0 16,-1-1-16-16,2-1 0 0,0 1 16 0,1-1 16 16,0 2 0-16,1-3 0 0,0 3 32 0,1 0 0 0,0-1 0 15,1 1 0-15,1-1-240 0,0 1 176 0,0-1-176 0,-1 2 160 16,-1-2-160-16,3 2 128 0,-1 3-128 0,0-5 128 16,-1 3 0-16,-2-1 0 0,-1-1 0 0,2 2 0 15,-4-1 32-15,4 1 0 0,-3-4 0 0,-1 1 0 16,1 1-160-16,1-4 128 0,-3 1-128 0,1 1 128 15,-2-2 32-15,0 2 0 0,0-1 0 0,2 0 0 16,-1 0-32-16,-1-1-128 0,0 2 192 0,2 1-64 16,-1-5 48-16,1 3 0 0,-1-1 0 0,1 1 0 15,-1-2-176-15,3 0 192 0,1-2-192 0,1 0 192 16,2-1-192-16,0 2 128 0,1-2-128 0,0 2 128 16,2-3-128-16,-3 3 0 0,-3-1 0 0,0 2 128 15,1 1-128-15,-2 0 128 0,0 1-128 0,1 1 128 16,-2 1 0-16,0-1-128 0,-2 0 192 0,0 2-64 0,1 0 32 0,-2-1 0 15,-1-1 0-15,1 0 0 0,-1 3-16 0,0-5 0 16,-1 2 0-16,1-1 0 0,1-1-144 16,-2 0 192-16,-2-2-192 0,3 2 192 0,0 3-192 0,-1-3 0 15,0-1 0-15,1-2 128 0,0 2-128 0,-1-2 0 16,1 0 0-16,0-1 0 0,0 0 0 0,0 2 0 16,0-3 0-16,-2 2 0 0,2 0 0 0,0 1 0 15,0 0 0-15,-2 0 0 0,1 0 0 0,-2 2 128 16,1-1-128-16,2 1 0 0,0 1 192 0,0 0-64 15,-2 1 0-15,2 0 0 0,-1-2 48 0,-1 0 0 16,-1-4 0-16,3 3 0 0,0 0-176 0,1 1 192 16,0-1-192-16,2 3 192 0,-1-2-192 0,1 2 192 0,-1 1-192 15,-1-2 192-15,0-1-192 0,0 1 128 0,1-1-128 0,-3 2 128 16,1-1-128-16,0-1 128 0,0-2-128 0,-2 2 128 16,0 2-128-16,0-2 192 0,-1-2-192 0,2 1 192 15,-2-2-48-15,0-1 0 0,0 0 0 0,1 0 0 16,0 3-16-16,1-4-128 0,1 2 192 0,1 1-64 15,-4-4-128-15,0 4 160 0,0-1-160 0,3 2 160 16,-1-1-160-16,-2 1 0 0,0-2 144 0,2 2-144 16,-1 0 0-16,-1-1 128 0,-2-2-128 0,1 3 0 15,0 1 0-15,2 1 128 0,-2 1-128 0,1-2 0 16,-1-3 0-16,2 3 128 0,-1 1-128 0,-1 0 0 16,-2-1 0-16,1-1 128 0,-1 0-128 0,1 1 0 15,1 0 128-15,0 0-128 0,0 0 128 0,0-1-128 16,1-4 0-16,0 1 128 0,-1-1-128 0,1 0 0 0,0 0 0 15,1-1 128-15,-2 0-128 0,0 0 0 0,-1 3 128 16,3-1-128-16,0 1 128 0,-1-2-128 0,1-1 0 0,-1 1 144 16,0 0-144-16,0 0 0 0,-1 1 128 0,-1 1-128 15,1 0 0-15,1 3 0 0,-1-2 128 0,0 0-128 16,0-2 0-16,0 3 0 0,-1-2 0 0,1 0 0 16,-1-7 128-16,1 2-128 0,0 2 0 0,0-1 0 15,0 1 128-15,0-2-128 0,-2 0 0 0,2-1 128 16,0-3-128-16,0 2 0 0,-2-2 144 0,1 0-144 15,1 2 0-15,0 2 144 0,-2 1-144 0,1 1 128 16,1-1-128-16,1 3 128 0,2-4-128 0,-3 1 0 16,-2-5 0-16,2 0 128 0,0 2-128 0,0 0 0 0,0 0 0 15,0 1 0-15,-2 1 0 0,1-1 0 16,0 1 0-16,1-1 0 0,-1-2 128 0,0 1-128 16,-3-2 0-16,0 0 128 0,0 0-128 0,1 1 0 0,1-1 144 0,0 0-144 15,0-1 0-15,-1 1 0 0,0 0 0 0,0 2 128 16,-2 0-128-16,2 0 0 0,1 0 0 0,0-1 0 15,1-2 0-15,0 2 0 0,-2 0 0 0,0-2 0 16,1 0 0-16,-1 0 0 0,0-1 0 0,0 0 128 16,1 0-128-16,-2 1 0 0,0 0 0 0,0 0 0 15,0-2 0-15,0 2 128 0,-2 3-128 0,1-2 0 16,-1 3 0-16,0 1 128 0,1-1-128 0,0-1 0 16,-2-1 0-16,0 2 128 0,1-4-128 0,-2 2 0 15,0-3 0-15,0 2 0 0,0-1 0 0,0-1 128 16,2-3-128-16,-1-2 0 0,0 1 0 0,1 1 128 0,-2 0-128 15,0 2 0-15,0-1 0 0,0 3 0 0,-1 2 0 0,0 1 0 16,0-1 0-16,-1 2 128 0,2-1-128 0,0-2 0 16,-2 2 0-16,-2-1 128 0,-1 3-128 0,0-1 0 15,0-1 0-15,1-4 0 0,1 0 0 0,1 0 0 16,-1 2 0-16,0 0 0 0,-3 0 0 0,3 1 0 16,-1-2 0-16,1 1 128 0,-1 3-128 0,-1-2 0 15,0 1 0-15,0-1 0 0,0-1 0 0,-1 1 0 16,-1-1 0-16,1 1 0 0,-1 1 0 0,1-2 0 15,-1-1 0-15,2 0 128 0,-1-4-128 0,-1 1 0 16,1 2 0-16,0-2 0 0,-1 2 0 0,1 0 0 16,-2-2 0-16,0 2 128 0,-1 0-128 0,1 4 0 15,1-3 0-15,-1 2 0 0,-2-2 0 0,1 2 0 0,0-2 0 16,-2 1 128-16,0-1-128 0,-1 1 0 0,0-4 0 0,-1 2 0 16,0-2 0-16,2 0 0 0,2-2 0 0,-2 0 0 15,-2 0 0-15,0 1 0 0,2 1 0 0,-2 2 0 16,0 2 0-16,0-3 0 0,0 4 0 0,0-1 128 15,-1 0-128-15,-2 0 0 0,-2 1 0 0,0-1 0 16,0 0 0-16,1 0 128 0,-1-5-128 0,0 0 0 16,-3 0 0-16,1 2 0 0,1-1 0 0,-1 2 128 15,1-1-128-15,-2 0 0 0,0 0 0 0,1 2 128 16,0 1-128-16,1 3 0 0,1 0 0 0,-1 1 0 16,3-1 0-16,-3 1 0 0,3 0 0 0,-3 3 0 15,0-3 0-15,-1 2 0 0,1 2 0 0,-1-4 0 16,0-1 0-16,-1 2 0 0,0 3 0 0,2-2 0 15,-1 2 0-15,3-2 0 0,3 5 0 0,2 1 0 16,3 3-976-16,4-4-112 16,4 4-32-16,5 10-15328 0,17-3-3056 0</inkml:trace>
  <inkml:trace contextRef="#ctx0" brushRef="#br3" timeOffset="98319.2">32961 2746 4607 0,'0'0'400'0,"0"0"-400"0,0 0 0 0,0 0 0 0,0 0 1408 0,0 0 208 15,0 0 48-15,0 0 0 0,0 0-1264 0,0 0-240 16,0 0-160-16,0 0 192 0,0 0-192 0,0 0 160 15,0 0-160-15,0 0 160 0,-8 5 384 0,8-5 80 16,-7 7 16-16,7-7 0 0,-8 8 192 0,2-2 32 16,6-6 16-16,-7 9 0 0,0-2-32 0,0 1 0 15,7-8 0-15,-8 11 0 0,0 0-432 0,2-5-96 16,-2 4 0-16,0 0-16 0,2 0-144 0,-3 0-32 16,-2-3 0-16,2 2 0 0,-1-1-128 0,0 1 0 15,0-1 0-15,5-3 0 0,-2-2 368 0,-1 1-16 16,1 1 0-16,-2 0 0 0,-3-3 80 0,0 0 16 0,0-3 0 0,-9 0 0 15,5 3-128-15,2 1 0 0,3-3-16 0,0 1 0 16,2 2-80-16,0 1-16 0,1-3 0 0,0 3 0 16,1-3-32-16,0 2-16 0,1 0 0 0,-1-1 0 15,1-1-16-15,6-1 0 0,0 0 0 0,-10 4 0 16,10-4 80-16,-9 7 16 0,9-7 0 0,-9 5 0 16,1 0-64-16,8-5-16 0,0 0 0 0,-7 7 0 15,7-7-16-15,-8 6 0 0,8-6 0 0,-8 6 0 16,8-6-16-16,0 0-128 0,-8 6 192 0,8-6-64 15,0 0-128-15,-8 8 0 0,8-8 144 0,-8 6-144 16,8-6 128-16,-7 7-128 0,7-7 128 0,-7 8-128 16,7-8 192-16,-8 4-16 0,8-4-16 0,-9 6 0 15,9-6 48-15,-9 8 16 0,9-8 0 0,-8 4 0 0,8-4-96 16,-8 4 0-16,8-4-128 0,0 0 192 0,-9 5-192 0,9-5 0 16,-8 5 0-16,8-5 0 0,0 0 0 0,0 0 0 15,0 0 0-15,0 0 0 0,-7 7 160 0,7-7-160 16,0 0 160-16,0 0-160 0,0 0 224 0,0 0-48 15,-8 4-16-15,8-4 0 0,0 0-32 0,0 0 0 16,-8 5 0-16,8-5 0 0,0 0 0 0,0 0 0 16,0 0 0-16,-9 4 0 0,9-4-128 0,-8 5 128 15,8-5-128-15,0 0 128 0,-8 4-128 0,8-4 0 16,0 0 0-16,-9 5 0 0,9-5 128 0,0 0-128 16,-9 3 128-16,9-3-128 0,0 0 192 0,0 0-64 0,-9 5 0 15,9-5 0-15,-9 4-128 0,9-4 128 16,0 0-128-16,-9 5 128 0,1-1-128 0,8-4 128 0,0 0-128 15,-8 7 128-15,8-7 16 0,-9 6 0 0,9-6 0 0,-8 3 0 16,8-3-144-16,-8 5 192 0,8-5-192 0,-9 6 192 16,9-6-192-16,-9 6 0 0,9-6 144 0,-9 5-144 15,0 0 0-15,9-5 128 0,-10 4-128 0,10-4 0 16,-9 6 0-16,2 0 0 0,7-6 0 0,-10 6 0 16,10-6 0-16,-9 5 0 0,1 2 0 0,8-7 128 15,-7 6-128-15,-1 1 0 0,-1-1 0 0,0 0 0 16,-1-2 0-16,1 1 0 0,1 0 0 0,-1 2 128 15,0-1-128-15,0 1 144 0,0-5-144 0,1 3 160 16,-2-2-160-16,2 2 0 0,0-1 144 0,-1 1-144 16,2 1 144-16,1-3-144 0,-2 1 192 0,2 2-192 15,6-6 192-15,-7 4-64 0,7-4 0 0,0 0-128 16,-6 7 144-16,6-7-144 0,-7 8 0 0,7-8 144 0,-8 7-144 0,8-7 0 16,-5 7 0-16,5-7 0 0,-7 7 0 0,7-7 192 15,-6 5-192-15,6-5 192 0,-7 5-48 0,7-5 0 16,-7 6 0-16,7-6 0 0,0 0 48 0,-8 5 0 15,8-5 0-15,-7 6 0 0,7-6-192 0,-6 8 192 16,6-8-192-16,-7 7 192 0,7-7-192 0,0 0 0 16,-6 6 0-16,6-6 0 0,-7 8 128 0,7-8-128 15,0 0 0-15,-5 8 128 0,5-8-128 0,0 0 128 16,-8 6-128-16,8-6 128 0,-6 7 32 0,6-7 0 16,-7 6 0-16,7-6 0 0,-8 6 16 0,8-6 0 15,-6 7 0-15,6-7 0 0,-7 7-48 0,7-7 0 0,-6 7 0 0,6-7 0 16,-7 6-128-16,7-6 192 0,-6 7-192 0,6-7 192 15,-8 6-192-15,8-6 0 0,-7 7 144 0,7-7-144 16,-6 6 0-16,6-6 0 0,-7 7 0 0,7-7 0 16,-6 6 0-16,6-6 0 0,-8 7 0 0,8-7 128 15,-8 7-128-15,8-7 0 0,-6 7 0 0,6-7 0 16,-7 9 0-16,7-9 144 0,-5 7-144 0,5-7 0 16,-7 7 128-16,7-7-128 0,-7 7 0 0,7-7 0 15,-10 7 0-15,10-7 128 0,-6 6-128 0,6-6 0 16,-10 9 160-16,2-5-160 0,8-4 128 0,-8 7-128 15,0-2 128-15,0 0-128 0,0 0 0 0,1-1 128 16,7-4-128-16,-8 7 0 0,-1-5 0 0,1 3 128 16,0-1 0-16,1 2-128 0,0-2 192 0,0 1-64 15,1 0 0-15,-2 0 0 0,0-1 0 0,0 3 0 16,-2-2 0-16,2 0 0 0,-1-1 0 0,0 1 0 0,0 2-128 0,-1-3 0 16,3 1 0-16,-1 1 0 0,0 0 0 0,0 0 0 15,2 1 0-15,-2-2 0 0,1 1 0 0,1 1 128 16,-2-1-128-16,1 0 128 0,0-1-128 0,1 0 0 15,-1 0 144-15,0-1-144 0,0 3 0 0,1-1 0 16,-1-1 0-16,4 3 128 0,-4-1-128 0,3-1 176 16,-2 2-176-16,2 0 192 0,-2-2-192 0,0 2 0 15,-1-1 0-15,2-1 0 0,-1-2 0 0,0 3 0 16,1-2 0-16,5-5 0 0,-5 8 0 0,-1-2 160 16,0 1-160-16,2 1 160 0,4-8-160 0,0 0 0 15,-4 7 0-15,4-7 0 0,-3 10 0 0,3-10 128 16,0 0-128-16,0 0 0 0,-4 7 0 0,4-7 0 0,-6 8 128 0,6-8-128 15,-3 7 0-15,3-7 0 0,-4 6 0 0,4-6 0 16,0 0 128-16,-6 7-128 0,6-7 128 0,-4 6-128 16,4-6 128-16,-3 7-128 0,3-7 128 0,0 0-128 15,-4 9 128-15,4-9-128 0,-6 8 128 0,6-8-128 16,0 0 0-16,-6 8 128 0,6-8-128 0,-4 7 0 16,4-7 160-16,0 0-160 0,-5 8 192 0,5-8-192 15,-5 7 0-15,5-7 0 0,-6 6 0 0,6-6 0 16,-4 7 0-16,4-7 0 0,0 0 0 0,0 0 160 15,-5 5-160-15,5-5 0 0,0 0 144 0,0 0-144 16,0 0 0-16,0 0 144 0,-5 5-144 0,5-5 0 16,0 0 128-16,0 0-128 0,-6 9 0 0,6-9 0 15,0 0 0-15,0 0 128 0,0 0-128 0,0 0 0 16,-8 4 128-16,8-4-128 0,0 0 0 0,0 0 0 0,0 0 0 0,-7 5 0 16,7-5 0-16,0 0 0 0,-6 7 128 0,6-7-128 15,0 0 0-15,0 0 0 0,0 0 128 0,-11 5-128 16,-2-6 0-16,1 1 0 0,6 0 144 0,1 0-144 15,5 0 0-15,0 0 144 0,0 0-144 0,0 0 0 16,0 0 0-16,0 0 0 0,-4 1 0 0,4-1 0 16,0 0 0-16,0 0 0 0,0 0 0 0,0 0 0 15,-5 3 0-15,5-3 0 0,-7 2 0 0,7-2 0 16,-6 4 0-16,6-4 0 0,0 0 0 0,0 0 0 16,-7 3 128-16,7-3-128 0,0 0 0 0,0 0 0 15,0 0 0-15,0 0 0 0,-5 5 0 0,5-5 0 16,0 0 0-16,0 0 0 0,-5 5 0 0,5-5 128 0,0 0-128 15,0 0 128-15,0 0-128 0,-7 7 0 0,7-7 0 16,0 0 0-16,0 0 0 0,0 0 0 0,-6 5 0 0,6-5 0 16,-6 5 0-16,6-5 0 0,-5 3 0 0,5-3 0 15,0 0 0-15,0 0 0 0,0 0 0 0,0 0 0 16,0 0 0-16,0 0 0 0,0 0 0 0,0 0 0 16,-6 6 0-16,6-6 0 0,0 0 0 0,0 0 0 15,0 0 0-15,-6 7 0 0,1-3 0 0,5-4 0 16,-6 6 0-16,6-6 0 0,0 0 0 0,-6 4 0 15,6-4 0-15,0 0 0 0,-6 7 0 0,6-7 0 16,0 0 0-16,0 0 0 0,0 0 0 0,0 0 0 16,0 0 0-16,0 0 0 0,0 0 0 0,0 0 0 15,0 0 0-15,0 0 0 0,-7 4 0 0,7-4 0 16,0 0 0-16,0 0 0 0,0 0 0 0,0 0 0 0,0 0 0 16,-6 6 0-16,6-6 0 0,0 0 0 0,0 0 0 0,0 0 0 15,0 0 0-15,0 0 0 0,0 0 0 0,0 0 0 16,9 3 0-16,-9-3 0 0,0 0 0 0,0 0 0 15,0 0 0-15,0 0 0 0,0 0 0 0,0 0 0 16,0 0 0-16,0 0 0 0,0 0 0 0,0 0 0 16,0 0 0-16,0 0 0 0,0 0 0 0,0 0 0 15,0 0 0-15,0 0 0 0,0 0 0 0,0 0 0 16,0 0 0-16,0 0 0 0,-6 4 0 0,6-4 0 16,0 0 0-16,0 0 0 0,0 0 0 0,0 0 0 15,0 0 0-15,0 0 0 0,0 0 0 0,0 0 0 16,0 0 0-16,0 0 0 0,0 0 0 0,0 0 0 15,0 0 0-15,0 0 0 0,0 0 0 0,0 0 0 16,0 0 0-16,0 0 0 0,0 0 0 0,-4 9 0 0,4-9 0 16,0 0 0-16,0 0 0 0,0 0 0 0,0 0 0 0,0 0 0 15,-6 9 0-15,6-9 0 0,0 0 0 0,0 0 0 16,0 0 0-16,-6 8 0 0,6-8 0 0,0 0 0 16,-5 8 0-16,5-8 0 0,0 0 0 0,0 0 0 15,0 0 0-15,-6 5 0 0,0 1 0 0,6-6 0 16,0 0 0-16,0 0 0 0,-5 7 0 0,5-7 0 15,0 0 0-15,0 0 0 0,-7 5 0 0,7-5 0 16,0 0 0-16,0 0 0 0,-4 9 0 0,4-9 0 16,-5 9 0-16,5-9 0 0,-5 7 0 0,5-7 0 15,0 0 0-15,-5 6 0 0,5-6 0 0,0 0 0 16,0 0 0-16,-6 9 0 0,6-9 0 0,-6 6 0 16,6-6 0-16,0 0 0 0,-5 6 0 0,5-6 0 15,-4 9 0-15,4-9 0 0,-7 4 0 0,7-4 0 0,-5 7 0 0,5-7 0 16,-6 5 0-16,6-5 0 0,-8 7 0 0,8-7 0 15,-8 5 0-15,1 0 0 0,7-5 128 0,-6 6-128 16,6-6 0-16,-7 6 128 0,2-1-128 0,5-5 0 16,-6 5 144-16,6-5-144 0,-7 5 0 0,7-5 128 15,0 0-128-15,-5 7 0 0,5-7 0 0,0 0 0 16,-7 6 0-16,7-6 128 0,-6 7-128 0,6-7 0 16,-7 4 0-16,7-4 0 0,-5 6 0 0,5-6 0 15,-6 7 0-15,6-7 128 0,0 0-128 0,-6 8 0 16,0-2 128-16,1 1-128 0,5-7 128 0,-7 8-128 15,-1-1 128-15,2 0-128 0,-1-2 0 0,2 3 128 16,5-8-128-16,-5 8 0 0,-2-2 0 0,7-6 128 0,-5 8-128 0,0 0 0 16,5-8 0-16,-5 6 0 0,5-6 0 0,-7 8 128 15,1-1-128-15,6-7 0 0,0 0 0 0,-6 8 0 16,1-1 0-16,5-7 0 0,-5 9 0 0,1-1 0 16,4-8 0-16,-5 7 128 0,5-7-128 0,-5 9 0 15,1 0 0-15,4-9 128 0,-4 9-128 0,1 0 0 16,3-9 0-16,0 0 0 0,-4 9 0 0,4-9 128 15,-4 7-128-15,4-7 0 0,0 0 0 0,-4 9 128 16,4-9-128-16,-5 8 0 0,1 0 0 0,4-8 0 16,-4 8 0-16,4-8 144 0,-1 11-144 0,1-2 0 15,0-9 144-15,-1 7-144 0,0 2 0 0,-1-2 144 16,2-7-144-16,-2 7 0 0,2-7 0 0,-4 13 0 16,0-5 0-16,0 0 128 0,0 0-128 0,0 1 0 15,4-9 0-15,-4 13 0 0,2-2 128 0,-5-1-128 0,-5-2 0 0,1 1 0 16,3 1 0-16,1 1 0 0,1-2 0 0,0 1 0 15,1 1 128-15,1-1-128 0,-1-1 0 0,1 0 0 16,4-9 0-16,-4 11 0 0,0-1 0 0,2-1 0 16,-1 1 144-16,1-1-144 0,2-9 0 0,-3 11 0 15,0 1 0-15,1-1 128 0,2-11-128 0,-3 11 0 16,3-11 0-16,-2 12 0 0,-2 1 0 0,1-4 0 16,0 2 0-16,2-1 128 0,1-1-128 0,0-9 0 15,-3 11 0-15,0 0 0 0,-1 1 0 0,2 1 128 16,1 0-128-16,0 0 0 0,1-1 128 0,-4-3-128 15,-1 0 128-15,-1-1-128 0,4 1 128 0,-2-2-128 16,4-7 128-16,-5 11-128 0,1-2 0 0,0 1 0 16,1-4 0-16,1 3 0 0,-1 0 0 0,2 3 0 15,-1-4 0-15,2 2 0 0,0-10 0 0,-1 13 0 0,-1-1 0 16,0 0 128-16,0-2-128 0,0 1 0 0,0-1 0 0,0 1 0 16,1 2 0-16,0-3 128 0,-2 2-128 0,1 0 0 15,0-1 0-15,1 1 0 0,-3-2 0 0,1 2 0 16,2-1 0-16,-1 0 0 0,-1 1 0 0,0-2 0 15,-1 2 0-15,1-1 0 0,-1-1 0 0,-2-1 128 16,1-1-128-16,0 1 0 0,-2 0 0 0,1 2 0 16,-1-1 0-16,1 1 0 0,-1-2 0 0,2-1 0 15,-1-1 0-15,-1 1 0 0,-1-1 0 0,3 1 0 16,-1-1 0-16,-1 4 0 0,2-1 0 0,-3-1 0 16,0-1 0-16,2 1 0 0,-1 0 0 0,-1 1 0 15,3-1 0-15,-1 1 0 0,-2 2 0 0,0-2 128 16,3 1-128-16,1-2 0 0,0 0 0 0,0 0 128 0,0-1-128 0,1 0 0 15,0 1 0-15,0-1 128 0,-1 2-128 0,1 2 0 16,0-2 0-16,0 1 0 0,-1-4 0 16,0 4 0-16,0 1 0 0,0 1 128 0,2 0-128 0,-1-2 0 15,0 0 0-15,1 1 0 0,-2-1 0 0,0 0 0 16,1 1 0-16,-1 2 0 0,1-5 0 0,-1 1 0 16,1-2 0-16,0 3 128 0,1-2-128 0,-1 1 0 15,1 1 0-15,-1-2 0 0,3-9 0 0,-3 10 0 16,2-1 0-16,-1 2 0 0,-1-2 128 0,2 1-128 15,-2 1 128-15,3-2-128 0,-3-3 0 0,1 2 0 16,-1 0 0-16,1 0 0 0,-1 0 0 0,2 3 0 16,-2-4 0-16,0 2 0 0,1 3 0 0,-1-2 0 0,2-1 0 15,-2 0 0-15,1 1 0 0,0-1 0 0,1 2 0 0,0-3 128 16,-2 1-128-16,1 1 0 0,0 0 0 0,1 0 0 16,-2 1 0-16,1 1 0 0,-1-1 0 0,-2 1 0 15,-8 1 0-15,4-1 0 0,2-2 0 0,1 3 0 16,1 3 0-16,-1 1 0 0,1-2 0 0,1 1 128 15,2 0-128-15,-1-1 0 0,-1 1 0 0,1 1 128 16,1-1-128-16,-2-1 0 0,1 0 0 0,2-2 128 16,0-2-128-16,-1 1 0 0,0-1 0 0,0-2 0 15,1 2 0-15,1 0 0 0,-1-2 0 0,1-9 0 16,-1 13 0-16,-1-3 0 0,2 1 0 0,0-1 0 16,0 2 0-16,-1-2 0 0,0 1 0 0,-1-1 0 15,0 2 0-15,0 0 0 0,1 1 0 0,0 0 128 16,-2 1-128-16,1 2 0 0,-1 0 0 0,0 0 0 0,0 0 0 15,-1 1 0-15,-3 3 0 0,2-2 128 16,1 1-128-16,0 1 0 0,0 0 0 0,-1-2 0 16,2-1 0-16,-1 0 0 0,0-2 0 0,1 1 128 0,-3-2-128 0,4 1 0 15,-1-2 0-15,1 0 128 0,-1 0-128 0,-2-1 0 16,1-1 0-16,0 0 0 0,0-1 0 0,0 2 0 16,-2 0 0-16,2-1 128 0,0 2-128 0,0 0 0 15,-1 2 0-15,-1-2 0 0,2 2 0 0,-1 4 0 16,0 0 0-16,-1 1 128 0,2-2-128 0,0 2 0 15,0 0 0-15,-1 1 128 0,1 0-128 0,0 1 0 16,-1 4 0-16,1-1 0 0,-2-3 0 0,3 0 128 16,-1 1-128-16,0-1 128 0,-3-1-128 0,2-2 0 0,0-1 0 0,-2 1 0 15,2-2 0-15,1 0 128 16,-1 1-128-16,-2-1 0 0,2 2 0 0,1 1 0 0,0 1 0 16,-1 1 128-16,1 1-128 0,0 0 0 0,2-1 0 0,-1 1 0 15,-2-1 0-15,2 1 144 0,2-1-144 0,0-1 0 16,-2 1 128-16,0 2-128 0,1 0 0 0,1-1 0 15,1 0 0-15,0-3 0 0,-3 0 0 0,3 0 0 16,0-2 128-16,0 1-128 0,-1 4 0 0,1-3 0 16,0 3 0-16,0 0 0 0,0 2 0 0,0 0 0 15,-4-2 0-15,2 1 0 0,1-2 0 0,0 0 0 16,-2-1 0-16,2 1 0 0,0-1 0 0,-1 1 0 16,1 3 0-16,1-1 0 0,0 2 0 0,1 3 0 15,-1-1 0-15,2 0 0 0,0 0 0 0,1-1 0 16,-2 0 128-16,2 2-128 0,-2 4 0 0,2-1 0 0,1 0 0 15,-3 3 0-15,1 0 0 0,1-1 0 0,0-2 0 0,1-2 0 16,-2-1 0-16,1-3 0 0,-2-1 0 0,2-3 0 16,-2-1 0-16,0-3 0 0,2-2-256 0,-1-2 64 15,1 2 0-15,-2-3 0 16,2-1-384-16,1 1-64 0,0 0 0 0,1-2-16 16,2 0-1600-16,4-3-320 0,4 1-64 0,3-5-11280 15,4-3-2256-15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20:58:33.5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14068 8923 26031 0,'0'0'1152'15,"0"0"240"-15,0 0-1120 0,-7 2-272 0,7-2 0 0,0 0 0 0,0 0 688 0,0 0 80 16,0 0 0-16,0 0 16 0,0 0-592 0,0 0-192 15,0 0 0-15,0 0 0 0,0 0 144 0,0 0-144 16,0 0 0-16,0 0 144 0,0-12-144 0,-2 1 0 16,2 11 0-16,-1-9 0 0,1 9 0 0,0 0 128 15,-4-10-128-15,-2 2 128 0,-2 0 64 0,-1 2 16 16,-3 2 0-16,-1 1 0 0,-3 1 352 0,-3 0 64 16,-4-2 16-16,-1 0 0 0,-2-1-64 0,-2 3 0 15,-2 0 0-15,2 2 0 0,-1 2-128 0,2 0-16 16,0 5-16-16,3 2 0 0,-1 1-64 0,1 2-16 0,5 2 0 0,1 5 0 15,-1 4-336-15,2 3 128 0,4 5-128 16,2 3 0-16,0-1 0 0,2 1 0 0,1-2 0 0,3 1 0 16,1 0 0-16,2-5 0 0,0 0 0 0,2-6 0 15,3-3 0-15,1-2 0 0,1-2 0 0,1-2 0 16,2-2 0-16,3-1 0 0,0-3 0 0,4-4 0 16,0 1 0-16,5-4 0 0,2-4 0 0,2-1 0 15,0-3 0-15,2-1 0 0,3 1 0 0,1-1 128 16,1-5-128-16,-2-1 176 0,-1-2-176 0,-2-2 192 15,0-3 0-15,-2-1 0 0,-3-9 0 0,-1 0 0 16,-2-3 112-16,-1-1 16 0,0-5 16 0,-3 2 0 16,-1 1-16-16,-1 2-16 0,0 1 0 0,0 1 0 15,-3 4-304-15,0 0 0 0,-1 0 0 0,-3-1 0 16,-1-7 0-16,-3-1 0 0,-1-4 160 0,-1-2-160 16,-1 2 352-16,-1 0-16 0,-1 4 0 0,-2 5 0 0,1 6 112 0,0-1 0 15,-2 4 16-15,2 3 0 0,0 1-256 16,0-1-48-16,-2-2-16 0,2 5 0 0,1 5-384 0,2 1-80 15,-1 2 0-15,2 1-16 16,1 1-1760-16,0 9-336 0,0 0-80 0,0 0-14112 16</inkml:trace>
  <inkml:trace contextRef="#ctx0" brushRef="#br0" timeOffset="266.63">14312 8867 35871 0,'0'0'1600'0,"0"0"320"0,-5 15-1536 0,2 3-384 0,2 3 0 0,2 3 0 16,3 4 400-16,0 2 16 0,1 2 0 0,1 2 0 16,-1 1-192-16,0-1-32 0,-1-1-16 0,1-4 0 15,0-3-176-15,2-2 0 0,-2 0 0 0,-2-6 0 16,-3-3 128-16,1-1-128 0,0-1 0 0,2 1 128 15,0-1-128-15,0-2-192 0,-3-11 32 0,0 0 16 16,6 9-368-16,-6-9-80 0,0 0-16 0,0 0 0 16,0 0-1600-1,9-4-320-15,-1-7-64 0,-3 0-16 0</inkml:trace>
  <inkml:trace contextRef="#ctx0" brushRef="#br0" timeOffset="402.16">14493 8674 2751 0,'-2'-13'256'0,"-1"-4"-256"15,-1 4 0-15,0 0 0 0,0 3 7184 0,1 2 1392 16,-3 1 288-16,6 7 48 0,0 0-6848 0,0 0-1360 16,0 0-288-16,11 10-48 15,-2 0-816-15,0 3-176 0,0 1-16 0,0 1-14784 0</inkml:trace>
  <inkml:trace contextRef="#ctx0" brushRef="#br0" timeOffset="881.93">14851 8922 34143 0,'0'0'1520'0,"-9"-5"304"0,2-1-1456 0,7 6-368 0,0 0 0 0,-5-5 0 16,1-4 304-16,4 9-16 0,-4-8 0 0,4 8 0 16,-5-7-288-16,5 7 128 0,-8-6-128 0,8 6 0 15,-11-2 128-15,2 2-128 0,0 2 0 0,-1 4 0 16,-1-1 0-16,0 3 0 0,-2 3 0 0,0 2-144 15,0 2 144-15,1 3 0 0,-1 3 0 0,2 0-128 16,0 2 128-16,0 2 0 0,-1 0 0 0,2-1 0 16,0 2 0-16,2-1 224 0,-1-3-48 0,2 1-16 15,1-5-160-15,2-3 192 0,2-1-192 0,4-3 192 16,-2-11-192-16,4 11 0 0,0-4 144 0,-4-7-144 16,11 2 176-16,2-4-48 0,2-3 0 0,-1-1 0 0,2-1-128 15,2-1 192-15,1-3-192 0,2-4 192 0,0 0-192 0,0-1 0 16,-1-1 144-16,-2 1-144 0,-3 1 0 0,0 0 0 15,-2 1 0-15,-1 0 128 0,-3-2-128 0,-1 2 0 16,-2-6 128-16,-1 5-128 0,-1 0 0 0,0 1 128 16,-1 1-128-16,-1 1 0 0,0 4 128 0,-2 8-128 15,0 0 128-15,0 0-128 0,0 0 0 0,0 0 144 16,0-6-144-16,0 6 0 0,0 0 288 0,0 0-48 16,0 0-16-16,7 13 0 0,0 1-224 0,-1 2 0 15,1 2 128-15,-1 3-128 0,0 1 0 0,-1 2 0 16,-1-1 0-16,1 2 0 0,0 0 0 0,3 1 0 15,1-4 0-15,3 0 0 16,1-1-384-16,3-2-80 0,3-4-16 0,-1-2 0 16,2-3-688-16,0-1-144 0,0-2-32 0,0-5-8816 0,-2-2-1760 0</inkml:trace>
  <inkml:trace contextRef="#ctx0" brushRef="#br0" timeOffset="1599.29">15701 8870 16575 0,'0'0'736'0,"0"0"160"0,-6-7-720 0,6 7-176 0,-6-10 0 0,6 10 0 0,-8-8 2944 0,0 3 544 15,-1-3 112-15,-1 3 32 0,-2-2-2736 0,0 2-528 16,-1 1-112-16,-1 1-32 0,-4 2 48 0,-2-1 16 16,1 0 0-16,0 2 0 0,-2-2 128 0,3-1 32 15,0 2 0-15,0 3 0 0,1 6 128 0,0 1 48 16,-1 3 0-16,-1 4 0 0,1 3-320 0,0 5-64 15,-2 2-16-15,2 5 0 0,0 4-224 0,-1-1 0 16,4 0 0-16,2-1 0 0,2-2 0 0,5-2 0 16,2-1 0-16,4-4 0 0,0-5 0 0,4-2 0 0,1-2 0 15,3-4 0-15,2-2 128 0,3-1-128 0,2-1 0 0,0-6 0 16,2-2 0-16,3-4 0 0,1-1 0 0,2 1 0 16,2-3 0-16,-2-2 0 0,0 0 0 0,-1-2 0 15,0-5 0-15,-3-1 0 0,-2-1 0 0,0-4 0 16,-1-1 0-16,-2 1 0 0,-2-2 0 0,-2 0 0 15,0 1 0-15,-3-1 128 0,0 1-128 0,-3 4 0 16,-2-1 0-16,0 4 0 0,-1 4 128 0,-2 4-128 16,-3 1 0-16,4 8 0 0,-7-5 0 0,7 5 0 15,-10 2 0-15,-1 5 0 0,1 2 128 0,0 2-128 16,-1 4 0-16,1 2 0 0,-3 1 0 0,2 3 0 16,3 0 0-16,1 1 0 0,-2 0 0 0,2 2 0 15,2 0 0-15,1 2 0 0,1 2-128 0,1 0 128 16,-1 1 0-16,3 2 0 0,3 1 0 0,-1-1 0 0,1 0 0 0,1 3 0 15,0 3 0-15,1 2 0 0,1 1 0 0,1 2 0 16,-2-4 0-16,0 0 0 0,-2-1 0 0,-2-1 0 16,-2-1 0-16,-2-4 0 0,-1-4 0 0,-2 0 0 15,-3-4 0-15,0 0 0 0,-4 0 0 0,-2 0 0 16,0-6 0-16,-2 3 0 0,0-5 160 0,-3 1-16 16,-1-2 0-16,-1-2 0 0,0-2-144 0,0-3 160 15,-2-2-160-15,4-5 160 16,0-5-672-16,3-3-128 0,1-5-16 0,1-4-15264 0</inkml:trace>
  <inkml:trace contextRef="#ctx0" brushRef="#br0" timeOffset="2035.95">16094 8878 24879 0,'0'0'2208'0,"0"0"-1760"0,-7-4-448 0,7 4 0 16,-10-3 2368-16,10 3 400 0,-11 0 80 0,0 4 16 15,1 1-2336-15,-2 2-528 0,-1 1 0 0,-1 3 0 16,-1 1 0-16,0 6 0 0,-2 2 0 0,0 5 0 16,-1 3 0-16,1 0 0 0,0 0 0 0,0 2 0 15,1-2 0-15,2-1 0 0,-1 0 0 0,2-2 144 16,2-3 0-16,2-1 0 0,2-1 0 0,3-5 0 15,1-2-144-15,5 1 160 0,-1-3-160 0,-1-11 160 16,8 9-160-16,2-2 192 0,3-4-192 0,2-2 192 0,2-2-192 0,2-2 192 16,3-2-192-16,3-1 192 0,0 0-192 0,2 1 0 15,1 1 0-15,-2-5 128 0,-1-4-128 0,-2-3 0 16,-1 0 0-16,-4 1 0 0,-2 0 0 0,-2 2 192 16,-1 0-192-16,-2 0 192 0,-5 0-192 0,0-2 0 15,-2-4 0-15,-3 0 0 0,-1-2 480 0,-1 0 16 16,-1-1 0-16,0-2 0 0,-2-2 16 0,-2 2 0 15,0-1 0-15,-1 1 0 0,1 2-288 0,-2 1-48 16,-1 2-16-16,0 2 0 0,0 0-160 0,1 4 0 0,1 4 0 16,1-2 0-16,-2 5 0 0,8 6 0 15,-8-4 0-15,8 4 0 16,0 0-1472-16,-9 1-160 0,9-1-32 0,0 0-14992 0</inkml:trace>
  <inkml:trace contextRef="#ctx0" brushRef="#br0" timeOffset="2433.05">16519 9129 41871 0,'-13'3'1856'0,"4"1"384"0,-1 2-1792 0,-1 2-448 0,2 4 0 0,3-4 0 15,1-1 384-15,5-7 0 0,-7 12 0 0,3-1 0 31,0-2-720-31,4-9-160 0,-2 10-16 0,2-10-16 0,0 0-80 0,0 0-16 16,0 0 0-16,0 0 0 0,0 0 176 0,0 0 48 0,5-8 0 0,0-3 0 0,-1-1 256 0,0-1 144 16,0-4-160-16,0-3 160 0,0-4 160 0,1-1 128 15,1-1 32-15,1 1 0 16,-1 0 0-16,2-1 0 0,1 1 0 0,2 2 0 0,-1 2 32 0,1 4 16 16,2 0 0-16,2 4 0 0,1 3-48 0,1 1-16 15,0 1 0-15,1 1 0 0,0 1-304 0,3-1 128 16,3-1-128-16,-2 3 0 0,-1 1 0 0,0 4 0 15,-1 0 0-15,0 0 0 0,-3 3 0 0,0 1 0 16,-2 2 0-16,1 2 0 0,-3 4 0 0,0 2 0 16,-2 0-160-16,-2 1 160 0,0-2 0 0,0 2-176 0,-1 4 176 15,1-2-128 1,0 0-272-16,1 1-48 0,1 0-16 0,1-2 0 16,-2-2-688-16,3 2-128 0,-1-6-16 0,0 3-16 15,-2-4-2704-15,2-2-528 0</inkml:trace>
  <inkml:trace contextRef="#ctx0" brushRef="#br0" timeOffset="2882.36">17461 8918 13823 0,'9'-7'1216'0,"1"2"-960"0,1-4-256 0,-2 3 0 16,-1-1 2976-16,-8 7 544 0,0 0 128 0,7-9 0 16,-1-1-1936-16,-6 10-400 0,0-11-80 0,0 11-16 15,-4-10-208-15,4 10-48 0,-11-7-16 0,1 2 0 16,-2 0-304-16,-2 2-64 0,-2 3-16 0,-1 4 0 15,-1 3-304-15,0 2-48 0,-1 4-16 0,1 0 0 16,0 0-192-16,0 5 0 0,-2 4 0 0,1 2 0 16,-1 2 0-16,2-3 0 0,1 3 0 0,3-2 0 0,0-2 128 15,4 0-128-15,2-2 0 0,4-2 0 0,2-2 208 0,2-2-48 16,2-1-16-16,2-3 0 0,0-2-144 0,3 1 0 16,-1-2 0-16,5-1 0 0,-1-4 0 0,3-2-176 15,3-2 48-15,-1-3 0 0,1-3-32 0,1-1 0 16,1-3 0-16,-1-1 0 0,0-1 160 0,0-3 0 15,-1 0 0-15,-1-1-128 0,1 2 128 0,-2-2 0 16,-2 0 0-16,0 0 0 0,-2-1 0 0,-1 5 0 16,-1 1 0-16,-1 4 128 0,-2-4-128 0,-1 8 0 15,-4 5 128-15,0 0-128 0,0 0 416 0,0 0 16 16,0 0 0-16,1 18 0 0,-1-1 16 0,0 2 16 16,0 1 0-16,-1 1 0 0,-1-2-192 0,2 1-32 0,0 1-16 0,2-2 0 15,0 1-96-15,1-1-128 0,1-3 176 0,0 0-176 16,1-3 0-16,2 1 0 0,0-4 0 0,4 1 0 31,2 1-704-31,0-5-160 0,0-3-32 0,1 0 0 16,1-1-1728-16,0-6-336 0,4-3-80 0,-1-6-10976 0</inkml:trace>
  <inkml:trace contextRef="#ctx0" brushRef="#br0" timeOffset="3169.18">17990 8191 27647 0,'0'0'1216'0,"-5"-11"256"0,0-1-1168 0,2 5-304 0,2 0 0 0,1 7 0 0,0 0 2816 0,0 0 496 16,6 13 96-16,1 4 32 0,-2-1-2512 0,1 6-496 15,0 3-112-15,-1 6 0 0,0 1 0 0,0 8 16 16,0-3 0-16,1 8 0 0,-1 0-160 0,0 1-48 15,0 0 0-15,1-2 0 0,-3-2-128 0,1 1 0 16,0-3 0-16,0 1 0 0,-1-2 0 0,-1 0 128 16,2-3-128-16,0-3 0 0,0-3 0 0,0-1 0 15,0-2 0-15,1-1 0 16,2 0-880-16,-1-1-48 0,1-6-16 0,-1-2-17104 0</inkml:trace>
  <inkml:trace contextRef="#ctx0" brushRef="#br0" timeOffset="4333.92">20819 8207 10127 0,'0'0'896'0,"0"0"-704"0,0 0-192 0,0 0 0 15,0 0 3248-15,0 0 608 0,0 0 128 0,0 0 32 16,0 0-2800-16,0 0-544 0,0 0-112 0,0 0-32 16,0 0 288-16,0 0 48 0,-1-10 16 0,-1 4 0 15,2 6-176-15,-2-7-16 0,-1-2-16 0,1 2 0 16,-1 0 0-16,0-3 0 0,0 3 0 0,-3 0 0 15,1 2 96-15,-1 2 32 0,-2-1 0 0,-1 3 0 16,-2 1-224-16,-1 1-32 0,-2-1-16 0,-4 4 0 16,0 0-240-16,-3 4-48 0,-1-1-16 0,-2 0 0 15,-1 2 32-15,-2 2 0 0,-3 1 0 0,0-2 0 0,0 2 0 0,-1 0 0 16,-2 1 0-16,1 0 0 0,-1 0-128 0,2 0 0 16,-1-3-128-16,2 1 192 0,2-2-192 0,2 2 0 15,0 1 0-15,2 0 0 0,1-4 128 0,2 2-128 16,3-2 0-16,2 1 0 0,2 4 0 0,0-2 0 15,3-1 0-15,2 2 0 0,2-1 144 0,2 2-144 16,1 0 128-16,3 1-128 0,1-3 192 0,4 1-32 16,-1 0-16-16,5-2 0 0,3-2 96 0,3 1 16 15,2-5 0-15,3 1 0 0,5-1-128 0,2-1-128 16,1-3 176-16,3 0-176 0,0 0 192 0,1-3-192 16,1-1 192-16,-2 2-192 0,-2-4 144 0,0 3-144 0,-2-3 0 15,0 1 144-15,-1-1-144 0,-1 2 0 0,0-3 0 16,-2 1 0-16,-1 0 288 0,0 1-32 0,-6 1 0 0,1 2 0 15,0-1-256-15,-2 2 0 0,-1-1 128 0,-1 2-128 16,1 0 0-16,-13 0 160 0,10 3-160 0,-10-3 128 16,0 0-128-16,0 0 0 0,0 0 0 0,0 0 0 15,0 0 128-15,0 0-128 0,0 0 0 0,-2 12 128 16,-7-2-128-16,-3 2 0 0,-1-2 0 0,-3 2 128 16,-2 1-128-16,-3 3 128 0,-1 1-128 0,-3 1 128 15,-1 4-128-15,-1-4 0 0,-2 3 0 0,0 0 0 16,-1 1 0-16,2 2 0 0,-1-1 0 0,2-2 0 15,-1-1 0-15,2 0 0 0,0 1 0 0,3 3 0 16,0-1 0-16,3 1 0 0,-1-3 0 0,1 1 0 16,2-1 0-16,1 2 0 0,0 2 0 0,3-2 0 15,-2 1 0-15,0-3 0 0,1 3 0 0,-1 1 0 0,-1 0 0 16,2-3 0-16,0 0 0 0,3-2 0 0,2-3 0 0,2 0 0 16,2-3 0-16,3-1 0 0,2-1 0 0,3-2 0 15,-2-10 0-15,8 11 0 0,3-2 0 0,2-1 0 16,2 0 0-16,4-2 128 0,-1-2-128 0,4-1 160 15,3-1-160-15,3-1 160 0,4 1-160 0,2-2 0 16,3 0 144-16,3 2-144 0,0 0 0 0,2 3 0 16,-1-4 0-16,0 0 128 0,-2-1-128 0,-1-1 0 15,-2 0 0-15,-2 1 0 0,-4-3 0 0,-1 2 0 16,-2-2 0-16,1 3-128 0,-1-5-160 0,2 1-32 0,-3-1 0 16,1 1 0-1,0-1-304-15,1 2-64 0,0 6-16 0,1-3 0 16,0-3-448-16,1 6-80 0,-1-6-32 0,-2 2-10928 0,-4 0-2192 0</inkml:trace>
  <inkml:trace contextRef="#ctx0" brushRef="#br0" timeOffset="5350.01">21215 9206 11967 0,'0'0'1072'0,"0"0"-864"0,0 0-208 0,-6-1 0 16,-1-4 2688-16,7 5 480 0,-5-6 96 0,5 6 32 15,0 0-1904-15,0 0-384 0,0 0-80 0,0 0-16 16,0 0-64-16,0 0-16 0,7-5 0 0,-7 5 0 15,9-5-32-15,-9 5-16 0,0 0 0 0,10 4 0 16,-10-4 112-16,11 10 0 0,-11-10 16 0,7 11 0 16,0 0-160-16,-2 3-48 0,0 0 0 0,1 1 0 15,-1 1-400-15,1 0-96 0,2-2-16 0,1 2 0 16,0-1-192-16,2 0 144 0,-1 0-144 0,2 1 128 0,0-2-128 0,1-1 128 16,-1-2-128-16,1-1 128 0,1 1-128 0,2-1 0 15,1-2 0-15,-3 2 0 16,-1-3-1584-16,1-1-288 0,2-2-64 0,-2-1-13824 15</inkml:trace>
  <inkml:trace contextRef="#ctx0" brushRef="#br0" timeOffset="5666.59">21760 9067 23951 0,'-17'-4'1056'0,"4"2"224"0,-2 1-1024 0,-1 2-256 0,2 2 0 0,1 2 0 15,1 3 3904-15,2 4 736 0,0-2 144 0,4 5 16 16,-1 0-3904-16,2 5-768 0,-1 7-128 0,0 2 0 16,0 2-144-16,-2 3 144 0,-1 1 0 0,0 3-144 15,0 2 144-15,-2 3 0 0,-2 7-144 0,-1 0 144 16,0-1 0-16,-2-1 0 0,-2-1 0 0,1-2 0 15,-2-5 0-15,1-3 0 0,-3-5 0 0,3 2 0 16,1-4 0-16,1-3 0 0,1-1 0 0,1-2 0 16,-1-2 0-16,5-4 0 0,5-3 0 0,2-4 0 31,4-1-2336-31,-1-10-352 0,0 0-64 0,13-3-12528 0</inkml:trace>
  <inkml:trace contextRef="#ctx0" brushRef="#br0" timeOffset="5994.63">21856 9346 29487 0,'-7'-6'2624'0,"0"3"-2112"16,1 0-512-16,6 3 0 0,0 0 2720 0,0 0 432 0,0 0 96 0,0 0 16 15,0 0-2704-15,13 1-560 0,1 1 0 0,2-1-160 16,2-2 160-16,3-2 0 0,1-1-144 0,4 4 144 16,2 1-272-16,-1-2 16 0,2-4 0 0,-2 1 0 31,-1 0-256-31,-2 0-64 0,-2-2 0 0,-1 0 0 15,-2 2-224-15,-2-1-48 0,-1 1-16 0,-3 3 0 16,-1 0-240-16,-3-1-48 0,-9 2-16 0,10 0 0 16,-10 0-1392-16,0 0-256 0</inkml:trace>
  <inkml:trace contextRef="#ctx0" brushRef="#br0" timeOffset="6222.82">21899 9542 38015 0,'0'0'1680'0,"0"0"352"0,0 0-1632 0,0 0-400 0,0 0 0 0,14 2 0 0,-1 0 128 0,4 1-128 16,2 1 128-16,1-3-128 0,0 2 0 0,0-1-320 15,1-2 48-15,3 0 16 16,2 0-960-16,-1-3-192 0,-1 0-48 0,2-1 0 15,0-3-2144-15,-1 1-432 0</inkml:trace>
  <inkml:trace contextRef="#ctx0" brushRef="#br0" timeOffset="6718.63">22728 9250 11055 0,'-15'-1'976'0,"5"1"-784"0,-3 0-192 0,-4 5 0 15,-3-1 5808-15,2 4 1104 0,1 1 240 0,-1 2 32 0,0 0-5952 16,1 1-1232-16,1 1-160 0,0 0-80 0,0 3 48 0,0-1 16 16,3 2 0-16,1 2 0 0,3-2 176 0,1 2-128 15,0 1 128-15,4 2-128 0,0 0 128 0,3-1 0 16,1 1 0-16,3 0 0 0,2-1 0 0,3-3 0 16,0-3 0-16,3 0 0 0,4 1 0 0,0-3 0 15,4-5 0-15,1 1 0 0,1-2 0 0,2-4 144 16,-1-3-144-16,1-1 160 0,1-4 48 0,-1-2 16 15,1-3 0-15,-1 0 0 0,-1-2 16 0,0-1 0 16,-1-4 0-16,-1 2 0 0,-1-3 32 0,-2 0 16 16,-2-4 0-16,-4-2 0 0,0 0 160 0,-3-1 48 0,-3 1 0 0,-3 0 0 15,-3 1-176-15,-2-3-16 0,0 3-16 0,-4-1 0 16,-2 4-160-16,-1 0-128 0,-4 3 192 0,0 1-192 16,-3 1 256-16,-1 2-48 0,-2 1-16 0,2 4 0 15,-1 4-192-15,0 2-256 0,1-2 48 0,0 0 16 31,0 1-2240-31,-1-2-448 0</inkml:trace>
  <inkml:trace contextRef="#ctx0" brushRef="#br0" timeOffset="8419.85">25529 7990 12895 0,'0'0'1152'0,"0"0"-928"15,7-8-224-15,-7 8 0 0,9-8 2432 0,-1 2 432 16,-2-1 80-16,1 2 32 0,-7 5-1360 0,6-7-272 15,-6 7-48-15,0 0-16 0,0 0-384 0,0 0-96 16,0 0-16-16,0 0 0 0,-10-4-160 0,0 4-48 16,-3 0 0-16,-1 0 0 0,0 3 160 0,-2 1 32 15,1-1 0-15,-2 2 0 0,-1 1-192 0,-1 1-16 16,1 1-16-16,-1-1 0 0,-5 0-272 0,1 1-48 16,-2 0-16-16,-1 1 0 0,-4 0-80 0,0 0 0 0,0-4-128 0,0 2 192 15,1-1-192-15,1 1 176 0,-2-2-176 0,2 2 160 16,2-1-160-16,1 1 128 0,1-1-128 0,1 1 128 15,4-1 64-15,-1 1 0 0,2 2 0 0,2-1 0 16,2-1-64-16,1 3 0 0,0-4 0 0,1 1 0 16,0-2-128-16,3 0 128 0,-1 0-128 0,2 0 128 15,8-5 16-15,0 0 0 0,0 0 0 0,0 0 0 16,0 0 32-16,-3 10 0 0,3-10 0 0,0 0 0 16,4 7-176-16,2 1 128 0,-6-8-128 0,10 8 128 15,0-1 64-15,2-1 16 0,1 1 0 0,2-1 0 16,0-3 64-16,5 1 16 0,1 0 0 0,3-1 0 0,2 1-112 15,4 2-32-15,3-4 0 0,0 2 0 0,1 0-144 16,1 0 160-16,0-2-160 0,-1 2 160 0,-3-1-32 16,-1 0 0-16,-2-1 0 0,-2 0 0 0,-2-2 0 0,0 0-128 15,-3-2 192-15,-2 2-64 0,-1 2-128 0,-2 0 160 16,-2 2-160-16,0-3 160 0,-4 1-160 0,0 2 128 16,1-3-128-16,-11-1 128 0,0 0-128 0,12 5 128 15,-3 0-128-15,-9-5 128 0,0 0-128 0,0 0 0 16,0 0 0-16,0 0 128 0,0 0-128 0,-4 13 192 15,-3-4-192-15,1 1 192 0,-3-3-64 0,-1 1-128 16,0 0 192-16,-3 1-64 0,-1 2-128 0,-1-1 128 16,-2 0-128-16,-1 4 128 0,-1 0-128 0,-2 1 128 15,0 1-128-15,0-2 128 0,-1 2-128 0,-2-2 0 16,1 2 0-16,-1 1 0 0,-2 0 0 0,-1 0 0 0,0-1 0 16,-2 1 0-16,-1 2 0 0,0 1 0 0,1-5 0 0,2 4 0 15,-1-2 0-15,4-1 0 0,0 3 0 0,3-4 0 16,2 4 0-16,2-2 0 0,0-2 128 0,0 0-128 15,1-2 0-15,2 0 0 0,0 0 0 0,2 0 0 16,0 1 0-16,3 2 0 0,0 1 0 0,2-2 0 16,2-2 0-16,0 2 0 0,0 0 0 0,1 1 0 15,1 1 0-15,2-1 0 0,0-2 0 0,1 0 0 16,1 1 0-16,3-2 0 0,1 0 0 0,2-2 0 16,2 0 0-16,0-1 0 0,1-1 0 0,3-3 0 15,4-3 0-15,2 1 0 0,0-4 128 0,3 0-128 16,3-1 128-16,4 0-128 0,5-2 128 0,3 1-128 15,4-1 0-15,2 0 0 0,1 3 128 0,0 0-128 16,1 0 0-16,-2 0 0 0,-4 0 0 0,-3 2 0 0,-3-2-192 16,-2 0-64-16,-2 0 0 0,-2 0-16 15,1 0-608-15,-2 2-112 0,0 3-32 0,0 1 0 16,0-5-1472-16,1-1-320 16,-2 0-48-16,1 0-8352 0,-1-3-1680 0</inkml:trace>
  <inkml:trace contextRef="#ctx0" brushRef="#br0" timeOffset="8836.7">26113 9039 32767 0,'-14'-2'1456'0,"14"2"288"0,-10-2-1392 0,2 4-352 0,8-2 0 0,0 0 0 15,-7 9 480-15,7-9 32 0,-4 9 0 0,4-9 0 16,0 13-320-16,2 1-48 0,0-3-16 0,4 2 0 16,0 0 48-16,3 1 0 0,2 0 0 0,0 1 0 0,2-1 0 0,2 0 0 15,-1 2 0-15,0 0 0 0,-1-2-176 0,1 0 160 16,-1 2-160-16,-2 0 160 0,0-1-160 0,-2 1 0 16,-3-2 0-16,0 1 0 15,-3-6-320-15,0-1-128 0,-3-8-48 0,0 0 0 16,0 7-1408-16,0-7-272 0,0 0-64 0,0 0-16 0</inkml:trace>
  <inkml:trace contextRef="#ctx0" brushRef="#br0" timeOffset="9106.2">26505 8991 26719 0,'0'0'1184'0,"0"0"240"0,-11 3-1136 0,2 3-288 0,2 6 0 0,1 4 0 16,-1 3 2096-16,1 5 352 0,-2 3 80 0,-1 7 16 16,-1 0-2048-16,-1 1-496 0,1-1 0 0,-2 1 0 15,-1 2 0-15,-3-1 0 0,-2 2 0 0,-2 4 0 16,-2 4 0-16,-2 1 0 0,-3 3 0 0,3-6 0 16,0-1 224-16,2 0-64 0,-1-5-16 0,2 0 0 15,2-2-144-15,4-3 0 0,3-6 0 0,3-3 0 16,5-5-368-1,1 2-96-15,2-2-32 0,4-5 0 0,3-4-2288 0,3-4-464 0</inkml:trace>
  <inkml:trace contextRef="#ctx0" brushRef="#br0" timeOffset="9403.35">26731 9176 36799 0,'-7'-12'1632'0,"7"12"336"0,0 0-1584 0,0 0-384 0,0 0 0 0,0 0 0 16,17 4 160-16,-1-2-160 0,0-1 192 0,1 0-192 15,4 2 240-15,1-1-64 16,0 0-16-16,0-2 0 0,1 0-16 0,1-2 0 0,1 0 0 0,0-2 0 15,-2 1-16-15,1-1 0 0,-2 2 0 0,1-2 0 16,1 3-128-16,-2-2-192 0,-1-1 32 0,0 0 16 31,-2 0-576-31,-2 2-112 0,-2-2-32 0,-1 1 0 16,-2 2-2048-16,-2-2-416 0</inkml:trace>
  <inkml:trace contextRef="#ctx0" brushRef="#br0" timeOffset="9643.65">26684 9383 30399 0,'0'0'2704'15,"0"0"-2160"-15,0 0-544 0,11 7 0 0,2-2 896 0,1 0 64 16,2-2 0-16,2 2 16 0,2 0-800 0,-1-2-176 15,1 0 0-15,1-1 0 0,0 0 0 0,1-1 0 16,0 0 0-16,0-1 0 0,3 0 0 0,-3-2 0 16,0-1 0-16,-1-1-144 15,0 1-1456-15,0 0-272 0,1-3-64 0</inkml:trace>
  <inkml:trace contextRef="#ctx0" brushRef="#br0" timeOffset="10548.07">27756 8810 6447 0,'0'0'576'0,"0"0"-576"15,0 0 0-15,0 0 0 0,0 0 3008 0,0 0 480 16,0 0 96-16,0 0 32 0,0 0-1472 0,0 0-288 16,0 0-64-16,0 0-16 0,0 0-272 0,0 0-48 15,0 0-16-15,0 0 0 0,0 0 96 0,7 17 32 16,-2 0 0-16,-1 2 0 0,-2 2-176 0,-2 4-48 15,2 5 0-15,-2 4 0 0,0-2-400 0,0 4-96 0,-2-1-16 0,1 0 0 16,0 1-432-16,-1-2-80 16,0-2-32-16,1-4 0 0,-1 0-288 0,2-4 0 0,2-1 128 0,1-4-128 15,3-3 0-15,2-3-256 0,2-3 64 0,4 1 0 32,5-5-2256-32,1-3-448 0</inkml:trace>
  <inkml:trace contextRef="#ctx0" brushRef="#br0" timeOffset="18059.09">14755 10836 13823 0,'0'0'1216'0,"8"-8"-960"16,-1-1-256-16,-1 2 0 0,1 1 3808 0,1 1 720 16,1-1 144-16,0 2 16 0,-9 4-3600 0,12-3-736 15,-3-1-144-15,-9 4-16 0,0 0-192 0,9-4 0 16,-9 4 0-16,0 0 0 0,0 0 0 0,0 0 0 16,0 0 0-16,-7-4 0 0,-2 1 0 0,-1 3 0 15,-3 0 0-15,-3 3 0 0,-2 1 256 0,-2 2 0 16,-2 1 16-16,-1 1 0 0,-1-2 240 0,1 3 64 15,-2 0 0-15,0-1 0 0,-2-3-32 0,1-1 0 0,0-1 0 16,0 1 0-16,1-4-32 0,0 2 0 16,0 2 0-16,2-2 0 0,2-1-96 0,1 3-32 0,0 0 0 0,0 0 0 15,-1 0-80-15,-1-2-32 0,2 3 0 0,0 2 0 16,-1-1-272-16,0 0 160 0,1 1-160 0,2 0 128 16,1 0-128-16,1-2 0 0,1 0 0 0,2 0 0 15,0 0 176-15,1-1 0 0,0 2 0 0,2-1 0 16,-1 0 0-16,4-1 0 0,7-4 0 0,0 0 0 15,0 0-32-15,0 0 0 0,0 0 0 0,0 0 0 16,6 13 16-16,5-5 0 0,0 0 0 0,4-3 0 16,0 0 0-16,4 0 0 0,0 2 0 0,3-2 0 15,4-1-32-15,0 1-128 0,0 0 192 0,1 0-64 16,-1 1-128-16,0-1 0 0,-2 1 144 0,3-2-144 16,-4-2 0-16,2 2 128 0,-3 1-128 0,0 0 0 0,0 0 0 15,3 0 128-15,2-1-128 0,-1 0 0 0,-1 1 192 0,0-2-48 16,1 0 0-16,1-2 0 0,2-2 32 0,1 2 0 15,1-1 0-15,-1 1 0 0,-1 1-48 16,-3 0-128-16,-1 1 192 0,-2-1-64 0,-2 2-128 0,-1 0 0 16,-3 1 144-16,-2 2-144 0,-2-3 0 0,-2 1 128 15,-11-5-128-15,8 9 0 0,-3 0 0 0,-2 2 144 16,-3-11-144-16,-4 11 0 0,0 0 192 0,-3-1-192 16,-3-1 192-16,-2 1-192 0,-2-3 240 0,-2 3-64 15,-1 0-16-15,-1-1 0 0,-2 2-32 0,-1 0-128 16,-2 1 192-16,-1-3-64 0,0 3-128 0,-1 1 0 15,0 1 0-15,2 1 128 0,-1 2-128 0,1-2 0 16,-2 3 0-16,-1 1 0 0,0-2 0 0,-2 1 0 0,1-1 0 16,-4 1 0-16,1 0 0 0,0 3 0 0,0 3 0 0,0-1 0 15,0 1 0-15,-1 0 0 0,1 1 0 0,-3 0 0 16,-2 1 0-16,4-1 0 0,1-2 0 0,1 2 0 16,3 0 0-16,0-4 0 0,1-4 128 0,1 0-128 15,4-2 0-15,1-3 0 0,4 0 0 0,2-2 128 16,2-1-128-16,2 2 0 0,3-4 0 0,6-7 0 15,-3 10 0-15,3-1 0 0,0-9 0 0,7 11 0 16,2-1 128-16,1-1-128 0,2-3 0 0,3 2 128 16,4-1-128-16,2 0 0 0,-1 1 0 0,3 0 0 15,0-1 0-15,2-1 0 0,1 1 0 0,1-1 0 16,2-2 0-16,1 1 0 0,1-4 0 0,-1 2 0 16,0 0 0-16,0-1 0 0,0-2 128 0,1 0-128 15,1 0 0-15,-1-1 160 0,0 0-160 0,1 1 160 16,-2 0-160-16,-2 0 0 0,-2-3 144 0,0 6-144 15,2-2 0-15,-1 0 0 0,3-2 0 0,-1 0 128 0,-2-2-128 0,1 0 0 16,-2 0 0-16,-2-1 0 0,1 0-304 0,-1 1 32 16,-2 2 0-16,-1 0 0 15,-2-1-384-15,0 2-80 0,-4 0-16 16,-2 2 0-16,-13-2-1328 0,11 2-272 0,-11-2-48 0,7 7-16 16,-7-7-368-16,4 7-80 0,-4-7-16 0,3 12-10512 15</inkml:trace>
  <inkml:trace contextRef="#ctx0" brushRef="#br0" timeOffset="18508.9">15386 11939 33055 0,'0'0'1472'0,"-5"-9"288"0,0-1-1408 0,0 4-352 0,0-1 0 0,5 7 0 0,0 0 736 0,0 0 80 16,0 0 16-16,0 0 0 0,0 0-608 0,0 0-224 15,0 0 176-15,7 15-176 0,1-1 304 0,0 0-48 16,0 2 0-16,0 4 0 0,1-3 80 0,1 0 16 16,1 2 0-16,0 1 0 0,0 4-64 0,1 1-16 15,-1-4 0-15,1 3 0 0,1-4-48 0,0 1-16 16,0-1 0-16,2-2 0 0,-2-4-208 0,1 2 128 15,0-2-128-15,2 1 0 0,1-2-224 0,0-3-144 16,-2-2-16-16,0-1-16 16,-2-2-656-16,-3-1-128 0,-10-4-32 0,12-2-9600 15,-2 0-1936-15</inkml:trace>
  <inkml:trace contextRef="#ctx0" brushRef="#br0" timeOffset="18815.12">15958 11936 35183 0,'0'0'1552'0,"-7"-8"336"0,-1 3-1504 0,0 2-384 0,8 3 0 0,-9 3 0 16,9-3 400-16,-8 7 16 0,1 0 0 0,0 5 0 15,1-1-416-15,-1 3 0 0,-2 2-224 0,0-1 80 16,-2 5 144-16,1 1-192 0,-1 2 192 0,0 2-192 0,-2 2 192 15,0 3 0-15,-2 2-144 0,0 3 144 16,-1 3 144-16,-1 1 112 0,-1 2 0 0,-2 4 16 0,-2-2 208 0,0-2 32 16,-2 0 16-16,2-1 0 0,-1-1-288 0,2-1-64 15,1 1-16-15,3 0 0 0,2-6-160 0,2-2 0 16,0-2 0-16,2-2 128 0,4 1-368 0,3-6-80 16,1-5 0-16,3-2-16 15,3-8-1904-15,-3-7-368 0,6 5-80 0</inkml:trace>
  <inkml:trace contextRef="#ctx0" brushRef="#br0" timeOffset="19185.41">16144 12073 16575 0,'0'0'736'0,"0"0"160"0,0 0-720 0,-5-4-176 0,5 4 0 0,0 0 0 16,0 0 4720-16,0 0 912 0,0 0 176 0,10-6 32 15,3 0-4624-15,3 2-912 0,1-1-304 0,1 1 160 0,-1 2-160 0,3-3 0 16,2 1-192-16,0 0 192 0,0 1-160 0,0-1 160 16,0 2 0-16,1 0-144 15,-3 1 144-15,1 0 0 0,-1-1 0 0,-1 2 0 0,0 2-192 0,-4-2 64 16,0 0 0-16,-2 0 0 16,0 0-640-16,-2 0-112 0,1-2-16 0,-1 1-9472 15,-11 1-1904-15</inkml:trace>
  <inkml:trace contextRef="#ctx0" brushRef="#br0" timeOffset="19455.29">16246 12210 13823 0,'0'0'1216'0,"0"0"-960"0,0 0-256 0,0 0 0 15,0 0 4528-15,0 0 848 0,0 0 192 0,0 0 16 16,0 0-4720-16,0 0-864 0,13 5-336 0,-2-2 16 16,1-2 192-16,1 0 128 0,2-1-160 0,0 0 160 15,2 0 0-15,0 4 128 0,0-2 16 0,0 0 0 16,-1 1-16-16,-1-3 0 0,0 1 0 0,-1 2 0 16,-1-1-128-16,-1 1 0 0,-2-1 0 0,1 1 0 31,-1 0-1680-31,0-2-432 0,-10-1-64 0,13-1-32 0</inkml:trace>
  <inkml:trace contextRef="#ctx0" brushRef="#br0" timeOffset="19901.56">17059 11992 23951 0,'0'0'1056'0,"0"0"224"0,-5-10-1024 0,0 3-256 16,-2 2 0-16,7 5 0 0,-9-3 2240 0,9 3 400 16,-10 0 80-16,1 2 16 0,-1-1-2224 0,1 2-512 15,0-1 0-15,0 2 0 0,0 3 0 0,0 0 0 16,-2 1 0-16,1 3 0 0,1-1 320 0,-2 3 48 16,0-2 0-16,-1 4 0 0,0 2 208 0,0 0 64 0,1 4 0 0,-1 5 0 15,-1 3-256-15,1-1-32 0,2 1-16 0,1 0 0 16,-1 1-208-16,5 1-128 0,3-1 128 0,2-1-128 15,1-8 0-15,3-2 0 0,2-1 0 0,5-2 0 16,2-4-256-16,3-4-64 0,-1-3 0 0,3-1-16 16,2-4 144-16,1-3 48 0,1-2 0 0,-1-3 0 15,2 2 144-15,1-4 0 0,-2-1 0 0,-1-2 0 16,0-3 0-16,-2-2 144 0,1-4-144 0,-2-4 160 16,-2 1 0-16,-2-4 0 0,0 2 0 0,-2-3 0 15,-3-3 16-15,-1 1 0 0,-3 2 0 0,-1 2 0 16,-1 1-48-16,-5 2-128 0,-1 2 192 0,-3 2-64 15,1 2 64-15,-3 4 16 0,-2 0 0 0,-2 4 0 16,-1 2-80-16,-1 3-128 0,-4 4 176 0,-1 1-176 0,1-1-192 0,-2 4-128 16,1 0-48-16,-2 5 0 15,-2-1-1616-15,-1 1-320 16,1 0-64-16</inkml:trace>
  <inkml:trace contextRef="#ctx0" brushRef="#br0" timeOffset="20957.46">17908 11270 12895 0,'0'0'1152'0,"0"0"-928"15,-4-8-224-15,4 8 0 0,0-8 5440 0,0 8 1024 16,6-6 224-16,4 2 32 0,1 1-5136 0,5 2-1040 15,4-4-208-15,2 1-32 0,4 3-304 0,1-2-144 16,1-1 16-16,3 1 0 0,1 1 128 0,2 0 0 16,0-4 0-16,1-1 0 0,2 2 0 0,-1 1-128 15,-2-1 128-15,0 1 0 0,-3 0-192 0,-2 0 32 16,-1 0 16-16,-4 2 0 16,-3 1-336-16,-1 1-64 0,-3-2-16 0,-3 2 0 15,-2 0-416-15,-12 0-96 0,11 0-16 0,-11 0 0 16,0 0-2272-16,0 0-464 0,0 0-80 0,0 0-32 0</inkml:trace>
  <inkml:trace contextRef="#ctx0" brushRef="#br0" timeOffset="21224.42">18003 11445 32191 0,'0'0'1424'0,"0"0"304"0,0 0-1392 0,0 0-336 0,0 0 0 0,0 0 0 0,0 0 320 0,0 0 0 15,13 5 0-15,3-3 0 0,2 0-192 0,3-2-128 16,2-2 128-16,3 2-128 0,3 2 128 0,2-4-128 16,2 1 128-16,1-1-128 0,2-4 0 0,0 1 128 15,-3 0-128-15,0 1 0 0,-2-1-256 0,-1 1-112 16,0 0-16-16,-1 1-9424 15,-2 2-1888-15</inkml:trace>
  <inkml:trace contextRef="#ctx0" brushRef="#br0" timeOffset="22378.46">20114 10733 28447 0,'0'0'1264'0,"0"0"256"0,-5-7-1216 0,5 7-304 16,0 0 0-16,0 0 0 0,-11 2 336 0,11-2 16 16,-10 5 0-16,1-3 0 0,-1 2-352 0,1 0 0 15,1 3 0-15,-2-2 128 0,0-1 0 0,-2-2 0 16,-1 0 0-16,-1 0 0 0,-3 2 752 0,-2-2 144 16,-2 0 48-16,-2 1 0 0,-2-1-16 0,-1 2 0 15,-3-4 0-15,-1 0 0 0,0-2-416 0,-1 4-64 16,-1 0-32-16,-2 2 0 0,-1 1-304 0,-1 0-64 15,1 0-16-15,0 0 0 0,-2 3-160 0,0 1 0 16,-1 0 0-16,0 1 0 0,-1-4 0 0,2 1 0 0,2-2 0 16,3 1 0-16,0 1 160 0,2 3-160 0,2-2 192 0,2 1-192 15,-1-2 288-15,4-1-48 0,2 1-16 0,2-3 0 16,2 1-16-16,2-1 0 0,4 0 0 16,0-2 0-16,1 1-16 0,2 0 0 0,8-3 0 0,0 0 0 15,-8 0 64-15,8 0 16 0,0 0 0 0,0 0 0 0,0 0-96 0,0 0-32 16,0 0 0-16,0 0 0 0,12 6-144 15,1-1 160-15,1-1-160 0,3 0 160 16,1-1-160-16,3 1 0 0,1 1 0 0,1-1 0 0,-1 0 0 0,1 1 0 16,-1 0 0-16,1-2 0 0,-1 1 0 0,1-2 0 15,2 1 0-15,0-1 0 0,-1 0 128 0,3 0-128 16,-1 1 128-16,0 1-128 0,1-1 192 0,2 2-32 16,-2 0-16-16,-1 0 0 0,2 0-16 0,-1 2 0 15,2-3 0-15,-2 1 0 0,-2-1-128 0,0 1 192 16,-2 0-192-16,-1 2 192 0,-2-3-192 0,-2 2 0 15,-2 1 0-15,-1-2 0 0,1 0 0 0,-2 0 0 16,1 1 0-16,-2-1 0 0,0-4 0 0,-2 4 0 16,-11-5 128-16,12 3-128 0,-12-3 0 0,12 5 128 15,-12-5-128-15,9 5 0 0,-9-5 128 0,0 0-128 16,0 0 0-16,0 0 128 0,0 11-128 0,-4-3 0 16,-2 0 0-16,-4-1 0 0,-1 1 0 0,-2 4 0 15,-6-2 0-15,0 2 0 0,-2 0 0 0,-2 3 0 16,-2-2 0-16,-1 2 0 0,-3 0 0 0,-1 2 128 15,-1-1-128-15,2 0 0 0,2 2 0 0,1 2 0 16,1-4 128-16,1 4-128 0,0-3 0 0,0 3 0 0,1-4 0 0,0 4 0 16,1-4 0-16,0 2 0 0,0 3 0 0,0 0 0 15,0 0 0-15,1-1 0 0,1 1 0 0,3 0 0 16,2-4 0-16,0 0 0 0,2-1 0 0,0-2 0 16,0 2 0-16,1-3 0 0,2 4 0 0,2-4 0 15,-1 0 0-15,3 0 0 0,-1 0 0 0,2 0 0 16,0 1 0-16,2-1 0 0,2-2 128 0,1-1-128 15,0-10 0-15,5 10 0 0,1 1 128 0,2-2-128 16,1 0 0-16,2-2 0 0,1 2 0 0,2-1 128 0,2-2-128 0,-1 1 0 16,2-1 0-16,3 1 0 0,1-1 144 15,1-1-144-15,0 2 160 0,3-2-160 0,2-1 128 0,3-1-128 16,0-1 0-16,3 2 0 0,-1 0 128 0,3 0-128 16,2-4 0-16,2 0 0 0,0 0 0 0,2 1 128 15,-2 1-128-15,0 0 0 0,-1 1 0 0,-1-1 0 16,0 1-192-16,-1 0 192 15,0-1-448-15,-3 0 0 0,-1-2 16 0,-2 2 0 16,-3-2-528-16,-1 0-96 0,-2 0-32 0,-2 3 0 16,-3-3-624-16,0 4-128 0,-6-2-16 0</inkml:trace>
  <inkml:trace contextRef="#ctx0" brushRef="#br0" timeOffset="22913.91">20402 11914 31103 0,'0'0'1376'0,"-1"-8"288"0,1 8-1344 15,-2-9-320-15,2 9 0 0,3-8 0 0,-3 8 448 0,0 0 32 16,9-5 0-16,-1 1 0 0,-8 4-224 0,0 0-32 16,13 4-16-16,-3 2 0 0,-2 2 176 0,1 1 16 15,0 3 16-15,0-3 0 0,2 0-16 0,-1 3 0 16,-1 1 0-16,2 2 0 0,-1-2-128 0,1 2-16 0,-2 0-16 0,1 0 0 15,1 2-112-15,-1 0-128 16,1 1 176-16,0-1-176 0,1 0 128 0,1 0-128 16,1-1 0-16,1-2 0 0,-1-1 128 0,0 0-128 0,1-4 0 15,-1 1 0 1,-1-4-368-16,0 1-128 0,-1-2-16 0,-2 1-16 16,-10-6-1936-16,0 0-384 0</inkml:trace>
  <inkml:trace contextRef="#ctx0" brushRef="#br0" timeOffset="23245.39">20964 11924 33919 0,'0'0'1504'0,"0"0"304"0,0 0-1440 0,-11 4-368 16,1 3 0-16,1 2 0 0,0 3 0 0,-2 1 0 16,-1 1 0-16,-1 4 128 0,0 3-304 0,-1 1-48 15,-2 3-16-15,1 8 0 0,-3-1 240 0,-1 5 0 16,1 2 0-16,0 1 0 0,1 2 224 0,0-2 96 16,0 0 0-16,0-3 16 0,1 1 112 0,1-1 32 15,0-2 0-15,2 0 0 0,0-1-304 0,2 0-176 16,-1-2 192-16,1 2-192 0,2-5 0 0,1 1-352 15,3 0 48-15,0-3 16 16,0-3-1184-16,1-3-224 0,1-7-48 0,2-4-16 0</inkml:trace>
  <inkml:trace contextRef="#ctx0" brushRef="#br0" timeOffset="23642.84">21193 12056 24879 0,'0'0'1088'0,"0"0"256"0,0 0-1088 0,-8-3-256 15,2 1 0-15,6 2 0 0,0 0 2992 0,0 0 528 16,0 0 128-16,0 0 0 0,0 0-2768 0,0 0-560 16,8-5-128-16,2 1 0 0,2 0-192 0,2 1 160 15,1-1-160-15,3 2 160 0,1-2-160 0,1 1 192 16,1 1-192-16,0 0 192 0,-1 1-192 0,0 1 0 15,0 0 0-15,-1 0 128 0,1-3-336 0,-2 3-80 16,-1 2-16-16,-1 0 0 16,-1 2-576-16,1-4-112 0,-2 0-32 0,-1 1 0 15,-2 2-1984-15,-1 0-384 0,1-2-96 0,-11-1-8416 0</inkml:trace>
  <inkml:trace contextRef="#ctx0" brushRef="#br0" timeOffset="23966.55">21176 12295 43999 0,'0'0'1952'0,"-4"-7"400"0,4 7-1888 0,0 0-464 16,0 0 0-16,0 0 0 0,16-5-160 0,4 1-128 15,0 0-32-15,4 0 0 16,2 0-208-16,1 0-48 0,2-1-16 0,2 0 0 0,1 0 448 0,-2 1 144 16,0 0 0-16,-2 1 0 0,0 3-176 0,-2-2 176 15,-3 0-160-15,-2 2 160 16,-3-1-608-16,-1 1-32 0,-1 0 0 0,-2 0-10912 15,-1-1-2192-15</inkml:trace>
  <inkml:trace contextRef="#ctx0" brushRef="#br0" timeOffset="25306.48">22107 11713 16575 0,'0'0'1472'0,"0"0"-1168"15,0 0-304-15,0 0 0 0,0 0 2288 0,0 0 400 16,0 0 64-16,0 0 32 0,0 0-1760 0,0 0-336 16,0 0-80-16,0 0-16 0,0 0 608 0,0 0 112 0,-9 4 32 0,9-4 0 15,-4 9-96-15,0 3-16 0,0 0 0 0,2 5 0 16,-1 2-560-16,2 3-112 0,1 1-32 0,-2 1 0 15,0 4-336-15,1-2-192 0,1 2 192 0,-2 1-192 16,-2 0 208-16,0 2-64 0,2 2-16 0,1-2 0 16,-1 3-128-16,4 0 0 0,0-4 144 0,1 1-144 15,-2 0 0-15,2-2 0 0,1-2 0 0,-1 1 0 16,1-2-208-16,2-5-112 0,-3-3-32 0,3-2 0 16,-2-1-1472-16,1-3-288 15,1-2-64-15</inkml:trace>
  <inkml:trace contextRef="#ctx0" brushRef="#br0" timeOffset="32402.42">16379 13853 4607 0,'0'0'400'0,"0"0"-400"0,1-8 0 0,-1 8 0 16,1-9 6848-16,-1 9 1296 0,0 0 256 0,0 0 48 15,0 0-6832-15,0 0-1360 0,0 0-256 0,0 0 0 16,0 0 320-16,0 0 192 0,0 0 16 0,0 0 16 16,-9-4-128-16,1-1-32 0,0 1 0 0,1 0 0 15,-4-3-64-15,2 3 0 0,0 0-16 0,0 2 0 16,-2 2-16-16,2-3 0 0,-1 2 0 0,1 0 0 15,-2-3-112-15,0 1-32 0,-1 2 0 0,-3 1 0 16,0 0-144-16,-3 2 160 0,-3 2-160 0,-4-1 160 16,-2 2-32-16,-3 3-128 0,-2 0 192 0,-2 2-64 0,-1 3 0 15,0 1 0-15,0 1 0 0,1 0 0 0,1 1-128 16,2 0 160-16,1-3-160 0,1 4 160 0,2-3-32 0,1 0-128 16,0-3 192-16,1 1-64 0,-1-1-128 0,1 0 0 15,2-5 144-15,2 1-144 0,3-5 0 0,1 2 0 16,0-1 0-16,1-2 128 0,2 1-128 0,1-4 144 15,1-2-144-15,2 0 160 0,0 4 16 0,10 0 0 16,-9 0 0-16,9 0 0 0,0 0 64 0,0 0 16 16,0 0 0-16,0 0 0 0,0 0-32 0,0 0 0 15,0 0 0-15,15 6 0 0,0-1-224 0,4 0 144 16,1 2-144-16,3 0 128 0,0 0-128 0,2 1 0 16,0 0 0-16,-1-1 0 0,1 1 0 0,0-1 0 0,-2-2 0 15,1 1 0-15,-1 0 0 0,2 0 0 16,0-2 0-16,0 1 0 0,-2 2 0 0,2-1 0 0,0-2 128 0,-1 1-128 15,0-1 0-15,1 0 160 0,1-2-160 0,1 3 160 16,0-3-160-16,2 2 192 0,0-2-192 0,-1-1 192 16,0 0-192-16,-3 2 160 0,-2-1-160 0,-2 1 160 15,-3 0-160-15,-1-1 0 0,-1 2 0 0,-1 0 128 16,-2 1-128-16,-1 2 0 0,-12-7 0 0,12 4 128 16,-3 2-128-16,-9-6 0 0,7 11 0 0,-7-11 128 15,2 10 32-15,-2-10 0 0,-2 12 0 0,-4-3 0 16,-3-1 48-16,0 0 16 0,0-1 0 0,-3 1 0 15,-2 1-224-15,-2 1 176 0,-1-1-176 0,-2 2 160 16,-5 0-160-16,1 2 0 0,-2 1 0 0,-2 4 128 0,-3 3-128 16,-3 0 0-16,-2-1 0 0,0 2 0 15,-4-1 0-15,-2 2 0 0,1-1 0 0,-1 2 0 16,1-1 0-16,2 1 0 0,0-5 0 0,2 1 0 0,-1-1 0 16,1 1 0-16,-1 0 0 0,2-2 0 0,3 0 0 0,0 0 0 15,2-1 0-15,2 2 0 0,1-1 0 0,3 0 0 16,2-2 0-16,3 1 0 0,4 2 0 0,4-1 0 15,2-2 0-15,4-2 0 0,1-1 0 0,4 0 0 16,1 2 0-16,3-9 0 0,-4-6 0 0,13 4 0 16,3 1 0-16,5 5 0 0,3-4-192 0,4 5 192 15,2-1-160-15,4 0 160 0,4 1 0 0,1-1-144 16,2-1 144-16,-2 1 0 0,-1-1 0 0,0-4 0 16,-3 0 0-16,2 0 0 0,-2 0 0 0,2 1 0 15,-2-2 0-15,1 2 0 0,-1-3 0 0,2 1 0 0,-2-2 0 0,0 0 0 16,-1-1 0-16,0 0 128 15,0-1-128-15,-3-1 0 0,-2-2 0 0,-2 2 0 0,-2-3 0 0,0 1 0 16,1 0-256-16,0 0 0 0,-1 2-16 0,0 1 0 31,-3 1-1200-31,-3 0-256 0,-2 3-32 0,-1-4-11232 0,-6 1-2256 0</inkml:trace>
  <inkml:trace contextRef="#ctx0" brushRef="#br0" timeOffset="36904.25">16944 15065 19343 0,'0'0'1728'0,"0"0"-1392"0,0 0-336 0,0 0 0 0,0 0 1888 0,0 0 304 16,0 0 64-16,11 8 16 0,-11-8-1824 0,9 9-448 16,0 0 0-16,-2-1 0 0,-7-8 416 0,9 9-16 15,0 1 0-15,0 2 0 0,0 0 176 0,0 1 48 16,-1 0 0-16,0 1 0 0,0 1 80 0,0-1 0 15,-1 2 16-15,4 2 0 0,-2-1-448 0,3 1-80 16,-1 0-32-16,0 1 0 0,-1-5-160 0,2 2 0 16,1-3 0-16,0 0 0 15,-1-4-1904-15,1-1-304 0,0-4-64 0,1-6-16 0</inkml:trace>
  <inkml:trace contextRef="#ctx0" brushRef="#br0" timeOffset="37194.11">17419 15078 19343 0,'0'0'1728'0,"-12"-3"-1392"0,-1 1-336 0,3 2 0 16,10 0 4512-16,-9 6 832 0,9-6 160 0,-6 12 48 15,6-12-4624-15,-2 12-928 0,1 0-176 0,-1 1-32 16,1 1 48-16,0 2 16 0,-2 3 0 0,0-1 0 15,-1 3 144-15,1 7 0 0,-4 2-144 0,-1 2 144 16,0 5 0-16,-1 1 0 0,-1 3 0 0,-2 2 0 16,0 0 128-16,1-1 32 0,-4-3 16 0,1 0 0 0,0-2-48 15,-1-1 0-15,1 1 0 0,1-1 0 0,0-1-128 16,1-1 0-16,2-2 0 0,1-4 128 0,6 1-128 0,2-2-192 16,1-3 32-16,1-7 16 15,2-3-2144-15,2-2-416 0,-5-12-96 0</inkml:trace>
  <inkml:trace contextRef="#ctx0" brushRef="#br0" timeOffset="37486.54">17634 15164 12895 0,'0'0'576'0,"0"-10"112"0,-1 1-560 0,1 9-128 0,-3-7 0 0,3 7 0 16,0 0 4848-16,0 0 928 0,0 0 192 0,11-4 48 15,-1 2-4912-15,0 2-976 0,2 2-128 0,3-2-144 16,-1 0 144-16,3 3 0 0,1-1 0 0,2 0 0 16,-1-4 0-16,1 1 0 0,-1-2 0 0,0 2 0 15,-3-4 0-15,3 1 0 0,-1 1 0 0,0-1 0 16,-2 1 0-16,0 0 0 0,-1 0 0 0,-2 2 0 31,-1 1-464-31,-2 1-64 0,-10-1-16 0,11 3-9248 0,-11-3-1856 0</inkml:trace>
  <inkml:trace contextRef="#ctx0" brushRef="#br0" timeOffset="37732.61">17603 15354 11055 0,'0'0'480'0,"0"0"112"0,0 0-464 0,0 0-128 15,0 0 0-15,0 0 0 0,0 0 4128 0,0 0 800 16,12 8 176-16,-1-2 16 0,1-1-4336 0,2-4-784 16,1-1-320-16,0-1 0 0,1 1 320 0,1-4 192 15,1 1-16-15,0 1-16 0,2-1-160 0,-2 2 0 16,0-5 0-16,1 5 128 0,-1-4-416 0,0 1-96 0,0 0 0 0,2 2-16 31,-2-1-2288-31,1-1-464 0</inkml:trace>
  <inkml:trace contextRef="#ctx0" brushRef="#br0" timeOffset="38206.58">18393 15100 3679 0,'0'0'320'0,"0"0"-320"0,-11-1 0 0,1 1 0 0,0-1 5952 0,-1 2 1104 16,-1 2 240-16,1 0 32 0,-2 1-5792 0,1 2-1152 16,0 0-224-16,-1-2-160 0,0 1 192 0,0 3-192 15,0 0 192-15,3 1-192 0,-1 1 192 0,1 3-64 16,-1-1 0-16,2 1-128 0,3 2 144 0,0 0-144 15,1 2 0-15,1 3 144 0,-1-1-144 0,4 1 192 16,1 2-192-16,1 0 192 0,0-1-192 0,2-1 0 16,1 0 0-16,2 0 0 0,4-2 0 0,0-5 0 15,-1-1 0-15,4-3 0 0,3-4 0 0,2-2-192 16,3-4 32-16,1-3 16 0,2-1 144 0,-1-3 0 16,0-5 160-16,1 0-160 0,-1-3 352 0,1 0-32 15,1 1 0-15,-2-5 0 0,-1 3 0 0,0-2 0 16,-1 2 0-16,-1-2 0 0,-2 1-128 0,-2-1-48 15,-3 2 0-15,-1-2 0 0,-5 2-144 0,0 3 160 0,-5 0-160 0,0-1 160 16,-4 1-160-16,-1-2 192 0,-3 2-192 0,-1 2 192 16,-4 1-192-16,-2 0 0 0,-3 2 0 0,-1 0 0 15,-1 0 0-15,-1 1 0 0,-2 2 0 0,0 2 0 16,0 0 0-16,2 1 0 0,-1 0 0 0,3 2 0 16,1 1 0-16,2 0 0 0,1 0-224 0,4 1 80 31,0 2-2096-31,9-3-432 0</inkml:trace>
  <inkml:trace contextRef="#ctx0" brushRef="#br0" timeOffset="38839.21">19557 14370 37839 0,'13'-13'1664'16,"-1"8"368"-16,1 0-1632 0,5 1-400 0,3 1 0 0,5 2 0 0,3 1 320 0,3-3 0 16,4 1-16-16,0 0 0 0,1 1-448 0,-1 0-96 15,1-2-16-15,-4 2 0 16,-1 1-560-16,-1 0-112 0,-2 0-32 0,-2 0 0 16,-2 0 0-16,-3 0 0 0,-1 0 0 0,-2 0 0 15,0-1-208-15,-2 1-48 0,-3-2-16 0,-1 2 0 16,-1-1-1712-16,-2 0-352 0</inkml:trace>
  <inkml:trace contextRef="#ctx0" brushRef="#br0" timeOffset="39133.58">19579 14581 9215 0,'0'0'816'0,"0"0"-656"0,0 0-160 0,0 0 0 16,0 0 6288-16,0 0 1232 0,0 0 240 0,0 0 48 0,12 3-6288 0,1 0-1264 16,1-1-256-16,3-1 0 15,3-1-160-15,1 0 32 0,1 0 0 0,1 0 0 0,2 0-64 16,2-1 0-16,3 0 0 0,2 0 0 15,-1-2-128-15,2 0-16 0,-1-1-16 0,0-1 0 16,-4-1-480-16,2-2-80 0,-1 0-32 0,0 2 0 16,-1 3-1808-16,0-2-352 0,-2 0-80 15</inkml:trace>
  <inkml:trace contextRef="#ctx0" brushRef="#br0" timeOffset="40308.41">21427 13922 11055 0,'9'-15'480'16,"-4"5"112"-16,0 1-464 0,2 2-128 0,-1 2 0 0,2 1 0 0,0 2 2848 0,1-2 544 16,1-2 128-16,1 1 0 0,-2 3-2864 0,0-2-656 15,-1 1 0-15,0-1 0 0,-3 0 240 0,1-2 64 16,1 1 16-16,-7 5 0 0,5-7 512 0,-5 7 128 15,0 0 0-15,0 0 16 0,3-5 304 0,-3 5 64 16,0 0 16-16,-5-4 0 0,-2 3-272 0,-2 1-48 16,0 2-16-16,-3 1 0 0,-2 1-544 0,-1 2-112 0,-2 1-32 0,-1 1 0 15,-1-2-96-15,-2 3-32 16,-1 2 0-16,-3-1 0 0,-1 0-80 0,-4 1 0 16,-3 1-128-16,-2-1 192 0,0 0-192 0,0 1 176 0,-1-1-176 0,2 0 160 15,1-1 0-15,-1-3 0 0,0-3 0 0,3-2 0 16,2 1 112-16,3-1 32 0,1 2 0 0,2-2 0 15,2 2-112-15,1-1 0 0,1 3-16 0,0-1 0 16,2 0-176-16,2 2 0 0,0 0 0 0,2 1 0 16,2 0 0-16,-1 0 0 0,1 2 0 0,2-1 0 15,0 2 0-15,3-1 0 0,0-2 0 0,6-8 0 16,0 0 0-16,0 12 0 0,0-12 0 0,4 12 0 16,-4-12 128-16,11 11 32 0,-1-3 16 0,3-3 0 0,2 2 144 15,2-2 16-15,1-1 16 0,3 4 0 0,1-2-112 0,4 1-32 16,1-1 0-16,2 3 0 0,0 1-208 15,2-1 176-15,2-3-176 0,-1 1 160 0,1 1-160 0,-1-1 0 16,1 0 144-16,1-1-144 0,0 1 0 0,1-2 0 16,0-1 0-16,0 0 128 0,0 0-128 0,-1 0 128 15,0-2-128-15,-1 2 128 0,-3-2 0 0,-1-1 0 16,-2 3 0-16,0-3 0 0,-1 0 0 0,-1 1 0 16,-4 2 0-16,-1 0 0 0,-4 0-128 0,0-1 176 15,-2 0-176-15,-2 1 192 0,-12-4-192 0,12 5 0 16,-4 0 0-16,-8-5 0 0,0 0 0 0,5 11 0 15,-5-11 0-15,0 12 0 0,-5-2 0 0,-2 0 0 16,-2 1 0-16,-3-1 0 0,-2 3 128 0,-4 0-128 0,-3 0 128 0,-3 2-128 16,0 0 0-16,-4 1 128 0,-2-2-128 0,0 1 0 15,-1-1 0-15,1-1 0 0,0 0 128 0,1 1-128 16,-1-1 0-16,0 1 0 0,0-3 0 0,0 2 128 16,0 0-128-16,3 3 0 0,0-3 0 0,-1 1 0 15,0-1 0-15,0 3 0 0,1 1 0 0,0 0 0 16,-1 0 0-16,2 0 0 0,1 0 0 0,1 1 0 15,0-1 0-15,3 0 0 0,2 0 0 0,0 0 0 16,2-2 0-16,2 1 0 0,0 1 0 0,4-3 0 16,0 3 0-16,3-2 0 0,3-2 0 0,1-2 0 15,2 1 0-15,2 0 0 0,2-3 0 0,4 0 0 16,0-1 0-16,2 1 0 0,1-1 0 0,3 1 0 16,2-2 0-16,2-1 0 0,1 1 0 0,2-1 0 15,3-1 128-15,3 1-128 0,0-4 128 0,2 2-128 0,3-1 144 16,0-2-144-16,0-2 160 0,2-1-160 0,-1 1 0 0,1 1 128 15,4-4-128-15,-1 4 0 0,1-1 0 0,1 0 0 16,-2 1 0-16,2 0 0 0,-1 0-128 0,1 1-80 16,-4 1-16-16,1 1 0 15,-1-3-320-15,-2 0-64 0,1 0-16 0,-2 1 0 16,0-2-688-16,1 1-144 0,1-3-16 0,1 2-16 16,0 0-1728-16,-2 0-352 0</inkml:trace>
  <inkml:trace contextRef="#ctx0" brushRef="#br0" timeOffset="40712.5">22056 15079 20271 0,'0'0'1792'0,"0"0"-1424"0,0 0-368 0,0 0 0 15,12 6 4176-15,2-2 768 0,2 1 160 0,0 3 16 16,-2 2-4144-16,0 2-832 0,1-1-144 0,-2 2 0 0,0-1 0 0,0 5 0 16,0-4-144-16,0 2 144 0,0-2 0 0,0 0 0 15,0 0 0-15,0 0 0 0,-1 1 144 0,-1 2-16 16,0-5 0-16,-2 1 0 0,0 1-128 0,0 0 0 16,0-1 144-16,1 0-144 0,-1-3 0 0,1-1-192 15,1-2 32-15,-1-1 0 16,2-2-2032-16,-1-2-416 0,1-2-80 0,0-3-11760 0</inkml:trace>
  <inkml:trace contextRef="#ctx0" brushRef="#br0" timeOffset="40995.56">22660 15032 38703 0,'-13'-9'1712'0,"5"9"352"0,-1 3-1648 0,-3 6-416 0,-1 4 0 0,0 4 0 16,3 3 528-16,-1-2 32 0,1 7 0 0,-1-1 0 15,2 5-560-15,-2 0-176 0,-2 2 0 0,-1 2 0 16,3 3 176-16,-2 1-128 0,-3 0 128 0,0 1-128 16,-1 1 128-16,-1-1-160 0,0-1 160 0,0-1-160 15,-1 1 160-15,1-3 0 0,0-2 0 0,1 1-128 0,0-3 128 16,3 0 0-16,1 0 0 0,1-2-128 15,2 0-512-15,2-2-80 0,2-5-32 0,3-2-10448 16,0 0-2112-16</inkml:trace>
  <inkml:trace contextRef="#ctx0" brushRef="#br0" timeOffset="41417.65">22906 15233 32543 0,'0'0'1440'0,"0"0"288"0,0 0-1376 0,0 0-352 0,0 0 0 0,0 0 0 16,0 0 704-16,0 0 80 0,12-6 16 0,1 0 0 15,1 4-592-15,1-1-208 0,0 1 144 0,1-1-144 16,0 0 0-16,1 2 0 0,1 1 0 0,0-2 0 15,0 0-256-15,1 2 64 0,-1-1 0 0,0 0 16 16,-1 1 176-16,-1-3 0 0,-1 2-144 0,1 1 144 16,0-2-448-16,-1 2 0 0,0-1-16 0,0 0 0 15,1-2-720-15,2 1-144 0,0 0-16 0,2 0-16 16,1-1-1232-16,-2 0-240 0,1 2-48 0,0-4-16 0</inkml:trace>
  <inkml:trace contextRef="#ctx0" brushRef="#br0" timeOffset="41700.46">23017 15417 37887 0,'0'0'1680'0,"12"-4"352"0,-2 0-1632 0,3 2-400 0,3 0 0 0,4 2 0 15,0 0 0-15,3 0-144 0,-1 0 0 0,0 0 0 32,1 0-400-32,1-1-80 0,-2 0-16 0,0 1 0 15,0 0-800-15,0-3-160 0,-1 2-48 0,-1-1 0 16,-2 1-1760-16,-2-1-368 0,-3-1-64 0</inkml:trace>
  <inkml:trace contextRef="#ctx0" brushRef="#br0" timeOffset="42004.28">23772 14983 35007 0,'0'0'3120'0,"-9"-1"-2496"15,9 1-496-15,0 0-128 0,0 0 2448 0,-8 10 480 0,3 4 80 0,2 3 32 16,3 2-2560-16,0 3-480 16,0 3-160-16,2 2 0 0,0 2 160 0,1 3-160 0,-1 1 160 15,1 2-160-15,0 4 160 0,0 1-128 0,1 0 128 0,0-1-128 16,-2 0-64-16,0-1 0 0,3-3 0 0,-2-1 0 31,-2-3-352-31,2-4-80 0,2-2-16 0,0-5 0 16,1-3-944-16,0-6-192 0,6 1-32 0,-12-12-14976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12T02:07:25.6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20060 13984 5519 0,'0'0'240'0,"0"0"64"0,0 0-304 0,0 0 0 0,0 0 0 0,-1-8 0 16,1 8 2048-16,-1-6 368 0,1 6 64 0,0 0 16 15,0 0-1632-15,0 0-320 0,0 0-64 0,0 0-16 16,0 0-144-16,0 0-48 0,0 0 0 0,0 0 0 15,-2 9 192-15,2 0 48 0,0 0 0 0,-1 2 0 16,0 2 112-16,-1 0 16 0,0-1 16 0,-1 1 0 16,-2 11-16-16,0 0-16 0,0-5 0 0,-1 5 0 15,0-3 176-15,-1 3 32 0,1 4 16 0,-1 1 0 16,0 6-64-16,0 3-16 0,-1 1 0 0,2 2 0 16,-2 2-176-16,-1 0-32 0,0-7-16 0,-3-4 0 15,-1-4-160-15,0-1-16 0,0-4-16 0,-3 0 0 16,0-1-112-16,1 0-32 0,-3-1 0 0,3 0 0 15,2-3-208-15,1 0 176 0,2-2-176 0,2-2 160 16,2-1-320-16,0-2-64 0,6-11-16 0,0 0-9600 16,0 0-1920-16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21:01:05.77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9912 4041 13407 0,'0'0'592'0,"0"0"128"0,0 0-576 0,0 0-144 0,0 0 0 0,0 0 0 0,0 0 992 0,0 0 160 16,0 0 48-16,0 0 0 0,0 0-528 0,0 0-96 16,0 0-32-16,0 0 0 0,0 0-80 0,0 0-16 15,0 0 0-15,0 0 0 0,0 0 128 0,9-5 32 16,-9 5 0-16,0 0 0 0,7-7 288 0,-7 7 64 15,0 0 16-15,5-6 0 0,-5 6-80 0,5-11-32 16,0 3 0-16,-1 2 0 0,2-1-32 0,-1-2 0 16,0 0 0-16,2-3 0 0,-2-3-80 0,0-2-32 15,0-3 0-15,2 1 0 0,-1-2-80 0,1-1-32 16,-3-1 0-16,2 3 0 0,3-3-256 0,0-3-48 16,-2 0-16-16,5-5 0 0,2 1-288 0,2-1 160 0,-1 1-160 0,2-2 128 15,-1 2-128-15,0 0 160 0,-1-1-160 0,1 1 160 16,-1-1-160-16,2 0 0 0,-1-2 0 0,-2 2 0 15,-2-2 0-15,0 3 0 0,0 1 0 0,-3 3 0 16,0 0 128-16,0 4-128 0,0 3 192 0,-1-4-64 16,-2 5 0-16,1 4 0 0,-1 2 0 0,0 3 0 15,-6 9 64-15,0 0 16 0,0 0 0 0,0 0 0 16,0 0-208-16,0 0 0 0,6 13 0 0,-1 0 0 16,-2 0 0-16,1 1 0 0,0-1 0 0,0 3-160 15,0 2 160-15,1 3 0 0,1 1 0 0,2 3 0 16,1 2 0-16,-2 2 0 0,-2 1 0 0,-1 1 0 15,0 1 0-15,-1 2 0 0,-2-2 128 0,1 2-128 0,0-5 144 16,0 2-144-16,1 0 192 0,1-2-192 16,-2-3 176-16,1-2-176 0,0-2 160 0,-1-1-160 0,1-2 144 0,1-6-144 15,0-1 128-15,0-3-128 0,-4-9 224 0,7 7-32 16,-7-7-16-16,11 2 0 0,-11-2 48 0,12-5 16 16,-1-4 0-16,0-3 0 0,1-2-16 0,-2-1 0 15,-1 0 0-15,0-3 0 0,0-3-64 0,0-3-16 16,-1 2 0-16,1-1 0 0,1-3-144 0,-1-1 160 15,1-1-160-15,1 0 160 0,0 1-160 0,1 0 0 16,-2-7 0-16,2 0 0 0,1-1 0 0,0 2 0 16,0-3 0-16,0 3 0 0,0 0 0 0,2 2 0 15,-1 2 0-15,0 3 0 0,-1 3 0 0,0 2 0 16,-1 0 0-16,0 2 0 0,0-1-128 0,-2 3 128 0,0 1 0 16,0 3 0-16,-3 3 0 0,1 3-144 0,0 1 144 0,-8 6 0 15,0 0-144-15,0 0 144 0,0 0 0 0,11 13-144 16,-5 0 144-16,1 0-208 0,-2 1 80 0,0 6 128 15,-1 2-192-15,0 5 192 0,0 3-160 0,1 2 160 16,0-1-128-16,0 0 128 0,-2 5 0 0,1-4-144 16,0 2 144-16,0 1 0 0,0 0 0 0,1 1 128 15,-1-5-128-15,-2 4 0 0,0-2 128 0,-2 2-128 16,-2 0 0-16,1 3 128 0,-2-2-128 0,0 2 0 16,-1 0 160-16,1-3-32 0,0-3-128 0,2-4 192 15,-4 1 0-15,1-2-16 0,1-2 0 0,3-2 0 16,-1-4-384-16,1-1-80 0,0-2-16 0,3-3 0 15,-2-4-2272-15,3-5-464 16,-4-4-96-16</inkml:trace>
  <inkml:trace contextRef="#ctx0" brushRef="#br0" timeOffset="552">11488 3041 3679 0,'0'0'320'0,"-7"-8"-320"0,-3-1 0 15,3 2 0-15,-1 3 7264 0,8 4 1376 0,-5-6 288 0,5 6 48 16,0 0-7040-16,0 0-1408 0,0 0-272 0,0 0-64 15,0 0-192-15,0 0 0 0,0 0 0 0,0 0 0 16,0 0 0-16,5 13 0 0,-5-13 0 0,6 17 128 16,-1 0-128-16,1 2 0 0,-2 2 0 0,0 3 0 15,-2-2 128-15,-2 4-128 0,-1 1 0 0,-2 5 128 16,-1 2 304-16,0-2 48 0,-1 3 16 0,0 1 0 16,1-3-64-16,-1 3-16 0,-2 0 0 0,2 2 0 15,-1 0-128-15,0 0-32 0,0-3 0 0,1-1 0 16,1 0-48-16,2-2-16 0,2-7 0 0,2 0 0 15,0-4 32-15,2-3 0 0,1-3 0 0,2 0 0 16,0-2 0-16,-1-1 0 0,2-1 0 0,0-3 0 16,-2 1-32-16,2-4-16 0,0 1 0 0,0 2 0 15,1-3-176-15,-3 1 0 0,-6-6 144 0,7 7-144 0,-1-1 128 0,-6-6-128 16,8 7 128-16,-8-7-128 0,9 6 0 0,-9-6 0 16,12 4 0-16,-2-4 0 0,-10 0 0 0,15 0 224 15,-2-5-48-15,1 0-16 0,1-2 32 0,0 1 16 16,1-3 0-16,2 0 0 0,0 1-80 0,2 0-128 15,-1-1 176-15,2 0-176 0,1 1 0 0,2 0 0 16,-1 0 0-16,2 4 0 0,-1-1 0 0,-2 4 0 16,-3-3 0-16,1 1 0 0,-2 3 0 0,0 0-352 15,-2 3 48-15,0 1 16 16,-2-2-2208-16,0 2-448 0,-1-2-96 0,0-1-13952 0</inkml:trace>
  <inkml:trace contextRef="#ctx0" brushRef="#br0" timeOffset="3168.18">13104 3013 11055 0,'-2'-10'976'0,"2"10"-784"0,0 0-192 0,0 0 0 16,-1-12 4784-16,1 4 912 0,0 8 176 0,-1-13 32 15,-2-1-4240-15,2 5-832 0,-2 2-192 0,3 7-16 16,-4-5-256-16,4 5-48 0,0 0-16 0,-7-1 0 16,7 1-304-16,-11 4 0 0,2 0 0 0,0-2 0 0,0-2-256 15,-2 0-96-15,-2 0-32 0,0-1 0 0,0-2 384 0,-2 1 0 16,-4-2-144-16,1-1 144 0,-3 1 0 0,0 0 224 15,-1-3-32-15,0 2-16 0,-2 1 208 0,0-1 32 16,-4 2 16-16,1 1 0 0,0 1 0 0,-1 4 0 16,0 0 0-16,-1 2 0 0,1 2-192 0,1 2-48 15,4 1 0-15,0 2 0 0,3 1-192 0,0-1 0 16,2 0 0-16,3-1 0 0,4 0 0 0,0-2 0 16,1 0 0-16,2-2 0 0,8-7 0 0,-5 10 0 15,5-10 0-15,0 0 0 0,0 0 0 0,0 0 0 16,4 13 0-16,-4-13 0 0,6 9 0 0,-6-9 0 0,9 9 0 0,2 2 0 15,-2-1 0-15,0 3 0 16,-1 1 0-16,1 1 0 0,0-2 0 0,0 2 0 0,2 5 0 0,-1 0 0 16,-1-1 0-16,2 2 0 0,0 0 0 0,2 1 0 15,-2 0 0-15,-1 0 192 0,1 1-48 0,0-3-16 16,0 0 64-16,-1 0 0 0,1-2 0 0,-2 0 0 16,0 0-48-16,-1-1 0 0,-2 0 0 0,1-1 0 15,-2-2 0-15,-2-1 0 0,-2 2 0 0,-1 0 0 16,-1-3 0-16,-1 6 0 0,0-2 0 0,-2 1 0 15,-1 0-144-15,-1-2 128 0,0 4-128 0,-1-1 128 16,1 0-128-16,-1 2 0 0,1-3 144 0,1 1-144 16,1 3 0-16,-1-3 0 0,-1 0 0 0,1 2 128 15,0-2-128-15,0 0 0 0,1-5 0 0,1 0 0 16,2-2 208-16,1-3-16 0,0-8-16 0,4 7 0 16,-4-7-48-16,10 6-128 0,2-4 192 0,1 0-64 15,3-2-128-15,1 0 128 0,1-2-128 0,3-3 128 0,2 0-128 0,2 0 0 16,1 1 144-16,0 0-144 0,1-3 0 0,1 1 0 15,2-3 0-15,-2 5-128 16,1 0-464-16,-1-3-96 0,-1-2-16 0,-1-1 0 16,-1-1-512-16,-3 0-128 0,-1-1 0 0,-3 0-16 15,-1 2-64-15,-3 1-16 0,-3 1 0 0,-3-3-8224 16,-3 3-1664-16</inkml:trace>
  <inkml:trace contextRef="#ctx0" brushRef="#br0" timeOffset="3382.72">12458 3771 44223 0,'2'-18'1968'0,"2"7"400"0,2 2-1904 0,6 5-464 0,6-1 0 0,4 4 0 15,6-2 368-15,5-1-32 0,7 2 0 0,4-2 0 16,3-2-336-16,1 1 0 0,3-1-160 0,1-1 160 31,2 1-464-31,-1-1 16 0,-1-1 0 0,0 2 0 16,-1-2-2720-16,-1 1-544 0</inkml:trace>
  <inkml:trace contextRef="#ctx0" brushRef="#br0" timeOffset="4770.1">19394 3991 30351 0,'0'0'1344'0,"-6"-6"272"0,0 1-1296 0,2-1-320 0,4 6 0 0,-1-8 0 0,2 3 688 0,2-4 64 16,1-1 16-16,2-3 0 0,1-3-128 0,2-1 0 16,0-4-16-16,2-1 0 0,2 1-96 0,0-5-16 15,-2 0 0-15,5-1 0 0,0-3-176 0,1-6-32 16,0 1-16-16,1-4 0 0,4-1 128 0,0-2 32 15,0 2 0-15,1-7 0 0,0-4-16 0,-1 1 0 16,-1-1 0-16,1 1 0 0,0-3-96 0,-1 8-16 16,-1 4 0-16,-2 9 0 0,0 2-128 0,-2 5-48 15,-3 6 0-15,-1 5 0 0,-2 4-144 0,-10 10 192 0,0 0-192 16,12 4 192-16,-12-4-192 0,9 12 0 0,-5 2 0 0,1 4 128 16,-1 3-128-16,-1 5 0 0,-2 3 0 0,2 4 0 15,-1 4 0-15,3 1 0 0,2-3 144 0,-1-1-144 16,2 0 0-16,3-4 0 0,-1-3 0 0,2-2 128 15,-2-1-128-15,2-2 0 0,0-3 0 0,-2 0 0 16,1-2 128-16,-1-7-128 0,0 0 128 0,1 0-128 16,-1-6 128-16,2-2-128 0,0-2 128 0,1 0-128 15,0-5 144-15,0-2-144 0,1-3 192 0,2-3-192 16,2-4 208-16,0-1-64 0,1-1-16 0,-1 0 0 16,-1-6-128-16,0-1 128 0,0-7-128 0,0-2 128 15,0-5-128-15,0-2 0 0,-2-2 144 0,0 1-144 16,-2 1 0-16,0 4 128 0,0 2-128 0,-2 2 0 15,0 3 0-15,-1 3 0 0,1 3 0 0,-1 7 0 0,-2 4 0 0,0 5 0 16,-8 9 0-16,0 0-128 16,10 0 128-16,-1 5 0 0,-1 1 0 0,-1 6 0 0,-2 4 0 0,-1 5-160 15,0 3 160-15,0 6 0 0,0 0 0 0,-1 4 0 16,1 7 0-16,0 4 0 0,-2 5 0 0,0 2 0 16,-1-2 0-16,2-1 0 0,0-2 0 0,-1-4 0 15,1-2 0-15,1-1 0 0,-2-2 0 0,1 0 0 16,0-3 128-16,-1 0-128 0,1 0 0 0,-1-2 0 15,1-5 0-15,1 0 0 16,1-5-448-16,3-3-144 0,0-3-32 0,1-7 0 16,1-7-3088-16,2-4-640 0</inkml:trace>
  <inkml:trace contextRef="#ctx0" brushRef="#br0" timeOffset="5086.75">21351 2947 16575 0,'0'0'1472'0,"0"0"-1168"0,0 0-304 0,0 0 0 15,-7 12 3712-15,2 1 704 0,0 2 128 0,0 2 16 16,-2 2-2960-16,-1 0-608 0,2 5-112 0,-2 3-32 15,-1 3-144-15,0 5-16 0,-3 3-16 0,-1 2 0 16,-1 1-352-16,-2 2-80 0,-2 0-16 0,0 0 0 0,-3-1-224 0,1 1 128 16,1 0-128-16,-1-3 0 0,1 0 208 15,-1-2-48-15,2 3-16 0,1-5 0 0,1-3-144 0,4-3 0 16,2-3 0-16,5-1 0 16,2 0-592-16,3-7 0 0,-1-10 0 15,1-9 0-15,0 0-2768 0,10-6-544 0,5-8-128 0,0-8 0 0</inkml:trace>
  <inkml:trace contextRef="#ctx0" brushRef="#br0" timeOffset="5362.18">21281 2980 36399 0,'-4'-10'1600'0,"4"10"352"0,0 0-1568 0,0 0-384 0,0 0 0 0,0 0 0 16,0 0 448-16,0 0 0 0,7 15 0 0,3 2 0 15,-1 1-448-15,0 3 0 0,-3 5 0 0,1 4 0 16,1 4 208-16,0 4-32 0,-2 3-16 0,1 2 0 16,-1 0-32-16,3-1-128 0,0-4 192 0,2 0-64 15,1 0-128-15,-1 1 160 0,1-3-160 0,1 1 160 16,0-5-160-16,0 2 0 0,0 0 0 0,1-1 0 16,1-3-240-16,-2-3-128 0,-1-2-16 0,-1-2-16 31,-2-2-976-31,1 1-192 0,-3-5-32 0,1-1-13632 0</inkml:trace>
  <inkml:trace contextRef="#ctx0" brushRef="#br0" timeOffset="5553.05">21094 3540 35935 0,'0'0'3200'0,"0"0"-2560"15,0 0-512-15,0 0-128 0,4 15 1648 0,4 0 304 16,2 1 64-16,5 1 16 0,0 0-1792 0,5 1-240 16,2 0-288-16,4 0 64 0,1 1 80 0,3-1 16 15,2-2 0-15,0-3 0 16,2-3-1312-16,0-1-256 0,0-2-48 0,0-3-9648 16,-1-7-1936-16</inkml:trace>
  <inkml:trace contextRef="#ctx0" brushRef="#br0" timeOffset="5874.32">22138 2925 30399 0,'0'0'2704'0,"-7"5"-2160"0,0 2-544 0,2 10 0 15,1 6 2048-15,3 7 320 0,-1-3 48 0,2 7 16 16,0 5-1984-16,0 8-448 0,3 4 0 0,0 3 0 16,0 3 0-16,3-5 0 0,-1-9 0 0,1-4 0 0,0-4 0 0,-1 1 0 15,0-8 0-15,-1 5 0 16,-3 1-512-16,-1 1-80 0,-1 1-16 0,0 0 0 16,-1-2 32-16,1-2 0 0,-2-3 0 15,2-2 0-15,0-3 432 0,0-5 144 0,-1-6 0 0,2 2 0 0,-1-4-176 0,2-3 176 16,-1-8-160-16,0 0 160 15,0 0-2000-15,3-17-304 0,-2-1-64 0</inkml:trace>
  <inkml:trace contextRef="#ctx0" brushRef="#br0" timeOffset="6306.31">22029 2891 24879 0,'3'-17'2208'0,"-3"4"-1760"0,-2-3-448 0,1 2 0 15,1 1 3584-15,3 4 640 0,0 1 128 0,4 3 32 16,2-2-3360-16,2 3-688 0,3 0-128 0,0-1-16 16,1 0-192-16,0 0 0 0,2 0 0 0,0 1 0 15,-1 1 0-15,2 0 0 0,0 1 0 0,3-1 128 16,1 2-128-16,2-2 0 0,0 2 0 0,1 1 0 15,1 0 0-15,0 1 0 0,0 3 0 0,1 1 0 16,0 1 0-16,-1 0 0 0,-1 2 0 0,-2 2 0 16,-1 3-144-16,-1 2 144 0,-1 0 0 0,-2-2 0 15,-4 2 0-15,-1 0 0 0,-1 2 0 0,-1 3 0 0,-5-2 0 0,1 3 0 16,-3 1 128-16,-2-1-128 0,-2 0 144 0,-1 0-144 16,-3-2 128-16,-3 2-128 0,-3 4 160 0,-2-3-160 15,-1-1 192-15,-1-3-192 0,-2 3 240 0,-2-1-64 16,-4-3-16-16,-2-2 0 0,0-2 64 0,-4-1 16 15,0-2 0-15,-2 1 0 0,-2-5-48 0,0 0 0 16,-4-1 0-16,3 0 0 0,0-4-48 0,-1 2-16 16,0-3 0-16,-1-1 0 0,-2-2-128 0,1-2 0 15,2-3 0-15,-1-1 128 16,0-3-2144-16,2 0-432 0,3-1-96 16,1 0-14784-16</inkml:trace>
  <inkml:trace contextRef="#ctx0" brushRef="#br0" timeOffset="8558.94">1678 7129 3679 0,'0'0'160'0,"-3"-6"32"0,3 6-192 0,-5-8 0 0,2-1 0 0,3 9 0 16,-6-5 4048-16,6 5 768 0,0 0 160 0,-3-7 16 16,1-1-3280-16,2 8-672 0,0-8-128 0,0 8-16 15,0-7-16-15,0 7 0 0,0-7 0 0,0 7 0 16,0 0-48-16,0 0 0 0,0 0 0 0,0 0 0 16,0 0-112-16,13 14-16 0,-2 1-16 0,1 3 0 15,-1 2-224-15,-1 0-32 0,-1 7-16 0,2 4 0 0,-1 0-192 16,2 8-32-16,0 4-16 0,-2 4 0 0,-2 3 16 0,-2 2 0 15,0 3 0-15,-4-1 0 0,-2 1 128 0,0 0 16 16,0-2 16-16,0 0 0 0,0-3-176 0,-1-1-48 16,0-5 0-16,1-4 0 0,2-4-128 0,1-4 192 15,-1-4-192-15,4-5 192 0,-1-3-432 0,1-4-80 16,1-5 0-16,-1-5-16 16,-6-6-2512-16,0 0-496 0</inkml:trace>
  <inkml:trace contextRef="#ctx0" brushRef="#br0" timeOffset="9023.17">1674 6892 20271 0,'-17'-12'1792'0,"8"7"-1424"0,0 0-368 0,-2 0 0 15,-2 1 1728-15,3 1 256 0,1-2 64 0,1 4 16 16,0-3-1360-16,0 1-256 0,-1 2-64 0,3 1-16 15,6 0 320-15,0 0 64 0,0 0 16 0,0 0 0 16,0 0-192-16,5 14-48 0,1-1 0 0,5 2 0 16,6 0 16-16,0 2 0 0,-4-1 0 0,0 1 0 15,1 1-224-15,2 0-32 0,-1 0-16 0,2 1 0 16,2-2-272-16,0 2 128 0,1-4-128 0,2 0 0 16,3 0 128-16,2 0-128 0,0 2 0 0,2 0 0 0,1 0 0 15,-1 0 0-15,-2 1 128 0,-1 2-128 0,-1 3 0 0,-2 1 0 16,-2 3 0-16,-2 3 0 15,-2 1 0-15,-2 3 0 0,1-2 0 0,-2 0 0 0,-2 3 256 0,1-1-64 16,-3-1-16-16,-1-3 0 0,-2-5-48 0,-1-1-128 16,1 0 192-16,-4-2-64 0,-5-1 96 0,2 0 16 15,0-2 0-15,-2 0 0 0,-2-1 96 0,0 0 32 16,-1 0 0-16,-1 1 0 0,0-1-48 0,-2 0 0 16,-1 0 0-16,0 1 0 0,-2-1-112 0,0 0-16 15,-2 0-16-15,-2 1 0 0,0-1-176 0,-1 0 160 16,-4 2-160-16,1-2 160 0,-1 0-160 0,0-2 128 15,-1-3-128-15,-2 1 128 16,1-1-464-16,1 2-112 0,3-6 0 0,0-2-16 16,0 0-2032-16,2-6-416 0,4-2-80 0</inkml:trace>
  <inkml:trace contextRef="#ctx0" brushRef="#br0" timeOffset="9284.01">2379 7715 23951 0,'-10'-4'2128'16,"1"4"-1696"-16,1 4-432 0,8-4 0 15,-5 11 4160-15,3 2 736 0,5 4 160 0,1-2 16 0,4 2-4128 16,2 1-944-16,2 0 0 0,1 2 0 0,-1 3 0 0,1 3 0 15,1-1 0-15,-1 2 0 0,0-3-192 0,-1 2 0 16,-3-3 0-16,0 4 0 16,0-1-800-16,-2-2-160 0,-3 0-16 0,-2-6-16 15,-3-5-1888-15,-2-2-368 0</inkml:trace>
  <inkml:trace contextRef="#ctx0" brushRef="#br0" timeOffset="9436.51">2344 7376 35823 0,'-4'-11'1584'0,"4"11"336"0,0 0-1536 0,0 0-384 0,0 0 0 0,0 0 0 32,0 0-1120-32,0 0-288 0,11 3-64 0,-1 1-16 0</inkml:trace>
  <inkml:trace contextRef="#ctx0" brushRef="#br0" timeOffset="9855.94">2773 7590 35007 0,'-21'-16'1552'0,"7"9"320"0,-3 1-1488 0,3 2-384 0,0 1 0 0,4 3 0 16,1 2 1792-16,-2-1 304 0,4-4 48 0,-1 6 16 15,-1 2-2016-15,2 0-400 0,7-5-64 0,-6 11-32 16,2 3-336-16,1-1-64 0,1 2-16 0,-1-1 0 16,0-4-256-16,3 2-64 0,3 0-16 0,-2-2 0 0,-1-10 688 0,0 0 144 15,3 9 16-15,-3-9 16 0,0 0 240 0,0 0 0 16,0 0 192-16,8 8-192 0,-8-8 320 0,0 0-64 16,8 7 0-16,1-2 0 0,-9-5-80 0,11 2-32 15,-11-2 0-15,13 2 0 0,2 0-144 0,-1 1 0 16,-1 1 0-16,0-1 0 0,-1-2 0 0,2 3 0 15,-1 1 0-15,2 1 0 0,-2-2 0 0,0 3 0 16,1-3 0-16,0 1 0 0,-2 0 0 0,0 2 0 16,-2 1 0-16,-10-8 0 0,11 7 0 0,-11-7 0 15,8 13 0-15,-3 0 0 0,-4-1 240 0,-1 3 16 0,-3 0 0 0,1 3 0 16,-3 1 112-16,-3 2 16 0,0-1 16 0,0 3 0 16,-1-3-144-16,1 3-48 0,0-1 0 15,1 0 0-15,-3 1-208 0,1 3 0 0,0 2 128 0,0-2-128 31,0-1-1920-31,0-4-416 0,-2-5-96 0</inkml:trace>
  <inkml:trace contextRef="#ctx0" brushRef="#br0" timeOffset="10266.16">3241 7786 28959 0,'0'0'1280'0,"-3"-7"272"0,3 7-1232 0,0 0-320 16,-1-10 0-16,1 10 0 0,-1-9 400 0,1 9 32 16,-1-10 0-16,1 10 0 0,-2-12 48 0,1 2 16 15,0-1 0-15,-1 2 0 0,-2 0-256 0,2 0-48 16,-1 0-16-16,1-2 0 0,-1 1-176 0,-1 1 0 15,0-2 144-15,0 5-144 0,4 6 0 0,0 0 0 16,-9-4 0-16,0 4 0 0,1 1 128 0,-1 6 16 16,-1 2 0-16,0 3 0 0,-1-1 368 0,2 2 64 15,-1 2 0-15,3 3 16 0,0 2-32 0,2 0-16 16,-3 1 0-16,3 4 0 0,1 4-144 0,0 2-16 0,1 4-16 0,1 0 0 16,2-1-160-16,2 1-16 0,4-2-16 0,0-2 0 15,1-5-176-15,3 1 160 0,2-7-160 0,1 0 160 16,3-4-160-16,1-2 0 0,1 0 0 0,1-2 0 31,-2-5-512-31,0-4 32 0,-1 1 0 0,1-4 0 16,0 0-2272-16,1-1-464 0,-2-5-96 0</inkml:trace>
  <inkml:trace contextRef="#ctx0" brushRef="#br0" timeOffset="10607.2">3461 7930 25791 0,'0'0'2304'0,"0"15"-1856"16,-1 0-448-16,4 0 0 0,1 5 1728 0,1-4 240 15,1-1 48-15,2 2 16 0,0-1-1632 0,0 0-400 16,0-6 0-16,-1 2 0 0,1-5 128 0,0 0-128 16,-1-4 128-16,-7-3-128 0,10 4 128 0,-10-4-128 15,0 0 128-15,8-7-128 0,-2-3 320 0,0-1-32 16,-3-2 0-16,0-1 0 0,-4-3 368 0,-1-1 80 15,-1-2 16-15,-1 0 0 0,-2-3 64 0,1-2 16 16,-1-2 0-16,-1 1 0 0,1 0-192 0,-1 1-16 16,1 0-16-16,0 0 0 0,1 2-336 0,0-2-64 15,1 2-16-15,1-1 0 0,1-3-192 0,1 1 0 16,-1 0 0-16,2 1 0 0,0 1 0 0,0 2-128 16,0 3 128-16,4 2-208 0,0 2 0 0,1 2 0 0,2 0 0 0,2 4 0 31,1 1-2032-31,2 2-384 0,0-2-96 0,2 3-13232 0</inkml:trace>
  <inkml:trace contextRef="#ctx0" brushRef="#br0" timeOffset="10841.13">3940 7683 21183 0,'0'0'1888'0,"0"0"-1504"0,0 0-384 0,2 10 0 16,1 3 2384-16,0 1 416 0,-1-1 80 0,1 1 0 15,-1 2-1920-15,1-3-384 0,0 1-64 0,-1 2-32 16,1-3-352-16,-2 1-128 0,1-1 0 0,-1-1 144 0,1 0-272 0,-2-12-64 16,4 12-16-16,-4-12 0 0,6 10-160 0,-6-10-16 15,0 0-16-15,0 0 0 16,0 0-112-16,6 8-32 0,-6-8 0 0,0 0 0 16,0 0-304-16,0 0-64 0,0 0-16 0,0 0 0 15,0 0-160-15,0 0-48 0,0 0 0 0,0 0-5904 16,0-13-1168-16</inkml:trace>
  <inkml:trace contextRef="#ctx0" brushRef="#br0" timeOffset="11793.88">4133 7197 20271 0,'-9'-9'1792'0,"-2"0"-1424"0,1 1-368 0,2 2 0 15,1 0 3584-15,7 6 640 0,-3-6 128 0,3 6 16 16,0 0-3456-16,0 0-688 0,0 0-224 0,0 0 128 16,0 0-128-16,0 0 192 0,0 0-64 0,0 0 0 0,0 0-128 0,0 0-192 15,13 5 64-15,-2 2 0 16,0 2-816-16,-3 1-144 0,-2 0-48 0,1 4 0 16,-1 1-528-16,-2 1-96 0,-1-2-32 0,-1 7 0 15,1 4 128-15,-3 5 32 0,-1 6 0 0,-1 9 0 16,1 5-1904-16,0 4-384 0,1 1-80 0,-2-6-16 15,1-4 2672-15,0-10 544 0,-2-7 96 0,4 0 32 0,2-6 2272 0,2-2 464 16,4-5 96-16,2-1 16 0,-1-2-512 0,1-3-80 16,-1-2-32-16,2-2 0 0,-2 0-1312 0,-10-5-240 15,11 4 0-15,-11-4-192 0,0 0 192 0,0 0 0 16,0 0 0-16,0 0 0 0,0 0 832 0,0 0 80 16,0 0 32-16,0 0 0 0,0 0 944 0,0 0 192 0,0 0 32 15,-4-9 16-15,0 1-544 0,1 0-112 0,1-2-32 0,0 1 0 16,1 0-432-16,4-2-96 0,-2 1-16 0,2-4 0 15,0-1-448-15,1 1-112 0,0-7-16 0,2 0 0 16,-3-1-320-16,1-1 144 0,0-4-144 0,0 3 0 16,0 3 0-16,-1 4 0 0,-2 4 0 0,-1 1 0 15,-1 3 320-15,1 9 16 0,0 0 0 0,0 0 0 16,-3 14 240-16,3 6 32 0,1-1 16 0,2 2 0 16,0 0-304-16,0 1-64 0,3-2-16 0,-1-6 0 15,0 1-240-15,3-4 128 0,1 0-128 0,-1-3 0 16,-8-8 128-16,10 9-128 0,-1-3 0 0,-9-6 0 15,0 0 128-15,12 5-128 0,-3-3 0 0,-9-2 0 16,9-2 128-16,-9 2-128 0,10-6 0 0,-3 1 144 16,-7 5-144-16,10-8 0 0,-4 0 0 0,-1 0 0 0,-1-2 0 15,0-2 0-15,-1 0 0 0,-1-2 0 0,0-3 0 0,-1-1 0 16,2-3 0-16,-1-1 0 0,-1-2 0 0,2 1 0 16,1-1 0-16,0 3-176 0,-2 3 176 0,2 1-128 15,-1 0 128-15,1 4-128 0,0 0 128 0,0 3 0 16,0 3 0-16,-4 7-128 0,5-6 128 0,-5 6 0 15,0 0 0-15,0 0 0 0,13 4 0 0,0 2 0 16,-3 2 0-16,2 1 0 0,1 3 0 0,0 0 0 16,0 2 0-16,2 3 0 0,-2 1 0 0,0 2 0 15,-2 2 0-15,1 1 0 0,-1 1 0 0,-1-2 144 16,0-1-144-16,1-3 0 0,-3-2 128 0,-2-1-128 16,1-4 0-16,-1 2 0 0,1-3 0 0,-1 1 128 15,-1-1-128-15,2-3 0 0,-7-7 160 0,0 0-160 0,0 0 128 0,8 6-128 16,-8-6 128-16,8 7-128 0,-8-7 128 0,0 0-128 15,7 8 0-15,-7-8 0 0,7 10 0 0,-2-1 0 16,-5-9-256-16,4 12-96 0,-1 0-16 0,-1-2 0 31,1 0-336-31,-3-10-64 0,4 13 0 0,-4-13-16 16,4 12-1472-16,0-3-304 0,-4-9-48 0</inkml:trace>
  <inkml:trace contextRef="#ctx0" brushRef="#br0" timeOffset="12070.13">4997 7531 37775 0,'0'0'3360'0,"0"0"-2688"15,-4 14-544-15,3 4-128 0,2 3 1856 0,4 1 352 16,2-2 64-16,-1 1 16 0,1 0-2096 0,0 1-400 16,-2-1-96-16,1 1-16 15,-1-1-256-15,2 0-48 0,-2 0-16 0,0-2 0 16,1 2-1792-16,-2-4-352 0,-2 0-80 0,1-2-16 16,-2-5-928-16,-1-10-192 0,0 0-32 0,0 0-16 0</inkml:trace>
  <inkml:trace contextRef="#ctx0" brushRef="#br0" timeOffset="12202.19">4997 7261 11967 0,'-5'-10'528'0,"5"10"112"0,-5-8-512 0,5 8-128 0,-5-12 0 0,5 12 0 16,-4-7 5776-16,4 7 1136 0,0 0 208 0,0 0 48 16,0 0-5712-16,0 0-1152 0,0 0-304 0,10 4-11152 15,-1 3-2304-15</inkml:trace>
  <inkml:trace contextRef="#ctx0" brushRef="#br0" timeOffset="12575.27">5300 7796 39103 0,'0'0'1728'0,"0"0"368"0,-7 5-1680 0,7-5-416 0,0 0 0 0,-1 11 0 0,1-11 192 0,0 13-32 16,0-13-16-16,0 14 0 0,0-14-144 0,1 13-192 15,-1-13 32-15,0 0 16 16,0 0-240-16,0 0-64 0,0 0 0 0,0 0 0 16,11 3-48-16,-11-3-16 0,10-5 0 0,-2-3 0 0,0-2 352 0,-2-3 160 15,1 0-160-15,-2-4 160 0,-3 3 0 0,0-3 256 16,-2-2-16-16,2 0-16 0,-2-7 288 0,2 2 48 16,-2-2 16-16,1 7 0 0,2 4 64 0,-1 2 32 15,-1-1 0-15,2 5 0 0,1 4-160 0,-4 5-48 16,0 0 0-16,12 2 0 0,1 5-464 0,-1 2-192 0,-3 1 16 15,1-2 0-15,-1 3 176 0,2-1 0 0,0 2 0 0,2-1 0 16,-1 1 0-16,0 0-128 0,0-2 128 0,-1 2 0 16,1 1 0-16,1 3 0 0,-2 1 0 0,-2 2-128 31,0 1-256-31,0 1-32 0,0 0-16 0,0 1 0 16,0 0-2912-16,0-3-592 0,4 5-112 0,2-7-32 0</inkml:trace>
  <inkml:trace contextRef="#ctx0" brushRef="#br0" timeOffset="12946.23">6077 7612 23039 0,'-4'-12'2048'0,"-1"0"-1648"0,-5 2-400 0,1 3 0 16,0 1 2832-16,-1 3 496 0,-1 4 80 0,0 5 32 0,-1 0-2400 0,-1 3-464 15,0 4-112-15,1 4-16 0,2 3-176 16,0-1-32-16,3 2-16 0,-1-1 0 0,-1-1-224 0,3 0 0 15,3-1 0-15,1 1 0 0,1-2 0 0,1 3 0 16,1-6 0-16,-1 3 0 0,0 0 0 0,3 1 0 16,-1-3 0-16,2-1 0 0,2-2 0 0,0-2-160 15,-6-10 32-15,8 8 0 0,-8-8-192 0,10 4-48 16,-10-4 0-16,15-4 0 0,-1-2 80 0,-1-4 16 16,0-1 0-16,0-1 0 0,-1-1 272 0,0 0-192 15,-2-1 192-15,0 2-160 0,0-3 160 0,0 2 0 16,-2 0 128-16,0 2-128 0,-2-2 208 0,1 1-16 15,-1 0-16-15,-6 12 0 0,7-8-176 0,-7 8 192 0,0 0-192 0,0 0 192 16,0 0 256-16,0 0 48 0,0 0 16 0,2 11 0 16,0 1 32-16,-1 1 16 0,-1 1 0 0,1 0 0 15,-1-14-256-15,4 17-48 0,0 1-16 0,1-3 0 16,2-2-240-16,1-1 0 0,2-3 0 0,0-1 0 31,2-3-2080-31,0-3-416 0,0-3-64 0</inkml:trace>
  <inkml:trace contextRef="#ctx0" brushRef="#br0" timeOffset="13180.7">6528 7103 19343 0,'0'0'1728'0,"-8"7"-1392"0,-1 4-336 0,4 8 0 0,2 2 5744 0,3 3 1072 15,0 4 224-15,3-2 32 0,-1 1-5664 0,2 7-1152 16,0 5-256-16,2 4 0 0,4 4 0 0,0 1 0 16,-1 2 0-16,2-3 0 0,-1-4-256 0,0-4-16 15,1-1-16-15,-2-3 0 16,-1-1-2144-16,-2-1-416 0,0-4-96 0,-1 0-8224 16,-5-1-1648-16</inkml:trace>
  <inkml:trace contextRef="#ctx0" brushRef="#br0" timeOffset="13388.73">6285 7518 50911 0,'-2'-7'1120'0,"2"7"224"0,0 0 64 0,0 0 16 0,13-2-1136 0,2 2-288 0,5 2 0 0,2 1 0 16,0-2-240-16,3 2-96 0,0-3-32 0,1 0 0 31,0 2-1008-31,4 2-208 0,0-4-32 0,1 2-16 16,2-4-944-16,1-2-192 0,0-1-48 0,-2 1-8448 0,1-2-1680 0</inkml:trace>
  <inkml:trace contextRef="#ctx0" brushRef="#br0" timeOffset="13592.19">6929 7567 23951 0,'0'0'2128'0,"-6"8"-1696"16,-1 4-432-16,3 5 0 0,2 1 3936 0,2 4 704 16,2-2 144-16,2-1 16 0,3 1-3712 0,-2 0-736 15,0-2-160-15,2 0-16 0,1 0 64 0,-1 1 16 16,-1-1 0-16,1 0 0 0,2 0-256 0,2-2 0 16,-2-2 0-16,-1-1-160 15,0-2-1408-15,0-5-288 0,-2-1-48 0,-6-5-16 16,0 0-576-16,10-3-112 0,1-5-16 0</inkml:trace>
  <inkml:trace contextRef="#ctx0" brushRef="#br0" timeOffset="13750.61">6931 7165 41871 0,'-6'-12'1856'0,"4"5"384"0,-2 1-1792 0,4 6-448 0,0 0 0 0,0 0 0 16,0 0 384-16,0 0 0 0,10 8 0 0,-1 1 0 15,1 1-560-15,-3 2-112 0,0 0-32 0,-1 1-12288 16,1 2-2480-16</inkml:trace>
  <inkml:trace contextRef="#ctx0" brushRef="#br0" timeOffset="14042.1">7189 7713 40719 0,'0'0'1792'0,"0"0"384"0,0 0-1728 0,0 0-448 0,6 8 0 0,2 0 0 0,0-1 384 0,2-2 0 16,1 0 0-16,2-1 0 0,1-2-384 0,0 2 0 16,2-4 0-16,0 0 0 15,1-2-576-15,0-2 16 0,0-1 0 0,-3-1 0 16,0 3 32-16,-2-3 0 0,0-1 0 0,-2-3 0 0,-2-3 528 0,-2-4 272 16,1-3-16-16,0-1-16 0,-2 0 576 0,0 1 112 15,0 1 32-15,-1-1 0 0,-3-2-128 0,1 2 0 16,-1 0-16-16,2 1 0 0,-1 0-176 0,2 2-16 15,1-3-16-15,-2 5 0 0,0 0-480 0,-1 0-128 16,1 2 0-16,-2 2 0 16,0-1-1216-16,1 3-256 0,-2 9-48 0,0 0-16 15,-2-10-1088-15,2 10-240 0,0 0-32 0,0 0-7760 16,0 0-1552-16</inkml:trace>
  <inkml:trace contextRef="#ctx0" brushRef="#br0" timeOffset="14394.24">7567 7429 5519 0,'1'22'496'0,"0"-10"-496"0,1 2 0 0,-1 3 0 15,0 3 4256-15,2-1 752 0,1 2 160 0,0-1 16 16,0 3-3488-16,2-2-704 0,2 1-144 0,2-7-16 16,2-4-832-16,2-3-352 0,2-1 32 0,4-2 0 15,-2-1 112-15,0 1 16 0,0-1 16 0,2-3 0 16,0-2 336-16,-1 1 64 0,1-1 16 0,-2 1 0 16,-2-2 864-16,1 1 176 0,-3-1 48 0,-1-1 0 15,-1-4 336-15,-1 1 64 0,0-6 0 0,-1 0 16 16,-2 1-480-16,1-2-112 0,0-3 0 0,-1 0-16 15,-1-2-752-15,-1-3-128 0,-2-1-48 0,-1-3 0 0,-5-3-208 16,1-1 0-16,-3-1 0 0,-2 3 0 16,-4 2-320-16,-1 4-128 15,-5 3 0-15,-2 3-16 0,-3 1 272 0,-2 4 48 0,-2 3 16 0,-1 7 0 0,-2 5 464 0,1 3 112 16,-3 6 0-16,3 7 16 0,1 0 192 0,1 5 48 16,5 2 0-16,5 3 0 0,1 3 80 0,4 2 32 15,1 2 0-15,4-3 0 0,1-1-368 0,3-5-64 16,2-6 0-16,3 3-16 0,1 4-368 0,3 2 128 15,2-1-128-15,3 3 0 0,3 0 0 0,1 1-256 16,1-1 32-16,0 1 16 16,2 0-1856-16,-1 4-368 0,2 7-80 0,0-7-16240 0</inkml:trace>
  <inkml:trace contextRef="#ctx0" brushRef="#br0" timeOffset="15409.28">2355 12954 40607 0,'0'0'1792'0,"-7"3"384"0,0-2-1744 0,7-1-432 0,0 0 0 0,0 0 0 0,0 0-160 0,0 0-112 16,-1-8-32-16,1 2 0 0,3-3 304 15,1 1 0-15,-2-5 0 0,1 0 0 0,0 2 0 0,-3 0 128 16,0-1-128-16,0 3 0 0,-3 0 0 0,-1 1 0 16,-3-3 128-16,-3 5-128 15,-2-1 208-15,1 7 0 0,-1 3 0 0,-2 4 0 0,-5-2-80 0,-3 8 0 16,0 8-128-16,-2 3 192 0,-2 8-192 0,-1 2 0 15,0 2 0-15,1 2 0 0,-1 4 0 0,5 2 176 16,4 3-32-16,0 0 0 0,0 1 384 0,2 2 80 16,5-3 16-16,4-3 0 0,1-2-320 0,4-3-64 0,2 1-16 0,4-3 0 15,2-1-224-15,2-3 128 0,0 1-128 0,2 1 0 16,2 0 0-16,1 2 0 0,-1-1 0 0,3-1 0 16,6-2 0-16,-2-6-160 0,-4-5 160 0,4-5-128 15,3-6-48-15,0-5 0 0,-1 1 0 0,2-7 0 16,1-5 176-16,0 1 0 0,0-4 0 0,1-3 0 15,1-2 0-15,0-2 176 0,0-11-48 0,0-2 0 16,-1 0-128-16,-2 2 0 0,-1-1 0 0,0 3 128 16,1-4 0-16,-4 2-128 0,-3 0 192 0,-2 3-64 15,-2 1-128-15,1-2 0 0,-4-1 0 0,-2 1 0 16,-3-1 128-16,-3-1 0 0,-2-3 0 0,-1 2 0 16,1-1-128-16,-2 3 160 0,-3 1-160 0,-1 3 160 15,-2 3 128-15,-1-1 32 0,-2 2 0 0,-1 6 0 16,-4 2 96-16,1 3 32 0,1 1 0 0,-2 4 0 15,-3 2-320-15,1 3-128 0,-1 3 0 0,1 0 128 0,0 1-288 0,4 0-64 16,2 1-16-16,2 2 0 16,2-2-576-16,4-2-112 0,5-7-32 15,-3 10 0-15,3-10-2224 0,4 11-448 0,3 1-80 0</inkml:trace>
  <inkml:trace contextRef="#ctx0" brushRef="#br0" timeOffset="15826.67">2877 13524 30399 0,'0'0'2704'0,"0"0"-2160"16,0 0-544-16,0 0 0 0,0 0 2880 0,0 0 448 0,7-6 112 0,-7 6 16 15,10-4-2976-15,2 0-480 0,1 4-320 0,1-2 64 16,1-2-128-16,2-2 0 0,1-4-16 0,1 0 0 15,1-3 48-15,0-1 16 0,-2-3 0 0,0 0 0 16,0-1 32-16,-6-2 16 0,-7-1 0 0,0 3 0 16,1 3 288-16,-2 0 0 0,-2 2 0 0,-2 4 0 15,-2-3 0-15,-2 5 224 0,-3-1-16 0,1 2 0 16,-2 3 224-16,-3 0 32 0,-2 3 16 0,-1 3 0 16,0 2-288-16,-3 1-48 0,0 6-16 0,0 1 0 15,0 0-128-15,1 4 0 0,1-4 0 0,0 4 0 16,1 0 0-16,4 1 192 0,0 3-64 0,5-3 0 15,1 2 144-15,3 1 32 0,2 0 0 0,3-1 0 0,3 4-304 0,2 1 128 16,1-1-128-16,2 3 0 0,0 1 0 0,1 0 0 16,1-2 0-16,2-2 0 0,-2 3 0 0,2-1-224 15,-1 0 32-15,2-4 16 16,0-1-1360-16,3-4-256 0,3-6-64 0,1-1-16 16,-2-5-896-16,-1-5-176 0,-2-5-48 0,-2-5-9744 0</inkml:trace>
  <inkml:trace contextRef="#ctx0" brushRef="#br0" timeOffset="16193.32">3405 13499 24879 0,'-5'8'2208'0,"-1"3"-1760"16,-1-1-448-16,3 3 0 0,2 3 3536 0,-1 1 624 0,2 2 128 0,1-1 32 15,1 3-3424-15,2-1-672 0,-2-3-224 0,1 0 128 16,1-3-128-16,1-1 0 0,0-2 0 0,0-1 128 15,-2-1-304-15,-2-9-48 0,0 0-16 0,0 0 0 32,6 9-176-32,-6-9-32 0,0 0-16 0,0 0 0 0,0 0 464 0,4-12 0 0,-4 2 128 0,0-2-128 15,0-3 400-15,0-2-16 0,-2-2-16 0,2 1 0 16,0-7-64-16,2 2-16 0,-1-1 0 0,1-2 0 16,1-4-96-16,2 3 0 0,0 0-16 0,3 3 0 15,1 5-176-15,2 6 0 0,-2 0 0 0,1 3 0 16,2 4 0-16,1 3 240 0,0 3-48 0,2 6 0 15,0 3 96-15,1 2 16 0,-2 4 0 0,2 0 0 16,1 1-48-16,0 0-16 0,0 2 0 0,-2-1 0 0,1 1-240 0,-2-1 144 16,1 3-144-16,-1-1 128 0,0 1-128 0,1-1 0 15,-1 2 0-15,-1-3 0 16,0 2-1152-16,0-2-272 0,-4-1-48 0,2-1-16 16,-1 1-1632-16,-2-4-320 0</inkml:trace>
  <inkml:trace contextRef="#ctx0" brushRef="#br0" timeOffset="16560.39">4044 13623 27647 0,'0'0'2448'0,"0"0"-1952"0,0 0-496 0,7-9 0 16,-1 1 3008-16,3-4 496 0,2 1 96 0,0 0 32 15,2-3-2928-15,2 0-704 0,0-1 0 0,0 0 0 16,-1-6-160-16,1 0-96 0,-2-3 0 0,-2 2-16 31,-2 0-336-31,-2 1-64 0,-2 0-16 0,-2 3 0 0,-1 0 240 0,-3 1 32 0,-2-1 16 0,1 2 0 16,-1 3 528-16,-2 3 96 0,-4 0 32 0,0 7 0 15,-3-1 560-15,-4 4 112 0,-3 1 32 0,-1 4 0 16,2 3-240-16,1 1-32 0,0 4-16 0,1 4 0 16,0-1-320-16,2 2-64 0,3 2-16 0,0 0 0 15,4 3-16-15,1 3-16 0,2-3 0 0,0 2 0 16,4 0-240-16,3-2 0 0,1 2 0 0,4 1 0 15,0 1 0-15,1-2 0 0,1-1 0 0,2 0 0 0,0 0 0 16,-1-3 0-16,1-2 0 0,0-2 0 16,0 3 0-16,1-6-192 0,1 2 192 0,0-6-160 15,-1-1-1232-15,4 0-240 16,3 1-48-16,-1-4-16 0,-2-6-1616 0,-1-4-320 0</inkml:trace>
  <inkml:trace contextRef="#ctx0" brushRef="#br0" timeOffset="16861.59">4476 13589 15663 0,'0'0'688'0,"0"0"144"0,-7 8-656 0,1 2-176 16,0 4 0-16,1 1 0 0,1-2 4480 0,2 3 848 16,-1 2 176-16,2-2 48 0,-1-2-4528 0,2 0-1024 0,0-1 0 0,3-1 0 15,1-4 0-15,-4-8-176 0,0 0 176 0,0 0-128 16,9 5 128-16,0-5 0 0,-9 0 0 0,8-6 128 15,-1-3 400-15,-1-3 96 0,1-1 16 0,-2-2 0 16,0 0 224-16,-1-1 48 0,0-3 16 0,-2 2 0 16,1-3-320-16,1 3-64 0,-3-1-16 0,1 0 0 15,-2-7-128-15,0-2-16 0,1-5-16 0,-1 0 0 16,-1-6-240-16,1 0-128 0,0 3 160 0,0 2-160 16,0 5 144-16,0 4-144 0,-2 5 128 0,2 3-128 15,0 3 192-15,0 5-64 0,2-1 0 0,-2 9 0 16,0 0-1808-1,0 0-368-15,9-4-80 0,1 3-9936 0,-10 1-1984 0</inkml:trace>
  <inkml:trace contextRef="#ctx0" brushRef="#br0" timeOffset="17311.34">5158 13424 14735 0,'0'0'1312'0,"7"-9"-1056"0,-1-1-256 0,-3 3 0 0,0-5 3328 0,-2 1 592 16,-1 1 128-16,2 0 32 0,-4-5-2544 0,-2 3-512 16,1 2-112-16,-3 0-16 0,1 2-128 0,-1 4-48 15,-4 3 0-15,-1 1 0 0,-5 2-464 0,2 5-112 16,-3 2-16-16,0 5 0 0,0 4-128 0,0 2 192 16,-1-2-192-16,-1 3 192 0,1 0 432 0,3 1 80 15,2-1 32-15,-1 1 0 0,1 2 224 0,3-4 32 0,3 4 16 0,2-1 0 16,0 2-608-16,2-4-112 0,2 1-32 15,1-1 0-15,1 3-256 0,3-5 0 0,0-3-208 0,3-2 80 32,1-1-288-32,1-1-48 0,-1-4-16 0,1-2 0 15,1 1-144-15,1-5-16 0,-2-3-16 0,1 0 0 0,2-2 656 0,1-3 0 0,-1-4 128 0,-1 1 0 16,0 2 0-16,1-5 16 0,-1-3 0 0,0 1 0 16,-1-3 16-16,1 1 0 0,-4 1 0 0,1 1 0 15,0 2-160-15,0-1 192 0,0 0-192 0,-1 2 192 16,1 2-192-16,-1 1 0 0,-2 0 0 0,-5 8 0 15,0 0 0-15,10-1 0 0,-10 1 0 0,0 0 0 16,11 5 128-16,-11-5-128 0,12 7 128 0,-2 1-128 16,0 0 160-16,0-1-160 0,-3 0 192 0,1-1-192 0,-8-6 0 0,11 8 0 15,-2-1 0-15,-1-2 0 16,-8-5-1920-16,10 5-272 0,0-3-64 16,-10-2-13696-16</inkml:trace>
  <inkml:trace contextRef="#ctx0" brushRef="#br0" timeOffset="17548.86">5536 12738 28559 0,'-6'16'2544'0,"1"0"-2032"16,-5 7-512-16,1 8 0 0,2 8 5184 0,4 4 960 0,3 5 176 0,2 1 32 31,-2 0-5456-31,1 3-1104 0,2 3-224 0,1 4-32 0,0 2 192 0,1-1 32 0,3-4 16 16,-2 0 0-1,1 0-2016-15,-2-4-384 0,1-1-96 0,2-5-16 16,1-3-816-16,-1-5-160 0,0-3-48 0,-2-5-9872 0</inkml:trace>
  <inkml:trace contextRef="#ctx0" brushRef="#br0" timeOffset="17724.12">5362 13343 27647 0,'0'0'2448'0,"0"0"-1952"0,0 0-496 0,0 0 0 0,0 0 4112 16,0 0 736-16,0 0 144 0,13 6 16 16,-13-6-3952-16,17 8-800 0,-2-3-256 0,0 1 160 0,0-6-160 0,0-3-224 15,1 2 48-15,1-1 16 16,0-3-3120-16,1 3-624 0</inkml:trace>
  <inkml:trace contextRef="#ctx0" brushRef="#br0" timeOffset="17926.2">5821 13467 33567 0,'0'0'1488'0,"0"0"304"0,0 0-1424 0,13 8-368 15,-2 1 0-15,-2 0 0 0,-9-9 512 0,9 14 16 16,-3-1 16-16,1 1 0 0,-1 2 208 0,1-3 32 15,-1-1 16-15,0 2 0 0,0 3-544 0,-1-1-128 0,-1-1 0 0,1 0-128 16,2-2-128-16,0-1-144 0,-2-2-32 0,0-2 0 31,-5-8-512-31,0 0-96 0,0 0-32 0,0 0 0 16,0 0-2288-16,0 0-464 0,0 0-80 0,1-18-7680 0</inkml:trace>
  <inkml:trace contextRef="#ctx0" brushRef="#br0" timeOffset="18090.24">5898 12967 35935 0,'-16'-4'1600'0,"6"4"320"16,0 3-1536-16,0 1-384 0,10-4 0 0,-5 8 0 0,5-8 2880 0,0 0 496 16,5 13 96-16,3-4 32 15,3-3-5168-15,0 2-1040 0,2 0-208 0,4-3-15712 16</inkml:trace>
  <inkml:trace contextRef="#ctx0" brushRef="#br0" timeOffset="18398.23">6152 13460 34095 0,'0'0'3024'0,"0"0"-2416"15,0 0-480-15,13 13-128 0,3 0 2768 0,1 2 544 16,0 0 96-16,0 2 32 0,-2 1-2912 0,1 3-528 15,0 1-192-15,1 1 0 0,0-3-16 0,0 0 0 0,-1-2 0 0,-2-1 0 32,-4-2-496-32,0-4-80 0,1-4-32 0,-3-2 0 0,-8-5 672 0,0 0 144 0,10 4 0 0,-10-4 0 15,12 0 512-15,-3-3 112 0,-3-4 16 0,1-4 0 16,-1-1-192-16,0-2-16 0,0 0-16 0,1-6 0 16,-1 1-416-16,1-2-192 0,-3-4 0 0,0-4 16 31,1-6-656-31,1-3-144 0,1-1-32 0,2-3 0 15,0 2-448-15,0 2-80 0,2 3-32 0,-2 5 0 16,-1 7 688-16,-2 2 144 0,-1 1 32 0,1 6 0 0,-3 2 896 0,1 2 192 0,-4 10 48 0,4-10-10624 16,-4 10-2128-16</inkml:trace>
  <inkml:trace contextRef="#ctx0" brushRef="#br0" timeOffset="18571.99">6968 13455 50159 0,'0'0'2224'0,"0"0"464"0,0 0-2160 0,0 0-528 15,0 0 0-15,8-8 0 16,4-4-592-16,1 1-240 0,0-2-32 0,0-3-16 16,0-2-1744-16,1-3-336 0,1-3-80 0,-2 0-14800 0</inkml:trace>
  <inkml:trace contextRef="#ctx0" brushRef="#br0" timeOffset="18746.93">7053 13100 17503 0,'-19'-5'768'0,"4"4"176"0,-3 2-752 16,-4 3-192-16,-3 1 0 0,-1 6 0 0,1 3 5312 0,0 2 1040 0,2 5 208 16,1 5 32-16,0 4-4544 0,3 5-896 0,2 4-192 0,4-1-48 15,3 0-544-15,2 1-112 0,2-3-32 0,0 1 0 16,2 0-224-16,2 3 176 0,-1 0-176 0,2 2 160 16,0-6-160-16,2 2 0 0,0 0 0 0,3-2 0 15,0 0 144-15,1-5-144 0,3-5 160 0,4-1-160 16,4-2 0-16,3-3-160 0,7-7 0 0,5-5 0 31,5-6-1376-31,5-7-256 0,6-7-64 0,5-3-16480 0</inkml:trace>
  <inkml:trace contextRef="#ctx0" brushRef="#br0" timeOffset="22798.19">8624 5067 29487 0,'-9'-15'2624'0,"4"8"-2112"0,-2-4-512 0,2 5 0 16,0 3 3072-16,5 3 512 0,-7-6 112 0,7 6 16 15,0 0-2976-15,0 0-592 0,0 0-144 0,0 0 0 16,0 0 0-16,0 14 0 0,0 2 0 0,0-16 0 15,-5 6 0-15,0 3-144 0,5 8 144 0,-1 1 0 16,2 5-144-16,1 0 144 0,0 4 0 0,0 5-144 16,0 4 144-16,-1 5 128 0,0 2-128 0,2 4 176 15,-2 2 16-15,2 1 16 0,1 2 0 0,-3 0 0 16,-1 0 64-16,-1 7 16 0,-2 5 0 0,3 3 0 16,0 6 32-16,0 0 0 0,-1 0 0 0,2 4 0 15,3 4-48-15,-3 7 0 0,1 8 0 0,-2-3 0 0,-2-5-144 16,0 1-128-16,-5 1 192 0,1 6-192 0,3 6 0 0,2 0 0 15,-1-2 0-15,1 6 0 0,0 6 128 0,0 0-128 16,-1-1 0-16,1 1 0 0,-2-1 0 16,3 0 0-16,0 2 0 0,0 0 0 0,-1 1 0 0,4 7 0 15,3 11 0-15,-1-11 0 0,-5-10 160 0,2 10-32 16,0 13 0-16,-3-9 0 0,-4-11-128 0,0 6-192 16,-3 9 32-16,3-3 16 0,2-4 304 0,-1 7 64 15,0 5 16-15,-1-2 0 0,0-7-240 0,1 5 0 16,0 2 0-16,-1-3 0 0,-1-7 0 0,2 4 128 15,2 1-128-15,-1-3 0 0,1-5 288 0,-1 1-32 16,2 0-16-16,1 0 0 0,0-2 16 0,1 0 0 16,-1-4 0-16,3 1 0 0,-1 5-128 0,2-5 0 0,-4-4-128 0,1 3 192 15,1 4-192-15,0-4 0 0,-2-4 0 16,3-1 0-16,0 2 0 0,-1-3 0 0,1-1 0 0,-1-2 0 16,2-5 0-16,0 0 128 0,1 2-128 0,2-3 0 15,0-4 0-15,0-3 0 0,1-4 0 0,0 5 0 16,-2-1 128-16,1 0-128 0,0-8 0 0,-1-1 0 15,1-3 0-15,-2 3 128 0,0-1-128 0,0-2 0 16,0 0 0-16,-1-6 0 0,-2-3 128 0,-2 2-128 16,-2 4 0-16,1-2 0 0,0 2 0 0,-2-1 0 15,-2-6 0-15,0-2 128 0,-2-3-128 0,3 4 0 16,-2-2 0-16,2 2 128 0,1-3-128 0,1-3 0 16,0-3 0-16,1-7 128 0,0 1-128 0,-1-2 0 15,1 0 0-15,0 2 0 0,-1-1 0 0,4-2 0 16,-1 1 0-16,0-2 0 0,2-6 0 0,-3-2 0 0,0-2 0 0,-1-1 128 15,-2-1-128-15,2 0 0 0,-1 0 0 0,1 1 0 16,-1 4 0-16,-1-3 0 0,-1 2 128 0,0-2-128 16,0-2 0-16,0-3 144 0,0 2-144 0,2-7 160 15,-1-2-160-15,-1-2 160 0,-1-1-160 0,1-1 0 16,0-2 144-16,2-1-144 0,-1-2 128 0,0 0-128 16,1-1 160-16,1-1-160 0,-1-3 240 0,0-1-48 15,0 1-16-15,2 1 0 0,0-2-48 0,0-3 0 16,-1 3 0-16,1-4 0 0,0-9 0 0,0 13-128 15,0-1 192-15,0-1-64 0,0-11-128 0,3 13 0 16,-3-13 0-16,4 11 128 0,-4-11-128 0,7 12 0 16,-7-12 0-16,8 9 0 0,-8-9 0 0,11 8 0 0,-1-1 0 15,-10-7 0-15,13 5 0 0,0-1 128 0,1-2-128 0,1 0 0 16,-2-2 0-16,1 0 0 0,2-2 0 0,1 2 0 16,1-4 0-16,3 2 0 0,2-1 0 0,3 1 0 15,2 0 0-15,3 1 0 0,3 0 0 0,1-1 0 16,3 1 0-16,2 2 0 0,0 1 0 0,3 0 0 15,2 0 0-15,2-2 0 0,-1-3-144 0,5 0 144 16,5 1 0-16,4-1 0 0,2 2 0 0,2-3 0 16,1 3 0-16,2-1 0 0,1-2 0 0,2 2 0 15,3-1 0-15,4 1 0 0,4 0 0 0,1 2 0 16,-1 0 0-16,2-2-128 0,3 0 128 0,4 2 0 16,3 0 0-16,1 0 0 0,1-1 0 0,4 0 0 15,4-2 0-15,2 2-128 0,1 0 128 0,1-1 0 16,2 0 0-16,4-1 0 0,1 2 0 0,0-2 0 0,-2-1 0 0,4 2 0 15,5 0 0-15,0 2 0 0,-1-4 0 0,3 2 0 16,1-1 0-16,1-1 0 0,1 2 0 0,3-2 0 16,2-3 0-16,2 3 0 0,2-2 0 0,2 1-160 15,0-1 160-15,1 1-128 0,0 1 128 0,1 0 0 16,-1 0 0-16,0 2 0 0,2-1 0 0,0 2 0 16,0 0 128-16,-1 1-128 0,0 1 0 0,-1 0 0 15,1-1-160-15,2 3 160 0,-1-3 0 0,3 0 0 16,2 0 0-16,-3 0 0 0,-4-3 0 0,5 2 0 15,6-2 0-15,-3 1 0 0,-7-2 0 0,4-1 0 16,3-2 0-16,-4 2 0 0,-3 0 0 0,1 1 0 16,0 0 0-16,-1-3 0 0,-1 1 0 0,-3 1 0 0,1 1 0 0,-2 1 0 15,-2 0 0-15,-2 3 0 0,2-1 0 0,-3 0 0 16,-1 1 0-16,0-1 0 0,1-1 0 0,-4 1 0 16,-4 0 0-16,3 1 0 0,2-2 0 0,-3 2 0 15,-3-2 0-15,1-1 0 0,2 2 144 0,-1-3-144 16,1-1 0-16,-3 1 0 0,-2-3 0 0,1 5 0 15,-2-1 0-15,-2 0 0 0,-1 0 0 0,-1-1 0 16,2 0 0-16,-3 0 0 0,-3-3 0 0,2 5 0 16,1-1 0-16,-2 0 0 0,-3 1 0 0,-2-2 0 15,0-1 0-15,0 2 0 0,5 2 128 0,-6-3-128 16,-5 1 0-16,-1-1 0 0,-2 2 0 0,3-2 0 16,3 1 0-16,-3 1 0 0,-8-2 0 0,2 0 0 15,1 0 0-15,0 4 0 0,0 0 0 0,-2 0 0 16,-6-3 0-16,0 1 128 0,2-1-128 0,0 3 0 0,2 1 0 15,-4-1 0-15,-4-1 0 0,-1 0 0 0,-3 1 0 16,5 0 0-16,1 0 0 0,-2 1 0 0,-1 2 0 16,-5-3 0-16,-4-2 0 0,2 2 0 0,4 4 0 0,-1-1 0 15,-3-1 128-15,-3 0-128 0,-3-1 0 0,-5-1 0 16,-3 0 0-16,2 1 0 0,-1 1 0 0,0 0 0 16,-1 1 0-16,-4 0 128 0,-2-1-128 0,-5 1 128 15,-3-2-128-15,-4 0 128 0,-5-1-128 0,0 2 160 16,-2 0-160-16,0-2 160 0,3 2-160 0,0-1 0 15,-2 3 0-15,0-3 0 0,-2 0 0 0,1 1 0 16,0-1 128-16,-2 0-128 0,-2 1 0 0,-1-2 0 16,0 0 0-16,-3 0 0 0,-1-2 0 0,-1 2 128 0,1-1-128 0,-2 1 0 15,-1-1 0-15,-1 1 0 0,0-2 128 0,-1 2-128 16,-1 0 0-16,-2 0 128 0,-2 0-128 0,-1 2 128 16,-2-2-128-16,0 1 128 0,-2 0-128 0,2 1 128 15,-1-2-128-15,-2 1 128 0,-10-1-128 0,13 1 128 16,1-1-128-16,-1 2 0 0,-1-1 0 0,-1-1 0 15,-1 0 0-15,0 0 0 0,1 0 128 0,-2 0-128 16,-9 0 0-16,12-1 0 0,-2-1 0 0,2 1 0 16,-12 1 0-16,12-3 128 0,-12 3-128 0,10-2 0 15,-1-1 128-15,-9 3-128 0,12-1 0 0,-3-2 128 16,-9 3-128-16,10-1 0 0,0 0 0 0,-10 1 0 16,9-2 0-16,-9 2 0 0,0 0 0 0,10 0 0 15,-10 0 0-15,11 0 0 0,-11 0 0 0,0 0 0 16,9-4 0-16,-9 4 0 0,0 0 128 0,9-2-128 0,-9 2 0 15,10-5 0-15,-10 5 0 0,0 0 0 16,0 0 0-16,11-3 0 0,-11 3 128 0,10-1-128 0,-10 1 0 0,11 0 0 16,-11 0 0-16,0 0 0 0,10 0 0 0,-10 0 0 15,10 0 0-15,-10 0 0 0,11 0 0 0,-11 0 0 16,10 0 0-16,-10 0 0 0,11-2 0 0,-11 2 0 16,9 0 0-16,-9 0 0 0,0 0 0 0,0 0 0 15,0 0 0-15,9-2 0 0,-9 2 0 0,0 0 0 16,8-4 0-16,-8 4 128 0,0 0-128 0,0 0 0 15,0 0 144-15,9-4-144 0,-9 4 0 0,8-8 128 16,-2 2-128-16,-6 6 0 0,7-8 0 0,-1-1 0 16,0 1 0-16,-1 1 0 0,-5 7 0 0,6-11 128 15,-2 0-128-15,0 1 0 0,0-1 0 0,-3 0 144 0,-1-3-144 0,-1 0 0 16,-2-2 128-16,1-2-128 0,-3-4 0 0,1-3 0 16,-2-1 160-16,1-2-160 0,0-4 128 0,0-3-128 15,-2-1 128-15,2-4-128 0,0 0 128 0,1-3-128 16,3-3 0-16,-2-2 128 0,2-4-128 0,1-7 0 15,0-6 0-15,1-1 0 0,2-3 128 0,-1-1-128 16,1 0 0-16,-1-4 0 0,0-6 0 0,-1-3 0 16,-1-5 0-16,-1 4 0 0,-1 0 0 0,0-3 0 15,-3-8 0-15,-2-2 0 0,1-2 0 0,-1-3 0 16,-1 2 0-16,0-6 0 0,1-6 0 0,0 3 0 16,2 3 0-16,0-5 0 0,-1-5 0 0,1 0 0 15,1 7 0-15,0-6 0 0,-1-1 0 0,1-1 0 16,-1-4 0-16,2 3 0 0,1-2 0 0,-1-1 0 15,1-4 0-15,-1 1 0 0,0 3 0 0,1-6 0 0,-3-3 192 0,-1 0-64 16,1 4 0-16,-1-3 0 16,-2-8-128-16,1 7 0 0,-1 4 0 0,1-5 0 0,-4-4 0 0,2 3 0 15,0 5 0-15,0-3 0 0,-2-7 0 0,1 7 0 16,-2 3 0-16,1-2 0 0,-1-6 0 16,-1 6 0-16,0 5 0 0,-2-4 0 0,-2-8 0 0,2 7 0 15,-1 7 0-15,2-5 0 0,-2-8 0 0,0 4 0 16,0 9-192-16,-1-6 192 0,-3-2-128 0,2 3 128 15,-2 2 0-15,1-1 0 0,-2-2 0 0,1 3 0 16,2 4 0-16,1 1 0 0,0-2 0 0,1 5 0 16,1-4 0-16,0 5 0 0,0 2 0 0,0 1 0 15,0-3 0-15,2 5 0 0,0 7 0 0,1 1 0 16,0-5 0-16,2 5 0 0,-1 3 0 0,2 5 0 0,-2 0 0 16,0 3 0-16,1-1 0 0,1 3 0 0,-2 1 0 15,2 6 0-15,0 3-144 0,0 1 144 0,1-2 0 0,0 0 0 16,0 3 0-16,1 4 0 0,-1 3 0 0,1 0 0 15,1 1 0-15,-2 3 0 0,0 0-160 0,0-2 160 16,0 5 0-16,1 4 0 0,-1 3 0 0,0 5 0 16,1 2-128-16,2 2 128 0,0-2-128 0,1 3 128 15,0 1 0-15,2 0 0 0,-1 0 0 0,3 5-128 16,0 1 128-16,1 4 0 0,1 2-144 0,0 3 144 16,1 1 0-16,1 4 0 0,-2 2-144 0,2 5 144 15,1 0 0-15,1 0-160 0,-2 2 160 0,1 1-128 16,-1 2 128-16,0 2-128 0,-2 0 128 0,1 2-128 15,-1 1 128-15,0 2-128 0,-2 1 128 0,0 6-128 16,0 0 128-16,0 0 0 0,0 0 0 0,0 0-128 0,-4-7 128 0,4 7 0 16,-5-6 0-16,5 6-128 0,0 0 128 0,0 0 0 15,-7-3 0-15,7 3 0 0,0 0 0 0,-8-1 0 16,-1 1 0-16,9 0 0 0,-9 1 0 0,1 1 0 16,-1-1 0-16,0 0-128 0,-2-1 128 0,1 1 0 15,-2 1 0-15,-1 0 0 0,-4 0 0 0,0 0 0 16,2 1 0-16,-2-1 0 0,-1 2 0 0,-1-2 0 15,1 0 0-15,0 2 0 0,-2-1 0 0,-1 1 0 16,-2-2 0-16,-1 0 0 0,1-2 0 0,-3 0 0 16,-3-2 0-16,-2 2 0 0,-4-1 0 0,-2 1 0 15,-2 0 0-15,-3 0 0 0,-3 0 0 0,-1 1 0 16,0 2 0-16,-2 0 0 0,-3 0 0 0,-1 1 0 16,-3 0 0-16,-1 0 0 0,-2-1 0 0,-1 1 0 0,-1 1 0 15,1 0 0-15,1 2 0 0,-2-2 0 16,-1-1 0-16,-3-2 0 0,-4 1 0 0,-4 1 0 0,-3-3 0 0,0 4 0 15,2-1 0-15,-2-1 0 0,-4 0 0 0,-4-2 0 16,-3 0 0-16,-1 2 0 0,0 1 0 0,0 1 0 16,-2-5 0-16,-2 3 0 0,-4-2 0 0,1 1 0 15,2 2 0-15,-2-1 0 0,-3-2 0 0,-3 2 0 16,-3-2 0-16,1 2 0 0,2 1 0 0,-3 0 0 16,-5-3 0-16,-2 3 0 0,1 2 0 0,-1 0 0 15,1-3 0-15,-4 0 0 0,-1 1 0 0,-1 2 0 16,2 2 0-16,-2-1 0 0,-2-3 0 0,-1 1 0 15,0 1 0-15,-2 0 0 0,-2-2 0 0,0 0 0 16,-5 1 0-16,2 0 0 0,1-2 0 0,-3 0 0 16,-6 1 0-16,2-1 0 0,3 0 0 0,-2 0 0 0,-5 3 0 15,0-1 0-15,2 1 0 0,-4-2 0 16,-3 0 0-16,3 1 0 0,2 2 0 0,-2 0 0 0,-5-1 0 0,4 2 0 16,4-2 0-16,-3 1 0 0,-4-2 0 0,4 3 0 15,3 1 0-15,-2-1 0 0,-2-3 0 0,3 3 0 16,3 0 0-16,-1-2 0 0,1-1 0 0,2-2 0 15,1 1 0-15,0-1 0 0,-2 1 0 0,4-3 0 16,3 1 0-16,0 1 0 0,-2-3 0 0,0 0 0 16,3 0 0-16,0 0 0 0,-1-3 0 0,3 3 0 15,-2-1 0-15,3 1 128 0,0-1-128 0,0 0 0 16,1 1 0-16,1-3 0 0,1 3 0 0,1 0 0 0,-1-1 0 0,2 1 0 16,4 1 0-16,-1 2 0 0,-3-1 0 15,0 2 0-15,5-3 0 0,0 2 0 0,1 2 0 0,0-1 0 16,0 0 0-16,5 0 0 0,3-2 0 0,2 1 0 15,-1-2 0-15,3 2 128 0,3-3-128 0,2 0 128 16,1-3-128-16,-2 2 0 0,2 0 0 0,1-1-128 16,1 2 128-16,3-2 0 0,3 1 0 0,-1-1 0 15,-1 4 0-15,2-2 0 0,-2 0 128 0,3 1-128 16,3-1 0-16,2 2 0 0,0 0 0 0,-1 0 0 16,-3 1 0-16,2 0 0 0,3 1 0 0,0-2 0 15,3-2 0-15,0 1 0 0,0 1 0 0,1 0 0 16,2 2 0-16,2-1 0 0,3-2 0 0,1-1 0 15,1 0 0-15,2-1 0 0,1 1 0 0,-1 0 0 16,0 2 0-16,1 1 0 0,1-2 0 0,3 2 0 16,0-3 0-16,2 1 0 0,0-1 0 0,-2 3 0 0,-2 1 0 0,2 1 0 15,3 2 0-15,2-2 0 0,1 0 0 0,2 0 128 16,1-1-128-16,1 1 0 0,0 1 0 0,0 0 0 16,0 1 0-16,1-2 128 0,0 0-128 0,4 2 0 15,1-4 0-15,3 3 0 0,-1-2 0 0,4-1 0 16,1 1 0-16,2 0 0 0,0 0 0 0,3 0 0 15,2 0 0-15,2-3 0 0,0 2 0 0,3 0-128 16,2-1 0-16,3 2 0 16,2 0-1232-16,1 2-240 0,4 2-64 0,2 4 0 15,3 2-1504-15,4 1-304 0,4-1-64 0,4 3-15104 0</inkml:trace>
  <inkml:trace contextRef="#ctx0" brushRef="#br0" timeOffset="24416.64">17223 4896 17503 0,'-14'-4'768'0,"4"2"176"0,-5-6-752 0,2 4-192 15,2 0 0-15,0 1 0 0,2-1 3728 0,2 0 720 16,1 1 144-16,2-3 16 0,0-3-3584 0,2 3-704 16,-1-2-160-16,0 0-32 0,1-1 64 0,0 0 16 15,2-2 0-15,0 1 0 0,-1-1 112 0,1 2 32 16,1 2 0-16,1 0 0 0,-1 1 208 0,-1 6 32 16,-3-11 16-16,3 11 0 0,-1-6 160 0,1 6 16 15,-4-4 16-15,4 4 0 0,0 0-128 0,0 0-32 16,-6 4 0-16,6-4 0 0,0 0-368 0,-6 14-80 0,1 0 0 0,1 4-16 15,2 2-176-15,-2 0 0 0,1-1 0 0,1 2 0 16,0 4 0-16,2 1 0 0,2 3 0 0,0-3 0 16,1 1 0-16,1 2 0 15,0 5 0-15,1-2 0 0,1 2 128 0,1 4 0 0,-2 2 0 0,2 6 0 16,-1 3 0-16,-1 5 0 0,1 1 0 0,-3-2 0 16,1 3-128-16,0 4 128 0,-1-1-128 0,2 9 128 15,6 6-128-15,-6 4 128 0,-3-2-128 0,1-1 128 16,-2-2-128-16,2 3 160 0,-1 7-160 0,2 3 160 15,-1 3-32-15,4 0-128 0,2-3 192 0,-2 5-64 16,-1 7-128-16,0 2 192 0,1 7-192 0,1-12 192 16,-2-7-32-16,2 8 0 0,0 14 0 0,0-5 0 15,-1-3-32-15,1-2-128 0,-1-3 192 0,1 6-64 16,1 2 32-16,0 1 0 0,0-2 0 0,0 6 0 0,0 3-160 0,0-1 192 16,0-1-192-16,1 5 192 0,0 0-192 0,-1 0 128 15,-2-4-128-15,-1 4 128 0,2 4-128 0,-2 0 0 16,0-1 0-16,0 4 0 0,1-2 0 0,-2 0 0 15,0 3 128-15,0-6-128 0,-1-1 0 0,1 0 0 16,3 4 0-16,-1-5 0 0,1-2 0 0,1 0 0 16,0 2 0-16,1-2 0 0,2-6 160 0,0 1-160 15,0-2 192-15,-1 3-192 0,1 1 208 0,1-4-64 16,-1-8-16-16,-1 5 0 0,-1-1-128 0,0 0 160 16,0-3-160-16,0 3 160 0,-4-5-160 0,2 4 0 15,0 2 144-15,-2-2-144 0,1-2 0 0,-2 2 128 16,-1 1-128-16,0 0 0 0,0-1 0 0,0-5 128 15,0-3-128-15,1 3 0 0,0 0 0 0,2 1 128 0,-1-7-128 16,2-2 0-16,0-7 0 0,1 4 0 0,0-1 0 0,1 0 0 16,2-3 0-16,-1-4 128 0,-1-7-128 15,-1-1 0-15,-1 0 144 0,0 2-144 0,-2 1 192 0,1-1-192 16,-1-4 240-16,-1-2-64 0,-1-7-16 0,0 5 0 16,0-3-160-16,0 3 192 0,0 1-192 0,0-1 192 15,0-3-192-15,0-2 0 0,0-4 0 0,0-2 0 16,0-2 0-16,2 2 0 0,2-2 128 0,0 0-128 15,-2 0 0-15,1-4 0 0,1 1 0 0,-1-4 0 16,1-5 0-16,1 1 0 0,0-3 128 0,-1-1-128 16,-1-3 0-16,-2 4 0 0,-2-4 0 0,-1 0 0 15,1 0 128-15,-1 1-128 0,1-1 0 0,-2-2 128 16,1-2-128-16,-1 0 160 0,0 1-160 0,-1-1 160 16,0-1-32-16,2-4 0 0,-1-2 0 0,0 1 0 0,0 0-128 15,2-2 192-15,-2 1-192 0,2-1 192 0,0 0-192 0,-1 0 0 16,1-2 144-16,-1 2-144 0,2-4 0 0,0 3 128 15,0-5-128-15,0 1 0 0,0 0 0 0,1-1 128 16,-1 2-128-16,1-3 0 0,1 2 0 0,-1 0 0 16,0-1 0-16,0 1 128 0,-1 2-128 0,1-1 0 15,-1 0 0-15,0-2 0 0,-1 0 0 0,-1 1 0 16,1-2 0-16,0 1 0 0,-2-1 0 0,0 0 128 16,-1-3-128-16,1 3 0 0,-1-2 0 0,0 1 0 15,0-2 0-15,2 0 128 0,-1-2-128 0,-1-9 0 16,3 12 0-16,-2-2 0 0,-1-10 0 0,3 11 144 0,-3-11-144 0,2 10 0 15,-2-10 128-15,3 12-128 16,-3-12 0-16,0 0 0 0,2 8 0 0,-2-8 0 0,0 0 128 0,3 11-128 31,-3-11-688-31,0 0-192 0,0 11-32 0,0-11-16 16,1 6-2112-16,-1-6-416 0,-2 8-96 0</inkml:trace>
  <inkml:trace contextRef="#ctx0" brushRef="#br0" timeOffset="25867.07">8706 11130 13823 0,'-15'-3'1216'0,"5"0"-960"16,-1 0-256-16,-2 1 0 0,1-1 3184 0,-2-1 592 15,-1 2 112-15,2-1 16 0,3 0-2880 0,2 2-592 16,8 1-112-16,-8-3-32 0,-1 3 144 0,9 0 16 16,0 0 16-16,0 0 0 0,0 0 0 0,0 0 0 15,0 0 0-15,0 0 0 0,0 0-256 0,12 7-48 16,1-2-16-16,1 3 0 0,0-1 144 0,3 0 32 15,2 0 0-15,2 1 0 0,2-1 48 0,4 0 16 16,3-3 0-16,4 2 0 0,1 1-80 0,5-3-16 0,0 0 0 0,6-2 0 16,3 1 32-16,3-3 0 0,0-1 0 0,1-1 0 15,-1-3 176-15,6 1 32 0,9 0 16 0,3 0 0 16,5-1-128-16,-1 0-32 0,0 2 0 0,6-3 0 16,-1-1-160-16,7 2-32 0,4 0-16 0,2 0 0 15,-2-2 32-15,3-1 16 0,4-1 0 0,2 1 0 16,4-3-224-16,1 0 0 0,-1 1 0 0,7-1 0 15,6-2 0-15,0 0 128 0,-1 3-128 0,3-3 0 16,2 0 160-16,3 0-160 0,-1 2 160 0,3-3-160 16,1 0 192-16,0 1-48 0,3 1-16 0,-1 0 0 15,-4-2 128-15,0 2 32 0,1 3 0 0,-1 0 0 16,-1-4 32-16,4 6 0 0,2 1 0 0,-1-1 0 16,-3-1-48-16,3 2 0 0,1 1 0 0,-3 1 0 15,-3-4-64-15,2 3-16 0,3 0 0 0,-1-1 0 0,0-3-192 0,3 1 144 16,1 1-144-16,-2-1 128 0,-3-1-128 15,3 1 0-15,2-4 144 0,-2 2-144 0,-2-1 0 0,2 1 0 16,2-2 0-16,-2 2 128 0,-4 2-128 0,3 1 0 16,1-2 0-16,-1 3 0 0,-1-1 0 0,0 1 144 15,-2 0-144-15,-1 4 0 0,-3 2 192 0,0 1-64 16,-1 0 0-16,0 3-128 0,0-1 0 0,-4 1 0 16,-2-3 0-16,-2 2 0 0,0 1 0 0,0 0 0 15,-2-2 0-15,-2 1 0 0,-1-1 0 0,0 2 0 16,-2-2 160-16,-1 0-160 0,-1 1 192 0,2-3-32 15,0 0-16-15,1 1 0 0,-2 2 0 0,-1-1 0 16,3 0 0-16,-1-1 0 0,4 2-144 0,-1-2 160 0,-3-1-160 16,5 1 160-16,2 0-160 0,-1 1 0 0,-2-1 0 0,0-1 0 15,0-1 0-15,2 1 128 0,0 2-128 0,-3 0 0 16,-4-4 0-16,2 2 0 0,-1 0 128 0,-2 2-128 16,-2-1 0-16,-1-1 0 0,-1 0 0 0,2 3 0 15,2 2 0-15,-3-4 0 0,-3 2 128 0,0-1-128 16,1 1 128-16,6 1 0 0,2 0 0 0,-3 0 0 15,-5-2 0-15,2 1 0 0,4 1 0 0,2-2 0 16,0 1-128-16,-3 0 160 0,-3-3-160 0,4 1 160 16,3 0-160-16,-2 2 128 0,-5-6-128 0,0 2 128 15,1 0-128-15,0 1 160 0,1 1-160 0,-4-1 160 16,-4 0-160-16,0-1 160 0,2-1-160 0,2 2 160 16,-2 0-160-16,-2 0 160 0,-4 0-160 0,0 0 160 15,3-1-160-15,-1 1 0 0,-1 0 0 0,-3 0 128 16,-6 0-128-16,4 0 0 0,-1 0 144 0,1 0-144 0,-1 1 0 15,-6 1 0-15,-6-2 0 0,-4 1 0 0,-1-1 0 0,2 4 128 16,-1-2-128-16,3 2 0 0,0 0 128 0,-4 0-128 16,-7-1 128-16,-2-2-128 0,-2 0 128 0,0 1-128 15,2 0 128-15,0 1-128 0,-3-1 0 0,-3 2 144 16,-3 0-144-16,-5-2 0 0,-6 0 160 0,-3 1-160 16,-4-3 128-16,0 0-128 0,-5 0 0 0,-1 0 0 15,0-3 128-15,-1 2-128 16,0 0-784-16,-3 1-192 0,-1 5-48 0,-2-4 0 15,1 2-2480-15,-5-6-496 0</inkml:trace>
  <inkml:trace contextRef="#ctx0" brushRef="#br1" timeOffset="32319.6">10365 5711 5519 0,'0'0'240'0,"0"0"64"0,0 0-304 0,0 0 0 0,-7 10 0 0,4-1 0 15,3 3 5600-15,3 1 1056 0,1 2 224 0,0 1 32 16,0 5-5392-16,1-2-1088 0,-1 1-224 0,1 1-32 15,-1 0-16-15,0 1 0 0,-1 0 0 0,-2 6 0 16,1-3-160-16,-2 1 0 0,-1 0 144 0,-1 0-144 0,-2 0 0 0,-2-1 0 16,0-3 0-16,-1-3 0 0,1 1 0 0,-1-2 0 15,1-2 0-15,-1 0 0 0,2-3-224 0,2-2-112 16,2 0-32-16,1-11 0 16,-4 8-608-16,4-8-128 0,0 0-32 0,0 0-11280 15</inkml:trace>
  <inkml:trace contextRef="#ctx0" brushRef="#br1" timeOffset="32954.83">10425 5592 2751 0,'0'0'256'0,"0"0"-256"0,-10-2 0 0,1-2 0 16,1 0 4800-16,8 4 896 0,0 0 192 0,-9-4 48 15,2 0-4144-15,7 4-816 0,-6-9-160 0,2 0-48 16,4 9 96-16,-2-12 16 0,2 0 0 0,1-1 0 16,0-1-128-16,2 0-32 0,1-1 0 0,1 0 0 0,2 0-336 0,-2 0-80 15,1 0-16-15,1 3 0 0,-1 2-128 0,1 1-32 16,-1-1 0-16,1 3 0 0,-1 2 64 0,1-2 16 16,0 2 0-16,-2 0 0 0,1 0-16 0,2 1-16 15,0 0 0-15,2 1 0 0,1-3 16 0,2 0 0 16,0 1 0-16,2 1 0 0,0 0 48 0,-1 1 16 15,-1 1 0-15,3 2 0 0,-2 4-128 0,3 1-128 16,0 2 176-16,-1 1-176 0,-2-2 0 0,-1 3 0 16,-1 0 0-16,0 3 0 0,-2 3 0 0,-2-1 0 15,-3 0 0-15,0 1 0 0,2-2 0 0,-2 2 0 16,-2 0-160-16,-1 0 160 0,-2 0 0 0,0-1 0 0,1 0-144 16,-2 2 144-16,-1-3 0 0,-2-1 0 0,0-2 0 15,-1 2 0-15,-1 0 0 0,1-1 0 0,-3-4 0 16,2 2 0-16,-1-1 0 0,-1 1 144 0,-1 1-144 0,-1-1 128 15,-3 2-128-15,0-1 0 0,-3 1 0 0,-1 0 128 16,-2 1-128-16,-1 0 0 0,-1 1 0 0,0 1 0 16,1-1-192-16,-1-1 16 0,1 1 16 0,1-1 0 15,0-2-80-15,2 1-16 0,4-2 0 0,0-3 0 32,0-3-352-32,3 1-80 0,1 0-16 0,9-4 0 15,-11-2-2128-15,11 2-432 0</inkml:trace>
  <inkml:trace contextRef="#ctx0" brushRef="#br1" timeOffset="33472.42">11422 4978 24239 0,'0'0'1072'0,"0"0"224"0,0 0-1040 0,0 0-256 0,0 0 0 0,0 0 0 16,-7 8 192-16,2 1 0 0,5-9-16 0,-6 12 0 16,-4 1-176-16,3-1 0 0,-1-2 0 0,-1-1 0 15,0-1-144-15,-1 1 144 0,0 0 0 0,1 0 0 16,-2-1 0-16,1 0 0 0,-2 0 160 0,1 4-32 16,-2-5 400-16,0 5 96 0,-2 0 16 0,0 0 0 15,-1 2 320-15,-1 3 64 0,-1 5 0 0,1 4 16 16,1 0 64-16,2 4 16 0,1 3 0 0,1 1 0 15,2 0-416-15,0-1-96 0,4 0-16 0,2 1 0 16,1 1-352-16,2 0-80 0,1-1-16 0,1-1 0 16,3 1-144-16,2-3 0 0,-1 0 0 0,1-1 0 0,3-2 0 15,0-1-176-15,1-1 48 0,-1-1 0 0,0-2-176 16,1-2-16-16,1-3-16 0,-1 3 0 16,-1-1-336-16,0-2-64 0,-1-3-16 0,3-1 0 15,2-1-704-15,1-4-144 0,0-4-16 0,-1-1-11568 16</inkml:trace>
  <inkml:trace contextRef="#ctx0" brushRef="#br1" timeOffset="33988.83">11672 5231 16575 0,'0'0'736'0,"0"0"160"0,0 0-720 0,-9 1-176 0,1 2 0 0,8-3 0 0,0 0 4304 0,-4 12 832 15,3 1 176-15,2 1 16 0,2 2-4080 0,2 2-816 16,0 2-176-16,2-1-16 0,-1 7-240 0,2-2 144 16,0 0-144-16,-1 4 128 0,-1 2-128 0,1 1 0 15,-5-1 0-15,0-1 0 0,-2 1 0 0,-2-4 0 16,0 0 0-16,-1 1 0 0,0-2 0 0,1 0 0 16,-2 0 0-16,1-1 0 0,2 0 0 0,1-5 0 15,4 0 0-15,0-4 0 16,0 1-336-16,0-6-112 0,-4-10 0 0,5 8-16 15,1-3-2160-15,-6-5-416 0,0 0-96 0,0 0-9344 0</inkml:trace>
  <inkml:trace contextRef="#ctx0" brushRef="#br1" timeOffset="34522.89">11633 5142 23951 0,'0'0'2128'0,"0"-11"-1696"0,-1 2-432 0,1-2 0 0,0 11 2336 16,6-8 384-16,1 3 80 0,3 0 16 0,2 4-2064 0,1-3-416 15,0 2-80-15,0 1 0 0,-2 1-256 0,2 0 0 16,0 0 0-16,0 0 0 0,0 3 0 0,0 1 0 15,-2-4 0-15,0 2 0 0,-11-2 0 0,12 7 0 16,-1 1 0-16,0 1 0 0,-11-9 0 0,11 13 0 16,0 0 0-16,-1 0 0 0,1-1 128 0,-2 3 48 15,0 2 0-15,1 3 0 0,1-1 144 0,-1 3 48 16,1 3 0-16,0-3 0 0,1-1 48 0,0 0 16 16,0-1 0-16,-1-1 0 0,1 1-224 0,1-2-32 15,0 0-16-15,0 0 0 0,-1 1-160 0,-2-5 0 16,-2 2 0-16,-1-2 128 0,-1 2-128 0,-2-1 0 0,-3 2 0 15,-1 0 0-15,-1-2 0 0,-1 0 0 0,-2 1 0 0,-2 1 0 16,-1 0 0-16,-1 2 0 0,-1-2 0 0,0-1 0 16,-2-2 0-16,1 1 128 0,-1-1-128 0,2-1 0 15,0-3 128-15,1 1-128 0,-1 1 128 0,0-1-128 16,0 0 128-16,0-1-128 0,0 1 0 0,-2 0 128 16,-2-3-128-16,0 1 0 0,0-1 144 0,-1-1-144 15,-5-1 0-15,1 1 144 0,1-2-144 0,0 1 0 16,-1-3 0-16,0 0-192 0,0-2 0 0,1 0 0 31,1 2-320-31,-1-1-64 0,0 1-16 0,4-3 0 0,1 0-1504 16,3-1-288-16,9 1-64 0,-10-6-11632 0</inkml:trace>
  <inkml:trace contextRef="#ctx0" brushRef="#br1" timeOffset="35078.89">12480 4922 11967 0,'0'0'1072'0,"0"0"-864"0,0 0-208 0,0 0 0 16,0 12 2080-16,2 0 368 0,2 1 80 0,-2-3 16 15,-2-10-1088-15,4 9-224 0,1-1-32 0,-5-8-16 16,7 8-48-16,-7-8-16 0,0 0 0 0,6 12 0 16,0 1-240-16,-1-4-48 0,-2 1-16 0,-1 3 0 15,-2 2-176-15,1 4-16 0,2 2-16 0,-3 4 0 0,-1 1-336 0,1 1-64 16,1 6-16-16,-1 3 0 0,-3 5-192 0,2-1 0 15,1-1 128-15,0-2-128 0,0 2 128 16,0-5-128-16,0-3 176 0,1 2-176 0,2-1 256 0,-2-3-48 16,-1-2-16-16,2-2 0 0,0 0-16 0,0-2-16 15,-2 1 0-15,1-3 0 0,-1-3-160 0,1-1 0 16,-1-2 0-16,0 1 0 16,0-3-608-16,0-1-48 0,0-3-16 0,0-9 0 15,-1 9-2160-15,1-9-432 0</inkml:trace>
  <inkml:trace contextRef="#ctx0" brushRef="#br1" timeOffset="37124.37">13164 5136 2751 0,'0'0'256'0,"0"0"-256"0,0 0 0 0,0 0 0 15,0 0 1536-15,0 0 256 0,0 0 48 0,0 0 16 16,0 0-704-16,0 0-144 0,0 0-32 0,0 0 0 15,0 0-64-15,0 0-16 0,0 0 0 0,0 0 0 16,0 0-240-16,0 0-48 0,0 0-16 0,0 0 0 16,0 0 208-16,0 0 32 0,0 0 16 0,0 0 0 15,0 0 272-15,0 0 48 0,0 0 16 0,0 0 0 16,0 0-112-16,0 0-32 0,0 0 0 0,-7 10 0 16,1 1-336-16,-1-1-64 0,-1 1 0 0,0-2-16 15,-1 3-176-15,0 3-48 0,-1 2 0 0,-1 4 0 16,1 1-176-16,1 4-32 0,0-1-16 0,0 5 0 0,-2 3-176 0,2-1 160 15,0 1-160-15,1-3 160 0,1-3 48 16,2-1 16-16,3-5 0 0,-1 1 0 0,2 0 128 16,-1-1 32-16,2-1 0 0,0-5 0 0,0 1-128 0,2-2-32 15,0-2 0-15,-2-12 0 0,4 16-96 0,0-6-128 16,-4-10 176-16,11 12-176 0,-4-4 128 0,-7-8-128 16,11 4 0-16,-1-2 0 0,1-4 0 0,-1 0-176 15,1-2 32-15,0-2 0 0,1-3 144 0,0-2 0 16,1 2 0-16,0-2 0 0,-1-1 0 0,1-4 0 15,0 3 0-15,0-1 128 0,-2-3-128 0,1 0 0 16,0 1 128-16,-2-2-128 0,1 1 144 0,-2-1-144 16,-1-2 192-16,0-1-192 0,-2-3 192 0,1-1-192 15,-2-1 192-15,0 1-192 0,-2 2 144 0,-1-1-144 16,1-2 0-16,-2 3 144 0,-1 2-144 0,0 1 0 0,-1 1 0 0,-2 2 128 16,-1 0-128-16,0 4 0 0,0 1 0 0,1 1 0 15,-3 1 0-15,2 2 0 0,1 0 0 0,3 8 0 16,-7-9-240-16,7 9 32 0,-6-8 0 0,6 8 0 31,-7-6-384-31,7 6-80 0,0 0-16 0,0 0-9952 0,0 0-2000 0</inkml:trace>
  <inkml:trace contextRef="#ctx0" brushRef="#br1" timeOffset="37441.36">13106 5537 11967 0,'0'0'528'0,"0"0"112"0,-9-3-512 0,9 3-128 0,-9-2 0 0,9 2 0 0,0 0 4048 0,0 0 784 16,0 0 160-16,0 0 16 0,0 0-3936 0,0 0-800 16,0 0-144-16,0 0-128 0,0 0 256 0,0 0-48 15,0 0 0-15,0 0 0 0,0 0 112 0,0 0 0 16,10 4 16-16,-10-4 0 0,13 4-64 0,-1-1-16 15,-12-3 0-15,15 2 0 0,-2 0 192 0,1 0 48 16,-1 0 0-16,1-1 0 0,-1-1-256 0,2 0-48 16,-2 0-16-16,1 0 0 0,0 0-176 0,2 0-256 15,1 0 64-15,-1-1 16 16,-2-3-784-16,0 0-176 0,1 0-16 0,-2-3-16 16,-2-2-1568-16,0 0-304 0,-3-3-64 0</inkml:trace>
  <inkml:trace contextRef="#ctx0" brushRef="#br1" timeOffset="37875.14">13328 4977 22111 0,'0'0'1968'0,"0"0"-1584"0,0 0-384 0,0 0 0 0,0 0 1776 0,0 0 272 16,6 9 48-16,-6-9 16 0,12 8-1600 0,0 0-320 15,0-2-64-15,1 2-128 0,1 1 352 0,-1-2-32 16,0 2-16-16,0 0 0 0,0-1-32 0,1 2 0 15,2 2 0-15,-2 0 0 0,-3 2-272 0,1 3 0 16,1-1 0-16,-2 0 0 0,0 0 0 0,1 2 0 16,1 3 0-16,0 1 0 0,-2 3 256 0,1 1 0 15,0 0 0-15,0-1 0 0,-1 1 128 0,0 0 0 16,-3 4 16-16,-3-4 0 0,-1 0-176 0,-2 2-32 0,0-3-16 16,-1 1 0-16,-2 0-176 0,-2 0 0 0,-1-3 0 0,-1-1 0 15,-2-1-208-15,0-1-80 0,-1-1-16 0,-1 2 0 31,-2 1-400-31,1 3-64 0,-2 0-32 0,-1 0 0 16,-1-2-1600-16,-2 1-320 0,-9 7-64 0,2-5-16 0</inkml:trace>
  <inkml:trace contextRef="#ctx0" brushRef="#br1" timeOffset="39209.96">18948 5557 33231 0,'0'0'1472'0,"0"0"304"0,0 0-1424 0,0 0-352 0,0 0 0 0,0 0 0 16,-1 16 272-16,0-2-16 0,1 2 0 0,0 1 0 15,-2 1-256-15,1 0-192 0,0 4 16 0,-1 0 16 16,1 6 160-16,1-2-192 0,1 3 192 0,1 2-192 16,-2 0 192-16,0 4 0 0,1-1-144 0,2 0 144 15,-2-1 0-15,2-3 0 0,-1-2-144 0,1-3 144 0,-1 1 0 0,1-2 0 16,1-3 0-16,-2-3 0 0,2-1 0 0,-1-2-192 16,0-4 48-16,-1-1 0 15,0 1-880-15,-2-2-160 16,0-9-32-16,-2 10-12032 0</inkml:trace>
  <inkml:trace contextRef="#ctx0" brushRef="#br1" timeOffset="39712.37">18931 5420 36863 0,'-1'-17'3264'0,"1"2"-2608"0,0 2-528 0,3 2-128 16,0 1 960-16,3 1 176 0,2 1 16 0,1-3 16 16,1 1-1168-16,2 2-272 0,-2 0-48 0,1 2 0 15,-1 0 320-15,1 3-192 0,-1-1 192 0,-1 1-160 16,3-1 160-16,1 2-160 0,0 0 160 0,3 1-160 15,0-2 160-15,3 2 0 0,0-2-144 0,1 2 144 16,1 1-160-16,0 1 160 0,1 2-208 0,-1 1 80 16,-3 4 128-16,0 2-192 0,-4 3 192 0,1-1-192 15,-2 1 192-15,-1 3 0 0,-2 1-144 0,-2 0 144 0,-4-1 0 16,1 0 0-16,-1 0 0 0,0 1 0 0,-2 1 0 0,1 0 0 16,0-3 0-16,-2 0 0 0,-1 1 0 0,-1-3 0 15,-2-1 0-15,0-2 0 0,-1-1 0 0,-2 2 0 16,-4-2 0-16,-2 0 0 0,0-1 0 0,-1 1 0 15,-3-1 0-15,-2-2 0 0,-3 1 0 0,2-1 0 16,-2-2 0-16,-3 1 0 0,-2-2 0 0,0 2-256 16,-1 0 64-16,-1 1 16 0,1-1-96 0,1-3-32 15,3 2 0-15,0-1 0 16,3 1-144-16,1-3-16 0,4 0-16 0,3-1 0 16,1-2-368-16,11 2-80 0,0 0-16 0,0 0 0 15,0 0-1872-15,0 0-384 0</inkml:trace>
  <inkml:trace contextRef="#ctx0" brushRef="#br1" timeOffset="40243.44">20202 4745 15599 0,'0'0'688'0,"0"0"144"0,-6-1-656 0,6 1-176 0,-9-4 0 0,9 4 0 0,-8-3 992 0,8 3 160 16,0 0 48-16,0 0 0 0,0 0 208 0,0 0 64 16,-4-7 0-16,4 7 0 0,0 0-256 0,0 0-64 15,0 0 0-15,0 0 0 0,0 0-80 0,0 0-32 16,0 0 0-16,0 0 0 0,0 0-320 0,-9 4-64 16,0 6-16-16,-3 0 0 0,-1 3-320 0,-1 3-80 15,-1 1-16-15,-2 1 0 0,-1 1-224 0,-1 5 0 16,-1 1 128-16,-3 2-128 0,-4 3 192 0,1 3 0 15,0-2 0-15,2 3 0 0,-3 2 192 0,3 2 48 0,-1 1 0 0,1 6 0 16,4 3-16-16,3 0 0 0,1-2 0 0,4-2 0 16,2-1-224-16,2-1-32 0,3-6-16 0,4-2 0 15,1 0-144-15,2-3 160 0,1-3-160 0,2-1 160 16,1 0-160-16,2 1-144 0,1-6 144 0,1 1-208 31,0-3-272-31,2-2-48 0,2-1-16 0,0-1 0 16,2-3-432-16,0-3-96 0,1-2-16 0,1 0 0 15,0 0-176-15,3-3-32 0,1-1-16 0,-1-4 0 16,1 0-1344-16,-2-3-272 0,-1-1-48 0</inkml:trace>
  <inkml:trace contextRef="#ctx0" brushRef="#br1" timeOffset="40644.61">20502 5050 28559 0,'-11'5'2544'0,"0"-1"-2032"0,2 0-512 16,9-4 0-16,-9 5 928 0,9-5 96 0,0 0 0 0,0 0 16 15,0 0-656-15,0 13-144 0,0-13-32 0,6 15 0 16,1-1 80-16,-1 1 16 0,1 1 0 0,1 1 0 16,0 4 80-16,-2 4 32 0,1 5 0 0,-2 2 0 15,-1 4-224-15,-2 0-32 0,1-1-16 0,-3-1 0 16,0 1-144-16,0-1 0 0,0 0 144 0,0-3-144 15,0-2 0-15,1-3 0 0,2-1-160 0,-1-3 160 32,1-4-592-32,1-3-16 0,0-2 0 0,0-3 0 0,0-1-1664 0,-4-9-336 0,0 0-64 0</inkml:trace>
  <inkml:trace contextRef="#ctx0" brushRef="#br1" timeOffset="41077.39">20345 4982 30399 0,'-6'-23'2704'0,"2"11"-2160"0,-1 1-544 0,4 5 0 0,1 6 2048 0,0 0 320 15,9-4 48-15,3 0 16 0,2 3-2160 0,4 1-416 16,2 1-96-16,-1 3-16 0,2 3 128 0,3 2 128 15,1 1-208-15,-1 2 80 0,-2 0 128 0,2-2-160 16,-1 0 160-16,1 3-160 0,-1 1 160 0,1 1-192 0,-2 2 192 0,0 0-192 16,-1 4 192-16,-1 0-128 0,-1 0 128 0,-1-1-128 15,-2 0 128-15,-2 2 0 0,1 3 0 0,-2 0 0 16,0-4 128-16,0 2 64 0,-1 1 16 0,-1-1 0 16,2-1-16-16,-1-2 0 0,-2 1 0 0,0-1 0 15,-4 3-64-15,-1-3-128 0,-1 0 176 0,-1 1-176 16,-3 0 144-16,0-4-144 0,-1 0 0 0,-2 0 144 15,-5-2-144-15,-2 1 0 0,-2-2 0 0,-2 2 0 16,-3-3 0-16,0 0 0 0,-2-1 0 0,0-2 0 16,-2-2 0-16,-1 0 0 0,-2 0 0 0,1-2 0 15,-1 1 0-15,1-2 128 0,0 0-128 0,-1-1 128 16,2 0-128-16,2-2 0 0,1 1 0 0,-2 0-176 16,-1-1-608-1,1-2-128-15,1 0-32 0,2-2-10016 0,0-1-2016 0</inkml:trace>
  <inkml:trace contextRef="#ctx0" brushRef="#br1" timeOffset="41578.49">21316 4848 8287 0,'0'0'736'0,"0"0"-592"0,0 0-144 0,0 0 0 16,0 0 5488-16,0 0 1056 0,0 0 224 0,0 0 32 16,0 0-4976-16,8 14-992 0,-1-1-208 0,3 2-48 15,-1-2-240-15,0 2-48 0,-1 3-16 0,1 3 0 16,0 1-272-16,-1 5 128 0,-2-4-128 0,1 4 0 0,-2 3 240 15,-1 2-64-15,-3-2-16 0,0 2 0 0,-1 5 96 0,0 1 32 16,-1 1 0-16,0-2 0 0,-2 5-96 0,2-5-32 16,0-3 0-16,1-2 0 0,0-6-160 0,2 2 160 15,1-2-160-15,-1-4 160 0,1 0-160 0,0 0 0 16,-1 0 0-16,2-3 0 16,-2-2-752-16,0-3-80 0,-1-1 0 0,2-3-10048 15,1 1-1984-15</inkml:trace>
  <inkml:trace contextRef="#ctx0" brushRef="#br1" timeOffset="42262.16">21995 5032 17503 0,'-3'-13'768'0,"2"3"176"0,-3 3-752 0,2-1-192 0,0 3 0 0,0 1 0 0,2 4 3232 0,0 0 608 15,0 0 128-15,-8 5 32 0,-1 4-3296 0,1 0-704 16,0-2 0-16,0 3 0 0,2 2-176 0,-2 0 176 15,-1-2-128-15,2 2 128 0,1-1-192 0,-1 5 64 16,1 4 0-16,-1-1 0 0,1-1 128 0,-1 5 192 16,2 3-32-16,0 4-16 0,0 2 464 0,-1 2 96 15,1 0 0-15,1 1 16 0,0-1-32 0,3-3-16 0,-2 1 0 16,5-5 0-16,0-3-336 0,2-4-64 0,1-1-16 16,2-1 0-16,1 0-256 0,1-5 0 0,0-2 0 0,3-3 0 15,1-2 0-15,1 1-272 0,2-6 48 0,2-1 16 16,2-1-16-16,-1-1 0 0,-1-2 0 0,2-2 0 15,-1-3 80-15,1-4 16 0,-2-4 0 0,-1 0 0 16,-2-3 128-16,-2-2 0 0,-2-3 0 0,0-3 0 16,-3-5 144-16,-2 2-144 0,-1-3 192 0,1-1-192 15,-1-1 176-15,0 3-176 0,-1-1 160 0,0 4-160 16,-2 2 0-16,0 3 128 0,-4 5-128 0,2-1 0 16,-1 0 176-16,-2 4-16 0,0 3 0 0,-3 1 0 15,1 3 112-15,-1 3 32 0,-1 0 0 0,-2 1 0 0,-3 6-304 0,1-3 0 16,-3 2 0-16,1 1 0 15,-1 1-784-15,2 2-64 16,2-1-16-16,1-2 0 0,0-2-608 0,9 2-128 0,-8-3-32 0,8 3 0 0</inkml:trace>
  <inkml:trace contextRef="#ctx0" brushRef="#br1" timeOffset="42578.48">21807 5273 8287 0,'0'0'736'0,"0"0"-592"0,-10-1-144 0,10 1 0 16,-9 2 5936-16,9-2 1152 0,0 0 224 0,0 0 48 15,0 0-5728-15,0 0-1152 0,0 13-224 0,0-13-64 16,8 13-192-16,2 0 0 0,3-2 128 0,3-1-128 15,3-2 0-15,2 0 0 0,0-3 0 0,1 0 0 16,3-1 0-16,0-1-288 0,-2-2 64 0,1-1 16 31,0-1-208-31,-1 1-32 0,-3-4-16 0,0 2 0 16,-3 1-336-16,-1-3-64 0,-2 0-16 0,-2-1 0 16,-5-1-16-16,-7 6-16 0,10-7 0 0,-3 1 0 15,0-1-1280-15,-7 7-256 0,5-12-48 0,-5 12-16 0</inkml:trace>
  <inkml:trace contextRef="#ctx0" brushRef="#br1" timeOffset="43097.98">22317 4635 29135 0,'0'0'1280'0,"0"0"288"0,0 0-1248 0,0 0-320 0,0 0 0 0,0 0 0 15,0 0 1408-15,0 0 208 0,0 0 48 0,0 0 16 32,8 11-2256-32,0 0-448 0,-1 3-80 0,1-1-32 0,0 1 1760 0,1 2 336 0,0 0 80 0,2 0 16 31,1 4-1392-31,1 1-288 0,0-5-48 0,1 4-16 0,2 0 880 0,2 0 192 0,1 1 16 0,2 0 16 16,1 0 96-16,-1 0 32 0,-1 1 0 0,-1-2 0 15,1 0-224-15,0 3-32 0,-1 0-16 0,-2-1 0 16,-4 0-32-16,1 1-16 0,-1-1 0 0,0 1 0 15,-3 2-32-15,0 1 0 0,-1 0 0 0,0-1 0 0,-1 2-48 16,-1 1-16-16,-1-4 0 0,1 1 0 0,-1-4-128 16,-1 1 0-16,-1-4 0 0,-1 1 0 0,0-1 0 0,-3-2 0 15,-3-2 144-15,-1 0-144 0,-1 3 0 0,-2-4 0 16,-3 0 0-16,-2 4-128 0,-1 0-64 0,0-1-16 16,-3 0 0-16,-1-3 0 15,-1 1-304-15,-3-1-64 0,-1 1-16 0,-3-5 0 16,-2 1-1472-16,1-1-304 0,1-4-48 0,3-1-11088 0</inkml:trace>
  <inkml:trace contextRef="#ctx0" brushRef="#br1" timeOffset="43495.52">23088 5444 23039 0,'0'0'2048'0,"0"0"-1648"0,-3-4-400 0,3 4 0 16,0 0 3904-16,0 0 688 0,0 0 144 0,1 13 16 15,2 1-4272-15,-1 2-864 0,1 2-160 0,0 3-32 16,-1 1 256-16,1 3 64 0,-2-2 16 0,0 1 0 16,-1-2 80-16,0 1 16 0,-1 2 0 0,0 0 0 0,0 2 144 0,-2 2 0 15,-1 1 0-15,1 1 0 0,1-2 0 0,-1 1 304 16,-1-4-48-16,0 1-16 0,-1 2 80 0,1-2 32 16,-1-2 0-16,1-3 0 0,0-1-96 0,2-3 0 15,-1-5-16-15,3 4 0 0,3-1-240 0,-1-2 0 16,-2-1-144-16,2-3 144 15,0-3-880-15,-2-7-80 0,0 0 0 0,0 0-15552 0</inkml:trace>
  <inkml:trace contextRef="#ctx0" brushRef="#br1" timeOffset="43929.43">22931 5377 22111 0,'-1'-16'1968'0,"1"6"-1584"0,0-3-384 0,2 0 0 15,2 0 3776-15,4 1 656 0,4-1 144 0,2 0 32 16,3 0-3680-16,3 3-736 0,1-3-192 0,2 1 0 16,0 0 0-16,2 0 0 0,0 3 0 0,0 1 0 15,-3-2 0-15,0 0 0 0,0 0 0 0,-1 3 0 16,-3 0 0-16,-1-2 0 0,-1 0 0 0,0 2-128 15,-2 1 128-15,-1 1 0 0,0-1 128 0,0 3-128 16,0 0 160-16,0 2-32 0,-1 1-128 0,0-3 192 16,-1 0-48-16,1 5-16 0,0 2 0 0,-2 2 0 15,1 2-128-15,-1 4 0 0,1-1 0 0,-2 4 128 0,-3-2-128 0,1 2 0 16,-2 1 144-16,0 1-144 0,-1 4 0 0,-3 0 0 16,-2 0 0-16,-2-1-192 0,1 1 192 0,-5 0 0 15,-3-1 0-15,-2-1-128 0,-1 0 128 0,-3-3 0 16,0 0 0-16,-1 0 0 0,-2 1 0 0,1-4 0 15,0 0 0-15,1-1 0 0,1-1 0 0,2-2 0 16,0-1 0-16,2 1 0 0,-1 2 0 0,1-3-192 16,0-2 192-16,2-1-192 15,-2 1-272-15,2-5-64 0,1-1-16 0,-1-1 0 16,0-1-1632-16,1 4-320 0,0-2-64 0</inkml:trace>
  <inkml:trace contextRef="#ctx0" brushRef="#br1" timeOffset="44363.21">24136 4618 27407 0,'0'0'1216'16,"-11"-1"256"-16,1 0-1184 0,-2 2-288 0,-1 3 0 0,-1 2 0 0,-1 1 592 0,1 0 64 16,0 2 16-16,1 2 0 0,0 1-672 0,0 4 0 15,0 2-176-15,1 2 48 0,0 3 128 0,0 0 144 16,1 1-16-16,-1 3-128 0,-1 2 560 0,0-2 0 15,0 1 0-15,1 0 0 0,0 5 272 0,1-2 64 16,0 6 16-16,-1 1 0 0,-1-1-208 0,2 4-64 16,-1 2 0-16,0 1 0 0,0 4-320 0,2 1-64 15,0-2 0-15,0-2-16 0,3 0-240 0,0-5 128 16,2-5-128-16,1-2 0 0,1-6 0 0,5-1 0 16,0-5-176-16,4-3 176 0,-1-3-304 0,4-4 64 15,3 0 16-15,1-5 0 16,-2-2-192-16,5-2-32 0,2-4-16 0,3 0 0 0,3 0 320 0,0 0 144 0,1-5-128 15,3 3-10384-15,-1-3-2080 0</inkml:trace>
  <inkml:trace contextRef="#ctx0" brushRef="#br1" timeOffset="44930.89">24374 4955 24879 0,'-13'-4'1088'0,"13"4"256"0,-11 4-1088 0,-3 1-256 16,0 0 0-16,1 6 0 0,0 0 2304 0,1 1 384 16,-1 1 96-16,0 0 16 0,-2-1-2288 0,-1 1-512 15,0 0 0-15,1 3 0 0,-4 3 0 0,2 1 0 16,-2 3 144-16,1 3-144 0,1 4 128 0,1 4-128 16,0 3 0-16,1-2 128 0,-1 3-128 0,2-3 128 15,1-1-128-15,2-4 128 0,4-2 64 0,1 0 16 16,2-7 0-16,3-2 0 0,2 1 128 0,3-7 32 15,3-2 0-15,2 1 0 0,1-4-176 0,5 1-48 0,0-4 0 0,5-1 0 16,1-2-144-16,1-2 0 0,3-3 144 0,1 2-144 16,0-3 0-16,1-3 0 0,-1-2 0 0,-1-1 0 15,-3-7-144-15,-2-1 0 0,-2-3 0 0,-1 0 0 16,-1 1 144-16,-2-3 0 0,-2-3-144 0,-2 0 144 16,-1-2 0-16,-2 0 0 0,-2-2 0 0,-1 0 0 15,-1-2 0-15,-2 4 0 0,-2 0 0 0,-1 2 0 16,1 4 160-16,-2-1 0 0,-1-1 0 0,1 5 0 15,-3 0 176-15,1 4 48 0,0-2 0 0,0 0 0 16,-2-2-176-16,2 3-16 0,1-1-16 0,0 2 0 16,-1 2-368-16,1 1-64 0,0 2 0 0,1 0-16 15,1 0-752-15,1 4-160 0,-1-1-32 16,2 7 0-16,0 0-2784 0,0 0-560 0,0 0-112 0,0 0-32 0</inkml:trace>
  <inkml:trace contextRef="#ctx0" brushRef="#br1" timeOffset="45228.21">24112 5278 38063 0,'0'0'1680'0,"0"0"368"0,0 0-1648 0,0 0-400 0,0 0 0 0,11 12 0 16,0 0 400-16,1-1 0 0,1 0 0 0,0-1 0 16,0-1-400-16,2 0 0 0,-2-1 0 0,1 0 0 15,2 0-432-15,-2-2 48 0,-2 0 0 0,1-3 0 32,1 3-256-32,-1-6-64 0,0-3 0 0,0 0 0 15,-1 0-288-15,1-3-64 0,1 1-16 0,1-3 0 16,-4-1-112-16,1 0-32 0,0 0 0 0,0 0 0 15,-2 0-1088-15,-1-3-208 0</inkml:trace>
  <inkml:trace contextRef="#ctx0" brushRef="#br1" timeOffset="45753.38">24393 4721 2751 0,'0'0'256'0,"0"0"-256"0,0 0 0 0,0 0 0 15,0 0 2336-15,0 0 416 0,1-9 96 0,-1 9 16 16,5-9-544-16,2 3-96 0,-7 6-32 0,9-6 0 16,-9 6-576-16,11-4-112 0,0 2-32 0,-11 2 0 15,13 2-64-15,-1 2-32 0,-1 2 0 0,1 1 0 16,0 3-352-16,1 0-64 0,-1 0 0 0,1 6-16 15,0 0-512-15,1 5-112 0,-1-3 0 0,0 4-16 16,1 1-144-16,-1 2-32 0,1 0 0 0,1 2 0 16,0 5-128-16,-1-5 0 0,1-1 144 0,1 0-144 15,-2 0 208-15,2 2-16 0,0-2-16 0,1-2 0 16,0 1-48-16,0 0-128 0,-2 1 192 0,0 0-64 0,-2 0-128 0,-3 0 160 16,-1-1-160-16,-4 1 160 15,-2 0-160-15,-3-1 192 0,-3 0-192 0,-1 0 192 0,-3 3-192 0,-4-2 0 16,-2 2 0-16,-2 0 0 0,-4-2-144 0,0-3-112 15,-5-3-32-15,0-3 0 16,-3-1-2640-16,1-4-528 0</inkml:trace>
  <inkml:trace contextRef="#ctx0" brushRef="#br1" timeOffset="47702.4">10453 11823 30463 0,'0'0'1344'0,"0"0"288"0,0 0-1312 0,0 0-320 0,0 0 0 0,0 0 0 15,0 0 656-15,0 0 64 0,9-4 16 0,-9 4 0 16,12 4-368-16,-2 1-80 0,-10-5-16 0,12 13 0 15,-1 4 144-15,-1 5 32 0,-1 4 0 0,-1 3 0 0,-1 1-192 0,-2 5-16 16,-3 4-16-16,1 7 0 0,-3 2-224 0,-1 3 128 16,-2-2-128-16,-1 0 0 0,-1-4 0 0,0-2 0 15,-2-5 0-15,2-5 0 0,1-3 0 0,0-2 0 16,2-4 0-16,0-3 0 0,2-4 0 0,2-3 0 16,0-2 0-16,-2-12-160 15,5 9-1632-15,-5-9-336 0,11 4-64 0</inkml:trace>
  <inkml:trace contextRef="#ctx0" brushRef="#br1" timeOffset="48252.93">10432 11708 23039 0,'0'0'1024'0,"-5"-4"192"0,-3-4-960 0,8 8-256 0,0 0 0 0,0 0 0 16,0 0 2624-16,0 0 464 0,0 0 112 0,3-8 0 16,-3 8-2624-16,5-7-576 0,-1 0 0 0,-4 7 0 15,5-10 128-15,0 2 112 0,1 0 16 0,-2-1 0 16,0 1 208-16,-1-2 48 0,1-1 16 0,0 2 0 15,0 0-208-15,1 1-64 0,-1-1 0 0,1 0 0 0,1-2 32 16,0 2 0-16,1 1 0 0,2 2 0 0,1-2-32 0,2 2 0 16,1-1 0-16,3 2 0 0,1 1-112 0,2 0-16 15,1-1-128-15,3 4 192 0,2-2-192 0,0 3 0 16,0 3 0-16,-1-2 0 0,1 1 0 0,-1 1 0 16,-4 1 0-16,0 0 0 0,-2-2 0 0,-2 5 0 15,-3 0-128-15,-1-1 128 0,-1 1 0 0,0 3-128 16,-1 3 128-16,-1 0 0 0,-1-2-192 0,0 3 64 15,0 1 128-15,0 5-208 0,-2-3 208 0,-1 3 0 16,-1-3-160-16,-1 1 160 0,-2 0 0 0,-2 2 0 16,0-1 0-16,-2 1 0 0,-2-1 0 0,-2 2 0 0,1-4-144 0,-2 0 144 15,-3 0-240-15,0-3 16 0,-2 1 0 0,0-2 0 16,0 1 64-16,-3 2 16 0,-1-7 0 0,0 1 0 16,0-6 144-16,3 1 0 0,-1-1 0 15,0 1-128-15,-2-2 128 0,1 0 0 0,1-2 0 0,0 0 128 16,1-1-352-16,0 0-64 0,1 0-16 0,-1 0 0 31,3-1-784-31,0 0-144 0,11 1-48 0,-11-3-8896 0,-1-1-1792 0</inkml:trace>
  <inkml:trace contextRef="#ctx0" brushRef="#br1" timeOffset="48749.6">11591 11160 18431 0,'0'0'816'0,"0"0"160"0,-10 0-784 0,1 0-192 15,0 0 0-15,9 0 0 0,0 0 2480 0,0 0 448 0,0 0 80 0,0 0 32 16,-9 4-2512-16,9-4-528 0,0 0 0 0,-8 9 0 16,1-2-128-16,1 2 128 0,-3 2 0 0,1 0 0 15,0 1 0-15,-3 1 128 0,1-1 0 0,-2 2 0 16,1 3 448-16,-2 0 96 0,0-3 16 0,-1 3 0 15,0 3 80-15,0-1 0 0,-1 4 16 0,0 0 0 16,-2 3-192-16,0 1-32 0,-1 5-16 0,1 6 0 16,-2 3-64-16,3 5-16 0,-1 2 0 0,2 2 0 15,3-1-288-15,2-2-176 0,2-5 192 0,0-2-192 16,3-2 128-16,1-3-128 0,0-2 0 0,2-2 0 16,4 0 0-16,1-1 0 0,0 0 0 0,2-2 0 15,3-1 0-15,1-3-176 0,0-3 32 0,1-2 0 16,2-2-512-1,0 0-112-15,0-4 0 0,2-1-16 0,-1 1-704 0,3-4-144 16,2 1-32-16,-1-2-7824 0,-2-1-1584 0</inkml:trace>
  <inkml:trace contextRef="#ctx0" brushRef="#br1" timeOffset="49183.48">11736 11454 7359 0,'0'0'656'0,"0"0"-528"0,-14 1-128 0,2 2 0 15,3-2 5184-15,9-1 1024 0,-7 5 192 0,7-5 32 16,0 0-5040-16,0 0-1008 0,-1 12-208 0,1-12-48 16,5 16 208-16,0-3 48 0,-5-13 0 0,7 19 0 15,1 3 192-15,1 0 64 0,0 5 0 0,0 0 0 16,0 2-128-16,2 1 0 0,-2 3-16 0,0 1 0 15,-1 2-208-15,-2-3-32 0,1 0-16 0,-2 0 0 16,-1-3-240-16,0 0 176 0,-1-4-176 0,-1 0 160 16,-1-1-160-16,1-3 0 0,-1-1 0 0,2-3 0 15,-1-1 0-15,2-3-176 0,1-2 16 0,1-2 0 16,-6-10-576-16,11 7-112 0,0-6-32 0,-1-2-9600 16,-1-2-1920-16</inkml:trace>
  <inkml:trace contextRef="#ctx0" brushRef="#br1" timeOffset="49659.56">11799 11365 24991 0,'0'0'1104'0,"-9"-3"240"0,-1-2-1088 0,3 1-256 0,7 4 0 0,0 0 0 15,0 0 1088-15,0 0 176 0,0 0 16 0,0 0 16 16,0 0-576-16,0 0-112 0,0 0-32 0,10 9 0 16,-10-9 160-16,13 7 32 0,-1 0 0 0,0-2 0 15,-12-5-320-15,14 6-48 0,-1 2-16 0,0 0 0 16,-4 1-16-16,1-1-16 0,0 0 0 0,-1 1 0 16,-9-9-192-16,11 13-32 0,0-1-128 0,-2-2 192 15,-9-10-192-15,13 13 128 0,-3-4-128 0,4 0 0 16,-3 0 240-16,4 1-48 0,0 1-16 0,3 2 0 15,-1-1-48-15,3 2 0 0,0 2 0 0,-1 0 0 0,2 3-128 16,-1 2 0-16,-1 0 0 0,-1 1 0 16,-1 2 0-16,-2-1 0 0,-4 3 0 0,0 0 0 15,-2-1 0-15,-5 0 0 0,-4 0-176 0,-3-1 176 0,-1 0 0 0,-2-2-128 16,-2-1 128-16,-1 1 0 0,-2-3 0 0,0 1 0 16,-2-3 0-16,-2 0 0 0,-2 1 0 0,0-1 144 15,-1 3-144-15,0-5 160 0,0 0-16 0,-1-1 0 16,1 0 0-16,0 1 0 0,0-2-144 0,1-2 0 15,1-1 144-15,0-1-144 0,1-3 0 0,-2 1 0 16,0-1-192-16,1-2 64 16,-2 0-576-16,-2-1-128 0,0-3 0 0,-3 1-16 15,0 0-2304-15,3-1-464 0,2-2-96 0</inkml:trace>
  <inkml:trace contextRef="#ctx0" brushRef="#br1" timeOffset="50200.5">12595 11201 32015 0,'0'0'1408'0,"-8"-3"320"0,8 3-1392 0,-9-2-336 0,9 2 0 0,0 0 0 0,0 0 256 0,-8 0-32 16,8 0 0-16,0 0 0 0,0 0-224 0,0 0 0 15,-9-2-144-15,9 2 144 0,0 0 0 0,0 0 160 16,-6-4 0-16,6 4 0 0,0 0 144 0,0 0 16 16,0 0 16-16,0 0 0 0,0 0 112 0,0 0 0 15,-3 16 16-15,2 2 0 0,0 4-112 0,1 1-32 16,0 4 0-16,2-1 0 0,1 4 32 0,-1 4 0 16,1 1 0-16,1 4 0 0,0 0 32 0,1 4 16 0,0 2 0 0,2-1 0 15,-1-1-240-15,1 0-160 0,-1 0 192 0,2-2-192 16,-1-2 128-16,-1-3-128 0,1 1 0 0,-1-5 0 15,1 0 0-15,-1-2 0 0,-1-2 0 0,-1-2 0 16,-1 0 0-16,0 2 0 0,-1-4 0 0,1 1 0 16,-2-1 0-16,-1-3-144 0,0-3-16 0,1-3 0 31,1-1-416-31,0-3-64 0,0-2-32 0,-2-9 0 16,5 7-432-16,-5-7-96 0,0 0-16 0,13-3 0 15,0-2-1936-15,-1-5-400 0,1-11-80 0,1-1-16 0</inkml:trace>
  <inkml:trace contextRef="#ctx0" brushRef="#br1" timeOffset="50917.48">13179 11442 33695 0,'0'0'1488'0,"0"0"304"0,-5-7-1424 0,5 7-368 0,-4-10 0 0,4 10 0 15,0 0 368-15,0 0 0 0,0 0 0 0,0 0 0 16,0 0-592-16,0 0-112 0,0 0-32 0,-6 5 0 15,-1 2 96-15,-1 1 16 0,-1-1 0 0,0 3 0 16,-1 0 64-16,-2 3 32 0,0-1 0 0,0 3 0 16,-1 1 160-16,2 5 176 0,-1 1-48 0,1 3 0 15,-2 4 368-15,4 1 64 0,3 2 16 0,1 2 0 16,-2 1 0-16,3 2 16 0,3-2 0 0,2 0 0 16,0-1-208-16,3 0-32 0,2-2-16 0,0 0 0 0,3-4-336 15,0 0 0-15,2-1-160 0,1-1 160 16,-1-1-592-16,1-3-16 0,0-4 0 0,2-3 0 15,2-3 112-15,1-6 32 0,1-2 0 0,0-5 0 0,0-3 80 0,1-3 0 16,-2-4 16-16,0-3 0 0,0-1 752 0,-3-3 128 16,-1-2 48-16,1-1 0 0,1 0 320 0,-2-2 64 15,-2 1 16-15,1-4 0 0,2 0-448 0,-2-2-96 16,-3-6-16-16,0-1 0 0,-2-4-400 0,-2 1 0 16,-4-1 0-16,1 1 0 0,-2 3-352 0,-3 2 0 15,-3 2 0-15,-2 5 0 0,-1-3 224 0,-2 6 128 0,-1 3-160 0,-1 3 160 16,-1 0 0-16,1 3 0 0,0 2 128 0,1 1-128 15,1-1 128-15,1 1-128 0,3 1 0 0,0 1 0 16,1 1 0-16,6 8-272 16,-7-9 16-16,4 0 16 15,3 9-1824-15,-1-9-368 0,1 9-80 0,-1-11-16 0</inkml:trace>
  <inkml:trace contextRef="#ctx0" brushRef="#br1" timeOffset="51209.49">13095 11859 18431 0,'0'0'1632'0,"0"0"-1312"0,0 0-320 0,-10 5 0 0,10-5 2816 15,0 0 512-15,0 0 80 0,-2 12 32 0,2-12-2736 0,1 12-528 16,-1-12-176-16,5 12 0 0,1-3 240 0,1 1-48 15,2-3 0-15,2 3 0 16,-1-2-16-16,2 0-16 0,0 0 0 0,0-2 0 0,-1 1-160 0,1-1 160 16,-2-2-160-16,2 0 160 0,0-1-160 0,1-1-144 15,0-2 144-15,1 0-208 16,2-2-400-16,4-2-80 0,2-2-16 0,0-1 0 16,1-4-560-16,2-1-112 0,0-1-32 0,-2 0 0 15,-1-1-1712-15,-1-3-336 0</inkml:trace>
  <inkml:trace contextRef="#ctx0" brushRef="#br1" timeOffset="52002.32">13417 11073 7359 0,'0'0'320'0,"0"0"80"16,-8 3-400-16,8-3 0 0,-7 5 0 0,7-5 0 16,-5 10 5136-16,4 2 944 0,1-12 192 0,4 16 48 0,2-2-4912 0,2 0-960 15,1 1-208-15,3 0-48 16,1 4 128-16,2 1 0 0,4-1 16 0,0 2 0 0,1-1-64 0,2 1-16 15,1 1 0-15,4 2 0 0,1 2 272 0,4-1 48 16,-1 2 16-16,0 2 0 0,0 1 0 0,-2 0 0 16,-2 1 0-16,0 0 0 0,-1 5-208 0,-3 0-32 15,-3-3-16-15,-3 1 0 0,-6-1-80 0,0 1 0 16,-5 0-16-16,-2-2 0 0,-3-2-48 0,-2 0-16 16,-1-2 0-16,-2 0 0 0,-2-2-176 0,1-4 0 15,0 0 144-15,0 3-144 0,-3 1 0 0,0 1 0 16,2-2 0-16,-1 0 0 0,1-6 0 0,-1 1-208 15,1-6 16-15,0 1 16 16,2-1-2176-16,1-1-432 0,0-5-96 0</inkml:trace>
  <inkml:trace contextRef="#ctx0" brushRef="#br1" timeOffset="55088.78">19547 11605 28559 0,'0'0'2544'0,"0"0"-2032"16,0 0-512-16,0 0 0 0,0 0 1904 0,0 0 272 15,0 0 64-15,0 0 16 0,0 0-1904 0,0 0-352 16,6 9-128-16,-2 0 0 0,0 2 128 0,-3 0-192 15,-2 2 192-15,1 3-192 0,-1-2 192 0,1-3-128 16,0 1 128-16,0 1-128 0,-2 2 128 0,2 2 0 16,0 3 0-16,2 1 0 0,-1 1 160 0,2 18 64 15,-1-5 16-15,1 1 0 0,1-4-80 0,0-2-16 16,2-2 0-16,-1 0 0 0,-1 2-144 0,1-2 0 0,-1-2-192 16,0 0 192-1,0-3-1728-15,0-2-240 0,-1-1-32 0,-1-2-12288 0</inkml:trace>
  <inkml:trace contextRef="#ctx0" brushRef="#br1" timeOffset="55644.52">19605 11366 8287 0,'0'0'736'0,"-4"-10"-592"0,0 0-144 0,-1-1 0 0,0 2 6656 0,0 2 1280 16,5 7 272-16,0 0 48 0,0 0-6592 0,0 0-1344 15,0 0-320-15,0 0 0 0,6-6 0 16,1-1 0-16,1 0-160 0,1-3 160 0,1 4 0 0,3-3 0 15,2 0 0-15,0 0 0 0,1-1 0 0,1 0 0 16,0 0 0-16,2-2 0 0,2 3 0 0,1-2 144 16,-1 2-144-16,1 1 192 0,1 4-192 0,-3-2 0 15,1 3 0-15,0 2-176 0,-1 0 176 0,-2 3-128 16,-1 2 128-16,-1 3-128 0,-2-1 128 0,0 6 0 16,1 1-144-16,-1 1 144 0,0 1 0 0,1 0 0 0,-2 2 0 15,1-1 0-15,0 0-144 0,1-1 144 0,-1 0 0 0,-1-1 0 16,1 3 0-16,-2-1 0 0,-3-6 0 0,-1 3 0 15,-3 0 0-15,-1 0 0 0,-1 0 0 0,-3 0 0 16,-3-1 0-16,-1 0 0 0,-2-1 0 0,-1 0 0 16,-2-2 0-16,-1 0 0 0,-2-1 0 0,-2 1 0 15,-2 0 0-15,0 2-256 0,-1-4 48 0,-1 5 16 16,-1-4 192-16,-2 1 0 0,0 0 0 0,-1-1 0 16,-2 0 128-16,1 1-128 0,-1 0 144 0,2-2-144 15,0-1 0-15,2-3 0 0,1 2 0 0,1-2 0 31,-1-1-256-31,2-2-128 0,0 0-48 0,2 0 0 16,-1-1-400-16,2 0-96 0,-1-2-16 0,1 2 0 0,0-3-176 0,1 2-32 0,1 2-16 16,3 0 0-16,9 0-1168 0,0 0-224 0,-9 3-64 0</inkml:trace>
  <inkml:trace contextRef="#ctx0" brushRef="#br1" timeOffset="56322.62">20798 10814 23039 0,'0'0'2048'0,"0"-8"-1648"0,0-1-400 0,0 9 0 16,3-11 2080-16,-1 3 336 0,1 1 64 0,-3 7 16 0,3-7-2032 0,-3 7-464 15,2-10 0-15,-2 10 0 0,0 0 0 0,0 0 0 16,0 0 0-16,0 0 0 0,0 0 0 0,-10 2 0 16,-2 3 0-16,-1 3 0 0,-1 3 0 0,-2 2 0 15,-1 1 0-15,0 0 0 0,-1 1 272 0,-2 4 48 16,1 4 0-16,-2 1 0 0,0 0 112 0,0 3 16 16,0 0 16-16,-1 7 0 0,-3 0-160 0,3 5-48 15,1-1 0-15,1 4 0 0,-1 1-64 0,1 0 0 16,-1-4-16-16,3 1 0 0,0-2-48 0,1-1-128 0,2-2 192 15,4-1-64-15,0 1-128 0,3 0 0 0,3 1 144 16,3-3-144-16,0 0 256 0,5 0 0 0,1-3-16 0,1-2 0 16,2 1-96-16,2-3-16 0,1 0 0 0,3-4 0 15,2-5-320-15,1 0-64 0,3-4 0 0,0 0-16 32,2-2-1616-32,4-2-320 0,2-4-64 0,-1-1-7376 0,-1-1-1472 0</inkml:trace>
  <inkml:trace contextRef="#ctx0" brushRef="#br1" timeOffset="56704.99">20781 11145 35935 0,'0'0'3200'0,"-5"-8"-2560"16,-1 1-512-16,6 7-128 0,0 0 1536 0,0 0 304 16,0 0 48-16,0 0 16 0,2 12-1632 0,2 2-272 15,1 3-144-15,0 2 16 0,2 2 128 0,1 1-208 16,1 2 80-16,0 3 128 0,-1 0-192 0,0 2 192 15,-2-2-160-15,1 3 160 0,-1-4 0 0,1 3-144 16,-2-1 144-16,0 5 0 0,-2 0 0 0,-1 2 0 0,1 0 0 0,-2-1 0 16,1-1 0-16,-2-1-128 0,0-2 128 0,0-1 0 15,0-2-384-15,0-2 0 0,0-4 0 0,0 0 0 32,0-7-736-32,0-2-144 0,0-2-16 0,0-10-16 15,0 0-2240-15,0 0-448 0,0 0-96 0,0 0-7536 0</inkml:trace>
  <inkml:trace contextRef="#ctx0" brushRef="#br1" timeOffset="57176.73">20794 10995 39855 0,'0'0'1760'0,"-8"-7"368"0,2 2-1696 0,1 1-432 0,5 4 0 0,0 0 0 0,0 0 528 0,0 0 32 16,0 0 0-16,0 0 0 0,13 3-560 0,0 1 0 15,-1-3-192-15,1 3 48 0,0 1 144 0,1 0 0 16,-1-1 0-16,0 3 0 0,0-1 0 0,1 1 0 16,1 1 0-16,-2-1 0 0,1 0 0 0,0 3 0 15,1 1 0-15,-3 2 0 0,-3-3 0 0,1 6 0 16,2 1 0-16,0 0-128 0,-2 2 128 0,0 2 224 0,1 4-48 0,1 0-16 15,1 1-160-15,0 0 0 16,0-4 0-16,1 0 0 0,2 0 128 0,1 1-128 0,0-3 0 0,-2 1 128 16,0 1-128-16,-2-1 0 0,-2-1 144 0,0-1-144 15,-2 1 0-15,-1 1 0 0,-2 1 0 0,-2 0 128 16,-1-1-128-16,-2 0 0 0,-2 1 0 0,-2-4 0 16,-2 1 144-16,-2-4-144 0,0 0 192 0,-4-1-192 15,-1 2 208-15,-1-2-64 0,-2-1-16 0,-1 1 0 16,-2 2-128-16,-2-2 160 0,-1 1-160 0,2-2 160 15,-1-2-160-15,-1 1 0 0,-1-1 0 0,1-1-176 16,3-1 32-16,1-2 0 0,0-1 0 0,3 1 0 16,2-5-208-16,2 3-32 0,1-2-16 0,9-3 0 31,-9 5-1376-31,9-5-272 0,0 0-48 0,0 0-16 0,-11 0-1440 0,11 0-288 16</inkml:trace>
  <inkml:trace contextRef="#ctx0" brushRef="#br1" timeOffset="57622.13">21584 10949 30063 0,'0'0'1328'0,"0"0"272"0,0 0-1280 0,0 0-320 0,0 0 0 0,0 0 0 16,0 0 256-16,0 0 0 0,0 0-16 0,0 0 0 15,0 0 512-15,0 0 96 0,11 13 32 0,-3 0 0 16,-8-13 384-16,9 21 80 0,-1 4 0 0,-2 2 16 16,1 6-720-16,-2-1-128 0,-3 5-48 0,1 1 0 15,0 1-336-15,-1 3-128 0,-2 1 0 0,-1-2 144 16,-2 0-144-16,1 0 0 0,-2-1 0 0,0 3 0 16,-1 0 0-16,1-2 128 0,0-2-128 0,1 1 0 0,1-7 0 15,2 0 0-15,0-3-144 0,1-3 144 16,0 0-496-16,2-5 16 0,2-5 0 0,0-3 0 15,2-2-1888-15,-2-4-368 16,-5-8-80-16,8 2-11648 0</inkml:trace>
  <inkml:trace contextRef="#ctx0" brushRef="#br1" timeOffset="58248.4">22120 11120 13823 0,'0'0'1216'0,"0"0"-960"0,0 0-256 0,0 0 0 15,1-8 2672-15,-1 8 480 0,8-8 112 0,-8 8 0 16,0 0-2112-16,7-6-448 0,-7 6-64 0,0 0-32 16,0 0-224-16,0 0-64 0,0 0 0 0,0 0 0 15,0 0 112-15,0 0 16 0,0 0 0 0,0 0 0 16,5 10 288-16,-5 1 64 0,-3 0 16 0,0 2 0 15,-1 2-272-15,-2 3-48 0,0 2-16 0,-2 3 0 0,0 2-32 16,-1 2 0-16,1 3 0 0,0-1 0 0,1-2-16 0,1 1-16 16,3-1 0-16,0 3 0 0,0-4-96 0,2 0 0 15,2-1-16-15,2 0 0 0,1-2-304 0,0-1 160 16,1-1-160-16,1 0 128 0,4-5-128 0,-1-2 0 16,-1-1 0-16,2-5 0 0,0-2-208 0,1 0 16 15,-1-2 16-15,3-4 0 0,2-2 176 0,-1 0 0 16,0-4 0-16,2-1 0 0,0-4 0 0,-1 1 0 15,1-5 128-15,-2 1-128 0,1 0 0 0,-2-1 0 0,0-3-160 16,0 0 160-16,0-2-144 0,-3 2 144 16,-1-3 0-16,-1-1-144 0,-1-1-16 0,-1-2 0 0,-1-3 0 15,-1 0 0-15,-1-6 32 0,-1 0 0 0,0-1 0 0,-2 1 0 16,-2 0 128-16,1 4 0 0,-1-1 0 0,-1 3 0 16,0 5 0-16,-1 2 224 0,-1 3-48 0,0 3-16 15,0 1-160-15,0 5 0 0,-2-2 0 0,7 11 0 31,-6-7-1744-31,6 7-288 0,-8-4-48 0,8 4-12752 0</inkml:trace>
  <inkml:trace contextRef="#ctx0" brushRef="#br1" timeOffset="58559.62">22120 11391 26719 0,'0'0'2368'0,"-8"-4"-1888"16,8 4-480-16,0 0 0 0,0 0 3424 0,0 0 592 16,0 0 112-16,0 0 32 15,0 0-3904-15,0 0-768 0,9 9-144 0,1 1-48 0,-10-10 512 0,11 6 192 16,1-2-128-16,0 0 128 0,-2 0 0 0,2 0 0 15,0 0 0-15,-1-1 0 0,0 1 0 0,-1 2 0 16,1-2 0-16,-1-1 0 0,2 0 0 0,0 0 0 16,-1-1 0-16,2-2 0 0,0 2-256 0,2-4-112 15,2 1-16-15,1 0-16 16,2-3-736-16,-1 0-144 0,1 0-16 0,-1 0-9072 16,1-1-1824-16</inkml:trace>
  <inkml:trace contextRef="#ctx0" brushRef="#br1" timeOffset="59582.68">22357 11153 16927 0,'0'0'752'0,"0"0"144"0,-5-8-704 0,0 0-192 16,1 1 0-16,0 1 0 0,0-2 1200 0,0 2 208 16,0-2 32-16,1 1 16 0,3 7-304 0,-3-8-48 15,3 8-16-15,-1-13 0 0,-2 2-160 0,2 2-32 16,-1-1-16-16,2 10 0 0,-1-10-112 0,1 10-32 16,-2-10 0-16,2 10 0 0,-3-10-160 0,3 10-16 0,-4-13-16 0,4 13 0 15,-4-10 0-15,0 1 0 0,-1 2 0 0,5 7 0 16,-9-4-144-16,1-2-16 15,0 1-16-15,8 5 0 0,-10-6-128 0,-1 3-32 0,1 0 0 0,-1 3 0 16,0 0-80-16,-1 1-128 16,2-1 176-16,-1 3-176 0,1 1 0 0,-1 0 0 0,0 1 0 0,0-3 0 15,1 4 0-15,-1-1 0 0,2 0 0 0,1 2 0 16,2 0 0-16,-1 1 0 0,7-8-176 0,-6 9 176 31,-1-1-464-31,7-8 16 0,0 0 0 0,-4 11 0 0,4-11-1472 16,0 0-272-16,-1 11-64 0</inkml:trace>
  <inkml:trace contextRef="#ctx0" brushRef="#br1" timeOffset="60324.66">22252 10849 26719 0,'0'0'2368'0,"0"0"-1888"15,0 0-480-15,0 0 0 0,0 0 1984 0,0 0 288 16,1 13 64-16,3-1 16 0,1-1-1984 0,3 2-368 0,3-2-128 0,0 2 0 15,1 0 128-15,2-1 0 16,3 2-144-16,2 0 144 0,0-2 0 0,1 2 0 0,-1 3 0 0,3 0 0 16,1-1 0-16,-1 2 0 15,0 0 0-15,0-1 0 0,0 3 288 0,-1-1-32 0,-3 1 0 0,-1 3 0 16,-2 2 128-16,-1 1 32 0,-1-1 0 0,-1 2 0 16,-2-2 112-16,-2 1 32 0,0-1 0 15,-3 0 0-15,-1 0-320 0,-1 2-64 0,-5-4-16 0,2 4 0 16,0-4-160-16,-1 3 160 0,-3 0-160 0,0 2 160 15,0-4-32-15,0 1 0 0,-1-1 0 0,0-1 0 16,-3 0-128-16,0 0 0 0,0-2 0 0,-1-1 0 16,-1 0-192-16,-1-1 192 0,1 4-160 0,-2-5 160 15,-2 4-768-15,-2-4-48 16,1 1-16-16,-1-5 0 0,-1-1-400 0,0-1-96 0,1-2-16 16,-1 1 0-16,-1 0-1328 0,3-3-272 0,0-1-48 0,2 0-8304 15</inkml:trace>
  <inkml:trace contextRef="#ctx0" brushRef="#br1" timeOffset="61020.45">23145 11455 18431 0,'0'0'1632'0,"0"0"-1312"16,0 0-320-16,-8 7 0 0,8-7 3760 0,-5 13 672 16,1-2 144-16,3 4 32 0,2 2-3552 0,2 2-704 15,0 9-144-15,1-1-16 0,0 3-192 0,0 5 192 16,0 3-192-16,-1 2 192 0,-1 1-192 0,1-2 0 0,-3-3 144 0,-1-2-144 16,1-4 192-16,-2-2-48 0,0-4 0 0,-1 1 0 15,-1-4 144-15,0 1 32 16,-1-4 0-16,0 1 0 0,-2-5-144 0,1 2-32 0,-1-3 0 0,2-3 0 15,0-2-144-15,5-8 0 0,0 0-160 0,0 0 160 32,0 0-2576-32,0 0-432 0,0 0-64 0,0 0-10752 0</inkml:trace>
  <inkml:trace contextRef="#ctx0" brushRef="#br1" timeOffset="61410.57">23015 11507 7359 0,'7'-12'320'0,"-1"5"80"0,-3-2-400 0,1-1 0 16,0 0 0-16,3 1 0 0,3 1 6496 0,1-2 1216 16,0 0 240-16,2 0 48 0,2 0-6208 0,0 0-1264 15,0 1-240-15,-1-1-48 0,0-3 144 0,2 0 16 16,-3 1 16-16,1 3 0 0,2-3-208 0,0 1-32 16,-1 0-16-16,2 2 0 0,2 2 32 0,-1-2 16 15,0 3 0-15,0 1 0 0,1-1 0 0,-4 2 0 16,1 1 0-16,0 1 0 0,0 4-208 0,1 1 144 15,0 1-144-15,0 0 128 0,-1 3-128 0,-2 1 0 0,-1 1 0 0,0 2 0 16,0 0 0-16,0 2 0 0,-2 1 0 0,-2-1 0 16,-2-1 0-16,-2 0 0 15,-3 0 0-15,0-1 0 0,-2 1 0 0,-2-3 0 16,-2 0 0-16,1 2 0 0,-5-1 208 0,-1 2-32 16,-3 0-16-16,0-1 0 0,0 4 64 0,-1-4 16 0,-1 1 0 15,0 1 0-15,-2 0-80 0,-1-1-16 16,0-3 0-16,0 1 0 0,2 1-144 0,-1-1 128 0,-1-2-128 0,3-1 128 15,-1-3-256-15,1-1-64 0,0 1-16 0,1-1 0 32,0-3-432-32,2-1-64 0,1-2-32 0,10 3 0 0,0 0-1440 15,-9-6-272-15,1-4-64 0,2-1-12592 0</inkml:trace>
  <inkml:trace contextRef="#ctx0" brushRef="#br1" timeOffset="61827.87">24150 10829 16575 0,'0'0'736'0,"-9"-1"160"0,-1 0-720 0,-2 1-176 16,0 2 0-16,0 3 0 0,1 3 4736 0,-1 1 896 16,0 2 192-16,0-1 48 0,-1 1-4832 0,2 2-1040 15,-1 2 0-15,0 2-176 0,0 0 48 0,2 3 0 0,-2-3 0 0,2 2 0 16,-1 4 128-16,1 4 0 16,0-1 0-16,-1 1 0 0,1 6 192 0,-1-2 64 15,-1 1 0-15,2 1 16 0,-2 1 304 0,2 0 64 16,-1 0 16-16,1 0 0 0,0 0-336 0,0 0-80 0,3-3-16 0,1 0 0 15,1 1-224-15,3-4 144 0,0 1-144 0,2 0 128 16,2-2-128-16,2 0 128 0,-1 0-128 0,3-1 128 16,-1 0-128-16,1-2 0 0,1 0 0 0,-1-5-176 15,1 0-208-15,1-2-64 16,0 1 0-16,1-4 0 0,0-2-608 16,0-3-128-16,0-1-32 0,2 0 0 15,-1-4-1984-15,0 0-416 0,0-2-80 0,0-2-8176 0</inkml:trace>
  <inkml:trace contextRef="#ctx0" brushRef="#br1" timeOffset="62459.33">24376 11082 14735 0,'0'0'1312'0,"0"0"-1056"15,-12 5-256-15,3-3 0 0,0-1 3440 0,9-1 624 16,-10 5 128-16,10-5 32 0,-10 5-3200 0,1-1-624 0,1 2-128 0,8-6-16 16,-10 6-256-16,1 2 0 0,1-2 0 0,0 1 0 15,-1-1 0-15,0 4 128 0,0-1-128 0,-2 2 144 16,-1 0 304-16,-1 3 48 0,-1 1 16 0,-2 2 0 16,1-1 144-16,-2 1 48 0,-1 3 0 0,2-2 0 15,3 4 80-15,1 2 32 0,0-2 0 0,3-2 0 16,1 3-160-16,3 0-16 0,1 1-16 0,2-1 0 0,0 1-352 0,2-1-64 15,3 0-16-15,1-3 0 0,0 0-192 0,1-1 128 16,-1 1-128-16,1-3 0 0,0-3 0 0,1 1 0 16,-1-2 0-16,1-2 0 0,1 0-144 0,-1-2 144 15,1 0-208-15,-7-9 80 0,10 7 128 0,1-2 0 16,-11-5 0-16,14 0 0 0,0-3 0 0,-1-1 0 16,2-2 192-16,-2-2-64 0,0 0-128 0,0-2 144 15,-1-2-144-15,1-1 160 0,-2 0-160 0,0-1 0 16,-2 1 144-16,0-6-144 0,0 2 0 0,0-1 0 15,-1 0 0-15,0-2 0 0,1 2 0 0,-1-7 0 16,-2 2 0-16,1-2 0 0,-2 0 0 0,2-2 0 0,1-3 0 16,-2 0 0-16,-1-1 0 0,0-1 0 15,1 1 0-15,-2 2 0 0,-2 2 0 0,1 4 0 16,-2-1 0-16,-1 5 0 0,0 2-320 0,0 2 0 16,0 2 16-16,-1 3 0 15,0 1-1872-15,1 9-368 0,-6-6-80 0,6 6-7760 16,-9-5-1568-16</inkml:trace>
  <inkml:trace contextRef="#ctx0" brushRef="#br1" timeOffset="62749.49">24068 11419 2751 0,'0'0'128'0,"0"0"16"0,0 0-144 0,0 0 0 16,0 0 0-16,3 11 0 0,3 4 9472 0,4-1 1856 16,4-1 368-16,1 0 80 15,2-1-9824-15,1-2-1952 0,2-1-400 0,3 0-80 16,2-1-16-16,-3 0 0 0,-2-4 0 0,-1 0 0 16,0-1-352-16,-1-2-80 0,-2 0-16 0,-2-1 0 15,-2-1-160-15,-1 0-48 0,1-2 0 0,-1 0 0 16,-2 1-64-16,-1-2 0 0,-1-1-16 0,-7 5 0 15,9-7 256-15,-1 1 48 0,1-1 16 0,1-1-11376 0</inkml:trace>
  <inkml:trace contextRef="#ctx0" brushRef="#br1" timeOffset="63182.2">24380 10907 17503 0,'0'0'768'0,"0"0"176"0,0 0-752 0,0 0-192 0,-10 6 0 0,10-6 0 15,-4 11 4512-15,4-11 864 0,0 0 192 0,4 15 16 0,3-2-4256 0,1 0-864 16,1-3-160-16,3 3-48 0,1 0-48 0,1 0-16 15,2-1 0-15,1 2 0 0,0 3-192 0,1-4 144 16,0 4-144-16,0-2 128 0,1 3-128 0,-3 2 0 16,0 0 0-16,-2 1 128 0,-2 1-128 0,0 1 128 15,-2-1-128-15,1 1 128 0,-2 2 192 0,-1-2 16 16,-2 0 16-16,-2-1 0 0,-1 0 0 0,-1 0 0 16,1 0 0-16,0 0 0 0,-2 1-128 0,0-3-32 15,0 1 0-15,-1 0 0 0,-1 1-192 0,0-1 128 16,0 0-128-16,-3-1 0 0,-4 0 128 0,1 1-128 15,-2-2 0-15,1-1 144 0,-1 0 16 0,-1-1 0 16,-3-1 0-16,-2-2 0 0,1 0 16 0,-2-1 0 0,-2-1 0 16,0-3 0-16,0 2-16 0,1-1 0 15,1-2 0-15,0-2 0 16,1 1-496-16,0 2-112 0,2 0 0 0,-1-2-12672 16,0-2-2544-16</inkml:trace>
  <inkml:trace contextRef="#ctx0" brushRef="#br2" timeOffset="74652.52">9482 8256 16063 0,'0'0'704'0,"0"0"160"0,0 0-688 0,0 0-176 0,0 0 0 0,0 0 0 0,0 0 1568 0,0 0 288 16,0 0 48-16,0 0 16 15,0 0-624-15,0 0-112 0,0 0-32 0,0 0 0 0,0 0-448 0,0 0-80 16,0 0-32-16,0 0 0 0,0 0-320 0,8 10-64 16,-8-10-16-16,8 13 0 0,-3-1 96 0,1 1 16 15,-2 0 0-15,0 3 0 0,0-2 160 0,0 6 48 16,-1 3 0-16,0 6 0 0,1 3-32 0,-1 9 0 16,-3 6 0-16,0 0 0 0,1 2-176 0,1-3-48 15,-4-7 0-15,1-4 0 0,0-2-128 0,-1-3-128 16,2-4 144-16,2 0-144 0,0-1 128 0,2-2-128 15,0-2 0-15,1-2 144 0,-1 0-144 0,0-4 192 16,0-2-192-16,0-1 192 0,0-4-192 0,-4-8-256 0,0 0 64 16,0 0 16-1,0 0-2688-15,0 0-528 0</inkml:trace>
  <inkml:trace contextRef="#ctx0" brushRef="#br2" timeOffset="75284.85">9443 8115 20271 0,'0'0'1792'0,"-5"-8"-1424"16,1 2-368-16,4 6 0 0,0 0 768 0,0 0 64 16,-4-8 32-16,4 8 0 0,0 0-544 0,0 0-128 15,0 0 0-15,0 0-16 0,0 0 352 0,-3-8 80 16,2 1 16-16,1 7 0 0,2-9 352 0,2 1 80 16,2-2 16-16,-1 0 0 0,0 0-144 0,2 0-32 15,0 0 0-15,0 0 0 0,2 0-192 0,0 1-32 16,-1 0-16-16,2-3 0 0,2 3-112 0,0-3-32 15,0 2 0-15,-1-2 0 0,4 3-208 0,0-3-48 16,1 2-16-16,1-1 0 0,1 1-112 0,0 1 0 0,1 1-128 16,-1 1 192-16,-1 1-192 0,0-1 0 0,-2 0 128 0,2 3-128 15,-1 0 0-15,0 1 0 0,-2 1 0 0,0 0 0 16,2 1 0-16,0 1 0 16,-2 0 0-16,0 1 0 0,1 2 0 0,-1 1-128 0,-1 1 128 0,-1 5 0 15,-2 1 0-15,1 1-128 0,-4 2 128 0,1 5 0 16,0 1-144-16,-1 2 144 0,-2 3 0 0,0 1-144 15,-1 0 144-15,-1 1 0 0,-2 1 0 0,2-1 0 16,-1-1 0-16,-2-1 0 0,-2-4 0 0,-1 0 0 16,-1-3 0-16,-1-2 0 0,-3-2 128 0,1 0-128 15,-2-1 128-15,0 0-128 0,-1-2 128 0,-1-1-128 16,-2 2 144-16,0-4-144 0,-1 0 192 0,0 0-192 16,-3-1 192-16,0 1-192 0,1 0 192 0,-2 1-192 15,0-2 128-15,-1 0-128 0,1 0 0 0,-2-1 0 0,0 0 0 16,0-2 0-16,0 0 0 0,0-2-192 15,-1-2-128-15,0 0-32 0,-1-1 0 0,3 0 0 16,5-1-240-16,1 1-48 0,1 0-16 0,2 1 0 16,10 0-208-16,0 0-32 0,0 0-16 0,0 0 0 15,0 0-1664-15,0 0-336 0</inkml:trace>
  <inkml:trace contextRef="#ctx0" brushRef="#br2" timeOffset="76051.8">10840 7261 20159 0,'0'0'896'0,"0"0"176"0,3-9-864 0,2 2-208 15,-5 7 0-15,4-7 0 0,-4 7 880 0,0 0 128 16,0 0 16-16,0 0 16 0,0 0-528 0,0 0-128 16,0 0 0-16,0 0-16 0,0 0 16 0,0 0 16 0,0 0 0 0,0 0 0 15,0 0 0-15,0 0 0 16,-12 0 0-16,2 2 0 0,1 3 32 0,-2 2 0 0,1-2 0 0,-2 3 0 16,1-2 160-16,-3 4 48 0,0-1 0 0,-1 2 0 15,-2 2 96-15,0 2 32 0,-2 3 0 0,4 4 0 16,-1 0-112-16,0 6-16 0,-1 2 0 0,1 2 0 15,0 5-128-15,0-1-16 0,1-2-16 0,0 3 0 16,1-3-160-16,2 2-16 0,0 1-16 0,2 0 0 16,1 4-160-16,1 1-128 0,3 1 144 0,1 0-144 15,0-2 128-15,1-2-128 0,1-1 0 0,-1-1 144 16,1-2-144-16,-1 0 128 0,0-1-128 0,1-4 128 16,-1 1-128-16,2 1 0 0,0-2 0 0,1 2 128 15,0 2-128-15,2-1 0 0,1 1 0 0,1-1 128 16,2 0-128-16,-1 0 0 0,2-3 144 0,1-3-144 15,1 0 0-15,0-1 0 0,-1-6-192 0,4 0 64 16,-2-5-240-16,2 0-32 0,1-5-16 0,0-1 0 16,1-2-160-16,0-1-16 0,2-2-16 0,-2 0 0 15,2-4-1760-15,1 0-368 0,1 0-64 0,-1-1-6416 16,0-3-1280-16</inkml:trace>
  <inkml:trace contextRef="#ctx0" brushRef="#br2" timeOffset="76718.39">10910 7855 14735 0,'0'0'640'0,"0"0"160"0,0 0-640 0,0 0-160 0,0 0 0 0,0 0 0 16,0 0 3200-16,0 0 624 0,0 0 112 0,0 0 32 15,0 0-2496-15,0 14-512 16,0-14-80-16,3 14-32 0,1-2-416 0,0 2-96 15,1-1-16-15,1-1 0 0,0 1-192 0,1 2-128 0,1 2 160 0,1 2-160 16,0 0 176-16,4 2-176 0,0 2 192 0,1-2-192 16,1 1 560-16,0 1 0 0,2-1 0 0,0 1 0 15,1-2-240-15,-1-1-32 0,0 1-16 0,0-6 0 16,1 1-272-16,-1-2 128 0,2 1-128 0,-4-1 0 16,0-2 0-16,-1-1-320 0,-1 1 32 0,-1-4 16 31,-3 1-2704-31,-9-9-544 0</inkml:trace>
  <inkml:trace contextRef="#ctx0" brushRef="#br2" timeOffset="77072.5">11324 8013 22111 0,'0'0'1968'0,"-9"2"-1584"16,9-2-384-16,-9 0 0 0,9 0 2848 0,0 0 480 16,0 0 112-16,0 0 16 0,0 0-2672 0,0 0-528 15,-5 10-96-15,2-1-32 0,0 4-128 0,1 1 0 16,0 0 144-16,0 4-144 0,-1 1 0 0,-1 1 0 16,-1 2 0-16,0-4 0 0,-2 2 0 0,0 1 0 15,-4 1 0-15,-1 1 0 0,1 1 128 0,-2 1 64 16,-2-2 16-16,2 3 0 0,-1 4 128 0,4-3 32 0,-1 5 0 15,2-1 0-15,0 2 176 0,1-3 32 0,0-3 16 0,2 2 0 16,0 1-336-16,1-3-64 0,-1-1 0 0,2 0-16 16,-1-4-176-16,-1-1 0 0,2-4 0 0,1 0 128 31,-1-5-608-31,0 0-128 0,0-1-32 0,0 0 0 16,4-11-736-16,-4 6-160 0,4-6-16 0,0 0-16 15,0 0-1952-15,0 0-400 0</inkml:trace>
  <inkml:trace contextRef="#ctx0" brushRef="#br2" timeOffset="77588.67">11719 7343 12895 0,'0'0'1152'0,"0"0"-928"16,0 0-224-16,0 0 0 0,0 0 2688 0,0 0 480 0,0 0 96 0,0 0 32 15,0 0-1872-15,0 0-368 0,0 0-80 0,0 0-16 16,0 0-496-16,1 13-96 0,-1-1-32 0,2-2 0 16,-1-1-32-16,2 6-16 0,-2-5 0 0,0 3 0 15,1 2 320-15,-1 0 64 0,0 5 16 0,-1-1 0 16,0 5 176-16,1 1 32 0,2 3 16 0,0 5 0 16,-2-2-80-16,3 2-32 0,-2-1 0 0,1 1 0 15,-2 0-336-15,2 0-64 0,0 7-16 0,-1 0 0 16,1 3-96-16,-1-3-32 0,2 1 0 15,-1-2 0-15,-2 0-96 0,2-2-32 0,-1-7 0 0,1-6 0 16,-2-2 0-16,2 1 0 0,0-4 0 0,1 1 0 16,-3 1-128-16,0-4 0 0,2-1 0 0,-3 3 0 15,-2-2 0-15,2 1 0 0,-1 0 0 0,1 0 0 16,-1 1 0-16,0-2-176 0,-1-4 48 0,2 0 0 16,0-3-640-16,0-10-112 15,5 8-16-15,-5-8-16 0,0 0-1664 0,10 3-336 0,-1-5-64 0,-1-3-16 0</inkml:trace>
  <inkml:trace contextRef="#ctx0" brushRef="#br2" timeOffset="78042.6">12434 7845 18431 0,'0'0'1632'0,"0"0"-1312"0,0 0-320 0,0 0 0 15,0 0 2224-15,0 0 368 0,0 0 80 0,0 0 16 16,0 0-2080-16,0 0-416 0,0 0-64 0,0 0-128 16,0 0 0-16,0 0 0 0,-10 3 0 0,10-3 0 15,0 0 208-15,-9 5-48 0,1-1-16 0,8-4 0 16,-9 9 832-16,0-1 176 0,-1-2 16 0,-1 5 16 0,1-1 0 0,1 2 0 16,0 0 0-16,0 2 0 0,-2 2-672 0,1 1-128 15,-1-1-16-15,0 4-16 0,-3 1-352 0,1 1 0 16,0 2 0-16,0-4 128 0,0 3-128 15,0 0 0-15,-1-7 0 0,1 1 128 0,1 1-128 0,0-1 0 16,1 1 0-16,0-2 0 0,3-3 0 0,-1-2 0 16,2-1-192-16,0-5 64 15,7-5-752-15,-5 6-144 0,5-6-16 0,0 0-16 16,0 0-672-16,0 0-144 0,0 0-32 0</inkml:trace>
  <inkml:trace contextRef="#ctx0" brushRef="#br2" timeOffset="78314.89">12151 7844 34607 0,'0'0'1536'0,"0"0"320"0,0 0-1488 0,0 0-368 0,0 0 0 0,0 0 0 16,0 0 1152-16,11 8 176 0,0 1 16 0,1 2 16 15,-1-1-976-15,1 1-192 0,1 5-32 0,0 0-16 16,0 2-144-16,1 4 0 0,1 1 144 0,2 1-144 15,0 2 0-15,0-1 0 0,0 2 0 0,0 1 0 16,-2-5 0-16,3-1 0 0,-1-1 0 0,0 0 128 16,-2 1-128-16,-1-6 0 0,0-2 0 0,1-1 0 15,0-1-240-15,0 0-112 0,-2-6-32 0,0 2 0 16,0 0-480 0,-1 0-96-16,-3-3-32 0,-2-1-9952 0,-7-4-1984 0</inkml:trace>
  <inkml:trace contextRef="#ctx0" brushRef="#br2" timeOffset="78973.78">13121 7631 8287 0,'0'0'736'0,"0"0"-592"0,0 0-144 0,0 0 0 16,-2-8 3888-16,2 8 736 0,0 0 160 0,0 0 16 15,0 0-3168-15,0 0-640 0,-8 4-128 0,8-4-32 16,-9 8-272-16,3 0-64 0,-1 1-16 0,1 2 0 0,-1 3-288 0,1-1-48 16,-2-3-16-16,-1 3 0 15,0 0-128-15,1 2 0 0,0 0 0 0,0 5 128 16,0 1 96-16,2 4 16 0,1 1 0 0,-2 5 0 0,-1 0 336 15,3 2 64-15,1 1 0 0,3 0 16 0,0-2-240 0,1 1-48 16,2-1-16-16,1-3 0 0,-1-4-144 0,2-3-16 16,2-6-16-16,0-2 0 0,1 0 16 0,0-2 16 15,1 0 0-15,3-6 0 0,-1 0-208 0,3-6 128 16,0 1-128-16,3-2 0 0,-1-3 208 0,4-3-48 16,-1-2-16-16,2 1 0 0,-2-1-144 0,0-3 192 15,0-3-192-15,-1-1 192 0,-2-5-192 0,-2 0 128 16,-2-3-128-16,0-4 128 0,-2-1 32 0,-3-3 0 0,1-2 0 0,-3 0 0 15,-2-2-160-15,1 0 0 0,0 1 0 0,-2 4 0 16,0 4 160-16,-1 2-160 0,-2-1 192 0,-1-2-192 16,-1-2 128-16,-1 0-128 0,0-1 0 0,-1 4 0 15,-1 2 0-15,-1 1 0 0,0 5 0 0,0 3 0 16,-2 4 0-16,1 3-176 0,0 0 176 0,-1 5-160 16,1-2-128-16,1 3-32 0,1 2 0 0,-1 0 0 31,8 1-1472-31,-8-2-320 0,8 2-48 0,0 0-7648 0,0 0-1536 0</inkml:trace>
  <inkml:trace contextRef="#ctx0" brushRef="#br2" timeOffset="79291.25">12929 7955 20271 0,'0'0'1792'0,"0"0"-1424"0,0 0-368 0,0 0 0 0,0 0 2928 0,0 11 512 15,0 0 96-15,0-11 32 0,0 0-2624 0,6 11-528 16,-6-11-96-16,11 10-32 0,-2-1-288 0,1-1 128 16,0-1-128-16,0 0 0 0,-10-7 128 0,13 6-128 15,1-3 0-15,1 0 0 0,0-2 144 0,2-2-144 16,0-2 0-16,2-2 144 0,-1 0-144 0,0-2 0 15,0-1 0-15,-1 0 128 0,-1-1-128 0,-2 1 0 16,-1-2 0-16,0 1 0 16,-2 0-512-16,-1 1-128 0,-2-1-16 0,0 0-16 15,-2-2-1712-15,-2 3-352 0,-2-2-64 0</inkml:trace>
  <inkml:trace contextRef="#ctx0" brushRef="#br2" timeOffset="79722.7">12736 8252 8287 0,'0'0'368'0,"0"0"80"0,0 0-448 0,0 0 0 15,0 0 0-15,0 0 0 0,0 0 3824 0,8 9 672 16,-8-9 144-16,10 10 32 0,1-2-3744 0,-2-1-736 15,-9-7-192-15,12 9 0 0,1 0 0 0,0 0 0 16,-2-4 0-16,2 3 0 0,0-1 0 0,0 3 0 16,1-1 0-16,-1 3 128 0,-2 0 0 0,-2 1-128 0,-3 2 192 15,-1 4-64-15,0-1-128 0,-2 4 0 0,-5 0 0 0,0 3 128 16,-3-2-128-16,-2 5 128 0,-1-1-128 16,-2 1 128-16,-5-4-128 0,2-2 160 0,2-2-160 0,-1-4 160 15,1-2-160-15,1-2 128 0,0-4-128 0,1-3-7744 16,9-5-1648-16</inkml:trace>
  <inkml:trace contextRef="#ctx0" brushRef="#br2" timeOffset="80422.28">13255 7224 21935 0,'0'0'960'0,"0"0"224"0,0 0-944 0,0 0-240 0,0 0 0 0,0 0 0 0,0 0 1440 0,6 11 240 15,1-3 48-15,2 0 16 0,1-1-880 0,2 3-176 16,3-1-48-16,0 0 0 0,3-1-80 0,2 2-32 16,1 0 0-16,2 1 0 0,2 2-80 0,0 4-32 15,2 2 0-15,1 2 0 0,-2 3-288 0,0 3-128 16,0 3 128-16,-1 4-128 0,-3 4 0 0,1-3 0 16,-2-2 0-16,-3 0 0 0,-1 1 224 0,-2-2-32 15,-4-1-16-15,0 3 0 0,-2 1 384 0,-1 3 80 16,-2 1 0-16,1 0 16 0,-2-1 112 0,0 0 32 15,-2-3 0-15,-1-1 0 0,0-3-368 0,-2 0-80 0,-2-2-16 16,0-2 0-16,-1 0-208 0,1-1-128 16,-2-3 128-16,0-3-128 0,-1-1 160 0,-3 3-32 0,-1 3-128 0,-2 0 192 31,-1 2-1152-31,-2 1-224 0,-3-2-48 0,-2-4-10416 0,-2-3-2096 0</inkml:trace>
  <inkml:trace contextRef="#ctx0" brushRef="#br2" timeOffset="85527.86">18319 8102 19343 0,'0'0'848'0,"0"0"192"0,-11 5-832 0,2 3-208 0,1 2 0 0,2 1 0 16,0 1 4096-16,1-3 768 16,0 1 144-16,4 2 48 0,3 1-4096 0,0 0-832 0,-2 0-128 0,2 0 0 15,1 0 0-15,-1 1-144 0,1 2 144 0,0 1 0 16,1 1-144-16,1 3 144 0,0 0 0 0,3 4-144 16,1 1 144-16,0 5 0 0,1 2 0 0,0-1 0 15,-4 3 0-15,1 1 144 0,-1-2-144 0,-1-2 160 16,-1 1-160-16,-1-3 0 0,0-6 0 0,-3-1 0 15,0-4-256-15,0-3-96 0,0-2-16 0,-2-1 0 32,0-2-672-32,-2-2-144 0,-2-4-32 0,6-5-8704 0,0 0-1760 0</inkml:trace>
  <inkml:trace contextRef="#ctx0" brushRef="#br2" timeOffset="86125.16">18283 8054 13823 0,'0'0'1216'0,"-9"-4"-960"16,0 0-256-16,0 1 0 0,0 1 2864 0,9 2 528 15,-9-3 96-15,2-2 32 0,7 5-2384 0,-6-7-480 16,0 1-80-16,6 6-32 0,-2-8 160 0,2-1 16 16,2 1 16-16,4-4 0 0,0 1-176 0,1-1-48 15,-1 0 0-15,3-1 0 0,0 0-176 0,1 0-32 0,-3-1-16 0,1 2 0 16,-1-1 32-16,-1 2 16 0,-1 1 0 0,-1 3 0 16,-4 7 128-16,6-11 32 0,-1 2 0 0,-5 9 0 15,5-11-80-15,0 2-16 0,2 1 0 0,-1 0 0 16,1-2 0-16,-1 1 0 0,2-2 0 0,3 2 0 15,-2 0-144-15,1 0-16 0,1 1-16 0,0 0 0 16,1 2-224-16,1 1 144 0,0 1-144 0,1 1 128 16,2 2-128-16,1 1 0 0,1 1 0 0,1 2 0 15,-1 1-144-15,0 2 144 0,0 2 0 0,-1 2 0 16,-1-2-144-16,-2 4 144 0,-2-2 0 0,-2 3-144 16,-2 2 144-16,-1 2-192 0,-3 0 192 0,-3 2-192 15,0 2 192-15,-1 0 0 0,-1 4-144 0,0-1 144 16,-2 0 0-16,0 1 0 0,1-1 0 0,-1-3 0 0,2 2 0 0,-2-4 0 15,1-1 0-15,-2-1 0 0,0-1 0 0,-1-2 0 16,-1-2 0-16,1 1 0 0,-1-3 0 0,-2 0 0 16,-1 0 128-16,-2-3-128 0,0 0 0 0,-1 0 128 15,-1-2-128-15,-1 2 0 0,-1-2 128 0,-2 1-128 16,2 3 0-16,-4-1 128 0,1 0-128 0,-1-1 0 16,-1-1 0-16,2 1 0 0,-1-2 0 0,4-1-176 15,0 0 48-15,1-3 0 0,1-1-112 0,1 0-16 16,2 0 0-16,10 0 0 15,0 0-368-15,0 0-80 0,0 0 0 0,0 0-16 16,0 0-1968-16,0-10-384 0</inkml:trace>
  <inkml:trace contextRef="#ctx0" brushRef="#br2" timeOffset="89214.66">20317 6146 1839 0,'0'0'0'0,"0"0"160"0,0 0-160 0,0 0 0 16,0 0 0-16,0 0 0 0,0 0 3792 0,0 0 736 16,0 0 144-16,0 0 16 0,0 0-3328 0,0 0-656 15,0 0-144-15,0 0-32 0,0 0-336 0,0 0-192 16,9 9 192-16,-9-9-192 0,0 0 0 0,0 0 0 16,0 0 0-16,3 12 0 0,-3-12 320 0,1 13-64 15,-1-13 0-15,1 13 0 0,-1-13 288 0,0 0 48 0,0 0 16 0,0 0 0 16,0 0-272-16,0 0-48 0,0 0-16 0,12 7 0 15,-1-5-16-15,-1-2 0 0,-1-2 0 0,3-3 0 16,1-2-96-16,0 1-32 0,-4-2 0 0,-1 0 0 16,0-1-128-16,-2 1 0 0,0-3 144 0,-6 11-144 15,0 0 176-15,7-5-48 0,1 0 0 0,-8 5 0 16,0 0 288-16,0 0 48 0,0 0 16 0,0 0 0 16,0 0 272-16,0 0 48 0,0 0 16 0,9 7 0 15,0 0-432-15,-9-7-96 0,12 4-16 0,-1-1 0 16,-1 0-144-16,0-3-128 0,2-3 144 0,2 0-144 15,0-1 0-15,-1 0-208 0,-2 1 16 0,0-1 0 16,-1 0-176-16,-10 4-16 0,11-3-16 0,-11 3 0 16,0 0 400-16,9 5-160 0,-9-5 160 0,6 8 0 15,-6-8 0-15,5 13 320 0,1-1-32 0,-2-3-16 0,-4-9 176 16,6 12 16-16,-6-12 16 0,8 9 0 0,-8-9-288 16,12 6-64-16,-2 0-128 0,1-4 192 0,-1-3-192 0,2 0 176 15,1-2-176-15,0 0 160 0,0-3-160 0,1-1-224 16,-1 0 48-16,0 0 16 0,-1-2 32 0,-2 2 0 15,-1 1 0-15,1-1 0 0,-10 7 128 0,0 0 0 16,0 0 160-16,0 0-160 0,0 0 672 0,0 0 32 16,0 0 16-16,0 0 0 0,0 0-192 0,0 0-32 15,0 0-16-15,-7 11 0 0,7-11-208 0,-3 14-32 16,3-14-16-16,3 15 0 0,4-2-224 0,0-6 144 16,4 0-144-16,2-3 128 0,0-2-336 0,3-2-80 15,1-2-16-15,-1-1 0 16,3-1-400-16,-2-1-64 0,-2-4-32 0,-2 0 0 0,-2 0 576 0,-1 0 224 0,-1-1-176 0,-2 4 176 15,-7 6 0-15,0 0-144 0,0 0 144 0,0 0 0 16,0 0 320-16,0 0 160 0,0 0 32 0,0 0 0 16,-9 3 16-16,9-3 16 0,-8 7 0 0,8-7 0 15,0 0-160-15,3 16-16 0,2-3-16 0,3-3 0 16,3 0-192-16,2-4-32 0,0-2-128 0,2 0 192 16,0-4-384-16,1 0-64 0,-2-3-32 0,2-1 0 31,-3-1-256-31,-1 0-48 0,-3 0-16 0,-1-2 0 0,-8 7 352 0,6-8 64 0,-6 8 0 0,0 0 16 15,0 0 368-15,0 0 80 0,-4-9 16 0,4 9 0 16,-5-4 240-16,5 4 48 0,0 0 16 0,0 0 0 16,0 0-304-16,0 0-64 0,0 0-16 0,-1 13 0 15,1-13-208-15,5 13 0 0,3-5 128 0,0-1-128 0,1-3 0 16,1-3 0-16,1 3-192 0,-1-4 192 16,-1-4-656-16,0 0-32 0,0 0 0 0,1 0 0 0,-1-1 288 15,0-3 48-15,0-2 16 0,0 1 0 0,3 3 336 16,-2 0 0-16,-1-1-144 0,0 2 144 0,2 4 0 0,-1-3 272 15,1 1-48-15,-2 3-16 0,-9 0 80 0,10 2 16 16,-10-2 0-16,9 5 0 0,-9-5-32 0,10 9 0 16,-3-1 0-16,0 0 0 0,-7-8-112 0,8 8-32 15,-8-8 0-15,8 7 0 0,-8-7-128 0,9 9 160 16,-9-9-160-16,10 4 160 0,-10-4-160 0,0 0 0 16,11 3 0-16,-11-3 0 15,11 0-2240-15,-11 0-464 0</inkml:trace>
  <inkml:trace contextRef="#ctx0" brushRef="#br2" timeOffset="90561.89">11551 6172 15663 0,'0'0'1392'0,"0"0"-1120"0,0 0-272 0,0 0 0 16,0 0 2752-16,0 0 512 0,0 0 80 0,0 0 32 16,0 0-2496-16,0 0-496 0,0 0-112 0,6 15-16 15,-6-15-112-15,7 15-16 0,-2 0-128 0,2-4 192 16,-1 1-192-16,-6-12 0 0,11 13 128 0,-1-4-128 16,-10-9 0-16,13 9 0 0,-1-2 128 0,0-4-128 15,-1-3 144-15,1 0-16 0,-2-2 0 0,1-2 0 0,-1 0 384 0,2 1 64 16,0-3 0-16,1 2 16 15,0-1 112-15,1 1 32 0,2 2 0 0,-2-1 0 0,-2-1-192 0,0 2-32 16,-2-1-16-16,1 3 0 0,-11 0-192 0,13 0-48 16,-2 1 0-16,1 2 0 0,-12-3-256 0,12 4 128 15,-12-4-128-15,13 4 0 0,-1-2 0 0,-2 1 0 16,-10-3 0-16,10 3 0 0,-10-3 144 0,11-2-144 16,-1 0 0-16,-1-2 144 0,-1-3-144 0,1 2 128 15,0-4-128-15,2 0 128 0,-1 0 16 0,1-1 0 16,-1 4 0-16,1-4 0 0,-4 2 128 0,1 2 32 15,-8 6 0-15,0 0 0 0,0 0 144 0,0 0 16 16,0 0 16-16,8 14 0 0,-4 2-144 0,-1 0-16 0,-2 1-16 16,2 1 0-16,-1-2-160 0,3 0-16 0,1-2-128 15,1-1 192-15,2-4-48 0,3-1-16 0,0-3 0 0,2-4 0 16,2-3-320-16,2-2-80 0,2-5-16 0,1-2 0 16,-1-2 64-16,3-1 16 0,0 1 0 0,-2-3 0 15,0 3 208-15,-6 3-176 0,-1-1 176 0,-5 5-160 16,-9 6 352-16,0 0 64 0,0 0 0 0,0 0 16 15,0 0 400-15,0 0 80 0,10 2 16 0,0 1 0 16,2 1-432-16,0 0-80 0,1-4 0 0,3 0-16 16,1-3-64-16,2 2-16 0,3-2 0 0,4-1 0 15,2 1-160-15,2-4 0 0,2 1 0 0,1-1 0 16,1 2-1872 0,-2-4-464-16</inkml:trace>
  <inkml:trace contextRef="#ctx0" brushRef="#br2" timeOffset="92346.43">19360 7200 6447 0,'0'0'272'0,"0"0"80"0,0 0-352 0,0 0 0 16,0 0 0-16,0 0 0 0,3-9 3536 0,-3 9 640 15,0 0 128-15,0 0 32 0,0 0-3376 0,0 0-656 16,0 0-144-16,0 0-32 0,-9 5-128 0,-2 0 128 16,1 2-128-16,-1-1 128 0,0-1 32 0,-1 0 0 15,0 3 0-15,-1 3 0 0,-1 2 512 0,-3 0 96 16,1 1 32-16,-1 4 0 0,0 7 96 0,-1 3 32 15,-3 2 0-15,0 1 0 0,-1 5-128 0,0 1-32 16,-1 3 0-16,-1 2 0 0,1 1-304 0,-1 3-64 16,1 3-16-16,-3 2 0 0,-2 0-128 0,1 2-48 15,1 2 0-15,2 1 0 0,3-1-16 0,6-3-16 0,3-8 0 0,4 1 0 16,4-2-16-16,6-4 0 0,2-4 0 0,6 2 0 16,4 0-160-16,6 1 192 0,6 0-192 0,3 1 192 15,-1 1-192-15,5 2 0 0,1-3-192 0,2 0-10432 16,2-1-2096-16</inkml:trace>
  <inkml:trace contextRef="#ctx0" brushRef="#br2" timeOffset="93681.15">19590 7925 11055 0,'0'0'480'0,"0"0"112"0,-9-2-464 0,9 2-128 0,-11 3 0 0,3-1 0 16,8-2 3776-16,0 0 720 0,-8 6 160 0,8-6 16 15,0 0-3664-15,0 0-752 0,0 0-128 0,0 0-128 16,0 0 512-16,0 0 0 0,0 0 16 0,0 0 0 16,0 0 48-16,6 13 0 0,0-2 0 0,2-1 0 15,-1 0-96-15,0 2-16 0,1-1 0 0,1 4 0 16,0 0-208-16,1 4-32 0,-3 2-16 0,1 2 0 15,-1 1-80-15,-1 0 0 0,1 1-128 0,-2 1 192 16,-1-1-192-16,0 0 128 0,0-3-128 0,1-1 0 16,1 0 0-16,2-2 0 0,0-2 0 0,1-1 0 15,2-2-288-15,-1-1-160 0,2-4-16 0,1-1-16 16,2-1-672-16,1-1-128 0,-2-5-16 16,1 1-12272-16</inkml:trace>
  <inkml:trace contextRef="#ctx0" brushRef="#br2" timeOffset="94047.4">20079 7876 18431 0,'-7'-7'1632'0,"7"7"-1312"0,-6-6-320 0,6 6 0 15,-7-5 3072-15,7 5 528 0,0 0 112 0,0 0 32 16,0 0-2896-16,0 0-576 0,0 0-112 0,0 0-32 16,0 0-128-16,0 0 0 0,0 0 0 0,0 0 0 15,-5 11 0-15,1-1 0 0,-1 2 0 0,-2 1 0 16,-1 5 0-16,-1 3 208 0,-1 1-48 0,-2 5-16 16,-1 6 528-16,-3 1 96 0,-2 2 32 0,0 1 0 15,0-2-128-15,-2 3-32 0,-1 1 0 0,0 4 0 16,-1 0-272-16,0 7-64 0,-1-1-16 0,2 3 0 15,0 0-288-15,0-2 0 0,1-2 0 0,2-3 0 16,1-1 128-16,2-4-128 0,2-1 0 0,3-2 0 16,4-3 0-16,1-2 0 0,1 0 0 0,1-5 0 15,3 0-1360-15,1-4-288 16,1-5-48-16,0-1-13984 0</inkml:trace>
  <inkml:trace contextRef="#ctx0" brushRef="#br2" timeOffset="95047.99">20633 7372 2751 0,'0'0'256'0,"0"0"-256"0,0 0 0 0,-3-7 0 16,3 7 4160-16,0 0 800 0,-3-6 160 0,3 6 16 0,0 0-3568 0,0 0-720 15,0 0-144-15,0 0-16 0,0 0-80 0,0 0-16 16,0 0 0-16,0 0 0 0,0 0 368 0,-5 10 80 15,1 3 16-15,2 0 0 0,0 4-208 0,2 1-32 16,0 1-16-16,2 3 0 0,0 3-224 0,1 7-32 16,1 7-16-16,-2-5 0 0,0-9-64 0,-1 4-16 15,0 6 0-15,1 1 0 0,-2 4-16 0,0 0-16 16,-2 0 0-16,1 5 0 0,-2 2-160 0,2-3-16 16,0-1-16-16,-2 0 0 0,1-5-224 0,0 0 128 15,1-4-128-15,0-3 0 0,-2-3 144 0,2 0-144 16,1-1 128-16,0-2-128 0,0-2 128 0,0 0-128 15,0-4 128-15,0 2-128 0,0-1 128 0,0-1-128 16,-2 1 0-16,1-5 128 0,0 0-128 0,0-4-224 0,-1-1 48 0,2-1 16 31,0-9-656-31,-1 8-128 0,0-2-16 0,1-6-16 16,0 0-2688-16,0 0-544 0,0 0-96 0,0 0-32 0</inkml:trace>
  <inkml:trace contextRef="#ctx0" brushRef="#br2" timeOffset="95498.71">21321 7806 16575 0,'0'0'1472'0,"0"0"-1168"15,0 0-304-15,0 0 0 0,9-4 1792 0,-9 4 288 16,0 0 64-16,0 0 16 0,12 0-1760 0,-12 0-400 0,0 0 0 0,0 0 0 15,0 0 256-15,0 0 32 0,0 0 16 0,-5 10 0 16,-1 1 656-16,-1-1 128 0,-3 2 16 0,-1 0 16 16,-4 3 160-16,0 4 48 0,-2-1 0 0,-3 5 0 15,-1 3-432-15,-1 4-64 0,-1 2-32 0,1 0 0 16,-1 1-416-16,1 0-96 0,1-1-16 0,1 2 0 16,-3-3-272-16,5-1 160 0,2-4-160 0,3-1 128 15,2-5-128-15,0 1 0 0,3-2 0 0,3-1 128 16,0-2-272-16,1-3-64 0,2-3-16 0,2-10 0 31,-4 10-1488-31,4-10-288 0,0 0-64 0,0 0-12544 0</inkml:trace>
  <inkml:trace contextRef="#ctx0" brushRef="#br2" timeOffset="95749">20979 8021 29135 0,'0'0'1280'0,"0"0"288"0,6-10-1248 0,-1 2-320 0,-5 8 0 0,9-5 0 0,3 2 928 0,-1 3 128 16,1 3 32-16,1 0 0 0,0 4-256 0,0 2-32 16,-1 3-16-16,0 2 0 0,-1 4-368 0,3-1-80 15,-1 3-16-15,1 0 0 0,0-1-320 0,2 2 128 16,0-3-128-16,0 3 0 0,0-3 0 0,0 2 0 16,-2-1 0-16,0 1 128 0,1-3-128 0,-1 0 0 15,-1 0 0-15,0 1 0 16,-1-4-384-16,0 2-64 0,-2-2 0 0,1 2 0 15,-4-3-704-15,1-2-128 0,-1-1-48 0,-1-1-8400 16,-1-2-1696-16</inkml:trace>
  <inkml:trace contextRef="#ctx0" brushRef="#br2" timeOffset="96084.89">21630 8350 11055 0,'0'0'480'0,"0"0"112"0,0 0-464 0,0 0-128 0,0 0 0 0,0 0 0 0,0 18 5760 15,3 1 1120-15,-1 0 224 0,2-1 64 0,1 0-5792 0,1-1-1152 16,0 1-224-16,1 1 0 0,-2-2-240 0,1 0 16 16,1-2 0-16,-2 3 0 0,0 2-32 0,-1 0 0 15,0-1 0-15,-1 3 0 16,-3 6-128-16,-3-2-16 0,-1-5-16 0,-1-2 0 0,-2-2 16 0,1 0 0 16,-3-1 0-16,0-2 0 15,0-2-400-15,1-4-80 0,0 1-16 0,1-5-12416 0</inkml:trace>
  <inkml:trace contextRef="#ctx0" brushRef="#br2" timeOffset="96584.75">22294 7683 24879 0,'0'0'2208'0,"-4"-6"-1760"0,-2-1-448 0,6 7 0 16,-6-6 2272-16,6 6 368 0,0 0 80 0,0 0 16 15,-11 0-2224-15,2 2-512 0,-1 2 0 0,1 3 0 16,-2 1 0-16,1 2 0 0,0 2 0 0,0 2 0 16,0 2-144-16,0 3 144 0,-2-2 0 0,-1 4 0 0,-3 0 0 0,2 6-128 15,-1 3 128-15,0 4 0 16,0 3 0-16,1 2 0 0,1 1 128 0,1 1-128 0,1 0 176 15,1-4-176-15,5-6 192 0,1-3-192 0,2-1 432 0,3-5-32 16,3-1 0-16,1-1 0 0,0-3-144 16,3-4-16-16,3 0-16 0,0-2 0 0,2 1-224 0,2-7 0 15,-1 1 0-15,3-4 0 0,1-2 0 0,2-1 0 16,-1-3 0-16,1-1 0 0,-2-2 0 0,0-1 0 16,1 1 0-16,-1-6 0 0,0-2 128 0,0 0-128 15,-1-1 0-15,0 2 144 0,-1-6-16 0,-2 3 0 16,-1-3 0-16,0 0 0 0,-2-6 96 0,-2-7 16 15,-2-4 0-15,-1 0 0 0,-1-2-240 0,-1-4 0 0,-1-1 128 16,-2 5-128-16,-1 2 0 0,-1 0 128 0,-2 2-128 16,-1 2 0-16,-1 3 128 0,-1 3-128 0,-2 0 0 0,-1 2 0 15,-1 0 0-15,0 3 0 16,-2 1 0-16,1 7 0 16,-1 2-384-16,1 4-64 0,2 3 0 0,0 2-16 15,0 3-2064-15,0 3-416 0,1 2-64 0</inkml:trace>
  <inkml:trace contextRef="#ctx0" brushRef="#br2" timeOffset="96833.35">22084 8031 7359 0,'-4'8'656'0,"-3"0"-528"0,1 0-128 0,-1 2 0 16,-1 1 5968-16,4-1 1168 0,4-10 224 0,2 13 64 0,0 2-5792 0,2-2-1152 15,0-3-224-15,3 2-64 0,2 0 64 0,3-3 0 16,1-3 0-16,0-1 0 0,-2-2 0 0,2 0 0 16,2-2 0-16,-2 3 0 0,-1 2-256 0,1-2 0 15,1-1 0-15,0-4 0 0,-1-3 0 0,0 1-288 16,2-2 32-16,-2-2 16 16,-2 1-208-16,0 1-64 0,-2-3 0 0,1-3 0 15,1-2-480-15,-1 2-96 0,-1-5-32 0,1 0-12864 0</inkml:trace>
  <inkml:trace contextRef="#ctx0" brushRef="#br2" timeOffset="97301.53">22356 7260 22111 0,'0'0'976'0,"0"0"208"0,-5-4-944 0,5 4-240 0,0 0 0 0,0 0 0 0,0 0 3200 0,0 0 608 16,14 8 112-16,2-1 32 0,1 4-3200 0,1-1-752 15,0-2 0-15,3 4 0 16,0 1 0-16,1 4 0 0,0 1-160 0,-1 2 160 0,0 2-192 16,-1 0 48-16,-5 1 16 0,2 5 0 0,2 0-48 0,-4 5 0 15,-3 2 0-15,-2 0 0 0,-1-1 176 0,1 3 0 16,-1-5 0-16,0 2 0 0,-1-1 0 0,-1 1 192 16,3 2 0-16,-3 3-16 0,0 3 80 0,-1 0 0 15,0-2 16-15,-1 1 0 0,-1-1-144 0,0 2-128 16,-4-3 144-16,-2 0-144 0,-1 3 0 0,-3-3 128 15,0 0-128-15,-2 1 0 0,-2 2 0 0,-1-3 0 16,-2-2 128-16,0-3-128 0,-1-2 0 0,-2 2 0 16,2-6 0-16,-1-1 0 0,1 0 128 0,1-2-128 0,1-1 0 0,1-6 144 15,-1-3-144-15,5-4-272 0,2-3 64 0,1-4-10656 16,4-4-2128 0</inkml:trace>
  <inkml:trace contextRef="#ctx0" brushRef="#br2" timeOffset="97701.98">23244 8178 20271 0,'0'0'896'16,"-10"-3"192"-16,-1 0-880 0,1 3-208 0,-1 4 0 0,5 4 0 0,6-8 4592 0,-5 9 864 15,1 3 176-15,2 0 48 0,5 1-4592 0,1 1-928 16,1 3-160-16,0 1 0 0,0 0 0 0,2 3-176 15,1 1 176-15,0 2-128 0,-2 2 128 0,2 3 0 16,0-1 0-16,-2 4 0 0,0-1 0 0,-1 2 0 16,-1-1 0-16,-2 1 0 0,-2-3 0 0,0-3 0 15,-1-1 0-15,0-1 0 0,-1 0 0 0,1-4 0 0,-2-2 0 16,2-1 0-16,0-1-224 0,0-2 32 0,-1-4 16 0,1 0 0 31,1-11-592-31,0 0-128 0,-1 5-32 0,1-5-10240 0,0 0-2048 0</inkml:trace>
  <inkml:trace contextRef="#ctx0" brushRef="#br2" timeOffset="98150.5">23240 8034 28559 0,'1'-14'1264'0,"-2"6"272"0,-2-1-1232 0,2-3-304 0,0 2 0 0,2-2 0 15,3-1 2784-15,1 2 496 0,-1-3 112 0,3 0 0 16,1-1-2320-16,-1 0-480 0,0 0-80 0,1 1-32 16,1-2-272-16,3-1-48 0,-1 1-16 0,2-3 0 0,0 0-144 0,2 0 0 15,-1 3 0-15,2 0 0 0,-2 0 0 0,0 5 0 16,-1 1 0-16,0 4 0 0,0-1 0 0,1 3 0 16,0 2 144-16,0 2-144 0,2 2 0 0,2 4 0 15,0-1 0-15,1 3-192 0,-1 1 192 0,0 0 0 16,-1 1 0-16,1 1-128 0,2 2 128 0,-3 0 0 15,-3 0 0-15,0-1-128 0,0 2 128 0,-3 3 0 16,-3-3 0-16,-1 5 0 0,-3 1 0 0,-1 1-128 16,-1 3 128-16,-4-1-128 0,0 2 128 0,-3-3-128 15,-3 0 128-15,-1 2-128 0,-2-1 128 0,-1 2 0 0,-1-3-144 16,-2 0 144-16,-3 0 0 0,-3-1 0 0,-3-4 0 0,1-1 0 16,1-3 0-16,-1-1 0 0,3-1 0 0,-1 0 0 15,-1-3 0-15,1-2 0 0,0 1 0 0,1 1 0 16,2-2 0-16,1 1-224 0,0-5 80 0,0-1 16 31,2 1-672-31,0-2-128 0,2-2-32 0,0 1 0 16,1-4-1280-16,3 1-272 0,1-2-48 0,2-6-11872 0</inkml:trace>
  <inkml:trace contextRef="#ctx0" brushRef="#br2" timeOffset="98575.51">24318 7213 33119 0,'0'0'1472'0,"0"0"288"0,-8-5-1408 0,8 5-352 15,0 0 0-15,0 0 0 0,0 0 272 0,-7 7-16 16,7-7 0-16,-7 11 0 0,7-11-256 0,-9 10 0 16,-1 3 0-16,-1-1 0 0,1 0 0 0,-2 2 0 15,0 0 0-15,-2 5 0 0,-3 3 208 0,-4 4-16 16,0 5 0-16,2 2 0 0,-1-1 320 0,2 4 48 16,0 0 16-16,1 4 0 0,1 5 0 0,0-3 16 0,1-3 0 15,0 0 0-15,1 0-352 0,4 0-80 0,-1 3-16 0,3-1 0 16,3 2-16-16,1-3 0 0,0 0 0 0,2-1 0 15,-1 1-128-15,2-2 160 0,-2-2-160 0,1-1 160 16,0-4-160-16,2-1 0 0,2-1 0 0,0-2 0 16,2-1 0-16,1-1 0 0,2-3 0 0,2-1 0 15,0-2 0-15,1 1-176 0,2 0 48 0,1-3 0 32,3-3-352-32,2 0-64 0,0 1-16 0,3-4 0 15,1-2-1616-15,3-1-320 0,0 0-64 0</inkml:trace>
  <inkml:trace contextRef="#ctx0" brushRef="#br2" timeOffset="99117.38">24483 7647 4607 0,'-4'-9'400'0,"0"1"-400"16,-2 1 0-16,6 7 0 0,-7 0 7840 0,7 0 1488 16,-8 6 288-16,1 0 64 0,-1 2-7872 0,1 1-1568 0,-1 2-240 0,0 3-208 15,-1 2 80-15,0 2 128 16,0 3-208-16,0 1 80 0,-1 3-16 0,0 2 0 0,0 0 0 0,-4 6 0 15,0 2 144-15,0 0-192 0,-1 2 192 0,1 2-192 16,-2 1 192-16,2 1 0 0,0-2 0 0,2-5-128 16,2-3 128-16,2-6 0 0,3-3 0 0,3-1 0 15,2-2 0-15,2-2 192 0,0-2-32 0,5-5-16 16,2-2 0-16,1-2 0 0,2-2 0 0,1-1 0 16,3-3-144-16,1-3 128 0,0-2-128 0,0-1 128 15,-1-2-128-15,1-3 160 0,0 0-160 0,0-2 160 16,-2 0-160-16,-1-4 128 0,0 1-128 0,-1-1 128 15,-1-5 0-15,0-2-128 0,0-2 192 0,-1-2-64 16,0-4-128-16,-1 1 160 0,-1-2-160 0,0-2 160 0,-2 1-160 16,-1 2 0-16,0-2 144 0,-2 5-144 15,0 4 0-15,-2 2 0 0,-2 0 0 0,-1 0 0 0,-2 2 128 0,1 1-128 16,-2-1 128-16,0 3-128 0,-1 2 176 0,-2 2-48 16,1-1 0-16,-1 1 0 0,0-2-128 0,1 2 0 15,1 0 0-15,0-2 0 16,1 3-448-16,0 1 16 0,0 0 16 0,1 3 0 15,1 0-1312-15,2 9-272 0,-3-6-48 0,3 6-8336 16,0 0-1664-16</inkml:trace>
  <inkml:trace contextRef="#ctx0" brushRef="#br2" timeOffset="99419.48">24279 8115 20271 0,'0'0'896'0,"0"0"192"0,0 0-880 0,0 0-208 16,0 0 0-16,0 0 0 0,0 0 4352 0,14 3 832 0,0-1 176 0,-3 2 16 15,-11-4-4448-15,13 7-928 0,-1-4 0 0,1 0-272 16,0 2-64-16,0 1-16 0,-1-4 0 0,1 2 0 15,0-7 96-15,0 3 0 0,1 3 16 0,1-3 0 16,-2-4-80-16,1 2 0 0,2-2-16 0,-1 1 0 16,1-1-112-16,1 0 0 0,0-2-16 0,0-1 0 15,-2 1-752 1,4-1-128-16,2-2-48 0,-1-1-12320 0</inkml:trace>
  <inkml:trace contextRef="#ctx0" brushRef="#br2" timeOffset="99854.79">24836 7277 21183 0,'0'0'1888'0,"0"-11"-1504"0,0 2-384 0,0 9 0 15,-1-6 3696-15,1 6 656 0,0 0 144 0,6-4 32 16,-6 4-3568-16,0 0-720 0,12 2-240 0,-2 5 144 16,2 2-144-16,0 1 160 0,-1 2-160 0,4 1 160 15,0 1-160-15,4 5 128 0,-1 0-128 0,3 6 128 16,0 1 64-16,1 3 0 0,-1 1 0 0,1 2 0 15,0-2 80-15,-1 3 32 0,-2 0 0 0,1-1 0 16,1-1 80-16,-2 3 32 0,-2 0 0 0,-1-1 0 16,-2-5 96-16,-2 2 32 0,-4 3 0 0,-4 4 0 15,-3 3-176-15,-2-4-48 0,-3 1 0 0,-3-1 0 16,-3 1-128-16,-4-4-16 0,-3-1-16 0,-2 1 0 0,0-2-160 0,-2-1 0 16,0-1 144-16,2-3-144 0,-1-1 0 0,3-5 0 15,0 3 0-15,3-3 0 16,2-1-576-16,2-2-48 0,-1 0 0 0,2-7-18848 15</inkml:trace>
  <inkml:trace contextRef="#ctx0" brushRef="#br2" timeOffset="109609.8">9249 14935 15663 0,'-12'-3'1392'0,"12"3"-1120"0,-9-5-272 0,2 1 0 0,7 4 4272 0,0 0 784 15,0 0 176-15,0 0 16 0,0 0-4032 0,0 0-800 16,0 0-160-16,0 0-48 0,3-8-208 0,-3 8 0 16,0 0 0-16,0 0 0 0,0 0 0 0,0 0 176 15,8 8-176-15,-2 2 160 0,-2 2 240 0,0 5 48 16,-1 0 16-16,-3 1 0 0,-3 0-48 0,2 3-16 15,-1 3 0-15,1 3 0 0,-2 2-192 0,1 2-32 16,-1 3-16-16,-1 1 0 0,3 3-160 0,0 1 0 16,1-5 0-16,1 3 128 0,2-2-128 0,-1-1 0 15,2-4 0-15,1 1 0 0,2 2 0 0,-1-3 128 16,1-6-128-16,1 0 0 0,-2-9 0 0,1 1 0 0,-2 0 0 0,-1-2 0 31,0-1-384-31,-2 0-64 0,1-1-16 0,0 0 0 16,-2 1-1344-16,0-3-272 0,-1-1-48 0,0-9-12544 0</inkml:trace>
  <inkml:trace contextRef="#ctx0" brushRef="#br2" timeOffset="110141.98">9211 14718 35423 0,'0'0'1568'0,"-3"-9"320"0,-1 1-1504 0,4 8-384 0,0 0 0 0,0 0 0 0,-1-8 512 0,1 8 16 16,4-9 16-16,-4 9 0 0,0 0-544 0,5-10 0 15,0 2 0-15,-5 8 0 0,8-9 0 0,-1-1 0 16,-1 2 0-16,1 1 0 0,-2 2 0 0,1-2 128 15,-6 7-128-15,10-9 0 0,-3 2 304 0,2 1-48 16,1 2-16-16,0 2 0 0,2-1-240 0,-1 2 0 16,0 0 0-16,2 2 0 0,1 1 0 0,2 1 0 15,1 0 0-15,1 1 0 0,0 0 0 0,2 2 0 16,0 1 0-16,-1 3 0 0,2-2 0 0,0 2 0 0,0 2 128 0,-1-2-128 16,0 3 0-16,0 0 0 0,-3 2-144 0,1 0 144 15,0 2-128-15,0 0 128 0,-5 0 0 16,-1-1-144-16,-1 1 144 0,-2 0 0 0,-2 0 0 0,0 1 0 15,-2-2 0-15,0-1 0 16,-1 0 0-16,-1 0 0 0,-3 1 0 0,-1 0 0 0,-2-2 0 0,-1 2 0 16,-2-3 0-16,-1 1 0 0,1-1 0 0,-4 1 0 15,-1-1 0-15,-4 0 0 0,-2 3 0 0,-2-5 0 16,-2-1 0-16,-1-1 0 0,-2 0 0 0,0 2 128 16,-4-4-128-16,0 3 0 0,-2-3 0 0,1 3 0 15,0-1 0-15,3 0 0 0,0-3 0 0,3 1 0 16,0-2 0-16,4 0 0 0,2 0 0 0,0-2 0 15,3 0-192-15,1-3-64 0,1 0-16 0,3-3 0 16,0 2-480-16,9 1-80 16,0 0-32-16,-10-3-9632 0,1 1-1936 0</inkml:trace>
  <inkml:trace contextRef="#ctx0" brushRef="#br2" timeOffset="110644.53">10384 14023 10127 0,'0'0'448'0,"0"0"96"0,-9 4-544 0,0-4 0 0,9 0 0 0,0 0 0 15,-8 4 4096-15,8-4 720 0,0 0 144 0,0 0 32 16,0 0-4016-16,0 0-784 0,0 0-192 0,0 0 0 16,0 0 0-16,0 0 0 0,-8 5 0 0,8-5 0 15,-10 7 224-15,-1 1-16 0,1-2 0 0,-2 5 0 16,0 2 192-16,1-2 48 0,-2 1 0 0,0 4 0 15,-4-1-240-15,0 2-32 0,0 0-16 0,1 4 0 16,3 0-160-16,0 5 160 0,-3 3-160 0,5 1 160 16,0 1 64-16,2 6 16 0,-1-1 0 0,1 2 0 0,1 1 0 0,-1-2 0 15,0-4 0-15,-1 0 0 0,0-2-80 0,0 2-16 16,-1 0 0-16,1 0 0 0,-1 1 144 0,2-1 32 16,1 0 0-16,3 0 0 0,0 1-48 0,1-4 0 15,1-4 0-15,3 3 0 0,3 1-144 0,2-1-128 16,2-2 192-16,2 3-192 0,1-1 176 0,3-1-176 15,3 1 160-15,1 1-160 0,1-3 0 0,2 2 128 16,-1-5-128-16,2 0 0 16,1 1-576-16,0-3-176 0,-1-1-16 0,0 0-9552 15,-3-1-1904-15</inkml:trace>
  <inkml:trace contextRef="#ctx0" brushRef="#br2" timeOffset="112343.81">10749 14641 15663 0,'0'0'1392'0,"0"0"-1120"16,0 0-272-16,0 0 0 0,0 0 2640 0,0 0 480 15,0 0 80-15,0 0 32 0,0 0-2208 0,0 0-448 16,0 0-96-16,0 0-16 0,0 0-208 0,0 0-64 16,0 0 0-16,0 0 0 0,0 0-192 0,0 0 0 15,0 0 0-15,-10 7 0 0,-2-1 304 0,0 3-48 16,-2-1 0-16,0 4 0 0,-1 0 352 0,0 2 64 15,-1 0 16-15,-1 6 0 0,-1 0 80 0,-1 3 32 0,0 1 0 0,-1 2 0 16,0 1-192-16,1 2-32 0,0 1-16 16,0-2 0-16,3 0-208 0,-1-1-32 0,0-5-16 0,1 0 0 15,0-1-304-15,3 0 160 0,0-3-160 0,3 1 128 16,-2-6-128-16,0 1 0 0,1-1 0 0,1 3 0 16,3-5-256-16,0 1-96 0,1-5-16 0,0-1 0 31,6-6-720-31,0 0-160 0,0 0-32 0,0 0-9216 0,0 0-1840 0</inkml:trace>
  <inkml:trace contextRef="#ctx0" brushRef="#br2" timeOffset="112779.7">10400 14708 12895 0,'0'0'576'0,"0"0"112"0,-8-1-560 0,8 1-128 0,-9-4 0 0,9 4 0 0,0 0 3344 0,0 0 640 15,0 0 128-15,0 0 32 0,0 0-2912 0,0 0-576 16,0 0-112-16,0 0-32 0,0 0-224 0,0 0-48 16,0 0-16-16,0 0 0 0,0 0 304 0,0 0 64 15,0 0 16-15,0 0 0 0,0 0 224 0,0 0 64 16,10 7 0-16,-1 1 0 0,-9-8-240 0,12 9-32 15,-1 1-16-15,-11-10 0 0,11 6-224 0,1-1-32 16,-12-5-16-16,13 8 0 0,-13-8 48 0,12 8 16 0,-12-8 0 0,11 10 0 16,1-1-16-16,-1 2-16 0,-2-1 0 0,0-1 0 15,1 3-192-15,1 1-48 0,-1 2 0 0,2-1 0 16,0 5-128-16,1 0 0 0,0 2 0 0,2-3 0 16,4 3 128-16,-1-2-128 0,-1 2 128 0,1-5-128 15,2-1 0-15,-2 0 0 0,0 0 0 0,-1-2 0 16,0-1 0-16,-4-1 0 0,-1 0 0 0,-3-2 0 15,-3 1 0-15,1-1 0 0,-2-2 0 0,0 3 0 16,-5-10 0-16,3 9-256 0,-3 4 64 0,0-3 16 16,-1 1-1856-1,-2-1-368-15,-2 2-80 0</inkml:trace>
  <inkml:trace contextRef="#ctx0" brushRef="#br2" timeOffset="113461.12">11226 14233 12895 0,'0'0'576'0,"0"0"112"0,0 0-560 0,0 0-128 0,-5-6 0 0,5 6 0 0,-3-8 3904 0,3 8 768 16,0 0 128-16,0 0 48 0,0 0-3392 0,0 0-688 15,0 0-128-15,0 0-16 0,0 0 0 0,11-3 0 16,-11 3 0-16,10 4 0 0,-2 3-48 0,-1 4 0 16,-2 5 0-16,0 5 0 0,0 4-240 0,-1 3-48 15,-1 5-16-15,1 2 0 0,0 3 80 0,0 0 16 16,-2-2 0-16,2 3 0 0,0-5 80 0,0 2 32 15,-1 0 0-15,-1 4 0 0,1 0-112 0,-1 1-32 16,0 1 0-16,0 1 0 0,1 0-112 0,-2-3-32 16,-1 1 0-16,1-6 0 0,-1-1-192 0,0-1 0 0,0-7 0 0,0 0-160 15,3-5 32-15,0 1 0 0,-1-5 0 0,0-3 0 32,-2 0-560-32,0-2-96 0,0-1-32 0,1-2 0 15,-1-9-1904-15,0 0-384 0,0 0-80 0,0 0-16 0</inkml:trace>
  <inkml:trace contextRef="#ctx0" brushRef="#br2" timeOffset="113726.86">11614 14756 9215 0,'0'0'816'0,"0"0"-656"0,0 0-160 0,0 0 0 15,0 0 5312-15,3 10 1024 0,4 5 192 0,-1-1 64 16,2 1-5136-16,0 0-1024 0,1 2-208 0,2 3-32 0,-2 1-192 0,1 1 128 16,2 1-128-16,-2 1 128 0,0 2 80 0,-3-2 16 15,0 1 0-15,-1-3 0 0,1-1-224 0,-1-2 144 16,-2-4-144-16,3-1 128 0,-1 0-128 0,1-4 0 16,-1-1 0-16,4 0 128 0,0-4-128 0,2 1 0 15,-2 0 0-15,3-3 0 16,3-3-416-16,-1 0-64 0,0-2-16 0,0 1-9552 15,2-4-1904-15</inkml:trace>
  <inkml:trace contextRef="#ctx0" brushRef="#br2" timeOffset="114012.86">12085 14707 38351 0,'-11'6'1696'0,"2"1"352"0,-6 0-1632 0,2 9-416 0,0 1 0 0,1 5 0 16,1 6 368-16,-1 1-16 0,2 4 0 0,-1 4 0 15,2 2-352-15,1 0 0 0,0-1 0 0,1-1 0 16,-1-1 0-16,1-2 0 0,-1-1 0 0,-2 5 0 16,-2 0 0-16,-1 4 192 0,-2 5-32 0,-2 0-16 15,-3 3 80-15,0 0 16 0,2-2 0 0,1-3 0 16,2-8-112-16,0-3 0 0,1-4-128 0,1-2 192 15,1-4-192-15,3-1 0 0,3-3 0 0,2-1-160 16,1-4-544-16,0-6-96 0,3-1-32 16,0-8-10832-16,0 0-2176 0</inkml:trace>
  <inkml:trace contextRef="#ctx0" brushRef="#br2" timeOffset="114813.81">12553 14412 10127 0,'0'0'896'0,"0"0"-704"16,0 0-192-16,0 0 0 0,0 0 2576 0,-3 10 496 15,-1-1 80-15,1 1 32 0,0 0-1456 0,3-10-304 16,-1 13-48-16,-1 0-16 0,-1-1-608 0,2 1-128 16,-2-1-32-16,0 1 0 0,1-2-416 0,-2 1-176 15,0 1 128-15,-1-1-128 0,0 1 0 0,-2 0 0 16,1 1 0-16,-2 3 0 0,0 1 272 0,-1 2-16 16,0 1-16-16,0 4 0 0,-1 2 512 0,1 6 96 0,-1 1 32 15,1 2 0-15,0 2-368 0,3-2-64 16,4 0 0-16,2-4-16 0,2-1-224 0,4-6-32 0,1-4-16 0,1-4 0 15,1-1-16-15,2-6 0 0,1-2 0 0,-1-2 0 16,2 0-144-16,-1-4 192 0,-2-3-192 0,2 0 192 16,-1-3-192-16,-1 1 160 0,0-5-160 0,1 0 160 15,-1-2-32-15,1 0 0 0,-1-2 0 0,1-2 0 16,-1-3-128-16,0-2 192 0,2 1-192 0,0-4 192 16,-2 1-192-16,1-2 0 0,-2-3 144 0,-1-3-144 15,0 0 0-15,-1-1 0 0,1-1 0 0,-1 0 0 16,-1-1-208-16,-1 2-16 0,-1 0 0 0,-1 2 0 15,0-1 224-15,-3-1 0 0,0-1-160 0,-2-1 160 16,0 2 0-16,-1 2 192 0,-1 2-32 0,0 1 0 16,-1 3 96-16,0 1 32 0,-2 4 0 0,-2 4 0 0,0 0-288 0,0 4 128 15,0 2-128-15,0 3 0 16,-2 2-368-16,1 2-176 0,-1 2-32 0,1 2-16 16,-2 3-2464-16,2-1-480 0,-1 3-112 0</inkml:trace>
  <inkml:trace contextRef="#ctx0" brushRef="#br2" timeOffset="115091.04">12452 14766 29423 0,'0'0'640'0,"0"0"144"0,0 0 32 0,0 0 16 15,0 0-672-15,0 0-160 0,0 0 0 0,4 7 0 0,-4-7 400 0,9 10 48 0,-3-3 16 0,2-2 0 16,-8-5 176-16,12 7 48 0,-2-3 0 0,1 0 0 16,-1-2-224-16,2-1-32 0,0-1-16 0,-1-1 0 15,2 0-272-15,-1 0-144 0,-1-3 160 0,0 1-160 16,1-1 0-16,0 0 0 0,-2 2-208 0,2-2 64 31,0-2-672-31,-2 3-128 0,-10 3-16 0,13-4-16 16,0-2-592-16,-1 2-112 0,0 1-32 0,-1-3-10528 0</inkml:trace>
  <inkml:trace contextRef="#ctx0" brushRef="#br2" timeOffset="115551.52">12117 15164 10127 0,'0'0'448'0,"0"0"96"0,0 0-544 0,0 0 0 0,0 0 0 0,0 0 0 15,0 0 6272-15,11 7 1136 0,-11-7 224 0,14 11 48 16,-4-1-6256-16,-1 0-1248 0,-1 2-176 0,0-2-192 31,-2 3-208-31,1 1-48 0,-3 2 0 0,1 0 0 0,0-2 0 16,-1 2-16-16,-3-2 0 0,-1 3 0 0,2 1 64 0,-2 1 16 0,-2-1 0 0,1 1 0 15,-2 2-480-15,-2-5-96 0,0 2 0 0,0-1-16 16,0-1-1840-16,-1-3-352 0</inkml:trace>
  <inkml:trace contextRef="#ctx0" brushRef="#br2" timeOffset="116100.79">12621 13958 20271 0,'0'0'1792'0,"0"0"-1424"0,0 0-368 0,0 0 0 0,0 0 2560 0,0 0 448 16,0 0 96-16,7 13 16 15,-2 0-2496-15,3 2-496 0,1-1-128 0,1 2 0 0,3-1 0 0,3 2 0 16,1 0 0-16,4 1 0 0,1 2-128 0,2 1 128 16,0 0-128-16,4 2 128 0,2 2 0 0,1 5 0 15,-1 0 0-15,-1 6 0 0,-3 1 0 0,-2 6-128 16,0 0 128-16,-3 1 0 0,-2-1 0 15,-2-2 0-15,-4-2 0 0,-2 1 0 0,-3 2 0 16,-5 2 0-16,-1 4 0 0,-4 2 0 0,-3 2 560 0,-3 0 32 16,-1-3 16-16,-2-5 0 0,-2-1 224 0,-2-5 64 15,1-4 0-15,-2-2 0 0,1 2-240 0,-1-3-32 16,0 1-16-16,1-2 0 0,-1 0-368 0,0-4-80 16,1 0-16-16,0-1 0 0,2-2-144 0,2-3 0 0,0-5 0 15,2 0 0 1,-3-2-1408-16,2-4-304 0,1-7-64 0,9-2-8800 0,-11-2-1776 0</inkml:trace>
  <inkml:trace contextRef="#ctx0" brushRef="#br2" timeOffset="116906.05">13367 15069 23039 0,'0'0'2048'0,"0"0"-1648"0,0 0-400 0,0 0 0 0,0 0 3504 0,0 0 608 16,0 0 128-16,0 0 32 0,0 0-3376 0,0 0-688 15,7 9-208-15,-7-9 128 0,2 11-128 0,1-1 0 16,1 0 0-16,-3 2-128 0,-2 2 128 0,1 2 0 16,0 4-144-16,0-1 144 0,0 5 0 0,0-1 0 15,-2 3 0-15,1 4 0 0,-2 4 336 0,0 1 48 16,-1 3 0-16,0 1 0 0,0-2-16 0,0-1 0 15,-1 1 0-15,-1-3 0 0,1-3-176 0,1-4-16 0,2-2-16 0,-1-3 0 16,-1-1-32-16,0-3-128 0,2-1 192 0,-1-1-64 16,2-3-128-16,-2-1 0 0,-1-1 0 0,4-11 128 15,0 0-128-15,0 0 192 0,0 0-192 0,0 0 192 16,0 0-32-16,0 0 0 0,0 0 0 0,-6-9 0 16,1-5 64-16,2-2 16 0,-1-1 0 0,1-2 0 15,2-7-80-15,0-2-16 0,1-4 0 0,0-3 0 16,0-8-144-16,2-2 0 0,1-3 0 0,1 0 0 15,0-2 0-15,1 2-176 0,0 1 16 0,2 3 0 16,-1 1 160-16,3-4 0 0,2-1-144 0,1 1 144 16,1 0 0-16,-2 5-144 0,4 2 144 0,-1 4 0 15,-1 5-128-15,1 5 128 0,1 1 0 0,-1 6 0 0,0 2-160 0,2 4 160 16,-2 4-128-16,1 2 128 0,-1 0-144 0,2 5 144 16,-1 2-160-16,1 2 160 0,0 5-192 15,-1 0 48-15,1 0 16 0,0 4 0 0,-2 0-32 0,0 3 0 16,-1 1 0-16,-1 3 0 0,-2 1-16 0,-2 2 0 15,-2 2 0-15,-4 3 0 0,-1-1 48 0,-1 1 0 16,0-1 0-16,-1-1 0 0,1-1 128 0,-1 0 0 16,0-6 0-16,-1-1 0 0,1-2 0 0,0 0 0 15,-1 2 0-15,1-3 0 0,-2-3 0 0,1 1 0 16,-2-2 0-16,-1 1 128 0,-2-3-128 0,-1 0 0 16,8-7 0-16,-11 5 128 0,-2 0-128 0,-2 0 144 15,2-2-144-15,-4 2 160 0,0-1-160 0,-1 1 0 16,-2-1 0-16,0 0 128 0,-1 1-128 0,0-4-176 0,-1 2 48 0,1 0 0 31,0-3-544-31,3-4-96 0,2 1-32 0,3-2 0 16,3-3-432-16,1 0-96 0,2-1-16 0,3-1 0 15,4-2-2048-15,4-2-432 0</inkml:trace>
  <inkml:trace contextRef="#ctx0" brushRef="#br2" timeOffset="117330.04">14349 14070 27007 0,'0'0'1200'0,"-8"3"240"0,-3 1-1152 0,1-2-288 0,0 4 0 0,-1-1 0 0,1 0 832 0,-1 2 128 16,1 0 0-16,-1 4 16 0,1-2-736 0,1 1-240 16,0 1 128-16,0 1-128 0,-2-1 1056 0,-1 5 160 15,1 1 16-15,-2 1 16 0,0 4-1248 0,0 4-240 16,0 0-48-16,0 4-16 0,-3 6 816 0,2 3 176 16,-1 1 16-16,1 1 16 0,-2-1-96 0,2 0-32 15,1-2 0-15,0 0 0 0,0 1-320 0,0 3-64 16,0 1-16-16,2 3 0 0,2-1-32 0,1 2-16 0,1-1 0 15,3-3 0-15,4-3 64 0,1-3 16 0,3-3 0 0,1-6 0 16,0 0-96-16,2-1 0 0,1-1-128 0,1 0 192 16,1-4-192-16,2 0 0 0,0-1 0 0,1 0 0 15,-2-4-144-15,2 3-128 0,0-6-32 0,2 0 0 32,0-2-1456-32,1 1-288 0,0-2-64 0,-1-5-16 15,0-3-528-15,-2-2-96 0,0-1-32 0</inkml:trace>
  <inkml:trace contextRef="#ctx0" brushRef="#br2" timeOffset="117629.83">14247 14795 35871 0,'0'0'1600'0,"0"0"320"0,0 0-1536 0,0 0-384 0,0 0 0 0,0 0 0 0,0 12 432 0,3 0 16 15,1-1 0-15,3 1 0 0,4 1-448 0,-1 3 0 16,1 3 0-16,0 1-176 0,1 2 176 0,0 0 0 16,-2 3-144-16,-1 1 144 0,-1 1 0 0,0-2 0 15,-1-4 0-15,-2 0 0 0,0-3 0 0,2-1 0 16,-4-4 0-16,3 2 0 0,-2-4-144 0,-1 1 144 0,1-3-192 0,2-1 192 31,0 0-1792-31,-6-8-240 0,8 5-48 0,2-1-12128 0</inkml:trace>
  <inkml:trace contextRef="#ctx0" brushRef="#br2" timeOffset="117901.21">14714 14725 26719 0,'0'0'1184'0,"-7"8"240"0,-2 2-1136 0,0 0-288 0,0 6 0 0,1 5 0 15,0 5 2752-15,0 4 480 0,2 1 96 0,-2 7 32 16,0 3-2832-16,2 2-528 0,-3 0-176 0,-2 0 0 16,-1-4 176-16,-2 4 0 0,-3 1 0 0,-1 2-128 0,-3 2 128 0,-2 4 0 15,-2 2 0-15,0-1 0 0,-1-1 128 0,1-2-128 16,3-7 128-16,1-4-128 0,2-7 320 0,0 0-16 15,4 0 0-15,2-4 0 0,2-4-176 0,5 1-128 16,2-3 192-16,4-7-192 16,1-4-1232-16,4-3-368 0,-5-8-64 0,12 3-14368 0</inkml:trace>
  <inkml:trace contextRef="#ctx0" brushRef="#br2" timeOffset="118298.85">15100 14233 33407 0,'0'0'1472'0,"-2"12"320"0,1 2-1440 0,0 3-352 0,-1 3 0 0,2 5 0 16,2 6 832-16,0 3 80 0,1 9 32 0,1-1 0 16,-4-2-752-16,0 0-192 0,0-3 0 0,-1 2 0 15,-1-1 0-15,-2 4 0 0,-1-1 0 0,-1 5 0 16,-2-1 0-16,-1 5 0 0,0-3 0 0,-1 0 0 0,-1-1 0 15,0-6 0-15,2-5 0 0,1-1 0 0,2-4 0 0,1 0 128 16,1-1-128-16,1-5 0 0,0-1 0 0,3-3 0 16,0 0 0-16,2-3 0 15,0-4-368-15,2-3-144 0,-4-10-48 0,8 7-10064 16,-8-7-2000-16</inkml:trace>
  <inkml:trace contextRef="#ctx0" brushRef="#br2" timeOffset="118748.34">15486 14645 8287 0,'0'0'368'0,"0"0"80"0,0 0-448 0,-10-2 0 0,10 2 0 0,-10 0 0 15,1 0 6544-15,9 0 1232 0,-9 4 240 0,9-4 48 16,-8 5-6592-16,1 3-1344 0,1 2-128 0,-1 2-272 15,2 2 32-15,-1 4 16 0,-1 5 0 0,-1-3 0 16,0 5 224-16,-1 3-192 0,-1 0 192 0,-1 5-192 16,2 1 192-16,0 0 0 0,1-2 0 0,2-1 0 15,1-2 0-15,2-3 160 0,2-2-160 0,2-5 128 16,2-1 80-16,2-2 16 0,4-3 0 0,1-1 0 16,2 0-80-16,1-3-16 0,2-4 0 0,0-1 0 15,2-1-128-15,0-2 192 0,0-2-192 0,1-1 192 0,1-2-192 0,-2-1-192 16,-2-3 32-16,1 0 16 0,-1 1 144 0,0-6 0 15,-2 0 0-15,0-3 0 0,-1-1 192 0,-2-3 80 16,-1-3 16-16,-1-3 0 0,-3-3 16 0,0-1 0 16,1-2 0-16,-2-4 0 0,-3 1-112 0,-2 1-32 15,-1 2 0-15,1 0 0 0,-3 5-32 0,0 0-128 16,-1 2 192-16,-2 1-64 0,0 4 112 0,-3 0 16 16,1 0 0-16,0 3 0 0,0 4-64 0,0-1 0 15,-2 2 0-15,1 3 0 0,0 1-192 0,2 3-128 16,1 1 128-16,7 4-208 15,-9-4-688-15,9 4-128 0,-9-2-16 0,9 2-16 16,-9 2-2240-16,9-2-448 0,-7 7-96 0</inkml:trace>
  <inkml:trace contextRef="#ctx0" brushRef="#br2" timeOffset="119037.16">15389 14982 3679 0,'0'0'160'0,"0"0"32"16,0 0-192-16,0 0 0 0,-6 5 0 0,6-5 0 0,0 0 8096 0,0 0 1568 0,0 0 320 0,0 0 64 16,0 0-8112-16,0 0-1616 0,0 0-320 0,13 2 0 15,-2-2-320-15,2 0 48 0,2 0 0 0,0-1 0 16,0-1 16-16,0-1 0 0,1 2 0 0,-2-2 0 15,-1 0 256-15,2 2 0 0,-1 1-128 0,-1-3 128 0,-2 2 0 0,0 0 0 16,0 0 0-16,-1 1 0 0,-10 0-176 0,12-4-80 16,-3 1 0-16,-9 3-16 15,12-6-2528-15,-3 0-496 0</inkml:trace>
  <inkml:trace contextRef="#ctx0" brushRef="#br2" timeOffset="119949.06">15668 14132 13823 0,'0'0'1216'16,"0"0"-960"-16,0 0-256 0,0 0 0 0,0 0 3936 16,0 0 736-16,0 0 160 0,0 0 32 0,0 0-3840 0,5 9-752 15,-5-9-144-15,8 10-128 0,1-1 144 0,2 2-144 16,-1-2 160-16,2 4-160 0,1-3 592 0,1 3 32 16,3 2 0-16,3 2 0 0,1 3 400 0,2 3 64 15,3 1 32-15,0 1 0 0,2 4-208 0,-1 2-32 16,-1 2-16-16,0 2 0 0,-1 1-400 0,-2-2-80 15,-3 0 0-15,-2 1-16 0,-1 1-144 0,-4 3-32 16,-4 1 0-16,-4 4 0 0,-2 2 16 0,-6 2 0 16,-3 1 0-16,-3-2 0 0,-3-2-64 0,-2-2-16 15,-7-5 0-15,0-4 0 0,-1-3-128 0,0 2 0 16,-2-5 0-16,1 1 128 0,-2-4 0 0,2 0 0 0,0 1 0 16,0-4 0-1,-1-4-1456-15,2-2-288 0,-1-3-64 0</inkml:trace>
  <inkml:trace contextRef="#ctx0" brushRef="#br2" timeOffset="121645.16">18346 15078 8287 0,'0'0'368'0,"0"0"80"0,0 0-448 0,0 0 0 0,0 0 0 0</inkml:trace>
  <inkml:trace contextRef="#ctx0" brushRef="#br2" timeOffset="121857.3">18377 15102 10127 0,'0'0'896'0,"0"0"-704"0,0 0-192 0,0 0 0 0,0 0 4160 0,0 0 816 16,0 0 144-16,0 0 48 0,0 0-2800 0,0 10-544 15,0-10-112-15,3 10-32 0,-1 2-784 0,2 0-144 16,-1 0-48-16,0 2 0 0,-2 3-544 0,1 4-160 16,2 2 0-16,-1 6 0 0,-2 2 0 0,1 6 0 15,-1 2-160-15,-1 4 160 0,-3 2-160 0,2 1 160 16,-2 0-128-16,1-3 128 0,-1-7-192 0,1-2 64 16,-2-3 0-16,2 1 0 0,0-2-128 0,-1-3 0 15,1-1-16-15,-1-1 0 16,-1-3-432-16,0-2-64 0,1-3-32 0,1-4-9200 0,-1-2-1840 0</inkml:trace>
  <inkml:trace contextRef="#ctx0" brushRef="#br2" timeOffset="122451.38">18170 14995 14735 0,'0'0'1312'0,"-1"-9"-1056"0,-2-1-256 0,3 3 0 0,3-3 3520 0,-3 10 656 16,5-9 128-16,0 3 32 0,0-3-3184 0,2 2-640 15,1-1-128-15,-1 1-32 0,0 0 160 0,-1 0 16 16,1 0 16-16,-1-1 0 0,-6 8-32 0,7-8 0 15,-2 1 0-15,0 1 0 0,2-1 32 0,-7 7 0 16,6-7 0-16,1-1 0 0,0 1-240 0,-1 1-48 16,2 1-16-16,1-2 0 0,0 2-240 0,3 0 0 15,1-2 0-15,1 2 0 0,-1-2 128 0,2 0-128 16,-1 0 176-16,2 2-176 0,-1-2 304 0,2 1-48 16,1-1-16-16,2 2 0 0,-2 0-112 0,2 4 0 0,-1-5-128 15,2 5 192-15,-1 1-192 0,-1 1 0 16,0 2 0-16,-1 1 0 0,0 1 0 0,-1 0 0 0,-1 3 0 15,-2 2 0-15,-1 0 0 0,0 1 0 0,-1 1 0 16,-2 1 0-16,1-1 0 0,-2 0 0 0,-1 2 128 16,-1 2-128-16,1 1 0 0,-1-2 0 0,-1 3 0 0,0 1 0 15,-3-1 0-15,0 0 0 0,0-1 0 0,-2 0 0 16,-2 1 0-16,-2 1 0 0,-1-5 0 16,-1 2 0-16,1-3 0 0,-3 0 0 0,0-2 0 0,-4 2 0 15,-2-1 0-15,-1 0 0 0,0 0 0 0,-2 1 0 16,-2-3 0-16,-1-1 0 0,0 2 0 0,-1-4 0 15,-1 4 0-15,1-3 128 0,-1 0-128 0,1 1 0 16,1-3 0-16,-1 1 0 0,-1-2 128 0,2 0-128 16,-1 2 0-16,2-3 0 0,0-1 0 0,1 3 0 15,-2-4-272-15,2 2 0 0,-1-4 0 0,2 0 0 16,2-2-928-16,1-1-176 16,0 2-32-16,1-5-16 0,1 3-2336 0,0-1-464 0</inkml:trace>
  <inkml:trace contextRef="#ctx0" brushRef="#br2" timeOffset="123318.53">19532 14085 11967 0,'0'0'1072'0,"0"0"-864"0,0 0-208 0,0 0 0 15,0 0 3712-15,0 0 688 0,0 0 144 0,0 0 16 16,0 0-3552-16,0 0-720 0,0 0-144 0,0 0-16 15,-6 7-128-15,1 1-160 0,5-8 160 0,-7 13-208 16,1-4 208-16,-1 2 0 0,0 1 0 0,0 1 0 16,-4 1 224-16,1 3 96 0,-2 1 0 0,-4 4 16 15,-2 3 608-15,-1 1 112 0,-5 3 32 0,2 3 0 16,-1 4-144-16,-1 0-32 0,-1 1 0 0,2 0 0 16,-1 0-336-16,1 2-80 0,-1-1-16 0,4 2 0 0,-1 2-304 0,1 5-176 15,2 3 192-15,2-1-192 0,1 2 144 0,2-3-144 16,1-1 0-16,3-3 144 0,1-1-144 0,3-2 192 15,-1-3-192-15,4-1 192 0,-1 0 0 0,3-1 16 16,3 0 0-16,1 0 0 0,1-5-16 0,3 2 0 16,1-2 0-16,3-1 0 0,-1 0-192 0,2-2 0 15,2-2 128-15,2 0-128 16,0 0-448-16,1-4-144 0,0 0-32 0,2-2 0 16,-2-1-1872-16,0-2-384 0,0-1-80 0,-2-2-6736 15,-2-1-1344-15</inkml:trace>
  <inkml:trace contextRef="#ctx0" brushRef="#br2" timeOffset="123908.59">19732 14859 36399 0,'0'0'1600'0,"0"0"352"0,-5-10-1568 0,5 10-384 0,0 0 0 0,0 0 0 15,0 0 800-15,0 0 80 0,0 0 16 0,0 0 0 32,0 0-1200-32,-4 10-224 0,-2-2-48 0,1 5-16 15,-1 4 80-15,-3 2 0 0,-3 4 16 0,-1 0 0 0,-4 2 496 0,-1 2 0 0,-3-2 0 0,-1 1 0 16,-2 0 576-16,1 1 48 0,-1-2 16 0,1 3 0 15,1-2-64-15,1 0-16 0,-1 1 0 0,2-3 0 16,3-2-400-16,1-1-160 0,1-3 128 0,3-2-128 31,2-3-384-31,4-4-144 0,6-9-48 0,0 0-11056 0,0 0-2208 0</inkml:trace>
  <inkml:trace contextRef="#ctx0" brushRef="#br2" timeOffset="124142.19">19431 14926 28559 0,'0'0'2544'0,"0"0"-2032"0,0 0-512 0,0 0 0 0,0 0 3968 0,0 0 704 16,1 14 144-16,4 2 32 16,2 3-4848-16,2 1-752 0,1 0-256 0,1 3-48 15,0-2 288-15,4 1 48 0,-1 0 16 0,2-3 0 16,-1 1 16-16,2 0 16 0,2 2 0 0,-1-3 0 0,0 1 224 0,0 1 64 15,1-4 0-15,-3 0 0 0,0-2 0 0,-2-2 16 16,0 0 0-16,-4 0 0 16,-1-2-1424-16,-1-1-272 0,-8-10-64 0</inkml:trace>
  <inkml:trace contextRef="#ctx0" brushRef="#br2" timeOffset="124436.16">19995 14405 38703 0,'-4'-6'3440'0,"4"6"-2752"0,0 0-560 0,0 0-128 15,0 0 1712-15,0 0 304 0,4 15 64 0,0 5 16 31,1 2-2304-31,-1 2-464 0,1 2-96 0,1 0 0 0,-1 1 432 0,0 1 80 0,-1-1 32 0,0 4 0 16,0 4 80-16,0 5 16 0,-2 1 0 0,-2 2 0 0,2 0 0 0,-2 0 0 16,1 2 0-16,-2-1 0 0,-3-1-80 0,-2-1-16 15,1-4 0-15,-1-3 0 16,-1-1-352-16,2-2-64 0,1-4 0 0,1-1-16 16,1-5-2160-16,2-2-416 0,0-3-96 0</inkml:trace>
  <inkml:trace contextRef="#ctx0" brushRef="#br2" timeOffset="124718.25">20258 15030 25791 0,'0'0'2304'0,"0"0"-1856"0,0 0-448 0,-9 6 0 15,2 0 3392-15,7-6 592 0,-2 13 112 0,4 0 32 32,0 0-3680-32,3 1-720 0,3 0-160 0,3 1-16 0,0-1 208 0,4 2 48 0,2 1 16 0,0-3 0 15,-2 2 176-15,1-3 0 0,1-2 0 0,-2 1 0 16,0-1-176-16,-1 0 0 0,-1 0 0 0,-1-1 0 31,-2-3-448-31,-10-7-80 0,0 0-32 0,11 6 0 0,-11-6-2304 16,0 0-464-16,0 0-80 0,17-4-32 0</inkml:trace>
  <inkml:trace contextRef="#ctx0" brushRef="#br2" timeOffset="124952.23">20643 15012 29487 0,'-13'0'1296'0,"3"2"288"0,-3 3-1264 0,1 6-320 16,1 3 0-16,1 4 0 0,1 5 3904 0,4-3 736 15,1 3 144-15,0 0 16 16,-3 3-4672-16,1 0-928 0,-1 6-192 0,-1 3-32 16,-2 1 400-16,-2 5 96 0,1 0 16 0,-1 5 0 0,-3 2 368 0,0-3 144 0,-1-1 0 0,1-2-144 15,-1-5 144-15,0 0-192 0,1-2 192 0,0-2-192 16,2-1 192-16,1-4 0 0,1 0 0 0,2-2 0 31,1-1-416-31,4-3-48 0,1-6-16 0,3-6-17136 0</inkml:trace>
  <inkml:trace contextRef="#ctx0" brushRef="#br2" timeOffset="125519.74">21300 14601 11055 0,'0'0'976'0,"0"0"-784"16,0-8-192-16,0 8 0 0,0 0 6208 0,-1-8 1216 15,1 8 224-15,0 0 48 0,0-8-5920 0,0 8-1200 16,0 0-224-16,0 0-48 0,0 0-304 0,0 0 0 15,0 0-208-15,0 0 80 0,0 0 128 0,-11 2 0 16,1 3 0-16,0 3 0 0,-2 5 0 0,0 2 0 16,-2 4 128-16,-2 0-128 0,0 6 192 0,-1 6-48 15,1 3 0-15,0 5 0 0,0 4-144 0,2-1 160 16,0 2-160-16,2-1 160 0,-1-2-160 0,2-3 0 0,5-6 0 0,2-2 0 16,1-2 0-16,5-5 128 0,0 3-128 0,3-6 128 15,1-2-128-15,0-1 0 0,2-1 0 0,2-5 0 16,2-3-144-16,1-1-64 0,4-6-16 0,0-2 0 15,1-3 224-15,2-1-144 0,1-3 144 0,1-3-128 16,0-2 128-16,0-1 0 0,0 2 0 0,-1-5 0 16,-2 0 0-16,-3 2 0 0,0-5 128 0,-2-1-128 15,-2-4 160-15,-1-3-32 0,-2-5-128 0,-1-3 192 16,-2-5-192-16,-1 1 128 0,-1-3-128 0,-2 2 0 16,-1 2 0-16,-1 3 0 0,-1 2 0 0,-2 4 0 15,-1 2 320-15,-1 2-48 0,-2 3 0 0,-2 2 0 16,-1 0 80-16,-2 2 16 0,0 0 0 0,-1 2 0 15,-1 4-368-15,-2 0-240 0,1 3 48 0,-2 1 0 16,-2 5-1600-16,2-1-304 0,1 3-64 16,-3 2-14368-16</inkml:trace>
  <inkml:trace contextRef="#ctx0" brushRef="#br2" timeOffset="125831.36">20816 15190 20271 0,'0'0'1792'0,"0"0"-1424"0,0 0-368 0,0 0 0 16,0 0 3872-16,-1 12 704 0,1 0 144 0,3-2 16 15,-3-10-3552-15,5 16-720 0,0 1-144 0,2-3-16 16,-1 2-304-16,2-2 0 0,-1-1 0 0,2 3 0 31,1 2-544-31,1 2-16 0,-4-1 0 0,1 3 0 16,-1-1-288-16,-2 1-64 0,0 2-16 0,-2-2 0 16,-3 1-416-16,-3 1-64 0,-1-3-32 0,-2-3 0 15,-2-2 288-15,0-2 64 0,-1-2 16 0,0-2-10176 0</inkml:trace>
  <inkml:trace contextRef="#ctx0" brushRef="#br2" timeOffset="126383.16">21068 14958 34095 0,'0'0'1504'0,"0"0"320"0,0 0-1456 0,0 0-368 0,0 0 0 0,0 0 0 16,0 0 832-16,0 0 80 0,12-1 32 0,-2 1 0 15,1-1-944-15,0-1-304 0,4 0 0 0,-1 2 0 0,0 0 48 0,1 1 16 16,-1 2 0-16,-1 0 0 0,-1 1 240 0,-2 3 0 16,-10-7-160-16,9 8 160 0,-9-8 0 0,8 8 0 15,-8-8-144-15,7 7 144 0,-7-7 0 0,0 0 128 16,0 0-128-16,0 0 192 0,0 0-192 0,8 7-288 15,-8-7 64-15,10 1 16 16,0-2-1808-16,2-3-352 0,1 0-80 0,3-5-10608 0</inkml:trace>
  <inkml:trace contextRef="#ctx0" brushRef="#br2" timeOffset="127023.93">21291 14074 4607 0,'0'0'192'0,"0"0"64"0,13 4-256 0,0 1 0 0,-1 1 0 0,1 0 0 16,1 2 5664-16,2 4 1088 0,1 1 224 0,0 2 32 15,1 1-5296-15,0 1-1072 16,0 2-192-16,1 4-64 0,0-3-384 0,1 5 128 15,-2 1-128-15,2 3 0 0,-1 0 160 0,-2 2-160 0,-4 3 192 0,0 0-192 16,0 0 464-16,0 1-16 0,0-3 0 0,-1 1 0 16,0 1 320-16,0 0 64 0,-1 2 16 0,1 3 0 15,0 2 96-15,-2 1 16 0,1 1 0 0,-2 0 0 16,0 0-544-16,-3 0-96 0,1-3-32 0,-3-3 0 16,-2-5-288-16,0 2 0 0,-2-7 0 0,-2 2 0 15,-1-1 0-15,-1 0 0 0,-2 0-144 0,2-2 144 16,-3-2 0-16,-2 1 0 0,-3-1 0 0,0 0 0 15,-1 3-160-15,-3-4 160 0,1-2-192 0,-2 0 192 16,-1 0-800-16,-1-4-48 0,4-3-16 0,-2-2 0 16,0-1-2768-16,2-5-544 0</inkml:trace>
  <inkml:trace contextRef="#ctx0" brushRef="#br2" timeOffset="127790.28">22151 15137 27647 0,'0'0'2448'0,"0"0"-1952"0,0 0-496 0,0 0 0 16,0 0 3136-16,0 0 512 0,0 0 128 0,0 0 0 31,0 0-3776-31,11 5-928 0,-1 3-96 0,-2 2-32 15,-3 2 432-15,-1 5 96 0,-1 2 16 0,-3 5 0 0,-3 5 256 0,1 3 64 0,-2 5 16 0,0 1 0 16,-1 3 304-16,-1 2 48 0,0-2 16 0,1-1 0 16,-1-2 256-16,1-3 48 0,-3-6 16 0,2-2 0 15,-1-1-64-15,2 0-16 0,0-5 0 0,1 1 0 16,1-3-272-16,3-1-160 0,2-1 192 0,-2-4-192 0,-2-3 208 0,2-10-64 16,0 0-16-16,0 0 0 0,0 0 0 0,0 0-128 15,0 0 192-15,0 0-64 0,0 0-128 0,0 0 192 16,0 0-192-16,-7-10 192 0,0-8 112 0,-1-1 16 15,-1-2 16-15,0-1 0 0,0-5 32 0,1-2 0 16,0-3 0-16,2-5 0 0,1-5-176 0,1-2-48 16,2-4 0-16,4-3 0 0,2 1-144 0,1 2 0 15,3 1 0-15,1 4 0 0,-1 2 0 0,1 1-224 16,1 4 80-16,-1 1 16 0,-2 1 128 0,1 3-208 16,1 4 80-16,-2 4 128 0,1 2 0 0,0 2 0 15,0-2 0-15,1 5 128 0,0 0-128 0,0 2 0 0,-1 2 0 0,3 2 0 16,0-2 0-16,2 4 0 0,-1 1-160 0,2 1 160 15,1 1-256-15,0 3 64 0,2 2 0 16,3 1 0-16,-1 4-32 0,2 2 0 16,0 3 0-16,1 3 0 0,2 0-16 0,-1 5 0 15,1 3 0-15,-5 3 0 0,-2-1-48 0,-2 2-16 16,-4 1 0-16,0 0 0 0,-2 0 304 0,-3-5 0 16,-2 1 0-16,-1-4 0 0,-3 2 0 0,-1-2 0 15,-2-1 0-15,-1 0 0 0,-1-1 128 0,-2 1-128 0,-2-3 0 0,0 2 0 16,-1-2 0-16,-2-1 0 0,-1-1 0 0,0-2 0 15,-1-2 192-15,-2-1-64 0,-2-1-128 0,-1 1 192 16,0-2-192-16,-2 0 0 0,0-1 0 0,0-1 0 16,-1-3-320-1,1-2-144-15,0 1-48 0,2-3-11056 0,1-1-2208 0</inkml:trace>
  <inkml:trace contextRef="#ctx0" brushRef="#br2" timeOffset="128605.7">23318 14098 3679 0,'0'0'320'0,"0"0"-320"16,0 0 0-16,0 0 0 0,-10-2 4720 0,10 2 864 15,-9 4 176-15,9-4 48 0,-11 0-3792 0,11 0-752 16,0 0-160-16,-8 2-16 0,8-2-384 0,0 0-80 16,0 0-16-16,-9 1 0 0,0-1 32 0,9 0 0 15,0 0 0-15,-8 10 0 0,-1-3-352 0,0 3-64 16,0 3-16-16,-1 0 0 0,-3 0 0 0,-2 4 0 16,0 5 0-16,-1 6 0 0,-2 3 176 0,-2 7 48 15,-1 5 0-15,-1 4 0 0,0 1 144 0,-2 0 16 16,1-3 16-16,1 0 0 0,0 1-352 0,2 0-64 15,3-2 0-15,3 0-16 0,3-1-176 0,4-1 0 16,0-4 144-16,2 1-144 0,1-3 192 0,1 0-48 0,1-4 0 16,0 0 0-16,2 0-144 0,2-5 0 0,-1 1 144 0,4 3-144 15,-1-5 0-15,1 3 0 0,1 1 0 0,1 1 0 16,3-6-320-16,-1 1 0 0,0-2 16 0,3-1 0 31,1-1-1200-31,2-1-240 0,2-7-48 0,4-2-16 0,2-5-816 16,1-4-176-16,-2 0-16 0,0 0-16 0</inkml:trace>
  <inkml:trace contextRef="#ctx0" brushRef="#br2" timeOffset="129008.81">23360 14886 39279 0,'0'0'1728'0,"0"0"384"0,0 0-1696 0,0 0-416 16,0 0 0-16,0 0 0 0,0 0 512 0,0 0 32 0,0 0 0 0,0 0 0 15,0 0-544-15,0 0 0 16,10 11 0-16,0 1 0 0,-3 2 0 0,1 3 0 0,1 1 128 16,0 2-128-16,1 1 0 0,-1 2 0 0,1 3-208 0,-1-4 80 15,2 2-32-15,-2-1 0 0,0 1 0 0,0-3 0 31,0-1-368-31,0 1-80 0,0-1-16 0,1-2 0 16,-1-2-1680-16,1 1-352 0,1-4-64 0,-1-6-6912 0,0 0-1376 0</inkml:trace>
  <inkml:trace contextRef="#ctx0" brushRef="#br2" timeOffset="129317.26">23858 14826 20271 0,'0'0'1792'0,"0"0"-1424"16,-10 8-368-16,0 4 0 0,4 2 6080 0,-1 9 1152 16,1 1 240-16,1 8 32 15,2 0-6608-15,-2 5-1312 0,-2 0-272 0,0 3-48 16,-1-3-32-16,-3 6 0 0,-3 6 0 0,0-2 0 15,-1 2 272-15,0 2 48 0,-4 0 16 0,0 0 0 0,1-6 432 0,-1-2 224 0,1-2-32 0,0-3 0 16,-2-1 400-16,3 0 80 16,0-2 16-16,3-1 0 0,2-1-496 0,2-2-192 0,-1-4 128 0,4 1-128 31,1-8-1408-31,2 0-352 0,3-2-80 0,1-2-16 16,0-4-1248-16,0-12-256 0,0 0-48 0,17-2-16 0</inkml:trace>
  <inkml:trace contextRef="#ctx0" brushRef="#br2" timeOffset="129689.27">24260 14341 24879 0,'0'0'2208'0,"0"0"-1760"16,-11 11-448-16,-1 5 0 0,2 6 4160 0,1 6 768 16,1 5 128-16,2 2 48 0,0-1-4336 0,2 1-768 15,2 0-368-15,2 2 48 0,1 1 160 0,0 4 160 16,-1-1-208-16,2 5 80 0,-2 2 128 0,0 3-192 15,-3-2 192-15,0 0-192 0,-3-5 192 0,1 0-160 16,0-2 160-16,-2-1-160 0,-1 0 160 0,2 0 0 0,0-5 0 0,4 2 0 16,-1-3 0-16,2-4 0 0,0 1 0 0,2-2 0 31,2-7-432-31,2-2-48 0,0-4-16 0,1-3 0 16,1-3-2240-16,1-5-448 0,-8-6-80 0,15-2-10896 0</inkml:trace>
  <inkml:trace contextRef="#ctx0" brushRef="#br2" timeOffset="130148.1">24644 14766 6447 0,'0'0'272'0,"0"0"80"0,-4-10-352 0,0 1 0 0,-1 1 0 0,5 8 0 0,-2-9 7552 0,2 9 1424 16,0 0 304-16,0 0 48 15,0 0-8192-15,0 0-1648 0,0 0-320 0,-10 0-64 0,1 3 512 0,0 7 112 16,-1 2 16-16,-1 3 0 0,0 4 48 0,-1 3 16 16,-1 3 0-16,0 2 0 0,0 2 544 0,1-2 112 15,2 0 32-15,0-1 0 0,1 2 112 0,1-2 32 16,1-1 0-16,1-1 0 0,3-1-432 0,0-3-80 16,2 1 0-16,1 0-128 0,2 3 0 0,2-3 0 15,0-2 0-15,3 1 0 0,-1-1-224 0,2-2 0 16,1-4 0-16,3 0 0 0,1 0-32 0,1-2-16 15,-1-3 0-15,3-2 0 0,1-1 272 0,0-3-128 16,-2-4 128-16,1 0 0 0,-2-2 0 0,1-1 176 0,-2-1 0 16,0-3 0-16,-2-3 112 0,1-1 32 15,-1-2 0-15,-2-2 0 0,0-1 0 0,-1-1 0 0,-3-3 0 0,0-4 0 16,2-3-192-16,-1-2-128 0,-2-9 192 0,-1-3-192 16,-2-3 0-16,-1-2-144 0,-1 0-16 0,-3 5 0 15,-4 1 160-15,-1 5 0 0,-2 6-144 0,0 2 144 16,-2 6 240-16,-2 3 112 0,0 3 32 0,-1 2 0 15,0 3-224-15,2 0-32 0,0 4-128 0,1-1 192 16,-2 3-640 0,2-1-144-16,2 2-32 0,0 2 0 0,1 0-2560 15,1 0-512-15,2 0-96 0</inkml:trace>
  <inkml:trace contextRef="#ctx0" brushRef="#br2" timeOffset="130434.67">24503 15085 22111 0,'0'0'1968'0,"0"0"-1584"16,-2 10-384-16,-2-1 0 0,1 0 2944 0,3-9 512 15,-1 11 112-15,1-1 16 0,-1-1-2960 0,1-9-624 16,0 0 0-16,2 11-144 0,-2-11 144 0,0 0 176 15,0 0-48-15,0 0 0 0,8 8 192 0,-8-8 48 16,10 2 0-16,1-1 0 0,-1-1-48 0,2-1-16 16,0-3 0-16,0 2 0 0,1-4-304 0,1 2-176 15,0 2 32-15,2-2 0 16,0-1-1872-16,2 0-368 0,0 1-80 0,2-3-7008 16,-1 1-1392-16</inkml:trace>
  <inkml:trace contextRef="#ctx0" brushRef="#br2" timeOffset="131014.14">24659 14177 14735 0,'0'0'1312'0,"11"4"-1056"15,-11-4-256-15,15 5 0 0,-1-1 4368 0,2 4 816 16,2 0 176-16,-1 2 16 0,-2-1-4256 0,1 3-864 16,0 0-256-16,-1 2 128 0,0 2-128 0,-2 3-176 0,-2 2 48 0,1 3 0 15,0 3 128-15,0 2 176 0,-1 0-48 0,1 1 0 16,-1-1 416-16,-1 0 80 0,0 0 16 0,1-2 0 15,-1 2 32-15,2 0 16 0,1-1 0 0,1 4 0 16,2 0-192-16,1 1-48 0,0-1 0 16,0 1 0-16,0 0-192 0,0 0-32 0,-2 1-16 0,-2 0 0 15,0-1-208-15,-1-2 0 0,-3-1 0 0,-1-3 0 0,-3 2 0 16,-2-3 0-16,-4-1 0 0,-3 2 0 0,-3-1 0 16,-2 3 0-16,-3 0 0 0,-3-1 0 0,-3 1 0 0,-1-4 0 15,0 1 0-15,0-1 0 0,1-2 0 0,3-2 144 16,-1-1-144-16,5-5 192 0,1 0-192 0,4-4 0 15,0-1 0-15,6-10 0 16,0 0-2064-16,0 0-352 0,0 0-64 0,0 0-13520 16</inkml:trace>
  <inkml:trace contextRef="#ctx0" brushRef="#br2" timeOffset="131782.97">25454 15122 20271 0,'0'0'896'0,"0"0"192"0,0 0-880 0,-9-1-208 0,9 1 0 0,0 0 0 0,0 0 4912 0,0 0 928 16,-6 9 192-16,6-9 48 16,-2 15-5184-16,2-1-1040 0,1 0-208 0,2 5-32 0,-1 0 256 15,0 5 128-15,-2 3-128 0,1 4 128 0,2 3 0 0,-2 5 0 16,-1 0 192-16,0 2-64 0,-1-1 80 0,-1 1 32 15,0-2 0-15,-2 0 0 0,-3-3-240 0,2-3 176 16,2-2-176-16,-1-2 160 0,-3-2-160 0,1-1 128 16,3-4-128-16,-1-1 128 0,0-1 80 0,0-2 16 15,1-1 0-15,-1-3 0 0,0-3-224 0,4-11 144 16,-1 9-144-16,1-9 128 0,0 0-128 0,0 0 0 16,0 0-160-16,0 0 160 0,0 0-208 0,-1-14 48 15,-1-2 16-15,2 0 0 0,0-2 144 0,0-3 0 16,0-4 0-16,-1-2 0 0,0-4 0 0,0 1 0 15,1-7 0-15,1-4 0 0,-1-6 0 0,0-3 0 16,0-2-128-16,2 0 128 0,2 0 0 0,2 2 192 16,0 3 0-16,1 2-16 0,-1 4 144 0,3-1 16 15,2 2 16-15,-1 2 0 0,2 0-96 0,0 1-32 16,1 1 0-16,0 5 0 0,-2 2-224 0,2 2 0 0,0 4 0 16,1 3 0-16,-3 3 0 0,1 4 0 0,0-3-128 0,-1 6 128 15,1 1-176-15,0 4 176 0,1 2-160 0,-1-1 160 16,2 4-208-16,0 4 48 0,1 3 16 15,-1 2 0-15,0 0 0 0,2 5 0 0,1 4 0 0,-1 2 0 16,-2 3 144-16,-1 2-128 0,-1-1 128 0,-1-1-128 16,-1 1 128-16,-3-4-128 0,-1 3 128 0,-1-3-128 15,-1 3 128-15,-4-5 0 0,-3 0-144 0,-1 0 144 16,0-2 0-16,-2-2 0 0,-3-1 0 0,-2 0 0 16,1 0 0-16,-3-1 160 0,-2 1-32 0,-1-1-128 0,-3 0 208 0,1-1-64 15,-2 1-16-15,0 3 0 0,-3 0-128 16,1-2 0-16,-1 0 0 0,1 2-176 0,-1 2 176 0,4-2-160 15,1-2 160-15,2-2-160 0,3-2-160 0,3-1-16 16,0-3-16-16,10-5 0 16,0 0-1696-16,0 0-320 0,0 0-80 0,0 0-8496 15,6-13-1712-15</inkml:trace>
  <inkml:trace contextRef="#ctx0" brushRef="#br2" timeOffset="132224.73">26420 14208 6447 0,'0'0'576'0,"0"0"-576"0,0 0 0 0,0 0 0 16,0 0 6400-16,0 0 1152 0,0 0 256 0,0 0 32 15,0 0-6016-15,0 0-1200 0,0 0-240 0,0 0-64 16,0 0-320-16,-12 8-240 0,2 1 48 0,-1 2 0 16,1 1 192-16,-2 2-144 0,-1 3 144 0,0 2-128 15,1 5 480-15,-2 3 96 0,-3 6 32 0,1-2 0 0,2 4 368 0,-3 1 80 16,-3-3 16-16,0 4 0 0,-1 2-448 0,-1 3-96 15,-2 2-16-15,2 2 0 0,0 2-384 16,4-1 0-16,2-1 128 0,2-3-128 0,2 1 0 0,1-5 128 16,4-2-128-16,1-2 128 0,2 0 64 0,2-4 16 15,1-1 0-15,2 3 0 0,3-3-208 0,1-2 0 16,2 1 0-16,2-4 0 16,1 0-368-16,2-1-112 0,2-1-32 0,0 0 0 15,2-1-512-15,1-2-96 0,1-3-32 0,2 0 0 16,1-4-464-16,0-3-112 0,-2-1 0 0</inkml:trace>
  <inkml:trace contextRef="#ctx0" brushRef="#br2" timeOffset="132744.81">26538 14652 8287 0,'0'0'736'0,"-9"5"-592"0,-1-4-144 0,-1 4 0 0,2-2 7904 0,0 8 1552 0,-1 2 304 0,-1 4 64 16,1-1-8544-16,0 7-1696 0,-1 4-352 16,1 2-64-16,-3 2 0 0,0 4 0 0,1 2 0 0,1-1 0 0,4 2 448 0,-1-3 64 15,0-1 32-15,3-4 0 0,3-6 288 0,2-2 0 16,0-3 0-16,3 0 0 0,1-3 128 0,2-1 96 16,5-3 16-16,-1-2 0 0,-1-1 48 0,3-2 16 15,1-1 0-15,2-2 0 0,-1-1-432 0,0-3-96 16,1-3-16-16,2-1 0 0,1-4-16 0,0 0 0 15,0 1 0-15,-1-4 0 0,-1 0 256 0,-2-3 0 16,-1 0-160-16,-1-3 160 0,-2-1 0 0,-2-3 0 16,-3-2 0-16,-1-6 0 0,0-2 128 0,-1-3-128 15,-3-4 128-15,-1 0-128 0,-2-1 192 0,-1 2-64 16,-1 4 0-16,-2 1 0 0,0 4 128 0,-3 3 32 16,1 4 0-16,0 4 0 0,1 3 32 0,2 2 0 15,-1-1 0-15,2 3 0 0,0 0-320 0,0 4 0 0,1-1-208 0,4 7 80 31,-3-7-2064-31,3 7-416 0,-1-10-80 0,1 1-12064 0</inkml:trace>
  <inkml:trace contextRef="#ctx0" brushRef="#br2" timeOffset="133152.76">26442 14935 30399 0,'0'0'2704'0,"0"0"-2160"16,0 0-544-16,0 0 0 0,0 13 2368 0,4 1 384 16,2-4 64-16,1 4 0 15,-2-3-2976-15,3 4-608 0,1-4-112 0,2 1-16 16,-2 1 208-16,1-2 48 0,2-2 16 0,0-2 0 0,-1-1 224 0,0-1 32 15,-2 0 16-15,0-1 0 0,-9-4 352 0,12 3 0 0,-2-3 0 16,1 0 0-16,-1 0-160 0,0-6 160 16,1 1-208-16,-1 0 80 15,1-2-2848-15,-1-3-560 0</inkml:trace>
  <inkml:trace contextRef="#ctx0" brushRef="#br2" timeOffset="133559.17">26687 14198 26719 0,'0'0'2368'15,"0"0"-1888"-15,0 0-480 0,0 0 0 0,0 0 3776 0,0 0 640 16,0 0 144-16,12 1 32 16,-2 3-4208-16,1 3-832 0,0 2-160 0,1 3-32 0,-1 2 640 0,0 7 304 15,2 1-32-15,2 5 0 0,2 3 192 0,0 2 48 16,0 3 0-16,1 4 0 0,4 1 0 0,-1 3 16 15,0-5 0-15,1 5 0 0,0 0-256 0,-1 3-48 16,-2 2-16-16,-2 0 0 0,-1 5-208 0,-4-4 0 16,-3-2 0-16,-7-1 0 0,-4-2 0 0,-7 2-192 0,-6-1 16 0,-7 5 0 15,-9-2-176-15,-8 4-32 16,-9 0-16-16,-11 0-12928 0,-10 1-2592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0:27:05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12182 9545 3679 0,'-12'0'320'0,"12"0"-320"0,-12 3 0 0,3-1 0 15,0 1 3136-15,9-3 576 0,-8 0 96 0,8 0 32 16,-7 0-2720-16,7 0-544 0,0 0-96 0,0 0-32 16,-10 0-224-16,10 0-48 0,0 0-16 0,0 0 0 15,0 0-160-15,0 0 0 0,0 0 0 0,0 0 0 16,0 0 400-16,0 0 48 0,-2-9 16 0,1 4 0 16,1 5 384-16,0 0 80 0,3-8 16 0,-3 8 0 15,7-8-48-15,-7 8-16 0,8-9 0 0,1 1 0 0,1 0-320 0,1 3-64 16,-1-2-16-16,-1 1 0 0,-1-1-192 0,1 1-32 15,0-1-16-15,2 1 0 0,-1-1 16 0,1 3 16 16,-1-5 0-16,2 1 0 0,1 2-32 0,0 1-16 16,0-2 0-16,-1 1 0 0,1-1-16 0,-3 2 0 15,1-2 0-15,-1 2 0 0,2 0-208 0,-2 2 128 16,1-6-128-16,-1 5 0 0,-2-3 128 0,1 0-128 16,0 1 0-16,2 3 0 0,-2-4 0 0,0 1 0 15,1 2 0-15,2-1 0 0,-2-2 0 0,2 1 0 16,0-1 0-16,2-1 0 0,3-1 0 0,-1-1 0 15,1-1 0-15,2-2 0 0,2 2 0 0,0-1 144 16,4 0-144-16,0 0 192 0,-1 2-192 0,1 1 160 0,-3-3-160 0,2 3 160 16,-2 0-160-16,-1 2 0 0,-3 1 0 0,-2 1 128 15,-2-1 48-15,2 2 0 0,-2-1 0 0,0 0 0 16,1 0 96-16,-1 0 32 0,2-3 0 0,-1 1 0 16,1-2-32-16,1 3 0 0,-1-1 0 0,2 1 0 15,1-2-144-15,1-1-128 0,-2 1 192 0,0 1-192 16,2 1 144-16,0 1-144 0,-2 1 0 0,1 0 144 15,0 0-144-15,0 1 0 0,1 2 0 0,-1 0 0 16,-2-1 0-16,1 1 0 0,-1 0 0 0,2 1 0 16,0 1 0-16,-1 0 0 0,-2 1 0 0,1 0 128 15,-1 1-128-15,-1 1 0 0,0 2 0 0,-2-3 0 16,-2 2 0-16,1 2 0 0,0-2 0 0,2 0 0 16,-1 0 0-16,0 2 128 0,-1-1-128 0,0 1 128 0,0-3 0 15,1 1 0-15,1 0 0 0,0 2 0 0,1 2-128 0,2-3 128 16,1-2-128-16,1 1 128 0,1 1-128 15,1 0 0-15,1 1 144 0,1-1-144 0,1 1 0 0,-2 1 0 16,1 2 0-16,0 0 0 0,-1 1 0 0,-1 2 0 16,-2-1 0-16,-2 1 0 0,-2-4 0 0,-2-1 0 15,0-1 0-15,-2 1 0 0,0-4 0 0,-2 1 128 16,0-2-128-16,3 1 0 0,-1-2 352 0,1 0 0 16,1-2 0-16,0-2 0 0,2 0-352 0,0 1 0 15,0-2 0-15,0 2-192 0,2-1 192 0,1 2 128 16,1-4-128-16,-1 2 176 0,2 2-176 0,-1 0 0 15,1 0 0-15,0 0 0 0,3 0 0 0,-3-3 0 0,1 2 0 16,-1 0 0-16,-1-1 0 0,1-2 128 16,1 3-128-16,0-3 0 0,-2-1 0 0,1 0 0 0,-2 1 0 0,-2-3 0 15,-2-2 0-15,-1 1 0 0,0-1 128 0,0 0-128 16,0 1 0-16,0-3 0 0,-1 0 0 0,0-1 128 16,-2 1-128-16,2-1 0 0,0-1 0 0,1-1 0 15,0-1 0-15,0 1 0 0,-2 0 0 0,3-3 128 16,0 0-128-16,0 0 0 0,1 0 0 0,0 1 128 15,0-1-128-15,-1 3 0 0,0 1 0 0,1 1 0 16,-1 2 0-16,-1 1 0 0,0 2 0 0,-1 0 0 16,-3 2 0-16,-1 0-192 0,-8 5 32 0,10-5 16 15,-2 0-432-15,-8 5-64 0,12-3-32 0,-3 0 0 16,-1 1-512-16,2-2-96 0,0 1-32 16,2-1 0-1,-1 2-96-15,-1-2 0 0,0 1-16 0,1 3-7440 0,-3-4-1488 0</inkml:trace>
  <inkml:trace contextRef="#ctx0" brushRef="#br0" timeOffset="1334.6">15100 8755 3679 0,'0'0'320'0,"0"0"-320"0,0 0 0 0,0 0 0 16,0 0 2816-16,0 0 512 0,0 0 80 0,0 0 32 16,6-5-2560-16,-6 5-512 0,0 0-112 0,0 0 0 15,0 0-256-15,0 0 0 0,0 0 0 0,0 0 0 16,0 0 480-16,0 0 48 0,0 0 16 0,0 0 0 16,0 0 672-16,0 0 144 0,8-3 32 0,-8 3 0 15,0 0-128-15,0 0-32 0,9-4 0 0,-9 4 0 16,9-2-432-16,-9 2-96 0,0 0 0 0,11-4-16 0,-11 4-240 0,9-3-64 15,-9 3 0-15,0 0 0 0,0 0-160 0,0 0-32 16,0 0-16-16,0 0 0 0,0 0-48 0,0 0-128 16,0 0 192-16,0 0-64 0,0 0 96 0,0 0 16 15,0 0 0-15,0 9 0 0,0-9-80 0,0 0-16 16,-5 11 0-16,5-11 0 0,0 0-144 0,-7 8 160 16,7-8-160-16,-6 5 160 0,6-5 32 0,0 0 16 15,-8 5 0-15,8-5 0 0,0 0-48 0,0 0-16 16,-7 7 0-16,7-7 0 0,-6 6-144 0,6-6 0 15,0 0 144-15,-7 9-144 0,7-9 0 0,-8 9 128 16,2-1-128-16,6-8 0 0,-8 7 0 0,3 2 0 0,5-9 0 0,-5 11 0 16,-1 1 0-16,6-12 0 0,0 0 0 15,-5 9 0-15,5-9 0 0,-4 12 0 0,4-12 0 0,0 0 0 16,-4 13 0-16,4-13 0 0,0 0 0 0,-4 16 0 16,4-16 0-16,-1 11 0 0,1-11 0 0,0 0 128 15,0 16-128-15,0-16 176 0,3 17-176 0,-2-1 192 16,-1-16-48-16,1 17 0 0,3 0 0 0,0-2 0 15,0-2-144-15,0 3 0 0,0 0 0 0,0 1 128 16,0 1-128-16,1 0 0 0,0 0 0 0,0 1 0 16,1-4 0-16,-1-2 0 0,0 3 0 0,0-4 0 15,3-5 0-15,-1 0 0 0,-7-7 0 0,10 8 0 16,-10-8 0-16,12 6 0 0,-12-6 0 0,11 6 0 16,0-3 144-16,-2 3-144 0,-1-1 160 0,1-4-160 15,-9-1 144-15,13 3-144 0,-1-1 128 0,1 2-128 16,0 0 128-16,0 0-128 0,0 1 0 0,1-1 128 0,2-1-128 0,1 1 0 15,1 0 0-15,0 1 0 0,2-4 0 0,1 2 0 16,0-1 0-16,-1 0 0 0,0 0 0 0,1 0 0 16,0-4 0-16,0 2 128 0,-1 2-128 0,1-2 0 15,-2-2 0-15,-1 1 0 0,-3 0 0 0,1-1 128 16,-2 2-128-16,2-2 0 0,-2 0 0 0,2 1 0 16,1 0 0-16,1 1 0 0,1-4 128 0,0 1-128 15,1 3 0-15,3-4 128 0,-1 2-128 0,3-2 128 16,0-1-128-16,2 1 128 0,2 1-128 0,-2 1 0 15,-1-1 144-15,2 0-144 0,0-1 0 0,-2 2 0 16,-1-5 0-16,-3 2 128 0,1 0-128 0,-4 0 0 16,-1 1 0-16,1 0 128 0,-1 1-128 0,0 1 0 0,0-2 0 15,1 1 0-15,0 2 0 0,-1-3 0 16,3 1 0-16,1 1 0 0,1-2 0 0,0 0 128 0,1 0-128 0,0-1 128 16,1 1-128-16,0 0 0 0,0-1 0 0,-1 1-128 15,1 0 128-15,0 1 0 0,0-1 128 0,-2 2-128 16,-1-2 0-16,-1 1 0 0,0 1 0 0,0-2 0 15,0 0 0-15,0 1 0 0,-1 1 0 0,3 0 0 16,-1 2 0-16,0 0 0 0,-1-2 0 0,1 2 0 16,0 2 0-16,-1 0 0 0,1 3 0 0,-1-3 0 15,0 2 0-15,-2-2 0 0,1 0 0 0,0 1 0 16,-2-1 0-16,0 1 0 0,2 0 0 0,-1-1 0 16,1 1 0-16,1-2 0 0,-3-1 0 0,0 0 0 15,0 0 0-15,1 3 192 0,-4-3-64 0,2 0 0 16,0 1 16-16,0 2 16 0,0-1 0 0,0 2 0 0,-1 1-32 15,-1 1 0-15,1 1 0 0,-2 4 0 0,-1-1-128 0,-1 1 160 16,0-1-160-16,0 2 160 0,-2 2-160 0,0-1 128 16,1 0-128-16,-1-2 128 0,1 1-128 0,-1-1 0 15,1 2 144-15,0-2-144 0,0-2 240 0,-1-1-32 16,2-1 0-16,0 1 0 0,-1 0 160 0,1-1 16 16,0-1 16-16,-2 1 0 0,1-2-144 0,-2 1-48 15,-9-6 0-15,11 7 0 0,-1-1-208 0,-3 2 144 16,-7-8-144-16,8 11 128 0,-3 0-128 0,-1 2 0 15,0 1-192-15,-1 5 192 16,0 3-720-16,-3 4-32 0,-2 4 0 0,-2 4 0 16,-4 4-352-16,1 2-80 0,0 2-16 0,-2-5 0 15,-3-9-1088-15,3-4-208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0:27:24.05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22945 2037 23839 0,'0'0'1056'0,"0"0"224"15,0 0-1024-15,0 0-256 0,0 0 0 0,-1 13 0 0,0-4 1072 0,1 4 160 16,-3 0 48-16,2 2 0 0,1 3-768 0,1 1-128 16,-1 2-48-16,2 3 0 0,-1 0-112 0,3 3-32 15,0 1 0-15,0 0 0 0,1 0 112 0,1-2 16 16,0 0 0-16,-1 2 0 0,0-1-64 0,-2 1 0 16,-1-2 0-16,-1 0 0 0,1 0-256 0,-4 1 160 15,-3 2-160-15,0 2 128 0,2 2-128 0,-2-5 0 16,-1 0 0-16,-2 0 128 15,-3 4-448-15,2-4-80 0,4-1-32 0,1-5 0 16,2-4-1520-16,0-2-304 0,4-5-64 0,-2-2-9216 0</inkml:trace>
  <inkml:trace contextRef="#ctx0" brushRef="#br0" timeOffset="582.39">22837 1999 11967 0,'0'0'528'0,"-4"-9"112"0,0 1-512 0,2-1-128 0,0-1 0 0,2 1 0 15,0-1 2368-15,2 1 448 0,0 0 96 0,1 0 16 0,0-1-1424 0,1 0-288 16,-3 3-48-16,3-5-16 16,0 2 0-16,1-1 0 0,-1 1 0 0,1-2 0 0,2 0-256 0,-1 0-48 15,1-1-16-15,-1 0 0 0,1-1 0 0,0 1 0 16,1 1 0-16,1 1 0 0,2-3-512 0,-1 3-96 16,-1-1-32-16,2 2 0 0,1 0-192 0,-1 4 0 15,0-1 0-15,0 4 0 0,0 0 0 0,1 0 0 16,-1 3 0-16,1 3 0 0,-12-3 0 0,14 4-128 15,-1 0 128-15,2 0 0 0,-2 2-144 0,2 1 144 16,1 1 0-16,1-1-144 0,0 1 144 0,-1 3 0 16,-1-5 0-16,0 6 0 0,-1 1 0 0,2 1 0 15,-1-1 128-15,-2 2-128 0,-2-1 0 0,-1 0 0 16,-2 1-192-16,0-1 64 0,-3 3 128 0,0 1 0 16,-1-1 0-16,-1-1 0 0,-2-1 0 0,-1 4 0 0,-1-4 0 0,-1 4 128 15,0-3-128-15,-2 1 0 0,0-1 0 0,0-2 128 16,-1-1-128-16,0-1 0 0,-2-3 128 0,-1 0-128 15,-1 1 0-15,1-1 144 0,-1-1-144 0,0 1 0 16,-1-2 144-16,-1 1-144 0,1-1 0 0,-1-1 144 16,0 1-144-16,-2 1 0 0,-2-3 144 0,2 0-144 15,0-1 0-15,1-1 0 0,-1-1 0 0,0-2-192 32,-1-4-400-32,1 0-96 0,-1 0-16 0,2 1 0 15,0-1-1568-15,2 0-320 0,1-1-64 0,1-1-10240 0</inkml:trace>
  <inkml:trace contextRef="#ctx0" brushRef="#br0" timeOffset="2119.01">23979 1525 18655 0,'0'0'832'0,"0"0"160"0,0 0-800 0,0 0-192 16,0 0 0-16,0 0 0 0,0 0 880 0,0 0 128 15,0 0 16-15,0 0 16 0,0 0-656 0,0 0-144 16,0 0-32-16,0 0 0 0,0 0 128 0,0 0 32 16,0 0 0-16,-10 5 0 0,-1 0 96 0,1 3 32 15,0 1 0-15,-1 4 0 0,-1 1 16 0,1 3 0 16,-2 2 0-16,0 1 0 0,0 3-64 0,0 4-16 0,2 2 0 0,-1 1 0 15,-1 1 32-15,0 2 16 0,0-1 0 0,0 2 0 16,3 0 64-16,-2 1 16 0,0 0 0 0,1 4 0 16,-1 3-320-16,1 1-64 0,2 0-16 0,3 2 0 15,1-1-160-15,-1-1 0 0,-1-1 144 0,3 1-144 16,0-3 0-16,2-2 144 0,2-2-144 0,3 1 0 16,1-3 192-16,0 1-64 0,1 3 0 0,4-2-128 15,4-1 0-15,4-1 0 0,-1-1 0 0,1-2 0 16,-2 2-336-16,5-6-32 0,-1-2 0 0,2-4 0 31,2-3-1168-31,3 3-224 0,-2 0-48 0,2 1-11136 0</inkml:trace>
  <inkml:trace contextRef="#ctx0" brushRef="#br0" timeOffset="2767.07">24157 1989 15663 0,'0'0'1392'0,"0"0"-1120"0,0 0-272 0,0 0 0 15,0 0 2608-15,0 0 464 0,0 0 80 0,0 0 32 16,0 0-2432-16,0 0-496 0,0 0-80 0,-2 11-32 0,2-11-144 0,0 15 0 16,0-1 0-16,2-1 0 0,0-1 128 0,3 4-128 15,1 2 128-15,-1 3-128 0,-1 0 656 0,1 2 48 16,3 2 16-16,-3-2 0 0,-2 1 176 15,3-5 16-15,2 1 16 0,1-1 0 0,1 0-288 0,2-4-64 16,0-2-16-16,0-1 0 0,-2 0-96 0,3-4-16 16,-2-2 0-16,-1 1 0 0,0-6-64 0,1-1 0 15,1-3-16-15,-1 2 0 0,0 0 16 0,1-2 16 16,-1-1 0-16,2-4 0 0,-1-3-144 0,-2-2-48 16,1-2 0-16,-1-2 0 0,-1-2-64 0,2-1-16 15,-1-3 0-15,-1-5 0 0,1-2-128 0,-1-2 0 16,-3-1 144-16,2 3-144 0,-1-1 0 0,-1 6-256 15,-1 2 32-15,0 3 16 16,-1 1-272-16,0 4-48 0,0 5-16 0,0 1 0 16,-4 9-352-16,7-9-64 0,-7 9 0 0,7-4-9984 0,-7 4-2000 15</inkml:trace>
  <inkml:trace contextRef="#ctx0" brushRef="#br0" timeOffset="3221.41">24454 2431 23839 0,'0'0'1056'0,"0"0"224"0,0 0-1024 0,0 0-256 16,0 0 0-16,0 0 0 0,0 0 2480 0,0 0 448 15,0 0 80-15,0 0 32 0,0 0-2480 0,0 0-560 16,0 0 0-16,0 0 0 0,0 0 416 0,0 0 128 15,0 0 32-15,0 0 0 0,0 0-112 0,0 0-16 0,0 0 0 0,0 0 0 16,0 0-192-16,1 17-64 0,-2-2 0 0,1-2 0 16,0 0-64-16,2 4 0 0,0 0-128 0,0 3 192 15,1-1-64-15,-2 1-128 0,2 1 176 0,-2 0-176 16,2 1 128-16,1 0-128 0,-2 0 0 0,2-1 0 16,0 0 0-16,1 0 0 0,-1-3-128 0,1-1 128 31,1-1-688-31,-1-2-32 0,0-1-16 0,0 0 0 15,1 0-2096-15,-1-3-432 0,1-2-64 0</inkml:trace>
  <inkml:trace contextRef="#ctx0" brushRef="#br0" timeOffset="3573.52">24901 2429 6447 0,'0'0'272'0,"0"0"80"0,0 0-352 0,0 0 0 16,3-7 0-16,-3 7 0 0,6-7 5360 0,-6 7 992 0,8-6 208 0,-2-1 32 15,1 2-4800-15,1-2-960 16,2 1-192-16,1 2-32 0,-1 3-400 0,3-1-80 16,1 1 0-16,2 0-128 0,2-2 0 0,1 2 0 0,-1 1 0 0,3 1 0 15,0 2 0-15,1 1 0 0,0-2 0 0,-1 1 0 16,0-1 0-16,-2 2 0 0,1-1 0 0,-3 1 0 16,-2-3 0-16,0 2 0 0,-2-1 0 0,-2 0-9664 15,0-1-1952-15</inkml:trace>
  <inkml:trace contextRef="#ctx0" brushRef="#br0" timeOffset="3943.96">24966 2690 26895 0,'0'0'1184'0,"0"0"256"0,0 0-1152 0,13 5-288 16,3-3 0-16,1-1 0 0,1-1 560 0,2 0 48 15,0-1 16-15,4-1 0 0,-1-2-240 0,2 2-32 0,0-1-16 0,0 1 0 16,1-2-208-16,-1 0-128 0,-3 0 128 0,-1 0-128 31,-1 1-960-31,0-2-256 0,-2 1-48 0</inkml:trace>
  <inkml:trace contextRef="#ctx0" brushRef="#br0" timeOffset="6837.55">25816 1952 21359 0,'0'0'944'0,"0"0"208"0,0 0-928 0,0 0-224 0,-9-5 0 0,9 5 0 16,0 0 448-16,0 0 32 0,0 0 16 0,0 0 0 16,0 0-160-16,0 0-16 0,0 0-16 0,0 0 0 15,7 9 208-15,-7-9 32 0,4 13 16 0,-2 0 0 16,2 0 96-16,0 0 32 0,-1 2 0 0,-1 0 0 15,-1 5 128-15,1 1 16 0,-4 0 16 0,2 3 0 16,0 1-160-16,2 1-48 0,-1 0 0 0,2-1 0 16,-1 1-256-16,0 3-64 0,-1-3-16 0,0 1 0 0,1 1-144 15,-2 0-32-15,0-2 0 0,1 0 0 0,-1-1-128 0,0-3 0 16,0 2 144-16,0-3-144 0,0 2 0 0,1-1 0 16,0-1 0-16,2 1 128 0,0-3-128 0,-2-1 0 15,0-5 128-15,-1-1-128 0,-1-1 240 0,1-11-32 16,3 8 0-16,-3-8 0 0,0 0-208 0,0 0 128 15,0 0-128-15,0 0 0 0,0 0 256 0,0 0-32 16,0 0-16-16,1-8 0 0,0-5-16 0,-1-1-16 16,-2-2 0-16,2-5 0 0,0 1-176 0,2 1 0 15,-1-3 144-15,2 1-144 0,1 0 0 0,0 2 144 16,1-2-144-16,0 3 0 0,1-3 0 0,0 3 0 16,1 1 0-16,0 4 0 0,-1 0 0 0,0 1 0 0,1 0-160 0,-1 3 160 15,-1-1 0-15,2 2-144 0,1 0 144 0,0 3 0 16,-8 5-128-16,10-7 128 0,-1 2 0 0,-9 5 0 15,12 0-144-15,0 3 144 0,-12-3 0 0,13 6-144 16,-2 2 144-16,0 0 0 0,-3 0-144 0,-1 1 144 16,1-1 0-16,1 2-144 0,-1-1 144 0,0 2 0 15,-1 0 0-15,-1 2-128 0,-1 0 128 0,0 0 0 16,1-1 0-16,-2 0 0 0,-4-12 0 0,3 16 0 16,1-2 0-16,-1-2 0 0,-3-1 0 0,-1 1 0 15,1-12 0-15,-2 14 0 0,0-1 0 0,-1-1 0 16,-1 0 0-16,0 0 0 0,-1-1 0 0,5-11 0 15,-6 11 0-15,-1-5 0 0,-1 1 0 0,2-1 144 16,6-6-16-16,-9 10 0 0,0-3 0 0,-1 0 0 16,1-1-128-16,0-2 0 0,0 0 144 0,0 0-144 0,-2-1 0 15,2-1-128-15,0 2 0 0,-1-2 0 16,-2-1-544-16,2-1-96 0,10 0-32 0,-11 0 0 16,-1 0-576-16,1 0-112 0,0 0-32 0,2 1 0 15,9-1-336-15,-9 1-80 0,0 1-16 0,9-2-5632 16,0 0-1120-16</inkml:trace>
  <inkml:trace contextRef="#ctx0" brushRef="#br0" timeOffset="7237.03">26443 1973 30111 0,'0'0'1344'0,"0"0"256"0,-4-8-1280 0,4 8-320 0,-4-6 0 0,4 6 0 15,0 0 672-15,0 0 64 0,0 0 16 0,0 0 0 16,0 0-560-16,0 0-192 0,0 10 144 0,0 2-144 15,-1 1 256-15,-1 1-48 0,-2 1 0 0,1 6 0 16,0 1 240-16,3 5 64 0,0 2 0 0,0 1 0 16,-1-2-256-16,1 4-64 0,0 0 0 0,0 1 0 15,0 1-192-15,0-4 128 0,0 1-128 0,0-1 0 16,-1 1 128-16,0-3-128 0,-1 0 0 0,4 0 144 0,1-1-144 0,1 1 0 16,-1-2 0-16,0-2 128 15,0-1-256-15,1-1-64 0,2-3-16 0,0-2 0 16,-1-2-496-16,2-1-80 0,-1-4-32 0,1-1 0 15,-3-3-1968-15,-4-6-400 0,5 6-80 0</inkml:trace>
  <inkml:trace contextRef="#ctx0" brushRef="#br0" timeOffset="7720.77">26572 2392 18431 0,'0'0'1632'0,"0"0"-1312"0,0 0-320 0,0 0 0 16,0 0 2224-16,0 0 368 0,-5 7 80 0,5-7 16 15,-4 11-688-15,0-1-128 0,0 3-16 0,2-1-16 32,-1 1-1840-32,2 1-608 0,0 2 0 0,-1 0 0 0,1-3 608 0,0 1 320 0,1 0-48 0,0 2 0 15,0-2-144-15,-2 1-128 0,2-2 192 0,2 0-192 16,-2-13 160-16,2 13-160 0,-2-13 128 0,0 0-128 15,6 9 128-15,-6-9-128 0,0 0 0 0,11 4 128 16,0-4-128-16,-1-1 160 0,-2-3-160 0,2-2 160 16,2 0-160-16,1-2 0 0,0-2 0 0,2-1 0 15,-1-2 0-15,-1 0 128 0,0 0-128 0,0 0 0 0,-1 0 0 0,-1 1 0 16,1 2 0-16,-1 1 0 16,-2-3 0-16,-1 3 0 0,-8 9-128 0,0 0 128 0,0 0 0 0,6-8 0 15,-6 8 0-15,0 0 0 0,0 0 0 0,0 0 192 16,0 0-192-16,0 0 192 0,0 0-64 0,0 0-128 15,0 0 192-15,0 0-64 0,0 0-128 0,7 8 0 16,-7-8 0-16,5 12 128 0,0-1 0 0,-1 0-128 16,-4-11 192-16,4 14-64 0,-2-1-128 0,4 0 0 15,0-2 0-15,1 0 0 0,-2 1 0 0,1 0 0 16,2 0 0-16,0-1 0 0,1-2 0 0,0 1-224 16,-1-3 48-16,0 1 16 15,0-1-592-15,-8-7-112 0,10 5-32 0,1-1 0 16,-1-4-720-16,2 1-160 0,-12-1-16 0,12-1-6608 0,-3-2-1328 15</inkml:trace>
  <inkml:trace contextRef="#ctx0" brushRef="#br0" timeOffset="8124.04">27145 2523 22911 0,'0'0'1024'0,"0"0"192"0,0 0-960 0,0 0-256 0,9-2 0 0,-9 2 0 15,10-7 1296-15,1 3 224 0,-2 0 32 0,-9 4 16 16,13-4-704-16,-1 2-144 0,-2-5-16 0,2 3-16 16,-1 0-192-16,1 1-48 0,-1 0 0 0,-1 2 0 15,1-3-256-15,-1 1-64 0,-10 3-128 0,12-4 192 16,-2 0-192-16,-1-1 0 0,-9 5 0 0,8-6 0 16,-8 6 144-16,5-8-144 0,-5 8 128 0,0 0-128 0,0 0 128 0,0-11-128 15,-4 2 128-15,-1 3-128 0,0-1 192 0,-4 1-64 16,-2-1 0-16,0 6 0 0,-2 1-128 0,-2 0 0 15,-2 2 0-15,0 1 128 0,0 0-128 0,0 1 0 16,-1 2 0-16,1 2 0 0,3 2 0 0,0-1 0 16,1 2 0-16,1 1 0 0,1-1-160 0,2 2 160 15,3-1 0-15,1 2-144 0,1 1 144 0,1 0 256 16,2 2-64-16,-1 2-16 0,4-1 128 0,2 0 16 16,1 0 16-16,1-1 0 0,1 3-336 0,1-6 144 15,1 2-144-15,1-3 0 0,-1 0 0 0,2 0 0 16,1-3 0-16,1 1 0 0,0-1-160 0,2-1-144 15,2-2-16-15,3-2-16 16,1 0-2336-16,1-2-464 0,0-4-80 0</inkml:trace>
  <inkml:trace contextRef="#ctx0" brushRef="#br0" timeOffset="11975.32">28038 1456 14735 0,'0'0'640'0,"0"0"160"0,-11-4-640 0,3 2-160 16,8 2 0-16,0 0 0 0,0 0 3728 0,-6 6 720 15,6-6 144-15,-4 9 16 0,4-9-3712 0,0 14-768 16,1-1-128-16,2 0 0 0,1 4 0 0,0 4 256 16,-3 2-48-16,4 3-16 0,1 3 256 0,-1 5 32 15,-1 5 16-15,1 0 0 0,1 3-64 0,1-2-16 16,-3-2 0-16,0 0 0 0,0-2-32 0,-2 4-16 15,-2 0 0-15,0 4 0 0,0 3 16 0,0 2 0 16,-1-1 0-16,0 0 0 0,-2-1 32 0,-1-1 16 16,0-3 0-16,0 5 0 0,0-3-128 0,2 1-32 15,-1-3 0-15,1-5 0 0,0-4-272 0,1-2 128 16,-2-6-128-16,2 1 0 0,0 0 160 0,-2-2-160 0,1-3 128 16,0-1-128-16,1-2 0 0,0 0 0 0,-3-3-192 0,0 0 192 31,0-4-880-31,0-2-48 0,0-2-16 0,0-1-10464 0,4-7-2096 0</inkml:trace>
  <inkml:trace contextRef="#ctx0" brushRef="#br0" timeOffset="12842.23">29082 2323 11343 0,'10'-10'496'0,"-10"10"112"0,11-2-480 0,-1-3-128 16,-1-1 0-16,-9 6 0 0,8-6 1168 0,-1-1 224 16,-1 1 32-16,-6 6 16 0,0 0-368 0,0 0-80 15,0 0-16-15,0 0 0 0,0 0 272 0,3-9 48 16,-3 9 16-16,0 0 0 0,0 0 80 0,0 0 16 16,0 0 0-16,0 0 0 0,-9 4-144 0,9-4-32 15,-9 10 0-15,0 3 0 0,-2 3-480 0,1 1-112 0,1 0 0 0,-3 1-16 16,-1 1-240-16,0 1-64 0,-2-2 0 0,-2 0 0 15,0 1-80-15,1-1-32 0,-1 3 0 0,0-3 0 16,-2 7 112-16,1-2 0 0,0 3 16 0,0 0 0 16,-2 3-176-16,1-1-32 0,0-4-128 0,2 2 192 15,2 0-192-15,0-2 0 0,2-2 0 0,0-1 0 16,2-3 0-16,0-2-160 0,2-1 0 0,1-2 0 31,2-1-544-31,2 0-96 0,-1-6-32 0,5-6 0 16,0 0-2128-16,0 0-432 0</inkml:trace>
  <inkml:trace contextRef="#ctx0" brushRef="#br0" timeOffset="13175.34">28717 2341 21183 0,'0'0'1888'0,"0"0"-1504"16,0 0-384-16,0 0 0 0,0 0 1792 0,0 0 304 15,10 6 48-15,0 1 16 0,-10-7-624 0,9 8-112 16,-9-8-16-16,9 11-16 0,-3 2-368 0,1 0-64 16,-1-1 0-16,1 4-16 0,-1-2-336 0,1 2-64 15,1-2-16-15,1 4 0 0,0 2-256 0,0 1-48 0,0-2-16 0,3 2 0 16,1 1-208-16,0-1 128 0,0 1-128 15,0 2 0-15,3-2 0 0,-2 0 128 0,0-1-128 0,-1 0 0 16,1-3 0-16,-3 0 0 0,0 1 0 0,-1-1 0 16,-1-2 0-16,-1-1-288 0,-1 0 32 0,-1-1 16 31,1-4-816-31,-1-1-160 0,2-2-48 0,-8-7-9664 0,9 1-1936 0</inkml:trace>
  <inkml:trace contextRef="#ctx0" brushRef="#br0" timeOffset="13991.93">28649 2062 8287 0,'0'0'736'0,"0"0"-592"0,0 0-144 0,0 0 0 15,0 0 3360-15,0 0 640 0,0 0 128 0,12-3 32 16,-2-2-2896-16,1 1-576 0,1 0-112 0,-2 2-32 15,0 0-128-15,2 0-32 0,1 0 0 0,1 0 0 16,2-1 16-16,0 0 0 0,1 2 0 0,1-3 0 16,2 3 48-16,2 0 0 0,0 1 0 0,1 0 0 15,-1-2 0-15,1 1 16 0,-2 0 0 0,2 1 0 16,-2 0-16-16,1 0-16 0,-4 0 0 0,1-2 0 0,-1 1-144 16,-3 0-32-16,0-2 0 0,-1 1 0 0,-1 0-96 0,0 1-32 15,-1 0 0-15,-2-2 0 0,1 0-128 0,-11 3 0 16,10-3 144-16,-10 3-144 0,11-3 128 0,-11 3-128 15,0 0 160-15,0 0-160 0,0 0 192 0,0 0-48 16,0 0-16-16,0 0 0 0,0 0 96 0,0 0 16 16,0 0 0-16,0 0 0 0,0 0-240 0,0 0 128 15,0 0-128-15,-6-7 0 0,6 7 128 0,0 0-128 16,0 0 0-16,-6-7 0 0,6 7 0 0,0 0 0 16,-8-8 0-16,8 8 0 0,0 0 0 0,0 0 0 15,0 0 0-15,0 0 0 0,0 0 192 0,-8-7-48 16,8 7-16-16,-9-5 0 0,9 5 144 0,0 0 32 0,-10-4 0 0,10 4 0 15,0 0-48-15,-11-5-16 0,11 5 0 0,-11-5 0 16,0-2 0-16,2 2 0 0,9 5 0 0,-8-7 0 16,0 2 48-16,8 5 16 0,-9-8 0 0,0 2 0 15,0-1 64-15,0 1 16 0,1 1 0 0,0-2 0 16,2 2-96-16,6 5-16 0,-9-7 0 0,1 2 0 16,8 5-272-16,-9-4 0 0,-1 0 0 0,10 4 0 15,0 0 0-15,-7 0-256 0,7 0 64 0,0 0 0 31,0 0-384-31,0 0-64 0,-10 0 0 0,10 0-16 16,0 0-2016-16,0 0-400 0,0 0-64 0,4 12-32 0</inkml:trace>
  <inkml:trace contextRef="#ctx0" brushRef="#br0" timeOffset="14886.96">29468 2768 5519 0,'0'0'496'0,"0"0"-496"0,0 0 0 0,0 0 0 15,10 8 3120-15,-1 0 528 0,-1 0 96 0,1 0 32 16,1-1-1744-16,0 4-352 0,0-3-64 0,1 5-16 16,-1 2-576-16,2 1-112 0,2-2-16 0,-2 2-16 15,0 0-128-15,0-2-32 0,-1 0 0 0,-2-1 0 16,-2 0-192-16,-2 2-32 0,-2-3-16 0,-3-1 0 16,0 2-160-16,-3 0-16 0,-2 0-16 0,-3 3 0 15,-1-4-96-15,-3 2-32 0,-1 0 0 0,-1 1 0 0,-3 0-160 0,0 1 0 16,-1 1 0-16,-2-3 0 0,1 1-208 0,-1-1-80 15,2-4-16-15,0 1 0 16,-1-2-624-16,2-2-128 0,2-1-32 0,0-2 0 16,2-1-1936-16,3 3-400 0</inkml:trace>
  <inkml:trace contextRef="#ctx0" brushRef="#br0" timeOffset="15609.59">30438 2038 17503 0,'0'0'1552'0,"0"0"-1232"0,0 0-320 0,-3-6 0 0,3 6 1952 0,0 0 336 0,2-8 64 0,-2 8 16 0,0 0-1456 0,2-7-272 15,-2 7-64-15,0 0-16 0,3-7-80 0,-3 7-16 16,0 0 0-16,0 0 0 0,0 0 240 0,0 0 64 16,0 0 0-16,0 0 0 0,-8-3-16 0,8 3 0 15,-9 4 0-15,0 0 0 0,-2 0-48 0,1 4-16 16,-1 3 0-16,0 5 0 0,-1 2-224 0,-1 6-32 16,-3 4-16-16,2 4 0 0,-2 0-96 0,1 5-32 15,0-1 0-15,0 2 0 0,-2 1-112 0,0 0-32 16,0-1 0-16,1-3 0 0,3-1-144 0,0 0 0 15,-1-3 144-15,2 2-144 0,2-2 0 0,-1 1 0 16,2-4 0-16,3 1 0 0,2 1 0 0,1-3 128 16,3-3-128-16,0-3 0 0,1-1 0 0,5-4 128 0,0-2-128 0,3-3 0 15,2 1 0-15,3-1 144 0,2-4-144 0,1-2 0 16,1-5 160-16,0-3-160 0,-1-3 128 0,1-1-128 16,-1 1 192-16,1-3-32 0,1-3-16 0,-1-1 0 15,2 0 0-15,-1-4 0 0,1 0 0 0,0-1 0 16,1-2 0-16,0-1 0 0,-3-5 0 0,3-2 0 15,-1-2 16-15,-1 0 0 0,0-2 0 0,-2 1 0 16,-3 1-160-16,0 1 0 0,2-1 0 0,-2-1 0 16,-3-3 0-16,-2-1 0 0,0-1 0 0,-1 0 0 15,-4 4 0-15,0-1 208 0,-3 4-48 0,-1 1-16 16,-1 2-16-16,-2 2 0 0,0 5 0 0,-1-1 0 16,-3 3-128-16,0 4 0 0,-2 1 0 0,1 3 0 15,2 4-304-15,-3 1-32 0,-3-1-16 0,1 2 0 16,4 2-736-16,-4 0-128 0,-2 1-48 0,1 2 0 15,2 1-1984-15,1 2-400 0,-2-2-64 0</inkml:trace>
  <inkml:trace contextRef="#ctx0" brushRef="#br0" timeOffset="15900.13">30244 2531 32015 0,'0'0'1408'0,"0"0"320"0,0 0-1392 0,0 0-336 0,0 0 0 0,0 0 0 16,0 0 1248-16,13 5 176 0,-13-5 48 0,13 3 0 15,-2 1-752-15,-11-4-144 0,13 4-16 0,-1 0-16 16,-12-4-384-16,13 5-160 0,-1-3 128 0,-12-2-128 15,13 4 0-15,-13-4 0 0,13 3 0 0,-3 0 0 32,-10-3-544-32,12 2-144 0,-12-2-16 0,12 0-16 15,0-2-2288-15,-3-2-448 0,-9 4-80 0,13-11-9280 0</inkml:trace>
  <inkml:trace contextRef="#ctx0" brushRef="#br0" timeOffset="16507">30326 1830 20271 0,'0'0'1792'0,"-9"-2"-1424"16,9 2-368-16,-8-2 0 0,8 2 2160 0,0 0 352 15,-8-3 80-15,8 3 16 0,0 0-1584 0,0 0-320 16,0 0-64-16,0 0-16 0,0 0-128 0,0 0-32 0,0 0 0 0,0 0 0 16,0 0-208-16,0 0-32 0,10-2-16 0,2 0 0 15,0 1-208-15,1-2 144 0,0 1-144 0,0 0 128 16,1 1-128-16,1 1 0 0,0 0 0 0,2 0 0 15,2-4 0-15,-1-1 128 0,1 1-128 0,2 4 0 16,1 0 192-16,1-2-32 0,-1-1-16 0,-1 2 0 16,-1-3 48-16,3 1 16 0,-1-1 0 0,1 3 0 15,1 1-208-15,-3 0 0 0,-3-1 0 0,-1-1 0 16,-3 1 0-16,0 0 0 0,-1-2 0 0,-1 2 0 16,-12 1 128-16,12-2-128 0,-12 2 0 0,10-1 144 15,-10 1-144-15,0 0 160 0,9-6-160 0,-9 6 160 16,0 0-32-16,0 0 0 0,0 0 0 0,0 0 0 15,4-7 64-15,-4 7 16 0,0-10 0 0,0 10 0 16,0 0-16-16,-4-9 0 0,-1 2 0 0,0 0 0 0,0 0-192 0,0-1 176 16,-1 0-176-16,0 2 160 0,-1-1-160 0,1 0 0 15,-1 0 0-15,1 0 128 0,-2-1-128 0,0 3 0 16,2 0 0-16,-1 1 0 0,1 0 0 0,6 4 0 16,-10-5 0-16,3 1 0 0,-1 0 0 0,1 1 0 15,7 3 0-15,0 0 0 0,-6-2 0 0,6 2 0 16,0 0 0-16,0 0 0 0,0 0 0 0,0 0 0 15,0 0 0-15,0 0 0 0,0 0-256 0,0 0-48 16,0 0 0-16,0 0 0 16,0 0-1936-16,0 0-400 0,0 0-80 0</inkml:trace>
  <inkml:trace contextRef="#ctx0" brushRef="#br0" timeOffset="17095.06">30826 1212 20383 0,'0'0'896'0,"0"0"192"0,0 0-864 0,-9 5-224 0,0-4 0 0,9-1 0 0,-8 5 1584 0,8-5 272 15,-6 8 48-15,6-8 16 0,-2 9-768 0,2-9-160 16,-1 11-32-16,2-1 0 0,2 1-208 0,1 0-48 15,0-3-16-15,1 3 0 0,2-1 112 0,0-1 32 16,3-1 0-16,1 3 0 0,1-2-144 0,2 2-32 16,1 2 0-16,3 2 0 0,3 3-336 0,2-1-64 15,3 0 0-15,2 5-16 0,0 3-96 0,2 4-16 16,3 2 0-16,-2 4 0 0,-1 1-128 0,-2 2 192 0,-5 4-192 16,-1 0 192-16,-1-1-16 0,-3 0 0 0,-1-5 0 0,-2 0 0 15,-4-4-32-15,0 1 0 16,-2 1 0-16,-2-2 0 0,-4 5 32 0,0-1 0 0,-3-1 0 0,-1 1 0 15,-2-2 16-15,1 1 16 0,-1-5 0 0,-2 10 0 16,0 8-48-16,-5 2-16 0,-1 1 0 0,-1-7 0 16,-1-2-336-16,1-10-64 0,3-2 0 0,-1-1-16 15,-1 0 416-15,-1-2 96 0,-1 1 16 0,2-1 0 16,0-2-112-16,2-1-16 0,-1 0 0 0,2-3 0 16,0-3-128-16,2-1 0 0,-1 0 0 0,0-4-176 15,2-1-208-15,-1-3-64 0,-1 0 0 16,-1-5-12160-16,-2 0-2448 0</inkml:trace>
  <inkml:trace contextRef="#ctx0" brushRef="#br0" timeOffset="19263.47">23593 4637 17503 0,'19'6'1552'0,"-19"-6"-1232"0,0 0-320 0,0 0 0 0,0 0 3136 0,0 0 576 15,11 1 128-15,-11-1 0 0,12 3-2592 0,-1-2-528 16,-2 1-96-16,-2-1-32 0,-7-1-288 0,12 1-64 16,-1 1-16-16,-1-2 0 0,-10 0-80 0,13 1-16 15,-1 1 0-15,-2-2 0 0,-10 0 32 0,13 3 0 16,-1 1 0-16,0-3 0 0,0 2-160 0,-1 0 0 16,1-2 144-16,1-1-144 0,0 0 0 0,1 0 0 15,1-1 0-15,0-2 0 0,0-1-256 0,3 0 48 16,4 1 0-16,2 0 0 0,0 0-112 0,4-1 0 0,0 3-16 0,2-2 0 31,2 1-320-31,-2 0-64 0,-2 1-16 0,-2 2 0 16,-1-1-2048-16,-5-1-416 0</inkml:trace>
  <inkml:trace contextRef="#ctx0" brushRef="#br0" timeOffset="19639.37">23677 5002 26367 0,'0'0'1168'0,"0"0"240"0,0 0-1120 0,0 0-288 16,0 0 0-16,0 0 0 0,12-4 1584 0,-2 0 256 16,2 0 48-16,-1 1 16 0,1 1-1072 0,0 0-224 15,0 1-32-15,2 1-16 0,2-3-416 0,-1 2-144 16,2 1 0-16,3 0 144 0,1-1-144 0,-1 1 0 15,0-1 0-15,2 1 0 16,2 2-672-16,0 2-16 0,3-3 0 0,-3 1 0 16,0-4-2304-16,-1 1-464 0,10-3-80 0,-6 2-32 0</inkml:trace>
  <inkml:trace contextRef="#ctx0" brushRef="#br0" timeOffset="20579.84">26271 3856 10127 0,'0'0'896'0,"0"0"-704"0,4-11-192 0,-4 11 0 16,7-6 3808-16,-7 6 736 0,0 0 128 0,7-4 48 16,-7 4-3056-16,0 0-624 0,11 1-112 0,-2 2-32 15,0 3-608-15,-2-1-128 0,-3 6-32 0,-1 1 0 16,1 3 320-16,2 1 48 0,-4 2 16 0,2 0 0 15,-1 3-16-15,-2-6 0 0,-2-2 0 0,-2 2 0 16,1 5-112-16,0 1-32 0,1 0 0 0,-3 2 0 16,0 6-144-16,1 3-16 0,1 5-16 0,-1 2 0 15,1 1-176-15,-1 3 160 0,0-4-160 0,2 5 160 16,5 1-160-16,-1-7 0 0,-3-7 0 0,1-2 0 16,2-7-240-16,-2-1-128 0,1-2-16 0,-2 0-16 15,-1-4-1584 1,1 1-320-16,-2-2-64 0</inkml:trace>
  <inkml:trace contextRef="#ctx0" brushRef="#br0" timeOffset="21171.09">24934 4965 11967 0,'0'4'1072'0,"0"3"-864"0,0-5-208 0,4 2 0 16,-4-4 3328-16,7 0 640 0,2 3 112 0,2-3 16 15,1-2-2528-15,6 1-512 0,4-5-96 0,5-1-32 16,6 4 240-16,5 2 48 0,0-3 16 0,2 3 0 16,2-2-368-16,-2 1-80 0,-2-4-16 0,0 3 0 15,0-3-304-15,3 1-64 0,5-1-16 0,9-2 0 16,7 0-80-16,5 0-32 0,-1 0 0 0,-3 2 0 0,-6-2-32 15,2 1-16-15,2 0 0 0,10 4 0 16,8-1-96-16,1 3-128 0,-3 1 176 0,-6 2-176 0,-4 2 160 0,0 2-160 16,5 1 128-16,5 3-128 0,5 0 0 0,-5 0 0 15,-5 2 0-15,-4-5 0 0,-6-7 176 0,3 1-48 16,5 2-128-16,1 0 192 0,4 7 0 0,-4-1 0 16,-2-1 0-16,-5-2 0 0,-4-3-48 0,3 2-16 15,1 0 0-15,2 2 0 0,2 0-128 0,0 3 0 16,-2 0 144-16,-3-1-144 0,-6-5 0 0,-2 1 0 15,-2-1-192-15,1 1 64 0,-1 2 128 0,1-1-192 16,-1 1 192-16,-5-2-192 0,-3-1-96 0,-4-1-32 16,0-2 0-16,-6 3 0 15,-4 1-336-15,1 2-80 0,-1 2-16 0,-1-1 0 16,-4-2-1952-16,-1-2-400 0,-3 0-80 0</inkml:trace>
  <inkml:trace contextRef="#ctx0" brushRef="#br0" timeOffset="22498">25420 5580 22175 0,'0'0'976'0,"0"0"208"0,0 0-944 0,0 0-240 0,-3-6 0 0,3 6 0 16,0 0 1984-16,0 0 368 0,0 0 64 0,0 0 16 15,0 0-992-15,0 0-192 0,0 0-32 0,0 0-16 16,-6 9-624-16,3-2-112 0,1 2-16 0,-1-1-16 16,0 1-432-16,-1 4 0 0,2 0 0 0,-2 4 0 15,1 5 0-15,-3 25 0 0,-2 1 0 0,1 0 0 16,1 3 128-16,-1 0-128 0,0 0 128 0,-1-4-128 16,0-7 0-16,1-2 128 0,2-3-128 0,0-2 0 15,0-5 0-15,0-1 0 0,-2-1 0 0,1-2 0 16,2 2-512-1,1-5-16-15,-1 1-16 0,1-5 0 0,1-2-496 16,2-4-112-16,0-11 0 0,0 0-13248 0</inkml:trace>
  <inkml:trace contextRef="#ctx0" brushRef="#br0" timeOffset="22847.96">26064 5754 33343 0,'0'0'1472'0,"0"0"320"0,0 0-1440 0,0 0-352 0,0 0 0 0,0 0 0 15,-7 6 672-15,2 4 64 0,0 0 16 0,1 4 0 16,-1 6-368-16,0 3-64 0,-1 2 0 0,0 4-16 16,-1 3-176-16,1 1-128 0,1 5 192 0,-1-4-192 15,1-3 192-15,0-2-192 0,-2-2 192 0,2-2-192 16,1 0 128-16,2-2-128 0,-2 0 0 0,1 1 0 16,1-4 0-16,-1 0 0 0,0 0 0 0,1-1 0 31,-1-2-448-31,2-1-80 0,0-2-32 0,-1-2 0 0,2-12-1872 0,0 0-384 15,0 0-80-15</inkml:trace>
  <inkml:trace contextRef="#ctx0" brushRef="#br0" timeOffset="23054.51">25815 6135 12895 0,'0'0'1152'0,"0"0"-928"16,-3-7-224-16,3 7 0 0,-2-9 5392 0,4 2 1040 15,5 2 208-15,-7 5 32 0,12-5-5184 0,1 1-1040 16,-2-1-192-16,4 1-64 0,-1 0-192 0,0-1 0 16,1 1 0-16,0-1 0 0,1 1 0 0,2 0 0 15,0 1 0-15,3 3 0 0,0 3-192 0,0-2 32 16,1 2 0-16,0-1 0 16,1 2-2224-16,-1 2-448 0,0-1-96 0</inkml:trace>
  <inkml:trace contextRef="#ctx0" brushRef="#br0" timeOffset="23633.1">26597 6223 36623 0,'0'0'1616'0,"0"0"352"15,0 0-1584-15,0 0-384 0,-4-5 0 0,4 5 0 16,3-5 640-16,1-2 64 0,0-1 0 0,2 2 0 0,3-1-448 0,3 2-64 16,2 3-32-16,2-2 0 0,1-2-160 0,0 1 0 15,1-1 0-15,2 2 0 0,-1 1 0 0,1 2 0 16,-2-6 0-16,-2 3 0 0,-1 1 0 0,0-3 0 15,-4 1 0-15,1 0 128 0,-1 1-128 0,-2 1 192 16,-3-3-192-16,-6 6 192 0,5-8 80 0,-5 8 32 16,7-6 0-16,-7 6 0 0,5-10-144 0,-1 4-32 15,0-5 0-15,-4 11 0 0,0 0-128 0,0 0 0 16,0 0 0-16,-1-9 0 0,-1 0 0 0,-1 1 0 16,-3 2 0-16,-2 1 0 0,-2-1-144 0,-2 3-16 15,-2 0 0-15,-2 2 0 0,-1 1-16 0,-1 2 0 16,-1 1 0-16,-1-1 0 0,2-2 176 0,0 2 0 0,-2 0 0 0,2 2 0 15,-1 5 208-15,1-2-16 0,1 1-16 0,3 1 0 16,0-1 0-16,1 3 0 0,1 2 0 0,1 2 0 16,2-1-176-16,3 0 0 0,1 5 144 0,-1 2-144 15,1-1 0-15,1 1 128 0,0 3-128 0,0 2 0 16,3 0 0-16,0-1 144 0,-1-1-144 0,2 0 0 16,3-2 0-16,0-2 0 0,-1-2 0 0,2-2 0 15,0-2-192-15,3-1 16 0,0-1 0 0,5-2 0 16,0-2-64-16,2-2-16 0,2 0 0 0,3-2 0 15,4-2-320-15,3-1-80 0,2 1-16 0,5-4 0 16,2-3-2176-16,4-3-432 0,2-2-96 16</inkml:trace>
  <inkml:trace contextRef="#ctx0" brushRef="#br0" timeOffset="25734.14">27078 5607 11967 0,'0'0'1072'0,"0"0"-864"15,0 0-208-15,0 0 0 0,0 0 4352 0,0 0 832 16,0 0 176-16,0 0 16 0,0 0-3728 0,0 0-752 16,0 0-160-16,0 0-32 0,0 0-512 0,11-4-192 15,-1 0 144-15,2 1-144 0,1 1 0 0,-5 0 0 16,2 0 0-16,2-2 0 0,0 1 0 0,3 0 0 16,2 0 0-16,1 1 0 0,1 1 0 0,15 0 0 15,-7 1 0-15,-5 1 0 0,-2 0-384 0,-2 1-16 16,-2-2 0-16,-3 1 0 15,0 0-672-15,-3 2-128 0,-1 1-16 0,-9-4-7680 16,0 0-1536-16</inkml:trace>
  <inkml:trace contextRef="#ctx0" brushRef="#br0" timeOffset="27068.89">28026 5238 6447 0,'0'0'576'0,"0"0"-576"0,0 0 0 0,0 0 0 15,0 0 3424-15,0 0 576 0,0 0 112 0,0 0 32 16,0 0-2864-16,0 0-560 0,0 0-112 0,0 0-32 15,0 0-352-15,0 0-80 0,-12 0-16 0,12 0 0 0,-10 6 368 0,-1-2 64 16,0 3 16-16,-1 2 0 0,-1 1 112 0,-1 4 16 16,-1 0 16-16,0 0 0 0,-1 1-176 0,2 4-32 15,-1 2-16-15,0 2 0 0,-1-1-144 0,0 2-32 16,1 0 0-16,0 1 0 0,4 0 96 0,-2-3 16 16,1-1 0-16,1 0 0 0,4-4-112 0,-1 1 0 15,1-2-16-15,2-1 0 0,2 1-160 0,2 0-16 16,0-1-128-16,2-2 192 0,3 2-192 0,0-2 0 15,1-2 0-15,2 0 0 0,-7-11 0 0,13 10 0 16,0-3 0-16,1-3 0 0,2-3 0 0,2-1 128 16,0-3-128-16,0 0 0 0,1-3 176 0,0 0-176 15,1-1 192-15,1-3-192 0,0 1 256 0,-2-2-64 16,-1 2-16-16,-1-1 0 0,-1-1-48 0,0-2 0 0,-3 0 0 0,0 0 0 16,-3 3-128-16,-1-6 128 15,0 2-128-15,-2-3 128 0,-1-4-128 0,-2-1 128 0,-1-2-128 0,-2 1 128 16,-1 2-128-16,0 1 0 0,-1 0 144 0,-2 0-144 15,-1-1 0-15,1 4 144 0,-1 2-144 0,1 4 0 16,-1 1 0-16,0 1-304 0,2 1 48 0,-2-1 0 31,0 1-384-31,1 0-80 0,1 0-16 0,2 8 0 16,-2-9-176-16,0 1-48 0,0 2 0 0,2 6 0 16,-4-9-2064-16,2 2-432 0,-1 3-64 0,3 4-32 0</inkml:trace>
  <inkml:trace contextRef="#ctx0" brushRef="#br0" timeOffset="27431.77">27836 5540 10127 0,'0'0'896'0,"0"0"-704"0,4 9-192 0,1-2 0 16,-5-7 3696-16,10 6 704 0,1 2 144 0,0-1 16 15,1-1-3440-15,1-1-688 0,0 2-144 0,2-2-32 16,-2 0-128-16,0-1-128 0,-2-1 144 0,1 2-144 16,0-1 0-16,0-1 0 0,-2-1 0 0,0-2 0 15,-10 0 0-15,12-2-192 0,-1 0 192 0,-11 2-208 32,9-4-496-32,-9 4-80 0,10-1-32 0,-1-2-10512 0</inkml:trace>
  <inkml:trace contextRef="#ctx0" brushRef="#br0" timeOffset="27761.64">28456 5192 24703 0,'0'0'1088'0,"0"0"240"0,0 0-1072 0,0 0-256 16,0 0 0-16,0 0 0 0,0 0 912 0,-2 13 128 0,2-13 32 0,-3 16 0 16,-1-5-672-16,0 4-128 0,0-1-16 0,0 6-16 15,-1-3-240-15,0 1 0 0,0-1 128 0,0 1-128 16,-1 0 0-16,1 1 0 0,0-3-144 0,1-1 144 31,0 0-448-31,0-3 16 0,0-3 0 0,4-9 0 16,-2 11-464-16,2-11-112 0,0 0-16 0,0 0-10256 0</inkml:trace>
  <inkml:trace contextRef="#ctx0" brushRef="#br0" timeOffset="28012.05">28245 5205 30687 0,'0'0'1360'0,"0"0"288"0,0 0-1328 0,0 0-320 15,7-4 0-15,2-2 0 0,1 3 704 0,1 2 64 16,-2-1 0-16,2 1 16 0,2-2-320 0,2 3-64 16,2 0-16-16,-2 2 0 0,2-1-224 0,0 0-160 15,3-1 192-15,2 0-192 0,1 3 0 0,2 0 0 16,-4-2 0-16,1-1 0 0,0 0 0 0,-1 0 0 15,0 0 0-15,-1-1-192 16,-2-2-432-16,1 0-80 0,-2 1 0 0,-1 0-16 16,0 1-800-16,-2 2-144 0,-1-1-48 0</inkml:trace>
  <inkml:trace contextRef="#ctx0" brushRef="#br0" timeOffset="28601.66">28941 5442 13183 0,'0'0'576'0,"0"0"128"0,0 0-560 0,8-2-144 0,-8 2 0 0,0 0 0 15,0 0 1680-15,0 0 304 0,0 0 64 0,0 0 16 16,0 0-528-16,0 0-128 0,0 0 0 0,0 0-16 15,-4 8 80-15,-1-2 32 0,-6 1 0 0,0 4 0 16,-2 1-48-16,-3 4-16 0,2-1 0 0,-2 2 0 16,-1-5-672-16,1 2-128 0,-2 2-16 0,1-2-16 15,2 1-416-15,0 2-192 0,0-2 160 0,-1-2-160 16,2 2 0-16,-1-2 0 0,2 2 0 0,0-3 0 16,0 0-272-16,1-2-48 0,2-1-16 0,1-1 0 31,-1 1-384-31,2-2-80 0,8-7-16 0,-7 6 0 15,7-6-1584-15,0 0-320 0,0 0-64 0</inkml:trace>
  <inkml:trace contextRef="#ctx0" brushRef="#br0" timeOffset="28820.21">28662 5548 11055 0,'0'0'480'0,"0"0"112"0,0 0-464 0,0 0-128 0,0 0 0 0,0 0 0 0,0 0 4544 0,0 0 880 15,0 0 176-15,11 8 32 0,-11-8-3552 0,10 9-720 16,-2 0-144-16,1 0-16 0,0-2-624 0,2 2-112 16,-1 1-16-16,2 1-16 0,-2-1-304 0,3-1-128 15,2 0 0-15,-1 0 128 0,2 3-128 0,-1-1 0 16,1-4 0-16,-1 1-176 16,0 0-416-16,-1-3-96 0,1 2-16 0,-4-3 0 15,-2 2-1824-15,-9-6-368 0,9 5-80 0</inkml:trace>
  <inkml:trace contextRef="#ctx0" brushRef="#br0" timeOffset="29536.95">28673 5155 3679 0,'0'0'160'0,"0"0"32"16,0 0-192-16,0 0 0 0,0 0 0 0,0 0 0 0,0 0 5088 0,0 0 976 0,0 0 192 0,0 0 32 16,0 0-4368-16,0 0-864 0,0 0-176 0,0 0-48 15,0 0-576-15,0 0-128 0,0 0-128 0,0 0 176 16,5-7-176-16,-5 7 128 0,8-7-128 0,-8 7 128 16,8-5 64-16,-8 5 0 0,7-4 0 0,-7 4 0 15,0 0 128-15,0 0 16 0,11-1 16 0,-11 1 0 16,9-3 80-16,-9 3 16 0,9-3 0 0,-9 3 0 15,0 0 112-15,10-2 16 0,-10 2 16 0,11-1 0 16,-11 1-160-16,13 0-48 0,-1 0 0 0,-1-3 0 16,1 3-64-16,1-1-32 0,-1-2 0 0,4 3 0 15,0 0-96-15,1 1 0 0,0-2-16 0,0 1 0 0,0 0-176 0,-1 1 128 16,0 1-128-16,-1-1 128 16,1 2-128-16,-1-3 128 0,2 2-128 0,0-1 128 0,-4 3-128 15,0-1 0-15,-1 0 0 0,0-3 128 0,0 0-128 0,-1 0 0 16,1 0 0-16,1-3 0 0,-1 2 0 0,1 1 128 15,0 0-128-15,1-2 0 0,1 1 0 0,0 1 0 16,1-4 0-16,1 4 0 0,1-2-336 0,2-1 0 16,-3 0 0-16,1 1 0 15,1-1-1696-15,2 1-336 0,1-1-64 0,1-1-12032 0</inkml:trace>
  <inkml:trace contextRef="#ctx0" brushRef="#br0" timeOffset="39711.71">2262 10522 26719 0,'-12'-17'2368'0,"6"8"-1888"16,0 1-480-16,0-1 0 0,-2 1 2448 0,2-3 400 15,-1 2 80-15,2 1 16 0,0 1-2080 0,5 7-416 16,0 0-64-16,0 0-32 0,0 0-192 0,-4-8-32 0,4 8-128 0,0 0 192 16,-3-11-192-16,3 11 0 15,0 0 0-15,0 0-160 0,0 0 160 0,0 0-208 0,0 0 80 0,0 0 128 16,0 0-160-16,0 0 160 0,13 7 0 0,-13-7-144 16,13 10 144-16,-1-3 0 0,0-1 0 0,-1-2 0 15,-11-4 0-15,17 8 192 0,-2 0-32 0,0-2-16 16,1 2 96-16,1 0 16 0,3 1 0 0,-1 2 0 15,3-1 32-15,3 3 16 0,0 1 0 0,1 1 0 16,-3-1-48-16,2 0 0 0,0 1 0 0,0 0 0 16,-3 0-96-16,-1 2-32 0,-3 0 0 0,0 0 0 15,2 2-128-15,-3-1 0 0,-2 1 0 0,-2-1 0 16,-1 0 0-16,1-2 0 0,0-2 0 0,1 0 0 16,0-2 0-16,1-1 128 0,1-2-128 0,-1 0 0 15,0 0 0-15,3 0 128 0,2 0-128 0,2 0 0 0,0 0 192 16,3 1-64-16,-2 1 0 0,2-2 0 15,-3 3 96-15,2 0 16 0,-2 0 0 0,0-1 0 0,-1 4-32 0,-3 0 0 16,-1 1 0-16,0 2 0 0,0 1-208 0,0 1 176 16,1-4-176-16,-4 0 160 0,-2-3-160 0,1 0 0 15,2-4 0-15,0 4 128 0,1-3-128 0,2 1 128 16,2-2-128-16,-2 1 128 0,0 2-128 0,0 0 128 16,2-2-128-16,-1 2 128 0,4 1-128 0,-3 1 128 15,1 2-128-15,0-3 128 0,-1 1-128 0,-1 3 0 16,1 0 0-16,-1 2 0 0,1 0 0 0,-2-1 0 15,-1 1 128-15,0-1-128 0,0 0 128 0,0-1-128 16,0-1 128-16,-1-1-128 0,-2 0 128 0,0 0-128 16,1 0 0-16,-1-1 128 0,-1 0-128 0,1-1 128 0,-1 0-128 15,2 0 128-15,-2 3-128 0,2-4 160 0,1 0-160 16,0-2 160-16,-1 3 0 0,1 0 0 0,1 0 0 16,0-1 0-16,0 1-160 0,1 0 160 0,-1 1-160 0,1 1 160 15,-1-1-160-15,2 2 0 0,-3-1 0 0,1 0 0 16,0-2 0-16,0 0 0 0,-1 1 128 0,0-1-128 15,1-1 0-15,-1-1 128 0,0 1-128 0,0-1 128 16,-3-1-128-16,1-1 128 0,3 0-128 0,0 0 128 16,-3-1-128-16,1 0 128 0,-1 0-128 0,0 1 128 15,1 0-128-15,-1-2 0 0,-1 3 0 0,1 1 128 16,2-1-128-16,0 2 0 0,-1-1 0 0,0 1 0 16,-4 1 0-16,3-1 0 0,-1 1 0 0,0 0 0 15,0 1 0-15,0 1 0 0,0-1 0 0,1 0 0 16,-1 1 0-16,-1-1 0 0,1-1 0 0,1 0 0 15,1 0 0-15,-1 0 0 0,2 0 128 0,-3 0-128 16,-2 0 0-16,0-1 0 0,-1 1 144 0,2 0-144 0,0-1 0 0,-2 0 128 16,0-1-128-16,0 2 0 0,0-2 0 0,-1 2 128 15,-1-1-128-15,0 1 0 0,2-2 0 0,-1 4 128 16,-2-2-128-16,2 0 0 0,0 0 0 0,-1 1 128 16,-3-1-128-16,0 0 0 0,1 0 0 0,-1 2 0 15,-1 3 0-15,-2-4 128 0,2 1-128 0,0 0 0 16,0 2 0-16,0 1 0 0,-1-1 128 0,-1-1-128 15,1 1 128-15,1-4-128 0,-3 1 0 0,2-1 144 16,-2 0-144-16,0 2 0 0,1-2 160 0,-2 0-160 16,0-1 128-16,1 1-128 0,0-2 144 0,0 2-144 15,-2-1 160-15,1 0-160 0,1 0 128 0,2-1-128 16,-3 1 0-16,1 0 144 0,-1-1-144 0,2 2 0 0,-1-1 0 0,-1 1 128 16,0-1-128-16,1 1 0 0,1 0 0 0,-2 0 0 15,0 0 0-15,0 1 0 0,0 2 0 0,0-2 0 16,-3 0 0-16,2 0 0 0,1 1 0 0,0 1 0 15,-2-2 0-15,1 2 128 0,0 1-128 0,-1-3 0 16,2 2 0-16,-1-2 128 0,-1-1-128 0,0 0 0 16,1 1 0-16,0-1 0 0,-1 0 128 0,1 0-128 15,0 0 0-15,-1 0 0 0,1 0 0 0,0-2 128 16,-1 1-128-16,1 0 0 0,2 0 0 0,-2 1 0 16,-1-2 0-16,0 2 0 0,2 1 0 0,0-1 0 15,-1 0 0-15,1 2 0 0,0 0 0 0,0-1 0 16,0 0 0-16,0-1 0 0,0 0 0 0,0 2 0 0,1-1 0 0,2-1 0 15,-4-1 0-15,1 2 0 0,1 3 0 0,0 0 0 16,-2-3 0-16,1 1 0 16,1 2 0-16,0 2 0 0,1-3 0 0,-2 1 0 0,0-3 0 0,1 2 0 15,2 1 0-15,-2-3 0 0,-1 0 0 0,0 2 0 16,3 0 0-16,-2 1 0 0,-1 0 0 0,4-2 0 16,-2 1 0-16,1-2 0 0,-2 1 0 0,2-1 0 15,0 0 0-15,-1 2 0 0,1 0 0 0,1-2 0 16,-2 0 0-16,2 1 0 0,0-2 0 0,0 1 0 15,-1-1 0-15,1 3 0 0,1-1 0 0,0 1 0 16,0-2 0-16,0 1 0 0,1-1 0 0,0 3 0 16,-1-4 128-16,1 4-128 0,-1-1 0 0,-1-1 0 15,0-1 0-15,0 2 0 0,1 0 0 0,0 1 0 16,0-2 0-16,0 1 0 0,1 0 0 0,-1-1 0 0,1 1 0 16,1-2 0-16,-1-1 0 0,1 0 0 0,-1 0 0 0,1-2 0 15,1 1 0-15,0-1 0 0,-2 1 128 0,1 0-128 16,-1 0 0-16,1 1 0 0,-1 0 144 0,1 1-144 15,-1-1 0-15,1 0 144 0,-1-1-144 0,1 1 0 16,-1 0 128-16,1 0-128 0,-2 0 0 0,2 0 0 16,-1 0 0-16,2 1 0 0,0 1 0 0,0-1 0 15,-1 0 0-15,2 1 0 0,-1-1 0 0,1-1 0 16,-1 0 0-16,1-1 0 0,0 0 0 0,1-1 0 16,-3 0 128-16,1 0-128 0,-1 2 0 0,2-1 0 15,1 0 128-15,1-2-128 0,-2 2 0 0,0 0 0 16,0 1 0-16,0-1 0 0,0-1 0 0,1 2 0 15,-3-1 0-15,4-1 0 0,-1-1 0 0,1 0 0 16,-4 2 0-16,1-1 0 0,1 2 0 0,1-3 0 0,0 2 0 16,0-1 0-16,0 0 0 0,0 1 0 0,2-1 128 0,-1 1-128 15,0 1 0-15,1-2 0 0,-1-1 128 16,2 2-128-16,0-1 144 0,2 1-144 0,-1-1 160 0,-1 2-160 16,1-2 160-16,2 1-160 0,0-1 0 0,-1 0 128 15,0 1-128-15,-1 1 0 0,0 0 0 0,-1 0 0 16,3 2 0-16,0-1 0 0,-1 0 0 0,1-1 0 15,-2 0 0-15,1 2 0 0,-1 0 0 0,3-2 0 16,-1 0 0-16,-1-1 0 0,1 0 0 0,0 0 0 16,-2-1 0-16,2-2 0 0,-2 1 0 0,2 1 0 15,-2-4 0-15,2 3 0 0,2 1 0 0,-1-1 0 16,-2 2 0-16,4 1 0 0,-1 0 0 0,0 0 0 0,2-1 0 0,-1 1 0 16,1 2 0-16,-1 0 0 0,1 0 0 0,-1 0 0 15,0 0 0-15,0 2 0 16,1-1 0-16,-1 1 0 0,1-4 0 0,1 1 0 0,0 2 0 15,0-1 0-15,-2 0 0 0,2-1 0 0,-2-1 0 0,1-1 0 16,-2 0 0-16,1-1 0 0,-1 1 0 0,1 0 0 16,2 0 0-16,0 1 0 0,-1-2 0 0,0 1 0 15,3 0 0-15,0 1 128 0,-1-4-128 0,2 3 0 16,-2-1 0-16,1 3 0 0,2-1 0 0,0 1 0 16,-2-1 0-16,2 1 0 0,-3-1 0 0,2 3 0 15,-2-3 0-15,1 1 0 0,1 2 0 0,-2 1 0 16,-1-4 0-16,2 3 0 0,2-1 0 0,0 0 0 15,-2-1 0-15,2 0 0 0,1 1 0 0,-1-2 0 16,2 1 0-16,1-2 0 0,-2 1 0 0,1 1 0 0,1 0 128 0,-1-1-128 16,0 2 0-16,1-1 144 0,-2 1-144 15,1-1 0-15,2 1 0 0,-2 2 0 0,-1-1 0 0,0 1 0 16,0-1 0-16,2 1 0 0,1 0 0 0,0-2 0 16,3 1 0-16,-1 1 0 0,0-2 0 15,1 2 0-15,-2 0 0 0,1 2 0 0,0-5 0 0,-1 2 0 16,-1-1 0-16,0 1 0 0,-1-2 0 0,0 1 0 15,-2-2 128-15,0 0-128 0,0 0 0 0,1 1 0 16,2 2 0-16,0-2 0 0,-2-1 0 0,2 3 0 16,2-3 0-16,0 4 128 0,-1-3-128 0,0 2 0 15,0-2 144-15,0 3-144 0,0 1 0 0,0-2 0 16,0 1 0-16,-1 0 128 0,-1 0-128 0,1 2 0 16,0-3 0-16,0 1-128 0,1-2 128 0,1 4 0 0,1-4 0 15,4 6 0-15,0-3 0 0,1 2 0 0,-1 0 0 16,2-1 0-16,1-1 0 0,0 1 0 0,0-2 0 0,-2 1 0 15,-3 1 0-15,0 1 0 0,1-3 0 0,0-1 0 16,0-1 0-16,2 1 128 0,0-1-128 0,1 1 128 16,0-3-128-16,0 3 176 0,0-3-176 0,-2 1 192 15,-2-1-192-15,0 3 0 0,-1-3 0 0,-1 0 0 16,-1-1 0-16,2 1-144 0,2 0 144 0,2 0 0 31,1-3-496-31,1 1 16 0,0-4 0 0,5 4 0 16,3-1-2080-16,5 3-432 0,2 0-80 0,-5-9 0 0</inkml:trace>
  <inkml:trace contextRef="#ctx0" brushRef="#br0" timeOffset="42864.94">8811 3119 31215 0,'0'0'1376'0,"-8"-5"288"0,8 5-1328 0,0 0-336 0,0 0 0 0,0 0 0 15,0 0 656-15,0 0 64 0,0 0 16 0,11-4 0 16,2 1-736-16,2 2 0 0,-1 0 0 0,2 1-160 16,-1 0 160-16,-5 1 0 0,0 2 0 0,2 1-128 15,-1-2 128-15,1 2 0 0,1 1-144 0,2 2 144 16,-1-1 0-16,11 9 0 0,-4-1 0 0,-3-1 0 16,-3-1 0-16,0 1 0 0,-1-1 0 0,-1-1 0 0,-1 1 128 0,1 1 80 15,1-1 32-15,1-2 0 0,-2-2 80 16,0 0 32-16,0 0 0 0,1 1 0 0,0-1-48 0,2 2-16 15,0-2 0-15,2 1 0 0,0-1-48 0,0 1-16 16,1 1 0-16,0 2 0 0,2 1-32 0,1 0-16 16,0-1 0-16,1 1 0 0,0-1-32 0,-1 1 0 15,0-2 0-15,1 3 0 0,-1-3-144 0,0 0 192 16,0-1-192-16,-1-1 192 0,-5 2-64 0,2-2 0 16,0 0 0-16,2 3 0 0,-3-6 0 0,0 1 0 15,-2-1 0-15,2 2 0 0,0-3 32 0,1 3 0 16,2-1 0-16,-1-1 0 0,0 1 64 0,3-2 16 15,4 3 0-15,1-2 0 0,1 1-16 0,0 2 0 0,0-1 0 0,-2 1 0 16,1 1-96-16,1-2 0 0,-1 1-128 0,-4 2 192 16,-2-1-32-16,0 2-16 0,-1-2 0 15,-5-1 0-15,-2-2-144 0,2-1 0 0,-1 2 0 0,0 0 0 16,1 1 192-16,0 0-64 0,1 0 0 0,1 6 0 16,0 4 0-16,1-8 0 0,-1-9 0 0,-1 2 0 15,-2 3 64-15,2-1 0 0,1 1 0 0,1 2 0 16,0-1-48-16,0 0 0 0,-1-2 0 0,2 2 0 15,-2-2-144-15,0 2 0 0,-2 0 0 0,2 0 0 16,0 0 0-16,-1 1 0 0,-2-1 0 0,2-1 128 16,-2 3 0-16,0-1-128 0,-1-1 192 0,0-1-64 15,2 0 96-15,0 1 16 0,2 1 0 0,-1-3 0 16,-2 1-48-16,-1-1-16 0,0 1 0 0,0-1 0 0,1 1-176 16,-1-1 128-16,1 1-128 0,0-1 128 0,-1 2-128 15,2-1 0-15,0 1 144 0,0-1-144 0,-4 1 0 0,2 1 0 16,0 2 0-16,0-5 128 0,2 1-128 0,-1 1 0 15,-1 1 0-15,2-1 0 0,-2-1 0 0,0 1 0 16,0 0 0-16,-2-1 0 0,1 0 0 0,0 3 128 16,1-1-128-16,0 1 0 0,0-1 0 0,0 0 144 15,0-1-144-15,-1 0 0 0,-1 0 128 0,1 0-128 16,-1-1 0-16,0 1 0 0,2-1 128 0,-1 2-128 16,1-1 0-16,0 1 0 0,0-3 128 0,-1 4-128 15,0-1 0-15,-2 0 0 0,1 1 0 0,-1 1 128 16,0 0-128-16,2-1 0 0,-1-1 128 0,-1 0-128 0,-1 0 0 15,2 1 0-15,-1 1 0 0,0 0 0 16,2 1 0-16,-1 0 0 0,-4 0 128 0,3 1-128 0,0 0 0 0,0 0 0 16,1 0 0-16,-1 1 0 0,1 2 0 0,0-1 0 15,0-1 128-15,-1-1-128 0,1 1 0 0,-1 2 0 16,1 0 0-16,-1 1 0 0,-1 0 0 0,0 2 0 16,0-2 0-16,1 0 0 0,0-2 0 0,0 1 0 15,0-2 160-15,0 2-160 0,-1-1 128 0,2 2-128 16,-2-1 144-16,0 0-144 0,0-1 160 0,0 1-160 15,-1 0 144-15,0 1-144 0,2-3 128 0,-2 2-128 16,-3-3 0-16,2 1 0 0,0 2 128 0,0-1-128 16,-2 1 0-16,0 2 0 0,-1-4 144 0,-1 2-144 15,0-2 0-15,-1 2 144 0,1 0-144 0,1-1 0 16,-4 0 128-16,2 2-128 0,1-3 0 0,-1 3 0 0,0 0 160 0,0-1-160 16,2 3 128-16,0-2-128 0,0-1 144 0,-1-3-144 15,-1 1 160-15,0 0-160 0,-2 1 128 0,2-1-128 16,1-1 0-16,-1 1 0 0,0 2 128 0,0 0-128 15,1 1 0-15,-2-3 0 0,-1 0 0 0,0 2 0 16,0-2 0-16,0 1 0 0,0 0 0 0,0 0 128 16,0-1-128-16,0 2 0 0,0 1 0 0,0-2 0 15,-1 1 0-15,0 0 0 0,1-2 0 0,0 0 0 16,-2 1 0-16,2 0 0 0,0 5 0 0,0-6 128 16,2 0-128-16,-1 2 0 0,0 0 0 0,2-1 0 15,-2 1 128-15,2-2-128 0,-1-1 0 0,1 0 0 16,1 1 128-16,0 0-128 0,-2 0 0 0,2 2 0 15,0 1 0-15,0-2 0 0,-1 0 0 0,-1-1 0 16,1-1 0-16,1 1 0 0,0 1 0 0,0 2 0 0,0-2 0 0,0-2 0 16,-1 2 0-16,3-1 0 0,-1 2 0 0,-1-1 0 15,1 0 0-15,0 0 0 0,-1 1 0 0,1-2 0 16,-1 1 128-16,2 0-128 0,1 0 0 0,1 0 0 16,-1 1 0-16,0 1 128 0,1-4-128 0,0 1 0 15,-3 2 0-15,2-3 0 0,1 1 128 0,1 2-128 16,1-2 0-16,1 2 128 0,-2-3-128 0,0 3 0 15,0-1 0-15,0 0 128 0,2-1-128 0,-2 2 0 16,0-1 0-16,0 4 0 0,1-5 0 0,1 2 0 16,-1-3 0-16,1 0 0 0,-1 1 0 0,2 2 0 15,0-3 0-15,-1 4 0 0,1-4 0 0,0 1 0 16,1-1 128-16,-1 3-128 0,-1-3 0 0,0 0 0 16,-1 0 0-16,2 1 128 0,0-1-128 0,-1 0 0 0,0 4 0 15,1-4 0-15,-2 0 0 0,2 0 0 0,-1 0 128 16,1 2-128-16,-1-1 0 0,-1-1 0 0,0-1 128 0,2-1-128 15,0 1 0-15,0 0 0 0,1 0 0 0,0 1 128 16,1-3-128-16,0 3 0 0,-2 0 0 0,1 0 0 16,0 0 0-16,2 0 0 0,-1 0 0 0,2-1 0 15,-2 1 0-15,0 0 0 0,1 0 0 0,-1 0 0 16,-1 2 0-16,1-2 0 0,1 0 0 0,-1-2 0 16,0 1 0-16,1 1 0 0,-1-1 0 0,0 1 128 15,1 1-128-15,0-3 0 0,0-1 0 0,0-1 0 16,1-1 128-16,0 4-128 0,-1-4 0 0,1 3 128 15,0 1-128-15,-1 0 0 0,1 0 128 0,-1-1-128 16,2-2 0-16,-1 2 0 0,-2-1 0 0,3 1 128 0,3-1-128 0,-2 1 0 16,-1-2 0-16,1 0 0 0,1-1 0 0,0 1 0 15,1 0 0-15,1 1 0 0,-1-3 0 0,1-1 0 16,0 0 0-16,0 0 0 0,0 1 0 16,1 0 0-16,0 1 0 0,0 0 0 0,1-1 0 0,0-1 0 15,0-1 0-15,0 2 128 0,-3-1-128 0,1 1 0 16,1-1 0-16,2 1 0 0,1-1 0 0,0 1 0 15,-1 1 0-15,2 0 0 0,0-2 0 0,2 2 0 16,-1-2 0-16,2 2 0 0,0-1 0 0,-1 2 0 16,1 1 0-16,-2 3 0 0,-1-3 0 0,-1 0 0 15,0 0 0-15,0-3 0 0,-1-1 0 0,1 2 0 16,-1 1 0-16,0-1 0 0,1-1 0 0,1 1 0 16,0-1 0-16,2 1 0 0,-2 1 0 0,1 0 0 15,2-2 0-15,0 2 128 0,-2 1-128 0,3 1 0 16,0-1 0-16,-1 3 0 0,-2 2 0 0,0 0 0 0,-1 1 0 0,3 1 0 15,-2 0 0-15,0 0 0 0,-3 0 0 0,2-2 0 16,0 0 0-16,2 0 0 0,1 1 0 0,1 0 0 16,1-1 0-16,1 1 0 0,4 0 0 0,-1-1 0 15,1 2 0-15,0-1 144 0,-3-3-144 0,3 1 0 16,-1 5 0-16,-1-6 0 0,-2 1 0 0,1 2 0 16,-2 1 0-16,3-1 0 0,3 3 0 0,0 2 0 15,1-1 0-15,1 3 0 0,-1-1 0 0,0 1 0 16,0 2 0-16,-3 0 0 0,-1 0 0 0,0-2 128 15,1-1-128-15,-1 2 192 0,-2-5-192 0,1 1 0 16,0-1-192-16,-1 0 192 0,2-1 0 0,1-1 0 16,0 0 0-16,2-2 0 0,1 4 0 0,0-2 0 0,-2-1 0 0,-1 1 128 15,-1 2-128-15,0-2 0 0,0 0 0 0,0 1 0 16,0 1 0-16,0 4 0 0,2 0 0 0,2-1 0 16,0 0 0-16,1 1 0 0,0-1 0 0,0 0 0 15,-1 1 0-15,-2-3 0 0,0 1 0 0,-2-2 0 16,-1 1 0-16,0-1 0 0,-2 1 0 0,1-2 0 15,0 0 0-15,1-1 0 0,-1 0 0 0,2 2 0 16,-1-1 0-16,2-1 0 0,0 2 0 0,0-2 0 16,-1 3 0-16,-1-3 0 0,-2 2 0 0,1-2 0 15,-1 2 0-15,0 1 0 0,-1 0 0 0,-1 2 0 16,-2 0 0-16,3 0 0 0,1-1 0 0,-1 1 0 16,0 2 0-16,0-4 0 0,2-1 128 0,0 2-128 15,1 0 0-15,-2 1 0 0,2-2 0 0,-2-2 0 16,-1 3 0-16,1-3 0 0,1-2 128 0,-2 0-128 15,-3 0 0-15,2 2 0 0,1 1 0 0,-2-2 0 0,2 0 0 0,2 2 0 16,-2-1 0-16,1 3 0 0,0 1 128 0,0 1-128 16,1-1 128-16,0 0-128 0,1 3 0 0,0-1 0 15,-1 0 0-15,1 1 0 0,1-1 0 0,-2 1 0 16,1-1 0-16,-1-1 0 0,4-1 0 0,-3 0 0 16,1-1 0-16,2 1 0 0,-1-1 0 0,0 1 0 15,-1 2 0-15,0 1 0 0,1-6 0 0,-1 5 0 16,-2-6 0-16,2 4 0 0,0 0 0 0,0-1 0 15,0 0 0-15,1 0 0 0,-1 0 0 0,1-3 192 16,1 2-192-16,0-1 192 0,1 1-192 0,-1 1 0 0,1-1 144 16,-1 1-144-16,1-1 0 0,-1-1 0 0,1 2 0 15,-4-1 128-15,0-1-128 0,0-2 0 0,-1 3 0 0,2-2 0 16,0 3 0-16,1 1 0 0,-1-1 0 0,0 0 0 16,0 0 0-16,0 1 0 15,0-1 0-15,0 0 0 0,-2-1 0 0,1 1 0 0,-3 3 0 0,0-2 0 16,0-4 0-16,1 2 128 0,-1-2-128 0,0 0 0 15,0 0 0-15,1 1 0 0,1-1 0 0,0-1 128 16,1 2-128-16,-1-2 0 0,2-1 128 0,-1 0-128 16,-1 2 0-16,1-2 0 0,0 1 0 0,-1 0 128 15,0-2-128-15,-2 1 0 0,-2-2 0 0,1 2 0 16,-2-1 0-16,2 2 0 0,0-1 0 0,1-3 128 16,-2 0-128-16,0 4 0 0,-2-1 0 0,0 1 0 15,0-4 0-15,-1 1 0 0,-1 0 0 0,1-1 0 16,0-1-208-16,0 0-64 0,-2-3-16 0,2 0 0 15,0-4-1936-15,1 2-384 0,1 5-80 0,-2-11-18560 16</inkml:trace>
  <inkml:trace contextRef="#ctx0" brushRef="#br0" timeOffset="43968.3">9856 17362 28559 0,'0'0'2544'0,"-5"7"-2032"15,0 1-512-15,5-8 0 0,-2 10 1792 0,2-10 272 16,4 14 48-16,5-3 16 0,3-2-1744 0,2 1-384 15,5-2 0-15,2 1 0 0,3 0 0 0,4 0-160 16,2 1 160-16,2-1 0 0,4 0 0 0,-18-4-128 16,1 0 128-16,3 2 0 0,3 1 0 0,1 1 0 15,0 1 0-15,3 2 0 0,1 1 0 0,29 14 0 16,-4-3 128-16,-1 2-128 0,2-4 192 0,0 2-48 0,0-1-16 0,-3 0 0 16,-5 1 0-16,-1-3 0 0,-3 1 0 0,7 1 0 15,2 0 16-15,7 4 0 0,8 3 0 0,0 0 0 16,-2 5 80-16,-3 3 16 0,-6-2 0 0,2 2 0 15,4 0 96-15,6-4 32 0,6-1 0 0,1-2 0 16,-2-4-64-16,-6 1-16 0,-5-5 0 0,-1-3 0 16,3-1-144-16,7 2-16 0,6 1-128 0,-3 3 192 15,-5 1 32-15,-7 0 0 0,-6-4 0 0,-1 3 0 16,0 1-96-16,4 0 0 0,7-1-128 0,-2-2 192 16,-1-2-192-16,-7-1 128 0,-5-2-128 0,-5 0 0 15,-5-3-320 1,0-2-176-16,-1 0-16 0,0-2-16 15,-2-1-2336-15,2-5-464 0</inkml:trace>
  <inkml:trace contextRef="#ctx0" brushRef="#br0" timeOffset="44781.01">18961 10447 22111 0,'-4'-8'1968'0,"4"8"-1584"0,0 0-384 0,-4-5 0 0,3 0 2576 0,1 5 432 16,0 0 96-16,0 0 16 0,0 0-2496 0,0 0-496 15,0 0-128-15,0 0 0 0,0 13 0 0,-4 5-208 16,-2 3 48-16,-5 9 16 0,0 5 0 0,-5 10 0 15,-2 3 0-15,-6 7 0 0,-6 2 144 0,-4-2 0 16,-6-10 0-16,-8 10-128 0,-7 5 128 0,-2 11 128 16,-1 12-128-16,2 3 176 0,0-1 32 0,-9 2 16 15,-11 0 0-15,-10 15 0 0,-6 16 144 0,-1-2 16 16,3-4 16-16,-12 12 0 0,-12 16 176 0,-2 2 48 0,0 2 0 0,-8 4 0 16,-5 9 80-16,0 8 0 0,-2 8 16 0,-4-4 0 15,-9-6-256-15,2 8-48 0,5 13-16 0,-5 1 0 16,-6 1-224-16,4-7-48 0,10-11-128 0,-7 1 192 15,-10 1-192-15,10 2 144 0,12 4-144 0,-7-13 128 16,-7-14-128-16,9 7 128 0,9 12-128 0,-7-10 128 16,-12-12-128-16,11 4 192 0,15 5-192 0,-7-5 192 15,-10-5 64-15,6-4 0 0,11-2 16 0,3-3 0 16,3-5-16-16,0-6 0 0,0-2 0 0,11-7 0 16,11-6-64-16,7-1-32 0,-1 4 0 0,4-15 0 15,0-17-160-15,10-11 0 0,8-6 0 0,10-1 0 16,7 2 0-16,5-5-304 0,4-3 48 0,2-4 16 15,1-4-336 1,0-8-80-16,-4-9-16 0,4-4 0 0,1-6 32 0,1-5 16 0,-2-3 0 0,4-2 0 16,3-4-208-16,7-3-64 0,3-4 0 0,3-2-10192 15,1-3-2048-15</inkml:trace>
  <inkml:trace contextRef="#ctx0" brushRef="#br0" timeOffset="45847.28">8761 3011 24879 0,'0'0'2208'0,"-7"-4"-1760"0,2-3-448 0,5 7 0 15,-8-7 1232-15,3 0 176 0,5 7 16 0,-5-9 16 16,0-1-1152-16,0 2-288 0,5 8 0 0,-7-8 0 16,1 1 144-16,-1 0-16 0,-1-1-128 0,0 3 192 15,8 5-192-15,-10-6 0 0,1 1 0 0,0 1 0 16,0 0 0-16,-2 3 0 0,-2 1 0 0,0 0 0 16,-1-3 0-16,-1 2 0 0,1-2 0 0,1 3 0 15,-3 0 0-15,1 0-160 0,-4-2 160 0,3-1-128 16,0-1 128-16,4 7 0 0,8 7 0 0,-4-3 0 15,-3-6 160-15,-4-1-32 0,-2 0-128 0,-1-1 192 16,-1-3 96-16,0 1 16 0,4 1 0 0,0 0 0 16,1 2 144-16,1 0 48 0,0 0 0 0,0 4 0 15,2 0-176-15,0 3-16 0,-2 1-16 0,-2 1 0 0,1 2-128 0,-2 1-32 16,-1 3 0-16,-1 1 0 16,0 1-128-16,-4 3 0 0,-3 0 0 0,-4 6 0 0,-5 4 224 0,-5 5-32 15,-6 9-16-15,-9 6 0 0,-6 4 96 0,2 2 32 16,3-1 0-16,-3 0 0 0,0 1-96 0,-10 9-16 15,-12 13 0-15,-10 10 0 0,-7 6-192 0,0 1 144 16,2-5-144-16,-17 14 128 0,-17 17-128 0,4-3 0 16,6-9 0-16,-14 14 128 0,-18 18-128 0,6-6 192 15,10-12-192-15,-11 15 192 0,-14 17 80 0,5-9 32 16,4-17 0-16,0 13 0 0,-2 16 16 0,-4-4 0 16,-10-9 0-16,13 1 0 0,12 2 16 0,-7 3 16 15,-11 6 0-15,12-10 0 0,17-10-32 0,-9 10 0 16,-10 12 0-16,13-11 0 0,18-15 0 0,-8 6-16 0,-8 10 0 0,13-11 0 15,17-11-176-15,2 4-128 0,-2 7 144 0,0-10-144 16,-5-20 160-16,14 6-160 0,11 8 160 0,6-11-160 16,-2-12 0-16,-1-8 0 0,-4-6 0 0,10 3 0 15,11 3-272-15,10-5 48 0,8-7 16 0,4-12 0 32,1-11-304-32,2-9-48 0,-2-5-16 0,3-3 0 15,3 0 0-15,2-3-16 0,1 0 0 0,4-4 0 16,5-2 64-16,5-3 16 0,4 0 0 0,3-5 0 15,3-3-1472-15,2-3-304 0,2-4-48 0</inkml:trace>
  <inkml:trace contextRef="#ctx0" brushRef="#br0" timeOffset="47882.44">3465 3950 14559 0,'0'0'640'0,"0"0"144"0,0 0-624 0,0 0-160 0,0 0 0 0,-4 14 0 16,2 3 816-16,-1-7 128 0,3-10 16 0,0 0 16 16,-2 17 304-16,-1-2 48 0,3-15 16 0,-4 13 0 15,1 0 192-15,1-4 64 0,1 1 0 0,-1 6 0 16,0 2-304-16,2 7-48 0,0 6-16 0,0 4 0 16,-2 6-656-16,2 37-128 0,0-12-16 0,0-7-16 15,-2-7-288-15,-2 0-128 0,-3-2 0 0,1 5 128 0,-1 6-128 0,2 3 0 16,1 1 0-16,-1-5 128 0,-2-9-128 0,3-2 0 15,3-2 144-15,-1-4-144 16,-2-1-752-16,-2 1-208 0,1 1-64 0,3-2-8752 16,-2-3-1744-16</inkml:trace>
  <inkml:trace contextRef="#ctx0" brushRef="#br0" timeOffset="49484.14">19305 14465 21183 0,'-6'-14'1888'0,"-1"4"-1504"0,-3-2-384 0,-3 1 0 16,0 5 4784-16,0-1 880 0,1 3 176 0,0 2 48 15,2 2-4928-15,-3 4-960 0,-1 0-208 0,-5 5-48 32,-2 4-192-32,1 5-32 0,-3 6-16 0,0 3 0 0,-3 4 80 0,-1 2 16 0,-1 1 0 0,-1 5 0 15,1 6 208-15,0 12 32 0,2 5 16 0,2 7 0 16,0 4 144-16,3-9-128 0,4-10 128 0,4-6-128 16,4-4 128-16,7-1 0 0,3-2 0 0,5-2-128 15,5-3 128-15,3-2 176 0,3-3-48 0,4-3 0 16,2-7 16-16,3-3 0 0,2-8 0 0,4-6 0 15,5-5-144-15,3-7 0 0,5-6 0 0,3-10 0 16,3-4 0-16,2-5 0 0,1-1 0 0,-5 0 0 0,-2-1 144 0,-4-2-144 16,-2 0 160-16,-6-4-160 0,-4-4 192 15,-2-6-64-15,-6-5-128 0,-2-2 192 0,-4 0 144 0,-5 6 32 16,-4 2 0-16,-4 7 0 0,-6 6 64 0,-2 7 16 16,-4-2 0-16,-3 2 0 0,-6 1-96 0,-1 2-16 15,-5 1 0-15,-1 2 0 0,-4 5-336 0,0 2 0 16,-2 4 0-16,-4 5-192 15,-4 1-2448-15,-5 2-496 0</inkml:trace>
  <inkml:trace contextRef="#ctx0" brushRef="#br0" timeOffset="57572">5047 13606 3279 0,'0'0'128'0,"0"0"64"0,0 0-192 0,0 0 0 0,0 0 0 0,0 0 0 16,0 0 0-16,-6 7 0 0,6-7 0 0,0 0 128 15,-6 6-128-15,1-1 0 0,5-5 0 0,-7 7 0 16,2-2 576-16,5-5 64 0,-5 4 32 0,2 0 0 15,3-4 832-15,0 0 160 0,-2 5 48 0,-1-1 0 16,3-4-1008-16,-4 4-192 0,4-4-32 0,0 0-16 16,0 0-336-16,0 0-128 0,0 0 0 0,0 0 144 15,0 0-144-15,0 0 0 0,0 0 0 0,0 0 0 16,0 0 0-16,0 0 0 0,0 0 0 0,0 0 0 16,0 0 0-16,0 0 0 0,0 0 0 0,0 0 0 15,-8 0 0-15,8 0 0 0,0 0 0 0,0 0 0 16,0 0 0-16,0 0 0 0,0 0 0 0,0 0 128 15,0 0-128-15,0 0 0 0,0 0 0 0,0 0 0 16,2-8 0-16,-2 8 0 0,6-9 0 0,-6 9 0 16,8-9 0-16,0 2 0 0,1 1 0 0,1-1 0 0,2 0 0 0,1 0 0 15,1 1 0-15,1-2 128 0,-1 0-128 0,0 3 0 16,3-2 0-16,-1-3 0 0,0-1 0 0,2 1 0 16,0-2 0-16,0 3 0 0,-1-3 0 0,-2-1 0 15,-2-2 0-15,0-1 0 0,2 2 384 0,-3-5 32 16,0 1 16-16,-2 1 0 0,2 0-32 0,-2 2 0 15,2-2 0-15,-4 1 0 0,0 0-112 0,1-1-32 16,-3 0 0-16,2-1 0 0,-1 0 0 0,1 1 0 16,-1 3 0-16,3-1 0 0,-3-2-96 0,3 3-32 15,-1-4 0-15,1 2 0 0,-1 0-128 0,3 1 0 16,-3-2 0-16,4 1 128 0,1-2-128 0,1 1 0 16,-1-1 0-16,4-2 128 0,2-2-128 0,1 0 0 15,0-2 0-15,0 2 0 0,1 0 320 0,2 0 16 0,5 0 16 16,-3 1 0-16,-1 0 224 0,-4 1 64 0,-3 0 0 0,0 1 0 15,-2 0-192-15,1 2-48 0,-1 1 0 0,-2 2 0 16,-1 1-208-16,-3-3-32 0,1 2-16 0,-2 1 0 16,0 0-144-16,0 0 0 0,0-2 0 0,0 2 128 15,-1 0-128-15,0-1 0 0,1-2 0 0,0 3 0 16,0-4 0-16,2 4 0 0,-2-4 0 0,0 2 0 16,4-1 0-16,0-2 0 0,-1 0 0 0,2-1 0 15,2 1 0-15,0 2 0 0,2 1 0 0,-1 2 128 16,-2-3 0-16,2 2-128 0,2-3 192 0,0 1-64 15,3 2 0-15,-2 0-128 0,-1-1 192 0,2 2-64 16,-2 0-128-16,-1 1 0 0,-3 5 0 0,0-1 128 16,-1-3-128-16,-1 2 0 0,0 0 0 0,-2 1 0 15,-4 2 0-15,3-3 0 0,-4 1 0 0,1 1 128 0,0 1-128 16,0-1 0-16,-2-2 0 0,0 1 0 0,-5 8 0 0,7-9 0 16,-2 0 0-16,-5 9 0 0,7-8 176 0,-2-1 0 15,0 1 0-15,-5 8 0 0,5-6-48 16,2-1-128-16,-1 1 192 0,1-3-64 0,-1 1-128 0,2 1 0 15,0 1 0-15,1-1 128 0,2-2-128 0,-1 1 0 16,2-1 0-16,1 1 128 0,0-1-128 0,4 0 0 16,1 0 0-16,0-2 0 0,2 0 0 0,-3 0 0 15,-3 0 0-15,3 0 0 0,1 1 0 0,2-1 0 16,2 0 0-16,-1 0 0 0,0-1 0 0,-4 1 0 16,-4-2 0-16,1 1 0 0,-1 0 192 0,-1 2-32 15,1-2-16-15,-3 2 0 0,1-1 48 0,-1-1 16 0,2-1 0 16,-4 2 0-16,0-2-208 0,-2 2 176 0,1 2-176 0,0 0 160 15,1-3-160-15,0 0 0 0,-1 1 144 16,0 2-144-16,0-3 128 0,1 1-128 0,-2-2 128 16,2 2-128-16,0-1 0 0,1 0 0 0,-1 0 0 0,0 3 128 15,0 0-128-15,2 0 0 0,-1 3 0 0,3-4 0 16,0 3 0-16,-1 0 0 0,2 1 0 0,2-1 0 16,0 1 0-16,2-4 0 0,0 0 0 0,-1 0 128 15,-2-2-128-15,-1 1 144 0,3 1-144 0,2-1 160 16,3 0-16-16,-1-1 0 0,0 0 0 0,-3-1 0 15,-2 0-144-15,-1 1 0 0,-1 1 144 0,1-1-144 16,-1 0 0-16,-1 1 128 0,-1-1-128 0,-2 1 0 16,0 1 0-16,0-2 0 0,0 0 0 0,-1 3 0 15,0-4 0-15,-2 3 0 0,1-4 0 0,-1 4 0 0,1 0 0 0,-1 1 0 16,1-2 0-16,-2 2 0 0,0-1 0 0,2-1 128 16,-2 2-128-16,0 0 0 0,0 1 128 0,2-2-128 15,-1 1 160-15,0 1-160 0,0-1 224 0,2-2-48 16,-1 2-16-16,0 0 0 0,3-1 16 0,-1 1 0 15,2 0 0-15,4-1 0 0,-1 0-176 0,2 1 128 16,2-3-128-16,0 0 128 0,0-1-128 0,1-1 0 16,0-2 0-16,1 1 0 0,-1 0 0 0,2 0 128 15,1-2-128-15,-2 0 0 0,-3 0 0 0,-1 0 0 16,0 1 0-16,-2-1 0 0,-3 4 0 0,1-2 0 16,-2-1 0-16,1 0 0 0,1-1 128 0,-3 3-128 15,-1 1 0-15,1 0 128 0,-2 1-128 0,3-1 160 16,-3-2-160-16,3 2 160 0,-3 0-160 0,2-1 0 0,-1 0 0 15,3 1 128-15,-1 0-128 0,1 0 0 0,0-1 144 16,2 1-144-16,-1 0 0 0,4 0 0 0,1-2 0 0,1 2 0 16,2 0 0-16,2-2 128 0,1-2-128 0,-1-2 0 15,-1 1 0-15,1 0 0 0,0 0 0 0,2-1 0 16,2 1 0-16,-5 0 0 0,-5 0 0 0,-1 1 0 16,0-3 144-16,0 3-144 0,0-4 192 0,-2 3-192 15,-2 2 256-15,1 2-64 0,-2 0-16 0,1-1 0 16,-2 4-48-16,1-4-128 0,1 1 192 0,-1 1-64 15,1-1-128-15,-2 0 0 0,1 1 0 0,2-1 0 16,-2 1 0-16,2-4 128 0,0 3-128 0,1-1 0 16,1 0 0-16,3-1 0 0,0 1 0 0,1-6 0 15,3 2 0-15,0 2 0 0,0 0 128 0,0-1-128 16,-2 0 0-16,2 0 0 0,1 1 0 0,2 0 0 0,-2 0 0 16,0 0 0-16,-2 0 0 0,-2 1 0 0,-2-1 0 0,1 3 0 15,-2-2 0-15,0 2 0 0,-2 0 0 0,-2-1 0 16,1 1 0-16,0 1 0 0,0 0 0 0,-1 0 0 15,1 0 0-15,1-3 0 0,-1 2 0 0,3 1 0 16,2-3 0-16,0 2 0 0,4 1 0 0,3-5 0 16,2 2 0-16,1-1 0 0,3-3 0 0,-1 1 0 15,-2-1 0-15,4-3 0 0,-1 3 0 0,-3-3 0 16,-3-1 0-16,-4 2 128 0,-3 0-128 0,-2 0 0 16,2 1 0-16,-2 3 128 0,0 0-128 0,-2 1 0 15,-1 2 0-15,-1 0 0 0,-1 0 0 0,2 1 0 0,0 1 0 16,1-1 0-16,1-1 0 0,0 1 0 0,3-2 0 0,3 1 0 15,1-2 0-15,2 1 0 0,4 0 0 0,2 1 0 16,2-5 0-16,1 1 0 0,-1-2 0 0,0-4 0 16,2 1 0-16,-4 1 0 0,-5-2 0 0,0 2 0 15,-5-2 0-15,0 0 0 0,-2 0 0 0,-2 2 0 16,0 2 0-16,0 0 0 0,1 0 0 0,1 1 0 16,-2-3 0-16,2 3 0 0,0-1 0 0,5 1 0 15,5 1 0-15,3-2 0 0,3 1 0 0,1 1 0 16,-1-1 0-16,1-3 0 0,4-2 0 0,-3-3 0 15,-3-2 0-15,0 0 128 0,-8 0-128 0,0 0 0 16,-3 0 0-16,0-1 0 0,-2 3 0 0,1-2 0 16,1 3 0-16,2 0 0 0,2 2 0 0,4 1 0 15,6-1 0-15,4 4 0 0,4-3 0 0,1-2 0 16,4-1 128-16,-6-6-128 0,-8-2 128 0,-1 0-128 16,-5 0 144-16,-2 0-144 0,-3-1 160 0,-5 1-160 0,0 3 176 0,2 2-176 15,-1 1 192-15,1 2-192 0,3-1 176 0,3 3-176 16,3 3 160-16,4 0-160 0,2 1 176 15,-1-1-176-15,-2-1 192 0,1-2-192 0,-1-1 144 16,-3 0-144-16,-4 0 0 0,-3-2 144 0,-2 0-144 0,-1 0 0 16,-1 1 144-16,1 1-144 0,-5 0 128 0,0 2-128 15,-1 1 128-15,0 3-128 0,0 1 0 0,0-2 0 16,1 5 0-16,-1-2-128 0,1 2-224 0,0 2-32 16,1 0-16-16,2-3 0 15,5 1-496-15,5-2-112 0,7-3-16 0</inkml:trace>
  <inkml:trace contextRef="#ctx0" brushRef="#br0" timeOffset="62342.45">13526 5710 17503 0,'0'0'768'0,"0"0"176"0,0 0-752 0,0 0-192 15,-5-4 0-15,1 0 0 0,-1-1 3008 0,5 5 576 0,0 0 128 0,0 0 0 16,0 0-2960-16,0 0-608 0,0 0-144 0,0 15 0 15,-2 1 0-15,4-4 0 0,-1 2 0 0,0 4 0 16,-1 4 0-16,2 3 0 0,-1 5 0 0,0 3 0 16,1 2 0-16,0 30 0 0,-2-10 0 0,0-7 0 15,0-8 0-15,0 0 0 0,-1-3 0 0,1 0 0 16,-1 2 0-16,1 0 0 0,-2 2 0 0,2-5 0 16,2-3 0-16,0-2 0 0,2-2 0 0,-1-6 0 15,-2-5-352-15,2-2 0 0,0-3 0 0,3-5-12992 16</inkml:trace>
  <inkml:trace contextRef="#ctx0" brushRef="#br0" timeOffset="62826.67">13341 5599 20271 0,'-14'-7'1792'0,"4"2"-1424"16,3-4-368-16,1 0 0 0,4 0 2176 0,3-3 352 15,6-4 80-15,4-2 16 0,6-4-1808 0,4-4-368 16,1-6-64-16,3 2 0 0,-1-1-144 0,-1 0-32 16,1 2 0-16,0 3 0 0,1 0-208 0,0 3 0 15,0 0 128-15,-1 3-128 0,2 3 0 0,3 0 0 16,1 1 0-16,1 6 0 0,2-2 0 0,-3 3 0 0,-3-2 0 0,-1 4 0 15,1 3 0-15,-4 1 0 0,-1 0 0 0,-2 3 0 16,-5 2 0-16,0 2 0 0,-4 2 0 0,0 1 0 16,-11-7 0-16,12 9 0 0,-3-1 0 0,-1 1 0 15,-8-9 128-15,5 13 96 0,1 1 16 0,-1 0 0 16,-1-1-96-16,-1 4-16 0,-2 2 0 0,-2 4 0 16,-2 1 0-16,-2 2-128 0,-1-2 192 0,-1 3-64 15,-1 1-128-15,0 0 160 0,-3 0-160 0,-1 1 160 16,-1-2-160-16,-3-2 192 0,1-3-192 0,-5-5 192 15,-1-1-192-15,0-3 160 0,1-3-160 0,-3 2 160 16,0-3 16-16,-1 0 0 0,2-1 0 0,1 1 0 16,1-1-48-16,1 0 0 0,2 0 0 0,2 1 0 15,-1-1-128-15,3 1 0 0,0 1 0 0,1 1 128 0,2-1-128 16,1 2-176-16,0-2 48 0,1-1 0 16,1-2-544-16,7-7-96 0,0 0-32 0,0 0-9152 15,0 0-1824-15</inkml:trace>
  <inkml:trace contextRef="#ctx0" brushRef="#br0" timeOffset="63310.03">14607 4268 12895 0,'0'0'576'0,"0"0"112"0,0 0-560 0,0 0-128 0,-8 7 0 0,3 1 0 15,1 1 2304-15,0 2 448 0,0-1 64 0,1 5 32 16,2 3-2016-16,-3 0-384 0,-1 0-96 0,0 2-16 16,0 3-96-16,-2-2-32 0,-1 1 0 0,-1-2 0 15,0-3-48-15,-3-1-16 0,-5-2 0 0,3 2 0 16,-2 2 224-16,1 1 32 0,-2 7 16 0,-1 4 0 16,-1 6 112-16,1 7 32 0,-3 7 0 0,0 3 0 0,0 1-96 15,2-1-16-15,1-10 0 0,1 0 0 0,0-3 48 0,2 0 0 16,4 2 0-16,2 1 0 0,1 5-48 0,2 2-16 15,3-1 0-15,3-2 0 0,2-2-176 0,3-6-16 16,2-4-16-16,3-4 0 0,3-3-224 0,3-2 176 16,1-3-176-16,3-3 160 0,0 1-160 0,3-2 0 15,-1 1 0-15,2-3 0 16,4 2-320-16,-1-3-160 0,2 0-32 0,0-5 0 16,-6 0-2320-16,1-6-480 0</inkml:trace>
  <inkml:trace contextRef="#ctx0" brushRef="#br0" timeOffset="63726.41">14753 5058 20271 0,'0'0'896'0,"0"0"192"0,0 0-880 0,0 0-208 0,0 0 0 0,0 0 0 0,-3-8 2768 0,3 8 512 15,0 0 112-15,0 0 0 0,12 1-2704 0,-12-1-560 16,13 7-128-16,-1 2 0 0,-2 3 0 0,-1 2 0 16,2 2 0-16,-1-1 0 0,1 2 0 0,-1-1 0 15,0 5-128-15,2-3 128 0,1 4 0 0,0 2 0 16,-1-1 0-16,1-1 0 0,0-2 0 0,0-2 0 16,0-2 0-16,1-1 0 0,1-2-224 0,-1-2 32 15,-1-3 0-15,-1 2 0 16,0-2-1520-16,-3-3-288 0,-1 0-64 0,-8-5-9904 0</inkml:trace>
  <inkml:trace contextRef="#ctx0" brushRef="#br0" timeOffset="64010.91">15242 4905 23039 0,'0'0'2048'0,"-11"-1"-1648"0,2 3-400 0,1 6 0 16,2 4 2816-16,1 2 496 0,1 3 80 0,1 3 32 15,1 1-2768-15,-1 0-656 0,0 1 0 0,-1 0 0 16,0 0 0-16,1 4 0 0,-1 4 0 0,-2 3 0 16,-1 7 0-16,0 8 0 0,1 5 0 0,-2 1 0 0,-1 4 0 0,0-9 0 15,-1-6 0-15,1 0 0 0,1-9 160 0,1 0 32 16,0-1 0-16,1 1 0 0,0 1-192 0,2 0-256 15,3 0 64-15,4 0 16 0,1-3 48 0,1-4 0 16,1-2 0-16,1-2 0 16,1-9-2240-16,1 0-448 0</inkml:trace>
  <inkml:trace contextRef="#ctx0" brushRef="#br0" timeOffset="64360">15681 4131 24879 0,'0'0'2208'0,"-6"8"-1760"0,0 6-448 0,2 9 0 15,2 9 2000-15,2 8 320 0,2 7 64 0,2 4 16 16,2 0-1856-16,0-3-368 0,1-6-176 0,0-2 160 16,0-2-160-16,1 2 160 0,0 3-160 0,-1 4 160 15,1 4-160-15,0 3 128 0,-1-1-128 0,-1-3 128 16,-1-5-128-16,-1-3 128 0,0-3-128 0,-1-4 128 16,-3-1-128-16,1-1 0 0,-1 1 0 0,1-3 0 15,-1 1-256-15,2 0-96 0,-1-1-16 0,2-4 0 16,-1 0-528-16,1-5-96 15,2-8-32-15,0-1-8192 0,0-4-1664 0</inkml:trace>
  <inkml:trace contextRef="#ctx0" brushRef="#br0" timeOffset="64663.27">16444 4515 38351 0,'-8'-7'1696'0,"8"7"352"0,-9 1-1632 0,0 3-416 0,2 1 0 0,1 4 0 16,-1 2 320-16,1 2 0 0,-5 0-16 0,1 5 0 15,-3 1-304-15,0 7-176 0,-3 1 32 0,0 8 0 16,-1 4 144-16,3 4-208 0,1 3 80 0,0 3 128 15,0 2-144-15,1-4 144 0,-1-5 0 0,2-9 0 16,-1 0-144-16,4-6 144 0,-1-1 0 0,1-1-144 31,1-4-336-31,2-1-64 0,0-3-16 0,0-4 0 0,0-4-448 16,5-9-80-16,0 0-32 0,0 0-13856 0</inkml:trace>
  <inkml:trace contextRef="#ctx0" brushRef="#br0" timeOffset="64859.58">16170 4708 11967 0,'-7'-6'528'0,"7"6"112"0,0 0-512 0,0 0-128 16,0 0 0-16,0 0 0 0,11 12 6528 0,1-1 1280 16,-2 1 256-16,2-2 64 0,0 2-6656 0,-1 2-1312 15,1 2-160-15,1 2-256 16,1 2-512-16,2 2-96 0,0 2-32 0,1-1 0 15,1-1-2032-15,-1-1-400 0,5 3-96 0,-1-5-16 0</inkml:trace>
  <inkml:trace contextRef="#ctx0" brushRef="#br0" timeOffset="65114.03">16754 5183 33567 0,'0'0'1488'0,"0"0"304"0,0 0-1424 0,9 10-368 0,-9-10 0 0,12 15 0 16,0-6 320-16,-1 1 0 0,0-2 0 0,-1-1 0 15,-10-7-320-15,11 11 144 0,-6 1-144 0,1 0 0 16,0 1 0-16,-2 0 0 0,-2 0 0 0,-2 1 0 16,0-1 0-16,-2 2 0 0,-2 0 0 0,-2 1-144 15,1 1 144-15,0-3-192 0,-2 0 192 0,2 0-192 16,-3-3 192-16,2-3-208 0,6-8 80 0,0 0 128 31,0 0-704-31,0 0-32 0,0 0 0 0,-8-6-13584 0</inkml:trace>
  <inkml:trace contextRef="#ctx0" brushRef="#br0" timeOffset="65579">17259 4128 17503 0,'0'0'1552'0,"0"0"-1232"0,0 0-320 0,0 0 0 16,0 0 3328-16,0 0 592 0,0 0 128 0,-11-2 32 16,1 2-3184-16,1 5-640 0,-2 8-128 0,2 0-128 15,-1 5 0-15,-1 7 0 0,-1 5 0 0,1 4 0 16,-1 5 0-16,-1 1 0 0,-1 3 0 0,2-1 0 15,0-5 0-15,0-4 0 0,2 0 0 0,2-2 0 16,0-1 0-16,3 2 128 0,1 1 0 0,2 0 16 16,0 2 112-16,5-1 0 0,1-1 16 0,2-1 0 15,1 1-272-15,3-4 128 0,2-5-128 0,1 0 0 16,-1-5 128-16,6 1-128 0,3-3 0 0,0-4 0 16,-2-4 0-16,1-6 0 0,-2-3 0 0,2-3 0 15,-3-3-160-15,-2-6 160 0,0-3-160 0,-2 0 160 16,-2-6 0-16,0-2 0 0,-2-4 0 0,0 0 0 15,-1-4 288-15,-2-1-48 0,0 0-16 0,-1-1 0 16,-3 2 96-16,1-2 0 0,-3 3 16 0,0-2 0 0,-1-2-336 0,-1-5 144 16,1-9-144-16,0-5 0 0,-2-3 128 0,2 4-128 15,-2 3 0-15,1 6 0 0,-2 7 0 0,1 8 0 16,1 4 0-16,-1 6 0 0,-1 4 0 0,0 3 0 16,4 11-192-16,0 0 192 15,-5-8-2080-15,5 8-320 0,0 0-64 0</inkml:trace>
  <inkml:trace contextRef="#ctx0" brushRef="#br0" timeOffset="65804.25">17166 4587 12895 0,'0'0'1152'0,"-9"1"-928"0,1 2-224 0,8-3 0 16,0 0 5152-16,0 0 992 0,5 16 192 0,6-1 32 15,0 0-4896-15,3-2-960 0,-1-4-208 0,1 3-48 16,-1-5-256-16,1 1 0 0,1 0 0 0,-1 0 0 16,-1-2 0-16,1 0 0 0,2-4 0 0,1-2 0 31,0-1-576-31,1-2-128 0,2-2-32 0,-1-2 0 16,2 1-352-16,1-3-80 0,0-2-16 0,1 1-8208 0,-1-2-1632 0</inkml:trace>
  <inkml:trace contextRef="#ctx0" brushRef="#br0" timeOffset="66629.78">17166 3564 11055 0,'-5'-4'976'0,"-4"1"-784"16,0-2-192-16,2 4 0 0,2-1 4496 0,5 2 864 15,0 0 160-15,0 0 48 0,12 19-4352 0,-1-1-848 0,2 3-176 0,4 0-48 16,0 5-16-16,3 2-128 0,-1 6 192 0,5 0-64 15,-2 5-128-15,3-1 0 0,5 1 0 0,2 0 0 16,5-4 0-16,2 1 128 0,1-1-128 0,1 0 0 16,1-1 0-16,-5 2 0 0,-1 5 0 0,-4 2-176 15,-3 2 176-15,-7 5 0 0,-1 3 0 0,-6-2-128 16,-3-2 128-16,-4-6 0 0,-4-4 160 0,-3 1-160 16,-3-2 384-16,-4 6 0 0,-1 4-16 0,-3 2 0 15,1 0-112-15,-1-1 0 0,-1-1-16 0,1-3 0 16,-2-8-80-16,2-4-16 0,2-7 0 0,2-1 0 15,-1-2-144-15,2-2 128 0,0-3-128 0,1-2 128 16,-2-7-624-16,0 0-128 0,-1-3-16 16</inkml:trace>
  <inkml:trace contextRef="#ctx0" brushRef="#br0" timeOffset="66871.2">18106 4152 35935 0,'4'-15'1600'0,"1"7"320"0,0-1-1536 0,4 3-384 0,5-1 0 0,2 1 0 15,4 1 1664-15,1-1 256 16,0 0 48-16,1-1 16 0,-1 2-1824 0,1 1-352 0,-1 3-80 0,0-2-16 31,-2-1-1456-31,1 2-304 0,-2-2-48 0,-1 0-9088 0,-1-1-1808 0</inkml:trace>
  <inkml:trace contextRef="#ctx0" brushRef="#br0" timeOffset="67090.12">18313 4329 13823 0,'-1'-11'608'0,"1"11"128"0,5-7-592 0,3 0-144 16,4-1 0-16,1-1 0 0,1 1 5824 0,6-3 1120 15,2-1 224-15,1 0 64 16,1 0-7392-16,1 1-1472 0,-2-2-288 0</inkml:trace>
  <inkml:trace contextRef="#ctx0" brushRef="#br0" timeOffset="67496">19024 3704 40255 0,'-18'4'1792'0,"6"4"352"0,-2 3-1712 0,0 7-432 0,3 7 0 0,-1 3 0 16,0 6 336-16,1 0-16 0,0 7 0 0,-1-6 0 31,-1-3-640-31,2 0-144 0,0-1-32 0,2 0 0 16,0 2 0-16,2 2 0 0,2 3 0 0,3 0 0 0,0 1 176 0,4-1 16 0,2-1 16 0,1 0 0 15,1-5 144-15,5-2 144 0,-2-6-208 0,3-2 80 16,1-5 128-16,1-3 0 0,0-5 0 0,4 1 0 15,2-4 0-15,1 2 0 0,0-7 0 0,0-2 0 16,-1-2-144-16,3-5 144 0,0 1-160 0,1-5 160 16,-2-4 0-16,3-2 0 0,-5-4-128 0,3-6 128 0,-1-7 0 15,-3-1 0-15,-3-3 0 0,-3-2-144 0,0-2 144 0,-3 3 0 16,-2 1 0-16,-3 1 128 0,-1 3-128 0,-2-10 0 16,-4-7 128-16,0-1-128 15,-2-7 0-15,-1 9 128 0,-1 4-128 0,-1 9 0 0,-3 6 192 0,0 8-48 16,-3 6 0-16,0 2 0 0,0 5-304 0,0 3-64 15,-3 2-16-15,3 3-15904 16</inkml:trace>
  <inkml:trace contextRef="#ctx0" brushRef="#br0" timeOffset="67726.33">19496 4382 46015 0,'0'0'2048'0,"0"0"400"0,-5 8-1952 0,1 3-496 0,2 2 0 0,4-2 0 15,0 0 0-15,-2-11-336 0,4 10 48 0,1 2 16 31,1 2-1456-31,-1-1-304 0,-1-6-48 0,1 1-10016 0,-1-3-1984 0</inkml:trace>
  <inkml:trace contextRef="#ctx0" brushRef="#br0" timeOffset="68214.22">19725 3534 41471 0,'-15'-6'1840'0,"4"6"368"0,-2 3-1760 0,1 1-448 15,3 5 0-15,4 2 0 0,5-11 640 0,0 15 32 16,0-3 16-16,1 1 0 15,1 0-1744-15,0-1-352 0,1-1-64 0,-1 1 0 16,2 0 208-16,0-2 48 0,0 1 16 0,0-1 0 16,-1 1 160-16,1-1 16 0,-2 0 16 0,2 2 0 0,-4-12 592 0,0 0 112 0,7 8 32 0,1-1 0 15,-8-7 656-15,11 5 128 0,1-1 16 0,0-2 16 16,1 0-208-16,1-2-32 0,2 0-16 0,2 2 0 16,-1-2-288-16,4 7 0 0,1-2 128 0,0 3-128 15,-1 2 0-15,0 1 128 0,-2 2-128 0,0 2 0 16,-2 4 0-16,0-1 0 0,-3 0 0 0,-1 2 0 15,-1-3 208-15,-3-2-64 0,-3 1-16 0,-2 1 0 16,-1-3 480-16,-3 2 96 0,-1-1 0 0,-2 2 16 16,-1-4-80-16,-1 0-32 0,-2 3 0 0,-1 1 0 15,-1-1-272-15,1 1-48 0,-1 0-16 0,-1 1 0 0,-2-1-144 0,0 2-128 16,-1-3 192-16,0 1-192 16,0 0 0-16,0 0 0 0,-1-4 0 0,-3-1 0 15,-3-2-2144-15,1-2-336 0,-1-6-64 0</inkml:trace>
  <inkml:trace contextRef="#ctx0" brushRef="#br0" timeOffset="68401.86">19743 3570 4607 0,'4'-15'192'0,"2"7"64"0,0 1-256 0,5 1 0 0,2 0 0 0,6 1 0 15,6 3 9472-15,5-2 1840 0,3-2 368 0,2 0 80 16,3-2-9392-16,2-2-1856 0,2-2-384 0,2 2-128 31,3 0-800-31,1 5-208 0,0 3-32 0,1-10-18848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0:30:21.36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7685 8760 18191 0,'0'0'800'0,"0"0"176"0,0 0-784 0,0 0-192 16,0 0 0-16,0 0 0 0,0 0 0 0,0 0 144 15,0 0-144-15,0 0 128 0,4-6-128 0,-4 6 0 16,6-11 0-16,-3 3 128 0,0 2 64 0,-2 2 0 16,2-1 0-16,0-3 0 0,-2 0 288 0,1-2 64 15,1 1 16-15,-3 1 0 0,1 0-176 0,2-5-16 16,0 3-16-16,-1 2 0 0,-2 8-16 0,0 0 0 16,2-7 0-16,-2 7 0 0,0 0-96 0,0 0-32 0,0-5 0 0,0 0 0 15,0 5 352-15,0 0 64 0,-4-5 16 0,1 1 0 16,-1-2 192-16,-1 1 32 0,1 1 16 0,0 0 0 15,-1 0-16-15,-2-1 0 0,2 0 0 0,1 1 0 16,0-1-144-16,2 1-16 0,2 4-16 0,-6-4 0 16,0 0-336-16,1-1-64 0,0 4-16 0,5 1 0 15,-7-3-272-15,0 3 0 0,1-1 128 0,6 1-128 16,-10 0 0-16,3 1 0 0,7-1 0 0,-10 3 0 16,0-3 128-16,3 1-128 0,7-1 0 0,-9 5 0 15,-1 0 256-15,1 1-48 0,3 1-16 0,1 3 0 16,-2-1 48-16,0 2 0 0,1 2 0 0,1 0 0 15,2 2-240-15,-1-1 0 0,-1 1 0 0,1 0 0 16,2 1 400-16,-1-1-16 0,-2-2 0 0,1-1 0 0,0-1-384 0,1-1 0 16,1 1 0-16,2-11 0 15,-6 10 0-15,6-10 0 0,-3 12-224 0,3-12 80 0,0 13 272 0,1 0 48 16,-1-13 16-16,0 0 0 0,0 0-192 0,6 8 160 16,-6-8-160-16,0 0 160 0,11 6-160 0,-2-2 160 15,-9-4-160-15,10 1 160 0,-10-1-160 0,12-2 0 16,-12 2 0-16,12-4 128 0,-3-1-128 0,-1-1 160 15,-2 0-160-15,-6 6 160 0,5-8-160 0,2 0 160 16,-3-2-160-16,0 1 160 0,-4 9-160 0,4-11 128 16,-2-1-128-16,1 2 128 0,0 0-128 0,-2-1 0 15,0-1 144-15,0 3-144 0,1 0 0 0,-1-3 144 16,0 3-144-16,-1 9 0 0,0-10 128 0,0 10-128 16,0-11 0-16,0 11 0 0,0 0 0 0,0 0 0 15,-2-7 128-15,2 7-128 0,0 0 0 0,0 0 0 0,0 0 0 0,0 0 0 16,-11 0 0-16,1 1 0 0,1 2 0 0,0 3 0 15,-2 5 0-15,2-1 0 0,0 2 0 0,2-2 0 16,1 1 0-16,-1-1-144 0,4-1 144 0,-3 2 0 16,2-2 0-16,2 0 0 0,2-9 0 0,-2 13 0 15,2-1 0-15,0-12 0 0,0 0 0 0,6 15-128 16,-2-4 128-16,-4-11 0 0,0 0 0 0,10 10 0 16,-10-10 0-16,13 4 0 0,-1-1 0 0,-2-2 0 15,-10-1 0-15,11-3 0 0,-4-2 128 0,-7 5-128 16,10-8 128-16,-3 2-128 0,0-3 128 0,-2-1-128 15,-1 1 144-15,0 0-144 0,-1-1 192 0,-2 1-192 16,0 0 208-16,0 1-64 0,-1 8-16 0,2-16 0 16,-2 2-128-16,1 1 160 0,0-3-160 0,1 3 160 0,-2 1-160 15,1 2 0-15,0 1 0 0,-1 9 0 0,2-7 0 0,-2 7 0 16,0 0 0-16,0 0 0 0,0 0 0 0,0 0 0 16,0 0 0-16,0 0 0 0,0 0-128 0,-3 12 128 15,0 1 0-15,2 0 0 0,0-1 0 0,-1-2 0 16,2 1 0-16,0-1 0 0,0 0 0 0,0-10 0 15,0 0 0-15,4 12 0 0,-4-12 128 0,8 7-128 16,0 1 128-16,2-5-128 0,-10-3 128 0,15 0-128 16,-3-1 0-16,1-1 128 0,0 0-128 0,0 2-224 15,0 3 48-15,1-2 16 16,0 0-1600-16,1-1-320 0,-1-1-64 0,-2-1-14816 0</inkml:trace>
  <inkml:trace contextRef="#ctx0" brushRef="#br0" timeOffset="810.05">6156 4107 5519 0,'0'0'496'0,"0"0"-496"0,0 0 0 0,-9 4 0 15,9-4 128-15,-8 3-128 0</inkml:trace>
  <inkml:trace contextRef="#ctx0" brushRef="#br0" timeOffset="1153.58">6208 3985 6447 0,'0'0'576'0,"0"0"-576"0,2-8 0 0,-2 8 0 16,0 0 3312-16,4-9 544 0,-1 2 112 0,-3 7 32 15,0 0-2528-15,0 0-496 0,3-9-96 0,-3 9-32 0,0 0-336 0,0 0-80 16,0 0-16-16,0 0 0 0,0 0 112 0,-8-1 32 16,-1 1 0-16,-1 4 0 0,-1 0 144 0,1 3 48 15,-3 4 0-15,-2 3 0 0,0-1 128 0,-2 6 16 16,1 0 16-16,-1 3 0 0,-2 3-32 0,-2 6-16 15,1 1 0-15,1 9 0 0,-2 4-64 0,0 3-16 16,-2 7 0-16,-2-1 0 0,0-4-96 0,-4-3-32 16,-3-7 0-16,-1 2 0 0,-1 0-288 0,-2 6-64 15,1 0-16-15,3 3 0 0,5-3-128 0,3-2-32 16,5-4 0-16,4-6 0 0,4-5-304 0,2-3-64 16,1-6-16-16,4 0 0 15,4-1-1328-15,0-4-272 0,0-7-48 0,2-3-16 16,-2-7-1568-16,0 0-320 0</inkml:trace>
  <inkml:trace contextRef="#ctx0" brushRef="#br0" timeOffset="1550.52">6139 3974 4607 0,'5'-18'400'0,"-1"5"-400"0,0-5 0 0,0 1 0 16,0 1 4448-16,1-1 800 0,2 3 176 0,-1 1 16 15,1 1-3760-15,-3 0-752 0,0 3-160 0,0 3-16 16,-4 6 16-16,0 0 16 0,0 0 0 0,0 0 0 0,0 0-176 16,7 10-32-16,-3 3-16 0,-1 3 0 0,-2 1 128 0,-1 1 16 15,-1 3 16-15,0-3 0 0,-1 0-80 0,2 1-32 16,0-1 0-16,2 3 0 0,0-3-80 0,2 3-16 15,0 0 0-15,3 2 0 0,2 3 16 0,0 0 0 16,1 8 0-16,1 4 0 0,-4 4 144 0,4 3 32 16,1 4 0-16,-1-1 0 0,1-2-384 0,0-5-80 15,0-3-16-15,-2-1 0 0,0-2-96 0,0 1 0 16,-3 2-128-16,1 2 192 0,-1-2-192 0,-1 1 128 16,1 1-128-16,-1-4 0 0,0 1 0 0,-1-6-208 15,0 1 16-15,-2-3 0 16,-2-5-384-16,1-5-80 0,2 5-16 0,0-7 0 15,-4-1-1760-15,0-2-336 0,-2-3-80 0</inkml:trace>
  <inkml:trace contextRef="#ctx0" brushRef="#br0" timeOffset="1967.95">5868 4595 17503 0,'0'0'1552'0,"0"0"-1232"15,-5-7-320-15,5 7 0 0,-5-4 2624 0,-2-2 448 16,1-2 112-16,-1 2 16 0,3 2-1824 0,0 2-352 16,4 2-80-16,0 0-16 0,-4-2-112 0,0 0-32 15,4 2 0-15,0 0 0 0,0 0-64 0,0 0-16 16,0 0 0-16,0 0 0 0,-6 2-64 0,6-2-32 16,0 0 0-16,0 0 0 0,0 0-128 0,0 0-32 15,0 0 0-15,13 0 0 0,-1 0 16 0,1-2 0 16,1 2 0-16,2-3 0 0,-1 0-240 0,4-4-48 15,0 1-16-15,5-3 0 0,2 0-160 0,5 0 0 0,3-3 0 16,8 0 0-16,11-1-144 0,8 0-112 0,7 4-32 0,-4 0 0 31,-4-4-2528-31,-1-2-512 0,1-2-112 0</inkml:trace>
  <inkml:trace contextRef="#ctx0" brushRef="#br0" timeOffset="5104.14">7841 8768 20271 0,'-15'0'1792'0,"2"-1"-1424"16,-2 1-368-16,1-2 0 0,0-1 624 0,2 0 48 0,2 2 16 0,0 1 0 31,0-2-1184-31,10 2-224 0,-9-1-48 0,9 1-16 16,-8-1 144-16,8 1 16 0,-7-2 16 0,7 2 0 0,-7-5 608 0,3 3 0 0,0-2 0 0,4 4 0 15,-5-3 288-15,0 0 176 0,-2 2 48 0,1 1 0 16,-2 0 880-16,-5-2 176 0,1 2 32 0,1-2 16 16,0-2 224-16,1 0 32 0,-2-1 16 0,3 3 0 15,9 2-608-15,-11 1-112 0,2-4-16 0,0 3-16 16,1 2-624-16,2-1-128 0,-1 2-32 0,7-3 0 16,0 0-176-16,0 0-48 0,0 0 0 0,-6 2 0 15,-3-2-128-15,9 0 0 0,0 0 0 0,0 0 0 16,-6 13 0-16,3-2 0 0,-1-1 0 0,1 2 0 0,3-12 0 0,-1 17-144 15,-1-3 144-15,2 2 0 16,0-6-144-16,0 3 144 0,0-13 0 0,3 15-144 0,-2-4 144 0,-1-11 0 16,3 13 0-16,-3-13 0 0,0 0 224 0,10 11-32 15,-10-11 0-15,13 2 0 0,-1-3 272 0,0-3 48 16,-2-2 16-16,2-4 0 0,-3-1-208 0,3-2-32 16,-2 0-16-16,2-2 0 0,0 1-16 0,-2 0-16 15,-1-1 0-15,-2 2 0 0,-2 0-80 0,-1 0-16 16,-4 3 0-16,-1 1 0 0,-2 0 32 0,-1 2 0 15,-4 2 0-15,-1 2 0 0,-3-2-32 0,1 2 0 16,-1 3 0-16,-2 3 0 0,-2 2-144 0,-1 2 128 16,-1-1-128-16,0 2 128 0,-1-1 0 0,2 0 0 15,0 1 0-15,2 1 0 0,-5-1-128 0,5 0 0 16,0 0 0-16,2 0 128 0,0 2-128 0,3 2 0 0,2-2 0 16,3 1 0-16,2 0 0 0,3-11 0 0,1 13 0 0,3 2 0 15,1-5 0-15,2 2 0 0,-7-12-128 0,13 14 128 16,3-5 0-16,1 0 0 0,0-2-144 0,-2-2 144 15,0-1 0-15,-1-1 0 0,0-3 0 0,1-3 0 16,-2 2 0-16,-2-2 0 0,2-1 0 0,-2 0 0 16,-2-1 0-16,-1 1 0 0,0-2 0 0,-2-1 144 15,-1 1 32-15,1-2 0 0,-6 8 0 0,3-11 0 16,0 0 112-16,2-1 32 0,-2 2 0 0,-1-2 0 16,0-3-96-16,-1 2-16 0,-1 2 0 0,1-2 0 15,-1 1-208-15,0 0 128 0,0 2-128 0,0-1 0 16,2 2 0-16,-2 0 0 0,0 9 0 0,-2-9 0 15,2 9 0-15,0 0 0 0,0 0 0 0,0 0 0 16,0 0 0-16,0 0 0 0,0 0 0 0,-7 9 0 0,0 2 0 16,1-1-128-16,-1 2 128 0,2 3-160 0,-2 1 160 0,2 0 0 15,0-2 0-15,1 0-128 0,0-1 128 0,1 0 0 16,0-1 0-16,3-12 0 0,0 13 0 0,1-2 0 16,-1-11 0-16,0 0 0 0,0 0 0 0,8 6 0 15,-8-6 0-15,10 3 0 0,1-3 0 0,-2-4 0 16,0 0 0-16,0-3 0 0,-1 1 0 0,0-2 0 15,-1 0 0-15,1-1 0 0,-1 0 0 0,-1 0 144 16,-1 0-144-16,2-4 0 0,-2 1 128 0,-1 0-128 16,-1 2 0-16,-2-1 0 0,-1 2 176 0,-1-3-176 15,-2 2 160-15,-1 1-160 0,-1 0 256 0,-2 0-32 16,0 2-16-16,0-2 0 0,-1 3 16 0,2 0 0 0,6 6 0 0,-8-6 0 16,0 1-32-16,8 5 0 0,-9-4 0 0,9 4 0 15,-9 0-192-15,9 0 0 0,-8 6 128 0,3 3-128 16,1 2 0-16,0 0 0 0,0 1 0 0,1 0 0 15,1 0-160-15,1 1 160 0,1-2-128 0,-2 0 128 16,2-11-176-16,0 12 176 0,0-3-208 0,0-9 80 16,3 10 128-16,-3-10 0 0,0 0 0 0,0 0 0 15,9 8 0-15,-9-8 0 0,0 0 0 0,10 5 128 16,-10-5-128-16,11 0 0 0,-11 0 0 0,9-2 0 16,-9 2 0-16,8-6 0 0,-8 6 0 0,8-5 0 15,-8 5 0-15,6-6 0 0,-6 6 0 0,7-7 128 16,-2 1-128-16,-5 6 0 0,5-8 0 0,-5 8 0 15,4-12 0-15,0 4 128 0,-1-2-128 0,-3 10 0 16,0-9 0-16,0 9 0 0,-2-9 0 0,2 9 128 16,-2-8-128-16,2 8 0 0,-7-11 0 0,1 5 128 0,6 6-128 0,-8-5 0 15,-1 1 0-15,1 1 0 0,-1 3 0 0,9 0 0 16,-11 5 0-16,2 2 128 0,-1-1-336 16,-1 5-64-16,1-3-16 0,1 2 0 0,0 2 288 0,1-3 0 15,0 1-128-15,1 2 128 0,1 0 128 0,-1-1 96 16,3 1 16-16,2 1 0 0,-1 2-240 0,2 0 0 15,0-4 0-15,2-1 0 0,2 1 0 0,0 0 0 16,-3-11 0-16,7 11 0 0,-7-11 0 0,8 10-160 16,-8-10 160-16,0 0-128 0,0 0-64 0,13 5 0 15,-13-5 0-15,13 2 0 0,-13-2 192 0,12-4 0 16,-3 0 0-16,-9 4 0 0,6-7 240 0,-1 1 16 0,-5 6 16 0,7-11 0 16,-2 0-272-16,-1 0 128 0,0 1-128 0,0-1 0 15,0 0 144-15,0-1-144 0,0-1 0 16,0 0 144-16,-1 0-144 0,1-4 128 0,0 1-128 0,0 3 128 15,0-1-128-15,0 1 0 0,0 0 0 0,0 0 128 16,-2 1-128-16,2 0 0 0,0 2 0 0,-1 1 0 16,-3 9 0-16,0 0 0 0,1-8 0 0,-1 8 0 15,0 0 0-15,0 0 0 0,0 0 0 0,0 0 0 16,0 0 0-16,0 0 0 0,-9 6 0 0,1 3 0 16,0 1 0-16,1 1 0 0,-1 1 0 0,0 1 0 15,0-1 0-15,2 1 0 0,-2-1 0 0,0-1 0 16,-1 0 0-16,2 0 0 0,1 1 128 0,-1-1-128 15,1 2 128-15,2 0-128 0,1-3 128 0,2 1-128 16,1-11 0-16,3 11 0 0,-3-11 0 0,0 0 0 0,6 13 0 0,1-4 0 16,-7-9 0-16,11 6 0 0,-11-6 0 0,13 1 0 15,-1-2 0-15,0-1 0 0,0 0 0 0,-1-2 0 16,0-3 0-16,-1 2 0 0,3 1 0 0,0-2 0 16,0-1 0-16,0 2 0 0,-1 0 0 0,-2-2 0 15,0 1 0-15,0-1 0 0,-1 2 0 0,0 0 0 16,-9 5 0-16,9-5 0 0,-3-2 0 0,-6 7 0 15,0 0 0-15,0 0 0 0,2-8 0 0,-2 8 0 16,0 0 0-16,-4-9 0 0,-1 0 0 0,-1 2 128 16,-1 2-128-16,-1-1 0 0,-1-1 0 0,0 2 128 15,0 0-128-15,0 0 0 0,1-1 0 0,1 4 0 16,7 2 128-16,-9-7-128 0,9 7 0 0,-8-5 0 16,8 5 0-16,0 0 0 0,-7-1 0 0,7 1 0 15,0 0 0-15,0 0 0 0,0 0 0 0,0 0 0 0,0 0-144 0,0 0 144 16,0 0 0-16,-4 8 0 0,4-8 0 0,-2 10 0 15,1 2-128-15,1-12 128 0,-1 13 0 0,0-4 0 16,1-9-256-16,-3 12 64 0,2-1 16 0,1-11 0 31,-2 12-1232-31,4 0-240 0,0 1-48 0,1-3-12000 0,1-2-2416 0</inkml:trace>
  <inkml:trace contextRef="#ctx0" brushRef="#br0" timeOffset="8022.33">23917 2781 11055 0,'0'0'976'0,"0"0"-784"16,0 0-192-16,0 0 0 0,0 0 2384 0,0 0 432 0,0 0 96 0,0 0 16 16,0 0-1392-16,0 0-288 0,0 0-48 0,-4-6-16 15,4 6-416-15,0 0-96 0,0-11-16 0,2 2 0 16,-2 9-192-16,3-4-32 0,0-2-16 0,1-1 0 16,1 1 96-16,-1-2 0 0,1 0 16 0,1 0 0 15,2-2 208-15,10-8 32 0,1-1 16 0,0 3 0 16,2 0-128-16,-1 3-16 0,2-3-16 0,0 2 0 15,3 0-128-15,-3-1-32 0,-1 1 0 0,0-1 0 0,-2 0-208 0,-1-3-32 16,-1 2-16-16,-2-2 0 0,-1-2 16 0,-1-5 0 16,-1-5 0-16,0-2 0 0,-2-3-224 0,0-1 0 15,1 0 0-15,-1 1 0 0,1 1 0 0,0 1 128 16,-1 5-128-16,1 1 0 0,0 4 224 0,-1 1-48 16,1 2-16-16,-2 5 0 0,-1 2-32 0,-1 2 0 15,0-2 0-15,-1 4 0 0,1 2-128 0,-7 7 192 16,5-10-192-16,0 2 192 0,-5 8-192 0,0 0 160 15,4-9-160-15,-4 9 160 0,3-9-160 0,-3 9 0 16,1-10 144-16,-1 10-144 0,5-10 0 0,-1 1 144 0,0 0-144 0,-4 9 0 16,0 0 176-16,5-9-176 0,-5 9 160 0,4-9-160 15,-1 0 192-15,-2 0-64 16,-3-4-128-16,-1 5 192 0,3 8-48 0,0 0-16 16,-6-3 0-16,-1 2 0 0,-1 1 32 0,2 1 0 15,-2 2 0-15,1-2 0 0,0 2-32 0,7-3 0 0,0 0 0 0,-10 5 0 16,1 0-128-16,1-1 128 0,1-1-128 0,7-3 128 15,-7 5-128-15,7-5 0 0,-8 5 0 0,8-5 128 16,0 0-128-16,-6 7 0 0,6-7 0 16,0 0 128-16,-5 9-128 0,5-9 0 0,0 0 0 0,0 0 0 15,-2 13 0-15,2-13 0 0,-2 11 0 0,2 1 0 16,0-12 0-16,0 15 0 0,-2-2-144 0,1 0 144 16,-2 0 0-16,1 0 0 0,-2 4 0 0,0-2 0 15,-1 4 0-15,0 0 0 0,-2 3 0 0,1 0 0 16,-1 3 0-16,2-4 0 0,0 1 0 0,-1-1 0 15,2-1 0-15,2-2 0 0,-1-1 0 0,2-2 0 0,0 1 0 0,1 0 0 16,1-7 0-16,0 0 0 0,-1-9 0 0,3 9 176 16,-3-9-176-16,4 9 160 0,-2-1-160 0,-2-8 160 15,0 0-160-15,8 7 160 0,-8-7-160 0,0 0 160 16,11 2-160-16,-2 0 160 0,-9-2-160 0,11 0 0 16,0-2 144-16,-2 0-144 0,0-2 0 0,0 0 0 15,0 0 0-15,2 1 0 0,-1-2 128 0,1 0-128 16,0 0 128-16,1-1-128 0,1 3 0 0,2-3 0 15,-1 0 0-15,0-1 0 0,2 1 0 0,0-5 128 16,-1 2-128-16,-2-1 0 0,0-2 0 0,2 0 0 16,-1 1 0-16,0-2-128 0,1-3 128 0,-1 0 0 15,2-2 128-15,-2 1-128 0,-2-1 0 0,-1 0 128 16,0-1-128-16,-1 2 0 0,1 2 0 0,-2 0 144 16,1 1-144-16,-1 0 0 0,-1-1 128 0,0 4-128 15,0 1 0-15,-2 0 0 0,0 0 0 0,-1-1 0 16,0-1 0-16,-1 3 0 0,-4 9 0 0,4-10-192 15,-4 10 192-15,2-9-192 0,1 0 192 0,-3 9 0 16,0 0-160-16,0 0 160 0,1-9 0 0,-1 9 0 16,0 0 0-16,0 0 0 0,0 0 0 0,0 0 0 0,0 0 0 0,0 0 0 15,0 0-128-15,0 0 128 0,0 0 0 0,0 0 0 16,0 0 0-16,0 0 0 0,0 0 0 0,0 0 0 16,0 0 0-16,-4 10-144 0,1 2 144 0,-1-3 0 15,0 3 0-15,-2 1 0 0,0 0 0 0,-1 1 0 16,1 2 0-16,-2 3 0 0,-1 1 0 0,0 1 0 15,0 3 0-15,1 4 128 0,0-1-128 0,0 2 0 16,2-2 192-16,-1 1-48 0,2-2-16 0,1-2 0 0,0-3 0 0,2-1-128 16,0-5 192-16,5 1-64 0,-1 0-128 0,1-3-144 15,0-7 144-15,2 2-208 0,3 0-160 0,1 1-16 16,3 3-16-16,1-6 0 16,-3-2-688-16,0-1-128 0,4-3-16 0,-1-5-11296 15,0-1-2256-15</inkml:trace>
  <inkml:trace contextRef="#ctx0" brushRef="#br0" timeOffset="10075.12">24575 1688 8287 0,'0'0'368'0,"-12"0"80"0,-1 2-448 0,0 2 0 15,2-3 0-15,-1 2 0 0,0-2 368 0,0-1-16 16,1 0 0-16,1 2 0 0,10-2-352 0,-10-2 128 16,1 0-128-16,9 2 0 0,-9-7 1344 0,1 1 192 0,1-1 32 0,7 7 16 15,-6-9 288-15,2 1 64 0,4 8 16 0,-3-9 0 16,1 3-512-16,2-5-96 16,0 2-32-16,2 1 0 0,2 0-96 0,-4 8-32 15,8-6 0-15,-1 1 0 0,0-1-432 0,4 3-96 0,1 0-16 0,1 2 0 16,0 1-304-16,0 0-64 0,2 1-16 0,4-1 0 15,2-1-128-15,-1 1-128 0,1 0 144 0,1 0-144 16,1 0 0-16,-4 1 0 0,2-1 0 0,-1 1 0 16,-4-1 160-16,1 0-160 0,-1-1 160 0,-2 0-160 0,1-1 352 0,-1 1-32 15,-1-2 0-15,-1 1 0 0,0-1-64 0,-3 1 0 16,-9 2-16-16,10-7 0 0,-1 2-112 0,-9 5-128 16,8-7 176-16,-8 7-176 0,0 0 176 15,8-6-176-15,-2-1 160 0,-6 7-160 0,0 0 128 0,7-8-128 16,-7 8 0-16,0 0 144 0,0 0-144 0,5-9 0 15,-1 2 144-15,-4 7-144 0,1-11 192 0,-1 11-48 16,-1-9 0-16,1 9 0 0,-4-8 160 0,4 8 16 16,-5-8 16-16,0 2 0 0,5 6-112 0,-9-8-32 15,-1 1 0-15,3 4 0 0,-2-3 64 0,9 6 0 16,-13-6 0-16,-1 1 0 0,1 2-64 0,3-1-16 16,0 1 0-16,-1 1 0 0,2 1-176 0,0-2 0 15,0 2 144-15,0-1-144 0,9 2 0 0,-11-1 0 16,2 1 0-16,9 0 128 0,0 0-128 0,0 0 0 15,0 0 0-15,0 0 0 16,9 3-1264-16,3-1-208 0,2-2-64 0,1-1-15744 0</inkml:trace>
  <inkml:trace contextRef="#ctx0" brushRef="#br0" timeOffset="10816.11">25466 1963 25855 0,'0'0'1152'0,"0"0"224"0,0 0-1104 0,0 0-272 16,-4-6 0-16,4 6 0 0,0 0 992 0,0 0 144 15,0 0 16-15,0 0 16 0,14-3-560 0,0-1-112 16,-2 1-32-16,6-1 0 0,3 3-272 0,3 0-48 16,4-3-16-16,4 2 0 0,1 1-128 0,5 1 0 15,3 3 144-15,-4-3-144 0,-3-2 0 0,-4 0 0 0,-4-1 0 0,-1 0 0 16,-1 0-192-16,-5 0-96 0,-1-1-32 0,-2 0 0 31,-2 2-528-31,0-2-112 0,-3 0-32 0,0 1-7664 0,-11 3-1536 0</inkml:trace>
  <inkml:trace contextRef="#ctx0" brushRef="#br0" timeOffset="11101.11">25584 2092 16575 0,'0'0'736'0,"0"0"160"0,-8 4-720 0,8-4-176 15,0 0 0-15,0 0 0 0,0 0 3024 0,0 0 576 16,11 6 112-16,2 1 32 0,1-6-2832 0,3 2-560 15,3-1-112-15,0-2-32 0,4 2-208 0,2-1 144 16,3 0-144-16,-2 2 128 0,0-3-128 0,-2 0 0 16,-3-3 0-16,-2 2 0 15,-3-2-528-15,0 1-192 0,1-2-48 0,-1-4-12288 0</inkml:trace>
  <inkml:trace contextRef="#ctx0" brushRef="#br0" timeOffset="11809.96">25103 2429 16575 0,'0'0'1472'0,"0"0"-1168"0,0 0-304 0,0 0 0 15,4-5 2352-15,-4 5 400 0,0 0 96 0,0 0 16 16,4-6-1888-16,-4 6-368 0,0 0-80 0,0 0-16 15,0 0-224-15,0 0-48 0,-3-7-16 0,-2 6 0 16,5 1 32-16,-5 4 0 0,-4-2 0 0,1 5 0 16,-3-1 64-16,1 5 32 0,-2 1 0 0,-2 1 0 15,-2 2 0-15,1 2 0 0,2-1 0 0,-2 3 0 16,-2 2 0-16,-1 3 0 0,1 4 0 0,0 1 0 16,4-2 176-16,1 2 48 0,2-1 0 0,1-1 0 15,0 0-352-15,1-2-64 0,3-3-16 0,2-1 0 0,2 3-144 0,1-6-192 16,1-3 32-16,2 0 16 15,1-5-1936-15,-2-1-384 0,-2-9-80 0</inkml:trace>
  <inkml:trace contextRef="#ctx0" brushRef="#br0" timeOffset="12142.01">25060 2437 24015 0,'0'0'1056'0,"0"0"224"0,0 0-1024 0,0 0-256 15,0 0 0-15,0 0 0 0,-4-8 1152 0,4 8 192 16,-4-9 16-16,4 9 16 0,-2-8-320 0,2 8-64 16,0 0-16-16,0 0 0 0,0 0-368 0,0 0-80 15,0 0-16-15,4 16 0 0,-1-3-192 0,1 3-64 16,-1-3 0-16,2 0 0 0,2 1-16 0,1 2-16 15,1-4 0-15,0 6 0 0,1-1 32 0,-1 2 16 0,-1 1 0 16,0 1 0-16,-3 1-112 0,2 3-32 16,-2-1 0-16,0 1 0 0,0-1-128 0,-1 0 0 0,0 0 144 0,-1-1-144 15,-1-3 0-15,1 1 0 0,0-3 0 0,1 3 128 32,1-2-512-32,-1-2-112 0,1-1-16 0,-3-4 0 0,0-3-1920 15,-2-9-400-15,0 0-80 0,0 0-16 0</inkml:trace>
  <inkml:trace contextRef="#ctx0" brushRef="#br0" timeOffset="12393.72">24917 2811 6447 0,'0'0'576'0,"0"0"-576"15,0 0 0-15,0 0 0 0,0 0 4912 0,0 0 864 16,0 0 176-16,0 0 48 0,0 0-4128 0,0 0-816 16,0 0-160-16,0 0-48 0,0 0-224 0,6 7-48 0,2-4-16 0,1-2 0 15,0 1-400-15,0 1-160 0,3-2 128 0,0 2-128 16,2-3 0-16,3 0 0 0,3 0 0 0,4-3 0 31,3-3-496-31,1-2-176 0,1-1-32 0,3-2-13408 0</inkml:trace>
  <inkml:trace contextRef="#ctx0" brushRef="#br0" timeOffset="13961.54">27100 493 3679 0,'0'0'320'0,"0"0"-320"16,0 0 0-16,0 0 0 0,0 0 2880 0,0 0 496 16,0 0 96-16,0 0 32 0,-1-9-2160 0,1 9-416 15,0 0-96-15,0 0 0 0,-8-4-208 0,8 4-48 16,-10 2 0-16,-2-1 0 0,-2 2 80 0,1-1 16 16,-2 1 0-16,0 1 0 0,-2 0-32 0,-1 0 0 15,-3 1 0-15,-5-3 0 0,-6 0-48 0,1 0-16 16,1 2 0-16,-3-1 0 0,2 1 64 0,0 1 16 0,1-1 0 0,4 1 0 15,1 0-112-15,2-2-32 0,-1 2 0 0,5 0 0 16,-1 0-64-16,3-1-32 0,3 0 0 0,2 0 0 16,0 0-128-16,2 0-32 0,1 1 0 0,9-5 0 15,-9 3-128-15,1 2-128 0,8-5 192 0,-8 7-192 16,1 0 144-16,7-7-144 0,-4 12 0 0,2-3 144 16,2-9-144-16,-3 11 0 0,2-1 0 0,1 1 0 15,0 0 160-15,1 0 0 0,-1-2 0 0,3 1 0 0,-1 2-160 0,2 0 192 16,-1 1-192-16,0-3 192 0,0 1-192 15,1 0 128-15,0 0-128 0,0 1 128 0,0-2-128 0,0 0 160 16,-1 2-160-16,1 1 160 0,-1 0-160 0,-1 3 192 16,0 1-192-16,0 2 192 0,-1 5-192 0,-1 1 192 15,0 7-192-15,0 6 192 0,-1 5-192 0,-1 3 160 16,0 2-160-16,-2-1 160 0,0 0-160 0,0-4 192 16,-1-4-192-16,1-3 192 0,0-2-192 0,1 1 0 15,-1 2 144-15,3 3-144 0,0 6 256 0,1 0-32 16,0 3 0-16,1-1 0 0,0-2 16 0,2-3 0 15,0-6 0-15,-1-3 0 0,1-2 32 0,0 2 16 16,-3 0 0-16,0 4 0 0,0 1-288 0,1 1 128 16,0 3-128-16,-1 2 0 0,-1 0 144 0,0 1-144 15,-2-3 0-15,0-3 144 0,1-6-144 0,-1-3 0 16,0-1 144-16,3-1-144 0,0-3 128 0,0 0-128 16,2 0 160-16,-2 0-160 0,2 2 192 0,1-1-48 15,0 2-16-15,-1-3 0 0,2 0 0 0,0 1 0 16,0-2 0-16,0 0 0 0,-2 1-128 0,1-1 0 15,0-2 144-15,-1 1-144 0,-2-1 0 0,0-1 144 16,0 1-144-16,0 0 0 0,-4-2 128 0,0 2-128 0,3 3 0 0,-3 0 0 16,0 1 0-16,-1-1 128 15,1-2-128-15,2 1 0 0,0 0 128 0,1 2-128 0,0 2 0 0,1-2 0 16,0-2 160-16,0-1-32 0,1-4 0 0,-1 3 0 16,0-5-128-16,1 1 192 0,-1-3-192 0,0-2 192 15,2-2-64-15,-2 1-128 0,-2-1 192 0,1 2-64 16,0-1 0-16,-1 2 0 0,1-5 0 0,-2 2 0 15,1 0-128-15,-1-2 128 0,1 0-128 0,-1 2 128 0,0-1-128 16,1-2 0-16,-1 0 144 0,1 1-144 16,-4 1 0-16,1-1 128 0,0 1-128 0,1 0 0 0,4-11 0 0,-4 12 0 15,-1 0 0-15,0-2 0 0,5-10 0 0,-3 13 0 16,1-4 0-16,2-9-128 0,-2 12 128 0,2-2 0 16,0 2 0-16,0-12 0 0,0 9 0 0,0-9 0 15,4 11 0-15,-4-11 128 0,1 11-128 0,2-1 0 16,-3-10 0-16,0 0 0 0,5 9 0 0,-5-9 0 15,0 0 0-15,0 0-128 0,0 0 128 0,0 0 0 16,3 8 0-16,-3-8 0 0,0 0 0 0,1 10 0 16,-1-10 0-16,0 0-128 0,3 12 128 0,-3-12 0 15,0 0 0-15,0 0 0 0,0 0 0 0,0 0 0 16,0 0 0-16,10 6 0 0,-10-6 0 0,0 0 0 16,15 0 0-16,-4 0 0 0,-11 0 0 0,13 0 0 0,0-4 0 0,-1 3 0 15,0 0 0-15,1 1-128 16,-1-3 128-16,1 2 0 0,1-2 0 0,0 3 0 15,1-5 0-15,0 1-128 0,0-1 128 0,2 0-128 16,0-2 128-16,-2 1-128 0,2-1-128 0,-3 1 0 0,-2-1-16 16,-3 1 0-1,-2-2-2608-15,-7 8-528 0</inkml:trace>
  <inkml:trace contextRef="#ctx0" brushRef="#br0" timeOffset="15260.09">27000 1504 13823 0,'0'0'608'0,"0"0"128"16,0 0-592-16,0 0-144 0,0 0 0 0,0 0 0 0,0 0 400 0,0 0 48 16,0 0 16-16,0 0 0 15,-3 12 176-15,3-12 48 0,0 0 0 0,0 0 0 0,0 0 224 0,0 0 48 16,0 0 16-16,0 0 0 0,0 0 112 0,0 0 32 16,0 0 0-16,0 0 0 0,11-4-208 0,-11 4-32 15,9-3-16-15,0-1 0 0,-1-1-144 0,0-2-16 16,0 1-16-16,1-1 0 0,0-1-48 0,3-2 0 15,-1 0 0-15,4 0 0 0,-2-3 0 0,2 0-16 16,4 3 0-16,0-4 0 0,3-1-240 0,2 1-32 16,0 1-16-16,3-3 0 0,-3-5-160 0,1-1-48 15,-1-1 0-15,-1-5 0 0,-1 0-128 0,-4 0 128 16,-1 2-128-16,-2 0 128 0,-2-1-128 0,-1 1 0 16,-1 0 144-16,0 2-144 0,-1 5 0 0,-2 0 128 15,1 1-128-15,-2 4 0 0,-1 1 0 0,-1 2 144 16,2 0-144-16,-1 1 0 0,0 4 240 0,-1-1-64 0,0 0-16 0,-5 7 0 15,5-8-16-15,-5 8 0 16,8-9 0-16,-1 2 0 0,-2 1-144 0,-5 6 128 16,6-7-128-16,-1 1 128 0,-5 6-128 0,7-8 192 0,-7 8-192 0,0 0 192 15,0 0-64-15,0 0-128 0,0 0 192 0,0 0-64 16,0 0-128-16,0 0 0 0,0 0 144 0,0 0-144 16,0 0 0-16,0 0 144 0,0 0-144 0,0 0 0 15,-5 10 144-15,0-1-144 0,-1 0 0 0,1 2 144 16,0-1-144-16,-2 1 0 0,1 2 0 0,-1 0 0 15,-2 0 0-15,3 3 0 0,-1-2 128 0,1 3-128 16,-1 2 0-16,2 1 0 0,-2-2 0 0,1 4 0 0,-3-2 0 16,4-1 0-16,1 1 0 0,-3 0 128 0,1 0-128 15,0-3 0-15,3-1 0 0,-1 1 0 0,0-1 0 0,1-2 128 16,0-1-128-16,2-3 0 0,1 3 0 0,3-2 0 16,-2-2 0-16,-1-9 0 0,4 8 0 0,0-2 0 15,-4-6 128-15,5 9-128 0,-5-9 0 0,9 7 0 16,-9-7 144-16,8 1-144 0,-8-1 128 0,10 0-128 15,0 0 160-15,-3 0-160 0,-7 0 176 0,11-5-176 16,-1-3 192-16,-2 0-192 0,0 2 160 0,0-3-160 16,0-3 128-16,-1-1-128 0,3 0 0 0,-1 0 0 15,1-4 0-15,1 0 0 0,-4 3 0 0,4-2 0 16,-1-2 0-16,2-2 0 0,-2 2 0 0,-1 0 0 16,2-3 128-16,-1 1-128 0,2-1 0 0,-1 2 0 15,-1-1 0-15,0 3 0 0,1 2 0 0,-1 2 0 16,-1 0 0-16,2 1 128 0,-2 0-128 0,1 2 0 15,1 1 0-15,1 2 0 0,-2 1 0 0,-1 0 0 16,-9 6 0-16,10-3 0 0,-10 3-128 0,0 0 128 16,11-2 0-16,-11 2 0 0,0 0 0 0,0 0-144 0,0 0 144 0,0 0 0 15,0 0-144-15,1 13 144 16,-2 2 0-16,-2-1-144 0,-1 0 144 0,-1 3 0 0,-3 3 0 16,1-1 0-16,-3 3 0 0,1 3 0 0,-1 1 0 0,1 0 0 15,1-3 0-15,0-1 0 0,2 3 0 0,2-2 0 16,0 0 0-16,1-3 0 0,2-3 0 0,2-3 0 15,0 2 0-15,2-2 0 0,0-2 0 0,-1 0 0 16,2-1 0-16,1-1 0 0,1-3 0 0,0 0 0 16,-6-7-208-16,9 10-64 0,2-1-16 0,-2-1 0 15,-1-1-432-15,1-2-96 0,-1 2-16 0,-2-4 0 16,-6-3-1360-16,8 2-288 0,1-1-48 0,-9-1-11696 16</inkml:trace>
  <inkml:trace contextRef="#ctx0" brushRef="#br0" timeOffset="15811.19">28156 1321 24879 0,'0'0'1088'0,"0"0"256"0,0 0-1088 0,0 0-256 16,0 0 0-16,0 0 0 0,0 0 704 0,-5 8 96 16,5-8 16-16,-6 11 0 0,0-2-32 0,3 1 0 15,0 0 0-15,0 4 0 0,1-1-144 0,0 1-16 16,-2 0-16-16,3 1 0 0,0-2-336 0,0 1-64 16,-2 0-16-16,3 2 0 0,0 1-192 0,0 1 0 15,-1 0 0-15,-1 1 0 0,0 0-176 0,-2 2-128 16,1 0-16-16,1 1-16 15,-2 2-2176-15,-1-2-432 0,-3 12-96 0,0-4-8288 0</inkml:trace>
  <inkml:trace contextRef="#ctx0" brushRef="#br0" timeOffset="17220.09">26956 3538 1839 0,'0'0'0'0,"0"0"160"0,0 0-160 0,0 0 0 16,0 0 0-16,0 0 0 0,0 0 4960 0,0 0 960 15,0 0 192-15,0 0 32 0,0 0-4064 0,0 0-816 16,0 0-176-16,0 0-16 0,0 0-416 0,0 0-80 16,0 0 0-16,0 0-16 0,0 0-112 0,0 0 0 15,0 0-16-15,0 0 0 0,0 0 80 0,5-8 32 16,0 0 0-16,0 0 0 0,2-1 208 0,-1 1 32 15,2-5 16-15,0 3 0 0,0-3-128 0,1 0-32 16,1-7 0-16,2 3 0 0,1-4-256 0,1 0-64 16,0-3-16-16,2-2 0 0,4-4-144 0,0 0-32 15,0 0 0-15,4-2 0 0,2 2-128 0,1 2 0 16,3-1 0-16,-2 3 128 0,-2 2-128 0,0 2 0 16,-1 1 0-16,-3 3 128 0,-1 2-128 0,-4 1 0 0,-3-1 0 0,-2 1 128 15,-2-2 0-15,1 1 0 0,-2-1 0 0,0 4 0 16,-1 3 80-16,-2 0 16 0,1 1 0 0,-1 1 0 15,-1 2-224-15,-5 6 128 0,7-7-128 0,-7 7 0 16,0 0 0-16,0 0 0 0,0 0 0 0,0 0 0 16,0 0 0-16,0 0 0 0,0 0 0 0,8 10 0 15,-4 0 0-15,-3 2-128 0,-2 1 128 0,-2 0 0 16,-1 2 0-16,-1-2-128 0,0 2 128 0,-3 0 0 16,-3-1 0-16,2 2 0 0,-1-1 0 0,-1 2 0 15,1 1 0-15,0-1 0 0,0 0 0 0,1 2 0 0,0 2 0 0,0 1 0 16,0-1 0-16,1 1 0 0,0 1 0 0,2-2 0 15,2-2 0-15,-1 2 0 0,-2-2 0 0,2 1 128 16,1-3-128-16,1-1 0 0,1-2 0 0,2 0 0 16,0-1 0-16,1-1 0 0,-1-12 0 0,4 11 0 15,0-1 0-15,2-1 0 0,1 0 128 0,-1-4-128 16,-6-5 0-16,10 3 0 0,-10-3 144 0,11 0-144 16,0-1 128-16,-1 1-128 0,1-3 128 0,-11 3-128 15,11-5 128-15,0-2-128 0,-1-3 0 0,-1 0 0 16,0-1 0-16,1-1 0 0,-1-1 0 0,1 2 0 15,-1-5 0-15,0 0 0 0,1-2 0 0,0-2 0 16,-1 1 128-16,-1-2-128 0,1-1 0 0,1 1 0 16,1 0 0-16,-1-1 128 0,1 1-128 0,-3 3 0 15,1 0 0-15,0 2 0 0,-1 0 128 0,-1 3-128 16,-1 0 0-16,0 0 128 0,2-2-128 0,0 2 0 16,0 1 0-16,0 0 0 0,-1 3 0 0,1-1 0 0,0 0-144 0,-2 1 144 15,0 1 0-15,-6 8-128 16,5-9 128-16,-5 9 0 0,5-7 0 0,-5 7 0 15,0 0 0-15,0 0 0 0,0 0-144 0,0 0 144 0,0 0 0 0,0 0-144 16,0 0 144-16,-6 7 0 0,-1 2 0 0,1 2 0 16,-2 2 0-16,-1-3-160 0,0 2 160 0,-1 2 0 15,1 2-144-15,1 0 144 0,-1 2 0 0,0 3-144 16,0 1 144-16,0 3 0 0,0 1 0 0,1 3 0 16,-1 2 0-16,1 0 0 0,2 2 0 0,-1-2 0 15,0 0 0-15,2-2 0 0,3 0 0 0,-2-2 0 0,1-5 0 0,1-1-288 16,2-1 48-16,-2-1 16 15,2-4-448-15,2 0-96 0,1-4 0 0,0-1-16 16,1-1-368-16,0-1-64 0,1 0 0 0,-5-8-9376 16,7 4-1872-16</inkml:trace>
  <inkml:trace contextRef="#ctx0" brushRef="#br0" timeOffset="19129.75">27802 3637 20959 0,'0'0'928'0,"0"0"192"0,0 0-896 0,0 0-224 15,0 0 0-15,0 0 0 0,0 0 1104 0,0 0 176 16,0 0 48-16,0 0 0 0,0 0-672 0,0 0-128 16,9-7-16-16,-1 2-16 0,0 0-368 0,-3 2-128 15,1 0 0-15,2 2 0 0,1-3 160 0,2 2-160 16,-1-2 160-16,2 1-160 0,2-3 272 0,8-2-32 0,-2 1-16 0,-3 1 0 16,-3 3-32-16,-1-3 0 15,0 0 0-15,0 3 0 0,-4 0 160 0,-1 0 32 16,-8 3 0-16,9-2 0 0,-9 2-48 0,9-2 0 15,-9 2 0-15,0 0 0 0,0 0-336 0,10 2 144 16,-10-2-144-16,0 0 0 0,0 0 128 0,0 0-128 0,9 4 0 0,-9-4 0 16,6 6 0-16,-6-6 0 0,5 7 0 15,-5-7 0-15,0 0 128 0,3 10-128 0,-2-1 0 0,-2 2 0 16,1-11 208-16,-4 14-16 0,0-1 0 0,-1 0 0 16,0 0-48-16,0 1-16 0,-3 1 0 0,1 3 0 15,-2 2-128-15,0 2 0 0,-1 1 0 0,-1-2 0 16,-1 1 0-16,2-2 0 0,1-1 0 0,0 1 0 0,0-4 0 15,1 0 0-15,0-1 0 0,3-1 0 16,0-1 0-16,1 0 0 0,1-2 0 0,3-11 0 0,3 10 0 0,-1 1 0 16,2-4 0-16,1 1 0 0,2-3 0 0,2 2 0 15,-1-3 0-15,1-2 0 16,1 0-640-16,3-2 0 0,-1-2 0 0,0 0 0 16,0-1-1952-16,1-1-400 0</inkml:trace>
  <inkml:trace contextRef="#ctx0" brushRef="#br0" timeOffset="20714.09">28553 426 3679 0,'0'0'320'16,"0"0"-320"-16,0 0 0 0,-9 0 0 0,9 0 3632 0,-10-2 656 0,10 2 128 0,0 0 16 15,0 0-2480-15,0 0-496 0,0 0-112 0,0 0 0 16,0 0-768-16,0 0-160 0,0 0-32 0,0 0 0 16,0 0-128-16,0 0-16 0,10 4-16 0,0 0 0 15,-10-4-96-15,16 4-128 0,-1-1 176 0,1-1-176 16,-3 0 144-16,1 0-144 0,2 1 0 0,0-1 144 15,1 0-144-15,1-4 0 0,1 2 0 0,0 0 128 0,0 0-128 16,3 0 0-16,1 0 0 0,1 2 128 0,0-4 128 0,-1 4 32 16,1-1 0-16,-3 0 0 0,-5-1 96 0,-1 4 32 15,-2-4 0-15,-3 3 0 0,-10-3-48 0,0 0-16 16,0 0 0-16,9 6 0 0,-9-6-32 0,0 0-16 16,3 12 0-16,-3 0 0 0,0-12-16 0,-5 17 0 15,-2-4 0-15,1 0 0 0,-1 0-160 0,1 1-128 16,-2 2 192-16,1 1-192 0,0 0 128 0,-3 2-128 15,1 2 0-15,0 3 0 0,1-1 0 0,1 2 0 16,-3 0 0-16,1-3 0 0,1-1 0 0,1 1 0 16,0 0 0-16,2 1 0 0,0 1 0 0,-1 2 0 15,3 1 0-15,-1 5 0 0,0 0 208 0,1 6-64 16,2 1-16-16,0 2 0 0,-1 0 160 0,1 0 32 16,0-2 0-16,-1-3 0 0,0-2-64 0,0-1 0 15,0-2 0-15,-1 0 0 0,1 1-128 0,-1 3-128 16,-1 4 192-16,0 4-192 0,0 1 176 0,0 5-176 15,0 0 160-15,1-3-160 0,-4-3 128 0,0-3-128 16,1-2 0-16,-2-2 144 0,0-2 80 0,1 0 16 16,-1 1 0-16,1 3 0 0,1 4 64 0,0 1 16 15,1 1 0-15,0 2 0 0,0-3-144 0,1-4-32 0,1-4 0 16,2 1 0-16,-2-4 48 0,2-1 16 0,0-3 0 0,1-1 0 16,-2-1-16-16,2 2-16 0,0 2 0 0,-1 2 0 15,1 3 32-15,0 2 16 0,0-3 0 0,1 0 0 16,-1 1 112-16,2-3 32 0,-2 0 0 0,0-4 0 15,0-1-48-15,1-3 0 0,-1 0 0 0,-1-3 0 16,-1-1-128-16,1 0-48 0,0 0 0 0,0 0 0 16,-2 1-144-16,2 1 128 0,-2-2-128 0,-1 4 128 0,1-4-128 0,1 3 128 15,-1-1-128-15,1 1 128 0,-2 1-128 0,1-2 0 16,-1 0 0-16,0 1 128 0,0 0-128 0,2-3 0 16,-1 0 144-16,1 0-144 0,-1-1 0 0,0-2 0 15,1-1 0-15,-1-1 0 0,2-2 0 0,0-1 128 16,-1-1-128-16,2 0 0 0,-2 1 0 0,0-2 144 15,2-10-144-15,0 12 0 0,-1 0 144 0,0 0-144 16,-2-2 0-16,1 2 144 0,-1-2-144 0,2 2 0 16,-1 1 0-16,1 0 0 0,-2 0 128 0,1 0-128 15,-2 1 0-15,0 1 128 0,0 0-128 0,0 1 0 16,2 0 0-16,0 1 128 0,1-3-128 0,-2 2 0 16,2-2 0-16,0 0 0 0,1 1 0 0,0-2 128 15,-2-2-128-15,2 1 0 0,0 1 0 0,0 2 128 16,0-4-128-16,-1 1 0 0,0 0 0 0,1-3 0 15,1 5 0-15,-1-5 0 0,-1 0 0 0,1 1 0 16,0-3 0-16,-1 3 0 0,1-10 0 0,0 0 0 16,0 0 0-16,-2 11 0 0,2-11 0 0,0 0 0 0,2 9 0 0,-2-9 0 15,0 0 0-15,0 0 0 0,0 0 0 0,3 8 0 16,-3-8 0-16,0 0 0 16,0 0 0-16,0 0 0 0,0 0 0 0,8 7 0 0,-8-7 128 0,0 0-128 15,0 0 0-15,9 4 0 0,-9-4 0 0,9 2 0 16,-9-2 0-16,0 0 0 0,0 0 0 0,0 0 0 15,11 0 0-15,-11 0 0 0,0 0 0 0,0 0 0 16,0 0 0-16,0 0 128 0,0 0-128 0,0 0 0 16,0 0 128-16,0 0-128 0,0 0 128 0,0 0-128 15,0 0 192-15,0 0-64 0,0 0 0 0,-4-6 0 0,4 6 112 0,-9-7 16 16,-2 3 0-16,2 2 0 0,0 0-256 0,0 1 0 16,-1 0 128-16,-2 1-128 0,-1-1 144 0,0-1-16 15,0 1 0-15,1 1 0 0,0 0-128 0,1 0 0 16,-4-1 0-16,5 1 0 0,1 0 0 0,1 0 0 15,0-2 0-15,8 2 0 16,0 0-624-16,0 0 0 0,0 0 0 0,0 0 0 16,0 0-1552-16,0 0-304 0,0 0-64 0,9-4-15648 0</inkml:trace>
  <inkml:trace contextRef="#ctx0" brushRef="#br0" timeOffset="38276.71">7700 7041 7359 0,'0'0'320'0,"0"0"80"0,-7 0-400 0,7 0 0 0,-8-2 0 0,2 4 0 16,6-2 1840-16,-8 2 272 0,2 2 64 0,-1 0 16 16,-1 3-1552-16,2 0-304 0,-2 1-64 0,1 4-16 15,0 0-128-15,3-8-128 0,-2 2 144 0,1 1-144 16,0 2 0-16,-2 1 0 0,0-2 0 0,-1 2 0 16,-3-2 0-16,-9 7 0 0,-1-4 0 0,1 1 0 15,1 1 0-15,-4-1 0 0,-3 0 0 0,-1-1 0 16,0 1 176-16,-5 0-176 0,-2 1 192 0,0 1-192 0,2 3 320 15,2 1-32-15,4 5-16 0,0 1 0 0,1 6 304 0,2 3 64 16,0 1 16-16,2 2 0 16,1 7-96-16,0-5-32 0,-2 1 0 0,-3-7 0 0,-4-8-256 15,-3 0-48-15,-5-5-16 0,2 1 0 0,0-6-208 0,0 4 0 16,-3 2 128-16,5 2-128 0,3 0 0 0,4 4 0 16,2 3 0-16,-1 4 0 0,4 2 0 0,3 3 0 15,-1 2 0-15,4 2 0 0,-2 1 0 0,0-5 0 16,0-8 0-16,-3-2 0 0,-2-3 0 0,-1-1 0 15,-2-5 0-15,-2 3 0 0,-3-2 144 0,2 3-16 16,1 3 0-16,1 4 0 0,-2 2 176 0,2 4 16 16,4 2 16-16,1 1 0 0,3 4-336 0,4-2 144 15,2-5-144-15,2-3 0 0,-1-6 0 0,1-1 0 16,-1-1 0-16,2 0 0 0,0 1 0 0,1 0 0 16,-1 0 0-16,1 3 0 0,0 2 0 0,-1 3 0 0,3 2 0 0,-1 3 0 15,2 2 0-15,0 2 0 0,1-3 0 0,0-5 0 16,0-2 272-16,-1-6-48 0,1-2-16 0,0-3 0 15,0-1 80-15,0 0 16 0,0 0 0 0,2 1 0 16,-2 2-176-16,1 3-128 0,1 3 144 0,0 4-144 16,0-2 128-16,-1 7-128 0,2-2 0 0,-1 1 0 15,2 0 128-15,-1-3-128 0,-1-5 0 0,-1-3 0 16,2-3 192-16,-2-1-64 0,2-2-128 0,-1-2 192 16,2 1 0-16,2-2 0 0,-1 1 0 0,0 0 0 15,1 2 64-15,0 2 0 0,2 2 0 0,1 4 0 16,1 0 32-16,-1 1 16 0,0 0 0 0,2 2 0 15,-1 1-160-15,1-2-16 0,-1-4-128 0,2-2 192 16,0-5-192-16,0-2 0 0,-1-2 128 0,1-2-128 0,0 0 0 0,-1-1 0 16,0-2 0-16,2 1 0 0,-1-1 0 0,1 1 0 15,-9-12 0-15,13 13 0 0,-1 0 0 0,3 0 0 16,-2-1 0-16,4 0 0 0,1-3 128 0,0 0-128 16,4 1 0-16,0-1 0 0,-1 2 224 0,1-1-48 15,2 1-16-15,1-1 0 0,1-1-160 0,-4 0 160 16,-3 2-160-16,1-3 160 0,-2-2-160 0,0-1 128 15,-1-1-128-15,-1 0 128 0,-2-1-128 0,1-2 0 16,-1-1 144-16,0-1-144 0,1-1 144 0,0 1-144 16,1-3 192-16,-2 2-192 0,2-2 192 0,2 0-64 15,2-3 0-15,5 1-128 0,3-1 192 0,1 2-64 16,0 0 0-16,-1-2-128 0,4 1 144 0,-2-1-144 16,0-3 0-16,-3 1 144 0,-2 0-16 0,-3-2 0 0,0-1 0 0,-1 1 0 15,-2 0 112-15,0-2 16 0,-1-2 0 0,0 0 0 16,0 1-112-16,2 0-16 0,0 1 0 0,0-1 0 15,3 0-128-15,1 1 0 0,5 0 144 0,4-1-144 16,2-2 0-16,3-1 128 0,1 0-128 0,-1-6 0 16,-6-5 0-16,-1 0 144 0,1-5-144 0,-2-1 0 15,-4-1 144-15,0 0-144 0,1-3 0 0,2 4 144 16,0 4-144-16,3 0 0 0,7 0 0 0,3 4 0 16,1 3 0-16,1-2 0 0,3 1 0 0,-4-3 0 15,-6-3 0-15,-3-7 0 0,-4-3 0 0,-2-2 0 16,-1 1 0-16,-3-1 0 0,0 1 0 0,3 1 0 15,2 1 128-15,3 2-128 0,5 1 0 0,3 2 128 16,6 0-128-16,1-6 192 0,1-9-192 0,-6-3 192 16,-7-2-192-16,-1-1 128 0,-1 1-128 0,-3 5 128 15,-2 2-128-15,1 3 0 0,0-1 0 0,2-2 0 16,-1-5 0-16,5-5 128 0,4-6-128 0,-1 2 0 0,-2 2 128 0,0 7-128 16,-2 5 0-16,-4 3 128 0,-3 1-128 0,-4-9 128 15,-3-10-128-15,-2-1 128 0,-3-7-128 0,-2 7 0 16,-2 5 144-16,0 6-144 0,-2 6 0 0,-3-2 144 15,1-1-144-15,-1-10 0 0,-3-10 128 0,0 1-128 16,-1 3 0-16,2 9 0 0,0 6 128 0,0 3-128 16,0 4 0-16,-2 2 0 0,0-2 0 0,-2-7 0 15,-2-7 0-15,1 1 0 0,-1 2 0 0,-1 5 0 16,0 6 128-16,-1 6-128 0,1 7 0 0,-3 1 0 16,0 5 0-16,-1 0 0 0,2 2 0 0,-3 0 0 0,-1 4 0 0,-1-2 0 15,-2 1-160-15,-1-2 16 0,-1 0 0 0,-3 3 0 16,-6-3 144-16,0 5-192 0,-4-1 192 0,-1 5-192 15,-2 1 192-15,0 3 0 0,-2 1 0 0,0 1 0 16,0 2 0-16,4 0 0 0,2 4 0 0,2 4 0 16,0 1 0-16,-1 4-128 0,3 3 128 0,-1 4 0 15,-2 1 0-15,-4 2 0 0,-1 2 0 0,-6-3-128 16,-6-2 128-16,-1-2 0 0,-3-1-144 0,2 0 144 16,1-1 0-16,5 1 0 0,6-1 0 0,2 2 0 15,1 2 0-15,3 1 0 0,1 0 0 0,0 0 0 16,-1 0 0-16,0-2 0 0,-2 3-144 0,-6 3 144 15,-5 3 0-15,-3-1 0 0,0 2 0 0,0 1 0 16,2 0 0-16,3 0 0 0,5 0 0 0,3 2 0 16,3 2 0-16,1-3 0 0,2-4 0 0,2-2 0 0,-1 0 0 0,1-4 0 15,1-3 0-15,0-2 0 0,-3-1 0 0,0 0-288 16,-4-1 64-16,0-3 16 16,3-1-240-16,0-1-32 0,5 0-16 0,-1 0 0 15,-2-1-640-15,2 3-128 0,2-2-16 0</inkml:trace>
  <inkml:trace contextRef="#ctx0" brushRef="#br0" timeOffset="40444.44">7951 5831 11055 0,'-26'6'480'0,"8"1"112"0,-3-1-464 0,-2 5-128 16,-3-1 0-16,1 2 0 0,0 2 1504 0,2 2 288 15,2 0 48-15,1 2 16 0,1 3-1184 0,-1 2-224 16,2 3-64-16,0-2 0 0,-1-1-16 0,0-2-16 16,-1 0 0-16,1-4 0 0,-3 2-160 0,-3-3-16 15,-3 0-16-15,-6 2 0 0,-6-5 0 0,-3 4 0 16,-3 2 0-16,3 5 0 0,2 2-160 0,3 5 0 16,5 5 144-16,3 1-144 0,2 5 384 0,2 0 16 15,2 1 0-15,-3-5 0 0,-3-3 112 0,-4-7 32 0,-7-3 0 0,-3-1 0 16,-4-3-16-16,-3 1 0 0,-2 3 0 0,6 4 0 15,6 5-128-15,3 9-16 0,4 8-16 0,3 4 0 16,1 5-240-16,-1-8-128 0,-2-6 160 0,-7-6-160 16,-7-5 128-16,-5-1-128 0,-6-1 0 0,6 3 0 15,4 5 0-15,4 6 0 0,5 9 0 0,3 2 0 16,5 4 128-16,-1-6-128 0,-1-11 0 0,-4-5 0 16,-4-7 0-16,-8-3 0 0,-5 0 0 0,0 6 0 15,1 8 128-15,3 5-128 0,9 9 0 0,4 2 144 16,3 2 32-16,4-7 0 0,2-8 0 0,-4-7 0 15,-2 0-48-15,-6-4 0 0,-7 2 0 0,-3 6 0 16,0 8-128-16,3 6 0 0,4 2 0 0,5-3 128 16,4-3-128-16,3-8 0 0,3-4 0 0,2-1 128 15,1-4-128-15,-2 8 0 0,-2 2 0 0,-5 5 0 0,1 5 0 16,-5 2 0-16,-4-3 144 0,-2-7-144 0,-3-8 288 0,5-3-16 16,2-2 0-16,6 2 0 0,2 4-32 0,4 6-16 15,3 7 0-15,3 6 0 0,2 3-96 0,5-4-128 16,-2-8 176-16,-2-6-176 0,1-6 0 0,-1-3 0 15,-2-2 0-15,-1 3 0 0,-3 3 128 0,0 6-128 16,0 4 0-16,2 1 0 0,1 2 0 0,1-9 0 16,-3-4 0-16,3-5 0 0,3-5 0 0,3-2 0 15,-1 0 0-15,3 1 0 0,1 0 0 0,0 5 0 16,2 4 0-16,0 3 0 0,3 5 0 0,2 2 0 16,-2-2 0-16,2-2 0 0,1-6 0 0,0-4 0 15,0-3 0-15,0 0 0 0,-1-2 144 0,3 2-144 16,-1 4 0-16,0 3 144 0,0 1-144 0,1 2 160 0,1 1-160 0,1-3 160 15,3 2 0-15,0-6 0 0,0-4 0 0,2-2 0 16,0-3-160-16,1-1 160 0,-1-1-160 0,1 1 160 16,5-3-160-16,-1 4 128 0,-1 0-128 0,3 3 128 15,0 1-128-15,1 2 160 0,3 1-160 0,2 1 160 16,1 1 0-16,0 0 0 0,-2-3 0 0,1 0 0 16,1-4 32-16,1-2 0 0,1-3 0 0,-2-2 0 15,0-1-64-15,-1-2 0 0,-1-3 0 0,1 1 0 16,-1 0-128-16,0 0 192 0,-3-4-192 0,-1 2 192 15,0 1-192-15,0-2 160 0,2 1-160 0,-1-1 160 16,-1 3-160-16,4-1 128 0,0-1-128 0,3 0 128 16,-2 0 0-16,4 1 0 0,1-2 0 0,4 1 0 15,2-1 0-15,1 2-128 0,-3-5 192 0,0 1-64 0,3 0 0 16,-1-2 0-16,-7 1 0 0,0 0 0 0,1 0-128 0,1-1 128 16,-5 1-128-16,1-2 128 0,1-1-128 0,0-1 0 15,-3 0 144-15,0-2-144 0,2 0 128 0,1-1-128 16,-1-1 128-16,4-2-128 0,2 2 144 0,4-3-144 15,3 0 192-15,-1 0-192 0,-1 1 192 0,2-1-192 16,2 1 192-16,-3-2-192 0,-4 1 160 0,1-1-160 16,-3-2 128-16,-1 2-128 0,-2-2 128 0,-1-3-128 15,-1-1 128-15,3 1-128 0,2-1 128 0,1-1-128 16,2 1 0-16,5-1 128 0,4 0-128 0,2-1 0 16,0-2 144-16,1 1-144 0,-1-2 0 0,-2 2 0 15,-4-5 0-15,-3 1 128 0,-1 0-128 0,-1-2 0 16,-2-1 0-16,-1 0 128 0,3 0-128 0,2 0 0 0,2-1 0 15,7 0 0-15,6 3 0 0,0 1 144 0,-2-2-144 0,0 2 0 16,-3 0 144-16,-4-1-144 0,0 0 0 0,-4-1 144 16,-3-2-144-16,0 1 160 0,-1-3-160 15,1 2 160-15,2-4-160 0,3 1 128 0,5 0-128 0,5 0 128 16,0-3-128-16,2-1 0 0,-2 0 144 0,-5-1-144 16,-5 1 0-16,-2 0 0 0,-2-1 0 0,-1 2 0 15,0-1 0-15,0 0 0 0,0 2 0 0,5-1 0 16,4 1 0-16,4 1 0 0,2 1 0 0,0 0 0 15,2-1 240-15,-4-1-32 0,-6 0 0 0,-1-3 0 16,-2-8-32-16,-1-2-16 0,-2-4 0 0,-1-5 0 16,4-6-32-16,4 3 0 0,3 1 0 0,4 2 0 15,4 6 0-15,4-1 0 0,-5 2 0 0,-3-2 0 16,-4-7-128-16,-2-4 160 0,-4-4-160 0,0-1 160 16,0-1-160-16,5 3 0 0,1 1 0 0,8 5 128 0,3 2-128 15,1-1 0-15,-1-4 144 0,-3-4-144 0,-5-6 0 0,-2-1 128 16,-5-2-128-16,3 4 0 0,-3 4 128 0,4 1-128 15,0-1 128-15,5-7-128 0,6-5 128 0,2-2-128 16,-2-3 128-16,-3 7-128 0,-3 7 0 0,-4-1 144 16,-4-3-144-16,-1-3 0 0,0-8 128 0,3-2-128 15,2 0 0-15,6 7 0 0,6 5 128 0,-1 3-128 16,-1 1 0-16,-2-8 0 0,-7-6 0 0,-3-2 0 16,-1-1 0-16,0 4 0 0,-2 3 0 0,1-3 0 15,2-4 128-15,7-5-128 0,5-11 0 0,0 9 160 16,2 9-160-16,-5-2 128 0,-3-5-128 0,-4-5 0 15,-4-4 0-15,-3 5 0 0,0 5 0 0,-1 5 0 0,-2 1 0 0,5-8 0 16,-1-8 0-16,5 6 0 0,1 6 0 0,-1 7 0 16,-2 8 0-16,-1-7 0 0,-4-8 0 15,-4 0 0-15,-5-1 0 0,0 10 0 0,-2 5 0 0,1 4 0 16,-5 2 0-16,-1-8-144 0,-1-10 144 0,2 2-160 16,-1-3 160-16,-1 10 0 0,1 8-144 0,2 4 144 15,-2 2-144-15,3-7 144 0,0-11-192 0,-1 1 192 16,4 4 0-16,-2 5-128 0,-1 9 128 0,-3 9 0 15,2 8-128-15,-5-1 128 0,-2 5-192 0,0-2 192 16,-2-3-128-16,-2-3 128 0,-4-5 0 0,-1 1 0 16,-1 1 0-16,-3 3-128 0,-2 2 128 0,1 3 0 15,1 3 0-15,-1 5 0 0,0 1 0 0,-1 2 0 16,-2 4 0-16,0 0 0 0,2-1 0 0,-1 0 0 16,1-1 0-16,-2-4 0 0,-4-5 0 0,-1 1 0 0,0 0 0 0,-3 2 0 15,-1 1 0-15,-5 0 0 0,-1 3 0 0,0 3 0 16,-3 2 0-16,-1 2 0 0,3 0-176 0,-3 5 32 15,0 2 0-15,0 2 0 0,-1 4 144 0,1 1-128 16,-1 3 128-16,-2 0-128 0,-4-2 128 0,-3 4-208 16,2 1 80-16,-3 3 128 0,-4 1-160 0,-3 1 160 15,-4 1 0-15,1 1-144 0,-2-3 144 0,3 3 0 16,2 3-144-16,3 0 144 0,1 0 0 0,0 4 0 16,-3 2 0-16,-1-1 0 0,-5 1 0 0,-5 2 0 15,-5 0 0-15,-1 0 0 0,-2-1 0 0,3 3 0 16,5 4 0-16,0-3 0 0,1 2 0 0,-6-1-144 15,-4-1 144-15,-8 6-208 0,-7 2 208 0,5 7 0 16,5 9 0-16,2 4 0 0,5 4 0 0,-4-2 0 0,-4-9 0 0,-5-4 0 16,-5-6 0-16,3-1 0 15,7 2 0-15,6 2 0 0,2 0 0 0,-2 4 0 0,-4 2 0 0,-5 2 0 16,-7 3 0-16,6 1 0 0,5-3 0 0,3-2 0 16,6-2 0-16,0-4 0 0,-5-5 0 0,-4 3 0 15,-6 1 0-15,2 9-144 0,4 6 144 0,8 8 0 16,7 10-288-16,7-7 32 0,1-7 0 0,1-7 0 31,-6-10-736-31,-4 0-144 0,-5 3-16 0,1 7-16224 0</inkml:trace>
  <inkml:trace contextRef="#ctx0" brushRef="#br0" timeOffset="49436.25">3882 11892 6847 0,'0'0'304'0,"0"0"64"0,0 0-368 0,0 0 0 0,0 0 0 0,0 0 0 15,0 0 448-15,0 0 0 0,0 0 16 0,0 0 0 16,-10 1-304-16,10-1-160 0,0 0 160 0,0 0-160 0,-8 7 0 0,8-7 0 16,-4 4 0-16,4-4 0 0,-4 5 240 15,2 0-48-15,2-5-16 0,-3 5 0 16,2 0 544-16,-2 1 112 0,-3 1 32 0,6-7 0 0,-5 12 464 0,-1-4 80 15,6-8 32-15,-4 9 0 0,4-9-240 0,-6 9-48 16,6-9-16-16,-8 8 0 0,3 1-64 0,5-9-16 16,0 0 0-16,-7 8 0 0,7-8-304 0,0 0-64 15,0 0-16-15,0 0 0 0,0 0-384 0,0 0-80 16,0 0-16-16,0 0 0 0,0 0-192 0,0 0 0 16,-2 10 128-16,2-10-128 0,0 0 0 0,0 0 0 15,0 0 0-15,0 0 0 0,0 0 0 0,0 0 0 16,0 0 0-16,0 0 0 0,0 0 240 0,13 6 0 15,-13-6 0-15,13 6 0 0,-13-6 288 0,0 0 64 16,13 3 16-16,-13-3 0 0,0 0 0 0,14 1 0 0,-14-1 0 16,15 0 0-16,-15 0-144 0,13-3-16 0,-2-2-16 0,1 1 0 15,-2 0-112-15,2 1-32 16,-1-3 0-16,-1 1 0 0,-1 1-48 0,2-2-16 0,0 3 0 0,-11 3 0 16,15-4-32-16,-2 0 0 0,0 0 0 0,0 2 0 15,-1-2-32-15,-2 1-16 0,2-3 0 0,-2 2 0 16,1 1-16-16,0-2-128 0,1 0 192 0,0 0-64 15,-1-1 32-15,1 1 0 0,0-1 0 0,-2 2 0 16,-2-3 48-16,0-1 16 0,0 3 0 0,-2-1 0 16,1-1 32-16,-1 3 0 0,-6 4 0 0,10-6 0 15,-4-2-64-15,1 1 0 0,-1 1 0 0,-6 6 0 16,7-9 0-16,-1 2 0 0,-1-2 0 0,2 1 0 16,-2-1-192-16,3 0 176 0,-3 1-176 0,0-2 160 15,1 1-160-15,-1-1 192 0,0 0-192 0,0 0 192 0,-1-1-192 0,0 2 192 16,1 0-192-16,-1 1 192 0,-1-1-64 0,1 2 0 15,-4 7 0-15,6-7 0 0,1 0-128 0,-7 7 128 16,5-9-128-16,3 2 128 0,0 0-128 0,-8 7 0 16,7-7 0-16,1 1 128 0,0-4-128 0,-1 3 0 15,0 0 0-15,0 1 0 0,-7 6 0 0,12-10 128 16,-1 0-128-16,1 0 0 0,0-2 0 0,0 1 128 16,-2 1-128-16,2 1 0 0,-1 1 144 0,1-2-144 15,-1 0 160-15,0 3-160 0,1-1 240 0,1 0-48 16,-1 2-16-16,0-1 0 0,-3 2-32 0,1 0 0 15,-1-1 0-15,2 2 0 0,-3 1-144 0,-1 0 0 16,1 0 0-16,1 2 128 0,2 1-128 0,-2-4 160 0,-1 1-160 16,1 1 160-16,-1-1-160 0,-1 1 0 0,3-1 0 0,-3-1 0 15,0 0 0-15,2 0 0 0,-2-1 0 16,-1 0 0-16,2-2 0 0,-2 1 0 0,2-1 0 0,-1 2 128 16,-1-1-128-16,-1-1 128 0,-5 7-128 0,7-9 128 15,0 0-128-15,-2 2 0 0,-1 1 0 0,1-1 128 16,0-1-128-16,2 2 0 0,-7 6 0 0,7-9 0 15,-1 1 0-15,0 1 0 0,-1 1 0 0,1-1 0 16,-6 7 0-16,6-10 0 0,1 1 0 0,-1 0 0 16,-1 1 0-16,1-1 0 0,1-2 0 0,1 2 0 15,-1-1 0-15,-1 1 0 0,2 0 0 0,0 1 0 16,0 0 0-16,0 1 0 0,1 0 0 0,0 0 0 16,-1 1 0-16,2-1 0 0,-1 1 0 0,2-2 0 0,-1-3 0 0,0 3 0 15,0-1 0-15,0 3 0 0,0-1 0 16,2-1 128-16,-1-1-128 0,0 0 0 0,1-1 0 0,0 1 0 15,-2 0 128-15,-1-1-128 0,0 1 0 0,-1 1 0 16,0 2 0-16,0-1 0 0,1 2 128 0,-2-1-128 16,-1-1 0-16,2 2 128 0,1 0 0 0,-1 1-128 15,-2 0 192-15,2 1-64 0,-8 3-128 0,9-4 160 16,-1-2-160-16,0 1 160 0,1-1-160 0,-2 1 0 16,0 0 0-16,-1 1 128 0,-1-1 16 0,-5 5 0 15,8-9 0-15,-3 2 0 0,0 1-144 0,0-1 0 16,2 1 0-16,-7 6 0 0,5-11 0 0,-1 2 0 15,0 1-192-15,-4 8 192 0,4-10 0 0,1 1 0 16,-1 1 0-16,-1-1 0 0,-2 0 0 0,1 1 0 16,1 1 0-16,1-2 0 0,1 3 128 0,-5 6-128 15,4-11 128-15,0 2-128 0,0 3 0 0,-4 6 0 0,4-12 128 0,0 3-128 16,-4 9 0-16,5-11 0 0,-1 1 0 0,-2 1 0 16,1 0 0-16,0 0 0 0,-2-1 0 0,2 3 0 15,-2 0 0-15,0-1 0 0,1-1 128 0,-1 1-128 16,-2-1 0-16,2 1 0 0,0-1 0 0,0 0 0 15,1 1 0-15,-2-3 0 0,2 3 128 0,1 0-128 16,-2-1 0-16,2 0 0 0,-1-1 0 0,1 1 0 16,1 0 0-16,-1 0 128 0,-2 0-128 0,3 1 0 15,0 0 0-15,0 2 0 0,-2-2 0 0,2 0 0 16,-1 0 0-16,-3 8 0 0,4-9 128 0,0-1-128 16,-2 1 0-16,2 1 0 0,0 0 0 0,-1 2 0 15,1-2 0-15,-1-1 0 0,1 1 0 0,-4 8 0 16,6-9 0-16,-3 1 0 0,1 1 0 0,-4 7 0 15,6-9 0-15,-2 1 0 0,-1 1 0 0,-3 7 0 0,6-11 0 0,-6 11 0 16,4-8 0-16,1 0 0 0,-3 1 0 0,4-1 128 16,-1 0-128-16,-5 8 0 0,5-10 0 0,0 0 0 15,0 0 128-15,1 2-128 0,-2-4 0 0,-1 3 0 16,1 0 0-16,-1 0 0 0,0-1 128 0,-2 0-128 16,3 0 128-16,-2 1-128 0,0-1 160 0,0 0-160 15,1-1 192-15,0 2-192 0,-1-1 144 0,1 1-144 16,1-1 0-16,0 1 144 0,0 0-144 0,-2-3 0 15,1 0 0-15,1 0 0 0,1 2 0 0,1-2 0 16,3-1 0-16,-1 0 0 0,0 0 0 0,-1 1 0 16,-1 1 0-16,1-1 0 0,-1 1 0 0,-1 1 0 15,-1 0 0-15,2 0 0 0,-1 1 0 0,1 2 0 16,-1-3 0-16,-5 10 0 0,4-10 0 0,0 1 0 0,0 1 0 16,0-2 0-16,0 2 0 0,-1 0 0 15,-3 8 128-15,4-10-128 0,1-1 0 0,-1 1 0 16,-2 1 0-16,2-2 0 0,1 2 0 0,-1-1 0 15,2 0 128-15,-1 0-128 0,0-3 0 0,0 1 0 16,0 1 0-16,2-3 0 0,-3 0 0 0,0-2 0 16,0 0 0-16,0-1 0 0,-2 1 0 0,1-2 0 15,-1 1 128-15,0 1-128 0,-2 2 0 0,1-1 0 0,0-2 0 0,-1 4 0 16,0 0 128-16,0 2-128 0,2-1 128 0,-1 2-128 16,2-1 128-16,-1 1-128 0,-1 1 128 0,2-1-128 15,1 1 0-15,-1 0 128 0,-2-1-128 0,0-1 0 16,2 1 0-16,-1-1 0 0,0 1 0 0,0 1 0 15,1-3 0-15,0 3 0 0,-2 0 128 0,1 0-128 16,0 0 0-16,-1-1 0 0,-1 1 0 0,1 0 0 16,2 0 0-16,1 1 0 0,-3-1 0 0,-1 1 0 15,0-3 0-15,0 1 0 0,0 1 128 0,1 0-128 16,1 0 0-16,-1 0 0 0,0 0 0 0,2-2 0 0,-2-3 0 0,1 1 0 16,-2 1 0-16,1-1 0 0,-1-2 0 0,0 0 0 15,0 0 128-15,-1-2-128 0,1 0 0 0,0 0 0 16,0 0 0-16,0 0 128 0,0 1-128 0,0-2 0 15,0 1 0-15,0 3 0 0,-2-2 0 0,1 2 128 16,1-1-128-16,-1 1 0 0,-1 0 0 0,1 1 0 16,0 0 128-16,-2 0-128 0,-1 0 0 0,2 1 0 15,-2-3 0-15,0 1 0 0,1-1 0 0,1 0 0 16,-2 0 128-16,0 0-128 0,1-3 0 0,-1 0 0 16,-1-2 0-16,1-1 0 0,0 0 0 0,-1-2 0 15,0-1 128-15,-2 1-128 0,1 0 0 0,-2-1 0 16,0-2 0-16,-1 3 128 0,0-1-128 0,0 2 0 15,-2 0 0-15,1 1 0 0,-1-1 0 0,1 2 128 16,0 1-128-16,-1-1 0 0,-1 0 0 0,1 1 0 16,-2-1 128-16,0 2-128 0,2-3 0 0,3 3 0 15,1-2 0-15,0 1 0 0,-1-3 0 0,3 1 0 16,0 0 0-16,1-1 0 0,-1-3 0 0,1 2 0 0,0 0 0 16,-1 3 0-16,-1-1 0 0,1 2 0 0,-1 3 0 0,-1-1 0 15,1-2 0-15,-1 1 0 0,2 2 0 0,-2 1 0 16,1-1 0-16,1 1 0 0,-1-1 0 0,1 2 0 15,0 0 0-15,0 0 0 0,-2-2 0 0,2 1 0 16,1-3 0-16,0-1 0 0,-1 1 0 0,0 0 0 16,1-4 0-16,0 1 0 0,0-3 0 0,-1 0 0 15,1-1 0-15,1-3 0 0,1 1 0 0,-1 2 0 16,1 1 0-16,0 5 0 0,1 0 0 0,0 2 0 0,-1 0 0 0,1 1 0 16,0 2 0-16,-1-1 0 0,1 0 0 0,0 0 0 15,1 1 0-15,0 0 0 0,1 1 0 0,-1 0 0 16,0 1 0-16,1-2 0 0,1-2 0 0,-1-1 0 15,-1 0 0-15,3 0 0 0,-1-1 0 0,1 0 0 16,-2-3 0-16,2 0 0 0,-1 1 0 0,2 0 0 16,-1-3 0-16,1 3 0 0,0-4 0 0,0 3 0 15,-1 2 0-15,1-2 0 0,0 3 0 0,2-2 0 16,0 2 0-16,1 2 0 0,0-2 0 0,1 1 0 16,0 3 0-16,1-1 0 0,3 2 0 0,1 1 0 15,-1 5 0-15,3-4 0 0,0 2-128 0,-1-1 128 16,0 0 0-16,2 3 0 0,0-1 0 0,-1-1 0 0,0 1 0 0,-2 0 0 15,-2-4 0-15,1 2 0 16,0-1 0-16,2 1 0 0,-1 1 0 0,0-3 0 16,0-1 0-16,2-1 0 0,-5-2 0 0,0 2 0 0,1-1 0 0,-1 1 0 15,1 0 0-15,-1 2 0 0,-1 2 0 0,-1 1 0 16,-1-3 0-16,-1 4 0 0,1-1 0 0,1 2 0 16,-1 1 0-16,0 1 0 0,-1-1 0 0,-6 6 0 15,10-6 0-15,-1 2 0 0,-3-1 0 0,3 0 0 16,0-1 0-16,2-2 0 0,-1 2 0 0,2-1 0 15,0 1 0-15,1-3 0 0,1 1 0 0,-1-1 0 16,3 0 0-16,-1 0 0 0,2 1 0 0,0 0 0 16,2 3 0-16,-1 1 0 0,0 1 0 0,-2 2 0 15,-1 0 0-15,0 1 0 0,-4 2 0 0,1 1 0 0,0-1-128 16,-2 2 128-16,1 0 0 0,2 1 0 0,-1-2 0 0,1 1 0 16,0-1 0-16,-2-1 0 0,0 1 0 0,2-1 0 15,-3 1 0-15,2-2 0 0,-2 2 0 0,1-3 0 16,-2 1 0-16,3 2 0 0,-3-1 0 0,0 1 0 15,-9-3 0-15,12 4 0 0,-12-4 0 0,11 5 0 16,0 0 0-16,-3 2 0 0,-8-7 0 0,10 10 0 16,-1-1 0-16,-1 1 0 0,0-1 0 0,2-1 0 15,-1-1 0-15,2 2 0 0,-11-9 0 0,13 11 0 16,0-3 0-16,1 1 0 0,1 0 0 0,0 0 0 16,4 0 0-16,-1 0 0 0,0 0 0 0,2 1 0 0,2-1 0 0,-3 2 0 15,-2-1 0-15,0 0 0 16,-1 0 0-16,1 1 0 0,-3-1 0 0,-1 1 0 0,2-3 0 0,-2-1 0 15,-3 3 0-15,2 0 0 16,-2-2 0-16,2 0 0 0,-3-1 0 0,0 0 0 0,0-1 0 0,-1 2 0 16,0-1 0-16,1-1 0 15,-1 1 0-15,0-2 0 0,-1 2 0 0,1-4 0 16,-1 3 0-16,1-1 0 0,-1 0 0 0,0 0 0 0,-7-5 0 0,8 7 0 16,-8-7 0-16,9 8 0 0,-1-2 0 0,0 1 0 15,-8-7 0-15,0 0 0 0,10 8 0 16,-1-2 0-16,-9-6 0 0,0 0 0 0,13 7 0 0,-2-1 0 15,-11-6 0-15,10 8 0 0,-10-8 0 0,12 8 0 16,-12-8 0-16,13 8 0 0,-13-8 0 0,12 7 0 16,-12-7 0-16,15 10 0 0,1-3 0 0,-2 0 0 15,1-2 0-15,0 2 0 0,1-1 0 0,1 1 0 16,-2-2 0-16,1 1 0 0,-3 0 0 0,1 0 0 0,-2-3 0 0,0 2 0 16,0 0 0-16,1 0 0 15,-4 1 0-15,3-1 0 0,1 3 0 0,0-2 0 0,-2 1 0 0,1-1 0 16,-2 5 0-16,1-1 0 0,-2 2 0 0,1-1 0 15,0 3 0-15,-1-3 0 0,1 1 0 0,2-2 0 16,-3 0 0-16,0-1 0 0,-1-3 0 0,1 3 0 16,-1-1 128-16,0 1-128 0,0-2 0 0,1 1 0 15,0-1 0-15,0 1 0 0,-1 0 0 0,1 1 0 16,1-2 0-16,1 1 0 0,-1 1 0 0,2-2 0 16,0 0 0-16,-1 0 0 0,1 0 0 0,0 1 0 15,-2-1 0-15,2-3 0 0,1 1 0 0,0 0 128 16,1 0-128-16,2-2 0 0,0 1 128 0,2 0-128 15,0-2 0-15,-1 2 128 0,0 0-128 0,0 0 0 16,0 1 0-16,0-1 128 0,0 0-128 0,1 0 0 16,-2 0 0-16,-2 0 128 0,2 0-128 0,-3 0 0 15,0-2 0-15,0 2 0 0,0-1 0 0,0-2 0 16,0 2 128-16,0-1-128 0,-1 0 0 0,0 0 0 16,-1 1 0-16,2-2 0 0,2-1 0 0,-1 1 0 0,2-2 0 0,2 4 0 15,0-1 0-15,3 1 0 0,-1 1 0 0,3-3 0 16,2 2 0-16,2-1 0 0,1 2 0 0,-1-2 0 15,-2 0 0-15,1 1 0 0,-1-1 128 0,-2 2-128 16,-1-2 0-16,-1-1 0 0,-1 0 0 0,-2 0 128 16,0-1-128-16,-1 0 0 0,-1-1 144 0,-1 0-144 15,1-2 0-15,0-1 128 0,2 2-128 0,0-2 0 16,2-1 0-16,-1 1 128 0,1-3-128 0,3 2 0 16,2-2 0-16,4 2 128 0,1 0-128 0,-2 0 0 0,1 0 0 0,0-1 144 15,-3 2-144-15,-1-2 0 0,-2-2 160 16,-2 0-160-16,0 0 128 0,-3-2-128 0,-2-2 128 0,1-2-128 15,-2-2 128-15,1-2-128 0,-4-1 128 0,1-2-128 16,0-4 0-16,0-1 128 0,0-3-128 0,1-1 0 16,2-6 0-16,-1 2 128 0,0 1-128 0,2 2 0 15,0 1 144-15,2-1-144 0,3-1 0 0,2 6 0 16,-1 1 0-16,2 1 128 0,0-1 96 0,-2 0 32 16,-1-1 0-16,1-3 0 0,0-2-256 0,-1-1 0 15,-1-5 0-15,-1 1 0 0,-2-2 0 0,-1 5 0 16,2 2 0-16,0 0 0 0,0-1 0 0,-1 2 0 15,-1 0 0-15,2-1 0 0,0-2 0 0,2-3-336 16,3-5 48-16,2-3 16 0,2-5 272 0,6 0 0 16,4 2 0-16,1 3 0 0,2 6 160 0,-1-1 96 15,-1 5 0-15,-5 3 16 0,-4 1-272 0,0-1 0 16,-4-6 0-16,-1-4 0 0,-2-8 0 0,2-2 0 16,1-3 0-16,0 2 0 0,0 2-144 0,4 6-96 15,4 1-16-15,1 0 0 0,3 3 256 0,-1-4 0 0,-5-7 0 0,0-7 0 16,-4-10 192-16,0 5 64 0,-2 5 32 0,-3 5 0 15,-1 4-288-15,0 2 0 0,-1 1 0 0,-1-3 0 16,-2-5-144-16,2-2-96 0,1-1-16 16,1 3 0-16,0 4 256 0,1 7 0 0,3 5 0 0,2 1 0 15,2 6 0-15,0 5 0 0,1 1 0 0,0 3 0 16,1 4 160-16,-2-6 80 0,-3 0 16 0,-2-4 0 16,-2-1-256-16,-2-1 0 0,-3 0 0 0,1 1 0 15,-2-1-592-15,-2 0-64 0,-2 3-16 0,-1 5 0 16,0 3-1488-16,-1 3-288 0,0 6-64 0,-5 3-16 15,-6 7-2224-15,3-13-448 0</inkml:trace>
  <inkml:trace contextRef="#ctx0" brushRef="#br0" timeOffset="53537.34">3816 8846 1839 0,'0'0'160'0,"0"0"-160"16,0 0 0-16,0 0 0 0,0 0 3696 0,0 0 704 15,0 0 144-15,-8-2 16 0,8 2-2832 0,0 0-576 16,0 0-128-16,0 0 0 0,0 0-432 0,0 0-80 16,0 0 0-16,0 0-16 0,-6-6-48 0,6 6 0 0,-6-5 0 0,6 5 0 15,-5-5 128-15,5 5 32 16,0 0 0-16,0 0 0 0,0 0-192 0,0 0-32 15,0 0-16-15,0 0 0 0,0 0-144 0,0 0-32 0,13 4 0 0,-13-4 0 16,15 5 160-16,-15-5 32 0,14 3 0 0,-14-3 0 16,18 4 112-16,-3-2 16 15,-2 0 16-15,2 0 0 0,-2-2-80 0,4 0-32 0,0 3 0 0,3-2 0 16,1 2 80-16,3-2 16 0,2 4 0 0,2-2 0 16,-3 2-128-16,1 0 0 0,-2 1-16 0,0-1 0 15,-1 1-144-15,-1 2-32 0,-1 0 0 0,-1-2 0 0,-2 1-64 16,-2 1-128-16,-1-4 176 0,0 0-176 15,-2 1 192-15,1-5-64 0,-1 2 0 0,0 1-128 0,0-2 256 0,2 1-48 16,-1-1-16-16,2 2 0 0,1-2 96 0,-2 0 16 16,3 2 0-16,2-1 0 0,0 2 16 0,-1-2 0 15,3 0 0-15,0 1 0 0,1-2 0 0,-1 2 0 16,-1 1 0-16,-1 0 0 0,0-2-64 0,0 2 0 16,-1 0 0-16,-1 0 0 0,-2 0-64 0,-2 0-32 15,-1 1 0-15,0-1 0 0,1 0-160 0,-1 0 160 16,-2 0-160-16,2-2 160 0,-2-1-160 0,0 1 0 15,0-1 0-15,-11-1 128 0,13 0-128 0,-1 0 0 16,-1 0 144-16,0-1-144 0,-11 1 144 0,15-2-144 16,0 2 192-16,-3 0-192 0,1 0 256 0,0 2-48 15,1-2-16-15,2 0 0 0,2 0-16 0,0 0-16 16,2-2 0-16,1 1 0 0,1-1-160 0,-1-1 0 16,-2 0 0-16,1-1 0 0,-2 2 256 0,0-3-16 15,0-1-16-15,1 1 0 0,-1 0-224 0,-2-2-160 16,-1 1 32-16,-2-1 0 0,0 1 128 0,0 1 0 15,0-2 0-15,-1 1 0 0,-1-1 144 0,-1 1-144 0,0-2 192 0,1 1-192 16,-1-2 256-16,1-1-48 16,0 1-16-16,1 1 0 0,0-3-64 0,1 3-128 0,0-1 176 0,0 0-176 15,1 0 160-15,1 0-160 0,-2-1 128 0,1-1-128 16,0 1 0-16,1-2 128 0,0 2-128 0,1-1 0 16,1 1 128-16,1 1-128 0,-1-3 128 0,-1 0-128 15,-3 2 208-15,0-1-32 0,0-4-16 0,1-1 0 16,1 0 0-16,-1-2 0 0,0-2 0 0,-1-2 0 15,-1-2-16-15,0 0 0 0,-2-1 0 0,-1 1 0 16,-1-3-144-16,0 3 192 0,1 0-192 0,0 1 192 0,-2 1-192 0,-1-2 160 16,1 5-160-16,-1-1 160 0,1 0-160 0,-2 1 128 15,2-1-128-15,-4 2 128 0,0-1-128 0,-2-1 160 16,-1-1-160-16,2-4 160 0,-4-2-160 0,1-3 160 16,-2-5-160-16,1-2 160 0,-2-1-160 0,1-2 192 15,1 1-192-15,-2 0 192 0,0 5-192 0,1 1 192 16,1 3-192-16,0 3 192 0,0 1-192 0,0 0 160 15,1 0-160-15,1-2 160 0,-1-2-16 0,0-1 0 16,1-4 0-16,-2 0 0 0,1 1-144 0,-2-3 160 16,3 1-160-16,0 1 160 0,-1 3-160 0,1 1 0 15,-1 2 144-15,1 3-144 0,-2 1 0 0,1 3 0 16,-1 1 0-16,-1-1 128 0,0-1-128 0,1-3 0 16,0-4 0-16,-1-3 0 0,-3-3 0 0,4-3 0 15,-1-2 0-15,0 2 0 0,2-1 0 0,1 6 0 16,1 2 0-16,1 4 0 0,-2 0 0 0,2 1 0 15,1 4 0-15,1 2 0 0,0 1 0 0,0 2 0 16,0 0 0-16,1 1 0 0,0-3 0 0,3 2 0 16,-2 0 0-16,1-1 0 0,-1 1 0 0,2 1 0 0,-3 2 0 15,3 0 0-15,0 1 0 0,1-1-128 0,0 1 128 0,2 1 0 16,-2-1 0-16,3-1 0 0,1 1 0 0,0 2-128 16,0-1 128-16,1 5 0 0,2-1 0 0,-1 0 0 15,-2 0 0-15,4 1 0 0,2 2 0 0,-1 1-128 16,1-1 128-16,0 2 0 0,0-1 0 0,1 3 0 15,-2 0 0-15,-1 2 0 0,-1 2 0 0,-1 2 0 16,1 1 0-16,0 1 0 0,-2 2 0 0,-1 1-128 16,0 0 128-16,0 2 0 0,-1 0 0 0,-2 0-128 0,1-1 128 0,2 1 0 15,-3 1 0-15,2-3 0 16,-2 0 0-16,2 0 0 0,-2 0 0 0,2-2 0 0,-3-1 0 0,0 1 0 16,-1 3 0-16,0-3 0 0,1 0 0 0,0 2 0 15,2 1 0-15,-2 0 0 0,-1 0 0 0,2 1 0 16,-1-1 0-16,0 2 0 0,2-3 0 0,-1 2 0 15,-1 0 0-15,3 1 0 0,0-2 0 0,1 1 0 16,1-1 0-16,1 1 0 0,0-1 0 0,1 1 0 16,-1-1 0-16,2 2 0 0,0 1 0 0,-1 0 0 15,-2 1 0-15,-1 1 0 0,0-2 0 0,2 2 0 16,-2 1 0-16,1 1 0 0,-1 1 0 0,0-1 0 16,-1 5 0-16,-2 2-128 0,1 0 128 0,-1 1 0 15,-1 0 0-15,1 4 0 0,1-5 0 0,-2 3 0 16,0-1 0-16,2 0 0 0,-2-2 0 0,0-1 0 15,-1-4 0-15,0 1 0 0,1-2 0 0,-1 0 0 16,0 0 0-16,-1 1 0 0,0 0 0 0,1-2 0 16,0 3 0-16,-2 1 0 0,1-2 0 0,-1 5 0 0,2 2 0 15,0 2 0-15,-2 2 0 0,3 2 0 16,1-2 0-16,-1 0 0 0,1-2 0 0,-1 0 0 0,-1-2 0 16,1 0 0-16,2-5 0 0,-1-2 0 0,0 1 0 0,1 1 0 15,1 0 0-15,-1-1 0 0,1 0 0 16,1 1 0-16,-1 1 0 0,1 3 0 0,0 0 0 15,-1 2 0-15,-1 2 0 0,1 1 0 0,0 0 0 0,0 0 0 16,-1 1 0-16,2-2 0 0,-2-5 0 0,1 2 0 16,1-2 0-16,-3-2 0 0,-1-1 0 0,-1-2 0 15,0-2 0-15,-2 2 0 0,-2-1 0 0,1 0 0 0,1 2 0 0,0-1 0 16,1-1 0-16,-1 2 0 0,-1 0 0 0,1 0 0 16,-1 3 0-16,0-4 0 0,0 2 0 0,3 1 0 15,1-1 0-15,0 0 128 0,-1-2-128 0,0 1 0 16,1-2 128-16,2 1-128 0,-2-3 0 0,1 1 0 15,1-1 0-15,0 0 128 0,1 1-128 0,1-4 0 16,3-4 0-16,-2 1 0 0,-1 1 0 0,3-1 0 16,-1 1 0-16,4-1 0 0,0 2 0 0,2-3 0 15,0 0 0-15,0 3 0 0,1-4 0 0,-1 1 0 16,-3-2 0-16,-1 1 0 0,3 0 0 0,-2-1 0 16,-1-1 0-16,-2 1 0 0,1-2 0 0,0 0 0 15,-2-1 0-15,0 1 128 0,1-1-128 0,-1 0 0 16,0 1 0-16,1-2 128 0,-1 1-128 0,2 1 0 15,-1 0 0-15,2 2 0 0,2-3 0 0,0 2 0 16,2 3 0-16,1-1 0 0,0-3 0 0,2 1 0 16,2 0 0-16,1 1 0 0,1-2 0 0,-2 0 0 15,-4-1 0-15,1 1 0 0,1-1 0 0,-2 1 0 16,0-2 0-16,-4 1 128 0,-2 0-128 0,1 1 0 0,-1-1 0 0,-1 0 0 16,1-2 0-16,-1 2 0 0,1 3 0 0,0-3 0 15,1 0 0-15,0 1 0 0,0-3 0 0,1 2 0 16,1 0 0-16,2 0 0 0,0 0 0 0,3 0 0 15,0 0 0-15,2 0 0 0,2 0 0 0,-1 1 0 16,-1 0 0-16,0 0 0 0,-1 2 0 0,-1-2 0 16,-2 0 0-16,0 2 0 0,-4-5 0 0,0 2 0 0,1 3 0 15,-1-5 0-15,0 1 0 0,-1 0 0 16,0 2 0-16,-1-3 128 0,1 0-128 0,1-1 0 16,0-1 0-16,3 0 128 0,0-1-128 0,2 1 0 0,3 0 0 0,1 0 0 15,0 1 0-15,3-1 0 0,1 0 0 0,-1 0 0 16,-2 0 0-16,-2 1 128 0,0-1-128 0,-3 4 0 15,-1-4 0-15,-1 2 128 0,-1-1-128 0,-1 0 0 16,1 2 0-16,-2-2 0 0,0 0 0 0,1 3 0 16,0-4 0-16,2 2 0 0,0-2 0 0,1 0 0 15,1 0 0-15,5 0 0 0,1 0 0 0,2 2 0 16,0 2 0-16,2-1 0 0,-2-3 0 0,-1 0 0 16,-3 0 0-16,-1 1 0 0,-1-1 0 0,-1 0 0 15,-2 0 0-15,-1 0 0 0,0-1 0 0,-2 1 0 16,-1-2 0-16,1 2 0 0,-1 0 0 0,0 0 0 15,2 0 0-15,-1 2 0 0,2 0 0 0,1 1 0 16,0 0 0-16,2-1 0 0,-1 1 0 0,2-1 0 16,1 2 0-16,0-4 128 0,-1 0-128 0,0 0 0 15,-3 0 0-15,0 0 0 0,-1-2 0 0,0-1 0 16,-2 2 0-16,1-4 0 0,-2-1 0 0,-1 1 0 16,0 0 0-16,-1 0 0 0,-1-2 0 0,2 1 0 0,-2-3 0 0,0-1 0 31,1 1-1456-31,2 3-256 0,1-1-48 0,-4-2-13408 0,-1-4-2688 0</inkml:trace>
  <inkml:trace contextRef="#ctx0" brushRef="#br0" timeOffset="71334.06">24949 5754 4607 0,'0'0'192'0,"0"0"64"0,3-3-256 0,-3 3 0 0,0 0 0 0,0 0 0 16,0 0 4032-16,0 0 752 0,0 0 144 0,0 0 48 15,0 0-2784-15,0 0-544 0,-7 2-112 0,7-2-32 16,-5 2-432-16,5-2-96 0,0 0-16 0,0 0 0 16,0 0-224-16,0 0-48 0,-2 5-16 0,2-5 0 0,0 0-16 15,0 0 0-15,0 0 0 0,0 0 0 0,0 0-192 0,0 0-32 16,0 0-16-16,0 0 0 0,0 0-160 0,0 0-48 16,0 0 0-16,0 0 0 0,-6 10 80 0,6-10 16 15,0 0 0-15,0 0 0 0,-8 5 80 0,3 0 32 16,0-4 0-16,5-1 0 0,-6 2-48 0,6-2-16 15,0 0 0-15,0 0 0 0,-6 1-16 0,2 1 0 16,4-2 0-16,0 0 0 0,-5 2-16 0,-1-2-16 16,6 0 0-16,-7 2 0 0,2-2-64 0,0 2-16 15,5-2 0-15,-8 2 0 0,0 0-32 0,-2 0-16 16,1 1 0-16,-2-2 0 0,-1 2-48 0,-1-1-128 16,0-2 192-16,-1 2-64 0,-4 0 48 0,-2 0 0 15,-1-1 0-15,0 0 0 0,-2-1 32 0,-1-1 16 0,0 1 0 0,-2 1 0 16,0 0-32-16,-1 1-16 0,1-4 0 0,2 4 0 15,0 0-176-15,2 0 0 0,0-1 144 0,2 0-144 16,1 2 0-16,0 1 144 0,3-3-144 0,-1 4 0 16,1-2 128-16,-1 2-128 0,0 3 0 0,-1-3 0 15,0 0 0-15,-1-1-256 0,-2 0 32 0,-2 0 0 16,-1 1 224-16,2-3 256 0,1 0-48 0,2 1-16 16,-1-1 80-16,2 0 16 0,1-1 0 0,0 0 0 15,2 2-288-15,0 0 0 0,0-2 0 0,0 0 0 16,1 1 0-16,1 0 0 0,0 1 0 0,0-1 0 15,1 1 0-15,2 1 0 0,-1-4 0 0,2 2 0 0,9-2 128 0,-9 4-128 16,0-2 0-16,9-2 0 16,-9 2 0-16,9-2 0 0,-8 3 0 0,8-3 0 0,0 0 0 0,-8 5 128 15,8-5-128-15,0 0 0 0,0 0 128 0,0 0-128 16,0 0 0-16,0 0 0 0,-5 9 128 0,5-9-128 16,0 0 0-16,-1 9 0 0,1-9 0 0,0 0 0 15,0 0 0-15,1 9 0 0,-1-1 0 0,0-8 0 16,0 0 0-16,0 0 0 0,5 8 128 0,-5-8-128 15,0 0 0-15,9 7 0 0,-9-7 176 0,11 6-176 16,-1-1 160-16,0-3-160 0,-10-2 0 0,13 5 128 16,-1-2-128-16,0 0 0 0,0 3 0 0,1-1 0 15,1 1 0-15,2-2 0 0,1 1 0 0,2 1 0 16,2 0 0-16,0-1 0 0,1-1 0 0,0 3 0 16,0-3 0-16,1 2 0 0,-1 3 0 0,0-5 0 15,0 0 0-15,-1 1 0 0,0-1 0 0,0-1 0 16,0 1 0-16,1-4 0 0,-1 0 0 0,1 0 0 0,2 3 0 0,3 0 0 15,-1 1 0-15,1 2 0 0,2-1 0 0,-1 0 0 16,0 0 0-16,-1 2 0 0,1-1 0 0,-4 1 0 16,-2-1 0-16,-1-1 0 0,0 1 0 0,-1-1 0 15,-3 1 0-15,-2-3 128 0,1 1-128 0,-3 0 0 16,-13-4 0-16,14 4 0 0,-2 0 0 0,-2-2 0 16,-10-2 0-16,11 3 0 0,-11-3-128 0,0 0 128 15,0 0 0-15,10 5 0 0,-10-5 0 0,0 0 0 16,0 0 0-16,0 0-192 0,0 0 192 0,0 0-208 15,-2 11 208-15,-2-1 0 0,4-10 0 0,-9 12 0 16,-2-3 336-16,1 0-32 0,-2 0-16 0,-1 0 0 0,-1 2-288 0,-3-1 0 16,-3 2 0-16,1 1 0 0,-2 0 0 15,-3 3 0-15,-2-3 0 0,-1 1 0 0,-2 4 0 0,1 0 0 16,-1 2 0-16,1 0 0 0,2-2 0 0,2 1 0 16,0 0 0-16,3-1 0 0,0 0 0 0,2 0 0 15,2-2 0-15,0-2 0 0,0-2 0 0,0 1 0 16,0-4 0-16,1 2 0 0,2-1 0 0,-3 0 160 15,-2 0-160-15,0 0 128 0,1-2-128 0,-3 1 0 16,0 1 0-16,1 0-176 0,-1 0 176 0,0-1 0 16,-1-1 0-16,1 2 0 0,0 2 0 0,1-1 0 15,1 0 0-15,-1 0 0 0,2 0 0 0,2 2 0 16,1 0 0-16,0 1 0 0,1-3 0 0,2 1 0 16,1-2 0-16,1 2 0 0,3-4 0 0,-1 0 0 15,0 0 0-15,2-2 0 0,6-6 0 0,-7 9 0 0,0-1 0 0,2-1 0 16,5-7 0-16,-6 7 0 0,-1 0 0 0,7-7 128 15,-6 9-128-15,0-2 0 0,6-7 0 0,-6 9 0 16,-1-1 0-16,2 1 128 0,5-9-128 0,-4 6 0 16,4-6 0-16,-2 12 128 0,-1-4-128 0,3-8 0 15,0 0 0-15,0 0 0 0,3 10 0 0,-3-10 128 16,0 0-128-16,5 8 128 0,1-1-128 0,2-1 128 16,0-2-128-16,0 0 0 0,-8-4 0 0,12 5 0 15,1-1 0-15,1 1 0 0,2-2 0 0,2-2 0 16,3 2 0-16,2-3 0 0,2 1 0 0,4 2 0 15,5-1 0-15,1 1 0 0,3-1 0 0,-3-4 128 16,-3-7-128-16,1 2 0 0,-3 3 0 0,1 2 128 16,2-1-128-16,-3 0 0 0,-1 1 0 0,-2-1 0 15,-1-2 0-15,0 5 0 0,0 5 0 0,0-5 128 0,-2-9-128 0,0 5 0 16,3 6 0-16,-1 0 0 0,-2-2 0 0,1-2-160 16,0-2 160-16,-2 0-160 0,-2 0-16 0,-1 1 0 15,-3-2 0-15,0 1 0 0,0 0-144 0,-3 0-16 16,-1 0-16-16,1 4 0 15,2 3-368-15,-2 0-80 0,-2-1-16 0,0-2 0 16,-2-2-1600-16,2 0-320 0,1 6-64 0,-1 0-15504 0</inkml:trace>
  <inkml:trace contextRef="#ctx0" brushRef="#br0" timeOffset="71867.78">25363 6528 8287 0,'0'0'736'0,"0"0"-592"16,-3-10-144-16,2 2 0 0,1 8 4112 0,0 0 800 16,4-10 144-16,-1 2 48 0,-3 8-3568 0,0 0-704 15,8-5-128-15,0-1-48 0,-8 6-64 0,11-4-16 16,-1 2 0-16,-10 2 0 0,13-1 144 0,0-2 32 16,-1 0 0-16,1 3 0 0,-3 0-192 0,3 0-48 15,2 0 0-15,-1 2 0 0,0-4-320 0,2 2-192 0,0 0 192 0,1 0-192 16,1 0 128-16,0 0-128 15,-2 0 0-15,2 0 0 0,0-1 0 0,0-3 0 0,1-1 128 0,-1 2-128 16,-1 1 0-16,1-2 0 0,0 0 0 0,1 0 0 31,-1 1-224-31,-2 2-160 0,-5 1-16 0,0 0-16 16,0 0-608-16,-11 0-112 0,11 3-16 0,-11-3-8448 0,8 6-1664 0</inkml:trace>
  <inkml:trace contextRef="#ctx0" brushRef="#br0" timeOffset="72233.66">25351 6726 18431 0,'0'0'1632'0,"0"0"-1312"15,-11 0-320-15,11 0 0 0,0 0 2688 0,0 0 480 16,0 0 96-16,0 0 0 0,0 0-2496 0,0 0-496 16,0 0-96-16,0 0-32 0,12-1 256 0,0 0 48 15,-2 0 16-15,3-1 0 0,2 0 224 0,0-1 32 16,2 0 16-16,3 1 0 0,1-2-304 0,3 3-64 0,2-2-16 0,3 2 0 15,2 1-224-15,2 1-128 0,2 2 160 0,-1 1-160 16,0-3 0-16,-4-1 0 0,-3 0 0 0,-1 0 0 31,-2 0-432-31,-2 1-176 0,-1-2-32 0,0 0-9824 0,-2-3-1952 0</inkml:trace>
  <inkml:trace contextRef="#ctx0" brushRef="#br0" timeOffset="73768.69">27209 5552 4607 0,'0'0'400'0,"0"0"-400"0,0 0 0 0,0 0 0 16,0 0 3024-16,2-9 528 0,-1 0 96 0,1 2 32 15,-2 7-2336-15,0-8-448 0,0 8-112 0,0-9-16 16,-2-1-96-16,2 6-32 0,0 4 0 0,0 0 0 16,-2-7 176-16,-2 1 16 0,0 1 16 0,4 5 0 15,0 0 96-15,-9 1 16 0,1 3 0 0,0-4 0 16,8 0-192-16,-10 2-48 0,-1 2 0 0,1 0 0 15,0 0-208-15,-1 0-32 0,1 2-16 0,-2 0 0 0,-1 0-80 0,0-3 0 16,-1 1-16-16,-2 0 0 0,-1 0 96 0,0-1 32 16,0 0 0-16,-2 1 0 0,-2 0-16 0,-3 0 0 15,-1 0 0-15,-1-3 0 0,-2 0-240 0,-2 3-48 16,-2-2-16-16,0 0 0 0,-2 1-176 0,1 1 192 16,2 0-192-16,2-1 192 0,1 1-192 0,3 2 128 15,0-2-128-15,6 1 128 0,-2-1 0 0,2-2 0 16,2 2 0-16,2 0 0 0,-1-1 64 0,3-2 16 0,0-1 0 15,1 1 0-15,2 1-208 0,0-4 128 16,-2-3-128-16,1 4 0 0,1-2 240 0,2 2-48 16,8 1-16-16,-8 0 0 0,2 1-32 0,6-1 0 0,0 0 0 0,0 0 0 15,-7 4-144-15,7-4 192 0,0 0-192 0,0 0 192 16,0 0-192-16,0 0 192 0,-4 13-192 0,4-13 192 16,0 0-192-16,3 17 0 0,-3-17 0 0,5 18 0 15,-5-18 0-15,8 20 0 0,-1-3 0 0,0 1 0 16,-1-2 0-16,0 3 0 0,-1-2 0 0,2 5 0 15,-1 2 0-15,2-1 128 0,0 3-128 0,-2 2 128 16,0 0-128-16,-1 4 0 0,0 0 0 0,2-3 128 16,-1-2-128-16,-1 1 0 0,-2-5 144 0,0-1-144 15,-1-1 0-15,1 1 0 0,-1 1 0 0,1-1 128 16,0 1 0-16,-3 3 0 0,1 3 0 0,0 1 0 16,1 3 16-16,-2 2 16 0,0 3 0 0,0 3 0 15,1 1-160-15,-1-2 128 0,0 0-128 0,0-7 128 0,0-3-128 0,0-1 0 16,0-2 0-16,0 2 0 15,-1 0 128-15,1 2-128 0,0-1 0 0,1 3 128 0,-1 2-128 0,1 0 0 16,-1 2 0-16,1-2 0 0,1 1 128 0,0-2-128 16,0-2 128-16,-1-5-128 0,0-2 0 0,-1-3 0 15,0 1 128-15,2-2-128 0,-1-1 0 0,0 1 160 16,0-1-160-16,2 1 160 0,-2 1-160 0,-1 3 128 16,-1 3-128-16,0 0 128 0,-1 4-128 0,1 3 0 15,0 3-192-15,0-1 192 0,-1 0 0 0,2-1 0 16,-1-8 0-16,1 0 0 0,0-1 0 0,0-3 0 15,1-2 0-15,-1-1 0 0,0 0 128 0,2-3-128 0,-1-1 0 16,1 0 128-16,1 0-128 0,0 0 160 0,-3-1-160 0,1-2 160 16,0 2-160-16,2-3 0 0,0-1 144 0,-2-2-144 15,-2 0 0-15,1 1 144 0,0-11-144 0,0 13 0 16,0 0 128-16,-2-3-128 0,0 2 0 0,2 0 0 16,-2 1 0-16,0-3 0 0,-1 1 0 0,0 1 0 15,1-2 0-15,-1 2 0 0,1-1 0 0,0-1 0 16,1-3 192-16,0 0-64 0,1-7 0 0,-2 9-128 15,2-9 0-15,0 10 0 0,0-10 0 0,2 11 0 16,-4-2 0-16,2 0 0 0,0-9 0 0,2 8 0 16,-2-8 0-16,0 0 0 0,-3 10 0 0,3-10 0 15,0 0 0-15,0 0 0 0,-9 6 0 0,3 0-144 16,6-6 144-16,-8 8 0 0,1 1 0 0,1-2 0 16,0 0 0-16,6-7 0 0,-5 8 0 0,5-8 0 0,0 0 0 0,-6 7 144 15,6-7-144-15,0 0 0 16,0 0 0-16,-7 8 0 0,7-8 0 0,0 0 0 0,0 0 0 0,0 0 0 15,0 0 0-15,0 0 0 0,-6 6 0 0,6-6 0 16,0 0 0-16,0 0 0 0,0 0 0 0,0 0 0 16,0 0 0-16,0 0 0 0,0 0 0 0,0 0 0 15,0 0 128-15,0 0-128 0,0 0 0 0,0 0 0 16,0 0 0-16,9 3 0 0,-9-3 0 0,10 0 0 16,-10 0 0-16,11-3 0 0,-11 3 192 0,11-3-192 15,0 1 192-15,-11 2-192 0,12-1 208 0,-1 2-64 16,1 0-16-16,-2 0 0 0,1-1-128 0,1 0 128 15,-1-1-128-15,2 2 128 0,0 2-128 0,4 4 0 16,2 0 0-16,1 0 0 0,1-1 0 0,0 0-144 16,-1-2 0-16,-1-2 0 0,0 2 144 0,-1-3-192 15,0 2 192-15,2 0-192 0,-1-1 192 0,1 0 0 0,-2-1 0 0,2-1 0 16,-1 0-368-16,1 0 16 0,-2-4 0 0,0 0 0 31,2 0-512-31,-3-2-96 0,0-1-32 0,0-2-12080 0,0-4-2416 0</inkml:trace>
  <inkml:trace contextRef="#ctx0" brushRef="#br0" timeOffset="75385.92">27518 6112 5519 0,'0'0'240'0,"0"0"64"0,0 0-304 0,0 0 0 15,0 0 0-15,0 0 0 0,2-10 3040 0,-2 10 544 16,3-9 128-16,-3 9 0 0,2-11-2240 0,-2 11-464 16,0 0-96-16,4-9-16 0,-1 1 64 0,-3 8 0 15,0 0 0-15,1-2 0 0,1-5 224 0,-1 3 48 16,-1 4 16-16,0 0 0 0,0 0-80 0,0 0-16 15,0 0 0-15,0 0 0 0,0 0-368 0,0 0-80 16,0 0 0-16,0 0-16 0,-3 12-448 0,1 0-96 16,-1-2-16-16,3-10 0 0,-5 11-128 0,5-11 192 15,-4 10-192-15,-1 2 192 0,-1-3-192 0,0 1 192 16,-1 1-192-16,0-1 192 0,-4-1-48 0,-1 2 0 0,1-1 0 0,-2 1 0 16,-2 0-144-16,0 1 192 0,-4 0-192 0,2 1 192 15,1-1-192-15,-3 2 128 0,0 0-128 0,2 1 128 16,0 0-128-16,-1-2 0 0,1 2 144 0,0-3-144 15,0 1 0-15,1-3 144 0,2 0-144 0,2 0 0 16,2-3 192-16,-1 2-64 0,1-2 0 0,1 0-128 16,-1-5 192-16,1 2-192 0,2-1 192 0,7-3-192 15,-10 2 192-15,3-2-192 0,-1 2 192 0,8-2-192 16,-11-3 176-16,5-1-176 0,-1-1 160 0,7 5-160 16,-6-8 208-16,1 1-48 0,-1-2-16 0,1-1 0 15,1-1-16-15,0-3 0 0,0 1 0 0,2-1 0 16,-1-1-128-16,2 1 0 0,0 0 0 0,-1 1 0 15,1 1 0-15,1-1 0 0,0 0 0 0,0 1 0 0,1 0 0 16,2-1 128-16,1 0-128 0,0 0 0 0,-2 2 0 0,2-2 0 16,0-2 128-16,3 2-128 0,-2-2 0 0,0-1 0 15,0-5 144-15,0 1-144 0,2 2 0 0,0-1 0 16,-2-1 0-16,1 2 128 0,2-4-128 0,-1 2 0 16,-1 4 0-16,2 3 128 0,0-1-128 0,-2 4 0 15,-2 2 0-15,3 1 0 0,-1 1 0 0,-1 1 0 16,-5 5 0-16,11-2-128 0,-11 2 128 0,12 0 0 15,-12 0 0-15,15 3 0 0,-2 2 0 0,-1 3-160 16,1 0 160-16,0 2 0 0,-1-1-128 0,1 4 128 16,0-2 0-16,0 2 0 0,-1 0 0 0,-1-3 0 15,0 2 0-15,1 2 0 0,1 1 0 0,0 0 0 16,-2-2 0-16,1 0 0 0,1-2 0 0,-2-2 0 0,-1 1 0 0,-1-3 0 16,0 1 0-16,0 1 0 0,3-1 0 0,-1-3 144 15,-1-1-144-15,2-2 160 0,-1 1-160 0,1-2 160 16,-1 2-160-16,0-3 160 0,2 0-160 0,2-1 160 15,-1-1-160-15,0 0 0 0,-1-1 0 0,2 1 128 16,-1-1-128-16,-1 3 0 0,-1-3 0 0,1 3 0 16,1 0 0-16,1 3 0 0,-2-3 0 0,-2 0 0 31,0-3-576-31,-1 2 0 0,-1 0 0 0,0 1 0 16,-9 0-1664-16,11-2-336 0,-11 2-64 0,12-5-12704 0</inkml:trace>
  <inkml:trace contextRef="#ctx0" brushRef="#br0" timeOffset="79971.78">27825 6394 1839 0,'0'0'0'0,"0"0"160"0,0 0-160 0,0 0 0 16,0 0 0-16,0 0 0 0,0 0 4384 0,0 0 848 0,7-7 160 0,-7 7 48 16,0 0-3424-16,0 0-672 0,0 0-144 0,0 0-32 15,0 0-560-15,0 0-112 0,0 0-32 0,0 0 0 16,1 8-272-16,-1 0-64 0,0 1-128 0,1 3 192 16,1-3-192-16,-1 3 0 0,0 1 0 0,2 3 0 15,1 8 0-15,-2 1 0 0,0-1 0 0,-2-2 0 16,0-1 0-16,-2-1 0 0,-2-3 0 0,1 0 0 15,0 2 0-15,-1-4 0 0,0 0 0 0,-1-2 0 16,-2 0-224-16,2-3-96 0,1 1 0 0,4-11-16 31,-2 10-528-31,2-10-96 0,0 0-32 0,0 0-9792 0</inkml:trace>
  <inkml:trace contextRef="#ctx0" brushRef="#br0" timeOffset="80309.61">28112 6534 14735 0,'0'0'1312'0,"0"0"-1056"15,0 0-256-15,0 0 0 0,0 0 1584 0,0 0 256 16,0 0 48-16,0 0 16 0,0 0-1152 0,0 0-240 16,0 0-32-16,0 0-16 0,0 0 160 0,0 0 16 15,0 0 16-15,0 9 0 0,0 2 32 0,0 1 0 0,-1-1 0 0,1-1 0 16,0 0-432-16,1 2-64 0,0-1-32 0,1-1 0 16,-1 2-160-16,2-3 0 0,-3-9 0 0,2 12 0 15,1-1 0-15,-1 1 0 0,1 1 0 0,0-5 0 16,-3-8-272-16,0 0 16 0,5 13 0 0,0-4 0 31,-5-9-1984-31,7 8-384 0</inkml:trace>
  <inkml:trace contextRef="#ctx0" brushRef="#br0" timeOffset="81507.42">30190 6035 2751 0,'0'0'256'0,"0"0"-256"0,0 0 0 0,0 0 0 15,0 0 3088-15,0 0 576 0,0 0 112 0,0 0 32 0,0 0-2464 0,0 0-512 16,0 0-80-16,0 0-32 0,0 0-352 0,0 0-80 16,0 0-16-16,0 0 0 0,0 0 544 0,0 0 96 15,0 11 32-15,0-11 0 0,0 0 144 0,-5 8 48 16,5-8 0-16,-7 9 0 0,7-9-112 0,-10 2-32 16,10-2 0-16,-8 6 0 0,8-6-256 0,-6 8-48 15,-2-1-16-15,8-7 0 0,-7 8-192 0,1 0-32 16,-3 0-16-16,2 1 0 0,1-4-64 0,-2 6-16 15,-3-1 0-15,1 2 0 0,0-2-208 0,-2 3-144 16,0 2 192-16,0-2-192 0,-2 1 128 0,1 3-128 16,0-1 0-16,-1 0 0 0,1 0 144 0,0 2-144 15,-1-2 0-15,1 1 144 0,2-4 0 0,0 0 0 16,1 0 0-16,-1-1 0 0,1 0 48 0,1-3 16 0,0 0 0 0,0 0 0 16,-2 0-32-16,2-2-16 0,0-1 0 0,0 1 0 15,0-2 16-15,9-5 0 0,-9 5 0 0,9-5 0 16,-11 7-48-16,11-7-128 0,-9 1 192 0,9-1-64 15,-8-1 48-15,8 1 0 0,0 0 0 0,0 0 0 16,-5-7-176-16,5 7 0 0,-4-9 0 0,3 0 0 16,-3-2 0-16,3 1 0 0,-1-1 0 0,1 1 128 15,0-3-128-15,1 0 0 0,0-1 0 0,0-2 128 16,0-2-128-16,1 1 0 0,0-1 144 0,2 1-144 16,-2-2 144-16,2 2-144 0,-1 2 192 0,2-2-192 15,0-1 144-15,0-1-144 0,0 5 0 0,1-3 144 16,0 1-144-16,1 2 0 0,0-2 0 0,1 3 0 15,-1 0 0-15,2 0 0 0,1-1 0 0,0 1 0 0,-1 1 0 0,1 2 0 16,2 2 0-16,-1-3 0 0,2 2-128 0,0 2 128 16,1-1 0-16,1 1 0 0,2 1 0 0,-1 0 0 15,0 0 0-15,0 1 0 0,2-1-128 0,-1 3 128 16,-3-3 0-16,0 1 0 0,0 1 0 0,-1 2 0 16,-12 2 0-16,11-2 0 0,-11 2 0 0,13 0 0 15,-2 0 0-15,-11 0 0 0,0 0 0 0,12 7 0 16,-2-3 0-16,-2 1 0 0,-8-5-144 0,8 10 144 15,-3 1 0-15,0-2 0 0,2 3 0 0,-2-2-128 16,0 2 128-16,0-2 0 0,0 2 0 0,1 0 0 16,-2-2-128-16,1-1 128 0,-5-9 0 0,8 11 0 15,-2-2 0-15,1-1 0 0,-1-2 0 0,-6-6 0 16,0 0 0-16,8 5 0 0,-8-5 0 0,0 0 0 0,8 4 0 0,-8-4 0 16,0 0 0-16,10 3 128 0,-10-3-128 0,0 0 0 15,11 1 0-15,-11-1 128 0,0 0-128 0,10-1 0 16,-10 1 0-16,11-3 0 0,-2-1 0 0,0 1 0 15,-9 3 0-15,12-3-288 0,-2-1 64 0,0 3 16 32,1 1-256-32,1-2-48 0,-2 2-16 0,-1 0 0 15,-9 0-144-15,12-4-32 0,-2 3 0 0,1 0 0 16,-3 2-320-16,1-1-64 0,-9 0 0 0,10 0-16 16,-10 0-2032-16,12-1-384 0,1-2-96 0,-13 3-16 0</inkml:trace>
  <inkml:trace contextRef="#ctx0" brushRef="#br0" timeOffset="83308.37">30434 6389 3679 0,'0'0'320'0,"0"0"-320"15,1-11 0-15,-1 11 0 0,4-7 3808 0,-4 7 688 16,4-8 144-16,-4 8 32 0,0 0-2864 0,0 0-560 15,0 0-112-15,0 0-32 0,0 0-320 0,11 1-64 16,-11-1-16-16,0 0 0 0,7 13-144 0,-1 0-48 16,-3 3 0-16,-1 3 0 0,-2 2-32 0,-2 3-16 15,0 0 0-15,1 2 0 0,-3-3-128 0,0-3-16 16,0 0-16-16,0-2 0 0,-1-2-80 0,-1 0-16 16,4-1 0-16,-1 0 0 0,1-2-208 0,0-2 128 15,2 1-128-15,0 0 0 0,0-12 128 0,3 12-128 16,0-2 0-16,0-1 0 15,-3-9-1392-15,0 0-368 0,7 7-80 0,-7-7-16 0</inkml:trace>
  <inkml:trace contextRef="#ctx0" brushRef="#br0" timeOffset="83759">30687 6595 15663 0,'0'0'1392'0,"0"-11"-1120"0,-1 0-272 0,3 0 0 16,2-1 2816-16,1 2 496 0,2-6 96 0,1 5 32 0,-1-1-2352 0,3-1-480 16,0 1-96-16,-1 0 0 0,-2 1-208 0,-2 2-48 15,1-2 0-15,1 2 0 0,-1-1-32 0,1 2-16 16,-2 0 0-16,2 4 0 0,-1-3 192 0,-6 7 48 15,0 0 0-15,0 0 0 0,12 0-192 0,-12 0-16 16,0 0-16-16,12 4 0 0,-12-4-80 0,0 0-16 16,10 11 0-16,-10-11 0 0,9 9 48 0,-9-9 0 15,7 13 0-15,-7-13 0 0,4 13-176 0,-2 1 0 16,0-1 144-16,-2-1-144 0,-2 1 0 0,0 2 0 16,-2-4 0-16,0 5 128 0,-1 1-128 0,-1 0 0 15,-1-2 0-15,-3 2 0 0,1 0 0 0,-1 3-208 16,-1-3 48-16,4-3 16 0,-2-1 144 0,1-1 0 0,1 0-144 0,2-1 144 15,5-11 0-15,-5 13 0 0,0-2 0 0,5-11 0 16,0 0 0-16,0 0 0 0,5 13 0 0,-5-13 0 16,8 10 0-16,1-2 0 0,-9-8 0 0,14 5 0 15,-1 2 0-15,0-2 0 0,0-4 0 0,0 1 0 16,0-1-208-16,0 0-128 0,2-1-32 0,-4 0 0 31,1 0-2096-31,-1 0-416 0</inkml:trace>
  <inkml:trace contextRef="#ctx0" brushRef="#br0" timeOffset="84860.72">27643 7756 19695 0,'0'0'864'0,"0"0"192"0,0 0-848 0,0 0-208 0,0 0 0 0,0 0 0 0,6-6 1088 0,-6 6 160 16,0 0 32-16,9-4 16 0,-9 4-592 0,0 0-112 15,0 0-16-15,0 0-16 0,0 0-288 0,0 0-48 16,0 0-16-16,0 0 0 0,0 0 48 0,0 0 0 16,0 0 0-16,0 0 0 0,0 0 256 0,0 0 48 15,-4 14 16-15,-1-1 0 0,-1-4 96 0,-2 3 32 16,1-3 0-16,1 2 0 0,-1-1-304 0,1 2-48 16,-1-2-16-16,2 2 0 0,-1 2-80 0,2-1 0 15,0 1-16-15,-1 2 0 0,-1-1-240 0,1 0 128 16,1 0-128-16,-2 0 0 0,0 0 0 0,1 0 0 15,-1 1 0-15,-1-3 0 0,-1 3 128 0,1-3-128 0,-4-4 0 16,2 1 144-16,0 1-144 0,0-2 0 16,-2 0 144-16,1-2-144 0,1-4 0 0,-2 0 144 0,0-3-144 0,-1-1 0 15,-1-1 240-15,1 1-64 0,0-1-16 0,-1-4 0 16,0 0 96-16,0-2 0 0,0-1 16 0,0-2 0 16,0-2-16-16,1-1-16 0,1-2 0 0,2 1 0 15,-1-2 16-15,4-3 0 0,-2 2 0 0,4-2 0 16,0 0-96-16,2 1-16 0,-2 1 0 0,2-1 0 15,1 2-144-15,1 1 128 0,0-1-128 0,0 4 128 16,1-3-128-16,2 3 0 0,0 0 144 0,1 0-144 16,-1-1 128-16,3 1-128 0,0 5 160 0,2-1-160 15,2-2 0-15,2 1 0 0,0-2 0 0,0 2 0 16,1 1 0-16,1 1 128 0,0-1-128 0,1 0 0 16,-1-2 0-16,0 1 0 0,-1 1 0 0,0 1 0 15,-2 1 0-15,-1 2 144 0,-1 0-144 0,2 1 128 0,-1-1-128 0,-1 1-224 16,1 0 48-16,-10 4 16 0,13-3 160 0,-2 3 224 15,-11 0-48-15,12 2-16 16,-3 0-160-16,0 2-176 0,0 1 48 0,-1-2 0 0,-8-3 128 0,9 6-128 16,-9-6 128-16,12 8-128 0,-3-1 128 0,0-1 0 15,-9-6 0-15,11 7-128 0,-1-1 128 0,-1-2 0 16,1 3 0-16,-1-2 0 0,-9-5 0 0,13 8 0 16,-2-2 0-16,1-2 0 0,1 0 0 0,0 0 0 15,0 0 0-15,2 0 128 0,-1 0-128 0,0 0 0 16,1 0 0-16,0-2 128 0,1 1-128 0,0-2 0 15,0-1 128-15,0-1-128 0,0 1 0 0,1-3 144 16,0 1-144-16,-2 0 0 0,1-3 0 0,0 1 0 0,-1 2 0 16,1-1 0-1,0 2-416-15,-1-5-192 0,-3-3-32 0,-2 3-16 16,-1-6-2736-16,1 0-528 0</inkml:trace>
  <inkml:trace contextRef="#ctx0" brushRef="#br0" timeOffset="85426.77">27662 8138 23039 0,'0'0'2048'0,"0"0"-1648"15,0 0-400-15,0 0 0 0,2-11 1664 0,1-1 240 16,3 1 48-16,-1 0 16 0,1 0-1312 0,2 1-256 15,0 1-48-15,3 0-16 0,0 0-336 0,0 2 144 16,-1 0-144-16,1 1 0 0,-1 2 0 0,-1 1 0 16,-9 3 0-16,11-1 0 0,-11 1 0 0,0 0 0 0,11 4 0 0,-11-4 0 15,0 0 160-15,7 10-160 0,-7-10 128 0,0 0-128 16,0 0 0-16,5 12 0 0,-2 0 0 0,-3-12 0 16,1 14 336-16,0-1-16 0,-1-1 0 0,0 0 0 15,0-12 16-15,0 13 0 0,-1-1 0 0,1-2 0 16,0 3 16-16,-1-1 0 0,-2 0 0 0,0-2 0 15,1 0-144-15,-1-1-16 0,3-9-16 0,-4 14 0 16,0-1-176-16,0-2 0 0,2 1 144 0,-1-2-144 16,3-10 256-16,-1 12 0 0,1-3-16 0,3 3 0 15,-2 1-80-15,4-2-16 0,2-1 0 0,0-1 0 16,-7-9-144-16,12 11 0 0,0-2 0 0,1-2 0 16,-3 3-480-16,1-4-80 15,-1-2-16-15,1 0 0 0,-1-1-1632 0,0 0-336 0,2-1-64 0,-1-1-16 16,-1 0-96-16,-1 1-32 0,2-2 0 0,-11 0 0 15</inkml:trace>
  <inkml:trace contextRef="#ctx0" brushRef="#br0" timeOffset="85689.12">28192 8164 25791 0,'0'0'2304'0,"0"0"-1856"16,-4-3-448-16,4 3 0 0,-4-7 2080 0,1 2 320 15,3 5 64-15,0 0 16 0,0 0-1744 0,0 0-352 16,3 14-64-16,-1 2 0 0,0-2-320 0,0 0 0 0,0 1 0 0,-1 0 0 16,0 1 0-16,0 1 0 0,2-3 0 0,0 2 0 15,-2 0-224-15,2-2 48 0,-1 0 16 0,1 1 0 31,-1-1-432-31,1 0-96 0,1-1-16 0,-4-13 0 16,6 16-1360-16,1-5-288 0,-7-11-48 0</inkml:trace>
  <inkml:trace contextRef="#ctx0" brushRef="#br0" timeOffset="86776.6">30225 7797 16575 0,'0'0'1472'0,"0"0"-1168"0,0 0-304 0,0 0 0 0,0 0 2368 0,0 0 432 16,0 0 80-16,0 0 0 0,0 0-2000 0,-6 9-416 16,6-9-80-16,0 0 0 0,0 0-80 0,0 0-16 15,-5 10 0-15,1 1 0 0,4-11-160 0,-5 12-128 16,-1-1 192-16,1 2-192 0,-1 0 336 0,-1 3-32 0,-1 1-16 0,-1 1 0 16,0 3 96-16,-1 4 0 0,-5 0 16 0,0 2 0 15,-4-4-144-15,2 4-48 0,0-5 0 0,-1 1 0 16,-1 1-208-16,0-5 128 0,1-2-128 0,1-4 0 15,3-2 160-15,1-4-160 16,1 3 160-16,2-4-160 0,-1 1 368 0,2-5-32 0,1 3 0 0,8-5 0 16,-9 2-16-16,9-2 0 0,-10 0 0 0,10 0 0 15,-11-2-160-15,1 2-32 0,-1-4-128 0,2-2 192 16,0-3-192-16,1 1 144 0,0-2-144 0,2-2 128 16,-1-4-128-16,1-2 160 0,1-3-160 0,0-2 160 15,-1-2-160-15,2-1 0 0,-1-3 144 0,3 3-144 16,-1 0 128-16,0 2-128 0,1-2 160 0,-2 6-160 0,3-1 144 15,-1 4-144-15,2 1 128 0,3 2-128 0,-2-1 240 16,4 2-48-16,1 0 0 0,0 3 0 0,2-3-48 16,1 0-16-16,1 2 0 0,2-2 0 0,1 0-128 0,0 3 0 15,0-2 0-15,2 3 128 0,-2 3-128 0,2-1 0 16,0 0 0-16,-1 5 0 0,0-3 0 0,1 3 0 16,-1 0 0-16,0 2 0 0,1 2 0 0,-1 1 0 15,-1 1 0-15,0 2 0 0,0-2 0 0,0 2 0 16,-1 0 0-16,0 2 0 0,-1 0 0 0,0 0 0 15,-2-1 0-15,0 1 0 0,-1 0 0 0,0 0 0 16,0 1 0-16,-1-3 0 0,4 2 0 0,-2 0 0 16,-9-8 0-16,13 8 0 0,-1-2 0 0,-2 1 0 15,1-4 0-15,-11-3 0 0,11 2 0 0,-11-2 0 16,13 4 0-16,-1-1 0 0,-2-1-128 0,-10-2-16 0,12 2 0 0,-1 0 0 31,-2-2-1264-31,-9 0-240 0,10-1-48 0,-10 1-13520 0</inkml:trace>
  <inkml:trace contextRef="#ctx0" brushRef="#br0" timeOffset="87577.73">30360 8300 2751 0,'0'0'256'15,"0"0"-256"-15,0 0 0 0,0 0 0 16,-7-5 5200-16,3 0 1008 0,4 5 192 0,0 0 32 16,0 0-4640-16,4-7-944 0,-4 7-176 0,8-6-32 0,0-5-192 0,0 5-48 15,-8 6 0-15,11-7 0 0,1 1-32 0,0-1-16 16,0-2 0-16,1 1 0 0,-3-1 208 0,2 2 32 16,1 2 16-16,0 1 0 0,-1 0-176 0,1 1-48 15,0 3 0-15,0-3 0 0,-3 3-384 0,-10 0 128 16,13 3-128-16,-1-2 0 0,-12-1 0 0,9 5 0 15,-9-5 0-15,0 0 0 0,0 0 0 0,4 12 0 16,-4-12 0-16,-1 15 0 0,-2-2 0 0,-2-1 128 16,0-1-128-16,-5-1 0 0,0 2 0 0,-2 0 0 15,-2-2 0-15,0 3 0 0,-2 1 0 0,0 1 0 16,1-2 0-16,0 2 0 0,1 0 0 0,0 0 0 16,2 1 0-16,3 0 0 0,2-2 0 0,1 2 0 0,1-3 0 0,1 0 0 15,1 0 128-15,2-2-128 0,1 0 0 0,0-11 128 16,0 0-128-16,4 12-176 0,-4-12 48 0,0 0 0 31,9 6-1472-31,1-3-272 0,1-3-64 0,-1-3-11424 0</inkml:trace>
  <inkml:trace contextRef="#ctx0" brushRef="#br0" timeOffset="88011.66">30825 8288 7359 0,'0'0'320'0,"0"0"80"0,7-8-400 0,-1 1 0 16,1-1 0-16,-1 1 0 0,-6 7 4336 0,7-7 784 16,-7 7 144-16,5-7 48 0,-5 7-3136 0,0 0-640 15,4-9-112-15,-2 2-16 0,1 1-560 0,-3 6-96 16,-1-7-32-16,1 7 0 0,1-4-336 0,-1 4-64 15,0 0 0-15,0 0-16 0,0 0-64 0,0 0-16 16,0 0 0-16,0 0 0 0,0 0-64 0,0 0-16 16,0 0 0-16,0 0 0 0,0 0-144 0,1 19 0 15,-2-2 144-15,-2-3-144 0,-2-1 144 0,0 0-144 16,-3 1 192-16,-1 1-192 0,-3-1 208 0,2 6-64 16,-1-5-16-16,1 6 0 0,-2-4-128 0,3 3 0 15,1-5 144-15,2 1-144 0,-2 0 192 0,3-2-48 0,2-2 0 16,1 1 0-16,2-13 32 0,0 0 0 0,1 13 0 0,-1-13 0 15,6 17-176-15,1-4 160 0,-2-4-160 0,-5-9 160 16,0 0-160-16,13 6-144 0,0 2 144 0,0-5-208 31,0 1-384-31,0-4-80 0,0 0-16 0,2-6 0 16,0 0-688-16,1-3-144 0,1 0-16 0,2-4-16 16,4 0-1392-16,-1-3-288 0,9-11-48 0,-4 3-16 0</inkml:trace>
  <inkml:trace contextRef="#ctx0" brushRef="#br0" timeOffset="89445.66">31434 5599 7359 0,'0'0'656'0,"0"0"-528"16,0 0-128-16,-7-5 0 0,7 5 2384 0,-6-4 448 15,6 4 96-15,-5-8 16 0,5 8-1344 0,-3-9-272 16,2 0-48-16,1 9-16 0,0-8-272 0,0 8-48 15,0-8-16-15,0 8 0 0,4-11-224 0,0 1-32 16,-2 0-16-16,1 0 0 0,-2 4-160 0,-1 1-48 16,1-6 0-16,2 5 0 0,0 3 112 0,-3 3 16 15,0 0 0-15,0 0 0 0,0 0-64 0,11 0-16 16,-11 0 0-16,16 2 0 0,-2-2-112 0,2 1 0 16,0-1-16-16,2 0 0 0,0 4-32 0,-1-4 0 15,3 2 0-15,-1 2 0 0,1-4 32 0,-1 0 0 16,1 2 0-16,-1 0 0 0,0 1-160 0,-4-1-16 0,1-2-16 0,0 3 0 15,-3 0-48-15,-2-1-128 0,-11-2 192 16,12 3-64-16,-1-1-128 0,-11-2 128 0,0 0-128 0,10 6 128 16,-10-6-128-16,8 9 0 0,-8-9 0 0,5 9 128 15,-5-9-128-15,0 0 0 0,4 12 0 0,-4-12 0 16,1 11 0-16,1 2 192 0,-2-2-192 0,1-1 192 16,-1-10-64-16,0 13 0 0,0 2 0 0,1 0 0 15,0 0 0-15,1 0 0 0,0 5 0 0,1 1 0 16,0 2-128-16,0 7 0 0,0 5 0 0,1 3 0 15,0 4 0-15,0 1 0 0,0 0 0 0,0-4 0 16,1-1 0-16,0-3 0 0,0-1 0 0,0-3 0 16,1 2 0-16,-1 2 0 0,0 5 0 0,0 6 0 15,-1 5 0-15,-1 2 128 0,-1 2-128 0,0-1 128 16,-2-4-128-16,-3-3 160 0,-1-1-160 0,-1 1 160 0,-3 2 128 0,0 2 32 16,-1 7 0-16,1-1 0 15,1 2-160-15,-1-3-32 0,-1-7 0 0,2-6 0 0,3-6 160 16,0-2 32-16,0-4 0 0,1 2 0 0,-1 2-64 0,1 3-16 15,0 2 0-15,2-2 0 0,1 6-80 0,0 6-16 16,1 5 0-16,1-3 0 0,-1-9-144 0,2-7-272 16,-1-6 64-16,1-4 16 0,-2-2 192 0,2-1 0 15,1 0 0-15,0 0 0 0,-2 0 128 0,2 2-128 16,0 0 144-16,0 0-144 0,0-2 208 0,0 2-48 16,0-2-16-16,0 2 0 0,-1 0-144 0,0-1 0 15,0-4 0-15,-2 4-176 0,0-2 176 0,-1 0 0 0,-1 0 0 16,0-2 0-16,-2-2 0 0,2 0 0 0,-1 1 160 15,0-2-160-15,-1-2 0 0,1 0 128 0,-1-1-128 0,0 2 0 16,0-2 0-16,0 0 0 0,2 1 128 0,1-2-128 16,0-3 0-16,0 3 0 0,1 1 0 0,-2 2 0 15,1 4 0-15,0-6-160 0,0-1 32 0,0 0 0 16,0-3 128-16,0 1 0 0,0-11 0 0,0 12 0 16,0-2-128-16,0 0 0 0,0 0 0 0,0-1 0 15,0-9 128-15,0 0 176 0,0 10-48 0,0 1 0 16,0-1-128-16,0-1 0 0,0-9 0 0,1 8 0 15,-1-8 0-15,0 0 0 0,0 0 0 0,3 10 0 16,-3-10 0-16,0 0 0 0,2 8 0 0,-2-8 0 16,0 0 0-16,0 0 0 0,0 0 0 0,0 0 0 15,3 11 0-15,-3-11 0 0,0 0 0 0,0 0 0 0,0 0 0 0,0 0 0 16,0 0 0-16,0 0 0 0,0 0 0 0,0 0 0 16,0 6 0-16,0-6 0 0,0 0 192 0,0 0 0 15,0 0 0-15,0 0 0 0,0 0-192 0,0 0 128 16,0 0-128-16,0 0 128 0,0 0 112 0,0 0 16 15,0 0 0-15,-7 7 0 0,7-7-128 0,-6 2 0 16,-2 1-128-16,8-3 192 0,-9 3 192 0,1-1 16 16,0-3 16-16,0 2 0 0,-1 3-416 0,0-1 0 15,0-1 0-15,-2-2 0 0,0 0 512 0,-2-1 32 16,-3 0 0-16,2-1 0 0,1 2-240 0,0 0-48 16,0 0-16-16,1-1 0 0,0 1-240 0,0-1 0 15,2-2 128-15,1 2-128 0,1 1 0 0,8 0-192 16,-6 0 48-16,6 0 0 15,0 0-400-15,0 0-80 0,0 0-16 0,0 0 0 16,0 0-1472-16,0 0-320 0,10-9-48 0</inkml:trace>
  <inkml:trace contextRef="#ctx0" brushRef="#br1" timeOffset="118375.2">12722 12095 10127 0,'0'0'896'0,"-9"-2"-704"15,-6-2-192-15,0 1 0 0,-4 0 6448 0,1 2 1248 16,1 0 256-16,3-2 48 0,1 1-5936 0,4-2-1184 15,3-2-240-15,6 6-64 0,-6-6-176 0,2-2-32 16,1-1-16-16,3 1 0 0,0-4-128 0,0 5-32 0,0 0 0 16,0 7 0-16,3-8-32 0,-3 8-16 0,0 0 0 0,0 0 0 15,0 0 96-15,0 0 16 0,0 0 0 0,1 17 0 16,-1 3-64-16,0 1-16 0,2 1 0 0,-2 1 0 16,-2 2-176-16,1 1 0 0,0 2 0 0,-1 0 0 15,1 1 0-15,2 0 0 0,2-1 0 0,1-2 0 16,2-1 0-16,2-1 0 0,3-5 0 0,-1-2 0 15,2-3 0-15,1-2 0 0,0-3 0 0,1-1 0 16,2 0 272-16,0-3-16 0,-2-4-16 0,0-2 0 16,2 0 64-16,-2 1 16 0,-1-4 0 0,-1 1 0 15,-2 1-16-15,0-2 0 0,-10 4 0 0,7-9 0 16,-1 1-48-16,-3-3 0 0,-1 2 0 0,-2 0 0 16,-3 0-16-16,1 0-16 0,-2 0 0 0,-2-2 0 15,0 2-96-15,-1 0 0 0,-2 1-128 0,0 0 192 16,-1 3-192-16,1 1 128 0,-1-1-128 0,1 4 0 0,0-3 128 0,0 4-128 15,0 1 0-15,9-1 0 0,-10 7 0 0,0 1 0 16,4 1-176-16,1 2 176 0,1 2-256 0,1-1 64 16,2 0 0-16,1 0 16 0,1 1 176 0,2-2-192 15,-1 0 192-15,2-1-192 0,-4-10 192 0,7 11-128 16,-2-2 128-16,-5-9-128 0,7 8 128 0,-7-8 0 16,10 5 0-16,-10-5 0 0,10 0 0 0,-10 0 0 15,11-5 0-15,-1-2 128 0,-1-3-128 0,0-3 192 16,2 0-64-16,-1-2 0 0,-1-3-128 0,2 0 176 15,-2-2-176-15,0-2 192 0,-1-1-192 0,-2 0 0 16,0 3 144-16,-2-1-144 0,-2-1 0 0,-2-2 128 16,-1 1-128-16,-2 2 0 0,1 1 128 0,-2 1-128 0,-3 2 128 15,-1 2-128-15,-1 2 0 0,-1 2 128 0,-3 0-128 0,0 3 0 16,-3 1 144-16,2 0-144 0,1 2 192 0,-2 2-192 16,1-1 0-16,1 4 0 0,-1 2 0 0,1 0 0 15,1 5 0-15,0 2 0 0,1 1 0 0,1 3 0 16,1 2 0-16,3 2 0 0,1 1 0 0,2 0 0 15,2 2 0-15,2-2 0 0,3-1 0 0,1-2 0 16,2 0 0-16,0-2 0 0,3-3 0 0,0 2 0 16,0 0-144-16,2-6 144 0,0 2-128 0,0-1 128 15,1-3-1344 1,1-1-176-16,2 0-32 0,-1-3-16 16,1-3-2144-16,1-3-448 0</inkml:trace>
  <inkml:trace contextRef="#ctx0" brushRef="#br1" timeOffset="120017.66">13200 11344 18431 0,'0'0'1632'16,"0"0"-1312"-16,0-9-320 0,0 1 0 15,0 0 2576-15,1 2 448 0,1-1 96 0,-2 7 16 0,1-7-2208 0,-1 7-432 16,0-10-96-16,0 10-16 0,-1-9 16 16,1 9 0-16,-4-7 0 0,0 0 0 0,4 7-144 0,-7-7-16 15,0 1-16-15,-1 1 0 0,0 1 144 0,-1 0 16 16,0-3 16-16,-2 4 0 0,0-1 288 0,-1 0 48 16,-3 2 16-16,0 1 0 0,-2 0-160 0,0 1-16 15,0 0-16-15,0 1 0 0,-3-1-112 0,0 4-32 16,-4 0 0-16,-1 1 0 0,1 0-224 0,-2-1-64 15,-2 3 0-15,-1 1 0 0,1-1-128 0,0 4 0 16,0 1 144-16,-1 1-144 0,-2 0 0 0,-1 1 128 16,1 2-128-16,1 1 0 0,0 1 0 0,0 0 144 15,0 0-144-15,0 1 0 0,-2-1 144 0,-4 0-144 16,-1-1 0-16,-4-1 144 0,-2 1-16 0,0 2-128 0,0 3 192 0,0-1-64 16,-1 1 0-16,2 1 0 0,0 0 0 0,2 3 0 15,0-1 0-15,-1 1 0 0,-1 3 0 0,-2-2 0 16,-3 3-128-16,-1 0 0 0,0 0 0 0,1 3 128 15,0 2-128-15,1 1 0 0,2 3 0 0,1 3 0 16,1 4 0-16,-1 1 0 0,-1 0 0 0,-1-1 0 16,0 0 0-16,0-2 0 0,4 1 0 0,2-6 0 15,2 1 0-15,3-2 0 0,2 1 0 0,3 0 128 16,3-1-128-16,2 0 0 0,2-2 0 0,4 1-176 16,1-3 176-16,1 0 0 0,1 1 0 0,-1-2 0 15,0 2 0-15,3 0 0 0,-1-1 0 0,2-3 0 16,2 0 0-16,1-1 0 0,1 0 0 0,3 0 0 15,0 3 0-15,2 0 0 0,0-1 0 0,3-2 0 16,3-2 0-16,1-2 0 0,1-2 128 0,2 1-128 0,-1-1 0 0,2-4 0 16,0 3 0-16,1-3 0 0,0-1 0 0,0-2 0 15,2 0 0-15,-1-3 128 0,-1 2-128 0,2-3 144 16,0 2-144-16,2 0 160 0,2-2 0 0,0 0 0 16,4 1 0-16,1 0 0 0,4-1 80 0,3 2 16 15,3-1 0-15,3 0 0 0,2-2-48 0,3 1 0 16,1-1 0-16,0 0 0 0,-1-1-208 0,-2 1 128 15,1 1-128-15,-2-2 0 0,-2 0 0 0,-1 0 128 16,1-3-128-16,1-2 0 0,0 1 0 0,1-2 0 16,0-1 128-16,2-2-128 0,-1 1 160 0,2-2-16 15,1-1 0-15,0 0 0 0,-1-1 96 0,0 0 16 0,-3-1 0 0,0 1 0 16,0-3-32-16,3 0 0 0,1-1 0 0,4 0 0 16,2 0-224-16,3-5 176 0,1 4-176 0,1-3 160 15,-2 0-160-15,-1-3 0 0,-3 0 0 0,-1 1 0 16,-2 0 0-16,2-2 128 0,2-1-128 0,1-2 0 15,1-2 0-15,-1 2 0 0,1-2 128 0,0 0-128 16,-2-1 0-16,1-1 128 0,-2-3-128 0,-1 3 128 16,-2-1 0-16,2 1-128 0,1-1 192 0,0 0-64 15,1-1 48-15,2-1 0 0,-1-2 0 0,1 2 0 16,-2-1-176-16,-1 1 192 0,0-5-192 0,-1 2 192 16,-1 1-192-16,4-1 0 0,-2-1 144 0,2 0-144 15,-1-2 0-15,2 1 0 0,1-2 0 0,-1 2 128 16,-2-1-128-16,-4 0 0 0,0-3 0 0,-5 1 0 15,-2-2 0-15,0 0 144 0,0 1-144 0,1-2 0 16,0-3 128-16,1 1-128 0,-1-5 0 0,0 2 0 0,0 3 128 16,-1-3-128-16,-1 2 0 0,-1-1 0 0,0-1 128 0,-1-1-128 15,0 1 0-15,-2-2 0 0,-4 4 128 0,-2-1-128 16,-1-4 0-16,-2 2 0 0,-2-1 0 0,0 1 0 16,2 2 128-16,-3 0-128 0,-1 2 0 0,-3-1 0 15,0 1 128-15,-2-1-128 0,0-2 0 0,-2 0 0 16,-1-3 128-16,0-1-128 0,-2-1 0 0,2 0 128 15,-2-2-128-15,2 2 0 0,-1 1 128 0,-1 3-128 16,-1 3 0-16,-1 1 0 0,-1 3 0 0,-3 0 0 16,0 3 0-16,-1-1 0 0,-2 1 0 0,-1 2 0 15,-2 1 0-15,-2-2 0 0,-1 2 0 0,-3 1-144 16,-1 1 144-16,-1 3-128 0,-2-2 128 0,-1 5-160 0,-1 1 160 16,-2-1-160-16,-1 2 160 0,2 0-208 15,-2 2 80-15,0 0 128 0,-1 1-144 0,-2-2 144 0,0 1 0 0,-2-1 0 16,-2-1 0-16,-3 2-128 0,0 0 128 0,-1 5 0 15,1-1 0-15,0 2 0 0,-1 3 0 0,1 2 0 16,-1 0-128-16,-1 1 128 0,0 3 0 0,2 2 0 16,1 0-144-16,0 0 144 0,1 0 0 0,-2 2-144 15,-3-1 144-15,-2 1-160 0,-3 1 160 0,0 1-160 16,-3 1 160-16,0 1-160 0,-1 1 160 0,3 1-160 16,-3 2 160-16,2 1-128 0,3 1 128 0,1 2-128 15,-1 1 128-15,0 0 0 0,-1 0 0 0,0 2-128 16,0-2 128-16,0 0 0 0,-2 0 0 0,1 1-128 15,-1 2 128-15,1 2 0 0,1 0 0 0,1-2 0 16,3-2 0-16,0 2 0 0,-1-1 0 0,1 0 0 16,0-4 0-16,0-1 0 0,-2 1 0 0,3-2 0 0,0-1 0 15,2-2 0-15,2 0 0 0,0 1 0 0,1-1 0 0,3 1-128 16,0-2 128-16,3 3-128 16,0-1-480-16,4 5-96 0,3 0 0 0,1 2-16 15,2-2-2112-15,1 0-432 0,3 0-64 0</inkml:trace>
  <inkml:trace contextRef="#ctx0" brushRef="#br1" timeOffset="122652.09">14325 9232 2751 0,'0'0'256'16,"-6"-8"-256"-16,-3 2 0 0,1 1 0 0,-1-1 6000 0,0 4 1152 15,-2-2 224-15,1 3 48 0,-1 1-5872 0,1 2-1168 16,-2 3-256-16,-1 2-128 0,0 1 0 0,-1 0 0 0,-2-2-176 0,-1 2 176 16,-1 2-224-16,0 2 80 15,-1 0 16-15,0-3 0 0,-2 1 128 0,-4 0 144 0,-4 0-16 0,-3 0-128 16,-6 0 320-16,-2 0-32 0,1 2-16 0,-2-1 0 15,-1 0 224-15,1 2 32 0,-1 1 16 0,2 2 0 16,-1 3-32-16,1 1 0 0,-3 1 0 0,-6 1 0 16,-1 1-208-16,-3 1-48 0,1-3-16 0,0 4 0 15,0 1-112-15,1 1 0 0,2-1-128 0,-1 4 192 16,1-1-192-16,-2-2 144 0,-7-3-144 0,1-2 128 16,0 0-128-16,-2 1 0 0,2 1 0 0,2 2 0 15,3 0 0-15,0 4 0 0,-1 3 0 0,-1-2 0 16,-5 0 0-16,0-2 0 0,-1-2 0 0,3 2 0 15,2 0 416-15,4-1 0 0,2 2 0 0,1 0 0 16,-1 0 0-16,-2-1 0 0,-2-2 0 0,-3 1 0 16,0-4-224-16,0 4-64 0,0 2 0 0,2 0 0 0,1 2-128 15,-1 2 192-15,0-2-192 0,-2 0 192 0,-2-2-48 16,2 1 0-16,1-1 0 0,2 0 0 0,1 0-16 16,2 0-128-16,3 0 192 0,2 0-64 0,2-2-128 0,-2-1 0 15,0-2 144-15,-1 0-144 0,-2 2 128 0,2 2-128 16,2-1 128-16,1 2-128 0,0 0 192 0,1 0-16 15,2-2-16-15,-1 2 0 0,2 1 32 0,-1 0 0 16,-2 1 0-16,0-1 0 0,-2 0-192 0,1 0 0 16,-1 2 0-16,1-2 0 0,0 5 0 0,1-4 0 15,2 3 0-15,0 2 0 0,4-1 0 0,-1 2 0 16,2 1 176-16,0-1-176 0,-2 2 0 0,-3 0 0 16,1-4 0-16,1 1-160 0,2-2 160 0,-1 1 0 15,1 2 0-15,2 1 0 0,2-2 0 0,1 2 0 0,-1 1 128 16,2-2-128-16,1 0 128 0,2 2-128 0,-1 1 160 0,-1 0-160 15,-2 2 128-15,0-2-128 0,-2-5 0 16,-2 5 144-16,-1-1-144 0,-2 2 0 0,1 4 0 0,1-1 0 16,-1-2 0-16,2 3 0 0,1-1 0 0,2 0 0 15,2 0 0-15,1-2 0 0,0 0 128 0,2 0-128 16,-1 0 0-16,2 2 128 0,-1-1-128 0,0 0 128 16,-1-1-128-16,1-1 0 0,0 0 144 0,0-2-144 15,1-2 0-15,2 1 0 0,-2 0 0 0,-1 2 0 16,0-1 128-16,4 3-128 0,-1 2 160 0,2 0-160 15,0 0 0-15,1 0 0 0,0 1 0 0,2-1 0 16,-1 0 0-16,2-2 0 0,-2 1 0 0,1-1 0 16,0-1 144-16,1 1-144 0,1 0 128 0,0 0-128 15,0-3 128-15,3 1-128 0,0-2 0 0,1 0 128 0,-2 0-128 0,1 0 128 16,2-1-128-16,2 0 128 0,1 0-128 0,-1-1 0 16,1 2 0-16,1 1 128 0,3 0 16 0,1 0 0 15,0 2 0-15,3 1 0 0,0 0-16 0,0-1-128 16,1-2 192-16,1-1-64 0,0 1-128 0,2-1 128 15,1-2-128-15,1 1 128 0,0-3 16 0,4 1 0 16,-1 0 0-16,2-3 0 0,2 1-16 0,0-2 0 16,0 1 0-16,2-1 0 0,2 1 64 0,-2 0 0 15,0-3 0-15,2-2 0 0,2 1-64 0,0 0-128 16,1-3 192-16,-1 0-64 0,-1 0 16 0,1-1 0 16,3-1 0-16,0 1 0 0,1-1-16 0,2-1 0 15,0 1 0-15,4-1 0 0,0-1 0 0,2 2-128 0,2 0 192 16,0 0-64-16,3-3 0 0,1 0-128 0,-1-2 192 15,1 1-64-15,2-3 32 0,-1-2 0 0,-3 1 0 0,1-3 0 16,1 0-16-16,3-2 0 0,2-4 0 0,3 1 0 16,3-1 32-16,1-2 0 0,1-1 0 0,-3 0 0 15,-1-4-32-15,-1-2 0 0,-1 0 0 0,1-1 0 16,1-1-144-16,0-1 192 0,5 0-192 0,1 1 192 16,2 0-192-16,1 1 0 0,-1-2 144 0,-1-1-144 15,-1-1 0-15,1-1 128 0,-1-1-128 0,4-1 0 16,2-1 128-16,3 0-128 0,3-1 128 0,1-2-128 15,-2-1 0-15,1 1 144 0,-3-6-144 0,1 1 0 16,2-1 144-16,2 1-144 0,3-1 0 0,-1-1 144 16,-1 0-144-16,-2 2 0 0,-3-2 144 0,-1 0-144 15,0 0 0-15,4-1 128 0,2 0-128 0,2 0 0 0,1-2 0 16,-4 1 128-16,-5-2-128 0,0 0 0 0,-1 1 0 0,3-1 144 16,4 1-144-16,0-3 0 0,2 1 176 0,-3 0-176 15,-4-4 160-15,-2 4-160 0,-2-4 160 0,2 0-160 16,2-2 160-16,3 1-160 0,3-1 144 0,-2 0-144 15,-3 2 128-15,1 0-128 0,-6-1 128 0,2 4-128 16,2-2 0-16,3 2 128 0,4 0-128 0,0 0 0 16,1-2 0-16,-3-1 0 0,-3-1 0 0,1 0 0 15,1 0 0-15,3-2 0 0,2-2 128 0,1-2-128 16,-2 1 0-16,-3-1 128 0,-3 1-128 0,-1-1 160 16,0 1-160-16,1-1 160 0,4 2-160 0,-1-1 192 15,0-2-192-15,-5 0 192 0,-4-1-192 0,1 0 0 0,-4-2 0 16,5 1 128-16,2-3-128 0,6 0 0 15,-1 0 144-15,2 0-144 0,-1 0 0 0,-1-3 144 0,-5-1-144 0,5 0 0 16,3 0 128-16,2-2-128 0,2-2 0 0,-1 3 0 16,-3 1 0-16,-2 1 0 0,-3-1 0 0,-1 3 0 15,3 1 0-15,-1 0 0 0,0 1 0 0,-4-1 0 16,-2-3 128-16,-2 6-128 0,-2-3 0 0,0 3 0 16,0-2 0-16,-1 1 0 0,4-2 0 0,-1 3 0 15,2 0 0-15,-2-2 128 0,-3-1-128 0,-2-3 0 16,-1-1 144-16,1 0-144 0,1-5 0 0,3 1 144 15,3-2-144-15,2 2 0 0,3 2 0 0,-4-2 0 16,-4-3 0-16,-3 1 128 0,-2-3-128 0,0 0 0 16,1 2 128-16,3 1-128 0,-3 1 128 0,0 5-128 15,1 0 0-15,-4 2 0 0,-5 1 0 0,-1 0 0 16,-1-1 0-16,-1 0 0 0,-4-2 0 0,2-1 0 16,2 1 0-16,1 0 0 0,1 1 0 0,-2 2 0 0,1 1 0 0,0-2 0 15,-2-1 0-15,-1 0 0 0,-2-1 0 0,-2-3 0 16,-1-4 0-16,0-1 0 0,-2 1 0 0,2 1 128 15,2 1-128-15,-3-2 0 0,1 2 0 16,-1 1 0-16,-1-1 128 0,0-1-128 0,-2 1 0 0,-2 0 0 16,1 2 0-16,-1 3 0 0,-4 1 0 0,0 1 0 15,-2 0 0-15,-1 2 0 0,-2-1 0 0,-2 1 0 16,-2-1 0-16,-2-2 0 0,0 3 0 0,0-3 160 16,-2 3-32-16,0-1-128 0,-2-4 0 0,0 4 0 15,-1 2-160-15,1-1 160 0,-1-1 0 0,1-5 0 16,-1 2 0-16,0-1 0 0,-1-3-144 0,-1 3 144 15,0 0 0-15,-1 2 0 0,1 1-128 0,-1 1 128 0,-3 1 0 0,1 2 0 16,0 0 0-16,-1 2 0 0,-2-1 0 0,0 3 0 16,0-2 0-16,-1 3 0 0,0-2 0 0,-2 1 0 15,0 1 0-15,1 3 0 0,1 2 0 0,-3 4 0 16,-2 1 0-16,1-1 0 0,0 3 0 0,-2-1 0 16,0 1 0-16,-1 2-128 0,0 1 128 0,-1 1 0 15,-3-3 0-15,0 3-160 0,-1-4 160 0,-1 2-128 16,-2-2 128-16,-1 4 0 0,-2-4-144 0,-3 5 144 15,-2-2-128-15,0 2 128 0,-4 3-160 0,-1-1 160 16,-2-2-144-16,0 4 144 0,0-1-128 0,-1 3 128 16,0 3 0-16,-1 3-160 0,-2 2 160 0,0 1 0 15,0 1-144-15,1 2 144 0,-2 0 0 0,-1 2-144 16,-3 3 144-16,-1-1 0 0,-2-2-144 0,0 1 144 16,0 1 0-16,0 0-144 0,-2 1 144 0,1 2 0 0,-2-1-144 0,2 1 144 15,1-1 0-15,-3 3-144 0,-2-5 144 16,-1 3 0-16,-4-1 0 0,1 0 0 0,1-1 0 0,-1 1 0 15,0 3 0-15,4-1 128 0,-2 2-128 0,1 1-128 16,-1 1 128-16,-2-2-192 0,-1-1 192 0,-1 3 0 16,1 4 0-16,-1-1-128 0,1-2 128 0,3-1 0 15,3 1 0-15,1 0 0 0,-1 1 0 0,0 0 0 16,1-3 0-16,-1 2 0 0,0 1 0 0,0-4 0 16,2 0 0-16,-1 1-128 0,0-1 128 0,3 1 0 15,3 0 0-15,-1 2-128 0,1 1 128 0,0-1 0 16,-2 0 0-16,0-1 0 0,-1 2 0 0,1-1 0 15,1 0 0-15,0 0-128 0,1-3 128 0,1 1 0 0,1 1 0 0,1-2 0 16,1 3 0-16,1 1 0 0,0 0 0 16,-1-2 0-16,1 0 0 0,-1-1 0 15,-3 2 0-15,1 1 0 0,0 0 0 0,1 3 0 0,1-1 0 0,-1 2 0 16,2 3 0-16,1-1 0 0,0 0 0 0,3-1-128 16,0 1 128-16,0 2 0 0,-2 0 0 0,3 1-128 15,0-3 128-15,0 0 0 0,1-1 0 0,1 1 0 16,-2-1 0-16,2-1 0 0,1 0 0 0,0 0 0 15,-1-2 0-15,1 0 0 0,-1 0 0 0,1-2 0 16,0 2 0-16,1 0 0 0,1-3 0 0,0 1 0 16,-1 1 0-16,0 1 0 0,-1-2 0 0,-1-3 0 15,1-1 0-15,-1 1 0 0,-2-3 0 0,2 0 0 16,0-1 0-16,0-3-192 0,-1 2 32 0,2-1 0 16,-1 0-416-16,3 1-64 0,2 0-32 0,1 2 0 15,1-2-2496-15,3 4-496 0,-1 2-112 0</inkml:trace>
  <inkml:trace contextRef="#ctx0" brushRef="#br1" timeOffset="125105.1">24111 11412 6447 0,'0'0'272'0,"0"0"80"0,0 0-352 0,0 0 0 0,0 0 0 0,0 0 0 16,0 0 3456-16,0 0 640 0,0 0 112 0,0 0 16 15,0 0-3056-15,0 0-608 0,0 0-128 0,0 0-32 16,0 0-400-16,0 0 128 0,0 0-128 0,0 0 0 16,0 0 144-16,0 0-144 0,0 0 160 0,0 0-160 15,-4-6 752-15,4 6 48 0,-1-7 16 0,1 7 0 16,0 0 224-16,0-9 48 0,-2 2 16 0,2 7 0 16,2-7-80-16,-2 0 0 0,-3-2-16 0,3 2 0 15,1 2-304-15,1-1-48 0,0 0-16 0,4 2 0 16,-3-5-208-16,4 3-48 0,0-2-16 0,0 2 0 0,0-4-160 15,2 3-16-15,1-1-16 0,1 0 0 0,-2-1-48 0,1 1-128 16,0-2 192-16,-3-1-64 0,2 1 192 0,1-1 16 16,-1 1 16-16,0-1 0 0,1 1 80 0,-1-3 16 15,-1-1 0-15,1-2 0 0,2-1-64 0,-1 1-16 16,1 1 0-16,0-1 0 0,1-2-192 0,1 0-48 16,-1-2 0-16,1 2 0 0,0-1-128 0,0 4 0 15,-3-3 0-15,2 1 128 0,-1 2-128 0,0 1 0 16,0 0 0-16,-1 1 0 0,1 1 144 0,-2-1 0 15,0 1 0-15,-1 2 0 0,-1-1-16 0,3 1-128 16,-1-5 192-16,0 1-64 0,0 0 0 0,1-3-128 16,2-1 192-16,-1-1-64 0,2 1-128 0,-2-1 0 0,0 0 144 0,1-3-144 15,-1 1 0-15,1 0 0 0,0 6 0 0,-2-4 128 16,-2 3-128-16,0 1 0 0,0 2 0 0,-1 3 0 16,0-1 0-16,-1 2 0 0,1 0 0 0,0 1 0 15,0 2 0-15,0-2 0 0,1 0 0 0,0 2 0 16,-1-1 0-16,1 1 0 0,0-2 0 0,0 0 0 15,-3-1 0-15,2 2 0 0,-1-2 0 0,1 3 0 16,-7 6 0-16,6-10 0 0,-1 1 0 0,-1 1 0 16,-4 8 0-16,4-7 0 0,-4 7 0 0,4-9 0 15,-4 9 0-15,0 0 0 0,0 0 0 0,0 0 0 16,1-8 0-16,-1 8 0 0,0 0 0 0,0 0 128 16,0 0-128-16,0 0 0 0,0 0 128 0,0 0-128 15,0 0 0-15,0 0 0 0,0 0 0 0,0 0 0 16,0 0 0-16,0 0 0 0,0 0 0 0,0 0 0 15,0 0 0-15,-9 8 0 0,1 1 0 0,2-3 0 16,-1 2 0-16,1 2 0 0,-3 2 0 0,0-1 0 16,-1 0 0-16,1 1 0 0,-1 1 0 0,-1 0 0 0,1 1 0 0,1 1 0 15,0-2 0-15,0 3-128 0,-2 2 128 0,2 0 0 16,0-2 0-16,1 2 0 0,2-1 0 0,0 1 0 16,3-1 128-16,-1 0-128 0,0-1 0 0,1 1 0 15,2-2 0-15,1 0 0 0,2-1 0 0,1 0 0 16,0 1 0-16,1-1 0 0,-2 0 0 0,2-1 0 15,-1 0 0-15,-1 0 0 0,1-1 0 0,-1 0 0 16,1 1 0-16,-2 0 0 0,1 1 0 0,-1-1 0 16,0 0 0-16,2-2 0 0,-1-2 0 0,-2-9 0 15,7 8 0-15,-7-8 128 0,0 0-128 0,7 9 0 16,-7-9 0-16,7 4 0 0,1-2 128 0,0 0-128 16,-8-2 160-16,10-2-160 0,1-3 192 0,-1 0-48 15,-1-2-16-15,2 1 0 0,-1-3-128 0,1 0 128 0,-1-3-128 0,2 0 128 16,0 0-128-16,-1-1 128 0,1-1-128 0,1 0 128 15,-1-2-128-15,1 0 0 0,0 1 0 0,0-3 0 16,0 1 0-16,0-3 0 0,3 2 128 0,-2-2-128 16,-2 3 0-16,-1-4 0 0,3 1 0 0,-1 0 128 15,1-1-128-15,0 0 0 0,1 2 144 0,-2-3-144 16,0 1 0-16,0 0 0 0,0 3 0 0,0 1 0 16,-2 1 0-16,1 3 0 0,-1 0 0 0,-1 1 0 15,-1-1 0-15,0 1 0 0,-1 2 0 0,0 2 0 16,-1 2 0-16,-1-1 0 0,-6 7 0 0,8-6 0 15,-8 6 0-15,0 0 0 0,0 0 0 0,0 0 0 16,0 0 0-16,0 0 0 0,0 0-144 0,0 0 144 0,0 0-144 0,0 0 144 16,0 0-192-16,-7 7 192 0,1 5-192 0,-3 0 192 15,-2 4-192-15,2 1 192 0,0-1 0 0,0 4-128 16,-3 3 128-16,0 4 0 0,1-1 0 0,-2 2 0 16,1 0 0-16,1 0 0 0,1 0 0 0,1-1 0 15,0 1 0-15,2-1 0 0,1-2 0 0,2-3 0 16,0-1 0-16,1-2 0 0,2-3 0 0,1 1 0 15,1-4 0-15,2 1 0 0,0 2 0 0,2-4 0 16,0 2-208-16,1-2 64 16,2-3-560-16,3-1-128 0,0 1 0 0,3-3-16 15,-3-1-2432-15,1 1-496 0</inkml:trace>
  <inkml:trace contextRef="#ctx0" brushRef="#br1" timeOffset="126722.2">19524 8217 27647 0,'0'0'2448'0,"0"0"-1952"15,0 0-496-15,0 0 0 0,0 0 2208 0,0 0 352 16,-6 10 64-16,2 0 0 0,3 4-2112 0,2 1-512 16,0 3 0-16,2 1 0 0,-2 3 0 0,2 3 0 15,1 1 0-15,0 5 128 0,0 2-128 0,-2-1 128 16,1 5-128-16,-1-1 128 0,1 2 0 0,0 0 0 16,-2 2 0-16,0 1 0 0,-1 2 144 0,0-2 48 15,-1 2 0-15,0 0 0 0,-2 0 32 0,0 0 16 0,1 2 0 16,1-6 0-16,-1-3 96 0,2-2 32 0,0-2 0 0,2-5 0 15,0-2-352-15,1-2-144 0,1-5 128 0,0 1-128 32,1-2-304-32,1-3-144 0,-1-4-16 0,2-2-16 15,1-4-2032-15,-8-4-416 0,0 0-80 0</inkml:trace>
  <inkml:trace contextRef="#ctx0" brushRef="#br1" timeOffset="127422.22">19359 8007 28559 0,'-18'-9'2544'0,"7"2"-2032"0,-1-3-512 0,3 1 0 0,4-2 2864 0,4 2 464 15,1 0 112-15,5-2 16 0,3 2-2704 0,4 1-544 16,2-1-208-16,4 0 176 0,2 0-176 0,2 0 0 15,3 2 0-15,1-3 0 0,0 3 0 0,3 4 0 16,2 0 0-16,0 2 0 0,-1 1 0 0,1 2 0 16,-1 2 0-16,2 1 0 0,0 2-128 0,1 2 128 15,-2 4 0-15,-1 4 0 0,-3 1 0 0,0 4-144 16,-3-2 144-16,0 1 0 0,-5-2 0 0,-2 2 0 16,-4 1 0-16,-2 5 0 0,-2-1 0 0,0-2 0 15,-2-1 160-15,-2 0-32 0,-3 0 16 0,1 4 16 0,-3-5 0 16,-1 1 0-16,-2-1-160 0,-1 0 0 0,-1 1 0 0,-3 0 0 15,-4-3 0-15,-1 1 0 0,-2-1 0 0,-4 1 0 16,-1 0 0-16,-3-3 0 0,-1 1 0 0,-1-6 0 16,-1-3 0-16,1 3 0 0,0-4 0 0,2-1 0 15,1-3 0-15,2 0 0 0,3-1 0 0,3-1 0 16,2-2 128-16,3-1-128 0,9 0 0 0,0 0 128 16,0 0-128-16,0 0 0 0,0 0 144 0,0 0-144 15,5-8 0-15,4 2 0 0,3 1 0 0,2 0 0 16,2 1 0-16,2-2 0 0,2 3-192 0,2-1 64 15,3 1 128-15,1 2-128 0,1 1 128 0,2 1-128 16,0 0 128-16,-1 3-128 0,1 1 128 0,-2 2-128 16,-1-1 128-16,-1 5 0 0,-3 1 0 0,2 2-128 15,-3 0 128-15,-1 5 0 0,0-1-144 0,-2 3 144 16,1-3 0-16,-3 4 0 0,0-1 0 0,0 1 0 16,-3 3 0-16,-3 1 0 0,-1-1 0 0,-2 1 0 0,-2-3 0 0,-1 3 0 15,-1 0 0-15,-2 2 0 0,-1-2 128 0,-1 0 0 16,-3-1 0-16,0-2 0 0,-3 1-128 0,-1-2 192 15,-2-3-192-15,-2 2 192 0,1-1-192 0,-2-1 192 16,-3-2-192-16,-1-2 192 0,-3-2-16 0,0 1 0 16,-5-2 0-16,1-1 0 0,-2 0 112 0,-2 1 32 15,-4-1 0-15,-2 0 0 0,-3-3-64 0,-4-1 0 16,-2 0 0-16,1-1 0 0,-1-2-96 0,2 3-32 16,2-3 0-16,-1 2 0 0,3 1-128 0,1-1 0 15,5-2 0-15,4 0 0 0,2 1 0 0,4-3-192 16,4 3 64-16,3-5 128 15,1 1-2432-15,2-1-352 0</inkml:trace>
  <inkml:trace contextRef="#ctx0" brushRef="#br1" timeOffset="128507">25419 10930 7359 0,'0'0'656'0,"0"0"-528"0,0 0-128 0,0 0 0 16,0 0 3072-16,0 0 592 0,0 0 112 0,0 0 32 16,0 0-2032-16,0 0-416 0,0 0-80 0,0 0 0 15,0 0-288-15,-2 11-48 0,2-11-16 0,-2 12 0 16,2-12-64-16,-3 13-16 0,0-1 0 0,1 1 0 16,2-13-80-16,-1 19 0 0,-1-2-16 0,1 3 0 15,-2 0-320-15,2 2-64 0,0 2-16 0,-1 0 0 0,-1 1-128 0,1 1-32 16,0 0 0-16,-1 0 0 0,-1 1 0 0,0-1 0 15,0 0 0-15,-1-1 0 0,-3-3 32 0,3 1 0 16,1-3 0-16,-1 0 0 0,0-3-96 0,1-3-128 16,0-1 176-16,4-1-176 0,2-4 0 0,2 0 0 15,-4-8 0-15,0 0-144 16,8 2-1792-16,-8-2-368 0,8-5-64 0,0 0-7520 16,0-3-1504-16</inkml:trace>
  <inkml:trace contextRef="#ctx0" brushRef="#br1" timeOffset="129107">25419 10971 16575 0,'0'0'1472'0,"0"0"-1168"0,-6-10-304 0,6 10 0 16,-2-8 3552-16,2 8 656 0,-5-9 128 0,5 9 16 16,-2-8-3248-16,2 8-656 0,0-10-128 0,2 2-16 15,-2 8-80-15,0 0-16 0,2-9 0 0,1 1 0 16,-2-1-64-16,2 2-16 0,2 2 0 0,-5 5 0 15,8-5 320-15,-8 5 48 0,11-5 16 0,0 1 0 16,1 0 64-16,1 1 0 0,1-1 16 0,0 0 0 16,2 3-224-16,2 1-48 0,2-1-16 0,-2 3 0 15,3 0-96-15,-2 2-16 0,1 1 0 0,-2 1 0 16,0 1-64-16,-1 1 0 0,-2 1-128 0,-2-3 192 16,-1 1-192-16,-3 1 128 0,-9-8-128 0,6 13 0 15,-2-2 128-15,-5 1-128 0,-2 0 0 0,-1-2 0 16,-2-1 0-16,-3 2 128 0,-3-1-128 0,1 3 0 0,0-2 0 0,-2 1 0 15,0 2 0-15,0-4 0 0,0-2 0 0,0 0 0 16,1-2 0-16,0 1 0 0,2-2 0 0,-1 0 0 16,1-2 0-16,1 0 0 0,0-1 0 0,9-2 0 15,-10 4 0-15,10-4 0 0,-10 4-288 0,1-1 48 16,9-3 16-16,0 0 0 0,-8 5 96 0,8-5 128 16,0 0-208-16,0 0 80 0,0 0 128 0,0 0-192 15,0 0 192-15,0 0-192 0,0 0 192 0,13 4-192 16,0 0 192-16,0 1-192 0,0-1 192 0,0 1-128 15,0-1 128-15,0 0-128 0,0 2 128 0,0-2 0 16,0 0 0-16,0 1 0 0,0-1 0 0,1 3 0 0,-3-1 0 16,1 2 0-16,-2 0 0 0,1 2 0 0,-2 0 0 15,0 0 0-15,-1 2 0 0,-3-2 0 0,-2 1 0 0,1 0 0 16,-2 2 0-16,-2 0 0 0,-2 0 0 0,-2 0 0 16,-1 1 0-16,-2-1 0 0,-3 0 0 0,-2 0 0 15,0 1 0-15,-1-1 0 0,0 0 0 0,-3 0 0 16,-1 1 0-16,2 1 0 0,-3-1 0 0,-1-1 0 15,0-1 0-15,-1 0 0 0,2-1 0 0,2-2 0 16,-2-1 0-16,1 0 0 0,3-3 0 0,1 1 0 31,-2-6-672-31,2 0-48 0,0-6-16 0,2 0-15728 0</inkml:trace>
  <inkml:trace contextRef="#ctx0" brushRef="#br1" timeOffset="129860.17">24821 10016 11967 0,'0'0'1072'0,"0"0"-864"0,0 0-208 0,0 0 0 16,0 0 2208-16,0 0 400 0,0 0 80 0,0 0 0 16,0 0-1504-16,2-9-304 0,-2 9-64 0,0 0-16 15,2-10 16-15,-2 10 0 0,4-7 0 0,-4 7 0 16,6-9 128-16,-1 2 16 0,1 1 16 0,-6 6 0 15,9-4 48-15,2 1 0 0,-1 0 0 0,2-1 0 16,1 1-368-16,0 0-64 0,1 0-16 0,2 2 0 0,0 1-384 0,1 0-64 16,0 0-128-16,2 3 176 0,1 1-176 0,-1-2 0 15,-1-1 0-15,2 2 0 0,-2 0 0 0,-1 1 0 16,-1-4 0-16,0 1 0 0,-3 0 0 0,1-1 0 16,-1 2 0-16,0-1 0 0,-1 0 144 0,-1 0-144 15,1 1 160-15,-12-2-160 0,13 1 128 0,-13-1-128 16,13 0 0-16,-2 0 144 0,-1-1-16 0,-10 1-128 15,11-3 192-15,-11 3-64 0,10-5 96 0,-10 5 16 16,9-7 0-16,-1 2 0 0,-8 5-80 0,8-8-16 16,-3 1 0-16,-5 7 0 0,4-11-144 0,-2 1 128 15,0 1-128-15,-2-1 128 0,-2 1-128 0,0-1 128 0,-1-1-128 0,1 2 128 16,-4 0-128-16,0 3 192 0,-2-3-192 16,-1-1 192-16,-1 1-192 0,-1 1 128 0,-1 2-128 0,-1-1 128 15,-1 1 0-15,0-1-128 0,-2 1 192 0,2 1-64 16,-1 2-128-16,2-1 192 0,0 2-192 0,0-2 192 15,3 1-192-15,1-1 0 0,0 1 0 0,9 3 0 16,0 0 0-16,0 0 0 0,0 0 0 0,0 0 0 16,0 0-192-16,0 0-64 0,0 0 0 0,0 0-16 31,13 4-1776-31,2 3-336 0,3-1-80 0</inkml:trace>
  <inkml:trace contextRef="#ctx0" brushRef="#br1" timeOffset="130441.18">26512 10565 5519 0,'0'0'496'0,"0"0"-496"0,0 0 0 0,0 0 0 15,0 0 6352-15,0 0 1184 0,0 0 224 0,0 0 48 0,0 0-6272 0,0 0-1280 16,0 0-256-16,0 0 0 16,0 0 0-16,11 5 0 0,-11-5 0 0,13 4 0 0,0-7 0 0,1 3 0 15,2-2 0-15,0 0 0 0,-2-2 128 0,2 2-128 16,2-2 192-16,3 1-64 0,-1 1 32 0,3-2 0 16,-1 2 0-16,1 0 0 0,2-1-160 0,1-1 0 15,3 4 0-15,-2 0 0 0,-2 0 0 0,-3-2-320 16,2 0 48-16,-4 1 16 15,1 0-928-15,-1 2-176 0,-3-2-48 0,0 1-7728 16,-2 0-1552-16</inkml:trace>
  <inkml:trace contextRef="#ctx0" brushRef="#br1" timeOffset="130728.31">26514 10834 14735 0,'0'0'1312'0,"0"0"-1056"0,0 0-256 0,0 0 0 16,0 0 3456-16,8-3 640 0,1-1 128 0,2 0 32 15,2 0-3456-15,2-3-800 0,0 1 0 0,4 1 0 16,2-3 0-16,1 1 0 0,1 1 0 0,5 2 0 0,0-3 0 0,2 2 0 16,-1 0 0-16,1 1 0 15,0-1-576-15,1 1-32 0,0-1 0 0,-2 1-12000 16</inkml:trace>
  <inkml:trace contextRef="#ctx0" brushRef="#br1" timeOffset="131742.62">28438 9838 4607 0,'0'0'400'0,"0"0"-400"0,0 0 0 0,-4-6 0 16,4 6 4736-16,0 0 848 0,-5-7 176 0,0 2 48 15,5 5-4288-15,-9-5-864 0,-1 1-160 0,1 1-48 0,0 1-176 0,-1-2-32 16,-3 0-16-16,0-1 0 16,0 1 224-16,-3 1 32 0,-2-1 16 0,-2 3 0 0,1 1 112 0,-2-1 32 15,-3-1 0-15,1 1 0 0,-2 1-48 0,2 1 0 16,0 2 0-16,0 1 0 0,-3 3-272 0,1-1-64 16,0-3-16-16,1 1 0 0,-1-3-240 0,0 1 128 15,2 0-128-15,0 0 0 0,3 1 0 0,-1-2 128 16,-2-1-128-16,3 2 0 0,0 0 0 0,2-1 0 15,0 1 0-15,1 0 0 0,0 1 0 0,2 0 0 16,2-3 0-16,2 1 0 0,-1 2 0 0,1-3 0 16,2 1 128-16,1-1-128 0,1 0 128 0,7 0-128 15,0 0 176-15,0 0-176 0,-9 1 288 0,9-1-48 16,0 0-16-16,0 0 0 0,0 0-224 0,0 0 0 16,-2 14 128-16,2 0-128 0,0-14 0 0,3 15 128 0,-1-2-128 0,2 3 0 15,2 1 0-15,-3 1 128 0,3-1-128 0,0 3 0 16,1-1 0-16,-1 6 0 0,-1 4 0 0,1-1 0 15,-1 1 0-15,1 4 0 0,1 0 0 0,-1 3 0 16,1-2 0-16,-2 2 0 0,0 3 0 0,1 2 0 16,-3-1 0-16,0 4 128 0,0 5-128 0,-3 1 0 15,0 1 176-15,-2 3-176 0,-2 0 192 0,2 0-192 16,-2-1 128-16,0-6-128 0,-1-1 0 0,0 2 0 16,-1 2 224-16,0-1-64 0,-1-1-16 0,3 1 0 15,3-1 224-15,0 3 32 0,-2 5 16 0,3 2 0 16,2-1-416-16,-1-1-320 0,0-3 48 0,-1-6 16 15,-1-3 128-15,0-1 128 0,-1 2-192 0,0-5 192 16,-5-1 0-16,1-1 144 0,-1-3 16 0,-1-1 0 0,-2 1-160 16,3-1 0-16,1-4 0 0,1-2 128 0,-1-4-128 0,2 1 128 15,3-3-128-15,-1-1 128 0,0-4-128 0,1 1 0 16,0-1 0-16,-1 0 128 0,1-2-128 0,-2-1 128 16,1 0-128-16,-2 2 128 0,0-3-128 0,0 1 128 15,-1-2-128-15,0 1 128 0,-2-1-128 0,1 1 0 16,-2-4 144-16,0 1-144 0,0 1 128 0,-1-1-128 15,0-2 160-15,-2 0-160 0,1 0 160 0,1 1-160 16,2-3 160-16,7-6-160 0,-6 9 240 0,6-9-48 16,0 0-16-16,-3 8 0 0,3-8 80 0,0 0 0 15,0 0 16-15,3 9 0 0,-3-9-272 0,8 8 0 16,-8-8 0-16,10 7 0 0,-10-7 0 0,12 5 0 16,-2-1 0-16,-10-4 0 0,12 2 192 0,-2 1-64 0,-10-3 0 15,13 3-128-15,-2-3 304 0,-1 0-48 16,2 0-16-16,0 0 0 0,0-2 32 0,2 1 16 0,3-2 0 15,1 1 0-15,0-1-64 0,3-1-16 0,3-1 0 0,2 1 0 16,0 0-208-16,4-1 176 0,0-1-176 0,2 0 160 16,2 0-160-16,-1 1-144 0,-3-1 144 0,0 1-208 31,-1 1-352-31,-3-1-64 0,-4 1-16 0,-1-2 0 16,-2 0-2816-16,-4-3-560 0</inkml:trace>
  <inkml:trace contextRef="#ctx0" brushRef="#br1" timeOffset="132776.26">28334 10771 27935 0,'0'0'1232'0,"0"0"256"0,0 0-1184 0,-7 7-304 0,1 0 0 0,6-7 0 16,0 0 528-16,-4 10 48 0,4-10 16 0,-3 11 0 16,3-11-304-16,-1 10-64 0,1-10-16 0,0 0 0 15,0 0-32-15,0 0-16 0,0 0 0 0,0 0 0 16,0 0 656-16,0 0 128 0,14 5 16 0,-1-3 16 16,-1-5 32-16,-2 2 0 0,2-6 0 0,2 2 0 15,2-4-144-15,1 0-32 0,-1-3 0 0,-1-1 0 16,2-3-176-16,0 1-32 0,0-3-16 0,0 1 0 15,0-3-384-15,0 2-80 0,0-6-16 0,0 2 0 16,-3 0-128-16,1-1 0 0,-1-2 0 0,0-3 0 16,-1 4 0-16,0 0 0 0,-2 1 0 0,-2 2-176 15,0 1 176-15,-1 1 0 0,-2-1 0 0,1 3 0 0,-1 2 0 0,1 2 144 16,-1-1-144-16,1 3 0 0,-1-4 0 0,0 4 0 16,-2 0 0-16,1 1 0 0,0 1 160 0,0 2-160 15,0-3 128-15,-1 3-128 0,-4 7 0 0,6-8 0 16,-6 8 0-16,5-6-176 0,-5 6 176 0,0 0 0 15,0 0 0-15,0 0 0 0,0 0 0 0,0 0 0 16,0 0 0-16,0 0 0 0,-9 4 0 0,1 2 0 16,1 3 0-16,2 3-128 0,0-1 128 0,1 0 0 15,-1 4-144-15,0-4 144 0,-2 4-128 0,2-1 128 16,1 0-160-16,0 1 160 0,0 2 0 0,0-3 0 16,2 2-128-16,-1-1 128 0,0 1 0 0,2 2 0 15,-2-2 0-15,2 1 0 0,0-2 0 0,0 1 0 0,1 0 0 0,1-5 0 16,0-1 0-16,-1-10 0 0,0 11 0 0,0-11 0 15,3 12 0-15,-3-12 0 0,2 11 0 0,-2-11 0 16,0 0 0-16,8 7 0 0,-8-7 0 0,0 0 0 16,0 0 0-16,13 4 0 0,-1-1 0 0,-12-3 0 15,10-1 0-15,-10 1 0 0,12-4 0 0,0 0 0 16,-2-1 0-16,1-1 0 0,-1 0 0 0,1-1 0 16,-1-3 192-16,0 1-64 0,1-2 0 0,-1 1-128 15,1 1 0-15,-1-4 0 0,1 1 0 0,-1 0-144 16,0-1 144-16,1 0 0 0,1 0 0 0,-1 0 0 15,0 0 0-15,1-1 0 0,-2-3 0 0,2 0 128 16,-1-1-128-16,0 1 0 0,1 0 0 0,-1-3 0 16,0 1 0-16,-1 2 0 0,-1 2 0 0,-1 2 0 15,-1 3 0-15,-1 1 0 0,1 2 0 0,-7 7 0 16,5-6 0-16,-5 6 0 0,0 0 128 0,0 0-128 0,0 0 0 0,0 0 0 16,0 0 0-16,0 0 0 0,0 0 0 0,0 0 0 15,0 0 0-15,-3 13 0 0,-1 0 0 0,0 1-128 16,-2 3 0-16,1 0 0 0,-2 1 128 0,2 0 0 15,-2 1-144-15,2-2 144 0,0 2 0 0,1-1 0 16,0 1 0-16,3-1 0 0,-2 0-128 0,1-2 128 16,0-1 0-16,1 1 0 0,0-2-224 0,1 1 32 15,-2-1 0-15,2 0 0 16,0 1-416-16,0-1-80 0,0 2-16 0,-1 1 0 16,-1 0-224-16,-4 2-48 0,1-2-16 0,1 3 0 15,-1-5-448-15,0 0-96 0,1-2 0 0,1-3-8384 0,2 1-1680 0</inkml:trace>
  <inkml:trace contextRef="#ctx0" brushRef="#br1" timeOffset="133117.34">29242 10700 35647 0,'0'0'1584'15,"0"0"320"-15,0 0-1520 0,0 0-384 0,-4-6 0 0,2 2 0 0,2 4 576 0,0 0 32 16,0 0 16-16,0 0 0 0,0 0-480 0,0 0-144 15,0 0 0-15,0 0 0 0,0 19 0 0,0-6 0 16,-3 0 0-16,2 2 0 0,-2 0 0 0,1 2 0 16,-2-1 0-16,-1 1-144 0,-2 2-192 0,1 2-48 15,-5 2 0-15,1 0 0 16,-2-1-672-16,-1 3-144 0,-4 1-16 0,0 3-8816 16,-1-2-1744-16</inkml:trace>
  <inkml:trace contextRef="#ctx0" brushRef="#br1" timeOffset="134093.4">28117 12435 11967 0,'0'0'1072'0,"0"0"-864"16,4-9-208-16,-4 9 0 0,5-9 3584 0,1 0 688 15,-1 0 128-15,-5 9 16 0,6-7-3488 0,-6 7-704 16,8-9-224-16,-1 3 128 0,-1-2 96 0,1 1 32 0,-1 1 0 0,1-3 0 15,-2-2 656-15,3 2 144 0,0-1 32 0,-1-1 0 16,0-2 16-16,-1-1 16 0,4 2 0 0,1-3 0 16,1 0-288-16,2-4-48 0,1 0-16 0,0 1 0 15,1-4-128-15,2-3-48 0,1-1 0 0,-1 0 0 16,0-1-272-16,0-2-64 0,2-1-16 0,-1-1 0 16,1-3-240-16,-2 1 0 0,-3-1 128 0,-2 3-128 15,-2-3 128-15,2 7 0 0,-1 2-128 0,-1 2 192 16,-4 3-192-16,-1 3 0 0,0 0 0 0,-1 4 0 15,-1 3 0-15,0 3 0 0,-4 7 0 0,0 0 0 16,0 0-128-16,0 0 128 0,0 0 0 0,0 0 0 16,0 0-288-16,0 0 48 0,1 17 16 0,-2 1 0 15,-3-1 64-15,0 3 16 0,-1 1 0 0,-1 1 0 16,-2 3 144-16,-1 2-128 0,0 0 128 0,-1 2-128 16,0-2 128-16,0 2 0 0,-2-3 0 0,3 0 0 0,1-1 0 0,1 1 0 15,-1-5 0-15,5 1 0 0,0-1 0 0,2-1 0 16,-1-7 0-16,4 0 0 0,2 0 0 0,1-4 144 15,-5-9-144-15,9 8 160 0,-9-8-160 0,13 4 0 16,0-4 0-16,0-3 0 0,0-2 128 0,1-2 32 16,2 1 16-16,0-7 0 0,-2-3-48 0,2 2-128 15,-2-5 192-15,2 2-64 0,-1-3-128 0,4-3 160 16,-2 0-160-16,1-2 160 0,0-1-160 0,0 0 0 16,1 1 0-16,-1 3 0 0,-1-3 128 0,1 3-128 15,0 3 0-15,-2 0 128 0,-2 1-128 0,-1 3 0 16,0 0 0-16,-1 1 0 0,-3 2 0 0,0 0 0 15,0 2 0-15,-1 2 0 0,-3 2 0 0,-5 6 0 0,0 0 0 0,0 0 0 16,0 0 0-16,0 0 0 0,0 0 0 0,0 0 0 16,0 0 0-16,0 0 0 0,-7 10 0 0,-3 3 0 15,3 1 0-15,-2 5 0 0,-2 4 0 0,2-2 0 16,0 1-144-16,-2 2 144 0,1 0-192 0,0 1 192 16,2-3 0-16,-1 2 0 0,1-1 0 0,0 1 0 15,1-1-160-15,2 1 160 0,1-1-128 0,0-1 128 16,1 0-320-16,0-1 0 0,0-1 16 0,2 1 0 15,0-4-16-15,2 2 0 0,0-4 0 0,2-1 0 16,1-4-48-16,1 1-16 0,0-5 0 0,3 2 0 31,-8-8-576-31,10 3-112 0,1-6-16 0,-1-2-9792 0,1-2-1936 0</inkml:trace>
  <inkml:trace contextRef="#ctx0" brushRef="#br1" timeOffset="134526.73">29073 12231 24879 0,'0'0'2208'0,"0"0"-1760"15,0 0-448-15,0 0 0 0,6-9 2592 0,1 1 432 0,-1 0 96 0,2-1 16 16,0 0-2224-16,3 0-432 0,-1-3-96 0,2 3 0 16,-2 2-256-16,1 1-128 0,-1-1 128 0,2-1-128 15,-1 2 256-15,2 1 0 0,1 1-16 0,-4 0 0 16,2 1 0-16,-1 3 0 0,1 3 0 0,-12-3 0 16,11 5-240-16,-11-5 176 0,10 9-176 0,-10-9 160 15,0 0-160-15,4 13 160 0,-4 0-160 0,-3-2 160 16,-3 0-160-16,-2 4 0 0,-1-2 144 0,-2 4-144 15,0-2 0-15,-1 4 0 0,-1-1 0 0,1 0-192 16,0 0 192-16,2-2 0 0,-2 2 0 0,3 1 0 16,0-1 0-16,3-1 0 0,-1-3 0 0,3 0 128 15,1 1-128-15,2-4 0 0,1-11 0 0,1 15 0 16,6-5 0-16,-2 1 0 0,2-2-128 0,1-3 128 16,1-6-704-16,1 0-64 15,2-4-16-15,1-1-10560 0,3-3-2112 0</inkml:trace>
  <inkml:trace contextRef="#ctx0" brushRef="#br1" timeOffset="135477.84">29354 10018 8287 0,'0'0'368'0,"-9"-6"80"0,0-1-448 0,1 2 0 0,2-1 0 0,6 6 0 15,-5-12 3216-15,5 12 560 0,-3-12 128 0,0 2 0 16,1 1-2368-16,2 9-496 0,-1-13-80 0,1 13-32 16,1-11-96-16,-1 11-32 0,2-9 0 0,-2 9 0 15,4-10-192-15,3 0-32 0,-2 1-16 0,3 4 0 16,0-1 32-16,2 0 16 0,1 2 0 0,0 1 0 16,4 3 80-16,2-3 16 0,1 2 0 0,3 1 0 15,1-2-256-15,3 1-32 0,1-2-16 0,0 2 0 0,-1 0-80 0,1-1-32 16,0-1 0-16,-1 0 0 0,-3 0-80 0,-1 2-16 15,-3-3 0-15,-1 2 0 0,-2-1-192 0,0 2 176 16,-4-1-176-16,1 2 160 0,-1 3-160 0,-2 0 0 16,-9-3 144-16,10 6-144 0,-10-6 0 0,11 7 144 15,-4 2-144-15,0 1 0 0,-1 3 0 0,-2 3 0 16,-4 3 0-16,3 4 0 0,0 3 0 0,-2 1 0 16,-2 3 0-16,-1 3 0 0,1 0 0 0,0 4 0 15,-2 1 0-15,2 1 0 0,-2 0 0 0,2 0 0 16,1 2 0-16,-1 0 0 0,-1 1 0 0,1 2 0 15,1 3 0-15,0-1 0 0,0 2 0 0,1 4 0 16,1 0 0-16,-1 2 0 0,0-5 0 0,-1 5 0 16,0-3 0-16,0 2 0 0,-1-2 128 0,0 2-128 0,-1-2 0 15,1 3 0-15,-2 0 0 0,-1-3 0 0,1 1 0 0,-3-2 0 16,2 0 0-16,0-1 0 0,1 1 0 0,-1-1 0 16,1-2 128-16,2 0-128 0,1-1 0 0,-2 1 0 15,2-4 0-15,0-3 0 0,-1-1 0 0,0-2 0 16,-2-3 0-16,2 2 0 0,-2 4 128 0,1 3-128 15,-1 3 0-15,1-4 0 0,0-6-128 0,1-2 128 16,-2-4 128-16,1-1 128 0,-2 0 32 0,1-3 0 16,-1 0-96-16,2-3 0 0,-1-1-16 0,2 4 0 15,1 2-176-15,0-3 0 0,0-1 0 0,0-5 0 16,1-1 0-16,2-4 0 0,-1 2 0 0,1-3 0 16,-1-1 272-16,1-1-16 0,0 2-16 0,-1-2 0 15,1-2-80-15,-3-9-16 0,4 8 0 0,-4-8 0 0,0 0 48 16,2 9 0-16,-2-9 0 0,0 0 0 15,0 0 0-15,3 8 16 0,-3-8 0 0,0 0 0 0,0 0 0 0,1 9 0 16,-1-9 0-16,0 0 0 0,0 0-80 0,0 0 0 16,0 0-128-16,-2 9 192 0,2-9-192 0,0 0 176 15,-5 8-176-15,5-8 160 0,-7 5 0 0,0-1 0 16,7-4 0-16,-9 4 0 0,0 0 144 0,1-2 16 16,1 1 16-16,-1 0 0 0,-1-1-16 0,0 3-16 15,-2-2 0-15,-1 2 0 0,1 0-64 0,-1 3-16 16,0-3 0-16,0 2 0 0,-1-1-224 0,0 2 144 15,0-1-144-15,2-1 128 0,-1 0-128 0,0-1 0 16,2-1 0-16,1 1 0 0,1-4-208 0,8-1-80 16,0 0-16-16,0 0 0 15,-9-1-1744-15,1-6-368 0,0 0-64 0,3-4-16336 0</inkml:trace>
  <inkml:trace contextRef="#ctx0" brushRef="#br1" timeOffset="137696.31">25462 14165 12895 0,'0'0'1152'0,"6"-3"-928"15,-6 3-224-15,5-6 0 0,1 1 2432 0,-6 5 432 16,0 0 80-16,5-5 32 0,-5 5-2000 0,0 0-400 0,0 0-64 0,0 0-32 16,2-8 48-16,-2 8 16 0,0 0 0 0,0 0 0 15,0 0 304-15,0 0 64 0,0 0 16 0,-10-4 0 16,10 4 240-16,-14-1 48 0,-1 0 16 0,2 1 0 15,1 0-256-15,-2 2-48 0,0-1-16 0,-3 1 0 16,-3-2-144-16,-1 0-16 0,-2 1-16 0,0 0 0 16,-4-2-288-16,-1 0-48 0,-4-1-16 0,2 1 0 15,-1 0-176-15,0 0-32 0,-2-1-16 0,1 2 0 16,-1 0 0-16,2 2 0 0,2-1 0 0,2 1 0 16,1 1 96-16,-2 0 32 0,1 1 0 0,-2 1 0 15,-1-5-32-15,-1 6 0 0,-2-2 0 0,-1 3 0 16,-2 2-112-16,2 1-16 0,-1-2-128 0,4-1 192 15,2-1-16-15,4 1-16 0,6-2 0 0,0 0 0 16,2 0 32-16,3-3 0 0,2 0 0 0,2 1 0 0,1-3-48 16,9 0 0-16,-9 1 0 0,9-1 0 0,-11 1-144 0,11-1 192 15,-9 2-192-15,9-2 192 0,-9 0-192 0,9 0 192 16,-9 1-192-16,9-1 192 0,-8 1-192 0,8-1 128 16,0 0-128-16,0 0 128 0,-8 6-128 0,8-6 0 15,0 0 0-15,0 0 128 0,0 0 80 0,0 0 16 16,0 0 0-16,0 0 0 0,0 0-96 0,0 0-128 15,0 0 176-15,0 0-176 0,0 0 0 0,0 0 0 16,0 0 0-16,0 0 0 0,0 0 160 0,0 0-160 16,0 0 128-16,7 9-128 0,-7-9 128 0,0 0-128 15,0 0 0-15,9 6 128 0,-9-6-128 0,0 0 128 16,0 0-128-16,10 4 128 0,-10-4 0 0,0 0-128 16,12 3 192-16,-12-3-64 0,0 0 0 0,12-2 0 0,-2 1 0 15,-10 1 0-15,13-1 0 0,-1-3 0 0,1 1 0 16,-1 1 0-16,-3-3-128 0,3 2 192 15,1 0-192-15,2 2 192 0,2 0-192 0,3 2 0 0,1 2 0 0,2-2 0 16,2 3 0-16,2 2 0 0,1 1 0 0,0-1 0 16,0 1 0-16,0 2 0 0,2-1 0 0,-1 1 0 15,0-1 0-15,1 0 0 0,0-2 0 0,0 1 0 16,-2-1 0-16,4 1 0 0,0 1 0 0,-1-1 0 16,-1 0 0-16,-1-1 0 0,-1 5 0 0,-2-2 0 15,-2 0 0-15,-1 0 0 0,-4-2 0 0,-2-1 0 16,-3 1 0-16,-2 1 0 0,-1-2 0 0,-2 2 0 15,-1-2 0-15,-8-6 0 0,6 7 0 0,1-3 0 16,-7-4 128-16,6 6-128 0,-6-6 0 0,0 0 128 0,4 9-128 0,-4-9 0 16,1 8 0-16,-1-8 128 15,0 0-128-15,0 11 0 0,0-11 0 0,-4 10 0 0,-1 1 0 0,-1-2 0 16,-1-3 0-16,-2 1 0 16,-1-1 0-16,-2 2 128 0,-1 0-128 0,0 0 0 0,-2 0 0 0,-2 2 0 15,1 0 0-15,-3 3 0 0,0-2 0 0,-2 2 0 16,-3 0 0-16,1 3 0 0,-2 2 0 0,-1 1 0 15,0 1 0-15,0 2 0 0,0 2 0 0,0 2 0 16,0 1 0-16,0 3 0 0,-2 1 0 0,1 1 0 16,-2-1 0-16,1 0 0 0,-2-3 0 0,0-1 0 15,0-1 0-15,1 0 0 0,0-1 0 0,2 1 128 16,-2 3-128-16,3 1 0 0,0-2 0 0,1 5 128 16,-5-2-128-16,4 0 0 0,1 2 0 0,3 1 0 0,1 1 0 15,3-2 0-15,-3-1 0 0,2 0 0 16,-2-5 0-16,3-1 0 0,-1-1 0 0,4-2 0 0,-1-2 128 15,2-1-128-15,-3-1 0 0,2-2 0 0,1-1 0 0,1 0 0 16,0-1 0-16,3-2 0 0,-1-1 128 0,3 0-128 16,2-2 0-16,2 1 160 0,0-4-160 0,4-7 160 15,0 0-160-15,0 0 128 0,1 11-128 0,-1-11 128 16,8 10-128-16,0-1 0 0,-2-1 0 0,6 0 0 16,1 0 0-16,2-2 0 0,0 1 0 0,2-2 0 15,3 0 0-15,-2 1 0 0,1-1 0 0,4 0 0 16,1-1 0-16,4-2 0 0,-1 0 0 0,4-2 0 15,3 0 0-15,5 0 0 0,6-2 0 0,2 2 0 16,1 0 0-16,2 0 0 0,-1 2 0 0,-2 0 0 16,-3 0 0-16,-1-1 0 0,-2 3 0 0,-1-3 0 0,1 3 0 0,2 1 0 15,1 1 0-15,-1-1 0 16,-1 0 0-16,-3 0 0 0,-3 0 0 0,0-1 0 0,-4 0 0 0,-1-1 0 16,-1-2 128-16,-2-2-128 0,-1-2 0 0,-3 1 0 15,-2-2 0-15,-1 0 0 0,-1 0-352 0,3-3 48 16,-1 0 16-16,0-1 0 15,1 0-1376-15,2-5-256 0,-1-3-64 0,0 2-16 16,-1-4-2272-16,-1-3-448 0</inkml:trace>
  <inkml:trace contextRef="#ctx0" brushRef="#br1" timeOffset="138363.03">25941 15691 12895 0,'0'0'1152'0,"0"0"-928"0,0 0-224 0,-5 10 0 16,-1 1 4000-16,2 2 752 0,0 0 160 0,1 4 16 16,1 2-3520-16,-1 3-720 0,0 2-144 0,3 5-32 15,0 2 240-15,2 3 32 0,-2 1 16 0,2 1 0 16,2 1-176-16,-1-1-48 0,-1 0 0 0,1-2 0 15,0-1 0-15,1 1 0 0,1-1 0 0,-1 0 0 16,-2-2-304-16,1-1-64 0,1-4-16 0,-2 0 0 16,0-1-192-16,0-3 128 0,2-3-128 0,0 1 0 15,0-6-352-15,-1-1-160 16,-3-13-48-16,0 0 0 0,0 0-2000 0,0 0-384 0,0 0-96 0</inkml:trace>
  <inkml:trace contextRef="#ctx0" brushRef="#br1" timeOffset="138965.29">25872 15746 3679 0,'-11'-2'160'0,"3"0"32"0,-1 0-192 0,-1 1 0 16,1-2 0-16,9 3 0 0,0 0 7408 0,0 0 1424 16,0 0 304-16,0 0 48 0,0 0-7296 0,4-6-1456 15,3-1-304-15,-7 7-128 0,8-6 192 0,3-1-32 16,4 2-16-16,-1 1 0 0,0 0 112 0,1 2 32 15,3 0 0-15,0 2 0 0,2-1 48 0,1 4 16 0,3 1 0 0,2 1 0 16,1-1-208-16,0 4-144 0,-1 2 192 0,0 2-192 16,-2 1 0-16,-2 0 0 0,-1-3 0 0,-3 5 0 15,-1 0 128-15,-3 0-128 0,-2-4 0 0,-2 2 0 16,-1 0 192-16,-3 2-192 0,-3-1 192 0,0-1-192 16,-3-1 144-16,-3-2-144 0,0 1 0 0,-3-1 144 15,0 2-144-15,-3-4 0 0,-2 0 0 0,0-1-176 16,-2 0 176-16,-1-1 0 0,-1-3 0 0,-1 1-128 15,-1 0 128-15,0 1 0 0,0-1 0 0,0 1 128 16,0 0-128-16,2 2 0 0,2-3 0 0,0 1 0 16,1 2 0-16,2-1-256 0,-1-1 64 0,11-5 0 15,-8 7 0-15,8-7 0 0,0 0 0 0,0 0 0 16,0 0 32-16,0 10 0 0,0-10 0 0,0 0 0 0,13 7 160 0,-1-2-192 16,1-1 192-16,1 0-192 0,2 0 192 15,2 1 0-15,2 1 0 0,-1-2 128 0,1 2 0 0,-2 0 0 16,-2 1 0-16,-2 0 0 0,1 1-128 0,-2 1 0 15,-3 0 0-15,-1 2 0 0,-1-1 128 0,-1 2 64 16,-2 0 16-16,-1 0 0 0,0 1 240 0,-2 0 32 16,-2-2 16-16,-1 2 0 0,0 0-208 0,-2 2-32 15,-1-1-16-15,-1 0 0 0,1-1-112 0,-1 2-128 16,-3 0 176-16,-1 1-176 0,-2 1 176 0,0 1-176 16,-1-1 160-16,-2 2-160 0,-2-1 240 0,0 1-48 15,-1 1-16-15,0-2 0 0,-1-1-176 0,0-1 0 16,0-2 0-16,1-1 0 0,0-1 0 0,1 0 0 15,2-6 0-15,2-2 0 0,0-1-160 0,12-3-112 0,-13-3-32 0,1-1 0 32,5-6-496-32,-1-1-96 0,1-4-32 0,3-6-11152 0,0-7-2224 0</inkml:trace>
  <inkml:trace contextRef="#ctx0" brushRef="#br1" timeOffset="139363.7">26576 15124 38815 0,'0'0'1728'0,"0"0"336"0,0 0-1648 0,0 0-416 16,0 0 0-16,0 0 0 0,2-7 448 0,-2 7 16 16,6-6 0-16,-6 6 0 0,12-4-336 0,0 1-128 15,-1 1 0-15,1 0 0 0,2 1 256 0,3 0-64 16,0 1 0-16,3-4 0 0,-1 2 256 0,2 2 32 15,3 0 16-15,0-1 0 0,3 1-256 0,-1-4-48 0,0 3-16 0,-2 0 0 16,0-2-176-16,-2 2 0 16,0 2 0-16,-2-1 0 15,-2-1-864-15,-1 1-48 0,-3 1-16 0,-1 2 0 16,0-2-2496-16,0 2-496 0,-3-1-112 0</inkml:trace>
  <inkml:trace contextRef="#ctx0" brushRef="#br1" timeOffset="139604.15">26725 15309 11055 0,'0'0'976'0,"0"0"-784"0,0 0-192 0,0 0 0 0,0 0 4464 0,0 0 848 16,0 0 160-16,14 0 32 0,1 2-4368 0,2 0-880 15,1-4-256-15,4 1 0 0,1-1 448 0,2-1 0 16,0 0 0-16,1 2 0 0,1 1-64 0,-1-1 0 16,-2-1-16-16,-1 2 0 0,1 0-368 0,-2 0 0 15,0-1 0-15,0 0-10080 16,-1 1-1968-16</inkml:trace>
  <inkml:trace contextRef="#ctx0" brushRef="#br1" timeOffset="149121.34">28212 14249 1839 0,'0'0'160'0,"0"0"-160"0,0 0 0 0,0 0 0 16,0 0 2176-16,0 0 384 0,0 0 96 0,0 0 16 15,0 0-1680-15,0 0-336 0,-3-7-64 0,3 7-16 16,0 0 688-16,0 0 128 0,-11-4 16 0,2 3 16 15,0 1-64-15,1 1-16 0,-1 1 0 0,0 0 0 16,-2 1-368-16,2-2-80 0,0-1 0 0,-1 0-16 16,-1 2-96-16,1-1-16 0,-1-1 0 0,1 1 0 15,0 1-32-15,-2-2-16 0,0 0 0 0,2 0 0 0,0-2-432 0,0 1-96 16,-2-3 0-16,1 4-16 0,-2 0-48 0,0 0 0 16,-2 0 0-16,1 0 0 0,-2-1-128 15,2 1 0-15,0-2 0 0,0 1 128 0,1 0 32 0,-1 1 0 16,1-2 0-16,1 1 0 0,1 0-16 0,0 1 0 15,2 0 0-15,1-3 0 0,8 3-144 0,-8-1 0 16,8 1 144-16,0 0-144 0,-7-3 0 0,7 3 128 16,-10 0-128-16,10 0 0 0,0 0 128 0,-9 3-128 15,1 1 160-15,8-4-160 0,-7 2 128 0,-1 2-128 16,8-4 0-16,-11 6 144 0,2 0 64 0,3 1 16 0,-1-1 0 16,1 2 0-16,-2-1 80 0,8-7 16 0,-8 7 0 0,3 1 0 15,5-8 0-15,-5 9 0 0,-1 0 0 16,6-9 0-16,-5 7-176 0,5-7-16 0,-4 9-128 0,2 0 192 15,2-9-192-15,-2 12 144 0,1 0-144 0,1-1 128 16,3 2-128-16,-1 0 0 0,0 0 144 0,0 1-144 16,2 0 0-16,0 5 128 0,0 1-128 0,1 3 0 15,-1-2 0-15,0 4 0 0,0 2 0 0,-1 3 0 16,-2 0 0-16,0 3 0 0,2 1 0 0,-1 2 0 16,0 4 0-16,-1-1 0 0,0 5 0 0,1 0 0 15,-1 2 0-15,-1-2 0 0,0 1 0 0,0-2 0 16,-3-4 0-16,2 4 0 0,-2 4 0 0,1-3 0 15,-1 2 0-15,1-1 144 0,0 3-144 0,1 1 0 16,1-6 160-16,1 0-160 0,-2-3 128 0,1-2-128 16,0-3 176-16,0 2-48 0,0-1-128 0,0 3 192 0,0-5-192 0,1 5 128 15,-1 4-128-15,0 0 0 0,-1 0 128 0,1-2-128 16,-1-2 0-16,1-3 0 0,0-4 144 0,0-1-144 16,0-5 128-16,0 1-128 0,0-2 0 0,0 0 0 15,1 1 128-15,0 1-128 0,1-3 0 0,-1 2 0 16,-1-3 0-16,0 4 128 0,-1 0-128 0,-1 2 0 15,1-2 0-15,0-1 0 0,-1-4 0 0,1 0 0 16,0 1 0-16,-2-7 0 0,0 1 0 0,1 0 0 16,-1-2 0-16,-1-1 0 0,-1-5 128 0,1 2-128 15,-1-1 0-15,1 3 128 0,0-6-128 0,0 3 0 16,2 0 0-16,-1 1 0 0,3-11 0 0,-4 12 0 16,2-3 0-16,2-9 0 0,-3 9 0 0,3-9 0 0,-4 12 0 0,1-6 0 15,1 2 0-15,2-8 0 16,-3 8 0-16,3-8 0 0,-2 10 0 0,2-10 128 0,-3 11-128 0,3-11 0 15,-3 7 0-15,3-7 0 0,-2 11 0 0,2-11 0 16,-4 8 0-16,4-8 0 0,-3 10 0 0,3-10 0 16,0 0 0-16,-2 7 0 0,2-7 128 0,0 0-128 15,0 0 0-15,0 0 0 0,0 0 144 0,-2 7-144 16,2-7 208-16,0 0-16 0,0 0-16 0,0 0 0 16,0 0 80-16,9 7 0 0,1-2 16 0,1 2 0 15,2-3-80-15,2 0-32 0,0-2 0 0,4 1 0 16,-1-3-160-16,1 1 0 0,4 2 0 0,-1-1 0 15,0 1 0-15,0-1 128 0,0 1-128 0,-1 0 0 16,0-1 0-16,-1 1 0 0,-1 0 0 0,-1-1 0 16,2-2 0-16,-2 0 0 0,-1 0 0 0,0 0 0 15,0 0 0-15,-1-4-304 0,-1 0 48 0,0-1 16 16,-1 1-1472-16,2-1-288 0,-2 0-64 0,2-2-14848 16</inkml:trace>
  <inkml:trace contextRef="#ctx0" brushRef="#br1" timeOffset="150171.51">28686 14650 8287 0,'0'0'736'0,"0"0"-592"15,0 0-144-15,0 0 0 0,0 0 3136 0,0 0 608 16,0 0 112-16,0 0 32 0,0 0-2992 0,0 0-608 16,0 0-112-16,0 0-32 0,0 0 656 0,0 0 128 15,0 0 32-15,0 0 0 0,0 0 304 0,0 0 64 16,0 0 16-16,-3 10 0 0,3-10-320 0,-3 11-64 16,1 0-16-16,-1 0 0 0,-1 0-368 0,0 2-80 15,1 1-16-15,-1 2 0 0,-2 0-240 0,0 2-48 16,-2-1-16-16,0 2 0 0,-1 1-176 0,-1 2 0 15,-1 2 0-15,0-4 128 0,-3 3-128 0,3-5 0 0,-1 1 144 0,0 0-144 16,1-5 144-16,0 2-144 0,1-3 192 0,-1-2-192 16,1-3 336-16,1-1-32 0,0-2-16 0,-1-1 0 15,0 0-96-15,2 0-32 0,8-4 0 0,-9 2 0 16,0 0-160-16,2-2 0 0,7 0 0 0,-6-2 0 16,-2-2 192-16,2-1-32 0,-1-1-16 0,2-1 0 15,0 1 32-15,-1-5 0 0,-1 1 0 0,-1 1 0 16,3-3-48-16,-1 0-128 0,0-1 192 0,-1 0-64 15,1-3-128-15,-1 2 0 0,2-4 144 0,1 1-144 16,2 0 128-16,0-1-128 0,1-1 128 0,0 2-128 16,1 1 160-16,2-3-32 0,3-2-128 0,2 1 192 15,1 0-192-15,1-2 0 0,1 5 128 0,2 0-128 16,1 1 0-16,0 1 0 0,0-1 0 0,0 0 0 0,2 3 0 16,-2 2-128-16,-2-1 128 0,2 0 0 0,0 2 0 15,-1-1 0-15,-3 0 0 0,2 0 0 0,-1 2 0 0,1-1 0 16,-2 0-128-16,0 5 128 0,-9 5 0 0,10-4 0 15,-2-2 0-15,0 1 0 0,-8 5 0 0,0 0 0 16,0 0 0-16,10 0 0 0,-10 0 0 0,0 0 0 16,0 0 0-16,8 6 0 0,-8-6 0 0,7 12 0 15,-2 1 0-15,0-1 0 0,-1-2 0 0,0 0 0 16,0 0 0-16,1-1 0 0,2-1 0 0,-7-8 0 16,7 7 0-16,1 0 0 0,-8-7 0 0,12 9 0 15,-3-4 0-15,-1 2 0 0,0-1 0 0,0 2 0 16,-8-8 0-16,10 7 0 0,0-2 0 0,0 0 0 15,-10-5 0-15,11 5 0 0,-11-5 0 0,15 5 0 0,-2-1 0 0,-2-1 0 16,-11-3 0-16,13 3 0 0,-1-5 0 16,-1 2 0-16,-1-1 128 0,0 1-128 0,-10 0 0 0,15-1 144 15,-2-2-144-15,-1 0 0 0,-2 1 0 0,0-1 0 16,1-1 0-16,-2 0 0 16,-9 4 0-16,10-7 0 0,-1 0 0 0,-1 1-224 0,-1-2 32 0,-7 8 0 31,6-7-752-31,-6 7-144 0,11-8-16 0,-3 4-16 15,-8 4-1824-15,7-6-384 0,-7 6-64 0</inkml:trace>
  <inkml:trace contextRef="#ctx0" brushRef="#br1" timeOffset="150794.19">28969 15018 9215 0,'0'0'400'0,"0"0"96"16,0 0-496-16,0 0 0 0,0 0 0 0,0 0 0 0,0 0 3952 0,0 0 688 15,0 0 144-15,2 9 16 0,-2-9-3232 0,2 12-656 16,-2 1-128-16,0-1-16 0,-4-1 192 0,1 1 64 16,0 1 0-16,2 2 0 0,-3-1-448 0,0 2-96 15,0-1-16-15,0 3 0 0,1-2-336 0,-1 1-128 16,-2 0 0-16,1 0 144 0,1 0-144 0,0-3 0 16,-1-1 0-16,1 0 0 0,2 2-176 0,0-2-16 15,0-2 0-15,-1 1 0 16,1-3-688-16,2-9-144 0,0 0-16 0,0 0-16 15,0 0-2064-15,0 0-400 0</inkml:trace>
  <inkml:trace contextRef="#ctx0" brushRef="#br1" timeOffset="151029.84">29199 15162 19343 0,'0'0'1728'0,"0"0"-1392"0,0 0-336 0,0 0 0 16,0 0 2992-16,0 0 528 0,0 0 96 0,0 0 32 16,0 0-3008-16,0 0-640 0,3 10 0 0,-3 3-144 15,-1-1 144-15,-2-1 0 0,2 2 0 0,-3 3 0 16,-1-3 0-16,-1 3 0 0,2-1 0 0,1 1 0 16,-3-3 0-16,1 0 0 0,1 2 0 0,2 0 0 0,-1 1-368 15,2-2 16-15,-1-1 0 0,2 0-8928 16,2-1-1776-16</inkml:trace>
  <inkml:trace contextRef="#ctx0" brushRef="#br1" timeOffset="152005.74">30786 14794 5519 0,'0'0'496'0,"0"0"-496"0,0 0 0 0,0 0 0 0,0 0 3248 0,0 0 544 15,0 0 112-15,0 0 32 0,0 0-1888 0,0 0-368 16,0 0-80-16,0 0 0 0,5-7-720 0,-5 7-144 16,0 0-32-16,0 0 0 0,0 0-160 0,0 0-32 15,0 0-16-15,0 0 0 0,0 0 208 0,0 0 64 16,0 0 0-16,0 0 0 0,0 0-80 0,0 0-16 16,0 0 0-16,0 0 0 0,-8 6-352 0,2 3-80 15,-1 1-16-15,1 2 0 0,-2 1-224 0,0 0 0 16,2 0 0-16,-3 3 0 0,-3 2 0 0,1 0 176 15,1 0-176-15,0 1 160 0,-1-1 64 0,-2 0 16 16,0-1 0-16,1-1 0 0,1-1 0 0,-1 1 0 16,0-3 0-16,0 0 0 0,1 0 0 0,-1-4 0 0,0-1 0 15,0 0 0-15,2 0-112 0,0-2 0 0,0 1-128 16,10-7 192-16,-7 4 0 0,7-4 0 0,-11 2 0 0,11-2 0 16,0 0 64-16,-9-2 16 0,3-4 0 0,6 6 0 15,-7-5-80-15,7 5-32 0,-7-9 0 0,2 0 0 16,0 0-16-16,0 0 0 0,1 0 0 0,0-1 0 15,0 0 0-15,1 0 0 0,1-6 0 0,-2 2 0 16,1-2-16-16,2-1 0 0,1 0 0 0,0-4 0 16,1 0-128-16,3-1 160 0,0 0-160 0,1-4 160 15,2 1-160-15,2 0 0 0,0 2 0 0,2-1 0 16,0 1 0-16,2-2 0 0,0 3 0 0,0 1 0 16,0 3 0-16,1-2 0 0,0 1-128 0,-1 1 128 15,0 2 0-15,-1-1 0 0,-2 0 0 0,-2 3 0 0,1 1 0 16,0 1 0-16,0 0 0 0,-1 2 0 0,-1 3 0 0,-7 7 0 15,9-5 0-15,-9 5 0 0,0 0-128 0,12 3 128 16,-1 2-160-16,-2 3 160 0,-1 3-192 0,0 2 48 16,0 1 16-16,0 0 0 0,-2 0 128 0,1 1 0 15,-2-1 0-15,-1 2-128 0,0-2 128 0,1-1 0 16,0-1 128-16,2 2-128 0,-1-4 0 0,1 1 0 16,-1-2 0-16,3 0 0 0,-1-1 0 0,0 0 128 15,0-2-128-15,1-1 128 0,0 2-128 0,0-3 192 16,0 1-64-16,2-1 0 0,-1-1-128 0,1-1 144 15,-11-2-144-15,14 2 160 0,0-2-32 0,1 0 0 16,-1-2 0-16,2 0 0 0,-1-1-128 0,1-2 0 16,0 0 0-16,1-2 128 0,1-1-128 0,-3 0 0 0,0 1 0 15,-2 0 0-15,-1 1-208 0,-1-1-80 0,0 1-16 16,-2 0 0 0,-9 6-1328-16,10-5-272 0,-1 2-48 0,-9 3-9456 0,0 0-1904 0</inkml:trace>
  <inkml:trace contextRef="#ctx0" brushRef="#br1" timeOffset="159627.6">31112 15151 20607 0,'0'0'912'0,"0"0"192"0,0 0-880 0,0 0-224 15,3-8 0-15,-3 8 0 0,10-8 592 0,0 2 80 16,0 1 16-16,-10 5 0 0,9-3-352 0,-9 3-64 16,10-5-16-16,-10 5 0 0,0 0 512 0,0 0 80 15,0 0 32-15,0 0 0 0,1 12 480 0,-2-3 112 16,-2 2 0-16,0 1 16 0,-3 0-496 0,1 4-96 15,-1-1-32-15,-1 2 0 0,2 1-640 0,0 2-224 16,-2 2 144-16,2-4-144 0,-2 1 0 0,2 0 0 16,0 1 0-16,0-1 0 15,-2 2-560-15,1-3 16 0,-2 1 0 0,1 0 0 16,1-4-480-16,-1-2-112 0,2-3-16 0,-1-1-12672 0</inkml:trace>
  <inkml:trace contextRef="#ctx0" brushRef="#br1" timeOffset="160279.09">31340 15214 16575 0,'0'0'1472'0,"0"0"-1168"0,0 0-304 0,0 0 0 15,0 0 2688-15,7-9 496 0,-4 1 80 0,4 1 32 0,1 2-2592 0,1 0-528 16,0-3-176-16,2 1 0 0,-1 1 400 0,0-1-16 16,0 1-16-16,-1 1 0 0,0-1 144 0,0 1 16 15,-1-3 16-15,1 3 0 0,-1 0 208 0,1 0 32 16,0 0 16-16,-9 5 0 0,12-4-160 0,-12 4-16 15,13-4-16-15,-2 2 0 0,-11 2-320 0,0 0-64 16,12 0-16-16,-12 0 0 0,0 0-208 0,0 0 128 16,11 8-128-16,-11-8 0 0,5 15 128 0,-1-2-128 15,-4 0 0-15,0 0 0 0,-2-3 0 0,0 3 128 16,-2 0-128-16,0 0 0 0,0 0 0 0,0 0 0 16,-1 2 128-16,0-2-128 0,-2 1 0 0,1-1 0 15,-1-3 0-15,1 2 0 0,-2 0 0 0,1 0 0 0,-1-1 0 16,2 1 0-16,-2-3 0 0,0 2 0 0,0-3 0 0,2-1 0 15,-2 1 0-15,-1 0 0 0,-1-1 0 0,-1-1 0 16,2 2-256-16,0-3 64 0,0 0 16 0,9-5 0 16,0 0 32-16,-11 4 0 0,11-4 0 0,0 0 0 15,0 0 16-15,0 0 0 0,0 0 0 0,0 0 0 16,-5-9-16-16,5 9 0 0,-2-9 0 0,2 9 0 16,0 0 144-16,0 0-128 0,3-9 128 0,-3 9-128 15,7-9 128-15,-7 9 0 0,8-7 0 0,0 2 0 16,-8 5 0-16,9-5 144 0,-9 5-144 0,9-4 160 15,-1 0-160-15,-8 4 192 0,0 0-192 0,0 0 192 16,11 0-192-16,0 3 160 0,-11-3-160 0,0 0 160 16,10 9-160-16,-2 0 192 0,0 1-192 0,0-2 192 15,1 2-64-15,0 2-128 0,-1-1 192 0,2 0-64 0,-1 1-128 0,0-1 0 16,-9-11 0-16,12 10 0 16,-3 2 0-16,-1-3-224 0,-8-9 48 0,9 10 16 15,-2 1-1552-15,-2-1-304 16,-5-10-64-16</inkml:trace>
  <inkml:trace contextRef="#ctx0" brushRef="#br1" timeOffset="162229.84">28661 16365 13823 0,'0'0'608'0,"0"0"128"0,0 0-592 0,0 0-144 0,0 0 0 0,5-8 0 16,-2-1 3056-16,-3 9 576 0,4-11 112 0,-4 11 32 15,0 0-2640-15,0 0-528 0,2-9-96 0,-2 9-32 16,0 0 352-16,0 0 64 0,0 0 0 0,0 0 16 16,0 0-64-16,0 0-16 0,-6 11 0 0,1 1 0 15,-1-5-448-15,1 5-112 0,0 2-16 0,-2 3 0 0,2 0-256 0,0 2 0 16,0 1 0-16,-2 3 0 0,-1 0 0 0,-1-2 0 15,0 1 0-15,-1 2 0 0,-1-1 0 16,1 0 0-16,-2 0 0 0,0-3 0 0,-1 1 128 0,-1 0-128 16,-3-4 0-16,0 0 0 0,0-1 128 0,2-2-128 15,1-1 0-15,0-2 0 0,0-2 144 0,1-1-144 16,0-3 0-16,1 0 144 0,2-2-144 0,0-1 128 16,3-4-128-16,0-1 128 0,1-2 64 0,-1-2 0 15,2-2 0-15,0-1 0 0,1-2-16 0,0-1 0 16,1-1 0-16,1-3 0 0,-1-2-176 0,2 1 192 15,-2-3-192-15,3-1 192 0,0-1-64 0,0-1-128 16,0-1 192-16,4 1-64 0,0-2-128 0,0-1 128 0,1 3-128 16,2-1 128-16,-1 0-128 0,2 0 0 0,1 2 0 15,1 1 0-15,1 0 0 0,1-1 0 0,-1 4 0 0,0 2 0 16,0 1 0-16,3 2 0 0,-1 1 0 0,1 2 0 16,0 0 0-16,1 2 0 0,-1-1 0 0,0 4 0 15,-1-1 0-15,2 2 0 0,-2 0 0 0,-2 2 0 16,0 1 0-16,-1 0 0 0,1 1 144 0,-11 1-144 15,0 0 160-15,11 3-32 0,-11-3-128 0,12 4 192 16,-3 1-192-16,-9-5 176 0,9 8-176 0,-1 0 160 16,-8-8-160-16,8 11 0 0,0 0 0 0,0 0 0 15,-2-1 0-15,2 0 0 0,-1 0 0 0,-1 1 0 16,1-2 0-16,-1 0 0 0,-6-9 0 0,11 12 0 16,-11-12 0-16,13 10 0 0,0-5 0 0,-2 2 0 15,-11-7 0-15,13 3 0 0,-1-1 0 0,2 0 128 0,1-2-128 0,-1-2 0 16,0 1 144-16,1-2-144 15,-1-1 0-15,2 0 0 0,-1-1 0 0,1 0 0 0,-2-1 0 0,1 0 0 16,2 1 0-16,0-1-192 16,-2-1-208-16,1 2-48 0,-2-2-16 0,1 1 0 15,-2-1-1648-15,-3 2-336 0,-2 0-64 0</inkml:trace>
  <inkml:trace contextRef="#ctx0" brushRef="#br1" timeOffset="163614.26">28753 16817 10127 0,'0'0'896'0,"0"0"-704"0,0 0-192 0,0 0 0 15,0 0 2304-15,0 0 448 0,0 0 64 0,0 0 32 16,0 0-1616-16,0 0-320 0,0 0-64 0,0 0-16 15,-2-9 384-15,2 9 64 0,0-10 0 0,0 10 16 0,1-11-144 0,2 3-16 16,-1 1-16-16,-2 7 0 0,7-10-272 0,-1 3-48 16,0-4-16-16,1 3 0 0,1 2-368 0,0-1-80 15,0 2-16-15,-8 5 0 0,10-6-320 0,-1 0 144 16,2 1-144-16,-11 5 0 0,10-5 0 0,-10 5 0 16,13-4 0-16,-1 1 0 0,-12 3 0 0,0 0 128 15,13 0-128-15,-13 0 0 0,13 6 128 0,-4 0-128 16,-9-6 0-16,9 11 0 0,-2-1 0 0,-2 0 0 15,0 0 0-15,-2 0 0 0,-3-10 0 0,-1 14-192 16,-3 1 48-16,0-1 16 0,-1-1-48 0,-2 0 0 16,-1 0 0-16,1 0 0 0,-1 0 176 0,-1-1 0 15,-1-2-144-15,1 2 144 0,-1 0 0 0,-1 0 0 0,1 1 0 16,-2-2 0-16,1 4-176 0,0-2 176 0,1-1-128 0,2-1 128 16,0 1-128-16,2 0 128 0,-1-2-128 0,2 1 128 15,1-1 0-15,1 2-128 0,3-12 128 0,-1 10 0 16,0 3 0-16,2-2-128 0,-1-11 128 0,0 0 0 15,5 10-256-15,0-1 16 0,-5-9 16 0,11 8 0 16,-1-3-48-16,2 2-16 0,-2-5 0 0,1 1 0 31,1 0-240-31,1-3-48 0,0-2-16 0,1 1 0 16,0-2-272-16,2 1-48 0,0-3-16 0,-1-1-7520 0,1-2-1488 0</inkml:trace>
  <inkml:trace contextRef="#ctx0" brushRef="#br1" timeOffset="163948.37">29215 16744 19343 0,'0'0'848'0,"0"0"192"0,0 0-832 0,0 0-208 15,0 0 0-15,0 0 0 0,0 0 3424 0,0 0 640 16,0 0 128-16,0 11 32 0,0-11-3440 0,0 14-784 0,0-1 0 0,1 1 0 16,1 5 0-16,-1-1 0 0,-1 4 0 0,1 0 0 15,-1-1 0-15,0 3 0 0,0 0 0 0,0 4-144 16,0 2 144-16,0-3 0 0,0 2 0 0,0-3 0 31,0 1-512-31,0 1 0 0,0-5-16 0,0-2 0 16,-1-3-1984-16,1-1-400 0</inkml:trace>
  <inkml:trace contextRef="#ctx0" brushRef="#br1" timeOffset="164832.46">30723 16450 26031 0,'0'0'1152'0,"0"0"240"0,0 0-1120 0,0 0-272 0,0 0 0 0,0 0 0 16,0 0 864-16,0 0 112 0,0 0 32 0,0 0 0 15,0 0-624-15,0 0-112 0,2 11-16 0,-1 1-16 16,-1 1 304-16,-1 0 64 0,-2 0 16 0,-1 3 0 16,0 2-48-16,-1 2-16 0,-1 0 0 0,-1 3 0 15,1-1-176-15,-2-1-48 0,-3-2 0 0,2 2 0 16,1-4-112-16,0 3-32 0,-2-5 0 0,0 0 0 15,0-2-64-15,1 0-128 0,0-2 176 0,1 1-176 16,-1-5 176-16,0 0-176 0,-1 0 160 0,-1-2-160 16,0-1 176-16,0-1-176 0,1-2 192 0,-1-1-192 0,2-1 192 0,-1-2-192 15,1-1 192-15,1-1-192 0,0-2 384 0,0 0-16 16,0 0-16-16,2-5 0 0,-1 1-16 0,2-2 0 16,0 0 0-16,1-3 0 0,0-1-128 0,1-1-16 15,1-2-16-15,1 1 0 0,1-4-176 0,1 0 192 16,-1-3-192-16,2 1 192 0,2 0-192 0,0 2 0 15,0-1 144-15,1 1-144 0,2 2 0 0,-1 2 0 16,1-1 0-16,-1 3 0 0,1 4 0 0,-1-3 0 16,1 2 0-16,0 1 0 0,-2 0 0 0,3 1 0 15,-2 2 0-15,2 2 0 0,0-1 0 0,1 2 0 16,-3 1 0-16,5 1 0 0,-1-1 0 0,1 2 0 16,-11 4 0-16,13-2 0 0,1 1 0 0,-1 1 0 0,-3 0 0 0,2 3 0 15,-1 0 0-15,0 2 0 0,0-1 0 0,-1 1-128 16,-1 1 128-16,1-1 0 0,-1 1 0 0,0 1 0 15,-1 2 0-15,-1-1 0 0,1 2 0 0,0 2 0 16,-8-12 0-16,9 12 0 0,-1 1 0 0,0 1 0 16,-2-2 0-16,1 3 0 0,-1-1 0 0,1-3 0 15,-1 1 0-15,1-2 0 0,-1 1 0 0,1-1 0 16,-1 2 0-16,2-3 0 0,-1-1 0 0,1 0 0 16,2 0 0-16,1-2 0 0,-2-1 0 0,1 1-128 15,2-5-128-15,0 1-32 0,-2 1 0 0,2 0 0 16,-2-5-144-16,2 1-16 15,0-2-16-15,-1 0 0 0,0-3-240 0,0 1-32 0,0-3-16 16,-1-1 0-16,1 0-1536 0,-1-3-304 0,1-2-64 0</inkml:trace>
  <inkml:trace contextRef="#ctx0" brushRef="#br1" timeOffset="166149.62">30895 16859 2751 0,'0'0'256'0,"0"0"-256"0,0 0 0 0,0 0 0 15,0 0 3552-15,0 0 672 0,0 0 128 0,0 0 16 16,0 0-2272-16,0 0-464 0,0 0-96 0,0 0 0 16,0 0-544-16,0 0-96 0,0 0-32 0,0 0 0 15,2-8 416-15,-2 8 64 0,0 0 32 0,4-6 0 16,-4 6-96-16,5-7 0 0,0 1-16 0,-5 6 0 16,8-6-384-16,-8 6-80 0,8-7-16 0,0 0 0 15,1 1-336-15,0-1-80 0,-1-1-16 0,0 3 0 16,1 1-192-16,-9 4-32 0,11-4-128 0,1 2 192 15,-12 2-192-15,13-3 0 0,-2 2 0 0,-11 1 0 16,13 2 0-16,-13-2 0 0,13 7 0 0,-13-7 0 16,10 9-240-16,-1 3 16 0,-1 1 0 0,-4-3 0 15,-3 2 80-15,1 2 16 0,-1-1 0 0,-1 2 0 16,-3-2 128-16,1 0-128 0,-2 2 128 0,0 2-128 0,-1-1-64 16,-2 1-16-16,-2-2 0 0,-1 1 0 0,-1 0-64 0,-1-1-16 15,1 1 0-15,-2 1 0 0,0-1 80 0,-2-1 16 16,1 1 0-16,0 0 0 0,-1-2-32 0,3 0 0 15,-1-1 0-15,2-2 0 0,0-2 48 0,3-1 16 16,1 1 0-16,1-3 0 0,6-6 160 0,-6 8 0 16,6-8 0-16,-3 8 0 0,3-8-320 0,0 9-48 15,0-9 0-15,0 0 0 16,7 9-96-16,-1 0-32 0,-6-9 0 0,11 4 0 0,0 0 176 0,1-1 16 16,0-2 16-16,0-1 0 15,-1-1-384-15,2-2-80 0,2-1-16 0,-1 0-8096 0,0-1-1632 16</inkml:trace>
  <inkml:trace contextRef="#ctx0" brushRef="#br1" timeOffset="166617.03">31249 16858 14735 0,'0'0'1312'0,"0"0"-1056"0,0 0-256 0,0 0 0 0,5-9 4576 0,0 1 864 16,2-1 160-16,-1 1 32 16,2 0-4432-16,0 1-896 0,0-3-176 0,0 3-128 0,-2 1 256 0,-6 6-16 15,8-7-16-15,-8 7 0 0,9-5 96 0,-9 5 0 16,0 0 16-16,10-2 0 0,-10 2-192 0,11-3-144 15,-11 3 192-15,0 0-192 0,0 0 0 0,0 0 0 16,9 9 0-16,-9-9 0 0,3 11 0 0,-1 0 0 16,-2 1 0-16,0 1 0 0,-2 0 144 0,-1 0-16 15,-1 1-128-15,0 0 192 0,0-3-48 0,-1 2-16 16,0 2 0-16,0 0 0 0,-1 1-128 0,0 0 0 16,1-1 0-16,-1-2 0 0,-1 2 0 0,1-2 0 15,0 1 0-15,-1 0 0 0,1-1 0 0,1 0 0 16,-1 2 0-16,3-4 0 0,1 2 0 0,1 1 0 0,-2-3 0 0,2 0 0 15,1-11 0-15,3 13-144 0,-3-13 144 0,6 6 0 16,2 2-192-16,2-3 64 0,1-3 128 16,-1-1-208-16,1 0-16 0,0-2 0 0,1-2 0 0,1-2 0 31,3 0-496-31,2-4-112 0,0-3 0 0,2-1-14784 0</inkml:trace>
  <inkml:trace contextRef="#ctx0" brushRef="#br1" timeOffset="167767.51">31722 14310 8287 0,'0'0'368'0,"0"0"80"0,-10 1-448 0,0 1 0 0,0-2 0 0,10 0 0 16,0 0 3552-16,0 0 624 0,0 0 128 0,0 0 32 16,0 0-3312-16,0 0-672 0,0 0-128 0,0 0-32 15,5 8 576-15,4-2 96 0,3-1 32 0,1-1 0 16,-1-1 224-16,2-1 48 0,1 2 16 0,0-4 0 15,2 2-240-15,0-1-48 0,-1 0-16 0,1 2 0 16,0-2-496-16,1 2-80 0,1-2-32 0,1 0 0 16,1 2-144-16,0 0-128 0,-2-1 144 0,1 1-144 15,-1-2 128-15,-2 2-128 0,-2-1 0 0,-4 2 144 16,-1 1 112-16,-10-5 0 0,9 7 16 0,-9-7 0 16,0 0 64-16,6 12 16 0,-1-2 0 0,-5-10 0 15,3 12-32-15,-2-2-16 0,-1-10 0 0,-1 13 0 0,0 0-176 0,-2-2-128 16,1 1 144-16,-1 2-144 0,2-1 0 0,-2 0 0 15,0 4 0-15,1-1 0 0,-1 2 0 0,1 3 0 16,-1 1 0-16,0 1 0 0,1 1 0 0,-1 4 0 16,1 2 0-16,-1 6 0 0,0 1 0 0,1 1 0 15,-1 0 0-15,2 3 0 0,-2 0 0 0,2 0 0 16,0-1 0-16,1 3 0 0,0-4 0 0,2 4 0 16,1 2 0-16,1-2 0 0,2 0 0 0,-1-2 0 15,2 1 0-15,-1-2 0 0,2 1 0 0,0-1 0 16,-1 1 0-16,-1-2 0 0,2 0 0 0,-3 5 0 15,-2 1 0-15,1 0 0 0,0 2 0 0,-2 1 128 16,-2-7-128-16,0 2 0 0,-1 0 0 0,1 1 0 16,-3 0 0-16,1-2 0 0,-2 0-192 0,0-6 32 0,0-3 0 0,0 4 0 15,0-4 160-15,-1 1 0 0,0-2 160 0,0 1-160 16,-2 4 0-16,2-4 0 0,0 0 0 0,1 0 0 16,0-2 0-16,0-2-128 0,1-7 128 0,-1 2 0 15,0-3 0-15,2-1 0 0,-1 3 0 0,1-1 0 16,0 1 128-16,2 5-128 0,0-1 0 0,2 2 144 15,-1 1-336-15,0-7-80 0,0-2-16 0,-1 0 0 16,0-3 592-16,0-2 112 0,-1-3 32 0,2 0 0 16,-2 0-256-16,1-1-64 0,1 1 0 0,2-2 0 15,-2 0-128-15,-1-11 0 0,3 11 0 0,0-1 0 16,-3-10 128-16,4 10-128 0,-4-10 0 0,3 10 128 16,-3-10-128-16,6 12 0 0,-2-3 0 0,-1 0 0 0,-3-9 160 15,6 11 0-15,-6-11 0 0,6 10 0 16,1-2-160-16,-2 1 0 0,0-1 0 0,-1 1 0 0,-4-9 0 0,5 11 0 15,-1-2 192-15,-4-9-64 0,0 0 144 0,4 9 32 16,-1 0 0-16,-3-9 0 0,0 0-144 0,2 12-32 16,-2-12 0-16,2 8 0 0,-2-8 0 0,0 0 0 15,-2 9 0-15,2-9 0 0,0 0 32 0,-2 8 0 16,2-8 0-16,-3 7 0 0,3-7 64 0,0 0 16 16,-5 8 0-16,5-8 0 0,-7 7 128 0,7-7 16 15,-9 5 16-15,1-1 0 0,1-2 48 0,-3 2 0 16,1-1 0-16,-1 0 0 0,-2-1-128 0,0 1 0 15,1-1-16-15,-2 2 0 0,-2-2-144 0,1 3-32 16,0-3 0-16,-1 4 0 0,0-1-128 0,0 0 0 0,0 0 0 16,0-1 0-16,1 1 0 0,0 2 0 15,-2-2 0-15,-1 0 0 0,0 1-224 0,1-1-32 0,1-1 0 0,-1 0 0 32,1-3-368-32,0-1-80 0,1-1 0 0,1-3-16 15,0 0-2608-15,1-7-512 0,0-2-96 0</inkml:trace>
  <inkml:trace contextRef="#ctx0" brushRef="#br0" timeOffset="173588.19">24943 7151 11055 0,'0'0'480'0,"0"0"112"0,0 0-464 0,-8 6-128 16,0 0 0-16,8-6 0 0,-8 7 3488 0,2 2 672 16,1 1 144-16,1 1 32 0,4-11-2896 0,-4 13-576 15,4-13-112-15,-4 15-32 0,1 0-144 0,3 2-16 16,1 2-16-16,-1-3 0 0,-1 3-160 0,2 2-16 0,1 0-16 0,0 3 0 16,0 0-160-16,-1 1-16 0,-2-3-16 0,1 2 0 15,0-2-160-15,0 0 0 0,-2-1 0 0,2 1 0 16,-1 0 0-16,0 2 128 0,-1-3-128 0,2-3 0 15,0-8 0-15,2 1-304 0,-1 0 48 0,3 0 16 32,-1-1-528-32,-1 1-96 0,1-5-32 0,-3-6-8144 0,0 0-1648 0</inkml:trace>
  <inkml:trace contextRef="#ctx0" brushRef="#br0" timeOffset="174371.55">24932 7148 5519 0,'0'0'496'0,"0"0"-496"15,-4-11 0-15,2 3 0 0,2 8 4672 0,0 0 848 16,0 0 176-16,-3-8 16 0,3 8-4128 0,0 0-832 15,-1-7-176-15,1 7-16 0,0 0 208 0,0 0 64 16,0-7 0-16,1 1 0 0,0-5 96 0,2 5 32 16,1-3 0-16,1 2 0 0,3 3-272 0,2 0-48 0,1-1-16 15,1 1 0-15,2 1-352 0,4 2-64 16,3-4-16-16,1 4 0 0,3 1-32 0,0-2-16 0,-2 2 0 0,2 2 0 16,-2 0-144-16,1 2 192 0,-2-1-192 0,-1 2 192 15,-1 0-192-15,-5 2 128 0,0 1-128 0,-4-2 128 16,0 1-128-16,-2 2 192 0,-1-3-192 0,-3 3 192 15,-5-9-32-15,2 15 0 0,-3-5 0 0,0 2 0 16,-3-2-16-16,-3 1 0 0,1-1 0 0,-3 2 0 16,0 0-16-16,-3-2 0 0,-1-1 0 0,0 2 0 15,0 0-128-15,-3 0 0 0,-2-1 0 0,0-2 128 16,-1 0-128-16,2-2 0 0,0 1 0 0,3-1 0 16,0 1 0-16,1-1 0 0,0 2 0 0,1-5 0 15,0-2 0-15,2 2 0 0,1-1 0 0,0 2 0 16,9-4 0-16,-10 3 0 0,10-3 0 0,-9 5 0 15,9-5 0-15,0 0 0 0,0 0 0 0,0 0 0 0,0 0 0 0,0 0 0 16,0 0 0-16,0 0 0 0,0 0 0 0,0 0 0 16,0 0 0-16,13 4 0 0,-1-3-240 0,1 2 80 15,0 0 16-15,0-2 0 0,0 0 144 0,0 2 0 16,-1 1-144-16,1-2 144 0,-1 1 0 0,0 1 0 16,-12-4 0-16,11 8 0 0,0-2 0 0,-3 3 0 15,-8-9 0-15,9 11 0 0,-2-2 0 0,0 0 0 16,0-1 0-16,0 1 192 0,-7-9-192 0,9 10 0 15,-2-1-192-15,-1 1 192 0,2-1 0 0,0 0 0 16,-1 0 0-16,-1 1 0 0,1 1 0 0,-1 2 0 16,-2-3 0-16,1 1 0 0,2-2-128 0,-1-1 128 15,0 1 0-15,-3 0 0 0,-3 1 0 0,0-2 0 0,0 0 0 0,0 1 0 16,0-9 0-16,-3 12 0 0,1-6 128 0,-2 2-128 16,0 0 192-16,-2 1-32 0,-3-1-16 0,0-2 0 15,0 0 80-15,-2-1 16 0,-3 0 0 0,-2 2 0 16,-1 2 48-16,-1-3 16 0,-3 1 0 0,-1-2 0 15,-2-1-96-15,1 0-16 0,-2 2 0 0,0 1 0 16,1-6-48-16,0 2-16 0,2-1 0 0,1 2 0 16,2 2-128-16,3-3 0 0,2 1-160 0,1 0 160 31,1-2-720-31,1-1-48 0,2 1-16 0,9-2-11568 0,0 0-2304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0:34:48.26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5534 8934 16575 0,'0'0'1472'0,"0"0"-1168"0,-4-8-304 0,4 8 0 0,-2-8 2528 0,2 8 448 16,0 0 96-16,-3-9 0 0,2 0-2368 0,1 9-496 15,-1-11-80-15,1 2-128 0,0 9 160 0,2-13-160 16,-1 3 160-16,1-2-160 0,-1 2 128 0,2 2-128 16,-2-4 0-16,-1 12 0 0,0-13 128 0,0 1-128 15,1-1 0-15,-2 4 144 0,-2-1 240 0,1-1 64 16,-2-1 0-16,0 2 0 0,-3 2 400 0,0 2 96 15,-3-1 16-15,1 1 0 0,-1 0-224 0,-1 1-32 16,0 0-16-16,-2 4 0 0,0 2-224 0,-4 2-32 16,-3 3-16-16,1 3 0 0,-1 2-240 0,-1 0-48 0,-4 4-128 15,1 0 192-15,-2 4-192 0,1-2 0 0,0 2 0 0,0 2 0 16,2 1 0-16,1 4 0 0,1 4 0 0,3 0 0 16,-1 0 0-16,2 0 0 0,3 2 0 0,2 1 144 15,-1 3-144-15,3-1 192 0,-1 1-192 0,4-3 192 16,0 0-192-16,3-2 0 0,0-3 0 0,3 0 0 15,2-6 0-15,2 0 128 0,1-1-128 0,2 0 0 16,3-3 0-16,2 0 0 0,-1-3 128 0,5 0-128 16,0-2 0-16,3 0 0 0,2-2 0 0,1-2 0 15,1-4 0-15,2 2 0 0,0-2 0 0,2-4 0 32,0-1-512-32,2-1 32 0,2 1 0 0,-2-4 0 0,-1-1-528 0,-1-3-96 0,0-1-32 0,-2 0 0 15,0-2-1888-15,-1 1-384 0</inkml:trace>
  <inkml:trace contextRef="#ctx0" brushRef="#br0" timeOffset="432.88">6071 7695 26719 0,'0'0'2368'15,"0"0"-1888"-15,-10 9-480 0,3 0 0 0,7-9 1776 0,-3 10 256 0,1 1 48 0,2 2 16 16,0 3-1440-16,0 2-272 0,0 0-64 0,2 2-16 15,-1 5-16-15,0 3 0 0,-1 6 0 0,1 5 0 16,-1 4-96-16,0 0-32 0,0 4 0 0,-1 0 0 16,0 0 32-16,0 2 0 0,-2 0 0 0,0 2 0 15,-1 5-192-15,1 3 0 0,-3 1 0 0,1 1 0 16,0 0 192-16,0-2-64 0,-2-6 0 0,2-6 0 16,0-8 160-16,-1 2 32 0,1-3 0 0,1 1 0 15,0 0 80-15,3-1 32 0,0-3 0 0,1-4 0 16,1 0-304-16,2 1-128 0,-1-1 128 0,2-4-128 0,1-2-240 15,2-3-128-15,1 0-16 0,0-2-16 16,-2-2-496-16,2-1-112 0,-1-1-16 0,-1-3 0 16,1-3-2032-16,0 2-400 0,0-4-96 15</inkml:trace>
  <inkml:trace contextRef="#ctx0" brushRef="#br0" timeOffset="1033.25">6610 8845 31039 0,'0'0'1376'0,"-4"-8"288"0,0 0-1344 0,4 8-320 0,-4-7 0 0,2-1 0 15,-2-1 288-15,1-1-16 0,0 3 0 0,-1 0 0 16,-1 1-80-16,5 6-32 0,-6-7 0 0,6 7 0 16,-9-5-160-16,9 5 0 0,-11-4 0 0,2 4 0 15,0 4 0-15,1 4 0 0,0-2 0 0,-1 1 0 16,-3 2 0-16,1 1 0 0,-2 1 0 0,1 2 0 16,0 0 0-16,3 4 288 0,0 0-32 0,0 4 0 15,-4-1 320-15,2 5 48 0,1 3 16 0,2-2 0 16,4 2-288-16,2 2-48 0,-1-2-16 0,3 0 0 15,1-2-288-15,2 2 160 0,1-5-160 0,1 1 128 16,2-5-128-16,-1-2 0 0,1-4 0 0,0-2 128 0,0-2-128 0,-1-3 0 16,-6-6 0-16,8 7 128 0,-8-7-128 0,12 0 0 15,0-4 0-15,-2 1 0 0,-1-2 0 0,-1-4 0 16,0-3 0-16,0-3 0 0,-2-4 0 0,1 0 0 16,-2-1 144-16,0-1-144 0,0-2 128 0,1 1-128 15,-2 0 128-15,-2-3-128 0,1 1 0 0,-1 1 128 16,0-2-128-16,0 0 0 0,0 1 0 0,0 0 0 15,1 5 0-15,-1 4 128 0,1 4-128 0,1 0 0 16,-4 11 0-16,4-8 0 0,-4 8 0 0,0 0 0 16,0 0 0-16,0 0 0 0,0 0 0 0,0 0 0 15,0 0 0-15,0 0-128 0,5 11 256 0,-1 2 48 0,0 1 16 0,-3 3 0 16,2 1 32-16,1 3 16 0,0 3 0 0,1 0 0 16,0-3-240-16,2 5 0 0,0-2 0 0,2 2 0 15,1-3 0-15,0-2 0 0,2 1-192 0,1-3 192 31,0-1-512-31,2-3 16 0,1-5 0 0,1-1 0 16,0 0-1952-16,0-1-400 0,0-3-80 0</inkml:trace>
  <inkml:trace contextRef="#ctx0" brushRef="#br0" timeOffset="1534.25">7327 8755 19343 0,'0'0'1728'0,"-3"-8"-1392"16,-1 2-336-16,4 6 0 0,-6-6 4000 0,6 6 736 16,0 0 128-16,-11 0 48 0,1 0-3856 0,0 3-768 15,-1 0-160-15,1 1-128 0,-2 1 256 0,0 0-48 16,1 2-16-16,-1-2 0 0,0-1-192 0,-1 2 0 15,1 1 128-15,-1 1-128 0,0-2 0 0,1 3 0 16,-1-2 0-16,2 1 0 0,0-2 0 0,2 2 0 16,0 0 0-16,1-2 0 0,2 3-128 0,-1 0 128 15,1-1 0-15,6-8 0 0,0 0 0 0,0 0 0 16,-4 11 0-16,4-11 0 0,0 0 0 0,0 0 0 16,0 0 0-16,0 0 0 0,10 8 0 0,2-2-128 0,0-1 128 0,-1-2 0 15,2-1 0-15,2 2 0 0,-1-1-128 0,2 2 128 16,-1 2 0-16,1 1-160 0,-2 1 160 0,1 0-128 15,-2 1 128-15,0 3 0 0,-2-2 0 0,1 2 0 16,-1 0 0-16,-4-1 0 0,-1 1 0 0,-4 1-128 16,2 0 128-16,-1 2 0 0,-1 1 0 0,-2-2 0 15,-1 2 0-15,-1-1 0 0,-1-2 160 0,0 1-160 16,1-1 192-16,-1 2-64 0,2-3-128 0,-2 0 192 16,1 0-192-16,-2-3 0 0,0 3 128 0,2-2-128 15,0-2 0-15,-2 0 0 0,0 0 0 0,-1 0 0 16,-2 0-432-16,1 1-16 0,-1-3-16 15,1 1 0-15,-3 0-944 0,1-2-192 0,8-6-48 0,-11 4-8144 16,1-1-1648-16</inkml:trace>
  <inkml:trace contextRef="#ctx0" brushRef="#br0" timeOffset="2067.66">7894 8548 28559 0,'-10'0'2544'0,"-3"-2"-2032"16,-3 2-512-16,2 3 0 0,1 2 2560 0,1 3 400 15,0 1 96-15,0 2 16 16,2-1-2816-16,-2 2-576 0,0-2-96 0,1 3-32 0,-1-1 304 0,0 0 144 0,2 1-160 0,-1-1 160 15,2-2-208-15,1-1 48 0,2 0 16 0,2-2 0 16,4-7 0-16,-7 8 0 0,7-8 0 0,-6 7 0 16,1 1 144-16,5-8 0 0,-3 8 0 0,3-8 0 15,0 9 0-15,0-9 0 0,4 9-144 0,0-1 144 16,-4-8 0-16,6 9-144 0,1-1 144 0,1 0 0 16,0-3 0-16,2 0 0 0,0-1 0 0,2 3 0 15,1-3 0-15,2 0 0 0,0-2 0 0,3 1 0 16,1-1 0-16,3 1 0 0,-1-2 128 0,1 1-128 15,0-1 0-15,2 3 0 0,-2 0 0 0,-1 0 0 16,-3 0 128-16,0 1-128 0,-2 3 0 0,-2 1 0 16,0 0 0-16,-2 1 0 0,-1 5 0 0,-2 0 0 0,0 2 0 0,-1 0 0 15,-3 3 0-15,0-1 0 0,0 1 128 0,-1 1 48 16,-2 1 0-16,-4 1 0 0,0 1 96 0,-2 2 32 16,-3-4 0-16,1 1 0 0,-2-2 48 0,0 0 16 15,-2-1 0-15,-3-1 0 0,-3 2 32 0,0-3 16 16,-1-1 0-16,0-1 0 0,2 0-192 0,-2-2-32 15,-1-2-16-15,-1 1 0 0,2 0-48 0,0-1-128 16,0-2 192-16,0-2-64 0,1-2-416 0,-1-2-96 16,-2-1 0-16,0-1-11904 15,-2-2-2384-15</inkml:trace>
  <inkml:trace contextRef="#ctx0" brushRef="#br0" timeOffset="5537.14">8915 8648 4607 0,'0'0'400'0,"0"0"-400"16,0 0 0-16,0 0 0 0,0 0 1664 0,0 0 240 15,0 0 48-15,-8-4 16 0,8 4-832 0,0 0-176 16,-9 3-16-16,9-3-16 0,-8-4 544 0,8 4 128 16,0 0 0-16,0 0 16 0,-8-4-176 0,8 4-32 15,0 0-16-15,0 0 0 0,0 0-560 0,0 0-128 16,0 0 0-16,0 0-16 0,0 0-432 0,0 0-96 15,7-7-16-15,-7 7 0 0,10-7-144 0,2 0 0 16,1 1 0-16,1-2 128 0,1 1 0 0,3 1 0 16,3-3 0-16,2 2 0 0,2-2 176 0,2 1 16 0,1-1 16 0,0 0 0 15,4-3-336-15,-1 0 144 0,0 1-144 0,2-2 0 16,1-3 0-16,1 2 0 0,1-2 0 0,5 0 0 16,2-1 0-16,3 1 0 0,0 0 0 0,4-1 0 15,0-1 160-15,-1-1-160 0,-5 1 128 0,2-1-128 16,-2-1 0-16,2 2 0 0,0 2 0 0,2 1 0 15,1-2 0-15,0-3 0 0,0-3 0 0,-1-2 0 16,-1 1 0-16,-2 1 0 0,-1-1 0 0,-2 1 0 16,-2 1 0-16,1-2 0 0,-1 3 0 0,0 1 0 15,1 0 0-15,-2 2 0 0,-1 0 0 0,0 2 0 16,-1 0 0-16,0 2 0 0,-5-2 0 0,-3 3 0 16,-4 1 0-16,0 1 0 0,-3-1 0 0,-1 0 0 15,-2-1 128-15,1 3-128 0,-1-1 128 0,0 1-128 0,-1-2 0 0,-1 0 0 16,-2 1 0-16,1 3 0 0,0 1 0 0,-1 1 0 15,0-1 0-15,-1 0 128 0,0 0-128 0,1 0 0 16,-2 0 0-16,-1 1 0 0,-3 4 0 0,-9 2 0 16,10-5 0-16,-10 5 0 0,11-2-256 0,-11 2 0 15,10 2 16-15,-10-2 0 16,0 0-336-16,0 0-80 0,0 0-16 0,9-4 0 0,-9 4 416 0,9-2 96 16,-9 2 16-16,0 0 0 0,8-7 144 0,-8 7 0 15,7-6 128-15,-7 6-128 0,7-6 128 0,-7 6-128 16,8-7 160-16,-8 7-160 0,11-6 192 0,-11 6-64 15,0 0-128-15,11-3 192 0,0 1-192 0,-11 2 0 16,8-4 0-16,-8 4 0 0,9 2 0 0,0 2 0 16,-1 3 0-16,-8-7 0 0,0 0 0 0,0 0-128 0,0 0 128 0,9-2 0 15,-9 2 0-15,0 0 0 0,10-5 0 0,-10 5 0 16,0 0 128-16,8-6 0 0,-3-2-128 0,2 1 192 16,-1 1 64-16,-6 6 0 0,7-7 0 0,-2 1 0 15,-1-1 0-15,-4 7 0 0,1-9 0 0,-1 9 0 16,3-6-48-16,-3 6 0 0,0 0 0 0,1-7 0 15,0-1-208-15,-1 8 128 0,0 0-128 0,0 0 0 16,0 0 0-16,-2-6 0 0,2 6 0 0,-5-5 0 16,-3 1 0-16,0 0-128 0,0 1 128 0,0-1-208 15,-1 0 208-15,0 0 0 0,-3-1-160 0,2 1 160 16,-2 2 0-16,-1-1 0 0,-1-2 0 0,-1 1 0 16,1 1 0-16,-1-2 0 0,-2 1 0 0,1 2 0 15,2 0 0-15,-1 2 0 0,-2 0 128 0,3 2-128 16,0-1 0-16,-1 3 0 0,1-3 0 0,1 0 0 0,0 3 0 0,1-2 0 15,0 0 0-15,1 2 0 0,0-1 0 0,2-1 0 16,0 1 0-16,9-3 0 0,-9 3-128 0,9-3 128 16,0 0 0-16,-9 5 0 15,9-5-320-15,0 0 16 0,0 0 0 0,0 0 0 16,0 0-224-16,0 0-48 0,0 0-16 0,0 0 0 16,9 6 96-16,-1 1 32 0,-8-7 0 0,10 2 0 15,1 4 32-15,-2-2 16 0,-9-4 0 0,13 3 0 16,-2 0-96-16,0 0-32 0,-1-1 0 0,1 1 0 15,-1-3-96-15,1 4 0 0,-1-2-16 0,0 4 0 16,0-1-416-16,-10-5-80 0,0 0 0 0</inkml:trace>
  <inkml:trace contextRef="#ctx0" brushRef="#br0" timeOffset="6370.77">11357 7496 9215 0,'0'0'816'0,"0"0"-656"15,0 0-160-15,-3 10 0 0,3-10 2256 0,-3 12 432 16,1-2 64-16,-1 3 32 0,1 2-2208 0,-1 3-448 15,2-2-128-15,-3 0 0 0,-1-1 0 0,-1-1 0 16,1 0 0-16,-3 3 0 0,-3 0 0 0,-1 2 0 16,-1-1 0-16,-3-1 0 0,-2-3 208 0,0 2 0 0,-3 1 0 0,1 0 0 15,2-2 560-15,0 2 96 0,0 0 32 0,2 0 0 16,2-1-448-16,1 2-96 0,1 0-16 0,3-1 0 16,2-1-336-16,2 0 0 0,0-2 0 0,1-1-10848 15</inkml:trace>
  <inkml:trace contextRef="#ctx0" brushRef="#br0" timeOffset="6921.03">11617 7312 4607 0,'0'0'400'0,"0"0"-400"0,0 0 0 0,0 0 0 15,0 0 2832-15,0 0 496 0,0 0 80 0,2-9 32 16,-2 9-1552-16,0 0-304 0,0 0-64 0,0 0-16 16,6-8-368-16,-6 8-80 0,0 0-16 0,0 0 0 15,0 0-432-15,12 1-96 0,-2 6 0 0,1 2-16 16,-2 1-496-16,1 5 0 0,0 0 0 0,1 5 0 16,2-2 0-16,2 3 0 0,2 0 0 0,1 0 0 15,-1 1 0-15,-2-3 0 0,0 5 0 0,-1-2 0 16,2 3 0-16,-3 1 0 0,-1-5 144 0,-2-2-144 15,0-2 0-15,0-2 0 0,-3-1 128 0,1-1-128 16,1-5 0-16,-1 1-272 0,-1-3 64 0,-1 1-8016 16,-6-7-1600-16</inkml:trace>
  <inkml:trace contextRef="#ctx0" brushRef="#br0" timeOffset="7287.46">12190 7174 21183 0,'0'0'1888'0,"0"0"-1504"0,-7 7-384 0,2 3 0 16,0-1 2368-16,1 1 384 0,0 1 96 0,1 2 16 15,-1 2-2288-15,1 4-576 0,-1-1 0 0,0 3 0 16,-1 3 0-16,-1 5 0 0,0 6 0 0,-2 2 0 16,-1 3 0-16,-2 3 0 0,0 3 0 0,-2 1 0 15,-2-2 0-15,0 2 0 0,-1 0-128 0,-1 5 128 16,-1-2 0-16,0 3 0 0,-1 1 144 0,4-1-144 16,2 1 256-16,0-6-64 0,1-4 0 0,1-2 0 15,4-9-48-15,-1-3-16 0,3-4 0 0,-1-3 0 16,0-3-128-16,1-2 0 0,1-2 0 0,1-2 0 31,0-1-448-31,2-1-128 0,1-12-32 0,0 0-8704 0,0 0-1744 0</inkml:trace>
  <inkml:trace contextRef="#ctx0" brushRef="#br0" timeOffset="7938.58">12612 7539 22399 0,'0'0'992'0,"0"0"208"0,0 0-960 0,0 0-240 15,-5-6 0-15,5 6 0 0,0 0 784 0,0 0 112 16,0 0 32-16,0 0 0 0,0 0-640 0,0 0-128 16,-9 7-32-16,2 1 0 0,2 2-128 0,0 3 0 15,-2 2-192-15,1 0 192 0,-2 2 0 0,-1 0 128 16,0 1 32-16,0 1 0 0,-2-1 496 0,-1 1 112 16,-1 1 0-16,0 3 16 0,-1 5 128 0,0 2 32 0,-3 2 0 0,0 0 0 15,0 3-432-15,0 1-96 0,0 1-16 0,0-1 0 16,1 1-176-16,2-2-32 0,2-2-16 0,2-2 0 15,2-6-176-15,3-6 0 0,1-4 0 0,3-1 0 32,1-14-1728-32,4 7-416 0,-4-7-96 0,13 0 0 0</inkml:trace>
  <inkml:trace contextRef="#ctx0" brushRef="#br0" timeOffset="8241.94">12628 7500 6447 0,'0'0'576'0,"0"0"-576"0,0 0 0 0,-7-4 0 0,7 4 6016 0,0 0 1104 16,0 0 224-16,0 0 32 0,0 10-5568 0,2 2-1104 15,2 1-240-15,2 3-32 0,1 2-432 0,2 1 0 16,0 1-224-16,1 3 80 0,1 3 144 0,-1 2 0 15,1-2-144-15,-2 0 144 0,1-3 0 0,-2 1 0 16,-2 2 0-16,1-1 0 0,-2 3 0 0,-4 1 0 16,2 1 0-16,-2-1 0 0,1-3 0 0,-2 0 0 15,-2 0 0-15,2-4 0 0,0 2 0 0,0-5 0 16,-1-2 0-16,0 0 128 0,-1 1-128 0,1 1-176 16,1-9 48-16,0-2 0 15,0-8-848-15,0 0-176 0,0 0-16 0,0 0-8112 0,0 0-1600 0</inkml:trace>
  <inkml:trace contextRef="#ctx0" brushRef="#br0" timeOffset="8467.82">12460 7953 20271 0,'0'0'1792'0,"0"0"-1424"0,0 0-368 0,0 0 0 16,0 0 2688-16,0 0 448 0,-2-8 112 0,2 8 16 15,9-9-1840-15,3 1-352 0,1 2-80 0,4-1-16 16,3 2-528-16,2 0-128 0,3-1 0 0,2-1-16 16,0 0-304-16,2 2 128 0,1 0-128 0,-1 0 0 15,-2-2 0-15,1 2-224 0,-1 1 16 0,0 2 0 16,-1-1-1872-16,-2 0-368 16,-3 2-80-16,-2-2-16 0</inkml:trace>
  <inkml:trace contextRef="#ctx0" brushRef="#br0" timeOffset="10106.18">8850 9129 10127 0,'0'0'896'0,"-3"-8"-704"16,3 8-192-16,0 0 0 0,-6-6 2784 0,6 6 528 15,-7-4 96-15,7 4 32 0,0 0-2416 0,-9 3-496 16,9-3-80-16,-8 5-32 0,8-5 240 0,-6 8 48 15,-1 3 16-15,7-11 0 0,-4 7 112 0,4-7 32 0,-1 13 0 0,1-1 0 16,2-1-352-16,2 1-80 0,4 0-16 0,1 2 0 16,3-2-272-16,1 2-144 0,0 2 160 0,4 1-160 15,1-4 128-15,4 4-128 0,3 2 0 0,1 1 0 16,-1 1 0-16,4 4 0 0,2 2 0 0,2 3 0 16,-1 3 0-16,1 0 0 0,-1-1 0 0,2 0 0 15,1 1 0-15,3 1 0 0,4 1 0 0,4-4 0 16,6 1 192-16,3-2-64 0,3-4-128 0,1-3 192 15,-2-1 192-15,-2-2 48 0,-4-2 0 0,1 3 0 16,1 1 48-16,4 4 16 0,0 2 0 0,0 3 0 16,1 1-224-16,-2 4-32 0,-3-4-16 0,-2 3 0 15,-4 1-224-15,1-5 0 0,-1 0 0 0,1 0 0 16,1-1 128-16,-1-1-128 0,1-7 0 0,1 2 0 16,2-3 160-16,-2-2-160 0,-5-2 160 0,2 3-160 15,0-5 176-15,3 4-176 0,0-2 192 0,4 1-192 0,-1 0 320 16,2 2-64-16,0-2 0 0,-3 1 0 0,-2 2-80 0,-5-2-32 15,-2 0 0-15,-1 3 0 0,-2 2-144 0,-2-1 0 16,0-1 0-16,-4 3 128 0,-3 4-128 0,-2-3 0 16,-2 0 0-16,-5-3 0 0,-2-4 0 0,-2-1 0 15,-5-4 0-15,-2-1 0 16,-4-1-464-16,0-4-32 0,-7-8 0 0,0 0 0 16,0 0-2064-16,0 0-432 0,0 0-80 0</inkml:trace>
  <inkml:trace contextRef="#ctx0" brushRef="#br0" timeOffset="10657.02">11911 10550 28335 0,'0'0'1248'0,"0"0"272"0,0 0-1216 0,0 0-304 16,0 0 0-16,0 0 0 0,4 13 896 0,0 2 112 15,-1-1 16-15,3 4 16 0,0-1-720 0,2 3-160 16,1 1-32-16,2 1 0 0,0 0-128 0,2 1 128 16,0 2-128-16,2-1 128 0,0-2-128 0,2-1 0 0,-1-2 0 0,1 3 0 15,0-1 0-15,0 0 0 0,0 0 0 0,0 0 0 16,-2 0 0-16,2 1 128 0,-2 1-128 0,-2-1 0 16,-3-2 128-16,2 1-128 0,0 0 0 0,-2-2 128 15,-2 0-128-15,-2-4 0 0,0-2 0 0,0-1 0 31,1-2-336-31,-7-10-112 0,0 0 0 0,7 8-9088 0,-7-8-1824 0</inkml:trace>
  <inkml:trace contextRef="#ctx0" brushRef="#br0" timeOffset="10957.22">12488 10627 21183 0,'0'0'1888'0,"0"0"-1504"16,-10 3-384-16,-1-1 0 0,2 4 3824 0,2 1 688 15,0 4 144-15,2 5 16 0,0 2-3776 0,1 4-768 16,0 3-128-16,0 2 0 0,-1 4-144 0,-3 2 144 16,-1-2-160-16,0 2 160 0,-1 3-160 0,-1 1 160 15,-2-1-160-15,-2 5 160 0,1 2-144 0,-2 2 144 16,-1 5-128-16,-1 1 128 0,-1 4 0 0,-1-2 0 15,0-3 0-15,0 0-128 0,-1 3 128 0,1-1 0 16,-2 1 0-16,1 1-128 0,2-1 128 0,0-2 0 16,1-3 0-16,2-4 0 0,3-4 0 0,3-4 0 0,3-3 0 0,4-6-10960 31,1-3-2160-31</inkml:trace>
  <inkml:trace contextRef="#ctx0" brushRef="#br0" timeOffset="11298.43">12666 11175 9215 0,'0'0'400'0,"-3"13"96"0,-4 2-496 0,0 0 0 0,-2 2 0 0,-1 1 0 0,1 3 4864 0,1 1 896 15,2 3 160-15,1 0 32 0,0 1-3952 0,-1 1-784 16,0-4-176-16,1 4-16 0,-1-3-832 0,2 1-192 16,2 0 0-16,-1-2 0 0,1-1 0 0,0 2 0 15,1-1 0-15,1 0 0 0,0-4 0 0,1 1-128 16,2-2 128-16,0 0 0 0,-1-2-272 0,1-2 0 15,-2-3 0-15,-1-11 0 16,0 0-448-16,0 0-96 0,0 0-16 0,0 0 0 16,0 0-2304-16,0 0-480 0</inkml:trace>
  <inkml:trace contextRef="#ctx0" brushRef="#br0" timeOffset="11907.76">12590 11160 18431 0,'0'0'1632'0,"-7"-5"-1312"0,0-1-320 0,0-1 0 0,2-1 3760 0,5 8 672 0,-1-10 144 0,2-1 32 16,2 2-3440-16,2 3-672 0,-5 6-144 0,9-7-32 16,1 1-176-16,2 2-144 0,0-3 192 0,2 3-192 15,2 2 192-15,2-1-192 0,2 1 192 0,0 0-192 16,3 2 144-16,0 0-144 0,2 0 0 0,-2 3 144 15,1 0 32-15,-2-1 0 0,0 2 0 0,-1 0 0 0,-3 0 48 0,-1-3 16 16,-1 4 0-16,-4-1 0 0,-12-4 16 0,11 9 16 16,0 1 0-16,-5-1 0 0,-6-9-48 0,5 13-16 15,-1 0 0-15,-2 0 0 0,-4-3-208 0,1 3 144 16,-3 2-144-16,0-1 128 0,-1 0-128 0,-2 2 0 16,-3-2 0-16,0 1 128 0,0-1-128 0,0-1 128 15,-3-1-128-15,1 1 128 0,-1-2-128 0,0 0 0 16,-1-1 0-16,1-1 0 0,0 1 0 0,1-3 0 15,0 0 0-15,2-1 0 0,-1 1 0 0,2 0 0 16,9-7 0-16,-7 6 0 0,7-6 0 0,-6 7 0 16,1-1 0-16,5-6 0 0,0 0 0 0,0 0-224 15,3 10 48-15,-3-10 16 0,8 11-32 0,-2-3-16 0,-6-8 0 0,10 8 0 16,1-2 208-16,1-1-144 0,-1 1 144 0,2 0-128 16,0 1 128-16,2-2 0 0,-1 1 160 0,2 2-160 15,1 0 0-15,-2 1 0 0,0-1-208 0,-1 2 64 16,-2 2 144-16,0-2 0 0,-3 2 0 0,-2 0 0 15,0 0 0-15,-1 1 0 0,1 1 0 0,-3-1-128 16,-1 0 128-16,-2 1 0 0,-2 0 0 0,-1-1 0 16,0 0 224-16,-2 1-32 0,0 0 0 0,-1 1 0 15,-2-5 80-15,2 0 16 0,-2-2 0 0,0 1 0 16,-4 1-32-16,-1-1 0 0,-1-2 0 0,-1 3 0 16,-2-4-64-16,-2 3 0 0,-3 0-16 0,0-2 0 15,0-3-48-15,-2-2-128 0,-2 0 192 0,0-2-64 16,1 0-128-16,-1-2 0 0,1 1-160 0,2-1 160 15,1-2-640-15,3-2-16 0,-1 1-16 16,-1 1-11520-16,1-2-2304 0</inkml:trace>
  <inkml:trace contextRef="#ctx0" brushRef="#br0" timeOffset="15579.21">13473 7836 11967 0,'0'0'528'0,"-12"3"112"0,-1 0-512 0,1 1-128 0,2-1 0 0,2 1 0 15,8-4 3840-15,0 0 752 0,0 0 144 0,0 0 16 16,0 0-3792-16,0 0-768 0,0 0-192 0,0 0 0 15,0 0 0-15,0 0 0 0,0 0 0 0,0 0 0 16,0 0 144-16,0 0 0 0,0 0 0 0,0 0 0 16,0 0 432-16,0 0 96 0,0 0 16 0,0 0 0 15,9-5 240-15,-1 1 48 0,0-1 16 0,-2-1 0 16,-6 6 144-16,9-4 16 0,2 0 16 0,-2-1 0 16,-1 0-176-16,1 0-32 0,0 1-16 0,1-3 0 0,-1 1-352 0,2-1-64 15,1 1-16-15,1-1 0 0,0-2-224 0,1 1-48 16,2-3-16-16,2-1 0 0,3-1-224 0,0 0 128 15,1-1-128-15,1 0 0 0,2 3 176 0,0 0-176 16,-2 1 192-16,3-1-192 0,2 1 176 0,-1 1-176 16,1-2 160-16,-1-2-160 0,0 0 304 0,2 0-48 15,2 0 0-15,1 0 0 0,0 0 32 0,5 0 0 16,0-1 0-16,3 1 0 0,0 0-96 0,0 0 0 16,2-2-16-16,1 2 0 0,1 0-176 0,1 0 160 15,-1 2-160-15,2 0 160 0,-5 2-160 0,5 0 0 16,1 0 144-16,1-3-144 0,0 0 144 0,3 1-144 0,3-1 192 0,1 1-192 15,1 2 208-15,-2 3-64 0,0-3-16 0,-2 0 0 16,0 1 0-16,-1 1-128 0,0 3 192 0,-2 2-64 16,0-2-128-16,-3 4 160 0,1-3-160 0,-1 3 160 15,-2 0-160-15,1 3 160 0,-2-1-160 0,0 4 160 16,0-1-160-16,1 4 0 0,0 1 144 0,1 1-144 16,-1-1 0-16,2 1 144 0,-1 0-144 0,1 4 0 15,1 0 128-15,-1 2-128 0,-1 2 0 0,-1-1 0 16,1 0 0-16,-1 0 0 0,-1-2 0 0,0 1 0 15,-1 0 0-15,-2 1 0 0,-1 2 0 0,-2 2 0 16,-6-3 128-16,-1 2-128 0,-1 1 192 0,-2-1-192 16,-1-1 128-16,-1 2-128 0,0 1 0 0,-2 2 0 15,1 1 128-15,-1 3-128 0,2 1 0 0,-1 0 0 16,-2 0 144-16,0-1-144 0,-3 2 0 0,4 1 144 16,0-2-144-16,2-1 0 0,-3 0 144 0,1 0-144 0,0 0 0 15,-1-1 0-15,-1-3 0 0,-1-1 0 0,0 1 176 0,0-1-48 16,-2-3 0-16,0 1 0 0,-1 0-128 0,0 3 0 15,1 1 0-15,-2-2 0 0,-2-1 0 0,-1 3 0 16,0 1 0-16,0 0 0 0,0 2 0 0,0-3 0 16,3 0-160-16,0 2 160 0,-1-4 0 0,2 1 0 15,-1-4 0-15,1 0 0 0,1-3 0 0,-1 2 0 16,0-2 0-16,-1 2 0 0,-1 2 0 0,0-1 0 16,-1 1 0-16,0-4 0 0,1 0 0 0,2-1 0 15,-3 3 0-15,0-3 0 0,-1 1 224 0,2 3-64 16,-1-4-16-16,0 2 0 0,-1-3-144 0,2 1 0 15,0 0 0-15,0 0 0 0,-2-4 128 0,1 1-128 0,0-2 192 0,1 0-64 16,-1-1-128-16,-1 1 0 0,2 0 0 0,-1-3 0 16,0 0 0-16,1 3 0 0,-1-3 128 0,2 0-128 15,-1-1 0-15,1-2 0 0,-1 1 0 0,1-1 128 16,0 2-128-16,-1-1 0 0,0-2 0 0,0 0 128 16,0-1-128-16,-1 1 0 0,-1-1 0 0,1 0 0 15,-2-1 0-15,0-1 128 0,-2 1-128 0,1-2 0 16,-2-2 128-16,0 0-128 0,0 1 0 0,-9 0 128 15,11-6 0-15,-4 1 0 0,-7 5 0 0,10-8 0 16,-3-2 32-16,-1 1 0 0,-4-4 0 0,2-2 0 16,0 4-160-16,0 0 192 0,-3-4-192 0,2 0 192 15,-1 2-192-15,1-1 0 0,1 1 0 0,-1 1 128 16,-1-1-128-16,-1 3 0 0,-1 1 0 0,2 1 0 16,-2-3 0-16,0 11 0 0,0-10 0 0,0 3 0 0,0 7 0 15,-2-7 0-15,1 0 0 0,1 7 0 0,-5-6 0 0,5 6 0 16,-5-6 0-16,5 6 0 0,-4-5 0 0,4 5 0 15,-5-5 0-15,5 5 0 0,0 0 0 0,0 0 0 16,-8-5 0-16,8 5 0 0,0 0-128 0,0 0 128 16,0 0 0-16,0 0 0 0,0 0 0 0,0 0 0 15,0 0 0-15,0 0 0 0,0 0 0 0,0 0 0 16,0 0 0-16,0 0 0 0,0 0-128 0,0 0 128 16,0 0 0-16,0 0 0 0,0 0 0 0,0 13 0 15,-2 0 0-15,2-4 0 0,-1 1-128 0,1 1 128 16,0-11 0-16,-1 13 0 0,1-13 0 0,-1 10 0 15,-1 1-144-15,1-2 144 0,1-9 0 0,0 0 0 0,-1 10 0 0,1-10 0 16,0 0 0-16,-2 11 0 0,2-11 0 0,0 10 0 16,0-10 0-16,2 10 0 0,-2-10 0 0,2 11 0 15,-2-11 0-15,4 10 0 0,-4 1 0 0,1-2 0 16,-1 1 0-16,2-1 0 0,-1-1 0 0,-1 0 0 16,0-8 0-16,-1 12 0 0,-1-6 0 0,2-6 0 15,0 9 0-15,0-9 0 0,-1 11 0 0,1-11 0 16,0 0 0-16,-1 10 0 0,1-10 0 0,0 0 0 15,0 0 0-15,0 0 0 0,0 0 0 0,0 0 0 16,0 0 0-16,0 0 0 0,0 0 0 0,0 0 0 16,0 0 0-16,0 0 0 0,0 0 0 0,0 0 0 15,0 0 0-15,0 0 0 0,0 0 0 0,6 7 0 16,-6-7 0-16,0 0 0 0,7 6 0 0,-7-6 0 16,0 0 0-16,0 0 0 0,0 0 0 0,4 9 0 0,-4-9 0 15,0 0 0-15,2 11 0 0,-2-11 0 0,0 0 0 0,0 10 0 16,0-10 0-16,0 0 0 0,0 0 0 15,0 0 128-15,-5 9-128 0,5-9 0 0,0 0 0 0,-8 8 0 16,2-1 0-16,6-7 0 0,0 0 0 0,0 0 0 16,-9 6 0-16,1 1 0 0,0-3 0 0,8-4 0 15,-9 4 0-15,1 1 0 0,8-5 0 0,-10 1 0 16,-1 2 0-16,2-1 0 0,0 1 0 0,0 0 0 16,0-2 0-16,0 0 0 0,-2 1 144 0,1-2-144 15,-1 0 128-15,0 0-128 0,-2 0 0 0,0-2 0 16,-2 0 0-16,1-1 0 0,0 0 0 0,-2 0 0 0,0 0 0 0,1-4 128 15,-1 2-128-15,0 0 0 0,1-2 144 16,0 1-144 0,0-1-368-16,-1 2-144 0,-1 0-16 0,0 5-16 15,0 4-1888-15,-2 2-368 0,-2-3-80 0,-1 5-11568 0,-2-2-2320 0</inkml:trace>
  <inkml:trace contextRef="#ctx0" brushRef="#br0" timeOffset="17262.58">13778 11927 11055 0,'0'0'480'0,"0"0"112"0,0 0-464 0,-6-7-128 15,6 7 0-15,-3-6 0 0,-1 1 3328 0,4 5 656 16,0 0 128-16,0 0 32 0,-3-8-3312 0,2 1-672 16,1 7-160-16,0 0 0 0,0 0 240 0,0-6 16 15,1 1 0-15,-1 5 0 0,0 0 80 0,0 0 32 16,0 0 0-16,0 0 0 0,0 0 128 0,0 0 16 16,0 0 16-16,0 0 0 0,0 0 240 0,0 0 32 15,0 0 16-15,0 0 0 0,0 0 144 0,0 0 48 16,0 0 0-16,0 0 0 0,0 0-112 0,0 0 0 15,0 0-16-15,0 0 0 0,0 0-208 0,10 9-32 16,-10-9-16-16,11 14 0 0,-2-5-256 0,-1 0-48 16,0 2-16-16,1-1 0 0,0 1-304 0,3-2 0 0,1 1 128 0,0 1-128 15,0-2 0-15,0 1 160 0,2 1-160 0,2 2 128 16,2-4 64-16,-1 3 0 0,-1-1 0 0,1 1 0 16,0-3-32-16,2 3 0 0,-1 0 0 0,1-1 0 15,-3 0 64-15,3 2 16 0,-1 0 0 0,3 0 0 16,2 1-64-16,0-3-16 0,1 3 0 0,1 0 0 15,0 3-32-15,2-1 0 0,-2 2 0 0,1 2 0 16,1-1-128-16,2 2 0 0,0 1 0 0,0-2 128 16,1-2-128-16,1-2 0 0,0-3 0 0,0 0 128 15,0-1 48-15,2-1 0 0,-1-3 0 0,3 1 0 16,1 0 16-16,1 2 16 0,-1-2 0 0,1 1 0 16,1-1-80-16,0 2 0 0,0 1-128 0,0-2 192 15,0-1-192-15,-1 0 128 0,0-1-128 0,-2 1 0 16,1 2 208-16,1-2-48 0,-1-3-16 0,1 1 0 15,0-1-144-15,-3-2 192 0,0 2-192 0,1-3 192 0,-1-1-32 0,-1-1 0 16,-2-4 0-16,1 0 0 0,-1-3-32 0,0-2-128 16,-4-1 192-16,2-1-64 0,2-3 0 0,-1 0-128 15,2-3 192-15,-1 2-64 0,1-4 32 0,-2-1 0 16,0 0 0-16,2-1 0 0,0 1 32 0,-1-2 0 16,1-1 0-16,-1 1 0 0,1-4-192 0,-2 0 0 15,0-3 0-15,-2 2 128 0,1 1-128 0,0-4 0 16,1 3 0-16,-2 1 0 0,-2 2 0 0,1-2 0 15,-3 2 0-15,-1 2 0 0,0-2 144 0,-1 4-144 16,2 1 160-16,0-2-160 0,0 3 0 0,-1-2 128 16,1-1-128-16,1 2 0 0,0 0 0 0,0 1 0 15,-2 0 0-15,-2-2 0 0,0 2 0 0,-1 4-128 0,-1 0 128 0,-1 0-160 16,-1 2 160-16,-1-1 0 0,-1 0 0 0,-2 0 0 16,-1 1 0-16,-1 0 0 0,0 2 160 0,0 0-160 15,-2-1 0-15,-1-2 0 0,-1 1 0 0,0 4 0 16,0-4 0-16,-2 2 0 0,1 0 0 0,-1 1 0 15,1 2 0-15,-7 6 0 0,6-7 0 0,-1-1 0 16,-1 0 0-16,-4 8 0 0,3-10 0 0,-2 1 0 16,-1 0 128-16,0 9-128 0,-2-11 0 0,-2 2 144 15,4 9-144-15,-6-9 192 0,-1 3-192 0,-1-2 192 16,-1 1-192-16,0 2 160 0,-2 2-160 0,-1-1 160 16,1 2-160-16,-1 1 0 0,-1 1 0 0,-1 0 128 15,1 1-128-15,-3 1 0 0,-1 1 0 0,1 1 0 16,1 0 0-16,-1 1 0 0,-1-1 0 0,1-1 0 0,-1 1 0 0,-1-3 0 15,-1 4 0-15,0-1 0 16,1 0 0-16,1 1 0 0,0-4 0 0,2 1 0 0,-1-1 0 0,3-1 0 16,0 0 0-16,1 0 0 0,2-1 0 0,1-1 0 15,9 2 0-15,-8-1 128 0,8 1-128 0,0 0 0 16,0 0 0-16,0 0 0 0,0 0 0 0,0 0 0 16,0 0 0-16,0 0 0 0,6-6-288 0,3 0 16 15,2 5 0-15,1 1 0 0,1 0-16 0,1 0 0 16,2 1 0-16,2 1 0 0,1-1 160 0,2 2 128 15,0-3-192-15,0 0 192 0,-3 0-176 0,2 0 176 16,-1 0-160-16,0 0 160 0,-2 0 0 0,0 0 0 16,-1-3 0-16,1 2 0 0,-2-1 0 0,-1 1 0 0,2-2 0 0,-1 1 0 15,2 1 0-15,0 1 0 0,0-3 160 16,3 2-160-16,-1-1 0 0,2 1 0 0,0 0 128 0,0 1-128 16,-2 0 0-16,1 1 0 0,-2 2 0 0,-1 1 0 15,-2-1 0-15,-2 3 0 0,-2 0 0 0,0 2 0 16,-3 2 0-16,-2 2 0 0,-2 0 0 0,-1 1 0 15,-5 3 0-15,1-2 192 0,-3 2-64 0,-1 1 0 16,-2-1 112-16,1 3 16 0,-1-1 0 0,1-2 0 16,-1-2 0-16,1 0 0 0,-1 1 0 0,2-2 0 15,0 0-96-15,1-2-16 0,0 1 0 0,0-3 0 16,2 0-144-16,-1 3 0 0,3-12 0 0,-3 9 0 31,2 0-384-31,-2-1-128 0,-1 3 0 0,2-2-16 0,-1 1-1760 0,1 3-336 0,0-2-80 0,-2-2-16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0:35:38.18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11817 4296 12319 0,'0'0'544'0,"-9"-1"112"0,-2-4-528 0,1 1-128 0,-1 0 0 0,1 1 0 16,-2-1 1584-16,2 3 272 0,-1 0 64 0,1 1 16 16,0-4-832-16,0 3-160 0,10 1-48 0,-9 0 0 15,0-2-64-15,9 2-32 0,0 0 0 0,0 0 0 16,0 0 32-16,0 0 16 0,0 0 0 0,0 0 0 0,0 0-208 0,0 0-64 15,0 0 0-15,0 0 0 0,12 0-80 0,0 0-32 16,-1 0 0-16,0 2 0 0,-11-2 240 0,14 1 32 16,1 3 16-16,0-3 0 0,2 0 48 0,1-1 16 15,1 2 0-15,0 0 0 0,1-2-176 0,1 3-16 16,-2-2-16-16,1 2 0 0,-1-3-224 0,1 1-32 16,-1-1-16-16,4 2 0 0,-1-2-64 0,2 1-16 15,3 0 0-15,0 2 0 0,0-2 0 0,2 0-16 16,-2 1 0-16,5-1 0 0,0 0-16 0,0 2 0 15,-1-1 0-15,0 2 0 0,2-6-64 0,-2 2-16 16,-2 0 0-16,-1 0 0 0,0 0 0 0,0 0 0 16,2-2 0-16,2 2 0 0,-1-1-16 0,0 0 0 0,2-2 0 15,-2 2 0-15,2 0 64 0,-1-1 0 0,0 1 0 0,-2 1 0 16,-2 0-192-16,1 0 0 0,0-1 0 0,-3 1 0 16,-3 0 128-16,-1 0-128 0,-1 0 192 0,0 1-64 15,-3-1 0-15,2 0-128 0,1 0 192 0,-2 0-64 16,1 0-128-16,-1 1 0 0,1 1 144 0,1 0-144 15,0 1 0-15,-2-3 0 0,1 0 0 0,1 0 128 16,1 0-128-16,0 0 0 0,0 0 0 0,0 0 0 16,-2 0 192-16,-1 0-48 0,1 0 0 0,0 0 0 15,-4 0-144-15,1 0 0 0,0 0 0 0,-1 0 0 16,-4 0 128-16,-1 0-128 0,1 0 0 0,0 0 128 16,-2 0-128-16,-10 0 0 0,13 0 0 0,-2 0 0 15,-11 0 0-15,12 1 0 0,-12-1 0 0,11 1 0 16,-2 3-576-16,-9-4 0 0,10 3 0 0,-10-3 0 15,9 4-2128-15,-1 2-432 0,-2 1-64 0,-1-1-8384 16,0 2-1664-16</inkml:trace>
  <inkml:trace contextRef="#ctx0" brushRef="#br0" timeOffset="11409.38">13746 2384 8927 0,'0'0'384'0,"0"0"96"0,-7-8-480 0,0 1 0 0,7 7 0 0,-6-6 0 16,6 6 1280-16,-4-9 176 0,1-2 16 0,2 4 16 0,1 7-400 0,0-8-64 15,0 0-32-15,0 8 0 0,0 0-512 0,0 0-96 16,0 0-32-16,0 0 0 0,0 0-160 0,0 0-16 16,0 0-16-16,0 0 0 0,0 0-160 0,0 0 0 15,0 0 0-15,0 0 0 0,0 0 448 0,0 0 64 16,0 0 16-16,2 10 0 0,-2-10 144 0,0 0 32 16,0 0 0-16,6 12 0 0,-6-12-96 0,0 0-16 15,0 0 0-15,6 16 0 0,-1-3-80 0,-2 0 0 16,-3-13-16-16,2 17 0 0,-2-2-112 0,0 2 0 15,-1-2-16-15,0 2 0 0,-2 1-128 0,2 0-32 16,-2 0 0-16,2 3 0 0,0 0-16 0,-1 0-16 16,0-1 0-16,1-4 0 0,-1 3 80 0,2 0 0 15,-1 0 16-15,0-1 0 0,-1-3-48 0,1 0-16 0,-2 0 0 0,-1 2 0 16,1 3-16-16,-3-3-16 0,1 0 0 0,0-2 0 16,-2 1 16-16,2 0 0 0,0-2 0 0,0 0 0 15,-3 1-192-15,1-1 192 0,1 0-192 0,1-1 192 16,-2-1-192-16,2 0 0 0,0-2 144 0,5-10-144 15,-5 11 192-15,1 1-16 0,4-12-16 0,-3 13 0 16,0-2 96-16,0 1 0 0,0 0 16 0,2-1 0 16,-2-1-128-16,0 1-16 0,1 0-128 0,-1 1 192 15,3-12-192-15,-2 10 0 0,-1 0 0 0,3-10 0 16,0 0 0-16,0 0 0 0,0 0 0 0,-7 7 144 16,7-7-16-16,0 0-128 0,-9 5 192 0,9-5-64 15,-11 0-128-15,1-2 128 0,1-5-128 0,3-2 128 16,-1 1 16-16,1 2 0 0,-2-5 0 0,0 2 0 0,-1 0 112 0,1-2 0 15,0 1 16-15,2 0 0 16,-1-2-16-16,2 1 0 0,0 1 0 0,1 1 0 0,1 0-64 0,1 0-32 16,-1-1 0-16,2 1 0 0,-2 0-160 0,2 0 0 15,0 0 144-15,1 9-144 0,-3-9 0 0,3 9 0 16,0-11 0-16,0 11 0 0,0-9 0 0,0 9 0 16,0 0 0-16,4-8 0 0,-4 8 0 0,0 0 144 15,0 0-16-15,0 0-128 0,9-5 0 0,-9 5 0 16,0 0-192-16,12 5 48 0,-4 2 144 0,-1-1 0 15,-7-6 0-15,8 14-128 0,-1-1 128 0,-1 1 0 16,0 0 0-16,-1 1 0 0,0 0 0 0,0 1 0 16,-1 1 0-16,0-3 0 0,0 2 0 0,1-1 0 15,0 2 0-15,-1-2 0 0,-4-15 0 0,5 13 0 0,1-1 0 0,0-2 0 16,-6-10 0-16,8 8 0 0,-8-8 0 0,10 5 128 16,-10-5 64-16,11 1 0 0,-11-1 16 15,12-1 0-15,-3-3 176 0,1-1 16 0,1 0 16 0,-2-2 0 16,0-2-48-16,1-5-16 0,1-1 0 0,2-3 0 15,0-2-96-15,2 1 0 0,2-2-16 0,2 0 0 16,0-1-240-16,2 3 128 0,1 0-128 0,0 2 0 16,-1 3 0-16,0-2 0 0,0 3 0 0,0 3 0 31,1 3-1056-31,0 3-304 0,-2 1-64 0</inkml:trace>
  <inkml:trace contextRef="#ctx0" brushRef="#br0" timeOffset="33221.44">14770 11552 7359 0,'0'0'320'0,"0"0"80"0,0 0-400 0,0 0 0 15,0 0 0-15,0 0 0 0,0 0 4400 0,0 0 784 16,0 0 176-16,0 0 16 0,0 0-3552 0,0 0-720 15,10-6-144-15,2 4-16 0,0 0-640 0,1 2-128 16,1 0-32-16,2 2 0 0,1-1-144 0,1 2 0 16,1 1 0-16,4-1 0 0,1 1 0 0,4 2 0 0,0-4 0 0,2 2 128 15,2-3-128-15,-1 2 160 0,0-2-160 0,2 1 160 16,0-2 224-16,0 1 64 0,3-1 0 0,3 0 0 16,1 0 96-16,3 0 32 0,3-1 0 0,2-1 0 15,0 0-112-15,2-1-16 0,-1 0 0 0,-2 1 0 16,-2-3-208-16,-1 2-48 0,-1-2-16 0,0 1 0 15,-3 0-32-15,1 1 0 0,-2 1 0 0,1-1 0 16,-1-1 48-16,-1 0 16 0,-1-1 0 0,-2 0 0 16,0 1 16-16,-1-1 0 0,-1 0 0 0,-1 1 0 15,1 0-224-15,-1 2 176 0,1 0-176 0,-2 1 160 16,-1-3-160-16,-1 2 0 0,-2 2 0 0,-1 0 128 16,-1-1-128-16,-1 1 0 0,-2 0 0 0,-3 0 0 15,-2 0 0-15,-2 0 128 0,-2 0-128 0,-2 0 128 16,-11 0 64-16,12 0 16 0,-12 0 0 0,0 0 0 0,12 0-208 0,-12 0 176 15,0 0-176-15,0 0 160 0,12 0-160 0,-12 0 0 16,0 0 144-16,0 0-144 0,0 0 0 0,0 0 0 16,0 0 0-16,0 0 0 0,0 0 160 0,0 0-32 15,0 0-128-15,0 0 192 0,0 0-192 0,-12 4 0 16,-1-1 0-16,-4 0-160 0,-4-1 160 0,-2-1 0 16,-2-1 0-16,0 0 0 0,0 0 0 0,-1 0 0 15,-2-1 128-15,-2 2-128 0,-2-1 0 0,1 0 0 16,-2 0 0-16,-1 0 0 0,-2 0 0 0,-2 0 128 15,-2-1-128-15,-2-1 0 0,-1 1 128 0,0 0-128 16,-1 0 160-16,1-2-160 0,-2 0 144 0,2 2-144 16,2 1 128-16,1-3-128 0,0 3 128 0,2 0-128 0,4 0 0 15,-1 3 128-15,-1-3-128 0,0 0 0 0,4 0 0 0,-1 0 0 16,2 0 0-16,2 0 0 0,3-3 0 0,1 6 0 16,2-3 0-16,2 0 128 0,2 0-128 0,0 0 0 15,2 0 0-15,3 0 0 0,1 0 0 0,1 0 0 16,2-3 0-16,2 2 128 0,8 1-128 0,0 0 0 15,0 0 128-15,0 0-128 0,0 0 128 0,0 0-128 16,0 0 192-16,0 0-64 0,0 0 0 0,14 0 0 16,1-1-128-16,2 1 0 0,1 1 0 0,3 0 0 15,4 2 0-15,2-2 0 0,3 2 0 0,5 0 0 16,4-2 0-16,4 0 0 0,2-2 0 0,-1 2 0 16,-1-1 0-16,3 1 0 0,2 1 0 0,1-1 128 15,0-1-128-15,1 0 0 0,1-1 0 0,0 1 0 16,-3 0 0-16,-1 0 0 0,-2 0 0 0,-4-2 0 15,-2 1 0-15,1 0 0 0,-1 0 128 0,-2-2-128 16,1 0 0-16,-3 2 0 0,-1 1 0 0,0-3 0 0,0 1 0 0,-1 1 0 16,-3 1 0-16,-2-3 128 0,0 0-128 0,-3 2 0 15,-5-2 0-15,0 1 0 0,-3 0 0 0,-1 1 0 16,-3-1 0-16,-3 0 0 0,-10 2 0 0,0 0 0 16,0 0 0-16,0 0 0 0,0 0 0 0,0 0 0 15,0 0 128-15,0 0-128 0,0 0 0 0,0 0 0 16,-10 3 144-16,-5-1-144 0,-3 1 0 0,-3 1 0 15,-2 3 0-15,-5-1 0 0,-4-3 0 0,-2 1 0 16,-3-3 0-16,-1 0 0 0,-2 0 0 0,-2 1 0 16,-2-1 0-16,0 2 0 0,-2-1 0 0,-3 2 0 15,-5 1 0-15,-3-2 0 0,-5 0 0 0,-1 1 0 16,-3-2 0-16,0 3 0 0,-3 2 0 0,-4 1 0 0,-4 0 0 0,-3-2-128 16,1-2 128-16,-1 1 0 0,2 2 0 0,2 1 0 15,2-1 0-15,-2 0 0 0,-3-1 0 0,1 1-12848 16,1-2-2640-16</inkml:trace>
  <inkml:trace contextRef="#ctx0" brushRef="#br0" timeOffset="45930.48">11417 8732 2751 0,'0'0'256'0,"0"0"-256"0,0 0 0 0,0 0 0 16,0 0 896-16,0 0 144 0,0 0 32 0,-3 9 0 16,3-9-400-16,0 0-80 0,0 0-16 0,0 0 0 15,0 0 1024-15,0 0 208 0,0 0 48 0,0 0 0 16,0 0-224-16,0 0-32 0,-6 6-16 0,6-6 0 16,0 0-704-16,0 0-144 0,-10 4-32 0,10-4 0 15,-10 4-384-15,0-1-96 0,-1-2-16 0,2 0 0 16,1-1-80-16,-2 0-128 0,-3-1 176 0,-2 0-176 15,-2-1 336-15,0 1-32 0,-1-2-16 0,-1 1 0 16,-5-1 256-16,2-2 48 0,1-2 16 0,-1 2 0 16,-1 0 96-16,-2 1 0 0,-1-1 16 0,0 1 0 0,-3 0-224 0,2 3-48 15,-3 0-16-15,1 1 0 0,0 0-176 0,-1 1-48 16,-1 0 0-16,-2 2 0 0,1-2-32 0,-1 2-16 16,1-1 0-16,0 0 0 0,1 0 32 0,2 1 16 15,2-1 0-15,1 0 0 0,0 0-32 0,1 2-16 16,2-3 0-16,2 1 0 0,0 2-160 0,1-2 0 15,1 2 0-15,0-2 0 0,4 0 0 0,0 1 0 16,2-1 0-16,2 1 0 0,-1-2 0 0,3-1 0 16,2-4 0-16,7 4 0 0,0 0 0 0,0 0 128 15,0 0-128-15,0 0 0 0,0 0 128 0,0 0-128 16,0 0 0-16,13-1 128 0,2 1-128 0,2-1 0 0,2-3 0 0,3 4 0 16,3 4 0-16,3 0 0 0,0-2-160 0,3 1 160 15,1-1-320-15,2 1 48 0,1-3 0 0,3 0 0 16,-2 0 64-16,2-1 16 0,0-1 0 0,-3-1 0 15,-2-3 192-15,0 2 0 0,1-1 0 0,-1 1 0 16,-2 2 0-16,1-4 0 0,-1 3 0 0,-1-1 0 16,-1 0 0-16,-3 0 0 0,-3 1 128 0,-1 1-128 15,0 0 0-15,-2 4 0 0,-3-2 0 0,-4 0 0 16,-3-2 0-16,-10 2 0 0,0 0-128 0,0 0-14640 16</inkml:trace>
  <inkml:trace contextRef="#ctx0" brushRef="#br1" timeOffset="53702.41">4928 15283 9215 0,'0'0'816'0,"0"0"-656"15,0 0-160-15,0 0 0 0,0 0 4304 0,7-3 832 16,-7 3 176-16,9-2 16 0,-9 2-4080 0,9-2-816 15,-9 2-176-15,9-1-16 0,-9 1 368 0,10 0 80 16,-10 0 16-16,0 0 0 0,0 0-64 0,11 5 0 0,-11-5 0 0,0 0 0 16,0 0 144-16,10 7 32 0,-10-7 0 0,11 10 0 15,-4 2-112-15,1 0 0 0,0 2-16 0,0 2 0 16,-2-1-336-16,2 2-64 0,0 3-16 0,0 1 0 16,1 5-48-16,0 2-16 0,-1 4 0 0,-1 2 0 15,-1 1-208-15,-1 1 144 0,0 1-144 0,-1 2 128 16,2 0-128-16,-4 1 0 0,1-1 144 0,-1-1-144 15,1-3 0-15,0-1 0 0,-1-2 0 0,2-4 128 16,-1 0-128-16,-1-4 0 0,1-1 128 0,0 1-128 16,-2-4 0-16,0 0 0 0,1-4 0 0,-1 1 128 15,-1 0-128-15,0-4 0 0,0 0 0 0,1-3-128 16,-2-4-416-16,1-6-80 0,0 0-16 0,0 0 0 16,0 0-1712-16,0 0-336 0,-12-3-80 0,2-3-11984 15</inkml:trace>
  <inkml:trace contextRef="#ctx0" brushRef="#br1" timeOffset="54252.6">4911 15150 37487 0,'-1'-12'1664'0,"1"12"336"0,-5-9-1600 0,1 1-400 16,1-2 0-16,2 2 0 0,1 0 1104 0,1-2 144 16,2-1 32-16,1 1 0 0,-2 1-1024 0,3-4-256 0,-1 2 0 0,3 1 0 15,1-2 192-15,2 2-64 0,-1-2-128 0,4-3 192 16,3 2-192-16,3 0 144 0,1-1-144 0,5 0 128 16,1 1-128-16,3 1 0 0,-1 2 0 0,4-2 0 15,-3 1-128-15,3 0 128 0,-1 0 0 0,-2 3 0 16,-3 1 0-16,-1 0 0 0,-1 1 0 0,-1 2 0 15,-5 2 192-15,-1 2 96 0,-3 6 32 0,0 0 0 16,1 2-320-16,-1 2 0 0,-1 2 128 0,0 1-128 16,0 1 0-16,2 2 0 0,-1 2 0 0,0 2 0 15,-1 1 0-15,0 2 0 0,-1-2 0 0,-2 0 0 16,1 0 0-16,-2 0 0 0,-2-2 0 0,-1 1-144 16,-2-1 144-16,-1 2 0 0,-1-3 0 0,-2 1 0 0,0 0 0 15,-1-1 0-15,-2 1 0 0,-1-1 0 0,-1 2 0 16,-1-1 0-16,-2 1 0 0,0-1 176 0,-1-2-176 0,-2 0 128 15,-2-1-128-15,2-5 128 0,-2 1-128 0,-2-1 160 16,-2-1-160-16,3-1 160 0,0-1-160 0,-2 0 128 16,-2-4-128-16,-2 0 128 0,2-2-128 0,-3 0 0 15,-2-1 144-15,-3-2-144 0,-4-1 0 0,-2 2 0 16,0-2 0-16,2 0 0 0,-2 1 0 0,2 0-160 16,3 1 16-16,2 0 0 0,2 0-48 0,3 0 0 15,2 0 0-15,2 1 0 16,3 2-240-16,3-1-48 0,-1 1-16 0,11-3 0 15,-9 4-576-15,9-4-112 0,0 0-32 0,-7 5 0 16,7-5-1440-16,0 0-288 0,0 0-64 0,0 0-10592 0</inkml:trace>
  <inkml:trace contextRef="#ctx0" brushRef="#br1" timeOffset="54804.06">6430 14274 11967 0,'0'0'1072'0,"0"0"-864"16,1-11-208-16,-1 11 0 0,-1-9 3200 0,1 9 576 16,0-9 128-16,0 9 32 0,4-8-3104 0,-4 8-608 15,5-8-224-15,-5 8 144 0,4-9 32 0,-4 9 0 16,0 0 0-16,0 0 0 0,0 0-32 0,0 0 0 16,0 0 0-16,0 0 0 0,0 0 336 0,0 0 64 15,-9 4 16-15,0 3 0 0,-2 0 48 0,0 4 16 16,-1 1 0-16,-3 1 0 0,-1-2-256 0,-3 4-48 15,1 0-16-15,0-2 0 0,1 4 16 0,1-1 0 16,1 2 0-16,-1 1 0 0,0 1 64 0,2 1 32 16,-2 1 0-16,2-1 0 0,1 3-112 0,0 2-32 0,0 1 0 0,1 2 0 15,2 1-32-15,-1 2-16 0,2 1 0 16,1 2 0-16,0 3-48 0,3-1-16 0,0 0 0 0,0 2 0 16,0-1-160-16,1 0 160 0,-2 1-160 0,3-1 160 15,-1-1-160-15,0-1 0 0,1 1 0 0,1-1 0 16,-1-1 0-16,2-1 0 0,1-4 0 0,1 1 0 15,2-2 256-15,0-2-48 0,3-2 0 0,-1-1 0 16,1-3-16-16,4 1 0 0,0-3 0 0,3 1 0 16,1-3-64-16,1 1-128 0,0-1 176 0,2 1-176 15,0-2 0-15,3 0-224 0,-1 2 16 0,2-3 0 16,0 4-1872-16,1-4-368 16,2 2-80-16,-2-4-7584 0,-1-1-1504 0</inkml:trace>
  <inkml:trace contextRef="#ctx0" brushRef="#br1" timeOffset="55202.02">6721 14863 39103 0,'0'0'1728'0,"-2"12"368"0,1-1-1680 0,2 5-416 0,3-2 0 0,3 5 0 16,3 0 128-16,2 2-128 0,1 0 0 0,0 1 128 15,0-4-336-15,1 2-80 0,-1-1-16 0,2 1 0 16,0 0 304-16,1-1-192 0,0-1 192 0,-2 1-160 16,0 0 160-16,1-2-192 0,-1 0 192 0,0 0-192 15,-1 0 192-15,-1-1-208 0,-1-1 80 0,-1 1 128 16,-2-2-144-16,0 2 144 0,-2-4 0 0,1-2 0 31,-2 1-512-31,-5-11 16 0,9 7 0 0,-1-1 0 0,-8-6-2240 0,10 2-448 0,-10-2-80 0</inkml:trace>
  <inkml:trace contextRef="#ctx0" brushRef="#br1" timeOffset="55536.9">7183 14988 37311 0,'0'0'1664'0,"0"0"320"0,-10 8-1584 0,1 1-400 16,1 4 0-16,2 0 0 0,0 0 496 0,1 0 16 0,0 0 0 0,0 3 0 15,0 2-512-15,-1 2 0 0,2 2 0 0,-1 3 0 16,0-1 0-16,1 4-128 16,0-1 128-16,0 6 0 0,0 1 0 0,0-2-128 0,0 2 128 0,1 1 0 15,-3 4 0-15,1 1 0 0,0-3 0 0,0 4 0 16,-2-3 176-16,-1-1 32 0,1 0 16 0,-3 1 0 15,1 1-32-15,1-3-16 0,3-3 0 0,1 1 0 16,0-5-176-16,2 0 0 0,2 3 0 0,0-4 0 16,0-1-208-16,1-4-128 0,0-2-32 0,3-2 0 31,2-7-2416-31,0-3-480 0,-1 0-112 0,-5-9-10560 0</inkml:trace>
  <inkml:trace contextRef="#ctx0" brushRef="#br1" timeOffset="56004.21">7603 14311 18431 0,'0'0'1632'0,"0"0"-1312"0,0 0-320 0,0 0 0 16,0 0 3024-16,0 0 544 0,0 0 96 0,0 0 32 15,0 0-2880-15,0 0-576 0,0 0-112 0,0 0-128 16,3 12 384-16,-1 0-32 0,1 1 0 0,1 1 0 15,0 3 416-15,0 2 96 0,-2 1 16 0,1 3 0 16,-2 4-192-16,2-1-48 0,-2 1 0 0,3 3 0 16,-3 3-96-16,2 0-32 0,-2 2 0 0,2 4 0 15,0 3-224-15,1 2-48 0,-2 2-16 0,1 0 0 16,-1 3 32-16,2-2 0 0,-1 0 0 0,-1-2 0 16,1 1-80-16,0-2-16 0,-1-1 0 0,2-1 0 15,0 0-160-15,0-5 0 0,-1-1 0 0,-1-4 128 16,1 0-128-16,-1-4 0 0,1 0 0 0,1-1 128 15,-3-2-432 1,2-6-80-16,-2 2-32 0,0-3 0 0,2-3-1904 0,0-1-384 16,-1-3-80-16,1-2-7888 0,-2-4-1568 0</inkml:trace>
  <inkml:trace contextRef="#ctx0" brushRef="#br1" timeOffset="56521.05">8590 14940 27007 0,'0'0'1200'0,"0"0"240"0,0 0-1152 0,4-8-288 0,-4-2 0 0,0 10 0 16,4-9 960-16,-4 9 128 0,0 0 16 0,0 0 16 15,0 0-608-15,0 0-112 0,0 0-16 0,0 0-16 0,0 0 144 0,-4 10 16 16,-1 2 16-16,0 1 0 0,-2 1-144 0,-2 3-16 16,-1 3-16-16,-2-1 0 0,-2-1 272 0,-2 1 48 15,0-1 16-15,1 1 0 0,-4 2 32 0,2 1 16 16,0 1 0-16,0 3 0 0,-1-2-304 0,0 3-48 16,0 1-16-16,-1 2 0 0,1 1-384 0,1-2 0 15,2-3 128-15,0-1-128 0,1 0 0 0,2-2 0 16,2-2 0-16,-1 0 0 0,1-1-272 0,0-1-48 15,0-3 0-15,1-3 0 16,1-3-544-16,1-2-112 0,0-3-32 0,7-5 0 16,-9 0-2304-16,0-5-464 0,-2-11-80 0,2 3-32 0</inkml:trace>
  <inkml:trace contextRef="#ctx0" brushRef="#br1" timeOffset="56805.07">8099 15065 18431 0,'0'0'1632'0,"0"0"-1312"0,0 0-320 0,0 0 0 16,0 0 5248-16,0 0 960 0,0 0 208 0,9 13 48 16,-1 0-5216-16,-1-2-1040 0,3 0-208 0,-1 4 0 15,1-2 0-15,1 4 0 0,0-3 0 0,2 3 0 16,0 1 0-16,2-2 0 0,0 1 0 0,4 0 0 15,-1 2 0-15,1-1 0 0,1-1 0 0,1 2 0 16,-2-5 0-16,1 3 0 0,-2-1 0 0,0-2 0 16,1 0-320-16,-2 1-16 0,0-1-16 0,-2-1 0 15,1-3-1888-15,0 0-368 0,-2-1-80 0,2-3 0 16,-2 1-464-16,0-5-96 0</inkml:trace>
  <inkml:trace contextRef="#ctx0" brushRef="#br1" timeOffset="57806.25">8855 14107 15023 0,'0'0'656'0,"0"0"160"0,-8 6-656 0,8-6-160 15,0 0 0-15,0 0 0 0,0 0 400 0,0 0 48 16,0 0 16-16,0 0 0 0,8 9-192 0,0-1-32 16,-8-8-16-16,10 9 0 0,-1-1 864 0,2 1 160 15,0-2 32-15,2 1 16 0,2 2 272 0,0 2 48 16,2-3 16-16,3 1 0 0,-1 3-384 0,5 0-80 15,2 2-16-15,1 0 0 0,-1 2-288 0,1 2-64 16,-1-2-16-16,-2 3 0 0,-1 4-400 0,0 2-64 16,0 1-32-16,4 1 0 0,-3 2-64 0,1 2-16 15,-1 2 0-15,-1 1 0 0,0-2-32 0,1 2-16 16,-2 2 0-16,-1 2 0 0,-1 3 96 0,-1-1 0 16,1 1 16-16,-1 1 0 0,1 0 64 0,-2-3 16 15,-1 1 0-15,0-3 0 0,-4-2 0 0,-1-2 0 0,-2-1 0 0,-3 1 0 16,-3-2-64-16,-2 1-16 0,1-3 0 0,-2-2 0 15,-1 0-112-15,-1-1-32 0,-1-2 0 0,-1 0 0 16,-3-2 0-16,0-2 0 0,-2-1 0 0,-2 2 0 16,-1-3-256-16,-2 1-64 0,0 1-16 0,-4-6 0 31,-1 1-480-31,-3-3-80 0,-1-1-32 0,0-2 0 16,-2-3-2256-16,-1-3-448 0</inkml:trace>
  <inkml:trace contextRef="#ctx0" brushRef="#br1" timeOffset="64978.07">12380 14996 11967 0,'0'0'528'0,"0"0"112"0,-6-5-512 0,6 5-128 0,0 0 0 0,-6-7 0 16,6 7 4176-16,0 0 816 0,0 0 144 0,0 0 48 15,0 0-3328-15,6-8-672 0,-6 8-128 0,0 0-32 16,6-6-192-16,-6 6-32 0,0 0-16 0,0 0 0 16,0 0-224-16,0 0-48 0,9 6-16 0,-2 7 0 0,-2 0-320 15,-1 6-176-15,-2 2 192 0,0 1-192 0,-1 3 0 0,0 1 0 16,2 1 0-16,-2 8 0 0,-1-2 192 15,2 7-64-15,0 3 0 0,2 3-128 0,0 3 320 0,-1 2-32 16,-1-1-16-16,1-3 0 0,-1-3 112 0,1-5 0 16,0-1 16-16,-1-3 0 0,1-1-48 0,-2-1-16 15,1-2 0-15,-1-1 0 0,0 0-160 0,0-3-48 16,-1-1 0-16,3-4 0 0,0-1 0 0,-1-2-128 16,0-5 192-16,-2-2-64 0,0-3-128 0,0-9-176 15,0 0 48-15,0 0 0 0,0 0-16 0,0 0 0 16,1-15 0-16,-1-3 0 0,-1-1-112 0,-2-5-32 15,-1-2 0-15,0-5 0 0,-1-2 32 0,0-1 0 0,-3 0 0 16,3-2 0-16,-1-3 32 0,0-4 16 0,-2-4 0 16,0-1 0-16,2-3 208 0,-2 1 0 0,-1 1 0 0,1 0 0 15,3 5 0-15,-2 4 0 0,1 2 0 0,-2 1 0 16,0 0 192-16,2-3-64 0,-1 0 0 0,2 1-128 16,1 0 128-16,1 2-128 0,2 2 0 0,-2 3 0 15,1 4 0-15,2 3 0 0,2 1 0 0,2 4 0 16,0 7 0-16,3 0 0 0,3 0 0 0,2 4 0 15,2 1 0-15,2-2 0 0,1 2-160 0,2 1 160 16,1 2 0-16,2 0 0 0,2 4-144 0,0 1 144 16,2 0 0-16,2 1 0 0,0 4-128 0,1 3 128 15,-1 2 0-15,-1 3 0 0,-1 2-128 0,-1 3 128 16,0 1 0-16,-3 5 0 0,-4-1 0 0,0 2 0 16,-2 3 0-16,-2-5 0 0,-1 3 0 0,-1 1 0 15,-3 2 128-15,-1-3 0 0,-2-2-128 0,1-3 192 0,1-2-48 0,-4-1-16 16,-2 1 0-16,1-5 0 0,-2 3 32 0,0-3 0 15,-1 2 0-15,0-3 0 0,-1 0-16 0,0 0 0 16,-3-1 0-16,0-1 0 0,-2 0-16 0,-1 1 0 16,-2-2 0-16,-3-1 0 0,-1-1-128 0,-1 0 0 15,-4 0 0-15,-1-1 0 0,0 0 0 0,0-2 0 16,1-2 0-16,-1-2 0 0,-2-1-176 0,0-1 176 16,-1-2-128-16,1-1 128 0,1 2-384 0,2-4 0 15,1 3 0-15,2-1 0 16,1 1-448-16,1 2-64 0,2-1-32 0,0 2 0 15,11 0-1648-15,-9-1-336 0,9 1-64 0</inkml:trace>
  <inkml:trace contextRef="#ctx0" brushRef="#br1" timeOffset="65695.09">13724 14180 3679 0,'0'0'320'0,"0"0"-320"15,0 0 0-15,0 0 0 0,0 0 2640 0,0 0 464 16,0 0 96-16,0 0 0 0,0 0-2432 0,0 0-480 16,8-5-96-16,-8 5-32 0,0 0-160 0,9-6 192 0,-9 6-192 0,0 0 192 15,9-4 192-15,-9 4 32 16,0 0 16-16,0 0 0 0,0 0 592 0,0 0 112 16,0 0 16-16,0 0 16 0,0 0 560 0,0 0 96 0,-9 6 32 0,0-1 0 15,0 0-496-15,0 0-80 0,0 3-32 0,0 1 0 16,-1 2-608-16,-1-2-112 0,-2 4-16 0,0 0-16 15,0 4-192-15,-2 0-48 0,0 2 0 0,-1 1 0 16,0 1 96-16,-1 1 16 0,-1 4 0 0,0 1 0 16,0 3-48-16,-1 2-16 0,1-1 0 0,1 2 0 15,0 0 16-15,3-1 16 0,1 0 0 0,1 4 0 16,0 1 48-16,2 2 0 0,1 3 0 0,2 0 0 16,3-2-160-16,2 1-32 0,0-2 0 0,2 0 0 15,0 0 32-15,2-1 0 0,0-2 0 0,2 3 0 16,1 2-224-16,1-1 0 0,-1 5 0 0,0-1 0 0,2 4 0 0,-1-2 0 15,-1-3 0-15,3-4 0 0,4-3 0 0,-2-2 0 16,0-6 0-16,-1-3 0 0,0-1 0 0,2-5-128 16,4-1 128-16,0-6-208 0,0 1 64 0,0-2 16 15,1-4 0-15,2-1 0 16,2 0-256-16,1-3-32 0,2 1-16 0,2-2 0 16,0 0-448-16,1-2-80 0,0 0-32 0,3 0-10240 15,-3-2-2048-15</inkml:trace>
  <inkml:trace contextRef="#ctx0" brushRef="#br1" timeOffset="66578.38">14525 15021 2751 0,'0'0'256'0,"0"0"-256"0,0 0 0 0,-5-7 0 16,1 1 5264-16,4 6 1008 0,-7-3 208 0,7 3 48 16,0 0-4880-16,0 0-976 0,-5-8-192 0,5 8-32 31,0 0-768-31,0 0-128 0,0 0-48 0,0 0 0 16,0 0-800-16,6-5-176 0,-6 5-16 0,0 0-16 15,0 0 688-15,0 0 144 0,0 0 32 0,0 0 0 0,0 0 1136 0,0 0 224 0,0 0 48 0,0 0 16 16,0 0 608-16,0 0 112 0,0 0 32 0,0 0 0 15,0 0 0-15,0 0 0 0,0 0 0 0,0 0 0 0,0 0-448 16,0 0-64-16,0 0-32 0,0 0 0 0,0 0-448 0,0 0-96 16,0 0 0-16,0 0-16 0,0 0-208 0,0 0-32 15,-1 13-16-15,1-13 0 0,-4 10-176 0,-1 0 0 16,5-10 0-16,-8 7 128 0,-1 3 112 0,1-4 16 16,-1 1 0-16,0-1 0 0,0 1 144 0,-3 0 48 15,-1 4 0-15,0 1 0 0,0-2-48 0,0 4 0 16,-4 2 0-16,1 4 0 0,1-1-96 0,-2 1-32 15,-2 2 0-15,0 3 0 0,-1-2-96 0,1 3-32 16,-2-2 0-16,1-3 0 0,1 2-16 0,1-1 0 16,2-1 0-16,0-1 0 0,2-2-128 0,1-3 192 15,1 0-192-15,0-2 192 0,-2-1-192 0,1-1 160 0,0 1-160 0,3 0 160 32,-1-6-784-32,1-2-144 0,-1-1-48 0,11-3 0 15,0 0-2496-15,-9-4-496 0,0-4-96 0,1 0-10688 0</inkml:trace>
  <inkml:trace contextRef="#ctx0" brushRef="#br1" timeOffset="66813.63">13883 15113 18431 0,'0'0'1632'0,"0"0"-1312"0,0 0-320 0,0 0 0 16,0 0 3328-16,0 0 576 0,0 0 128 0,0 0 32 15,0 0-2736-15,0 0-560 0,13 4-96 0,-1 3-32 16,-2 3-512-16,4 2-128 0,2 1 0 0,3 5 0 15,-1-3 192-15,3 3 0 0,1 1 0 0,1 2 0 0,1 0 160 0,1 1 32 16,1-1 16-16,0 3 0 0,1-1-208 0,3 0-32 16,0 0-16-16,0-3 0 0,0-1-144 0,-2-2 0 15,-2-2 0-15,0 0 0 16,0-2-336-16,0 0-112 0,-1-4 0 16,-1 0-16-16,2 0-736 0,-1-2-144 0,-3-3-16 0,-1-2-8576 15,-4-3-1712-15</inkml:trace>
  <inkml:trace contextRef="#ctx0" brushRef="#br1" timeOffset="67161.78">15062 14407 39327 0,'0'0'1744'0,"2"-8"368"0,-2 1-1696 0,0 7-416 0,0 0 0 0,0 0 0 16,0 0 384-16,11 8 0 0,-3 4 0 0,0 2 0 15,1 7-384-15,1 4-224 0,-3 4 32 0,-1 1 0 16,1 2 0-16,-2 2 0 0,0 0 0 0,-1 5 0 16,-1 4 192-16,-2 5 0 0,0 4 0 0,-1 3 0 15,0 3 0-15,0-5 160 0,0-5 0 0,1-2 0 16,-1-3-32-16,3-1-128 0,1-2 192 0,1-1-64 15,-1-2-128-15,0-3 0 0,1-1 0 0,2 1 0 16,-1 0-256-16,2-2-16 0,0-5-16 0,1-2 0 16,-1-3-640-16,0 0-128 0,-2-4-32 0,2-3 0 15,-1-5-2688-15,0-2-528 0</inkml:trace>
  <inkml:trace contextRef="#ctx0" brushRef="#br1" timeOffset="67420.95">15393 15164 11055 0,'0'0'976'0,"0"0"-784"16,0 0-192-16,0 0 0 0,0 0 6976 0,0 0 1360 0,0 0 272 0,10 13 48 15,3-1-7056-15,3 1-1408 0,0 0-192 0,2 4-208 16,2 1-144-16,0 0-32 0,3 1 0 0,0-1 0 15,1 3 176-15,-1 1 16 0,2-1 16 0,-3 2 0 16,-3 1-112-16,-2-1-32 0,0-2 0 0,0-1 0 31,-1-2-208-31,-2-1-48 0,1-2-16 0,-4 0 0 16,1-5-496-16,-1-1-80 0,-1-1-32 0,-1-3 0 16,0 1-1264-16,-9-6-256 0,11 0-48 0</inkml:trace>
  <inkml:trace contextRef="#ctx0" brushRef="#br1" timeOffset="67713.86">16107 15103 29487 0,'0'0'2624'0,"0"0"-2112"16,-10 4-512-16,0 2 0 0,-1 2 2736 0,3 3 432 15,3 2 96-15,0 2 0 0,-2 2-2640 0,-2 1-624 16,-1 2 0-16,-2 5 0 0,0 2-192 0,-2 6-32 15,-2 2-16-15,1 4 0 0,-4 5-80 0,0 2-32 16,-2 2 0-16,0-3 0 0,-1-2 192 0,1 0 160 16,-1 1-208-16,1 0 80 0,0 1 128 0,2 0 0 15,0 1 128-15,4 1-128 0,0 0 192 0,4-4-48 16,0-4 0-16,2-3 0 0,0-2-144 0,4-5 0 16,1-3 0-16,1-3 0 15,2-4-400-15,4-5-64 0,3-2-16 0,1-4 0 16,-7-8-3296-16,13 2-672 0,5-6-128 0,2-7-32 0</inkml:trace>
  <inkml:trace contextRef="#ctx0" brushRef="#br1" timeOffset="68197.33">16042 14245 19343 0,'0'0'848'0,"0"0"192"0,0 0-832 0,0 0-208 15,0 0 0-15,0 0 0 0,2 14 5136 0,3 2 992 16,3 0 192-16,2 2 32 0,2-1-5216 0,3 5-1136 16,4 3 0-16,0 1-192 0,1 1 32 0,1 5 16 15,2 1 0-15,2 1 0 0,-2 0 16 0,2 0 0 16,0 0 0-16,1 4 0 0,0 1 128 0,0 4 0 16,0 0-144-16,0 4 144 0,-2 1 0 0,-2 0 0 15,-3-2 160-15,1-2-160 0,0-1 288 0,-1-4-48 0,1-2-16 16,-2 2 0-16,-1-5 80 0,-2 1 16 0,1 2 0 0,-3-5 0 15,0 2-112-15,-2-3-16 0,-5 2 0 0,1 0 0 16,-3-1-192-16,-2 1 144 0,-1 1-144 0,-2-4 128 16,-4-3-128-16,-2 2-192 0,1-4 32 0,-4-1 16 15,-4 0-144-15,-1-2-32 0,-2-1 0 0,-1-2 0 16,-2 1-32-16,-1-6-16 0,2-2 0 0,-2 0 0 31,-3-3-1040-31,1-3-192 0,-1-4-64 0</inkml:trace>
  <inkml:trace contextRef="#ctx0" brushRef="#br1" timeOffset="69129.97">17332 15250 17503 0,'0'0'1552'16,"-8"4"-1232"-16,-1 0-320 0,9-4 0 0,-9 7 4000 0,2 2 736 0,2-3 160 0,1 3 32 16,4-9-3856-16,-3 13-768 0,2 3-160 0,1 2-16 15,0 2-128-15,3 3 176 0,1 3-176 0,-1 6 192 16,1 3 48-16,3 1 16 0,1 0 0 0,-1 1 0 0,-1 2 64 0,-1 2 32 16,0-2 0-16,0 3 0 0,1 1 176 0,-1 2 48 15,-1 5 0-15,-2-3 0 16,0 0 96-16,-2-2 32 0,0-4 0 0,-2-2 0 0,1-7-224 0,0 1-32 15,1-4-16-15,-2-1 0 0,2-5-176 0,0-3-48 16,0-1 0-16,2-4 0 0,-1 1-80 0,0-8-128 16,-1-8 176-16,0 0-176 0,0 0 0 0,0 0 0 15,0 0 0-15,0 0 0 0,-2-17-192 0,-2 0 192 16,-3-3-208-16,-1-3 80 0,-1-3 128 0,0-4 0 16,-3-4 0-16,1-9 0 0,0-5 128 0,1-6 0 15,-3-3 0-15,2 0 0 0,2 2-128 0,1 1 0 16,1 1 0-16,1-2 0 0,1-2 0 0,4-2 144 15,0-2-144-15,2 2 0 0,0 3 0 0,3 3 0 0,3 3 0 16,-1 4 0-16,2 5 0 0,2 2 0 16,3-3 0-16,2 5 0 0,-2 3 0 0,-1 4-144 15,1 3 144-15,0 4-192 0,0 3 192 0,0 3 0 16,0 5 0-16,0 3 0 0,2 4 0 0,2 5-160 16,0 0 160-16,3 5-160 0,1 6 160 0,1 3-192 15,1 3 192-15,1 4-192 0,-2 2 192 0,1 2-160 0,0 5 160 0,-3 0-160 16,0-3 160-16,-2 2-208 0,-1-3 80 0,-2 3 128 15,-2 0-128-15,-2-1 128 0,-2 1 0 0,-2 1 0 16,-6 0 0-16,1 1 0 0,-2-3 0 0,-2-1 0 16,-3-1 0-16,-3-1 0 0,-1-3 0 0,-1-2 0 15,-1-6 128-15,-3 0-128 0,-2-1 192 0,-1 0-64 16,-1-5-128-16,1-1 160 0,-1-3-160 0,0 1 160 16,-2-3-160-16,1 2 0 0,-2-4 0 0,0-4 0 0,-1 2 0 0,1-2 0 15,-3-3-192-15,1 1 192 16,-1-1-736-16,2-3-32 0,1-3 0 0,2-2 0 15,1 0-240-15,2 0-48 0,4 1-16 0,3 0 0 16,1-1-1760-16,4 1-368 0,3-2-64 0,2 0 0 0</inkml:trace>
  <inkml:trace contextRef="#ctx0" brushRef="#br1" timeOffset="69597.39">18717 14287 21183 0,'0'0'1888'0,"0"0"-1504"0,-9 2-384 16,0 1 0-16,-1 1 2816 0,1-2 512 16,0 4 80-16,-1 0 32 0,0 1-2656 0,0 1-528 0,-1 1-96 0,-1 2-32 15,1-1-128-15,-2 3 0 0,0 1 0 0,0 2 0 16,0 0 0-16,-2 3 0 0,0 3 128 0,-1-1-128 16,-1 4 0-16,-1 2 0 0,-1 2 0 0,0 2 128 15,-1-2 368-15,-2 2 64 0,-3 3 16 0,2 4 0 16,-2 1 256-16,2 4 64 0,-1 1 16 0,5-1 0 0,2 3-16 0,1 1-16 15,0-4 0-15,5 1 0 0,0 2-304 0,3-1-64 16,2 2-16-16,2 0 0 0,1 0-496 0,2 3 128 16,0-4-128-16,2-1 0 0,2-3 0 0,1-3 0 15,0 0 0-15,3-7-160 0,4 2-128 0,-1-8-32 16,1-2 0-16,0-2 0 16,2-1-80-16,4-6-32 0,3 2 0 0,1-2 0 15,0-2-448-15,-1-4-80 0,1-1-32 0,2-3 0 16,0-1-1152-16,0 0-224 0,0-4-64 0,-3-2-7408 15,1 1-1488-15</inkml:trace>
  <inkml:trace contextRef="#ctx0" brushRef="#br1" timeOffset="69880.16">18596 15241 31327 0,'0'0'2784'0,"0"0"-2224"0,0 0-560 0,0 0 0 16,0 0 2944-16,0 0 464 0,4 13 112 0,4 0 0 15,2 0-3136-15,2 1-640 16,1 0-128-16,0 1-32 0,2 3 96 0,-1 2 32 0,2-2 0 0,2 6 0 16,0-1 128-16,2 3 32 0,-2 0 0 0,0 0 0 15,0-1 128-15,-1 1-192 0,0-5 192 0,-2 1-192 16,-2-6 192-16,-2 0-128 0,1-2 128 0,-3-2-128 0,-1-2-96 0,0-2-16 15,2 0 0-15,-2-2 0 16,-8-6-1552-16,11 4-320 0,0-1-64 0,1-6-13248 16</inkml:trace>
  <inkml:trace contextRef="#ctx0" brushRef="#br1" timeOffset="70164.17">19294 15218 26719 0,'0'0'2368'0,"-9"5"-1888"16,-3 3-480-16,1 5 0 0,1 0 4144 0,0 5 720 15,-1 3 160-15,1 6 32 0,-2 3-4224 0,-1 1-832 16,-3 6-160-16,1 2-32 16,-4 3-256-16,2 1-64 0,-1 1 0 0,0 2 0 0,0-2 224 0,-2 6 32 15,2-1 16-15,0 5 0 0,-2 0 240 0,2 1 0 16,0 0-160-16,1-6 160 0,0 1 160 0,1-6 96 0,0-3 32 0,3-2 0 15,2 0-80-15,-1-3-16 0,1-3 0 0,4 0 0 16,0-1-192-16,2 1 0 0,1-2 0 16,4-5-160-1,3-5-480-15,1-4-112 0,-1-1-16 0,3-6 0 0,-6-10-2320 16,10 7-480-16,2-4-80 0</inkml:trace>
  <inkml:trace contextRef="#ctx0" brushRef="#br1" timeOffset="70648.52">19260 14261 26719 0,'0'0'2368'0,"0"0"-1888"15,0 0-480-15,0 0 0 0,0 0 2496 0,0 0 416 16,0 0 80-16,0 0 16 0,13 7-2448 0,-1 4-560 0,-2 1 0 16,0 1 0-16,2-2 128 0,0 5 48 0,0 2 0 0,5 2 0 15,2 2 16-15,2 3 0 0,-1 1 0 0,0 1 0 16,3-1-64-16,0 4-128 0,1-1 192 0,3 1-64 15,-1-3 80-15,0 3 16 16,0 2 0-16,2 2 0 0,-2-1 224 0,-2 7 64 16,0-3 0-16,-2 5 0 0,-1-2-96 0,-2 2-16 0,-2 1 0 0,-1 0 0 15,-3-2-128-15,0-2-16 0,-3-3-16 0,0 2 0 16,-4-3 80-16,-1 3 32 0,-2 1 0 0,-3 0 0 16,-1 2-144-16,-2-2-16 0,-1-1-16 0,-4 1 0 15,-2-3-176-15,-2 1 128 0,-1-5-128 0,-3 2 128 16,0 1-128-16,-1 1 0 0,-2-5 0 0,2-1 0 15,-1-1-192-15,-1-2 192 0,-1-4-192 0,-1-2 192 0,0 0 0 0,0-3 0 16,2-1 0-16,-2-4 0 16,-1 0-768-16,1-2-16 0,-1-3-16 0,-2-6-12256 15,0-4-2432-15</inkml:trace>
  <inkml:trace contextRef="#ctx0" brushRef="#br0" timeOffset="109728.6">18071 8674 3679 0,'-17'-5'160'0,"5"4"32"0,-2-3-192 0,-1 1 0 15,1 3 0-15,-2 1 0 0,0-1 3424 0,0 0 640 16,0 0 128-16,1 3 32 0,0 1-2496 0,4-1-480 15,-3-1-96-15,4 0-32 0,10-2-32 0,-6-6-16 16,2-2 0-16,4 8 0 0,0 0-224 0,0 0-32 16,4-10-16-16,1 1 0 0,0 2-208 0,-5 7-32 0,0 0-16 0,9-4 0 15,-9 4 128-15,0 0 32 0,12-1 0 0,0 2 0 16,-2 2 192-16,3-2 32 0,1 1 16 0,5-2 0 16,1-2-160-16,5 0-16 15,4-1-16-15,5 3 0 0,5-2-128 0,4 4-32 0,1 2 0 0,6-3 0 16,2-3-272-16,5-1-64 0,5 1-16 0,3-2 0 15,4 4 16-15,0 0 0 0,1 0 0 0,-1-4 0 16,-2 1-112-16,1 1-16 0,0-2 0 0,-1 4 0 16,1 0-128-16,-3 0 0 0,-3 0 0 0,-4 1 0 15,-2-1 0-15,-1 0 128 0,-4 0-128 0,0 1 128 16,-2 1-128-16,2 0 0 0,0-1 0 0,0 1 0 16,0-4 128-16,0 1-128 0,-1-1 0 0,0-2 128 15,-3-4-128-15,0 0 0 0,-2 0 0 0,0 3 0 16,-2 4 0-16,-3-3 0 0,-2 1 128 0,-3 1-128 15,-3-1-1216-15,-5 0-256 0,-2-1-64 0</inkml:trace>
  <inkml:trace contextRef="#ctx0" brushRef="#br1" timeOffset="148602">9887 14922 30111 0,'0'0'1344'0,"0"0"256"0,0 0-1280 0,0 0-320 0,0 0 0 0,0 0 0 16,0 0 640-16,12-3 48 0,-1 2 16 0,-1-1 0 16,2 4-704-16,1-4 0 0,0 1 0 0,2 0 0 15,4-2 0-15,0 1 160 0,3-2-160 0,2-2 160 16,-1 3 160-16,2-1 48 0,1-2 0 0,-1 3 0 15,-2-1 80-15,-2 0 0 0,-1 0 16 0,-2 1 0 0,-1 2-272 0,-1 1-64 16,-1 0-128-16,0 0 192 0,-1 1-192 0,0 2 0 16,1-1 128-16,-2 2-128 0,0 2 0 0,-1-4 0 15,-2 2-144-15,0 3 144 16,-1-4-752-16,-1 4-48 0,-8-7-16 0,9 7 0 16,-9-7-784-16,11 6-144 0,-3 1-48 0,-8-7 0 15,10 2-160-15,-2 3-32 0,-8-5-16 0,0 0 0 16,9 6 256-16,-9-6 48 0,7 6 16 0,-7-6-5296 0</inkml:trace>
  <inkml:trace contextRef="#ctx0" brushRef="#br1" timeOffset="148936.13">9878 15159 2751 0,'0'0'128'0,"0"0"16"0,0 0-144 0,0 0 0 0,0 0 0 0,11 3 0 15,-11-3 5344-15,11 2 1040 0,1 1 208 0,1-2 32 16,0-1-5024-16,2 0-992 0,-1 0-208 0,3 3-32 0,1-3 272 0,3 0 48 15,1 0 16-15,0 0 0 0,2 0-208 0,1-3-48 16,-1 2 0-16,1 1 0 0,-1 0-192 0,-2 0-64 16,0 0 0-16,-1-2 0 0,-3 1-192 0,0 1 0 15,0-2 0-15,1 0-160 16,0 0-1568-16,1 2-320 0,1-4-64 0,0 1-16 16,1 0-880-16,3 1-160 0</inkml:trace>
  <inkml:trace contextRef="#ctx0" brushRef="#br1" timeOffset="150303.2">11662 14716 6447 0,'0'0'576'0,"0"0"-576"0,0 0 0 0,0 0 0 16,0 0 2848-16,0 0 464 0,0 0 80 0,0 0 32 16,0 0-2064-16,0 0-400 0,0 0-96 0,0 0-16 15,0 0-16-15,0 0-16 0,0 0 0 0,0 0 0 16,0 0 0-16,0 0 0 0,0 0 0 0,0 0 0 16,0 0-64-16,0 0-16 0,0 0 0 0,0 0 0 15,0 0-144-15,0 0-16 0,0 0-16 0,0 0 0 16,0 0-256-16,0 0-48 0,0 0-16 0,0 0 0 15,0 0-240-15,0 14 0 0,-2 0 128 0,1 1-128 16,0-1 0-16,0 0 0 0,-1 3 0 0,1 2 0 0,-2-3 224 16,1 4 0-16,-1-2 0 0,1 3 0 0,-2 1 240 0,0-1 48 15,-2 0 16-15,1-1 0 0,0 0-160 0,-1 0-48 16,-2 0 0-16,-1-3 0 0,-1-3-144 0,0 0-48 16,1-1 0-16,0 0 0 0,0-1-128 0,0 0 0 15,-2-2 0-15,2 2 0 0,-1 0 0 0,-1-2 128 16,1 1-128-16,1-1 0 0,-2-1 128 0,1-1-128 15,-1 0 0-15,1-2 128 0,-2 1-128 0,2-2 192 16,-1 0-192-16,1-2 192 0,1 1-192 0,-2-4 192 16,1 1-192-16,1-1 192 0,0-1-32 0,-1 1 0 15,1-4 0-15,0 2 0 0,-1-1-160 0,1-1 192 16,-2-3-192-16,1 3 192 0,-1-2-192 0,1 0 160 0,-1 0-160 0,2-1 160 16,0 2-160-16,0-1 0 0,0 1 0 15,1-1 128-15,2 1-128 0,-1-3 0 0,7 8 0 0,-8-8 0 16,2 2 0-16,6 6 128 0,0 0-128 0,-9-8 0 15,2 0 0-15,7 8 0 0,-6-9 128 0,6 9-128 16,-7-9 0-16,7 9 0 0,-6-10 0 0,0 0 0 16,1 3 0-16,3-5 0 0,-1 1 0 0,3 1 0 15,0 0 160-15,1-2-160 0,-1-2 192 0,2 0-192 16,-1 0 160-16,1 2-160 0,1 1 128 0,0-1-128 16,-1-1 0-16,1 1 128 0,-1 0-128 0,2 1 0 15,0 0 0-15,2 1 0 0,-3-2 0 0,3 2 0 16,-1 1 0-16,0-1 0 0,2 0 0 0,-1-2 0 15,1 3 0-15,-1 0 0 0,2-1 0 0,1 2 0 16,0-1 0-16,0 2 0 0,-1 2 0 0,3 1 0 16,-1-3 0-16,0 4 0 0,1 0-144 0,-11 3 144 0,12-3 0 0,-2 1 0 15,-10 2 0-15,10 0 0 0,1 0 0 0,-11 0-128 16,12 1 128-16,-12-1 0 0,11 1 0 0,-11-1 0 16,12 4 0-16,-1 1 144 0,-11-5-144 0,11 7 0 15,1 0 0-15,0 0 0 0,-2 1 0 16,2 0 0-16,-2-1 0 0,2-1 0 0,0 1 160 0,1 0-160 15,0 1 192-15,0 0-192 0,0 0 144 0,0 0-144 16,0 1 0-16,-1 3 144 0,-1-3-144 0,1 2 0 16,-1 1 0-16,-1 0 0 0,1 2 144 0,-1-1-144 15,-1-1 160-15,0 0-160 0,0 2 320 0,0-1-48 16,1-3 0-16,0 2 0 0,0 0 0 0,1-3 0 0,1 0 0 0,-2 0 0 16,0 0-16-16,2 1 0 15,-1-4 0-15,-1-2 0 0,-1 3-256 0,2-2 0 0,-1 0 0 0,-10-5 0 16,12 5 0-16,-2 0 128 0,-10-5-128 0,11 6 0 15,-11-6 0-15,11 6 0 0,0-2 0 0,-11-4 0 16,0 0 0-16,10 5 0 0,-1 0 0 0,-9-5 0 16,0 0 0-16,13 3 0 0,-2 0-240 0,-1 1 80 31,1-2-320-31,-1 2-64 0,-1-1-16 0,2 1 0 16,-1-4-1920-16,2 1-384 0,1 4-80 0</inkml:trace>
  <inkml:trace contextRef="#ctx0" brushRef="#br1" timeOffset="151753.97">20583 15214 25503 0,'0'0'1136'0,"-8"5"224"0,2-1-1088 0,6-4-272 16,-8 2 0-16,8-2 0 0,0 0 976 0,0 0 144 15,0 0 32-15,0 0 0 0,0 0-752 0,9-2-144 16,0-3-16-16,2 2-16 0,-1-1-32 0,0 1-16 16,2 0 0-16,1 0 0 0,0 2 160 0,2-2 48 15,-2 2 0-15,1-2 0 0,3 2-16 0,1 0 0 16,2 1 0-16,-1 0 0 0,2 0-240 0,3 0-128 16,0 0 160-16,1 1-160 0,0-1 0 0,0 0 128 15,1 0-128-15,0 0 0 0,0 0 0 0,-1-1 0 16,-3-1 0-16,-1 0 0 0,0-1 0 0,-1 2 0 0,1-1 0 15,-1 2 0-15,-1 0-288 0,0 0-48 0,-1 2-16 0,0-2 0 32,-2 0-2640-32,-2 0-528 0</inkml:trace>
  <inkml:trace contextRef="#ctx0" brushRef="#br1" timeOffset="152067.46">20663 15469 23039 0,'0'0'2048'0,"0"0"-1648"16,0 0-400-16,0 0 0 0,0 0 2640 0,11 3 448 15,2-2 96-15,3-2 16 16,2 1-3200-16,4 0-464 0,1 0-176 0,3-2-48 0,1 1 368 0,0 1 64 16,1-1 0-16,2 0 16 15,2-1-272-15,-2 1-64 0,-1 0-16 0,-2-1 0 16,0 1 32-16,-3 1 16 0,1 0 0 0,0-1 0 16,-2 1 32-16,2 0 16 0,0-2 0 0,1 1-11072 0</inkml:trace>
  <inkml:trace contextRef="#ctx0" brushRef="#br1" timeOffset="153005.13">22497 15079 5519 0,'0'0'496'0,"0"0"-496"16,0 0 0-16,0 0 0 0,0 0 2992 0,0 0 496 16,0 0 96-16,0 0 32 0,0 0-2768 0,0 0-544 15,0 0-112-15,0 0-32 0,0 0 112 0,0 0 32 16,0 0 0-16,0 0 0 0,0 0 832 0,0 0 160 16,0 0 48-16,0 0 0 0,0 0-384 0,0 0-64 15,0 0 0-15,4 12-16 0,-4-12-192 0,-3 11-48 16,-1 0 0-16,-1 0 0 0,-1-1-224 0,-4-2-48 15,-1 1-16-15,-1 2 0 0,-2 0-160 0,-1 4-48 0,0-2 0 0,-1 0 0 16,-1 0 32-16,0 4 0 0,1-2 0 0,1 2 0 16,-2 0 144-16,0 0 48 0,1 3 0 0,2-3 0 15,0 0 80-15,1 0 32 0,0-1 0 0,1-1 0 16,-1-1-96-16,1 1 0 0,0-2-16 0,1-2 0 16,0 1-128-16,1 0-32 0,-2-4 0 0,0-1 0 15,1 1 16-15,-3-1 0 0,1-5 0 0,0 2 0 16,-1-2-48-16,0-2-16 0,1 0 0 0,0-2 0 15,1 0 0-15,-1-1 0 0,0-2 0 0,1 0 0 16,0-2-160-16,2-1 0 0,1-1 144 0,0-1-144 16,-2-1 128-16,2 0-128 0,1-2 160 0,2-2-160 15,-1-2 176-15,1 0-176 0,1 0 192 0,1 2-192 16,0-5 144-16,1 3-144 0,1-2 0 0,0 2 144 16,1-2-144-16,0 2 0 0,-1 3 0 0,2-2 0 0,0 2 0 15,2 2 0-15,-1 3 0 0,2 0 0 0,0-4 0 16,3 4 0-16,-6 9 0 0,9-9 0 0,0 0 0 0,1 2 0 15,1-1 0-15,0 2 0 0,1-1 0 0,1 2 0 16,0 0 0-16,0 0 0 0,2 0 0 0,-2 1 0 16,0 1 0-16,0 2 0 0,0-2 0 0,1 3 0 15,-1 1 0-15,0 2 0 0,-1 0-144 0,0 3 144 16,-1 1 0-16,1-1 0 0,0 2 0 0,0 1 0 16,-2-2 0-16,0-1 0 0,1 3 0 0,1 2 0 15,-1-1 0-15,2-1 0 0,-1 4 0 0,0-1 0 16,-2 1 0-16,1 0 0 0,0 0 0 0,1 0 144 15,1 0 16-15,0-1 0 0,0 1 0 0,2-1 0 16,-1-2 0-16,0 3 0 0,2-1-32 0,0 1 0 0,-1 0 0 0,1 0 0 16,-2-1 0-16,1 1-128 0,-1-1 192 15,0-2-64-15,1-1 0 0,-2 0 0 0,-2-2 0 0,1 1 0 16,-1-2-128-16,0 2 160 0,1-4-160 0,0 1 160 16,-2 0-160-16,1-1 0 0,-1 0 144 0,0 0-144 15,1 0 0-15,1-2-320 0,-2 0 64 0,2-2 16 31,1-2-528-31,1 0-128 0,1-1 0 0,1-1-16 16,4 2-560-16,-2-5-128 0,1 3 0 0,0 2-16 16,1-4-1488-16,-1 4-288 0,-2-1-64 0,0 1-8064 0</inkml:trace>
  <inkml:trace contextRef="#ctx0" brushRef="#br1" timeOffset="155293.94">23200 15145 5519 0,'0'0'240'0,"0"0"64"0,0 0-304 0,0 0 0 16,0 0 0-16,0 0 0 0,0 0 3072 0,0 0 544 15,0 0 112-15,0 0 32 0,7-6-2496 0,-7 6-496 16,0 0-112-16,0 0-16 0,0 0 256 0,0 0 32 16,0 0 16-16,0 0 0 15,0 0-80-15,0 0-16 0,0 0 0 0,0 0 0 0,0 0 112 0,0 0 0 16,0 0 16-16,0 0 0 0,0 0-64 0,0 0-16 15,0 0 0-15,0 0 0 0,0 0-192 0,0 0-64 16,0 0 0-16,0 0 0 0,0 0-240 0,0 0-48 16,0 0-16-16,0 0 0 0,0 0-80 0,0 0 0 15,0 0-16-15,-1 16 0 0,1 0-64 0,0-2-16 0,0 2 0 0,-2 1 0 16,0 2 32-16,0 2 0 0,-1 4 0 16,-1 6 0-16,2 3 64 0,0 5 32 0,1 1 0 0,0 3 0 15,-2 1 16-15,2-3 0 0,-1-7 0 0,2 0 0 16,0-4-96-16,0-1-16 0,0-2 0 0,0-1 0 15,2 3-192-15,-1-3 144 0,-1 1-144 0,1 1 128 16,1 0-128-16,0-3 0 0,1 0 0 0,-1-2 0 16,1-4 0-16,0-1 0 0,-1-1 0 0,1-3 0 31,-1-5-704-31,-2-9-192 0,0 0-16 0,0 0-16 16,0 0-2208-16,0 0-432 0,0 0-80 0</inkml:trace>
  <inkml:trace contextRef="#ctx0" brushRef="#br1" timeOffset="155974.87">23249 15152 31215 0,'0'0'1376'0,"0"0"288"0,-8-7-1328 0,2-1-336 16,1 1 0-16,-1 1 0 0,6 6 432 0,-5-9 16 16,0-2 0-16,1 1 0 0,1 1 32 0,2-4 16 0,0-2 0 0,1 1 0 15,0-2 16-15,1 2 16 0,2-2 0 0,1 2 0 16,0 0-160-16,1-1-48 0,0 0 0 0,0-1 0 15,0 3 0-15,2 1 0 0,1 0 0 0,0 2 0 16,1 1 64-16,1 1 0 0,-1-4 0 0,3 3 0 16,0 0-256-16,1 3-128 0,0 0 160 0,1 1-160 15,-1 3 128-15,2-1-128 0,-1 0 0 0,3 3 144 16,0 3-144-16,1 0 0 0,2-1 144 0,-1 3-144 16,-1 1 0-16,2 0 128 0,-2 2-128 0,-1 1 0 15,-1-1 0-15,-1 4 0 0,1-1 0 0,-2 2 0 16,1 2 352-16,-1-1 96 0,-1 0 32 0,-1 2 0 15,0 1-480-15,-2 1 0 0,-1 3 0 0,-1-3 0 16,1 1-256-16,-1-5-128 16,-2 3-48-16,1-1 0 0,-2-3 432 0,0 0 0 0,-1 0 0 0,2 0 0 0,-4-2 0 15,1 1 0-15,-2 1 0 0,-1-1 0 0,-3 0 0 0,1-2 0 16,-2 2 128-16,0 0-128 0,-2-1 0 0,-2 1 144 16,-1 0-144-16,-2-1 0 0,-1 1 160 0,-1-1-160 15,-1 2 128-15,-2 0-128 0,-2-2 160 0,-1 2-160 16,-4-1 192-16,0 0-192 0,-2-3 192 0,0 1-192 15,1 0 192-15,0-3-192 0,1-1 160 0,2-2-160 16,0-3 128-16,3 0-128 0,-1 0 192 0,3-1-64 16,0-2 0-16,2-2 0 0,1 0-128 0,-1-1 0 15,3 0 144-15,-1 1-144 0,0-3 0 0,2 3-160 16,-1 0 16-16,1 2 0 16,0-1-256-16,10 3-48 0,-12-1-16 0,1 1 0 15,1 1-176-15,1 2-48 0,9-3 0 0,-11 5 0 16,4 0-368-16,-3-1-80 0,10-4-16 0,0 0 0 15,0 0-1872-15,0 0-384 0,0 0-80 0</inkml:trace>
  <inkml:trace contextRef="#ctx0" brushRef="#br1" timeOffset="156774.14">24699 14280 5519 0,'0'0'240'0,"0"0"64"0,0 0-304 0,9-6 0 16,-9 6 0-16,9-7 0 0,-1 1 2544 0,1-1 448 16,2 2 80-16,-2 0 32 0,-9 5-2304 0,10-8-464 0,-2 3-80 0,0-2-32 15,-8 7 544-15,9-6 96 0,-1 0 32 0,-8 6 0 16,8-9 64-16,-8 9 0 15,0 0 16-15,0 0 0 0,0 0 16 0,0 0 0 0,0 0 0 0,0 0 0 16,0 0-160-16,0 0-48 0,0 0 0 0,0 0 0 16,0 0-128-16,0 0-16 0,0 0-16 0,-10-1 0 15,10 1-128-15,-9 1-32 16,0 2 0-16,9-3 0 0,-8 4-128 0,1 2-16 0,-4-4-16 0,2 3 0 16,0-3 16-16,0 4 16 0,-2 0 0 0,1 2 0 15,-1 0-16-15,0 1 0 0,-2 1 0 0,0 1 0 16,0 2-32-16,-2 0-16 0,1-1 0 0,-2 3 0 15,1 2 80-15,-1 0 16 0,0 1 0 0,2 2 0 16,-3 0 16-16,1 0 0 0,2 0 0 0,1 1 0 16,0-2-80-16,0 0-16 0,0-1 0 0,1 1 0 15,2 1-288-15,1 1 160 0,-1-2-160 0,1 2 128 0,0 0-128 16,0 1 192-16,1-1-192 0,2 3 192 16,-1-1-16-16,2 3 0 0,0 2 0 0,0 0 0 0,1 1-176 0,1 2 192 15,0-1-192-15,2 1 192 0,0 1-32 0,0-2 0 16,1-2 0-16,1-2 0 0,0 1-160 0,0-1 0 15,3-6 0-15,-1 5 0 0,1 0 0 0,0 0 0 16,0 2 192-16,0-2-64 0,1 1 32 0,0 3 0 16,2-2 0-16,-1 3 0 0,1-3-160 0,0 1 128 15,1-1-128-15,0-1 128 0,1-1-128 0,2-4 0 16,-1-3 0-16,2-1 128 0,0 0-128 0,2-1 0 16,-1-2 0-16,1 0 0 0,1 1 0 0,0-2 0 15,1 0 0-15,0-3 0 0,-2 1 0 0,2-1-224 0,-1-1 32 16,-1 2 0-1,1-2-240-15,-1 1-32 0,1 2-16 0,-4-3 0 16,1 0-128-16,-2 0-32 0,1-2 0 0,-1-1 0 16,-1 0-960-16,-1-3-192 0,-8-3-32 0,9 4-16 15,0 0-1568-15,-1-1-320 0,-8-3-64 0,0 0-7856 0</inkml:trace>
  <inkml:trace contextRef="#ctx0" brushRef="#br1" timeOffset="158092.29">25531 14766 23375 0,'0'0'1024'0,"0"0"240"0,0 0-1008 0,0 0-256 0,0 0 0 16,0 0 0-16,0 0 944 0,0 0 144 0,0 0 16 0,0 0 16 16,0 0-400-16,0 0-80 0,0 0 0 0,0 0-16 15,0 0-96-15,0 0-16 0,0 0 0 0,0 0 0 16,-4 3 0-16,-1 2 0 0,-1 2 0 0,0 2 0 16,-1 1-16-16,1 3-16 0,-2 2 0 0,0 0 0 15,-9 17 32-15,2-5 16 0,0-1 0 0,2 0 0 16,-1 2-16-16,0-5 0 0,-3 3 0 0,0-2 0 15,-2-4-96-15,0 0-32 0,-3-2 0 0,-2 1 0 16,-1-3-192-16,2 3-32 0,-1-1-16 0,0 0 0 16,-2 2-144-16,0 1 0 0,-1-3 144 0,3 4-144 15,-1 3 0-15,1 0 0 0,4 1 0 0,1-4 0 16,2 0 0-16,3-2-128 0,2-3 128 0,2-3-192 16,1 0-112-16,0-3-16 0,2-2-16 0,2-1 0 15,5-8-640 1,0 0-128-16,0 0-32 0,0 0 0 0,0 0-2192 0,0 0-432 0</inkml:trace>
  <inkml:trace contextRef="#ctx0" brushRef="#br1" timeOffset="158425.67">25051 14999 14735 0,'0'0'1312'0,"0"0"-1056"0,0 0-256 0,-5-6 0 16,5 6 2528-16,0 0 448 16,-3-5 96-16,3 5 0 0,0 0-2048 0,0 0-432 0,0 0-80 0,0 0 0 15,5-6 336-15,-1 0 80 0,-4 6 16 0,8-6 0 16,-8 6 128-16,13-1 16 0,-13 1 16 0,16 2 0 16,1 3-272-16,-2 2-64 0,-3 1-16 0,1 3 0 15,-1 5-304-15,0-2-48 0,-1 3-16 0,1 0 0 16,-2-1-256-16,2 1-128 0,-1 0 128 0,0 1-128 15,1-1 0-15,0 0 0 0,-2 0 0 0,1-1 0 16,-2-1 0-16,3 1 0 0,1 0 0 0,1-2 0 16,-1 0-176-16,1-1-64 0,1-1-16 0,-1 0 0 15,2-2-448-15,-1 1-80 16,0-2-32-16,-1 1 0 0,0-1-2064 0,2 3-432 16,-2-3-80-16</inkml:trace>
  <inkml:trace contextRef="#ctx0" brushRef="#br1" timeOffset="158811.19">25893 15411 30927 0,'0'0'1360'0,"0"0"304"0,0 0-1344 0,0 0-320 0,0 0 0 0,0 0 0 16,0 0 512-16,0 0 16 0,0 0 16 0,11 6 0 16,-11-6-544-16,11 8 0 0,-2 0 0 0,-1-2-192 15,-3 5 192-15,1-1 0 0,-1 0 0 0,0 4 0 16,0-1 192-16,1 2-32 0,-3 0 0 0,0 2 0 15,-2 1 32-15,-1 0 16 0,0 0 0 0,-1 2 0 16,0 1-32-16,-1 0-16 0,1 1 0 0,0 0 0 16,0-3-160-16,-2 0 0 0,-2-4 0 0,-1 1-176 15,3-2 176-15,-1-1 0 0,-2 0 160 0,3-2-160 16,-3-3 0-16,6-8-128 0,-5 11-16 0,-1-2 0 16,-4 2-2400-16,1-3-464 15</inkml:trace>
  <inkml:trace contextRef="#ctx0" brushRef="#br1" timeOffset="159243.34">26249 15042 17503 0,'0'0'1552'0,"0"0"-1232"0,0 0-320 0,-4-8 0 15,4 8 3424-15,0 0 624 0,0 0 128 0,0 0 32 16,4-9-3424-16,-4 9-784 0,0 0 0 0,0 0 0 15,10 1 0-15,1 3 0 0,-1 0 0 0,-2 4 0 16,-8-8 320-16,11 13 48 0,-1-2 16 0,-1 4 0 16,-1-1 400-16,1 2 96 0,2 1 16 0,-2 0 0 15,-2-2-304-15,3 3-48 0,-3-2-16 0,3 0 0 16,-1-1-336-16,0 0-192 0,0-2 192 0,0-1-192 16,1-2 0-16,2 2 0 0,-1-6 0 0,0-2 0 15,1-1-128-15,0-2-144 0,0 0-32 0,-2 1 0 16,0-1-1280-16,1 0-256 0,-2-1-48 0,0 0-16 15,0 2-1264-15,-9-2-256 0,0 0-48 0,11-6-16 16</inkml:trace>
  <inkml:trace contextRef="#ctx0" brushRef="#br1" timeOffset="159576.94">26962 14944 28335 0,'0'0'1248'0,"0"0"272"0,-4-12-1216 0,3 2-304 16,2 1 0-16,-1 9 0 0,2-10 128 0,-2 10-128 0,0 0 144 0,5-7-144 15,-5 7 128-15,0 0-128 0,0 0 0 0,0 0 0 16,0 0 608-16,0 0 32 0,-4 10 0 0,-1 2 0 16,-3-1 416-16,-1 6 96 0,-2 3 0 0,-2 3 16 15,-2 6-352-15,-2-2-80 0,-2 3-16 0,1 0 0 16,-3 2-352-16,0 2-80 0,1 2-16 0,-3 1 0 15,3 2 48-15,-1 1 0 0,0 3 0 0,0 0 0 16,1 0-192-16,2 2-128 0,0-1 144 0,1-1-144 16,0 1 0-16,-1-1 0 0,-2 3 0 0,3 1 0 15,0-4 0-15,2 2 0 0,0 2 0 0,5-6 0 16,1-6 0-16,1-4 0 0,0-1 0 0,4-6 0 16,-1-5-672-16,2-3-32 0,3-6 0 0,3-3 0 15,-3-7-1840-15,0 0-368 0,10-4-80 0</inkml:trace>
  <inkml:trace contextRef="#ctx0" brushRef="#br1" timeOffset="160210.19">26790 14104 2751 0,'0'0'128'0,"0"0"16"0,0 0-144 0,0 0 0 0,0 0 0 0,0 0 0 15,0 0 4880-15,0 0 944 0,0 0 192 0,11-1 48 16,-1 1-3968-16,0 0-800 0,1 0-144 0,-11 0-48 16,0 0-80-16,17 4 0 0,-3 0-16 0,2 2 0 15,-3 1-128-15,1 1-32 0,-1 1 0 0,3 1 0 16,-1 2 16-16,2 5 0 0,-1 0 0 0,2 5 0 0,1 1-272 0,1 7-48 15,3 0-16-15,3 0 0 0,2 6-144 0,5 0-48 16,2 1 0-16,3 0 0 16,0 0 32-16,0-1 0 0,1 2 0 0,-3-3 0 0,-3 1-192 0,-3 1-48 15,-3 4 0-15,-1 2 0 0,-2 2 112 0,-1 1 16 16,-5-3 0-16,-1-2 0 0,-1-4-64 0,-3 0-16 16,0-1 0-16,-3-2 0 0,0 0 80 0,-3-1 0 15,-1 2 16-15,-1-4 0 0,-1-1-144 0,-3 1-128 16,-1 1 192-16,-1-2-192 0,-2 0 160 0,1-2-160 15,-4 0 128-15,1-2-128 0,-3-3 128 0,2-2-128 16,-2-1 128-16,-1-1-128 0,-2 0 128 0,1-4-128 16,-3 0 0-16,-1-1 128 0,-2 2-128 0,2-2-144 15,-5-1 144-15,1 1-208 0,-3-5-112 0,-2 1 0 16,-3-1-16-16,1 0 0 16,-2-3-464-16,0 1-96 0,3-1 0 0,-2 1-16 15,0-1-1616-15,2 5-320 0,1-5-64 0,0 2-12768 0</inkml:trace>
  <inkml:trace contextRef="#ctx0" brushRef="#br2" timeOffset="-84557.31">26699 985 6447 0,'0'0'576'0,"0"0"-576"0,0 0 0 0,0 0 0 15,0 0 3776-15,0 0 656 0,0 0 128 0,0 0 32 16,0 0-3376-16,0 0-656 0,-7 6-144 0,7-6-32 15,0 0 256-15,-6 11 64 0,-1-3 0 0,7-8 0 16,-8 11 128-16,2-3 16 0,-1 3 16 0,0 2 0 16,-1 1-272-16,1 0-48 0,1 2-16 0,-5 0 0 15,-2-1-208-15,0 4-64 0,0 1 0 0,-1 1 0 16,-2 4-80-16,1 0-32 0,-2-2 0 0,1 2 0 16,-2 0 64-16,-1 0 16 0,0-1 0 0,-3 1 0 0,-2-1 96 0,1-2 32 15,-2 0 0-15,-2 1 0 0,-2 1-96 0,0-1-32 16,1 1 0-16,-1 1 0 0,0-6-224 0,1 2 176 15,0-3-176-15,3-2 160 0,2-3-160 0,2-1 0 16,2-5 144-16,0 0-144 0,1-3 144 0,2-3-144 16,2-2 192-16,2-3-192 0,1-3 192 0,0-2-192 15,2-2 192-15,3-2-192 0,2-4 144 0,-2-3-144 16,-1-1 0-16,1-1 144 0,2-4-144 0,1 3 0 16,-1 0 0-16,2 1-176 0,4-3 176 0,2 1-160 15,1-2 160-15,1-1-160 0,2 4 160 0,1-2 0 16,0-2-144-16,0 1 144 0,-1 0 0 0,1 1 0 0,2 3 0 15,-1 1 0-15,1 1-144 0,0 1 144 0,1-1 0 16,1 1 0-16,-1 0 0 0,1 3-128 0,0 4 128 16,1 1 0-16,2 1 0 0,0 1 0 0,-1 1-128 0,1 5 128 15,1 1 0-15,0 4 0 0,-3 5 0 0,2-1 0 16,-1 2 0-16,1 4 0 0,-2 5-128 0,1 0 128 16,-1 2 0-16,-1 0 128 0,-2 3-128 0,-1 1 192 15,-1 2 16-15,0 2 0 0,2-2 0 0,-3 1 0 16,-1 0 48-16,1-2 16 0,1-2 0 0,0-1 0 15,1 1-128-15,0-2-16 0,0-2-128 0,2 0 192 16,0-1-192-16,0-3 144 0,-2 2-144 0,0 2 128 16,0 3-128-16,-3-3 0 0,1-2 0 0,0 0 128 15,0-1-336-15,0 1-80 0,1 0-16 0,0-6 0 16,0-2-1408-16,0-2-272 0,0 0-64 0,2-6-12864 16</inkml:trace>
  <inkml:trace contextRef="#ctx0" brushRef="#br2" timeOffset="-84128.04">27162 1205 27407 0,'0'0'1216'0,"0"0"256"0,0 0-1184 0,0 0-288 0,0 0 0 0,0 0 0 15,0 0 496-15,0 0 32 0,7-6 16 0,4 0 0 16,2 4-336-16,4-2-64 0,2 0-16 0,5 1 0 16,2-3-128-16,3 2 0 0,3-1 0 0,2-2 128 15,0-2-128-15,0 4 0 0,0 0 0 0,-2 1 128 0,-3 0-128 0,-2 0 0 16,0 1 0-16,-3-1 0 0,-1 2 0 0,-3-1 0 15,1 2 0-15,-1 1 0 16,-2 0-576-16,0 0-64 0,1 0 0 0</inkml:trace>
  <inkml:trace contextRef="#ctx0" brushRef="#br2" timeOffset="-83774.43">27276 1466 21183 0,'0'0'1888'0,"0"0"-1504"0,0 0-384 0,0 0 0 16,0 0 1360-16,0 0 208 0,0 0 32 0,0 0 16 16,0 0-976-16,0 0-192 0,0 0-32 0,12 10-16 15,0-4-112-15,2-5-32 0,2 2 0 0,2-3 0 16,2-3 16-16,0-1 0 0,0 1 0 0,4 1 0 16,0-3-144-16,2-1-128 0,0 1 144 0,2-1-144 0,-1-4 128 0,3 4-128 15,3 1 0-15,3 0 0 16,3-1 0-16,4 1 0 0,2 3 0 0,0-4-9024 15,4 5-1888-15</inkml:trace>
  <inkml:trace contextRef="#ctx0" brushRef="#br2" timeOffset="-82972.08">29796 392 23151 0,'0'0'1024'0,"0"0"208"0,0 0-976 0,0 0-256 0,0 0 0 0,0 0 0 15,0 0 512-15,0 0 48 0,0 0 16 0,0 0 0 16,0 0-448-16,2 11-128 0,-2 1 0 0,0 1 0 16,-2 0 176-16,1 4-176 0,0 3 160 0,0-2-160 15,-1 3 192-15,0 2-64 0,-2 1-128 0,1 1 192 0,1 1-48 0,-1 0-16 16,-1 0 0-16,1 1 0 15,-1-1 48-15,2 0 0 0,1 0 0 0,-1 0 0 0,1 2-176 0,1-1 0 16,0-2 0-16,1-3 0 0,1-2 0 0,0-1 0 16,1 1-144-16,1-1 144 15,-2 0-1792-15,1-1-288 0</inkml:trace>
  <inkml:trace contextRef="#ctx0" brushRef="#br2" timeOffset="-82438.41">28782 1360 8287 0,'-13'3'736'0,"-1"-2"-592"15,-2 2-144-15,2 1 0 0,-1 1 2368 0,2-2 432 16,0-1 80-16,3 2 32 0,1 0-1728 0,9-4-352 16,-11 4-64-16,11-4 0 0,0 0-128 0,0 0 0 15,0 0-16-15,0 0 0 0,0 0 16 0,0 0 0 16,0 0 0-16,11 0 0 0,1-1 112 0,3 1 16 16,3-2 16-16,7 1 0 0,4-3-208 0,9 3-32 15,6-2-16-15,10 2 0 0,4-2 192 0,5-2 48 16,2-1 0-16,3-1 0 0,3-1-176 0,9 0-16 15,6 2-16-15,0-1 0 0,-3 1-304 0,0-2-64 16,-1-2-16-16,5 0 0 0,6 4-176 0,-1-3 0 16,-2 1 144-16,-2-1-144 0,-5 0 0 0,3 1 144 15,1 3-144-15,-2 1 0 0,-4-1 128 0,-8 3-128 16,-8 4 0-16,-4 2 0 16,-2 3-1472-16,-4 2-384 0</inkml:trace>
  <inkml:trace contextRef="#ctx0" brushRef="#br2" timeOffset="-81506.24">29313 2050 11967 0,'0'0'1072'0,"0"0"-864"0,0 0-208 0,0 0 0 15,0 0 1968-15,0 0 336 0,0 10 80 0,-2 2 16 16,1-3-1504-16,-1 4-288 0,-1 4-64 0,-1 3-16 16,1 1-32-16,-2-2-16 0,0 5 0 0,0-1 0 15,-2 3 0-15,2 0 0 0,0-1 0 0,0 0 0 16,-1 0 96-16,1 1 0 0,0 0 16 0,0 1 0 16,-3 2-336-16,0 0-64 0,0-2 0 0,0 2-16 15,2 1-176-15,-1 1 0 0,0-1 0 0,-1 1 128 16,0-3-128-16,1-1-256 0,2-1 64 0,0-4 16 15,1-2-576-15,0-2-112 0,3-1-32 0,0-3-6912 16,-2-2-1408-16</inkml:trace>
  <inkml:trace contextRef="#ctx0" brushRef="#br2" timeOffset="-81088.95">29245 2033 24879 0,'-3'-16'1088'0,"3"6"256"0,2 2-1088 0,2-5-256 15,1 1 0-15,3-2 0 0,2-3 1328 0,2 0 208 16,1 2 32-16,1 0 16 0,2 2-1040 0,1 1-208 0,0-1-32 0,0 3-16 16,1 2-144-16,0 2-16 0,-1 0-128 0,1 1 192 15,3 0-192-15,0-2 0 0,0 1 0 0,0 1 0 16,1 2 0-16,-2-1 0 0,-1 2 0 0,-1-4 0 15,-1 2 0-15,-1 2 128 0,0 1-128 0,-3 2 0 16,-2 3 0-16,0 4 0 0,-2-2 0 0,-1 2 0 16,-2 0 0-16,1 2 0 0,-2 2 0 0,0 2 0 15,-1 3 0-15,-1 3 0 0,-3 1 0 0,-2 1 0 16,0 0 0-16,-2-1 0 0,-1 0 0 0,-3-2 0 16,0 5 0-16,-1-2 0 0,-2 0 0 0,0 0 0 15,-4-2 0-15,0-2 0 0,-2 0 0 0,0-2 0 16,-3-2 0-16,-1-1-128 0,-2 2 128 0,-2-4 0 15,-2 1 0-15,-1-3-128 0,1-1 128 0,1-1 0 16,0-2-192-16,2 1 64 0,1-3 128 0,2 1-208 16,0 1-288-16,3-2-48 0,1-2-16 0,3-1 0 15,-1-1-592-15,4-3-128 0,2 0-32 0</inkml:trace>
  <inkml:trace contextRef="#ctx0" brushRef="#br2" timeOffset="-80664.02">30225 1517 28095 0,'0'0'1248'0,"-6"-4"256"0,6 4-1200 0,-8-5-304 0,2 1 0 0,6 4 0 16,-6-3 576-16,6 3 64 0,0 0 16 0,0 0 0 15,-9 1-160-15,1 3-48 0,1 0 0 0,7-4 0 16,-10 9-128-16,1 2-48 0,-1-1 0 0,-1 1 0 16,0 3 208-16,-2-1 32 0,-3 5 16 0,-1 2 0 15,-2 2-256-15,2 0-48 0,0 3-16 0,0 2 0 16,-2 2-48-16,1 1-16 0,1 0 0 0,0 3 0 15,0-1 64-15,0 5 16 0,2-1 0 0,-1 1 0 16,-1 1-96-16,3 1-128 0,2 1 176 0,2-2-176 16,-1-3 144-16,2-2-144 0,4-1 0 0,1-4 144 0,0-1-144 15,3-2 0-15,2-7 144 0,2 0-144 0,1-5 0 0,2 2 0 16,3-2-192-16,3 1 64 16,2-2-448-16,5 1-64 0,1-7-32 0,4 0 0 15,2-4-672-15,1 3-144 0,3-1-32 0,3 3-12480 16</inkml:trace>
  <inkml:trace contextRef="#ctx0" brushRef="#br2" timeOffset="-80339.19">30855 1853 17503 0,'0'0'1552'0,"0"0"-1232"0,0 0-320 0,-6-4 0 16,-1 2 2608-16,7 2 464 0,-9 0 80 0,9 0 32 15,-9 7-2480-15,0 1-480 0,0 0-96 0,-2 0-128 16,-1 1 128-16,-2 1-128 0,-2 4 0 0,-2 2 0 16,0 1 224-16,-2 2-48 0,-2-2-16 0,-1 2 0 15,-1 5 80-15,-1 0 16 0,-3 5 0 0,2 1 0 16,1 1 0-16,0-1 0 0,2-2 0 0,1-1 0 15,2-2-256-15,2 0 128 0,-1-2-128 0,3 2 0 16,-1-2 128-16,4-2-128 0,1-1 0 0,3-7 144 16,2-3-448-16,2-1-80 0,5-9-32 0,0 0 0 15,0 0-1584-15,0 0-320 0,0 0-64 0</inkml:trace>
  <inkml:trace contextRef="#ctx0" brushRef="#br2" timeOffset="-80120.13">30338 1990 30239 0,'0'0'1344'0,"0"0"256"0,0 0-1280 0,0 0-320 15,0 0 0-15,0 0 0 0,0 0 320 0,5 18 0 16,3 1 0-16,1-2 0 0,0 1-64 0,1 0-32 16,1 4 0-16,3 0 0 0,2 1-224 0,2 0 128 15,1-1-128-15,1 0 0 0,1 2 128 0,2-5-128 0,3 1 0 0,0-2 144 16,-1-1-144-16,1 1 160 0,0 3-160 0,-2-4 160 15,-3-4-416-15,-3-4-96 0,-2-2-16 0,-1-2 0 32,0 2-1856-32,-4-5-368 0,1-2-80 0</inkml:trace>
  <inkml:trace contextRef="#ctx0" brushRef="#br2" timeOffset="-79654.09">30862 1439 11967 0,'0'0'528'0,"-8"-2"112"0,0-2-512 0,8 4-128 0,0 0 0 0,0 0 0 0,-7-4 3408 0,7 4 656 16,0 0 128-16,0 0 32 0,-2-7-2864 0,2 7-560 16,4-3-112-16,-4 3-32 0,0 0-144 0,0 0-48 15,11 0 0-15,-11 0 0 0,12 5-16 0,0 3 0 16,0 2 0-16,1 1 0 0,1 2-80 0,0 7-32 16,1-2 0-16,0 3 0 0,2-2-80 0,3 5 0 15,-1 0-16-15,4 2 0 0,-1 1-16 0,1 3 0 16,-1 0 0-16,1 1 0 0,-1 0-64 0,-3-1-16 0,-2-3 0 0,-1 5 0 15,-2-1-16-15,-2-1-128 0,-3 0 192 16,-2 3-64-16,-2 2 0 0,-1 7-128 0,-2 6 192 0,-2-1-64 16,0-4-128-16,-2-3 160 0,-4-3-160 0,0-3 160 15,-3-3-160-15,-2-2 0 0,-2-3 144 0,-1-2-144 16,-2-1 128-16,1-3-128 0,-2 0 128 0,0-2-128 16,1 0 0-16,1-1 128 0,0 0-128 0,2-4 0 31,1 0-480-31,-2-1-160 0,0-1-48 0,-1-5-15440 0</inkml:trace>
  <inkml:trace contextRef="#ctx0" brushRef="#br2" timeOffset="-74434.41">26587 4375 17679 0,'0'0'768'0,"0"0"192"0,0 0-768 16,0 0-192-16,0 0 0 0,0 0 0 0,0 0 1024 0,0 0 192 16,0 0 16-16,0 0 16 0,0 0-320 0,0 0-64 15,0 0-16-15,0 0 0 0,0 0-128 0,-3 11-16 16,-2 0-16-16,-2 2 0 0,0 4-16 0,-3-2 0 15,1 2 0-15,-1 2 0 0,-1-1-224 0,1 1-64 16,0 1 0-16,-1-1 0 0,-1 1-112 0,-1 1-16 16,-1 0-16-16,0 0 0 0,-1-1 16 0,0 3 16 15,-2-3 0-15,0 1 0 0,0 2-272 0,-1-1 160 16,-2-1-160-16,0-3 128 0,1 3 0 0,-2 2-128 16,-2 1 192-16,-1-4-64 0,-2-1-128 0,0-2 160 15,0 0-160-15,1 0 160 0,2-3-160 0,-1-1 192 16,2-3-192-16,1 2 192 0,3-3-192 0,1-2 160 0,0-2-160 15,1-1 160-15,1 0-160 0,-2-4 160 0,0-3-160 0,0-1 160 16,0-1-160-16,0 1 0 0,-1-2 0 0,-2-5 0 16,1-3 0-16,0-2 128 0,1 1-128 0,3-1 0 15,1-1 0-15,3 1 0 0,-1-1 128 0,3-1-128 16,1 2 0-16,3 0 0 0,-2-1 0 0,3-3 0 16,3-1 0-16,1 2 0 0,1-1 0 0,3-2 128 15,3 2-128-15,1 1 192 0,-1 1-192 0,3-1 192 16,0 1-192-16,2 1 0 0,0 1 0 0,2 1 128 15,3-2-128-15,0 4 0 0,-3 0 0 0,0 2 0 16,-1 3 0-16,1 2 0 0,-1 1 0 0,-2 1 0 16,0 0 0-16,-1 4 0 0,-10 0 0 0,12 0 0 15,-12 0-160-15,14 6 160 0,1 9 0 0,-2-3-144 16,-2-6 144-16,0 1 0 0,-2-1 0 0,1 2 128 0,-10-8 64 0,16 8 32 16,-2 1 0-16,-1 1 0 0,0 1 32 15,0 0 0-15,-13-11 0 0,16 16 0 0,1 1 16 0,0 0 16 16,-3-4 0-16,3 4 0 0,1-1-32 0,1 2-16 15,0 0 0-15,-2 0 0 0,0 2-240 0,0-1 128 16,1 1-128-16,-1-2 0 0,0 3 128 0,3-1-128 16,-2-3 0-16,0 0 0 0,-2 0 0 0,-2-4 0 15,2-2-208-15,-2-2 64 16,1-5-272-16,0-2-48 0,1-1-16 0,0-2 0 16,-1-1-2048-16,0-2-416 0</inkml:trace>
  <inkml:trace contextRef="#ctx0" brushRef="#br2" timeOffset="-74001.19">27023 4647 8287 0,'0'0'736'0,"0"0"-592"16,0 0-144-16,-7-4 0 0,7 4 4352 0,0 0 832 15,0 0 160-15,0 0 32 0,0 0-3200 0,0 0-640 16,0 0-128-16,0 0-16 0,11-6-688 0,1-1-128 16,1 2-16-16,3 1-16 0,1-3-352 0,2 5-64 15,1-1 0-15,3 1-128 0,3-2 0 0,3 1 0 16,1 2 0-16,1 2 0 0,1 0 0 0,-2 2 0 16,-2 0 0-16,0-1 0 0,-2 1 0 0,-4-1-192 15,-3 1 0-15,0-2 0 16,-4 2-304-16,2-3-48 0,-1 0-16 0,1 0 0 15,-3 0-288-15,1 0-64 0,-1 0-16 0,0-3 0 16,1 1-208-16,-2 0-32 0,0 2-16 0,-2 0-6688 0,0 2-1344 0</inkml:trace>
  <inkml:trace contextRef="#ctx0" brushRef="#br2" timeOffset="-73638.71">27039 4912 18431 0,'0'0'816'0,"0"0"160"0,-4-7-784 0,4 7-192 16,3-6 0-16,2 0 0 0,-5 6 3488 0,12-6 656 15,2 1 128-15,2 1 16 0,2 1-3408 0,2 1-688 16,-1-4-192-16,6 5 0 0,4-2 0 0,2 2 0 16,3 1 0-16,2 0 0 0,-1 0 0 0,1 0 0 15,-2-1 0-15,-1 0 0 0,-1-5 0 0,-4 2 0 16,-2 1 0-16,1-3 0 15,-1-2-640-15,0 1-64 0,1-1-32 0,2 0-8864 16,2-4-1760-16</inkml:trace>
  <inkml:trace contextRef="#ctx0" brushRef="#br2" timeOffset="-72966.2">29871 3607 10127 0,'0'0'896'0,"0"0"-704"0,0 0-192 0,0 0 0 15,0-9 2816-15,0 9 512 0,0 0 128 0,0 0 0 16,0 0-2016-16,0 0-416 0,0 0-64 0,0 0-32 16,0 0-480-16,0 0-80 0,0 0-32 0,0 0 0 15,0 0-128-15,0 0-16 0,0 0-16 0,2 18 0 16,1 0 272-16,0 4 48 0,-1 6 16 0,1 5 0 16,-1 5 0-16,2 5 0 0,0 7 0 0,0-5 0 15,-1-4-224-15,-2-6-32 0,0-4-16 0,-1 3 0 0,-1-2-112 0,0 3 0 16,-2 3-128-16,1 2 192 0,-1 6-192 0,0 2 176 15,1 3-176-15,-1-3 160 0,2-4-160 0,1-5 160 16,-1-9-160-16,-1-2 160 0,1-6-160 0,1-3 0 16,-1 1 0-16,1-3-176 15,0-4-1152-15,0 0-224 0,0-1-48 0,-2-2-11520 16</inkml:trace>
  <inkml:trace contextRef="#ctx0" brushRef="#br2" timeOffset="-72333.22">28386 5073 14735 0,'0'0'1312'0,"0"0"-1056"16,0 0-256-16,0 0 0 0,0 0 1600 0,10 0 272 15,1 2 48-15,0 0 16 0,2 0-1280 0,3 0-256 16,1-1-48-16,3 2-16 0,-3-2 176 0,1-1 16 16,0 0 16-16,0 0 0 0,2 2 160 0,-2-1 16 15,-1-2 16-15,1-2 0 0,3 0 208 0,1 1 32 16,3-2 16-16,5 1 0 0,4-2-96 0,9 3 0 15,7-2-16-15,4 0 0 0,5-2-112 0,-2 0 0 16,-2-3-16-16,0-2 0 0,1-2-400 0,7 3-80 0,3 0-16 16,6 3 0-16,2 4-128 0,-4 3-128 0,-6 0 144 0,-1 0-144 15,-1-1 0-15,6 4 0 0,5 1 0 0,2 3 0 16,-1 3 0-16,-1-4 0 0,-7-3 0 0,0 1 0 16,0-4 176-16,6 0-176 0,5 2 192 0,-2 2-192 15,-2 1 272-15,-4-2-48 0,-6-4-16 0,-2-1 0 16,1 1-64-16,4 0-16 0,2-1 0 0,-2 2 0 15,-2 0-128-15,-5 0 160 0,-7-1-160 0,-2-1 160 16,-4-2-160-16,0-3 160 0,-2 3-160 0,2 2 160 16,1-4-160-16,-1 1 0 0,-1-1 0 0,0-1 0 31,-2-3-1376-31,-3-1-256 0,-2-1-48 0</inkml:trace>
  <inkml:trace contextRef="#ctx0" brushRef="#br2" timeOffset="-70361.69">29111 5437 13935 0,'0'0'608'0,"0"0"144"0,11 3-608 0,1 3-144 0,1 10 0 0,-4-10 0 15,-5-13 1360-15,-4 7 240 0,8-7 64 0,-8 7 0 16,13 17-448-16,-2-5-96 0,-4-8-16 0,0 1 0 15,-1 0-304-15,-6-5-64 0,0 0-16 0,4 3 0 16,-4-3-96-16,0 0-32 0,0 0 0 0,0 0 0 0,3 5 112 0,-2-1 0 16,-1-4 16-16,0 0 0 0,-2 10-192 0,-2-1-32 15,4-9-16-15,-9 7 0 0,-2-1-224 0,-1 1-32 16,1-2-16-16,-4 4 0 0,0-2-32 0,-4-2-16 16,0 0 0-16,-5-1 0 0,-2 1 80 0,-2-1 16 15,-1-4 0-15,0 0 0 0,-3 0 144 0,-1 0 48 16,1 3 0-16,0 1 0 0,2-3-96 0,0 4-16 15,2-2 0-15,0 2 0 0,1 0-176 0,1 2-32 16,1-1-128-16,0 1 192 0,2-2-192 0,-1 0 176 16,0-3-176-16,-1 2 160 0,0-1-160 0,1 1 128 0,2 0-128 0,1-2 128 15,1 0-128-15,1 1 128 0,2-1-128 16,4 0 128-16,2 2-128 0,-1-2 0 0,4-2 0 0,8 0 128 16,0 0-128-16,0 0 128 0,0 0-128 0,0 0 128 15,0 0-128-15,0 0 0 0,0 0 144 0,12 11-144 16,2-4 128-16,2-1-128 0,-2-1 128 0,4-1-128 15,2 2 0-15,1-3 144 0,1 1-144 0,0 0 0 16,0-2 128-16,-2 2-128 0,-2-1 0 0,2-1 0 16,-1 0 128-16,-1 0-128 0,-2 2 0 0,0 0 0 15,1-1 0-15,0 1 0 0,0 0 0 0,0 0 0 16,1-1 0-16,-1 3 0 0,0-2 0 0,1 1 0 16,0 1 0-16,0-2 0 0,2 0 0 0,0 1 0 15,-1-2 0-15,-1 0 0 0,1-1 0 0,-2 1 0 16,-2-1 128-16,0 1-128 0,-1 1 0 0,-1 0 0 15,-1 2 0-15,-1-2 0 0,0 1 0 0,-3 2 0 16,-8-7 128-16,9 8-128 0,-3-2 0 0,-6-6 0 0,6 11 0 0,-4-2 160 16,-2-1-160-16,-2 1 128 0,2-9-128 0,-7 10 160 15,0 1-160-15,-2-4 160 0,0 1-160 0,-1-1 160 16,-2-1-160-16,0 3 160 0,-2-1-160 0,0 1 0 16,-2 2 144-16,-1-2-144 0,-1 0 0 0,-2 0 144 15,-1 0-144-15,1 0 0 0,-4 1 128 0,2-1-128 16,0 0 0-16,0 0 0 0,-1 1 0 0,1 0 0 15,0 1 0-15,1 1 0 0,-1 0 144 0,0-2-144 16,-3 2 0-16,0 1 144 0,1-3-144 0,-1 3 0 16,-1-2 0-16,0 3 0 0,-3-1 0 0,0 3 0 15,2 1 0-15,1 0 0 0,0 2-128 0,1 3 128 16,2-1 0-16,3 2 0 0,2-5 0 0,2 1 0 0,3-2 0 16,1 2 0-16,1-4 0 0,0 2 0 0,5-1 0 0,0-1 0 15,3 4 176-15,0-2-48 0,2-4-128 0,1-2 192 16,1-3-192-16,-1-8 0 0,3 9 0 0,2 0 0 15,1-2 0-15,2-1 0 0,2 1 0 0,2-3 0 16,0-1 0-16,2-1 0 0,5 2 0 0,3-1 0 16,2 2 144-16,5 0-144 0,1-4 128 0,1 5-128 15,1-4 0-15,-1 3 0 0,0-2 128 0,-1 0-128 16,-1-2 0-16,0-1 0 0,-3 0 144 0,0 0-144 16,0-1 0-16,1-1 0 0,-1 1 0 0,2 0 128 15,-2-1-128-15,1 1 0 0,1 2 0 0,-1 1 0 16,0 0 0-16,-1 2 0 0,-1 0 0 0,-1 0 0 15,-4 0-272-15,1-1-80 0,0-3-16 0,0 1 0 16,1 1-544-16,-2 1-112 0,-1-3-32 0,0 0 0 16,-4-3-1376-16,1 0-288 0,0-1-48 0</inkml:trace>
  <inkml:trace contextRef="#ctx0" brushRef="#br2" timeOffset="-69281.16">29920 6165 6447 0,'0'0'272'0,"0"0"80"0,0 0-352 0,0 0 0 16,0 0 0-16,0 0 0 0,0 0 832 0,0 0 80 15,0 0 32-15,0 0 0 0,-10-3 576 0,10 3 112 16,0 0 32-16,0 0 0 0,-9-5-384 0,9 5-64 16,-5-2 0-16,-1 0-16 0,2-1-144 0,4 3-32 15,0 0 0-15,0 0 0 0,0 0-80 0,0 0-32 16,0 0 0-16,0 0 0 0,0 0-256 0,0 0-48 16,-1 12-16-16,1 0 0 0,0-12-80 0,3 18 0 15,1-1-16-15,0 2 0 0,-3 0 16 0,1 5 16 0,0 3 0 0,0 5 0 16,1 3 16-16,-2 4 0 0,-1 3 0 0,0 1 0 15,-1 3-32-15,0-7 0 0,-2-5 0 0,-1-5 0 16,0-3-224-16,0 0-48 0,0 0-16 0,1 1 0 16,-3-3-80-16,1 6-16 0,-1 2 0 0,0 2 0 15,0 0-128-15,2 1 0 0,0 2 0 0,0-6 0 16,0-2 0-16,0-1 0 0,2-4 0 0,-1-3 0 31,0-1-656-31,2-4-16 0,-1-4 0 0,0-3 0 16,2-9-704-16,0 0-144 0,0 0-16 0</inkml:trace>
  <inkml:trace contextRef="#ctx0" brushRef="#br2" timeOffset="-68797.11">29922 6176 18431 0,'0'0'1632'0,"-4"-8"-1312"15,4 8-320-15,0 0 0 0,-4-10 2608 0,4 10 448 16,1-8 80-16,-1 8 32 0,4-8-1968 0,-4 8-400 16,4-9-80-16,-4 9-16 0,6-9-128 0,-6 9-48 15,8-5 0-15,3-2 0 0,0-2 0 0,1 1 0 16,-1 1 0-16,0 1 0 0,2-5 0 0,0 0 0 16,0 0 0-16,3-1 0 0,1-1-96 0,1 0-32 15,1 0 0-15,-1 1 0 0,-1 0-224 0,1 4-48 0,2-2-128 0,-2 1 192 16,0-3-192-16,0 3 0 0,2 1 0 0,-1 3 0 15,4 2 0-15,-1 3 0 0,-1 2 0 16,-1 3 0-16,1 3 0 0,-1 2 0 0,-1 4 0 0,1 5 0 16,-2 3-128-16,-1-1 128 0,-4 3 0 0,0 0 0 15,-2-4-176-15,-3-2 176 0,-3-1-160 0,0 0 160 16,-1 1-144-16,-3-1 144 0,-2-3-128 0,-2 2 128 16,1-1-160-16,-2 2 160 0,-3-4-192 0,-1 4 192 15,-1-4 0-15,-1 3 0 0,-2-2 0 0,0 1 0 16,-1-2 0-16,-1 2 0 0,-2-1 0 0,1-4 144 15,-1 3-144-15,-1-3 128 0,-2 1-128 0,-1-2 128 16,-1-1-128-16,0 0 128 0,-2-2-128 0,-1 2 128 16,1-2-128-16,-1 0 0 0,0 2 144 0,-5-5-144 15,-4 1 0-15,1 2-160 0,-1-6 16 0,3 0 0 16,-1 0-432-16,1 1-96 0,3-1-16 16,2 0 0-16,4 0-464 0,4 0-112 0,3-1-16 0,3-2 0 15,2-1-1824-15,4-5-368 0</inkml:trace>
  <inkml:trace contextRef="#ctx0" brushRef="#br2" timeOffset="-68330.36">30985 5575 9215 0,'0'0'816'0,"6"-6"-656"0,-6 6-160 0,2-12 0 16,-3 3 2880-16,1 0 560 0,0 9 96 0,0 0 32 16,0 0-1952-16,-3-9-384 0,-1 2-80 0,4 7 0 15,-6-4 128-15,-1 0 48 0,0 3 0 0,-1 2 0 16,-1 3-112-16,1-1 0 0,-1 2-16 0,-2 0 0 15,0 0-272-15,-1 3-48 0,0 3-16 0,-1 2 0 16,0-4-144-16,0 5-16 0,0 2-16 0,0 0 0 16,1 2-256-16,0 1-48 0,-1 1-16 0,2 3 0 15,-4 1-16-15,4 6 0 0,-2 6 0 0,-1 2 0 0,0 5-112 16,0 3-32-16,-2 2 0 0,1-2 0 0,-1-6-64 0,-1-1-16 16,0-5 0-16,3 0 0 15,1 0-128-15,2 2 0 0,1 3 0 0,3-2 0 0,3 1 0 0,4 0 0 16,2 2 0-16,2-1 0 0,1 2 0 0,1-8-192 15,3 0 32-15,3 1 16 16,4-1-368-16,2 0-80 0,4-1-16 0,0-5 0 16,-1-7-912-16,1-6-176 0,2-2-32 0,1-1-16 15,-1 1-1408-15,0-1-288 0,-2-5-48 0,0-3-8864 0</inkml:trace>
  <inkml:trace contextRef="#ctx0" brushRef="#br2" timeOffset="-67813.33">31601 6140 11967 0,'0'0'1072'0,"0"0"-864"16,0 0-208-16,0 0 0 0,0 0 2912 0,0 0 544 16,0 0 96-16,0 0 32 0,0 0-2112 0,0 0-400 15,-9-3-96-15,9 3-16 0,-11 0 80 0,2 1 16 16,9-1 0-16,-12 4 0 0,3-1 96 0,-1 1 0 16,-2 0 16-16,0 0 0 0,-1 4-384 0,0-1-80 15,-1 3 0-15,1 1-16 0,-1 2-352 0,-1 0-64 16,0 3-16-16,-1 1 0 0,-1 2-48 0,1 4-16 15,-1 3 0-15,2 1 0 0,0 0 32 0,1 3 0 16,1 3 0-16,0-2 0 0,0 1-224 0,0-2 128 0,-3 0-128 0,2-3 0 16,-2-1 0-16,2-5 0 0,-2-2 0 0,1-3 0 31,0-7-336-31,1 2-64 0,1-1-16 0,0-2 0 16,-1-2-1696-16,1-2-352 0,1-2-64 0,1-2-7728 0,1-2-1552 0</inkml:trace>
  <inkml:trace contextRef="#ctx0" brushRef="#br2" timeOffset="-67561.83">31009 6187 32079 0,'0'0'1408'0,"0"0"320"0,-5-4-1392 0,5 4-336 0,0 0 0 0,0 0 0 15,0 0 288-15,0 0-16 0,0 0 0 0,0 0 0 16,0 0-272-16,0 0 0 0,9 10 0 0,-9-10 0 0,10 13 128 0,2 3 64 15,0-3 0-15,-1 7 16 0,0-1 80 0,2 5 16 16,1 2 0-16,3-2 0 0,1 4-176 0,3-1-128 16,3 2 144-16,1 0-144 0,-2-6 128 0,0-1-128 15,1-4 0-15,-1-1 0 0,1-2-208 0,1-1-144 16,1-1-32-16,-3-5 0 16,1-3-640-16,-1-1-128 0,-1 0-16 0,2-1-12672 0</inkml:trace>
  <inkml:trace contextRef="#ctx0" brushRef="#br2" timeOffset="-67258.24">31778 6537 10127 0,'0'0'896'0,"4"16"-704"0,-1-6-192 0,-1 1 0 15,-2-11 3120-15,2 12 592 0,-2-2 112 0,1 2 16 16,0 1-1776-16,2-1-352 0,1-1-80 0,0 1-16 16,2-5-640-16,-1 2-128 0,-5-9-16 0,6 13-16 15,-1-2-224-15,1 3-32 0,-1-4-16 0,1 0 0 16,-6-10-16-16,8 12 0 0,-8-12 0 0,7 14 0 16,-3 2-256-16,-1 4-48 0,-2 6-16 0,-2 8 0 0,-3 2-208 0,-1 1-128 15,-3-6 128-15,0-4-208 0,-1-2 32 0,-3-1 16 16,-2-1 0-16,-4-1 0 15,-2-2-448-15,-2-5-96 16,-2 0 0-16,1-6-9664 0,1 0-1920 0</inkml:trace>
  <inkml:trace contextRef="#ctx0" brushRef="#br2" timeOffset="-66896.16">32082 6206 35007 0,'0'0'1552'0,"-8"-1"320"0,8 1-1488 0,-9-1-384 0,9 1 0 0,0 0 0 15,0 0 400-15,-1 11 16 0,1 0 0 0,0-11 0 16,2 12-416-16,3-1 0 0,1 1 0 0,-1 1 0 16,0 0 0-16,2 1 0 0,0 1 0 0,3 3 0 15,-1 2 0-15,2-1 0 0,2 2 0 0,0-1 0 16,-1 3 0-16,3 2 0 0,-2-2 0 0,1-1 0 16,3-3 0-16,0-1 0 0,1 1 0 0,-1-2 0 15,1-2 0-15,2-3-176 0,-2-2 176 0,2-1-192 16,1-2-464-16,-3-3-112 0,0-2 0 15,0 2-9456-15,1-3-1872 0</inkml:trace>
  <inkml:trace contextRef="#ctx0" brushRef="#br2" timeOffset="-66593.5">32620 6196 32015 0,'0'0'1408'0,"0"0"320"0,-9 2-1392 0,9-2-336 0,-8 7 0 0,1 1 0 15,0 1 240-15,1 0-32 0,-1 1 0 0,-1 7 0 16,0 0 0-16,1 6 0 0,-1 4 0 0,0 6 0 16,-1 0 352-16,0 7 64 0,-2-1 16 0,2 1 0 15,-1 0-176-15,-2 0-16 0,-1-8-16 0,0-2 0 16,0-1-192-16,1 0-48 0,-1-3 0 0,0-2 0 15,0 1-192-15,0 1 128 0,1 0-128 0,2-1 0 16,-1 1 0-16,2-4 0 0,3-1 0 0,0-3 0 16,3 1-192-16,1-4-128 0,2 0-16 0,2-5-16 31,-2-10-2096-31,0 0-432 0,0 0-64 0</inkml:trace>
  <inkml:trace contextRef="#ctx0" brushRef="#br2" timeOffset="-66095.26">32590 5406 24991 0,'0'0'1104'0,"-5"-9"240"0,1 2-1088 0,4 7-256 0,0 0 0 0,0 0 0 16,0 0 704-16,0 0 96 0,0 0 16 0,0 0 0 16,5 13-480-16,1 2-80 0,0 1-32 0,1 4 0 15,0 2 288-15,4 2 48 0,1-1 16 0,1-1 0 16,4-1 208-16,1 1 48 0,3 2 16 0,2-1 0 15,2 3-192-15,1 2-32 0,4 2-16 0,1 2 0 16,-1 6-416-16,0 4-64 0,-1 2-128 0,1 0 176 16,0 3-176-16,-13-23 128 0,4-1-128 0,1 3 128 15,1-2-128-15,1-1 0 0,-2 1 0 0,-2 1 0 16,-2-1 160-16,9 25-160 0,-9-5 192 0,-4-2-192 16,-5-2 256-16,-5 0-64 0,-4 0-16 0,-4-1 0 15,-3 0-16-15,-2-3 0 0,-3-2 0 0,-1-5 0 0,-2-4-32 16,-1-4 0-16,-1-2 0 0,8-10 0 0,-3 4-128 0,-1 3 0 15,-3 3 0-15,-1 4 128 0,-1-1-256 0,0 1-64 16,0 1-16-16,-15 16 0 0,6-7-48 0,3-6 0 16,3-1 0-16,3-5 0 15,0-3-1792-15,-2-2-384 0,-2-3-64 0</inkml:trace>
  <inkml:trace contextRef="#ctx0" brushRef="#br2" timeOffset="-64410.95">28258 7119 3679 0,'0'0'160'0,"0"0"32"0,0 0-192 0,0 0 0 15,8-4 0-15,1 0 0 0,-1-1 3888 0,1 2 720 16,1-1 160-16,1 2 32 0,-2-2-3392 0,1 1-656 16,0-1-144-16,-10 4-32 0,10 0 400 0,-5 0 80 15,2 0 16-15,-2 0 0 0,-5 0-48 0,5 0-16 16,-5 0 0-16,0 0 0 0,7 2-304 0,4 3-64 15,-11-5-16-15,12 8 0 0,-1-1-320 0,-1 3-64 16,2-1-16-16,-1 1 0 0,2-1-64 0,0 0-16 16,2-1 0-16,-2 0 0 0,-1-1-144 0,1-1 0 15,0 2 144-15,0 2-144 0,-2 1 0 0,-1-5 0 16,-1 1 0-16,-3 1 0 16,-1 1-288-16,-5-9-128 0,7 8-32 0,-1-3 0 15,-6-5-368-15,0 0-80 0,0 0 0 0,7 8-16 16,-7-8-1920-16,7 5-384 0</inkml:trace>
  <inkml:trace contextRef="#ctx0" brushRef="#br2" timeOffset="-64092.15">28815 6917 16927 0,'0'0'752'0,"0"0"144"0,0 0-704 0,0 0-192 16,0 0 0-16,0 0 0 0,0 0 1680 0,-3 12 304 16,-1 1 64-16,0 0 16 0,2 0-992 0,-3 2-208 15,-2 6-32-15,0-1-16 0,1 3-336 0,-2 1-64 16,-2-1-16-16,-2 2 0 0,-1-4 96 0,1 4 16 15,-1 1 0-15,0 2 0 0,-1 4 48 0,1 4 16 16,0 6 0-16,1 3 0 0,2 4-304 0,0 3-48 16,1-3-16-16,3 1 0 0,1-3-208 0,1-8 0 15,1-5-144-15,3-5-9712 16,0-2-1952-16</inkml:trace>
  <inkml:trace contextRef="#ctx0" brushRef="#br2" timeOffset="-51467.27">11152 16717 10127 0,'0'0'448'0,"13"1"96"0,0 0-544 0,0-1 0 16,-1-1 0-16,2 1 0 0,2 0 3024 0,-1 0 496 15,1 0 112-15,2-1 16 0,5 0-2688 0,-3 1-512 16,0 0-128-16,2 0 0 0,2-2-320 0,2 1 0 15,0 1 128-15,4 0-128 0,0 0 0 0,2 0 0 16,2-1 0-16,4 1 0 0,1 2 0 0,4 0 0 16,3-1 0-16,-1-1 0 0,-2 0 0 0,-1 1 0 15,-1-1 0-15,-1 0 0 0,-1 1 0 0,3 1 0 16,2 0 0-16,4 1 0 0,3 0 256 0,4-2 0 16,2-1 0-16,-1 0 0 0,-1 0 336 0,1 1 64 15,-1-2 16-15,2 0 0 0,2 1-32 0,5 0-16 16,5 0 0-16,-1 0 0 0,-2-4 16 0,-2 1 0 15,-1-1 0-15,1 2 0 0,-1 0-64 0,5 1-16 0,4 0 0 0,-2-1 0 16,-2 1-240-16,1-2-32 0,-4 2-16 0,5-3 0 16,1 3-144-16,5 0-128 0,2-3 192 0,-4 1-192 15,-2-2 176-15,-1-2-176 0,-2-2 160 0,4 3-160 16,4 0 256-16,2 5-64 0,2 1 0 0,-2 0 0 16,-3-2 48-16,2-1 0 0,3-1 0 0,1 0 0 15,3 0-112-15,-3 2-128 0,-4-2 176 0,1 1-176 16,0 2 0-16,6 0 0 0,1-1 0 0,-1 1 0 15,-5 0 0-15,0 1 0 0,-2-3 0 0,3 3 0 16,4 3 128-16,-1-2-128 0,0-1 0 0,-2 0 0 16,-4 0 144-16,7 1-144 0,6 2 0 0,2-1 144 15,-1 1 48-15,-2 0 16 0,-2-2 0 0,2 3 0 16,2 1-80-16,2-1-128 0,-1 1 176 0,-3-1-176 0,-2-1 128 16,2 1-128-16,3 2 0 0,-1 1 0 0,0-2 0 0,-2-3 0 15,-3 1 0-15,2-2 0 0,1 5 0 0,-1-2 160 16,1-4-160-16,-1 0 128 0,0 0-128 0,-1 2 0 15,2 2 144-15,2 0-144 0,-1 0 240 0,-1-2-32 16,0-2 0-16,4 3 0 0,3 4-48 0,1-6-16 16,-1 1 0-16,0 1 0 0,1-3-144 0,0 3 128 15,4 1-128-15,-3-3 128 0,-3-1-128 0,1 1 0 16,-1 2 0-16,1 1 0 0,-2 1 0 0,-1-2 128 16,-2-5-128-16,5 4 0 0,-1 0 0 0,2 2 0 15,1-3 0-15,0-1 0 0,-1-1 0 0,1-2 0 16,1 6 0-16,5-3 0 0,-1-5 0 0,2 1 128 15,-1 0-128-15,3 0 0 0,3 2 160 0,0-2-160 0,-3-6 192 0,4 7-192 16,4-1 256-16,-1-2-64 0,-1-1-16 0,2 0 0 16,1 3-48-16,0 2 0 0,-1-4 0 0,-2 1 0 15,-3 0-128-15,1 0 128 0,2 1-128 0,-3-1 128 16,-3-2 16-16,1-2 0 0,1 2 0 0,1 0 0 16,-1-4-16-16,2 3 0 0,-1 1 0 0,1-1 0 15,1 0 144-15,-1 0 32 0,-2-2 0 0,1 2 0 16,2 0-304-16,-1 1 0 0,-4 0 0 0,2-1 0 15,-2 0 144-15,0 0-144 0,-2 0 0 0,-4 2 144 16,-6-1-144-16,-1 2 0 0,1-1 0 0,-4 0 0 16,-2 0 0-16,-4 2 0 0,-4 1 0 0,-1 1 0 15,-3-1 0-15,-2 1 192 0,-4-2-64 0,-3 1 0 16,-4 0 32-16,-3 2 0 0,1-1 0 0,-4 2 0 16,-5-3 32-16,-1 3 0 0,-4-3 0 0,-2 3 0 0,-4 0-32 15,-4 0 0-15,-1-1 0 0,-5 1 0 0,-6 0-160 0,-4-1 0 16,-2 1 0-16,-4 1 128 0,-4 0-128 0,0 1 0 15,0 2 0-15,-4-4 128 0,-9 0-128 0,0 0-192 16,11-3 32-16,-11 3 16 16,0 0-352-16,0 0-64 0,0 0-16 0,0 0 0 15,0 0-2768-15,-8-11-560 0</inkml:trace>
  <inkml:trace contextRef="#ctx0" brushRef="#br2" timeOffset="-49410.53">14097 16792 4607 0,'0'0'400'0,"-4"-6"-400"0,0-1 0 0,2 1 0 16,-2-2 5008-16,1 0 928 0,1 0 176 0,0 1 32 0,2 7-4480 0,2-11-896 15,-4 2-176-15,4 1-32 0,0 0-384 0,-2 8-176 16,0 0 160-16,0 0-160 0,1-6 128 0,-1 6-128 15,0 0 0-15,0 0 0 0,0 0 0 0,4 9 0 16,-4-9 0-16,2 10 0 0,-2 1 0 0,-2 1 0 16,0-2 0-16,-1 3 0 0,1 0 192 0,-2-1 64 15,-2 0 0-15,1 2 0 0,-1 0 32 0,-1 1 16 16,1 0 0-16,-1 1 0 0,-1 0 144 0,2 2 16 16,-2 3 16-16,0-4 0 0,2 2-16 0,-1-1 0 15,1 2 0-15,-4 0 0 0,3 2-240 0,-2-1-48 16,-1 1-16-16,0 1 0 0,-2 2-16 0,-1-3 0 15,-1-4 0-15,-2 3 0 0,-1-5 32 0,-1 1 0 16,-2-3 0-16,1 2 0 0,-2 1-176 0,0-2 192 0,-2 2-192 16,1 0 192-16,1 0-48 0,0 3 0 0,-1-5 0 0,-1 6 0 15,1 1 48-15,-2-1 0 0,0 1 0 0,2-1 0 16,0-2 64-16,-3-1 0 0,-4 1 16 0,-1 1 0 16,-1 0-16-16,-2 0 0 0,-2-3 0 0,-1 3 0 15,-1-3-64-15,-1 0-32 0,2-2 0 0,-1 2 0 16,2-4-160-16,0 4 128 0,1-2-128 0,0-1 128 15,-1-1-128-15,-1-1 160 0,-2-2-160 0,0-1 160 16,1-1-32-16,0 0-128 0,-4 0 192 0,2 1-64 16,1-3-128-16,2 1 192 0,1 0-192 0,1 0 192 15,1 2-64-15,0 1 0 0,1-3 0 0,-1 3 0 16,-1 0-128-16,-2-2 192 0,-3 0-192 0,-3-1 192 16,-1 1-192-16,0 1 128 0,0 1-128 0,1-1 128 15,3-2 0-15,1 0 0 0,3 1 0 0,1 0 0 0,2-4 128 0,-1 1 0 16,-1 0 16-16,-2-1 0 0,-3-2-16 15,-3 0-16-15,-2-1 0 0,-1 3 0 0,1-4-64 0,1 0-16 16,0-3 0-16,4 3 0 0,0 0-32 0,2-1-128 16,-2-2 192-16,1 0-64 0,-1 0-128 0,-3-4 128 15,-2 0-128-15,-3-3 128 0,-1 4-128 0,1-3 0 16,3 0 0-16,-1 1 0 0,2-1 0 0,2 2 0 16,3 2 128-16,0-1-128 0,0-2 0 0,-1 0 128 15,-4-1-128-15,-1-2 128 0,-1 1 64 0,1-1 16 16,0 1 0-16,2 1 0 0,4 0-64 0,2 1-16 15,2 1 0-15,0 1 0 0,1-3-128 0,-1 0 128 16,-2 0-128-16,-3-1 128 0,-3 4-128 0,-1-6 0 16,-1 0 0-16,1-1 0 0,0-1 0 0,2 1 0 0,5-1 0 15,0-2 0-15,3-6 128 0,1 0-128 0,4 1 128 0,-1-3-128 16,-1-2 192-16,-1 0-64 0,-2 0 0 0,0-1 0 16,2-2 32-16,0 0 0 0,-2 2 0 0,2 2 0 15,0 2 0-15,2-1 0 0,2 5 0 0,2-2 0 16,4 5-160-16,1-1 0 0,1 0 144 0,1 2-144 15,1 2 0-15,1-4 0 0,0-2 0 0,3-1 0 16,2-3 0-16,0-1 0 0,1-2 0 0,-1-2 0 16,1 2 0-16,1-4-128 0,0 2 128 0,0 0 0 15,-2 1 0-15,1 1-160 0,1 1 160 0,1 1 0 16,0 4 0-16,-1 0 0 0,0 0 0 0,0 4 0 16,-2 0 0-16,1 2 0 0,-2 0 0 0,2 3 0 15,-1-1 0-15,2 2 0 0,-1-1 0 0,-1 1 0 16,3 1 0-16,2 2 0 0,-1-2 0 0,1 2-160 0,-1 1 160 0,1-1 0 15,-2 1 0-15,0-1 0 0,-1 1 0 0,2-2 0 16,1 3 0-16,1 1 0 0,-2 0 0 16,2 0 0-16,-2-1 128 0,4 4-128 0,-1-2 0 0,-3 2 0 15,2-1-192-15,5 2 64 0,0 0 128 0,-7 7 0 16,1 1-144-16,2 2 144 0,0 1-176 0,0-1 48 16,-1-1 0-16,-2 3 0 0,2 1 128 0,0 0-128 15,0 0 128-15,-2-1-128 0,2 1 128 0,0 0 0 16,-2-2 0-16,2 3 0 0,-1-4 0 0,0 3 0 15,0 0 0-15,-1 0 0 0,-1 0 0 0,2-4 0 16,-1 2 0-16,1-1 0 0,-1-1 0 0,2-1 0 16,5-8 0-16,-6 7 0 0,-1-2 0 0,7-5 0 0,0 0 128 0,0 0-128 15,-10 1 128-15,10-1-128 0,0 0 160 0,0 0-160 16,0 0 128-16,-8-9-128 0,1 1 0 0,3 2 144 16,4 6-144-16,-3-13 0 0,3 13 0 0,-4-15 128 15,1 2-128-15,0 3 0 0,1-2 0 0,2 12 0 16,0-13 0-16,-2 1 0 0,1 2 0 0,1-1 0 15,0 11 0-15,0-11 0 0,0 0 0 0,0 11 0 16,1-9 0-16,-1 9 0 0,0 0 0 0,3-12 0 16,-3 12 0-16,3-10 0 0,-2 1-144 0,-1 9 144 15,0 0 0-15,0 0-128 0,0 0 128 0,0 0 0 16,0 0-128-16,7-9 128 0,-7 9 0 0,0 0 0 16,7-8 0-16,-7 8 0 0,8-8 0 0,-8 8 0 15,8-10 0-15,-1 3 0 0,-2-2 0 0,-1 0 0 16,0 0 0-16,-1 0 0 0,0-2 0 0,-2 2 0 15,2-3 128-15,0 2-128 0,-1-1 0 0,1 1 0 0,-1-2 0 16,1 1 128-16,1-2-128 0,0 1 0 0,0-1 0 0,-2 1 0 16,2 2 0-16,0-2 0 0,-3 4 0 0,2-1 0 15,0 1 0-15,-3 8 0 0,4-6 0 0,-4 6 0 16,0 0 0-16,0 0 0 0,0 0 128 0,0 0-128 16,0 0 0-16,0 0 0 0,0 0 128 0,0 0-128 15,0 0 0-15,0 0 144 0,11 0-144 0,-11 0 0 16,13 3 0-16,-1-1 0 0,-12-2 0 0,13 6 0 15,-2 0 0-15,0 0 0 0,0 1 0 0,-1 0 0 16,1 3 0-16,0-1 0 0,1 1 0 0,0 2 0 16,0 0 144-16,-2-2-144 0,0 0 0 0,2 1 0 15,1 2 0-15,0-1 0 0,0-1 0 0,2 1 0 0,0 1 160 0,3-2-160 16,1 2 0-16,3 0-208 0,0-4 16 0,4 2 0 31,2 2-1376-31,3-2-272 0,1-2-48 0,6 4-16 16,4 0-656-16,6 1-128 0,3 5-16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0:42:51.6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770 4600 22911 0,'0'0'1024'0,"0"0"192"0,0 0-960 16,0 0-256-16,0 0 0 0,0 0 0 15,0 0 368-15,0 0 16 0,0 0 16 0,0 0 0 0,6 11-208 0,-6-11-64 16,4 13 0-16,-4-13 0 0,4 13-128 0,-1-2 0 15,-3-11 0-15,4 13-176 0,0 0 176 0,-1-1 0 16,-3-12 0-16,1 16 0 0,2-3 0 0,-1 2 0 16,0 0 0-16,0 0 0 0,1 0 144 0,1-1 64 15,0 0 16-15,0 0 0 0,-4-14 288 0,7 13 64 16,-7-13 16-16,11 13 0 0,-1-3 16 0,1-2 0 16,-1 0 0-16,2-2 0 0,0-1-304 0,-1-1-64 15,1 2-16-15,1-5 0 0,0 1-224 0,0-2 176 16,-1-2-176-16,-2 1 160 0,0-5-160 0,0 2 128 15,0-2-128-15,1-1 128 0,-1 0-128 0,1-5 0 16,-2 0 144-16,3-1-144 0,-1 0 192 0,1-4-48 0,-2-3 0 16,2 2 0-16,0 0 32 0,0-2 0 0,-1 1 0 0,1-1 0 15,0 2-176-15,-2 0 0 0,-2 1 144 0,0 1-144 16,0 3 0-16,-2 1 128 0,-1-2-128 0,1 4 0 16,-2 1 0-16,-4 9 128 0,0 0-128 0,5-10 0 15,-5 10 0-15,2-10 0 0,-2 10 0 0,0 0-128 16,0 0 576-16,4-10 128 0,-4 10 32 0,0 0 0 31,0 0-2016-31,6-10-416 0,-6 10-80 0,0 0-16 16,6-5 368-16,-6 5 64 0,8-8 16 0</inkml:trace>
  <inkml:trace contextRef="#ctx0" brushRef="#br0" timeOffset="417.28">1017 5021 26607 0,'0'0'1168'0,"0"0"256"0,-9-5-1136 0,9 5-288 0,0 0 0 0,0 0 0 15,-8-3 384-15,8 3 0 0,0 0 16 0,0 0 0 16,0 0-224-16,0 0-48 0,-5 10-128 0,5-10 192 16,0 0-192-16,-2 13 0 0,0 0 128 0,1-3-128 15,1-10 0-15,2 18 0 0,-2-2 0 0,0 1 0 16,-1-3 0-16,1 3 0 0,0-1 0 0,-1 5 0 15,1-3 0-15,1 4 0 0,0 0 0 0,0 2 0 16,-2-1 0-16,4 1 0 0,-1-2 0 0,0 0 0 16,-2 4 128-16,1 3-128 0,3-3 0 0,-3 2 0 15,0 1-176-15,-1 0-128 0,0-4-16 0</inkml:trace>
  <inkml:trace contextRef="#ctx0" brushRef="#br0" timeOffset="1058.12">1292 6102 12895 0,'0'0'576'0,"-4"-9"112"0,0 1-560 0,2 0-128 15,2 8 0-15,-4-6 0 0,4 6 3200 0,0 0 592 16,0 0 128-16,-8 0 32 0,-1 5-2688 0,1 4-544 16,-1 3-96-16,0 3-32 0,-2 5-384 0,-1 3-80 15,-1 5 0-15,-1 3-128 0,0 4 0 0,-2 7 0 16,-3 5 0-16,-4 9 0 0,3 4 0 0,-5 0 0 15,-3-1 0-15,0-5 0 0,-4-5 0 0,2-2 0 16,0-6 0-16,3-2 0 0,1-2 0 0,1-5 0 16,2-2 0-16,-1 2 0 0,1-1 0 0,11-13 128 15,-1 6-128-15,-1-1 160 0,-1 1-160 0,0-3 0 0,-1 1 0 0,2-4 0 32,-1 0-672-32,-7 7-64 0,5-9-16 0</inkml:trace>
  <inkml:trace contextRef="#ctx0" brushRef="#br0" timeOffset="1322.12">687 6271 18431 0,'0'0'816'0,"0"0"160"16,-8-2-784-16,8 2-192 0,0 0 0 0,0 0 0 15,8 17 2224-15,0-5 400 0,4 4 64 0,3 5 32 0,2 2-2208 0,5 0-512 16,3 3 0-16,3 4 0 0,0 4 0 0,27 31 192 16,-7-8-192-16,-3-8 192 0,-5-5-192 0,-5 0 0 15,-5-2 0-15,0 2 128 0,1 2-128 0,-1 1 0 16,-1 0 0-16,0 1 0 16,-1-5-256-16,2-4-128 0,-1-2-16 0</inkml:trace>
  <inkml:trace contextRef="#ctx0" brushRef="#br0" timeOffset="4920.54">863 11754 10127 0,'0'0'896'0,"0"0"-704"0,0 0-192 0,0 0 0 16,8-7 3664-16,-8 7 704 0,0 0 144 0,10 0 32 15,-10 0-3600-15,0 0-720 0,11 3-224 0,-2 2 128 16,0 3-128-16,-2 0 176 0,-2 1-176 0,-1 2 192 0,0 4-192 0,-2-1 0 16,-2 2 0-16,1-2 128 0,3 2-128 0,0-3 0 15,-2 0 0-15,1 1 0 0,3-1 128 0,0 3-128 16,2-2 192-16,1 0-64 0,2 1-128 0,-2 0 0 15,-1 0 0-15,-1-1 128 0,1-1-128 0,-1-1 0 16,1-2 144-16,-1 1-144 0,1-1 0 0,-8-10 128 16,9 8-128-16,-9-8 0 0,0 0 208 0,9 9-16 15,1-2-16-15,-10-7 0 0,0 0 224 0,11 0 48 16,0 0 16-16,-3-6 0 0,1 0 128 0,-1-1 32 16,-2-3 0-16,2-2 0 0,1-2-272 0,0 0-48 15,-1-3-16-15,2 0 0 0,-1-3-288 0,2-1 128 16,-1-1-128-16,-1 0 0 0,1-3 128 0,0-1-128 15,-1-4 0-15,-1 0 0 0,-2 0 128 0,2 1-128 0,-1 2 0 16,1 1 0-16,-2 3 0 0,1 0 0 0,-2 4-128 0,0 2 128 31,0 3-464-31,1-3 0 0,-1 4 0 0,1 2 0 16,1 5-2320-16,-7 6-464 0,9-8-80 0,-9 8-32 0</inkml:trace>
  <inkml:trace contextRef="#ctx0" brushRef="#br0" timeOffset="5355.03">1199 12103 1839 0,'0'0'160'0,"0"0"-160"15,0 0 0-15,-9-4 0 0,9 4 3776 0,-10-1 704 16,1 1 160-16,9 0 32 0,-11 4-2960 0,11-4-592 16,-8 2-112-16,8-2-32 0,-10 4-528 0,10-4-128 15,0 0 0-15,0 0-16 0,0 0 48 0,0 0 16 16,0 0 0-16,0 0 0 0,0 0 272 0,0 0 48 15,0 0 16-15,0 0 0 0,0 0-128 0,0 0 0 0,0 0-16 0,-3 15 0 16,3-2-208-16,0 0-32 16,-1 1-16-16,1 2 0 0,1 1-128 0,1 0-32 15,-4 1 0-15,2 3 0 0,-2 3 240 0,1 1 32 0,-1 0 16 0,2 0 0 16,-2 2-16-16,0-1 0 0,1-1 0 0,0 0 0 16,-2 1-256-16,1 0-160 0,-1 0 192 0,2 0-192 15,-1 1 0-15,1-3 0 0,4 2 0 0,-1-3 0 31,2-3-224-31,0-2-160 0,-1-3-16 0</inkml:trace>
  <inkml:trace contextRef="#ctx0" brushRef="#br0" timeOffset="8923.58">1326 13245 11455 0,'0'0'1024'0,"0"0"-832"0,0 0-192 0,0 0 0 0,0 0 1120 0,0 0 176 0,0 0 48 0,0 0 0 16,-5-6-64-16,5 6-16 0,0 0 0 0,0 0 0 15,-8-4-160-15,8 4-16 0,0 0-16 0,0 0 0 16,-9-3-288-16,9 3-48 0,0 0-16 0,0 0 0 16,0 0 112-16,0 0 0 0,0 0 16 0,0 0 0 15,-9 1-288-15,9-1-64 0,-7 7-16 0,2 2 0 16,0 1-480-16,-1 6 0 0,1 1 0 0,-1 4 0 16,-2 2 0-16,-1 5 0 0,1-2 0 0,-3 1 0 15,1 1 128-15,-2-1-128 0,1-1 0 0,-1 3 0 16,-1-5 128-16,-2 5-128 0,0 0 0 0,-1 2 144 15,-1-1-144-15,-1 3 0 0,0-2 144 0,1 2-144 16,1-1 0-16,-1 2 128 0,-1-3-128 0,0-1 0 16,-1-1 0-16,2-3 0 0,1 0 0 0,0-4 0 15,2-3-272-15,-2-1-128 0,2-4-32 0,1 2 0 16,0-3-784-16,-1-4-144 0,3-3-48 0</inkml:trace>
  <inkml:trace contextRef="#ctx0" brushRef="#br0" timeOffset="9290.34">679 13336 11967 0,'0'0'1072'16,"-4"-10"-864"-16,2 2-208 0,0-1 0 0,2 1 3504 0,0 8 656 0,3-9 128 0,-3 9 16 16,3-8-2768-16,-3 8-576 0,0 0-96 0,0 0-32 15,0 0-224-15,10 0-48 0,-10 0-16 0,8 1 0 16,0 5-288-16,0 0-64 0,-1 2-16 0,2 2 0 16,1 2 48-16,-1 3 16 0,1 0 0 0,8 16 0 15,-1-2-64-15,0-3-16 0,-2-2 0 0,2-1 0 16,0 1-160-16,1-4 0 0,1 0 0 0,2 0 0 15,0-1 192-15,1-2-64 0,2 3 0 0,-1-1 0 16,1 2-128-16,0 3 192 0,1-1-192 0,-3 2 192 16,-2-2-192-16,-1 5 0 0,2 2 0 0,0 1 128 15,0 3-448 1,-1-2-80-16,-1 2-32 0,1-2-9840 0,-1-2-1968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2T20:45:11.7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791 4309 5519 0,'-5'-6'496'0,"1"-1"-496"0,4 7 0 0,0 0 0 15,-6-7 5072-15,2 1 928 0,4 6 176 0,0 0 32 16,0 0-4352-16,0 0-896 0,0 0-160 0,0 0-32 15,0 0 416-15,0 0 96 0,0 0 0 0,0 0 16 16,0 0-976-16,0 0-192 0,-8 8-128 0,3 1 160 16,0 3-848-16,1 1-160 15,0 1-48-15,1 6 0 0,1-2 896 0,0 2 256 0,1 2 16 0,1-1 0 0,0-2-64 0,0 2-16 16,0 0 0-16,1 0 0 0,1-2-64 0,-1 0 0 16,-1 3-128-16,1-1 192 0,0-2-64 0,2 2-128 15,-2 0 176-15,2 0-176 0,-2 1 256 0,2-1-64 16,1 1-16-16,1-4 0 0,0 1 32 0,2-6 16 15,1-2 0-15,1 1 0 0,1-5 192 0,1 0 32 16,-1 0 16-16,2-1 0 0,-1 0-192 0,2-1-32 16,-1 0-16-16,1-1 0 0,2 0-224 0,0-3 144 15,1-2-144-15,-1-2 128 0,0-1 64 0,0-2 0 16,2-2 0-16,-1-1 0 0,-2-2 16 0,1-2 16 16,-2-2 0-16,0-2 0 0,0-3-32 0,1 2 0 0,-2-4 0 15,1 1 0-15,0 1-64 0,0 0 0 0,-1-4-128 16,0 2 192-16,1-3-192 0,1-1 128 0,-2 0-128 0,-1-1 0 15,0-2 0-15,-2-1-160 0,-1 0 0 0,-2 1 0 16,1 1-48-16,-2 3-16 0,0 0 0 0,0 7 0 16,1 0-80-16,-1 3-16 0,-1 5 0 0,0 2 0 31,-4 8-544-31,0 0-112 0,0 0-32 0,0 0-10000 0,0 0-1984 0</inkml:trace>
  <inkml:trace contextRef="#ctx0" brushRef="#br0" timeOffset="434.38">864 5036 19343 0,'-11'-11'848'0,"4"6"192"0,1 0-832 0,-1-1-208 16,1 0 0-16,0-2 0 0,1-1 2176 0,0 1 400 0,1 3 80 0,4 5 16 16,-5-7-1232-16,5 7-240 15,0 0-48-15,0 0-16 0,0-6-432 0,0 6-64 0,0 0-32 0,0 0 0 16,0 0-352-16,0 0-80 0,10-3-16 0,-10 3 0 15,12 4-160-15,-12-4 0 0,9 11 0 0,-2-4 0 16,-7-7 0-16,4 12 0 0,-3 0 0 0,-1 1 0 16,-3-1 0-16,-1 1 0 0,0 1 0 0,0 3 0 15,-2 3 384-15,-3-3-16 0,1 3 0 0,-1 3 0 16,0-3 144-16,0 5 16 0,-3 1 16 0,3 2 0 16,-2 2-176-16,1 0-48 0,-1-2 0 0,6-9 0 15,0 3-176-15,0 4-144 0,0 2 192 0,-1 0-192 16,2-1 0-16,1-1 0 0,0-1 0 0,-1 18 0 15,4-6-1360-15,1-5-176 16,2-2-48-16</inkml:trace>
  <inkml:trace contextRef="#ctx0" brushRef="#br0" timeOffset="3852.11">1206 6099 8287 0,'0'0'736'0,"0"-10"-592"16,0 1-144-16,0 9 0 0,0 0 3216 0,0 0 624 16,1-9 112-16,-1 9 16 0,0 0-2944 0,0 0-608 15,0 0-112-15,0 0-32 0,0 0-272 0,0 0 160 16,0 0-160-16,0 0 128 0,0 0-128 0,0 0 0 15,0 0 0-15,0 0 0 0,0 0 0 0,4 14 0 16,-4-2 0-16,-1 0 0 0,-2-2 128 0,1 0-128 16,-2 1 192-16,-1 1-64 0,-2 1 496 0,-1 0 80 15,-2 1 32-15,-1 2 0 0,1 4 400 0,-3 1 80 0,-3 4 0 16,-2 6 16-16,0 3-144 0,-3 3-48 0,-1 2 0 0,-3 4 0 16,-1 3-464-16,0-3-112 0,0-6-16 0,1 1 0 15,0-1-240-15,2-1-48 0,-2 2-16 0,3-4 0 16,2-2-144-16,2 2 0 0,1 2 144 0,3-4-144 15,1-2 0-15,6-14 0 0,-1 1 0 0,3 0-128 32,-1-2-256-32,-1 0-64 0,0-1 0 0,1-1 0 15,1-4-704-15,-6 4-128 0,5-10-48 0</inkml:trace>
  <inkml:trace contextRef="#ctx0" brushRef="#br0" timeOffset="4188.12">695 6133 23951 0,'-8'-1'2128'16,"-1"-2"-1696"-16,0 2-432 0,9 1 0 0,0 0 2416 0,0 0 400 15,0 0 64-15,0 0 32 0,0 0-2112 0,0 0-416 16,0 0-96-16,0 0-16 0,2 14-272 0,5-1 0 16,-1-2 0-16,0-3 0 0,-1 0 0 0,3 3 0 15,-2 2 0-15,3 3 0 0,3 0 0 0,1 4 160 0,0 0-160 0,17 18 128 16,-2-2-128-16,0 2 0 0,2 0 0 0,1 1 0 16,1-1 0-16,0-2 128 0,1 0-128 15,0 0 0-15,0 2 0 0,-1-2 0 0,-2 1 128 0,0 2-128 16,0 7 0-16,-2 3-272 0,-2 3 64 0,-1 7-10320 15,0 6-2064-15</inkml:trace>
  <inkml:trace contextRef="#ctx0" brushRef="#br0" timeOffset="6021.46">25236 2418 6447 0,'0'0'272'0,"0"0"80"0,0 0-352 0,0 0 0 0,4-9 0 0,-4 9 0 15,0 0 1984-15,0 0 320 0,0 0 64 0,0 0 0 16,0 0-1600-16,-9-4-336 0,9 4-64 0,-11-2-16 16,2 2-32-16,9 0-16 0,-10 3 0 0,1-2 0 0,9-1 512 15,0 0 96-15,-9 4 32 0,1 1 0 0,-1 1 416 0,1-1 96 16,1 1 16-16,1 1 0 0,-1-2-384 0,1 2-80 16,-2 0-16-16,-1 1 0 0,-3 1-352 0,0 3-80 15,-1 1-16-15,0 1 0 0,-2 1 0 0,2 0 0 16,0 2 0-16,-2 2 0 0,-2 0-208 0,2-1-32 15,-1 3-16-15,2 0 0 0,1 1-288 0,2 0 128 16,1-2-128-16,-2 2 0 0,-1 3 0 0,1 2 0 16,0 1 0-16,3-2 0 15,0-3-496-15,1-1 0 0,3-2 0 0,-3-3 0 16,-2-3-400-16,1-1-96 0,2-1-16 0,1 0 0 16,-1-3-16-16,1-4-16 0,6-5 0 0,0 0-6976 15,-8 8-1392-15</inkml:trace>
  <inkml:trace contextRef="#ctx0" brushRef="#br0" timeOffset="6387.33">24681 2492 3679 0,'0'0'320'0,"0"0"-320"15,0 0 0-15,0 0 0 0,10-1 5232 0,1-1 976 16,-1 2 192-16,0 2 32 0,1 0-4976 0,-1 2-1008 16,1 0-192-16,-1 1-32 0,1-3 32 0,0 3 16 15,2-3 0-15,-1 2 0 0,-12-4 16 0,14 8 0 16,1 1 0-16,-1-2 0 0,0 1 32 0,1-2 0 15,-1 3 0-15,2 2 0 0,1-2-320 0,0 0 0 16,-3 3 128-16,3-1-128 0,1 0 896 0,-1-3 128 16,0 0 32-16,0 1 0 15,0 0-1664-15,-1 0-336 0,-1-1-64 0,1 0-16 0,-2 1 560 0,-1-2 96 16,-1 0 32-16,-2 0 0 16,1-2-1568-16,-11-5-304 0,10 6-64 0,-10-6-16 0</inkml:trace>
  <inkml:trace contextRef="#ctx0" brushRef="#br0" timeOffset="6889.51">25269 2778 1839 0,'0'0'160'0,"0"0"-160"16,0 0 0-16,9-6 0 0,-1 2 1632 0,-8 4 288 16,7-5 64-16,-7 5 16 0,0 0-672 0,11-2-144 15,-11 2-32-15,0 0 0 0,10 0-112 0,-10 0-16 16,11 3-16-16,-11-3 0 0,0 0 16 0,0 0 0 0,0 0 0 0,4 11 0 15,-4-11 112-15,1 13 16 0,-1-13 16 0,1 12 0 16,-1 1-352-16,-1 1-80 0,0-1-16 0,1 1 0 16,0-3-256-16,1 1-48 0,-1-1-16 0,3 5 0 15,-1-3-208-15,1 1-32 0,1-2-16 0,0 1 0 16,-1-1-144-16,3 0-144 0,-1-2 144 0,0 0-208 31,-1 0-672-31,1-4-128 0,0 1-16 0</inkml:trace>
  <inkml:trace contextRef="#ctx0" brushRef="#br0" timeOffset="7538.21">25970 2474 4607 0,'0'0'400'0,"0"0"-400"0,0 0 0 0,0 0 0 16,0 0 4752-16,-1-9 880 0,1 9 160 0,-3-8 32 0,3 8-4192 0,0 0-848 16,0 0-160-16,0 0-48 15,0 0-128-15,0 0-48 0,0 0 0 0,-10 1 0 0,1 2-208 0,-1 1-32 16,10-4-16-16,-10 7 0 0,0 3 128 0,-1 0 32 15,-1 2 0-15,1 1 0 0,-1 1-32 0,-1 2 0 16,-1-2 0-16,-1 4 0 0,1 2-112 0,-2-2-32 16,1 2 0-16,2 2 0 0,1-5 64 0,0 2 0 15,2-4 0-15,2 0 0 0,1 0-192 0,2-1 128 16,0 0-128-16,0-1 128 16,1-2-480-16,0-3-96 0,4-8-32 0,-5 7 0 15,5-7-1824-15,0 0-352 0,0 0-80 0,-8 4-16 0</inkml:trace>
  <inkml:trace contextRef="#ctx0" brushRef="#br0" timeOffset="7810.89">25621 2501 26543 0,'0'0'1168'0,"0"0"256"0,0 0-1136 0,0 0-288 0,0 0 0 0,0 0 0 16,0 0 768-16,0 0 80 0,0 0 32 0,7 12 0 16,0-2-416-16,0 1-80 0,-7-11 0 0,10 15-16 15,0-2-144-15,1 0-32 0,1 4 0 0,-2-2 0 16,0 0-48-16,2 1-16 0,2 0 0 0,1 2 0 16,-2-4-128-16,0 2 0 0,0-3 0 0,0 0 0 15,1 0-352-15,-1-1-96 0,-1-2-32 0,0 2 0 16,-2 1-224-16,-1-3-32 0,2 1-16 0,-3-1 0 15,-1-2-1872-15,0 0-384 0,1 1-80 0,-2 1-16 0</inkml:trace>
  <inkml:trace contextRef="#ctx0" brushRef="#br0" timeOffset="8273.29">26053 2755 23487 0,'0'0'1040'0,"0"0"224"0,0 0-1008 0,0 0-256 0,0 0 0 0,6-6 0 16,-1 2 288-16,-5 4 16 0,6-7 0 0,-6 7 0 15,10-5-304-15,-1 4 0 0,-1-4 0 0,-8 5-144 16,10-2 144-16,0 1-128 0,-10 1 128 0,0 0-128 16,11-1-48-16,-11 1 0 0,0 0 0 0,0 0 0 15,0 0-48-15,0 0-16 0,0 0 0 0,0 0 0 16,0 0 48-16,1 13 0 0,-1-13 0 0,-4 15 0 0,-2-3 192 0,-1 1-192 16,-1-1 192-16,1-3-192 15,-1 0 384-15,1-1 64 0,-1 0 32 0,2 2 0 0,-1 1 128 16,1 0 32-16,-1 2 0 0,2-3 0 0,0-1-144 0,2-1-32 15,3-8 0-15,-1 10 0 0,1-10-48 0,0 12-16 16,1-1 0-16,-1-11 0 0,0 0-48 0,7 7-16 16,-1-1 0-16,1 1 0 0,-7-7-144 0,10 4 0 15,-2 1-192-15,1-1 192 16,0-3-464-16,2 1 16 0,-1-1 16 0,2 2 0 16,2 0-240-16,1-1-48 0,0-2-16 0,2 0 0 15,0 1-1280-15,3 0-256 0,-1-1-48 0</inkml:trace>
  <inkml:trace contextRef="#ctx0" brushRef="#br0" timeOffset="8716.44">27014 2450 20271 0,'0'0'896'0,"0"0"192"0,0 0-880 0,-9 3-208 16,0 1 0-16,0 2 0 0,0-2 2304 0,0 1 432 15,-2 1 80-15,0 0 0 0,-3 1-2112 0,1 2-416 16,-2 0-96-16,-2 1 0 0,-3 1-192 0,2 2 0 16,-1 1 144-16,-1 2-144 0,-1-1 0 0,0 4 0 15,-1-1 0-15,1 0 0 0,0 4 128 0,2-3-128 16,-1-1 128-16,2-1-128 0,1-2 0 0,1 2 128 15,2-5-128-15,2 1 0 0,2 2 0 0,1-4 0 16,1 0 0-16,8-11 0 16,-8 6-304-16,8-6-128 0,0 0-16 0,0 0-8640 15,0 0-1728-15</inkml:trace>
  <inkml:trace contextRef="#ctx0" brushRef="#br0" timeOffset="8938.52">26571 2437 27647 0,'0'0'1216'0,"0"0"256"0,0 0-1168 0,0 0-304 0,0 0 0 0,0 0 0 15,0 0 864-15,0 0 112 0,7 12 32 0,0 0 0 16,3-2-608-16,-3 2-112 0,-7-12-32 0,12 17 0 16,0-2-256-16,0 4 0 0,-1-1 128 0,2 2-128 15,2 0 0-15,-1-3 0 0,0 4 0 0,1 1 0 16,-1-5-144-16,0 2-96 0,1-1-16 0,-1-1 0 15,0 0-2048-15,1-2-400 0,-4-2-96 0,1-2-16 0</inkml:trace>
  <inkml:trace contextRef="#ctx0" brushRef="#br0" timeOffset="9390.66">26952 2749 17503 0,'0'0'1552'0,"0"0"-1232"16,0 0-320-16,0 0 0 0,4-7 2576 0,1 3 464 0,1-2 96 0,1 1 0 16,2 1-2192-16,-9 4-448 15,8-5-96-15,0-1-16 0,1 2-208 0,0-2-48 0,-1 2-128 0,0 1 192 16,-1-2-192-16,-7 5 0 0,11-2 0 0,-11 2 0 16,0 0 0-16,0 0 0 0,9 0 0 0,-9 0 0 15,0 0 0-15,0 0 0 0,0 0 0 0,0 0 0 16,3 14 0-16,-5-4 0 0,-2 1 0 0,0-2 0 15,4-9 0-15,-6 13 0 0,-1-4 0 0,2 0 0 16,1-1-192-16,4-8 192 0,-6 8-192 0,6-8 192 16,0 0-144-16,-4 9 144 0,4-9 0 0,-3 9-144 15,3-9 0-15,0 8 0 0,0-8 0 0,0 0 0 16,0 0 144-16,0 0 0 0,0 0 0 0,0 0 0 16,0 0 0-16,5 9 0 0,-5-9 0 0,4 10 0 15,-4-10 0-15,0 0 144 0,3 11-144 0,0-2 0 16,-3-9 128-16,1 10-128 0,-1-10 0 0,0 8 0 0,1 0 0 0,0 1 0 15,-1 0 0-15,0-9 0 0,0 9 0 16,0-9 0-16,-1 7 0 0,0 2 0 0,0 0 160 0,-1 0-160 16,2-9 128-16,-4 11-128 0,2-3 320 0,2-8-32 15,-4 9 0-15,-1 2 0 0,-2 0-144 0,2-2-16 16,1-1-128-16,-1 1 192 0,5-9-448 0,-8 8-112 16,1-2-16-16,1 0-8704 15,6-6-1760-15</inkml:trace>
  <inkml:trace contextRef="#ctx0" brushRef="#br0" timeOffset="9793.68">27726 2532 34895 0,'-17'4'1536'0,"5"-1"336"0,-1 1-1488 0,2-3-384 0,-1 4 0 0,2-1 0 16,0 1 448-16,1 1 32 0,0 2 0 0,-1-1 0 15,-1 1-224-15,1 1-32 0,-1 3-16 0,1 0 0 0,0 1-208 0,-1 1 0 16,1 0 128-16,-2 3-128 0,-1 0 0 0,1 0 0 16,2 3 0-16,-2-3 0 0,0 1-208 0,-1 0 16 15,0 1 0-15,0 1 0 16,-1-4-384-16,-2 0-80 0,1-1-16 0,0 0 0 16,2-1-176-16,3-4-48 0,1-2 0 0,2-1 0 15,7-7-448-15,0 0-112 0,0 0-16 0,0 0 0 16,0 0-208-16,0 0-48 0,0 0-16 0,0 0 0 0</inkml:trace>
  <inkml:trace contextRef="#ctx0" brushRef="#br0" timeOffset="10027.6">27296 2471 12895 0,'0'0'1152'0,"1"-8"-928"0,-1 8-224 0,3-10 0 15,-3 10 3104-15,0 0 576 0,4-7 112 0,-4 7 32 16,4-10-2112-16,-4 10-432 0,0 0-64 0,0 0-32 15,13 4-96-15,-13-4-32 0,13 9 0 0,0 0 0 16,-1 3-416-16,-1 1-64 0,1 0-32 0,0 1 0 16,1 1-336-16,0 3-64 0,0 0-16 0,-1 2 0 15,2-1-128-15,0 1 0 0,2 2 0 0,0 1 0 16,-2-3 0-16,0 1 0 0,1-3-160 0,-2 0 160 31,0 1-832-31,0-1-64 0,-2-4 0 0,1-1-16 0,-1-1-1584 16,-1-2-320-16,-1-1-64 0</inkml:trace>
  <inkml:trace contextRef="#ctx0" brushRef="#br0" timeOffset="10356.7">27727 2796 11055 0,'0'0'976'0,"0"0"-784"15,0 0-192-15,0 0 0 0,0 0 4336 0,0 0 816 16,0 0 160-16,0 0 48 0,0 0-3776 0,0 0-752 16,0 0-160-16,0 0-32 0,-9 8-176 0,4 1-32 15,5-9-16-15,-5 11 0 0,-2-1-288 0,7-10-128 0,-6 10 0 0,1 0 128 16,5-10-128-16,-4 10 0 0,4-10 0 0,0 0 0 16,0 0 0-16,0 0 0 0,0 0 0 0,5 11 0 15,-5-11 0-15,8 9 0 0,-8-9 0 0,13 7 0 16,-1-4 128-16,-1 0-128 0,1-1 192 0,1 0-64 15,0 2-128-15,1 1 0 0,1-1 0 0,-1-1 128 16,2-3-128-16,-2 1-272 0,-1-1 64 0,1 0 16 31,0 2-1696-31,-1-2-336 0,-3 1-64 0,-1-2-10576 0</inkml:trace>
  <inkml:trace contextRef="#ctx0" brushRef="#br0" timeOffset="10545.84">27937 2781 12895 0,'0'0'576'0,"-7"8"112"0,-1-3-560 0,1 2-128 0,1-1 0 0,0 1 0 0,1 3 4448 0,1 3 864 15,0 2 160-15,2 0 32 0,-1 2-3728 0,1 3-752 16,0-3-160-16,1 2-32 0,1 2-576 0,1 1-112 16,2 2-16-16,0-3-128 0,0 1 0 0,1 0 0 15,0-1 0-15,1 1 0 16,-1-1-512-16,2 1-192 0,0 0-64 0,2 1-9472 15,0-4-1920-15</inkml:trace>
  <inkml:trace contextRef="#ctx0" brushRef="#br0" timeOffset="12125.28">30121 8380 10127 0,'0'0'896'0,"0"0"-704"0,0 0-192 0,0 0 0 15,0 0 3168-15,0 0 608 0,0 0 112 0,0 0 16 16,5-8-2720-16,-5 8-544 0,0 0-128 0,0 0 0 16,7-7-64-16,-7 7 0 0,0 0 0 0,0 0 0 0,0 0 192 0,0 0 16 15,6-6 16-15,-6 6 0 16,0 0 96-16,0 0 32 0,0 0 0 0,0 0 0 0,0 0-384 0,0 0-80 16,-9 6-16-16,-1 2 0 0,-1 1-32 0,0 2-16 15,-4 3 0-15,2 2 0 0,-2-1 64 0,-2 6 16 16,-2 0 0-16,2 1 0 0,2 3-176 0,-1 1-48 15,1 0 0-15,-1 0 0 0,0 0-128 0,2 0 0 16,-2 0 0-16,2-2 0 16,1-3-512-16,0 1-16 0,0-1-16 0,1 0 0 15,-2-3-800-15,-1 0-176 0,0-4-16 0,2 1-16 16,1-2 176-16,4-3 32 0,0-2 16 0,8-8-10304 0</inkml:trace>
  <inkml:trace contextRef="#ctx0" brushRef="#br0" timeOffset="12414.74">29733 8386 11967 0,'0'0'1072'0,"0"0"-864"0,0 0-208 0,0 0 0 15,0 0 4320-15,5 8 816 0,-5-8 176 0,8 12 16 16,-1-1-4256-16,1 1-864 0,1 1-208 0,1 1 0 16,-1 5 0-16,0 2 0 0,0-4 128 0,0 5-128 15,0 2 0-15,0 1 0 0,0-1 0 0,1-1 0 0,-3-3 0 0,2 2 0 16,-1-1 0-16,3-2 0 0,-3 0 0 0,-1-1 0 16,1-3 0-16,0 1 0 0,2-2 0 0,0-2 0 15,0-1 0-15,-1-1-160 16,0-1-1616-16,-1-1-320 0,-1-1-64 0</inkml:trace>
  <inkml:trace contextRef="#ctx0" brushRef="#br0" timeOffset="13078.33">30219 8754 1839 0,'0'0'0'0,"0"0"160"0,0 0-160 0,0 0 0 15,0 0 0-15,0 0 0 0,0 0 5968 0,0 0 1168 16,-8 4 224-16,8-4 64 0,0 0-5520 0,-10 4-1104 15,0-1-224-15,1 3-32 0,0 0-416 0,0 1-128 16,0-1 0-16,1 1 0 0,2-1 0 0,-1 2 0 16,-1-1 0-16,2 2 0 0,6-9 0 0,-7 9 160 15,1 0-160-15,1 0 128 0,5-9-128 0,-6 9 0 16,6-9 0-16,-1 13 0 0,1-1 0 0,0 0 0 16,1-2 0-16,-1-10 0 0,3 12 0 0,-3-12 0 15,8 12 0-15,0-3 0 0,-1-1 0 0,-7-8 0 16,8 6 0-16,1-1 0 0,2-1-224 0,-11-4 80 15,10 2 16-15,-10-2 0 0,13-2 128 0,-2 2 0 16,-2-5 0-16,-1 0 0 0,-8 5-128 0,9-9 128 0,-1 0-128 0,-3 1 128 16,-1-1-144-16,-4 9 144 0,4-11-160 0,-4 11 160 15,2-13 0-15,1 3 0 0,-4-2 0 0,1 12 0 16,-2-10 0-16,0 2 0 0,2 8 0 0,-7-11 0 16,-1 5 0-16,2 1 0 0,1-2 128 0,5 7-128 15,-11 0 128-15,1 1-128 0,-1 2 144 0,11-3-144 16,-9 3 0-16,1-1-160 0,-2-1 0 0,10-1 0 31,-8 6-672-31,8-6-128 0,-9 8-16 0,9-8-7184 0,0 0-1440 0</inkml:trace>
  <inkml:trace contextRef="#ctx0" brushRef="#br0" timeOffset="14477.63">30321 8751 8287 0,'0'0'368'0,"0"0"80"0,0 0-448 0,0 0 0 16,0 0 0-16,0 0 0 0,0 0 3200 0,0 0 544 0,0 0 112 0,0 0 32 15,0 0-2560-15,0 0-512 0,0 0-112 0,0 0 0 16,0 0-464-16,0 0-96 0,0 0-16 0,0 0 0 16,0 0-128-16,0 0 0 0,0 0 0 0,0 0 128 15,0 0 64-15,0 0 0 0,0 0 0 0,0 0 0 16,0 0 560-16,0 0 112 0,0 0 32 0,1 12 0 16,-1-12-448-16,-3 10-96 0,3-10-16 0,0 0 0 15,0 0-336-15,-4 11 144 0,4-11-144 0,0 0 0 16,-2 10 0-16,2-10 0 0,0 0 0 0,0 0 0 15,0 0 0-15,0 0 0 0,-4 8 0 0,4-8 0 16,0 0 192-16,0 0-64 0,-4 9 0 0,4-9-128 16,0 0 320-16,0 0-32 0,0 0-16 0,-4 9 0 15,4-9-48-15,0 0-16 0,0 0 0 0,-5 7 0 16,5-7-64-16,0 0-16 0,0 0 0 0,0 0 0 0,-5 8-128 0,5-8 0 16,0 0 0-16,0 0 128 15,0 0-128-15,0 0 0 0,0 0 0 0,0 0 0 0,0 0 0 0,0 0 0 16,0 0 0-16,0 0 0 0,0 0 0 0,0 0 0 15,0 0 0-15,0 0 0 0,0 0 0 0,0 0 0 16,0 0 0-16,0 0 0 0,0 0 0 0,0 0 0 16,0 0 0-16,0 0 0 0,0 0 176 0,0 0-48 15,0 0-128-15,0 0 192 0,0 0 64 0,0 0 16 16,0 0 0-16,0 0 0 0,0 0-80 0,0 0 0 16,0 0-16-16,0 0 0 0,0 0-176 0,0 0 128 15,0 0-128-15,0 0 128 0,0 0-128 0,0 0 0 16,0 0 0-16,0 0 0 0,0 0 0 0,0 0 0 15,0 0 0-15,0 0 0 0,0 0 0 0,2 9 0 16,-2-9 0-16,0 0 0 0,0 0 0 0,0 0 0 0,0 0 0 0,0 0 0 16,0 0 0-16,0 0 0 0,0 0 0 0,0 0 0 15,0 0 0-15,0 0 128 0,-4 10-128 0,4-10 0 16,0 0 160-16,0 0-160 0,0 0 192 0,0 0-192 16,0 0 128-16,0 0-128 0,0 0 0 0,0 0 0 15,0 0 0-15,0 0 0 0,0 0 0 0,0 0 0 16,0 0 0-16,0 0 0 0,0 0 0 0,0 0 0 15,0 0 0-15,0 0 0 0,0 0 0 0,0 0 0 16,-2 9 0-16,2-9 0 0,0 0 0 0,0 0 0 16,0 0 0-16,0 0 0 0,0 0-192 0,0 0 192 15,0 0 0-15,-4 9 0 0,4-9 0 0,0 0 0 16,0 0 0-16,0 0 0 0,0 0 0 0,0 0 0 16,0 0 0-16,0 0 0 0,0 0 160 0,0 0-160 0,0 0 192 0,0 0-64 15,0 0 0-15,0 0 0 0,0 0 16 0,0 0 0 16,0 0 0-16,0 0 0 0,0 0-144 0,0 0 160 15,0 0-160-15,0 0 160 0,0 0-160 0,0 0 0 16,0 0 0-16,6-7 0 0,-6 7 0 0,5-8 128 16,-5 8-128-16,6-9 0 0,-6 9 0 0,0 0 0 15,2-10 0-15,-2 10 0 0,4-9 160 0,0 3-160 16,-1-2 192-16,-3 8-192 0,0 0 192 0,5-8-64 16,-1 2 0-16,1-1-128 0,-5 7 144 0,5-8-144 15,-1 1 0-15,-4 7 144 0,5-7-144 0,-1 0 0 16,2 1 0-16,-1-1 128 0,0 2-128 0,0-1 0 15,-5 6 0-15,5-7 0 0,2-1 176 0,-7 8-48 0,5-6-128 0,-5 6 192 16,0 0-192-16,7-7 176 0,-7 7-176 16,0 0 160-16,0 0-160 0,0 0 0 0,0 0 0 0,0 0 0 15,10 3 0-15,-10-3 0 0,0 0 128 0,0 0-128 16,7 8 0-16,-7-8 0 0,0 0 0 0,2 13-176 16,-2-3 176-16,0-1 0 0,0-9-144 0,-1 11 144 15,-2-1 0-15,1-2 0 0,2-8 0 0,-4 10 0 16,4-10 0-16,-4 10 0 0,-1-1 0 0,5-9 0 15,-7 6 0-15,7-6 0 0,-9 8 0 0,9-8 0 16,-9 8 0-16,9-8 0 0,-7 6 0 0,7-6 0 16,0 0 0-16,0 0 0 0,-6 8 0 0,6-8 0 15,0 0 0-15,0 0 0 0,0 0 0 0,0 0 0 16,0 0-288-16,0 0 64 0,0 0 16 0,0 0 0 16,0 0-32-16,0 0 0 0,0 0 0 0,0 0 0 15,0 0 240-15,0 0-176 0,0 0 176 0,4 7-160 16,-4-7 160-16,0 0 0 0,0 0 0 0,5 8 0 0,-5-8 0 0,0 0 0 15,0 0 0-15,0 0 0 0,0 0 0 0,8 7 0 16,-8-7 0-16,6 8 0 0,-6-8 0 0,0 0 0 16,6 9 0-16,-6-9 0 0,3 11 0 0,-3-11-128 15,4 9 128-15,-4-9 0 0,2 12 0 0,-2-2 0 16,0-10 0-16,0 12-128 0,0-4 128 0,0-8 0 16,-2 10 0-16,2-10 0 0,0 0 0 0,-2 12 0 15,2-12 0-15,-5 9-128 0,-1 0 128 0,6-9 0 16,-5 12-144-16,0-6 144 0,-2 2-144 0,2 0 144 15,5-8-192-15,-8 8 192 0,1 0-224 0,0-2 64 16,7-6 16-16,-8 7 0 16,8-7-400-16,-8 5-80 0,8-5-16 0,0 0 0 15,-7 5-1872-15,7-5-384 0,0 0-80 0</inkml:trace>
  <inkml:trace contextRef="#ctx0" brushRef="#br0" timeOffset="15144.12">30927 8329 16175 0,'0'0'704'0,"0"0"176"0,0 0-704 0,0 0-176 0,0 0 0 0,0 0 0 16,0 0 1088-16,8-7 192 0,-3 1 48 0,-5 6 0 16,6-7 96-16,-6 7 32 0,7-6 0 0,-7 6 0 15,0 0-304-15,0 0-48 0,0 0-16 0,0 0 0 16,8-3-144-16,-8 3-48 0,0 0 0 0,0 0 0 16,0 0-432-16,0 0-80 0,0 0-32 0,-4 16 0 15,-1-1-48-15,-2 4-16 0,-1-5 0 0,-1 5 0 16,-1 4-160-16,-2-2-128 0,-1-1 192 0,0 5-192 15,0-1 144-15,-2 2-144 0,1 0 0 0,0 2 144 0,-1 2-144 0,0-1 0 16,0-2 144-16,0 0-144 0,-1-1 0 0,4-4 0 16,2-3 0-16,1 0 128 0,0-2-128 0,2-2 0 15,3-6 0-15,-1-1-128 16,0 0-304-16,5-8-48 0,0 0-16 0,-5 6 0 16,5-6-1840-16,0 0-368 0,0 0-80 0,0 0-9728 0</inkml:trace>
  <inkml:trace contextRef="#ctx0" brushRef="#br0" timeOffset="15412.17">30713 8317 27647 0,'0'0'2448'0,"0"0"-1952"0,0 0-496 0,0 0 0 16,0 0 1232-16,0 0 160 0,0 0 16 0,0 0 16 15,0 0-928-15,9 10-192 0,-9-10-48 0,11 16 0 16,-4-3-64-16,1 1 0 0,0 3-16 0,-1 3 0 16,-1-2-176-16,1 4 0 0,-2 3 0 0,1-1 0 15,-1-2 0-15,2 3 0 0,0-2 0 0,-1-1 0 16,-1 2 0-16,2-2 0 0,-2 1 0 0,0-2 0 16,0-1-224-16,1-2-32 0,-1-2 0 0,0-1 0 15,0 1-1888-15,-1-2-384 0,-1-3-80 0,-1-1-9584 16</inkml:trace>
  <inkml:trace contextRef="#ctx0" brushRef="#br0" timeOffset="15941.28">31019 8647 25215 0,'0'0'1120'0,"0"0"224"0,0 0-1072 0,-7 5-272 0,7-5 0 0,-8 7 0 15,0-2 336-15,8-5 16 0,-9 8 0 0,1-1 0 16,0 0-160-16,2 1-48 0,-1 2 0 0,2-2 0 15,0 0-144-15,-1 1 0 0,1-1 0 0,1 2 128 16,0 1-128-16,0-1 0 0,1 1 144 0,-1-1-144 16,1 2 448-16,0-2 0 0,3-10 16 0,-1 13 0 15,1 0-208-15,0 0-32 0,1-4-16 0,2 2 0 16,0-2-208-16,1 0 0 0,-4-9 128 0,6 12-128 16,1-4 0-16,-1-1 0 0,-6-7 128 0,11 8-128 15,-2-1 0-15,1-1 0 0,1-3 0 0,-1-2 0 16,-10-1 0-16,12-1-192 0,-1-2 192 0,0 1-160 15,-11 2 160-15,10-4-208 0,-10 4 80 0,9-7 128 0,-9 7 0 0,8-6 0 16,-8 6 0-16,4-9 0 0,-4 9 0 0,3-11 0 16,-3 11 0-16,-3-9 0 0,3 9 0 0,-4-9 0 15,4 9 0-15,-6-9 0 0,-1 2 144 0,7 7-144 16,-8-6 160-16,2 3-160 0,6 3 0 0,-9 0 0 16,9 0 0-16,-11 0 0 0,2 0 0 0,9 0-128 15,-9 3 128-15,1 1-160 0,8-4-16 0,-8 5 0 16,8-5 0-16,0 0 0 0,0 0-144 0,0 0-48 15,0 0 0-15,0 0 0 16,0 0-864-16,0 0-176 0</inkml:trace>
  <inkml:trace contextRef="#ctx0" brushRef="#br0" timeOffset="16309.84">31104 8751 6447 0,'0'0'272'0,"0"0"80"0,0 0-352 0,0 0 0 0,0 0 0 0,0 0 0 15,0 0 4528-15,-6 8 832 0,-4-5 160 0,10-3 48 16,0 0-3600-16,-5 9-720 0,-3-5-144 0,8-4-16 15,0 0-528-15,-4 9-112 0,4-9 0 0,0 0-16 16,-1 10-304-16,1-10-128 0,0 0 128 0,0 0-128 0,4 11 128 0,-4-11-128 16,0 0 128-16,9 9-128 0,-9-9 192 0,9 6-64 15,-9-6 0-15,11 7 0 0,-1-6-128 0,-10-1 128 16,0 0-128-16,0 0 128 0,13 4-128 0,-2-1 0 16,-11-3 0-16,10 0 0 0,1 0 0 0,-11 0 0 15,0 0-144-15,10 0 144 0,-10 0-416 0,12-3 32 16,-12 3 0-16,0 0 0 15,0 0-464-15,0 0-96 0,0 0-16 0,0 0-12032 0</inkml:trace>
  <inkml:trace contextRef="#ctx0" brushRef="#br0" timeOffset="16528.25">31259 8656 10127 0,'0'0'896'0,"0"0"-704"0,0 0-192 0,0 0 0 16,-4 12 4416-16,2-1 832 0,-1 2 192 0,0 1 16 16,2-3-4080-16,0 2-816 0,0 4-176 0,-1-1-16 15,1 1-160-15,-2 2-16 0,-2-2-16 0,1-1 0 16,0 0-176-16,0-1 0 0,-2 1 144 0,1 0-144 16,1-1 0-16,1 1 0 0,3-2 0 0,-1-2 0 15,1-12-576 1,-1 10-16-16,1-10-16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ustomXml" Target="../ink/ink14.xml"/><Relationship Id="rId4" Type="http://schemas.openxmlformats.org/officeDocument/2006/relationships/hyperlink" Target="http://ai.berkeley.ed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2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16.xml"/><Relationship Id="rId4" Type="http://schemas.openxmlformats.org/officeDocument/2006/relationships/image" Target="../media/image2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hyperlink" Target="https://tinyurl.com/301601spa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customXml" Target="../ink/ink18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customXml" Target="../ink/ink1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customXml" Target="../ink/ink20.xml"/><Relationship Id="rId4" Type="http://schemas.openxmlformats.org/officeDocument/2006/relationships/image" Target="../media/image3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34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image" Target="../media/image330.png"/><Relationship Id="rId4" Type="http://schemas.openxmlformats.org/officeDocument/2006/relationships/customXml" Target="../ink/ink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customXml" Target="../ink/ink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customXml" Target="../ink/ink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customXml" Target="../ink/ink28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en.wikipedia.org/wiki/Iris_flower_data_se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n.wikipedia.org/wiki/Iris_flower_data_se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HW6</a:t>
            </a:r>
          </a:p>
          <a:p>
            <a:pPr marL="917575" lvl="2" indent="-457200"/>
            <a:r>
              <a:rPr lang="en-US" sz="2800" dirty="0"/>
              <a:t>Due Today, 11:59 pm</a:t>
            </a:r>
          </a:p>
          <a:p>
            <a:endParaRPr lang="en-US" sz="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/>
              <a:t>Midterm 2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11/9, during lecture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Piazza for details on practice exam tomorrow</a:t>
            </a:r>
            <a:endParaRPr lang="en-US" sz="2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Schedule change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Lecture on Friday instead of recitation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B63A44C-F0E8-48A8-9244-B7672805A3D3}"/>
                  </a:ext>
                </a:extLst>
              </p14:cNvPr>
              <p14:cNvContentPartPr/>
              <p14:nvPr/>
            </p14:nvContentPartPr>
            <p14:xfrm>
              <a:off x="10847520" y="314640"/>
              <a:ext cx="631080" cy="880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B63A44C-F0E8-48A8-9244-B7672805A3D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8160" y="305280"/>
                <a:ext cx="649800" cy="89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B1E2-E5E0-400C-9C1D-57B69CB4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vs Discriminative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6420F-655B-4277-8F56-8C42C1C782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577989" cy="3857119"/>
              </a:xfrm>
            </p:spPr>
            <p:txBody>
              <a:bodyPr/>
              <a:lstStyle/>
              <a:p>
                <a:r>
                  <a:rPr lang="en-US" dirty="0"/>
                  <a:t>Discriminative: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directly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Learn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from data</a:t>
                </a: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Generative: </a:t>
                </a:r>
                <a:r>
                  <a:rPr lang="en-US" dirty="0"/>
                  <a:t>model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𝑐𝑙𝑎𝑠𝑠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𝑐𝑙𝑎𝑠𝑠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𝑐𝑜𝑛𝑑𝑖𝑡𝑖𝑜𝑛𝑎𝑙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Learn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𝑐𝑙𝑎𝑠𝑠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𝑐𝑙𝑎𝑠𝑠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𝑐𝑜𝑛𝑑𝑖𝑡𝑖𝑜𝑛𝑎𝑙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from data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Use Bayes rule to compute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𝑐𝑙𝑎𝑠𝑠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𝑐𝑙𝑎𝑠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𝑐𝑜𝑛𝑑𝑖𝑡𝑖𝑜𝑛𝑎𝑙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𝑐𝑙𝑎𝑠𝑠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𝑐𝑙𝑎𝑠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𝑐𝑜𝑛𝑑𝑖𝑡𝑖𝑜𝑛𝑎𝑙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𝑐𝑙𝑎𝑠𝑠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𝑐𝑜𝑛𝑑𝑖𝑡𝑖𝑜𝑛𝑎𝑙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𝑐𝑙𝑎𝑠𝑠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6420F-655B-4277-8F56-8C42C1C782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577989" cy="3857119"/>
              </a:xfrm>
              <a:blipFill>
                <a:blip r:embed="rId2"/>
                <a:stretch>
                  <a:fillRect l="-1106" t="-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46FE7FA-6597-4419-BD73-0212F166C164}"/>
                  </a:ext>
                </a:extLst>
              </p14:cNvPr>
              <p14:cNvContentPartPr/>
              <p14:nvPr/>
            </p14:nvContentPartPr>
            <p14:xfrm>
              <a:off x="1762920" y="141120"/>
              <a:ext cx="10199160" cy="6350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46FE7FA-6597-4419-BD73-0212F166C1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3560" y="131760"/>
                <a:ext cx="10217880" cy="636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474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C6AB-CFE6-4CED-B197-0BDC3B5D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84FFF-A79D-42FF-A7D1-AF5D6690A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News article topic classification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Document class: Business, Entertainment, Politics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Words in the document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SPAM classification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/>
                </a:solidFill>
              </a:rPr>
              <a:t>Document class: SPAM or not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Words in the document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7EE3C04-DCC0-4737-8B88-B343F578A1CF}"/>
                  </a:ext>
                </a:extLst>
              </p14:cNvPr>
              <p14:cNvContentPartPr/>
              <p14:nvPr/>
            </p14:nvContentPartPr>
            <p14:xfrm>
              <a:off x="222840" y="1619280"/>
              <a:ext cx="259560" cy="3454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7EE3C04-DCC0-4737-8B88-B343F578A1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480" y="1609920"/>
                <a:ext cx="278280" cy="347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5822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C6AB-CFE6-4CED-B197-0BDC3B5D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84FFF-A79D-42FF-A7D1-AF5D6690A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02796"/>
            <a:ext cx="10515600" cy="2039539"/>
          </a:xfrm>
        </p:spPr>
        <p:txBody>
          <a:bodyPr/>
          <a:lstStyle/>
          <a:p>
            <a:r>
              <a:rPr lang="en-US" dirty="0"/>
              <a:t>Hand-written digits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Digit class: 0-9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Pixels in images</a:t>
            </a:r>
            <a:endParaRPr lang="en-US" dirty="0"/>
          </a:p>
        </p:txBody>
      </p:sp>
      <p:grpSp>
        <p:nvGrpSpPr>
          <p:cNvPr id="4" name="Group 115">
            <a:extLst>
              <a:ext uri="{FF2B5EF4-FFF2-40B4-BE49-F238E27FC236}">
                <a16:creationId xmlns:a16="http://schemas.microsoft.com/office/drawing/2014/main" id="{3C7851E0-54BF-4BDE-B6BA-F6DDA4A7CCFD}"/>
              </a:ext>
            </a:extLst>
          </p:cNvPr>
          <p:cNvGrpSpPr>
            <a:grpSpLocks/>
          </p:cNvGrpSpPr>
          <p:nvPr/>
        </p:nvGrpSpPr>
        <p:grpSpPr bwMode="auto">
          <a:xfrm>
            <a:off x="8839667" y="797996"/>
            <a:ext cx="2438400" cy="2438400"/>
            <a:chOff x="3168" y="1584"/>
            <a:chExt cx="1536" cy="1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15D9ED-6E7F-49CE-99FB-AF0295192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AFCC35-0572-4D23-835A-07E125408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DF8E77-7417-46D1-A0C5-68E007BC9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3B013C-D6CF-4766-ACFF-127C3F290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BA2A36-B90A-4C7F-BD37-0D9B823B9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CBD2A6-8D9F-4FF6-97C3-AD423440D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13DABA-7135-447D-A5B4-CAB1A5659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D9DBAF-742F-4555-8DBD-EBAF7B622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62EBE6-FF64-4630-A6AD-C447B571E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711BF1-5494-479D-A595-F612E5A78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2E9D23-19F2-46C1-80A6-BFB1F4A06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D76C7B-945A-4125-BA32-E0C73A4DF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ED5A0B8-3519-4641-9342-002D97842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954840-5AE7-42E3-8269-059C2E492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7B8EFA-D4EB-4D96-9A3C-D07B8E9A1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8216EA-235B-4371-807F-E46F196AB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E8A7F72-A152-404A-AC56-A31AD1B6D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0D9D8-2E38-4A95-8BCF-8F4C7E12D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BC17A5-00FA-4B80-AB99-C480BF4E8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C6A9703-A0AB-48B2-836A-E878BCFA9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F3E641-CB9A-482D-8D87-7C67A47CA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884B10-0D84-459F-8A75-CA5FDE5F9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3C69F6E-013D-40D5-8392-4B09D3DAD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973AE99-EFC2-4CA9-896E-1347484DD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94C44-DE28-4343-B47F-7CB8BB0B4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2494B0-00D6-4880-B597-15DAA12C3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83BF8C-7A95-4702-A06B-A0BAC6E10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14C54F-FCFA-4793-B158-D29FC18C8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AAA91B-1DEA-412D-96E3-18F6CADF7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86AC70-095F-4E33-8466-35A58CA94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260315-409D-4BFD-BE12-4CF26D038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613FCFD-933B-4EE3-9679-8F74230C3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AE3F993-EDDD-41F2-BCEC-A2346D6B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6BFCD2-A1B7-4E20-B66F-2CAB7E17E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D669C56-1448-4217-891E-925B28759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0BBE013-0382-4BA3-9876-C2B5B24B6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269A78-E665-449C-A481-89317E4E9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7380DF-BD32-4CFF-A5E0-B442EC587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EE6BDD-E5C9-4733-BAAD-035433A5D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1489C84-DC0F-4ADC-8000-41A4ACFCE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644E7EC-B60C-4055-B3A5-2CFFDEF74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B3B8DCD-5E38-4026-ADC9-843779FE4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600E29-2D4B-4136-943F-13056914A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24A534F-D1AF-4C68-AAD9-0B5B310DC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FA4EC0-EB7E-4FB1-9C23-926995560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0A6F0E3-5903-4FC3-843C-26FB2803D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36430FB-76BA-4515-A3BB-AC0C92E8E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2FC215B-563D-402E-92C5-199BF3070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82DCA4-9978-417E-BAE5-2E005293D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9388A4-F94E-4F37-BF3B-7E24B0BAC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A95C3A9-1599-417A-98D8-722176C9B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2207C8E-F67E-42BA-A084-7EB615B43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2B06018-4AA7-4436-AFB4-372A1F894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587C1F-CA79-4FF3-9C2E-7399A4E85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5ABA230-165F-4A13-8C63-8CBA1ADA4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724FBBD-38DF-429F-A573-78920181F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5EF9115-C6F8-441D-B482-31FD4DCCA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A254BD-998C-45E2-8E17-32220357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D3B285A-7D5C-47DA-92E1-001CB8DD5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7661AD2-54CA-490E-AC2E-47E1360AC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E31CD0C-4F41-49AB-A922-CBE85584C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17EFC7B-5590-43BE-9743-A4B9C3180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88D3E1C-53FA-47AA-BE2B-1BBC22ECD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82A7F42-5129-4E73-93E4-CAB0CB34B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B336918-2B3B-4E84-9BEA-036EDC76803F}"/>
                  </a:ext>
                </a:extLst>
              </p14:cNvPr>
              <p14:cNvContentPartPr/>
              <p14:nvPr/>
            </p14:nvContentPartPr>
            <p14:xfrm>
              <a:off x="240840" y="865080"/>
              <a:ext cx="11012760" cy="23983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B336918-2B3B-4E84-9BEA-036EDC76803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480" y="855720"/>
                <a:ext cx="11031480" cy="241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294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B1E2-E5E0-400C-9C1D-57B69CB4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vs Discriminative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6420F-655B-4277-8F56-8C42C1C782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577989" cy="3857119"/>
              </a:xfrm>
            </p:spPr>
            <p:txBody>
              <a:bodyPr/>
              <a:lstStyle/>
              <a:p>
                <a:r>
                  <a:rPr lang="en-US" dirty="0"/>
                  <a:t>Discriminative: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Generative: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Assumptions vs Data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Discriminative: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Generative:</a:t>
                </a: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6420F-655B-4277-8F56-8C42C1C782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577989" cy="3857119"/>
              </a:xfrm>
              <a:blipFill>
                <a:blip r:embed="rId2"/>
                <a:stretch>
                  <a:fillRect l="-1106" t="-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634AF0D-7504-4A49-9D37-1523C9BCBB6F}"/>
                  </a:ext>
                </a:extLst>
              </p14:cNvPr>
              <p14:cNvContentPartPr/>
              <p14:nvPr/>
            </p14:nvContentPartPr>
            <p14:xfrm>
              <a:off x="632160" y="2046600"/>
              <a:ext cx="10461960" cy="2189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634AF0D-7504-4A49-9D37-1523C9BCBB6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2800" y="2037240"/>
                <a:ext cx="10480680" cy="220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4314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C6AB-CFE6-4CED-B197-0BDC3B5D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Check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84FFF-A79D-42FF-A7D1-AF5D6690A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796"/>
                <a:ext cx="10515600" cy="2039539"/>
              </a:xfrm>
            </p:spPr>
            <p:txBody>
              <a:bodyPr/>
              <a:lstStyle/>
              <a:p>
                <a:r>
                  <a:rPr lang="en-US" dirty="0"/>
                  <a:t>How many parameters?</a:t>
                </a:r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represents outcome of a 6-sided die roll</a:t>
                </a:r>
              </a:p>
              <a:p>
                <a:pPr lvl="2" indent="0">
                  <a:buNone/>
                </a:pPr>
                <a:endParaRPr lang="en-US" sz="2800" dirty="0"/>
              </a:p>
              <a:p>
                <a:pPr lvl="2" indent="0">
                  <a:buNone/>
                </a:pPr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84FFF-A79D-42FF-A7D1-AF5D6690A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796"/>
                <a:ext cx="10515600" cy="2039539"/>
              </a:xfrm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DEC83AD-C288-4A15-99D8-8A30E86F1E79}"/>
                  </a:ext>
                </a:extLst>
              </p14:cNvPr>
              <p14:cNvContentPartPr/>
              <p14:nvPr/>
            </p14:nvContentPartPr>
            <p14:xfrm>
              <a:off x="8990640" y="806400"/>
              <a:ext cx="2451240" cy="2621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DEC83AD-C288-4A15-99D8-8A30E86F1E7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81280" y="797040"/>
                <a:ext cx="2469960" cy="263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2000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C6AB-CFE6-4CED-B197-0BDC3B5D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Generative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84FFF-A79D-42FF-A7D1-AF5D6690A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796"/>
                <a:ext cx="10515600" cy="2039539"/>
              </a:xfrm>
            </p:spPr>
            <p:txBody>
              <a:bodyPr/>
              <a:lstStyle/>
              <a:p>
                <a:r>
                  <a:rPr lang="en-US" dirty="0"/>
                  <a:t>Hand-written digits: How many parameters?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lvl="2" indent="0">
                  <a:buNone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64</m:t>
                            </m:r>
                          </m:sub>
                        </m:sSub>
                      </m:e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</m:oMath>
                </a14:m>
                <a:r>
                  <a:rPr lang="en-US" sz="2800" b="0" dirty="0">
                    <a:solidFill>
                      <a:schemeClr val="tx1"/>
                    </a:solidFill>
                  </a:rPr>
                  <a:t> </a:t>
                </a:r>
              </a:p>
              <a:p>
                <a:pPr lvl="2" indent="0">
                  <a:buNone/>
                </a:pPr>
                <a:endParaRPr lang="en-US" sz="2800" dirty="0"/>
              </a:p>
              <a:p>
                <a:pPr lvl="2" indent="0">
                  <a:buNone/>
                </a:pPr>
                <a:endParaRPr lang="en-US" sz="2800" b="0" dirty="0">
                  <a:solidFill>
                    <a:schemeClr val="tx1"/>
                  </a:solidFill>
                </a:endParaRPr>
              </a:p>
              <a:p>
                <a:pPr lvl="2" indent="0">
                  <a:buNone/>
                </a:pPr>
                <a:endParaRPr lang="en-US" sz="2800" dirty="0"/>
              </a:p>
              <a:p>
                <a:r>
                  <a:rPr lang="en-US" dirty="0"/>
                  <a:t>Naïve Bayes assumption (bag of pixels)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 indent="0">
                  <a:buNone/>
                </a:pP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64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=3)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lvl="2" indent="0">
                  <a:buNone/>
                </a:pPr>
                <a:endParaRPr lang="en-US" sz="2800" b="0" dirty="0">
                  <a:solidFill>
                    <a:schemeClr val="tx1"/>
                  </a:solidFill>
                </a:endParaRPr>
              </a:p>
              <a:p>
                <a:pPr lvl="2" indent="0"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endParaRPr lang="en-US" sz="2800" dirty="0"/>
              </a:p>
              <a:p>
                <a:pPr lvl="2" indent="0">
                  <a:buNone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84FFF-A79D-42FF-A7D1-AF5D6690A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796"/>
                <a:ext cx="10515600" cy="2039539"/>
              </a:xfrm>
              <a:blipFill>
                <a:blip r:embed="rId2"/>
                <a:stretch>
                  <a:fillRect l="-1217" t="-5090" b="-156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115">
            <a:extLst>
              <a:ext uri="{FF2B5EF4-FFF2-40B4-BE49-F238E27FC236}">
                <a16:creationId xmlns:a16="http://schemas.microsoft.com/office/drawing/2014/main" id="{3C7851E0-54BF-4BDE-B6BA-F6DDA4A7CCFD}"/>
              </a:ext>
            </a:extLst>
          </p:cNvPr>
          <p:cNvGrpSpPr>
            <a:grpSpLocks/>
          </p:cNvGrpSpPr>
          <p:nvPr/>
        </p:nvGrpSpPr>
        <p:grpSpPr bwMode="auto">
          <a:xfrm>
            <a:off x="8839667" y="797996"/>
            <a:ext cx="2438400" cy="2438400"/>
            <a:chOff x="3168" y="1584"/>
            <a:chExt cx="1536" cy="1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15D9ED-6E7F-49CE-99FB-AF0295192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AFCC35-0572-4D23-835A-07E125408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DF8E77-7417-46D1-A0C5-68E007BC9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3B013C-D6CF-4766-ACFF-127C3F290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BA2A36-B90A-4C7F-BD37-0D9B823B9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CBD2A6-8D9F-4FF6-97C3-AD423440D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13DABA-7135-447D-A5B4-CAB1A5659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D9DBAF-742F-4555-8DBD-EBAF7B622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62EBE6-FF64-4630-A6AD-C447B571E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711BF1-5494-479D-A595-F612E5A78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2E9D23-19F2-46C1-80A6-BFB1F4A06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D76C7B-945A-4125-BA32-E0C73A4DF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ED5A0B8-3519-4641-9342-002D97842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954840-5AE7-42E3-8269-059C2E492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7B8EFA-D4EB-4D96-9A3C-D07B8E9A1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8216EA-235B-4371-807F-E46F196AB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E8A7F72-A152-404A-AC56-A31AD1B6D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0D9D8-2E38-4A95-8BCF-8F4C7E12D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BC17A5-00FA-4B80-AB99-C480BF4E8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C6A9703-A0AB-48B2-836A-E878BCFA9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F3E641-CB9A-482D-8D87-7C67A47CA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884B10-0D84-459F-8A75-CA5FDE5F9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3C69F6E-013D-40D5-8392-4B09D3DAD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973AE99-EFC2-4CA9-896E-1347484DD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94C44-DE28-4343-B47F-7CB8BB0B4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2494B0-00D6-4880-B597-15DAA12C3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83BF8C-7A95-4702-A06B-A0BAC6E10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14C54F-FCFA-4793-B158-D29FC18C8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AAA91B-1DEA-412D-96E3-18F6CADF7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86AC70-095F-4E33-8466-35A58CA94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260315-409D-4BFD-BE12-4CF26D038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613FCFD-933B-4EE3-9679-8F74230C3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AE3F993-EDDD-41F2-BCEC-A2346D6B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6BFCD2-A1B7-4E20-B66F-2CAB7E17E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D669C56-1448-4217-891E-925B28759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0BBE013-0382-4BA3-9876-C2B5B24B6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269A78-E665-449C-A481-89317E4E9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7380DF-BD32-4CFF-A5E0-B442EC587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EE6BDD-E5C9-4733-BAAD-035433A5D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1489C84-DC0F-4ADC-8000-41A4ACFCE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644E7EC-B60C-4055-B3A5-2CFFDEF74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B3B8DCD-5E38-4026-ADC9-843779FE4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600E29-2D4B-4136-943F-13056914A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24A534F-D1AF-4C68-AAD9-0B5B310DC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FA4EC0-EB7E-4FB1-9C23-926995560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0A6F0E3-5903-4FC3-843C-26FB2803D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36430FB-76BA-4515-A3BB-AC0C92E8E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2FC215B-563D-402E-92C5-199BF3070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82DCA4-9978-417E-BAE5-2E005293D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9388A4-F94E-4F37-BF3B-7E24B0BAC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A95C3A9-1599-417A-98D8-722176C9B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2207C8E-F67E-42BA-A084-7EB615B43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2B06018-4AA7-4436-AFB4-372A1F894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587C1F-CA79-4FF3-9C2E-7399A4E85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5ABA230-165F-4A13-8C63-8CBA1ADA4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724FBBD-38DF-429F-A573-78920181F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5EF9115-C6F8-441D-B482-31FD4DCCA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A254BD-998C-45E2-8E17-32220357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D3B285A-7D5C-47DA-92E1-001CB8DD5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7661AD2-54CA-490E-AC2E-47E1360AC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E31CD0C-4F41-49AB-A922-CBE85584C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17EFC7B-5590-43BE-9743-A4B9C3180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88D3E1C-53FA-47AA-BE2B-1BBC22ECD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82A7F42-5129-4E73-93E4-CAB0CB34B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32F81BC-2DE0-4A5B-AB3E-DE1A764AFEAD}"/>
                  </a:ext>
                </a:extLst>
              </p14:cNvPr>
              <p14:cNvContentPartPr/>
              <p14:nvPr/>
            </p14:nvContentPartPr>
            <p14:xfrm>
              <a:off x="407520" y="714960"/>
              <a:ext cx="10472040" cy="57204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32F81BC-2DE0-4A5B-AB3E-DE1A764AFEA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160" y="705600"/>
                <a:ext cx="10490760" cy="573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4693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ACDE2-FAEF-4746-ACB9-1E31FFFC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and Naïve Bayes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39FC-8312-434E-8583-203DF3E0B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Conditional independence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52B47FE-D711-4E17-8B86-299F238B789A}"/>
                  </a:ext>
                </a:extLst>
              </p14:cNvPr>
              <p14:cNvContentPartPr/>
              <p14:nvPr/>
            </p14:nvContentPartPr>
            <p14:xfrm>
              <a:off x="810000" y="1292400"/>
              <a:ext cx="11138400" cy="3476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52B47FE-D711-4E17-8B86-299F238B789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0640" y="1283040"/>
                <a:ext cx="11157120" cy="349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0192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Example: Fire, Smoke, Alarm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Fire and Alarm are independent given Smoke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endParaRPr lang="en-US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44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2EC1AE3-25BC-4D1E-9012-142CA080F7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3045454"/>
            <a:ext cx="5566222" cy="3656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165BC0-A91D-4361-8B94-4514F01B5DF7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71127F0-FFCE-4A92-AE73-FF0907AC677A}"/>
                  </a:ext>
                </a:extLst>
              </p14:cNvPr>
              <p14:cNvContentPartPr/>
              <p14:nvPr/>
            </p14:nvContentPartPr>
            <p14:xfrm>
              <a:off x="990360" y="2649960"/>
              <a:ext cx="2890080" cy="1906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71127F0-FFCE-4A92-AE73-FF0907AC67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1000" y="2640600"/>
                <a:ext cx="2908800" cy="192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9005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ACDE2-FAEF-4746-ACB9-1E31FFFC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and Naïve Bayes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39FC-8312-434E-8583-203DF3E0B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Conditional independence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Naïve Bayes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CFB6AB-726D-4D5C-826F-DA325193FDC3}"/>
                  </a:ext>
                </a:extLst>
              </p:cNvPr>
              <p:cNvSpPr txBox="1"/>
              <p:nvPr/>
            </p:nvSpPr>
            <p:spPr>
              <a:xfrm>
                <a:off x="7137224" y="1528174"/>
                <a:ext cx="3619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CFB6AB-726D-4D5C-826F-DA325193F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224" y="1528174"/>
                <a:ext cx="361950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2FEF46-9B11-40A2-B87D-F445E2CC9AB7}"/>
                  </a:ext>
                </a:extLst>
              </p:cNvPr>
              <p:cNvSpPr txBox="1"/>
              <p:nvPr/>
            </p:nvSpPr>
            <p:spPr>
              <a:xfrm>
                <a:off x="3206750" y="1528174"/>
                <a:ext cx="36195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2FEF46-9B11-40A2-B87D-F445E2CC9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750" y="1528174"/>
                <a:ext cx="3619500" cy="9541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F3CE30-97FF-4429-B272-1A0E3F19F48E}"/>
                  </a:ext>
                </a:extLst>
              </p:cNvPr>
              <p:cNvSpPr/>
              <p:nvPr/>
            </p:nvSpPr>
            <p:spPr>
              <a:xfrm>
                <a:off x="3206750" y="3178819"/>
                <a:ext cx="3719993" cy="1384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F3CE30-97FF-4429-B272-1A0E3F19F4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750" y="3178819"/>
                <a:ext cx="3719993" cy="13849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DA85FC9-BA89-40C4-9C52-7C13B3986B3B}"/>
                  </a:ext>
                </a:extLst>
              </p:cNvPr>
              <p:cNvSpPr/>
              <p:nvPr/>
            </p:nvSpPr>
            <p:spPr>
              <a:xfrm>
                <a:off x="7137224" y="3178819"/>
                <a:ext cx="50168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DA85FC9-BA89-40C4-9C52-7C13B3986B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224" y="3178819"/>
                <a:ext cx="501682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9C89DD5-B5A4-4D16-BC22-C777934AC852}"/>
                  </a:ext>
                </a:extLst>
              </p14:cNvPr>
              <p14:cNvContentPartPr/>
              <p14:nvPr/>
            </p14:nvContentPartPr>
            <p14:xfrm>
              <a:off x="1588320" y="5083920"/>
              <a:ext cx="7325280" cy="1469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9C89DD5-B5A4-4D16-BC22-C777934AC8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8960" y="5074560"/>
                <a:ext cx="7344000" cy="148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6342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4B0EF-5FDA-4F18-B2E7-ABE35FB1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for Digits</a:t>
            </a:r>
          </a:p>
        </p:txBody>
      </p:sp>
      <p:grpSp>
        <p:nvGrpSpPr>
          <p:cNvPr id="4" name="Group 115">
            <a:extLst>
              <a:ext uri="{FF2B5EF4-FFF2-40B4-BE49-F238E27FC236}">
                <a16:creationId xmlns:a16="http://schemas.microsoft.com/office/drawing/2014/main" id="{C4254751-DCF8-4346-9943-582AA9B1CCC5}"/>
              </a:ext>
            </a:extLst>
          </p:cNvPr>
          <p:cNvGrpSpPr>
            <a:grpSpLocks/>
          </p:cNvGrpSpPr>
          <p:nvPr/>
        </p:nvGrpSpPr>
        <p:grpSpPr bwMode="auto">
          <a:xfrm>
            <a:off x="2312436" y="1949838"/>
            <a:ext cx="2438400" cy="2438400"/>
            <a:chOff x="3168" y="1584"/>
            <a:chExt cx="1536" cy="1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3DF66E-04FF-44B4-B796-3BD2F3336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2A39C2-61A7-4094-B316-5D4ADAF4C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A91255-4A28-4E74-8A05-E57674DE2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DAF092-A54E-4A0A-88A5-E41DA0C31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0D7E5C8-DB7B-43D5-B89D-4BBCD9936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1F4B2B-580A-424B-8CC3-3EEEBF72F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90414B-B8CD-458A-A36D-2CAD67E73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CF3FEA-D9D3-4660-B299-EFB89223F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D55FD2-C322-466C-A9DA-94A42A164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FD0F00-DB72-4B8F-A7FC-B84FFF4FC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14C0EA-EC81-4AE0-A60E-BA097780F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FE9C70-C807-4305-AA5E-5BB502270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D3479B-2ED2-4D21-9E07-38F6A7E93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FA5130-EB2F-4082-83C1-0538C7591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475E2E0-61F5-44C3-8A0B-2722483BF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E27B46-59A8-4035-BD46-C442B91B5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A78776-4F31-4D97-8423-B4E4ABDD6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7D28201-F390-406B-BB89-14A760900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8541AE-D405-412E-A6F0-C60ACBADB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2F0B1B-50E8-4A10-8C54-2BE7C68CF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BFD8A5-2F2E-4116-B47D-69E63BF0B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4E66FBF-94F0-4607-89BF-84864C536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9FF4E76-9F75-4C66-A92A-BD425CD22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DC26B4-EC0E-49FF-8831-54BD7EE76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47FDF8-74F7-45A6-8D64-EBBD02E62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B2D595-20A6-42D5-A120-1417A8AF2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332CDF8-655F-4235-B29B-46D962ECB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DA949C-BCFF-4D97-B6CD-C706D97D3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66889D0-247E-4582-9A7C-7F13A282A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BB361B4-0E77-4D26-9D77-6AEAF5492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6254E83-5B80-4B78-B85C-FF0C7A351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29DEBB0-CBC0-414E-AA0B-B28B7C6B7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76EEEE2-314B-44C7-9584-F064A2ADE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D5F4397-4702-459C-BBA2-42D817CAC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89603A-C582-49D1-9CD9-7D195F11A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FEB3E39-514E-4634-B70C-4851D18BB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C7E49BD-27E7-4818-8F7E-30EFB71E6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10DABAB-3E6E-4F30-B3DB-551CF062F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12420CF-9542-48FE-B08A-6897A782C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0464E6C-9DBF-4CE1-879C-1FC4E5DB3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FA0CDD-0B58-4DBF-B7C9-B076AD4B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7EC65B5-0E3E-4D8F-AA20-C2A108CE5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B5213F-29CD-4382-8449-3C016BBC7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AEFB5ED-3565-4BCF-B334-349338FE1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8872CF3-A7B1-43CC-B574-58C532DC9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55A25F8-800E-46C7-8B10-AA3FF32B3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03DE6A-C923-4743-8EFF-F9FC72CC7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E4F94FE-817C-402A-A75B-20818A26B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3B9F06B-0FA1-43FB-99FC-5B9A1FC9E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5ED6C2C-751A-4556-BCBE-D166A489A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A2ED20A-7ED8-43FE-AC40-615BEFBAE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D5BE0E-CA97-4886-8EBD-2E4079704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1AD7427-74D3-46F3-9CB7-10187E50F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205E8CA-3BBD-427C-82FF-8CE878DBE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A10ECE1-DB55-4666-8A04-9F79EA706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94C28A7-7997-44E0-8D3C-4E06DBCEF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D92AD69-1E65-4C53-8003-D792F4E0F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8D6976E-309F-4E1E-9B87-C7A8CE467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90863F3-4D35-4809-8E1B-BEC9037F1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2F43235-210A-4C25-8569-8118CEA92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C477D3B-F2C9-47A8-851F-9EAA069C7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6FDB4A5-7195-4A88-902A-3D33A302B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03B2B73-CBAC-490A-84A0-78D38F60F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02D0EC9-A71A-4C6A-A0F5-A67B1621D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0" name="Group 114">
                <a:extLst>
                  <a:ext uri="{FF2B5EF4-FFF2-40B4-BE49-F238E27FC236}">
                    <a16:creationId xmlns:a16="http://schemas.microsoft.com/office/drawing/2014/main" id="{81A4D502-AD94-431D-B681-0294D488F5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8636465"/>
                  </p:ext>
                </p:extLst>
              </p:nvPr>
            </p:nvGraphicFramePr>
            <p:xfrm>
              <a:off x="528736" y="1368881"/>
              <a:ext cx="1066800" cy="3688080"/>
            </p:xfrm>
            <a:graphic>
              <a:graphicData uri="http://schemas.openxmlformats.org/drawingml/2006/table">
                <a:tbl>
                  <a:tblPr/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317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6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98673153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0" name="Group 114">
                <a:extLst>
                  <a:ext uri="{FF2B5EF4-FFF2-40B4-BE49-F238E27FC236}">
                    <a16:creationId xmlns:a16="http://schemas.microsoft.com/office/drawing/2014/main" id="{81A4D502-AD94-431D-B681-0294D488F5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8636465"/>
                  </p:ext>
                </p:extLst>
              </p:nvPr>
            </p:nvGraphicFramePr>
            <p:xfrm>
              <a:off x="528736" y="1368881"/>
              <a:ext cx="1066800" cy="3688080"/>
            </p:xfrm>
            <a:graphic>
              <a:graphicData uri="http://schemas.openxmlformats.org/drawingml/2006/table">
                <a:tbl>
                  <a:tblPr/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2"/>
                          <a:stretch>
                            <a:fillRect l="-2273" t="-3636" r="-114773" b="-10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2"/>
                          <a:stretch>
                            <a:fillRect l="-102273" t="-3636" r="-14773" b="-102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8673153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1" name="Line 116">
            <a:extLst>
              <a:ext uri="{FF2B5EF4-FFF2-40B4-BE49-F238E27FC236}">
                <a16:creationId xmlns:a16="http://schemas.microsoft.com/office/drawing/2014/main" id="{FC0F248D-606E-48C7-B210-A5A39B75DF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5380" y="1581538"/>
            <a:ext cx="4634986" cy="206621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2" name="Line 122">
            <a:extLst>
              <a:ext uri="{FF2B5EF4-FFF2-40B4-BE49-F238E27FC236}">
                <a16:creationId xmlns:a16="http://schemas.microsoft.com/office/drawing/2014/main" id="{29AA1ED4-E1CF-4420-A51F-491F36367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25620" y="1581538"/>
            <a:ext cx="2743200" cy="140425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3" name="Rectangle 123">
            <a:extLst>
              <a:ext uri="{FF2B5EF4-FFF2-40B4-BE49-F238E27FC236}">
                <a16:creationId xmlns:a16="http://schemas.microsoft.com/office/drawing/2014/main" id="{4E15555E-FCDF-40B3-984A-BCD23CB0D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236" y="2864238"/>
            <a:ext cx="304800" cy="304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4" name="Rectangle 124">
            <a:extLst>
              <a:ext uri="{FF2B5EF4-FFF2-40B4-BE49-F238E27FC236}">
                <a16:creationId xmlns:a16="http://schemas.microsoft.com/office/drawing/2014/main" id="{9FBDFE62-9FFB-41E7-9EDC-819AC3388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436" y="3473838"/>
            <a:ext cx="304800" cy="304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5" name="Group 165">
                <a:extLst>
                  <a:ext uri="{FF2B5EF4-FFF2-40B4-BE49-F238E27FC236}">
                    <a16:creationId xmlns:a16="http://schemas.microsoft.com/office/drawing/2014/main" id="{7089BB35-6D11-4931-B888-EB78C5BA97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4742431"/>
                  </p:ext>
                </p:extLst>
              </p:nvPr>
            </p:nvGraphicFramePr>
            <p:xfrm>
              <a:off x="5606920" y="1408564"/>
              <a:ext cx="2362200" cy="3698748"/>
            </p:xfrm>
            <a:graphic>
              <a:graphicData uri="http://schemas.openxmlformats.org/drawingml/2006/table">
                <a:tbl>
                  <a:tblPr/>
                  <a:tblGrid>
                    <a:gridCol w="8436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855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317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6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3,1</m:t>
                                    </m:r>
                                  </m:sub>
                                </m:sSub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=1∣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4533791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0.30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0.60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0.50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5" name="Group 165">
                <a:extLst>
                  <a:ext uri="{FF2B5EF4-FFF2-40B4-BE49-F238E27FC236}">
                    <a16:creationId xmlns:a16="http://schemas.microsoft.com/office/drawing/2014/main" id="{7089BB35-6D11-4931-B888-EB78C5BA97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4742431"/>
                  </p:ext>
                </p:extLst>
              </p:nvPr>
            </p:nvGraphicFramePr>
            <p:xfrm>
              <a:off x="5606920" y="1408564"/>
              <a:ext cx="2362200" cy="3698748"/>
            </p:xfrm>
            <a:graphic>
              <a:graphicData uri="http://schemas.openxmlformats.org/drawingml/2006/table">
                <a:tbl>
                  <a:tblPr/>
                  <a:tblGrid>
                    <a:gridCol w="8436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855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45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1439" t="-5263" r="-182734" b="-9877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56400" t="-5263" r="-1600" b="-9877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4533791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0.30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0.60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0.50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8" name="Group 166">
                <a:extLst>
                  <a:ext uri="{FF2B5EF4-FFF2-40B4-BE49-F238E27FC236}">
                    <a16:creationId xmlns:a16="http://schemas.microsoft.com/office/drawing/2014/main" id="{C46C8B05-731A-495A-A189-E9199A296E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7179145"/>
                  </p:ext>
                </p:extLst>
              </p:nvPr>
            </p:nvGraphicFramePr>
            <p:xfrm>
              <a:off x="8762220" y="1408564"/>
              <a:ext cx="2362200" cy="3698748"/>
            </p:xfrm>
            <a:graphic>
              <a:graphicData uri="http://schemas.openxmlformats.org/drawingml/2006/table">
                <a:tbl>
                  <a:tblPr/>
                  <a:tblGrid>
                    <a:gridCol w="8436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855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317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6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5,5</m:t>
                                    </m:r>
                                  </m:sub>
                                </m:sSub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=1∣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2893765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0.25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0.60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8" name="Group 166">
                <a:extLst>
                  <a:ext uri="{FF2B5EF4-FFF2-40B4-BE49-F238E27FC236}">
                    <a16:creationId xmlns:a16="http://schemas.microsoft.com/office/drawing/2014/main" id="{C46C8B05-731A-495A-A189-E9199A296E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7179145"/>
                  </p:ext>
                </p:extLst>
              </p:nvPr>
            </p:nvGraphicFramePr>
            <p:xfrm>
              <a:off x="8762220" y="1408564"/>
              <a:ext cx="2362200" cy="3698748"/>
            </p:xfrm>
            <a:graphic>
              <a:graphicData uri="http://schemas.openxmlformats.org/drawingml/2006/table">
                <a:tbl>
                  <a:tblPr/>
                  <a:tblGrid>
                    <a:gridCol w="8436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855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45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4"/>
                          <a:stretch>
                            <a:fillRect l="-1439" t="-5263" r="-182734" b="-9877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4"/>
                          <a:stretch>
                            <a:fillRect l="-56627" t="-5263" r="-2008" b="-9877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2893765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0.25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0.60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1168ACF-79B2-40E7-8807-3568BF9BE8C0}"/>
                  </a:ext>
                </a:extLst>
              </p14:cNvPr>
              <p14:cNvContentPartPr/>
              <p14:nvPr/>
            </p14:nvContentPartPr>
            <p14:xfrm>
              <a:off x="1941480" y="2400840"/>
              <a:ext cx="8460360" cy="2703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1168ACF-79B2-40E7-8807-3568BF9BE8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32120" y="2391480"/>
                <a:ext cx="8479080" cy="272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817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</p:spPr>
            <p:txBody>
              <a:bodyPr/>
              <a:lstStyle/>
              <a:p>
                <a:r>
                  <a:rPr lang="en-US" dirty="0"/>
                  <a:t>Last Time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M(C)LE 			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MAP			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sz="2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r>
                  <a:rPr lang="en-US" dirty="0"/>
                  <a:t>Today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Generative models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sz="4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Naïve Bayes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  <a:blipFill>
                <a:blip r:embed="rId2"/>
                <a:stretch>
                  <a:fillRect l="-1217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B764824-6131-4C79-BA24-C0EF0B613A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4500" y="1113177"/>
                <a:ext cx="6813198" cy="521297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∏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B764824-6131-4C79-BA24-C0EF0B613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500" y="1113177"/>
                <a:ext cx="6813198" cy="52129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4E84798-CD39-4699-936E-077E961E1CD3}"/>
                  </a:ext>
                </a:extLst>
              </p14:cNvPr>
              <p14:cNvContentPartPr/>
              <p14:nvPr/>
            </p14:nvContentPartPr>
            <p14:xfrm>
              <a:off x="5591160" y="1409760"/>
              <a:ext cx="6442560" cy="3502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4E84798-CD39-4699-936E-077E961E1C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81800" y="1400400"/>
                <a:ext cx="6461280" cy="352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7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036B-895B-4E72-8672-57961C00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A7A76A-8B76-412B-80EC-990D09527A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66801" cy="2039539"/>
              </a:xfrm>
            </p:spPr>
            <p:txBody>
              <a:bodyPr/>
              <a:lstStyle/>
              <a:p>
                <a:r>
                  <a:rPr lang="en-US" dirty="0"/>
                  <a:t>Breakout room exercise</a:t>
                </a:r>
              </a:p>
              <a:p>
                <a:r>
                  <a:rPr lang="en-US" dirty="0">
                    <a:hlinkClick r:id="rId2"/>
                  </a:rPr>
                  <a:t>https://tinyurl.com/301601spam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SPAM classification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: Binary random variable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	Document is SPAM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) or not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Binary random variable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   Word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appears in document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or not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/>
              </a:p>
              <a:p>
                <a:r>
                  <a:rPr lang="en-US" dirty="0"/>
                  <a:t>Page 1: </a:t>
                </a:r>
                <a:r>
                  <a:rPr lang="en-US" dirty="0">
                    <a:solidFill>
                      <a:schemeClr val="tx1"/>
                    </a:solidFill>
                  </a:rPr>
                  <a:t>Estimate parameters from data</a:t>
                </a:r>
              </a:p>
              <a:p>
                <a:r>
                  <a:rPr lang="en-US" dirty="0"/>
                  <a:t>Page 2: </a:t>
                </a:r>
                <a:r>
                  <a:rPr lang="en-US" dirty="0">
                    <a:solidFill>
                      <a:schemeClr val="tx1"/>
                    </a:solidFill>
                  </a:rPr>
                  <a:t>Calculate probabilities of new sentence given page 1 parameters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A7A76A-8B76-412B-80EC-990D09527A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66801" cy="2039539"/>
              </a:xfrm>
              <a:blipFill>
                <a:blip r:embed="rId3"/>
                <a:stretch>
                  <a:fillRect l="-1167" t="-5090" b="-18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2898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036B-895B-4E72-8672-57961C00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7A76A-8B76-412B-80EC-990D09527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966801" cy="2039539"/>
          </a:xfrm>
        </p:spPr>
        <p:txBody>
          <a:bodyPr/>
          <a:lstStyle/>
          <a:p>
            <a:r>
              <a:rPr lang="en-US" dirty="0"/>
              <a:t>Breakout room exercise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4C59165-E821-4C9C-865E-53DB5C55DE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1795551"/>
                  </p:ext>
                </p:extLst>
              </p:nvPr>
            </p:nvGraphicFramePr>
            <p:xfrm>
              <a:off x="6510680" y="4635758"/>
              <a:ext cx="5268922" cy="74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4461">
                      <a:extLst>
                        <a:ext uri="{9D8B030D-6E8A-4147-A177-3AD203B41FA5}">
                          <a16:colId xmlns:a16="http://schemas.microsoft.com/office/drawing/2014/main" val="707868091"/>
                        </a:ext>
                      </a:extLst>
                    </a:gridCol>
                    <a:gridCol w="2634461">
                      <a:extLst>
                        <a:ext uri="{9D8B030D-6E8A-4147-A177-3AD203B41FA5}">
                          <a16:colId xmlns:a16="http://schemas.microsoft.com/office/drawing/2014/main" val="3572125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=0,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=1,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9664059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396779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4C59165-E821-4C9C-865E-53DB5C55DE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1795551"/>
                  </p:ext>
                </p:extLst>
              </p:nvPr>
            </p:nvGraphicFramePr>
            <p:xfrm>
              <a:off x="6510680" y="4635758"/>
              <a:ext cx="5268922" cy="74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4461">
                      <a:extLst>
                        <a:ext uri="{9D8B030D-6E8A-4147-A177-3AD203B41FA5}">
                          <a16:colId xmlns:a16="http://schemas.microsoft.com/office/drawing/2014/main" val="707868091"/>
                        </a:ext>
                      </a:extLst>
                    </a:gridCol>
                    <a:gridCol w="2634461">
                      <a:extLst>
                        <a:ext uri="{9D8B030D-6E8A-4147-A177-3AD203B41FA5}">
                          <a16:colId xmlns:a16="http://schemas.microsoft.com/office/drawing/2014/main" val="3572125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62" t="-1613" r="-100231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694" t="-1613" r="-463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9664059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3967798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AFDCD81-C010-485F-84EE-28A1D478B9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0805621"/>
                  </p:ext>
                </p:extLst>
              </p:nvPr>
            </p:nvGraphicFramePr>
            <p:xfrm>
              <a:off x="6510680" y="5749189"/>
              <a:ext cx="5268922" cy="74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4461">
                      <a:extLst>
                        <a:ext uri="{9D8B030D-6E8A-4147-A177-3AD203B41FA5}">
                          <a16:colId xmlns:a16="http://schemas.microsoft.com/office/drawing/2014/main" val="707868091"/>
                        </a:ext>
                      </a:extLst>
                    </a:gridCol>
                    <a:gridCol w="2634461">
                      <a:extLst>
                        <a:ext uri="{9D8B030D-6E8A-4147-A177-3AD203B41FA5}">
                          <a16:colId xmlns:a16="http://schemas.microsoft.com/office/drawing/2014/main" val="3572125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=0∣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=1∣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9664059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396779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AFDCD81-C010-485F-84EE-28A1D478B9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0805621"/>
                  </p:ext>
                </p:extLst>
              </p:nvPr>
            </p:nvGraphicFramePr>
            <p:xfrm>
              <a:off x="6510680" y="5749189"/>
              <a:ext cx="5268922" cy="74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4461">
                      <a:extLst>
                        <a:ext uri="{9D8B030D-6E8A-4147-A177-3AD203B41FA5}">
                          <a16:colId xmlns:a16="http://schemas.microsoft.com/office/drawing/2014/main" val="707868091"/>
                        </a:ext>
                      </a:extLst>
                    </a:gridCol>
                    <a:gridCol w="2634461">
                      <a:extLst>
                        <a:ext uri="{9D8B030D-6E8A-4147-A177-3AD203B41FA5}">
                          <a16:colId xmlns:a16="http://schemas.microsoft.com/office/drawing/2014/main" val="3572125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62" t="-1639" r="-100231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694" t="-1639" r="-463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9664059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3967798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5C84419-328A-4A86-B0B9-DC0EDD642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759" y="284191"/>
            <a:ext cx="4546991" cy="36975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5BDB4DC-D56C-468E-841F-798C8A627557}"/>
                  </a:ext>
                </a:extLst>
              </p14:cNvPr>
              <p14:cNvContentPartPr/>
              <p14:nvPr/>
            </p14:nvContentPartPr>
            <p14:xfrm>
              <a:off x="510120" y="642240"/>
              <a:ext cx="11630520" cy="6175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5BDB4DC-D56C-468E-841F-798C8A6275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0760" y="632880"/>
                <a:ext cx="11649240" cy="619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9E21FF-310B-4709-9C68-CAD93E8B21F3}"/>
                  </a:ext>
                </a:extLst>
              </p14:cNvPr>
              <p14:cNvContentPartPr/>
              <p14:nvPr/>
            </p14:nvContentPartPr>
            <p14:xfrm>
              <a:off x="190440" y="3349800"/>
              <a:ext cx="8882640" cy="3415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9E21FF-310B-4709-9C68-CAD93E8B21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1080" y="3340440"/>
                <a:ext cx="8901360" cy="343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6670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MLE for Bernoulli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Bernoulli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    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What is the log likelihood for three </a:t>
                </a:r>
                <a:r>
                  <a:rPr lang="en-US" dirty="0" err="1"/>
                  <a:t>i.i.d</a:t>
                </a:r>
                <a:r>
                  <a:rPr lang="en-US" dirty="0"/>
                  <a:t>. samples, given parameter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?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0}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1000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⋅(1−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	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sup>
                        </m:sSup>
                      </m:e>
                    </m:nary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endParaRPr lang="en-US" sz="2400" b="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	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 b="-150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ECB068-F9AA-48D1-AAC9-EC71827E14A8}"/>
                  </a:ext>
                </a:extLst>
              </p14:cNvPr>
              <p14:cNvContentPartPr/>
              <p14:nvPr/>
            </p14:nvContentPartPr>
            <p14:xfrm>
              <a:off x="188640" y="4884120"/>
              <a:ext cx="7102440" cy="804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ECB068-F9AA-48D1-AAC9-EC71827E14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280" y="2965680"/>
                <a:ext cx="10349280" cy="27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6711E51-46E9-4640-BAB5-21104A9BC70E}"/>
                  </a:ext>
                </a:extLst>
              </p14:cNvPr>
              <p14:cNvContentPartPr/>
              <p14:nvPr/>
            </p14:nvContentPartPr>
            <p14:xfrm>
              <a:off x="1668600" y="5225400"/>
              <a:ext cx="6696720" cy="1182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6711E51-46E9-4640-BAB5-21104A9BC7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9240" y="5216040"/>
                <a:ext cx="6715440" cy="120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6761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x-IV_mathan" sz="240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x-IV_mathan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2400">
                        <a:latin typeface="Cambria Math" panose="02040503050406030204" pitchFamily="18" charset="0"/>
                      </a:rPr>
                      <m:t>ϕ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 b="1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 sz="2400"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i.i.d</a:t>
                </a:r>
                <a:r>
                  <a:rPr lang="en-US" sz="2400" dirty="0">
                    <a:solidFill>
                      <a:srgbClr val="7030A0"/>
                    </a:solidFill>
                  </a:rPr>
                  <a:t> assumption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>
                    <a:solidFill>
                      <a:srgbClr val="7030A0"/>
                    </a:solidFill>
                  </a:rPr>
                  <a:t>Generative model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   Naïve Bayes</a:t>
                </a:r>
              </a:p>
              <a:p>
                <a:r>
                  <a:rPr lang="en-US" sz="2400" dirty="0"/>
                  <a:t>   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  <a:blipFill>
                <a:blip r:embed="rId2"/>
                <a:stretch>
                  <a:fillRect l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/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𝒟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0" lang="x-IV_matha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x-IV_mathan" sz="24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∈{0,1}</m:t>
                    </m:r>
                  </m:oMath>
                </a14:m>
                <a:r>
                  <a:rPr kumimoji="0" lang="x-IV_matha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x-IV_mathan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sup>
                    </m:sSup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∈[0,1]</m:t>
                    </m:r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𝚯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𝑀𝑥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  <a:blipFill>
                <a:blip r:embed="rId3"/>
                <a:stretch>
                  <a:fillRect l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0F23503-E975-488D-9517-F5EEF88BEB49}"/>
                  </a:ext>
                </a:extLst>
              </p14:cNvPr>
              <p14:cNvContentPartPr/>
              <p14:nvPr/>
            </p14:nvContentPartPr>
            <p14:xfrm>
              <a:off x="3502800" y="1262880"/>
              <a:ext cx="6166800" cy="87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0F23503-E975-488D-9517-F5EEF88BEB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3440" y="1253520"/>
                <a:ext cx="6185520" cy="89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DB43613-8A42-4F8E-BEBA-477CF796FCCD}"/>
                  </a:ext>
                </a:extLst>
              </p14:cNvPr>
              <p14:cNvContentPartPr/>
              <p14:nvPr/>
            </p14:nvContentPartPr>
            <p14:xfrm>
              <a:off x="2827800" y="61200"/>
              <a:ext cx="8702640" cy="4712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DB43613-8A42-4F8E-BEBA-477CF796FC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18440" y="51840"/>
                <a:ext cx="8721360" cy="473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238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x-IV_mathan" sz="240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x-IV_mathan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2400">
                        <a:latin typeface="Cambria Math" panose="02040503050406030204" pitchFamily="18" charset="0"/>
                      </a:rPr>
                      <m:t>ϕ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 b="1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 sz="2400"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i.i.d</a:t>
                </a:r>
                <a:r>
                  <a:rPr lang="en-US" sz="2400" dirty="0">
                    <a:solidFill>
                      <a:srgbClr val="7030A0"/>
                    </a:solidFill>
                  </a:rPr>
                  <a:t> assumption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>
                    <a:solidFill>
                      <a:srgbClr val="7030A0"/>
                    </a:solidFill>
                  </a:rPr>
                  <a:t>Generative model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   Naïve Bayes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 ∧ 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/>
                  <a:t>                                     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  <a:blipFill>
                <a:blip r:embed="rId2"/>
                <a:stretch>
                  <a:fillRect l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/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𝒟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0" lang="x-IV_matha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x-IV_mathan" sz="24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∈{0,1}</m:t>
                    </m:r>
                  </m:oMath>
                </a14:m>
                <a:r>
                  <a:rPr kumimoji="0" lang="x-IV_matha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x-IV_mathan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sup>
                    </m:sSup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∈[0,1]</m:t>
                    </m:r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𝚯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𝑀𝑥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  <a:blipFill>
                <a:blip r:embed="rId3"/>
                <a:stretch>
                  <a:fillRect l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29F426B-E42D-42A0-9641-2FC568D355F0}"/>
                  </a:ext>
                </a:extLst>
              </p14:cNvPr>
              <p14:cNvContentPartPr/>
              <p14:nvPr/>
            </p14:nvContentPartPr>
            <p14:xfrm>
              <a:off x="923760" y="4908960"/>
              <a:ext cx="9729720" cy="899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29F426B-E42D-42A0-9641-2FC568D355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4400" y="4899600"/>
                <a:ext cx="9748440" cy="91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087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:r>
                  <a:rPr lang="en-US" dirty="0"/>
                  <a:t>SPAM:</a:t>
                </a:r>
              </a:p>
              <a:p>
                <a:pPr lvl="1" fontAlgn="ctr"/>
                <a:r>
                  <a:rPr lang="en-US" sz="2800" dirty="0"/>
                  <a:t>Class distribution: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Class conditional distribution: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Naïve Bayes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conditionally independent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/>
                  <a:t> given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/>
                  <a:t> for all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800" dirty="0"/>
              </a:p>
              <a:p>
                <a:pPr marL="230187" lvl="2" indent="0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fontAlgn="ctr"/>
                <a:r>
                  <a:rPr lang="en-US" dirty="0"/>
                  <a:t>Digits:</a:t>
                </a:r>
              </a:p>
              <a:p>
                <a:pPr lvl="1" fontAlgn="ctr"/>
                <a:r>
                  <a:rPr lang="en-US" sz="2800" dirty="0"/>
                  <a:t>Class distribution: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𝐶𝑎𝑡𝑒𝑔𝑜𝑟𝑖𝑐𝑎𝑙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Class conditional distribution: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∼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Naïve Bayes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conditionally independent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/>
                  <a:t> given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/>
                  <a:t> for all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800" dirty="0"/>
              </a:p>
              <a:p>
                <a:pPr marL="230187" lvl="2" indent="0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 b="-131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115">
            <a:extLst>
              <a:ext uri="{FF2B5EF4-FFF2-40B4-BE49-F238E27FC236}">
                <a16:creationId xmlns:a16="http://schemas.microsoft.com/office/drawing/2014/main" id="{918BAAE4-5D3A-41E8-8581-47E71DC00F48}"/>
              </a:ext>
            </a:extLst>
          </p:cNvPr>
          <p:cNvGrpSpPr>
            <a:grpSpLocks/>
          </p:cNvGrpSpPr>
          <p:nvPr/>
        </p:nvGrpSpPr>
        <p:grpSpPr bwMode="auto">
          <a:xfrm>
            <a:off x="10431887" y="4011756"/>
            <a:ext cx="1545465" cy="1558261"/>
            <a:chOff x="3168" y="1584"/>
            <a:chExt cx="1536" cy="1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D6ED528-9D40-499C-97DF-D4B0025B7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004C8C-44D6-4403-9581-D65BC29D3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1A839C-47CF-4255-8796-40CF61C35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E02C84-29B0-44CE-8DD7-3F98B2E4A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E8FA5A-5B3D-4FC3-9092-885B8A6FB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5A1BA2-3AB8-4364-A423-240473A47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EC2FAF-53DC-4FF7-96DB-FE1B3B433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B66144-2CB9-4F9C-9C01-03DC65E1B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E378BE-8CE3-455D-AD11-1F2596E5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123D8D-889E-4688-BB68-F43296ECC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9CD87E-472A-4568-AAB5-3040E563C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CC7961-4E40-4BEF-808B-35979FDB9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F15D69-567A-433D-9E03-C5AE7A1F7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23A064-68C3-42FD-905B-713E10E4C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EA895F2-DD0B-4227-9D43-4F844B754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BA4B89-5FFF-4529-81C4-449D38DB3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B64528-DFB4-4ACD-92A5-BD01456BB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00A4C5-388D-4424-9637-C6CAB1273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AD78BEA-3C80-4F6C-9834-BEF2BD505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F9F846-45F6-487A-9923-52B587BFE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C0C7EF5-8E55-44C0-9C61-DF94125EF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6CA5D76-5B61-421A-8EBF-368A39B0D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0116E9C-5368-469D-AB67-4BB2696CE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B95837-F7DE-4C38-9E0A-6F242EF2F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4E565B-BE83-433E-BA01-F89411272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495AD5-36BE-4E4D-87F3-F8BE11BCC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73179F-3C24-4B6C-8FCD-AD6BAC900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3345B98-4827-4DE3-BE00-0D9C16A38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80D8848-B141-4A3F-BC9C-C89AB25EE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708412-5FAC-4A0C-A973-0D3E580FE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967ED9A-D52F-423F-B284-062E76387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857170B-6C6B-4222-BAC7-753D56619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3E211C-8DA1-45C1-A3F6-510D54018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F595228-2582-4BA8-8298-ABBFA383D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D0910EE-F9B8-4C5E-99CD-3437FFEE6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98AF21A-048A-4706-BEA7-064F27D2E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CE59736-C100-4913-B67A-86DDF1185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EC2BF4C-5DAC-4D2F-AE21-9F376E057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02483D5-146F-444D-9BBB-AD7678806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AE28BCB-9882-4220-A516-558B98DE9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37C02E2-5188-45C7-AD64-1665FFDCF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6A87352-D2AC-4BD1-BDEC-686995523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11A13E1-320D-48B5-9284-AA45C08BC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230D77-D2D9-4F51-A4F5-9C71A0D5B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3490AF4-C658-4387-B3D5-69B5F9108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BDE51C8-9863-4FEE-849E-1CEF32A34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1DE46E6-6988-4339-9161-AB929EBA1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6DA9752-3D0B-41F3-9503-B652C2A84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1CCD0E5-3AE3-4FD1-B8FA-25777B8BB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9924BFD-FCC3-473D-B902-BC64EE64D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6F4D94B-A802-4F60-9C7C-2BB5E2663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86C714A-0C3C-42BE-A49E-5CCC7CAAA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BA9825F-8556-44AF-987B-2564EC937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3F5D6C-4CCB-4BC5-ACAB-FBB94E863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2F40CC0-FAFB-48C2-8CB5-679B6A802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2BEEC56-4501-4AED-99E1-DC56248F7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6C53ACA-C6D6-42A9-AA26-98759B3FC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8FF6A52-406E-4977-B6A6-842E5A2F1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D278BF1-CE35-4CE1-AFA9-F82285B06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96E10AC-4FCA-47C6-94D9-9C79B3D8A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504EEBC-EA96-4A3E-82F7-3A9690AB8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0D06C2A-7292-428A-B190-7FAB00D48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D275147-2BFC-4B35-B27F-213EB2622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29D0346-E385-4521-A6C1-876A3A614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221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 with Continuous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:r>
                  <a:rPr lang="en-US" dirty="0"/>
                  <a:t>Iris dataset:</a:t>
                </a:r>
              </a:p>
              <a:p>
                <a:pPr lvl="1" fontAlgn="ctr"/>
                <a:r>
                  <a:rPr lang="en-US" sz="2800" dirty="0"/>
                  <a:t>Class distribution: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Class conditional distribution: Multivariate Gaussian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dirty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Naïve Bayes assumption?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D81462-2A8F-4133-874F-723B64908B7E}"/>
                  </a:ext>
                </a:extLst>
              </p14:cNvPr>
              <p14:cNvContentPartPr/>
              <p14:nvPr/>
            </p14:nvContentPartPr>
            <p14:xfrm>
              <a:off x="7214760" y="947160"/>
              <a:ext cx="4406400" cy="3186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D81462-2A8F-4133-874F-723B64908B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05400" y="937800"/>
                <a:ext cx="4425120" cy="320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72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:endParaRPr lang="en-US" dirty="0"/>
              </a:p>
              <a:p>
                <a:pPr fontAlgn="ctr"/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Which of the following pairs of Gaussian class conditional distributions satisfy the Naïve Bayes assumptions? Select ALL that apply.</a:t>
                </a: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r="-232" b="-178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9EEF2AF-023F-4D1D-A358-6BAD046AC7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08885" y="160277"/>
                <a:ext cx="7159842" cy="1909155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 dataset:</a:t>
                </a: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Class distribution: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 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𝐵𝑒𝑟𝑛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𝜙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Class conditional distribution: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𝑿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𝒩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𝝁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𝚺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Naïve Bayes assumption?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9EEF2AF-023F-4D1D-A358-6BAD046AC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885" y="160277"/>
                <a:ext cx="7159842" cy="1909155"/>
              </a:xfrm>
              <a:prstGeom prst="rect">
                <a:avLst/>
              </a:prstGeom>
              <a:blipFill>
                <a:blip r:embed="rId3"/>
                <a:stretch>
                  <a:fillRect l="-1614" t="-4444" b="-6032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2519547-8006-458B-9ECF-E1A356E3D6A2}"/>
                  </a:ext>
                </a:extLst>
              </p14:cNvPr>
              <p14:cNvContentPartPr/>
              <p14:nvPr/>
            </p14:nvContentPartPr>
            <p14:xfrm>
              <a:off x="9157680" y="1496880"/>
              <a:ext cx="2033640" cy="622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2519547-8006-458B-9ECF-E1A356E3D6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48320" y="1487520"/>
                <a:ext cx="2052360" cy="64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14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006589"/>
                <a:ext cx="10515600" cy="2039539"/>
              </a:xfrm>
            </p:spPr>
            <p:txBody>
              <a:bodyPr/>
              <a:lstStyle/>
              <a:p>
                <a:pPr fontAlgn="ctr"/>
                <a:endParaRPr lang="en-US" dirty="0"/>
              </a:p>
              <a:p>
                <a:pPr fontAlgn="ctr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006589"/>
                <a:ext cx="10515600" cy="2039539"/>
              </a:xfrm>
              <a:blipFill>
                <a:blip r:embed="rId2"/>
                <a:stretch>
                  <a:fillRect b="-18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22EB392-8D64-44B9-A07D-0902B70409ED}"/>
                  </a:ext>
                </a:extLst>
              </p14:cNvPr>
              <p14:cNvContentPartPr/>
              <p14:nvPr/>
            </p14:nvContentPartPr>
            <p14:xfrm>
              <a:off x="117360" y="44640"/>
              <a:ext cx="12078360" cy="5514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22EB392-8D64-44B9-A07D-0902B70409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000" y="35280"/>
                <a:ext cx="12097080" cy="553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3623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Class-conditional Gaussian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300294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Iris dataset:</a:t>
                </a:r>
              </a:p>
              <a:p>
                <a:pPr lvl="1" fontAlgn="ctr"/>
                <a:r>
                  <a:rPr lang="en-US" sz="2800" dirty="0"/>
                  <a:t>Class distribution: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  (or Categorical)</a:t>
                </a:r>
              </a:p>
              <a:p>
                <a:pPr lvl="1" fontAlgn="ctr"/>
                <a:r>
                  <a:rPr lang="en-US" sz="2800" dirty="0"/>
                  <a:t>Class conditional distribution: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dirty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endParaRPr lang="en-US" sz="2800" dirty="0"/>
              </a:p>
              <a:p>
                <a:pPr lvl="1" fontAlgn="ctr"/>
                <a:r>
                  <a:rPr lang="en-US" sz="2800" dirty="0"/>
                  <a:t>Naïve Bayes assumption:</a:t>
                </a:r>
              </a:p>
              <a:p>
                <a:pPr lvl="1" fontAlgn="ctr"/>
                <a:endParaRPr lang="en-US" sz="2800" dirty="0"/>
              </a:p>
              <a:p>
                <a:pPr lvl="1" fontAlgn="ctr"/>
                <a:r>
                  <a:rPr lang="en-US" sz="2800" dirty="0"/>
                  <a:t>Linear Decision Boundary:</a:t>
                </a:r>
              </a:p>
              <a:p>
                <a:pPr lvl="1" fontAlgn="ctr"/>
                <a:endParaRPr lang="en-US" sz="2800" dirty="0"/>
              </a:p>
              <a:p>
                <a:pPr lvl="1" fontAlgn="ctr"/>
                <a:r>
                  <a:rPr lang="en-US" sz="2800" dirty="0"/>
                  <a:t>Quadradic Decision Boundary: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300294"/>
              </a:xfrm>
              <a:blipFill>
                <a:blip r:embed="rId2"/>
                <a:stretch>
                  <a:fillRect l="-1217" t="-2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CC060A95-D505-427E-A88D-578E05CCE9F8}"/>
              </a:ext>
            </a:extLst>
          </p:cNvPr>
          <p:cNvGrpSpPr/>
          <p:nvPr/>
        </p:nvGrpSpPr>
        <p:grpSpPr>
          <a:xfrm>
            <a:off x="4866480" y="2860200"/>
            <a:ext cx="5158800" cy="2909520"/>
            <a:chOff x="4866480" y="2860200"/>
            <a:chExt cx="5158800" cy="2909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732C6DE-2AF2-4DFF-B7C5-DC77FB722D85}"/>
                    </a:ext>
                  </a:extLst>
                </p14:cNvPr>
                <p14:cNvContentPartPr/>
                <p14:nvPr/>
              </p14:nvContentPartPr>
              <p14:xfrm>
                <a:off x="4866480" y="2860200"/>
                <a:ext cx="5158800" cy="29095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732C6DE-2AF2-4DFF-B7C5-DC77FB722D8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57120" y="2850840"/>
                  <a:ext cx="5177520" cy="29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A22B8F0-BC77-4919-BF7D-5C863290EF8D}"/>
                    </a:ext>
                  </a:extLst>
                </p14:cNvPr>
                <p14:cNvContentPartPr/>
                <p14:nvPr/>
              </p14:nvContentPartPr>
              <p14:xfrm>
                <a:off x="7113600" y="5029200"/>
                <a:ext cx="108360" cy="31212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A22B8F0-BC77-4919-BF7D-5C863290EF8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04240" y="5019840"/>
                  <a:ext cx="127080" cy="330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1764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Generative Models &amp; Naïve Bayes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CA2E8-11BB-4B86-B053-75CD29E4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vs MAP vs Generative vs Discriminative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6E0C43-1994-4C30-A626-62CE14079883}"/>
                  </a:ext>
                </a:extLst>
              </p14:cNvPr>
              <p14:cNvContentPartPr/>
              <p14:nvPr/>
            </p14:nvContentPartPr>
            <p14:xfrm>
              <a:off x="560520" y="986760"/>
              <a:ext cx="9237600" cy="5346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6E0C43-1994-4C30-A626-62CE140798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1160" y="977400"/>
                <a:ext cx="9256320" cy="536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5222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A259-810C-48C4-B565-457D2C3F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Fisher Iris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A978-27A0-4AF0-9421-DBFE66C2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https://en.wikipedia.org/wiki/Iris_flower_data_set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AEF1B7-195F-46D6-A132-9BDCDF9A0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42" y="1884722"/>
            <a:ext cx="2095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E3A4BE4-A3E5-4B4C-BFDB-9AD7714DF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336" y="1875539"/>
            <a:ext cx="37211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C6C699F-DF5E-45AD-AE77-4B4D539F5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30" y="1875539"/>
            <a:ext cx="3430064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29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A259-810C-48C4-B565-457D2C3F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Fisher Iris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A978-27A0-4AF0-9421-DBFE66C2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https://en.wikipedia.org/wiki/Iris_flower_data_set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1EBB2-1E2B-4529-B641-AE1A6E3CB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549" y="1872469"/>
            <a:ext cx="6735851" cy="4398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806AA-03F2-4F0C-BA80-D44226F0E8C1}"/>
              </a:ext>
            </a:extLst>
          </p:cNvPr>
          <p:cNvSpPr txBox="1"/>
          <p:nvPr/>
        </p:nvSpPr>
        <p:spPr>
          <a:xfrm>
            <a:off x="254000" y="6400801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 from Matt Gormley, CMU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5E447C5-0505-4DC7-839B-D0299D2E1150}"/>
                  </a:ext>
                </a:extLst>
              </p14:cNvPr>
              <p14:cNvContentPartPr/>
              <p14:nvPr/>
            </p14:nvContentPartPr>
            <p14:xfrm>
              <a:off x="4360320" y="3144240"/>
              <a:ext cx="2018520" cy="392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5E447C5-0505-4DC7-839B-D0299D2E11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50960" y="3134880"/>
                <a:ext cx="2037240" cy="41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0426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A259-810C-48C4-B565-457D2C3F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Fisher Iris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A978-27A0-4AF0-9421-DBFE66C2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750DD-F36F-4EE3-8C27-6DD45E619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113178"/>
            <a:ext cx="7315200" cy="5194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6AADF-B950-448D-BC74-2B61BFAE591A}"/>
              </a:ext>
            </a:extLst>
          </p:cNvPr>
          <p:cNvSpPr txBox="1"/>
          <p:nvPr/>
        </p:nvSpPr>
        <p:spPr>
          <a:xfrm>
            <a:off x="254000" y="6400801"/>
            <a:ext cx="336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CMU MLD, William Cohen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D349D05-A328-4B93-B795-6E1ED6E6D476}"/>
                  </a:ext>
                </a:extLst>
              </p14:cNvPr>
              <p14:cNvContentPartPr/>
              <p14:nvPr/>
            </p14:nvContentPartPr>
            <p14:xfrm>
              <a:off x="452880" y="436320"/>
              <a:ext cx="10829880" cy="6339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D349D05-A328-4B93-B795-6E1ED6E6D4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520" y="426960"/>
                <a:ext cx="10848600" cy="635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5286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A259-810C-48C4-B565-457D2C3F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Fisher Iris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A978-27A0-4AF0-9421-DBFE66C2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750DD-F36F-4EE3-8C27-6DD45E619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113178"/>
            <a:ext cx="7315200" cy="5194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9DF142-DC88-4DB1-991E-E2A273E771F3}"/>
              </a:ext>
            </a:extLst>
          </p:cNvPr>
          <p:cNvSpPr txBox="1"/>
          <p:nvPr/>
        </p:nvSpPr>
        <p:spPr>
          <a:xfrm>
            <a:off x="254000" y="6400801"/>
            <a:ext cx="336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CMU MLD, William Cohen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EDB7121-9ED4-4787-90B3-A398EDF278C6}"/>
                  </a:ext>
                </a:extLst>
              </p14:cNvPr>
              <p14:cNvContentPartPr/>
              <p14:nvPr/>
            </p14:nvContentPartPr>
            <p14:xfrm>
              <a:off x="1364760" y="152640"/>
              <a:ext cx="10205640" cy="6097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EDB7121-9ED4-4787-90B3-A398EDF278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5400" y="143280"/>
                <a:ext cx="10224360" cy="611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8442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E08E6B-1776-4461-B1E4-1C73A44B3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48" y="1049678"/>
            <a:ext cx="7252051" cy="5273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54A259-810C-48C4-B565-457D2C3F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Fisher Iris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A978-27A0-4AF0-9421-DBFE66C2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806AA-03F2-4F0C-BA80-D44226F0E8C1}"/>
              </a:ext>
            </a:extLst>
          </p:cNvPr>
          <p:cNvSpPr txBox="1"/>
          <p:nvPr/>
        </p:nvSpPr>
        <p:spPr>
          <a:xfrm>
            <a:off x="254000" y="6400801"/>
            <a:ext cx="336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CMU MLD, William Cohen</a:t>
            </a:r>
          </a:p>
        </p:txBody>
      </p:sp>
    </p:spTree>
    <p:extLst>
      <p:ext uri="{BB962C8B-B14F-4D97-AF65-F5344CB8AC3E}">
        <p14:creationId xmlns:p14="http://schemas.microsoft.com/office/powerpoint/2010/main" val="611100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B1E2-E5E0-400C-9C1D-57B69CB4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vs Discriminative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420F-655B-4277-8F56-8C42C1C78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577989" cy="2039539"/>
          </a:xfrm>
        </p:spPr>
        <p:txBody>
          <a:bodyPr/>
          <a:lstStyle/>
          <a:p>
            <a:r>
              <a:rPr lang="en-US" dirty="0"/>
              <a:t>Discriminative: modeling X </a:t>
            </a:r>
            <a:r>
              <a:rPr lang="en-US" dirty="0">
                <a:sym typeface="Wingdings" panose="05000000000000000000" pitchFamily="2" charset="2"/>
              </a:rPr>
              <a:t> Y directly</a:t>
            </a:r>
          </a:p>
          <a:p>
            <a:r>
              <a:rPr lang="en-US" dirty="0">
                <a:sym typeface="Wingdings" panose="05000000000000000000" pitchFamily="2" charset="2"/>
              </a:rPr>
              <a:t>Generative: Stronger modeling assumptions about where data came from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03874-15CF-495A-8D0B-61C615CEB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205" y="3219008"/>
            <a:ext cx="5467390" cy="32718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20E5E8-599B-4D38-ACDA-9C5919532D0D}"/>
                  </a:ext>
                </a:extLst>
              </p14:cNvPr>
              <p14:cNvContentPartPr/>
              <p14:nvPr/>
            </p14:nvContentPartPr>
            <p14:xfrm>
              <a:off x="1792440" y="2582640"/>
              <a:ext cx="4782960" cy="1969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20E5E8-599B-4D38-ACDA-9C5919532D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3080" y="2573280"/>
                <a:ext cx="4801680" cy="198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4563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22195</TotalTime>
  <Words>1344</Words>
  <Application>Microsoft Office PowerPoint</Application>
  <PresentationFormat>Widescreen</PresentationFormat>
  <Paragraphs>296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 Light</vt:lpstr>
      <vt:lpstr>Calibri</vt:lpstr>
      <vt:lpstr>Wingdings</vt:lpstr>
      <vt:lpstr>Cambria Math</vt:lpstr>
      <vt:lpstr>Arial</vt:lpstr>
      <vt:lpstr>Office Theme</vt:lpstr>
      <vt:lpstr>Announcements</vt:lpstr>
      <vt:lpstr>Plan</vt:lpstr>
      <vt:lpstr>  Introduction to Machine Learning  Generative Models &amp; Naïve Bayes</vt:lpstr>
      <vt:lpstr>Recall: Fisher Iris Dataset</vt:lpstr>
      <vt:lpstr>Recall: Fisher Iris Dataset</vt:lpstr>
      <vt:lpstr>Modeling the Fisher Iris Dataset</vt:lpstr>
      <vt:lpstr>Modeling the Fisher Iris Dataset</vt:lpstr>
      <vt:lpstr>Modeling the Fisher Iris Dataset</vt:lpstr>
      <vt:lpstr>Generative vs Discriminative Modeling</vt:lpstr>
      <vt:lpstr>Generative vs Discriminative Modeling</vt:lpstr>
      <vt:lpstr>Generative Story</vt:lpstr>
      <vt:lpstr>Generative Story</vt:lpstr>
      <vt:lpstr>Generative vs Discriminative Modeling</vt:lpstr>
      <vt:lpstr>Quick Check</vt:lpstr>
      <vt:lpstr>Multivariate Generative Models</vt:lpstr>
      <vt:lpstr>Conditional Independence and Naïve Bayes</vt:lpstr>
      <vt:lpstr>Conditional Independence</vt:lpstr>
      <vt:lpstr>Conditional Independence and Naïve Bayes</vt:lpstr>
      <vt:lpstr>Naïve Bayes for Digits</vt:lpstr>
      <vt:lpstr>SPAM Classification</vt:lpstr>
      <vt:lpstr>SPAM Classification</vt:lpstr>
      <vt:lpstr>Reminder MLE for Bernoulli</vt:lpstr>
      <vt:lpstr>Naïve Bayes MLE</vt:lpstr>
      <vt:lpstr>Naïve Bayes MLE</vt:lpstr>
      <vt:lpstr>Generative Models</vt:lpstr>
      <vt:lpstr>Generative Models with Continuous Features</vt:lpstr>
      <vt:lpstr>Piazza Poll 1</vt:lpstr>
      <vt:lpstr>Piazza Poll 1</vt:lpstr>
      <vt:lpstr>Class-conditional Gaussian Distributions</vt:lpstr>
      <vt:lpstr>MLE vs MAP vs Generative vs Discriminative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944</cp:revision>
  <cp:lastPrinted>2020-03-04T16:45:08Z</cp:lastPrinted>
  <dcterms:created xsi:type="dcterms:W3CDTF">2018-10-11T11:39:27Z</dcterms:created>
  <dcterms:modified xsi:type="dcterms:W3CDTF">2020-12-12T02:09:20Z</dcterms:modified>
</cp:coreProperties>
</file>