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ink/ink1.xml" ContentType="application/inkml+xml"/>
  <Override PartName="/ppt/notesSlides/notesSlide2.xml" ContentType="application/vnd.openxmlformats-officedocument.presentationml.notesSlide+xml"/>
  <Override PartName="/ppt/notesSlides/notesSlide3.xml" ContentType="application/vnd.openxmlformats-officedocument.presentationml.notesSlide+xml"/>
  <Override PartName="/ppt/ink/ink2.xml" ContentType="application/inkml+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ink/ink3.xml" ContentType="application/inkml+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ink/ink4.xml" ContentType="application/inkml+xml"/>
  <Override PartName="/ppt/notesSlides/notesSlide13.xml" ContentType="application/vnd.openxmlformats-officedocument.presentationml.notesSlide+xml"/>
  <Override PartName="/ppt/ink/ink5.xml" ContentType="application/inkml+xml"/>
  <Override PartName="/ppt/notesSlides/notesSlide14.xml" ContentType="application/vnd.openxmlformats-officedocument.presentationml.notesSlide+xml"/>
  <Override PartName="/ppt/ink/ink6.xml" ContentType="application/inkml+xml"/>
  <Override PartName="/ppt/ink/ink7.xml" ContentType="application/inkml+xml"/>
  <Override PartName="/ppt/notesSlides/notesSlide15.xml" ContentType="application/vnd.openxmlformats-officedocument.presentationml.notesSlide+xml"/>
  <Override PartName="/ppt/ink/ink8.xml" ContentType="application/inkml+xml"/>
  <Override PartName="/ppt/notesSlides/notesSlide16.xml" ContentType="application/vnd.openxmlformats-officedocument.presentationml.notesSlide+xml"/>
  <Override PartName="/ppt/ink/ink9.xml" ContentType="application/inkml+xml"/>
  <Override PartName="/ppt/notesSlides/notesSlide17.xml" ContentType="application/vnd.openxmlformats-officedocument.presentationml.notesSlide+xml"/>
  <Override PartName="/ppt/ink/ink10.xml" ContentType="application/inkml+xml"/>
  <Override PartName="/ppt/ink/ink11.xml" ContentType="application/inkml+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42"/>
  </p:notesMasterIdLst>
  <p:sldIdLst>
    <p:sldId id="1260" r:id="rId3"/>
    <p:sldId id="257" r:id="rId4"/>
    <p:sldId id="287" r:id="rId5"/>
    <p:sldId id="1268" r:id="rId6"/>
    <p:sldId id="1264" r:id="rId7"/>
    <p:sldId id="1253" r:id="rId8"/>
    <p:sldId id="1265" r:id="rId9"/>
    <p:sldId id="1255" r:id="rId10"/>
    <p:sldId id="288" r:id="rId11"/>
    <p:sldId id="1261" r:id="rId12"/>
    <p:sldId id="1263" r:id="rId13"/>
    <p:sldId id="1262" r:id="rId14"/>
    <p:sldId id="1257" r:id="rId15"/>
    <p:sldId id="352" r:id="rId16"/>
    <p:sldId id="1209" r:id="rId17"/>
    <p:sldId id="1237" r:id="rId18"/>
    <p:sldId id="1233" r:id="rId19"/>
    <p:sldId id="313" r:id="rId20"/>
    <p:sldId id="356" r:id="rId21"/>
    <p:sldId id="1243" r:id="rId22"/>
    <p:sldId id="1269" r:id="rId23"/>
    <p:sldId id="537" r:id="rId24"/>
    <p:sldId id="499" r:id="rId25"/>
    <p:sldId id="500" r:id="rId26"/>
    <p:sldId id="502" r:id="rId27"/>
    <p:sldId id="518" r:id="rId28"/>
    <p:sldId id="520" r:id="rId29"/>
    <p:sldId id="1246" r:id="rId30"/>
    <p:sldId id="1247" r:id="rId31"/>
    <p:sldId id="1258" r:id="rId32"/>
    <p:sldId id="494" r:id="rId33"/>
    <p:sldId id="498" r:id="rId34"/>
    <p:sldId id="503" r:id="rId35"/>
    <p:sldId id="504" r:id="rId36"/>
    <p:sldId id="1239" r:id="rId37"/>
    <p:sldId id="1240" r:id="rId38"/>
    <p:sldId id="1241" r:id="rId39"/>
    <p:sldId id="1267" r:id="rId40"/>
    <p:sldId id="1236" r:id="rId41"/>
  </p:sldIdLst>
  <p:sldSz cx="12192000" cy="6858000"/>
  <p:notesSz cx="9296400" cy="7010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Pat Virtue" initials="PV" lastIdx="1" clrIdx="0">
    <p:extLst>
      <p:ext uri="{19B8F6BF-5375-455C-9EA6-DF929625EA0E}">
        <p15:presenceInfo xmlns:p15="http://schemas.microsoft.com/office/powerpoint/2012/main" userId="aff125923c563214"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6009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7143" autoAdjust="0"/>
    <p:restoredTop sz="79774" autoAdjust="0"/>
  </p:normalViewPr>
  <p:slideViewPr>
    <p:cSldViewPr snapToGrid="0">
      <p:cViewPr varScale="1">
        <p:scale>
          <a:sx n="71" d="100"/>
          <a:sy n="71" d="100"/>
        </p:scale>
        <p:origin x="150"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notesMaster" Target="notesMasters/notesMaster1.xml"/><Relationship Id="rId47" Type="http://schemas.openxmlformats.org/officeDocument/2006/relationships/tableStyles" Target="tableStyle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commentAuthors" Target="commentAuthors.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theme" Target="theme/theme1.xml"/><Relationship Id="rId20" Type="http://schemas.openxmlformats.org/officeDocument/2006/relationships/slide" Target="slides/slide18.xml"/><Relationship Id="rId41" Type="http://schemas.openxmlformats.org/officeDocument/2006/relationships/slide" Target="slides/slide39.xml"/></Relationships>
</file>

<file path=ppt/ink/ink1.xml><?xml version="1.0" encoding="utf-8"?>
<inkml:ink xmlns:inkml="http://www.w3.org/2003/InkML">
  <inkml:definitions>
    <inkml:context xml:id="ctx0">
      <inkml:inkSource xml:id="inkSrc0">
        <inkml:traceFormat>
          <inkml:channel name="X" type="integer" max="25977" units="cm"/>
          <inkml:channel name="Y" type="integer" max="17318" units="cm"/>
          <inkml:channel name="F" type="integer" max="65535" units="dev"/>
          <inkml:channel name="T" type="integer" max="2.14748E9" units="dev"/>
        </inkml:traceFormat>
        <inkml:channelProperties>
          <inkml:channelProperty channel="X" name="resolution" value="1000.26953" units="1/cm"/>
          <inkml:channelProperty channel="Y" name="resolution" value="1000.46216" units="1/cm"/>
          <inkml:channelProperty channel="F" name="resolution" value="0" units="1/dev"/>
          <inkml:channelProperty channel="T" name="resolution" value="1" units="1/dev"/>
        </inkml:channelProperties>
      </inkml:inkSource>
      <inkml:timestamp xml:id="ts0" timeString="2020-08-31T19:14:18.892"/>
    </inkml:context>
    <inkml:brush xml:id="br0">
      <inkml:brushProperty name="width" value="0.05292" units="cm"/>
      <inkml:brushProperty name="height" value="0.05292" units="cm"/>
      <inkml:brushProperty name="color" value="#FF0000"/>
    </inkml:brush>
  </inkml:definitions>
  <inkml:trace contextRef="#ctx0" brushRef="#br0">30087 1218 24879 0,'0'0'544'0,"0"0"112"0,0 0 32 0,0 0 16 0,-6-17-576 0,6 17-128 0,10 9 0 0,1 1 0 15,-11-10 1280-15,0 0 240 0,6 9 32 0,-6-9 16 16,5 9-160-16,-1 1-48 0,-1 2 0 0,-1 1 0 16,0-1-336-16,-1 2-80 0,2 2-16 0,-2 3 0 15,-1 3-224-15,0 5-64 0,-1-1 0 0,-2 7 0 16,0 5-256-16,1 11-64 0,-2 1-16 0,1 1 0 16,1-4-144-16,-1-4-32 0,0-2 0 0,1-7 0 15,1-2-128-15,-2-1 128 0,0 1-128 0,1-5 128 0,0-1-128 16,1-1 0-16,-2 0 0 0,2-4 128 0,0-2-128 0,1-2-256 15,1-1 64-15,0-3 16 16,-2-3-2256-16,1-10-464 0,0 0-96 0</inkml:trace>
  <inkml:trace contextRef="#ctx0" brushRef="#br0" timeOffset="349.59">30796 1167 31327 0,'0'0'1392'0,"0"0"272"0,0 0-1328 0,-5 11-336 0,1-1 0 0,3 6 0 15,0 3 624-15,1 5 48 0,-2-3 16 0,1 7 0 16,0 5 128-16,-2 4 16 0,-2 3 16 0,0 0 0 16,0 6-96-16,1 6-32 0,0 12 0 0,-2-5 0 15,3-6-304-15,-3-1-64 0,0-5-16 0,1-2 0 16,-1-5-192-16,1 0-144 0,0 2 192 0,0 5-192 16,0 9 128-16,2-5-128 0,0-8 0 0,-2-10 0 15,-5-11-384-15,2 1-192 16,5 6-48-16,1 0 0 0,-1 1-1840 0,4 2-368 0,5 2-80 0</inkml:trace>
  <inkml:trace contextRef="#ctx0" brushRef="#br0" timeOffset="864.22">29338 2358 21183 0,'-11'-17'1888'0,"3"6"-1504"0,-1 1-384 0,1 2 0 16,2 4 2240-16,6 4 368 0,0 0 80 0,0 0 0 16,2 11-2080-16,4 0-416 0,-1 2-192 0,3 6 160 15,2 3 416-15,11 12 96 0,13 9 16 0,-3 6 0 16,-3 2 176-16,-2 6 32 0,0 6 16 0,-2 1 0 16,0-3-400-16,-3 2-96 0,0-1-16 0,-4 10 0 15,0 11-144-15,-1-3-48 0,-1-4 0 0,-2-7 0 16,1-5-64-16,2-1-16 0,1-1 0 0,0 3 0 15,2 7 0-15,2-10 0 0,3-4 0 0,6-6 0 0,6-5 48 16,1-3 0-16,-5-7 0 0,1-5 0 16,-2-2-176-16,0-5 160 0,2-6-160 0,0-3 160 0,-1-4 208 0,2-6 32 15,1-4 16-15,6-4 0 0,3-11 256 0,9-4 48 16,10-6 16-16,1-6 0 0,-1-5-224 0,-4-2-64 16,-4-12 0-16,1-9 0 0,-1-10-256 0,2 1-64 15,5 7-128-15,-1 4 192 0,0 5-192 0,-9 6 128 16,-9 3-128-16,-5 8 0 15,-6 3-256-15,-5 1-128 0,-4 4-48 0,-4-1-13328 16,-9-9-2688-16</inkml:trace>
</inkml:ink>
</file>

<file path=ppt/ink/ink10.xml><?xml version="1.0" encoding="utf-8"?>
<inkml:ink xmlns:inkml="http://www.w3.org/2003/InkML">
  <inkml:definitions>
    <inkml:context xml:id="ctx0">
      <inkml:inkSource xml:id="inkSrc0">
        <inkml:traceFormat>
          <inkml:channel name="X" type="integer" max="25977" units="cm"/>
          <inkml:channel name="Y" type="integer" max="17318" units="cm"/>
          <inkml:channel name="F" type="integer" max="65535" units="dev"/>
          <inkml:channel name="T" type="integer" max="2.14748E9" units="dev"/>
        </inkml:traceFormat>
        <inkml:channelProperties>
          <inkml:channelProperty channel="X" name="resolution" value="1000.26953" units="1/cm"/>
          <inkml:channelProperty channel="Y" name="resolution" value="1000.46216" units="1/cm"/>
          <inkml:channelProperty channel="F" name="resolution" value="0" units="1/dev"/>
          <inkml:channelProperty channel="T" name="resolution" value="1" units="1/dev"/>
        </inkml:channelProperties>
      </inkml:inkSource>
      <inkml:timestamp xml:id="ts0" timeString="2020-08-31T20:34:46.796"/>
    </inkml:context>
    <inkml:brush xml:id="br0">
      <inkml:brushProperty name="width" value="0.05292" units="cm"/>
      <inkml:brushProperty name="height" value="0.05292" units="cm"/>
      <inkml:brushProperty name="color" value="#FF0000"/>
    </inkml:brush>
    <inkml:brush xml:id="br1">
      <inkml:brushProperty name="width" value="0.05292" units="cm"/>
      <inkml:brushProperty name="height" value="0.05292" units="cm"/>
      <inkml:brushProperty name="color" value="#00B050"/>
    </inkml:brush>
  </inkml:definitions>
  <inkml:trace contextRef="#ctx0" brushRef="#br0">13805 16705 10943 0,'0'0'240'0,"-6"-5"48"0,-2 0 16 0,8 5 0 0,-12-8-304 0,3 1 0 0,2 0 0 0,2 0 0 16,5 7 1520-16,-5-8 240 0,0 0 48 0,5 8 16 15,-4-10-144-15,2 1-16 0,2 9-16 0,0-9 0 16,-1 1-464-16,1 0-96 0,0 8 0 0,0 0-16 15,0-6-208-15,0 6-32 0,0 0-16 0,0 0 0 16,0 0-400-16,0 0-80 0,0 0-16 0,0 0 0 16,1 10-320-16,-1 0 0 0,-2 1 0 0,-1-1 0 0,2 1 0 0,-2-1 128 15,-1-1-128-15,1 0 0 16,3-9 0-16,-6 12 0 0,1-3 0 0,5-9 0 0,0 9 0 0,0-9 128 16,0 0-128-16,0 0 0 0,0 0 304 0,0 0-16 15,0 0 0-15,0 0 0 0,9 7-32 0,0-5 0 16,-9-2 0-16,11-1 0 0,-11 1-64 0,10-4-32 15,-1-1 0-15,-1-1 0 0,-1-2 144 0,-1 0 16 16,3-1 16-16,-2 0 0 0,-1-2-48 0,1-1-16 16,-2-1 0-16,0 2 0 0,-1-1-32 0,0 0-16 15,-1 0 0-15,-1 2 0 0,0 0-64 0,-4 0-16 16,-2 1 0-16,4 9 0 0,-3-6-144 0,3 6 192 16,-6-4-192-16,6 4 192 0,-10 3-192 0,-2-2 0 15,2 4 0-15,-1 3 0 0,1 1 0 0,-1 1-144 16,0 2 144-16,2 0-208 0,1 1 16 0,-4 0 16 15,-5 0 0-15,3 0 0 0,3 0 176 0,2 0 0 0,3-1 0 16,2 0-128-16,4-2 128 0,1 0 0 0,-1-10 0 0,7 12 0 16,4-1 0-16,1-4 0 0,-2 0 0 0,3-2 0 15,1-1 0-15,-1 0 0 0,-2-1 0 0,1-1 0 16,0-2 0-16,0 0 0 0,-2-2 0 0,0-1 0 16,1 0 192-16,-2 2-16 0,-9 1-16 0,10-6 0 15,-2 0-32-15,0 1 0 0,-1-1 0 0,-1-1 0 16,-1-2 0-16,-1 0-128 0,-3 1 192 0,-1-1-64 15,-1 1 16-15,0-2 0 0,-3 2 0 0,-1-1 0 16,-2 0 16-16,-1-2 0 0,-1 2 0 0,-1 1 0 16,-1 0 32-16,1 2 16 0,0-1 0 0,-1 3 0 0,-1 1-208 0,2 0 144 15,1 2-144-15,0 5 128 0,-2-1-128 0,-3 3 0 16,-4 0 0-16,2 2 0 0,2 0-224 0,2 2 80 16,2 1 16-16,0-1 0 0,3 1-64 0,1-1 0 15,2-1 0-15,4-9 0 0,0 13 192 0,0-13 0 16,0 0-144-16,4 14 144 0,3-2 0 0,-1-4-144 15,-6-8 144-15,13 7 0 0,6-2 0 0,-1-3 0 16,-1 0 0-16,-1-4 0 0,-1 0 0 0,2-2 0 16,-3-1 128-16,2-2-128 0,-3 1 304 0,0-2-48 15,2-1 0-15,-4 2 0 0,-3-2 16 0,0 1 0 16,-2-1 0-16,0 1 0 0,-6 8-16 0,4-9-16 16,-1-1 0-16,-3 10 0 0,-1-9 0 0,1 9 0 15,-5-10 0-15,-2 4 0 0,-2 1-96 0,-1 2-16 16,-2-1 0-16,0 3 0 0,1 1-128 0,-2 1 0 0,-2 0 0 15,1 2 0-15,0 0 0 0,-3 1 0 0,-3 1 0 0,2 0-176 16,2 0 32-16,3 3 0 0,4-1 0 0,1-1 0 31,0-1-480-31,8-5-80 0,0 0-32 0,0 0-11424 0,0 0-2272 0</inkml:trace>
  <inkml:trace contextRef="#ctx0" brushRef="#br0" timeOffset="706.67">13869 16497 21183 0,'0'0'944'0,"0"0"192"0,0 0-912 0,-9-4-224 16,9 4 0-16,0 0 0 0,0 0 944 0,0 0 144 16,-7-6 16-16,7 6 16 0,0 0-896 0,-4-9-224 15,0 3 0-15,4 6 0 0,-3-9 0 0,0 1 0 16,3 8 0-16,0 0-160 0,-4-11 160 0,0-2 0 15,-1-5 0-15,-2 4-7440 16,2 3-1456-16</inkml:trace>
  <inkml:trace contextRef="#ctx0" brushRef="#br0" timeOffset="893.19">13752 16134 32879 0,'-10'-10'1456'0,"10"10"304"0,-6-6-1408 0,6 6-352 0,-7-9 0 0,7 9 0 16,-1-10 224-16,0-1-32 0,1 11 0 0,0-13 0 15,0 0-1632 1,0 2-336-16,-1-1-64 0,1-1-6992 0,0-3-1392 0</inkml:trace>
  <inkml:trace contextRef="#ctx0" brushRef="#br0" timeOffset="1050.31">13806 15576 9215 0,'3'-10'816'0,"1"-1"-656"15,0-2-160-15,1 0 0 0,0 0 2208 0,0 1 416 16,-1 1 64-16,0 0 32 0,-1-2-2064 0,-1 1-400 16,2 2-96-16,-1 0-16 0,-2-1-144 0,-1 1 0 15,-1-2 0-15,1-8 0 0</inkml:trace>
  <inkml:trace contextRef="#ctx0" brushRef="#br0" timeOffset="1200.08">13894 15056 13823 0,'0'0'608'0,"-8"-8"128"0,0-1-592 0,2 0-144 0,2 0 0 0,0 0 0 15,0-2 1808-15,1 1 336 0,1-2 64 0,0 2 16 31,1-3-3696-31,0-1-752 0,-1-5-144 0,-2 2-16 0</inkml:trace>
  <inkml:trace contextRef="#ctx0" brushRef="#br0" timeOffset="1313.74">13797 14647 14399 0,'0'-13'640'0,"0"3"128"0,-1 0-624 0,2-4-144 0,2-1 0 0,1 1 0 15,2-3 352-15,1 0 32 0,-2 0 16 0,2 1 0 16,-1 1-880-16,1-1-176 15</inkml:trace>
  <inkml:trace contextRef="#ctx0" brushRef="#br0" timeOffset="1390.66">13842 14206 6447 0,'-2'-13'272'0,"0"0"80"0,0 1-352 0,1 0 0 16,0-6 0-16</inkml:trace>
  <inkml:trace contextRef="#ctx0" brushRef="#br0" timeOffset="1514.68">13831 13871 5519 0,'0'0'496'0,"-6"-11"-496"0,-4 2 0 16,3 0 0-16,-1-1 2336 0,0 1 368 0,-1-1 80 0,2-1 16 16,1-10-1632-16,2 3-320 0,3 2-64 15,1-1-16-15,0-1-608 0,2-2-160 0,2 2 0 0,1 0-8128 16</inkml:trace>
  <inkml:trace contextRef="#ctx0" brushRef="#br0" timeOffset="1668.95">13825 13313 17503 0,'-2'-13'1552'0,"1"-5"-1232"0,0-6-320 0,2 1 0 15,2 0 1856-15,1 1 320 0,-1 0 64 0,3 1 16 16,-1 3-1568-16,-1 1-320 0,-2 0-64 0,0 3-16 16,-1 1-512-16,-1 1-96 0,-3-4-32 0,1 2-11152 15</inkml:trace>
  <inkml:trace contextRef="#ctx0" brushRef="#br0" timeOffset="1816.16">13859 12546 26895 0,'-3'-22'1184'0,"2"10"256"0,-1-1-1152 0,2-2-288 16,0 0 0-16,2 2 0 0,0-2 400 0,1 0 32 15,1-2 0-15,-2 0 0 16,1 2-1936-16,0-5-384 0,-1-8-80 0,2 3-16 0</inkml:trace>
  <inkml:trace contextRef="#ctx0" brushRef="#br0" timeOffset="1979.65">13922 11772 30463 0,'-6'-25'1344'0,"2"2"288"0,0-11-1312 0,0 5-320 0,-1 3 0 0,1 4 0 16,1 1 560-16,1 0 32 0,-2 2 16 0,1-2 0 15,1 1-768-15,-1 2-160 0,-1 0-16 0,2-2-16 32,-1 0-1184-32,0 0-224 0,1-1-48 0,0 0-10320 0</inkml:trace>
  <inkml:trace contextRef="#ctx0" brushRef="#br0" timeOffset="2143.46">13894 10853 22799 0,'-3'-28'1008'0,"2"9"208"0,0-2-960 0,-1-3-256 0,1 0 0 0,1-2 0 0,1 0 896 0,1-8 128 15,-1-7 16-15,0 1 16 0,2 7-720 0,-2 3-144 16,-1 3-16-16,1 2-16 0,-1 0-160 0,0 2 0 16,-1 1-160-16,0 1 160 0,-1 0-352 0,2 0 32 15,-1-1 0-15,0 0 0 16,0-2-368-16,-1 0-64 0,1-1-16 0,1-9-9904 16</inkml:trace>
  <inkml:trace contextRef="#ctx0" brushRef="#br0" timeOffset="2318.55">13943 9287 33567 0,'-13'-25'1488'0,"4"8"304"0,-1-2-1424 0,1-2-368 0,-1-3 0 0,3 1 0 16,1-1 576-16,0-2 32 0,2-2 16 0,0-6 0 16,1-8-624-16,2 2-288 0,1 2 32 0,1 0 0 31,2 2-2448-31,0-1-496 0,1 1-80 0,-1-2-32 0</inkml:trace>
  <inkml:trace contextRef="#ctx0" brushRef="#br0" timeOffset="2498.39">13960 7746 15663 0,'-1'-20'1392'0,"0"-2"-1120"0,-1 1-272 0,1-5 0 15,0 0 2128-15,-1 1 368 0,1-1 80 0,1 3 16 16,-3 1-1392-16,0 1-288 0,-3 1-48 0,0-7-16 0,-3-10-528 0,1 5-96 15,-3 6-32-15,0 4 0 16,-2 2-192-16,0 2 144 0,0 0-144 0,-3 1 128 0,-1 0-128 0,1 0 0 16,2 0-192-16,1 0-8368 15,-1 1-1664-15</inkml:trace>
  <inkml:trace contextRef="#ctx0" brushRef="#br0" timeOffset="18776.18">28903 4458 3679 0,'0'0'320'0,"-5"-5"-320"0,-5-2 0 0,1 2 0 0,1 0 2016 0,-8 1 336 16,-11-3 64-16,2 1 16 0,4 1-1200 0,0-1-224 15,0 1-48-15,-1 0-16 0,-1 2-336 0,2 0-64 16,0 0-16-16,-1-2 0 0,0-1-336 0,0 3-192 15,-2-3 192-15,1 2-192 0,-2-1 0 0,0 1 0 16,-1 0 0-16,-3 0 0 0,-3 2 176 0,-6-1-176 16,-6 3 160-16,1 3-160 0,1 1 0 0,1 2-240 15,1 3 32-15,2 1 0 0,0 0 208 0,1 0 0 16,-1-3 0-16,0 1 160 0,-1-2-160 0,-9 3 0 16,-10 2 0-16,1-1 0 0,1 2 0 0,4 1 0 15,4 1-144-15,3 1 144 0,3 0 0 0,2 1 0 16,-2-3 0-16,1 1 144 0,-2 2 96 0,-7 1 16 15,-5 0 0-15,3 2 0 0,3 0 64 0,4 0 0 16,5 3 16-16,3 10 0 0,2 9-48 0,3-4-16 0,3-8 0 16,3-2 0-16,1-2-96 0,2 0-32 0,0-5 0 0,4 3 0 15,2-4-16-15,1 1 0 0,1 1 0 0,3-2 0 16,1 1-128-16,4 1 0 0,-1-2 0 0,4 1 0 16,3-1 192-16,1 1 0 0,0 1 0 0,2 1 0 15,3 0-192-15,3 0 160 0,3 2-160 0,0 3 160 16,2 8-16-16,2-4 0 0,-1-3 0 0,3-1 0 15,1-3-144-15,1 2 0 0,0-3 0 0,2-3 0 16,2 1 0-16,2-2 0 0,1 1 0 0,6-5 0 16,4 1 0-16,7 2 192 0,5-1-192 0,2 3 192 15,-2-2-192-15,0 0 0 0,1-1-160 0,-1 3 160 16,-1-3 0-16,2-2 0 0,2 2 0 0,10-4 0 16,10 0 0-16,-1 8 0 0,-2 7 0 0,-4-5 0 15,-5-5 0-15,1-6 0 0,1-4 0 0,8 2 0 0,8-2 128 0,0 4-128 16,-3 0 0-16,-2-1 0 0,-4-3 0 0,1-1 0 15,1-3 0-15,11 2 0 0,9 1 0 0,-5 0 0 16,-8 1 0-16,-3-1 0 0,0-3 0 0,8 0 0 16,8-2 0-16,-1 2 0 0,-6 3 0 0,-3-2 0 15,-3-1 0-15,8-2 0 0,8-2 0 0,0 2 0 16,-3 0 0-16,-5 0 0 0,-7-2 128 0,7-2-128 16,7-2 0-16,-3 2 0 0,-10 0 0 0,-4 1 0 15,-5 1-128-15,0-4 128 0,1-2 176 0,4-1 128 16,6 1 16-16,-2 1 16 0,-5 2 32 0,-5-4 0 15,-8 1 0-15,2-2 0 0,1-2-128 0,6 0-32 16,7 1 0-16,-5 3 0 0,-6-1-48 0,-5 1-16 0,-4-3 0 0,-4-6 0 16,-3-8-144-16,2 1 0 0,1 2 0 0,3 3 128 15,3 0-128-15,-6 0 160 0,-7 0-160 0,-6 2 160 16,-3 0-160-16,-6 0 0 0,-3-2 0 16,-2 0 0-16,-4 1 176 0,-1 1 0 0,-3-1 0 0,-2 0 0 15,-3-2 16-15,-2 0 0 0,0-2 0 0,-3 3 0 16,-3-1 80-16,-1-3 32 0,-2-2 0 0,0-1 0 15,-4 1-160-15,2-2-16 0,-1 0-128 0,-2-5 192 16,-2-5-192-16,0 1 128 0,-2 4-128 0,0 1 0 16,-4 1 192-16,2 2-48 0,0 0-16 0,0 2 0 15,-2-2-128-15,1 3-192 0,-2 2 32 0,0 0 16 16,-1-3 144-16,-2 4 0 0,-2-4 128 0,0 3-128 16,0 0 0-16,-4-1 0 0,-4 0 0 0,-1-5-128 0,-1-7 128 15,-7 5 0-15,-6 4 0 0,-1 1-128 0,2-3 128 16,3 4 0-16,-1 5 0 0,2 0-128 0,1-1 128 0,0 1 0 15,0-2 0-15,-1 2 0 0,-3 1 0 0,-4 0-128 16,-2-1 128-16,-7 1 0 0,-7 1 0 0,0 1-128 16,3 2 128-16,3 0 0 0,3-2 0 0,-2 0-160 15,-4 0 160-15,-9-2 0 0,-9 4-160 0,-2 0 160 16,-1 6-128-16,4 0 128 0,6 2 0 0,-3-2-128 16,-4-2 128-16,-9 1 0 0,-10 2 0 0,6 2 0 15,7 3 0-15,-1-2-128 0,-1-4 128 0,-10 5 0 16,-12-1 0-16,7 6-128 0,8-1 128 0,2 0 0 15,2-4 0-15,-9 2-128 0,-7 3 128 0,4 2 0 16,10 3 0-16,4-3 0 0,1-5 0 0,-12 3-128 16,-13 3 128-16,9 5 0 0,13-1-192 0,-1-2 32 0,-2-3 16 0,-7 5 0 31,-7 3-496-31,10 1-80 0,10 0-32 0,3 1 0 16,0-1-2688-16,-8-1-528 0</inkml:trace>
  <inkml:trace contextRef="#ctx0" brushRef="#br0" timeOffset="38888.04">29375 10374 18431 0,'0'0'816'0,"0"0"160"0,-2-6-784 0,-5 2-192 0,-5 0 0 0,12 4 0 16,0 0 1152-16,0 0 176 0,-6-4 32 0,-1-1 16 16,1 0-720-16,1 1-144 0,0-3-16 0,-2-2-16 15,-2 0-160-15,0-2-16 0,0 1-16 0,-2-2 0 16,-2 1-32-16,0 0-16 0,-1-1 0 0,-2 2 0 15,-1 2-16-15,-1-1 0 0,-2 3 0 0,0 0 0 16,-1 1-96-16,-2 0 0 0,0 0-128 0,-2-4 192 16,-2-1-192-16,-6 3 0 0,-2 0 128 0,-8 1-128 0,-6-2 0 15,-1 3 0-15,3 1 0 0,0 1 0 0,0 3 0 0,2 0 0 16,0 3 128-16,-2-6-128 0,-2 2 256 0,-9-1 0 16,-7 5 0-16,-1 1 0 0,1 4 128 0,3 0 48 15,4-1 0-15,3 1 0 0,3-1-160 0,-2-1-16 16,-1-2-16-16,-6 4 0 0,-7 0-80 0,3 6-16 15,4 0 0-15,6 3 0 0,6 2-144 0,0-4 0 16,2 0 144-16,-1 0-144 0,0 2 0 0,-4 1 0 16,-3 3 0-16,4 0 0 0,4 0 0 0,6 3 0 15,3-1 0-15,4 0 0 0,4 0 0 0,3 9 0 16,2 11 0-16,1-6 0 0,1-10 0 0,1 1 0 16,1-2-144-16,1 0 144 0,2-2 0 0,1 4-176 15,1-7 176-15,5 1-128 0,0 0 128 0,3 0 0 16,3-2 0-16,4 2 0 0,3-3 0 0,5 2 0 0,1 0 0 0,4 1 0 15,1 2 0-15,2 1 0 0,2-1 0 0,3 9 0 16,1 5 0-16,2-3 128 0,1-6-128 0,3-2 176 16,3-2-176-16,6-2 192 0,6-1-192 0,9-1 192 15,6 1-64-15,3-1 0 0,2-1 0 0,-2-2 0 16,-3 2 0-16,3-2-128 0,4-2 192 16,11-2-64-16,13 2-128 0,-4-3 160 0,-7 0-160 0,-1 4 160 15,-2-4-160-15,11 4 0 0,9-4 0 0,0 0 0 16,-3 4 128-16,-2 2-128 0,-5 8 128 0,13-3-128 15,11-7 0-15,-4 0 0 0,-7 1 0 0,1-4 0 16,-1-7 0-16,8 2 0 0,8-1 0 0,-9 1 0 16,-10-6 0-16,9-2 0 0,9-1 0 0,-5 1 0 0,-8 3 128 15,-2-3-128-15,-4-4 128 0,6-1-128 0,6 0 192 16,-4 1-64-16,-8-2 0 0,1-2 0 0,0-3 0 0,7 2-128 16,4 2 192-16,-6-1-64 0,-9 1-128 0,0-7 0 15,1-10 0-15,5 3 0 0,3 0 0 0,-9 4 128 16,-11 2-128-16,-2 1 0 0,0-3 0 15,4 5 0-15,4-2 128 0,-10-2-128 0,-10 2 0 0,-6-1 0 16,-6-2 0-16,-2 1 0 0,-2-2 0 0,-1 0 0 16,-3-2 0-16,5 1 0 0,1-1 0 0,-7 0 0 15,-9 0 0-15,-3-2 0 0,-4 1 0 0,-4-1 128 16,-6 2-128-16,-2-3 128 0,-3-2-128 0,-3-6 0 16,-3-8 0-16,-5 3 0 0,-2 4 0 0,-1 4 0 15,-4 1 0-15,-4 1 0 0,-4 0 0 0,-4 3 0 16,-4-2 0-16,-4 0 0 0,-5 1 0 0,-6 0 0 0,-7 1 0 15,-2 0-176-15,1 1 176 0,1 0 0 0,0 1-144 0,1 1 144 16,-1-3 0-16,-4-4 0 0,-5-6 0 0,-9 0 0 16,-11 2-160-16,0 2 160 0,2 2 0 0,3 0-144 15,5 4 144-15,-6 1 0 0,-9 2 0 0,-6 0 0 16,-7 4 0-16,5-1 0 0,7 3 0 0,-3 0 0 16,-4-1 0-16,-7 2 0 0,-10 4 0 0,5 0 128 15,9 2-128-15,-3-2 0 0,-5-1 0 0,-3 2 0 16,-4 5 0-16,8-1 0 0,6 0 0 0,-7 0 0 15,-14-1 0-15,6 1 0 0,6 3 0 0,7 0 0 16,6-1 0-16,-6-2 0 0,-12 1 0 0,8 2 0 16,8 2 0-16,4-1 0 0,7-1 0 0,-8 0 0 15,-6 0-608 1,5 3-144-16,6 4-16 0,6-2-14096 0</inkml:trace>
  <inkml:trace contextRef="#ctx0" brushRef="#br0" timeOffset="69289.11">25249 6107 19343 0,'0'0'1728'0,"-9"-5"-1392"0,-1-2-336 0,0 2 0 16,1 0 1184-16,0 2 160 0,1-2 48 0,8 5 0 16,-9-6-816-16,-1 0-144 0,-2 0-48 0,-1 1 0 15,-1 0 96-15,-3-1 16 0,-3 0 0 0,-3 2 0 16,-7 0-288-16,0 3-48 0,-2-1-16 0,1 2 0 16,0 2-144-16,-2-1 0 0,-1 0 0 0,-1 2 0 15,-1-3 0-15,-5 1 0 0,-3-1 0 0,-13 0 0 0,-15 0 0 16,0 3 0-16,2 1 0 0,2 0 0 0,3 0 0 0,-3-2 0 15,-4 1 0-15,-6 1 0 0,-9 3 176 0,5 4 96 16,7 2 32-16,5 0 0 0,3-1 208 0,-6 1 32 16,-7 0 16-16,1 2 0 0,5 4-240 0,8-1-32 15,6 3-16-15,2 2 0 0,3 6-144 0,2 4-128 16,0 8 144-16,-5 1-144 0,-4-6 0 0,4 2 128 16,7 1-128-16,7 1 0 0,8-4 0 0,4 2 0 15,5 0 0-15,6-1 0 0,7 3 0 0,5-3 0 16,3 5 0-16,6 10 0 0,6 11 0 0,4-5 0 15,6-5-160-15,6-6 160 0,6-3 0 0,15 0-160 16,15-1 160-16,4-4 0 0,4 2 0 0,0 4 0 16,2 13 0-16,5-11 0 0,5-12 0 0,12-4 0 15,12-1 0-15,-6-1 0 0,-7-6 0 0,7-3 0 0,11-4 0 0,0-2 0 16,-5 0 0-16,-3-2 144 0,-4-6-144 0,9 0 128 16,11-4-128-16,-9 2 0 0,-12-4 0 0,-4-1 0 15,-4-8 144-15,6 0-144 0,9-2 160 0,-10 1-160 16,-13-1 160-16,-5-4-160 0,-5-5 160 0,5-5-160 15,5-3 224-15,-6-8-48 0,-10-8-16 0,-4 2 0 16,-6 3 224-16,-9 0 32 0,-8 3 16 0,-4-1 0 16,-2 1-96-16,-4-1-16 0,-6-1 0 0,0-1 0 15,-4-1 48-15,0-10 0 0,-4-11 0 0,-2 6 0 16,-2 7-224-16,-3 5-144 0,-3 3 192 0,-2 3-192 16,-2-3 176-16,-2 7-176 0,-3-2 160 0,-3 4-160 15,-5 1 0-15,-2 1-288 0,-3 2 32 0,-4-7 16 0,-2-11 240 16,-5 6-192-16,-3 5 192 0,-4 4-192 0,-5 3 192 15,-8-2 0-15,-8 5-160 0,2 4 160 16,5-1 0-16,3 3-144 0,3 0 144 0,2-2 0 0,0 2 0 0,-2 0 0 16,-2 2 0-16,-5-2 0 0,-3 1 0 0,5 2 0 15,5 4 0-15,4 1 0 0,4 1 0 0,1 0 0 16,3 3 0-16,1 1 0 16,0-1-528-16,-1 5 0 0,-2 0 0 0,-7 3-15232 15</inkml:trace>
  <inkml:trace contextRef="#ctx0" brushRef="#br0" timeOffset="72824.9">25715 11793 21183 0,'-2'-20'1888'0,"1"8"-1504"0,-2-1-384 0,1-1 0 16,-1-2 2720-16,0-3 480 0,1-9 80 0,-1 2 32 16,1 4-2656-16,-2 1-528 0,-1 4-128 0,-2 3 0 15,-2-2 0-15,-2 2 0 0,0 1 0 0,-4-3 0 16,0 3 0-16,-6-1 0 0,-5 2 0 0,-2 1 0 0,1-1-160 0,2 1 160 16,1 1 0-16,-1 2-144 0,-1 3 144 0,0-2-160 15,-2 0 160-15,0 0-160 0,-1 2 160 0,-2 0 0 16,-5-1-144-16,-3 3 144 0,-4-1 0 15,-10 1 0-15,-11 0 0 0,4 3 0 0,5 3 0 0,2 0 0 16,1-2 0-16,-1 2 128 0,-1-1 64 0,-9 2 0 16,-10 1 0-16,3 3 0 0,3 0 32 0,7 1 16 15,4 0 0-15,3 3 0 0,1 0 16 0,-5 2 16 16,-1 6 0-16,-7-1 0 0,-7 2-272 0,5 2 0 16,9 3 0-16,3 11 0 0,5 9 0 0,2-5 0 15,-1-5 0-15,0-3 0 0,1 0 0 0,-5 0 0 16,-7-3 0-16,6 1 0 0,9 1 0 0,3 0 0 15,7-4 0-15,5 4 0 0,2 0 0 0,6 10 0 0,3 10 0 16,3-6 0-16,4-8-128 0,3-4 128 0,3-1 0 0,2-3-144 16,0-1 144-16,3 2 0 0,2-3 0 0,3-2 0 15,0 0 0-15,4 0 0 0,2-1-144 16,4 1 144-16,5-4-176 0,1 1 48 0,5 0 0 0,4-3 0 16,3 3 128-16,13 3-128 0,8 4 128 0,1-2-128 15,-2-7 128-15,-3 1 0 0,2-1 0 0,1-4 0 16,1-4 0-16,4-4 144 0,5-2-144 0,11 1 0 15,10-2 144-15,-6-1-144 0,-7 1 0 0,-2-4 144 16,-1-2-144-16,10-1 160 0,11-2-160 0,-5 2 160 16,-5 1-160-16,-5-1 0 0,-5-1 144 0,-1-4-144 15,-1-1 128-15,10 1-128 0,9-1 160 0,-7 2-160 16,-9-3 128-16,-5-1-128 0,-7-4 0 0,0-8 144 0,2-11-16 16,5 2-128-16,6 2 192 0,-3-2-64 0,-7 0 128 15,-5 3 0-15,-6 5 16 0,-3-3 0 0,-4 0-48 0,-3-1-16 16,-3 0 0-16,-1 0 0 0,-2-1-80 0,-3-2-128 15,-3-2 176-15,3-1-176 0,3 4 192 0,-8-9-192 16,-8-6 192-16,-6 3-192 0,-2 1 208 0,-3 2-64 16,-6 3-16-16,-4 3 0 0,-5 1-128 0,-10 0 0 15,-9 3 144-15,-1-2-144 0,0 2 0 0,1 1 0 16,-2 1 0-16,-2 0 0 0,0 2 0 0,-1-1 0 16,-2 1-144-16,-1-13 144 0,-5-7 0 0,-3 6-176 15,-3 8 176-15,-7 2-128 0,-7 3-48 0,4 2 0 16,6 5 0-16,4 1 0 15,4 2-1680-15,4 1-320 0,2 1-80 0</inkml:trace>
  <inkml:trace contextRef="#ctx0" brushRef="#br0" timeOffset="85368.93">21575 15064 15135 0,'0'0'320'0,"0"0"80"0,0 0 16 0,0 0 32 0,-10-2-448 0,10 2 0 16,-9-1 0-16,9 1 0 0,-9 3 128 0,9-3-128 15,0 0 128-15,-10 1-128 0,10-1 384 0,0 0 0 16,0 0 0-16,-9 3 0 0,9-3 1088 0,-9 2 224 16,9-2 32-16,-9 4 16 0,-1 0-592 0,0-1-112 15,0 1-16-15,2 0-16 0,-2-1-384 0,-1 3-80 0,-2-6-16 0,2 2 0 16,-1 0-336-16,0-1-64 0,0-1 0 0,2 0-128 16,1 0 192-16,9 0-64 0,-9-1 0 0,9 1-128 15,-11 1 240-15,11-1-64 0,0 0-16 0,0 0 0 16,-9-1 416-16,9 1-272 0,0 0 0 15,0 0-16-15,0 0 0 0,0 0 0 0,0 0 0 16,0 0 96-16,7-7 32 0,0 1 0 0,4 2 0 16,2-2-112-16,4 2-32 0,-1 2 0 0,2-1 0 15,0 2-144-15,3 1-128 0,1-1 192 0,2-1-192 16,-2 1 0-16,4 0 0 0,2-2 0 0,1-1 0 16,0 2 160-16,6-5-160 0,8 3 128 0,-4 2-128 15,-5-4 0-15,-3 4 0 0,-3-1 0 0,-3 1 0 0,-3 0 0 16,-1 1 128-16,1 1-128 0,-4 0 192 0,-1 0-64 15,-1 0-128-15,-2 0 192 0,0 0-64 0,-1 0-128 0,-1 1 0 16,-2-2 0-16,1 1 0 0,-11 0 0 0,0 0 0 16,9 0 0-16,-9 0 0 0,0 0 0 0,12-1 128 15,-12 1-128-15,0 0 192 0,0 0 48 0,0 0 16 16,0 0 0-16,0 0 0 0,0 0-128 0,0 0 0 16,0 0-128-16,0 0 192 0,-9-4-192 0,-1 1 128 15,0-1-128-15,0 2 0 0,-1-1 160 0,-1 0-160 16,1-1 160-16,-2 2-160 0,0-1 176 0,-2-1-176 15,0-1 192-15,-2 1-192 0,0-2 144 0,0 0-144 16,-1 3 0-16,-1-4 144 0,1 2-16 0,-2 0-128 0,-2-1 192 16,3 1-64-16,1 0-128 0,3 1 192 0,5-2-192 15,1-1 192-15,1 3-192 0,8 4 0 0,0 0 0 0,0 0 0 16,-4-5 0-16,4 5 0 0,0 0 0 0,0 0 0 16,8-5-128-16,5 2 128 0,2-2-160 15,1 4 160-15,0-5 0 0,-1 5 0 0,0-2 0 16,0 2 0-16,2 1-160 0,4 1 160 0,-1-1-160 0,-2 3 160 15,-1 0 0-15,0 1 0 0,1-1 0 0,-1 1 0 16,-1 0 0-16,-1 2 0 0,0 0 0 0,-2 1 0 16,-2-4 0-16,1 4 0 0,0-1 0 0,0 1 0 15,-2 0 0-15,0 0 0 0,1 1 0 0,-1 3 0 16,2-4 0-16,0 3 0 0,-2 0 0 0,1 0 0 16,-1 2 0-16,-2-1 0 0,-2-2 0 0,0 1 0 15,-2 3 0-15,-2-2 0 0,-2-1 176 0,-1 0-48 0,-2 2-128 16,-1-1 0-16,-1-1 0 0,-1 2 0 0,-4 0 240 0,0-1-32 15,0 4 0-15,-2-2 0 0,-1 0-208 0,0-2-288 16,0 4 64-16,0 2 16 16,0-4-336-16,-2 10-64 0,0 10-16 0,-1-5-10512 15,-1-5-2112-15</inkml:trace>
  <inkml:trace contextRef="#ctx0" brushRef="#br1" timeOffset="108774.33">4585 5425 11055 0,'0'0'976'0,"0"0"-784"0,12 0-192 0,0 0 0 16,-2-1 1296-16,2 1 224 0,1-1 32 0,1-1 16 15,-1 1-928-15,2 2-176 0,0 2-32 0,0 0-16 16,-4-1 32-16,1 1 0 0,0 1 0 0,-1 1 0 16,-11-5 544-16,15 8 112 0,-2 0 32 0,0 1 0 15,-1 1-592-15,-1 1-112 0,4-2-32 0,-2-1 0 16,1 2 176-16,0 2 16 0,2-4 16 0,2 1 0 15,3 0-160-15,0 1-48 0,-1-2 0 0,4 1 0 16,5-1-16-16,0 1 0 0,-3 0 0 0,-1 2 0 0,-1 0-48 0,-1 1-16 16,-1 0 0-16,-1 1 0 0,-2 1-192 0,-1-1-128 15,1 2 160-15,-2 2-160 0,-2 0 144 0,2 1-144 16,0 0 128-16,0 7-128 0,-1 6 0 0,-1-2 0 16,2-6 0-16,2-2-176 0,-1-1 176 0,1-2 0 15,1 0 160-15,2-1-160 0,4 1 0 0,5-3 0 16,3-2 0-16,-1 2 0 0,-2-2 128 0,-1 2-128 15,-2 0 0-15,-2-2 144 0,-2 1-144 0,0 0 128 16,-2 0-128-16,-1 2 128 0,0-1-128 0,-2 2 192 16,2-1-192-16,0 1 192 0,-1 1-192 0,-1 1 128 15,2 0-128-15,2 2 128 0,1 0-128 0,1 4 0 0,1 3 0 16,5-2 0-16,6-4 0 0,-2-2 0 0,-3-3 0 0,0 3 128 16,-4-4-128-16,1 4 0 0,-2-4 0 15,-1-1 0-15,1 0 0 0,-3-1 0 0,-2 0 0 0,2 1 0 16,-2 0 0-16,2 0 0 0,-1-1 0 0,2 3 128 15,0 0 0-15,1 0 0 0,0 2 0 0,2 1 0 16,4-2-128-16,-1 3 0 0,-5 3 144 0,1-1-144 16,1 0 128-16,-1 6-128 0,2 5 128 0,-3-1-128 15,-1-7 0-15,1 0 0 0,-1-4 0 0,1-1 0 16,-2 0 0-16,2-2 0 0,2 0 0 0,1-3 0 16,1 3 0-16,5-2 0 0,5 2 0 0,-2-2 0 15,-3 0 0-15,-1 1 0 0,-1 1 0 0,-2 0 128 0,0 1 32 16,-1-1 16-16,0 0 0 0,0 0 0 0,-4 2 16 0,4 5 16 15,0 9 0-15,2-5 0 0,-1-6-16 0,3-1 0 16,1-1 0-16,4 0 0 0,5 2-16 0,-5 1-16 16,-2 1 0-16,-2-3 0 0,0-2-160 15,-1 0 0-15,-1 0 0 0,-2 0 0 0,0-2 0 0,1 1 128 16,0 1-128-16,3 1 0 0,3-4 0 0,4 4 0 16,5 2 0-16,-4 4 0 0,-5 8 0 0,-2-3 0 15,-1-3 0-15,1-2 0 0,-4 2 0 0,1-4 0 16,-2-1 0-16,0-1 0 0,1 0 0 0,0-2 0 15,2 2 0-15,3-6 0 0,1 1 0 0,6 1 0 16,7-1 0-16,-4 2 0 0,-6-2 128 0,-3 0-128 16,-3-1 128-16,-2 3-128 0,1 0 240 0,0 6-48 15,-2 7 0-15,4-4 0 0,0-5 32 0,3-3 0 16,2 3 0-16,3-3 0 0,3 0-224 0,-2 1 176 0,-1 0-176 16,-4 0 160-16,-4 4-160 0,1-4 0 0,-3-1 0 0,1-1 128 15,2 1-128-15,0-2 0 0,2 1 0 0,8-1 0 16,6 5 0-16,-4 1 0 0,-3 4 0 15,-2 6 0-15,-1 4 0 0,-3-2 0 0,-3-3 0 0,-1-1 0 16,1-4 0-16,1 0 0 0,0-5 0 0,2 1 0 16,3 0 0-16,4 0 0 0,4 0 0 0,-3 1 0 15,-4 1 0-15,-2-2 128 0,-3-2-128 0,-1 3 128 16,-1 0-128-16,0 3 0 0,4 10 0 0,2-4-176 16,1-6 176-16,6-2 0 0,4 1 0 0,-1 0 0 15,-4-1 0-15,-2 0 0 0,-5-1 0 0,-2-4 0 16,-2 1 0-16,1-1 0 0,1 0 0 0,2 0 0 0,3 2 0 15,3 0 0-15,5 1 0 0,-1 1 0 0,-2 3 0 16,-4 5 0-16,-5 7 0 0,1-3 0 0,-3-6 0 0,0-6 0 16,0-1 0-16,3 0 128 15,2-2-128-15,6-1 0 0,5 1 0 0,-3 0 0 0,-3 0 0 0,-3-1 0 16,-4 1 0-16,-3-1 0 0,-1 1 0 0,1-2 0 16,-1 1 0-16,2 3 0 0,2 3 0 0,5 1 0 15,3 3 0-15,-1-2 0 0,-2 0 0 0,-4-2 0 16,-4 0 0-16,-3-2 0 0,-2 0 0 0,-1-2 0 15,-2 0 0-15,2-2 0 0,-1 1 0 0,3 2 0 16,2-1 0-16,5 1 0 0,3 1 0 0,0 4 0 16,-4 2 0-16,-2 5 0 0,-2 7 0 0,-1-5 0 15,-2-5 0-15,2 0 0 0,-4-5 0 0,3 0 0 16,2-1 0-16,-1-2 0 0,1-4 128 0,6 4-128 0,6-3 128 16,1 2-128-16,-3 0 0 0,-3 2 0 0,-2-2 0 0,-3 9 0 15,-1 9 0-15,0-3 0 0,-2-7 0 0,2-4-128 16,1-2 128-16,7 0 0 0,7-1 128 0,-2 1-128 15,-4 0 0-15,-1 2 0 0,-3-2 0 0,-3-1 0 16,-2-1 0-16,0 3 0 0,-1-3 0 0,4 4-128 16,-2 0 128-16,4 5 176 0,4 4-48 0,4 0 0 15,5 0-128-15,-3-5-176 0,-2 1 48 0,-4-1 0 16,-4-4 128-16,0 2 0 0,-2-5 128 0,2 0-128 16,3 1 0-16,7 0 0 0,4-2 0 0,-1 3 0 15,-3 0 0-15,-3 6 0 0,-4 7 0 0,-3-3 0 16,-3-5 0-16,2-4 0 0,0-2 0 0,1-3 0 15,1 0 0-15,8 0 0 0,8 1 0 0,-4 0 0 16,-5-1 0-16,-4-1 0 0,-3 2 0 0,-2-2 0 0,-2 2 0 0,1-3 0 16,0 2 0-16,4 1-128 0,3 4 128 0,5 3 0 15,4 1 0-15,-4 0 0 0,-3-3 0 0,-4-1 0 16,-1-3 0-16,-2 1 0 0,-3-5 0 0,2-1 0 16,1 1 0-16,6 0 0 0,8 2 0 0,-4 0 0 15,-6-1 0-15,1 4 0 0,-4-4 0 0,-2 5 0 16,-4 2 0-16,0 5 0 0,-3 5 144 0,2-2-144 15,0-7 192-15,2-2-192 0,1-2 0 0,5 1 0 16,6 0 0-16,-3-2 0 0,-3-1 0 0,-4 0 0 16,-3-2 0-16,-1-2 0 0,-3-1 0 0,-1 0-144 15,3-2 144-15,-1 2 0 0,1 1 0 0,6 0 0 16,6 2 0-16,-1 2 0 0,-2 1 0 0,-1 3 0 0,-2 5 0 16,-3-1 0-16,-3-4 0 0,-1-1 0 0,-2-2 0 15,0-3 0-15,-1-1 0 0,2 1 0 0,-1-2 0 16,1 1 0-16,-2-2 0 0,9 3 0 0,6-2 0 0,-6 0 0 15,-4 0 0-15,-3-1-128 0,-2 0 128 0,0-1 0 16,-2 0 0-16,-2 8 0 0,0 7 0 0,-1-5 0 16,2-7 0-16,1-3 0 0,0-3 0 15,2 0 0-15,2 0 0 0,4 0 0 0,5 1 0 0,-3-1 0 16,-3-1 0-16,-3 1 0 0,-3 0 0 0,0-1 0 16,-3-1 0-16,-4-1 0 0,0 1 0 0,-2-1 0 15,-1-2 0-15,1 1 0 0,-1-2 0 0,-1 1 0 16,-1-3 0-16,1 2 0 0,-1 0 0 0,1 0 0 15,-1-2 0-15,1 3 0 0,-2-5 128 0,3 4-128 16,4-2 0-16,-3 0 0 0,-3-2 0 0,1 1 0 0,0-2 0 16,-2 3 0-16,-1-2 0 0,0 0 128 0,-2-1-128 0,0 2 0 15,-4 1 0-15,1 4-128 16,-1 8-1008-16,-1-3-192 0,-1-5-32 0</inkml:trace>
  <inkml:trace contextRef="#ctx0" brushRef="#br1" timeOffset="118859.11">13975 16478 911 0,'0'0'0'0,"0"0"0"0,0 0 0 0,0 0 0 0,0 0 0 0,0 0 0 0,-8-4 3264 0,8 4 576 15,-11-5 128-15,1 0 0 0,10 5-2560 0,-9-1-528 16,0-2-112-16,1-1 0 0,-1 3-384 0,9 1-80 16,-11-1-16-16,11 1 0 0,-11-6 128 0,-1 2 32 15,1 2 0-15,2-1 0 0,-1-1 368 0,-1 2 80 16,1-1 0-16,-1-1 16 0,1 2-32 0,-3 2-16 15,-3-4 0-15,2 4 0 0,1 0-336 0,-5 4-64 16,-8-1-16-16,0 3 0 0,3 1-176 0,4 3-32 16,2-3-16-16,0 4 0 0,-1 1-224 0,2-1 0 15,3 2 0-15,-1 2 0 0,-2-1 0 0,4 0 0 0,2 1 0 0,1-1 0 16,0 0-160-16,1 1 160 0,0-1-128 0,1 0 128 16,1-1 0-16,2 3 0 0,-1-2 0 15,1 2-128-15,0 0 128 0,1-1 0 0,1 1 0 0,1 2 128 16,1 1 96-16,1-1 32 0,1 3 0 0,2-4 0 15,-1 2-64-15,3 6 0 0,4 10 0 0,3-5 0 16,-2-8-192-16,4-3 0 0,2-4 0 0,1-2 0 16,0-2 0-16,3-2 0 0,4-4 0 0,5 0 0 15,4-4 0-15,-2 2 0 0,-3 0 0 0,0-3 0 16,-2 0 0-16,-1-3 0 0,-2-1 0 0,-1 0 0 16,-1-1 128-16,0-1-128 0,-1-2 0 0,0-4 0 15,-1 0 160-15,-1-7-160 0,-1-10 160 0,1 3-160 16,-2 4 256-16,0 1-64 0,-2 0 0 0,0 1 0 0,-2 2 48 15,1 1 0-15,-1-1 0 0,-1 1 0 0,-3-2-32 16,-1-1 0-16,-2 0 0 0,-1 1 0 0,-1-2-80 0,-1 0 0 16,-2-2-128-16,0-1 192 0,1 2-64 0,-2-3-128 15,-2 3 176-15,1 3-176 0,-1-4 240 0,-1 0-64 16,-2-4-16-16,1 2 0 0,0 4 48 0,-1 1 16 16,-2 6 0-16,1 1 0 0,-1-1-96 0,2 2-128 15,0 1 176-15,0 0-176 0,-2 0 0 0,0 2 0 16,-2 1 0-16,0 2 0 0,0-1-256 0,0 3 0 15,0 1 0-15,0 0 0 16,-4 0-320-16,1 2-80 0,-1 4-16 0,-1-1 0 16,-1 2-432-16,0 1-96 0,-1 2-16 0,-1 2-12000 0</inkml:trace>
  <inkml:trace contextRef="#ctx0" brushRef="#br1" timeOffset="120942.54">13969 11705 19007 0,'0'0'832'0,"0"0"192"0,-10 7-832 0,1-2-192 0,1-1 0 0,8-4 0 0,0 0 1424 0,-8 4 240 16,8-4 64-16,0 0 0 0,-8 3-544 0,8-3-96 15,0 0-32-15,-6-3 0 0,6 3-448 0,0 0-96 16,0 0 0-16,0 0-16 0,-4-5-192 0,0-1-48 16,4 6 0-16,0 0 0 0,0 0-96 0,0 0-32 15,0 0 0-15,-5-3 0 0,1-3 0 0,4 6 0 16,0 0 0-16,0 0 0 0,0 0-128 0,-9-1 0 15,0 0 0-15,-1 2 0 0,1 0 0 0,0 2 0 16,-1 0 0-16,-2-1 0 0,3 2 0 0,0-4 0 16,0 3 144-16,9-3-144 0,-11-2 128 0,3 4-128 15,8-2 160-15,0 0-160 0,-7 0 320 0,7 0-48 16,0 0 0-16,0 0 0 0,0 0-16 0,0 0 0 16,0 0 0-16,0 0 0 0,-3 10-256 0,3-10 128 15,1 11-128-15,3-1 0 0,0-1 0 0,1 0 0 0,-5-9 0 0,9 8 0 16,-9-8 0-16,11 8 0 0,-2-3 0 0,-9-5 0 15,10 4 0-15,1-1 0 0,-11-3 0 0,10 0 0 16,-10 0 0-16,11-3 0 0,-11 3 0 0,10-4 0 16,-10 4 160-16,9-8-160 0,-1 2 128 0,-1-1-128 15,-1-1 352-15,1 1-16 0,-2 0 0 0,1-2 0 16,0 0 48-16,-1-2 0 0,-1 0 0 0,0 2 0 16,-4 9-192-16,4-17-16 0,-2-8-16 0,-1 7 0 15,2 5-32-15,-3 1-128 0,-1 1 192 0,1 4-64 16,0-1-128-16,0 8 192 0,-3-8-192 0,3 8 192 15,-2-7-192-15,-4 2 192 0,2-1-192 0,4 6 192 16,0 0-192-16,-7-3 128 0,7 3-128 0,-11 0 128 0,2-4 0 16,0 4-128-16,0 4 192 0,9-4-64 0,-9 3-128 0,9-3 0 15,-7 6 0-15,7-6 128 0,-6 8-128 0,2 1 0 16,4-9 0-16,-2 21 0 0,2 6 0 0,2-3 0 16,-1-6 0-16,2 0 0 0,-1 1 432 0,1-4 144 15,2 0 48-15,0-1 0 16,1 2-1008-16,-1-3-208 0,-1 0-48 0,1-3 0 0,0 2 640 0,3-3 0 15,-3-3 0-15,-5-6 0 0,8 7 0 0,-8-7 0 16,10 5 0-16,-1-2 0 0,-9-3 0 0,11 0 0 16,-2-3 0-16,-9 3 192 0,9-5 16 0,-1-2 16 15,0 2 0-15,-2-4 0 0,1 0-64 0,-1-1-16 16,0-1 0-16,-1-2 0 0,0 0-144 0,-1 0 0 16,-1-3-160-16,0 1 160 0,0-1 0 0,-2-6 240 0,-1-8-32 0,0 4 0 15,-1 4-208-15,0 3 128 0,-2 5-128 0,-1 2 0 16,0 1 0-16,0 4 128 0,4 7-128 0,-6-5 0 15,-2 1 0-15,0 3 0 0,8 1 128 0,-9 1-128 16,1 0 0-16,2 4 0 0,-1 2 0 0,1 3 0 16,-2 2 0-16,0 3 0 0,2-1-128 0,-1 7 128 15,1 7 0-15,2-3-128 0,1-7 128 0,0-1 0 16,2 2 0-16,1-5-128 0,0 2 128 0,1-2 0 16,3-1 0-16,-1-1 0 0,0-2-128 0,0-1 128 15,3 0 0-15,-6-9 0 0,6 7 0 0,1-2 0 16,-7-5 0-16,9 4 0 0,0-1 0 0,-9-3 0 15,10 0 0-15,-10 0 0 0,12 0 0 0,-3-3 0 16,-9 3 0-16,11-4 0 0,-4-2 128 0,1-2-128 0,-1-1 0 16,-1 2 144-16,0-2-144 0,-3 0 128 0,1-2-128 0,-1 1 0 15,-2 0 144-15,1-3-144 0,0 0 128 0,-2 2-128 16,-4 1 128-16,2-5-128 0,-1-7 0 0,0 3 0 16,-2 3 0-16,1 3 128 0,-1 0-128 0,0 1 0 15,0 4 0-15,-1 3 128 0,6 5-128 0,-6-4 0 16,6 4 0-16,0 0 0 0,-10 0 0 0,2 3 0 15,8-3 0-15,-7 6 0 0,1 2 0 0,2 8 0 16,0 9 0-16,1-6-128 0,-1-2 128 0,2-3 0 16,-1 1-144-16,2-1 144 0,0 0 0 0,-1 2 0 15,1-3 0-15,0-1 0 0,1 1-128 0,1-1 128 16,0-3 0-16,-1-9 0 0,3 10 0 0,-3-10 0 16,0 0 0-16,0 0 0 0,5 11 0 0,-5-11 0 15,0 0 0-15,0 0 0 0,0 0 0 0,10 0 0 0,-10 0 0 16,11-6 0-16,-11 6 0 0,9-7 128 0,-1-1-128 0,-2 0 128 15,0 0 48-15,-1 0 0 0,-1-1 0 0,0 0 0 16,0 0-176-16,-2 1 0 0,1-2 0 0,-1 1 0 16,1-1 0-16,-2 3 192 0,1-3-32 0,-2-4 0 15,-2-9-160-15,1 4-144 0,0 8 144 0,-2 2-208 16,-2-1 208-16,0 4 0 0,-1-1 0 0,1 3 0 16,-1 1 0-16,-2-1 0 0,-1 1 0 0,0 3 0 15,-1 3 0-15,1 1 0 0,0-2 0 16,0 3 0-16,0 1 0 0,0 7 0 0,-2 6 160 0,2-2-160 15,0-4 0-15,0-1 0 0,-1-2 0 0,-1 1 0 16,1 0 0-16,-1 1 0 0,-2 0 176 0,2 0-176 16,-1-1 160-16,0 0-160 0,2-1 160 0,-1-2-160 0,2 0 0 15,1 0 0-15,2-2 0 0,6-6-160 0,-7 7 160 0,7-7 0 16,0 0 0-16,0 0 0 0,0 0 0 0,0 0 0 16,0 0 128-16,0 0-128 0,13 2 0 0,-1 0 0 15,0-2 0-15,-1-2-192 0,1 0 192 0,0-1 0 16,0 1 0-16,-1-1 0 15,0 0-384-15,-2-1-64 0,-9 4 0 0,10-6 0 0,0-2 736 0,-3 2 144 16,-1-2 16-16,-6 8 16 0,5-9-464 0,-1 0 0 16,0-1 0-16,-2 1 0 0,-2 9 0 0,0-10 128 15,0-1-128-15,0 11 0 0,-2-7 0 0,0-3 0 16,2 10 0-16,0 0 0 0,0 0 208 0,0 0-48 16,0 0-16-16,0 0 0 0,0 0-144 0,0 0-224 15,0 0 48-15,0 0 16 0,-6 7 160 0,1 2 0 0,-1-1 0 16,2 1 0-16,4-9 0 0,-5 13 192 15,0-4 0-15,1 2-16 0,0-1-176 0,0 0 0 0,4-10 0 0,-4 12 0 16,0-1 0-16,4-11-256 0,0 10 64 0,0-10 16 16,0 0 176-16,0 0 0 0,4 11 0 0,-4-11 0 15,8 6 0-15,-8-6 0 0,9 3 0 0,-9-3 0 16,0 0 0-16,12 0 0 0,-12 0 0 16,10 0 0-16,-10 0 0 0,0 0 0 0,0 0 0 0,11-4 0 15,-11 4 0-15,0 0 176 0,0 0-176 0,0 0 192 16,0 0-1632-1,12-3-320-15,-12 3-64 0</inkml:trace>
</inkml:ink>
</file>

<file path=ppt/ink/ink11.xml><?xml version="1.0" encoding="utf-8"?>
<inkml:ink xmlns:inkml="http://www.w3.org/2003/InkML">
  <inkml:definitions>
    <inkml:context xml:id="ctx0">
      <inkml:inkSource xml:id="inkSrc0">
        <inkml:traceFormat>
          <inkml:channel name="X" type="integer" max="25977" units="cm"/>
          <inkml:channel name="Y" type="integer" max="17318" units="cm"/>
          <inkml:channel name="F" type="integer" max="65535" units="dev"/>
          <inkml:channel name="T" type="integer" max="2.14748E9" units="dev"/>
        </inkml:traceFormat>
        <inkml:channelProperties>
          <inkml:channelProperty channel="X" name="resolution" value="1000.26953" units="1/cm"/>
          <inkml:channelProperty channel="Y" name="resolution" value="1000.46216" units="1/cm"/>
          <inkml:channelProperty channel="F" name="resolution" value="0" units="1/dev"/>
          <inkml:channelProperty channel="T" name="resolution" value="1" units="1/dev"/>
        </inkml:channelProperties>
      </inkml:inkSource>
      <inkml:timestamp xml:id="ts0" timeString="2020-08-31T20:37:15.976"/>
    </inkml:context>
    <inkml:brush xml:id="br0">
      <inkml:brushProperty name="width" value="0.05292" units="cm"/>
      <inkml:brushProperty name="height" value="0.05292" units="cm"/>
      <inkml:brushProperty name="color" value="#FF0000"/>
    </inkml:brush>
  </inkml:definitions>
  <inkml:trace contextRef="#ctx0" brushRef="#br0">28907 4629 12095 0,'0'0'528'0,"-9"0"112"0,9 0-512 16,-12 0-128-16,-1-2 0 0,0 2 0 0,2-3 736 0,-6 0 112 15,-8 0 32-15,1 1 0 0,5-2-368 0,1 0-64 16,1 0 0-16,-2 0-16 0,1 1-224 0,-1 1-32 15,-1-1-16-15,1 2 0 0,-1-3-160 0,0 1 192 16,1-2-192-16,-1 1 192 0,-1 0-192 0,-1 1 192 16,-1-1-192-16,-2 0 192 0,-2-2 112 0,-3 1 16 15,-3 0 16-15,-3 0 0 0,-6 1-80 0,1 1 0 16,2 1-16-16,2 0 0 0,1 2 64 0,2 0 16 16,2-1 0-16,1 2 0 0,-1-3-176 0,1 0-16 15,-2 0-128-15,-1 1 192 0,-1-1-64 0,-5 2-128 0,-7 2 176 16,0-1-176-16,1 0 208 0,5 2-64 0,2 1-16 0,2 1 0 15,1 1-128-15,2-3 0 0,1 2 0 0,0 0 128 16,0 1-128-16,-1-1 0 0,-2 1 0 0,1 2 0 16,-1-1 0-16,-2 1 128 0,-4 1-128 0,6 0 128 15,3 0-128-15,3 1 0 0,1 0 0 0,3 1 128 16,4 1 0-16,3 1 0 0,2-1 0 0,1 1 0 16,3 1-320-16,0 11-80 0,1 9-16 0,2-6 0 15,1-5 288-15,2-1 0 0,1-1 0 0,0 0 0 16,3-3 176-16,0 3 80 0,2-2 32 0,-1 2 0 15,1-3-288-15,1 2 0 0,0 1 0 0,0 0-144 16,0-1 144-16,0 0-128 0,0 0 128 0,0-1-128 16,3 1 128-16,-1-1 0 0,1 1 0 0,1-2 0 0,0 2 0 15,0 8-192-15,-2 13 192 0,3-11-192 16,2-7 192-16,-1-2 0 0,1 0 0 0,1-3 0 0,0-2 128 0,2-2-128 16,2-1 128-16,1 0-128 0,0-4 176 0,1 2-48 15,3-5 0-15,3 3 0 0,2-1 0 0,3 0 0 16,-1 0 0-16,6 2 0 0,4-1 128 0,1 1 0 15,-1 1 16-15,0-2 0 0,-1 0 48 0,-2 3 0 16,0-3 0-16,1 2 0 0,-1-2-16 0,2 0 0 16,2-2 0-16,3-1 0 0,3 1-304 0,10 0 0 15,9 1 0-15,-1 0 0 0,-6-1 160 0,-2 0-160 16,-4 3 128-16,-1-1-128 0,-2 0 144 0,4-3-144 16,2 1 160-16,5-1-160 0,5 2 192 0,0-1-64 0,-2-2-128 15,-2 1 192-15,-4 0 16 0,-1-1 0 0,-1-1 0 16,3 0 0-16,3 1 32 0,8-1 0 0,5 0 0 15,-1 0 0-15,-4-2-48 0,-4 2-16 0,-1 1 0 16,-1-2 0-16,4-2-176 0,7 1 160 0,8-1-160 0,-4 1 160 16,-4-2-160-16,-4 4 160 0,-4 2-160 0,2 0 160 15,1-1-32-15,6 3-128 0,7 6 192 0,-4 1-64 16,-7-2 0-16,-3-3 0 0,-7-1 0 0,1-1 0 16,1-4-128-16,3 1 0 0,6-1 144 0,0 1-144 15,-2 3 0-15,-5 0 0 0,-5-3 0 0,-1-2 128 16,-3-4-128-16,1-3 0 0,1 0 128 0,6-3-128 15,5 2 0-15,-4 1 144 0,-4 0-144 0,-7 0 0 16,-4-1 192-16,-2-1-64 0,0-2 0 0,0-7-128 16,0-5 464-16,6 0-16 0,6 3 0 0,0 1 0 15,-3 1-128-15,-3 0-48 0,-2 2 0 0,-2-2 0 0,-5 0-112 0,-2 1-32 16,-4 0 0-16,1-2 0 0,1 2-128 0,1-2 192 16,-3 1-192-16,5-1 192 0,5 0 64 0,-3 1 32 15,-7-2 0-15,-3 2 0 0,-2 0 32 0,-3 0 0 16,-3 0 0-16,-2-1 0 0,-4 0-48 0,-1 3 0 15,-2-1 0-15,-2-2 0 0,-3 1-64 0,-1-4-16 16,-1 1 0-16,1-5 0 0,-1-9-64 0,-2 4 0 16,-1 2-128-16,1 2 192 0,-1 5-192 0,-1-4 144 15,-2 4-144-15,0-1 128 0,1 2-128 0,-1 1 0 16,-2 0 0-16,1 2 0 0,-2 2 0 0,1 0 128 16,-2 2-128-16,1-2 0 0,-3 3 0 0,-1-3 0 15,0 1 0-15,-2 0 0 0,-2 2 0 0,-1 1 0 0,1-3 0 0,-3 1 0 16,-4 0 0-16,0 0 0 0,-2-2 0 0,0 1 0 15,-5-1 0-15,0 2 0 0,-4-1 0 0,-4 2 0 16,-6-2 0-16,1 1 0 0,2 1 0 0,3-6 0 16,0-8 0-16,2 4-144 0,-1 4 144 0,1 1-160 15,-1 2 16-15,-2 1 0 0,-5 1 0 0,-2-2 0 16,-3-1 144-16,-4 2-160 0,-5 2 160 0,1 1-160 16,3 1 160-16,3 1 0 0,4 0-144 0,2 0 144 15,-1 5 0-15,1-2 0 0,0-3-144 0,-4 4 144 16,-2-3 0-16,-5 2 0 0,-5 1 0 0,3 0 0 15,3 1 0-15,3 1 0 0,3 0 0 0,3-1 0 16,-1 2 0-16,-1-1 0 0,-1 0 0 0,-4-1 0 16,-2 0 0-16,-7-1 0 0,-8 2 0 0,4 2 0 0,5 2-128 15,4 1 128-15,3-2 0 0,1 0 0 0,0-2 0 0,-2 0 0 16,-3 0 0-16,-7 1 0 0,-6 2 0 0,5 0 0 16,6-1 0-16,5 0 0 0,2 1 0 0,1-3 0 15,1 1 0-15,-2-1 0 0,-3 0 0 0,-2 2 0 16,-4-1 192-16,4-1-48 0,4 0 16 0,3 0 0 15,2 2 0-15,5-2 0 0,3-2-32 0,1 2-128 16,0 0 192-16,-1-1-64 0,1 1-128 0,-2 3 0 16,-2 1 0-16,-4 0 128 0,-5-1-128 0,6 1 0 15,4 0 0-15,3 2 128 0,2 1-128 0,3 1 0 16,4-1 0-16,2 3 0 0,1-3-160 0,2 2 160 16,0-1-208-16,3 1 80 15,3 2-1440-15,0 1-288 0,-2 2-48 0,3 5-14096 0</inkml:trace>
  <inkml:trace contextRef="#ctx0" brushRef="#br0" timeOffset="26872.86">28836 6140 20271 0,'-6'-4'896'0,"0"1"192"0,-7 2-880 0,2 1-208 16,4-1 0-16,7 1 0 0,-7-3 0 0,1 2 144 0,-2-2-144 16,0 2 128-16,-1 0 32 0,-2 2 0 15,1-1 0-15,-2 1 0 0,-2-1-160 0,-2 1 160 0,-1-1-160 0,0 3 160 16,0-2 32-16,0 2 0 0,-1 0 0 0,0-3 0 15,-4-2 112-15,1 2 16 0,-1-2 16 0,-3 0 0 16,-5 0 64-16,-1-1 16 0,-3-2 0 0,-7 0 0 16,-7 1 96-16,-1 0 0 0,-1 4 16 0,2 0 0 15,1 0 64-15,1 0 16 0,1 0 0 0,-1-3 0 16,-1 1-304-16,-6-1-64 0,-9 0-16 0,4 2 0 16,3 1-96-16,3 0 0 0,2 1-128 0,6 1 192 15,2-2-192-15,0 0 176 0,-1 0-176 0,0 0 160 16,0 1-160-16,-5 2 0 0,-4 2 144 0,0 1-144 15,-2 1 0-15,7 2 128 0,6 0-128 0,2-1 0 0,2-3-192 16,2 2-96-16,1 1-32 0,-1 1 0 0,-2 0 608 0,1 0 112 16,-2-1 32-16,-4 3 0 0,-5 4-304 0,3 0-128 15,2 2 0-15,6 3 128 0,2-4-128 0,3 10 0 16,1 6 0-16,4-2 128 0,1-6-128 0,1-3 0 16,2-2 0-16,1-1 0 0,2 1 0 0,0 2 0 15,3-6 0-15,-3 3 0 0,0 1 0 0,0-1 0 16,3 0 128-16,-1-1-128 0,0 0 144 0,-3-4-144 15,-3 1 160-15,2 2-160 0,4 1 192 0,4-1-64 16,1-1-128-16,2 0 192 0,0-1-16 0,3 2-16 16,0 1 0-16,2-2 0 0,2 4-160 0,-1-1 160 15,2 3-160-15,-1-2 160 0,2 9-160 0,4-4 192 16,2-3-192-16,1-4 192 0,2 0 0 0,4 0 16 16,1-1 0-16,6 1 0 0,7 0 0 0,2 0 0 0,-2-1 0 15,3 0 0-15,-1-3-80 0,4 1-128 0,-1 2 176 16,1-2-176-16,2 0 192 0,3-3-64 0,1 0 0 15,5 2-128-15,4-4 160 0,9 3-160 0,6-1 128 0,0 1-128 16,-5 0 0-16,-2-3 128 0,-5 0-128 0,5 3 0 16,3-2 0-16,7 2 0 0,9-2 128 0,0 1-128 15,1-2 0-15,-4 1 0 0,-1 1 144 0,1-2-144 16,5 0 144-16,9-1-144 0,8 0 192 0,-4-2-192 16,-9-2 176-16,4 1-176 0,6 2 160 0,7 3-160 15,5 3 176-15,-5 0-176 0,-8-9 192 0,6-10-192 16,5-15 176-16,2 5-176 0,-1 6 160 0,-4 3-160 15,-1 1 0-15,0 3 0 0,6 1 0 0,-2 0 0 16,-2 2 0-16,-2 0 128 0,-1-1-128 0,5 4 0 0,1 0 0 0,-2-1 0 16,-5-2 128-16,0 1-128 0,0 2 0 15,1-3 0-15,0-3 0 0,-6 0 0 0,-7 1 176 0,4-1-176 16,1-1 192-16,2 2-192 0,0-1 448 0,-4-3 0 16,-7-5-16-16,-4 1 0 0,-1 2 48 0,1 3 16 15,3 2 0-15,-1 2 0 0,-2-8-192 0,-6-7-48 16,-7-6 0-16,-3 2 0 0,-4 3-128 0,1 0-128 15,0 2 144-15,4-4-144 0,-2 4 144 0,-2-1-144 16,-2 2 128-16,-5 0-128 0,-5-2 128 0,-2 0-128 16,-2-1 0-16,-1 0 128 0,-2 2-128 0,5-6 0 15,2 0 144-15,-2-1-144 0,-3 2 0 0,-1 1 128 16,1-1-128-16,-3 1 0 0,-3 2 128 0,-4 0-128 16,-4 0 160-16,-3-2-160 0,-2-1 256 0,-4-1-32 0,0-1-16 15,-2-1 0-15,-2 5-48 0,2-1-16 0,-1-1 0 16,-1-1 0-16,-2 0-144 0,0 1 0 15,0 3 144-15,-3-4-144 0,0 1 0 0,-2 2 0 0,-1 0 0 0,0-1 128 16,-2 1-128-16,-1 0 0 0,0-2 0 0,-2 2 0 16,-2 1 0-16,-1 1 0 0,-3 1 0 0,-1 0 0 15,-2-1 0-15,1 0 0 0,-3-1 0 0,-3 0 0 16,-2 0 0-16,-3 0 0 0,-4-1 0 0,-1 1 0 16,-2 0 0-16,-4 0 0 0,-3 0 0 0,0 1 0 15,-2 1 0-15,1 0 0 0,-1-3 0 0,0 4 0 16,-3 0 0-16,3 3 0 0,0-1 0 0,-1 2-128 15,-2-3 128-15,-6 1 0 0,-7 0-144 0,-6 3 144 16,-5 3-128-16,0 2 128 0,3 0-160 0,-1 1 160 0,-1 3 0 16,-7-2 0-16,-10-3 0 0,0 2 0 15,1 3 0-15,3 0-192 0,2 0 192 0,0 0-192 0,-2-5 192 16,-5 1 0-16,-5 0 0 0,3 0-144 0,2 4 144 16,5-1 0-16,3-2 0 0,-1-2 0 0,-3-2 0 0,-2 3 0 15,-5 2 0-15,6 2 0 0,4-2 0 0,-3 0 0 16,-5-2 0-16,-4 1 0 0,-4 3 0 0,5 3 0 15,7 1 0-15,1-4 0 0,-3-3 0 0,-1 1 0 16,-2 2-160-16,3 1 160 0,5 3 0 0,4-3 0 16,7 0 0-16,1-2 0 0,-5 0 0 0,1-3 0 15,-1 3 0-15,3 1 0 0,3 2 0 0,4 1 0 16,6-1 0-16,3 2 0 0,2 2 0 0,0-2 0 16,-3-1 0-16,-1 9 0 15,-1 9-1216-15,4 0-144 0,2-5-32 0,3 0-16704 0</inkml:trace>
  <inkml:trace contextRef="#ctx0" brushRef="#br0" timeOffset="37456.87">26295 10364 13823 0,'0'0'1216'0,"0"0"-960"0,0 0-256 0,-9 0 0 16,1-3 1616-16,8 3 288 0,-12 0 48 0,3-1 16 15,0 0-1584-15,9 1-384 0,-11-3 0 0,2 2 0 16,0-6 192-16,0 2-64 0,0 0 0 0,1 2 0 15,0-3-128-15,0 0 128 0,1-1-128 0,-1 0 128 0,0 3 688 16,-5-2 128-16,-8-3 16 0,1-1 16 16,5 3-144-16,-2 0-48 0,0 3 0 0,-1-2 0 0,-1-3-64 0,1 1-16 15,0-1 0-15,-2 2 0 16,-2 1-128-16,0-1-16 0,-1-1-16 0,-2 3 0 0,-4 0-160 16,-1-2-16-16,-3 1-16 0,-2-1 0 0,-3 2-144 0,-5 1-16 15,-6 0-16-15,2 4 0 0,3 0-176 0,1 0 0 16,1 3 0-16,3-2 128 0,2-2-128 0,1 1 0 15,-2 0 0-15,-4-2 0 0,-2 1 0 0,-8 1 0 16,-7 0 0-16,2 1 0 0,3 5 0 0,2 0 0 16,1 1 0-16,0-2 0 0,1 0 0 0,-4-2 0 15,-4 1 144-15,-9 2-144 0,-7 3 144 0,5 6-144 16,6-2 192-16,4 1-192 0,5 2 160 0,-1-5-160 0,-1 1 128 0,-3 1-128 16,-2-1 0-16,2 2 0 0,3 1 128 15,5 0-128-15,6 0 0 0,3 0 0 0,3-3 0 0,1 1 0 16,2 0 0-16,0 1 0 0,1 1 0 0,-1-1 0 15,-1 3 0-15,-2 1 0 0,-3 2 0 0,2-2 0 16,3 3 0-16,3 5 0 0,3 5 0 0,4-5 0 16,2-2 0-16,4-1 0 0,3 1 0 0,2-1 0 15,1-3 0-15,2 1 0 0,1-2 0 0,3 3 0 16,0-2 0-16,-1 1 0 0,3 0-128 0,1-1 128 16,3 1 0-16,-1 0 0 0,1-3 192 0,2 5-64 15,1 1-128-15,1 1 0 0,2-4-192 0,2 8 192 16,1 6 0-16,3-4 0 0,1-6 0 0,1-2 0 15,1-3 128-15,6-3 64 0,6-1 0 0,2-2 0 16,3-1 128-16,11 0 48 0,11 1 0 0,1 2 0 16,0-3-48-16,-1 4 0 0,0-3 0 0,-2 2 0 0,-2-3-160 15,3 0-32-15,1-1-128 0,9-1 192 0,7-1-192 0,3 0 128 16,-4 0-128-16,-1 0 0 0,-1 0 128 0,3-2-128 16,-1 0 0-16,11 1 144 0,10-1-144 0,-3-1 0 15,-7-3 144-15,-4-1-144 0,-2 0 128 0,8-2-128 16,7-1 160-16,-2-1-160 0,-3-2 144 0,-4-1-144 15,-6-1 128-15,-1 0-128 0,0-1 128 0,9 1-128 16,8-1 128-16,-5 0-128 0,-6 3 0 0,-6-3 0 16,-3 1 128-16,-1 0-128 0,1 1 0 0,2 0 0 15,4 0 0-15,-4 2 128 0,-8-2-128 0,-5 0 0 16,-5-1 0-16,-2-2 0 0,0 0 128 0,-2-3-128 16,0 1 128-16,2-1-128 0,5 0 128 0,-6 0-128 0,-5 0 0 15,-5-2 128-15,-4 0-128 0,-3-2 192 0,-4-2-192 0,-1-1 192 16,-2-2-64-16,-2-2-128 0,-1-3 192 0,-2-4-64 15,0-9 16-15,-4 2 0 16,0 2 0-16,-2 6 0 0,-2 0 96 0,-2 2 16 0,-2 0 0 0,-3 0 0 16,-2 2 48-16,-2-1 16 0,-2 2 0 0,-2 0 0 15,0-2-64-15,-4 1-16 0,-2 1 0 0,-1-3 0 16,-2 0-240-16,-1 2 144 0,-2-3-144 0,-1-7 128 16,0-9-128-16,-1 3 0 0,-3 3 0 0,0 3 0 15,-2 3 0-15,-3 0 0 0,-3 4 0 0,-2 3 0 16,-6-3 0-16,-3 2 0 0,-6 2 0 0,1 4 0 15,-1 2 0-15,2 6 0 0,1-1 0 0,0 1 0 16,0-2-192-16,-5 2 192 0,-5 3-160 0,-7-2 160 16,-9 4-224-16,0 4 48 0,1 3 16 0,1 2 0 15,-2-1-1952 1,-15-1-384-16,-15 0-64 0</inkml:trace>
  <inkml:trace contextRef="#ctx0" brushRef="#br0" timeOffset="77190.8">25359 11874 14223 0,'0'0'624'0,"0"0"144"0,0 0-624 0,0 0-144 0,-7-7 0 15,7 7 0-15,-6-5 592 0,6 5 96 0,-7-4 16 0,7 4 0 16,-9-3-352-16,9 3-64 0,-11 0-16 0,11 0 0 31,-10-1-1152-31,0 1-224 0,-1-1-48 0,1 1-16 16,-2 0-752-16,-1-2-160 0,-1 0-32 0,-1-1 0 0,-2 1 1696 0,-1-2 416 0,-3 0 0 0,0 1 0 16,-1-2 1696-16,-6 1 416 0,-6 0 96 0,1 0 16 15,2 3-608-15,-1 0-112 0,1-1-32 0,3 1 0 16,0 1-512-16,2 0-128 0,0-3 0 0,0 1-16 15,-1-1-416-15,-1-1-80 0,-2-2 0 0,-1-1-16 16,-2-1-80-16,-3 3-16 0,-2 0 0 0,-6 1 0 16,-8 1 80-16,2 3 16 0,6 6 0 0,1-4 0 0,1 2 0 15,0 0 0-15,0-1 0 0,-2-1 0 0,0-3-144 0,-8 4-32 16,-8-1 0-16,2 3 0 0,6 3-128 0,3 1 128 16,0 0-128-16,5 1 128 0,1-1-128 0,1-1 128 15,1-2-128-15,-1 2 128 0,-2 1 144 0,-3 1 32 16,-3 2 0-16,3 1 0 0,4 0 16 15,4 2 0-15,1-1 0 0,3 2 0 0,2-3-320 0,3 2 128 16,3 2-128-16,0 0 0 0,-1-1 0 0,2 3 0 16,-1 2 0-16,1 3 0 0,-2-3 0 0,2 5 0 15,3 4 0-15,-3 0 0 0,-4-6 0 0,4 1 0 16,4 0 0-16,3 0 0 0,4-1 128 0,3 3-128 16,1-3 0-16,5 0 0 0,3-1 176 0,2-1-176 15,4 1 160-15,3 1-160 0,3-2 192 0,4 2-64 16,2-2-128-16,6 2 192 0,7 0-64 0,2 0 0 0,-2 2-128 15,2 0 192-15,1 3-192 0,0-2 176 0,0-2-176 0,2-2 160 16,0-3-32-16,1-3 0 0,3-2 0 16,6 0 0-16,7-1 80 0,6 0 16 0,5-1 0 0,-1 1 0 15,-4 2 0-15,-1-1 0 0,-4-5 0 0,2-1 0 16,1-2 0-16,8-2 0 0,10 0 0 0,0 1 0 16,-3-1-96-16,-4-1 0 0,-4-2-128 0,1 0 192 15,-2-2-64-15,7-2 0 0,9 1-128 0,-3 0 192 16,-4-1-192-16,-4 1 128 0,-5 1-128 0,-1-3 0 15,-3 0 128-15,9-4-128 0,8 0 0 0,-1 1 0 16,-4-1 0-16,-6 2 128 0,-4-1-128 0,-5-2 0 16,-2-1 0-16,0-2 0 0,1-4 128 0,5-1-128 15,6 0 0-15,-4 2 144 0,-6 1-144 0,-4 0 128 16,-4 1 32-16,-3-2 0 0,-3-2 0 0,-5-5 0 0,-2-11 64 0,1 3 16 16,-1 4 0-16,0-1 0 0,-5 2-96 0,7 1-16 15,5 1 0-15,-2 1 0 0,-5 3-128 0,-3 0 0 16,-3 0 144-16,-3 1-144 0,-2 1 0 0,-1 2 144 15,-3-1-144-15,-4 4 0 0,-2-1 304 0,-1-1-48 16,-4-2-16-16,-2 2 0 0,-1 0-32 0,-3 0 0 16,-3 0 0-16,-1 0 0 0,-5-6-64 0,-1 2-16 15,-2 1 0-15,-5-5 0 0,-5-7-128 0,-4 3 192 16,-4 5-192-16,-8-2 192 0,-9 1-448 0,1-2-64 16,3 3-32-16,0-2 0 0,0 2 592 0,0 0 112 15,-1 0 32-15,-3-1 0 0,-3 2-384 0,-6-2 128 16,-8 0-128-16,4 1 0 0,3 2 128 0,4 2-128 15,2 2 160-15,1 1-160 0,2-1 0 0,-5 1 0 0,-6-2 0 0,-6 6 0 16,-7 4 0-16,3 5 0 0,4 4 0 0,2 0 0 31,2 1-1328-31,-6 3-208 0,-4-2-32 0</inkml:trace>
  <inkml:trace contextRef="#ctx0" brushRef="#br0" timeOffset="103466.46">20673 15396 16927 0,'0'0'752'0,"0"0"144"0,0 0-704 0,0 0-192 16,0 0 0-16,0 0 0 0,0 0 288 0,13-6 32 15,5-7 0-15,-1 2 0 0,-1 1-64 0,-2 2-16 16,1 0 0-16,0 2 0 0,2-1-64 0,0 1-16 16,0 2 0-16,0-3 0 0,-3 2-160 0,2 2-256 15,-2 1 64-15,1-1 16 0,-1 2 560 0,2 1 96 0,-1-3 32 0,4 3 0 16,-1-4 224-16,4 2 48 0,3-2 16 0,1 1 0 15,4-2-448-15,5 0-96 0,3-2 0 0,5 1-16 16,4-1-240-16,-2-2 144 0,-3 1-144 0,-3 0 128 16,-4 2 64-16,-1 1 0 0,-2-1 0 0,-2 1 0 15,0 0 496-15,-2 1 96 0,1 0 32 0,0 0 0 16,2 2-16-16,-2 0 0 0,-2 0 0 0,6 0 0 16,4 1-448-16,-1 1-96 0,-6 0 0 0,-2 3-16 15,0-1-240-15,-4 1 0 0,-3-2 128 0,-1 2-128 16,-3 1 0-16,-2 0 0 0,1 0 0 0,-3 0 0 15,-2-2 0-15,-1-1 0 0,2 2 128 0,-12-3-128 0,0 0 0 0,11 3 128 16,-11-3-128-16,11 0 0 0,-11 0 368 16,0 0-32-16,9-4 0 0,-9 4 0 0,8-7 32 0,-3 2 0 15,-5 5 0-15,0 0 0 0,5-9-144 0,-2 0-32 16,-3 9 0-16,0 0 0 0,-1-9 96 16,-2-3 16-16,-1 1 0 0,0 2 0 0,-4 0 0 0,0 0 0 15,-1 1 0-15,0 0 0 0,-1 2-16 0,-2-2 0 16,-1 2 0-16,0-4 0 0,-1 3-144 0,-2 0-16 15,-1 1-128-15,-1-1 192 0,-3 1-192 0,0 0 0 16,0 1 128-16,2 1-128 0,0 0 0 0,-1 2 0 16,-5 0 0-16,1 2 0 0,5 2 0 0,1 0 0 15,-1 1 0-15,4 0 0 0,2-1 0 0,1 1 0 16,0-2 0-16,3 0 0 0,9-1-128 0,0 0 128 16,0 0 0-16,0 0 0 0,0 0-160 0,0 0 160 0,0 0-128 15,0 0 128-15,0 0-176 0,0 0 176 0,10-1-208 0,2 1 80 16,1 0 128-16,0 3-192 0,2 1 192 0,3-1-192 15,5 1 192-15,-1 2-192 0,-3 1 192 0,0 1-192 16,0 0 192-16,-1 0 0 0,0 0-144 0,0 1 144 16,-1 1 0-16,0-1 0 0,-1-1-144 0,-1 1 144 15,0 0 0-15,-2 1 0 0,0-3 0 0,-1 1 0 16,-2 1 0-16,0-1 0 0,1 3 0 0,-3-4 0 16,-8-7 0-16,6 13 0 0,1-1 0 0,-3 0 0 15,-4-12 0-15,0 14 128 0,-2-2-128 0,1 1 0 16,-2 0 192-16,0-2-64 0,-3-1-128 0,0 6 192 15,-2 6 0-15,-1 0-16 0,-3-6 0 0,0-3 0 16,-1-2 32-16,-2 0 16 0,-2 1 0 0,-1-3 0 16,-1-2-96-16,1 1 0 0,1-1-128 0,0 1 192 0,3-3-192 0,2 0 0 15,3-1 128-15,9-4-128 16,0 0-1472-16,0 0-352 0,0 0-64 0,0 0-16 16</inkml:trace>
</inkml:ink>
</file>

<file path=ppt/ink/ink2.xml><?xml version="1.0" encoding="utf-8"?>
<inkml:ink xmlns:inkml="http://www.w3.org/2003/InkML">
  <inkml:definitions>
    <inkml:context xml:id="ctx0">
      <inkml:inkSource xml:id="inkSrc0">
        <inkml:traceFormat>
          <inkml:channel name="X" type="integer" max="25977" units="cm"/>
          <inkml:channel name="Y" type="integer" max="17318" units="cm"/>
          <inkml:channel name="F" type="integer" max="65535" units="dev"/>
          <inkml:channel name="T" type="integer" max="2.14748E9" units="dev"/>
        </inkml:traceFormat>
        <inkml:channelProperties>
          <inkml:channelProperty channel="X" name="resolution" value="1000.26953" units="1/cm"/>
          <inkml:channelProperty channel="Y" name="resolution" value="1000.46216" units="1/cm"/>
          <inkml:channelProperty channel="F" name="resolution" value="0" units="1/dev"/>
          <inkml:channelProperty channel="T" name="resolution" value="1" units="1/dev"/>
        </inkml:channelProperties>
      </inkml:inkSource>
      <inkml:timestamp xml:id="ts0" timeString="2020-08-31T19:33:11.029"/>
    </inkml:context>
    <inkml:brush xml:id="br0">
      <inkml:brushProperty name="width" value="0.05292" units="cm"/>
      <inkml:brushProperty name="height" value="0.05292" units="cm"/>
      <inkml:brushProperty name="color" value="#FF0000"/>
    </inkml:brush>
  </inkml:definitions>
  <inkml:trace contextRef="#ctx0" brushRef="#br0">7960 10914 13823 0,'-9'-8'608'0,"3"4"128"0,-3 0-592 0,0-1-144 16,-2 1 0-16,1 0 0 0,-2 2 3168 0,2-2 608 0,-1-1 112 0,1-1 16 15,-2 1-2880-15,2 0-576 0,-1-2-112 16,-3 0-16-16,-6-1-48 0,3-1 0 0,3 1 0 0,4-8 0 15,3-5-80-15,3 3 0 0,5 4-16 0,3-1 0 16,2 2 144-16,1 2 16 0,4-1 16 0,2 5 0 16,2 2-192-16,2-1-32 0,-2 2-128 0,3 1 192 15,3 3-192-15,1 0 0 0,0 1 0 0,3 2 0 16,0 0 0-16,-1-3 0 0,1 1 0 0,-1-1 0 16,2-1 0-16,2-1 192 0,4-2-16 0,2 2-16 15,2-1 272-15,5-1 48 0,2-2 16 0,1-1 0 16,0 2-64-16,2 0-16 0,1-2 0 0,0 1 0 15,1-1-96-15,2-2 0 0,4 1-16 0,6 1 0 16,4-3-112-16,0 8-32 0,-4 2 0 0,-1 4 0 0,-3 4-160 16,0-2 0-16,0-1 0 0,3-2 128 0,2 1-128 15,3 2 0-15,1-2 0 0,-3 3 0 0,-2-1 0 0,-1 1 0 16,-3-3 0-16,4-2 0 0,0-2 0 0,3 0 0 16,2 2 0-16,0-1 0 0,-1 3 128 15,-3-3-128-15,-2 4 0 0,0-5 128 0,-1 0 112 0,5-4 16 16,3 2 0-16,1 2 0 0,-2 4 0 0,-4 0 0 15,-2-2 0-15,0-2 0 0,-1-2-32 0,5 0 0 16,5-3 0-16,-1 1 0 0,0 0-32 0,-2 2 0 16,-2-2 0-16,-3 0 0 0,-3 0 16 0,2-1 0 15,-1-3 0-15,5 5 0 0,3-1 16 0,-2 4 0 16,-5 0 0-16,-3 4 0 0,-3-1-80 0,0 1-16 16,-3-3 0-16,3 2 0 0,-1-1-128 0,1 1 0 15,2 0 0-15,-3 2 0 0,-2 4 0 0,-6 1 0 0,-4-3 0 0,-2 2 0 16,-3 0 0-16,1-4 0 0,-1-2 0 0,1 1 0 15,2-3 0-15,1 0 0 0,0-1 128 0,4 2-128 16,3 2 0-16,0-2 0 0,-5 1 0 0,0-1 0 16,-3 1 128-16,-2-2-128 0,-2 1 0 0,0-2 128 15,0-2-128-15,2 0 128 0,2-2-128 0,-1 1 128 16,-2 2 16-16,1 0 0 0,1-1 0 0,-3 2 0 16,-3 3-144-16,-1 0 192 0,-3-2-192 0,1 3 192 15,-4 1-192-15,-1 3 0 0,-4-4 0 0,1 1 0 16,-1-1 0-16,0 0 0 0,-1-3 0 0,0 0 0 15,0 1-192-15,2-2-32 0,-1-3 0 0,4 0 0 16,1 1-368 0,4-5-80-16,-4 3-16 0,5-1 0 0,2 1-1488 0,-1-1-320 0,-1 0-48 0</inkml:trace>
</inkml:ink>
</file>

<file path=ppt/ink/ink3.xml><?xml version="1.0" encoding="utf-8"?>
<inkml:ink xmlns:inkml="http://www.w3.org/2003/InkML">
  <inkml:definitions>
    <inkml:context xml:id="ctx0">
      <inkml:inkSource xml:id="inkSrc0">
        <inkml:traceFormat>
          <inkml:channel name="X" type="integer" max="25977" units="cm"/>
          <inkml:channel name="Y" type="integer" max="17318" units="cm"/>
          <inkml:channel name="F" type="integer" max="65535" units="dev"/>
          <inkml:channel name="T" type="integer" max="2.14748E9" units="dev"/>
        </inkml:traceFormat>
        <inkml:channelProperties>
          <inkml:channelProperty channel="X" name="resolution" value="1000.26953" units="1/cm"/>
          <inkml:channelProperty channel="Y" name="resolution" value="1000.46216" units="1/cm"/>
          <inkml:channelProperty channel="F" name="resolution" value="0" units="1/dev"/>
          <inkml:channelProperty channel="T" name="resolution" value="1" units="1/dev"/>
        </inkml:channelProperties>
      </inkml:inkSource>
      <inkml:timestamp xml:id="ts0" timeString="2020-08-31T19:57:00.215"/>
    </inkml:context>
    <inkml:brush xml:id="br0">
      <inkml:brushProperty name="width" value="0.05292" units="cm"/>
      <inkml:brushProperty name="height" value="0.05292" units="cm"/>
      <inkml:brushProperty name="color" value="#FF0000"/>
    </inkml:brush>
  </inkml:definitions>
  <inkml:trace contextRef="#ctx0" brushRef="#br0">11226 5638 10127 0,'0'0'896'0,"-8"-8"-704"0,1 0-192 0,0 2 0 15,2-2 928-15,5 8 160 0,-4-13 16 0,1 2 16 16,3 11-672-16,-2-11-144 0,-1-2-32 0,3 13 0 16,-1-11 384-16,0 2 80 0,1 9 16 0,0 0 0 15,0 0 64-15,0 0 16 0,0 0 0 0,0 0 0 16,0 0-272-16,-10 3-48 0,10-3-16 0,-6 8 0 15,1 1-96-15,5-9-16 0,-2 13 0 0,5-4 0 16,-3-9-224-16,8 8-160 0,1 1 192 0,3-5-192 16,2 0 160-16,2-2-160 0,3 1 128 0,1-1-128 0,2 0 192 15,3-2-32-15,2-2-16 0,6 1 0 0,3 0-144 0,7 1 160 16,7 0-160-16,1 0 160 0,1 0-160 0,-1 2 0 16,-2 1 0-16,1-3 128 0,-2-3-128 0,4 1 0 15,3-2 0-15,7 1 128 0,8-1 128 0,-3 2 0 16,-3 2 16-16,-3-4 0 0,-1 1 32 0,2-3 0 15,2 0 0-15,9 0 0 0,7 1 224 0,-1 0 48 16,-6 3 16-16,-2 0 0 0,1-1 16 0,1-2 0 16,4-2 0-16,4 3 0 0,4 2-160 0,-8-1-16 15,-8 1-16-15,0-2 0 0,0-3-64 0,5 3-16 16,3-1 0-16,-3 5 0 0,-3 3-80 0,-6-1-32 16,-8 2 0-16,-1-1 0 0,-2-3-224 0,2 0 128 0,1-3-128 0,2 3 0 15,2 3 128-15,-2-2-128 0,-4-1 0 0,-3-1 0 16,-5 1 128-16,-2-4-128 0,1-3 0 0,0-1 144 15,-1 1-144-15,5-1 0 0,3 0 0 0,-5 0 0 16,-5 2 128-16,-2 2-128 0,-5-1 0 0,-3 1 128 16,-4 0-128-16,-5 0 0 0,-3-3 0 0,-1 2 128 15,-3 0-128-15,-4 0 0 0,-3-1 0 0,-10 6 0 32,9-5-384-32,-9 5-128 0,0 0 0 0,0 0-16 15,0 0-2576-15,0 0-512 0</inkml:trace>
  <inkml:trace contextRef="#ctx0" brushRef="#br0" timeOffset="952.02">1692 6736 21183 0,'16'-3'1888'0,"0"0"-1504"0,-1 2-384 0,9 1 0 16,8 0 832-16,0 3 80 0,-3 1 32 0,1-4 0 15,-1 1-624-15,1 0-128 0,1 1-32 0,1 0 0 16,-1-2 32-16,2 0 0 0,2 0 0 0,4 0 0 16,1-5 48-16,11 1 16 0,10 0 0 0,1-1 0 15,-4 1 160-15,-2 1 32 0,-3 1 16 0,-1-1 0 16,0 2 0-16,0-3 0 0,0 3 0 0,9-5 0 15,11 2-64-15,-3 1-16 0,-5-1 0 0,-1 0 0 16,-3 1-16-16,5 1-16 0,1-5 0 0,10 0 0 0,7 1-96 16,-3 2-32-16,-6 0 0 0,-3 0 0 15,-4-5-64-15,12-1-16 0,9 1 0 0,0-2 0 0,-5 3 96 16,-2 0 16-16,-5-1 0 0,2-1 0 0,4-4 16 0,5 1 16 16,6 2 0-16,-7 2 0 0,-8 1-16 0,0-1 0 15,1-3 0-15,3 4 0 0,6 1-144 0,-6 1-128 16,-7 4 192-16,-5-2-192 0,-2-3 128 0,2 1-128 15,-1-2 0-15,3 3 0 0,1 2 0 0,-8 2 0 16,-9 1 0-16,-3 1 0 16,-6-1-1504-16,-2-2-416 0,1-4-64 0,-1 0-12672 15</inkml:trace>
  <inkml:trace contextRef="#ctx0" brushRef="#br0" timeOffset="40377.49">30603 1164 5519 0,'0'0'240'0,"0"0"64"0,0 0-304 0,-7-4 0 0,7 4 0 0,0 0 0 15,-8-6 2720-15,3 0 480 0,2-2 112 0,3 8 16 16,-4-8-1632-16,3 0-320 0,1-1-64 0,1-2-16 16,2-4-432-16,-2 2-96 0,0 3 0 0,1-1-16 15,-1 2-112-15,-1 9 0 0,0 0-16 0,0 0 0 16,-4-9-144-16,4 9-32 0,-8-3 0 0,8 3 0 15,-8-2 96-15,8 2 16 0,-13 4 0 0,3 0 0 16,1 0-32-16,1 6 0 0,1 6 0 0,1-2 0 16,-3-4-16-16,1 2-16 0,0 0 0 0,3 1 0 0,-3 0-80 0,3-1-16 15,2 1 0-15,2 2 0 0,-3 2-80 16,0 0 0-16,3-1-16 0,0 0 0 0,2-1-48 0,-1 3-16 16,-1-1 0-16,1 0 0 0,3-4-32 0,0 3 0 15,-2 2 0-15,1 1 0 0,0-1-48 0,-2 3-16 16,-2 1 0-16,2 3 0 0,-2-2-144 0,1 3 192 15,0 0-192-15,1 3 192 0,0 3-192 0,1-2 0 16,2-3 144-16,-2-1-144 0,-1-2 0 0,4 0 144 16,1-3-144-16,0 0 0 0,-2-2 0 0,0 1 0 15,-1-2 0-15,2 0 0 0,0 2 0 0,-1 1 0 16,-3-1 128-16,0 1-128 0,0 0 0 0,0 3 0 16,-3 2 0-16,2-3 0 0,-2 1 0 0,2 3 0 0,-1 3 0 15,2-1 0-15,-1-5 0 0,0 1 0 0,2-5 0 0,-1 1 0 16,0-2 128-16,3 1-128 0,2-5 0 0,-2 1 0 15,-1-2 0-15,1 1 0 0,1-1 0 0,0-1 0 16,-2-2 144-16,1-1-144 0,-1 0 0 0,1 2 144 16,0-1-144-16,-2 0 0 0,-1 0 0 0,0 0 0 15,0 0 0-15,0 1 0 0,-4-1 128 0,0 0-128 16,2 2 0-16,-1-3 0 0,-2 2 0 0,-1 0 0 16,3-3 0-16,0 1 0 0,0 1 0 0,3-11 0 15,-6 10 0-15,2-2 0 0,4-8 0 0,-4 8 0 16,-3-3 0-16,7-5-144 0,0 0 144 0,0 0 0 15,-9 5-128-15,0-1 128 0,0-3 0 0,-1-2 0 16,1-1 0-16,-1-2 0 0,1 0 0 0,0-2 0 16,-1 0 0-16,-1-2 0 0,2 0 0 0,0-1 0 0,-3-1 0 15,2-1 0-15,2 0 128 0,0-1-128 0,-1 0 528 0,1-1 64 16,-1 1 16-16,3-3 0 16,0 0-1040-16,3 2-208 0,-3 0-32 15,2 0-16-15,-1-1 496 0,1 1 192 0,2 0-176 0,-1 1 176 0,-1 0-128 0,2 2 128 16,-1 0 0-16,2 0-144 0,1 10 144 0,-4-9 0 15,0-2 0-15,4 11 0 0,-3-10-192 0,3 10 0 16,0 0 0-16,-2-9 0 0,2 9 192 0,0 0 192 16,0 0-32-16,0 0-16 0,0 0-144 0,0 0 0 15,0 0-160-15,0 0 160 0,0 0-144 0,0 0 144 16,0 0-128-16,9 11 128 0,-4-1-128 0,1 2 128 16,2 1-128-16,1 0 128 0,1 1 0 0,-1-1-128 15,0 2 128-15,0 0 0 0,-1 0 0 0,1 0 0 16,1 1 0-16,-1 0 0 0,-1 2 0 0,1-3 0 15,2 1 0-15,-3 0 0 0,-3-2 0 0,3 0 0 0,1 1 0 16,3-1 128-16,1-1-128 0,0 0 0 0,-6 3-128 0,0-6 128 16,-2 2 0-16,3 2 0 0,1-1 0 0,0-2 0 15,-9-11 0-15,8 10 0 0,0-1 0 0,0-5 0 16,-8-4 0-16,10 3 0 0,-1-2 0 0,-9-1 0 16,11-4 128-16,-2 0-128 0,-1-1 128 0,-1-4-128 15,1-4 192-15,1-1-48 0,1-1 0 0,-1 1 0 16,0-3 112-16,0 1 0 0,-1-3 16 0,1 2 0 15,1-3 32-15,-2 2 0 0,0 0 0 0,0 0 0 16,0-1-128-16,-1-2-32 0,1 3 0 0,1 0 0 16,-2-2-144-16,1 1 0 0,2-1 144 0,-1 1-144 15,-1-1 0-15,0 1 0 0,0-1 0 0,1 0 128 0,0 2-128 16,0 1 0-16,1 2 0 0,1-4 0 0,-2-1-256 16,1 1-32-16,1 5 0 0,-1 2 0 15,-2 0-1984-15,1 2-400 0,2 2-80 0</inkml:trace>
</inkml:ink>
</file>

<file path=ppt/ink/ink4.xml><?xml version="1.0" encoding="utf-8"?>
<inkml:ink xmlns:inkml="http://www.w3.org/2003/InkML">
  <inkml:definitions>
    <inkml:context xml:id="ctx0">
      <inkml:inkSource xml:id="inkSrc0">
        <inkml:traceFormat>
          <inkml:channel name="X" type="integer" max="25977" units="cm"/>
          <inkml:channel name="Y" type="integer" max="17318" units="cm"/>
          <inkml:channel name="F" type="integer" max="65535" units="dev"/>
          <inkml:channel name="T" type="integer" max="2.14748E9" units="dev"/>
        </inkml:traceFormat>
        <inkml:channelProperties>
          <inkml:channelProperty channel="X" name="resolution" value="1000.26953" units="1/cm"/>
          <inkml:channelProperty channel="Y" name="resolution" value="1000.46216" units="1/cm"/>
          <inkml:channelProperty channel="F" name="resolution" value="0" units="1/dev"/>
          <inkml:channelProperty channel="T" name="resolution" value="1" units="1/dev"/>
        </inkml:channelProperties>
      </inkml:inkSource>
      <inkml:timestamp xml:id="ts0" timeString="2020-08-31T20:00:01.705"/>
    </inkml:context>
    <inkml:brush xml:id="br0">
      <inkml:brushProperty name="width" value="0.05292" units="cm"/>
      <inkml:brushProperty name="height" value="0.05292" units="cm"/>
      <inkml:brushProperty name="color" value="#FF0000"/>
    </inkml:brush>
    <inkml:brush xml:id="br1">
      <inkml:brushProperty name="width" value="0.05292" units="cm"/>
      <inkml:brushProperty name="height" value="0.05292" units="cm"/>
      <inkml:brushProperty name="color" value="#00B050"/>
    </inkml:brush>
    <inkml:brush xml:id="br2">
      <inkml:brushProperty name="width" value="0.05292" units="cm"/>
      <inkml:brushProperty name="height" value="0.05292" units="cm"/>
      <inkml:brushProperty name="color" value="#7030A0"/>
    </inkml:brush>
  </inkml:definitions>
  <inkml:trace contextRef="#ctx0" brushRef="#br0">22205 1386 20271 0,'0'0'1792'0,"0"0"-1424"0,0 0-368 0,0 0 0 15,0 0 1680-15,0 0 272 0,0 0 48 0,0 0 16 16,0 0-1296-16,0 0-256 0,0 0-48 0,5 11-16 15,2-2 208-15,-1 0 32 0,1 2 16 0,1 0 0 16,-1 1-272-16,2 2-64 0,1 2-16 0,0 1 0 16,0 5-176-16,0-1-128 0,-1-1 192 0,-1 0-192 15,-2 5 448-15,-1 0-32 0,0 0 0 0,-1 2 0 16,-1 2 160-16,-2 1 48 0,-1-3 0 0,3 1 0 16,-3-4 48-16,0 4 16 0,-1-5 0 0,-1-2 0 15,1 1-32-15,0-4 0 0,-2 1 0 0,2-4 0 16,-1-2-208-16,1-2-32 0,1-11-16 0,-1 10 0 15,1-10-32-15,0 0-16 0,0 0 0 0,0 0 0 0,0 0-176 0,0 0-48 16,9-5 0-16,0-3 0 0,-1-5 0 0,1-1 0 16,1-4 0-16,0-3 0 0,-4-4-128 0,2-2 0 15,0-5 144-15,1 0-144 0,-3-5 0 0,1 1 144 16,-2-5-144-16,2 2 0 0,0-3 128 0,0 2-128 16,-3 2 0-16,1 2 0 0,0 0 0 0,2 5 0 15,-2 2 0-15,2 6 0 0,-1 0 0 0,1 3 0 16,-1 2 0-16,1 3 0 0,1 2 0 0,3 9 192 15,4 11-64-15,-4-7-128 0,-4-13 128 0,2 5-128 16,3 5 0-16,2 5 0 0,0 3 0 0,2-2 160 16,0-1-160-16,2 1 128 0,1-1-128 0,2 5 0 15,1-3-160-15,3 4 160 0,1 2 0 0,0 2 0 0,-3 4 0 16,-1-1 0-16,-1 2 0 0,-3 4 0 16,-1 1-128-16,-2 5 128 0,1 1 0 0,-3 3 0 0,-2 0 0 15,-2 3 0-15,-1 2 0 0,-2-4 0 0,-2 1 0 0,2 3 160 16,6 7 0-16,-5-14 0 0,-11-11 0 0,1 0 0 15,2 5-160-15,5 4 0 0,4 2 144 0,1-2-144 16,-4-7 128-16,-1-5-128 0,-2 0 160 0,-2-15-160 16,0 0 144-16,0 0-144 0,0 0 128 0,4 10-128 15,-4-10 0-15,11 13 0 0,1 3 0 0,-3-7 0 32,-9-9-768-32,0 0-48 0,0 0 0 0,0 0 0 0,0 0-2064 0,4-12-432 15,-4-1-80-15</inkml:trace>
  <inkml:trace contextRef="#ctx0" brushRef="#br0" timeOffset="348.91">23484 1821 36159 0,'4'-15'1600'0,"-4"15"336"0,0 0-1552 0,9-6-384 15,0 1 0-15,1 1 0 0,1 1 496 0,1 0 16 16,-1 1 0-16,1-1 0 0,-1 1 256 0,-1-1 48 16,0 0 16-16,2 2 0 0,0-2-320 0,1 2-48 15,1-1-16-15,2-1 0 0,0-1-320 0,0 1-128 0,1 2 0 0,2-4 144 16,0 0-144-16,3-1 0 0,2 1 0 0,1 0 0 15,1-2 0-15,5 1 0 0,5-3 0 0,-2 4 0 16,-4-1 0-16,-2 1-144 0,-3 0 144 0,-3 1-208 31,-3 1-400-31,-3 0-80 0,-3-3-16 0,0 2 0 16,-3 2-2288-16,-2-7-464 0,-3-10-80 0</inkml:trace>
  <inkml:trace contextRef="#ctx0" brushRef="#br0" timeOffset="1101.41">24622 1532 15375 0,'0'0'672'15,"13"-3"160"-15,0-3-672 0,-1 1-160 0,-3-1 0 0,0 2 0 0,-9 4 800 0,9-6 128 16,-9 6 32-16,7-7 0 0,-7 7 352 0,0 0 80 15,0 0 16-15,0 0 0 0,0 0-32 0,-4-8 0 16,-1 0 0-16,5 8 0 0,-10-5-224 0,1 2-32 16,0 2-16-16,0 1 0 0,0-4-592 0,0 3-128 15,-2 1-32-15,1 0 0 0,0 0-352 0,-1 2 144 16,-1 1-144-16,1-1 0 0,-2 1 0 0,-6 2 0 16,-5 4 0-16,0 2 0 0,3 1 192 0,2 1-192 15,-1 0 192-15,2 10-192 0,2 11 416 0,2-5-32 0,1-5 0 16,1 0 0-16,0 1-48 0,3-3-16 0,1-3 0 0,3 1 0 15,1-2-160-15,3-2-32 0,1-3-128 16,3 0 192-16,1-1-192 0,1-2 0 0,1-1 128 0,5-1-128 16,2-3 0-16,2-2 144 0,4 0-144 0,2-3 128 15,2-3-128-15,7 0 0 0,6-1 144 0,0-1-144 16,-5-1 128-16,-2-3-128 0,-3-1 160 0,-2 0-160 16,-1 0 144-16,-3-1-144 0,-1-5 128 0,-2 2-128 15,-3-2 192-15,-1 1-32 0,-1-3-16 0,0-6 0 16,-2-12 16-16,0 4 0 0,-3 8 0 0,-1 0 0 15,0 1-160-15,-1 3 192 0,-1 2-192 0,-2 1 192 16,1 3-192-16,0 3 0 0,-3 11 0 0,0-9 0 0,0 1 160 16,0 8-160-16,0 0 192 0,0 0-192 15,0 0 144-15,0 0-144 0,0 0 0 0,-4 9 144 0,0 3-144 16,0-2 0-16,0 2 0 0,0 3 0 0,0-1 160 0,0 1-160 16,2 1 192-16,-2 8-192 0,2 11 128 0,1-4-128 15,1-7 0-15,1-2 0 0,1 0 0 0,-2 1 0 16,0 0 0-16,2-1 0 0,1 1 176 0,1 1-176 15,0-2 160-15,1 3-160 0,0-1 0 0,0 2 0 16,1 0 0-16,0 3 0 0,1-3 160 0,2 4-160 16,0 1 160-16,1 5-160 0,1 4 0 0,-1-1 128 15,-1-2-128-15,0-7 0 0,1-3 0 0,-4 2 0 16,1-3 128-16,-2 1-128 0,0-3 0 0,-2-1 128 16,-5-1-128-16,1 3 0 0,-2-1 256 0,-2 0-32 0,-4-3-16 0,-1 1 0 15,-1-1 0-15,-2 1 0 0,-1-3 0 0,-2 5 0 16,-1 8 48-16,2-4 0 0,-1-7 0 15,2-3 0-15,-3-1-128 0,0-5 0 0,-2 0-128 0,1-2 192 16,0-2-192-16,0-1-128 0,-1-3 128 16,1-3-208-1,0-2-528-15,0-2-96 0,-1-1-32 0,1-1 0 16,-1-4-2528-16,-5-3-496 0,-6-4-96 0</inkml:trace>
  <inkml:trace contextRef="#ctx0" brushRef="#br0" timeOffset="1587.36">25176 1746 34143 0,'0'0'752'0,"0"0"144"0,0 0 48 0,0 0 16 0,0 0-768 0,0 0-192 16,0 0 0-16,0 0 0 0,0 0 416 0,4 12 32 15,-1 1 16-15,-1 1 0 0,1 2 48 0,-1 1 0 16,0 1 0-16,0 2 0 0,2 1-256 0,-1-4-64 16,-1 2 0-16,2-2 0 0,0-1-192 0,-1 1 128 15,-2-4-128-15,2 0 0 0,-1-2 176 0,-2-11-176 16,0 0 192-16,3 12-192 0,-3-12 736 0,0 0 32 15,0 0 16-15,0 0 0 0,0 0-160 0,0 0-48 16,0 0 0-16,0 0 0 0,8-9-192 0,-2-1-64 0,0-2 0 0,-3-1 0 16,0-4-96-16,-2 0-32 0,1-4 0 0,0-2 0 15,2-2-192-15,0-2 176 0,-1-5-176 0,1 1 160 16,0-2-160-16,1-7 0 0,0-8 0 0,2 3 0 16,-1 10 0-16,1 5 0 0,-2 3 0 0,0 7 0 15,1 5 0-15,1 2 0 0,0 0 0 0,0 2 0 16,1 5 0-16,0 0 0 0,0 1 0 0,2 1 0 15,2 2-176-15,1 2 176 0,0 1-128 0,1 0 128 16,2-1-1376-16,2 3-192 0,3-1-32 0,5 1-16 16,4 1-1440-16,-2 0-272 0,-5 1-64 0,2-1-16 15</inkml:trace>
  <inkml:trace contextRef="#ctx0" brushRef="#br0" timeOffset="2139.03">25988 1677 26031 0,'0'0'576'0,"0"0"112"0,0 0 16 0,9-2 32 0,-1-4-592 0,0-4-144 16,0-10 0-16,-3 6 0 0,-2 5 1056 0,-2-2 176 15,-1 2 48-15,-1 2 0 0,-2 1-48 0,-1 0 0 16,0-3 0-16,-2 1 0 0,1 3-688 0,-1 1-144 16,0 0-16-16,-2 1-16 0,-1 1-128 0,0-1-32 15,-2 4 0-15,0 2 0 0,-1-1 240 0,0 6 32 16,-2 4 16-16,-1 5 0 0,0 9-272 0,-1-4-48 15,1-4-16-15,0 1 0 0,1-1 0 0,-1-1 0 0,1 0 0 16,1-1 0-16,1-1 176 0,2 0 48 0,1-1 0 0,2 2 0 16,2-1 32-16,2-3 16 0,2 0 0 0,2 1 0 15,2-2-432-15,1 1 0 0,1-3 0 0,2-1 0 16,2-1 128-16,-1-2-128 0,-8-5 0 0,10 5 128 16,-10-5-128-16,13 4 128 0,-1 1-128 0,0-4 128 15,-2-1-128-15,-10 0 0 0,12-1 144 0,-2-4-144 16,-1 1 144-16,2-1-144 0,-1 1 192 0,1-1-192 15,-1-4 192-15,2-1-192 0,1 0 192 0,0-2-192 16,0-1 160-16,0-2-160 0,-1-2 128 0,1-3-128 16,1 3 0-16,0-4 128 0,1 2-128 0,-2-1 0 15,0 1 128-15,-1-5-128 0,-1-2 0 0,2 3 128 16,0 4-128-16,-2 4 0 0,-5 6 0 0,1-1 0 0,-2 4 0 0,-5 6 160 16,0 0-160-16,0 0 160 0,0 0-160 0,0 0 0 15,0 0 0-15,-1 12 0 0,-1-1 0 0,2 5 0 16,0 4 0-16,2-2 0 0,-1 1 0 0,0 0 0 15,1-1 0-15,0 1 0 0,3 4 0 0,1-3 0 16,-1 1 0-16,1 2 0 0,1 0 0 0,-1-1 0 16,2-1 0-16,1-1-176 0,1-1 176 0,-3-2 0 15,-1-1 128-15,1-2-128 0,1 2-240 0,0-6-112 16,-1 1-32-16,-7-11 0 16,7 10-1328-16,-7-10-272 0,8 6-48 0,-8-6-16 15,0 0-1424-15,11 0-304 0,0-7-48 0,0 0-16 0</inkml:trace>
  <inkml:trace contextRef="#ctx0" brushRef="#br0" timeOffset="2754.6">26511 1685 6447 0,'0'0'576'0,"0"0"-576"0,1 10 0 0,-1 5 0 15,2 6 6720-15,0-3 1216 0,2 1 256 0,1 4 64 16,1-1-6496-16,-2-1-1296 0,-4-1-256 0,1 0-48 15,1-3 544-15,1 0 96 0,-2-1 32 0,1-2 0 16,-2-1-448-16,1 0-96 0,-1-1-16 0,1-2 0 16,-1-10-272-16,0 0 0 0,0 0 0 0,0 0 0 15,4 8 0-15,-4-8-176 0,0 0 0 0,0 0 0 16,0 0 0-16,7-12 0 0,-3-1 0 0,0 0 0 0,-1-6 176 16,1-1 0-16,-1-1 0 0,1-4 0 0,2-2 0 15,1-2 192-15,-1-2-64 0,4 1 0 0,-1-3 64 16,4 4 32-16,1-3 0 0,-1 7 0 0,-1 6 48 0,-3 7 16 15,-3 6 0-15,-6 6 0 0,0 0 96 0,12 4 32 16,-3 3 0-16,0 8 0 0,1 6-208 0,-1-3-32 16,-1 0-16-16,-1-1 0 0,1 3-160 0,1-3 0 15,-1-2 144-15,0 2-144 0,0-4 0 0,0 2 144 16,-2-4-144-16,1-2 0 0,-7-9 144 0,7 9-144 16,0 1 0-16,-7-10 144 0,0 0-144 0,0 0 128 15,9 0-128-15,-9 0 128 0,9-3 16 0,-9 3 0 16,9-7 0-16,2-2 0 0,1-1 48 0,-3-2 0 15,-2-1 0-15,3-2 0 0,0-2-192 0,0 0 0 0,0-7 0 16,0-2 0-16,-1-4 0 0,0-1 0 0,2 6 0 0,-1 5 0 16,-1 7 0-16,2 2 0 0,0 0 0 0,1 6 0 15,-1-1 0-15,-1 3 0 0,-10 3 0 16,13 3 0-16,-1-2 0 0,-12-1 208 0,12 5-16 0,1 3-16 16,1 0-48-16,-1 3-128 0,-1 4 192 0,2 3-64 15,4-1-128-15,-2 0 192 0,-3-1-192 0,0-2 192 16,0 2-336-16,-1-1-64 0,-3 0-16 0,1 1 0 15,1 1 480-15,-1-1 112 0,-1-2 16 0,2 3 0 16,-2-2-240-16,1-1-144 0,-1-2 192 0,1 0-192 16,-3 1 144-16,1-3-144 0,0-1 0 0,0-1 144 15,0-2-144-15,-2 0 0 0,-6-6 144 0,9 5-144 16,0-1-400 0,-9-4-160-16,0 0-16 0,11 0-16 0,-11 0-944 0,0 0-192 0,8-7-48 0,-3-1-10832 15,0 1-2176-15</inkml:trace>
  <inkml:trace contextRef="#ctx0" brushRef="#br0" timeOffset="3327.82">28042 1409 33055 0,'0'0'1472'0,"0"0"288"0,0 0-1408 0,0 0-352 0,0 0 0 0,9-6 0 15,-9 6 624-15,0 0 48 0,0 0 16 0,0 0 0 16,0 0 464-16,0 0 80 0,0 0 32 0,-9-6 0 16,-2 5-656-16,1-1-128 0,-3 1-32 0,0 1 0 15,-2 3-448-15,-2 0 128 0,-2-1-128 0,-2 3 0 16,-1 2 0-16,-2 0 0 0,-2 0 0 0,3-1 0 15,1-2 0-15,-3 1 0 0,-2 2 0 0,6-3 0 16,6 0 0-16,6-2 144 0,9-2-144 0,0 0 192 16,0 0-192-16,0 0 160 0,17 2-160 0,-1-2 160 15,-1-2-32-15,1 0-128 0,-2 1 192 0,2-2-64 16,0 2-128-16,1 1 0 0,1-3 0 0,-1 3 0 16,-1-3 0-16,-1 3 0 0,1 0 0 0,-2 3 0 15,0-2 0-15,0 5 0 0,-1-1 0 0,1 3 0 0,0-2 0 0,-1 2 0 16,-2 2 0-16,-1 1 0 0,1 2 0 0,-1 1 0 15,0 3 0-15,0 7 0 0,-1 6 0 0,0-3 128 16,-1-4 0-16,-2 1 0 0,-1-2 0 0,1-1 0 16,-3 0 0-16,0 0 0 0,-3-1 80 0,-3 3 16 15,0-5 0-15,-1 1 0 0,-3 1 96 0,-1-2 32 16,-2 0 0-16,-1-2 0 0,-2 0 16 0,0-3 0 16,-1-1 0-16,-2-1 0 0,1 0-48 0,-1-1-16 15,-1-1 0-15,2-1 0 0,-4-1-80 0,0-1-16 16,-2-1 0-16,-3-2 0 0,-2 0-208 0,-1-5 0 15,-2-2-192-15,-5-1 192 16,-7-1-1472-16,2-2-176 0,1-1-32 0,0-2-11648 0,-1 0-2336 16</inkml:trace>
  <inkml:trace contextRef="#ctx0" brushRef="#br0" timeOffset="32023.87">1627 2472 2751 0,'0'0'256'0,"0"0"-256"16,-5-9 0-16,5 9 0 0,0 0 4288 0,-1-14 800 16,-1 1 160-16,2 13 48 0,4-12-4016 0,-4 12-816 15,4-13-144-15,-1 1-48 0,-3 12 48 0,2-11 16 16,-2 11 0-16,3-13 0 0,-3 13-336 0,0 0 128 15,-1-12-128-15,1 12 0 0,0 0 0 0,0 0 0 16,0 0 0-16,-8-1 0 0,0 1 144 0,8 0-144 16,-7 4 192-16,7-4-192 0,-7 5 576 0,7-5 16 15,-7 4 0-15,7-4 0 0,0 0 304 0,0 0 48 0,0 0 16 0,0 0 0 16,0 0-64-16,0 0-16 0,0 0 0 0,0 0 0 16,0 0-48-16,0 0 0 0,0 0 0 0,0 0 0 15,0 0-256-15,0 0-64 0,10-6-16 0,-10 6 0 16,0 0-176-16,0 0-48 0,0 0 0 0,0 0 0 15,0 0-96-15,0 0-32 0,0 0 0 0,0 0 0 16,0 0-144-16,2 8 0 0,-2 1 0 0,0-9 128 16,1 11-128-16,-1-11 0 0,0 9 0 0,3 1 0 15,-3-10 0-15,1 12 0 0,0-1 0 0,1-1 0 16,0 4 160-16,0-3-160 0,-1 0 192 0,-1 4-192 16,0-5 208-16,0 3-64 0,0 0-16 0,0 4 0 0,-3 2-128 15,-1 1 128-15,2 4-128 0,-2 6 128 16,-1 5-128-16,-1-4 0 0,1-5 144 0,0-2-144 0,0-2 0 0,1-1 144 15,0-2-144-15,1-2 0 0,-1-1 144 0,0-2-144 16,-1-1 0-16,1 0 144 0,2-1 32 0,-1 0 0 16,1-2 0-16,2-10 0 0,0 0 16 0,0 0 16 15,0 0 0-15,0 0 0 0,-4 9 208 0,4-9 32 16,0 0 16-16,0 0 0 0,0 0-32 0,0 0-16 16,0 0 0-16,0 0 0 0,0 0-256 0,0 0-160 15,0 0 192-15,0 0-192 0,0 0 192 0,0 0-192 16,7 8 192-16,-7-8-192 0,11 4 192 0,-11-4-192 15,10 3 192-15,1-2-192 0,-1-1 192 0,1-1-192 16,-1-2 192-16,2 1-192 0,2-1 256 0,2 0-48 16,-1-1-16-16,4 1 0 0,-1 0-192 0,4-2 0 0,3 1-144 0,2 1 144 15,2 3 0-15,0-1 0 16,-2 0 0-16,0 1 0 0,-1 0 0 0,0 1 0 0,1 2 0 0,-3 0 0 16,1-3 0-16,0 2 0 0,-2-2-128 0,2 1 128 15,1 0 0-15,3 2 0 0,0-2 0 0,4 1 0 16,7-2 0-16,3 3 0 0,3-1 0 0,0 3 0 15,-2-2 0-15,1 1 0 0,-4 1 0 0,0-1 0 16,-2 0 0-16,1-1 0 0,1-3 0 0,1 0 0 16,1-3 0-16,6 0 128 0,7 0-128 0,-2 2 160 15,-5 0-160-15,-2-1 128 0,-3 2-128 0,-2 2 128 16,-3-2 64-16,2-2 0 0,-1 1 0 0,1 0 0 16,0 0-192-16,6 1 0 0,5 0 0 0,-1 1 0 15,-3 0 0-15,-3 2 0 0,-5-1 0 0,-1 0 0 0,-1-2 0 16,1-3 0-16,2-1 176 0,2-1-176 0,4 1 128 0,5-3-128 15,4 1 0-15,-3-1 144 0,-3 1-144 0,-5 2 0 16,-2 0 0-16,-3 0 128 0,-7-1-128 0,1 0 0 16,0-2 0-16,-1 2 0 0,-3 0 0 0,1 1-304 15,2 0 48-15,3 1 16 0,3 1 432 0,-1 0 96 16,-1 2 16-16,-4 3 0 0,1 0-432 0,-1-1-96 16,-3 2-16-16,-1-1 0 0,-1-1 240 0,1 1 0 15,-2-2 0-15,2-1 0 0,2-2 160 0,2-1 80 16,0-1 16-16,2 2 0 0,4-1-256 0,-1 2 0 15,-3-1 0-15,-3 1 0 0,0 1 0 0,-4 0 128 16,0 1-128-16,-2 1 0 0,-4 0 0 0,0 0 0 16,-1-2 0-16,0 0 0 0,-2 0 0 0,1 0 0 0,0-2 0 15,0 1 0-15,1-2 0 0,1-1 0 0,-1 1 0 0,3 0 0 16,1 0 0-16,-3 2 128 0,-3 0-128 0,5-1 0 16,4 2 0-16,-3-2 0 0,-4 2 0 15,-3 0 0-15,-2 2 0 0,-3-2 0 0,-3 0 128 0,1 0-128 16,-11 0 0-16,10 0 128 0,-10 0-128 0,11 0 0 15,-11 0 176-15,9 0-176 0,-9 0 192 0,9-3-192 16,-9 3 176-16,9-4-176 0,-9 4 160 0,11-4-160 16,-2-2 0-16,-9 6 128 0,7-5-128 0,1 1 0 15,-8 4 128-15,9-4 0 0,-9 4-128 0,7-6 192 16,-7 6-192-16,4-9-256 0,-4 9 48 0,0 0 16 16,0 0 640-16,2-9 144 0,-2 9 32 0,0-11 0 15,-1 3-624-15,0-1 0 0,1 9 0 0,-3-10-192 16,-1-1 192-16,0-2 256 0,-1-9-64 0,1 4-16 0,0 0 0 0,0 3 0 15,1-3 0-15,0 1 0 0,-2 0-16 0,0 2 0 16,-1-1 0-16,1 3 0 0,1 0-160 0,-1 0 128 16,-2 0-128-16,4 2 128 0,-1 1-128 15,1 1 0-15,3 9 0 0,-3-9 128 0,3 9-128 0,-2-9 0 16,-1 1 0-16,3 8 0 0,0 0-160 0,0 0 160 16,0 0-208-16,0 0 80 15,0 0-512-15,0 0-80 0,0 0-32 0,0 0 0 16,0 0-2096-16,-6 11-416 0,-1 4-96 0</inkml:trace>
  <inkml:trace contextRef="#ctx0" brushRef="#br0" timeOffset="38089.53">3086 2811 8287 0,'0'0'368'0,"-5"-9"80"0,-3 0-448 0,1 4 0 16,0 1 0-16,7 4 0 0,-10-3 5584 0,10 3 1040 16,-9-6 208-16,3 2 32 0,6 4-4800 0,-8-4-960 15,8 4-192-15,-5-6-32 0,1-1-416 0,4 7-80 16,-4-9 0-16,1-2-16 0,1 4-224 0,2 7-144 16,0 0 192-16,0 0-192 0,-2-7 0 0,2 7 0 15,0 0 0-15,0 0 0 0,0 0 0 0,0 0 0 16,0 0 0-16,0 0 0 0,0 0 400 0,0 0-16 15,-7 12-16-15,1-6 0 0,6-6 144 0,-5 8 16 16,-1 0 16-16,6-8 0 0,-4 10 80 0,4-10 16 16,-4 11 0-16,4-11 0 0,-3 8-256 0,3-8-32 0,0 10-16 0,0-10 0 15,0 0-144-15,5 11-16 0,-5-11-16 0,7 9 0 16,1-3-32-16,-2 1 0 0,-1 1 0 0,1-1 0 16,-6-7-128-16,6 13 192 0,-1 0-192 0,1-2 192 15,-2 2-32-15,-3 0 0 0,-1 0 0 0,0 4 0 16,-1-3-160-16,-1 2 0 0,-2 0 0 0,0-1 0 15,0 3 0-15,-1-1 0 0,0 0 160 0,1-1-160 16,-1-2 192-16,1 2-64 0,0-3 0 0,0-3-128 16,4-10 192-16,-4 14-192 0,0-5 192 0,4-9-192 15,-5 11 272-15,3 0-48 0,2-11-16 0,-2 13 0 16,2-13-48-16,-2 14-16 0,0 1 0 0,1-2 0 16,1-13-144-16,0 10 128 0,-1-1-128 0,1-9 128 0,0 0-128 15,-2 11 0-15,2-11 144 0,-2 9-144 0,2-9 0 0,0 0 144 16,0 0-144-16,0 0 0 0,-4 10 144 0,4-10-144 15,0 0 0-15,0 0 144 0,0 0-144 0,0 0 0 16,-1 9 0-16,1-9 128 0,0 0-128 0,0 0 0 16,2 12 0-16,-2-12 128 0,-13-13-128 0,4 4 0 15,3 6 144-15,6 3-144 0,19 21 0 0,-5-7 0 16,-6-3 0-16,0-2 128 0,-1-3 64 0,-7-6 32 16,0 0 0-16,5 11 0 0,0-3-224 0,-5-8-240 15,5 9 48-15,0 0 16 0,-2 0 176 0,2-2 0 16,-5-7 0-16,4 10 0 0,-1-1 0 0,-3-9 0 15,5 11 0-15,0-5 128 0,-5-6-128 0,0 0 144 16,9 7-144-16,-1-2 160 0,-8-5-32 0,12 5-128 16,-3-1 192-16,1-1-64 0,0-1 0 0,0 2 0 15,-10-4 0-15,13 3 0 0,0 1 176 0,-2-4 16 0,-11 0 16 0,9-7 0 16,-4-5-336-16,4 6-288 0,1 2 48 0,2 3 16 16,-12 1 224-16,17 0 0 0,-1 0 0 0,1 0 0 15,1 0 0-15,2 0 0 0,0 0 0 0,3 0 0 16,-1-3 0-16,4 0 0 0,2 2 0 0,2 1 0 15,-1 0 0-15,-2 0 0 0,3 0 0 0,2 0 0 16,-1 1 0-16,-2 2 160 0,-2 0-160 0,0-2 128 16,1 2-128-16,-1-2 0 0,1-1 0 0,-1 2-176 15,-1 0 176-15,4 4 0 0,4 9 0 0,-4-11 0 16,-5-8 0-16,2 1 0 0,2 3 0 0,2 3 0 16,3-3 0-16,1 1 0 0,0 2 0 0,-1-1 0 15,-1 1 0-15,-1-2 128 0,1 0-128 0,0 1 176 16,-2 0-176-16,4-2 0 0,3 0-160 0,2 0 160 0,5 0 0 0,0-1 0 15,2 0 0-15,1-1 0 0,1 2 0 0,-4 0 0 16,-2-1 0-16,0 0 0 0,-1-1 0 0,2 1 0 16,-1 1 0-16,3-4 0 0,-2 2 0 0,3-1 0 15,2 2 0-15,-1-1 0 0,-1 1 0 0,-2-2 0 16,-2 1 0-16,0-1 0 0,-2-1 0 0,2 0 0 16,1 1 144-16,6-1-144 0,3-3 0 0,1 2 0 15,-2 1 0-15,-1 1 0 0,-2 2 0 0,-1-3 0 16,-3 0 0-16,2-1 0 0,1-3 0 0,1 0 0 15,1 1 0-15,3-4 0 0,4 3 0 0,-3 0 0 16,0-1 128-16,-3 2-128 0,-1-1 0 0,1-1 0 16,0-2 0-16,1 2 0 0,-1-4 0 0,3 3 0 15,2 0 0-15,0 4 0 0,-3 1 176 0,-1 1-176 0,-2 0 192 16,-1 0-192-16,0 0 0 0,0-2 0 0,1-1 0 0,-2 2-192 16,-1 1 192-16,0 0 0 0,0 1 0 0,0 2 0 15,0 2 0-15,-2-1 0 0,1-2 192 0,1-1-192 16,1-1 0-16,0 3 0 0,0 0 0 0,1-1-192 15,0 1 192-15,1-3 0 0,-1 2 0 0,0 2 0 16,-5 0 0-16,-1 0 0 0,-3 1 192 0,1-1-192 16,-1-1 0-16,3-3 0 0,2 1 0 0,-2 3-192 15,0 0 192-15,1 1 0 0,2-2 0 0,-1 4 0 16,-1 1 0-16,0-2 0 0,-3 2 0 0,0 0 0 16,-1-7 0-16,2 3 0 0,-3 0 0 0,0 3 0 15,0 1 0-15,0 0 0 0,0-2 0 0,0 4 0 16,1 1 0-16,-3 3 0 0,-1-4 0 0,-1 1 0 0,0-1 0 15,-1-2 0-15,0-1 0 0,1 1 0 16,0-3 0-16,0 4 0 0,1-4 0 0,-3 1 0 0,1-1 0 0,-1 2 0 16,1 0 0-16,-2 3 0 0,0-1 0 15,-2 0 0-15,-3 0 128 0,-1 1-128 0,-4-3 0 0,-1 3 0 16,-1-2 0-16,1 0 0 0,-2 1 128 0,2 0-128 16,-3-1 0-16,-1 1 0 0,-1-1 176 0,0 0-176 15,-1-2 160-15,-1 1-160 0,0 1 0 0,-1 0 0 16,-3-1 0-16,0-1 0 0,0 1 0 0,0-2 0 15,0 2 0-15,0-2 0 0,-10-1 0 0,0 0 128 16,0 0-128-16,0 0 0 0,10 3 144 0,-1-2-144 16,-9-1 128-16,9 0-128 0,-9 0 144 0,0 0-144 15,9-1 160-15,0 1-160 0,-1-3 128 0,-8 3-128 0,0 0 0 16,11-5 0-16,0 1 128 0,0 0-128 0,-11 4 0 0,8-5 0 16,0-1 128-16,-2 3-128 0,-6 3 0 0,7-10 0 15,-1 3 0-15,1 0 128 0,-1-1-128 0,-1 3 0 16,-5 5 0-16,6-10 128 0,-3-1-128 15,1 1 0-15,3-2 160 0,-3 2-160 0,-4-1 160 0,1 2-160 16,0-1 192-16,1 1-48 0,-2-6-16 0,2 1 0 16,1-3 16-16,1-3 0 0,-2-1 0 0,2 2 0 15,0-1-16-15,-1 1 0 0,-3-1 0 0,1 2 0 16,0-3-128-16,1 2 192 0,-1 2-192 0,-1-2 192 16,-1 2-64-16,-1-1-128 0,0 1 192 0,1 2-64 15,-2-1 0-15,0 2 0 0,1 1 0 0,-2 0 0 16,0-1-128-16,0 3 0 0,0-1 0 0,0 3 0 0,-1 0 0 15,1 2 0-15,4 7 0 0,-4-8-176 0,2 2 176 0,-2-1 0 16,4 7-144-16,0 0 144 16,-7-6-768-16,7 6-96 15,-6-7-16-15,6 7 0 0,0 0-1584 0,0 0-320 0,0 0-64 0</inkml:trace>
  <inkml:trace contextRef="#ctx0" brushRef="#br0" timeOffset="41647.32">10320 2781 21183 0,'-10'-11'1888'0,"1"-1"-1504"15,0 0-384-15,-1 0 0 0,3 1 2048 0,1-2 352 16,1 0 64-16,1 1 16 0,0-1-816 0,2 0-176 15,-1-4-16-15,1 0-16 0,-1 0-208 0,0 1-32 16,2-1-16-16,2 7 0 0,-1 10-176 0,4-8-16 16,0-6-16-16,-1-1 0 0,-1 2-256 0,2 4-48 15,0 0-16-15,-4 9 0 0,0 0-288 0,9-4-48 16,-9 4-16-16,0 0 0 0,0 0-320 0,12 3 144 16,-2-2-144-16,0 6 0 0,-3 2 128 0,-1-1-128 15,-6-8 0-15,4 11 0 0,-2 1 176 0,2 1-32 16,0 2 0-16,-1-1 0 0,-3-4 112 0,0 3 0 15,1 0 16-15,1 3 0 0,1 2-144 0,-2 2-128 16,1-1 192-16,0 4-192 0,4-3 400 0,0 0-16 0,1 0-16 16,-1 2 0-16,1-1-144 0,2-1-32 0,0 1 0 0,0 0 0 15,-1 0-64-15,-2 2-128 0,-2-3 176 0,0 3-176 16,0 1 160-16,0 2-160 0,0-3 128 0,-2 2-128 16,-2 0 0-16,2-3 128 0,-2 0-128 0,0-1 0 15,-2 0 0-15,2 0 128 0,0-2-128 0,0 2 0 16,-1 1 0-16,0-2 128 0,1-3-128 0,0 0 0 15,2 1 0-15,1-2 0 0,-2-2 128 0,2-1-128 16,1 0 0-16,1-2 0 0,0-3 144 0,1 1-144 16,-6-9 0-16,2 7 128 0,-2-7-128 0,0 0 0 15,4 10 0-15,-4-10 128 0,0 0-128 0,3 7 0 16,-3-7 0-16,0 0 128 0,0 0-128 0,0 0 0 0,0 0 0 0,0 0 144 16,0 0-144-16,0 0 0 0,-12 3 160 15,2-3-160-15,10 0 128 0,0 0-128 0,-11-4 144 0,11 4-144 16,-8-10 160-16,8 10-160 0,-2-11 128 0,2 2-128 15,0-3 0-15,0 12 144 0,4-11-144 0,1 0 0 16,1 2 144-16,2 3-144 0,3-2 0 0,0 3 0 16,1-1 0-16,2 2 0 0,3 3 0 0,3-3 128 15,1 2-128-15,1 2 0 0,3 0 0 0,2 0 0 16,2-3 0-16,2 2 0 0,3-2 0 0,5-2 0 16,4-2 0-16,4 1 0 0,3-1 0 0,6 2 0 15,5-1 0-15,0 2 0 0,-1 1 0 0,0-1 0 16,-1-4 0-16,1 0 0 0,2 1 0 0,2 1 0 0,3 3 0 15,-1 0 0-15,-1 3 0 0,1 0 0 0,-3 0 0 16,3-1-128-16,1-3 128 0,4 1 0 0,0 1 0 0,0 2 0 16,-3 0 0-16,-3-2 0 0,-3 0 0 0,4-2 0 15,-1-5 0-15,3 2 0 0,-1 3 0 0,-1 2 0 16,-4-1 0-16,-3 2 0 0,-3 1 0 0,-1-3 0 16,-2-2 0-16,-1 1 0 0,-1 3 0 0,-3 1 0 15,-2 0 0-15,-4 1 0 0,-3 1 0 0,-3 1 0 16,-2 2 0-16,-1 1 0 0,-5-4 0 0,-3 2 0 15,-3 0 0-15,-1-1 0 0,-2-3 0 0,-1 2 0 16,-4 2 0-16,0-4 0 0,1 0 0 0,-2 0 0 16,-3 0 0-16,1-3 0 0,-11 3 0 0,10-1 0 15,-10 1 160-15,9-5-32 0,-2-2-128 0,-2 1 192 16,0-2-192-16,-1 0 0 0,-4 8 128 0,3-10-128 0,-2-1 144 16,0 0-16-16,-1-4 0 0,0 2 0 15,-1-1 80-15,1 0 16 0,0-3 0 0,-1 1 0 0,-3 0-80 0,0-1-16 16,0 0 0-16,0-1 0 0,-2-3-128 0,0 2 192 15,1-5-192-15,1 1 192 0,-1-1-192 0,0 1 192 16,1-4-192-16,-1 2 192 0,-1-3-192 0,1 1 0 16,0 0 0-16,1 2 128 0,0 1-128 0,2 2 0 15,-2 0 0-15,1 4 0 0,-1 0 0 0,0 3 0 16,2 1 0-16,-1 3 0 0,0 4 0 0,3 7-144 16,-2-8 144-16,2 8-160 15,0 0-768-15,0 0-160 0,0 0-16 0,0 0-16 16,0 0-1408-16,0 0-288 0,0 0-48 0</inkml:trace>
  <inkml:trace contextRef="#ctx0" brushRef="#br1" timeOffset="-68077.96">24273 13623 2751 0,'0'0'128'0,"0"0"16"0,0 0-144 0,0 0 0 0,0 0 0 0,0 0 0 16,0 0 896-16,0 0 128 0,7-6 48 0,-7 6 0 0,0 0-400 0,0 0-80 15,0 0-16-15,12-7 0 16,-1 3 304-16,-11 4 48 0,0 0 16 0,0 0 0 0,11-4 288 0,-11 4 64 15,0 0 16-15,0 0 0 0,0 0 16 0,19 4 0 16,3-1 0-16,-5 2 0 0,-11 0-256 0,-1 0-48 16,-5-5-16-16,7 8 0 0,-6 3-432 0,1-3-96 15,-1 1-16-15,3 4 0 0,-3-3-224 0,0 4-48 16,-1 1-16-16,0 4 0 0,-1 4-176 0,1 1 0 16,0 0 144-16,0-1-144 0,0 2 0 0,1 2 128 15,1 2-128-15,0 4 0 0,1 2 160 0,-7 0-32 16,-10 2-128-16,6 3 192 0,8 6 304 0,0-1 48 15,-3 1 16-15,1 3 0 0,-1 1-112 0,-1 1 0 16,0-3-16-16,-1-1 0 0,-2-1-240 0,2-2-32 0,3-1-16 16,-1 0 0-16,-1-3-144 0,1-1 0 0,2 1 0 0,2-1 0 15,2-2 0-15,-2 0 0 0,-2-2 0 0,2-2 0 16,3-5 0-16,-2-1 0 0,-1-4 0 0,2-3 0 16,-1-5 0-16,-2-2 0 0,-1-2-224 0,1-11 80 31,0 0-256-31,0 0-48 0,0 0-16 0,0 0 0 15,-5-7-656-15,-1-5-128 0,2-5-32 0,-1-3-10880 0</inkml:trace>
  <inkml:trace contextRef="#ctx0" brushRef="#br1" timeOffset="-67713.31">24295 13488 5519 0,'-3'-10'496'0,"2"3"-496"15,1 7 0-15,0 0 0 0,0 0 1600 0,0 0 240 16,0 0 32-16,0 0 16 0,0 0-432 0,1 15-96 16,-1 3-16-16,1 5 0 0,2-2-384 0,0 5-64 15,-3 2-32-15,1 6 0 0,2 0-224 0,1 1-32 16,-1-1-16-16,3 3 0 0,-1 2-32 0,1 0-16 16,0 1 0-16,-1 2 0 0,-1 1-80 0,2 3-16 15,5-1 0-15,4 6 0 0,9 4 0 16,2 5-16-16,4 4 0 0,-7-2 0 0,-8-2-192 0,-4-1-48 15,-2-2 0-15,-3 2 0 0,-1 2-192 0,-1 2 144 16,-2 2-144-16,2-5 128 0,-1-4-128 0,1-4 0 16,-2-4 0-16,1-2 0 0,1-5 0 0,-1-1 0 0,-3-2 144 0,2 2-144 15,0-2 128-15,0 0-128 0,-1 0 128 0,2-6-128 16,1-8 0-16,1-5 0 0,-2-2 0 0,-1-5-128 16,-2-12-80-16,0 0-16 0,0 0 0 0,0 0 0 31,0 0-864-31,3-14-160 0,-3-6-32 0</inkml:trace>
  <inkml:trace contextRef="#ctx0" brushRef="#br1" timeOffset="-67352.66">24316 13740 14159 0,'-6'15'624'0,"5"0"144"0,1 8-624 16,-1 3-144-16,-2 2 0 0,2 6 0 0,0 0 1264 0,-1 5 208 15,2-2 64-15,7 6 0 0,5 0-496 0,-10 5-80 16,-11 3-32-16,3 4 0 0,6 3-192 0,3 2-32 16,3 0-16-16,-1 3 0 0,0-1-160 0,2 5-16 15,-1 3-16-15,2 2 0 0,1 1-80 0,-2 0-16 16,-2-5 0-16,0-2 0 0,-1-2-144 0,-3 1-16 15,-3 2-16-15,0-3 0 0,1-2-48 0,0-2-16 16,-2-4 0-16,2-2 0 0,1-6-160 0,-2-1 128 16,0-4-128-16,1-4 128 0,1-4-128 0,2-2 0 0,2-3 0 0,0-5 0 15,-1-6 0-15,-3-3 0 0,1-4-160 0,-1-12 160 32,8 7-448-32,-8-7 0 0,0 0 0 0,0 0 0 15,9-11-224-15,-3-8-32 0,-2-4-16 0,0-6 0 16,-1-6-1632-16,-3-3-320 0</inkml:trace>
  <inkml:trace contextRef="#ctx0" brushRef="#br1" timeOffset="-66989.61">24416 13967 5519 0,'7'-19'240'0,"-4"8"64"0,-3 11-304 0,0 0 0 0,0 0 0 0,0 0 0 16,0 0 2080-16,6 11 352 0,-4 3 80 0,1 8 16 0,1 4-768 0,-3 8-160 15,-1 5-16-15,-1 8-16 0,-2 7-544 0,2 0-96 16,3 1-32-16,1 4 0 0,1 2-432 0,0 3-80 16,-1 0-32-16,0 5 0 15,4 3 0-15,-1 3 0 0,-2 6 0 0,3 0 0 0,2-3-64 0,-2-1-16 16,-4 0 0-16,0 1 0 0,-2-2-112 0,1-2-32 16,-2-1 0-16,1-5 0 0,-1-4 144 0,-1 0 32 15,-2 0 0-15,0 0 0 0,2-3 96 0,0-4 32 16,0-3 0-16,6-6 0 0,6-4-128 0,-8-5-32 15,-15-2 0-15,5-5 0 0,3-5-128 0,2-5-16 16,1-4-128-16,1-4 192 0,0-2-192 0,0-12 0 16,0 0-144-16,0 0 144 15,0 0-512-15,-1-12 0 0,-2-5 0 0,-1-4 0 16,0-6-304-16,-1-6-64 0,0-6-16 0,-2-4 0 16,-2-7-640-16,1-8-128 0,2-3-16 0,-3-6-16 15,-4 1-912-15,1-3-176 0,3-4-32 0</inkml:trace>
  <inkml:trace contextRef="#ctx0" brushRef="#br1" timeOffset="-66697.61">24326 14630 9215 0,'-4'-20'400'0,"3"8"96"0,-2 1-496 0,2 1 0 0,-2 0 0 0,3 10 0 15,0 0 1728-15,0 0 256 0,0 0 64 0,0 0 0 16,0 0-1344-16,0 0-256 0,-2 13-48 0,0 5-16 16,1 6-144-16,1 4-48 0,0 9 0 0,1 6 0 15,2 7 336-15,1 4 64 0,0 8 16 0,4 4 0 16,1 1 192-16,1 4 32 0,-1 7 16 0,2 1 0 15,-1-1 128-15,2-1 32 0,1 0 0 0,-3-4 0 0,1 0-368 0,-2-3-64 16,-1-2 0-16,0-3-16 0,-2-4-304 0,1-5-48 16,-1-5-16-16,-5-1 0 0,-4-3 112 0,0-2 16 15,0-5 0-15,1 0 0 0,-1-4-48 0,1 2 0 16,-2-3 0-16,1-2 0 0,0-3-144 0,1 0-128 16,-3-3 144-16,2 1-144 0,2-3 128 0,-1-1-128 15,0 0 0-15,-1-2 0 0,-1-1 0 0,-2-2 128 16,1 0-128-16,-1-2 0 0,2-2-128 0,2 1-80 15,-1-4-16-15,2-3-9376 16,1-9-1856-16</inkml:trace>
  <inkml:trace contextRef="#ctx0" brushRef="#br2" timeOffset="9111.32">10586 16571 7359 0,'0'0'656'0,"0"0"-528"0,0 0-128 0,0 0 0 16,0 0 1248-16,0 0 224 0,0 0 32 0,0 0 16 15,0 0-1120-15,0 0-208 0,0 0-64 0,0 0 0 16,0 0 64-16,0 0 16 0,0 0 0 0,0 0 0 0,12 0-208 16,-2 0 0-16,-10 0 128 0,12 0-128 15,-12 0 0-15,11 0 0 0,-1-1 0 0,-10 1 0 0,13 0 0 16,-3-3 0-16,-10 3 128 0,13-8-128 0,0 2 288 0,-1-1 16 15,-1 1 0-15,-1-1 0 0,1-3 48 0,0 2 16 16,2 0 0-16,2 0 0 0,-1-1 64 16,0 0 16-16,2 0 0 0,0 0 0 0,-2 0 64 0,3 1 32 15,1-3 0-15,2 2 0 0,-1 0-240 0,1 0-48 16,1 0-16-16,2 0 0 0,2-1-240 0,0 1 0 16,-2-2-192-16,2 2 192 0,0-3 0 0,-2 1 0 15,-1 0 0-15,0 1 0 0,-1 4 0 0,0-1 0 16,-1-2 0-16,1 3-160 0,-1-2 160 0,3 1 176 15,0-2-48-15,2 2 0 0,-2-3 144 0,3 1 32 16,3 1 0-16,1-5 0 0,1 2 16 0,-1-1 16 16,-2 0 0-16,0 2 0 0,2-1-48 0,-1 2-16 0,-2 0 0 0,0 3 0 15,-3 0 16-15,2 2 0 0,0 2 0 0,1-1 0 16,-1 2-288-16,0-3 160 0,1 1-160 0,3 3 128 16,4-4-128-16,1 2 128 0,-1-2-128 0,0 1 128 15,0 1-128-15,1-2 128 0,0-1-128 0,-1-1 128 16,-1 1-128-16,-1 0 0 0,0-2 0 0,-2 2 0 15,0-1 0-15,-2-1 0 0,1-1 0 0,0 2 0 16,-2-1 0-16,4 1 0 0,3-3 0 0,0 4 0 16,-1 2-192-16,1-2 192 0,1 1-160 0,0 1 160 31,0 2-528-31,-1 1-16 0,-3 0 0 0,1 1-10352 0</inkml:trace>
  <inkml:trace contextRef="#ctx0" brushRef="#br2" timeOffset="12796.1">11054 16468 29823 0,'0'0'1328'0,"0"0"272"0,0 0-1280 0,0 0-320 0,5-8 0 0,-5 8 0 16,13-5 368-16,2 1 16 0,-1 0 0 0,3 0 0 16,1-1-384-16,2-2 0 0,-1 0 0 0,2 0-192 15,1-2 32-15,1 1 0 0,-1-1 0 0,1-4 0 16,2-4 160-16,1 0-160 0,2 3 160 0,3-1-160 15,1 1 160-15,1 1 0 0,-7 0 0 0,1 2 0 0,2-2 0 0,0 3 0 16,-2 0 0-16,2 0 0 0,-2 1 0 16,1 1 192-16,-1-1-64 0,-1 2 0 0,-1-1-128 0,0 1 192 15,-1-2-64-15,2 1 0 0,1 0 0 0,0-1 0 16,2 0 0-16,-1 1 0 0,2 2 128 0,2 2 48 16,-1-3 0-16,3 1 0 0,0 1-144 0,0-1-32 15,-2 0 0-15,-1 1 0 0,1-2-128 0,-1 1 0 16,-2-1 0-16,-1 1 128 0,1-1-128 0,0-1 0 15,-1 0 0-15,1 2 0 0,1 1 0 0,1 0 128 16,1-2-128-16,-4 2 0 0,0 1 192 0,0-3-64 16,1 2 0-16,1-1 0 0,0 2 32 0,-1 0 0 15,-1 0 0-15,0 0 0 0,-2-1 48 0,1 1 16 16,-1-1 0-16,0 1 0 0,0 0 32 0,2-1 0 16,-1-2 0-16,2 2 0 0,2 0-64 0,0-2 0 0,1 1 0 0,-1-1 0 15,-1 2-32-15,0 0-16 0,0-1 0 0,0 4 0 16,-1-3 48-16,-2 1 0 0,0-3 0 0,-1 2 0 15,-1 1 0-15,0 0 0 0,0-4 0 0,0 2 0 16,-1 1 0-16,4-1 0 0,3 1 0 0,-1 0 0 16,-1 1-64-16,1 0 0 0,0-1 0 0,2 2 0 15,2-3-128-15,0 2 0 0,-1-3 144 0,-2 2-144 16,0 0 0-16,-2 0 128 0,-2 1-128 0,1-1 0 16,-1 1 0-16,0 0 0 0,2 0 0 0,0 1 128 15,1-3-128-15,1 1 0 0,2 1 0 0,-2-2 128 16,-2-1-128-16,-1 0 0 0,5-1 0 0,-2 2 0 15,-1-1 0-15,0 3 0 0,-1-2 0 0,0-1 0 0,-1 2 0 0,0 1 144 16,-1 0-144-16,2 0 0 0,-2 0 144 16,0 2-144-16,1-1 0 0,0 1 144 0,1 0-144 0,-1-4 0 15,-2 1 0-15,4 1 0 0,3 1 0 0,-1-1 0 16,-2 0 0-16,-2-1 0 0,0 0 176 0,-1-2-48 16,1 2-128-16,-2 1 192 0,-2-4 32 0,1 2 0 15,0 3 0-15,0-1 0 0,-2-2-32 0,3-1-16 16,3 1 0-16,0-2 0 0,-1 1-176 0,1 2 192 15,-2-1-192-15,2 2 192 0,0-3-192 0,-1 3 128 16,1 0-128-16,-2 0 128 0,1 1-128 0,-1 0 0 16,1 0 0-16,-2 1 128 0,-2-2-128 0,1 1 0 15,-3-2 0-15,3 1 0 0,1 0 0 0,2-1 0 0,-1-3 0 16,2 4 0-16,-2-2 0 0,3-1 0 16,3-3 128-16,-2 2-128 0,-1 1 0 0,-1 2 160 0,-1-1-160 15,0-1 160-15,-1-3 16 0,-1 5 0 0,-2-1 0 16,-1 0 0-16,-1-3-176 0,0 2 192 0,1-1-192 0,-1 1 192 15,0-4-64-15,0 1 0 0,0 2 0 0,3 0 0 16,1 0-128-16,3-1 192 0,-1 1-192 0,0 0 192 16,-3-1-192-16,-1 0 128 0,2-4-128 0,2 3 128 15,-1 1 0-15,-1-2-128 0,-1-1 192 0,-3 2-64 16,-1-2 0-16,1 3-128 0,-2-4 192 0,-2 3-64 16,-1-1-128-16,-1 2 128 0,-1-3-128 0,1 2 128 15,1 0-128-15,0-1 0 0,0 1 144 0,1-1-144 16,0 2 160-16,0-3-32 0,2 1-128 0,0-1 192 15,2 0-64-15,-3 0-128 0,0 1 176 0,0-1-176 0,1 0 128 16,0 0-128-16,-1 2 0 0,-1-2 0 0,0 2 128 16,0 2-128-16,-1-2 0 0,-1 1 0 0,0-2 160 0,-2 1-160 15,0 1 128-15,1-1-128 0,-1 0 128 0,-1 0-128 16,-1-2 128-16,0 0-128 0,-1-1 144 0,1 1-144 16,0 1 160-16,0-1-160 0,-1-1 176 0,1 0-176 15,0 1 192-15,1-1-192 0,0 0 192 0,0 1-192 16,1 0 192-16,1-1-192 0,-1-1 128 0,2 1-128 15,-1 0 0-15,3 0 0 0,-1 3 0 0,-1-2 0 16,-2 0 0-16,1 0 0 0,-2 2 0 0,1-3 0 16,2 2 0-16,-2 0 0 0,-1-1 0 0,0 0 0 15,-2 1 0-15,0-1 0 0,1 0 0 0,-2 0 0 16,1-1 0-16,-1 0 0 0,-1-1 160 0,1 1-160 16,-1-4 128-16,1 4-128 0,1 0 176 0,-1-4-48 0,-1-1-128 15,2 1 192-15,0 0-64 0,1-4 0 0,-2-1-128 16,1 1 192-16,-1 3-192 0,1 1 144 0,-2 2-144 0,0 2 128 15,-1-2-128-15,0 0 160 0,-1 2-160 16,1-1 160-16,0 1-160 0,0 0 160 0,1-1-160 0,1 2 160 16,0-1-160-16,0 0 0 0,0-3 144 0,1 2-144 15,-1 1 0-15,2-4 0 0,0-3 0 0,1 3 128 16,0-2-128-16,0-1 0 0,-3-1 0 0,2 2 0 16,0-3 0-16,1 2 0 0,0 0 0 0,6 4 0 15,7 0 0-15,-10-4 0 0,-11-6 0 0,2 1 0 16,3 2 0-16,1 1 0 0,-3 2 0 0,1 1 0 15,0 0 0-15,0 1 0 0,-1-1 0 0,-2 0 128 16,1 1-128-16,-1-1 0 0,1-1 0 0,1 0 128 0,-2 2-128 0,2 0 0 16,-1-2 0-16,-1 1 128 0,1-2-128 0,-1-2 0 15,2-1 0-15,0-1 0 0,-2 1 0 0,1 1 0 16,-1 3 0-16,1-1 0 0,-1-4 0 0,1 4 0 16,-2 1 0-16,0 4 0 0,0-5 0 0,1 2 0 15,-2 1 0-15,1 0 128 0,0 0-128 0,0 2 0 16,-1-2 0-16,0 1 128 0,1 0-128 0,0-1 0 15,3-2 0-15,-2 0 128 0,-1 1-128 0,0-2 0 16,0-1 0-16,2 0 0 0,-2 1 0 0,1-3 0 16,4 2 0-16,-5 1 0 0,0-5 0 0,1 4 0 15,2 0 0-15,0 0 0 0,-1 1 0 0,-1 0 0 16,-1 0 0-16,2 0 0 0,-3 2 0 0,1-2 0 16,0 0 0-16,2 0 0 0,-2 4 0 0,0-5 0 0,-1 1 0 0,1-2 128 15,2-1-128-15,2 1 0 0,3-3 0 0,-1 0 0 16,-4 0 0-16,1 0 0 0,-2 2 0 0,3-1 128 15,1-3-128-15,-1 0 0 0,-2 2 0 0,3 1 0 16,-1 1 0-16,-1 0 0 0,-1 2 0 0,0 1 128 16,-1 2-128-16,1-4 0 0,-1 5 0 0,1-1 128 15,0-2-128-15,-1 0 0 0,-1-1 128 0,0 1-128 16,1 0 0-16,-1 0 144 0,0-4-144 0,0 2 0 16,1 0 128-16,-1 0-128 0,1 0 0 0,-1-1 0 15,-1 0 0-15,0 0 0 0,0-1 0 0,-1 5 0 16,-1-5 128-16,0 3-128 0,-1 1 0 0,0 0 0 15,1 0 0-15,0 1 160 0,0 1-160 0,-1-1 128 16,0 2-128-16,2 0 160 0,-1 1-160 0,1 0 160 0,-2-4-160 16,2 0 0-16,-1 3 0 0,2 0 0 0,-1 1 0 0,1-1 0 15,0-3 0-15,-2 2 0 0,1 2 0 0,0-1 0 16,-1 0 0-16,1 0 0 0,-2-2 0 0,2 2 0 16,-2-2 128-16,2-1-128 0,-2 6 0 0,0-3 0 15,1-1 0-15,0 2 0 0,1 0 128 0,-1 1-128 16,1 0 128-16,1-2-128 0,0 1 128 0,0 0-128 15,1 2 128-15,0 0-128 0,0-1 0 0,1-1 0 16,0 0 128-16,-1 0-128 0,-1 0 0 0,0 0 0 16,0-2 0-16,0 2 0 0,0 0 0 0,1 1 0 15,-1-3 0-15,0 2 0 0,-1-2 0 0,0 1 0 16,0 0 0-16,0 1 0 0,-1 0 0 0,1 0 0 16,-2 0 0-16,2 2 0 0,1 0 0 0,1 0 0 15,-1 0 0-15,1 0 0 0,0 0 0 0,0 2 0 0,1-2 0 0,-1 0 0 16,-1 2 0-16,1-1 0 0,0-1 0 0,0 1 0 15,1 0 0-15,0 1 0 0,1-2 0 0,-1 1 0 16,-1 1 0-16,-1 3 0 0,0-3 0 0,0 2 0 16,0-2 0-16,1 1 0 0,1 2 128 0,-1-2-128 15,1 0 0-15,-1-1 0 0,-2 0 0 0,1 2 0 16,-4 11 0-16,7-11 0 0,-4-3 0 0,3 1 0 16,-1 0 0-16,-1 1 0 0,-2-1 0 0,2 1 0 15,0 1 0-15,0-1 0 0,0-2 0 0,0 3 0 16,0 2 0-16,2-1 0 0,2-2 0 0,0 1 0 15,-1 1 0-15,-2 0 0 0,-1-1 0 0,2 2 0 16,3 0 0-16,0 1 0 0,-1-2 0 0,0 2 0 16,-1-1 0-16,-1 1 0 0,1 0 0 0,-1 0 0 15,2 0 0-15,-2 2 0 0,0-1 128 0,-1-1-128 16,1 1 0-16,1 0 0 0,-7 7 0 0,8-9 0 0,0 0 0 0,-1 1 0 16,0 0 0-16,2 0 0 0,-2 2-128 0,0-2 128 15,1-1 0-15,0 1 0 0,-1 2 0 0,0-2 0 16,1 1 0-16,-8 7 0 0,9-8 0 0,-1 1 0 15,0 0 0-15,-1-2 0 0,-2-1 0 0,0 0 0 16,0 4 0-16,0-2 0 0,-5 8 0 0,7-8 0 16,-2 0 0-16,0 2 0 0,1-3 0 0,-1 2 0 15,0 2 0-15,0-3 0 0,2 3 0 0,-7 5 0 16,0 0 0-16,10-5 0 0,-1-3 0 0,2 0 0 16,-1 0 0-16,-1 4 0 0,-9 4 0 0,12-9 0 0,0 3 0 15,-2-1 0-15,-2 1-128 0,-2-1 128 0,1-1 0 16,1 3 0-16,2 4 0 0,-10 1 0 0,11-7 0 15,-1 2 0-15,-1 1 0 0,0 0 0 0,2-2 0 0,-3 2 0 16,-8 4 0-16,9-5 0 0,-1-1 0 0,2 3 0 16,0-3 0-16,1 2 0 0,-3-1 0 0,1 1 0 15,-9 4 0-15,13-2 0 0,-1 0 0 0,-1-2 0 16,0-1 0-16,-2 1 0 0,0-1 0 0,-9 5 0 16,10-4 0-16,-10 4 0 0,11 0 0 0,-11 0 0 15,10-4-128-15,-10 4 128 0,0 0 0 0,11 0 0 16,-11 0 0-16,10-1 0 0,-10 1 0 0,0 0 0 15,0 0 0-15,11-1 0 0,-11 1 0 0,0 0 0 16,0 0 0-16,0 0 0 0,10 1 0 0,-10-1 0 16,0 0 0-16,0 0 0 0,0 0 0 0,10 0 0 15,-10 0-128-15,0 0 128 0,0 0 0 0,11 1 0 0,-11-1 0 16,0 0 0-16,9 3 0 0,-9-3 0 0,0 0 0 16,0 0 0-16,10 1 0 0,-10-1 0 0,0 0 0 0,12 3 0 15,-12-3 0-15,0 0 0 0,11 0 0 0,-11 0 0 16,10 1 0-16,-10-1 0 0,0 0 0 0,10 5 0 15,-10-5 0-15,10 3 0 0,-10-3 0 0,0 0 0 16,11 5 0-16,-11-5 0 0,9 5 0 0,-9-5 0 16,10 7 0-16,-10-7 0 0,10 3-128 0,-10-3 128 15,10 5 0-15,-10-5 0 0,11 2 0 0,-1 2 0 16,1 0 0-16,-11-4 0 0,0 0 0 0,0 0 0 16,11 5 0-16,-1-1 0 0,-10-4 0 0,9 7 0 15,-9-7 0-15,9 6 0 0,-9-6-240 0,10 9 32 16,1 2 0-16,-1-1 0 15,1-1-3520-15,-2 2-704 0</inkml:trace>
  <inkml:trace contextRef="#ctx0" brushRef="#br2" timeOffset="16401">20028 9469 9215 0,'0'0'816'0,"0"0"-656"15,0 0-160-15,0 0 0 0,0 0 2304 0,0 0 448 16,0 0 64-16,0 0 32 0,0 0-1360 0,0 0-272 16,0-7-48-16,0 7-16 0,0 0-320 0,0 0-80 15,0 0-16-15,8-6 0 0,-8 6-96 0,0 0-32 16,10-2 0-16,-10 2 0 0,0 0-160 0,0 0-16 16,10 4-16-16,-10-4 0 0,0 0-160 0,8 6-16 15,0 3-16-15,-8-9 0 0,0 0-80 0,7 10-16 16,-1 1 0-16,2-2 0 0,-8-9 128 0,10 11 0 15,-2-2 16-15,1-1 0 0,2-2 112 0,-2 2 32 16,-1 0 0-16,1-2 0 0,1 1 0 0,1-1 0 16,-2 1 0-16,2 1 0 0,3 1 32 0,-1-3 0 0,-2 4 0 0,1 0 0 15,0 0-96-15,1 3-16 0,-1-2 0 16,-2 2 0-16,-1 0-96 0,0-3-32 0,3 1 0 0,-2 1 0 16,1 2-48-16,-2 0-16 0,-1-1 0 0,0-1 0 15,-1 0-16-15,4 0 0 0,-1-2 0 0,2 2 0 16,0-1 32-16,-1 1 0 0,-1-1 0 0,1-2 0 15,2 1 0-15,0 1 0 0,0-4 0 0,2 4 0 16,0 1-160-16,1-2 192 0,-2 2-192 0,1 2 192 16,2-4-64-16,0 6-128 0,1 4 192 0,-4-6-64 15,-2-10 48-15,0 2 0 0,1 6 0 0,-2-1 0 16,0-2-32-16,-1 1 0 0,-1 2 0 0,3 1 0 16,3 1-16-16,-2 2-128 0,-3 0 192 0,2-1-64 15,-1 0 0-15,1 0 0 0,0 0 0 0,1-1 0 0,1-1-128 0,-1 0 0 16,-1-1 0-16,1-2 0 0,1 3 0 0,1 0 0 15,2-4 128-15,-3 2-128 0,0-1 128 0,1 1-128 16,-2 0 128-16,0 0-128 0,-1-1 128 0,-1-1-128 16,2 3 0-16,0-2 128 0,-2 2-128 0,-1-1 128 15,1 3-128-15,-2 0 128 0,-3 1-128 0,2 0 192 16,0 1-192-16,0 0 192 0,-2-1-192 0,1 1 160 16,-1-2-160-16,2 1 160 0,3-1-160 0,-4 0 128 15,0-1-128-15,3 0 128 0,5 2-128 0,-2-1 0 16,-2-1 0-16,1 0 0 0,-4 0 0 0,1-1 0 15,0 1 128-15,0-1-128 0,-1-1 0 0,1 2 0 0,0 2 0 16,-1-2 128-16,0 0-128 0,-1 0 0 0,-2 0 0 16,1 1 0-16,0 2 0 0,-1 1 0 0,-1-3 0 15,1 2 0-15,-1-1 0 0,1 1 0 0,-1 0 0 0,1-1 0 16,0 2 0-16,2-1 0 0,-2-2 0 0,2 1 0 16,-1-1 0-16,2-1 192 0,-1 1-64 0,-1-1 0 15,1-1-128-15,-1 1 0 0,1 2-160 0,-1-2 160 16,-1-3 0-16,1 0 0 0,-6-10 0 0,6 12 0 15,-1 1 0-15,0 0 0 0,-1-1 0 0,0-2 0 16,0 1 0-16,1 1 0 0,-1-2 0 0,0 2 0 16,0-1 0-16,-1 1 0 0,-3-12 0 0,4 13 0 15,-2 0 0-15,1 0 0 0,-2-1 0 0,2-2 0 16,-1 1 0-16,1-1 0 0,-3-10 0 0,3 11 0 16,-1 0 0-16,-2-11 0 0,4 10 0 0,0 0 0 0,-4-10 0 15,4 12 0-15,-4-12 0 0,0 0 0 0,5 12 128 0,-5-12-128 16,5 9 0-16,-5-9 0 0,7 10 0 0,-7-10 0 15,6 10 128-15,-6-10-128 0,6 14 0 0,-6-14 0 16,7 9 0-16,0 1 0 0,-7-10 0 0,5 13 0 16,-1-1 0-16,0 0 0 0,0-2 0 0,0 0 0 15,-4-10 0-15,5 12 0 0,0-1 0 0,1-1 0 16,-3-1 0-16,-3-9 0 0,7 11 128 0,-7-11-128 16,9 7 0-16,-1 3 0 0,-8-10 128 0,8 6-128 15,-8-6 0-15,9 7 0 0,-9-7 128 0,9 9-128 16,1-1 144-16,-2-1-144 0,-8-7 224 0,11 9-48 15,-4 1-16-15,1-3 0 0,0 3-160 0,0 0 160 16,1 0-160-16,0 1 160 0,0 1-160 0,-1-2 0 16,-1-1 0-16,-1 0 128 0,2 0-128 0,-1-1 0 15,-2 3 0-15,0-5 0 0,3 2 0 0,0 1 0 0,1-2 0 0,-1-1 0 16,-3 1 0-16,1-1 0 0,-6-6 0 0,9 7 0 16,-2 1 0-16,1-2 0 0,2-1 128 0,-1 0-128 15,-2 3 0-15,-7-8 0 0,8 7 0 16,2 1 128-16,0-2-128 0,0-2 0 0,-10-4 144 0,10 7-144 15,-1-2 128-15,0 1-128 0,-1 2 160 0,0-1-160 16,-8-7 0-16,9 7 128 0,-9-7-128 0,10 11 0 16,1-2 0-16,-3-2 0 0,-8-7 0 0,10 9 0 15,-2-3 0-15,-8-6 0 0,10 7 0 0,-10-7 0 16,11 6 0-16,-11-6 0 0,10 8 128 0,-1-1-128 16,-9-7 0-16,11 5 0 0,-11-5 128 0,12 6-128 15,-12-6 0-15,11 6 128 0,-11-6-128 0,12 5 0 0,-2-1 192 16,-10-4-64-16,12 6-128 0,-12-6 192 0,12 4-192 0,-2 0 0 15,-10-4 0-15,12 5 0 0,-12-5 0 0,14 7 0 16,-1-3 0-16,1 1 144 0,-4-3-144 0,0 2 0 16,2 0 0-16,-1 1 128 0,-11-5-128 15,13 7 0-15,1-2 0 0,-1-2 0 0,-3 1 0 0,-10-4 128 16,11 6-128-16,-1 1 0 0,2-2 0 0,0 0 0 16,-2-3 128-16,-10-2-128 0,13 2 0 0,-1 1 0 15,-2-2 0-15,1 2 0 0,-1 1 0 0,1-2 128 16,-11-2-128-16,11 3 0 0,0-1 128 0,-1 1-128 15,1-4 0-15,-2 1 128 0,-9 0-128 0,13 6 160 16,-3-3-160-16,-10-3 160 0,12 4-160 0,-2-2 0 16,1 2 0-16,-1 0 128 0,-10-4-128 0,12 3 0 0,-2-1 0 15,-10-2 128-15,12 0-128 0,0 2 0 0,-12-2 0 0,12 4 128 16,-2-3-128-16,-1 0 0 0,-9-1 0 0,13 0 0 16,-2-1 0-16,-11 1 128 0,11-1-128 0,1 1 0 15,-1 1 0-15,-11-1 128 0,11-1-128 0,0 1 0 16,-1-2 128-16,1 2-128 0,-1 0 128 0,0 0-128 15,-10 0 128-15,13-1-128 0,-1 1 0 0,0 0 128 16,0 1-128-16,-1 1 0 0,0 0 0 0,1-1 128 16,-1-2-128-16,0 1 0 0,-11 0 0 0,11 0 0 15,0 0 0-15,-1 1 0 0,1-1 128 0,-1 2-128 16,2-2 0-16,-2 2 0 0,1 1 0 0,-1 0 0 16,1-1 0-16,0 0 128 0,0 0-128 0,1 1 0 15,-1-1 0-15,1 2 0 0,-2-2 0 0,1 0 0 0,1 2 0 0,-1-1 0 16,-11-3 0-16,13 2 0 0,0 0 0 0,-1-1 0 15,-1-1 128-15,-1 1-128 0,0 1 0 0,1 0 0 16,-2 1 0-16,-9-3 128 0,12 1-128 0,-2 0 0 16,1-1 144-16,-1 2-144 0,0 0 0 0,2 0 128 15,0 0-128-15,1 1 0 0,0-2 144 0,0-1-144 16,1 0 192-16,-1 0-192 0,-2 0 0 0,2 0 0 16,3-1 0-16,-1 1 0 0,-2 0 0 0,-1 0 0 15,0-3 0-15,-1 2 0 0,0 1 0 0,-1 0 0 16,-10 0 0-16,12 0 0 0,1 0 0 0,0 0 0 15,-3 0 128-15,1 1-128 0,-1-1 0 0,1 3 0 16,-1-3 0-16,2 1 0 0,0 0 0 0,-1 1 0 16,0-2 0-16,-1 2 0 0,2-2 128 0,0 2-128 15,-2-2 0-15,1 1 0 0,-1 1 0 0,0 0 160 0,-10-2-160 16,12 0 128-16,-1 2-128 0,-1 0 0 0,-10-2 0 16,12 2 0-16,-2-2 0 0,-10 0 0 0,12-1 0 0,-2 1-176 15,-10 0 176-15,12 0 0 0,-1 1 0 0,-11-1 0 16,11 0 0-16,0-1 128 0,-11 1-128 0,13-1 128 15,-2 1-128-15,1 0 0 0,-1 0-128 0,0-2 128 16,0 1 0-16,1 0 0 0,-1 1 0 16,1 0 0-16,0 0 0 0,-1 0 0 0,1 0 0 0,0 0 0 15,0-2 0-15,-2 1 0 0,-10 1 0 0,12 0 0 16,0 1 0-16,-2 2 0 0,0-2 0 0,1 1 0 16,-1-2 0-16,1 0 0 0,0 0 0 0,1 1 0 15,0 0 0-15,1 1 0 0,0-1 0 0,-1 0 128 0,-2 1-128 16,2 0 0-16,0 1 128 0,-1-3-128 0,1 0 0 15,0 1 144-15,0 0-144 0,-1 3 0 0,0-2 128 0,0 0-128 16,2 1 0-16,-1-2 0 0,-1 2 128 0,-1-2-128 16,0-1 0-16,2 1 0 0,0 1 0 0,1 0 0 15,-1 1 0-15,-1-2 0 0,0-1 0 0,-1 0 0 16,2-1 0-16,0 0 0 0,-2-1 0 0,2 1 0 16,0 0 128-16,-1-2-128 0,2 0 0 0,1 1 0 15,-1-2 0-15,0 1 0 0,0 1 128 0,0-1-128 16,1-1 0-16,-1 2 0 0,0-2 128 0,0 0-128 15,1 0 0-15,-1 0 0 0,1 1 128 0,-1-2-128 16,1 1 0-16,0 0 0 0,1 0 0 0,-2 2 0 16,-2-2 0-16,1 0 0 0,1 0 128 0,-1 0-128 15,-3 0 0-15,1 0 0 0,1 0 128 0,-1 2-128 0,-2-5 144 16,1 2-144-16,0 0 160 0,-1 1-160 16,-8 4 160-16,11-7-160 0,-1 1 128 0,-1-1-128 0,-1-1 0 0,0 2 0 15,0-1 128-15,-1 0-128 0,1-4 0 0,3 5 0 16,-1-1 128-16,1 1-128 0,-4-1 0 0,2 1 0 15,1-1 128-15,-1 3-128 0,-1-4 0 0,-1 2 0 16,1-2 0-16,0 2 0 0,1 0 0 0,-1 1 0 16,0-1 128-16,0-1-128 0,1-2 0 0,1 1 0 15,2-1 176-15,-2 2-176 0,-2-2 192 0,0 0-192 16,0 0 240-16,2 0-64 0,2 1-16 0,-3-1 0 16,-2-1-32-16,0-1-128 0,4 1 192 0,1-1-64 15,1 2-128-15,0-1 192 0,1-2-192 0,0 0 192 16,-1-1-192-16,0 0 128 0,0 0-128 0,2 0 128 0,-1-1-128 15,1-1 0-15,-2 1 0 0,0-4 128 0,1 1-128 0,0-1 0 16,-1-1 0-16,0 0 0 0,0-3 0 0,0-2 128 16,-1-1-128-16,1 1 0 0,2-1 128 0,-1-3-128 15,0 1 128-15,2-2-128 0,-1 1 160 0,2-2-160 16,2-2 192-16,0 2-192 0,1-2 144 0,2-2-144 16,3-4 0-16,1 10 144 0,2 9-144 0,1-6 192 15,-3-14-192-15,0 3 192 0,-1-1-192 0,0 5 0 16,0 0 0-16,-3 4 0 0,-1-1 0 0,-2 0 0 15,-1 3 0-15,-1 0 0 0,0-2 0 0,0-2 0 16,-1-2 128-16,2-5-128 0,0-8 0 0,2 2 0 16,0 3 0-16,-1-2 0 0,-1 2 0 0,3 2 0 15,3 1 0-15,4 1 0 0,4-1 0 0,-2 2 0 0,-4-3 128 16,-1 2-128-16,-2 1 0 0,0-6 0 0,1-6 0 16,-1 4 0-16,0 4 0 0,-3 0 0 0,0 3 0 15,0 2 0-15,-2 4 0 0,-1 0 0 0,0 0 0 0,-2 1 0 16,0 2 0-16,0-2 0 0,1-2 0 0,0-1 0 15,-1-2 0-15,2-2 0 0,1-4 0 0,1-1 0 16,-2 2 0-16,1 2 0 0,3 5 0 0,1 2 0 16,0-3 0-16,-1 2 0 0,-2 0 0 0,0-1 0 15,-1 0 0-15,0-1 0 0,0-1 0 0,1 2-176 16,-1-1 176-16,-1-7-128 0,-1-8 128 0,1 3-128 16,-2 6-112-16,1 4-16 0,-2 4 0 0,-1 3 0 15,0 5-1104 1,0-2-240-16,0 3-32 0,0 1-14368 0,-1 3-2864 0</inkml:trace>
  <inkml:trace contextRef="#ctx0" brushRef="#br2" timeOffset="20096.53">27581 9917 33055 0,'-3'-17'1472'0,"1"8"288"0,1-1-1408 0,1 1-352 16,0 9 0-16,0 0 0 0,3-13 512 0,-2 3 48 15,-1-2 0-15,0 12 0 0,2-12-96 0,-2 12-16 16,0 0 0-16,4-10 0 0,-4 10-128 0,0 0-16 15,0 0-16-15,8-5 0 0,-8 5 16 0,0 0 0 16,0 0 0-16,0 0 0 0,13 2 128 0,-5 4 16 16,-3 0 16-16,-1 6 0 0,-1 1 128 0,-2 3 32 15,-1-3 0-15,-1 5 0 0,-1 4-80 0,0 4-16 0,-1-4 0 16,-1 8 0-16,-2 8 16 0,-1-4 0 0,1-5 0 0,1-3 0 16,-1-2-224-16,2 0-32 0,2-5-16 0,2-2 0 15,-1-2-112-15,1-1-32 0,2-2 0 0,-1-4 0 16,-1-8 128-16,0 0 0 0,0 0 16 0,0 0 0 15,0 0-272-15,0 0 0 0,0 0 0 0,10-9 0 16,-5-3 0-16,-1-1 0 0,-4 0 0 0,0-3 160 16,0-1-160-16,-2-6 160 0,0-10-160 0,0 2 160 15,2 1-160-15,0 1 0 0,-1-1 144 0,1 0-144 16,0 0 0-16,1 4 0 0,3-1 0 0,0 2 0 16,2 1 0-16,0 4 0 0,1 0 0 0,2 3 0 15,0 1 0-15,3 2-160 0,1 1 160 0,6 4 0 0,6 1-176 16,-3 3 176-16,-5 1-160 0,-1 0 160 0,-1 4-160 0,0 4 160 15,-1-3-160-15,0 4 160 0,1-1 0 0,-2 3 256 16,-2 1-16-16,1 5-16 0,-1 0-384 0,-2 1-80 16,-1 2-16-16,-1 2 0 0,0 2 256 0,-1 0 0 15,1 3 0-15,-1-1 0 0,0-1 0 0,-4-2 0 16,-3-3 0-16,2 3-192 0,3 4 448 0,0 1 112 16,1-1 16-16,2 3 0 0,-2-4-384 0,2 0 0 15,-2-4 0-15,0 0 128 0,0-2-128 0,-1-2 0 16,0 1 0-16,-1-2 128 0,-1-1-128 0,-2-12 0 15,0 10 0-15,0-10 0 0,0 12-224 0,0-12-112 16,0 0-32-16,0 0 0 16,0 0-1520-16,-1 10-304 0,2 3-64 0,-1-2-16 15,0-11-1600-15,0 0-320 0,0 0-64 0,-13-13-16 0</inkml:trace>
  <inkml:trace contextRef="#ctx0" brushRef="#br2" timeOffset="22946.88">28124 9994 12895 0,'0'0'576'0,"-9"-3"112"0,9 3-560 0,-11 0-128 0,2 3 0 0,9-3 0 0,0 0 5088 0,0 0 992 15,0 0 192-15,8 3 32 0,1 1-4832 0,3 0-960 16,1-1-192-16,1-3-32 0,2-5-80 0,6-1-16 15,8 3 0-15,-1-4 0 0,-3 2-192 0,0-2 128 16,1-2-128-16,-2 3 0 0,-3-2 0 0,-1 1 0 16,0 1 0-16,0 1 0 0,-6 1 208 0,0-3-48 15,-2-2-16-15,-2 3 0 0,0-2 240 0,-2 0 64 16,-1 0 0-16,-2 2 0 0,1-1-208 0,-7 7-48 16,4-10 0-16,-4 10 0 0,0-11-64 0,0 11 0 0,0 0-128 15,0 0 192-15,-7-12-192 0,2 5 128 0,5 7-128 0,-13-3 0 16,-1 3 0-16,-1 1 0 15,1 5 0-15,-3-3 0 0,-4 5 0 0,0 1 0 0,0 3 0 0,1 0-160 16,-1 2 160-16,-4 2 0 0,-4-1 0 16,7 2 0-16,5 2 256 0,4-1 96 0,3 0 16 0,2 7 0 15,4 4-48-15,3-3-16 0,3-7 0 0,2 2 0 16,0-1-160-16,7-2-16 0,5 0-128 0,3-1 192 16,-2-3-192-16,0 2 0 0,0-3 0 0,1-1 0 15,-3-2 144-15,4-1-144 0,-1 1 128 0,0-5-128 16,0-1 0-16,1-2 0 0,-1 0-224 0,-1-2 80 15,-1-3-480 1,-1 0-80-16,0-1-32 0,-2-1 0 0,0-1-1824 0,-2-2-384 0,0-2-64 16,-2-2-12016-16</inkml:trace>
  <inkml:trace contextRef="#ctx0" brushRef="#br2" timeOffset="23189.69">28946 9690 24879 0,'0'0'2208'0,"0"0"-1760"16,-9 5-448-16,4 5 0 0,2 5 3632 0,3 3 640 15,2 2 128-15,0 2 16 0,0 0-3504 0,0 0-704 16,2 2-208-16,0 0 0 0,0 1 304 0,1 0-48 16,2 0 0-16,-1 2 0 0,0 2-256 0,-1 2 0 15,0 4 0-15,0-5 0 0,-1-5 0 0,0-3 0 0,-1-4 0 0,-2 1 0 16,-1-5-320-16,-3-1 48 15,-2-3 0-15,1 2 0 16,0-5-784-16,0 1-160 0,-2-3-16 0,6-5-10096 0,-9 1-2000 0</inkml:trace>
  <inkml:trace contextRef="#ctx0" brushRef="#br2" timeOffset="23758.78">28679 9885 44287 0,'0'0'1968'0,"0"0"400"0,-9-5-1904 0,9 5-464 0,0 0 0 0,0 0 0 16,12 4 432-16,3 0-16 0,4 0 0 0,7-2 0 15,6 1-416-15,4-2 0 0,0 1 0 0,2-2-176 16,-2-2 176-16,1 1 0 0,-2 0 0 0,-1 1 128 16,1 0-528-16,-1-2-112 0,0 1 0 0,-1 0-16 15,-2-2-928-15,0 2-176 0,-1-2-32 0,1 2-16 16,3-4 16-16,-2 1 0 0,-5 0 0 0,-2-1 0 15,-4 1-512-15,1 0-112 16,1 0-16-16,-2-1 0 0,-1-2 304 0,-2 2 48 0,-2-1 16 0,-1 3 0 16,0-5 512-16,-1 3 96 0,-1 0 32 0,0 1 0 15,-3 3 1504-15,-1 1 304 0,-9 0 64 0,12-3 16 0,-1 2 1280 0,-11 1 256 16,0 0 48-16,0 0 16 0,0 0-128 0,0 0-16 16,0 0-16-16,0 0 0 0,0 0-48 0,-8 7 0 15,-3 1 0-15,0 0 0 0,-4 0-832 0,1 1-192 16,-4-1-16-16,-2 4-16 0,-1-2-416 0,0 0-96 15,1 0-16-15,-1 0 0 0,0-1 32 0,4-2 0 0,3-2 0 0,2 1 0 16,1 0-144-16,11-6-32 0,-9 5 0 16,9-5 0-16,0 0-256 0,0 0 0 0,7 6 0 0,2 0 0 15,3-5 0-15,1 1 0 0,0 1 0 0,1-2 0 16,3-1 0-16,-1 3 0 0,-1 0 0 0,1-2-144 16,1 3 144-16,1 0 0 0,2 1 0 0,-1 1 0 15,1 4 0-15,2-4-160 0,1-1 160 0,4 4 0 16,1 1 0-16,4 4 0 0,1 4 0 0,4-1 0 15,3-1 0-15,-4-1 0 0,-9-2 0 0,-4 0 0 16,-3 1 0-16,-4 1 0 0,-3 1 0 0,-6-1 0 16,-1 2 0-16,-6-1 0 0,-6 0 0 0,-1-1 0 0,-2 1 0 15,-5 0 224-15,-2-1-64 0,-9 0-16 0,-8-2-144 0,1 0 0 16,3 0 0-16,0-3 0 0,3-1 0 0,1-1 192 16,3-1-192-16,1-3-12928 15,0-2-2688-15</inkml:trace>
</inkml:ink>
</file>

<file path=ppt/ink/ink5.xml><?xml version="1.0" encoding="utf-8"?>
<inkml:ink xmlns:inkml="http://www.w3.org/2003/InkML">
  <inkml:definitions>
    <inkml:context xml:id="ctx0">
      <inkml:inkSource xml:id="inkSrc0">
        <inkml:traceFormat>
          <inkml:channel name="X" type="integer" max="25977" units="cm"/>
          <inkml:channel name="Y" type="integer" max="17318" units="cm"/>
          <inkml:channel name="F" type="integer" max="65535" units="dev"/>
          <inkml:channel name="T" type="integer" max="2.14748E9" units="dev"/>
        </inkml:traceFormat>
        <inkml:channelProperties>
          <inkml:channelProperty channel="X" name="resolution" value="1000.26953" units="1/cm"/>
          <inkml:channelProperty channel="Y" name="resolution" value="1000.46216" units="1/cm"/>
          <inkml:channelProperty channel="F" name="resolution" value="0" units="1/dev"/>
          <inkml:channelProperty channel="T" name="resolution" value="1" units="1/dev"/>
        </inkml:channelProperties>
      </inkml:inkSource>
      <inkml:timestamp xml:id="ts0" timeString="2020-08-31T20:18:41.985"/>
    </inkml:context>
    <inkml:brush xml:id="br0">
      <inkml:brushProperty name="width" value="0.05292" units="cm"/>
      <inkml:brushProperty name="height" value="0.05292" units="cm"/>
      <inkml:brushProperty name="color" value="#7030A0"/>
    </inkml:brush>
  </inkml:definitions>
  <inkml:trace contextRef="#ctx0" brushRef="#br0">8264 13404 22111 0,'-26'-36'976'0,"11"11"208"0,-1-4-944 0,0 3-240 15,1 0 0-15,-2 0 0 0,1-1 1856 0,0-1 320 16,1 6 64-16,-4 0 0 0,0 1-1632 0,-3 4-336 15,0-1-64-15,-4 2-16 0,-6 2-192 0,-2 1 0 16,-5 0 0-16,-4 1 0 0,-5 2 0 0,0 2 0 16,1 0 0-16,-1 4 0 0,-2-3 0 0,-1 5 0 15,-1-1 0-15,-3 3 0 0,-2 3 0 0,-6 2 0 16,-6 2 128-16,-1 2-128 0,-2 2 0 0,-1 3 176 16,-3-4-176-16,-3 4 160 0,-6 2 112 0,-3 0 32 15,-4 2 0-15,2 4 0 0,2 3 16 0,-6 1 0 16,-7-1 0-16,-2 6 0 0,-2 4-96 0,-3-2-16 15,-2-2 0-15,-2 2 0 0,-4-1-16 0,6-1 0 16,7-4 0-16,-1 0 0 0,-4 2 48 0,2 2 0 16,3 0 0-16,4 2 0 0,2 3-96 0,0 5-16 0,-2-1 0 15,5 6 0-15,4 3-128 0,1 2 0 0,2 1 0 16,-2 3 0-16,-3 1 0 0,2 9 0 0,5 8 0 0,3 4 0 16,3 1 0-16,-1 5-144 0,-1-5 144 0,2 8 0 15,2 6 0-15,9 2 0 0,7 0 0 0,6 0 0 16,4-1 0-16,3 6 0 0,2 5 0 0,7-1 0 15,4 1 0-15,1 2 0 0,-1 2 0 0,7 3 0 16,8-2 0-16,1 1-128 0,2-5 128 0,6 5 0 16,5 2 0-16,6-5 0 0,6-5 0 0,4-2 0 15,3 0-128-15,11 0 128 0,6-4-192 0,5 0 192 16,4-4-160-16,4 2 160 0,3 2-128 0,2-2 128 16,1-4 0-16,9-3 0 0,7-2 0 0,8 0 0 15,8-1 0-15,3 1 0 0,2 0 0 0,8-5 0 0,8-14 0 16,4-3 0-16,3-3 0 0,6-2 128 0,5 6-128 0,8-8 0 15,5-2 128-15,5-5-128 0,1-6 0 0,6-6 144 16,1-3-144-16,7-6 0 0,0-4 160 0,5-1-160 16,1-7 128-16,7-2-128 0,7-1 128 0,2-6-128 15,-2 1 0-15,2-2 128 0,2-2-128 0,6-1 0 16,6-5 0-16,2-2 0 0,1-1-272 0,-3-4 64 16,-2-4 16-16,4-3 0 15,9-3-288-15,4-5-48 0,4-2-16 0,-2-2 0 0,-2-6 384 0,-6-3 160 16,-6-2-128-16,0-1 128 0,1-2 0 0,0 2 176 15,-2-1-16-15,-4 2 0 0,-7 1 16 0,-2-1 0 16,2-8 0-16,-8-4 0 0,-6-3 16 0,-6-6 0 16,-5-6 0-16,-1 0 0 0,0-3 0 0,-9 1 16 0,-11 3 0 0,-1-6 0 15,0-6-48-15,-9-1-16 0,-9 0 0 0,-5 0 0 16,-3 0 48-16,-5-2 0 0,-6 1 0 0,-4-8 0 16,-10-4-64-16,-7 3 0 0,-7 3 0 0,-3-3 0 15,-3-1 0-15,-5-5-128 0,-5 0 192 0,-6 4-64 16,-8 2 0-16,-8 2 0 0,-7-6 0 0,-6-1 0 15,-7-2 176-15,-3 4 16 0,-8 4 16 0,-7-2 0 16,-6-2 64-16,-6-1 16 0,-6-2 0 0,-7 7 0 16,-6 2-32-16,-5 2 0 0,-4-2 0 0,-5-1 0 15,-4-2-144-15,-3 3-48 0,-4 5 0 0,-6 2 0 16,-10-1-192-16,-6-1 0 0,-5 0 128 0,-2 2-128 16,-2 3 0-16,-8 2 0 0,-10 1 0 0,1 2 0 15,4-2 0-15,-8 3 0 0,-8-2 0 0,-3 5 0 16,1 5 176-16,-7 2-176 0,-5 2 192 0,-1 2-192 0,4 3 256 0,-9-3-64 15,-6-1-16-15,4 8 0 0,4-1-176 0,-4 5 160 16,-6 5-160-16,2 2 160 0,4 1-160 0,-5 3 160 16,-3 3-160-16,0 0 160 0,0-1-160 0,3 5 0 15,0 1 0-15,-3 3 0 0,-3 0 0 0,5 2 0 16,4 2 0-16,-3 5-176 0,-5 4 176 0,5 2-128 16,5 2 128-16,-4 8-128 15,-7 5-240-15,6 3-32 0,1 4-16 0,-4 5 0 16,-5 10-2208-16,-5 4-448 0,-4 4-96 0,5 3-12800 0</inkml:trace>
</inkml:ink>
</file>

<file path=ppt/ink/ink6.xml><?xml version="1.0" encoding="utf-8"?>
<inkml:ink xmlns:inkml="http://www.w3.org/2003/InkML">
  <inkml:definitions>
    <inkml:context xml:id="ctx0">
      <inkml:inkSource xml:id="inkSrc0">
        <inkml:traceFormat>
          <inkml:channel name="X" type="integer" max="25977" units="cm"/>
          <inkml:channel name="Y" type="integer" max="17318" units="cm"/>
          <inkml:channel name="F" type="integer" max="65535" units="dev"/>
          <inkml:channel name="T" type="integer" max="2.14748E9" units="dev"/>
        </inkml:traceFormat>
        <inkml:channelProperties>
          <inkml:channelProperty channel="X" name="resolution" value="1000.26953" units="1/cm"/>
          <inkml:channelProperty channel="Y" name="resolution" value="1000.46216" units="1/cm"/>
          <inkml:channelProperty channel="F" name="resolution" value="0" units="1/dev"/>
          <inkml:channelProperty channel="T" name="resolution" value="1" units="1/dev"/>
        </inkml:channelProperties>
      </inkml:inkSource>
      <inkml:timestamp xml:id="ts0" timeString="2020-08-31T20:20:49.989"/>
    </inkml:context>
    <inkml:brush xml:id="br0">
      <inkml:brushProperty name="width" value="0.05292" units="cm"/>
      <inkml:brushProperty name="height" value="0.05292" units="cm"/>
      <inkml:brushProperty name="color" value="#7030A0"/>
    </inkml:brush>
  </inkml:definitions>
  <inkml:trace contextRef="#ctx0" brushRef="#br0">29073 9254 39503 0,'-22'-6'1744'0,"9"1"368"0,0-2-1680 0,4 2-432 0,9 5 0 0,-7-13 0 15,4 0 0-15,2-5-192 0,1-1 0 0,1-2 16 16,2-1 176-16,0-4 0 0,-1-1 128 0,2-8-128 15,0-10 0-15,0 4 0 0,0 5 0 0,-2 3 0 16,1-1 224-16,0 0-32 0,-3-1 0 0,0-1 0 16,0 0-192-16,0-2 0 0,-2-4 0 0,1-9 0 31,0-9-320-31,-1 3-96 0,2 2-32 0,0 3 0 0,0 0 208 0,0-1 48 0,0-1 0 0,2-10 0 16,-4-10 192-16,4 4-192 0,-2 7 192 0,0 4-192 15,0 7 192-15,0 5 0 0,-5 4-160 0,-5 7 160 0,1 3 0 16,-5 3 0-16,-6 5 160 0,-2 2-160 0,-3 1 384 0,-11 6-48 15,-14 4 0-15,2 1 0 0,1 1-336 0,3 1 0 16,2 0 0-16,4-8-192 16,3-9-192-16,3 1-32 0,0 7-16 0,4 3 0 0,2-1 176 15,1 0 16-15,1-1 16 0,1 4 0 0,-1-1 224 0,-3 5 0 16,-7-2 0-16,2 4 0 0,0 1 128 0,2 1-128 16,-2 1 0-16,-1 2 0 0,3 3 224 0,0 2-64 15,1-1-16-15,1 3 0 0,-1 6-144 0,-1-2 0 16,-3 3 144-16,0 1-144 0,-4 0 0 0,-6 1 0 15,-9 0 0-15,2 6 0 0,5 7 0 0,6-2 0 16,6-4 0-16,3-3 0 0,3 0 0 0,3-2 128 16,3-2-128-16,3 2 128 0,2 0 0 0,2-1 16 15,0 1 0-15,1 1 0 0,0 1 48 0,0 4 0 0,1 1 0 16,-4-3 0-16,-2-3-64 0,2 3 0 0,5-1 0 16,0 5 0-16,2-3 0 0,1 1 0 0,0-1 0 15,3-2 0-15,3 1-128 0,-1-3 0 0,-1-1 0 0,2 2 128 16,0 1-128-16,2 3 160 0,0-1-160 0,3 4 160 15,-1 2-160-15,0 1 0 0,-1-1 0 0,0-1-176 16,2-1 368-16,-2-1 64 0,-1-7 0 0,0-2 16 16,0-1-16-16,0 0 0 0,-1-7 0 0,1-7 0 15,-4 8 0-15,4-8 0 0,-6 5 0 0,6-5 0 16,-11 0 0-16,1-1 0 0,-2-4 0 0,-1-2 0 16,-1 0-32-16,-5-5-16 0,0 0 0 0,-3-5 0 15,-3 0-64-15,-1-1-16 0,-3-3 0 0,0-1 0 16,-1-3-128-16,3-2 128 0,1-3-128 0,-1-2 128 0,-2-4 64 15,-1 1 0-15,-3 1 0 0,-1 0 0 0,-1 0-64 0,-3 3 0 16,-2-1 0-16,0 4 0 0,-1-1-128 0,2 2 0 16,1 1 0-16,2 2 0 0,2 3 0 0,1 3 0 15,1 0 0-15,-1 0 0 0,-3 3 0 0,-1 5 0 16,-2 1 0-16,-3 5 128 0,-2 1-128 0,-2 6-272 16,-1 2 64-16,2 5 16 0,-1 3-48 0,3 1 0 15,1-4 0-15,2 0 0 0,-1-6 48 0,1 0 0 16,-3-1 0-16,0-2 0 0,0-1 192 0,-1-3 0 15,-2 1 0-15,4-5 0 0,4 2 0 0,2 0 0 16,-1-3 0-16,5-2 0 0,1-2 0 0,1-1 160 16,1-1-160-16,0 2 192 0,1-1 48 0,-1 0 16 15,-1 2 0-15,0 1 0 0,-3 2 0 0,2 2 0 0,0 0 0 16,-2 2 0-16,-2 2-256 0,2-2 176 16,3-1-176-16,2 1 160 0,-1-3-160 0,2-1 0 0,1-3 0 0,-2 0 0 15,1 2 0-15,-2-1 0 0,-2-3 0 0,0-2 0 16,-3 1 0-16,-3-3 0 0,-1-1 0 0,-3 0 0 15,-4-2 0-15,2 2 0 0,0-4 0 0,3 3 0 16,2 1 0-16,0 0 0 0,0 0 0 0,1-1 0 16,-5-2 0-16,0 1 0 0,-2-3 0 0,-2 3 0 15,1-1 0-15,2 2 0 0,1 3 0 0,3 1 0 16,0 2 0-16,1-1 0 0,1-2 0 0,2-2 0 16,1 4 0-16,-2 3-144 0,-2 5 144 0,-1-4 0 15,-2 1-176-15,-3-1 176 0,-3 0-160 0,3 0 160 16,2 3 0-16,3-1 0 0,0 0-128 0,2 0 128 15,2 3 0-15,0 4 0 0,-2 4 0 0,-2 9 0 16,-1 6 0-16,-6 9 0 0,-6 3-128 0,0 10 128 0,-1 8 0 16,2 2 0-16,1-1 0 0,5 1-144 0,1-2 272 0,4 0 64 15,0 2 16-15,2-1 0 0,0 0-208 0,3-2 128 16,2-3-128-16,2-2 0 0,1-2 0 0,3-3 0 16,1-4 0-16,3-3 0 0,5-4 0 0,0-3 0 15,0-4 0-15,2-3 0 0,3-4 0 0,1-2 0 16,0-3 0-16,1-4 0 0,-1-5 0 0,0-2 128 15,1-3-128-15,-1-3 0 0,-1-2 0 0,0-2 0 16,0-3 0-16,0 0 0 0,0 0-176 0,0 1 176 16,0-2-160-16,-1 2 160 0,-1 3 0 0,-1 4 0 15,-1 0 0-15,0 4 0 0,-2 2 160 0,-1 1 80 16,-1 0 16-16,-1 2 0 0,-1 0-64 0,1 0-16 0,-2-1 0 16,1 0 0-16,-1-6-176 0,-1 1 128 0,-1-2-128 15,2-1 128-15,-1-2-128 0,1-2 0 0,1-4 0 16,-1-1 0-16,1-1 0 0,-2-2 0 0,-1-1-192 0,0-2 192 15,-1-1-192-15,-3 3 192 0,-6 5-160 0,1 4 160 16,1 3-192-16,-2 5 48 0,-2 2 16 0,0 7 0 16,-4 1 128-16,3 6 0 0,2 3 0 0,1 3 0 15,1 2 0-15,0 0-160 0,0-2 160 0,-2 0 0 16,1-2 0-16,-2 1 0 0,-1-7 0 0,4-1 0 16,2-4-208-16,2 0 64 0,-2-2 16 0,3-2 0 15,3-1-48-15,2-2 0 31,0-3 0-31,3 1 0 0,3-1 176 0,2 0-128 0,2-1 128 0,2 5-128 0,0 4 128 0,3 2 0 0,1 0 160 0,2 3-160 0,1 2 272 0,0 1-32 16,0-1-16-16,1 3 0 0,1 1-96 0,0 1 0 16,0-1-128-16,1 2 192 0,1-7-192 0,2-8 0 15,0 0 0-15,0 0 0 0,0 0 192 0,0 0-48 16,0 0-16-16,-6-12 0 0,1-8-128 0,0-11 0 16,1-9 0-16,0-7 0 0,0-7-256 0,2-2-96 15,-2-2-16-15,-3-5 0 0,-2-2 112 0,-1-3 32 16,-3-4 0-16,-2 3 0 0,1 1 224 0,-3 7 0 15,-3 5 0-15,-2 5 160 0,-4 3 32 0,-5 2 16 16,-3 3 0-16,0 6 0 0,-1 0 256 0,-2 4 48 16,0 3 16-16,-1 7 0 0,0 3-384 0,-4 6-144 15,-5 4 0-15,-3 1 144 0,-5 3-144 0,-1 5 0 16,-2 1 0-16,4 5 0 0,-1 3-272 0,3 4 64 0,2 2 16 16,1 7 0-16,-5 2-128 0,1 3-32 0,-1 4 0 15,2 2 0-15,1 3 160 0,3 1 48 0,2 0 0 16,5-1 0-16,2 0 144 0,5-5 0 0,2 0 0 0,4-1-128 15,0-2 128-15,4-5 144 0,0-1-16 0,1-3-128 16,0-3 0-16,3-4 0 0,-1-3 0 0,1 0-192 16,2-1 192-16,1-1 0 0,0 1 0 0,4-3-144 15,4-3 144-15,-2 1 0 0,0 0 0 0,11-2-128 16,0 0 128-16,0 0 176 0,-9 2-48 0,9-2 0 16,-8 8-128-16,3 0 192 0,1-1-192 0,4-7 192 15,-3 9-64-15,3-9-128 0,-8 8 192 0,3-2-64 16,5-6 80-16,0 0 16 0,-13 3 0 0,0-3 0 15,1-4 16-15,-1-4 0 0,-3-4 0 0,0-6 0 16,-5 0-16-16,-3-8 0 0,-1-3 0 0,-1-2 0 0,-2-3-96 0,0-1 0 16,0-5-128-16,-2 0 192 15,-3-4-192-15,-3-5 0 0,-1-1 128 0,2 1-128 0,2 5 0 0,1-2 144 16,-1 6-144-16,0 0 128 0,2 3-128 16,0 4 128-16,0 2-128 0,2 2 128 0,0 1 16 0,2 0 0 15,-1-4 0-15,1 3 0 0,0 0-144 0,-2-2 0 16,-2-3 0-16,1 0 0 0,1-2 0 0,2 1 0 15,-1-1 0-15,2 4 0 0,0 2 0 0,3 1-176 16,3 1 176-16,-1 3-128 0,-1 0 128 0,4 3 0 16,1 1-144-16,-1 3 144 0,1-2 0 0,1 3-144 15,2-2 144-15,1 3 0 0,0 3 0 0,0 0 0 16,-2 1 0-16,2-2 0 0,-2 3 0 0,4 6 0 0,11 5 0 16,-13-4 0-16,-8-5 0 0,2 3 0 15,2 6 0-15,2 2 0 0,4 5 0 0,-1 3 0 0,-1 3 0 0,4 11 0 16,9 6 0-16,-4 2 0 0,-5 4 0 15,-3 0 0-15,-4 2 0 0,-6 5 0 0,-8 4 0 0,0 6 0 16,0 5 0-16,3-2 0 0,1-2 0 16,1-3 0-16,2-3 144 0,-1 2-144 0,1 0 128 0,-2 10-128 15,0 11 144-15,0-2-144 0,1-6 160 0,-3-4-160 16,-1-5 224-16,-9-2-48 0,-8-1-16 0,4-2 0 16,6 3-160-16,4-5 160 0,2-4-160 0,4-2 160 15,3-1-160-15,1-16 0 0,0-7 0 0,3-6 0 16,4-5-1936-1,3-12-368-15,6-9-80 0</inkml:trace>
  <inkml:trace contextRef="#ctx0" brushRef="#br0" timeOffset="34576.06">6586 8291 3679 0,'0'0'160'0,"0"0"32"0,4 13-192 0,0-1 0 16,0-3 0-16,-4-9 0 0,11 8 2592 0,-1-1 480 15,0 3 80-15,3-3 32 0,2-1-2320 0,0-1-464 16,0-1-80-16,2-2-32 0,2 0-32 0,2-1-16 16,1-1 0-16,0-1 0 0,1-2-48 0,1-1 0 15,1 0 0-15,0 0 0 0,-2-1-64 0,1 0-128 16,-2-2 176-16,1 2-176 0,0 0 384 0,0 1-16 15,1-1-16-15,0 1 0 0,1 0 224 0,0 0 32 0,1 0 16 0,3 2 0 16,2-4-320-16,0 2-64 0,1 1-16 0,0-1 0 16,-1 0 48-16,1 0 16 0,-2 1 0 0,0 1 0 15,0-4-32-15,0 2 0 0,0 1 0 16,1-1 0-16,-1 1 176 0,2 2 16 0,4 1 16 0,-2 0 0 16,-3-2-128-16,0 2-16 0,2 2-16 0,-2 2 0 15,2 0-304-15,-2-1 128 0,-1 1-128 0,-1 2 0 16,-1-5 128-16,1 3-128 0,-2 0 0 0,1-2 0 15,-1 1 0-15,0 0 0 0,2-1 0 0,0-1 0 16,1-1 128-16,2 3-128 0,2-2 0 0,0 2 0 16,-1 0 0-16,-1-3 0 0,2 0 0 0,-1 0 0 15,-3 0 0-15,-1 0 0 0,-2 0 0 0,-1 0 0 0,-1 1 0 0,-3 0 0 16,-1 0 0-16</inkml:trace>
  <inkml:trace contextRef="#ctx0" brushRef="#br0" timeOffset="37493.83">5486 9300 4607 0,'0'0'192'0,"0"0"64"0,10 1-256 0,-10-1 0 0,0 0 0 0,12-1 0 0,1 0 2512 0,0 1 464 15,-1 1 96-15,1 0 0 0,0-2-2048 0,3 0-400 16,2-1-96-16,2 0-16 0,0-2-256 0,5 0-64 15,3 1-16-15,-1 1 0 0,-1 0-176 0,0 1 0 16,0 0 0-16,2-3 128 0,-2 1-128 0,1-1 0 16,2-1 0-16,2 1 0 0,3 2 0 0,2 0 0 15,2-2 0-15,3 2 0 0,2-3 304 0,2-1 16 16,1 3 16-16,1 0 0 0,0 0 144 0,0 1 32 16,-3-1 0-16,2 0 0 0,1 1-128 0,1-3-32 0,1 1 0 15,3 1 0-15,2 2 0 0,-1-2 0 0,-2 1 0 0,0 0 0 16,-1-3-352-16,2 0 128 0,1-2-128 0,2 1 0 15,0-1 336-15,-1 1 0 0,3-1 0 0,-1 3 0 16,-2 0 80-16,0 2 16 0,-1-5 0 0,-1 3 0 16,1 2-32-16,0-3 0 0,2 1 0 0,1 1 0 15,4 0-208-15,-3 2-32 0,-2 1-16 0,-3 0 0 16,-1 0-144-16,-2 0 0 0,0-1 0 0,0 1 128 16,2 0-128-16,4 5 0 0,-2 0 0 0,-1 2 128 15,-1-3-128-15,-1 1 0 0,-2-2 0 0,0-2 0 16,1 0 0-16,0-2 0 0,3-3 0 0,2 1 0 0,-1 3 0 0,1-2 0 15,-2 2 144-15,-3 0-144 0,0-2 160 16,-3 1-32-16,-1 0-128 0,0 1 192 0,2-3 192 0,-1 2 16 16,0-2 16-16,2 1 0 0,3 4-112 0,0 0-32 15,-2-2 0-15,1 2 0 0,-5 2-272 0,0 1 128 16,0-7-128-16,1 2 0 0,-1-2 128 16,2 1-128-16,2 0 0 0,0 1 0 0,1 1 0 0,-2-1 0 15,-1-1 0-15,-1-2 0 0,-2 6 144 0,0-3-144 16,2-4 0-16,-1 1 144 0,2 1-144 0,0 0 160 15,-1 2-160-15,2 4 160 0,0-1-160 0,-2 1 0 16,-3-3 0-16,0 0 0 0,-3 1 0 0,1-4 0 16,-1-4 0-16,3 1 0 0,2 1 0 0,-1 0 128 15,-1 0-128-15,3 0 0 0,1 0 0 0,0 3 128 0,-3-3-128 16,0 1 0-16,-3-1 0 0,-2 2 0 0,-2-3 0 16,1 3 0-16,0-3 0 0,0 1 0 0,-2-1 0 0,2 1 0 31,0 3-544-31,0 1 16 0,-2 2 0 0,3 4-8880 0,-1 0-1792 0</inkml:trace>
  <inkml:trace contextRef="#ctx0" brushRef="#br0" timeOffset="40000.54">7911 9897 3679 0,'0'0'320'0,"0"0"-320"15,0 0 0-15,0 0 0 0,0 0 2048 0,0 0 320 16,8-5 80-16,-8 5 16 0,0 0-944 0,10-3-192 15,-10 3-48-15,0 0 0 0,0 0-304 0,12 4-64 0,-2-1-16 16,-1 2 0-16,1 2-496 0,-1-1-96 0,0-2-32 0,1 2 0 16,2 0-272-16,1-2 160 0,1-2-160 0,1 1 128 15,-1-1 0-15,2 1 0 0,1-6 0 0,0 2 0 16,1 0 304-16,1 0 48 0,1-2 16 0,2 2 0 16,3-3 80-16,1 2 0 0,0 2 16 0,4 0 0 15,4-1-32-15,1 0-16 0,0-2 0 0,2 4 0 16,-1 1-208-16,2-1-32 0,0-2-16 0,1 3 0 15,2 2-144-15,2 0-16 0,3-1-128 0,4 2 192 16,1-1-64-16,2-1-128 0,3-6 176 0,-1 2-176 16,0-1 224-16,1 1-64 0,1-2-16 0,2 0 0 15,1-1 0-15,1-2 0 0,0 1 0 0,1 0 0 0,-1-2-144 16,-1 1 0-16,0-2 144 0,3 2-144 0,-1 2 0 16,3-3 0-16,3-1 0 0,0 2 0 0,-3 5 144 0,-1-2-144 15,-3 2 192-15,4-1-192 0,3 1 0 0,0-2-176 16,-1 1 0-16,0 2-13552 15</inkml:trace>
</inkml:ink>
</file>

<file path=ppt/ink/ink7.xml><?xml version="1.0" encoding="utf-8"?>
<inkml:ink xmlns:inkml="http://www.w3.org/2003/InkML">
  <inkml:definitions>
    <inkml:context xml:id="ctx0">
      <inkml:inkSource xml:id="inkSrc0">
        <inkml:traceFormat>
          <inkml:channel name="X" type="integer" max="25977" units="cm"/>
          <inkml:channel name="Y" type="integer" max="17318" units="cm"/>
          <inkml:channel name="F" type="integer" max="65535" units="dev"/>
          <inkml:channel name="T" type="integer" max="2.14748E9" units="dev"/>
        </inkml:traceFormat>
        <inkml:channelProperties>
          <inkml:channelProperty channel="X" name="resolution" value="1000.26953" units="1/cm"/>
          <inkml:channelProperty channel="Y" name="resolution" value="1000.46216" units="1/cm"/>
          <inkml:channelProperty channel="F" name="resolution" value="0" units="1/dev"/>
          <inkml:channelProperty channel="T" name="resolution" value="1" units="1/dev"/>
        </inkml:channelProperties>
      </inkml:inkSource>
      <inkml:timestamp xml:id="ts0" timeString="2020-08-31T20:23:10.160"/>
    </inkml:context>
    <inkml:brush xml:id="br0">
      <inkml:brushProperty name="width" value="0.05292" units="cm"/>
      <inkml:brushProperty name="height" value="0.05292" units="cm"/>
      <inkml:brushProperty name="color" value="#7030A0"/>
    </inkml:brush>
  </inkml:definitions>
  <inkml:trace contextRef="#ctx0" brushRef="#br0">15974 16513 41871 0,'20'-30'3712'0,"-6"-2"-2960"0,-3 1-416 0,-3-1-80 0,-3 0 0 0,1 2-16 0,3 5 144 0,-2-1 48 16,-7-3 0-16,-7-2 0 0,-7-12-96 0,0 1-16 16,2 2 0-16,3 2 0 0,1 3-128 0,-4-7-16 15,-5-9-16-15,0 0 0 0,3 2 16 0,1 2 0 16,3 3 0-16,1-1 0 0,1 2-176 0,0 3 192 15,1-3-192-15,2 1 192 0,0 0-192 0,1 3 0 16,1-1 144-16,1 2-144 0,-1 7 0 0,2-2 144 16,1 3-144-16,0 3 0 0,0 2 0 0,3 2 0 0,0-1 0 15,1 3 0-15,-1 2 0 0,1-2 0 0,1 0 0 16,0 1 0-16,2 2 0 0,-2-1 0 0,-1 2 0 0,1-2 0 16,0 4 0-16,1 0 0 0,-1 0-128 0,-3 2 128 15,1 0 0-15,0 0 0 0,-1 2 0 0,1 2 0 16,-1-1 0-16,0 3 0 0,-2 7 0 0,0 0 0 15,14 11 0-15,-2-1 0 0,-7-6 0 0,-5-4 0 16,0 0 0-16,0 0 0 0,0 0 0 0,0 0 0 16,0 0 0-16,0 0 128 0,1 6 16 0,-1-6 0 15,0 0-144-15,0 0 0 0,0 0 0 0,0 0 0 16,0 0 0-16,0 0 0 0,0 0 192 0,0 0-64 16,0 0-128-16,0 0 160 0,0 0-160 0,0 0 160 15,0 0-160-15,0 0 0 0,0 0 144 0,0 0-144 16,0 0 0-16,0 0 0 0,0 0 0 0,0 0 0 15,0 0 0-15,0 0-208 0,0 0 16 0,0 0 16 16,0 0-1840-16,-17-7-368 16,-5-9-80-16,5 5-16 0,7 10-816 0,10 1-160 0,-11 15-48 0,5 5 0 15</inkml:trace>
  <inkml:trace contextRef="#ctx0" brushRef="#br0" timeOffset="778.85">15774 14780 2751 0,'-9'-4'256'0,"-2"1"-256"16,-1-2 0-16,1 3 0 0,-1 0 5504 0,1 1 1040 15,2-1 224-15,0 2 32 0,9 0-4368 0,-9 2-896 16,9-2-160-16,-10 5-32 0,1 1-592 0,9-6-112 16,-8 8-32-16,0 0 0 0,-1 0-368 0,0 4-80 15,1-3-16-15,0 5 0 0,-1 6-144 0,-2-2 160 16,0 3-160-16,-2 1 160 0,0 3 0 0,-2-2 0 15,-2 1 0-15,-2 2 0 0,-3-3 32 0,-2 3 0 16,-2 4 0-16,-1-5 0 0,-2 1-64 0,3-1 0 16,0-2 0-16,2-2 0 0,4-4 192 0,0-1 48 15,2-3 0-15,3-2 0 0,4-1-160 0,2-4-16 16,1-2-16-16,8-4 0 0,0 0-176 0,0 0 192 16,0 0-192-16,4-10 192 0,1-2-192 0,4-1 0 0,4-2 144 0,3-2-144 15,2-2 0-15,3-1 0 0,1 0 0 0,1-1 128 16,2 1-128-16,1-3 0 0,2-1 0 0,0 1 0 15,2-2 0-15,0 0 0 0,-1-5 0 0,0 3-128 16,1-1 128-16,-2 2 0 0,0-4 0 0,-1 6 0 16,0 1 0-16,-2 4-128 0,-3 2 128 0,-2 1 0 15,-3 2 0-15,-1 4 0 0,0-1 0 0,-1 3 0 16,-2 2 128-16,-1 2 16 0,-2 3 0 0,-10 1 0 16,12 1 160-16,-12-1 16 0,10 5 16 0,-1 3 0 15,0 4 48-15,-1-1 16 0,0 2 0 0,1 0 0 16,2 0 176-16,0 2 16 0,1 0 16 0,0 1 0 15,-2 1-128-15,3-3-32 0,2 3 0 0,-1 2 0 0,0-1-224 16,3 0-48-16,0-1-16 0,0 0 0 0,1-1-160 0,2-3 0 16,0 1 144-16,-1 2-144 15,2 2-688-15,1-1-208 0,2 1-32 16,0-1-16-16,2 3-2384 0,-2 2-496 16</inkml:trace>
  <inkml:trace contextRef="#ctx0" brushRef="#br0" timeOffset="3644.2">31134 8188 12895 0,'0'0'1152'0,"0"0"-928"0,0 0-224 0,0 0 0 16,-1-9 1168-16,1 9 192 0,0 0 48 0,-5-7 0 0,5 7-640 0,-8-6-112 16,-1 1-16-16,-1 2-16 0,0 2-224 0,-2-1-32 15,-5 1-16-15,-1-2 0 0,0 3-48 0,-4 3-16 16,-3-3 0-16,-2 0 0 0,-5 3-32 0,1-2-16 15,-2 2 0-15,-1-3 0 0,-2 2-48 0,-1-2-16 16,0-1 0-16,-5 0 0 0,-5-2 32 0,0 3 16 16,-4-1 0-16,0-1 0 0,-1 1 0 0,0 1 0 15,0-4 0-15,2 4 0 0,2-2 160 0,0-1 48 16,0 0 0-16,2 3 0 0,0-1 16 0,1 1 16 16,-2-3 0-16,3 3 0 0,1 3-128 0,6-2-16 15,4 2-16-15,3 0 0 0,2-3-304 0,3 1 128 16,3 1-128-16,2 1 0 0,1 1 128 0,0-1-128 0,4-3 0 0,0 0 0 15,2 0 192-15,2 0-192 16,2 0 192-16,1 0-192 0,8 0 160 0,0 0-160 0,-9 0 128 0,9 0-128 16,-9 0 192-16,9 0-64 0,0 0 0 0,0 0 0 15,0 0-128-15,0 0 0 0,0 0 144 0,0 0-144 16,0 0 0-16,0 0 144 0,0 0-144 0,10-7 0 16,2 2 144-16,-1 1-144 0,1 0 0 0,0 0 144 15,0-1-144-15,-1 0 0 0,2-1 0 0,0 3 128 16,0-4-128-16,2 2 0 0,-1-2 0 0,2 2 128 15,2 0-128-15,0 0 0 0,2-3 144 0,-1 0-144 16,1-1 0-16,-1 1 128 0,1-1-128 0,-2 1 0 16,2 2 0-16,-3 0 0 0,-4 1 0 0,0 0 128 15,0 0-128-15,-1 1 144 0,-12 4-144 0,9-4 160 0,-9 4-160 0,0 0 160 16,9-4-160-16,-9 4 160 0,0 0-160 0,0 0 0 16,0 0 0-16,0 0 128 0,0 0-128 0,0 0 0 15,-7 6 0-15,0 1 0 0,-4-2 0 0,-1 0 0 16,-1 2 0-16,-1-1 0 0,-3 2 0 15,-1 1 0-15,-3 1 0 0,0 0 0 0,0 0 0 0,-2 2 0 16,-3 0 0-16,0 0 0 0,1-1 0 0,0 1 0 16,-1 0 0-16,1 0 0 0,2-1 0 0,2 1 0 15,1-4 0-15,2 2 0 0,0 1 0 0,4-1 208 16,2 1-16-16,1-1-16 0,1 2-176 0,3 2 192 16,2-4-192-16,1 2 192 0,2 3-192 0,-1-4 0 15,-1 1 0-15,3 2 0 0,3 1 128 0,1-2 0 16,-3-13 0-16,4 14 0 0,1-1-128 0,2-2 0 0,-1-4 0 0,3 0 0 15,3-2 176-15,1-2 0 0,1-2 0 0,2 3 0 16,0 1-48-16,2 0-128 0,0-1 192 0,2 4-64 16,1-4-128-16,3 0 0 0,3-1 0 0,1-1-10464 15,3 1-2128 1</inkml:trace>
  <inkml:trace contextRef="#ctx0" brushRef="#br0" timeOffset="30120.43">3817 8029 14623 0,'-28'-1'640'0,"11"1"144"0,-2 1-624 0,1-1-160 0,-1 0 0 0,0 0 0 15,2 2 1056-15,0-2 176 0,2 2 48 0,-2 0 0 16,-1 1-624-16,1-3-112 0,0 1-32 0,1 1 0 15,2-2 128-15,1 0 32 0,1-3 0 0,2 3 0 16,0 1-224-16,10-1-64 0,0 0 0 0,0 0 0 16,0 0-192-16,0 0-32 0,0 0-16 0,0 0 0 15,0 0-144-15,0 0 192 0,7 8-192 0,2-1 192 16,3 0-192-16,1 0 192 0,1-3-192 0,3 2 192 16,1 0-192-16,1 0 0 0,-1-1 0 15,1 2 0-15,1-1 0 0,2 1 192 0,2-2-64 0,-1-1 0 16,1 0-128-16,3-3 160 0,4-1-160 0,4-2 160 15,2-2 64-15,2-1 16 0,1-2 0 0,3 0 0 16,0-3 112-16,0 1 32 0,-2 0 0 0,-1-2 0 0,2 0 112 16,0 0 16-16,-2 1 16 0,3-1 0 0,0 1 64 0,3-1 16 15,1 5 0-15,0 1 0 0,-2 3-224 0,0 2-64 16,-1 0 0-16,-1 0 0 0,-3 0-320 0,2-3 144 16,0-1-144-16,0 0 0 0,-3-1 128 0,0-1-128 15,0-2 0-15,1 5 0 0,2 0 192 0,-2 0-64 16,-2-1 0-16,0 1-128 0,-3-3 0 0,-2 2 0 15,-3 0 0-15,1-1 0 0,0 0 0 0,-1-3 0 16,-1-1 0-16,2 4 0 0,1 2 0 0,-2-1 0 16,0 0 0-16,-2-2 0 0,0 1 0 0,-2 1 0 15,-1 1 0-15,-2 2 0 0,-1-3 0 0,-2 3 0 16,-3 1 0-16,-2 0 0 0,-2 1 0 0,-1 0-144 0,-1 2 144 16,-11-3 0-16,11 6 0 0,-2-2 0 0,-9-4 0 0,8 6 0 15,-8-6 0-15,0 0 0 0,0 0 0 0,0 0 0 16,0 0 0-16,0 0 0 0,0 0 0 0,0 0 0 15,0 0 160-15,0 0-32 0,0 0-128 0,0 0 192 16,0 0-64-16,-10-6-128 0,-2 2 176 0,-1 2-176 16,0-1 320-16,-1 2-32 0,-3-2-16 0,-3 2 0 15,-1-2 128-15,-2 1 32 0,-2-2 0 0,-1 0 0 16,0-1-80-16,1 0-16 0,0-2 0 0,2 2 0 16,-1 0-80-16,2-2-32 0,3-1 0 0,0 2 0 15,3-1-64-15,1 1-16 0,1-2 0 0,2 0 0 16,3-1-144-16,1 0 160 0,2 0-160 0,-1 2 160 15,1 1-160-15,6 6 0 0,-6-9 0 0,1 2 128 16,5 7-128-16,-5-8 0 0,1 2 0 0,4 6 0 0,0 0 0 16,0 0 0-16,0 0 0 0,0 0 0 0,0 0 0 15,0 0-144-15,0 0 144 0,0 0 0 0,9 0-128 0,-9 0 128 16,0 0 0-16,13 4 0 0,-2 1-128 16,-11-5 128-16,10 5 0 0,0 0 0 0,2 0 0 0,-1 1 0 15,-1-1 0-15,1 0 0 0,0-1 0 0,1 0-128 16,-2 0 128-16,-10-4 0 0,11 6 0 0,-1 1 0 15,1-1 0-15,-2 0 0 0,-9-6 0 0,9 6 0 16,1 2-128-16,-10-8 128 0,4 10 0 0,0 1 0 16,-4-11 0-16,4 11 0 0,0 0 0 0,-4-11 0 15,0 13 0-15,1 0 0 0,3 0 0 0,-1-3 0 16,-3-10 128-16,0 0-128 0,-3 12 0 0,1 0 128 16,2-12-128-16,-4 13 0 0,-1-3 0 0,1 1 128 15,4-11-128-15,-7 13 0 0,-1-1 0 0,2-1 128 16,-1 0-128-16,-1 0 0 0,-3-1 0 0,-1 0 0 0,0 3 128 0,-1 0-128 15,-4 1 0-15,-1 2-256 0,0-2 48 0,-3 3 16 32,-3 0-1488-32,-3 3-304 0,-4-1-48 0,-4 8-13840 0</inkml:trace>
</inkml:ink>
</file>

<file path=ppt/ink/ink8.xml><?xml version="1.0" encoding="utf-8"?>
<inkml:ink xmlns:inkml="http://www.w3.org/2003/InkML">
  <inkml:definitions>
    <inkml:context xml:id="ctx0">
      <inkml:inkSource xml:id="inkSrc0">
        <inkml:traceFormat>
          <inkml:channel name="X" type="integer" max="25977" units="cm"/>
          <inkml:channel name="Y" type="integer" max="17318" units="cm"/>
          <inkml:channel name="F" type="integer" max="65535" units="dev"/>
          <inkml:channel name="T" type="integer" max="2.14748E9" units="dev"/>
        </inkml:traceFormat>
        <inkml:channelProperties>
          <inkml:channelProperty channel="X" name="resolution" value="1000.26953" units="1/cm"/>
          <inkml:channelProperty channel="Y" name="resolution" value="1000.46216" units="1/cm"/>
          <inkml:channelProperty channel="F" name="resolution" value="0" units="1/dev"/>
          <inkml:channelProperty channel="T" name="resolution" value="1" units="1/dev"/>
        </inkml:channelProperties>
      </inkml:inkSource>
      <inkml:timestamp xml:id="ts0" timeString="2020-08-31T20:25:06.384"/>
    </inkml:context>
    <inkml:brush xml:id="br0">
      <inkml:brushProperty name="width" value="0.05292" units="cm"/>
      <inkml:brushProperty name="height" value="0.05292" units="cm"/>
      <inkml:brushProperty name="color" value="#7030A0"/>
    </inkml:brush>
    <inkml:brush xml:id="br1">
      <inkml:brushProperty name="width" value="0.05292" units="cm"/>
      <inkml:brushProperty name="height" value="0.05292" units="cm"/>
      <inkml:brushProperty name="color" value="#FF0000"/>
    </inkml:brush>
  </inkml:definitions>
  <inkml:trace contextRef="#ctx0" brushRef="#br0">23497 12295 12895 0,'0'0'1152'0,"0"0"-928"16,0 0-224-16,0 0 0 0,-7 0 832 0,7 0 112 15,0 0 16-15,-7 2 16 0,7-2-688 0,0 0-144 16,-8 0-16-16,1 2-128 0,7-2 688 0,-8 0 16 16,2 1 16-16,-6 3 0 0,-4-4-352 0,2 1-80 15,2 0-16-15,3 1 0 0,9-2-64 0,-9 0-16 16,0 2 0-16,0-2 0 0,0-2 336 0,9 2 64 15,-8 2 16-15,8-2 0 0,-10 0-16 0,0-2 0 16,10 2 0-16,0 0 0 0,-6-4 128 0,2-1 32 16,1-1 0-16,5 0 0 0,0-1-64 0,2 1-16 15,-4 6 0-15,5-11 0 0,2 4-208 0,-1-1-32 0,1 0-16 0,1-5 0 16,1-8-224-16,5 5-32 0,6 5-16 16,-3 0 0-16,-2-2-144 0,0 3 0 0,-2-1 0 0,0 0 128 15,-1 0-128-15,-2 1 0 0,-1-2 0 0,0 0-176 16,0 2 176-16,-1-1 176 0,-1 1-48 0,-2 0 0 15,-1-1 64-15,0 2 0 0,0 0 0 0,-2 0 0 16,1 0 192-16,-2-2 64 0,-1 2 0 0,0 1 0 16,0 8-128-16,-1-13-32 0,1 13 0 0,-3-12 0 15,-1 2-128-15,-1 0-32 0,0 0 0 0,-2 3 0 16,1-3-128-16,-2 3 0 0,-1 0 144 0,-1 1-144 16,-2 0 0-16,1 0 0 0,-2 1 0 0,-5-1 0 15,-7 3 0-15,3-1 0 0,5-2 0 0,3 3 0 0,-1-1 0 16,2-2 128-16,2 2-128 0,0 1 0 0,1-3 0 0,1 1 144 15,0 0-144-15,2 0 0 0,1-2 128 0,0-1-128 16,0-1 0-16,2 0 0 0,0-1 0 0,0-1 128 16,3 1-128-16,1-8 0 0,1-11 256 0,3 5-48 15,1 5-16-15,2-1 0 0,-1 2 0 0,3-1 0 16,1 2 0-16,0-4 0 0,2 2-48 0,1 2-16 16,1 2 0-16,-1 1 0 0,-4-1-128 0,6 1 0 15,5-1 0-15,-1 2 128 0,-8 3-128 0,0-3 0 16,-3-1 144-16,-2 1-144 0,-1 0 144 0,-1 1-144 15,0 0 192-15,0-1-192 0,0 0 272 0,-1 0-48 16,-1 0-16-16,1 0 0 0,-1 0 80 0,1-1 16 16,0-1 0-16,-2 3 0 0,-2-1-112 0,-1-5 0 0,0-7-16 15,-1 5 0-15,1 0-48 0,-1 6-128 16,0 2 192-16,-1 0-64 0,-2 0-128 0,-1 2 160 0,0-2-160 0,-5 3 160 16,-6 0-160-16,1 1 0 0,2 0 144 0,2-2-144 15,2 2 0-15,0 0 0 0,1-2 0 0,1-3 0 16,-1-7 0-16,5 3 0 0,1-1 0 0,2 4 128 15,-1 1-128-15,2 5 0 0,1 8 0 0,0 0 0 16,4-11 0-16,1-2 0 0,0-1 0 0,3 0 0 16,0-2 0-16,0-1 0 0,-1-1 0 0,8 0 0 15,6-1 208-15,-2 1-16 0,-5 0-16 0,-4-8 0 16,-8-11-48-16,2 6-128 0,3 4 192 0,2 3-64 16,0 1-128-16,0 2 160 0,-1 0-160 0,0 3 160 15,0-3-160-15,-2 3 128 0,-2 1-128 0,0-3 128 0,0 3-128 0,1 5 128 16,-5 12-128-16,6-9 128 0,-2-4-128 15,-1-1 160-15,-3 0-160 0,1-2 160 0,-1-1 32 16,0 3 0-16,-2-2 0 0,-1 3 0 0,0-1-192 0,1-1 192 16,-2 1-192-16,-1 1 192 0,-3 0-192 0,-1 1 160 15,0 0-160-15,0 2 160 0,-2 1-160 0,-6-3 0 16,-6-4 144-16,2 2-144 0,3 2 0 0,-2 1 0 16,-2-1 0-16,1 2 128 0,0 0-128 0,0 3 0 15,0-3 0-15,3 0 0 0,4 1 0 0,0 1 0 16,0-4 0-16,3 1 0 0,0-2 0 0,3 0 0 15,2 1 0-15,1 0 128 0,0 2-128 0,2-2 0 16,0 0 0-16,2 0 0 0,0 1 0 0,1-1 0 16,1 2 0-16,0-4 0 0,2 1 0 0,0 0 128 15,-1 0-128-15,1 2 0 0,1-2 0 0,0 0 128 0,-2 0-128 0,1-1 0 16,1-1 0-16,0 1 0 0,-2-6 0 16,2 2 0-16,0 2 0 0,1-6 0 0,0-11 0 0,2 2 0 15,0 1 128-15,2 4-128 0,0 1 160 16,0 2-160-16,-1-2 336 0,1 1-16 0,1 5-16 0,-1-7 0 15,-3-7-304-15,0 6 0 0,3 5 0 0,-1 1 0 16,-1-3 0-16,-1 2 0 0,1 1 0 0,-1 2 0 16,1-5 0-16,-2 2 0 0,-1 1 0 0,-2-2 0 15,-2-2 176-15,0 6-176 0,0 2 160 0,0 0-160 16,0-3 0-16,-2 1 0 0,-3-2 0 0,-1 0 0 16,0-1 0-16,1 3 0 0,-1 1 0 0,1 1 0 15,-3-2 0-15,2 2 0 0,1 0 0 0,-1-3 0 16,0 1 0-16,1 0 0 0,-1 1 0 0,1 1 0 15,0-2 0-15,0 2 0 0,0-2 0 0,-1 2 0 0,1 1 128 0,0-3-128 16,0 1 0-16,1 0 144 0,-1 2-144 0,1-2 0 16,0 1 0-16,1 1 0 15,1 1 0-15,-1-2 0 0,0-2 0 0,2 1 0 0,-2-1 0 0,2-1 0 16,0 1 0-16,1 2 0 0,-3-2 0 0,3 2 0 16,3-2 0-16,-1 2 0 0,0 0 0 0,2 0 0 15,1-3 0-15,1 1 0 0,1-1 0 0,1-1 0 16,0 1 0-16,1-3 0 0,1 1 0 0,1 0 0 15,-1-1 0-15,3-1 128 0,0 2-128 0,-1 1 0 16,-3 0 0-16,0-1 0 0,0 3 128 0,-1-1-128 16,-3 0 128-16,0 0-128 0,-2 0 0 0,0 3 0 15,-1 3 128-15,-3-1-128 0,-3 0 0 0,0 0 192 16,2-2-192-16,-2 4 192 0,-4 0-192 0,1 0 0 0,3 0 0 0,2 0 0 16,-2 0 0-16,1 0 0 0,1 1 0 0,-1-1 0 15,-2 0 0-15,2-4 0 0,1 2 0 0,0 0 0 16,1 2 0-16,0 0 0 0,-1-2 0 0,1 0 0 15,1 2 0-15,0 0 0 0,0-1 0 0,0 1 0 16,-1 0 0-16,1 2 0 0,0 4 0 0,0-1 0 16,0-5 0-16,0-2 0 0,-3 0 0 0,2 2 0 15,0 1 128-15,-2 0-128 0,0-1 0 0,2 0 128 16,0-1-128-16,1 0 0 0,0-2 0 0,0 3 128 16,0 1-128-16,-2 0 0 0,1 1 0 0,0 0 128 15,1 11-128-15,-1-9 0 0,-3 0 0 0,4 9 0 16,0 0 0-16,-4-7 0 0,4 7-144 0,-11 0 144 15,-2 4-3584-15,-1 11-592 16</inkml:trace>
  <inkml:trace contextRef="#ctx0" brushRef="#br0" timeOffset="5091.21">25613 6457 3679 0,'0'0'320'0,"0"0"-320"0,12-2 0 0,-2 2 0 16,-10 0 2320-16,12 2 400 0,-12-2 80 0,10 1 16 0,-10-1-2208 0,0 0-432 15,0 0-176-15,0 0 128 0,0 0 128 0,0 0 0 16,0 0 16-16,0 0 0 0,0 0 496 0,0 0 80 15,0 0 32-15,-9-1 0 0,0-2 80 0,-5 3 0 16,-9-1 16-16,4 1 0 0,1-2-96 0,-1 2-32 16,-2-1 0-16,1 1 0 0,-1 0-288 0,0 0-64 15,-3 0-16-15,2 0 0 0,0 0-176 0,0-1-48 16,-2-1 0-16,1 1 0 0,-2 0-128 0,-1-2-128 16,-4-2 144-16,-1 0-144 0,-2 1 128 0,-6 1-128 15,-8 2 0-15,2 1 0 0,0-3 160 0,4 2-160 16,3 1 160-16,1-9-160 0,1-12 176 0,1 7-176 15,-2 5 192-15,1 1-192 0,-2 3 256 0,-4 2-48 16,-2-2-16-16,-6 3 0 0,-7-3 128 0,3 4 0 16,5-2 16-16,2 2 0 0,4 1-144 0,4 0-16 0,0 0-16 0,0 0 0 15,-5 0-160-15,1 1 0 0,-1 2 144 0,-4-3-144 16,-4 0 0-16,2 0 128 0,3 0-128 0,3 0 0 16,2-5 0-16,3 2 0 0,1 3 0 0,2 0 0 15,-2-2 0-15,-1 0 128 0,0 2-128 0,-7 0 0 16,-6-1 0-16,2 1 0 0,6 1 0 0,2-1 0 15,5-1 0-15,1 0 0 0,3-2 0 0,1 3 0 16,1 1 0-16,0-1 0 0,-2-1 0 0,0 2 0 16,0 2 0-16,-5 1 0 0,-5-2 0 0,1 1 0 15,3-3 0-15,2 1 0 0,3 2 0 0,3-2 0 16,1-2 0-16,3 1 0 0,2 0 0 0,0 0 0 16,2-3 0-16,-1 1 0 0,1-3 0 0,-1 2 128 15,1-1-128-15,-2 3 0 0,0-1 0 0,-1 1 128 0,-2 0-128 0,-5-1 0 16,-5 2 0-16,3 0 0 0,2-3 0 0,1 3 0 15,-1-2 0-15,3 4 0 0,2 1 0 0,-1 1 0 16,0 0 0-16,2 0-128 0,0-1 128 0,-1 1 0 16,1 1 0-16,-1-2 0 0,0 0 0 0,-2 0 0 15,0 1 0-15,-4 0 0 0,-5-1 0 0,2 8 0 16,5 7 0-16,-1-6 0 0,0-3 0 0,3-3 0 16,2-3 0-16,0 4 0 0,1-6 0 0,0 2 0 15,-1-3 0-15,0 0 0 0,-2 0 0 0,-2 3 0 16,0-3 0-16,-9 0 0 0,-6 1 0 0,2 4 0 15,2-1 0-15,4 2 0 0,2 4 0 0,3-3 0 16,-1 0 0-16,1-2 0 0,0-1 0 0,0 0 0 16,-1 0 0-16,0-3 0 0,-2-1 0 0,-3 1 0 15,-3 2 0-15,0 1 0 0,1-4 0 0,4 3 0 0,5 1 0 0,1-3 0 16,2 1 0-16,3 1 0 0,-1-3 0 0,2 1 0 16,2-2 0-16,-1-2 0 0,0 2 0 0,0 0 128 15,-1 0-128-15,-1-2 0 0,-3 2 0 0,-4 2 0 16,-4 2 0-16,0-2 0 0,3 1 0 0,4 1 0 15,1 0 0-15,4 1 0 0,1-1 0 0,2 0 0 16,0 0 0-16,3-1 0 0,0 0 0 0,0-1 0 16,2-1 0-16,0-1 0 0,0-1 0 0,-1 0 0 15,1-2 0-15,1 1 0 0,0-1 0 0,0 2 128 16,-1 0-128-16,0 1 0 0,-2-2 0 0,1 2 0 16,-1-1 0-16,-2 2 0 0,-4 0 0 0,4 0 128 0,2 0-128 15,3 0 0-15,-1 0 0 0,4 0 0 0,-1 2 0 16,2 2 0-16,3-3 0 0,1-1 0 0,0-1 0 0,9 1 0 15,-8 0 0-15,8 0 0 0,-11-3 128 16,11 3-128-16,-6-2 160 0,6 2-160 0,-8-5 224 0,8 5-48 16,-7-7-16-16,7 7 0 0,-3-8 64 0,0 2 16 15,3 6 0-15,0 0 0 0,-1-9-16 0,1 9 0 16,0-9 0-16,0 9 0 0,0 0-80 0,7-8-16 16,-1 1 0-16,2 2 0 0,2 1-128 0,0-1 0 15,2 1 0-15,1-7 128 0,2-7-128 0,1 1 0 16,4 7 0-16,2 2 0 0,3-1 0 0,1 1 0 15,-1 0 0-15,-2 0 0 0,-2-1 192 0,1 4 16 16,-2 0 0-16,-1 1 0 0,0 1 32 0,-1-1 0 16,-2 1 0-16,-1 0 0 0,0 2-240 0,-2-1 176 15,0-2-176-15,-2 3 160 0,1 1-160 0,0 0 0 0,-12 0 0 16,12 0 0-16,-2-2 0 0,-10 2 128 0,0 0-128 0,0 0 0 16,10-2 0-16,-10 2 0 0,0 0 0 0,0 0 0 15,0 0 0-15,0 0 0 0,0 0 0 0,0 0 0 16,-9 9 0-16,1 0 0 0,1-2 0 0,-3-1 0 15,-1-2 0-15,-1 2 0 0,-1-1 0 0,0 0 0 16,-1 0 0-16,-2 8 0 0,-1 8 0 0,-1-4 0 16,-2-4 0-16,-2-4 0 0,-1-1 0 0,-5 3 0 15,-3-5 0-15,1 3 0 0,3 0 0 0,0 0 0 16,3 2 0-16,0-2 0 0,3 0 0 0,2 2 0 16,1-5 0-16,2 3 0 0,3 0 0 0,0-1 0 15,1-1 0-15,2 0 0 0,1 1 0 0,1 0 0 0,0 0 0 16,1 1 0-16,1-2 0 0,1 0 0 0,1 3 0 15,4-10 0-15,-4 13 0 0,4-13 0 16,-1 10 0-16,2-2 0 0,-1-8 0 0,0 0 0 0,0 0 0 0,9 10 0 16,-1-2 0-16,1-1 0 0,-9-7 0 0,14 6 0 15,-1-2 0-15,0 0 128 0,-2-1-128 0,0-2 0 16,3 3 0-16,-1-2 0 0,0-2 0 0,1 2-192 16,3 2 32-16,0-3 16 15,-2 1-688-15,2 2-128 0,2 2-16 0,3-2-9248 16,4-2-1840-16</inkml:trace>
  <inkml:trace contextRef="#ctx0" brushRef="#br0" timeOffset="6419.5">22777 6629 16575 0,'0'0'1472'0,"0"0"-1168"0,4-8-304 0,-4 8 0 16,0 0 2400-16,0 0 416 0,9-7 96 0,-9 7 16 16,11-6-2256-16,-3-1-448 0,-8 7-96 0,10-6 0 15,0 2-128-15,1 0 144 0,-1 0-144 0,5-1 160 16,3 4-160-16,-1-5 0 0,-3 1 0 0,-1 2 0 15,-1 1 0-15,0 1 128 0,-2-1-128 0,1 1 128 16,-1-2 256-16,2 2 64 0,-1 1 0 0,0 0 0 16,-1 0 64-16,-10 0 32 0,12 0 0 0,-2 0 0 0,-10 0-144 0,12 4-16 15,-12-4-16-15,11 5 0 0,-11-5-160 0,10 7-16 16,-10-7-16-16,10 9 0 0,-2-1-48 0,-1-1 0 16,-7-7 0-16,5 11 0 0,-5-11-128 15,4 12 192-15,-4-2-192 0,0 1 192 0,0-11-192 0,-4 15 0 16,-1-2 0-16,-2 0 0 0,-2-2 0 0,-1 0 0 15,-1 2 0-15,-2-1 0 0,-1-1 0 0,0 2 0 16,-1-2 0-16,0 1 0 0,-2-1 0 0,1-2 0 16,0 1 0-16,-2 3 0 0,-3 0 0 0,0 0 0 15,2-2 0-15,4-1 0 0,6 0 0 0,0 6 0 16,0 1 0-16,3 0 0 0,2-4 0 0,0-3 0 16,0-2 0-16,0 1 0 0,4-9 0 0,-1 12 0 15,3-1 0-15,0-1 0 0,-2-10 0 0,2 12 0 0,3-2 0 0,2-1 0 16,-1-1 0-16,2-1 128 0,0 0-128 0,8 0 0 15,5-2 128-15,-2 0-128 0,-5 2 0 0,1-3 128 16,-2-2-128-16,0 0-224 0,-1-2 48 0,-2 1 16 31,0 2-1568-31,1-3-320 0,-11 0-64 0,14-6-10944 0</inkml:trace>
  <inkml:trace contextRef="#ctx0" brushRef="#br0" timeOffset="6852.39">23356 6730 6447 0,'0'0'576'0,"8"-6"-576"0,0 1 0 0,-8 5 0 0,0 0 3328 0,0 0 576 16,0 0 96-16,0 0 32 0,0 0-2992 0,0 0-592 16,0 0-112-16,0 0-16 0,0 0 64 0,0 0 0 15,-12 2 16-15,0 3 0 0,1 1-208 0,-1-1-32 16,-3 3-16-16,2 2 0 0,2 2 192 0,-1 1 48 15,-1 1 0-15,1 1 0 0,2 0-32 0,1 9 0 16,0 11 0-16,-1-6 0 0,3-7-176 0,0-1-48 16,2-4 0-16,1-2 0 0,0-2 0 0,3 2-128 15,1-4 192-15,1-2-64 0,-1-9 0 0,0 0-128 16,7 8 192-16,-1-3-64 0,-6-5 16 0,10 3 0 16,1 0 0-16,-1-6 0 0,1 0-16 0,-1-2-128 0,-1-3 192 15,3-1-64-15,0 1 16 0,0-2 0 16,-2 0 0-16,3-3 0 0,1 2 208 0,2-8 32 0,0-5 16 0,-2-1 0 15,-1 3-32-15,4 4-16 0,2 4 0 0,0-3 0 16,-5 0-128-16,-3 1-32 0,-5 2 0 0,1 1 0 16,-2-3-16-16,-1 3-16 0,-4 3 0 0,0-3 0 15,-2 1-160-15,0 0 192 0,-2 2-192 0,4 10 192 16,-5-12-192-16,-1 4 0 0,0-1 0 0,-6 5 128 16,-5 0-128-16,3 0-224 0,2 0 48 0,3 2 16 31,9 2-656-31,0 0-128 0,-8-4-16 0,8 4-8304 0,0 0-1648 0</inkml:trace>
  <inkml:trace contextRef="#ctx0" brushRef="#br0" timeOffset="7144.96">23614 6710 15711 0,'0'0'704'0,"0"0"128"0,0 0-656 0,-1 10-176 16,0 0 0-16,1-10 0 0,-3 13 1248 0,2-1 224 16,-2 0 32-16,2 0 16 0,1-12-624 0,-4 11-112 15,-1 4-16-15,1-1-16 0,0-1-432 0,0 0-64 16,-1 0-32-16,1 8 0 0,3 6-224 0,-1-2 128 0,1-9-128 0,1-2 0 15,0-1 0-15,0-2 0 16,1-2 0-16,2-1 0 16,-1 1-528-16,-2-9-208 0,0 0-32 0,0 0-16 0</inkml:trace>
  <inkml:trace contextRef="#ctx0" brushRef="#br0" timeOffset="7681.8">23810 6743 6447 0,'0'0'576'0,"6"-7"-576"16,1 0 0-16,1-2 0 0,1 0 4944 0,1 4 880 15,2-2 192-15,0 1 16 0,-1-4-4816 0,1 5-976 16,1-1-240-16,3-1 0 0,3 1 0 0,0 3 144 16,-5-2-144-16,-1 2 128 0,-1-2-128 0,-1 1 0 15,-11 4 0-15,11-4 0 0,-11 4 0 0,10-1 0 16,-10 1 0-16,0 0 0 0,0 0 0 0,0 0 0 15,0 0 0-15,0 10 0 0,0-10 0 0,-4 13 0 0,-2 0 0 16,-2-1 0-16,2 0 0 0,-7 1 0 0,-7 1 0 16,0 1 128-16,2-1-128 0,3 0 0 0,1 3 144 0,3-2-144 15,0-2 0-15,1 1 0 0,1-1 0 0,2 3 0 16,2-3 0-16,0 5 0 0,-3 8 0 0,3-4 0 16,1-8 160-16,0 3-32 0,-1-2-128 0,1-1 192 15,1-1 64-15,3 0 0 0,2-4 0 0,0 2 0 16,1-1-16-16,2-3 0 0,4-1 0 0,2-2 0 15,0 3 64-15,6-2 16 0,5-1 0 0,7 0 0 16,5-3-48-16,0 2 0 0,-3-1 0 0,-1 0 0 16,-1 0-112-16,-2 1-32 0,-2-1 0 0,-2-2 0 15,-2-1-1744-15,1 0-368 16,1-6-64-16,-8 1 0 0</inkml:trace>
  <inkml:trace contextRef="#ctx0" brushRef="#br1" timeOffset="14530.26">23848 7618 11967 0,'0'0'1072'0,"0"0"-864"16,0 0-208-16,0 0 0 0,0 0 1472 0,0 0 256 16,0 0 64-16,0 0 0 0,7-5-992 0,-7 5-192 15,0 0-32-15,0 0-16 0,0 0 144 0,0 0 48 16,0 0 0-16,7-5 0 0,-7 5 176 0,0 0 32 15,8-4 16-15,-7-8 0 0,-6-5-144 0,1 4-16 16,0 7-16-16,0 2 0 0,4 4-176 0,0 0-48 16,-6-2 0-16,6 2 0 0,0 0-128 0,-6 12-48 0,0 0 0 0,2-2 0 15,0 1 16-15,4-11 0 0,-5 9 0 0,0-1 0 16,5-8-192-16,-4 8-32 0,4-8-16 0,0 0 0 16,-15-6 0-16,2 2 0 0,6 2 0 0,7 2 0 15,0 0 144-15,-7 6 48 0,7-6 0 0,-7 8 0 16,7-8-96-16,-3 13-16 0,4 3 0 0,-1-2 0 15,-3-5 16-15,3-9 0 0,-5 9 0 0,-1-1 0 16,-1 0-48-16,0 0-16 0,1-2 0 0,-2 2 0 16,-1-1-64-16,0 1-16 0,0-1 0 0,1 4 0 15,-2-1-128-15,-1 1 0 0,-1-2 0 0,-6 0 0 16,-5-5 0-16,2 5 128 0,3 4-128 0,-1 4 128 0,4-3-128 0,-1 2 0 16,0 0 0-16,1-1 0 0,0-2 128 15,6 9 0-15,12 8 0 0,-6-1 0 0,-6-8-128 0,-8-2 192 16,-6 0-192-16,-3-8 192 0,-3-7-64 0,3 3 0 15,2 5 0-15,5 1 0 0,-1 1-128 0,3 2 160 16,2-1-160-16,-1 0 160 0,0-4-160 0,2 2 0 16,1 0 0-16,4 6 0 0,6 3 0 0,-1-3 0 15,-2-3 0-15,-3-3 0 0,0 4 128 0,-2-3-128 16,1-2 128-16,1 1-128 0,-1 2 0 0,1-2 0 16,0 0 128-16,1-3-128 0,2 2 0 0,-1-1 0 15,1 0 0-15,-1 5 128 0,2 3-128 0,0-3 160 16,1-5-160-16,-3 1 160 0,1-1-160 0,-1-1 0 15,-2-2 0-15,1 1-176 0,1 0 176 0,-2-1 0 0,-1 0 128 16,1 0-128-16,0-2 0 0,1 1 0 0,2 0 0 0,6-7 0 16,-8 8 0-16,0-1 0 0,-1-2 0 0,9-5 0 15,-5 9 128-15,5-9-128 0,-5 7 160 0,5-7-160 16,-7 7 128-16,7-7-128 0,-4 8 0 0,-4-1 0 16,-7-2 0-16,4-1 128 0,11-4-128 0,0 0 0 15,0 0 0-15,-6 6 0 0,6-6 0 0,-7 7-160 16,7-7 160-16,-6 5 0 0,6-5 0 0,-7 7 0 15,7-7 0-15,-6 5 0 0,-3 0 0 0,2-2 128 16,7-3-128-16,-8 6 0 0,2 0 0 0,6-6 0 16,0 0 0-16,-12 1 0 0,-4-6 0 0,5 1 0 15,4 4 0-15,7 0 0 0,-6-3 0 0,6 3 0 16,0 0 0-16,0 0 0 0,0 0 0 0,0 0 0 16,-4-4 0-16,4 4 0 0,-2-8 0 0,2 2 128 15,0-2-128-15,3 0 0 0,-3 8 0 0,3-10 128 0,-2-2-128 0,-2 0 0 16,-1 3 0-16,4-4 128 0,1 0-128 15,-1 0 0-15,-2-3 128 0,2 5-128 0,2-2 0 0,-2-2 0 16,0 1 0-16,1 0 128 0,-1-3-128 0,2 4 0 16,2-3 0-16,-1 2 0 0,-3 1 0 0,4-3 0 15,-1 3 0-15,0 1 0 0,-1 3 0 0,9 5 0 16,10 4 0-16,-3 0-128 0,-8-4 128 0,-12 4 0 16,0 0 0-16,0 0 0 0,-13-9 0 0,4 3 0 15,9 6 0-15,0 0 0 0,0 0 0 0,-7 6 0 16,-2 5 0-16,2 2 0 0,2-3 0 0,0 0 0 15,-3 1 0-15,-2 3 0 0,1 4 0 0,-2 2 0 16,-3 0 0-16,1-1-128 0,0 3 128 0,0 3 0 0,1-3 0 0,0-1 0 16,3-1 0-16,1-1 0 0,0-3 0 0,3 1 0 15,1-2 0-15,6 6 0 0,4 4 0 0,-2-9 128 16,-4-16-128-16,-1 11-128 0,9 9 128 0,-2-6-192 16,-6-14 192-16,0 0 0 0,0 0 0 0,12 8 0 15,1-3 0-15,1-1 128 0,1 0-128 0,0-1 0 16,2-5 0-16,1 1 144 0,2-1-144 0,0-1 0 15,-1-2 128-15,1-2-128 0,-1 1 0 0,-1-1 0 16,1 1 0-16,-1-1 0 0,-1 3 0 0,-1 0 0 16,-3 0-1104-1,4 6-336-15,3 3-64 0,-3 0-16464 0</inkml:trace>
  <inkml:trace contextRef="#ctx0" brushRef="#br1" timeOffset="49021.11">23730 7893 1839 0,'0'0'160'0,"0"0"-160"16,11-6 0-16,-2-2 0 0,-1 1 640 0,1-3 112 16,1 0 16-16,1 0 0 0,0-1-768 0,1 4 0 15,-1 1 0-15,-1-2 0 0,-1-3-144 0,-1 2 144 16,0 3-208-16,1-1 80 0,0 2 416 0,-9 5 96 15,0 0 0-15,6-9 16 0,-6 9 1600 0,0 0 320 16,8-7 64-16,-8 7 16 0,0 0-768 0,0 0-160 16,0 0-16-16,11-5-16 0,-11 5-528 0,10-4-96 15,-10 4-32-15,15-4 0 0,1 0 32 0,-1 2 0 0,-5 1 0 0,-1-2 0 16,-9 3-64-16,9-4-16 0,-9 4 0 0,0 0 0 16,0 0 160-16,0 0 48 0,0 0 0 0,0 0 0 15,0 0-32-15,0 0 0 0,0 0 0 0,0 0 0 16,0 0-144-16,0 0-16 0,0 0-16 0,-10 0 0 15,-6 0-176-15,3 3-48 0,4-1 0 0,0 5 0 16,0-2-192-16,0 1-64 0,-2 1 0 0,2 0 0 16,1-1-128-16,1 1-128 0,-2-1 192 0,-2 2-192 15,-1 2 144-15,2 1-144 0,0-2 0 0,-2 1 144 16,0 2-144-16,-1 2 0 0,-1 3 144 0,-2 8-144 0,0 6 176 16,2-1-48-16,-3-6 0 0,0-2 0 15,-1-1 0-15,-2-2-128 0,-1 1 192 0,1-2-64 0,-1 0 32 16,-9-8 0-16,-9-6 0 0,2 2 0 0,7 8 64 0,3 9 16 15,2 3 0-15,3-2 0 0,1-1-96 0,1-6-16 16,1-1 0-16,1 0 0 0,1-3-128 0,1 0 0 16,0-1 0-16,2 0 0 0,1-1 0 0,0 2 0 15,0 0 0-15,1 0 0 0,0-1 0 0,2 0 0 16,0 0 0-16,-2 7 0 0,3 9 0 0,-2-6 0 16,0-4 0-16,-1-4 0 0,0-1 0 0,0 0 0 15,1-1 0-15,0 0 0 0,0 0 0 0,-1-1 0 16,0 1 0-16,0 1 0 0,-1-2 0 0,2-1 0 15,0-1 0-15,2 0 0 0,1 2 0 0,0-5 0 0,1 2 0 0,0 1 0 16,2-2 0-16,0-1 0 16,5-6 0-16,0 0 0 0,0 0 0 0,0 0 0 15,0 0 0-15,0 0 0 0,0 0 0 0,0 0 0 0,0 0 0 0,0 0 0 16,13-4 0-16,0-1 0 0,-2-1 0 0,2-4 0 16,-1 0 0-16,4-2 0 0,1-1 0 0,2 0 0 15,1-4 0-15,1-1 0 0,1-3 0 0,1-9 0 16,1-9 0-16,2-1 0 0,1 3-192 0,5 1 192 15,3-1 0-15,8 1 0 0,8-2 144 0,-8-8-16 16,-12-9-128-16,2 2 0 0,6 3 0 0,-2 3 0 16,-1-5 0-16,-1 7-160 0,-1 3 160 0,-3 2-208 15,-4 3 208-15,1 4 0 0,-3 2 0 0,-2 6 0 16,-2-1 0-16,-3 5 0 0,-5 1 0 0,2 1 0 16,-1 0 0-16,-1 2 0 0,-1 0 0 0,-3 4 0 0,-3-3 0 0,-1 2 0 15,1 1 0-15,-2 2 0 0,-2 1 128 0,1 1-128 16,1 2 0-16,-4 7 0 0,0 0 0 0,0 0 0 15,0 0 0-15,0 0 0 0,0 0 0 0,0 0 0 16,-3 11-144-16,-2 2 144 0,-2 0-128 0,-4 4 128 16,-2 2-128-16,-2 2 128 0,2 1 0 0,-4 3 0 15,-5 1 0-15,0 0 0 0,0 0 0 0,0 2 0 16,-4 0 0-16,1 2 0 0,-3 2 0 0,1-1 0 16,-3 2 0-16,-1 0 0 0,-3 4 0 0,0-3 0 15,-1 2 0-15,-2 4 0 0,-3-4 0 0,1 1 0 16,1-1 0-16,3-3 128 0,0-1-128 0,3-1 0 15,4-3-128-15,0 1 128 0,2-2 0 0,1 2 0 16,1-3 0-16,-1-3 0 0,1-2 0 0,2-3 0 16,3-1 0-16,2-1 0 0,2-3 0 0,2-1 0 0,0-5 0 0,4 0 0 15,9-7 0-15,0 0 0 0,0 0 0 0,0 0 0 16,0 0 0-16,11-8 0 0,2-5 0 0,5-4 0 16,3-1 0-16,3-6 0 0,4-4 0 0,2-4 0 15,0 1 0-15,2-1 0 0,4-5 0 0,1 1 0 16,4-4 0-16,2 1 0 0,2 2 0 0,1-3 0 15,-2 3 0-15,-2 1 0 0,-3 3 0 0,-2 0 0 16,-3 3 0-16,-3 1 0 0,-2 5 0 0,-5 1 0 16,-1 4 0-16,-4 2 0 0,-2 1 0 0,-3 6 0 15,-1 2 0-15,-2 1 0 0,-2 1 0 0,-9 6 0 16,0 0 0-16,0 0 0 0,0 0 0 0,0 0 0 16,0 0 0-16,0 13 0 0,-3 3 0 0,-3 2 0 15,-6 3 0-15,-2 3 0 0,-3 4 0 0,-1 4 0 0,-2 6 0 0,-2 4 0 16,-4-4 0-16,-3 0 0 0,-1-3 0 0,-1-1 0 15,-4-3 0-15,-2 2 128 0,-2 0-128 0,-3 0 0 16,-1-7 128-16,2 4-128 0,0 1 0 0,5-1 128 16,0-4-128-16,4 1 0 0,1-1 0 0,-1-6 144 15,1 0-144-15,2 0 0 0,2-1 144 0,0-3-144 16,-1-2 0-16,6-1 144 0,5 0-144 0,3-4 0 16,-1 0 0-16,4-2 0 0,-1-2 0 0,12-5 0 15,0 0 0-15,0 0 0 0,0 0-336 0,9 8 48 16,13 5 16-16,-10-10 0 15,-15-15-144-15,3 12-32 0,23 3 0 0,-3-2 0 16,-3-5 32-16,-4 1 0 0,-2 1 0 0,-11 2 0 0,9-7 48 0,-9 7 16 0,8-6 0 16,-8 6 0-16,0 0 192 0,0 0 160 0,0 0-208 0,0 0 80 15,0 0 128-15,0 0 0 0,0 0 0 0,0 0 0 16,0 0 0-16,0 0 0 0,0 0 0 0,0 0-128 16,0 0 128-16,0 0 0 0,-8 4 0 0,8-4 0 15,-5 6 0-15,-1 2 0 0,6-8 0 0,-5 9 0 16,1 0 0-16,-1 2 0 0,-1-2 0 0,-1-1 0 15,2-1 0-15,-2 2 0 0,-2-1 0 0,1 0 0 16,1-1 0-16,-1-1 0 0,0 1 0 0,-4-5 0 16,-6 2 0-16,1 0 0 0,5 0 192 0,3-1-64 15,3-3 176-15,6 0 32 0,0 0 16 0,-13-4 0 16,-3-9-16-16,3 2 0 0,5 1 0 0,4 2 0 16,4 0-64-16,-1-2-16 0,0-1 0 0,1 0 0 15,2-2-64-15,2-3 0 0,3-2-16 0,-1-1 0 16,-2 1-48-16,0-4-128 0,-1-1 192 0,2-1-64 0,0-3 48 0,0 2 0 15,3 1 0-15,-1 1 0 0,-2 0-176 0,1 0 0 16,0 5-160-16,-1 1 160 0,0 0 0 0,-1 3 0 16,-2 2 0-16,1 2 160 0,-3 10-160 0,3-8 0 15,-3 8 0-15,0 0 0 0,4-8 0 0,-4 8 0 16,0 0 0-16,0 0-176 0,0 0 176 0,0 0 0 16,0 0 128-16,0 18-128 0,0 2 0 0,-3 1 0 15,-4 0 0-15,0-1 0 0,0-1 0 0,-1 0 0 16,0 2 0-16,-2 0 0 0,0 4 0 0,-1 0 0 15,2-1 0-15,-1 1 0 0,-2-1 0 0,-1-2 0 16,1 0 0-16,-1 0 0 0,0 0 0 0,3-2 0 16,2-5 0-16,4 4 128 0,4-1-128 0,-1-4 128 15,-6-7-128-15,7-7 128 0,0 0 48 0,4 10 16 0,0 3 0 0,2-4 0 16,4-1-64-16,1 0-128 0,1 0 192 16,0 0-64-16,-1-2-128 0,1 3 0 0,1-1 0 15,2 0 128-15,0-3-128 0,1-1 0 0,0 1 0 0,0-3 0 16,3-2 144-16,-1 0-144 0,2-2 160 0,0-2-160 15,3-2 144-15,0-1-144 0,2 1 128 0,1-5-128 16,0-2 0-16,4 4 0 0,5 4-144 0,3-3-19712 16</inkml:trace>
</inkml:ink>
</file>

<file path=ppt/ink/ink9.xml><?xml version="1.0" encoding="utf-8"?>
<inkml:ink xmlns:inkml="http://www.w3.org/2003/InkML">
  <inkml:definitions>
    <inkml:context xml:id="ctx0">
      <inkml:inkSource xml:id="inkSrc0">
        <inkml:traceFormat>
          <inkml:channel name="X" type="integer" max="25977" units="cm"/>
          <inkml:channel name="Y" type="integer" max="17318" units="cm"/>
          <inkml:channel name="F" type="integer" max="65535" units="dev"/>
          <inkml:channel name="T" type="integer" max="2.14748E9" units="dev"/>
        </inkml:traceFormat>
        <inkml:channelProperties>
          <inkml:channelProperty channel="X" name="resolution" value="1000.26953" units="1/cm"/>
          <inkml:channelProperty channel="Y" name="resolution" value="1000.46216" units="1/cm"/>
          <inkml:channelProperty channel="F" name="resolution" value="0" units="1/dev"/>
          <inkml:channelProperty channel="T" name="resolution" value="1" units="1/dev"/>
        </inkml:channelProperties>
      </inkml:inkSource>
      <inkml:timestamp xml:id="ts0" timeString="2020-08-31T20:28:27.579"/>
    </inkml:context>
    <inkml:brush xml:id="br0">
      <inkml:brushProperty name="width" value="0.05292" units="cm"/>
      <inkml:brushProperty name="height" value="0.05292" units="cm"/>
      <inkml:brushProperty name="color" value="#FF0000"/>
    </inkml:brush>
  </inkml:definitions>
  <inkml:trace contextRef="#ctx0" brushRef="#br0">9298 5352 911 0,'0'0'0'0,"0"0"0"15,-8 0 0-15,8 0 0 0,-9 2 2448 0,9-2 416 16,0 0 80-16,0 0 0 0,0 0-1824 0,0 0-368 16,0 0-80-16,0 0-16 0,-5 7-48 0,5-7-16 15,0 0 0-15,0 0 0 0,0 0-224 0,6 8-48 16,2-2-16-16,1-1 0 0,-9-5 320 0,16 4 64 15,1-2 16-15,-1 0 0 0,-1-2 128 0,4 0 16 16,0-2 16-16,3 1 0 0,2-2-32 0,2 1-16 16,1-1 0-16,3 2 0 0,3 0 32 0,1-3 16 15,1 0 0-15,0-3 0 0,2 2-384 0,3-3-80 16,6-1-16-16,2 2 0 0,1 1-112 0,4 2-16 16,0 0-16-16,2 0 0 0,0-1-48 0,1 1 0 15,0 0 0-15,4-2 0 0,3-5-64 0,5 3 0 16,1 2-128-16,2-2 192 0,-2-1-192 0,0 1 176 15,0 0-176-15,3 0 160 0,1 1-160 0,4 0 192 0,1 2-192 0,-2 0 192 16,-5-3 0-16,2 1 16 0,3 3 0 0,5 1 0 16,3-1-16-16,1-2 0 0,-3 3 0 0,2 0 0 15,0 2 112-15,3-3 16 0,-1 2 0 0,-2 1 0 16,-2-2-176-16,-3 2-16 0,-4 2-128 0,4-1 192 16,1-1-192-16,1 0 128 0,1 0-128 0,-3 2 0 15,-6 1 144-15,2 1-144 0,3-2 128 0,1-1-128 16,0 0 128-16,-1 2-128 0,-2-1 0 0,-3 2 128 15,-3-3-128-15,2 1 128 0,2-1-128 0,2 0 128 16,1 0-128-16,-5-1 0 0,-7 1 0 0,-1 0 0 16,-3 1 256-16,2 4-16 0,-1-1-16 0,1 0 0 15,-2-1 64-15,-1 0 16 0,-3 3 0 0,-2-1 0 16,-3 0-304-16,-1 2 128 0,0-1-128 0,-2 1 0 0,1-1 128 16,0 3-128-16,-1-1 0 0,-2-5 0 0,-1 1 128 0,-3 0-128 15,-2 3 144-15,-2 1-144 0,-3-3 0 0,-2 1 0 16,-2-2 0-16,-1-1 0 0,1 4 0 0,-1-2 0 15,-1-5 0-15,1 2 0 0,2 1 0 0,-6 0 0 16,-6-2 0-16,1 1 0 0,0-2 0 0,-1 4 128 16,-4 1-128-16,-1 0 0 0,-2 0 128 0,-1-4 0 15,-1 2-128-15,-12-3 192 0,9 5-192 0,-2 1-128 16,-7-6 128-16,0 0-208 16,0 0-448-16,0 0-96 0,0 0-16 0,0 0-10368 15,0 0-2096-15</inkml:trace>
  <inkml:trace contextRef="#ctx0" brushRef="#br0" timeOffset="927.8">1709 6475 19343 0,'-13'-1'1728'16,"1"1"-1392"-16,5-4-336 0,7 4 0 15,-10-3 1984-15,10 3 320 0,0 0 64 0,0 0 0 0,0 0-1664 0,0 0-320 16,3-10-80-16,5 3-16 0,4 3-288 0,2 2 0 15,0 0 0-15,7 1 0 0,4 1 0 0,0 0 0 16,-3 0 0-16,4 1-144 0,7 2 144 0,2 1 0 16,3 1 0-16,-1 2 0 0,2 2 0 0,3-3 0 15,4-2-144-15,2 0 144 0,0-1 128 0,8-2 80 16,8-1 32-16,5 0 0 0,2 0 624 0,0 0 128 16,0 0 32-16,3-1 0 0,4-3-288 0,6 1-48 15,2 2-16-15,1 1 0 0,-1 2-128 0,4-2-32 16,4-2 0-16,3 2 0 0,0 2-176 0,-2 1-32 15,-5-2-16-15,4 1 0 0,4-2-144 0,1 1-16 0,2 3-128 16,-4-3 192-16,-3-2-192 0,5-1 128 0,6 1-128 16,-4 0 0-16,-2 1 128 0,3-5-128 0,6-3 0 0,-1 1 144 15,0 2-144-15,-4-1 0 0,-4-5 0 0,3 3 128 16,3 1-128-16,-2 0 0 0,-2 0 0 0,-5 0 0 16,-4-1 0-16,-2 0 128 0,-2 1-128 0,0 2 0 15,-4 4 0-15,-6-2 0 0,-6-2 128 0,-3 1-128 16,-1 2 0-16,-3 0 0 0,-5 4 0 0,-1 3 0 31,-3 1-1664-31,-5 3-320 0,-6-1-64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028440" cy="351737"/>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idx="1"/>
          </p:nvPr>
        </p:nvSpPr>
        <p:spPr>
          <a:xfrm>
            <a:off x="5265809" y="0"/>
            <a:ext cx="4028440" cy="351737"/>
          </a:xfrm>
          <a:prstGeom prst="rect">
            <a:avLst/>
          </a:prstGeom>
        </p:spPr>
        <p:txBody>
          <a:bodyPr vert="horz" lIns="93177" tIns="46589" rIns="93177" bIns="46589" rtlCol="0"/>
          <a:lstStyle>
            <a:lvl1pPr algn="r">
              <a:defRPr sz="1200"/>
            </a:lvl1pPr>
          </a:lstStyle>
          <a:p>
            <a:fld id="{9BBF5E2F-2EA4-4BED-BDB7-3263066D10D9}" type="datetimeFigureOut">
              <a:rPr lang="en-US" smtClean="0"/>
              <a:t>9/1/2020</a:t>
            </a:fld>
            <a:endParaRPr lang="en-US" dirty="0"/>
          </a:p>
        </p:txBody>
      </p:sp>
      <p:sp>
        <p:nvSpPr>
          <p:cNvPr id="4" name="Slide Image Placeholder 3"/>
          <p:cNvSpPr>
            <a:spLocks noGrp="1" noRot="1" noChangeAspect="1"/>
          </p:cNvSpPr>
          <p:nvPr>
            <p:ph type="sldImg" idx="2"/>
          </p:nvPr>
        </p:nvSpPr>
        <p:spPr>
          <a:xfrm>
            <a:off x="2546350" y="876300"/>
            <a:ext cx="4203700" cy="2365375"/>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929640" y="3373755"/>
            <a:ext cx="7437120" cy="2760345"/>
          </a:xfrm>
          <a:prstGeom prst="rect">
            <a:avLst/>
          </a:prstGeom>
        </p:spPr>
        <p:txBody>
          <a:bodyPr vert="horz" lIns="93177" tIns="46589" rIns="93177" bIns="46589"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658664"/>
            <a:ext cx="4028440" cy="351736"/>
          </a:xfrm>
          <a:prstGeom prst="rect">
            <a:avLst/>
          </a:prstGeom>
        </p:spPr>
        <p:txBody>
          <a:bodyPr vert="horz" lIns="93177" tIns="46589" rIns="93177" bIns="46589" rtlCol="0" anchor="b"/>
          <a:lstStyle>
            <a:lvl1pPr algn="l">
              <a:defRPr sz="1200"/>
            </a:lvl1pPr>
          </a:lstStyle>
          <a:p>
            <a:endParaRPr lang="en-US" dirty="0"/>
          </a:p>
        </p:txBody>
      </p:sp>
      <p:sp>
        <p:nvSpPr>
          <p:cNvPr id="7" name="Slide Number Placeholder 6"/>
          <p:cNvSpPr>
            <a:spLocks noGrp="1"/>
          </p:cNvSpPr>
          <p:nvPr>
            <p:ph type="sldNum" sz="quarter" idx="5"/>
          </p:nvPr>
        </p:nvSpPr>
        <p:spPr>
          <a:xfrm>
            <a:off x="5265809" y="6658664"/>
            <a:ext cx="4028440" cy="351736"/>
          </a:xfrm>
          <a:prstGeom prst="rect">
            <a:avLst/>
          </a:prstGeom>
        </p:spPr>
        <p:txBody>
          <a:bodyPr vert="horz" lIns="93177" tIns="46589" rIns="93177" bIns="46589" rtlCol="0" anchor="b"/>
          <a:lstStyle>
            <a:lvl1pPr algn="r">
              <a:defRPr sz="1200"/>
            </a:lvl1pPr>
          </a:lstStyle>
          <a:p>
            <a:fld id="{061C2587-C0BF-41B9-B0FA-D76263C040D8}" type="slidenum">
              <a:rPr lang="en-US" smtClean="0"/>
              <a:t>‹#›</a:t>
            </a:fld>
            <a:endParaRPr lang="en-US" dirty="0"/>
          </a:p>
        </p:txBody>
      </p:sp>
    </p:spTree>
    <p:extLst>
      <p:ext uri="{BB962C8B-B14F-4D97-AF65-F5344CB8AC3E}">
        <p14:creationId xmlns:p14="http://schemas.microsoft.com/office/powerpoint/2010/main" val="22823418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CB6C3ED-D7D5-4847-9EE1-D324FF9FC6BC}" type="slidenum">
              <a:rPr lang="en-US" smtClean="0"/>
              <a:pPr/>
              <a:t>1</a:t>
            </a:fld>
            <a:endParaRPr lang="en-US"/>
          </a:p>
        </p:txBody>
      </p:sp>
    </p:spTree>
    <p:extLst>
      <p:ext uri="{BB962C8B-B14F-4D97-AF65-F5344CB8AC3E}">
        <p14:creationId xmlns:p14="http://schemas.microsoft.com/office/powerpoint/2010/main" val="149637848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61C2587-C0BF-41B9-B0FA-D76263C040D8}" type="slidenum">
              <a:rPr lang="en-US" smtClean="0"/>
              <a:t>16</a:t>
            </a:fld>
            <a:endParaRPr lang="en-US" dirty="0"/>
          </a:p>
        </p:txBody>
      </p:sp>
    </p:spTree>
    <p:extLst>
      <p:ext uri="{BB962C8B-B14F-4D97-AF65-F5344CB8AC3E}">
        <p14:creationId xmlns:p14="http://schemas.microsoft.com/office/powerpoint/2010/main" val="248452951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951F94F5-58D1-42ED-AB38-DD97D2E49478}" type="slidenum">
              <a:rPr lang="en-US" smtClean="0"/>
              <a:pPr>
                <a:defRPr/>
              </a:pPr>
              <a:t>18</a:t>
            </a:fld>
            <a:endParaRPr lang="en-US"/>
          </a:p>
        </p:txBody>
      </p:sp>
    </p:spTree>
    <p:extLst>
      <p:ext uri="{BB962C8B-B14F-4D97-AF65-F5344CB8AC3E}">
        <p14:creationId xmlns:p14="http://schemas.microsoft.com/office/powerpoint/2010/main" val="300329255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951F94F5-58D1-42ED-AB38-DD97D2E49478}" type="slidenum">
              <a:rPr lang="en-US" smtClean="0"/>
              <a:pPr>
                <a:defRPr/>
              </a:pPr>
              <a:t>19</a:t>
            </a:fld>
            <a:endParaRPr lang="en-US"/>
          </a:p>
        </p:txBody>
      </p:sp>
    </p:spTree>
    <p:extLst>
      <p:ext uri="{BB962C8B-B14F-4D97-AF65-F5344CB8AC3E}">
        <p14:creationId xmlns:p14="http://schemas.microsoft.com/office/powerpoint/2010/main" val="300329255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Million dollar computer with</a:t>
            </a:r>
            <a:r>
              <a:rPr lang="en-US" baseline="0" dirty="0"/>
              <a:t> less computation than your phone</a:t>
            </a:r>
          </a:p>
          <a:p>
            <a:endParaRPr lang="en-US" baseline="0" dirty="0"/>
          </a:p>
          <a:p>
            <a:r>
              <a:rPr lang="en-US" baseline="0" dirty="0"/>
              <a:t>MT </a:t>
            </a:r>
            <a:r>
              <a:rPr lang="en-US" baseline="0"/>
              <a:t>was </a:t>
            </a:r>
            <a:endParaRPr lang="en-US" dirty="0"/>
          </a:p>
        </p:txBody>
      </p:sp>
      <p:sp>
        <p:nvSpPr>
          <p:cNvPr id="4" name="Slide Number Placeholder 3"/>
          <p:cNvSpPr>
            <a:spLocks noGrp="1"/>
          </p:cNvSpPr>
          <p:nvPr>
            <p:ph type="sldNum" sz="quarter" idx="10"/>
          </p:nvPr>
        </p:nvSpPr>
        <p:spPr/>
        <p:txBody>
          <a:bodyPr/>
          <a:lstStyle/>
          <a:p>
            <a:pPr>
              <a:defRPr/>
            </a:pPr>
            <a:fld id="{951F94F5-58D1-42ED-AB38-DD97D2E49478}" type="slidenum">
              <a:rPr lang="en-US" smtClean="0"/>
              <a:pPr>
                <a:defRPr/>
              </a:pPr>
              <a:t>20</a:t>
            </a:fld>
            <a:endParaRPr lang="en-US"/>
          </a:p>
        </p:txBody>
      </p:sp>
    </p:spTree>
    <p:extLst>
      <p:ext uri="{BB962C8B-B14F-4D97-AF65-F5344CB8AC3E}">
        <p14:creationId xmlns:p14="http://schemas.microsoft.com/office/powerpoint/2010/main" val="339658144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This a Google self-driving car; it looks really cute and friendly. </a:t>
            </a:r>
          </a:p>
          <a:p>
            <a:pPr marL="171450" indent="-171450">
              <a:buFontTx/>
              <a:buChar char="-"/>
            </a:pPr>
            <a:r>
              <a:rPr lang="en-US" dirty="0"/>
              <a:t>But these things weigh a *ton* and there is a person sitting inside this thing!</a:t>
            </a:r>
          </a:p>
          <a:p>
            <a:pPr marL="171450" indent="-171450">
              <a:buFontTx/>
              <a:buChar char="-"/>
            </a:pPr>
            <a:r>
              <a:rPr lang="en-US" dirty="0"/>
              <a:t>So this machine needs to know a lot about its environment, what actions to take, or policy to follow.</a:t>
            </a:r>
          </a:p>
          <a:p>
            <a:pPr marL="171450" indent="-171450">
              <a:buFontTx/>
              <a:buChar char="-"/>
            </a:pPr>
            <a:r>
              <a:rPr lang="en-US" dirty="0"/>
              <a:t>If a person were to enter the crosswalk, it would need to know how to slow down, or that person would learn a very uncomfortable lesson about physics</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B0A8895-A308-DC44-9938-C42D876EE23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42641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B0A8895-A308-DC44-9938-C42D876EE23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9110368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61C2587-C0BF-41B9-B0FA-D76263C040D8}" type="slidenum">
              <a:rPr lang="en-US" smtClean="0"/>
              <a:t>30</a:t>
            </a:fld>
            <a:endParaRPr lang="en-US" dirty="0"/>
          </a:p>
        </p:txBody>
      </p:sp>
    </p:spTree>
    <p:extLst>
      <p:ext uri="{BB962C8B-B14F-4D97-AF65-F5344CB8AC3E}">
        <p14:creationId xmlns:p14="http://schemas.microsoft.com/office/powerpoint/2010/main" val="178257131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 = playing chess</a:t>
            </a:r>
          </a:p>
          <a:p>
            <a:r>
              <a:rPr lang="en-US" dirty="0"/>
              <a:t>P = % games won in world tournament OR</a:t>
            </a:r>
            <a:br>
              <a:rPr lang="en-US" dirty="0"/>
            </a:br>
            <a:r>
              <a:rPr lang="en-US" baseline="0" dirty="0"/>
              <a:t>      % pieces taken </a:t>
            </a:r>
          </a:p>
          <a:p>
            <a:r>
              <a:rPr lang="en-US" baseline="0" dirty="0"/>
              <a:t>E = games against grand-masters (W/L)</a:t>
            </a:r>
            <a:br>
              <a:rPr lang="en-US" baseline="0" dirty="0"/>
            </a:br>
            <a:r>
              <a:rPr lang="en-US" baseline="0" dirty="0"/>
              <a:t>       games against self (W/L)</a:t>
            </a:r>
          </a:p>
          <a:p>
            <a:r>
              <a:rPr lang="en-US" baseline="0" dirty="0"/>
              <a:t>       correct move for board state (move) [from book OR from grand-masters]</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B0A8895-A308-DC44-9938-C42D876EE23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328874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C0A1846-15C1-4F35-AD6E-2FC96FAC81C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951F94F5-58D1-42ED-AB38-DD97D2E49478}" type="slidenum">
              <a:rPr lang="en-US" smtClean="0"/>
              <a:pPr>
                <a:defRPr/>
              </a:pPr>
              <a:t>3</a:t>
            </a:fld>
            <a:endParaRPr lang="en-US"/>
          </a:p>
        </p:txBody>
      </p:sp>
    </p:spTree>
    <p:extLst>
      <p:ext uri="{BB962C8B-B14F-4D97-AF65-F5344CB8AC3E}">
        <p14:creationId xmlns:p14="http://schemas.microsoft.com/office/powerpoint/2010/main" val="34189745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951F94F5-58D1-42ED-AB38-DD97D2E49478}" type="slidenum">
              <a:rPr lang="en-US" smtClean="0"/>
              <a:pPr>
                <a:defRPr/>
              </a:pPr>
              <a:t>9</a:t>
            </a:fld>
            <a:endParaRPr lang="en-US"/>
          </a:p>
        </p:txBody>
      </p:sp>
    </p:spTree>
    <p:extLst>
      <p:ext uri="{BB962C8B-B14F-4D97-AF65-F5344CB8AC3E}">
        <p14:creationId xmlns:p14="http://schemas.microsoft.com/office/powerpoint/2010/main" val="33008482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951F94F5-58D1-42ED-AB38-DD97D2E49478}" type="slidenum">
              <a:rPr lang="en-US" smtClean="0"/>
              <a:pPr>
                <a:defRPr/>
              </a:pPr>
              <a:t>10</a:t>
            </a:fld>
            <a:endParaRPr lang="en-US"/>
          </a:p>
        </p:txBody>
      </p:sp>
    </p:spTree>
    <p:extLst>
      <p:ext uri="{BB962C8B-B14F-4D97-AF65-F5344CB8AC3E}">
        <p14:creationId xmlns:p14="http://schemas.microsoft.com/office/powerpoint/2010/main" val="14055746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951F94F5-58D1-42ED-AB38-DD97D2E49478}" type="slidenum">
              <a:rPr lang="en-US" smtClean="0"/>
              <a:pPr>
                <a:defRPr/>
              </a:pPr>
              <a:t>11</a:t>
            </a:fld>
            <a:endParaRPr lang="en-US"/>
          </a:p>
        </p:txBody>
      </p:sp>
    </p:spTree>
    <p:extLst>
      <p:ext uri="{BB962C8B-B14F-4D97-AF65-F5344CB8AC3E}">
        <p14:creationId xmlns:p14="http://schemas.microsoft.com/office/powerpoint/2010/main" val="40916253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951F94F5-58D1-42ED-AB38-DD97D2E49478}" type="slidenum">
              <a:rPr lang="en-US" smtClean="0"/>
              <a:pPr>
                <a:defRPr/>
              </a:pPr>
              <a:t>12</a:t>
            </a:fld>
            <a:endParaRPr lang="en-US"/>
          </a:p>
        </p:txBody>
      </p:sp>
    </p:spTree>
    <p:extLst>
      <p:ext uri="{BB962C8B-B14F-4D97-AF65-F5344CB8AC3E}">
        <p14:creationId xmlns:p14="http://schemas.microsoft.com/office/powerpoint/2010/main" val="218750440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951F94F5-58D1-42ED-AB38-DD97D2E49478}" type="slidenum">
              <a:rPr lang="en-US" smtClean="0"/>
              <a:pPr>
                <a:defRPr/>
              </a:pPr>
              <a:t>14</a:t>
            </a:fld>
            <a:endParaRPr lang="en-US"/>
          </a:p>
        </p:txBody>
      </p:sp>
    </p:spTree>
    <p:extLst>
      <p:ext uri="{BB962C8B-B14F-4D97-AF65-F5344CB8AC3E}">
        <p14:creationId xmlns:p14="http://schemas.microsoft.com/office/powerpoint/2010/main" val="240021592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Proposed by Andrew Moore, CMU</a:t>
            </a:r>
            <a:r>
              <a:rPr lang="en-US" sz="1200" b="0" i="0" kern="1200" baseline="0"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 is using AI Stack to illustrate what they consider as AI.</a:t>
            </a:r>
            <a:r>
              <a:rPr lang="en-US" sz="1200" b="0" i="0" kern="1200"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 AI must understand the human needs and it must make smart design decisions based on that understanding. Despite the simple definition, though, AI isn't just one thing. It's a giant thing, built from technology blocks we call the AI Stack. At Carnegie Mellon, we view it as a toolbox — each block houses a set of technologies that scientists and researchers can reach for as they work on new initiatives. Expertise in all areas? Not required. Instead, we believe you can focus on one area and draw on other parts of the stack for help. Each block depends on the other for support. And AI endeavors that ignore parts of the stack won't succeed. </a:t>
            </a:r>
            <a:endParaRPr lang="en-US" dirty="0"/>
          </a:p>
          <a:p>
            <a:endParaRPr lang="en-US" dirty="0"/>
          </a:p>
        </p:txBody>
      </p:sp>
      <p:sp>
        <p:nvSpPr>
          <p:cNvPr id="4" name="Slide Number Placeholder 3"/>
          <p:cNvSpPr>
            <a:spLocks noGrp="1"/>
          </p:cNvSpPr>
          <p:nvPr>
            <p:ph type="sldNum" sz="quarter" idx="10"/>
          </p:nvPr>
        </p:nvSpPr>
        <p:spPr/>
        <p:txBody>
          <a:bodyPr/>
          <a:lstStyle/>
          <a:p>
            <a:fld id="{061C2587-C0BF-41B9-B0FA-D76263C040D8}" type="slidenum">
              <a:rPr lang="en-US" smtClean="0"/>
              <a:t>15</a:t>
            </a:fld>
            <a:endParaRPr lang="en-US" dirty="0"/>
          </a:p>
        </p:txBody>
      </p:sp>
    </p:spTree>
    <p:extLst>
      <p:ext uri="{BB962C8B-B14F-4D97-AF65-F5344CB8AC3E}">
        <p14:creationId xmlns:p14="http://schemas.microsoft.com/office/powerpoint/2010/main" val="23001411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CBC037-32FA-4360-ABE3-07627B2BC31D}"/>
              </a:ext>
            </a:extLst>
          </p:cNvPr>
          <p:cNvSpPr>
            <a:spLocks noGrp="1"/>
          </p:cNvSpPr>
          <p:nvPr>
            <p:ph type="ctrTitle"/>
          </p:nvPr>
        </p:nvSpPr>
        <p:spPr>
          <a:xfrm>
            <a:off x="1524000" y="1122363"/>
            <a:ext cx="9144000" cy="2387600"/>
          </a:xfrm>
          <a:prstGeom prst="rect">
            <a:avLst/>
          </a:prstGeom>
        </p:spPr>
        <p:txBody>
          <a:bodyPr anchor="b">
            <a:normAutofit/>
          </a:bodyPr>
          <a:lstStyle>
            <a:lvl1pPr algn="ctr">
              <a:defRPr sz="5400"/>
            </a:lvl1pPr>
          </a:lstStyle>
          <a:p>
            <a:r>
              <a:rPr lang="en-US"/>
              <a:t>Click to edit Master title style</a:t>
            </a:r>
          </a:p>
        </p:txBody>
      </p:sp>
      <p:sp>
        <p:nvSpPr>
          <p:cNvPr id="3" name="Subtitle 2">
            <a:extLst>
              <a:ext uri="{FF2B5EF4-FFF2-40B4-BE49-F238E27FC236}">
                <a16:creationId xmlns:a16="http://schemas.microsoft.com/office/drawing/2014/main" id="{0D505A9D-A4AF-4C69-803F-B3FD8FE7AA0D}"/>
              </a:ext>
            </a:extLst>
          </p:cNvPr>
          <p:cNvSpPr>
            <a:spLocks noGrp="1"/>
          </p:cNvSpPr>
          <p:nvPr>
            <p:ph type="subTitle" idx="1"/>
          </p:nvPr>
        </p:nvSpPr>
        <p:spPr>
          <a:xfrm>
            <a:off x="1524000" y="3602038"/>
            <a:ext cx="9144000" cy="1655762"/>
          </a:xfrm>
          <a:prstGeom prst="rect">
            <a:avLst/>
          </a:prstGeom>
        </p:spPr>
        <p:txBody>
          <a:bodyPr>
            <a:normAutofit/>
          </a:bodyPr>
          <a:lstStyle>
            <a:lvl1pPr marL="0" indent="0" algn="ctr">
              <a:buNone/>
              <a:defRPr sz="3200">
                <a:solidFill>
                  <a:schemeClr val="accent1">
                    <a:lumMod val="7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24763624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04AEEE-3587-4C7D-BAA3-0C3E401F313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98654F2-609F-41BE-BF94-9566C0BCC8F1}"/>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9FEAD64-81FE-45C7-87BE-C99041D876D2}"/>
              </a:ext>
            </a:extLst>
          </p:cNvPr>
          <p:cNvSpPr>
            <a:spLocks noGrp="1"/>
          </p:cNvSpPr>
          <p:nvPr>
            <p:ph type="dt" sz="half" idx="10"/>
          </p:nvPr>
        </p:nvSpPr>
        <p:spPr>
          <a:xfrm>
            <a:off x="838200" y="6356350"/>
            <a:ext cx="2743200" cy="365125"/>
          </a:xfrm>
          <a:prstGeom prst="rect">
            <a:avLst/>
          </a:prstGeom>
        </p:spPr>
        <p:txBody>
          <a:bodyPr/>
          <a:lstStyle/>
          <a:p>
            <a:fld id="{FEC3EB89-3411-4E32-9B86-664EF2A4EA09}" type="datetimeFigureOut">
              <a:rPr lang="en-US" smtClean="0"/>
              <a:t>9/1/2020</a:t>
            </a:fld>
            <a:endParaRPr lang="en-US" dirty="0"/>
          </a:p>
        </p:txBody>
      </p:sp>
      <p:sp>
        <p:nvSpPr>
          <p:cNvPr id="5" name="Footer Placeholder 4">
            <a:extLst>
              <a:ext uri="{FF2B5EF4-FFF2-40B4-BE49-F238E27FC236}">
                <a16:creationId xmlns:a16="http://schemas.microsoft.com/office/drawing/2014/main" id="{3DC9082A-2241-44ED-B9AD-9750B21A6885}"/>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8D710290-45AC-4A7C-9A77-667E4B9CF220}"/>
              </a:ext>
            </a:extLst>
          </p:cNvPr>
          <p:cNvSpPr>
            <a:spLocks noGrp="1"/>
          </p:cNvSpPr>
          <p:nvPr>
            <p:ph type="sldNum" sz="quarter" idx="12"/>
          </p:nvPr>
        </p:nvSpPr>
        <p:spPr>
          <a:xfrm>
            <a:off x="8610600" y="6356350"/>
            <a:ext cx="2743200" cy="365125"/>
          </a:xfrm>
          <a:prstGeom prst="rect">
            <a:avLst/>
          </a:prstGeom>
        </p:spPr>
        <p:txBody>
          <a:bodyPr/>
          <a:lstStyle/>
          <a:p>
            <a:fld id="{4E5DC575-B3DA-4894-AC1D-D96F1860F14D}" type="slidenum">
              <a:rPr lang="en-US" smtClean="0"/>
              <a:t>‹#›</a:t>
            </a:fld>
            <a:endParaRPr lang="en-US" dirty="0"/>
          </a:p>
        </p:txBody>
      </p:sp>
    </p:spTree>
    <p:extLst>
      <p:ext uri="{BB962C8B-B14F-4D97-AF65-F5344CB8AC3E}">
        <p14:creationId xmlns:p14="http://schemas.microsoft.com/office/powerpoint/2010/main" val="29767423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D5DDBF4-DC75-4000-B4CD-4560FF8BCA5D}"/>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438E350-8C93-428E-9B85-FE7F21988F2E}"/>
              </a:ext>
            </a:extLst>
          </p:cNvPr>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DB2166D-1728-4813-9139-87CA01351A24}"/>
              </a:ext>
            </a:extLst>
          </p:cNvPr>
          <p:cNvSpPr>
            <a:spLocks noGrp="1"/>
          </p:cNvSpPr>
          <p:nvPr>
            <p:ph type="dt" sz="half" idx="10"/>
          </p:nvPr>
        </p:nvSpPr>
        <p:spPr>
          <a:xfrm>
            <a:off x="838200" y="6356350"/>
            <a:ext cx="2743200" cy="365125"/>
          </a:xfrm>
          <a:prstGeom prst="rect">
            <a:avLst/>
          </a:prstGeom>
        </p:spPr>
        <p:txBody>
          <a:bodyPr/>
          <a:lstStyle/>
          <a:p>
            <a:fld id="{FEC3EB89-3411-4E32-9B86-664EF2A4EA09}" type="datetimeFigureOut">
              <a:rPr lang="en-US" smtClean="0"/>
              <a:t>9/1/2020</a:t>
            </a:fld>
            <a:endParaRPr lang="en-US" dirty="0"/>
          </a:p>
        </p:txBody>
      </p:sp>
      <p:sp>
        <p:nvSpPr>
          <p:cNvPr id="5" name="Footer Placeholder 4">
            <a:extLst>
              <a:ext uri="{FF2B5EF4-FFF2-40B4-BE49-F238E27FC236}">
                <a16:creationId xmlns:a16="http://schemas.microsoft.com/office/drawing/2014/main" id="{0DF9C6B2-CD29-4F7A-8C8F-E7523A74F37C}"/>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B34A101A-1A5F-4B8A-B35C-38FD5CC03737}"/>
              </a:ext>
            </a:extLst>
          </p:cNvPr>
          <p:cNvSpPr>
            <a:spLocks noGrp="1"/>
          </p:cNvSpPr>
          <p:nvPr>
            <p:ph type="sldNum" sz="quarter" idx="12"/>
          </p:nvPr>
        </p:nvSpPr>
        <p:spPr>
          <a:xfrm>
            <a:off x="8610600" y="6356350"/>
            <a:ext cx="2743200" cy="365125"/>
          </a:xfrm>
          <a:prstGeom prst="rect">
            <a:avLst/>
          </a:prstGeom>
        </p:spPr>
        <p:txBody>
          <a:bodyPr/>
          <a:lstStyle/>
          <a:p>
            <a:fld id="{4E5DC575-B3DA-4894-AC1D-D96F1860F14D}" type="slidenum">
              <a:rPr lang="en-US" smtClean="0"/>
              <a:t>‹#›</a:t>
            </a:fld>
            <a:endParaRPr lang="en-US" dirty="0"/>
          </a:p>
        </p:txBody>
      </p:sp>
    </p:spTree>
    <p:extLst>
      <p:ext uri="{BB962C8B-B14F-4D97-AF65-F5344CB8AC3E}">
        <p14:creationId xmlns:p14="http://schemas.microsoft.com/office/powerpoint/2010/main" val="183880368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0E23EE38-C8CA-0C44-947F-F569C925BA56}" type="datetime1">
              <a:rPr lang="en-US" smtClean="0"/>
              <a:t>9/1/2020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445004-F4FB-5345-992E-498B4C43F562}" type="slidenum">
              <a:rPr lang="en-US" smtClean="0"/>
              <a:t>‹#›</a:t>
            </a:fld>
            <a:endParaRPr lang="en-US"/>
          </a:p>
        </p:txBody>
      </p:sp>
    </p:spTree>
    <p:extLst>
      <p:ext uri="{BB962C8B-B14F-4D97-AF65-F5344CB8AC3E}">
        <p14:creationId xmlns:p14="http://schemas.microsoft.com/office/powerpoint/2010/main" val="291942083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7999F761-062A-B94A-8542-9F565EB6F277}" type="datetime1">
              <a:rPr lang="en-US" smtClean="0"/>
              <a:t>9/1/2020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445004-F4FB-5345-992E-498B4C43F562}" type="slidenum">
              <a:rPr lang="en-US" smtClean="0"/>
              <a:t>‹#›</a:t>
            </a:fld>
            <a:endParaRPr lang="en-US"/>
          </a:p>
        </p:txBody>
      </p:sp>
    </p:spTree>
    <p:extLst>
      <p:ext uri="{BB962C8B-B14F-4D97-AF65-F5344CB8AC3E}">
        <p14:creationId xmlns:p14="http://schemas.microsoft.com/office/powerpoint/2010/main" val="410954055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C13F882-12AF-7E45-A669-9397B47E14F8}" type="datetime1">
              <a:rPr lang="en-US" smtClean="0"/>
              <a:t>9/1/2020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445004-F4FB-5345-992E-498B4C43F562}" type="slidenum">
              <a:rPr lang="en-US" smtClean="0"/>
              <a:t>‹#›</a:t>
            </a:fld>
            <a:endParaRPr lang="en-US"/>
          </a:p>
        </p:txBody>
      </p:sp>
    </p:spTree>
    <p:extLst>
      <p:ext uri="{BB962C8B-B14F-4D97-AF65-F5344CB8AC3E}">
        <p14:creationId xmlns:p14="http://schemas.microsoft.com/office/powerpoint/2010/main" val="28976816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189994"/>
            <a:ext cx="5384800" cy="4936171"/>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189994"/>
            <a:ext cx="5384800" cy="4936171"/>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E77FDFC-8405-6B4A-A08B-E3A56D1E6B31}" type="datetime1">
              <a:rPr lang="en-US" smtClean="0"/>
              <a:t>9/1/2020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5445004-F4FB-5345-992E-498B4C43F562}" type="slidenum">
              <a:rPr lang="en-US" smtClean="0"/>
              <a:t>‹#›</a:t>
            </a:fld>
            <a:endParaRPr lang="en-US"/>
          </a:p>
        </p:txBody>
      </p:sp>
    </p:spTree>
    <p:extLst>
      <p:ext uri="{BB962C8B-B14F-4D97-AF65-F5344CB8AC3E}">
        <p14:creationId xmlns:p14="http://schemas.microsoft.com/office/powerpoint/2010/main" val="425747237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215232"/>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1854994"/>
            <a:ext cx="5386917" cy="4271169"/>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215232"/>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1854994"/>
            <a:ext cx="5389033" cy="4271169"/>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700A6AC-7802-B748-8BFC-963178D932F5}" type="datetime1">
              <a:rPr lang="en-US" smtClean="0"/>
              <a:t>9/1/2020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5445004-F4FB-5345-992E-498B4C43F562}" type="slidenum">
              <a:rPr lang="en-US" smtClean="0"/>
              <a:t>‹#›</a:t>
            </a:fld>
            <a:endParaRPr lang="en-US"/>
          </a:p>
        </p:txBody>
      </p:sp>
    </p:spTree>
    <p:extLst>
      <p:ext uri="{BB962C8B-B14F-4D97-AF65-F5344CB8AC3E}">
        <p14:creationId xmlns:p14="http://schemas.microsoft.com/office/powerpoint/2010/main" val="288676691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C7975DF-1D7E-3D46-9FBF-32626F7C8B76}" type="datetime1">
              <a:rPr lang="en-US" smtClean="0"/>
              <a:t>9/1/2020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5445004-F4FB-5345-992E-498B4C43F562}" type="slidenum">
              <a:rPr lang="en-US" smtClean="0"/>
              <a:t>‹#›</a:t>
            </a:fld>
            <a:endParaRPr lang="en-US"/>
          </a:p>
        </p:txBody>
      </p:sp>
    </p:spTree>
    <p:extLst>
      <p:ext uri="{BB962C8B-B14F-4D97-AF65-F5344CB8AC3E}">
        <p14:creationId xmlns:p14="http://schemas.microsoft.com/office/powerpoint/2010/main" val="99786560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BC3B7F1-0188-A940-BF5D-66E37647A655}" type="datetime1">
              <a:rPr lang="en-US" smtClean="0"/>
              <a:t>9/1/2020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5445004-F4FB-5345-992E-498B4C43F562}" type="slidenum">
              <a:rPr lang="en-US" smtClean="0"/>
              <a:t>‹#›</a:t>
            </a:fld>
            <a:endParaRPr lang="en-US"/>
          </a:p>
        </p:txBody>
      </p:sp>
    </p:spTree>
    <p:extLst>
      <p:ext uri="{BB962C8B-B14F-4D97-AF65-F5344CB8AC3E}">
        <p14:creationId xmlns:p14="http://schemas.microsoft.com/office/powerpoint/2010/main" val="300667695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D273F8A-3757-3D4C-A426-B0CD6A2F9C46}" type="datetime1">
              <a:rPr lang="en-US" smtClean="0"/>
              <a:t>9/1/2020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5445004-F4FB-5345-992E-498B4C43F562}" type="slidenum">
              <a:rPr lang="en-US" smtClean="0"/>
              <a:t>‹#›</a:t>
            </a:fld>
            <a:endParaRPr lang="en-US"/>
          </a:p>
        </p:txBody>
      </p:sp>
    </p:spTree>
    <p:extLst>
      <p:ext uri="{BB962C8B-B14F-4D97-AF65-F5344CB8AC3E}">
        <p14:creationId xmlns:p14="http://schemas.microsoft.com/office/powerpoint/2010/main" val="27102450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815EC7-C509-45E9-A595-C7C08F5047E6}"/>
              </a:ext>
            </a:extLst>
          </p:cNvPr>
          <p:cNvSpPr>
            <a:spLocks noGrp="1"/>
          </p:cNvSpPr>
          <p:nvPr>
            <p:ph type="title"/>
          </p:nvPr>
        </p:nvSpPr>
        <p:spPr>
          <a:xfrm>
            <a:off x="552099" y="367131"/>
            <a:ext cx="10515600" cy="627812"/>
          </a:xfrm>
          <a:prstGeom prst="rect">
            <a:avLst/>
          </a:prstGeom>
        </p:spPr>
        <p:txBody>
          <a:bodyPr>
            <a:noAutofit/>
          </a:bodyPr>
          <a:lstStyle>
            <a:lvl1pPr>
              <a:defRPr sz="40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3CB61D1F-B34A-4BF8-908F-7A236993989F}"/>
              </a:ext>
            </a:extLst>
          </p:cNvPr>
          <p:cNvSpPr>
            <a:spLocks noGrp="1"/>
          </p:cNvSpPr>
          <p:nvPr>
            <p:ph idx="1"/>
          </p:nvPr>
        </p:nvSpPr>
        <p:spPr>
          <a:xfrm>
            <a:off x="552099" y="1113178"/>
            <a:ext cx="10515600" cy="2039539"/>
          </a:xfrm>
          <a:prstGeom prst="rect">
            <a:avLst/>
          </a:prstGeom>
        </p:spPr>
        <p:txBody>
          <a:bodyPr/>
          <a:lstStyle>
            <a:lvl1pPr marL="0" indent="0">
              <a:buFont typeface="Wingdings" panose="05000000000000000000" pitchFamily="2" charset="2"/>
              <a:buNone/>
              <a:defRPr>
                <a:solidFill>
                  <a:schemeClr val="accent1">
                    <a:lumMod val="75000"/>
                  </a:schemeClr>
                </a:solidFill>
              </a:defRPr>
            </a:lvl1pPr>
            <a:lvl2pPr marL="230188" indent="-230188">
              <a:buFont typeface="Wingdings" panose="05000000000000000000" pitchFamily="2" charset="2"/>
              <a:buChar char="§"/>
              <a:defRPr/>
            </a:lvl2pPr>
            <a:lvl3pPr marL="460375" indent="-230188">
              <a:buFont typeface="Wingdings" panose="05000000000000000000" pitchFamily="2" charset="2"/>
              <a:buChar char="§"/>
              <a:defRPr/>
            </a:lvl3pPr>
            <a:lvl4pPr marL="684213" indent="-223838">
              <a:buFont typeface="Wingdings" panose="05000000000000000000" pitchFamily="2" charset="2"/>
              <a:buChar char="§"/>
              <a:defRPr/>
            </a:lvl4pPr>
            <a:lvl5pPr marL="914400" indent="-228600">
              <a:buFont typeface="Wingdings" panose="05000000000000000000" pitchFamily="2" charset="2"/>
              <a:buChar cha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Slide Number Placeholder 5">
            <a:extLst>
              <a:ext uri="{FF2B5EF4-FFF2-40B4-BE49-F238E27FC236}">
                <a16:creationId xmlns:a16="http://schemas.microsoft.com/office/drawing/2014/main" id="{16F6A89D-691A-4F7C-98F1-F0C593DCAC4F}"/>
              </a:ext>
            </a:extLst>
          </p:cNvPr>
          <p:cNvSpPr>
            <a:spLocks noGrp="1"/>
          </p:cNvSpPr>
          <p:nvPr>
            <p:ph type="sldNum" sz="quarter" idx="4"/>
          </p:nvPr>
        </p:nvSpPr>
        <p:spPr>
          <a:xfrm>
            <a:off x="9096837" y="6362388"/>
            <a:ext cx="2743200" cy="365125"/>
          </a:xfrm>
          <a:prstGeom prst="rect">
            <a:avLst/>
          </a:prstGeom>
        </p:spPr>
        <p:txBody>
          <a:bodyPr/>
          <a:lstStyle>
            <a:lvl1pPr algn="r">
              <a:defRPr/>
            </a:lvl1pPr>
          </a:lstStyle>
          <a:p>
            <a:fld id="{4E5DC575-B3DA-4894-AC1D-D96F1860F14D}" type="slidenum">
              <a:rPr lang="en-US" smtClean="0"/>
              <a:pPr/>
              <a:t>‹#›</a:t>
            </a:fld>
            <a:endParaRPr lang="en-US" dirty="0"/>
          </a:p>
        </p:txBody>
      </p:sp>
    </p:spTree>
    <p:extLst>
      <p:ext uri="{BB962C8B-B14F-4D97-AF65-F5344CB8AC3E}">
        <p14:creationId xmlns:p14="http://schemas.microsoft.com/office/powerpoint/2010/main" val="142975598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861F7F2-6097-5847-AD96-B9054D2B06FC}" type="datetime1">
              <a:rPr lang="en-US" smtClean="0"/>
              <a:t>9/1/2020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5445004-F4FB-5345-992E-498B4C43F562}" type="slidenum">
              <a:rPr lang="en-US" smtClean="0"/>
              <a:t>‹#›</a:t>
            </a:fld>
            <a:endParaRPr lang="en-US"/>
          </a:p>
        </p:txBody>
      </p:sp>
    </p:spTree>
    <p:extLst>
      <p:ext uri="{BB962C8B-B14F-4D97-AF65-F5344CB8AC3E}">
        <p14:creationId xmlns:p14="http://schemas.microsoft.com/office/powerpoint/2010/main" val="302705232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924FC9C-2E47-5D47-95CF-45E1ACF1DBF5}" type="datetime1">
              <a:rPr lang="en-US" smtClean="0"/>
              <a:t>9/1/2020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445004-F4FB-5345-992E-498B4C43F562}" type="slidenum">
              <a:rPr lang="en-US" smtClean="0"/>
              <a:t>‹#›</a:t>
            </a:fld>
            <a:endParaRPr lang="en-US"/>
          </a:p>
        </p:txBody>
      </p:sp>
    </p:spTree>
    <p:extLst>
      <p:ext uri="{BB962C8B-B14F-4D97-AF65-F5344CB8AC3E}">
        <p14:creationId xmlns:p14="http://schemas.microsoft.com/office/powerpoint/2010/main" val="395388918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382B54D-F174-1149-BF06-CD7DD5AF9AA3}" type="datetime1">
              <a:rPr lang="en-US" smtClean="0"/>
              <a:t>9/1/2020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445004-F4FB-5345-992E-498B4C43F562}" type="slidenum">
              <a:rPr lang="en-US" smtClean="0"/>
              <a:t>‹#›</a:t>
            </a:fld>
            <a:endParaRPr lang="en-US"/>
          </a:p>
        </p:txBody>
      </p:sp>
    </p:spTree>
    <p:extLst>
      <p:ext uri="{BB962C8B-B14F-4D97-AF65-F5344CB8AC3E}">
        <p14:creationId xmlns:p14="http://schemas.microsoft.com/office/powerpoint/2010/main" val="2394326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OverTx">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304800" y="152400"/>
            <a:ext cx="10058400" cy="1143000"/>
          </a:xfrm>
        </p:spPr>
        <p:txBody>
          <a:bodyPr/>
          <a:lstStyle/>
          <a:p>
            <a:r>
              <a:rPr lang="en-US"/>
              <a:t>Click to edit Master title style</a:t>
            </a:r>
          </a:p>
        </p:txBody>
      </p:sp>
      <p:sp>
        <p:nvSpPr>
          <p:cNvPr id="3" name="Content Placeholder 2"/>
          <p:cNvSpPr>
            <a:spLocks noGrp="1"/>
          </p:cNvSpPr>
          <p:nvPr>
            <p:ph sz="quarter" idx="1"/>
          </p:nvPr>
        </p:nvSpPr>
        <p:spPr>
          <a:xfrm>
            <a:off x="609600" y="1600200"/>
            <a:ext cx="5384800" cy="21288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600200"/>
            <a:ext cx="5384800" cy="21288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609600" y="3881439"/>
            <a:ext cx="10972800" cy="21304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nvPr>
        </p:nvSpPr>
        <p:spPr>
          <a:xfrm>
            <a:off x="609600" y="6248400"/>
            <a:ext cx="2844800" cy="457200"/>
          </a:xfrm>
        </p:spPr>
        <p:txBody>
          <a:bodyPr/>
          <a:lstStyle>
            <a:lvl1pPr>
              <a:defRPr/>
            </a:lvl1pPr>
          </a:lstStyle>
          <a:p>
            <a:endParaRPr lang="en-US" altLang="en-US"/>
          </a:p>
        </p:txBody>
      </p:sp>
      <p:sp>
        <p:nvSpPr>
          <p:cNvPr id="7" name="Footer Placeholder 6"/>
          <p:cNvSpPr>
            <a:spLocks noGrp="1"/>
          </p:cNvSpPr>
          <p:nvPr>
            <p:ph type="ftr" sz="quarter" idx="11"/>
          </p:nvPr>
        </p:nvSpPr>
        <p:spPr>
          <a:xfrm>
            <a:off x="4165600" y="6248400"/>
            <a:ext cx="3860800" cy="457200"/>
          </a:xfrm>
        </p:spPr>
        <p:txBody>
          <a:bodyPr/>
          <a:lstStyle>
            <a:lvl1pPr>
              <a:defRPr/>
            </a:lvl1pPr>
          </a:lstStyle>
          <a:p>
            <a:r>
              <a:rPr lang="en-US" altLang="zh-CN"/>
              <a:t>© Eric Xing @ CMU, 2005-2015</a:t>
            </a:r>
            <a:endParaRPr lang="en-US" altLang="en-US" sz="1000">
              <a:solidFill>
                <a:schemeClr val="tx1"/>
              </a:solidFill>
            </a:endParaRPr>
          </a:p>
        </p:txBody>
      </p:sp>
      <p:sp>
        <p:nvSpPr>
          <p:cNvPr id="8" name="Slide Number Placeholder 7"/>
          <p:cNvSpPr>
            <a:spLocks noGrp="1"/>
          </p:cNvSpPr>
          <p:nvPr>
            <p:ph type="sldNum" sz="quarter" idx="12"/>
          </p:nvPr>
        </p:nvSpPr>
        <p:spPr>
          <a:xfrm>
            <a:off x="8737600" y="6248400"/>
            <a:ext cx="2844800" cy="457200"/>
          </a:xfrm>
        </p:spPr>
        <p:txBody>
          <a:bodyPr/>
          <a:lstStyle>
            <a:lvl1pPr>
              <a:defRPr sz="800"/>
            </a:lvl1pPr>
          </a:lstStyle>
          <a:p>
            <a:endParaRPr lang="en-US" altLang="en-US"/>
          </a:p>
          <a:p>
            <a:endParaRPr lang="en-US" altLang="en-US"/>
          </a:p>
          <a:p>
            <a:endParaRPr lang="en-US" altLang="en-US"/>
          </a:p>
          <a:p>
            <a:fld id="{48DE5349-D7F5-4C1F-A5F4-CC997E27CB33}" type="slidenum">
              <a:rPr lang="en-US" altLang="en-US"/>
              <a:pPr/>
              <a:t>‹#›</a:t>
            </a:fld>
            <a:endParaRPr lang="en-US" altLang="en-US"/>
          </a:p>
        </p:txBody>
      </p:sp>
    </p:spTree>
    <p:extLst>
      <p:ext uri="{BB962C8B-B14F-4D97-AF65-F5344CB8AC3E}">
        <p14:creationId xmlns:p14="http://schemas.microsoft.com/office/powerpoint/2010/main" val="62412314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OverTx">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304800" y="152400"/>
            <a:ext cx="10058400" cy="1143000"/>
          </a:xfrm>
        </p:spPr>
        <p:txBody>
          <a:bodyPr/>
          <a:lstStyle/>
          <a:p>
            <a:r>
              <a:rPr lang="en-US"/>
              <a:t>Click to edit Master title style</a:t>
            </a:r>
          </a:p>
        </p:txBody>
      </p:sp>
      <p:sp>
        <p:nvSpPr>
          <p:cNvPr id="3" name="Content Placeholder 2"/>
          <p:cNvSpPr>
            <a:spLocks noGrp="1"/>
          </p:cNvSpPr>
          <p:nvPr>
            <p:ph sz="half" idx="1"/>
          </p:nvPr>
        </p:nvSpPr>
        <p:spPr>
          <a:xfrm>
            <a:off x="609600" y="1600200"/>
            <a:ext cx="10972800" cy="21288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0" y="3881439"/>
            <a:ext cx="10972800" cy="21304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09600" y="6248400"/>
            <a:ext cx="2844800" cy="457200"/>
          </a:xfrm>
        </p:spPr>
        <p:txBody>
          <a:bodyPr/>
          <a:lstStyle>
            <a:lvl1pPr>
              <a:defRPr/>
            </a:lvl1pPr>
          </a:lstStyle>
          <a:p>
            <a:endParaRPr lang="en-US" altLang="en-US"/>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r>
              <a:rPr lang="en-US" altLang="zh-CN"/>
              <a:t>© Eric Xing @ CMU, 2005-2015</a:t>
            </a:r>
            <a:endParaRPr lang="en-US" altLang="en-US" sz="1000">
              <a:solidFill>
                <a:schemeClr val="tx1"/>
              </a:solidFill>
            </a:endParaRPr>
          </a:p>
        </p:txBody>
      </p:sp>
      <p:sp>
        <p:nvSpPr>
          <p:cNvPr id="7" name="Slide Number Placeholder 6"/>
          <p:cNvSpPr>
            <a:spLocks noGrp="1"/>
          </p:cNvSpPr>
          <p:nvPr>
            <p:ph type="sldNum" sz="quarter" idx="12"/>
          </p:nvPr>
        </p:nvSpPr>
        <p:spPr>
          <a:xfrm>
            <a:off x="8737600" y="6248400"/>
            <a:ext cx="2844800" cy="457200"/>
          </a:xfrm>
        </p:spPr>
        <p:txBody>
          <a:bodyPr/>
          <a:lstStyle>
            <a:lvl1pPr>
              <a:defRPr sz="800"/>
            </a:lvl1pPr>
          </a:lstStyle>
          <a:p>
            <a:endParaRPr lang="en-US" altLang="en-US"/>
          </a:p>
          <a:p>
            <a:endParaRPr lang="en-US" altLang="en-US"/>
          </a:p>
          <a:p>
            <a:endParaRPr lang="en-US" altLang="en-US"/>
          </a:p>
          <a:p>
            <a:fld id="{9A6A1787-49D9-4C6E-B7C7-59753D4A4CE8}" type="slidenum">
              <a:rPr lang="en-US" altLang="en-US"/>
              <a:pPr/>
              <a:t>‹#›</a:t>
            </a:fld>
            <a:endParaRPr lang="en-US" altLang="en-US"/>
          </a:p>
        </p:txBody>
      </p:sp>
    </p:spTree>
    <p:extLst>
      <p:ext uri="{BB962C8B-B14F-4D97-AF65-F5344CB8AC3E}">
        <p14:creationId xmlns:p14="http://schemas.microsoft.com/office/powerpoint/2010/main" val="4650203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25182DA-637D-DA41-AAFB-68E5B7C2EF75}" type="datetime1">
              <a:rPr lang="en-US" smtClean="0"/>
              <a:t>9/1/2020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CF56997-4F5F-5A42-B306-795126905ACA}" type="slidenum">
              <a:rPr lang="en-US" smtClean="0"/>
              <a:pPr/>
              <a:t>‹#›</a:t>
            </a:fld>
            <a:endParaRPr lang="en-US"/>
          </a:p>
        </p:txBody>
      </p:sp>
      <p:sp>
        <p:nvSpPr>
          <p:cNvPr id="10" name="Text Placeholder 9"/>
          <p:cNvSpPr>
            <a:spLocks noGrp="1"/>
          </p:cNvSpPr>
          <p:nvPr>
            <p:ph type="body" sz="quarter" idx="13" hasCustomPrompt="1"/>
          </p:nvPr>
        </p:nvSpPr>
        <p:spPr>
          <a:xfrm>
            <a:off x="609600" y="142875"/>
            <a:ext cx="3556000" cy="1143000"/>
          </a:xfrm>
        </p:spPr>
        <p:txBody>
          <a:bodyPr anchor="ctr" anchorCtr="0"/>
          <a:lstStyle>
            <a:lvl1pPr marL="0" indent="0">
              <a:buNone/>
              <a:defRPr baseline="0"/>
            </a:lvl1pPr>
          </a:lstStyle>
          <a:p>
            <a:pPr lvl="0"/>
            <a:r>
              <a:rPr lang="en-US" dirty="0"/>
              <a:t>Click to add Section</a:t>
            </a:r>
          </a:p>
        </p:txBody>
      </p:sp>
    </p:spTree>
    <p:extLst>
      <p:ext uri="{BB962C8B-B14F-4D97-AF65-F5344CB8AC3E}">
        <p14:creationId xmlns:p14="http://schemas.microsoft.com/office/powerpoint/2010/main" val="359548974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3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7A94419-EDFB-6F4E-A333-81B2AEE61551}" type="datetime1">
              <a:rPr lang="en-US" smtClean="0"/>
              <a:t>9/1/2020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CF56997-4F5F-5A42-B306-795126905ACA}" type="slidenum">
              <a:rPr lang="en-US" smtClean="0"/>
              <a:pPr/>
              <a:t>‹#›</a:t>
            </a:fld>
            <a:endParaRPr lang="en-US"/>
          </a:p>
        </p:txBody>
      </p:sp>
      <p:sp>
        <p:nvSpPr>
          <p:cNvPr id="9" name="Text Placeholder 9"/>
          <p:cNvSpPr>
            <a:spLocks noGrp="1"/>
          </p:cNvSpPr>
          <p:nvPr>
            <p:ph type="body" sz="quarter" idx="13" hasCustomPrompt="1"/>
          </p:nvPr>
        </p:nvSpPr>
        <p:spPr>
          <a:xfrm>
            <a:off x="609600" y="142875"/>
            <a:ext cx="3556000" cy="1143000"/>
          </a:xfrm>
        </p:spPr>
        <p:txBody>
          <a:bodyPr anchor="ctr" anchorCtr="0"/>
          <a:lstStyle>
            <a:lvl1pPr marL="0" indent="0">
              <a:buNone/>
              <a:defRPr/>
            </a:lvl1pPr>
          </a:lstStyle>
          <a:p>
            <a:pPr lvl="0"/>
            <a:r>
              <a:rPr lang="en-US" dirty="0"/>
              <a:t>Click to add Section</a:t>
            </a:r>
          </a:p>
        </p:txBody>
      </p:sp>
    </p:spTree>
    <p:extLst>
      <p:ext uri="{BB962C8B-B14F-4D97-AF65-F5344CB8AC3E}">
        <p14:creationId xmlns:p14="http://schemas.microsoft.com/office/powerpoint/2010/main" val="52978703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91CD1D9-C084-EE47-BD8D-261BE031B149}" type="datetime1">
              <a:rPr lang="en-US" smtClean="0"/>
              <a:t>9/1/2020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CF56997-4F5F-5A42-B306-795126905ACA}" type="slidenum">
              <a:rPr lang="en-US" smtClean="0"/>
              <a:pPr/>
              <a:t>‹#›</a:t>
            </a:fld>
            <a:endParaRPr lang="en-US"/>
          </a:p>
        </p:txBody>
      </p:sp>
      <p:sp>
        <p:nvSpPr>
          <p:cNvPr id="7" name="Text Placeholder 9"/>
          <p:cNvSpPr>
            <a:spLocks noGrp="1"/>
          </p:cNvSpPr>
          <p:nvPr>
            <p:ph type="body" sz="quarter" idx="13" hasCustomPrompt="1"/>
          </p:nvPr>
        </p:nvSpPr>
        <p:spPr>
          <a:xfrm>
            <a:off x="609600" y="142875"/>
            <a:ext cx="3556000" cy="1143000"/>
          </a:xfrm>
        </p:spPr>
        <p:txBody>
          <a:bodyPr anchor="ctr" anchorCtr="0"/>
          <a:lstStyle>
            <a:lvl1pPr marL="0" marR="0" indent="0" algn="l" defTabSz="457200" rtl="0" eaLnBrk="1" fontAlgn="auto" latinLnBrk="0" hangingPunct="1">
              <a:lnSpc>
                <a:spcPct val="100000"/>
              </a:lnSpc>
              <a:spcBef>
                <a:spcPct val="20000"/>
              </a:spcBef>
              <a:spcAft>
                <a:spcPts val="0"/>
              </a:spcAft>
              <a:buClrTx/>
              <a:buSzTx/>
              <a:buFont typeface="Arial"/>
              <a:buNone/>
              <a:tabLst/>
              <a:defRPr/>
            </a:lvl1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dirty="0"/>
              <a:t>Click to add Section</a:t>
            </a:r>
          </a:p>
        </p:txBody>
      </p:sp>
    </p:spTree>
    <p:extLst>
      <p:ext uri="{BB962C8B-B14F-4D97-AF65-F5344CB8AC3E}">
        <p14:creationId xmlns:p14="http://schemas.microsoft.com/office/powerpoint/2010/main" val="25296456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48BDF3-C675-4FE4-A910-AC4D9638641C}"/>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C1E326A-32E2-4FAA-B286-2C7318FA9953}"/>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EE11D807-F2AA-4847-A712-DB46B5082E5B}"/>
              </a:ext>
            </a:extLst>
          </p:cNvPr>
          <p:cNvSpPr>
            <a:spLocks noGrp="1"/>
          </p:cNvSpPr>
          <p:nvPr>
            <p:ph type="dt" sz="half" idx="10"/>
          </p:nvPr>
        </p:nvSpPr>
        <p:spPr>
          <a:xfrm>
            <a:off x="838200" y="6356350"/>
            <a:ext cx="2743200" cy="365125"/>
          </a:xfrm>
          <a:prstGeom prst="rect">
            <a:avLst/>
          </a:prstGeom>
        </p:spPr>
        <p:txBody>
          <a:bodyPr/>
          <a:lstStyle/>
          <a:p>
            <a:fld id="{FEC3EB89-3411-4E32-9B86-664EF2A4EA09}" type="datetimeFigureOut">
              <a:rPr lang="en-US" smtClean="0"/>
              <a:t>9/1/2020</a:t>
            </a:fld>
            <a:endParaRPr lang="en-US" dirty="0"/>
          </a:p>
        </p:txBody>
      </p:sp>
      <p:sp>
        <p:nvSpPr>
          <p:cNvPr id="5" name="Footer Placeholder 4">
            <a:extLst>
              <a:ext uri="{FF2B5EF4-FFF2-40B4-BE49-F238E27FC236}">
                <a16:creationId xmlns:a16="http://schemas.microsoft.com/office/drawing/2014/main" id="{3918B119-C720-495E-B60C-22CBB6586E5D}"/>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8FE2A286-1540-4D00-A534-703021A3BD42}"/>
              </a:ext>
            </a:extLst>
          </p:cNvPr>
          <p:cNvSpPr>
            <a:spLocks noGrp="1"/>
          </p:cNvSpPr>
          <p:nvPr>
            <p:ph type="sldNum" sz="quarter" idx="12"/>
          </p:nvPr>
        </p:nvSpPr>
        <p:spPr>
          <a:xfrm>
            <a:off x="8610600" y="6356350"/>
            <a:ext cx="2743200" cy="365125"/>
          </a:xfrm>
          <a:prstGeom prst="rect">
            <a:avLst/>
          </a:prstGeom>
        </p:spPr>
        <p:txBody>
          <a:bodyPr/>
          <a:lstStyle/>
          <a:p>
            <a:fld id="{4E5DC575-B3DA-4894-AC1D-D96F1860F14D}" type="slidenum">
              <a:rPr lang="en-US" smtClean="0"/>
              <a:t>‹#›</a:t>
            </a:fld>
            <a:endParaRPr lang="en-US" dirty="0"/>
          </a:p>
        </p:txBody>
      </p:sp>
    </p:spTree>
    <p:extLst>
      <p:ext uri="{BB962C8B-B14F-4D97-AF65-F5344CB8AC3E}">
        <p14:creationId xmlns:p14="http://schemas.microsoft.com/office/powerpoint/2010/main" val="29568343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D5E853-5CAF-42AD-AB47-7F5A49B7B50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B10D8E34-F3E7-4F97-A3DF-30EEE989C0C5}"/>
              </a:ext>
            </a:extLst>
          </p:cNvPr>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C8AB9D5-42F1-4DA5-90B3-823D47216A6D}"/>
              </a:ext>
            </a:extLst>
          </p:cNvPr>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A876C05-7108-4656-9F43-674919BEE9BD}"/>
              </a:ext>
            </a:extLst>
          </p:cNvPr>
          <p:cNvSpPr>
            <a:spLocks noGrp="1"/>
          </p:cNvSpPr>
          <p:nvPr>
            <p:ph type="dt" sz="half" idx="10"/>
          </p:nvPr>
        </p:nvSpPr>
        <p:spPr>
          <a:xfrm>
            <a:off x="838200" y="6356350"/>
            <a:ext cx="2743200" cy="365125"/>
          </a:xfrm>
          <a:prstGeom prst="rect">
            <a:avLst/>
          </a:prstGeom>
        </p:spPr>
        <p:txBody>
          <a:bodyPr/>
          <a:lstStyle/>
          <a:p>
            <a:fld id="{FEC3EB89-3411-4E32-9B86-664EF2A4EA09}" type="datetimeFigureOut">
              <a:rPr lang="en-US" smtClean="0"/>
              <a:t>9/1/2020</a:t>
            </a:fld>
            <a:endParaRPr lang="en-US" dirty="0"/>
          </a:p>
        </p:txBody>
      </p:sp>
      <p:sp>
        <p:nvSpPr>
          <p:cNvPr id="6" name="Footer Placeholder 5">
            <a:extLst>
              <a:ext uri="{FF2B5EF4-FFF2-40B4-BE49-F238E27FC236}">
                <a16:creationId xmlns:a16="http://schemas.microsoft.com/office/drawing/2014/main" id="{A057A914-9DAA-4AE9-A76A-42447258A5E5}"/>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7" name="Slide Number Placeholder 6">
            <a:extLst>
              <a:ext uri="{FF2B5EF4-FFF2-40B4-BE49-F238E27FC236}">
                <a16:creationId xmlns:a16="http://schemas.microsoft.com/office/drawing/2014/main" id="{E3C0452A-1F51-42B5-8497-BB68481ED6FA}"/>
              </a:ext>
            </a:extLst>
          </p:cNvPr>
          <p:cNvSpPr>
            <a:spLocks noGrp="1"/>
          </p:cNvSpPr>
          <p:nvPr>
            <p:ph type="sldNum" sz="quarter" idx="12"/>
          </p:nvPr>
        </p:nvSpPr>
        <p:spPr>
          <a:xfrm>
            <a:off x="8610600" y="6356350"/>
            <a:ext cx="2743200" cy="365125"/>
          </a:xfrm>
          <a:prstGeom prst="rect">
            <a:avLst/>
          </a:prstGeom>
        </p:spPr>
        <p:txBody>
          <a:bodyPr/>
          <a:lstStyle/>
          <a:p>
            <a:fld id="{4E5DC575-B3DA-4894-AC1D-D96F1860F14D}" type="slidenum">
              <a:rPr lang="en-US" smtClean="0"/>
              <a:t>‹#›</a:t>
            </a:fld>
            <a:endParaRPr lang="en-US" dirty="0"/>
          </a:p>
        </p:txBody>
      </p:sp>
    </p:spTree>
    <p:extLst>
      <p:ext uri="{BB962C8B-B14F-4D97-AF65-F5344CB8AC3E}">
        <p14:creationId xmlns:p14="http://schemas.microsoft.com/office/powerpoint/2010/main" val="16420135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C8A46B-388C-4D77-BE61-52E7B1C9138A}"/>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5F6ECDA0-3BD6-450B-8B96-C3684DC87563}"/>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D7D6CCF2-765D-4D39-83E7-42743CE9E796}"/>
              </a:ext>
            </a:extLst>
          </p:cNvPr>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9ECD599-93B8-46A3-9EF0-230980A89B13}"/>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FAD0E1B5-5F66-4EE8-9EE1-86A03BA8AD5D}"/>
              </a:ext>
            </a:extLst>
          </p:cNvPr>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C4E6235-3EAC-4DFF-9A14-1ADA715CC2A0}"/>
              </a:ext>
            </a:extLst>
          </p:cNvPr>
          <p:cNvSpPr>
            <a:spLocks noGrp="1"/>
          </p:cNvSpPr>
          <p:nvPr>
            <p:ph type="dt" sz="half" idx="10"/>
          </p:nvPr>
        </p:nvSpPr>
        <p:spPr>
          <a:xfrm>
            <a:off x="838200" y="6356350"/>
            <a:ext cx="2743200" cy="365125"/>
          </a:xfrm>
          <a:prstGeom prst="rect">
            <a:avLst/>
          </a:prstGeom>
        </p:spPr>
        <p:txBody>
          <a:bodyPr/>
          <a:lstStyle/>
          <a:p>
            <a:fld id="{FEC3EB89-3411-4E32-9B86-664EF2A4EA09}" type="datetimeFigureOut">
              <a:rPr lang="en-US" smtClean="0"/>
              <a:t>9/1/2020</a:t>
            </a:fld>
            <a:endParaRPr lang="en-US" dirty="0"/>
          </a:p>
        </p:txBody>
      </p:sp>
      <p:sp>
        <p:nvSpPr>
          <p:cNvPr id="8" name="Footer Placeholder 7">
            <a:extLst>
              <a:ext uri="{FF2B5EF4-FFF2-40B4-BE49-F238E27FC236}">
                <a16:creationId xmlns:a16="http://schemas.microsoft.com/office/drawing/2014/main" id="{0132BF57-DA9A-4492-A076-AB71F5BE90B8}"/>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9" name="Slide Number Placeholder 8">
            <a:extLst>
              <a:ext uri="{FF2B5EF4-FFF2-40B4-BE49-F238E27FC236}">
                <a16:creationId xmlns:a16="http://schemas.microsoft.com/office/drawing/2014/main" id="{9BB5FCD9-5D4E-4E57-9402-7599F98853C9}"/>
              </a:ext>
            </a:extLst>
          </p:cNvPr>
          <p:cNvSpPr>
            <a:spLocks noGrp="1"/>
          </p:cNvSpPr>
          <p:nvPr>
            <p:ph type="sldNum" sz="quarter" idx="12"/>
          </p:nvPr>
        </p:nvSpPr>
        <p:spPr>
          <a:xfrm>
            <a:off x="8610600" y="6356350"/>
            <a:ext cx="2743200" cy="365125"/>
          </a:xfrm>
          <a:prstGeom prst="rect">
            <a:avLst/>
          </a:prstGeom>
        </p:spPr>
        <p:txBody>
          <a:bodyPr/>
          <a:lstStyle/>
          <a:p>
            <a:fld id="{4E5DC575-B3DA-4894-AC1D-D96F1860F14D}" type="slidenum">
              <a:rPr lang="en-US" smtClean="0"/>
              <a:t>‹#›</a:t>
            </a:fld>
            <a:endParaRPr lang="en-US" dirty="0"/>
          </a:p>
        </p:txBody>
      </p:sp>
    </p:spTree>
    <p:extLst>
      <p:ext uri="{BB962C8B-B14F-4D97-AF65-F5344CB8AC3E}">
        <p14:creationId xmlns:p14="http://schemas.microsoft.com/office/powerpoint/2010/main" val="34726367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300DDE-4BCF-4525-91BE-72A54FC8C28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E9F6FE61-20C8-49B5-BF10-C0DCB24C6750}"/>
              </a:ext>
            </a:extLst>
          </p:cNvPr>
          <p:cNvSpPr>
            <a:spLocks noGrp="1"/>
          </p:cNvSpPr>
          <p:nvPr>
            <p:ph type="dt" sz="half" idx="10"/>
          </p:nvPr>
        </p:nvSpPr>
        <p:spPr>
          <a:xfrm>
            <a:off x="838200" y="6356350"/>
            <a:ext cx="2743200" cy="365125"/>
          </a:xfrm>
          <a:prstGeom prst="rect">
            <a:avLst/>
          </a:prstGeom>
        </p:spPr>
        <p:txBody>
          <a:bodyPr/>
          <a:lstStyle/>
          <a:p>
            <a:fld id="{FEC3EB89-3411-4E32-9B86-664EF2A4EA09}" type="datetimeFigureOut">
              <a:rPr lang="en-US" smtClean="0"/>
              <a:t>9/1/2020</a:t>
            </a:fld>
            <a:endParaRPr lang="en-US" dirty="0"/>
          </a:p>
        </p:txBody>
      </p:sp>
      <p:sp>
        <p:nvSpPr>
          <p:cNvPr id="4" name="Footer Placeholder 3">
            <a:extLst>
              <a:ext uri="{FF2B5EF4-FFF2-40B4-BE49-F238E27FC236}">
                <a16:creationId xmlns:a16="http://schemas.microsoft.com/office/drawing/2014/main" id="{36D4D872-320C-4D19-B900-0E59609A4287}"/>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5" name="Slide Number Placeholder 4">
            <a:extLst>
              <a:ext uri="{FF2B5EF4-FFF2-40B4-BE49-F238E27FC236}">
                <a16:creationId xmlns:a16="http://schemas.microsoft.com/office/drawing/2014/main" id="{7C0B071D-2650-40F5-8B1E-46DF9DB8D898}"/>
              </a:ext>
            </a:extLst>
          </p:cNvPr>
          <p:cNvSpPr>
            <a:spLocks noGrp="1"/>
          </p:cNvSpPr>
          <p:nvPr>
            <p:ph type="sldNum" sz="quarter" idx="12"/>
          </p:nvPr>
        </p:nvSpPr>
        <p:spPr>
          <a:xfrm>
            <a:off x="8610600" y="6356350"/>
            <a:ext cx="2743200" cy="365125"/>
          </a:xfrm>
          <a:prstGeom prst="rect">
            <a:avLst/>
          </a:prstGeom>
        </p:spPr>
        <p:txBody>
          <a:bodyPr/>
          <a:lstStyle/>
          <a:p>
            <a:fld id="{4E5DC575-B3DA-4894-AC1D-D96F1860F14D}" type="slidenum">
              <a:rPr lang="en-US" smtClean="0"/>
              <a:t>‹#›</a:t>
            </a:fld>
            <a:endParaRPr lang="en-US" dirty="0"/>
          </a:p>
        </p:txBody>
      </p:sp>
    </p:spTree>
    <p:extLst>
      <p:ext uri="{BB962C8B-B14F-4D97-AF65-F5344CB8AC3E}">
        <p14:creationId xmlns:p14="http://schemas.microsoft.com/office/powerpoint/2010/main" val="31771774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A747EB5-7CA0-4A83-9D1B-19C143605145}"/>
              </a:ext>
            </a:extLst>
          </p:cNvPr>
          <p:cNvSpPr>
            <a:spLocks noGrp="1"/>
          </p:cNvSpPr>
          <p:nvPr>
            <p:ph type="dt" sz="half" idx="10"/>
          </p:nvPr>
        </p:nvSpPr>
        <p:spPr>
          <a:xfrm>
            <a:off x="838200" y="6356350"/>
            <a:ext cx="2743200" cy="365125"/>
          </a:xfrm>
          <a:prstGeom prst="rect">
            <a:avLst/>
          </a:prstGeom>
        </p:spPr>
        <p:txBody>
          <a:bodyPr/>
          <a:lstStyle/>
          <a:p>
            <a:fld id="{FEC3EB89-3411-4E32-9B86-664EF2A4EA09}" type="datetimeFigureOut">
              <a:rPr lang="en-US" smtClean="0"/>
              <a:t>9/1/2020</a:t>
            </a:fld>
            <a:endParaRPr lang="en-US" dirty="0"/>
          </a:p>
        </p:txBody>
      </p:sp>
      <p:sp>
        <p:nvSpPr>
          <p:cNvPr id="3" name="Footer Placeholder 2">
            <a:extLst>
              <a:ext uri="{FF2B5EF4-FFF2-40B4-BE49-F238E27FC236}">
                <a16:creationId xmlns:a16="http://schemas.microsoft.com/office/drawing/2014/main" id="{C32C3624-E3A1-4C8A-95B8-43FE56CEEE75}"/>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FD65764B-81AF-4873-8E85-B90AF3207576}"/>
              </a:ext>
            </a:extLst>
          </p:cNvPr>
          <p:cNvSpPr>
            <a:spLocks noGrp="1"/>
          </p:cNvSpPr>
          <p:nvPr>
            <p:ph type="sldNum" sz="quarter" idx="12"/>
          </p:nvPr>
        </p:nvSpPr>
        <p:spPr>
          <a:xfrm>
            <a:off x="8610600" y="6356350"/>
            <a:ext cx="2743200" cy="365125"/>
          </a:xfrm>
          <a:prstGeom prst="rect">
            <a:avLst/>
          </a:prstGeom>
        </p:spPr>
        <p:txBody>
          <a:bodyPr/>
          <a:lstStyle/>
          <a:p>
            <a:fld id="{4E5DC575-B3DA-4894-AC1D-D96F1860F14D}" type="slidenum">
              <a:rPr lang="en-US" smtClean="0"/>
              <a:t>‹#›</a:t>
            </a:fld>
            <a:endParaRPr lang="en-US" dirty="0"/>
          </a:p>
        </p:txBody>
      </p:sp>
    </p:spTree>
    <p:extLst>
      <p:ext uri="{BB962C8B-B14F-4D97-AF65-F5344CB8AC3E}">
        <p14:creationId xmlns:p14="http://schemas.microsoft.com/office/powerpoint/2010/main" val="25111246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7F3DD2-9E90-4EBF-9B07-2194BDC33C6E}"/>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6E8BFE9-2F23-4BCD-B60A-0983EBBCEB90}"/>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795FE31-2336-4B0E-BC8F-3572FA6EC20B}"/>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A7DFD6EC-511A-455D-8BD9-982DE4390AD3}"/>
              </a:ext>
            </a:extLst>
          </p:cNvPr>
          <p:cNvSpPr>
            <a:spLocks noGrp="1"/>
          </p:cNvSpPr>
          <p:nvPr>
            <p:ph type="dt" sz="half" idx="10"/>
          </p:nvPr>
        </p:nvSpPr>
        <p:spPr>
          <a:xfrm>
            <a:off x="838200" y="6356350"/>
            <a:ext cx="2743200" cy="365125"/>
          </a:xfrm>
          <a:prstGeom prst="rect">
            <a:avLst/>
          </a:prstGeom>
        </p:spPr>
        <p:txBody>
          <a:bodyPr/>
          <a:lstStyle/>
          <a:p>
            <a:fld id="{FEC3EB89-3411-4E32-9B86-664EF2A4EA09}" type="datetimeFigureOut">
              <a:rPr lang="en-US" smtClean="0"/>
              <a:t>9/1/2020</a:t>
            </a:fld>
            <a:endParaRPr lang="en-US" dirty="0"/>
          </a:p>
        </p:txBody>
      </p:sp>
      <p:sp>
        <p:nvSpPr>
          <p:cNvPr id="6" name="Footer Placeholder 5">
            <a:extLst>
              <a:ext uri="{FF2B5EF4-FFF2-40B4-BE49-F238E27FC236}">
                <a16:creationId xmlns:a16="http://schemas.microsoft.com/office/drawing/2014/main" id="{4067B1AA-215E-4D2A-873E-12B2C91049D2}"/>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7" name="Slide Number Placeholder 6">
            <a:extLst>
              <a:ext uri="{FF2B5EF4-FFF2-40B4-BE49-F238E27FC236}">
                <a16:creationId xmlns:a16="http://schemas.microsoft.com/office/drawing/2014/main" id="{F35E25FC-1B80-4F9E-AB2D-C76EBB645014}"/>
              </a:ext>
            </a:extLst>
          </p:cNvPr>
          <p:cNvSpPr>
            <a:spLocks noGrp="1"/>
          </p:cNvSpPr>
          <p:nvPr>
            <p:ph type="sldNum" sz="quarter" idx="12"/>
          </p:nvPr>
        </p:nvSpPr>
        <p:spPr>
          <a:xfrm>
            <a:off x="8610600" y="6356350"/>
            <a:ext cx="2743200" cy="365125"/>
          </a:xfrm>
          <a:prstGeom prst="rect">
            <a:avLst/>
          </a:prstGeom>
        </p:spPr>
        <p:txBody>
          <a:bodyPr/>
          <a:lstStyle/>
          <a:p>
            <a:fld id="{4E5DC575-B3DA-4894-AC1D-D96F1860F14D}" type="slidenum">
              <a:rPr lang="en-US" smtClean="0"/>
              <a:t>‹#›</a:t>
            </a:fld>
            <a:endParaRPr lang="en-US" dirty="0"/>
          </a:p>
        </p:txBody>
      </p:sp>
    </p:spTree>
    <p:extLst>
      <p:ext uri="{BB962C8B-B14F-4D97-AF65-F5344CB8AC3E}">
        <p14:creationId xmlns:p14="http://schemas.microsoft.com/office/powerpoint/2010/main" val="18587634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639F35-1611-42F7-A008-1247A6AC1DD6}"/>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E268273-8ED8-4A31-9442-466BDD24B810}"/>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a:extLst>
              <a:ext uri="{FF2B5EF4-FFF2-40B4-BE49-F238E27FC236}">
                <a16:creationId xmlns:a16="http://schemas.microsoft.com/office/drawing/2014/main" id="{836F42B4-A61A-4FDA-B0DC-F40834BD8ED9}"/>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C2D9FEBD-503F-464B-B22C-555050B32A4C}"/>
              </a:ext>
            </a:extLst>
          </p:cNvPr>
          <p:cNvSpPr>
            <a:spLocks noGrp="1"/>
          </p:cNvSpPr>
          <p:nvPr>
            <p:ph type="dt" sz="half" idx="10"/>
          </p:nvPr>
        </p:nvSpPr>
        <p:spPr>
          <a:xfrm>
            <a:off x="838200" y="6356350"/>
            <a:ext cx="2743200" cy="365125"/>
          </a:xfrm>
          <a:prstGeom prst="rect">
            <a:avLst/>
          </a:prstGeom>
        </p:spPr>
        <p:txBody>
          <a:bodyPr/>
          <a:lstStyle/>
          <a:p>
            <a:fld id="{FEC3EB89-3411-4E32-9B86-664EF2A4EA09}" type="datetimeFigureOut">
              <a:rPr lang="en-US" smtClean="0"/>
              <a:t>9/1/2020</a:t>
            </a:fld>
            <a:endParaRPr lang="en-US" dirty="0"/>
          </a:p>
        </p:txBody>
      </p:sp>
      <p:sp>
        <p:nvSpPr>
          <p:cNvPr id="6" name="Footer Placeholder 5">
            <a:extLst>
              <a:ext uri="{FF2B5EF4-FFF2-40B4-BE49-F238E27FC236}">
                <a16:creationId xmlns:a16="http://schemas.microsoft.com/office/drawing/2014/main" id="{84AC58AB-1586-418B-A030-C9B1CABED1A0}"/>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7" name="Slide Number Placeholder 6">
            <a:extLst>
              <a:ext uri="{FF2B5EF4-FFF2-40B4-BE49-F238E27FC236}">
                <a16:creationId xmlns:a16="http://schemas.microsoft.com/office/drawing/2014/main" id="{F6CF43F4-342D-4F33-99B8-27ACFF6C099F}"/>
              </a:ext>
            </a:extLst>
          </p:cNvPr>
          <p:cNvSpPr>
            <a:spLocks noGrp="1"/>
          </p:cNvSpPr>
          <p:nvPr>
            <p:ph type="sldNum" sz="quarter" idx="12"/>
          </p:nvPr>
        </p:nvSpPr>
        <p:spPr>
          <a:xfrm>
            <a:off x="8610600" y="6356350"/>
            <a:ext cx="2743200" cy="365125"/>
          </a:xfrm>
          <a:prstGeom prst="rect">
            <a:avLst/>
          </a:prstGeom>
        </p:spPr>
        <p:txBody>
          <a:bodyPr/>
          <a:lstStyle/>
          <a:p>
            <a:fld id="{4E5DC575-B3DA-4894-AC1D-D96F1860F14D}" type="slidenum">
              <a:rPr lang="en-US" smtClean="0"/>
              <a:t>‹#›</a:t>
            </a:fld>
            <a:endParaRPr lang="en-US" dirty="0"/>
          </a:p>
        </p:txBody>
      </p:sp>
    </p:spTree>
    <p:extLst>
      <p:ext uri="{BB962C8B-B14F-4D97-AF65-F5344CB8AC3E}">
        <p14:creationId xmlns:p14="http://schemas.microsoft.com/office/powerpoint/2010/main" val="35480466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theme" Target="../theme/theme2.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882372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722458"/>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09600" y="1210760"/>
            <a:ext cx="10972800" cy="504482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E7554B1-5E36-6045-A73E-011127FE28AE}" type="datetime1">
              <a:rPr lang="en-US" smtClean="0"/>
              <a:t>9/1/2020</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10816914" y="6356351"/>
            <a:ext cx="1159301"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5445004-F4FB-5345-992E-498B4C43F562}" type="slidenum">
              <a:rPr lang="en-US" smtClean="0"/>
              <a:t>‹#›</a:t>
            </a:fld>
            <a:endParaRPr lang="en-US"/>
          </a:p>
        </p:txBody>
      </p:sp>
    </p:spTree>
    <p:extLst>
      <p:ext uri="{BB962C8B-B14F-4D97-AF65-F5344CB8AC3E}">
        <p14:creationId xmlns:p14="http://schemas.microsoft.com/office/powerpoint/2010/main" val="150482653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customXml" Target="../ink/ink1.xml"/><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9.gif"/></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9.gif"/></Relationships>
</file>

<file path=ppt/slides/_rels/slide12.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13.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hyperlink" Target="https://ai.cs.cmu.edu/about"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customXml" Target="../ink/ink3.xml"/><Relationship Id="rId4" Type="http://schemas.openxmlformats.org/officeDocument/2006/relationships/hyperlink" Target="https://ai.cs.cmu.edu/about" TargetMode="Externa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customXml" Target="../ink/ink4.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0.png"/><Relationship Id="rId1" Type="http://schemas.openxmlformats.org/officeDocument/2006/relationships/slideLayout" Target="../slideLayouts/slideLayout17.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2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tiff"/><Relationship Id="rId1" Type="http://schemas.openxmlformats.org/officeDocument/2006/relationships/slideLayout" Target="../slideLayouts/slideLayout13.xml"/><Relationship Id="rId6" Type="http://schemas.openxmlformats.org/officeDocument/2006/relationships/image" Target="../media/image30.png"/><Relationship Id="rId5" Type="http://schemas.openxmlformats.org/officeDocument/2006/relationships/customXml" Target="../ink/ink5.xml"/><Relationship Id="rId4" Type="http://schemas.openxmlformats.org/officeDocument/2006/relationships/image" Target="../media/image28.png"/></Relationships>
</file>

<file path=ppt/slides/_rels/slide24.xml.rels><?xml version="1.0" encoding="UTF-8" standalone="yes"?>
<Relationships xmlns="http://schemas.openxmlformats.org/package/2006/relationships"><Relationship Id="rId3" Type="http://schemas.openxmlformats.org/officeDocument/2006/relationships/image" Target="../media/image26.tiff"/><Relationship Id="rId7" Type="http://schemas.openxmlformats.org/officeDocument/2006/relationships/image" Target="../media/image33.png"/><Relationship Id="rId2" Type="http://schemas.openxmlformats.org/officeDocument/2006/relationships/notesSlide" Target="../notesSlides/notesSlide14.xml"/><Relationship Id="rId1" Type="http://schemas.openxmlformats.org/officeDocument/2006/relationships/slideLayout" Target="../slideLayouts/slideLayout13.xml"/><Relationship Id="rId6" Type="http://schemas.openxmlformats.org/officeDocument/2006/relationships/customXml" Target="../ink/ink6.xml"/><Relationship Id="rId5" Type="http://schemas.openxmlformats.org/officeDocument/2006/relationships/image" Target="../media/image30.tiff"/><Relationship Id="rId4" Type="http://schemas.openxmlformats.org/officeDocument/2006/relationships/image" Target="../media/image29.tiff"/></Relationships>
</file>

<file path=ppt/slides/_rels/slide25.xml.rels><?xml version="1.0" encoding="UTF-8" standalone="yes"?>
<Relationships xmlns="http://schemas.openxmlformats.org/package/2006/relationships"><Relationship Id="rId3" Type="http://schemas.openxmlformats.org/officeDocument/2006/relationships/image" Target="../media/image31.tiff"/><Relationship Id="rId2" Type="http://schemas.openxmlformats.org/officeDocument/2006/relationships/image" Target="../media/image26.tiff"/><Relationship Id="rId1" Type="http://schemas.openxmlformats.org/officeDocument/2006/relationships/slideLayout" Target="../slideLayouts/slideLayout13.xml"/><Relationship Id="rId5" Type="http://schemas.openxmlformats.org/officeDocument/2006/relationships/image" Target="../media/image35.png"/><Relationship Id="rId4" Type="http://schemas.openxmlformats.org/officeDocument/2006/relationships/customXml" Target="../ink/ink7.xml"/></Relationships>
</file>

<file path=ppt/slides/_rels/slide26.xml.rels><?xml version="1.0" encoding="UTF-8" standalone="yes"?>
<Relationships xmlns="http://schemas.openxmlformats.org/package/2006/relationships"><Relationship Id="rId3" Type="http://schemas.openxmlformats.org/officeDocument/2006/relationships/image" Target="../media/image32.emf"/><Relationship Id="rId7" Type="http://schemas.openxmlformats.org/officeDocument/2006/relationships/image" Target="../media/image39.png"/><Relationship Id="rId2" Type="http://schemas.openxmlformats.org/officeDocument/2006/relationships/notesSlide" Target="../notesSlides/notesSlide15.xml"/><Relationship Id="rId1" Type="http://schemas.openxmlformats.org/officeDocument/2006/relationships/slideLayout" Target="../slideLayouts/slideLayout13.xml"/><Relationship Id="rId6" Type="http://schemas.openxmlformats.org/officeDocument/2006/relationships/customXml" Target="../ink/ink8.xml"/><Relationship Id="rId5" Type="http://schemas.openxmlformats.org/officeDocument/2006/relationships/image" Target="../media/image34.tiff"/><Relationship Id="rId4" Type="http://schemas.openxmlformats.org/officeDocument/2006/relationships/image" Target="../media/image33.emf"/></Relationships>
</file>

<file path=ppt/slides/_rels/slide27.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image" Target="../media/image35.emf"/><Relationship Id="rId1" Type="http://schemas.openxmlformats.org/officeDocument/2006/relationships/slideLayout" Target="../slideLayouts/slideLayout13.xml"/><Relationship Id="rId4" Type="http://schemas.openxmlformats.org/officeDocument/2006/relationships/image" Target="../media/image37.emf"/></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43.png"/><Relationship Id="rId5" Type="http://schemas.openxmlformats.org/officeDocument/2006/relationships/customXml" Target="../ink/ink9.xml"/><Relationship Id="rId4" Type="http://schemas.openxmlformats.org/officeDocument/2006/relationships/hyperlink" Target="https://ai.cs.cmu.edu/about" TargetMode="Externa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3" Type="http://schemas.openxmlformats.org/officeDocument/2006/relationships/customXml" Target="../ink/ink10.xml"/><Relationship Id="rId2" Type="http://schemas.openxmlformats.org/officeDocument/2006/relationships/image" Target="../media/image38.png"/><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36.xml.rels><?xml version="1.0" encoding="UTF-8" standalone="yes"?>
<Relationships xmlns="http://schemas.openxmlformats.org/package/2006/relationships"><Relationship Id="rId3" Type="http://schemas.openxmlformats.org/officeDocument/2006/relationships/hyperlink" Target="http://yann.lecun.com/exdb/lenet/index.html" TargetMode="External"/><Relationship Id="rId2" Type="http://schemas.openxmlformats.org/officeDocument/2006/relationships/image" Target="../media/image40.png"/><Relationship Id="rId1" Type="http://schemas.openxmlformats.org/officeDocument/2006/relationships/slideLayout" Target="../slideLayouts/slideLayout2.xml"/><Relationship Id="rId5" Type="http://schemas.openxmlformats.org/officeDocument/2006/relationships/image" Target="../media/image47.png"/><Relationship Id="rId4" Type="http://schemas.openxmlformats.org/officeDocument/2006/relationships/customXml" Target="../ink/ink11.xml"/></Relationships>
</file>

<file path=ppt/slides/_rels/slide37.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hyperlink" Target="https://www.cs.cmu.edu/~10601" TargetMode="Externa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hyperlink" Target="http://canvas.cmu.edu/" TargetMode="External"/><Relationship Id="rId7" Type="http://schemas.openxmlformats.org/officeDocument/2006/relationships/hyperlink" Target="mailto:pvirtue@cmu.edu" TargetMode="External"/><Relationship Id="rId2" Type="http://schemas.openxmlformats.org/officeDocument/2006/relationships/hyperlink" Target="https://www.cs.cmu.edu/~10601" TargetMode="External"/><Relationship Id="rId1" Type="http://schemas.openxmlformats.org/officeDocument/2006/relationships/slideLayout" Target="../slideLayouts/slideLayout2.xml"/><Relationship Id="rId6" Type="http://schemas.openxmlformats.org/officeDocument/2006/relationships/hyperlink" Target="mailto:EAs-10601-2020@mailman.srv.cs.cmu.edu" TargetMode="External"/><Relationship Id="rId5" Type="http://schemas.openxmlformats.org/officeDocument/2006/relationships/hyperlink" Target="https://piazza.com/cmu/fall2020/1030110601" TargetMode="External"/><Relationship Id="rId10" Type="http://schemas.openxmlformats.org/officeDocument/2006/relationships/image" Target="../media/image6.jpeg"/><Relationship Id="rId4" Type="http://schemas.openxmlformats.org/officeDocument/2006/relationships/hyperlink" Target="http://gradescope.com/" TargetMode="External"/><Relationship Id="rId9" Type="http://schemas.openxmlformats.org/officeDocument/2006/relationships/image" Target="../media/image5.jpeg"/></Relationships>
</file>

<file path=ppt/slides/_rels/slide6.xml.rels><?xml version="1.0" encoding="UTF-8" standalone="yes"?>
<Relationships xmlns="http://schemas.openxmlformats.org/package/2006/relationships"><Relationship Id="rId3" Type="http://schemas.openxmlformats.org/officeDocument/2006/relationships/customXml" Target="../ink/ink2.xml"/><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Warm up as you log in</a:t>
            </a:r>
          </a:p>
        </p:txBody>
      </p:sp>
      <p:sp>
        <p:nvSpPr>
          <p:cNvPr id="3" name="Content Placeholder 2"/>
          <p:cNvSpPr>
            <a:spLocks noGrp="1"/>
          </p:cNvSpPr>
          <p:nvPr>
            <p:ph idx="1"/>
          </p:nvPr>
        </p:nvSpPr>
        <p:spPr>
          <a:xfrm>
            <a:off x="646544" y="1076036"/>
            <a:ext cx="9929091" cy="4114800"/>
          </a:xfrm>
        </p:spPr>
        <p:txBody>
          <a:bodyPr/>
          <a:lstStyle/>
          <a:p>
            <a:r>
              <a:rPr lang="en-US" dirty="0"/>
              <a:t>Welcome!</a:t>
            </a:r>
          </a:p>
          <a:p>
            <a:endParaRPr lang="en-US" dirty="0"/>
          </a:p>
          <a:p>
            <a:pPr marL="514350" indent="-514350">
              <a:buAutoNum type="arabicParenR"/>
            </a:pPr>
            <a:r>
              <a:rPr lang="en-US" dirty="0"/>
              <a:t>Rename yourself in Zoom to append your house name</a:t>
            </a:r>
          </a:p>
          <a:p>
            <a:pPr marL="974725" lvl="2" indent="-514350"/>
            <a:r>
              <a:rPr lang="en-US" sz="2800" dirty="0"/>
              <a:t>e</a:t>
            </a:r>
            <a:r>
              <a:rPr lang="en-US" sz="2800" dirty="0">
                <a:solidFill>
                  <a:schemeClr val="tx1"/>
                </a:solidFill>
              </a:rPr>
              <a:t>.g. Pat Virtue – House 0</a:t>
            </a:r>
          </a:p>
          <a:p>
            <a:pPr marL="974725" lvl="2" indent="-514350"/>
            <a:r>
              <a:rPr lang="en-US" sz="2800" dirty="0"/>
              <a:t>If you don’t yet know your house, no change needed </a:t>
            </a:r>
            <a:r>
              <a:rPr lang="en-US" sz="2800" dirty="0">
                <a:sym typeface="Wingdings" panose="05000000000000000000" pitchFamily="2" charset="2"/>
              </a:rPr>
              <a:t></a:t>
            </a:r>
            <a:endParaRPr lang="en-US" sz="2800" dirty="0"/>
          </a:p>
          <a:p>
            <a:pPr marL="974725" lvl="2" indent="-514350"/>
            <a:r>
              <a:rPr lang="en-US" sz="2800" dirty="0">
                <a:solidFill>
                  <a:schemeClr val="tx1"/>
                </a:solidFill>
              </a:rPr>
              <a:t>If you aren’t on Slack, see Piazza “Slack Link for the Houses”</a:t>
            </a:r>
          </a:p>
          <a:p>
            <a:pPr marL="514350" indent="-514350">
              <a:buAutoNum type="arabicParenR"/>
            </a:pPr>
            <a:r>
              <a:rPr lang="en-US" dirty="0"/>
              <a:t> Take student survey</a:t>
            </a:r>
          </a:p>
          <a:p>
            <a:pPr marL="917575" lvl="2" indent="-457200"/>
            <a:r>
              <a:rPr lang="en-US" sz="2800" dirty="0"/>
              <a:t>See Piazza “Student Survey”</a:t>
            </a:r>
          </a:p>
          <a:p>
            <a:pPr marL="514350" indent="-514350">
              <a:buAutoNum type="arabicParenR"/>
            </a:pPr>
            <a:r>
              <a:rPr lang="en-US" dirty="0"/>
              <a:t>Explore Zoom</a:t>
            </a:r>
          </a:p>
          <a:p>
            <a:pPr marL="917575" lvl="2" indent="-457200"/>
            <a:r>
              <a:rPr lang="en-US" sz="2800" dirty="0"/>
              <a:t>Find hand-raise icon in Participants</a:t>
            </a:r>
          </a:p>
          <a:p>
            <a:pPr marL="917575" lvl="2" indent="-457200"/>
            <a:r>
              <a:rPr lang="en-US" sz="2800" dirty="0"/>
              <a:t>Find Chat</a:t>
            </a:r>
          </a:p>
        </p:txBody>
      </p:sp>
      <mc:AlternateContent xmlns:mc="http://schemas.openxmlformats.org/markup-compatibility/2006" xmlns:p14="http://schemas.microsoft.com/office/powerpoint/2010/main">
        <mc:Choice Requires="p14">
          <p:contentPart p14:bwMode="auto" r:id="rId3">
            <p14:nvContentPartPr>
              <p14:cNvPr id="4" name="Ink 3">
                <a:extLst>
                  <a:ext uri="{FF2B5EF4-FFF2-40B4-BE49-F238E27FC236}">
                    <a16:creationId xmlns:a16="http://schemas.microsoft.com/office/drawing/2014/main" id="{53F0879B-AEF3-49B6-982B-908B4B4C1F4A}"/>
                  </a:ext>
                </a:extLst>
              </p14:cNvPr>
              <p14:cNvContentPartPr/>
              <p14:nvPr/>
            </p14:nvContentPartPr>
            <p14:xfrm>
              <a:off x="10546560" y="420120"/>
              <a:ext cx="694440" cy="1048680"/>
            </p14:xfrm>
          </p:contentPart>
        </mc:Choice>
        <mc:Fallback xmlns="">
          <p:pic>
            <p:nvPicPr>
              <p:cNvPr id="4" name="Ink 3">
                <a:extLst>
                  <a:ext uri="{FF2B5EF4-FFF2-40B4-BE49-F238E27FC236}">
                    <a16:creationId xmlns:a16="http://schemas.microsoft.com/office/drawing/2014/main" id="{53F0879B-AEF3-49B6-982B-908B4B4C1F4A}"/>
                  </a:ext>
                </a:extLst>
              </p:cNvPr>
              <p:cNvPicPr/>
              <p:nvPr/>
            </p:nvPicPr>
            <p:blipFill>
              <a:blip r:embed="rId4"/>
              <a:stretch>
                <a:fillRect/>
              </a:stretch>
            </p:blipFill>
            <p:spPr>
              <a:xfrm>
                <a:off x="10537200" y="410760"/>
                <a:ext cx="713160" cy="1067400"/>
              </a:xfrm>
              <a:prstGeom prst="rect">
                <a:avLst/>
              </a:prstGeom>
            </p:spPr>
          </p:pic>
        </mc:Fallback>
      </mc:AlternateContent>
    </p:spTree>
    <p:extLst>
      <p:ext uri="{BB962C8B-B14F-4D97-AF65-F5344CB8AC3E}">
        <p14:creationId xmlns:p14="http://schemas.microsoft.com/office/powerpoint/2010/main" val="176627939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3940BC4-2B03-42BC-9123-AF6B806DAF71}"/>
              </a:ext>
            </a:extLst>
          </p:cNvPr>
          <p:cNvPicPr>
            <a:picLocks noChangeAspect="1"/>
          </p:cNvPicPr>
          <p:nvPr/>
        </p:nvPicPr>
        <p:blipFill>
          <a:blip r:embed="rId3"/>
          <a:stretch>
            <a:fillRect/>
          </a:stretch>
        </p:blipFill>
        <p:spPr>
          <a:xfrm>
            <a:off x="1431097" y="1384466"/>
            <a:ext cx="9329806" cy="5581691"/>
          </a:xfrm>
          <a:prstGeom prst="rect">
            <a:avLst/>
          </a:prstGeom>
        </p:spPr>
      </p:pic>
      <p:sp>
        <p:nvSpPr>
          <p:cNvPr id="7170" name="Rectangle 2"/>
          <p:cNvSpPr>
            <a:spLocks noGrp="1" noChangeArrowheads="1"/>
          </p:cNvSpPr>
          <p:nvPr>
            <p:ph type="title"/>
          </p:nvPr>
        </p:nvSpPr>
        <p:spPr>
          <a:xfrm>
            <a:off x="552099" y="367131"/>
            <a:ext cx="10515600" cy="627812"/>
          </a:xfrm>
        </p:spPr>
        <p:txBody>
          <a:bodyPr/>
          <a:lstStyle/>
          <a:p>
            <a:pPr eaLnBrk="1" hangingPunct="1"/>
            <a:r>
              <a:rPr lang="en-US" dirty="0">
                <a:latin typeface="Calibri"/>
                <a:cs typeface="Calibri"/>
              </a:rPr>
              <a:t>Course Team</a:t>
            </a:r>
          </a:p>
        </p:txBody>
      </p:sp>
      <p:sp>
        <p:nvSpPr>
          <p:cNvPr id="7186" name="AutoShape 27" descr="https://mail.google.com/mail/?attid=0.1&amp;disp=emb&amp;view=att&amp;th=131fd6676327baa7"/>
          <p:cNvSpPr>
            <a:spLocks noChangeAspect="1" noChangeArrowheads="1"/>
          </p:cNvSpPr>
          <p:nvPr/>
        </p:nvSpPr>
        <p:spPr bwMode="auto">
          <a:xfrm>
            <a:off x="63500" y="-136525"/>
            <a:ext cx="304800" cy="304800"/>
          </a:xfrm>
          <a:prstGeom prst="rect">
            <a:avLst/>
          </a:prstGeom>
          <a:noFill/>
          <a:ln w="9525">
            <a:noFill/>
            <a:miter lim="800000"/>
            <a:headEnd/>
            <a:tailEnd/>
          </a:ln>
        </p:spPr>
        <p:txBody>
          <a:bodyPr lIns="91439" tIns="45719" rIns="91439" bIns="45719"/>
          <a:lstStyle/>
          <a:p>
            <a:endParaRPr lang="en-US" sz="2400">
              <a:latin typeface="Calibri"/>
              <a:cs typeface="Calibri"/>
            </a:endParaRPr>
          </a:p>
        </p:txBody>
      </p:sp>
      <p:sp>
        <p:nvSpPr>
          <p:cNvPr id="7187" name="AutoShape 29" descr="https://mail.google.com/mail/?attid=0.1&amp;disp=emb&amp;view=att&amp;th=131fd6676327baa7"/>
          <p:cNvSpPr>
            <a:spLocks noChangeAspect="1" noChangeArrowheads="1"/>
          </p:cNvSpPr>
          <p:nvPr/>
        </p:nvSpPr>
        <p:spPr bwMode="auto">
          <a:xfrm>
            <a:off x="63500" y="-136525"/>
            <a:ext cx="304800" cy="304800"/>
          </a:xfrm>
          <a:prstGeom prst="rect">
            <a:avLst/>
          </a:prstGeom>
          <a:noFill/>
          <a:ln w="9525">
            <a:noFill/>
            <a:miter lim="800000"/>
            <a:headEnd/>
            <a:tailEnd/>
          </a:ln>
        </p:spPr>
        <p:txBody>
          <a:bodyPr lIns="91439" tIns="45719" rIns="91439" bIns="45719"/>
          <a:lstStyle/>
          <a:p>
            <a:endParaRPr lang="en-US" sz="2400">
              <a:latin typeface="Calibri"/>
              <a:cs typeface="Calibri"/>
            </a:endParaRPr>
          </a:p>
        </p:txBody>
      </p:sp>
      <p:pic>
        <p:nvPicPr>
          <p:cNvPr id="10249" name="Picture 9" descr="http://www.cs.berkeley.edu/~sgupta/Media/transparent.gif"/>
          <p:cNvPicPr>
            <a:picLocks noChangeAspect="1" noChangeArrowheads="1"/>
          </p:cNvPicPr>
          <p:nvPr/>
        </p:nvPicPr>
        <p:blipFill>
          <a:blip r:embed="rId4"/>
          <a:srcRect/>
          <a:stretch>
            <a:fillRect/>
          </a:stretch>
        </p:blipFill>
        <p:spPr bwMode="auto">
          <a:xfrm>
            <a:off x="84667" y="-182033"/>
            <a:ext cx="12700" cy="12700"/>
          </a:xfrm>
          <a:prstGeom prst="rect">
            <a:avLst/>
          </a:prstGeom>
          <a:noFill/>
        </p:spPr>
      </p:pic>
      <p:pic>
        <p:nvPicPr>
          <p:cNvPr id="10251" name="Picture 11" descr="http://www.cs.berkeley.edu/~sgupta/Media/transparent.gif"/>
          <p:cNvPicPr>
            <a:picLocks noChangeAspect="1" noChangeArrowheads="1"/>
          </p:cNvPicPr>
          <p:nvPr/>
        </p:nvPicPr>
        <p:blipFill>
          <a:blip r:embed="rId4"/>
          <a:srcRect/>
          <a:stretch>
            <a:fillRect/>
          </a:stretch>
        </p:blipFill>
        <p:spPr bwMode="auto">
          <a:xfrm>
            <a:off x="84667" y="-182033"/>
            <a:ext cx="12700" cy="12700"/>
          </a:xfrm>
          <a:prstGeom prst="rect">
            <a:avLst/>
          </a:prstGeom>
          <a:noFill/>
        </p:spPr>
      </p:pic>
      <p:pic>
        <p:nvPicPr>
          <p:cNvPr id="10253" name="Picture 13" descr="http://www.cs.berkeley.edu/~sgupta/Media/transparent.gif"/>
          <p:cNvPicPr>
            <a:picLocks noChangeAspect="1" noChangeArrowheads="1"/>
          </p:cNvPicPr>
          <p:nvPr/>
        </p:nvPicPr>
        <p:blipFill>
          <a:blip r:embed="rId4"/>
          <a:srcRect/>
          <a:stretch>
            <a:fillRect/>
          </a:stretch>
        </p:blipFill>
        <p:spPr bwMode="auto">
          <a:xfrm>
            <a:off x="84667" y="-182033"/>
            <a:ext cx="12700" cy="12700"/>
          </a:xfrm>
          <a:prstGeom prst="rect">
            <a:avLst/>
          </a:prstGeom>
          <a:noFill/>
        </p:spPr>
      </p:pic>
      <p:sp>
        <p:nvSpPr>
          <p:cNvPr id="22" name="Text Box 19">
            <a:extLst>
              <a:ext uri="{FF2B5EF4-FFF2-40B4-BE49-F238E27FC236}">
                <a16:creationId xmlns:a16="http://schemas.microsoft.com/office/drawing/2014/main" id="{55D56BD6-3C41-4461-8EA9-41B0128606AE}"/>
              </a:ext>
            </a:extLst>
          </p:cNvPr>
          <p:cNvSpPr txBox="1">
            <a:spLocks noChangeArrowheads="1"/>
          </p:cNvSpPr>
          <p:nvPr/>
        </p:nvSpPr>
        <p:spPr bwMode="auto">
          <a:xfrm>
            <a:off x="609375" y="1017003"/>
            <a:ext cx="3533340" cy="502764"/>
          </a:xfrm>
          <a:prstGeom prst="rect">
            <a:avLst/>
          </a:prstGeom>
          <a:noFill/>
          <a:ln w="9525">
            <a:noFill/>
            <a:miter lim="800000"/>
            <a:headEnd/>
            <a:tailEnd/>
          </a:ln>
        </p:spPr>
        <p:txBody>
          <a:bodyPr wrap="square" lIns="91439" tIns="45719" rIns="91439" bIns="45719">
            <a:spAutoFit/>
          </a:bodyPr>
          <a:lstStyle/>
          <a:p>
            <a:pPr>
              <a:spcBef>
                <a:spcPct val="50000"/>
              </a:spcBef>
            </a:pPr>
            <a:r>
              <a:rPr lang="en-US" sz="2667" dirty="0">
                <a:solidFill>
                  <a:schemeClr val="accent1">
                    <a:lumMod val="75000"/>
                  </a:schemeClr>
                </a:solidFill>
                <a:latin typeface="Calibri"/>
                <a:cs typeface="Calibri"/>
              </a:rPr>
              <a:t>Teaching Assistants</a:t>
            </a:r>
          </a:p>
        </p:txBody>
      </p:sp>
    </p:spTree>
    <p:extLst>
      <p:ext uri="{BB962C8B-B14F-4D97-AF65-F5344CB8AC3E}">
        <p14:creationId xmlns:p14="http://schemas.microsoft.com/office/powerpoint/2010/main" val="155178952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367E353-BEBC-4F1C-97A3-92BB6311B72E}"/>
              </a:ext>
            </a:extLst>
          </p:cNvPr>
          <p:cNvPicPr>
            <a:picLocks noChangeAspect="1"/>
          </p:cNvPicPr>
          <p:nvPr/>
        </p:nvPicPr>
        <p:blipFill>
          <a:blip r:embed="rId3"/>
          <a:stretch>
            <a:fillRect/>
          </a:stretch>
        </p:blipFill>
        <p:spPr>
          <a:xfrm>
            <a:off x="1458269" y="1411362"/>
            <a:ext cx="9248843" cy="5491203"/>
          </a:xfrm>
          <a:prstGeom prst="rect">
            <a:avLst/>
          </a:prstGeom>
        </p:spPr>
      </p:pic>
      <p:sp>
        <p:nvSpPr>
          <p:cNvPr id="7170" name="Rectangle 2"/>
          <p:cNvSpPr>
            <a:spLocks noGrp="1" noChangeArrowheads="1"/>
          </p:cNvSpPr>
          <p:nvPr>
            <p:ph type="title"/>
          </p:nvPr>
        </p:nvSpPr>
        <p:spPr>
          <a:xfrm>
            <a:off x="552099" y="367131"/>
            <a:ext cx="10515600" cy="627812"/>
          </a:xfrm>
        </p:spPr>
        <p:txBody>
          <a:bodyPr/>
          <a:lstStyle/>
          <a:p>
            <a:pPr eaLnBrk="1" hangingPunct="1"/>
            <a:r>
              <a:rPr lang="en-US" dirty="0">
                <a:latin typeface="Calibri"/>
                <a:cs typeface="Calibri"/>
              </a:rPr>
              <a:t>Course Team</a:t>
            </a:r>
          </a:p>
        </p:txBody>
      </p:sp>
      <p:sp>
        <p:nvSpPr>
          <p:cNvPr id="7186" name="AutoShape 27" descr="https://mail.google.com/mail/?attid=0.1&amp;disp=emb&amp;view=att&amp;th=131fd6676327baa7"/>
          <p:cNvSpPr>
            <a:spLocks noChangeAspect="1" noChangeArrowheads="1"/>
          </p:cNvSpPr>
          <p:nvPr/>
        </p:nvSpPr>
        <p:spPr bwMode="auto">
          <a:xfrm>
            <a:off x="63500" y="-136525"/>
            <a:ext cx="304800" cy="304800"/>
          </a:xfrm>
          <a:prstGeom prst="rect">
            <a:avLst/>
          </a:prstGeom>
          <a:noFill/>
          <a:ln w="9525">
            <a:noFill/>
            <a:miter lim="800000"/>
            <a:headEnd/>
            <a:tailEnd/>
          </a:ln>
        </p:spPr>
        <p:txBody>
          <a:bodyPr lIns="91439" tIns="45719" rIns="91439" bIns="45719"/>
          <a:lstStyle/>
          <a:p>
            <a:endParaRPr lang="en-US" sz="2400">
              <a:latin typeface="Calibri"/>
              <a:cs typeface="Calibri"/>
            </a:endParaRPr>
          </a:p>
        </p:txBody>
      </p:sp>
      <p:sp>
        <p:nvSpPr>
          <p:cNvPr id="7187" name="AutoShape 29" descr="https://mail.google.com/mail/?attid=0.1&amp;disp=emb&amp;view=att&amp;th=131fd6676327baa7"/>
          <p:cNvSpPr>
            <a:spLocks noChangeAspect="1" noChangeArrowheads="1"/>
          </p:cNvSpPr>
          <p:nvPr/>
        </p:nvSpPr>
        <p:spPr bwMode="auto">
          <a:xfrm>
            <a:off x="63500" y="-136525"/>
            <a:ext cx="304800" cy="304800"/>
          </a:xfrm>
          <a:prstGeom prst="rect">
            <a:avLst/>
          </a:prstGeom>
          <a:noFill/>
          <a:ln w="9525">
            <a:noFill/>
            <a:miter lim="800000"/>
            <a:headEnd/>
            <a:tailEnd/>
          </a:ln>
        </p:spPr>
        <p:txBody>
          <a:bodyPr lIns="91439" tIns="45719" rIns="91439" bIns="45719"/>
          <a:lstStyle/>
          <a:p>
            <a:endParaRPr lang="en-US" sz="2400">
              <a:latin typeface="Calibri"/>
              <a:cs typeface="Calibri"/>
            </a:endParaRPr>
          </a:p>
        </p:txBody>
      </p:sp>
      <p:pic>
        <p:nvPicPr>
          <p:cNvPr id="10249" name="Picture 9" descr="http://www.cs.berkeley.edu/~sgupta/Media/transparent.gif"/>
          <p:cNvPicPr>
            <a:picLocks noChangeAspect="1" noChangeArrowheads="1"/>
          </p:cNvPicPr>
          <p:nvPr/>
        </p:nvPicPr>
        <p:blipFill>
          <a:blip r:embed="rId4"/>
          <a:srcRect/>
          <a:stretch>
            <a:fillRect/>
          </a:stretch>
        </p:blipFill>
        <p:spPr bwMode="auto">
          <a:xfrm>
            <a:off x="84667" y="-182033"/>
            <a:ext cx="12700" cy="12700"/>
          </a:xfrm>
          <a:prstGeom prst="rect">
            <a:avLst/>
          </a:prstGeom>
          <a:noFill/>
        </p:spPr>
      </p:pic>
      <p:pic>
        <p:nvPicPr>
          <p:cNvPr id="10251" name="Picture 11" descr="http://www.cs.berkeley.edu/~sgupta/Media/transparent.gif"/>
          <p:cNvPicPr>
            <a:picLocks noChangeAspect="1" noChangeArrowheads="1"/>
          </p:cNvPicPr>
          <p:nvPr/>
        </p:nvPicPr>
        <p:blipFill>
          <a:blip r:embed="rId4"/>
          <a:srcRect/>
          <a:stretch>
            <a:fillRect/>
          </a:stretch>
        </p:blipFill>
        <p:spPr bwMode="auto">
          <a:xfrm>
            <a:off x="84667" y="-182033"/>
            <a:ext cx="12700" cy="12700"/>
          </a:xfrm>
          <a:prstGeom prst="rect">
            <a:avLst/>
          </a:prstGeom>
          <a:noFill/>
        </p:spPr>
      </p:pic>
      <p:pic>
        <p:nvPicPr>
          <p:cNvPr id="10253" name="Picture 13" descr="http://www.cs.berkeley.edu/~sgupta/Media/transparent.gif"/>
          <p:cNvPicPr>
            <a:picLocks noChangeAspect="1" noChangeArrowheads="1"/>
          </p:cNvPicPr>
          <p:nvPr/>
        </p:nvPicPr>
        <p:blipFill>
          <a:blip r:embed="rId4"/>
          <a:srcRect/>
          <a:stretch>
            <a:fillRect/>
          </a:stretch>
        </p:blipFill>
        <p:spPr bwMode="auto">
          <a:xfrm>
            <a:off x="84667" y="-182033"/>
            <a:ext cx="12700" cy="12700"/>
          </a:xfrm>
          <a:prstGeom prst="rect">
            <a:avLst/>
          </a:prstGeom>
          <a:noFill/>
        </p:spPr>
      </p:pic>
      <p:sp>
        <p:nvSpPr>
          <p:cNvPr id="22" name="Text Box 19">
            <a:extLst>
              <a:ext uri="{FF2B5EF4-FFF2-40B4-BE49-F238E27FC236}">
                <a16:creationId xmlns:a16="http://schemas.microsoft.com/office/drawing/2014/main" id="{55D56BD6-3C41-4461-8EA9-41B0128606AE}"/>
              </a:ext>
            </a:extLst>
          </p:cNvPr>
          <p:cNvSpPr txBox="1">
            <a:spLocks noChangeArrowheads="1"/>
          </p:cNvSpPr>
          <p:nvPr/>
        </p:nvSpPr>
        <p:spPr bwMode="auto">
          <a:xfrm>
            <a:off x="609375" y="1017003"/>
            <a:ext cx="3533340" cy="502764"/>
          </a:xfrm>
          <a:prstGeom prst="rect">
            <a:avLst/>
          </a:prstGeom>
          <a:noFill/>
          <a:ln w="9525">
            <a:noFill/>
            <a:miter lim="800000"/>
            <a:headEnd/>
            <a:tailEnd/>
          </a:ln>
        </p:spPr>
        <p:txBody>
          <a:bodyPr wrap="square" lIns="91439" tIns="45719" rIns="91439" bIns="45719">
            <a:spAutoFit/>
          </a:bodyPr>
          <a:lstStyle/>
          <a:p>
            <a:pPr>
              <a:spcBef>
                <a:spcPct val="50000"/>
              </a:spcBef>
            </a:pPr>
            <a:r>
              <a:rPr lang="en-US" sz="2667" dirty="0">
                <a:solidFill>
                  <a:schemeClr val="accent1">
                    <a:lumMod val="75000"/>
                  </a:schemeClr>
                </a:solidFill>
                <a:latin typeface="Calibri"/>
                <a:cs typeface="Calibri"/>
              </a:rPr>
              <a:t>Teaching Assistants</a:t>
            </a:r>
          </a:p>
        </p:txBody>
      </p:sp>
    </p:spTree>
    <p:extLst>
      <p:ext uri="{BB962C8B-B14F-4D97-AF65-F5344CB8AC3E}">
        <p14:creationId xmlns:p14="http://schemas.microsoft.com/office/powerpoint/2010/main" val="140581764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xfrm>
            <a:off x="552099" y="367131"/>
            <a:ext cx="10515600" cy="627812"/>
          </a:xfrm>
        </p:spPr>
        <p:txBody>
          <a:bodyPr/>
          <a:lstStyle/>
          <a:p>
            <a:pPr eaLnBrk="1" hangingPunct="1"/>
            <a:r>
              <a:rPr lang="en-US" dirty="0">
                <a:latin typeface="Calibri"/>
                <a:cs typeface="Calibri"/>
              </a:rPr>
              <a:t>Course Team</a:t>
            </a:r>
          </a:p>
        </p:txBody>
      </p:sp>
      <p:sp>
        <p:nvSpPr>
          <p:cNvPr id="7186" name="AutoShape 27" descr="https://mail.google.com/mail/?attid=0.1&amp;disp=emb&amp;view=att&amp;th=131fd6676327baa7"/>
          <p:cNvSpPr>
            <a:spLocks noChangeAspect="1" noChangeArrowheads="1"/>
          </p:cNvSpPr>
          <p:nvPr/>
        </p:nvSpPr>
        <p:spPr bwMode="auto">
          <a:xfrm>
            <a:off x="63500" y="-136525"/>
            <a:ext cx="304800" cy="304800"/>
          </a:xfrm>
          <a:prstGeom prst="rect">
            <a:avLst/>
          </a:prstGeom>
          <a:noFill/>
          <a:ln w="9525">
            <a:noFill/>
            <a:miter lim="800000"/>
            <a:headEnd/>
            <a:tailEnd/>
          </a:ln>
        </p:spPr>
        <p:txBody>
          <a:bodyPr lIns="91439" tIns="45719" rIns="91439" bIns="45719"/>
          <a:lstStyle/>
          <a:p>
            <a:endParaRPr lang="en-US" sz="2400">
              <a:latin typeface="Calibri"/>
              <a:cs typeface="Calibri"/>
            </a:endParaRPr>
          </a:p>
        </p:txBody>
      </p:sp>
      <p:sp>
        <p:nvSpPr>
          <p:cNvPr id="7187" name="AutoShape 29" descr="https://mail.google.com/mail/?attid=0.1&amp;disp=emb&amp;view=att&amp;th=131fd6676327baa7"/>
          <p:cNvSpPr>
            <a:spLocks noChangeAspect="1" noChangeArrowheads="1"/>
          </p:cNvSpPr>
          <p:nvPr/>
        </p:nvSpPr>
        <p:spPr bwMode="auto">
          <a:xfrm>
            <a:off x="63500" y="-136525"/>
            <a:ext cx="304800" cy="304800"/>
          </a:xfrm>
          <a:prstGeom prst="rect">
            <a:avLst/>
          </a:prstGeom>
          <a:noFill/>
          <a:ln w="9525">
            <a:noFill/>
            <a:miter lim="800000"/>
            <a:headEnd/>
            <a:tailEnd/>
          </a:ln>
        </p:spPr>
        <p:txBody>
          <a:bodyPr lIns="91439" tIns="45719" rIns="91439" bIns="45719"/>
          <a:lstStyle/>
          <a:p>
            <a:endParaRPr lang="en-US" sz="2400">
              <a:latin typeface="Calibri"/>
              <a:cs typeface="Calibri"/>
            </a:endParaRPr>
          </a:p>
        </p:txBody>
      </p:sp>
      <p:pic>
        <p:nvPicPr>
          <p:cNvPr id="10249" name="Picture 9" descr="http://www.cs.berkeley.edu/~sgupta/Media/transparent.gif"/>
          <p:cNvPicPr>
            <a:picLocks noChangeAspect="1" noChangeArrowheads="1"/>
          </p:cNvPicPr>
          <p:nvPr/>
        </p:nvPicPr>
        <p:blipFill>
          <a:blip r:embed="rId3"/>
          <a:srcRect/>
          <a:stretch>
            <a:fillRect/>
          </a:stretch>
        </p:blipFill>
        <p:spPr bwMode="auto">
          <a:xfrm>
            <a:off x="84667" y="-182033"/>
            <a:ext cx="12700" cy="12700"/>
          </a:xfrm>
          <a:prstGeom prst="rect">
            <a:avLst/>
          </a:prstGeom>
          <a:noFill/>
        </p:spPr>
      </p:pic>
      <p:pic>
        <p:nvPicPr>
          <p:cNvPr id="10251" name="Picture 11" descr="http://www.cs.berkeley.edu/~sgupta/Media/transparent.gif"/>
          <p:cNvPicPr>
            <a:picLocks noChangeAspect="1" noChangeArrowheads="1"/>
          </p:cNvPicPr>
          <p:nvPr/>
        </p:nvPicPr>
        <p:blipFill>
          <a:blip r:embed="rId3"/>
          <a:srcRect/>
          <a:stretch>
            <a:fillRect/>
          </a:stretch>
        </p:blipFill>
        <p:spPr bwMode="auto">
          <a:xfrm>
            <a:off x="84667" y="-182033"/>
            <a:ext cx="12700" cy="12700"/>
          </a:xfrm>
          <a:prstGeom prst="rect">
            <a:avLst/>
          </a:prstGeom>
          <a:noFill/>
        </p:spPr>
      </p:pic>
      <p:pic>
        <p:nvPicPr>
          <p:cNvPr id="10253" name="Picture 13" descr="http://www.cs.berkeley.edu/~sgupta/Media/transparent.gif"/>
          <p:cNvPicPr>
            <a:picLocks noChangeAspect="1" noChangeArrowheads="1"/>
          </p:cNvPicPr>
          <p:nvPr/>
        </p:nvPicPr>
        <p:blipFill>
          <a:blip r:embed="rId3"/>
          <a:srcRect/>
          <a:stretch>
            <a:fillRect/>
          </a:stretch>
        </p:blipFill>
        <p:spPr bwMode="auto">
          <a:xfrm>
            <a:off x="84667" y="-182033"/>
            <a:ext cx="12700" cy="12700"/>
          </a:xfrm>
          <a:prstGeom prst="rect">
            <a:avLst/>
          </a:prstGeom>
          <a:noFill/>
        </p:spPr>
      </p:pic>
      <p:sp>
        <p:nvSpPr>
          <p:cNvPr id="40" name="Text Box 21">
            <a:extLst>
              <a:ext uri="{FF2B5EF4-FFF2-40B4-BE49-F238E27FC236}">
                <a16:creationId xmlns:a16="http://schemas.microsoft.com/office/drawing/2014/main" id="{5935A55D-EDB8-41B6-8A71-F7AB0A43BB84}"/>
              </a:ext>
            </a:extLst>
          </p:cNvPr>
          <p:cNvSpPr txBox="1">
            <a:spLocks noChangeArrowheads="1"/>
          </p:cNvSpPr>
          <p:nvPr/>
        </p:nvSpPr>
        <p:spPr bwMode="auto">
          <a:xfrm>
            <a:off x="3443217" y="994943"/>
            <a:ext cx="1828800" cy="502764"/>
          </a:xfrm>
          <a:prstGeom prst="rect">
            <a:avLst/>
          </a:prstGeom>
          <a:noFill/>
          <a:ln w="9525">
            <a:noFill/>
            <a:miter lim="800000"/>
            <a:headEnd/>
            <a:tailEnd/>
          </a:ln>
        </p:spPr>
        <p:txBody>
          <a:bodyPr wrap="square" lIns="91439" tIns="45719" rIns="91439" bIns="45719">
            <a:spAutoFit/>
          </a:bodyPr>
          <a:lstStyle/>
          <a:p>
            <a:pPr>
              <a:spcBef>
                <a:spcPct val="50000"/>
              </a:spcBef>
            </a:pPr>
            <a:r>
              <a:rPr lang="en-US" sz="2667" dirty="0">
                <a:solidFill>
                  <a:schemeClr val="accent1">
                    <a:lumMod val="75000"/>
                  </a:schemeClr>
                </a:solidFill>
                <a:latin typeface="Calibri"/>
                <a:cs typeface="Calibri"/>
              </a:rPr>
              <a:t>Students!!</a:t>
            </a:r>
          </a:p>
        </p:txBody>
      </p:sp>
      <p:pic>
        <p:nvPicPr>
          <p:cNvPr id="4" name="Picture 3">
            <a:extLst>
              <a:ext uri="{FF2B5EF4-FFF2-40B4-BE49-F238E27FC236}">
                <a16:creationId xmlns:a16="http://schemas.microsoft.com/office/drawing/2014/main" id="{1F5DCCF5-3882-4C10-9A8C-27D99DBF08B3}"/>
              </a:ext>
            </a:extLst>
          </p:cNvPr>
          <p:cNvPicPr>
            <a:picLocks noChangeAspect="1"/>
          </p:cNvPicPr>
          <p:nvPr/>
        </p:nvPicPr>
        <p:blipFill>
          <a:blip r:embed="rId4"/>
          <a:stretch>
            <a:fillRect/>
          </a:stretch>
        </p:blipFill>
        <p:spPr>
          <a:xfrm>
            <a:off x="3530252" y="1622754"/>
            <a:ext cx="8199390" cy="4609957"/>
          </a:xfrm>
          <a:prstGeom prst="rect">
            <a:avLst/>
          </a:prstGeom>
        </p:spPr>
      </p:pic>
      <p:pic>
        <p:nvPicPr>
          <p:cNvPr id="2" name="Picture 1">
            <a:extLst>
              <a:ext uri="{FF2B5EF4-FFF2-40B4-BE49-F238E27FC236}">
                <a16:creationId xmlns:a16="http://schemas.microsoft.com/office/drawing/2014/main" id="{1CE010F9-6FE5-4FF6-8E15-ED1C538E6932}"/>
              </a:ext>
            </a:extLst>
          </p:cNvPr>
          <p:cNvPicPr>
            <a:picLocks noChangeAspect="1"/>
          </p:cNvPicPr>
          <p:nvPr/>
        </p:nvPicPr>
        <p:blipFill>
          <a:blip r:embed="rId5"/>
          <a:stretch>
            <a:fillRect/>
          </a:stretch>
        </p:blipFill>
        <p:spPr>
          <a:xfrm>
            <a:off x="609375" y="1541827"/>
            <a:ext cx="2100278" cy="3062310"/>
          </a:xfrm>
          <a:prstGeom prst="rect">
            <a:avLst/>
          </a:prstGeom>
        </p:spPr>
      </p:pic>
      <p:sp>
        <p:nvSpPr>
          <p:cNvPr id="23" name="Text Box 19">
            <a:extLst>
              <a:ext uri="{FF2B5EF4-FFF2-40B4-BE49-F238E27FC236}">
                <a16:creationId xmlns:a16="http://schemas.microsoft.com/office/drawing/2014/main" id="{AE6C2691-5610-4BF5-8793-22B0FBD0AF1F}"/>
              </a:ext>
            </a:extLst>
          </p:cNvPr>
          <p:cNvSpPr txBox="1">
            <a:spLocks noChangeArrowheads="1"/>
          </p:cNvSpPr>
          <p:nvPr/>
        </p:nvSpPr>
        <p:spPr bwMode="auto">
          <a:xfrm>
            <a:off x="609375" y="1017003"/>
            <a:ext cx="3533340" cy="502764"/>
          </a:xfrm>
          <a:prstGeom prst="rect">
            <a:avLst/>
          </a:prstGeom>
          <a:noFill/>
          <a:ln w="9525">
            <a:noFill/>
            <a:miter lim="800000"/>
            <a:headEnd/>
            <a:tailEnd/>
          </a:ln>
        </p:spPr>
        <p:txBody>
          <a:bodyPr wrap="square" lIns="91439" tIns="45719" rIns="91439" bIns="45719">
            <a:spAutoFit/>
          </a:bodyPr>
          <a:lstStyle/>
          <a:p>
            <a:pPr>
              <a:spcBef>
                <a:spcPct val="50000"/>
              </a:spcBef>
            </a:pPr>
            <a:r>
              <a:rPr lang="en-US" sz="2667" dirty="0">
                <a:solidFill>
                  <a:schemeClr val="accent1">
                    <a:lumMod val="75000"/>
                  </a:schemeClr>
                </a:solidFill>
                <a:latin typeface="Calibri"/>
                <a:cs typeface="Calibri"/>
              </a:rPr>
              <a:t>Instructor</a:t>
            </a:r>
          </a:p>
        </p:txBody>
      </p:sp>
    </p:spTree>
    <p:extLst>
      <p:ext uri="{BB962C8B-B14F-4D97-AF65-F5344CB8AC3E}">
        <p14:creationId xmlns:p14="http://schemas.microsoft.com/office/powerpoint/2010/main" val="33933451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16A857-C1B4-4BDF-9FD0-3EB5690E4406}"/>
              </a:ext>
            </a:extLst>
          </p:cNvPr>
          <p:cNvSpPr>
            <a:spLocks noGrp="1"/>
          </p:cNvSpPr>
          <p:nvPr>
            <p:ph type="title"/>
          </p:nvPr>
        </p:nvSpPr>
        <p:spPr/>
        <p:txBody>
          <a:bodyPr/>
          <a:lstStyle/>
          <a:p>
            <a:r>
              <a:rPr lang="en-US" dirty="0"/>
              <a:t>AI in the News</a:t>
            </a:r>
          </a:p>
        </p:txBody>
      </p:sp>
      <p:sp>
        <p:nvSpPr>
          <p:cNvPr id="3" name="Content Placeholder 2">
            <a:extLst>
              <a:ext uri="{FF2B5EF4-FFF2-40B4-BE49-F238E27FC236}">
                <a16:creationId xmlns:a16="http://schemas.microsoft.com/office/drawing/2014/main" id="{3F2591BA-A4D7-4140-A593-FA92F1C866E1}"/>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161257419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p:txBody>
          <a:bodyPr/>
          <a:lstStyle/>
          <a:p>
            <a:pPr eaLnBrk="1" hangingPunct="1"/>
            <a:r>
              <a:rPr lang="en-US" dirty="0"/>
              <a:t>AI Definition by John McCarthy</a:t>
            </a:r>
          </a:p>
        </p:txBody>
      </p:sp>
      <p:sp>
        <p:nvSpPr>
          <p:cNvPr id="15" name="Content Placeholder 4"/>
          <p:cNvSpPr>
            <a:spLocks noGrp="1"/>
          </p:cNvSpPr>
          <p:nvPr>
            <p:ph sz="half" idx="1"/>
          </p:nvPr>
        </p:nvSpPr>
        <p:spPr>
          <a:xfrm>
            <a:off x="588603" y="1295401"/>
            <a:ext cx="6929797" cy="6034617"/>
          </a:xfrm>
        </p:spPr>
        <p:txBody>
          <a:bodyPr>
            <a:noAutofit/>
          </a:bodyPr>
          <a:lstStyle/>
          <a:p>
            <a:r>
              <a:rPr lang="en-US" dirty="0"/>
              <a:t>What is artificial intelligence</a:t>
            </a:r>
          </a:p>
          <a:p>
            <a:pPr lvl="1"/>
            <a:r>
              <a:rPr lang="en-US" sz="2800" dirty="0"/>
              <a:t>It is the science and engineering of making intelligent machines, especially intelligent computer programs</a:t>
            </a:r>
          </a:p>
          <a:p>
            <a:pPr lvl="1"/>
            <a:endParaRPr lang="en-US" dirty="0"/>
          </a:p>
          <a:p>
            <a:r>
              <a:rPr lang="en-US" dirty="0"/>
              <a:t>What is intelligence</a:t>
            </a:r>
          </a:p>
          <a:p>
            <a:pPr lvl="1"/>
            <a:r>
              <a:rPr lang="en-US" sz="2800" dirty="0"/>
              <a:t>Intelligence is the computational part of the ability to achieve goals in the worl</a:t>
            </a:r>
            <a:r>
              <a:rPr lang="en-US" dirty="0"/>
              <a:t>d</a:t>
            </a:r>
          </a:p>
        </p:txBody>
      </p:sp>
      <p:sp>
        <p:nvSpPr>
          <p:cNvPr id="17" name="Rectangle 16"/>
          <p:cNvSpPr/>
          <p:nvPr/>
        </p:nvSpPr>
        <p:spPr>
          <a:xfrm>
            <a:off x="0" y="6172200"/>
            <a:ext cx="12192000" cy="420564"/>
          </a:xfrm>
          <a:prstGeom prst="rect">
            <a:avLst/>
          </a:prstGeom>
        </p:spPr>
        <p:txBody>
          <a:bodyPr wrap="square">
            <a:spAutoFit/>
          </a:bodyPr>
          <a:lstStyle/>
          <a:p>
            <a:pPr algn="ctr"/>
            <a:r>
              <a:rPr lang="en-US" sz="2133" dirty="0">
                <a:solidFill>
                  <a:schemeClr val="tx1">
                    <a:lumMod val="75000"/>
                  </a:schemeClr>
                </a:solidFill>
                <a:latin typeface="Calibri"/>
                <a:cs typeface="Calibri"/>
              </a:rPr>
              <a:t>http://www-</a:t>
            </a:r>
            <a:r>
              <a:rPr lang="en-US" sz="2133" dirty="0" err="1">
                <a:solidFill>
                  <a:schemeClr val="tx1">
                    <a:lumMod val="75000"/>
                  </a:schemeClr>
                </a:solidFill>
                <a:latin typeface="Calibri"/>
                <a:cs typeface="Calibri"/>
              </a:rPr>
              <a:t>formal.stanford.edu</a:t>
            </a:r>
            <a:r>
              <a:rPr lang="en-US" sz="2133" dirty="0">
                <a:solidFill>
                  <a:schemeClr val="tx1">
                    <a:lumMod val="75000"/>
                  </a:schemeClr>
                </a:solidFill>
                <a:latin typeface="Calibri"/>
                <a:cs typeface="Calibri"/>
              </a:rPr>
              <a:t>/</a:t>
            </a:r>
            <a:r>
              <a:rPr lang="en-US" sz="2133" dirty="0" err="1">
                <a:solidFill>
                  <a:schemeClr val="tx1">
                    <a:lumMod val="75000"/>
                  </a:schemeClr>
                </a:solidFill>
                <a:latin typeface="Calibri"/>
                <a:cs typeface="Calibri"/>
              </a:rPr>
              <a:t>jmc</a:t>
            </a:r>
            <a:r>
              <a:rPr lang="en-US" sz="2133" dirty="0">
                <a:solidFill>
                  <a:schemeClr val="tx1">
                    <a:lumMod val="75000"/>
                  </a:schemeClr>
                </a:solidFill>
                <a:latin typeface="Calibri"/>
                <a:cs typeface="Calibri"/>
              </a:rPr>
              <a:t>/</a:t>
            </a:r>
            <a:r>
              <a:rPr lang="en-US" sz="2133" dirty="0" err="1">
                <a:solidFill>
                  <a:schemeClr val="tx1">
                    <a:lumMod val="75000"/>
                  </a:schemeClr>
                </a:solidFill>
                <a:latin typeface="Calibri"/>
                <a:cs typeface="Calibri"/>
              </a:rPr>
              <a:t>whatisai</a:t>
            </a:r>
            <a:r>
              <a:rPr lang="en-US" sz="2133" dirty="0">
                <a:solidFill>
                  <a:schemeClr val="tx1">
                    <a:lumMod val="75000"/>
                  </a:schemeClr>
                </a:solidFill>
                <a:latin typeface="Calibri"/>
                <a:cs typeface="Calibri"/>
              </a:rPr>
              <a:t>/</a:t>
            </a:r>
            <a:r>
              <a:rPr lang="en-US" sz="2133" dirty="0" err="1">
                <a:solidFill>
                  <a:schemeClr val="tx1">
                    <a:lumMod val="75000"/>
                  </a:schemeClr>
                </a:solidFill>
                <a:latin typeface="Calibri"/>
                <a:cs typeface="Calibri"/>
              </a:rPr>
              <a:t>whatisai.html</a:t>
            </a:r>
            <a:endParaRPr lang="en-US" sz="2133" dirty="0">
              <a:solidFill>
                <a:schemeClr val="tx1">
                  <a:lumMod val="75000"/>
                </a:schemeClr>
              </a:solidFill>
              <a:latin typeface="Calibri"/>
              <a:cs typeface="Calibri"/>
            </a:endParaRPr>
          </a:p>
        </p:txBody>
      </p:sp>
      <p:pic>
        <p:nvPicPr>
          <p:cNvPr id="6" name="Content Placeholder 6"/>
          <p:cNvPicPr>
            <a:picLocks noChangeAspect="1"/>
          </p:cNvPicPr>
          <p:nvPr/>
        </p:nvPicPr>
        <p:blipFill>
          <a:blip r:embed="rId3"/>
          <a:srcRect l="-11769" r="-11769"/>
          <a:stretch>
            <a:fillRect/>
          </a:stretch>
        </p:blipFill>
        <p:spPr>
          <a:xfrm>
            <a:off x="8026400" y="1295401"/>
            <a:ext cx="4165600" cy="4668289"/>
          </a:xfrm>
          <a:prstGeom prst="rect">
            <a:avLst/>
          </a:prstGeom>
        </p:spPr>
      </p:pic>
    </p:spTree>
    <p:extLst>
      <p:ext uri="{BB962C8B-B14F-4D97-AF65-F5344CB8AC3E}">
        <p14:creationId xmlns:p14="http://schemas.microsoft.com/office/powerpoint/2010/main" val="31784987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AI Stack for CMU AI</a:t>
            </a:r>
          </a:p>
        </p:txBody>
      </p:sp>
      <p:sp>
        <p:nvSpPr>
          <p:cNvPr id="3" name="Content Placeholder 2"/>
          <p:cNvSpPr>
            <a:spLocks noGrp="1"/>
          </p:cNvSpPr>
          <p:nvPr>
            <p:ph idx="1"/>
          </p:nvPr>
        </p:nvSpPr>
        <p:spPr>
          <a:xfrm>
            <a:off x="552099" y="1113178"/>
            <a:ext cx="5080216" cy="4572639"/>
          </a:xfrm>
        </p:spPr>
        <p:txBody>
          <a:bodyPr/>
          <a:lstStyle/>
          <a:p>
            <a:r>
              <a:rPr lang="en-US" dirty="0"/>
              <a:t>“AI must understand the human needs and it must make smart design decisions based on that understanding”</a:t>
            </a:r>
          </a:p>
          <a:p>
            <a:endParaRPr lang="en-US" dirty="0"/>
          </a:p>
        </p:txBody>
      </p:sp>
      <p:pic>
        <p:nvPicPr>
          <p:cNvPr id="4" name="Picture 3">
            <a:extLst>
              <a:ext uri="{FF2B5EF4-FFF2-40B4-BE49-F238E27FC236}">
                <a16:creationId xmlns:a16="http://schemas.microsoft.com/office/drawing/2014/main" id="{8F1996C3-0830-FE4C-ABED-DE9819448A13}"/>
              </a:ext>
            </a:extLst>
          </p:cNvPr>
          <p:cNvPicPr>
            <a:picLocks noChangeAspect="1"/>
          </p:cNvPicPr>
          <p:nvPr/>
        </p:nvPicPr>
        <p:blipFill>
          <a:blip r:embed="rId3"/>
          <a:stretch>
            <a:fillRect/>
          </a:stretch>
        </p:blipFill>
        <p:spPr>
          <a:xfrm>
            <a:off x="5818995" y="992221"/>
            <a:ext cx="5576885" cy="5386371"/>
          </a:xfrm>
          <a:prstGeom prst="rect">
            <a:avLst/>
          </a:prstGeom>
        </p:spPr>
      </p:pic>
      <p:sp>
        <p:nvSpPr>
          <p:cNvPr id="5" name="Rectangle 4">
            <a:extLst>
              <a:ext uri="{FF2B5EF4-FFF2-40B4-BE49-F238E27FC236}">
                <a16:creationId xmlns:a16="http://schemas.microsoft.com/office/drawing/2014/main" id="{4334A7D0-BEE2-B842-80E2-6EFBC4BE64E8}"/>
              </a:ext>
            </a:extLst>
          </p:cNvPr>
          <p:cNvSpPr/>
          <p:nvPr/>
        </p:nvSpPr>
        <p:spPr>
          <a:xfrm rot="5400000">
            <a:off x="10825319" y="3283754"/>
            <a:ext cx="1590307" cy="584775"/>
          </a:xfrm>
          <a:prstGeom prst="rect">
            <a:avLst/>
          </a:prstGeom>
        </p:spPr>
        <p:txBody>
          <a:bodyPr wrap="none">
            <a:spAutoFit/>
          </a:bodyPr>
          <a:lstStyle/>
          <a:p>
            <a:r>
              <a:rPr lang="en-US" altLang="zh-CN" sz="3200" dirty="0">
                <a:solidFill>
                  <a:srgbClr val="C00000"/>
                </a:solidFill>
              </a:rPr>
              <a:t>AI</a:t>
            </a:r>
            <a:r>
              <a:rPr lang="zh-CN" altLang="en-US" sz="3200" dirty="0">
                <a:solidFill>
                  <a:srgbClr val="C00000"/>
                </a:solidFill>
              </a:rPr>
              <a:t> </a:t>
            </a:r>
            <a:r>
              <a:rPr lang="en-US" altLang="zh-CN" sz="3200" dirty="0">
                <a:solidFill>
                  <a:srgbClr val="C00000"/>
                </a:solidFill>
              </a:rPr>
              <a:t>Stack</a:t>
            </a:r>
            <a:r>
              <a:rPr lang="zh-CN" altLang="en-US" sz="3200" dirty="0">
                <a:solidFill>
                  <a:srgbClr val="C00000"/>
                </a:solidFill>
              </a:rPr>
              <a:t> </a:t>
            </a:r>
            <a:endParaRPr lang="en-US" sz="3200" dirty="0">
              <a:solidFill>
                <a:srgbClr val="C00000"/>
              </a:solidFill>
            </a:endParaRPr>
          </a:p>
        </p:txBody>
      </p:sp>
      <p:sp>
        <p:nvSpPr>
          <p:cNvPr id="6" name="Rectangle 5">
            <a:extLst>
              <a:ext uri="{FF2B5EF4-FFF2-40B4-BE49-F238E27FC236}">
                <a16:creationId xmlns:a16="http://schemas.microsoft.com/office/drawing/2014/main" id="{3152A41E-FD80-D348-B8DC-C8D95AA096F9}"/>
              </a:ext>
            </a:extLst>
          </p:cNvPr>
          <p:cNvSpPr/>
          <p:nvPr/>
        </p:nvSpPr>
        <p:spPr>
          <a:xfrm>
            <a:off x="3948984" y="6414953"/>
            <a:ext cx="2829172" cy="369332"/>
          </a:xfrm>
          <a:prstGeom prst="rect">
            <a:avLst/>
          </a:prstGeom>
        </p:spPr>
        <p:txBody>
          <a:bodyPr wrap="none">
            <a:spAutoFit/>
          </a:bodyPr>
          <a:lstStyle/>
          <a:p>
            <a:r>
              <a:rPr lang="en-US" dirty="0">
                <a:hlinkClick r:id="rId4"/>
              </a:rPr>
              <a:t>https://ai.cs.cmu.edu/about</a:t>
            </a:r>
            <a:endParaRPr lang="en-US" dirty="0"/>
          </a:p>
        </p:txBody>
      </p:sp>
    </p:spTree>
    <p:extLst>
      <p:ext uri="{BB962C8B-B14F-4D97-AF65-F5344CB8AC3E}">
        <p14:creationId xmlns:p14="http://schemas.microsoft.com/office/powerpoint/2010/main" val="388549534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AI Stack for CMU AI</a:t>
            </a:r>
          </a:p>
        </p:txBody>
      </p:sp>
      <p:sp>
        <p:nvSpPr>
          <p:cNvPr id="3" name="Content Placeholder 2"/>
          <p:cNvSpPr>
            <a:spLocks noGrp="1"/>
          </p:cNvSpPr>
          <p:nvPr>
            <p:ph idx="1"/>
          </p:nvPr>
        </p:nvSpPr>
        <p:spPr>
          <a:xfrm>
            <a:off x="552099" y="1113178"/>
            <a:ext cx="5080216" cy="4572639"/>
          </a:xfrm>
        </p:spPr>
        <p:txBody>
          <a:bodyPr/>
          <a:lstStyle/>
          <a:p>
            <a:r>
              <a:rPr lang="en-US" dirty="0"/>
              <a:t>“Machine learning focuses on creating programs that learn from experience.”</a:t>
            </a:r>
          </a:p>
          <a:p>
            <a:endParaRPr lang="en-US" dirty="0"/>
          </a:p>
          <a:p>
            <a:r>
              <a:rPr lang="en-US" dirty="0"/>
              <a:t>“It advances computing through exposure to new scenarios, testing and adaptation, while using pattern- and trend-detection to help the computer make better decisions in similar, subsequent situations.”</a:t>
            </a:r>
          </a:p>
          <a:p>
            <a:endParaRPr lang="en-US" dirty="0"/>
          </a:p>
          <a:p>
            <a:endParaRPr lang="en-US" dirty="0"/>
          </a:p>
        </p:txBody>
      </p:sp>
      <p:pic>
        <p:nvPicPr>
          <p:cNvPr id="4" name="Picture 3">
            <a:extLst>
              <a:ext uri="{FF2B5EF4-FFF2-40B4-BE49-F238E27FC236}">
                <a16:creationId xmlns:a16="http://schemas.microsoft.com/office/drawing/2014/main" id="{8F1996C3-0830-FE4C-ABED-DE9819448A13}"/>
              </a:ext>
            </a:extLst>
          </p:cNvPr>
          <p:cNvPicPr>
            <a:picLocks noChangeAspect="1"/>
          </p:cNvPicPr>
          <p:nvPr/>
        </p:nvPicPr>
        <p:blipFill>
          <a:blip r:embed="rId3"/>
          <a:stretch>
            <a:fillRect/>
          </a:stretch>
        </p:blipFill>
        <p:spPr>
          <a:xfrm>
            <a:off x="5818995" y="992221"/>
            <a:ext cx="5576885" cy="5386371"/>
          </a:xfrm>
          <a:prstGeom prst="rect">
            <a:avLst/>
          </a:prstGeom>
        </p:spPr>
      </p:pic>
      <p:sp>
        <p:nvSpPr>
          <p:cNvPr id="5" name="Rectangle 4">
            <a:extLst>
              <a:ext uri="{FF2B5EF4-FFF2-40B4-BE49-F238E27FC236}">
                <a16:creationId xmlns:a16="http://schemas.microsoft.com/office/drawing/2014/main" id="{4334A7D0-BEE2-B842-80E2-6EFBC4BE64E8}"/>
              </a:ext>
            </a:extLst>
          </p:cNvPr>
          <p:cNvSpPr/>
          <p:nvPr/>
        </p:nvSpPr>
        <p:spPr>
          <a:xfrm rot="5400000">
            <a:off x="10825319" y="3283754"/>
            <a:ext cx="1590307" cy="584775"/>
          </a:xfrm>
          <a:prstGeom prst="rect">
            <a:avLst/>
          </a:prstGeom>
        </p:spPr>
        <p:txBody>
          <a:bodyPr wrap="none">
            <a:spAutoFit/>
          </a:bodyPr>
          <a:lstStyle/>
          <a:p>
            <a:r>
              <a:rPr lang="en-US" altLang="zh-CN" sz="3200" dirty="0">
                <a:solidFill>
                  <a:srgbClr val="C00000"/>
                </a:solidFill>
              </a:rPr>
              <a:t>AI</a:t>
            </a:r>
            <a:r>
              <a:rPr lang="zh-CN" altLang="en-US" sz="3200" dirty="0">
                <a:solidFill>
                  <a:srgbClr val="C00000"/>
                </a:solidFill>
              </a:rPr>
              <a:t> </a:t>
            </a:r>
            <a:r>
              <a:rPr lang="en-US" altLang="zh-CN" sz="3200" dirty="0">
                <a:solidFill>
                  <a:srgbClr val="C00000"/>
                </a:solidFill>
              </a:rPr>
              <a:t>Stack</a:t>
            </a:r>
            <a:r>
              <a:rPr lang="zh-CN" altLang="en-US" sz="3200" dirty="0">
                <a:solidFill>
                  <a:srgbClr val="C00000"/>
                </a:solidFill>
              </a:rPr>
              <a:t> </a:t>
            </a:r>
            <a:endParaRPr lang="en-US" sz="3200" dirty="0">
              <a:solidFill>
                <a:srgbClr val="C00000"/>
              </a:solidFill>
            </a:endParaRPr>
          </a:p>
        </p:txBody>
      </p:sp>
      <p:sp>
        <p:nvSpPr>
          <p:cNvPr id="6" name="Rectangle 5">
            <a:extLst>
              <a:ext uri="{FF2B5EF4-FFF2-40B4-BE49-F238E27FC236}">
                <a16:creationId xmlns:a16="http://schemas.microsoft.com/office/drawing/2014/main" id="{3152A41E-FD80-D348-B8DC-C8D95AA096F9}"/>
              </a:ext>
            </a:extLst>
          </p:cNvPr>
          <p:cNvSpPr/>
          <p:nvPr/>
        </p:nvSpPr>
        <p:spPr>
          <a:xfrm>
            <a:off x="3948984" y="6414953"/>
            <a:ext cx="2829172" cy="369332"/>
          </a:xfrm>
          <a:prstGeom prst="rect">
            <a:avLst/>
          </a:prstGeom>
        </p:spPr>
        <p:txBody>
          <a:bodyPr wrap="none">
            <a:spAutoFit/>
          </a:bodyPr>
          <a:lstStyle/>
          <a:p>
            <a:r>
              <a:rPr lang="en-US" dirty="0">
                <a:hlinkClick r:id="rId4"/>
              </a:rPr>
              <a:t>https://ai.cs.cmu.edu/about</a:t>
            </a:r>
            <a:endParaRPr lang="en-US" dirty="0"/>
          </a:p>
        </p:txBody>
      </p:sp>
      <mc:AlternateContent xmlns:mc="http://schemas.openxmlformats.org/markup-compatibility/2006" xmlns:p14="http://schemas.microsoft.com/office/powerpoint/2010/main">
        <mc:Choice Requires="p14">
          <p:contentPart p14:bwMode="auto" r:id="rId5">
            <p14:nvContentPartPr>
              <p14:cNvPr id="7" name="Ink 6">
                <a:extLst>
                  <a:ext uri="{FF2B5EF4-FFF2-40B4-BE49-F238E27FC236}">
                    <a16:creationId xmlns:a16="http://schemas.microsoft.com/office/drawing/2014/main" id="{8AD960DB-B777-4A1D-B5D1-FC7E84024A96}"/>
                  </a:ext>
                </a:extLst>
              </p14:cNvPr>
              <p14:cNvContentPartPr/>
              <p14:nvPr/>
            </p14:nvContentPartPr>
            <p14:xfrm>
              <a:off x="609120" y="371520"/>
              <a:ext cx="10504800" cy="2055960"/>
            </p14:xfrm>
          </p:contentPart>
        </mc:Choice>
        <mc:Fallback xmlns="">
          <p:pic>
            <p:nvPicPr>
              <p:cNvPr id="7" name="Ink 6">
                <a:extLst>
                  <a:ext uri="{FF2B5EF4-FFF2-40B4-BE49-F238E27FC236}">
                    <a16:creationId xmlns:a16="http://schemas.microsoft.com/office/drawing/2014/main" id="{8AD960DB-B777-4A1D-B5D1-FC7E84024A96}"/>
                  </a:ext>
                </a:extLst>
              </p:cNvPr>
              <p:cNvPicPr/>
              <p:nvPr/>
            </p:nvPicPr>
            <p:blipFill>
              <a:blip r:embed="rId6"/>
              <a:stretch>
                <a:fillRect/>
              </a:stretch>
            </p:blipFill>
            <p:spPr>
              <a:xfrm>
                <a:off x="599760" y="362160"/>
                <a:ext cx="10523520" cy="2074680"/>
              </a:xfrm>
              <a:prstGeom prst="rect">
                <a:avLst/>
              </a:prstGeom>
            </p:spPr>
          </p:pic>
        </mc:Fallback>
      </mc:AlternateContent>
    </p:spTree>
    <p:extLst>
      <p:ext uri="{BB962C8B-B14F-4D97-AF65-F5344CB8AC3E}">
        <p14:creationId xmlns:p14="http://schemas.microsoft.com/office/powerpoint/2010/main" val="376563828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Artificial Intelligence vs Machine Learning?</a:t>
            </a:r>
          </a:p>
        </p:txBody>
      </p:sp>
      <p:sp>
        <p:nvSpPr>
          <p:cNvPr id="10" name="Oval 9"/>
          <p:cNvSpPr/>
          <p:nvPr/>
        </p:nvSpPr>
        <p:spPr>
          <a:xfrm>
            <a:off x="1190811" y="1742440"/>
            <a:ext cx="9601200" cy="4160520"/>
          </a:xfrm>
          <a:prstGeom prst="ellips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p:cNvSpPr txBox="1"/>
          <p:nvPr/>
        </p:nvSpPr>
        <p:spPr>
          <a:xfrm>
            <a:off x="4517138" y="1934529"/>
            <a:ext cx="3157723" cy="523220"/>
          </a:xfrm>
          <a:prstGeom prst="rect">
            <a:avLst/>
          </a:prstGeom>
          <a:noFill/>
        </p:spPr>
        <p:txBody>
          <a:bodyPr wrap="none" rtlCol="0">
            <a:spAutoFit/>
          </a:bodyPr>
          <a:lstStyle/>
          <a:p>
            <a:pPr marL="0" marR="0" indent="0" algn="ctr" defTabSz="914400" rtl="0" eaLnBrk="1" fontAlgn="auto" latinLnBrk="0" hangingPunct="1">
              <a:lnSpc>
                <a:spcPct val="100000"/>
              </a:lnSpc>
              <a:spcBef>
                <a:spcPts val="0"/>
              </a:spcBef>
              <a:spcAft>
                <a:spcPts val="0"/>
              </a:spcAft>
              <a:buClrTx/>
              <a:buSzTx/>
              <a:buFontTx/>
              <a:buNone/>
              <a:tabLst/>
            </a:pPr>
            <a:r>
              <a:rPr lang="en-US" sz="2800" kern="1200" dirty="0">
                <a:solidFill>
                  <a:schemeClr val="accent1"/>
                </a:solidFill>
                <a:latin typeface="+mn-lt"/>
                <a:ea typeface="+mn-ea"/>
                <a:cs typeface="+mn-cs"/>
              </a:rPr>
              <a:t>Artificial Intelligence</a:t>
            </a:r>
          </a:p>
        </p:txBody>
      </p:sp>
      <p:sp>
        <p:nvSpPr>
          <p:cNvPr id="6" name="Oval 5"/>
          <p:cNvSpPr/>
          <p:nvPr/>
        </p:nvSpPr>
        <p:spPr>
          <a:xfrm>
            <a:off x="2660514" y="2890982"/>
            <a:ext cx="6882319" cy="2859578"/>
          </a:xfrm>
          <a:prstGeom prst="ellipse">
            <a:avLst/>
          </a:prstGeom>
          <a:solidFill>
            <a:schemeClr val="bg1"/>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p:cNvSpPr txBox="1"/>
          <p:nvPr/>
        </p:nvSpPr>
        <p:spPr>
          <a:xfrm>
            <a:off x="4641576" y="3093107"/>
            <a:ext cx="2789546" cy="523220"/>
          </a:xfrm>
          <a:prstGeom prst="rect">
            <a:avLst/>
          </a:prstGeom>
          <a:noFill/>
        </p:spPr>
        <p:txBody>
          <a:bodyPr wrap="none" rtlCol="0">
            <a:spAutoFit/>
          </a:bodyPr>
          <a:lstStyle/>
          <a:p>
            <a:pPr marL="0" marR="0" indent="0" algn="l" defTabSz="914400" rtl="0" eaLnBrk="1" fontAlgn="auto" latinLnBrk="0" hangingPunct="1">
              <a:lnSpc>
                <a:spcPct val="100000"/>
              </a:lnSpc>
              <a:spcBef>
                <a:spcPts val="0"/>
              </a:spcBef>
              <a:spcAft>
                <a:spcPts val="0"/>
              </a:spcAft>
              <a:buClrTx/>
              <a:buSzTx/>
              <a:buFontTx/>
              <a:buNone/>
              <a:tabLst/>
            </a:pPr>
            <a:r>
              <a:rPr lang="en-US" sz="2800" dirty="0">
                <a:solidFill>
                  <a:schemeClr val="accent1"/>
                </a:solidFill>
              </a:rPr>
              <a:t>Machine Learning</a:t>
            </a:r>
            <a:endParaRPr lang="en-US" sz="2800" kern="1200" dirty="0">
              <a:solidFill>
                <a:schemeClr val="accent1"/>
              </a:solidFill>
            </a:endParaRPr>
          </a:p>
        </p:txBody>
      </p:sp>
      <p:sp>
        <p:nvSpPr>
          <p:cNvPr id="8" name="Oval 7"/>
          <p:cNvSpPr/>
          <p:nvPr/>
        </p:nvSpPr>
        <p:spPr>
          <a:xfrm>
            <a:off x="4470400" y="4864891"/>
            <a:ext cx="3343564" cy="742846"/>
          </a:xfrm>
          <a:prstGeom prst="ellipse">
            <a:avLst/>
          </a:prstGeom>
          <a:no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5035920" y="4974704"/>
            <a:ext cx="2286203" cy="523220"/>
          </a:xfrm>
          <a:prstGeom prst="rect">
            <a:avLst/>
          </a:prstGeom>
          <a:noFill/>
        </p:spPr>
        <p:txBody>
          <a:bodyPr wrap="none" rtlCol="0">
            <a:spAutoFit/>
          </a:bodyPr>
          <a:lstStyle/>
          <a:p>
            <a:pPr marL="0" marR="0" indent="0" algn="l" defTabSz="914400" rtl="0" eaLnBrk="1" fontAlgn="auto" latinLnBrk="0" hangingPunct="1">
              <a:lnSpc>
                <a:spcPct val="100000"/>
              </a:lnSpc>
              <a:spcBef>
                <a:spcPts val="0"/>
              </a:spcBef>
              <a:spcAft>
                <a:spcPts val="0"/>
              </a:spcAft>
              <a:buClrTx/>
              <a:buSzTx/>
              <a:buFontTx/>
              <a:buNone/>
              <a:tabLst/>
            </a:pPr>
            <a:r>
              <a:rPr lang="en-US" sz="2800" dirty="0">
                <a:solidFill>
                  <a:schemeClr val="accent1"/>
                </a:solidFill>
              </a:rPr>
              <a:t>Deep Learning</a:t>
            </a:r>
            <a:endParaRPr lang="en-US" sz="2800" kern="1200" dirty="0">
              <a:solidFill>
                <a:schemeClr val="accent1"/>
              </a:solidFill>
            </a:endParaRPr>
          </a:p>
        </p:txBody>
      </p:sp>
    </p:spTree>
    <p:extLst>
      <p:ext uri="{BB962C8B-B14F-4D97-AF65-F5344CB8AC3E}">
        <p14:creationId xmlns:p14="http://schemas.microsoft.com/office/powerpoint/2010/main" val="42015464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8" grpId="0" animBg="1"/>
      <p:bldP spid="9"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Rectangle 2"/>
          <p:cNvSpPr>
            <a:spLocks noGrp="1" noChangeArrowheads="1"/>
          </p:cNvSpPr>
          <p:nvPr>
            <p:ph type="title"/>
          </p:nvPr>
        </p:nvSpPr>
        <p:spPr/>
        <p:txBody>
          <a:bodyPr/>
          <a:lstStyle/>
          <a:p>
            <a:pPr eaLnBrk="1" hangingPunct="1"/>
            <a:r>
              <a:rPr lang="en-US" dirty="0">
                <a:solidFill>
                  <a:schemeClr val="tx1"/>
                </a:solidFill>
              </a:rPr>
              <a:t>A Brief History of AI</a:t>
            </a:r>
          </a:p>
        </p:txBody>
      </p:sp>
      <p:pic>
        <p:nvPicPr>
          <p:cNvPr id="6" name="Picture 1" descr="C:\Temp\ketrina\HistoryOfAI.png"/>
          <p:cNvPicPr>
            <a:picLocks noChangeAspect="1" noChangeArrowheads="1"/>
          </p:cNvPicPr>
          <p:nvPr/>
        </p:nvPicPr>
        <p:blipFill>
          <a:blip r:embed="rId3" cstate="print"/>
          <a:srcRect/>
          <a:stretch>
            <a:fillRect/>
          </a:stretch>
        </p:blipFill>
        <p:spPr bwMode="auto">
          <a:xfrm>
            <a:off x="4368800" y="1498600"/>
            <a:ext cx="3507744" cy="4876801"/>
          </a:xfrm>
          <a:prstGeom prst="rect">
            <a:avLst/>
          </a:prstGeom>
          <a:noFill/>
        </p:spPr>
      </p:pic>
      <p:sp>
        <p:nvSpPr>
          <p:cNvPr id="5" name="TextBox 4">
            <a:extLst>
              <a:ext uri="{FF2B5EF4-FFF2-40B4-BE49-F238E27FC236}">
                <a16:creationId xmlns:a16="http://schemas.microsoft.com/office/drawing/2014/main" id="{D21BEF1C-19BB-4816-8E56-28279DA88CE2}"/>
              </a:ext>
            </a:extLst>
          </p:cNvPr>
          <p:cNvSpPr txBox="1"/>
          <p:nvPr/>
        </p:nvSpPr>
        <p:spPr>
          <a:xfrm>
            <a:off x="552099" y="6456234"/>
            <a:ext cx="2138021" cy="338554"/>
          </a:xfrm>
          <a:prstGeom prst="rect">
            <a:avLst/>
          </a:prstGeom>
          <a:noFill/>
        </p:spPr>
        <p:txBody>
          <a:bodyPr wrap="none" rtlCol="0">
            <a:spAutoFit/>
          </a:bodyPr>
          <a:lstStyle/>
          <a:p>
            <a:r>
              <a:rPr lang="en-US" sz="1600" dirty="0">
                <a:solidFill>
                  <a:schemeClr val="bg1">
                    <a:lumMod val="50000"/>
                  </a:schemeClr>
                </a:solidFill>
              </a:rPr>
              <a:t>Images: ai.berkeley.edu</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582440A-DDF9-44CA-AE01-E772ADF1E8A6}"/>
              </a:ext>
            </a:extLst>
          </p:cNvPr>
          <p:cNvPicPr>
            <a:picLocks noChangeAspect="1"/>
          </p:cNvPicPr>
          <p:nvPr/>
        </p:nvPicPr>
        <p:blipFill>
          <a:blip r:embed="rId3"/>
          <a:stretch>
            <a:fillRect/>
          </a:stretch>
        </p:blipFill>
        <p:spPr>
          <a:xfrm>
            <a:off x="345130" y="2207326"/>
            <a:ext cx="11692023" cy="4276756"/>
          </a:xfrm>
          <a:prstGeom prst="rect">
            <a:avLst/>
          </a:prstGeom>
        </p:spPr>
      </p:pic>
      <p:sp>
        <p:nvSpPr>
          <p:cNvPr id="1027" name="Rectangle 2"/>
          <p:cNvSpPr>
            <a:spLocks noGrp="1" noChangeArrowheads="1"/>
          </p:cNvSpPr>
          <p:nvPr>
            <p:ph type="title"/>
          </p:nvPr>
        </p:nvSpPr>
        <p:spPr/>
        <p:txBody>
          <a:bodyPr/>
          <a:lstStyle/>
          <a:p>
            <a:pPr eaLnBrk="1" hangingPunct="1"/>
            <a:r>
              <a:rPr lang="en-US" dirty="0">
                <a:solidFill>
                  <a:schemeClr val="tx1"/>
                </a:solidFill>
                <a:latin typeface="Calibri"/>
                <a:cs typeface="Calibri"/>
              </a:rPr>
              <a:t>A Brief History of AI</a:t>
            </a:r>
          </a:p>
        </p:txBody>
      </p:sp>
      <p:sp>
        <p:nvSpPr>
          <p:cNvPr id="18" name="Rectangle 17"/>
          <p:cNvSpPr/>
          <p:nvPr/>
        </p:nvSpPr>
        <p:spPr>
          <a:xfrm>
            <a:off x="2438400" y="6347762"/>
            <a:ext cx="7239000" cy="420564"/>
          </a:xfrm>
          <a:prstGeom prst="rect">
            <a:avLst/>
          </a:prstGeom>
          <a:noFill/>
        </p:spPr>
        <p:txBody>
          <a:bodyPr wrap="square">
            <a:spAutoFit/>
          </a:bodyPr>
          <a:lstStyle/>
          <a:p>
            <a:pPr algn="ctr"/>
            <a:r>
              <a:rPr lang="en-US" sz="2133" dirty="0">
                <a:latin typeface="Calibri"/>
                <a:cs typeface="Calibri"/>
              </a:rPr>
              <a:t>https://</a:t>
            </a:r>
            <a:r>
              <a:rPr lang="en-US" sz="2133" dirty="0" err="1">
                <a:latin typeface="Calibri"/>
                <a:cs typeface="Calibri"/>
              </a:rPr>
              <a:t>books.google.com</a:t>
            </a:r>
            <a:r>
              <a:rPr lang="en-US" sz="2133" dirty="0">
                <a:latin typeface="Calibri"/>
                <a:cs typeface="Calibri"/>
              </a:rPr>
              <a:t>/</a:t>
            </a:r>
            <a:r>
              <a:rPr lang="en-US" sz="2133" dirty="0" err="1">
                <a:latin typeface="Calibri"/>
                <a:cs typeface="Calibri"/>
              </a:rPr>
              <a:t>ngrams</a:t>
            </a:r>
            <a:endParaRPr lang="en-US" sz="2133" dirty="0">
              <a:latin typeface="Calibri"/>
              <a:cs typeface="Calibri"/>
            </a:endParaRPr>
          </a:p>
        </p:txBody>
      </p:sp>
      <p:sp>
        <p:nvSpPr>
          <p:cNvPr id="19" name="Left Brace 18"/>
          <p:cNvSpPr/>
          <p:nvPr/>
        </p:nvSpPr>
        <p:spPr>
          <a:xfrm rot="5400000">
            <a:off x="3645458" y="1771776"/>
            <a:ext cx="331523" cy="1965356"/>
          </a:xfrm>
          <a:prstGeom prst="leftBrace">
            <a:avLst>
              <a:gd name="adj1" fmla="val 38093"/>
              <a:gd name="adj2" fmla="val 50000"/>
            </a:avLst>
          </a:prstGeom>
          <a:ln w="28575">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2400"/>
          </a:p>
        </p:txBody>
      </p:sp>
      <p:sp>
        <p:nvSpPr>
          <p:cNvPr id="20" name="Rectangle 19"/>
          <p:cNvSpPr/>
          <p:nvPr/>
        </p:nvSpPr>
        <p:spPr>
          <a:xfrm>
            <a:off x="2714238" y="1296888"/>
            <a:ext cx="2133600" cy="1200329"/>
          </a:xfrm>
          <a:prstGeom prst="rect">
            <a:avLst/>
          </a:prstGeom>
          <a:noFill/>
        </p:spPr>
        <p:txBody>
          <a:bodyPr wrap="square">
            <a:spAutoFit/>
          </a:bodyPr>
          <a:lstStyle/>
          <a:p>
            <a:pPr algn="ctr"/>
            <a:r>
              <a:rPr lang="en-US" sz="2400" dirty="0">
                <a:solidFill>
                  <a:srgbClr val="000000"/>
                </a:solidFill>
                <a:latin typeface="Calibri"/>
                <a:cs typeface="Calibri"/>
              </a:rPr>
              <a:t>AI</a:t>
            </a:r>
          </a:p>
          <a:p>
            <a:pPr algn="ctr"/>
            <a:r>
              <a:rPr lang="en-US" sz="2400" dirty="0">
                <a:solidFill>
                  <a:srgbClr val="000000"/>
                </a:solidFill>
                <a:latin typeface="Calibri"/>
                <a:cs typeface="Calibri"/>
              </a:rPr>
              <a:t>Excitement!</a:t>
            </a:r>
          </a:p>
          <a:p>
            <a:pPr algn="ctr"/>
            <a:r>
              <a:rPr lang="en-US" sz="2400" dirty="0">
                <a:solidFill>
                  <a:srgbClr val="000000"/>
                </a:solidFill>
                <a:latin typeface="Calibri"/>
                <a:cs typeface="Calibri"/>
              </a:rPr>
              <a:t>1950-1970</a:t>
            </a:r>
          </a:p>
        </p:txBody>
      </p:sp>
      <p:sp>
        <p:nvSpPr>
          <p:cNvPr id="21" name="Left Brace 20"/>
          <p:cNvSpPr/>
          <p:nvPr/>
        </p:nvSpPr>
        <p:spPr>
          <a:xfrm rot="5400000">
            <a:off x="5482014" y="1893118"/>
            <a:ext cx="331523" cy="1707754"/>
          </a:xfrm>
          <a:prstGeom prst="leftBrace">
            <a:avLst>
              <a:gd name="adj1" fmla="val 38093"/>
              <a:gd name="adj2" fmla="val 50000"/>
            </a:avLst>
          </a:prstGeom>
          <a:ln w="28575">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2400"/>
          </a:p>
        </p:txBody>
      </p:sp>
      <p:sp>
        <p:nvSpPr>
          <p:cNvPr id="22" name="Rectangle 21"/>
          <p:cNvSpPr/>
          <p:nvPr/>
        </p:nvSpPr>
        <p:spPr>
          <a:xfrm>
            <a:off x="4629622" y="927557"/>
            <a:ext cx="2036305" cy="1569660"/>
          </a:xfrm>
          <a:prstGeom prst="rect">
            <a:avLst/>
          </a:prstGeom>
          <a:noFill/>
        </p:spPr>
        <p:txBody>
          <a:bodyPr wrap="square">
            <a:spAutoFit/>
          </a:bodyPr>
          <a:lstStyle/>
          <a:p>
            <a:pPr algn="ctr"/>
            <a:r>
              <a:rPr lang="en-US" sz="2400" dirty="0">
                <a:solidFill>
                  <a:srgbClr val="000000"/>
                </a:solidFill>
                <a:latin typeface="Calibri"/>
                <a:cs typeface="Calibri"/>
              </a:rPr>
              <a:t>Knowledge Based</a:t>
            </a:r>
          </a:p>
          <a:p>
            <a:pPr algn="ctr"/>
            <a:r>
              <a:rPr lang="en-US" sz="2400" dirty="0">
                <a:solidFill>
                  <a:srgbClr val="000000"/>
                </a:solidFill>
                <a:latin typeface="Calibri"/>
                <a:cs typeface="Calibri"/>
              </a:rPr>
              <a:t>Systems</a:t>
            </a:r>
          </a:p>
          <a:p>
            <a:pPr algn="ctr"/>
            <a:r>
              <a:rPr lang="en-US" sz="2400" dirty="0">
                <a:solidFill>
                  <a:srgbClr val="000000"/>
                </a:solidFill>
                <a:latin typeface="Calibri"/>
                <a:cs typeface="Calibri"/>
              </a:rPr>
              <a:t>1970-1990</a:t>
            </a:r>
          </a:p>
        </p:txBody>
      </p:sp>
      <p:sp>
        <p:nvSpPr>
          <p:cNvPr id="23" name="Left Brace 22">
            <a:extLst>
              <a:ext uri="{FF2B5EF4-FFF2-40B4-BE49-F238E27FC236}">
                <a16:creationId xmlns:a16="http://schemas.microsoft.com/office/drawing/2014/main" id="{041EDBE4-470A-4AA8-BD4A-6F9A45664ABC}"/>
              </a:ext>
            </a:extLst>
          </p:cNvPr>
          <p:cNvSpPr/>
          <p:nvPr/>
        </p:nvSpPr>
        <p:spPr>
          <a:xfrm rot="5400000">
            <a:off x="7761111" y="1317869"/>
            <a:ext cx="331523" cy="2873171"/>
          </a:xfrm>
          <a:prstGeom prst="leftBrace">
            <a:avLst>
              <a:gd name="adj1" fmla="val 38093"/>
              <a:gd name="adj2" fmla="val 50000"/>
            </a:avLst>
          </a:prstGeom>
          <a:ln w="28575">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2400"/>
          </a:p>
        </p:txBody>
      </p:sp>
      <p:sp>
        <p:nvSpPr>
          <p:cNvPr id="24" name="Rectangle 23">
            <a:extLst>
              <a:ext uri="{FF2B5EF4-FFF2-40B4-BE49-F238E27FC236}">
                <a16:creationId xmlns:a16="http://schemas.microsoft.com/office/drawing/2014/main" id="{049A8A09-E39C-46B3-9A5B-6115EFB65B18}"/>
              </a:ext>
            </a:extLst>
          </p:cNvPr>
          <p:cNvSpPr/>
          <p:nvPr/>
        </p:nvSpPr>
        <p:spPr>
          <a:xfrm>
            <a:off x="6326011" y="935016"/>
            <a:ext cx="2036305" cy="1200329"/>
          </a:xfrm>
          <a:prstGeom prst="rect">
            <a:avLst/>
          </a:prstGeom>
          <a:noFill/>
        </p:spPr>
        <p:txBody>
          <a:bodyPr wrap="square">
            <a:spAutoFit/>
          </a:bodyPr>
          <a:lstStyle/>
          <a:p>
            <a:pPr algn="ctr"/>
            <a:r>
              <a:rPr lang="en-US" sz="2400" dirty="0">
                <a:solidFill>
                  <a:srgbClr val="000000"/>
                </a:solidFill>
                <a:latin typeface="Calibri"/>
                <a:cs typeface="Calibri"/>
              </a:rPr>
              <a:t>Statistical Approaches</a:t>
            </a:r>
          </a:p>
          <a:p>
            <a:pPr algn="ctr"/>
            <a:r>
              <a:rPr lang="en-US" sz="2400" dirty="0">
                <a:solidFill>
                  <a:srgbClr val="000000"/>
                </a:solidFill>
                <a:latin typeface="Calibri"/>
                <a:cs typeface="Calibri"/>
              </a:rPr>
              <a:t>1990-</a:t>
            </a:r>
          </a:p>
        </p:txBody>
      </p:sp>
      <p:sp>
        <p:nvSpPr>
          <p:cNvPr id="25" name="Rectangle 24">
            <a:extLst>
              <a:ext uri="{FF2B5EF4-FFF2-40B4-BE49-F238E27FC236}">
                <a16:creationId xmlns:a16="http://schemas.microsoft.com/office/drawing/2014/main" id="{E64DCE8E-C55F-4E49-BC24-80C0E05496FC}"/>
              </a:ext>
            </a:extLst>
          </p:cNvPr>
          <p:cNvSpPr/>
          <p:nvPr/>
        </p:nvSpPr>
        <p:spPr>
          <a:xfrm>
            <a:off x="8022400" y="942475"/>
            <a:ext cx="1901529" cy="1200329"/>
          </a:xfrm>
          <a:prstGeom prst="rect">
            <a:avLst/>
          </a:prstGeom>
          <a:noFill/>
        </p:spPr>
        <p:txBody>
          <a:bodyPr wrap="square">
            <a:spAutoFit/>
          </a:bodyPr>
          <a:lstStyle/>
          <a:p>
            <a:pPr algn="ctr"/>
            <a:r>
              <a:rPr lang="en-US" sz="2400" dirty="0">
                <a:solidFill>
                  <a:srgbClr val="000000"/>
                </a:solidFill>
                <a:latin typeface="Calibri"/>
                <a:cs typeface="Calibri"/>
              </a:rPr>
              <a:t>Deep Learning Era</a:t>
            </a:r>
          </a:p>
          <a:p>
            <a:pPr algn="ctr"/>
            <a:r>
              <a:rPr lang="en-US" sz="2400" dirty="0">
                <a:solidFill>
                  <a:srgbClr val="000000"/>
                </a:solidFill>
                <a:latin typeface="Calibri"/>
                <a:cs typeface="Calibri"/>
              </a:rPr>
              <a:t>2012-</a:t>
            </a:r>
          </a:p>
        </p:txBody>
      </p:sp>
      <mc:AlternateContent xmlns:mc="http://schemas.openxmlformats.org/markup-compatibility/2006" xmlns:p14="http://schemas.microsoft.com/office/powerpoint/2010/main">
        <mc:Choice Requires="p14">
          <p:contentPart p14:bwMode="auto" r:id="rId4">
            <p14:nvContentPartPr>
              <p14:cNvPr id="2" name="Ink 1">
                <a:extLst>
                  <a:ext uri="{FF2B5EF4-FFF2-40B4-BE49-F238E27FC236}">
                    <a16:creationId xmlns:a16="http://schemas.microsoft.com/office/drawing/2014/main" id="{3A2F49EE-2405-494B-A215-61C6AEFD0710}"/>
                  </a:ext>
                </a:extLst>
              </p14:cNvPr>
              <p14:cNvContentPartPr/>
              <p14:nvPr/>
            </p14:nvContentPartPr>
            <p14:xfrm>
              <a:off x="555840" y="455760"/>
              <a:ext cx="10247400" cy="5559480"/>
            </p14:xfrm>
          </p:contentPart>
        </mc:Choice>
        <mc:Fallback xmlns="">
          <p:pic>
            <p:nvPicPr>
              <p:cNvPr id="2" name="Ink 1">
                <a:extLst>
                  <a:ext uri="{FF2B5EF4-FFF2-40B4-BE49-F238E27FC236}">
                    <a16:creationId xmlns:a16="http://schemas.microsoft.com/office/drawing/2014/main" id="{3A2F49EE-2405-494B-A215-61C6AEFD0710}"/>
                  </a:ext>
                </a:extLst>
              </p:cNvPr>
              <p:cNvPicPr/>
              <p:nvPr/>
            </p:nvPicPr>
            <p:blipFill>
              <a:blip r:embed="rId5"/>
              <a:stretch>
                <a:fillRect/>
              </a:stretch>
            </p:blipFill>
            <p:spPr>
              <a:xfrm>
                <a:off x="546480" y="446400"/>
                <a:ext cx="10266120" cy="5578200"/>
              </a:xfrm>
              <a:prstGeom prst="rect">
                <a:avLst/>
              </a:prstGeom>
            </p:spPr>
          </p:pic>
        </mc:Fallback>
      </mc:AlternateContent>
    </p:spTree>
    <p:extLst>
      <p:ext uri="{BB962C8B-B14F-4D97-AF65-F5344CB8AC3E}">
        <p14:creationId xmlns:p14="http://schemas.microsoft.com/office/powerpoint/2010/main" val="21311762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p:bldP spid="21" grpId="0" animBg="1"/>
      <p:bldP spid="22" grpId="0"/>
      <p:bldP spid="23" grpId="0" animBg="1"/>
      <p:bldP spid="24" grpId="0"/>
      <p:bldP spid="25"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562165" y="1824300"/>
            <a:ext cx="4645250" cy="2889114"/>
          </a:xfrm>
        </p:spPr>
        <p:txBody>
          <a:bodyPr anchor="b">
            <a:normAutofit/>
          </a:bodyPr>
          <a:lstStyle/>
          <a:p>
            <a:pPr algn="l"/>
            <a:br>
              <a:rPr lang="en-US" sz="4600" dirty="0"/>
            </a:br>
            <a:br>
              <a:rPr lang="en-US" sz="4600" dirty="0"/>
            </a:br>
            <a:r>
              <a:rPr lang="en-US" sz="4600" dirty="0"/>
              <a:t>Introduction to Machine Learning</a:t>
            </a:r>
          </a:p>
        </p:txBody>
      </p:sp>
      <p:sp>
        <p:nvSpPr>
          <p:cNvPr id="20" name="Freeform: Shape 19">
            <a:extLst>
              <a:ext uri="{FF2B5EF4-FFF2-40B4-BE49-F238E27FC236}">
                <a16:creationId xmlns:a16="http://schemas.microsoft.com/office/drawing/2014/main" id="{1DB7C82F-AB7E-4F0C-B829-FA1B9C4151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6172782" cy="6858000"/>
          </a:xfrm>
          <a:custGeom>
            <a:avLst/>
            <a:gdLst>
              <a:gd name="connsiteX0" fmla="*/ 6172782 w 6172782"/>
              <a:gd name="connsiteY0" fmla="*/ 0 h 6858000"/>
              <a:gd name="connsiteX1" fmla="*/ 69075 w 6172782"/>
              <a:gd name="connsiteY1" fmla="*/ 0 h 6858000"/>
              <a:gd name="connsiteX2" fmla="*/ 35131 w 6172782"/>
              <a:gd name="connsiteY2" fmla="*/ 267128 h 6858000"/>
              <a:gd name="connsiteX3" fmla="*/ 0 w 6172782"/>
              <a:gd name="connsiteY3" fmla="*/ 962845 h 6858000"/>
              <a:gd name="connsiteX4" fmla="*/ 3276103 w 6172782"/>
              <a:gd name="connsiteY4" fmla="*/ 6782205 h 6858000"/>
              <a:gd name="connsiteX5" fmla="*/ 3407923 w 6172782"/>
              <a:gd name="connsiteY5" fmla="*/ 6858000 h 6858000"/>
              <a:gd name="connsiteX6" fmla="*/ 6172782 w 617278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72782" h="6858000">
                <a:moveTo>
                  <a:pt x="6172782" y="0"/>
                </a:moveTo>
                <a:lnTo>
                  <a:pt x="69075" y="0"/>
                </a:lnTo>
                <a:lnTo>
                  <a:pt x="35131" y="267128"/>
                </a:lnTo>
                <a:cubicBezTo>
                  <a:pt x="11901" y="495874"/>
                  <a:pt x="0" y="727970"/>
                  <a:pt x="0" y="962845"/>
                </a:cubicBezTo>
                <a:cubicBezTo>
                  <a:pt x="0" y="3429034"/>
                  <a:pt x="1312002" y="5588789"/>
                  <a:pt x="3276103" y="6782205"/>
                </a:cubicBezTo>
                <a:lnTo>
                  <a:pt x="3407923" y="6858000"/>
                </a:lnTo>
                <a:lnTo>
                  <a:pt x="6172782" y="6858000"/>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descr="A close up of a fence&#10;&#10;Description automatically generated">
            <a:extLst>
              <a:ext uri="{FF2B5EF4-FFF2-40B4-BE49-F238E27FC236}">
                <a16:creationId xmlns:a16="http://schemas.microsoft.com/office/drawing/2014/main" id="{C5CA68C4-AA78-43A9-A080-8998D602DE29}"/>
              </a:ext>
            </a:extLst>
          </p:cNvPr>
          <p:cNvPicPr>
            <a:picLocks noChangeAspect="1"/>
          </p:cNvPicPr>
          <p:nvPr/>
        </p:nvPicPr>
        <p:blipFill rotWithShape="1">
          <a:blip r:embed="rId3">
            <a:extLst>
              <a:ext uri="{28A0092B-C50C-407E-A947-70E740481C1C}">
                <a14:useLocalDpi xmlns:a14="http://schemas.microsoft.com/office/drawing/2010/main" val="0"/>
              </a:ext>
            </a:extLst>
          </a:blip>
          <a:srcRect l="10955" r="2521"/>
          <a:stretch/>
        </p:blipFill>
        <p:spPr>
          <a:xfrm>
            <a:off x="20" y="10"/>
            <a:ext cx="6024134" cy="6857990"/>
          </a:xfrm>
          <a:custGeom>
            <a:avLst/>
            <a:gdLst/>
            <a:ahLst/>
            <a:cxnLst/>
            <a:rect l="l" t="t" r="r" b="b"/>
            <a:pathLst>
              <a:path w="6024154" h="6858000">
                <a:moveTo>
                  <a:pt x="0" y="0"/>
                </a:moveTo>
                <a:lnTo>
                  <a:pt x="5953780" y="0"/>
                </a:lnTo>
                <a:lnTo>
                  <a:pt x="5989880" y="284091"/>
                </a:lnTo>
                <a:cubicBezTo>
                  <a:pt x="6012544" y="507260"/>
                  <a:pt x="6024154" y="733696"/>
                  <a:pt x="6024154" y="962844"/>
                </a:cubicBezTo>
                <a:cubicBezTo>
                  <a:pt x="6024154" y="3483472"/>
                  <a:pt x="4619336" y="5675986"/>
                  <a:pt x="2549934" y="6800152"/>
                </a:cubicBezTo>
                <a:lnTo>
                  <a:pt x="2436987" y="6858000"/>
                </a:lnTo>
                <a:lnTo>
                  <a:pt x="0" y="6858000"/>
                </a:lnTo>
                <a:close/>
              </a:path>
            </a:pathLst>
          </a:custGeom>
        </p:spPr>
      </p:pic>
      <p:sp>
        <p:nvSpPr>
          <p:cNvPr id="6" name="Title 1">
            <a:extLst>
              <a:ext uri="{FF2B5EF4-FFF2-40B4-BE49-F238E27FC236}">
                <a16:creationId xmlns:a16="http://schemas.microsoft.com/office/drawing/2014/main" id="{BA2D9827-D4F9-4D52-8467-F545EC2752C1}"/>
              </a:ext>
            </a:extLst>
          </p:cNvPr>
          <p:cNvSpPr txBox="1">
            <a:spLocks/>
          </p:cNvSpPr>
          <p:nvPr/>
        </p:nvSpPr>
        <p:spPr>
          <a:xfrm>
            <a:off x="6562165" y="3112977"/>
            <a:ext cx="5354852" cy="3435741"/>
          </a:xfrm>
          <a:prstGeom prst="rect">
            <a:avLst/>
          </a:prstGeom>
        </p:spPr>
        <p:txBody>
          <a:bodyPr anchor="b">
            <a:normAutofit/>
          </a:bodyPr>
          <a:lstStyle>
            <a:lvl1pPr algn="ctr" defTabSz="914400" rtl="0" eaLnBrk="1" latinLnBrk="0" hangingPunct="1">
              <a:lnSpc>
                <a:spcPct val="90000"/>
              </a:lnSpc>
              <a:spcBef>
                <a:spcPct val="0"/>
              </a:spcBef>
              <a:buNone/>
              <a:defRPr sz="5400" kern="1200">
                <a:solidFill>
                  <a:schemeClr val="tx1"/>
                </a:solidFill>
                <a:latin typeface="+mj-lt"/>
                <a:ea typeface="+mj-ea"/>
                <a:cs typeface="+mj-cs"/>
              </a:defRPr>
            </a:lvl1pPr>
          </a:lstStyle>
          <a:p>
            <a:pPr algn="l">
              <a:spcAft>
                <a:spcPts val="600"/>
              </a:spcAft>
            </a:pPr>
            <a:r>
              <a:rPr lang="en-US" sz="3600" dirty="0"/>
              <a:t>Instructor: Pat Virtue</a:t>
            </a:r>
          </a:p>
        </p:txBody>
      </p:sp>
    </p:spTree>
    <p:extLst>
      <p:ext uri="{BB962C8B-B14F-4D97-AF65-F5344CB8AC3E}">
        <p14:creationId xmlns:p14="http://schemas.microsoft.com/office/powerpoint/2010/main" val="1531446832"/>
      </p:ext>
    </p:extLst>
  </p:cSld>
  <p:clrMapOvr>
    <a:overrideClrMapping bg1="dk1" tx1="lt1" bg2="dk2" tx2="lt2" accent1="accent1" accent2="accent2" accent3="accent3" accent4="accent4" accent5="accent5" accent6="accent6" hlink="hlink" folHlink="folHlink"/>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Rectangle 2"/>
          <p:cNvSpPr>
            <a:spLocks noGrp="1" noChangeArrowheads="1"/>
          </p:cNvSpPr>
          <p:nvPr>
            <p:ph type="title"/>
          </p:nvPr>
        </p:nvSpPr>
        <p:spPr/>
        <p:txBody>
          <a:bodyPr/>
          <a:lstStyle/>
          <a:p>
            <a:pPr eaLnBrk="1" hangingPunct="1"/>
            <a:r>
              <a:rPr lang="en-US" dirty="0">
                <a:solidFill>
                  <a:schemeClr val="tx1"/>
                </a:solidFill>
              </a:rPr>
              <a:t>A Brief History of AI</a:t>
            </a:r>
          </a:p>
        </p:txBody>
      </p:sp>
      <p:sp>
        <p:nvSpPr>
          <p:cNvPr id="569347" name="Rectangle 3"/>
          <p:cNvSpPr>
            <a:spLocks noGrp="1" noChangeArrowheads="1"/>
          </p:cNvSpPr>
          <p:nvPr>
            <p:ph type="body" idx="1"/>
          </p:nvPr>
        </p:nvSpPr>
        <p:spPr>
          <a:xfrm>
            <a:off x="552099" y="994942"/>
            <a:ext cx="6502400" cy="5618293"/>
          </a:xfrm>
        </p:spPr>
        <p:txBody>
          <a:bodyPr/>
          <a:lstStyle/>
          <a:p>
            <a:pPr eaLnBrk="1" hangingPunct="1">
              <a:lnSpc>
                <a:spcPct val="80000"/>
              </a:lnSpc>
            </a:pPr>
            <a:r>
              <a:rPr lang="en-US" sz="1867" dirty="0"/>
              <a:t>1940-1950: Early days</a:t>
            </a:r>
          </a:p>
          <a:p>
            <a:pPr lvl="1" eaLnBrk="1" hangingPunct="1">
              <a:lnSpc>
                <a:spcPct val="80000"/>
              </a:lnSpc>
            </a:pPr>
            <a:r>
              <a:rPr lang="en-US" sz="1600" dirty="0"/>
              <a:t>1943: McCulloch &amp; Pitts: Boolean circuit model of brain</a:t>
            </a:r>
          </a:p>
          <a:p>
            <a:pPr lvl="1" eaLnBrk="1" hangingPunct="1">
              <a:lnSpc>
                <a:spcPct val="80000"/>
              </a:lnSpc>
            </a:pPr>
            <a:r>
              <a:rPr lang="en-US" sz="1600" dirty="0"/>
              <a:t>1950: Turing's “Computing Machinery and Intelligence”</a:t>
            </a:r>
          </a:p>
          <a:p>
            <a:pPr lvl="1" eaLnBrk="1" hangingPunct="1">
              <a:lnSpc>
                <a:spcPct val="80000"/>
              </a:lnSpc>
            </a:pPr>
            <a:endParaRPr lang="en-US" sz="800" dirty="0"/>
          </a:p>
          <a:p>
            <a:pPr eaLnBrk="1" hangingPunct="1">
              <a:lnSpc>
                <a:spcPct val="80000"/>
              </a:lnSpc>
            </a:pPr>
            <a:r>
              <a:rPr lang="en-US" sz="1867" dirty="0"/>
              <a:t>1950—70: Excitement: Look, Ma, no hands!</a:t>
            </a:r>
          </a:p>
          <a:p>
            <a:pPr lvl="1" eaLnBrk="1" hangingPunct="1">
              <a:lnSpc>
                <a:spcPct val="80000"/>
              </a:lnSpc>
            </a:pPr>
            <a:r>
              <a:rPr lang="en-US" sz="1600" dirty="0"/>
              <a:t>1950s: Early AI programs, including Samuel's checkers program, Newell &amp; Simon's Logic Theorist, Gelernter's Geometry Engine</a:t>
            </a:r>
          </a:p>
          <a:p>
            <a:pPr lvl="1" eaLnBrk="1" hangingPunct="1">
              <a:lnSpc>
                <a:spcPct val="80000"/>
              </a:lnSpc>
            </a:pPr>
            <a:r>
              <a:rPr lang="en-US" sz="1600" dirty="0"/>
              <a:t>1956: Dartmouth meeting: “Artificial Intelligence” adopted</a:t>
            </a:r>
          </a:p>
          <a:p>
            <a:pPr marL="0" lvl="1" indent="0" eaLnBrk="1" hangingPunct="1">
              <a:lnSpc>
                <a:spcPct val="80000"/>
              </a:lnSpc>
              <a:buNone/>
            </a:pPr>
            <a:endParaRPr lang="en-US" sz="800" dirty="0"/>
          </a:p>
          <a:p>
            <a:pPr eaLnBrk="1" hangingPunct="1">
              <a:lnSpc>
                <a:spcPct val="80000"/>
              </a:lnSpc>
            </a:pPr>
            <a:r>
              <a:rPr lang="en-US" sz="1867" dirty="0"/>
              <a:t>1970—90: Knowledge-based approaches</a:t>
            </a:r>
          </a:p>
          <a:p>
            <a:pPr lvl="1" eaLnBrk="1" hangingPunct="1">
              <a:lnSpc>
                <a:spcPct val="80000"/>
              </a:lnSpc>
            </a:pPr>
            <a:r>
              <a:rPr lang="en-US" sz="1600" dirty="0"/>
              <a:t>1969—79: Early development of knowledge-based systems</a:t>
            </a:r>
          </a:p>
          <a:p>
            <a:pPr lvl="1" eaLnBrk="1" hangingPunct="1">
              <a:lnSpc>
                <a:spcPct val="80000"/>
              </a:lnSpc>
            </a:pPr>
            <a:r>
              <a:rPr lang="en-US" sz="1600" dirty="0"/>
              <a:t>1980—88: Expert systems industry booms</a:t>
            </a:r>
          </a:p>
          <a:p>
            <a:pPr lvl="1" eaLnBrk="1" hangingPunct="1">
              <a:lnSpc>
                <a:spcPct val="80000"/>
              </a:lnSpc>
            </a:pPr>
            <a:r>
              <a:rPr lang="en-US" sz="1600" dirty="0"/>
              <a:t>1988—93: Expert systems industry busts: “AI Winter”</a:t>
            </a:r>
          </a:p>
          <a:p>
            <a:pPr lvl="1" eaLnBrk="1" hangingPunct="1">
              <a:lnSpc>
                <a:spcPct val="80000"/>
              </a:lnSpc>
            </a:pPr>
            <a:endParaRPr lang="en-US" sz="800" dirty="0"/>
          </a:p>
          <a:p>
            <a:pPr eaLnBrk="1" hangingPunct="1">
              <a:lnSpc>
                <a:spcPct val="80000"/>
              </a:lnSpc>
            </a:pPr>
            <a:r>
              <a:rPr lang="en-US" sz="1867" dirty="0"/>
              <a:t>1990—: Statistical approaches</a:t>
            </a:r>
          </a:p>
          <a:p>
            <a:pPr lvl="1" eaLnBrk="1" hangingPunct="1">
              <a:lnSpc>
                <a:spcPct val="80000"/>
              </a:lnSpc>
            </a:pPr>
            <a:r>
              <a:rPr lang="en-US" sz="1600" dirty="0"/>
              <a:t>Resurgence of probability, focus on uncertainty</a:t>
            </a:r>
          </a:p>
          <a:p>
            <a:pPr lvl="1" eaLnBrk="1" hangingPunct="1">
              <a:lnSpc>
                <a:spcPct val="80000"/>
              </a:lnSpc>
            </a:pPr>
            <a:r>
              <a:rPr lang="en-US" sz="1600" dirty="0"/>
              <a:t>General increase in technical depth</a:t>
            </a:r>
          </a:p>
          <a:p>
            <a:pPr lvl="1" eaLnBrk="1" hangingPunct="1">
              <a:lnSpc>
                <a:spcPct val="80000"/>
              </a:lnSpc>
            </a:pPr>
            <a:r>
              <a:rPr lang="en-US" sz="1600" dirty="0"/>
              <a:t>Agents and learning systems… “AI Spring”?</a:t>
            </a:r>
          </a:p>
          <a:p>
            <a:pPr eaLnBrk="1" hangingPunct="1">
              <a:lnSpc>
                <a:spcPct val="80000"/>
              </a:lnSpc>
            </a:pPr>
            <a:endParaRPr lang="en-US" sz="800" dirty="0"/>
          </a:p>
          <a:p>
            <a:pPr eaLnBrk="1" hangingPunct="1">
              <a:lnSpc>
                <a:spcPct val="80000"/>
              </a:lnSpc>
            </a:pPr>
            <a:r>
              <a:rPr lang="en-US" sz="1867" dirty="0"/>
              <a:t>2012—: Deep learning</a:t>
            </a:r>
          </a:p>
          <a:p>
            <a:pPr lvl="1">
              <a:lnSpc>
                <a:spcPct val="80000"/>
              </a:lnSpc>
            </a:pPr>
            <a:r>
              <a:rPr lang="en-US" sz="1600" dirty="0"/>
              <a:t>2012: ImageNet &amp; </a:t>
            </a:r>
            <a:r>
              <a:rPr lang="en-US" sz="1600" dirty="0" err="1"/>
              <a:t>AlexNet</a:t>
            </a:r>
            <a:endParaRPr lang="en-US" sz="1600" dirty="0"/>
          </a:p>
          <a:p>
            <a:pPr eaLnBrk="1" hangingPunct="1">
              <a:lnSpc>
                <a:spcPct val="80000"/>
              </a:lnSpc>
            </a:pPr>
            <a:endParaRPr lang="en-US" sz="1867" dirty="0"/>
          </a:p>
          <a:p>
            <a:pPr marL="342900" indent="-342900">
              <a:lnSpc>
                <a:spcPct val="80000"/>
              </a:lnSpc>
            </a:pPr>
            <a:r>
              <a:rPr lang="en-US" sz="1867" dirty="0"/>
              <a:t>   </a:t>
            </a:r>
          </a:p>
        </p:txBody>
      </p:sp>
      <p:pic>
        <p:nvPicPr>
          <p:cNvPr id="4" name="Picture 1" descr="C:\Temp\ketrina\HistoryOfAI.png"/>
          <p:cNvPicPr>
            <a:picLocks noChangeAspect="1" noChangeArrowheads="1"/>
          </p:cNvPicPr>
          <p:nvPr/>
        </p:nvPicPr>
        <p:blipFill>
          <a:blip r:embed="rId3" cstate="print"/>
          <a:srcRect/>
          <a:stretch>
            <a:fillRect/>
          </a:stretch>
        </p:blipFill>
        <p:spPr bwMode="auto">
          <a:xfrm>
            <a:off x="7465056" y="1397000"/>
            <a:ext cx="3507744" cy="4876801"/>
          </a:xfrm>
          <a:prstGeom prst="rect">
            <a:avLst/>
          </a:prstGeom>
          <a:noFill/>
        </p:spPr>
      </p:pic>
      <p:sp>
        <p:nvSpPr>
          <p:cNvPr id="5" name="TextBox 4">
            <a:extLst>
              <a:ext uri="{FF2B5EF4-FFF2-40B4-BE49-F238E27FC236}">
                <a16:creationId xmlns:a16="http://schemas.microsoft.com/office/drawing/2014/main" id="{5A01BDFD-15EA-4DA6-B0EC-CDEB4A12FB22}"/>
              </a:ext>
            </a:extLst>
          </p:cNvPr>
          <p:cNvSpPr txBox="1"/>
          <p:nvPr/>
        </p:nvSpPr>
        <p:spPr>
          <a:xfrm>
            <a:off x="552099" y="6456234"/>
            <a:ext cx="2138021" cy="338554"/>
          </a:xfrm>
          <a:prstGeom prst="rect">
            <a:avLst/>
          </a:prstGeom>
          <a:noFill/>
        </p:spPr>
        <p:txBody>
          <a:bodyPr wrap="none" rtlCol="0">
            <a:spAutoFit/>
          </a:bodyPr>
          <a:lstStyle/>
          <a:p>
            <a:r>
              <a:rPr lang="en-US" sz="1600" dirty="0">
                <a:solidFill>
                  <a:schemeClr val="bg1">
                    <a:lumMod val="50000"/>
                  </a:schemeClr>
                </a:solidFill>
              </a:rPr>
              <a:t>Images: ai.berkeley.edu</a:t>
            </a:r>
          </a:p>
        </p:txBody>
      </p:sp>
    </p:spTree>
    <p:extLst>
      <p:ext uri="{BB962C8B-B14F-4D97-AF65-F5344CB8AC3E}">
        <p14:creationId xmlns:p14="http://schemas.microsoft.com/office/powerpoint/2010/main" val="30734346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69347">
                                            <p:txEl>
                                              <p:pRg st="18" end="18"/>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69347">
                                            <p:txEl>
                                              <p:pRg st="19" end="1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Breakout Rooms</a:t>
            </a:r>
          </a:p>
        </p:txBody>
      </p:sp>
      <p:sp>
        <p:nvSpPr>
          <p:cNvPr id="3" name="Content Placeholder 2"/>
          <p:cNvSpPr>
            <a:spLocks noGrp="1"/>
          </p:cNvSpPr>
          <p:nvPr>
            <p:ph idx="1"/>
          </p:nvPr>
        </p:nvSpPr>
        <p:spPr>
          <a:xfrm>
            <a:off x="552099" y="1113178"/>
            <a:ext cx="10945136" cy="2039539"/>
          </a:xfrm>
        </p:spPr>
        <p:txBody>
          <a:bodyPr/>
          <a:lstStyle/>
          <a:p>
            <a:r>
              <a:rPr lang="en-US" dirty="0"/>
              <a:t>Always</a:t>
            </a:r>
          </a:p>
          <a:p>
            <a:pPr marL="514350" indent="-514350">
              <a:buFont typeface="+mj-lt"/>
              <a:buAutoNum type="arabicPeriod"/>
            </a:pPr>
            <a:r>
              <a:rPr lang="en-US" sz="2800" dirty="0">
                <a:solidFill>
                  <a:schemeClr val="tx1"/>
                </a:solidFill>
              </a:rPr>
              <a:t>Video on</a:t>
            </a:r>
          </a:p>
          <a:p>
            <a:pPr marL="514350" indent="-514350">
              <a:buFont typeface="+mj-lt"/>
              <a:buAutoNum type="arabicPeriod"/>
            </a:pPr>
            <a:r>
              <a:rPr lang="en-US" dirty="0">
                <a:solidFill>
                  <a:schemeClr val="tx1"/>
                </a:solidFill>
              </a:rPr>
              <a:t>Unmute</a:t>
            </a:r>
          </a:p>
          <a:p>
            <a:pPr marL="514350" indent="-514350">
              <a:buFont typeface="+mj-lt"/>
              <a:buAutoNum type="arabicPeriod"/>
            </a:pPr>
            <a:r>
              <a:rPr lang="en-US" dirty="0">
                <a:solidFill>
                  <a:schemeClr val="tx1"/>
                </a:solidFill>
              </a:rPr>
              <a:t>Introduce yourself</a:t>
            </a:r>
          </a:p>
          <a:p>
            <a:endParaRPr lang="en-US" dirty="0">
              <a:solidFill>
                <a:schemeClr val="tx1"/>
              </a:solidFill>
            </a:endParaRPr>
          </a:p>
          <a:p>
            <a:r>
              <a:rPr lang="en-US" dirty="0"/>
              <a:t>Now</a:t>
            </a:r>
          </a:p>
          <a:p>
            <a:pPr marL="514350" indent="-514350">
              <a:buFont typeface="+mj-lt"/>
              <a:buAutoNum type="arabicPeriod"/>
            </a:pPr>
            <a:r>
              <a:rPr lang="en-US" dirty="0">
                <a:solidFill>
                  <a:schemeClr val="tx1"/>
                </a:solidFill>
              </a:rPr>
              <a:t>Are we headed for another AI winter?</a:t>
            </a:r>
            <a:endParaRPr lang="en-US" sz="2800" dirty="0">
              <a:solidFill>
                <a:schemeClr val="tx1"/>
              </a:solidFill>
            </a:endParaRPr>
          </a:p>
          <a:p>
            <a:pPr marL="514350" indent="-514350">
              <a:buFont typeface="+mj-lt"/>
              <a:buAutoNum type="arabicPeriod"/>
            </a:pPr>
            <a:endParaRPr lang="en-US" dirty="0">
              <a:solidFill>
                <a:schemeClr val="tx1"/>
              </a:solidFill>
            </a:endParaRPr>
          </a:p>
          <a:p>
            <a:endParaRPr lang="en-US" dirty="0">
              <a:solidFill>
                <a:schemeClr val="tx1"/>
              </a:solidFill>
            </a:endParaRPr>
          </a:p>
          <a:p>
            <a:endParaRPr lang="en-US" dirty="0">
              <a:solidFill>
                <a:schemeClr val="tx1"/>
              </a:solidFill>
            </a:endParaRPr>
          </a:p>
          <a:p>
            <a:pPr marL="457200" indent="-457200">
              <a:buFont typeface="Wingdings" panose="05000000000000000000" pitchFamily="2" charset="2"/>
              <a:buChar char="§"/>
            </a:pPr>
            <a:endParaRPr lang="en-US" sz="2800" dirty="0"/>
          </a:p>
          <a:p>
            <a:pPr marL="917575" lvl="2" indent="-457200"/>
            <a:endParaRPr lang="en-US" sz="2800" dirty="0"/>
          </a:p>
          <a:p>
            <a:endParaRPr lang="en-US" dirty="0">
              <a:solidFill>
                <a:schemeClr val="tx1"/>
              </a:solidFill>
            </a:endParaRPr>
          </a:p>
          <a:p>
            <a:endParaRPr lang="en-US" dirty="0"/>
          </a:p>
        </p:txBody>
      </p:sp>
    </p:spTree>
    <p:extLst>
      <p:ext uri="{BB962C8B-B14F-4D97-AF65-F5344CB8AC3E}">
        <p14:creationId xmlns:p14="http://schemas.microsoft.com/office/powerpoint/2010/main" val="42779271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7BB280-4B92-4D44-B013-7DB7CA222D43}"/>
              </a:ext>
            </a:extLst>
          </p:cNvPr>
          <p:cNvSpPr>
            <a:spLocks noGrp="1"/>
          </p:cNvSpPr>
          <p:nvPr>
            <p:ph type="title"/>
          </p:nvPr>
        </p:nvSpPr>
        <p:spPr/>
        <p:txBody>
          <a:bodyPr>
            <a:normAutofit fontScale="90000"/>
          </a:bodyPr>
          <a:lstStyle/>
          <a:p>
            <a:r>
              <a:rPr lang="en-US" dirty="0"/>
              <a:t>ML Applications?</a:t>
            </a:r>
          </a:p>
        </p:txBody>
      </p:sp>
      <p:sp>
        <p:nvSpPr>
          <p:cNvPr id="4" name="Slide Number Placeholder 3">
            <a:extLst>
              <a:ext uri="{FF2B5EF4-FFF2-40B4-BE49-F238E27FC236}">
                <a16:creationId xmlns:a16="http://schemas.microsoft.com/office/drawing/2014/main" id="{5CA8C8D0-3DDA-D04F-B4A2-D55E19459B15}"/>
              </a:ext>
            </a:extLst>
          </p:cNvPr>
          <p:cNvSpPr>
            <a:spLocks noGrp="1"/>
          </p:cNvSpPr>
          <p:nvPr>
            <p:ph type="sldNum" sz="quarter" idx="12"/>
          </p:nvPr>
        </p:nvSpPr>
        <p:spPr/>
        <p:txBody>
          <a:bodyPr/>
          <a:lstStyle/>
          <a:p>
            <a:pPr defTabSz="457200"/>
            <a:fld id="{E5445004-F4FB-5345-992E-498B4C43F562}" type="slidenum">
              <a:rPr lang="en-US">
                <a:solidFill>
                  <a:prstClr val="black">
                    <a:tint val="75000"/>
                  </a:prstClr>
                </a:solidFill>
                <a:latin typeface="Candara"/>
              </a:rPr>
              <a:pPr defTabSz="457200"/>
              <a:t>22</a:t>
            </a:fld>
            <a:endParaRPr lang="en-US">
              <a:solidFill>
                <a:prstClr val="black">
                  <a:tint val="75000"/>
                </a:prstClr>
              </a:solidFill>
              <a:latin typeface="Candara"/>
            </a:endParaRPr>
          </a:p>
        </p:txBody>
      </p:sp>
      <p:grpSp>
        <p:nvGrpSpPr>
          <p:cNvPr id="10" name="Group 9">
            <a:extLst>
              <a:ext uri="{FF2B5EF4-FFF2-40B4-BE49-F238E27FC236}">
                <a16:creationId xmlns:a16="http://schemas.microsoft.com/office/drawing/2014/main" id="{B9329B41-08F4-C647-B931-763A41A4EC6B}"/>
              </a:ext>
            </a:extLst>
          </p:cNvPr>
          <p:cNvGrpSpPr/>
          <p:nvPr/>
        </p:nvGrpSpPr>
        <p:grpSpPr>
          <a:xfrm>
            <a:off x="1433383" y="1334531"/>
            <a:ext cx="9325233" cy="4810897"/>
            <a:chOff x="-162051" y="958229"/>
            <a:chExt cx="10187142" cy="5064434"/>
          </a:xfrm>
        </p:grpSpPr>
        <p:pic>
          <p:nvPicPr>
            <p:cNvPr id="5" name="Picture 4">
              <a:extLst>
                <a:ext uri="{FF2B5EF4-FFF2-40B4-BE49-F238E27FC236}">
                  <a16:creationId xmlns:a16="http://schemas.microsoft.com/office/drawing/2014/main" id="{7531B3DA-1360-A342-BFB2-3EE2972879FD}"/>
                </a:ext>
              </a:extLst>
            </p:cNvPr>
            <p:cNvPicPr>
              <a:picLocks noChangeAspect="1"/>
            </p:cNvPicPr>
            <p:nvPr/>
          </p:nvPicPr>
          <p:blipFill>
            <a:blip r:embed="rId2"/>
            <a:stretch>
              <a:fillRect/>
            </a:stretch>
          </p:blipFill>
          <p:spPr>
            <a:xfrm>
              <a:off x="-162051" y="970929"/>
              <a:ext cx="3159759" cy="2341880"/>
            </a:xfrm>
            <a:prstGeom prst="rect">
              <a:avLst/>
            </a:prstGeom>
            <a:ln>
              <a:solidFill>
                <a:schemeClr val="tx1"/>
              </a:solidFill>
            </a:ln>
          </p:spPr>
        </p:pic>
        <p:pic>
          <p:nvPicPr>
            <p:cNvPr id="6" name="Picture 5">
              <a:extLst>
                <a:ext uri="{FF2B5EF4-FFF2-40B4-BE49-F238E27FC236}">
                  <a16:creationId xmlns:a16="http://schemas.microsoft.com/office/drawing/2014/main" id="{E8DC68A2-1542-2441-A369-6F0D17E41CB5}"/>
                </a:ext>
              </a:extLst>
            </p:cNvPr>
            <p:cNvPicPr>
              <a:picLocks noChangeAspect="1"/>
            </p:cNvPicPr>
            <p:nvPr/>
          </p:nvPicPr>
          <p:blipFill rotWithShape="1">
            <a:blip r:embed="rId3"/>
            <a:srcRect b="3151"/>
            <a:stretch/>
          </p:blipFill>
          <p:spPr>
            <a:xfrm>
              <a:off x="3326679" y="970930"/>
              <a:ext cx="3164840" cy="2341880"/>
            </a:xfrm>
            <a:prstGeom prst="rect">
              <a:avLst/>
            </a:prstGeom>
            <a:ln>
              <a:solidFill>
                <a:schemeClr val="tx1"/>
              </a:solidFill>
            </a:ln>
          </p:spPr>
        </p:pic>
        <p:pic>
          <p:nvPicPr>
            <p:cNvPr id="7" name="Picture 6">
              <a:extLst>
                <a:ext uri="{FF2B5EF4-FFF2-40B4-BE49-F238E27FC236}">
                  <a16:creationId xmlns:a16="http://schemas.microsoft.com/office/drawing/2014/main" id="{9094ACB0-E89B-4F4B-8D85-9449ED835147}"/>
                </a:ext>
              </a:extLst>
            </p:cNvPr>
            <p:cNvPicPr>
              <a:picLocks noChangeAspect="1"/>
            </p:cNvPicPr>
            <p:nvPr/>
          </p:nvPicPr>
          <p:blipFill>
            <a:blip r:embed="rId4"/>
            <a:stretch>
              <a:fillRect/>
            </a:stretch>
          </p:blipFill>
          <p:spPr>
            <a:xfrm>
              <a:off x="6855171" y="958229"/>
              <a:ext cx="3169920" cy="2367280"/>
            </a:xfrm>
            <a:prstGeom prst="rect">
              <a:avLst/>
            </a:prstGeom>
            <a:ln>
              <a:solidFill>
                <a:schemeClr val="tx1"/>
              </a:solidFill>
            </a:ln>
          </p:spPr>
        </p:pic>
        <p:pic>
          <p:nvPicPr>
            <p:cNvPr id="8" name="Picture 7">
              <a:extLst>
                <a:ext uri="{FF2B5EF4-FFF2-40B4-BE49-F238E27FC236}">
                  <a16:creationId xmlns:a16="http://schemas.microsoft.com/office/drawing/2014/main" id="{D5BCC780-3686-4442-A944-844A2727BD09}"/>
                </a:ext>
              </a:extLst>
            </p:cNvPr>
            <p:cNvPicPr>
              <a:picLocks noChangeAspect="1"/>
            </p:cNvPicPr>
            <p:nvPr/>
          </p:nvPicPr>
          <p:blipFill>
            <a:blip r:embed="rId5"/>
            <a:stretch>
              <a:fillRect/>
            </a:stretch>
          </p:blipFill>
          <p:spPr>
            <a:xfrm>
              <a:off x="1417828" y="3660464"/>
              <a:ext cx="3154681" cy="2362199"/>
            </a:xfrm>
            <a:prstGeom prst="rect">
              <a:avLst/>
            </a:prstGeom>
            <a:ln>
              <a:solidFill>
                <a:schemeClr val="tx1"/>
              </a:solidFill>
            </a:ln>
          </p:spPr>
        </p:pic>
        <p:pic>
          <p:nvPicPr>
            <p:cNvPr id="9" name="Picture 8">
              <a:extLst>
                <a:ext uri="{FF2B5EF4-FFF2-40B4-BE49-F238E27FC236}">
                  <a16:creationId xmlns:a16="http://schemas.microsoft.com/office/drawing/2014/main" id="{DE019FFB-32C4-9246-94A9-141BC4E6AD15}"/>
                </a:ext>
              </a:extLst>
            </p:cNvPr>
            <p:cNvPicPr>
              <a:picLocks noChangeAspect="1"/>
            </p:cNvPicPr>
            <p:nvPr/>
          </p:nvPicPr>
          <p:blipFill>
            <a:blip r:embed="rId6"/>
            <a:stretch>
              <a:fillRect/>
            </a:stretch>
          </p:blipFill>
          <p:spPr>
            <a:xfrm>
              <a:off x="4909098" y="3645223"/>
              <a:ext cx="3175000" cy="2377440"/>
            </a:xfrm>
            <a:prstGeom prst="rect">
              <a:avLst/>
            </a:prstGeom>
            <a:ln>
              <a:solidFill>
                <a:schemeClr val="tx1"/>
              </a:solidFill>
            </a:ln>
          </p:spPr>
        </p:pic>
      </p:grpSp>
    </p:spTree>
    <p:extLst>
      <p:ext uri="{BB962C8B-B14F-4D97-AF65-F5344CB8AC3E}">
        <p14:creationId xmlns:p14="http://schemas.microsoft.com/office/powerpoint/2010/main" val="156992337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Speech Recognition</a:t>
            </a:r>
          </a:p>
        </p:txBody>
      </p:sp>
      <p:sp>
        <p:nvSpPr>
          <p:cNvPr id="3" name="Content Placeholder 2"/>
          <p:cNvSpPr>
            <a:spLocks noGrp="1"/>
          </p:cNvSpPr>
          <p:nvPr>
            <p:ph idx="1"/>
          </p:nvPr>
        </p:nvSpPr>
        <p:spPr/>
        <p:txBody>
          <a:bodyPr/>
          <a:lstStyle/>
          <a:p>
            <a:pPr marL="0" indent="0" defTabSz="914400">
              <a:spcBef>
                <a:spcPts val="0"/>
              </a:spcBef>
              <a:buNone/>
              <a:defRPr/>
            </a:pPr>
            <a:r>
              <a:rPr lang="en-US" dirty="0"/>
              <a:t>1. Learning to recognize spoken words</a:t>
            </a:r>
          </a:p>
        </p:txBody>
      </p:sp>
      <p:sp>
        <p:nvSpPr>
          <p:cNvPr id="4" name="Slide Number Placeholder 3"/>
          <p:cNvSpPr>
            <a:spLocks noGrp="1"/>
          </p:cNvSpPr>
          <p:nvPr>
            <p:ph type="sldNum" sz="quarter" idx="12"/>
          </p:nvPr>
        </p:nvSpPr>
        <p:spPr/>
        <p:txBody>
          <a:bodyPr/>
          <a:lstStyle/>
          <a:p>
            <a:pPr defTabSz="457200"/>
            <a:fld id="{E5445004-F4FB-5345-992E-498B4C43F562}" type="slidenum">
              <a:rPr lang="en-US">
                <a:solidFill>
                  <a:prstClr val="black">
                    <a:tint val="75000"/>
                  </a:prstClr>
                </a:solidFill>
                <a:latin typeface="Candara"/>
              </a:rPr>
              <a:pPr defTabSz="457200"/>
              <a:t>23</a:t>
            </a:fld>
            <a:endParaRPr lang="en-US">
              <a:solidFill>
                <a:prstClr val="black">
                  <a:tint val="75000"/>
                </a:prstClr>
              </a:solidFill>
              <a:latin typeface="Candara"/>
            </a:endParaRPr>
          </a:p>
        </p:txBody>
      </p:sp>
      <p:grpSp>
        <p:nvGrpSpPr>
          <p:cNvPr id="16" name="Group 15"/>
          <p:cNvGrpSpPr/>
          <p:nvPr/>
        </p:nvGrpSpPr>
        <p:grpSpPr>
          <a:xfrm>
            <a:off x="1769203" y="1762539"/>
            <a:ext cx="3134011" cy="4706712"/>
            <a:chOff x="245202" y="1762539"/>
            <a:chExt cx="3134011" cy="4706712"/>
          </a:xfrm>
        </p:grpSpPr>
        <p:grpSp>
          <p:nvGrpSpPr>
            <p:cNvPr id="11" name="Group 10"/>
            <p:cNvGrpSpPr/>
            <p:nvPr/>
          </p:nvGrpSpPr>
          <p:grpSpPr>
            <a:xfrm>
              <a:off x="245202" y="2100662"/>
              <a:ext cx="3134011" cy="4368589"/>
              <a:chOff x="722372" y="2107096"/>
              <a:chExt cx="3134011" cy="4368589"/>
            </a:xfrm>
          </p:grpSpPr>
          <p:sp>
            <p:nvSpPr>
              <p:cNvPr id="5" name="TextBox 4"/>
              <p:cNvSpPr txBox="1"/>
              <p:nvPr/>
            </p:nvSpPr>
            <p:spPr>
              <a:xfrm>
                <a:off x="993913" y="2107096"/>
                <a:ext cx="2862470" cy="3644347"/>
              </a:xfrm>
              <a:prstGeom prst="rect">
                <a:avLst/>
              </a:prstGeom>
              <a:noFill/>
              <a:ln>
                <a:solidFill>
                  <a:schemeClr val="tx1"/>
                </a:solidFill>
              </a:ln>
            </p:spPr>
            <p:txBody>
              <a:bodyPr wrap="square" rtlCol="0" anchor="t" anchorCtr="0">
                <a:noAutofit/>
              </a:bodyPr>
              <a:lstStyle/>
              <a:p>
                <a:pPr defTabSz="457200"/>
                <a:r>
                  <a:rPr lang="en-US" dirty="0">
                    <a:solidFill>
                      <a:prstClr val="black"/>
                    </a:solidFill>
                    <a:latin typeface="Times New Roman" charset="0"/>
                    <a:ea typeface="Times New Roman" charset="0"/>
                    <a:cs typeface="Times New Roman" charset="0"/>
                  </a:rPr>
                  <a:t>“…the SPHINX system (e.g. Lee 1989) learns speaker-specific strategies for recognizing the primitive sounds (phonemes) and words from the observed speech signal…neural network methods…hidden Markov models…”</a:t>
                </a:r>
              </a:p>
            </p:txBody>
          </p:sp>
          <p:pic>
            <p:nvPicPr>
              <p:cNvPr id="6" name="Picture 5"/>
              <p:cNvPicPr>
                <a:picLocks noChangeAspect="1"/>
              </p:cNvPicPr>
              <p:nvPr/>
            </p:nvPicPr>
            <p:blipFill>
              <a:blip r:embed="rId2"/>
              <a:stretch>
                <a:fillRect/>
              </a:stretch>
            </p:blipFill>
            <p:spPr>
              <a:xfrm rot="20509483">
                <a:off x="722372" y="5077580"/>
                <a:ext cx="938728" cy="1398105"/>
              </a:xfrm>
              <a:prstGeom prst="rect">
                <a:avLst/>
              </a:prstGeom>
            </p:spPr>
          </p:pic>
          <p:sp>
            <p:nvSpPr>
              <p:cNvPr id="7" name="TextBox 6"/>
              <p:cNvSpPr txBox="1"/>
              <p:nvPr/>
            </p:nvSpPr>
            <p:spPr>
              <a:xfrm>
                <a:off x="1572857" y="5327812"/>
                <a:ext cx="1990178" cy="490331"/>
              </a:xfrm>
              <a:prstGeom prst="rect">
                <a:avLst/>
              </a:prstGeom>
              <a:noFill/>
            </p:spPr>
            <p:txBody>
              <a:bodyPr wrap="square" rtlCol="0" anchor="ctr">
                <a:noAutofit/>
              </a:bodyPr>
              <a:lstStyle/>
              <a:p>
                <a:pPr algn="ctr" defTabSz="457200"/>
                <a:r>
                  <a:rPr lang="en-US">
                    <a:solidFill>
                      <a:prstClr val="black"/>
                    </a:solidFill>
                    <a:latin typeface="Times New Roman" charset="0"/>
                    <a:ea typeface="Times New Roman" charset="0"/>
                    <a:cs typeface="Times New Roman" charset="0"/>
                  </a:rPr>
                  <a:t>(Mitchell, 1997)</a:t>
                </a:r>
                <a:endParaRPr lang="en-US" dirty="0">
                  <a:solidFill>
                    <a:prstClr val="black"/>
                  </a:solidFill>
                  <a:latin typeface="Times New Roman" charset="0"/>
                  <a:ea typeface="Times New Roman" charset="0"/>
                  <a:cs typeface="Times New Roman" charset="0"/>
                </a:endParaRPr>
              </a:p>
            </p:txBody>
          </p:sp>
        </p:grpSp>
        <p:sp>
          <p:nvSpPr>
            <p:cNvPr id="14" name="TextBox 13"/>
            <p:cNvSpPr txBox="1"/>
            <p:nvPr/>
          </p:nvSpPr>
          <p:spPr>
            <a:xfrm>
              <a:off x="516743" y="1762539"/>
              <a:ext cx="2862470" cy="338123"/>
            </a:xfrm>
            <a:prstGeom prst="rect">
              <a:avLst/>
            </a:prstGeom>
            <a:solidFill>
              <a:schemeClr val="accent4">
                <a:lumMod val="40000"/>
                <a:lumOff val="60000"/>
              </a:schemeClr>
            </a:solidFill>
          </p:spPr>
          <p:txBody>
            <a:bodyPr wrap="square" rtlCol="0" anchor="ctr">
              <a:noAutofit/>
            </a:bodyPr>
            <a:lstStyle/>
            <a:p>
              <a:pPr algn="ctr" defTabSz="457200"/>
              <a:r>
                <a:rPr lang="en-US" b="1" dirty="0">
                  <a:solidFill>
                    <a:prstClr val="black"/>
                  </a:solidFill>
                  <a:latin typeface="Candara"/>
                </a:rPr>
                <a:t>THEN</a:t>
              </a:r>
            </a:p>
          </p:txBody>
        </p:sp>
      </p:grpSp>
      <p:grpSp>
        <p:nvGrpSpPr>
          <p:cNvPr id="17" name="Group 16"/>
          <p:cNvGrpSpPr/>
          <p:nvPr/>
        </p:nvGrpSpPr>
        <p:grpSpPr>
          <a:xfrm>
            <a:off x="4903214" y="1756074"/>
            <a:ext cx="8108055" cy="4464766"/>
            <a:chOff x="3379213" y="1756074"/>
            <a:chExt cx="8108055" cy="4464766"/>
          </a:xfrm>
        </p:grpSpPr>
        <p:grpSp>
          <p:nvGrpSpPr>
            <p:cNvPr id="13" name="Group 12"/>
            <p:cNvGrpSpPr/>
            <p:nvPr/>
          </p:nvGrpSpPr>
          <p:grpSpPr>
            <a:xfrm>
              <a:off x="3663527" y="2100662"/>
              <a:ext cx="7823741" cy="4120178"/>
              <a:chOff x="3663527" y="2100662"/>
              <a:chExt cx="7823741" cy="4120178"/>
            </a:xfrm>
          </p:grpSpPr>
          <p:sp>
            <p:nvSpPr>
              <p:cNvPr id="9" name="Rectangle 8"/>
              <p:cNvSpPr/>
              <p:nvPr/>
            </p:nvSpPr>
            <p:spPr>
              <a:xfrm>
                <a:off x="4128488" y="5697620"/>
                <a:ext cx="7358780" cy="523220"/>
              </a:xfrm>
              <a:prstGeom prst="rect">
                <a:avLst/>
              </a:prstGeom>
            </p:spPr>
            <p:txBody>
              <a:bodyPr wrap="square">
                <a:spAutoFit/>
              </a:bodyPr>
              <a:lstStyle/>
              <a:p>
                <a:pPr defTabSz="457200"/>
                <a:r>
                  <a:rPr lang="en-US" sz="1400" b="1" dirty="0">
                    <a:solidFill>
                      <a:prstClr val="black"/>
                    </a:solidFill>
                    <a:latin typeface="Candara"/>
                  </a:rPr>
                  <a:t>Source</a:t>
                </a:r>
                <a:r>
                  <a:rPr lang="en-US" sz="1400" dirty="0">
                    <a:solidFill>
                      <a:prstClr val="black"/>
                    </a:solidFill>
                    <a:latin typeface="Candara"/>
                  </a:rPr>
                  <a:t>: https://</a:t>
                </a:r>
                <a:r>
                  <a:rPr lang="en-US" sz="1400" dirty="0" err="1">
                    <a:solidFill>
                      <a:prstClr val="black"/>
                    </a:solidFill>
                    <a:latin typeface="Candara"/>
                  </a:rPr>
                  <a:t>www.stonetemple.com</a:t>
                </a:r>
                <a:r>
                  <a:rPr lang="en-US" sz="1400" dirty="0">
                    <a:solidFill>
                      <a:prstClr val="black"/>
                    </a:solidFill>
                    <a:latin typeface="Candara"/>
                  </a:rPr>
                  <a:t>/great-knowledge-box-</a:t>
                </a:r>
                <a:br>
                  <a:rPr lang="en-US" sz="1400" dirty="0">
                    <a:solidFill>
                      <a:prstClr val="black"/>
                    </a:solidFill>
                    <a:latin typeface="Candara"/>
                  </a:rPr>
                </a:br>
                <a:r>
                  <a:rPr lang="en-US" sz="1400" dirty="0">
                    <a:solidFill>
                      <a:prstClr val="black"/>
                    </a:solidFill>
                    <a:latin typeface="Candara"/>
                  </a:rPr>
                  <a:t>showdown/#</a:t>
                </a:r>
                <a:r>
                  <a:rPr lang="en-US" sz="1400" dirty="0" err="1">
                    <a:solidFill>
                      <a:prstClr val="black"/>
                    </a:solidFill>
                    <a:latin typeface="Candara"/>
                  </a:rPr>
                  <a:t>VoiceStudyResults</a:t>
                </a:r>
                <a:endParaRPr lang="en-US" sz="1400" dirty="0">
                  <a:solidFill>
                    <a:prstClr val="black"/>
                  </a:solidFill>
                  <a:latin typeface="Candara"/>
                </a:endParaRPr>
              </a:p>
            </p:txBody>
          </p:sp>
          <p:grpSp>
            <p:nvGrpSpPr>
              <p:cNvPr id="12" name="Group 11"/>
              <p:cNvGrpSpPr/>
              <p:nvPr/>
            </p:nvGrpSpPr>
            <p:grpSpPr>
              <a:xfrm>
                <a:off x="3663527" y="2100662"/>
                <a:ext cx="5429905" cy="3346768"/>
                <a:chOff x="2511470" y="1974610"/>
                <a:chExt cx="6570970" cy="4050073"/>
              </a:xfrm>
            </p:grpSpPr>
            <p:pic>
              <p:nvPicPr>
                <p:cNvPr id="8" name="Picture 7"/>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2511470" y="4986529"/>
                  <a:ext cx="6570970" cy="1038154"/>
                </a:xfrm>
                <a:prstGeom prst="rect">
                  <a:avLst/>
                </a:prstGeom>
              </p:spPr>
            </p:pic>
            <p:pic>
              <p:nvPicPr>
                <p:cNvPr id="10" name="Picture 9"/>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3255031" y="1974610"/>
                  <a:ext cx="5103538" cy="3011919"/>
                </a:xfrm>
                <a:prstGeom prst="rect">
                  <a:avLst/>
                </a:prstGeom>
              </p:spPr>
            </p:pic>
          </p:grpSp>
        </p:grpSp>
        <p:sp>
          <p:nvSpPr>
            <p:cNvPr id="15" name="TextBox 14"/>
            <p:cNvSpPr txBox="1"/>
            <p:nvPr/>
          </p:nvSpPr>
          <p:spPr>
            <a:xfrm>
              <a:off x="3379213" y="1756074"/>
              <a:ext cx="5602948" cy="344588"/>
            </a:xfrm>
            <a:prstGeom prst="rect">
              <a:avLst/>
            </a:prstGeom>
            <a:solidFill>
              <a:schemeClr val="accent5">
                <a:lumMod val="40000"/>
                <a:lumOff val="60000"/>
              </a:schemeClr>
            </a:solidFill>
          </p:spPr>
          <p:txBody>
            <a:bodyPr wrap="square" rtlCol="0" anchor="ctr">
              <a:noAutofit/>
            </a:bodyPr>
            <a:lstStyle/>
            <a:p>
              <a:pPr algn="ctr" defTabSz="457200"/>
              <a:r>
                <a:rPr lang="en-US" b="1" dirty="0">
                  <a:solidFill>
                    <a:prstClr val="black"/>
                  </a:solidFill>
                  <a:latin typeface="Candara"/>
                </a:rPr>
                <a:t>NOW</a:t>
              </a:r>
            </a:p>
          </p:txBody>
        </p:sp>
      </p:grpSp>
      <mc:AlternateContent xmlns:mc="http://schemas.openxmlformats.org/markup-compatibility/2006" xmlns:p14="http://schemas.microsoft.com/office/powerpoint/2010/main">
        <mc:Choice Requires="p14">
          <p:contentPart p14:bwMode="auto" r:id="rId5">
            <p14:nvContentPartPr>
              <p14:cNvPr id="18" name="Ink 17">
                <a:extLst>
                  <a:ext uri="{FF2B5EF4-FFF2-40B4-BE49-F238E27FC236}">
                    <a16:creationId xmlns:a16="http://schemas.microsoft.com/office/drawing/2014/main" id="{5576D56E-903F-4F5F-80E3-88EB067AD3F0}"/>
                  </a:ext>
                </a:extLst>
              </p14:cNvPr>
              <p14:cNvContentPartPr/>
              <p14:nvPr/>
            </p14:nvContentPartPr>
            <p14:xfrm>
              <a:off x="1012680" y="4576680"/>
              <a:ext cx="3974400" cy="2190960"/>
            </p14:xfrm>
          </p:contentPart>
        </mc:Choice>
        <mc:Fallback xmlns="">
          <p:pic>
            <p:nvPicPr>
              <p:cNvPr id="18" name="Ink 17">
                <a:extLst>
                  <a:ext uri="{FF2B5EF4-FFF2-40B4-BE49-F238E27FC236}">
                    <a16:creationId xmlns:a16="http://schemas.microsoft.com/office/drawing/2014/main" id="{5576D56E-903F-4F5F-80E3-88EB067AD3F0}"/>
                  </a:ext>
                </a:extLst>
              </p:cNvPr>
              <p:cNvPicPr/>
              <p:nvPr/>
            </p:nvPicPr>
            <p:blipFill>
              <a:blip r:embed="rId6"/>
              <a:stretch>
                <a:fillRect/>
              </a:stretch>
            </p:blipFill>
            <p:spPr>
              <a:xfrm>
                <a:off x="1003320" y="4567320"/>
                <a:ext cx="3993120" cy="2209680"/>
              </a:xfrm>
              <a:prstGeom prst="rect">
                <a:avLst/>
              </a:prstGeom>
            </p:spPr>
          </p:pic>
        </mc:Fallback>
      </mc:AlternateContent>
    </p:spTree>
    <p:extLst>
      <p:ext uri="{BB962C8B-B14F-4D97-AF65-F5344CB8AC3E}">
        <p14:creationId xmlns:p14="http://schemas.microsoft.com/office/powerpoint/2010/main" val="19725635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Robotics</a:t>
            </a:r>
          </a:p>
        </p:txBody>
      </p:sp>
      <p:sp>
        <p:nvSpPr>
          <p:cNvPr id="3" name="Content Placeholder 2"/>
          <p:cNvSpPr>
            <a:spLocks noGrp="1"/>
          </p:cNvSpPr>
          <p:nvPr>
            <p:ph idx="1"/>
          </p:nvPr>
        </p:nvSpPr>
        <p:spPr/>
        <p:txBody>
          <a:bodyPr/>
          <a:lstStyle/>
          <a:p>
            <a:pPr marL="0" indent="0" defTabSz="914400">
              <a:spcBef>
                <a:spcPts val="0"/>
              </a:spcBef>
              <a:buNone/>
              <a:defRPr/>
            </a:pPr>
            <a:r>
              <a:rPr lang="en-US" dirty="0"/>
              <a:t>2. Learning to drive an autonomous vehicle</a:t>
            </a:r>
          </a:p>
        </p:txBody>
      </p:sp>
      <p:sp>
        <p:nvSpPr>
          <p:cNvPr id="4" name="Slide Number Placeholder 3"/>
          <p:cNvSpPr>
            <a:spLocks noGrp="1"/>
          </p:cNvSpPr>
          <p:nvPr>
            <p:ph type="sldNum" sz="quarter" idx="12"/>
          </p:nvPr>
        </p:nvSpPr>
        <p:spPr/>
        <p:txBody>
          <a:bodyPr/>
          <a:lstStyle/>
          <a:p>
            <a:pPr defTabSz="457200"/>
            <a:fld id="{E5445004-F4FB-5345-992E-498B4C43F562}" type="slidenum">
              <a:rPr lang="en-US">
                <a:solidFill>
                  <a:prstClr val="black">
                    <a:tint val="75000"/>
                  </a:prstClr>
                </a:solidFill>
                <a:latin typeface="Candara"/>
              </a:rPr>
              <a:pPr defTabSz="457200"/>
              <a:t>24</a:t>
            </a:fld>
            <a:endParaRPr lang="en-US">
              <a:solidFill>
                <a:prstClr val="black">
                  <a:tint val="75000"/>
                </a:prstClr>
              </a:solidFill>
              <a:latin typeface="Candara"/>
            </a:endParaRPr>
          </a:p>
        </p:txBody>
      </p:sp>
      <p:grpSp>
        <p:nvGrpSpPr>
          <p:cNvPr id="18" name="Group 17"/>
          <p:cNvGrpSpPr/>
          <p:nvPr/>
        </p:nvGrpSpPr>
        <p:grpSpPr>
          <a:xfrm>
            <a:off x="1769203" y="1762539"/>
            <a:ext cx="3134011" cy="4706712"/>
            <a:chOff x="245202" y="1762539"/>
            <a:chExt cx="3134011" cy="4706712"/>
          </a:xfrm>
        </p:grpSpPr>
        <p:grpSp>
          <p:nvGrpSpPr>
            <p:cNvPr id="11" name="Group 10"/>
            <p:cNvGrpSpPr/>
            <p:nvPr/>
          </p:nvGrpSpPr>
          <p:grpSpPr>
            <a:xfrm>
              <a:off x="245202" y="2100662"/>
              <a:ext cx="3134011" cy="4368589"/>
              <a:chOff x="722372" y="2107096"/>
              <a:chExt cx="3134011" cy="4368589"/>
            </a:xfrm>
          </p:grpSpPr>
          <p:sp>
            <p:nvSpPr>
              <p:cNvPr id="5" name="TextBox 4"/>
              <p:cNvSpPr txBox="1"/>
              <p:nvPr/>
            </p:nvSpPr>
            <p:spPr>
              <a:xfrm>
                <a:off x="993913" y="2107096"/>
                <a:ext cx="2862470" cy="3644347"/>
              </a:xfrm>
              <a:prstGeom prst="rect">
                <a:avLst/>
              </a:prstGeom>
              <a:noFill/>
              <a:ln>
                <a:solidFill>
                  <a:schemeClr val="tx1"/>
                </a:solidFill>
              </a:ln>
            </p:spPr>
            <p:txBody>
              <a:bodyPr wrap="square" rtlCol="0" anchor="t" anchorCtr="0">
                <a:noAutofit/>
              </a:bodyPr>
              <a:lstStyle/>
              <a:p>
                <a:pPr defTabSz="457200"/>
                <a:r>
                  <a:rPr lang="en-US" dirty="0">
                    <a:solidFill>
                      <a:prstClr val="black"/>
                    </a:solidFill>
                    <a:latin typeface="Times New Roman" charset="0"/>
                    <a:ea typeface="Times New Roman" charset="0"/>
                    <a:cs typeface="Times New Roman" charset="0"/>
                  </a:rPr>
                  <a:t>“…the ALVINN system (</a:t>
                </a:r>
                <a:r>
                  <a:rPr lang="en-US" dirty="0" err="1">
                    <a:solidFill>
                      <a:prstClr val="black"/>
                    </a:solidFill>
                    <a:latin typeface="Times New Roman" charset="0"/>
                    <a:ea typeface="Times New Roman" charset="0"/>
                    <a:cs typeface="Times New Roman" charset="0"/>
                  </a:rPr>
                  <a:t>Pomerleau</a:t>
                </a:r>
                <a:r>
                  <a:rPr lang="en-US" dirty="0">
                    <a:solidFill>
                      <a:prstClr val="black"/>
                    </a:solidFill>
                    <a:latin typeface="Times New Roman" charset="0"/>
                    <a:ea typeface="Times New Roman" charset="0"/>
                    <a:cs typeface="Times New Roman" charset="0"/>
                  </a:rPr>
                  <a:t> 1989) has used its learned strategies to drive unassisted at 70 miles per hour for 90 miles on public highways among other cars…”</a:t>
                </a:r>
              </a:p>
            </p:txBody>
          </p:sp>
          <p:pic>
            <p:nvPicPr>
              <p:cNvPr id="6" name="Picture 5"/>
              <p:cNvPicPr>
                <a:picLocks noChangeAspect="1"/>
              </p:cNvPicPr>
              <p:nvPr/>
            </p:nvPicPr>
            <p:blipFill>
              <a:blip r:embed="rId3"/>
              <a:stretch>
                <a:fillRect/>
              </a:stretch>
            </p:blipFill>
            <p:spPr>
              <a:xfrm rot="20509483">
                <a:off x="722372" y="5077580"/>
                <a:ext cx="938728" cy="1398105"/>
              </a:xfrm>
              <a:prstGeom prst="rect">
                <a:avLst/>
              </a:prstGeom>
            </p:spPr>
          </p:pic>
          <p:sp>
            <p:nvSpPr>
              <p:cNvPr id="7" name="TextBox 6"/>
              <p:cNvSpPr txBox="1"/>
              <p:nvPr/>
            </p:nvSpPr>
            <p:spPr>
              <a:xfrm>
                <a:off x="1572857" y="5327812"/>
                <a:ext cx="1990178" cy="490331"/>
              </a:xfrm>
              <a:prstGeom prst="rect">
                <a:avLst/>
              </a:prstGeom>
              <a:noFill/>
            </p:spPr>
            <p:txBody>
              <a:bodyPr wrap="square" rtlCol="0" anchor="ctr">
                <a:noAutofit/>
              </a:bodyPr>
              <a:lstStyle/>
              <a:p>
                <a:pPr algn="ctr" defTabSz="457200"/>
                <a:r>
                  <a:rPr lang="en-US">
                    <a:solidFill>
                      <a:prstClr val="black"/>
                    </a:solidFill>
                    <a:latin typeface="Times New Roman" charset="0"/>
                    <a:ea typeface="Times New Roman" charset="0"/>
                    <a:cs typeface="Times New Roman" charset="0"/>
                  </a:rPr>
                  <a:t>(Mitchell, 1997)</a:t>
                </a:r>
                <a:endParaRPr lang="en-US" dirty="0">
                  <a:solidFill>
                    <a:prstClr val="black"/>
                  </a:solidFill>
                  <a:latin typeface="Times New Roman" charset="0"/>
                  <a:ea typeface="Times New Roman" charset="0"/>
                  <a:cs typeface="Times New Roman" charset="0"/>
                </a:endParaRPr>
              </a:p>
            </p:txBody>
          </p:sp>
        </p:grpSp>
        <p:sp>
          <p:nvSpPr>
            <p:cNvPr id="16" name="TextBox 15"/>
            <p:cNvSpPr txBox="1"/>
            <p:nvPr/>
          </p:nvSpPr>
          <p:spPr>
            <a:xfrm>
              <a:off x="516743" y="1762539"/>
              <a:ext cx="2862470" cy="338123"/>
            </a:xfrm>
            <a:prstGeom prst="rect">
              <a:avLst/>
            </a:prstGeom>
            <a:solidFill>
              <a:schemeClr val="accent4">
                <a:lumMod val="40000"/>
                <a:lumOff val="60000"/>
              </a:schemeClr>
            </a:solidFill>
          </p:spPr>
          <p:txBody>
            <a:bodyPr wrap="square" rtlCol="0" anchor="ctr">
              <a:noAutofit/>
            </a:bodyPr>
            <a:lstStyle/>
            <a:p>
              <a:pPr algn="ctr" defTabSz="457200"/>
              <a:r>
                <a:rPr lang="en-US" b="1" dirty="0">
                  <a:solidFill>
                    <a:prstClr val="black"/>
                  </a:solidFill>
                  <a:latin typeface="Candara"/>
                </a:rPr>
                <a:t>THEN</a:t>
              </a:r>
            </a:p>
          </p:txBody>
        </p:sp>
      </p:grpSp>
      <p:grpSp>
        <p:nvGrpSpPr>
          <p:cNvPr id="19" name="Group 18"/>
          <p:cNvGrpSpPr/>
          <p:nvPr/>
        </p:nvGrpSpPr>
        <p:grpSpPr>
          <a:xfrm>
            <a:off x="4903213" y="1756075"/>
            <a:ext cx="5602948" cy="4522549"/>
            <a:chOff x="3379213" y="1756074"/>
            <a:chExt cx="5602948" cy="4522549"/>
          </a:xfrm>
        </p:grpSpPr>
        <p:pic>
          <p:nvPicPr>
            <p:cNvPr id="14" name="Picture 13"/>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813750" y="2112510"/>
              <a:ext cx="4873050" cy="3653972"/>
            </a:xfrm>
            <a:prstGeom prst="rect">
              <a:avLst/>
            </a:prstGeom>
          </p:spPr>
        </p:pic>
        <p:sp>
          <p:nvSpPr>
            <p:cNvPr id="15" name="TextBox 14"/>
            <p:cNvSpPr txBox="1"/>
            <p:nvPr/>
          </p:nvSpPr>
          <p:spPr>
            <a:xfrm>
              <a:off x="5423934" y="5733982"/>
              <a:ext cx="2186609" cy="544641"/>
            </a:xfrm>
            <a:prstGeom prst="rect">
              <a:avLst/>
            </a:prstGeom>
            <a:noFill/>
          </p:spPr>
          <p:txBody>
            <a:bodyPr wrap="square" rtlCol="0" anchor="ctr">
              <a:noAutofit/>
            </a:bodyPr>
            <a:lstStyle/>
            <a:p>
              <a:pPr algn="ctr" defTabSz="457200"/>
              <a:r>
                <a:rPr lang="en-US">
                  <a:solidFill>
                    <a:prstClr val="black"/>
                  </a:solidFill>
                  <a:latin typeface="Candara"/>
                </a:rPr>
                <a:t>waymo.com</a:t>
              </a:r>
              <a:endParaRPr lang="en-US" dirty="0">
                <a:solidFill>
                  <a:prstClr val="black"/>
                </a:solidFill>
                <a:latin typeface="Candara"/>
              </a:endParaRPr>
            </a:p>
          </p:txBody>
        </p:sp>
        <p:sp>
          <p:nvSpPr>
            <p:cNvPr id="17" name="TextBox 16"/>
            <p:cNvSpPr txBox="1"/>
            <p:nvPr/>
          </p:nvSpPr>
          <p:spPr>
            <a:xfrm>
              <a:off x="3379213" y="1756074"/>
              <a:ext cx="5602948" cy="344588"/>
            </a:xfrm>
            <a:prstGeom prst="rect">
              <a:avLst/>
            </a:prstGeom>
            <a:solidFill>
              <a:schemeClr val="accent5">
                <a:lumMod val="40000"/>
                <a:lumOff val="60000"/>
              </a:schemeClr>
            </a:solidFill>
          </p:spPr>
          <p:txBody>
            <a:bodyPr wrap="square" rtlCol="0" anchor="ctr">
              <a:noAutofit/>
            </a:bodyPr>
            <a:lstStyle/>
            <a:p>
              <a:pPr algn="ctr" defTabSz="457200"/>
              <a:r>
                <a:rPr lang="en-US" b="1" dirty="0">
                  <a:solidFill>
                    <a:prstClr val="black"/>
                  </a:solidFill>
                  <a:latin typeface="Candara"/>
                </a:rPr>
                <a:t>NOW</a:t>
              </a:r>
            </a:p>
          </p:txBody>
        </p:sp>
      </p:grpSp>
      <p:grpSp>
        <p:nvGrpSpPr>
          <p:cNvPr id="20" name="Group 19">
            <a:extLst>
              <a:ext uri="{FF2B5EF4-FFF2-40B4-BE49-F238E27FC236}">
                <a16:creationId xmlns:a16="http://schemas.microsoft.com/office/drawing/2014/main" id="{D54D20E5-7E5B-45E0-AE8C-A5EFD603BC84}"/>
              </a:ext>
            </a:extLst>
          </p:cNvPr>
          <p:cNvGrpSpPr/>
          <p:nvPr/>
        </p:nvGrpSpPr>
        <p:grpSpPr>
          <a:xfrm>
            <a:off x="4903213" y="1756075"/>
            <a:ext cx="5602948" cy="4499513"/>
            <a:chOff x="3379213" y="1756074"/>
            <a:chExt cx="5602948" cy="4499513"/>
          </a:xfrm>
        </p:grpSpPr>
        <p:sp>
          <p:nvSpPr>
            <p:cNvPr id="21" name="TextBox 20">
              <a:extLst>
                <a:ext uri="{FF2B5EF4-FFF2-40B4-BE49-F238E27FC236}">
                  <a16:creationId xmlns:a16="http://schemas.microsoft.com/office/drawing/2014/main" id="{4F55CA12-C242-4034-9E8C-3606E453C978}"/>
                </a:ext>
              </a:extLst>
            </p:cNvPr>
            <p:cNvSpPr txBox="1"/>
            <p:nvPr/>
          </p:nvSpPr>
          <p:spPr>
            <a:xfrm>
              <a:off x="3398999" y="5250340"/>
              <a:ext cx="5578365" cy="1005247"/>
            </a:xfrm>
            <a:prstGeom prst="rect">
              <a:avLst/>
            </a:prstGeom>
            <a:solidFill>
              <a:schemeClr val="bg1"/>
            </a:solidFill>
          </p:spPr>
          <p:txBody>
            <a:bodyPr wrap="square" rtlCol="0" anchor="t">
              <a:noAutofit/>
            </a:bodyPr>
            <a:lstStyle/>
            <a:p>
              <a:pPr algn="ctr" defTabSz="457200"/>
              <a:r>
                <a:rPr lang="en-US" dirty="0">
                  <a:solidFill>
                    <a:prstClr val="black"/>
                  </a:solidFill>
                  <a:latin typeface="Candara"/>
                </a:rPr>
                <a:t>https://</a:t>
              </a:r>
              <a:r>
                <a:rPr lang="en-US" dirty="0" err="1">
                  <a:solidFill>
                    <a:prstClr val="black"/>
                  </a:solidFill>
                  <a:latin typeface="Candara"/>
                </a:rPr>
                <a:t>www.geek.com</a:t>
              </a:r>
              <a:r>
                <a:rPr lang="en-US" dirty="0">
                  <a:solidFill>
                    <a:prstClr val="black"/>
                  </a:solidFill>
                  <a:latin typeface="Candara"/>
                </a:rPr>
                <a:t>/</a:t>
              </a:r>
              <a:r>
                <a:rPr lang="en-US" dirty="0" err="1">
                  <a:solidFill>
                    <a:prstClr val="black"/>
                  </a:solidFill>
                  <a:latin typeface="Candara"/>
                </a:rPr>
                <a:t>wp</a:t>
              </a:r>
              <a:r>
                <a:rPr lang="en-US" dirty="0">
                  <a:solidFill>
                    <a:prstClr val="black"/>
                  </a:solidFill>
                  <a:latin typeface="Candara"/>
                </a:rPr>
                <a:t>-content/uploads/2016/03/</a:t>
              </a:r>
              <a:r>
                <a:rPr lang="en-US" dirty="0" err="1">
                  <a:solidFill>
                    <a:prstClr val="black"/>
                  </a:solidFill>
                  <a:latin typeface="Candara"/>
                </a:rPr>
                <a:t>uber.jpg</a:t>
              </a:r>
              <a:endParaRPr lang="en-US" dirty="0">
                <a:solidFill>
                  <a:prstClr val="black"/>
                </a:solidFill>
                <a:latin typeface="Candara"/>
              </a:endParaRPr>
            </a:p>
          </p:txBody>
        </p:sp>
        <p:sp>
          <p:nvSpPr>
            <p:cNvPr id="22" name="TextBox 21">
              <a:extLst>
                <a:ext uri="{FF2B5EF4-FFF2-40B4-BE49-F238E27FC236}">
                  <a16:creationId xmlns:a16="http://schemas.microsoft.com/office/drawing/2014/main" id="{33C73C1B-D188-4E1D-9708-7CA31E361D2D}"/>
                </a:ext>
              </a:extLst>
            </p:cNvPr>
            <p:cNvSpPr txBox="1"/>
            <p:nvPr/>
          </p:nvSpPr>
          <p:spPr>
            <a:xfrm>
              <a:off x="3379213" y="1756074"/>
              <a:ext cx="5602948" cy="344588"/>
            </a:xfrm>
            <a:prstGeom prst="rect">
              <a:avLst/>
            </a:prstGeom>
            <a:solidFill>
              <a:schemeClr val="accent5">
                <a:lumMod val="40000"/>
                <a:lumOff val="60000"/>
              </a:schemeClr>
            </a:solidFill>
          </p:spPr>
          <p:txBody>
            <a:bodyPr wrap="square" rtlCol="0" anchor="ctr">
              <a:noAutofit/>
            </a:bodyPr>
            <a:lstStyle/>
            <a:p>
              <a:pPr algn="ctr" defTabSz="457200"/>
              <a:r>
                <a:rPr lang="en-US" b="1" dirty="0">
                  <a:solidFill>
                    <a:prstClr val="black"/>
                  </a:solidFill>
                  <a:latin typeface="Candara"/>
                </a:rPr>
                <a:t>NOW</a:t>
              </a:r>
            </a:p>
          </p:txBody>
        </p:sp>
      </p:grpSp>
      <p:pic>
        <p:nvPicPr>
          <p:cNvPr id="23" name="Picture 22">
            <a:extLst>
              <a:ext uri="{FF2B5EF4-FFF2-40B4-BE49-F238E27FC236}">
                <a16:creationId xmlns:a16="http://schemas.microsoft.com/office/drawing/2014/main" id="{CCF2A541-B2D3-4F93-A942-5E175FEB77CF}"/>
              </a:ext>
            </a:extLst>
          </p:cNvPr>
          <p:cNvPicPr>
            <a:picLocks noChangeAspect="1"/>
          </p:cNvPicPr>
          <p:nvPr/>
        </p:nvPicPr>
        <p:blipFill>
          <a:blip r:embed="rId5"/>
          <a:stretch>
            <a:fillRect/>
          </a:stretch>
        </p:blipFill>
        <p:spPr>
          <a:xfrm>
            <a:off x="4923000" y="2101703"/>
            <a:ext cx="5578365" cy="3137830"/>
          </a:xfrm>
          <a:prstGeom prst="rect">
            <a:avLst/>
          </a:prstGeom>
        </p:spPr>
      </p:pic>
      <mc:AlternateContent xmlns:mc="http://schemas.openxmlformats.org/markup-compatibility/2006" xmlns:p14="http://schemas.microsoft.com/office/powerpoint/2010/main">
        <mc:Choice Requires="p14">
          <p:contentPart p14:bwMode="auto" r:id="rId6">
            <p14:nvContentPartPr>
              <p14:cNvPr id="8" name="Ink 7">
                <a:extLst>
                  <a:ext uri="{FF2B5EF4-FFF2-40B4-BE49-F238E27FC236}">
                    <a16:creationId xmlns:a16="http://schemas.microsoft.com/office/drawing/2014/main" id="{431B0400-80CA-4B1C-B40B-FBE1A081472B}"/>
                  </a:ext>
                </a:extLst>
              </p14:cNvPr>
              <p14:cNvContentPartPr/>
              <p14:nvPr/>
            </p14:nvContentPartPr>
            <p14:xfrm>
              <a:off x="1974960" y="1942920"/>
              <a:ext cx="8491680" cy="1639800"/>
            </p14:xfrm>
          </p:contentPart>
        </mc:Choice>
        <mc:Fallback xmlns="">
          <p:pic>
            <p:nvPicPr>
              <p:cNvPr id="8" name="Ink 7">
                <a:extLst>
                  <a:ext uri="{FF2B5EF4-FFF2-40B4-BE49-F238E27FC236}">
                    <a16:creationId xmlns:a16="http://schemas.microsoft.com/office/drawing/2014/main" id="{431B0400-80CA-4B1C-B40B-FBE1A081472B}"/>
                  </a:ext>
                </a:extLst>
              </p:cNvPr>
              <p:cNvPicPr/>
              <p:nvPr/>
            </p:nvPicPr>
            <p:blipFill>
              <a:blip r:embed="rId7"/>
              <a:stretch>
                <a:fillRect/>
              </a:stretch>
            </p:blipFill>
            <p:spPr>
              <a:xfrm>
                <a:off x="1965600" y="1933560"/>
                <a:ext cx="8510400" cy="1658520"/>
              </a:xfrm>
              <a:prstGeom prst="rect">
                <a:avLst/>
              </a:prstGeom>
            </p:spPr>
          </p:pic>
        </mc:Fallback>
      </mc:AlternateContent>
    </p:spTree>
    <p:extLst>
      <p:ext uri="{BB962C8B-B14F-4D97-AF65-F5344CB8AC3E}">
        <p14:creationId xmlns:p14="http://schemas.microsoft.com/office/powerpoint/2010/main" val="230256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Games / Reasoning</a:t>
            </a:r>
          </a:p>
        </p:txBody>
      </p:sp>
      <p:sp>
        <p:nvSpPr>
          <p:cNvPr id="3" name="Content Placeholder 2"/>
          <p:cNvSpPr>
            <a:spLocks noGrp="1"/>
          </p:cNvSpPr>
          <p:nvPr>
            <p:ph idx="1"/>
          </p:nvPr>
        </p:nvSpPr>
        <p:spPr>
          <a:xfrm>
            <a:off x="1981200" y="1210760"/>
            <a:ext cx="8686800" cy="5044828"/>
          </a:xfrm>
        </p:spPr>
        <p:txBody>
          <a:bodyPr/>
          <a:lstStyle/>
          <a:p>
            <a:pPr marL="0" indent="0" defTabSz="914400">
              <a:spcBef>
                <a:spcPts val="0"/>
              </a:spcBef>
              <a:buNone/>
              <a:defRPr/>
            </a:pPr>
            <a:r>
              <a:rPr lang="en-US" dirty="0"/>
              <a:t>3. Learning to beat the masters at board games</a:t>
            </a:r>
          </a:p>
        </p:txBody>
      </p:sp>
      <p:sp>
        <p:nvSpPr>
          <p:cNvPr id="4" name="Slide Number Placeholder 3"/>
          <p:cNvSpPr>
            <a:spLocks noGrp="1"/>
          </p:cNvSpPr>
          <p:nvPr>
            <p:ph type="sldNum" sz="quarter" idx="12"/>
          </p:nvPr>
        </p:nvSpPr>
        <p:spPr/>
        <p:txBody>
          <a:bodyPr/>
          <a:lstStyle/>
          <a:p>
            <a:pPr defTabSz="457200"/>
            <a:fld id="{E5445004-F4FB-5345-992E-498B4C43F562}" type="slidenum">
              <a:rPr lang="en-US">
                <a:solidFill>
                  <a:prstClr val="black">
                    <a:tint val="75000"/>
                  </a:prstClr>
                </a:solidFill>
                <a:latin typeface="Candara"/>
              </a:rPr>
              <a:pPr defTabSz="457200"/>
              <a:t>25</a:t>
            </a:fld>
            <a:endParaRPr lang="en-US">
              <a:solidFill>
                <a:prstClr val="black">
                  <a:tint val="75000"/>
                </a:prstClr>
              </a:solidFill>
              <a:latin typeface="Candara"/>
            </a:endParaRPr>
          </a:p>
        </p:txBody>
      </p:sp>
      <p:grpSp>
        <p:nvGrpSpPr>
          <p:cNvPr id="18" name="Group 17"/>
          <p:cNvGrpSpPr/>
          <p:nvPr/>
        </p:nvGrpSpPr>
        <p:grpSpPr>
          <a:xfrm>
            <a:off x="1769203" y="1762539"/>
            <a:ext cx="3134011" cy="4706712"/>
            <a:chOff x="245202" y="1762539"/>
            <a:chExt cx="3134011" cy="4706712"/>
          </a:xfrm>
        </p:grpSpPr>
        <p:grpSp>
          <p:nvGrpSpPr>
            <p:cNvPr id="11" name="Group 10"/>
            <p:cNvGrpSpPr/>
            <p:nvPr/>
          </p:nvGrpSpPr>
          <p:grpSpPr>
            <a:xfrm>
              <a:off x="245202" y="2100662"/>
              <a:ext cx="3134011" cy="4368589"/>
              <a:chOff x="722372" y="2107096"/>
              <a:chExt cx="3134011" cy="4368589"/>
            </a:xfrm>
          </p:grpSpPr>
          <p:sp>
            <p:nvSpPr>
              <p:cNvPr id="5" name="TextBox 4"/>
              <p:cNvSpPr txBox="1"/>
              <p:nvPr/>
            </p:nvSpPr>
            <p:spPr>
              <a:xfrm>
                <a:off x="993913" y="2107096"/>
                <a:ext cx="2862470" cy="3644347"/>
              </a:xfrm>
              <a:prstGeom prst="rect">
                <a:avLst/>
              </a:prstGeom>
              <a:noFill/>
              <a:ln>
                <a:solidFill>
                  <a:schemeClr val="tx1"/>
                </a:solidFill>
              </a:ln>
            </p:spPr>
            <p:txBody>
              <a:bodyPr wrap="square" rtlCol="0" anchor="t" anchorCtr="0">
                <a:noAutofit/>
              </a:bodyPr>
              <a:lstStyle/>
              <a:p>
                <a:pPr defTabSz="457200"/>
                <a:r>
                  <a:rPr lang="en-US" dirty="0">
                    <a:solidFill>
                      <a:prstClr val="black"/>
                    </a:solidFill>
                    <a:latin typeface="Times New Roman" charset="0"/>
                    <a:ea typeface="Times New Roman" charset="0"/>
                    <a:cs typeface="Times New Roman" charset="0"/>
                  </a:rPr>
                  <a:t>“…the world’s top computer program for backgammon, TD-GAMMON (</a:t>
                </a:r>
                <a:r>
                  <a:rPr lang="en-US" dirty="0" err="1">
                    <a:solidFill>
                      <a:prstClr val="black"/>
                    </a:solidFill>
                    <a:latin typeface="Times New Roman" charset="0"/>
                    <a:ea typeface="Times New Roman" charset="0"/>
                    <a:cs typeface="Times New Roman" charset="0"/>
                  </a:rPr>
                  <a:t>Tesauro</a:t>
                </a:r>
                <a:r>
                  <a:rPr lang="en-US" dirty="0">
                    <a:solidFill>
                      <a:prstClr val="black"/>
                    </a:solidFill>
                    <a:latin typeface="Times New Roman" charset="0"/>
                    <a:ea typeface="Times New Roman" charset="0"/>
                    <a:cs typeface="Times New Roman" charset="0"/>
                  </a:rPr>
                  <a:t>, 1992, 1995), learned its strategy by playing over one million practice games against itself…”</a:t>
                </a:r>
              </a:p>
            </p:txBody>
          </p:sp>
          <p:pic>
            <p:nvPicPr>
              <p:cNvPr id="6" name="Picture 5"/>
              <p:cNvPicPr>
                <a:picLocks noChangeAspect="1"/>
              </p:cNvPicPr>
              <p:nvPr/>
            </p:nvPicPr>
            <p:blipFill>
              <a:blip r:embed="rId2"/>
              <a:stretch>
                <a:fillRect/>
              </a:stretch>
            </p:blipFill>
            <p:spPr>
              <a:xfrm rot="20509483">
                <a:off x="722372" y="5077580"/>
                <a:ext cx="938728" cy="1398105"/>
              </a:xfrm>
              <a:prstGeom prst="rect">
                <a:avLst/>
              </a:prstGeom>
            </p:spPr>
          </p:pic>
          <p:sp>
            <p:nvSpPr>
              <p:cNvPr id="7" name="TextBox 6"/>
              <p:cNvSpPr txBox="1"/>
              <p:nvPr/>
            </p:nvSpPr>
            <p:spPr>
              <a:xfrm>
                <a:off x="1572857" y="5327812"/>
                <a:ext cx="1990178" cy="490331"/>
              </a:xfrm>
              <a:prstGeom prst="rect">
                <a:avLst/>
              </a:prstGeom>
              <a:noFill/>
            </p:spPr>
            <p:txBody>
              <a:bodyPr wrap="square" rtlCol="0" anchor="ctr">
                <a:noAutofit/>
              </a:bodyPr>
              <a:lstStyle/>
              <a:p>
                <a:pPr algn="ctr" defTabSz="457200"/>
                <a:r>
                  <a:rPr lang="en-US">
                    <a:solidFill>
                      <a:prstClr val="black"/>
                    </a:solidFill>
                    <a:latin typeface="Times New Roman" charset="0"/>
                    <a:ea typeface="Times New Roman" charset="0"/>
                    <a:cs typeface="Times New Roman" charset="0"/>
                  </a:rPr>
                  <a:t>(Mitchell, 1997)</a:t>
                </a:r>
                <a:endParaRPr lang="en-US" dirty="0">
                  <a:solidFill>
                    <a:prstClr val="black"/>
                  </a:solidFill>
                  <a:latin typeface="Times New Roman" charset="0"/>
                  <a:ea typeface="Times New Roman" charset="0"/>
                  <a:cs typeface="Times New Roman" charset="0"/>
                </a:endParaRPr>
              </a:p>
            </p:txBody>
          </p:sp>
        </p:grpSp>
        <p:sp>
          <p:nvSpPr>
            <p:cNvPr id="16" name="TextBox 15"/>
            <p:cNvSpPr txBox="1"/>
            <p:nvPr/>
          </p:nvSpPr>
          <p:spPr>
            <a:xfrm>
              <a:off x="516743" y="1762539"/>
              <a:ext cx="2862470" cy="338123"/>
            </a:xfrm>
            <a:prstGeom prst="rect">
              <a:avLst/>
            </a:prstGeom>
            <a:solidFill>
              <a:schemeClr val="accent4">
                <a:lumMod val="40000"/>
                <a:lumOff val="60000"/>
              </a:schemeClr>
            </a:solidFill>
          </p:spPr>
          <p:txBody>
            <a:bodyPr wrap="square" rtlCol="0" anchor="ctr">
              <a:noAutofit/>
            </a:bodyPr>
            <a:lstStyle/>
            <a:p>
              <a:pPr algn="ctr" defTabSz="457200"/>
              <a:r>
                <a:rPr lang="en-US" b="1" dirty="0">
                  <a:solidFill>
                    <a:prstClr val="black"/>
                  </a:solidFill>
                  <a:latin typeface="Candara"/>
                </a:rPr>
                <a:t>THEN</a:t>
              </a:r>
            </a:p>
          </p:txBody>
        </p:sp>
      </p:grpSp>
      <p:grpSp>
        <p:nvGrpSpPr>
          <p:cNvPr id="9" name="Group 8"/>
          <p:cNvGrpSpPr/>
          <p:nvPr/>
        </p:nvGrpSpPr>
        <p:grpSpPr>
          <a:xfrm>
            <a:off x="4903213" y="1756074"/>
            <a:ext cx="5602948" cy="3478520"/>
            <a:chOff x="3379213" y="1756074"/>
            <a:chExt cx="5602948" cy="3478520"/>
          </a:xfrm>
        </p:grpSpPr>
        <p:sp>
          <p:nvSpPr>
            <p:cNvPr id="17" name="TextBox 16"/>
            <p:cNvSpPr txBox="1"/>
            <p:nvPr/>
          </p:nvSpPr>
          <p:spPr>
            <a:xfrm>
              <a:off x="3379213" y="1756074"/>
              <a:ext cx="5602948" cy="344588"/>
            </a:xfrm>
            <a:prstGeom prst="rect">
              <a:avLst/>
            </a:prstGeom>
            <a:solidFill>
              <a:schemeClr val="accent5">
                <a:lumMod val="40000"/>
                <a:lumOff val="60000"/>
              </a:schemeClr>
            </a:solidFill>
          </p:spPr>
          <p:txBody>
            <a:bodyPr wrap="square" rtlCol="0" anchor="ctr">
              <a:noAutofit/>
            </a:bodyPr>
            <a:lstStyle/>
            <a:p>
              <a:pPr algn="ctr" defTabSz="457200"/>
              <a:r>
                <a:rPr lang="en-US" b="1" dirty="0">
                  <a:solidFill>
                    <a:prstClr val="black"/>
                  </a:solidFill>
                  <a:latin typeface="Candara"/>
                </a:rPr>
                <a:t>NOW</a:t>
              </a:r>
            </a:p>
          </p:txBody>
        </p:sp>
        <p:pic>
          <p:nvPicPr>
            <p:cNvPr id="8" name="Picture 7"/>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485229" y="2187446"/>
              <a:ext cx="5413714" cy="3047148"/>
            </a:xfrm>
            <a:prstGeom prst="rect">
              <a:avLst/>
            </a:prstGeom>
          </p:spPr>
        </p:pic>
      </p:grpSp>
      <mc:AlternateContent xmlns:mc="http://schemas.openxmlformats.org/markup-compatibility/2006" xmlns:p14="http://schemas.microsoft.com/office/powerpoint/2010/main">
        <mc:Choice Requires="p14">
          <p:contentPart p14:bwMode="auto" r:id="rId4">
            <p14:nvContentPartPr>
              <p14:cNvPr id="10" name="Ink 9">
                <a:extLst>
                  <a:ext uri="{FF2B5EF4-FFF2-40B4-BE49-F238E27FC236}">
                    <a16:creationId xmlns:a16="http://schemas.microsoft.com/office/drawing/2014/main" id="{4594702E-8B9F-42F7-986D-0CCBECEB5120}"/>
                  </a:ext>
                </a:extLst>
              </p14:cNvPr>
              <p14:cNvContentPartPr/>
              <p14:nvPr/>
            </p14:nvContentPartPr>
            <p14:xfrm>
              <a:off x="1261440" y="2772720"/>
              <a:ext cx="9947160" cy="3172320"/>
            </p14:xfrm>
          </p:contentPart>
        </mc:Choice>
        <mc:Fallback xmlns="">
          <p:pic>
            <p:nvPicPr>
              <p:cNvPr id="10" name="Ink 9">
                <a:extLst>
                  <a:ext uri="{FF2B5EF4-FFF2-40B4-BE49-F238E27FC236}">
                    <a16:creationId xmlns:a16="http://schemas.microsoft.com/office/drawing/2014/main" id="{4594702E-8B9F-42F7-986D-0CCBECEB5120}"/>
                  </a:ext>
                </a:extLst>
              </p:cNvPr>
              <p:cNvPicPr/>
              <p:nvPr/>
            </p:nvPicPr>
            <p:blipFill>
              <a:blip r:embed="rId5"/>
              <a:stretch>
                <a:fillRect/>
              </a:stretch>
            </p:blipFill>
            <p:spPr>
              <a:xfrm>
                <a:off x="1252080" y="2763360"/>
                <a:ext cx="9965880" cy="3191040"/>
              </a:xfrm>
              <a:prstGeom prst="rect">
                <a:avLst/>
              </a:prstGeom>
            </p:spPr>
          </p:pic>
        </mc:Fallback>
      </mc:AlternateContent>
    </p:spTree>
    <p:extLst>
      <p:ext uri="{BB962C8B-B14F-4D97-AF65-F5344CB8AC3E}">
        <p14:creationId xmlns:p14="http://schemas.microsoft.com/office/powerpoint/2010/main" val="21309978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3"/>
          <a:stretch>
            <a:fillRect/>
          </a:stretch>
        </p:blipFill>
        <p:spPr>
          <a:xfrm>
            <a:off x="2475318" y="4509900"/>
            <a:ext cx="2011716" cy="953566"/>
          </a:xfrm>
          <a:prstGeom prst="rect">
            <a:avLst/>
          </a:prstGeom>
        </p:spPr>
      </p:pic>
      <p:sp>
        <p:nvSpPr>
          <p:cNvPr id="2" name="Title 1"/>
          <p:cNvSpPr>
            <a:spLocks noGrp="1"/>
          </p:cNvSpPr>
          <p:nvPr>
            <p:ph type="title"/>
          </p:nvPr>
        </p:nvSpPr>
        <p:spPr/>
        <p:txBody>
          <a:bodyPr>
            <a:normAutofit fontScale="90000"/>
          </a:bodyPr>
          <a:lstStyle/>
          <a:p>
            <a:r>
              <a:rPr lang="en-US" dirty="0"/>
              <a:t>Computer Vision</a:t>
            </a:r>
          </a:p>
        </p:txBody>
      </p:sp>
      <p:sp>
        <p:nvSpPr>
          <p:cNvPr id="3" name="Content Placeholder 2"/>
          <p:cNvSpPr>
            <a:spLocks noGrp="1"/>
          </p:cNvSpPr>
          <p:nvPr>
            <p:ph idx="1"/>
          </p:nvPr>
        </p:nvSpPr>
        <p:spPr>
          <a:xfrm>
            <a:off x="1981200" y="1210760"/>
            <a:ext cx="8686800" cy="5044828"/>
          </a:xfrm>
        </p:spPr>
        <p:txBody>
          <a:bodyPr/>
          <a:lstStyle/>
          <a:p>
            <a:pPr marL="0" indent="0" defTabSz="914400">
              <a:spcBef>
                <a:spcPts val="0"/>
              </a:spcBef>
              <a:buNone/>
              <a:defRPr/>
            </a:pPr>
            <a:r>
              <a:rPr lang="en-US" dirty="0"/>
              <a:t>4. Learning to recognize images</a:t>
            </a:r>
          </a:p>
        </p:txBody>
      </p:sp>
      <p:sp>
        <p:nvSpPr>
          <p:cNvPr id="4" name="Slide Number Placeholder 3"/>
          <p:cNvSpPr>
            <a:spLocks noGrp="1"/>
          </p:cNvSpPr>
          <p:nvPr>
            <p:ph type="sldNum" sz="quarter" idx="12"/>
          </p:nvPr>
        </p:nvSpPr>
        <p:spPr/>
        <p:txBody>
          <a:bodyPr/>
          <a:lstStyle/>
          <a:p>
            <a:pPr defTabSz="457200"/>
            <a:fld id="{E5445004-F4FB-5345-992E-498B4C43F562}" type="slidenum">
              <a:rPr lang="en-US">
                <a:solidFill>
                  <a:prstClr val="black">
                    <a:tint val="75000"/>
                  </a:prstClr>
                </a:solidFill>
                <a:latin typeface="Candara"/>
              </a:rPr>
              <a:pPr defTabSz="457200"/>
              <a:t>26</a:t>
            </a:fld>
            <a:endParaRPr lang="en-US">
              <a:solidFill>
                <a:prstClr val="black">
                  <a:tint val="75000"/>
                </a:prstClr>
              </a:solidFill>
              <a:latin typeface="Candara"/>
            </a:endParaRPr>
          </a:p>
        </p:txBody>
      </p:sp>
      <p:grpSp>
        <p:nvGrpSpPr>
          <p:cNvPr id="18" name="Group 17"/>
          <p:cNvGrpSpPr/>
          <p:nvPr/>
        </p:nvGrpSpPr>
        <p:grpSpPr>
          <a:xfrm>
            <a:off x="2040743" y="1762539"/>
            <a:ext cx="2862470" cy="4049170"/>
            <a:chOff x="516743" y="1762539"/>
            <a:chExt cx="2862470" cy="4049170"/>
          </a:xfrm>
        </p:grpSpPr>
        <p:grpSp>
          <p:nvGrpSpPr>
            <p:cNvPr id="11" name="Group 10"/>
            <p:cNvGrpSpPr/>
            <p:nvPr/>
          </p:nvGrpSpPr>
          <p:grpSpPr>
            <a:xfrm>
              <a:off x="516743" y="2100662"/>
              <a:ext cx="2862470" cy="3711047"/>
              <a:chOff x="993913" y="2107096"/>
              <a:chExt cx="2862470" cy="3711047"/>
            </a:xfrm>
          </p:grpSpPr>
          <p:sp>
            <p:nvSpPr>
              <p:cNvPr id="5" name="TextBox 4"/>
              <p:cNvSpPr txBox="1"/>
              <p:nvPr/>
            </p:nvSpPr>
            <p:spPr>
              <a:xfrm>
                <a:off x="993913" y="2107096"/>
                <a:ext cx="2862470" cy="3644347"/>
              </a:xfrm>
              <a:prstGeom prst="rect">
                <a:avLst/>
              </a:prstGeom>
              <a:noFill/>
              <a:ln>
                <a:solidFill>
                  <a:schemeClr val="tx1"/>
                </a:solidFill>
              </a:ln>
            </p:spPr>
            <p:txBody>
              <a:bodyPr wrap="square" rtlCol="0" anchor="t" anchorCtr="0">
                <a:noAutofit/>
              </a:bodyPr>
              <a:lstStyle/>
              <a:p>
                <a:pPr defTabSz="457200"/>
                <a:r>
                  <a:rPr lang="en-US" dirty="0">
                    <a:solidFill>
                      <a:prstClr val="black"/>
                    </a:solidFill>
                    <a:latin typeface="Times New Roman" charset="0"/>
                    <a:ea typeface="Times New Roman" charset="0"/>
                    <a:cs typeface="Times New Roman" charset="0"/>
                  </a:rPr>
                  <a:t>“…</a:t>
                </a:r>
                <a:r>
                  <a:rPr lang="en-US" dirty="0">
                    <a:solidFill>
                      <a:srgbClr val="000000"/>
                    </a:solidFill>
                    <a:latin typeface="NeueHaasGroteskText W01" charset="0"/>
                  </a:rPr>
                  <a:t>The recognizer is a convolution network that can be spatially replicated. From the network output, a hidden Markov model produces word scores. The entire system is globally trained to minimize word-level errors.</a:t>
                </a:r>
                <a:r>
                  <a:rPr lang="en-US" dirty="0">
                    <a:solidFill>
                      <a:prstClr val="black"/>
                    </a:solidFill>
                    <a:latin typeface="Times New Roman" charset="0"/>
                    <a:ea typeface="Times New Roman" charset="0"/>
                    <a:cs typeface="Times New Roman" charset="0"/>
                  </a:rPr>
                  <a:t>…”</a:t>
                </a:r>
              </a:p>
            </p:txBody>
          </p:sp>
          <p:sp>
            <p:nvSpPr>
              <p:cNvPr id="7" name="TextBox 6"/>
              <p:cNvSpPr txBox="1"/>
              <p:nvPr/>
            </p:nvSpPr>
            <p:spPr>
              <a:xfrm>
                <a:off x="1423468" y="5327812"/>
                <a:ext cx="2139567" cy="490331"/>
              </a:xfrm>
              <a:prstGeom prst="rect">
                <a:avLst/>
              </a:prstGeom>
              <a:noFill/>
            </p:spPr>
            <p:txBody>
              <a:bodyPr wrap="square" rtlCol="0" anchor="ctr">
                <a:noAutofit/>
              </a:bodyPr>
              <a:lstStyle/>
              <a:p>
                <a:pPr algn="ctr" defTabSz="457200"/>
                <a:r>
                  <a:rPr lang="en-US" dirty="0">
                    <a:solidFill>
                      <a:prstClr val="black"/>
                    </a:solidFill>
                    <a:latin typeface="Times New Roman" charset="0"/>
                    <a:ea typeface="Times New Roman" charset="0"/>
                    <a:cs typeface="Times New Roman" charset="0"/>
                  </a:rPr>
                  <a:t>(</a:t>
                </a:r>
                <a:r>
                  <a:rPr lang="en-US" dirty="0" err="1">
                    <a:solidFill>
                      <a:prstClr val="black"/>
                    </a:solidFill>
                    <a:latin typeface="Times New Roman" charset="0"/>
                    <a:ea typeface="Times New Roman" charset="0"/>
                    <a:cs typeface="Times New Roman" charset="0"/>
                  </a:rPr>
                  <a:t>LeCun</a:t>
                </a:r>
                <a:r>
                  <a:rPr lang="en-US" dirty="0">
                    <a:solidFill>
                      <a:prstClr val="black"/>
                    </a:solidFill>
                    <a:latin typeface="Times New Roman" charset="0"/>
                    <a:ea typeface="Times New Roman" charset="0"/>
                    <a:cs typeface="Times New Roman" charset="0"/>
                  </a:rPr>
                  <a:t> et al., 1995)</a:t>
                </a:r>
              </a:p>
            </p:txBody>
          </p:sp>
        </p:grpSp>
        <p:sp>
          <p:nvSpPr>
            <p:cNvPr id="16" name="TextBox 15"/>
            <p:cNvSpPr txBox="1"/>
            <p:nvPr/>
          </p:nvSpPr>
          <p:spPr>
            <a:xfrm>
              <a:off x="516743" y="1762539"/>
              <a:ext cx="2862470" cy="338123"/>
            </a:xfrm>
            <a:prstGeom prst="rect">
              <a:avLst/>
            </a:prstGeom>
            <a:solidFill>
              <a:schemeClr val="accent4">
                <a:lumMod val="40000"/>
                <a:lumOff val="60000"/>
              </a:schemeClr>
            </a:solidFill>
          </p:spPr>
          <p:txBody>
            <a:bodyPr wrap="square" rtlCol="0" anchor="ctr">
              <a:noAutofit/>
            </a:bodyPr>
            <a:lstStyle/>
            <a:p>
              <a:pPr algn="ctr" defTabSz="457200"/>
              <a:r>
                <a:rPr lang="en-US" b="1" dirty="0">
                  <a:solidFill>
                    <a:prstClr val="black"/>
                  </a:solidFill>
                  <a:latin typeface="Candara"/>
                </a:rPr>
                <a:t>THEN</a:t>
              </a:r>
            </a:p>
          </p:txBody>
        </p:sp>
      </p:grpSp>
      <p:sp>
        <p:nvSpPr>
          <p:cNvPr id="17" name="TextBox 16"/>
          <p:cNvSpPr txBox="1"/>
          <p:nvPr/>
        </p:nvSpPr>
        <p:spPr>
          <a:xfrm>
            <a:off x="4903213" y="1756074"/>
            <a:ext cx="5602948" cy="344588"/>
          </a:xfrm>
          <a:prstGeom prst="rect">
            <a:avLst/>
          </a:prstGeom>
          <a:solidFill>
            <a:schemeClr val="accent5">
              <a:lumMod val="40000"/>
              <a:lumOff val="60000"/>
            </a:schemeClr>
          </a:solidFill>
        </p:spPr>
        <p:txBody>
          <a:bodyPr wrap="square" rtlCol="0" anchor="ctr">
            <a:noAutofit/>
          </a:bodyPr>
          <a:lstStyle/>
          <a:p>
            <a:pPr algn="ctr" defTabSz="457200"/>
            <a:r>
              <a:rPr lang="en-US" b="1" dirty="0">
                <a:solidFill>
                  <a:prstClr val="black"/>
                </a:solidFill>
                <a:latin typeface="Candara"/>
              </a:rPr>
              <a:t>NOW</a:t>
            </a:r>
          </a:p>
        </p:txBody>
      </p:sp>
      <p:pic>
        <p:nvPicPr>
          <p:cNvPr id="14" name="Picture 13"/>
          <p:cNvPicPr>
            <a:picLocks noChangeAspect="1"/>
          </p:cNvPicPr>
          <p:nvPr/>
        </p:nvPicPr>
        <p:blipFill>
          <a:blip r:embed="rId4"/>
          <a:stretch>
            <a:fillRect/>
          </a:stretch>
        </p:blipFill>
        <p:spPr>
          <a:xfrm>
            <a:off x="5231727" y="2100663"/>
            <a:ext cx="4945921" cy="2730825"/>
          </a:xfrm>
          <a:prstGeom prst="rect">
            <a:avLst/>
          </a:prstGeom>
        </p:spPr>
      </p:pic>
      <p:pic>
        <p:nvPicPr>
          <p:cNvPr id="10" name="Picture 9"/>
          <p:cNvPicPr>
            <a:picLocks noChangeAspect="1"/>
          </p:cNvPicPr>
          <p:nvPr/>
        </p:nvPicPr>
        <p:blipFill>
          <a:blip r:embed="rId5"/>
          <a:stretch>
            <a:fillRect/>
          </a:stretch>
        </p:blipFill>
        <p:spPr>
          <a:xfrm>
            <a:off x="5207087" y="4890720"/>
            <a:ext cx="4844654" cy="1547518"/>
          </a:xfrm>
          <a:prstGeom prst="rect">
            <a:avLst/>
          </a:prstGeom>
        </p:spPr>
      </p:pic>
      <p:sp>
        <p:nvSpPr>
          <p:cNvPr id="19" name="TextBox 18"/>
          <p:cNvSpPr txBox="1"/>
          <p:nvPr/>
        </p:nvSpPr>
        <p:spPr>
          <a:xfrm>
            <a:off x="1596562" y="6538913"/>
            <a:ext cx="4728039" cy="342711"/>
          </a:xfrm>
          <a:prstGeom prst="rect">
            <a:avLst/>
          </a:prstGeom>
          <a:noFill/>
        </p:spPr>
        <p:txBody>
          <a:bodyPr wrap="square" rtlCol="0" anchor="ctr">
            <a:noAutofit/>
          </a:bodyPr>
          <a:lstStyle/>
          <a:p>
            <a:pPr defTabSz="457200"/>
            <a:r>
              <a:rPr lang="en-US" sz="1400" dirty="0">
                <a:solidFill>
                  <a:prstClr val="white">
                    <a:lumMod val="50000"/>
                  </a:prstClr>
                </a:solidFill>
                <a:latin typeface="Candara"/>
              </a:rPr>
              <a:t>Images from https://</a:t>
            </a:r>
            <a:r>
              <a:rPr lang="en-US" sz="1400" dirty="0" err="1">
                <a:solidFill>
                  <a:prstClr val="white">
                    <a:lumMod val="50000"/>
                  </a:prstClr>
                </a:solidFill>
                <a:latin typeface="Candara"/>
              </a:rPr>
              <a:t>blog.openai.com</a:t>
            </a:r>
            <a:r>
              <a:rPr lang="en-US" sz="1400" dirty="0">
                <a:solidFill>
                  <a:prstClr val="white">
                    <a:lumMod val="50000"/>
                  </a:prstClr>
                </a:solidFill>
                <a:latin typeface="Candara"/>
              </a:rPr>
              <a:t>/generative-models/</a:t>
            </a:r>
          </a:p>
        </p:txBody>
      </p:sp>
      <mc:AlternateContent xmlns:mc="http://schemas.openxmlformats.org/markup-compatibility/2006" xmlns:p14="http://schemas.microsoft.com/office/powerpoint/2010/main">
        <mc:Choice Requires="p14">
          <p:contentPart p14:bwMode="auto" r:id="rId6">
            <p14:nvContentPartPr>
              <p14:cNvPr id="6" name="Ink 5">
                <a:extLst>
                  <a:ext uri="{FF2B5EF4-FFF2-40B4-BE49-F238E27FC236}">
                    <a16:creationId xmlns:a16="http://schemas.microsoft.com/office/drawing/2014/main" id="{AAD11386-CC1D-4B0A-9175-0236D8780675}"/>
                  </a:ext>
                </a:extLst>
              </p14:cNvPr>
              <p14:cNvContentPartPr/>
              <p14:nvPr/>
            </p14:nvContentPartPr>
            <p14:xfrm>
              <a:off x="6975000" y="2261880"/>
              <a:ext cx="2261880" cy="2170080"/>
            </p14:xfrm>
          </p:contentPart>
        </mc:Choice>
        <mc:Fallback xmlns="">
          <p:pic>
            <p:nvPicPr>
              <p:cNvPr id="6" name="Ink 5">
                <a:extLst>
                  <a:ext uri="{FF2B5EF4-FFF2-40B4-BE49-F238E27FC236}">
                    <a16:creationId xmlns:a16="http://schemas.microsoft.com/office/drawing/2014/main" id="{AAD11386-CC1D-4B0A-9175-0236D8780675}"/>
                  </a:ext>
                </a:extLst>
              </p:cNvPr>
              <p:cNvPicPr/>
              <p:nvPr/>
            </p:nvPicPr>
            <p:blipFill>
              <a:blip r:embed="rId7"/>
              <a:stretch>
                <a:fillRect/>
              </a:stretch>
            </p:blipFill>
            <p:spPr>
              <a:xfrm>
                <a:off x="6965640" y="2252520"/>
                <a:ext cx="2280600" cy="2188800"/>
              </a:xfrm>
              <a:prstGeom prst="rect">
                <a:avLst/>
              </a:prstGeom>
            </p:spPr>
          </p:pic>
        </mc:Fallback>
      </mc:AlternateContent>
    </p:spTree>
    <p:extLst>
      <p:ext uri="{BB962C8B-B14F-4D97-AF65-F5344CB8AC3E}">
        <p14:creationId xmlns:p14="http://schemas.microsoft.com/office/powerpoint/2010/main" val="8412038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Learning Theory</a:t>
            </a:r>
          </a:p>
        </p:txBody>
      </p:sp>
      <p:sp>
        <p:nvSpPr>
          <p:cNvPr id="8" name="Content Placeholder 7"/>
          <p:cNvSpPr>
            <a:spLocks noGrp="1"/>
          </p:cNvSpPr>
          <p:nvPr>
            <p:ph idx="1"/>
          </p:nvPr>
        </p:nvSpPr>
        <p:spPr/>
        <p:txBody>
          <a:bodyPr/>
          <a:lstStyle/>
          <a:p>
            <a:r>
              <a:rPr lang="en-US" dirty="0"/>
              <a:t>5. In what cases and how well can we learn?</a:t>
            </a:r>
          </a:p>
        </p:txBody>
      </p:sp>
      <p:sp>
        <p:nvSpPr>
          <p:cNvPr id="4" name="Slide Number Placeholder 3"/>
          <p:cNvSpPr>
            <a:spLocks noGrp="1"/>
          </p:cNvSpPr>
          <p:nvPr>
            <p:ph type="sldNum" sz="quarter" idx="12"/>
          </p:nvPr>
        </p:nvSpPr>
        <p:spPr/>
        <p:txBody>
          <a:bodyPr/>
          <a:lstStyle/>
          <a:p>
            <a:pPr defTabSz="457200"/>
            <a:fld id="{E5445004-F4FB-5345-992E-498B4C43F562}" type="slidenum">
              <a:rPr lang="en-US">
                <a:solidFill>
                  <a:prstClr val="black">
                    <a:tint val="75000"/>
                  </a:prstClr>
                </a:solidFill>
                <a:latin typeface="Candara"/>
              </a:rPr>
              <a:pPr defTabSz="457200"/>
              <a:t>27</a:t>
            </a:fld>
            <a:endParaRPr lang="en-US">
              <a:solidFill>
                <a:prstClr val="black">
                  <a:tint val="75000"/>
                </a:prstClr>
              </a:solidFill>
              <a:latin typeface="Candara"/>
            </a:endParaRPr>
          </a:p>
        </p:txBody>
      </p:sp>
      <p:pic>
        <p:nvPicPr>
          <p:cNvPr id="5" name="Picture 4"/>
          <p:cNvPicPr>
            <a:picLocks noChangeAspect="1"/>
          </p:cNvPicPr>
          <p:nvPr/>
        </p:nvPicPr>
        <p:blipFill>
          <a:blip r:embed="rId2"/>
          <a:stretch>
            <a:fillRect/>
          </a:stretch>
        </p:blipFill>
        <p:spPr>
          <a:xfrm>
            <a:off x="1642555" y="4718430"/>
            <a:ext cx="5067002" cy="2834442"/>
          </a:xfrm>
          <a:prstGeom prst="rect">
            <a:avLst/>
          </a:prstGeom>
        </p:spPr>
      </p:pic>
      <p:pic>
        <p:nvPicPr>
          <p:cNvPr id="6" name="Picture 5"/>
          <p:cNvPicPr>
            <a:picLocks noChangeAspect="1"/>
          </p:cNvPicPr>
          <p:nvPr/>
        </p:nvPicPr>
        <p:blipFill>
          <a:blip r:embed="rId3"/>
          <a:stretch>
            <a:fillRect/>
          </a:stretch>
        </p:blipFill>
        <p:spPr>
          <a:xfrm>
            <a:off x="1642556" y="2005778"/>
            <a:ext cx="3687441" cy="2566227"/>
          </a:xfrm>
          <a:prstGeom prst="rect">
            <a:avLst/>
          </a:prstGeom>
        </p:spPr>
      </p:pic>
      <p:pic>
        <p:nvPicPr>
          <p:cNvPr id="7" name="Picture 6"/>
          <p:cNvPicPr>
            <a:picLocks noChangeAspect="1"/>
          </p:cNvPicPr>
          <p:nvPr/>
        </p:nvPicPr>
        <p:blipFill>
          <a:blip r:embed="rId4"/>
          <a:stretch>
            <a:fillRect/>
          </a:stretch>
        </p:blipFill>
        <p:spPr>
          <a:xfrm>
            <a:off x="5500581" y="2005778"/>
            <a:ext cx="4848442" cy="2358701"/>
          </a:xfrm>
          <a:prstGeom prst="rect">
            <a:avLst/>
          </a:prstGeom>
        </p:spPr>
      </p:pic>
      <p:sp>
        <p:nvSpPr>
          <p:cNvPr id="9" name="Rectangle 8"/>
          <p:cNvSpPr/>
          <p:nvPr/>
        </p:nvSpPr>
        <p:spPr>
          <a:xfrm>
            <a:off x="6828112" y="4619214"/>
            <a:ext cx="3839888" cy="2031325"/>
          </a:xfrm>
          <a:prstGeom prst="rect">
            <a:avLst/>
          </a:prstGeom>
        </p:spPr>
        <p:txBody>
          <a:bodyPr wrap="square">
            <a:spAutoFit/>
          </a:bodyPr>
          <a:lstStyle/>
          <a:p>
            <a:pPr marL="342900" indent="-342900" defTabSz="457200">
              <a:buFont typeface="+mj-lt"/>
              <a:buAutoNum type="arabicPeriod"/>
            </a:pPr>
            <a:r>
              <a:rPr lang="en-US" dirty="0">
                <a:solidFill>
                  <a:prstClr val="black"/>
                </a:solidFill>
                <a:latin typeface="Candara"/>
              </a:rPr>
              <a:t>How many examples do we need to learn?</a:t>
            </a:r>
          </a:p>
          <a:p>
            <a:pPr marL="342900" indent="-342900" defTabSz="457200">
              <a:buFont typeface="+mj-lt"/>
              <a:buAutoNum type="arabicPeriod"/>
            </a:pPr>
            <a:r>
              <a:rPr lang="en-US" dirty="0">
                <a:solidFill>
                  <a:prstClr val="black"/>
                </a:solidFill>
                <a:latin typeface="Candara"/>
              </a:rPr>
              <a:t>How do we quantify our ability to generalize to unseen data?</a:t>
            </a:r>
          </a:p>
          <a:p>
            <a:pPr marL="342900" indent="-342900" defTabSz="457200">
              <a:buFont typeface="+mj-lt"/>
              <a:buAutoNum type="arabicPeriod"/>
            </a:pPr>
            <a:r>
              <a:rPr lang="en-US" dirty="0">
                <a:solidFill>
                  <a:prstClr val="black"/>
                </a:solidFill>
                <a:latin typeface="Candara"/>
              </a:rPr>
              <a:t>Which algorithms are better suited to specific learning settings?</a:t>
            </a:r>
          </a:p>
        </p:txBody>
      </p:sp>
    </p:spTree>
    <p:extLst>
      <p:ext uri="{BB962C8B-B14F-4D97-AF65-F5344CB8AC3E}">
        <p14:creationId xmlns:p14="http://schemas.microsoft.com/office/powerpoint/2010/main" val="93607753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B9B373-4A4C-483E-973F-398EFD866DED}"/>
              </a:ext>
            </a:extLst>
          </p:cNvPr>
          <p:cNvSpPr>
            <a:spLocks noGrp="1"/>
          </p:cNvSpPr>
          <p:nvPr>
            <p:ph type="title"/>
          </p:nvPr>
        </p:nvSpPr>
        <p:spPr/>
        <p:txBody>
          <a:bodyPr/>
          <a:lstStyle/>
          <a:p>
            <a:r>
              <a:rPr lang="en-US" dirty="0"/>
              <a:t>Machine Learning and Statistics</a:t>
            </a:r>
          </a:p>
        </p:txBody>
      </p:sp>
      <p:sp>
        <p:nvSpPr>
          <p:cNvPr id="3" name="Content Placeholder 2">
            <a:extLst>
              <a:ext uri="{FF2B5EF4-FFF2-40B4-BE49-F238E27FC236}">
                <a16:creationId xmlns:a16="http://schemas.microsoft.com/office/drawing/2014/main" id="{C91197E9-315C-459F-B53E-985DC42CABFE}"/>
              </a:ext>
            </a:extLst>
          </p:cNvPr>
          <p:cNvSpPr>
            <a:spLocks noGrp="1"/>
          </p:cNvSpPr>
          <p:nvPr>
            <p:ph idx="1"/>
          </p:nvPr>
        </p:nvSpPr>
        <p:spPr>
          <a:xfrm>
            <a:off x="552099" y="1113178"/>
            <a:ext cx="10515600" cy="5789898"/>
          </a:xfrm>
        </p:spPr>
        <p:txBody>
          <a:bodyPr/>
          <a:lstStyle/>
          <a:p>
            <a:pPr lvl="0"/>
            <a:r>
              <a:rPr lang="en-US" sz="2400" dirty="0"/>
              <a:t>Statistics is also about learning from data</a:t>
            </a:r>
          </a:p>
          <a:p>
            <a:pPr lvl="0"/>
            <a:r>
              <a:rPr lang="en-US" sz="2400" dirty="0"/>
              <a:t>Statistics has been around from much longer!</a:t>
            </a:r>
          </a:p>
          <a:p>
            <a:pPr lvl="0"/>
            <a:r>
              <a:rPr lang="en-US" sz="2400" dirty="0"/>
              <a:t>What’s the difference?</a:t>
            </a:r>
          </a:p>
          <a:p>
            <a:endParaRPr lang="en-US" sz="1000" dirty="0"/>
          </a:p>
          <a:p>
            <a:r>
              <a:rPr lang="en-US" sz="2400" dirty="0">
                <a:solidFill>
                  <a:schemeClr val="tx1"/>
                </a:solidFill>
              </a:rPr>
              <a:t>Until the mid 1990s:</a:t>
            </a:r>
          </a:p>
          <a:p>
            <a:r>
              <a:rPr lang="en-US" sz="2400" dirty="0"/>
              <a:t>Statistics:</a:t>
            </a:r>
          </a:p>
          <a:p>
            <a:pPr lvl="1"/>
            <a:r>
              <a:rPr lang="en-US" dirty="0"/>
              <a:t>A branch of mathematics</a:t>
            </a:r>
          </a:p>
          <a:p>
            <a:pPr lvl="1"/>
            <a:r>
              <a:rPr lang="en-US" dirty="0"/>
              <a:t>Emphasized rigor, correctness, provable properties (“is it correct?”)</a:t>
            </a:r>
          </a:p>
          <a:p>
            <a:pPr lvl="1"/>
            <a:r>
              <a:rPr lang="en-US" dirty="0"/>
              <a:t>Was not very concerned with scaling</a:t>
            </a:r>
          </a:p>
          <a:p>
            <a:pPr lvl="2"/>
            <a:r>
              <a:rPr lang="en-US" dirty="0"/>
              <a:t>Not much awareness of computational complexity</a:t>
            </a:r>
          </a:p>
          <a:p>
            <a:r>
              <a:rPr lang="en-US" sz="2400" dirty="0"/>
              <a:t>Machine Learning:</a:t>
            </a:r>
          </a:p>
          <a:p>
            <a:pPr lvl="1"/>
            <a:r>
              <a:rPr lang="en-US" dirty="0"/>
              <a:t>A branch of Computer Science / AI</a:t>
            </a:r>
          </a:p>
          <a:p>
            <a:pPr lvl="1"/>
            <a:r>
              <a:rPr lang="en-US" dirty="0"/>
              <a:t>Focus on heuristics, making things work in practice (“does it work?”)</a:t>
            </a:r>
          </a:p>
          <a:p>
            <a:pPr lvl="1"/>
            <a:r>
              <a:rPr lang="en-US" dirty="0"/>
              <a:t>Not much awareness of statistical theory</a:t>
            </a:r>
          </a:p>
          <a:p>
            <a:endParaRPr lang="en-US" sz="2400" dirty="0"/>
          </a:p>
        </p:txBody>
      </p:sp>
      <p:sp>
        <p:nvSpPr>
          <p:cNvPr id="4" name="TextBox 3">
            <a:extLst>
              <a:ext uri="{FF2B5EF4-FFF2-40B4-BE49-F238E27FC236}">
                <a16:creationId xmlns:a16="http://schemas.microsoft.com/office/drawing/2014/main" id="{178D0ACC-F1B3-4290-B857-04D091DED78F}"/>
              </a:ext>
            </a:extLst>
          </p:cNvPr>
          <p:cNvSpPr txBox="1"/>
          <p:nvPr/>
        </p:nvSpPr>
        <p:spPr>
          <a:xfrm>
            <a:off x="9296854" y="6443355"/>
            <a:ext cx="2742802" cy="338554"/>
          </a:xfrm>
          <a:prstGeom prst="rect">
            <a:avLst/>
          </a:prstGeom>
          <a:noFill/>
        </p:spPr>
        <p:txBody>
          <a:bodyPr wrap="none" rtlCol="0">
            <a:spAutoFit/>
          </a:bodyPr>
          <a:lstStyle/>
          <a:p>
            <a:r>
              <a:rPr lang="en-US" sz="1600" dirty="0">
                <a:solidFill>
                  <a:schemeClr val="bg1">
                    <a:lumMod val="50000"/>
                  </a:schemeClr>
                </a:solidFill>
              </a:rPr>
              <a:t>Slide: CMU ML, Roni Rosenfeld</a:t>
            </a:r>
          </a:p>
        </p:txBody>
      </p:sp>
    </p:spTree>
    <p:extLst>
      <p:ext uri="{BB962C8B-B14F-4D97-AF65-F5344CB8AC3E}">
        <p14:creationId xmlns:p14="http://schemas.microsoft.com/office/powerpoint/2010/main" val="2809667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5" end="5"/>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6" end="6"/>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7" end="7"/>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8" end="8"/>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9" end="9"/>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10" end="10"/>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11" end="11"/>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12" end="12"/>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03E379-A534-43BA-B4C7-8F4C4D742267}"/>
              </a:ext>
            </a:extLst>
          </p:cNvPr>
          <p:cNvSpPr>
            <a:spLocks noGrp="1"/>
          </p:cNvSpPr>
          <p:nvPr>
            <p:ph type="title"/>
          </p:nvPr>
        </p:nvSpPr>
        <p:spPr/>
        <p:txBody>
          <a:bodyPr/>
          <a:lstStyle/>
          <a:p>
            <a:r>
              <a:rPr lang="en-US" dirty="0"/>
              <a:t>Machine Learning and Statistics</a:t>
            </a:r>
          </a:p>
        </p:txBody>
      </p:sp>
      <p:sp>
        <p:nvSpPr>
          <p:cNvPr id="3" name="Content Placeholder 2">
            <a:extLst>
              <a:ext uri="{FF2B5EF4-FFF2-40B4-BE49-F238E27FC236}">
                <a16:creationId xmlns:a16="http://schemas.microsoft.com/office/drawing/2014/main" id="{60A22BE6-45B2-46D6-8B40-0B9A6E787C28}"/>
              </a:ext>
            </a:extLst>
          </p:cNvPr>
          <p:cNvSpPr>
            <a:spLocks noGrp="1"/>
          </p:cNvSpPr>
          <p:nvPr>
            <p:ph idx="1"/>
          </p:nvPr>
        </p:nvSpPr>
        <p:spPr/>
        <p:txBody>
          <a:bodyPr/>
          <a:lstStyle/>
          <a:p>
            <a:r>
              <a:rPr lang="en-US" u="sng" dirty="0"/>
              <a:t>From the mid 1990s:</a:t>
            </a:r>
          </a:p>
          <a:p>
            <a:pPr lvl="0"/>
            <a:endParaRPr lang="en-US" dirty="0"/>
          </a:p>
          <a:p>
            <a:pPr lvl="0"/>
            <a:r>
              <a:rPr lang="en-US" dirty="0"/>
              <a:t>The two fields have effectively merged</a:t>
            </a:r>
          </a:p>
          <a:p>
            <a:pPr lvl="1"/>
            <a:r>
              <a:rPr lang="en-US" sz="2800" dirty="0"/>
              <a:t>Carnegie Mellon has led the way!</a:t>
            </a:r>
          </a:p>
          <a:p>
            <a:pPr lvl="0"/>
            <a:r>
              <a:rPr lang="en-US" dirty="0"/>
              <a:t>ML is now often called “Statistical Machine Learning”</a:t>
            </a:r>
          </a:p>
          <a:p>
            <a:pPr lvl="1"/>
            <a:r>
              <a:rPr lang="en-US" sz="2800" dirty="0"/>
              <a:t>There is very little non-statistical ML today</a:t>
            </a:r>
          </a:p>
          <a:p>
            <a:endParaRPr lang="en-US" dirty="0"/>
          </a:p>
        </p:txBody>
      </p:sp>
      <p:sp>
        <p:nvSpPr>
          <p:cNvPr id="4" name="TextBox 3">
            <a:extLst>
              <a:ext uri="{FF2B5EF4-FFF2-40B4-BE49-F238E27FC236}">
                <a16:creationId xmlns:a16="http://schemas.microsoft.com/office/drawing/2014/main" id="{7AAABA60-9623-476E-B828-0A0B1F5A1FBF}"/>
              </a:ext>
            </a:extLst>
          </p:cNvPr>
          <p:cNvSpPr txBox="1"/>
          <p:nvPr/>
        </p:nvSpPr>
        <p:spPr>
          <a:xfrm>
            <a:off x="552099" y="6456234"/>
            <a:ext cx="2742802" cy="338554"/>
          </a:xfrm>
          <a:prstGeom prst="rect">
            <a:avLst/>
          </a:prstGeom>
          <a:noFill/>
        </p:spPr>
        <p:txBody>
          <a:bodyPr wrap="none" rtlCol="0">
            <a:spAutoFit/>
          </a:bodyPr>
          <a:lstStyle/>
          <a:p>
            <a:r>
              <a:rPr lang="en-US" sz="1600" dirty="0">
                <a:solidFill>
                  <a:schemeClr val="bg1">
                    <a:lumMod val="50000"/>
                  </a:schemeClr>
                </a:solidFill>
              </a:rPr>
              <a:t>Slide: CMU ML, Roni Rosenfeld</a:t>
            </a:r>
          </a:p>
        </p:txBody>
      </p:sp>
    </p:spTree>
    <p:extLst>
      <p:ext uri="{BB962C8B-B14F-4D97-AF65-F5344CB8AC3E}">
        <p14:creationId xmlns:p14="http://schemas.microsoft.com/office/powerpoint/2010/main" val="9673296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p:txBody>
          <a:bodyPr/>
          <a:lstStyle/>
          <a:p>
            <a:pPr eaLnBrk="1" hangingPunct="1"/>
            <a:r>
              <a:rPr lang="en-US">
                <a:solidFill>
                  <a:schemeClr val="tx1"/>
                </a:solidFill>
              </a:rPr>
              <a:t>Today</a:t>
            </a:r>
          </a:p>
        </p:txBody>
      </p:sp>
      <p:sp>
        <p:nvSpPr>
          <p:cNvPr id="9219" name="Rectangle 3"/>
          <p:cNvSpPr>
            <a:spLocks noGrp="1" noChangeArrowheads="1"/>
          </p:cNvSpPr>
          <p:nvPr>
            <p:ph type="body" idx="1"/>
          </p:nvPr>
        </p:nvSpPr>
        <p:spPr>
          <a:xfrm>
            <a:off x="716111" y="1237673"/>
            <a:ext cx="6142182" cy="4525963"/>
          </a:xfrm>
        </p:spPr>
        <p:txBody>
          <a:bodyPr/>
          <a:lstStyle/>
          <a:p>
            <a:pPr eaLnBrk="1" hangingPunct="1"/>
            <a:endParaRPr lang="en-US" sz="800" dirty="0"/>
          </a:p>
          <a:p>
            <a:r>
              <a:rPr lang="en-US" dirty="0"/>
              <a:t>Course Info</a:t>
            </a:r>
          </a:p>
          <a:p>
            <a:endParaRPr lang="en-US" dirty="0"/>
          </a:p>
          <a:p>
            <a:r>
              <a:rPr lang="en-US" dirty="0"/>
              <a:t>AI /ML Definitions and History</a:t>
            </a:r>
          </a:p>
          <a:p>
            <a:endParaRPr lang="en-US" dirty="0"/>
          </a:p>
          <a:p>
            <a:r>
              <a:rPr lang="en-US" dirty="0"/>
              <a:t>ML Problem Formulation</a:t>
            </a:r>
          </a:p>
          <a:p>
            <a:pPr eaLnBrk="1" hangingPunct="1"/>
            <a:endParaRPr lang="en-US" dirty="0"/>
          </a:p>
          <a:p>
            <a:pPr eaLnBrk="1" hangingPunct="1"/>
            <a:r>
              <a:rPr lang="en-US" dirty="0"/>
              <a:t>More Course Info</a:t>
            </a:r>
          </a:p>
        </p:txBody>
      </p:sp>
      <p:pic>
        <p:nvPicPr>
          <p:cNvPr id="22529" name="Picture 1" descr="C:\Temp\ketrina\Today.png"/>
          <p:cNvPicPr>
            <a:picLocks noChangeAspect="1" noChangeArrowheads="1"/>
          </p:cNvPicPr>
          <p:nvPr/>
        </p:nvPicPr>
        <p:blipFill>
          <a:blip r:embed="rId3" cstate="print"/>
          <a:srcRect/>
          <a:stretch>
            <a:fillRect/>
          </a:stretch>
        </p:blipFill>
        <p:spPr bwMode="auto">
          <a:xfrm>
            <a:off x="7426036" y="681037"/>
            <a:ext cx="4049853" cy="4533900"/>
          </a:xfrm>
          <a:prstGeom prst="rect">
            <a:avLst/>
          </a:prstGeom>
          <a:noFill/>
        </p:spPr>
      </p:pic>
      <p:sp>
        <p:nvSpPr>
          <p:cNvPr id="2" name="TextBox 1">
            <a:extLst>
              <a:ext uri="{FF2B5EF4-FFF2-40B4-BE49-F238E27FC236}">
                <a16:creationId xmlns:a16="http://schemas.microsoft.com/office/drawing/2014/main" id="{F2E0C349-449E-45A6-890C-B71830FCB623}"/>
              </a:ext>
            </a:extLst>
          </p:cNvPr>
          <p:cNvSpPr txBox="1"/>
          <p:nvPr/>
        </p:nvSpPr>
        <p:spPr>
          <a:xfrm>
            <a:off x="785092" y="6306203"/>
            <a:ext cx="2388411" cy="369332"/>
          </a:xfrm>
          <a:prstGeom prst="rect">
            <a:avLst/>
          </a:prstGeom>
          <a:noFill/>
        </p:spPr>
        <p:txBody>
          <a:bodyPr wrap="none" rtlCol="0">
            <a:spAutoFit/>
          </a:bodyPr>
          <a:lstStyle/>
          <a:p>
            <a:r>
              <a:rPr lang="en-US" dirty="0"/>
              <a:t>Images: ai.berkeley.edu</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AI Stack for CMU AI</a:t>
            </a:r>
          </a:p>
        </p:txBody>
      </p:sp>
      <p:sp>
        <p:nvSpPr>
          <p:cNvPr id="3" name="Content Placeholder 2"/>
          <p:cNvSpPr>
            <a:spLocks noGrp="1"/>
          </p:cNvSpPr>
          <p:nvPr>
            <p:ph idx="1"/>
          </p:nvPr>
        </p:nvSpPr>
        <p:spPr>
          <a:xfrm>
            <a:off x="552099" y="1113178"/>
            <a:ext cx="5080216" cy="4572639"/>
          </a:xfrm>
        </p:spPr>
        <p:txBody>
          <a:bodyPr/>
          <a:lstStyle/>
          <a:p>
            <a:r>
              <a:rPr lang="en-US" dirty="0"/>
              <a:t>“Machine learning focuses on creating programs that learn from experience.”</a:t>
            </a:r>
          </a:p>
          <a:p>
            <a:endParaRPr lang="en-US" dirty="0"/>
          </a:p>
          <a:p>
            <a:r>
              <a:rPr lang="en-US" dirty="0"/>
              <a:t>“It advances computing through exposure to new scenarios, testing and adaptation, while using pattern- and trend-detection to help the computer make better decisions in similar, subsequent situations.”</a:t>
            </a:r>
          </a:p>
          <a:p>
            <a:endParaRPr lang="en-US" dirty="0"/>
          </a:p>
          <a:p>
            <a:endParaRPr lang="en-US" dirty="0"/>
          </a:p>
        </p:txBody>
      </p:sp>
      <p:pic>
        <p:nvPicPr>
          <p:cNvPr id="4" name="Picture 3">
            <a:extLst>
              <a:ext uri="{FF2B5EF4-FFF2-40B4-BE49-F238E27FC236}">
                <a16:creationId xmlns:a16="http://schemas.microsoft.com/office/drawing/2014/main" id="{8F1996C3-0830-FE4C-ABED-DE9819448A13}"/>
              </a:ext>
            </a:extLst>
          </p:cNvPr>
          <p:cNvPicPr>
            <a:picLocks noChangeAspect="1"/>
          </p:cNvPicPr>
          <p:nvPr/>
        </p:nvPicPr>
        <p:blipFill>
          <a:blip r:embed="rId3"/>
          <a:stretch>
            <a:fillRect/>
          </a:stretch>
        </p:blipFill>
        <p:spPr>
          <a:xfrm>
            <a:off x="5818995" y="992221"/>
            <a:ext cx="5576885" cy="5386371"/>
          </a:xfrm>
          <a:prstGeom prst="rect">
            <a:avLst/>
          </a:prstGeom>
        </p:spPr>
      </p:pic>
      <p:sp>
        <p:nvSpPr>
          <p:cNvPr id="5" name="Rectangle 4">
            <a:extLst>
              <a:ext uri="{FF2B5EF4-FFF2-40B4-BE49-F238E27FC236}">
                <a16:creationId xmlns:a16="http://schemas.microsoft.com/office/drawing/2014/main" id="{4334A7D0-BEE2-B842-80E2-6EFBC4BE64E8}"/>
              </a:ext>
            </a:extLst>
          </p:cNvPr>
          <p:cNvSpPr/>
          <p:nvPr/>
        </p:nvSpPr>
        <p:spPr>
          <a:xfrm rot="5400000">
            <a:off x="10825319" y="3283754"/>
            <a:ext cx="1590307" cy="584775"/>
          </a:xfrm>
          <a:prstGeom prst="rect">
            <a:avLst/>
          </a:prstGeom>
        </p:spPr>
        <p:txBody>
          <a:bodyPr wrap="none">
            <a:spAutoFit/>
          </a:bodyPr>
          <a:lstStyle/>
          <a:p>
            <a:r>
              <a:rPr lang="en-US" altLang="zh-CN" sz="3200" dirty="0">
                <a:solidFill>
                  <a:srgbClr val="C00000"/>
                </a:solidFill>
              </a:rPr>
              <a:t>AI</a:t>
            </a:r>
            <a:r>
              <a:rPr lang="zh-CN" altLang="en-US" sz="3200" dirty="0">
                <a:solidFill>
                  <a:srgbClr val="C00000"/>
                </a:solidFill>
              </a:rPr>
              <a:t> </a:t>
            </a:r>
            <a:r>
              <a:rPr lang="en-US" altLang="zh-CN" sz="3200" dirty="0">
                <a:solidFill>
                  <a:srgbClr val="C00000"/>
                </a:solidFill>
              </a:rPr>
              <a:t>Stack</a:t>
            </a:r>
            <a:r>
              <a:rPr lang="zh-CN" altLang="en-US" sz="3200" dirty="0">
                <a:solidFill>
                  <a:srgbClr val="C00000"/>
                </a:solidFill>
              </a:rPr>
              <a:t> </a:t>
            </a:r>
            <a:endParaRPr lang="en-US" sz="3200" dirty="0">
              <a:solidFill>
                <a:srgbClr val="C00000"/>
              </a:solidFill>
            </a:endParaRPr>
          </a:p>
        </p:txBody>
      </p:sp>
      <p:sp>
        <p:nvSpPr>
          <p:cNvPr id="6" name="Rectangle 5">
            <a:extLst>
              <a:ext uri="{FF2B5EF4-FFF2-40B4-BE49-F238E27FC236}">
                <a16:creationId xmlns:a16="http://schemas.microsoft.com/office/drawing/2014/main" id="{3152A41E-FD80-D348-B8DC-C8D95AA096F9}"/>
              </a:ext>
            </a:extLst>
          </p:cNvPr>
          <p:cNvSpPr/>
          <p:nvPr/>
        </p:nvSpPr>
        <p:spPr>
          <a:xfrm>
            <a:off x="3948984" y="6414953"/>
            <a:ext cx="2829172" cy="369332"/>
          </a:xfrm>
          <a:prstGeom prst="rect">
            <a:avLst/>
          </a:prstGeom>
        </p:spPr>
        <p:txBody>
          <a:bodyPr wrap="none">
            <a:spAutoFit/>
          </a:bodyPr>
          <a:lstStyle/>
          <a:p>
            <a:r>
              <a:rPr lang="en-US" dirty="0">
                <a:hlinkClick r:id="rId4"/>
              </a:rPr>
              <a:t>https://ai.cs.cmu.edu/about</a:t>
            </a:r>
            <a:endParaRPr lang="en-US" dirty="0"/>
          </a:p>
        </p:txBody>
      </p:sp>
      <mc:AlternateContent xmlns:mc="http://schemas.openxmlformats.org/markup-compatibility/2006" xmlns:p14="http://schemas.microsoft.com/office/powerpoint/2010/main">
        <mc:Choice Requires="p14">
          <p:contentPart p14:bwMode="auto" r:id="rId5">
            <p14:nvContentPartPr>
              <p14:cNvPr id="7" name="Ink 6">
                <a:extLst>
                  <a:ext uri="{FF2B5EF4-FFF2-40B4-BE49-F238E27FC236}">
                    <a16:creationId xmlns:a16="http://schemas.microsoft.com/office/drawing/2014/main" id="{FF52DB35-B8EC-4DDE-B133-19E43D0B5C03}"/>
                  </a:ext>
                </a:extLst>
              </p14:cNvPr>
              <p14:cNvContentPartPr/>
              <p14:nvPr/>
            </p14:nvContentPartPr>
            <p14:xfrm>
              <a:off x="600120" y="1854720"/>
              <a:ext cx="4967640" cy="483120"/>
            </p14:xfrm>
          </p:contentPart>
        </mc:Choice>
        <mc:Fallback xmlns="">
          <p:pic>
            <p:nvPicPr>
              <p:cNvPr id="7" name="Ink 6">
                <a:extLst>
                  <a:ext uri="{FF2B5EF4-FFF2-40B4-BE49-F238E27FC236}">
                    <a16:creationId xmlns:a16="http://schemas.microsoft.com/office/drawing/2014/main" id="{FF52DB35-B8EC-4DDE-B133-19E43D0B5C03}"/>
                  </a:ext>
                </a:extLst>
              </p:cNvPr>
              <p:cNvPicPr/>
              <p:nvPr/>
            </p:nvPicPr>
            <p:blipFill>
              <a:blip r:embed="rId6"/>
              <a:stretch>
                <a:fillRect/>
              </a:stretch>
            </p:blipFill>
            <p:spPr>
              <a:xfrm>
                <a:off x="590760" y="1845360"/>
                <a:ext cx="4986360" cy="501840"/>
              </a:xfrm>
              <a:prstGeom prst="rect">
                <a:avLst/>
              </a:prstGeom>
            </p:spPr>
          </p:pic>
        </mc:Fallback>
      </mc:AlternateContent>
    </p:spTree>
    <p:extLst>
      <p:ext uri="{BB962C8B-B14F-4D97-AF65-F5344CB8AC3E}">
        <p14:creationId xmlns:p14="http://schemas.microsoft.com/office/powerpoint/2010/main" val="301590382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Defining Learning Problems</a:t>
            </a:r>
          </a:p>
        </p:txBody>
      </p:sp>
      <p:sp>
        <p:nvSpPr>
          <p:cNvPr id="6" name="Text Placeholder 5"/>
          <p:cNvSpPr>
            <a:spLocks noGrp="1"/>
          </p:cNvSpPr>
          <p:nvPr>
            <p:ph type="body" idx="1"/>
          </p:nvPr>
        </p:nvSpPr>
        <p:spPr/>
        <p:txBody>
          <a:bodyPr/>
          <a:lstStyle/>
          <a:p>
            <a:endParaRPr lang="en-US" dirty="0"/>
          </a:p>
        </p:txBody>
      </p:sp>
      <p:sp>
        <p:nvSpPr>
          <p:cNvPr id="4" name="Slide Number Placeholder 3"/>
          <p:cNvSpPr>
            <a:spLocks noGrp="1"/>
          </p:cNvSpPr>
          <p:nvPr>
            <p:ph type="sldNum" sz="quarter" idx="12"/>
          </p:nvPr>
        </p:nvSpPr>
        <p:spPr/>
        <p:txBody>
          <a:bodyPr/>
          <a:lstStyle/>
          <a:p>
            <a:pPr defTabSz="457200"/>
            <a:fld id="{E5445004-F4FB-5345-992E-498B4C43F562}" type="slidenum">
              <a:rPr lang="en-US">
                <a:solidFill>
                  <a:prstClr val="black">
                    <a:tint val="75000"/>
                  </a:prstClr>
                </a:solidFill>
                <a:latin typeface="Candara"/>
              </a:rPr>
              <a:pPr defTabSz="457200"/>
              <a:t>31</a:t>
            </a:fld>
            <a:endParaRPr lang="en-US">
              <a:solidFill>
                <a:prstClr val="black">
                  <a:tint val="75000"/>
                </a:prstClr>
              </a:solidFill>
              <a:latin typeface="Candara"/>
            </a:endParaRPr>
          </a:p>
        </p:txBody>
      </p:sp>
    </p:spTree>
    <p:extLst>
      <p:ext uri="{BB962C8B-B14F-4D97-AF65-F5344CB8AC3E}">
        <p14:creationId xmlns:p14="http://schemas.microsoft.com/office/powerpoint/2010/main" val="80316155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fontScale="90000"/>
          </a:bodyPr>
          <a:lstStyle/>
          <a:p>
            <a:r>
              <a:rPr lang="en-US" dirty="0"/>
              <a:t>Well-Posed Learning Problems</a:t>
            </a:r>
          </a:p>
        </p:txBody>
      </p:sp>
      <p:sp>
        <p:nvSpPr>
          <p:cNvPr id="6" name="Content Placeholder 5"/>
          <p:cNvSpPr>
            <a:spLocks noGrp="1"/>
          </p:cNvSpPr>
          <p:nvPr>
            <p:ph idx="1"/>
          </p:nvPr>
        </p:nvSpPr>
        <p:spPr/>
        <p:txBody>
          <a:bodyPr/>
          <a:lstStyle/>
          <a:p>
            <a:pPr marL="0" indent="0" defTabSz="914400">
              <a:spcBef>
                <a:spcPts val="0"/>
              </a:spcBef>
              <a:buNone/>
              <a:defRPr/>
            </a:pPr>
            <a:r>
              <a:rPr lang="en-US" b="1" dirty="0"/>
              <a:t>Three components </a:t>
            </a:r>
            <a:r>
              <a:rPr lang="en-US" i="1" dirty="0"/>
              <a:t>&lt;T,P,E&gt;</a:t>
            </a:r>
            <a:r>
              <a:rPr lang="en-US" b="1" dirty="0"/>
              <a:t>:</a:t>
            </a:r>
          </a:p>
          <a:p>
            <a:pPr marL="914400" lvl="1" indent="-514350" defTabSz="914400">
              <a:spcBef>
                <a:spcPts val="0"/>
              </a:spcBef>
              <a:buFont typeface="+mj-lt"/>
              <a:buAutoNum type="arabicPeriod"/>
            </a:pPr>
            <a:r>
              <a:rPr lang="en-US" dirty="0"/>
              <a:t>Task, </a:t>
            </a:r>
            <a:r>
              <a:rPr lang="en-US" i="1" dirty="0"/>
              <a:t>T</a:t>
            </a:r>
          </a:p>
          <a:p>
            <a:pPr marL="914400" lvl="1" indent="-514350" defTabSz="914400">
              <a:spcBef>
                <a:spcPts val="0"/>
              </a:spcBef>
              <a:buFont typeface="+mj-lt"/>
              <a:buAutoNum type="arabicPeriod"/>
            </a:pPr>
            <a:r>
              <a:rPr lang="en-US" dirty="0"/>
              <a:t>Performance measure, </a:t>
            </a:r>
            <a:r>
              <a:rPr lang="en-US" i="1" dirty="0"/>
              <a:t>P</a:t>
            </a:r>
            <a:endParaRPr lang="en-US" dirty="0"/>
          </a:p>
          <a:p>
            <a:pPr marL="914400" lvl="1" indent="-514350" defTabSz="914400">
              <a:spcBef>
                <a:spcPts val="0"/>
              </a:spcBef>
              <a:buFont typeface="+mj-lt"/>
              <a:buAutoNum type="arabicPeriod"/>
            </a:pPr>
            <a:r>
              <a:rPr lang="en-US" dirty="0"/>
              <a:t>Experience, </a:t>
            </a:r>
            <a:r>
              <a:rPr lang="en-US" i="1" dirty="0"/>
              <a:t>E</a:t>
            </a:r>
            <a:endParaRPr lang="en-US" dirty="0"/>
          </a:p>
          <a:p>
            <a:pPr marL="0" indent="0" defTabSz="914400">
              <a:spcBef>
                <a:spcPts val="0"/>
              </a:spcBef>
              <a:buNone/>
              <a:defRPr/>
            </a:pPr>
            <a:endParaRPr lang="en-US" dirty="0"/>
          </a:p>
          <a:p>
            <a:pPr marL="0" indent="0" defTabSz="914400">
              <a:spcBef>
                <a:spcPts val="0"/>
              </a:spcBef>
              <a:buNone/>
              <a:defRPr/>
            </a:pPr>
            <a:r>
              <a:rPr lang="en-US" b="1" dirty="0"/>
              <a:t>Definition of learning:</a:t>
            </a:r>
          </a:p>
          <a:p>
            <a:pPr marL="0" indent="0" defTabSz="914400">
              <a:spcBef>
                <a:spcPts val="0"/>
              </a:spcBef>
              <a:buNone/>
              <a:defRPr/>
            </a:pPr>
            <a:r>
              <a:rPr lang="en-US" dirty="0"/>
              <a:t>A computer program </a:t>
            </a:r>
            <a:r>
              <a:rPr lang="en-US" b="1" dirty="0"/>
              <a:t>learns</a:t>
            </a:r>
            <a:r>
              <a:rPr lang="en-US" dirty="0"/>
              <a:t> if its performance at tasks in </a:t>
            </a:r>
            <a:r>
              <a:rPr lang="en-US" i="1" dirty="0"/>
              <a:t>T</a:t>
            </a:r>
            <a:r>
              <a:rPr lang="en-US" dirty="0"/>
              <a:t>, as measured by </a:t>
            </a:r>
            <a:r>
              <a:rPr lang="en-US" i="1" dirty="0"/>
              <a:t>P</a:t>
            </a:r>
            <a:r>
              <a:rPr lang="en-US" dirty="0"/>
              <a:t>, improves with experience </a:t>
            </a:r>
            <a:r>
              <a:rPr lang="en-US" i="1" dirty="0"/>
              <a:t>E</a:t>
            </a:r>
            <a:r>
              <a:rPr lang="en-US" dirty="0"/>
              <a:t>.</a:t>
            </a:r>
          </a:p>
          <a:p>
            <a:pPr marL="0" indent="0" defTabSz="914400">
              <a:spcBef>
                <a:spcPts val="0"/>
              </a:spcBef>
              <a:buNone/>
              <a:defRPr/>
            </a:pPr>
            <a:endParaRPr lang="en-US" dirty="0"/>
          </a:p>
        </p:txBody>
      </p:sp>
      <p:sp>
        <p:nvSpPr>
          <p:cNvPr id="4" name="Slide Number Placeholder 3"/>
          <p:cNvSpPr>
            <a:spLocks noGrp="1"/>
          </p:cNvSpPr>
          <p:nvPr>
            <p:ph type="sldNum" sz="quarter" idx="12"/>
          </p:nvPr>
        </p:nvSpPr>
        <p:spPr/>
        <p:txBody>
          <a:bodyPr/>
          <a:lstStyle/>
          <a:p>
            <a:pPr defTabSz="457200"/>
            <a:fld id="{E5445004-F4FB-5345-992E-498B4C43F562}" type="slidenum">
              <a:rPr lang="en-US">
                <a:solidFill>
                  <a:prstClr val="black">
                    <a:tint val="75000"/>
                  </a:prstClr>
                </a:solidFill>
                <a:latin typeface="Candara"/>
              </a:rPr>
              <a:pPr defTabSz="457200"/>
              <a:t>32</a:t>
            </a:fld>
            <a:endParaRPr lang="en-US">
              <a:solidFill>
                <a:prstClr val="black">
                  <a:tint val="75000"/>
                </a:prstClr>
              </a:solidFill>
              <a:latin typeface="Candara"/>
            </a:endParaRPr>
          </a:p>
        </p:txBody>
      </p:sp>
      <p:sp>
        <p:nvSpPr>
          <p:cNvPr id="7" name="TextBox 6"/>
          <p:cNvSpPr txBox="1"/>
          <p:nvPr/>
        </p:nvSpPr>
        <p:spPr>
          <a:xfrm>
            <a:off x="1524001" y="6515290"/>
            <a:ext cx="4728039" cy="342711"/>
          </a:xfrm>
          <a:prstGeom prst="rect">
            <a:avLst/>
          </a:prstGeom>
          <a:noFill/>
        </p:spPr>
        <p:txBody>
          <a:bodyPr wrap="square" rtlCol="0" anchor="ctr">
            <a:noAutofit/>
          </a:bodyPr>
          <a:lstStyle/>
          <a:p>
            <a:pPr defTabSz="457200"/>
            <a:r>
              <a:rPr lang="en-US" sz="1400" dirty="0">
                <a:solidFill>
                  <a:prstClr val="white">
                    <a:lumMod val="50000"/>
                  </a:prstClr>
                </a:solidFill>
                <a:latin typeface="Candara"/>
              </a:rPr>
              <a:t>Definition from (Mitchell, 1997)</a:t>
            </a:r>
          </a:p>
        </p:txBody>
      </p:sp>
    </p:spTree>
    <p:extLst>
      <p:ext uri="{BB962C8B-B14F-4D97-AF65-F5344CB8AC3E}">
        <p14:creationId xmlns:p14="http://schemas.microsoft.com/office/powerpoint/2010/main" val="15868386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Example Learning Problems</a:t>
            </a:r>
          </a:p>
        </p:txBody>
      </p:sp>
      <p:sp>
        <p:nvSpPr>
          <p:cNvPr id="3" name="Content Placeholder 2"/>
          <p:cNvSpPr>
            <a:spLocks noGrp="1"/>
          </p:cNvSpPr>
          <p:nvPr>
            <p:ph idx="1"/>
          </p:nvPr>
        </p:nvSpPr>
        <p:spPr>
          <a:xfrm>
            <a:off x="1981200" y="1210760"/>
            <a:ext cx="8686800" cy="5044828"/>
          </a:xfrm>
        </p:spPr>
        <p:txBody>
          <a:bodyPr/>
          <a:lstStyle/>
          <a:p>
            <a:pPr marL="0" indent="0" defTabSz="914400">
              <a:spcBef>
                <a:spcPts val="0"/>
              </a:spcBef>
              <a:buNone/>
              <a:defRPr/>
            </a:pPr>
            <a:r>
              <a:rPr lang="en-US" dirty="0"/>
              <a:t>Learning to </a:t>
            </a:r>
            <a:r>
              <a:rPr lang="en-US" b="1" dirty="0"/>
              <a:t>beat the masters at chess</a:t>
            </a:r>
          </a:p>
          <a:p>
            <a:pPr marL="914400" lvl="1" indent="-514350" defTabSz="914400">
              <a:spcBef>
                <a:spcPts val="0"/>
              </a:spcBef>
              <a:buFont typeface="+mj-lt"/>
              <a:buAutoNum type="arabicPeriod"/>
            </a:pPr>
            <a:r>
              <a:rPr lang="en-US" dirty="0"/>
              <a:t>Task, </a:t>
            </a:r>
            <a:r>
              <a:rPr lang="en-US" i="1" dirty="0"/>
              <a:t>T</a:t>
            </a:r>
            <a:r>
              <a:rPr lang="en-US" dirty="0"/>
              <a:t>:</a:t>
            </a:r>
            <a:br>
              <a:rPr lang="en-US" dirty="0"/>
            </a:br>
            <a:endParaRPr lang="en-US" b="1" i="1" dirty="0"/>
          </a:p>
          <a:p>
            <a:pPr marL="914400" lvl="1" indent="-514350" defTabSz="914400">
              <a:spcBef>
                <a:spcPts val="0"/>
              </a:spcBef>
              <a:buFont typeface="+mj-lt"/>
              <a:buAutoNum type="arabicPeriod"/>
            </a:pPr>
            <a:r>
              <a:rPr lang="en-US" dirty="0"/>
              <a:t>Performance measure, </a:t>
            </a:r>
            <a:r>
              <a:rPr lang="en-US" i="1" dirty="0"/>
              <a:t>P</a:t>
            </a:r>
            <a:r>
              <a:rPr lang="en-US" dirty="0"/>
              <a:t>: </a:t>
            </a:r>
            <a:br>
              <a:rPr lang="en-US" dirty="0"/>
            </a:br>
            <a:endParaRPr lang="en-US" dirty="0"/>
          </a:p>
          <a:p>
            <a:pPr marL="914400" lvl="1" indent="-514350" defTabSz="914400">
              <a:spcBef>
                <a:spcPts val="0"/>
              </a:spcBef>
              <a:buFont typeface="+mj-lt"/>
              <a:buAutoNum type="arabicPeriod"/>
            </a:pPr>
            <a:r>
              <a:rPr lang="en-US" dirty="0"/>
              <a:t>Experience, </a:t>
            </a:r>
            <a:r>
              <a:rPr lang="en-US" i="1" dirty="0"/>
              <a:t>E</a:t>
            </a:r>
            <a:r>
              <a:rPr lang="en-US" dirty="0"/>
              <a:t>: </a:t>
            </a:r>
            <a:br>
              <a:rPr lang="en-US" dirty="0"/>
            </a:br>
            <a:endParaRPr lang="en-US" dirty="0"/>
          </a:p>
        </p:txBody>
      </p:sp>
      <p:sp>
        <p:nvSpPr>
          <p:cNvPr id="4" name="Slide Number Placeholder 3"/>
          <p:cNvSpPr>
            <a:spLocks noGrp="1"/>
          </p:cNvSpPr>
          <p:nvPr>
            <p:ph type="sldNum" sz="quarter" idx="12"/>
          </p:nvPr>
        </p:nvSpPr>
        <p:spPr/>
        <p:txBody>
          <a:bodyPr/>
          <a:lstStyle/>
          <a:p>
            <a:pPr defTabSz="457200"/>
            <a:fld id="{E5445004-F4FB-5345-992E-498B4C43F562}" type="slidenum">
              <a:rPr lang="en-US">
                <a:solidFill>
                  <a:prstClr val="black">
                    <a:tint val="75000"/>
                  </a:prstClr>
                </a:solidFill>
                <a:latin typeface="Candara"/>
              </a:rPr>
              <a:pPr defTabSz="457200"/>
              <a:t>33</a:t>
            </a:fld>
            <a:endParaRPr lang="en-US">
              <a:solidFill>
                <a:prstClr val="black">
                  <a:tint val="75000"/>
                </a:prstClr>
              </a:solidFill>
              <a:latin typeface="Candara"/>
            </a:endParaRPr>
          </a:p>
        </p:txBody>
      </p:sp>
    </p:spTree>
    <p:extLst>
      <p:ext uri="{BB962C8B-B14F-4D97-AF65-F5344CB8AC3E}">
        <p14:creationId xmlns:p14="http://schemas.microsoft.com/office/powerpoint/2010/main" val="209645368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Example Learning Problems</a:t>
            </a:r>
          </a:p>
        </p:txBody>
      </p:sp>
      <p:sp>
        <p:nvSpPr>
          <p:cNvPr id="3" name="Content Placeholder 2"/>
          <p:cNvSpPr>
            <a:spLocks noGrp="1"/>
          </p:cNvSpPr>
          <p:nvPr>
            <p:ph idx="1"/>
          </p:nvPr>
        </p:nvSpPr>
        <p:spPr>
          <a:xfrm>
            <a:off x="1981200" y="1210760"/>
            <a:ext cx="8686800" cy="5044828"/>
          </a:xfrm>
        </p:spPr>
        <p:txBody>
          <a:bodyPr/>
          <a:lstStyle/>
          <a:p>
            <a:pPr marL="0" indent="0" defTabSz="914400">
              <a:spcBef>
                <a:spcPts val="0"/>
              </a:spcBef>
              <a:buNone/>
              <a:defRPr/>
            </a:pPr>
            <a:r>
              <a:rPr lang="en-US" dirty="0"/>
              <a:t>Learning to </a:t>
            </a:r>
            <a:r>
              <a:rPr lang="en-US" b="1" dirty="0"/>
              <a:t>respond to voice commands (Siri)</a:t>
            </a:r>
          </a:p>
          <a:p>
            <a:pPr marL="914400" lvl="1" indent="-514350" defTabSz="914400">
              <a:spcBef>
                <a:spcPts val="0"/>
              </a:spcBef>
              <a:buFont typeface="+mj-lt"/>
              <a:buAutoNum type="arabicPeriod"/>
            </a:pPr>
            <a:r>
              <a:rPr lang="en-US" dirty="0"/>
              <a:t>Task, </a:t>
            </a:r>
            <a:r>
              <a:rPr lang="en-US" i="1" dirty="0"/>
              <a:t>T</a:t>
            </a:r>
            <a:r>
              <a:rPr lang="en-US" dirty="0"/>
              <a:t>:</a:t>
            </a:r>
            <a:br>
              <a:rPr lang="en-US" dirty="0"/>
            </a:br>
            <a:endParaRPr lang="en-US" b="1" i="1" dirty="0"/>
          </a:p>
          <a:p>
            <a:pPr marL="914400" lvl="1" indent="-514350" defTabSz="914400">
              <a:spcBef>
                <a:spcPts val="0"/>
              </a:spcBef>
              <a:buFont typeface="+mj-lt"/>
              <a:buAutoNum type="arabicPeriod"/>
            </a:pPr>
            <a:r>
              <a:rPr lang="en-US" dirty="0"/>
              <a:t>Performance measure, </a:t>
            </a:r>
            <a:r>
              <a:rPr lang="en-US" i="1" dirty="0"/>
              <a:t>P</a:t>
            </a:r>
            <a:r>
              <a:rPr lang="en-US" dirty="0"/>
              <a:t>: </a:t>
            </a:r>
            <a:br>
              <a:rPr lang="en-US" dirty="0"/>
            </a:br>
            <a:endParaRPr lang="en-US" dirty="0"/>
          </a:p>
          <a:p>
            <a:pPr marL="914400" lvl="1" indent="-514350" defTabSz="914400">
              <a:spcBef>
                <a:spcPts val="0"/>
              </a:spcBef>
              <a:buFont typeface="+mj-lt"/>
              <a:buAutoNum type="arabicPeriod"/>
            </a:pPr>
            <a:r>
              <a:rPr lang="en-US" dirty="0"/>
              <a:t>Experience, </a:t>
            </a:r>
            <a:r>
              <a:rPr lang="en-US" i="1" dirty="0"/>
              <a:t>E</a:t>
            </a:r>
            <a:r>
              <a:rPr lang="en-US" dirty="0"/>
              <a:t>:</a:t>
            </a:r>
            <a:endParaRPr lang="en-US" b="1" dirty="0"/>
          </a:p>
        </p:txBody>
      </p:sp>
      <p:sp>
        <p:nvSpPr>
          <p:cNvPr id="4" name="Slide Number Placeholder 3"/>
          <p:cNvSpPr>
            <a:spLocks noGrp="1"/>
          </p:cNvSpPr>
          <p:nvPr>
            <p:ph type="sldNum" sz="quarter" idx="12"/>
          </p:nvPr>
        </p:nvSpPr>
        <p:spPr/>
        <p:txBody>
          <a:bodyPr/>
          <a:lstStyle/>
          <a:p>
            <a:pPr defTabSz="457200"/>
            <a:fld id="{E5445004-F4FB-5345-992E-498B4C43F562}" type="slidenum">
              <a:rPr lang="en-US">
                <a:solidFill>
                  <a:prstClr val="black">
                    <a:tint val="75000"/>
                  </a:prstClr>
                </a:solidFill>
                <a:latin typeface="Candara"/>
              </a:rPr>
              <a:pPr defTabSz="457200"/>
              <a:t>34</a:t>
            </a:fld>
            <a:endParaRPr lang="en-US">
              <a:solidFill>
                <a:prstClr val="black">
                  <a:tint val="75000"/>
                </a:prstClr>
              </a:solidFill>
              <a:latin typeface="Candara"/>
            </a:endParaRPr>
          </a:p>
        </p:txBody>
      </p:sp>
    </p:spTree>
    <p:extLst>
      <p:ext uri="{BB962C8B-B14F-4D97-AF65-F5344CB8AC3E}">
        <p14:creationId xmlns:p14="http://schemas.microsoft.com/office/powerpoint/2010/main" val="143771920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CCD161-6464-44E6-A96F-016CD86A792B}"/>
              </a:ext>
            </a:extLst>
          </p:cNvPr>
          <p:cNvSpPr>
            <a:spLocks noGrp="1"/>
          </p:cNvSpPr>
          <p:nvPr>
            <p:ph type="title"/>
          </p:nvPr>
        </p:nvSpPr>
        <p:spPr/>
        <p:txBody>
          <a:bodyPr/>
          <a:lstStyle/>
          <a:p>
            <a:r>
              <a:rPr lang="en-US" dirty="0"/>
              <a:t>Data: Input, Output, and Assumptions</a:t>
            </a:r>
          </a:p>
        </p:txBody>
      </p:sp>
      <p:sp>
        <p:nvSpPr>
          <p:cNvPr id="3" name="Content Placeholder 2">
            <a:extLst>
              <a:ext uri="{FF2B5EF4-FFF2-40B4-BE49-F238E27FC236}">
                <a16:creationId xmlns:a16="http://schemas.microsoft.com/office/drawing/2014/main" id="{9A4847BE-1342-462C-B59D-2B0430A3317B}"/>
              </a:ext>
            </a:extLst>
          </p:cNvPr>
          <p:cNvSpPr>
            <a:spLocks noGrp="1"/>
          </p:cNvSpPr>
          <p:nvPr>
            <p:ph idx="1"/>
          </p:nvPr>
        </p:nvSpPr>
        <p:spPr>
          <a:xfrm>
            <a:off x="7913593" y="1113178"/>
            <a:ext cx="4087907" cy="4608545"/>
          </a:xfrm>
        </p:spPr>
        <p:txBody>
          <a:bodyPr/>
          <a:lstStyle/>
          <a:p>
            <a:r>
              <a:rPr lang="en-US" dirty="0"/>
              <a:t>Input:</a:t>
            </a:r>
          </a:p>
          <a:p>
            <a:pPr marL="457200" indent="-457200">
              <a:buFont typeface="Wingdings" panose="05000000000000000000" pitchFamily="2" charset="2"/>
              <a:buChar char="§"/>
            </a:pPr>
            <a:r>
              <a:rPr lang="en-US" dirty="0">
                <a:solidFill>
                  <a:schemeClr val="tx1"/>
                </a:solidFill>
              </a:rPr>
              <a:t>Discrete/Continuous?</a:t>
            </a:r>
          </a:p>
          <a:p>
            <a:pPr marL="457200" indent="-457200">
              <a:buFont typeface="Wingdings" panose="05000000000000000000" pitchFamily="2" charset="2"/>
              <a:buChar char="§"/>
            </a:pPr>
            <a:r>
              <a:rPr lang="en-US" dirty="0">
                <a:solidFill>
                  <a:schemeClr val="tx1"/>
                </a:solidFill>
              </a:rPr>
              <a:t>Single/Multiple values?</a:t>
            </a:r>
          </a:p>
          <a:p>
            <a:endParaRPr lang="en-US" dirty="0"/>
          </a:p>
          <a:p>
            <a:r>
              <a:rPr lang="en-US" dirty="0"/>
              <a:t>Output:</a:t>
            </a:r>
          </a:p>
          <a:p>
            <a:pPr marL="457200" indent="-457200">
              <a:buFont typeface="Wingdings" panose="05000000000000000000" pitchFamily="2" charset="2"/>
              <a:buChar char="§"/>
            </a:pPr>
            <a:r>
              <a:rPr lang="en-US" dirty="0">
                <a:solidFill>
                  <a:schemeClr val="tx1"/>
                </a:solidFill>
              </a:rPr>
              <a:t>Discrete/Continuous?</a:t>
            </a:r>
          </a:p>
          <a:p>
            <a:pPr marL="457200" indent="-457200">
              <a:buFont typeface="Wingdings" panose="05000000000000000000" pitchFamily="2" charset="2"/>
              <a:buChar char="§"/>
            </a:pPr>
            <a:r>
              <a:rPr lang="en-US" dirty="0">
                <a:solidFill>
                  <a:schemeClr val="tx1"/>
                </a:solidFill>
              </a:rPr>
              <a:t>Single/Multiple values?</a:t>
            </a:r>
          </a:p>
          <a:p>
            <a:pPr marL="457200" indent="-457200">
              <a:buFont typeface="Wingdings" panose="05000000000000000000" pitchFamily="2" charset="2"/>
              <a:buChar char="§"/>
            </a:pPr>
            <a:endParaRPr lang="en-US" dirty="0">
              <a:solidFill>
                <a:schemeClr val="tx1"/>
              </a:solidFill>
            </a:endParaRPr>
          </a:p>
          <a:p>
            <a:r>
              <a:rPr lang="en-US" dirty="0"/>
              <a:t>Assumptions?</a:t>
            </a:r>
          </a:p>
        </p:txBody>
      </p:sp>
      <p:pic>
        <p:nvPicPr>
          <p:cNvPr id="4" name="Picture 3">
            <a:extLst>
              <a:ext uri="{FF2B5EF4-FFF2-40B4-BE49-F238E27FC236}">
                <a16:creationId xmlns:a16="http://schemas.microsoft.com/office/drawing/2014/main" id="{706902FC-AF7F-4DFE-B020-F070878FA2F4}"/>
              </a:ext>
            </a:extLst>
          </p:cNvPr>
          <p:cNvPicPr>
            <a:picLocks noChangeAspect="1"/>
          </p:cNvPicPr>
          <p:nvPr/>
        </p:nvPicPr>
        <p:blipFill>
          <a:blip r:embed="rId2"/>
          <a:stretch>
            <a:fillRect/>
          </a:stretch>
        </p:blipFill>
        <p:spPr>
          <a:xfrm>
            <a:off x="1124301" y="1740991"/>
            <a:ext cx="6468096" cy="4339356"/>
          </a:xfrm>
          <a:prstGeom prst="rect">
            <a:avLst/>
          </a:prstGeom>
        </p:spPr>
      </p:pic>
      <p:sp>
        <p:nvSpPr>
          <p:cNvPr id="5" name="TextBox 4">
            <a:extLst>
              <a:ext uri="{FF2B5EF4-FFF2-40B4-BE49-F238E27FC236}">
                <a16:creationId xmlns:a16="http://schemas.microsoft.com/office/drawing/2014/main" id="{5715022A-9DCB-4BA8-9A91-45A65913DE14}"/>
              </a:ext>
            </a:extLst>
          </p:cNvPr>
          <p:cNvSpPr txBox="1"/>
          <p:nvPr/>
        </p:nvSpPr>
        <p:spPr>
          <a:xfrm>
            <a:off x="3764652" y="6137868"/>
            <a:ext cx="1199367" cy="523220"/>
          </a:xfrm>
          <a:prstGeom prst="rect">
            <a:avLst/>
          </a:prstGeom>
          <a:noFill/>
        </p:spPr>
        <p:txBody>
          <a:bodyPr wrap="none" rtlCol="0">
            <a:spAutoFit/>
          </a:bodyPr>
          <a:lstStyle/>
          <a:p>
            <a:r>
              <a:rPr lang="en-US" sz="2800" dirty="0"/>
              <a:t>Input x</a:t>
            </a:r>
          </a:p>
        </p:txBody>
      </p:sp>
      <p:sp>
        <p:nvSpPr>
          <p:cNvPr id="6" name="TextBox 5">
            <a:extLst>
              <a:ext uri="{FF2B5EF4-FFF2-40B4-BE49-F238E27FC236}">
                <a16:creationId xmlns:a16="http://schemas.microsoft.com/office/drawing/2014/main" id="{5EA23997-7C3D-43BE-A0B7-FAB308486096}"/>
              </a:ext>
            </a:extLst>
          </p:cNvPr>
          <p:cNvSpPr txBox="1"/>
          <p:nvPr/>
        </p:nvSpPr>
        <p:spPr>
          <a:xfrm rot="16200000">
            <a:off x="26420" y="3649058"/>
            <a:ext cx="1473480" cy="523220"/>
          </a:xfrm>
          <a:prstGeom prst="rect">
            <a:avLst/>
          </a:prstGeom>
          <a:noFill/>
        </p:spPr>
        <p:txBody>
          <a:bodyPr wrap="none" rtlCol="0">
            <a:spAutoFit/>
          </a:bodyPr>
          <a:lstStyle/>
          <a:p>
            <a:r>
              <a:rPr lang="en-US" sz="2800" dirty="0"/>
              <a:t>Output y</a:t>
            </a:r>
          </a:p>
        </p:txBody>
      </p:sp>
      <mc:AlternateContent xmlns:mc="http://schemas.openxmlformats.org/markup-compatibility/2006" xmlns:p14="http://schemas.microsoft.com/office/powerpoint/2010/main">
        <mc:Choice Requires="p14">
          <p:contentPart p14:bwMode="auto" r:id="rId3">
            <p14:nvContentPartPr>
              <p14:cNvPr id="7" name="Ink 6">
                <a:extLst>
                  <a:ext uri="{FF2B5EF4-FFF2-40B4-BE49-F238E27FC236}">
                    <a16:creationId xmlns:a16="http://schemas.microsoft.com/office/drawing/2014/main" id="{1C44694B-3E18-4DA5-8DDA-133AD2B5FFBD}"/>
                  </a:ext>
                </a:extLst>
              </p14:cNvPr>
              <p14:cNvContentPartPr/>
              <p14:nvPr/>
            </p14:nvContentPartPr>
            <p14:xfrm>
              <a:off x="1650600" y="1552680"/>
              <a:ext cx="10151640" cy="4584600"/>
            </p14:xfrm>
          </p:contentPart>
        </mc:Choice>
        <mc:Fallback xmlns="">
          <p:pic>
            <p:nvPicPr>
              <p:cNvPr id="7" name="Ink 6">
                <a:extLst>
                  <a:ext uri="{FF2B5EF4-FFF2-40B4-BE49-F238E27FC236}">
                    <a16:creationId xmlns:a16="http://schemas.microsoft.com/office/drawing/2014/main" id="{1C44694B-3E18-4DA5-8DDA-133AD2B5FFBD}"/>
                  </a:ext>
                </a:extLst>
              </p:cNvPr>
              <p:cNvPicPr/>
              <p:nvPr/>
            </p:nvPicPr>
            <p:blipFill>
              <a:blip r:embed="rId4"/>
              <a:stretch>
                <a:fillRect/>
              </a:stretch>
            </p:blipFill>
            <p:spPr>
              <a:xfrm>
                <a:off x="1641240" y="1543320"/>
                <a:ext cx="10170360" cy="4603320"/>
              </a:xfrm>
              <a:prstGeom prst="rect">
                <a:avLst/>
              </a:prstGeom>
            </p:spPr>
          </p:pic>
        </mc:Fallback>
      </mc:AlternateContent>
    </p:spTree>
    <p:extLst>
      <p:ext uri="{BB962C8B-B14F-4D97-AF65-F5344CB8AC3E}">
        <p14:creationId xmlns:p14="http://schemas.microsoft.com/office/powerpoint/2010/main" val="344520185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CCD161-6464-44E6-A96F-016CD86A792B}"/>
              </a:ext>
            </a:extLst>
          </p:cNvPr>
          <p:cNvSpPr>
            <a:spLocks noGrp="1"/>
          </p:cNvSpPr>
          <p:nvPr>
            <p:ph type="title"/>
          </p:nvPr>
        </p:nvSpPr>
        <p:spPr/>
        <p:txBody>
          <a:bodyPr/>
          <a:lstStyle/>
          <a:p>
            <a:r>
              <a:rPr lang="en-US" dirty="0"/>
              <a:t>Data: Input, Output, and Assumptions</a:t>
            </a:r>
          </a:p>
        </p:txBody>
      </p:sp>
      <p:sp>
        <p:nvSpPr>
          <p:cNvPr id="3" name="Content Placeholder 2">
            <a:extLst>
              <a:ext uri="{FF2B5EF4-FFF2-40B4-BE49-F238E27FC236}">
                <a16:creationId xmlns:a16="http://schemas.microsoft.com/office/drawing/2014/main" id="{9A4847BE-1342-462C-B59D-2B0430A3317B}"/>
              </a:ext>
            </a:extLst>
          </p:cNvPr>
          <p:cNvSpPr>
            <a:spLocks noGrp="1"/>
          </p:cNvSpPr>
          <p:nvPr>
            <p:ph idx="1"/>
          </p:nvPr>
        </p:nvSpPr>
        <p:spPr/>
        <p:txBody>
          <a:bodyPr/>
          <a:lstStyle/>
          <a:p>
            <a:r>
              <a:rPr lang="en-US" dirty="0"/>
              <a:t>MNIST: Handwritten digits</a:t>
            </a:r>
          </a:p>
        </p:txBody>
      </p:sp>
      <p:pic>
        <p:nvPicPr>
          <p:cNvPr id="1026" name="Picture 2" descr="Image result for mnist dataset">
            <a:extLst>
              <a:ext uri="{FF2B5EF4-FFF2-40B4-BE49-F238E27FC236}">
                <a16:creationId xmlns:a16="http://schemas.microsoft.com/office/drawing/2014/main" id="{7F9A4BB3-6EB3-440D-B3AD-316B95EE6B7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04261" y="1769713"/>
            <a:ext cx="5088481" cy="4070784"/>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A63FAA60-A7F1-4452-BF96-CDD1AA60853F}"/>
              </a:ext>
            </a:extLst>
          </p:cNvPr>
          <p:cNvSpPr/>
          <p:nvPr/>
        </p:nvSpPr>
        <p:spPr>
          <a:xfrm>
            <a:off x="552099" y="6140056"/>
            <a:ext cx="8873776" cy="461665"/>
          </a:xfrm>
          <a:prstGeom prst="rect">
            <a:avLst/>
          </a:prstGeom>
        </p:spPr>
        <p:txBody>
          <a:bodyPr wrap="none">
            <a:spAutoFit/>
          </a:bodyPr>
          <a:lstStyle/>
          <a:p>
            <a:r>
              <a:rPr lang="en-US" sz="2400" dirty="0"/>
              <a:t>More robust examples: </a:t>
            </a:r>
            <a:r>
              <a:rPr lang="en-US" sz="2400" dirty="0">
                <a:hlinkClick r:id="rId3"/>
              </a:rPr>
              <a:t>http://yann.lecun.com/exdb/lenet/index.html</a:t>
            </a:r>
            <a:endParaRPr lang="en-US" sz="2400" dirty="0"/>
          </a:p>
        </p:txBody>
      </p:sp>
      <p:sp>
        <p:nvSpPr>
          <p:cNvPr id="6" name="Content Placeholder 2">
            <a:extLst>
              <a:ext uri="{FF2B5EF4-FFF2-40B4-BE49-F238E27FC236}">
                <a16:creationId xmlns:a16="http://schemas.microsoft.com/office/drawing/2014/main" id="{D22F8E57-6533-49F4-B4A0-1A1BB640B9D9}"/>
              </a:ext>
            </a:extLst>
          </p:cNvPr>
          <p:cNvSpPr txBox="1">
            <a:spLocks/>
          </p:cNvSpPr>
          <p:nvPr/>
        </p:nvSpPr>
        <p:spPr>
          <a:xfrm>
            <a:off x="7913593" y="1113178"/>
            <a:ext cx="4087907" cy="4608545"/>
          </a:xfrm>
          <a:prstGeom prst="rect">
            <a:avLst/>
          </a:prstGeom>
        </p:spPr>
        <p:txBody>
          <a:bodyPr/>
          <a:lstStyle>
            <a:lvl1pPr marL="0" indent="0" algn="l" defTabSz="914400" rtl="0" eaLnBrk="1" latinLnBrk="0" hangingPunct="1">
              <a:lnSpc>
                <a:spcPct val="90000"/>
              </a:lnSpc>
              <a:spcBef>
                <a:spcPts val="1000"/>
              </a:spcBef>
              <a:buFont typeface="Wingdings" panose="05000000000000000000" pitchFamily="2" charset="2"/>
              <a:buNone/>
              <a:defRPr sz="2800" kern="1200">
                <a:solidFill>
                  <a:schemeClr val="accent1">
                    <a:lumMod val="75000"/>
                  </a:schemeClr>
                </a:solidFill>
                <a:latin typeface="+mn-lt"/>
                <a:ea typeface="+mn-ea"/>
                <a:cs typeface="+mn-cs"/>
              </a:defRPr>
            </a:lvl1pPr>
            <a:lvl2pPr marL="230188" indent="-230188" algn="l" defTabSz="914400" rtl="0" eaLnBrk="1" latinLnBrk="0" hangingPunct="1">
              <a:lnSpc>
                <a:spcPct val="90000"/>
              </a:lnSpc>
              <a:spcBef>
                <a:spcPts val="500"/>
              </a:spcBef>
              <a:buFont typeface="Wingdings" panose="05000000000000000000" pitchFamily="2" charset="2"/>
              <a:buChar char="§"/>
              <a:defRPr sz="2400" kern="1200">
                <a:solidFill>
                  <a:schemeClr val="tx1"/>
                </a:solidFill>
                <a:latin typeface="+mn-lt"/>
                <a:ea typeface="+mn-ea"/>
                <a:cs typeface="+mn-cs"/>
              </a:defRPr>
            </a:lvl2pPr>
            <a:lvl3pPr marL="460375" indent="-230188" algn="l" defTabSz="914400" rtl="0" eaLnBrk="1" latinLnBrk="0" hangingPunct="1">
              <a:lnSpc>
                <a:spcPct val="90000"/>
              </a:lnSpc>
              <a:spcBef>
                <a:spcPts val="500"/>
              </a:spcBef>
              <a:buFont typeface="Wingdings" panose="05000000000000000000" pitchFamily="2" charset="2"/>
              <a:buChar char="§"/>
              <a:defRPr sz="2000" kern="1200">
                <a:solidFill>
                  <a:schemeClr val="tx1"/>
                </a:solidFill>
                <a:latin typeface="+mn-lt"/>
                <a:ea typeface="+mn-ea"/>
                <a:cs typeface="+mn-cs"/>
              </a:defRPr>
            </a:lvl3pPr>
            <a:lvl4pPr marL="684213" indent="-223838" algn="l" defTabSz="914400" rtl="0" eaLnBrk="1" latinLnBrk="0" hangingPunct="1">
              <a:lnSpc>
                <a:spcPct val="90000"/>
              </a:lnSpc>
              <a:spcBef>
                <a:spcPts val="500"/>
              </a:spcBef>
              <a:buFont typeface="Wingdings" panose="05000000000000000000" pitchFamily="2" charset="2"/>
              <a:buChar char="§"/>
              <a:defRPr sz="1800" kern="1200">
                <a:solidFill>
                  <a:schemeClr val="tx1"/>
                </a:solidFill>
                <a:latin typeface="+mn-lt"/>
                <a:ea typeface="+mn-ea"/>
                <a:cs typeface="+mn-cs"/>
              </a:defRPr>
            </a:lvl4pPr>
            <a:lvl5pPr marL="914400" indent="-228600" algn="l" defTabSz="914400" rtl="0" eaLnBrk="1" latinLnBrk="0" hangingPunct="1">
              <a:lnSpc>
                <a:spcPct val="90000"/>
              </a:lnSpc>
              <a:spcBef>
                <a:spcPts val="500"/>
              </a:spcBef>
              <a:buFont typeface="Wingdings" panose="05000000000000000000" pitchFamily="2" charset="2"/>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Input:</a:t>
            </a:r>
          </a:p>
          <a:p>
            <a:pPr marL="457200" indent="-457200">
              <a:buFont typeface="Wingdings" panose="05000000000000000000" pitchFamily="2" charset="2"/>
              <a:buChar char="§"/>
            </a:pPr>
            <a:r>
              <a:rPr lang="en-US">
                <a:solidFill>
                  <a:schemeClr val="tx1"/>
                </a:solidFill>
              </a:rPr>
              <a:t>Discrete/Continuous?</a:t>
            </a:r>
          </a:p>
          <a:p>
            <a:pPr marL="457200" indent="-457200">
              <a:buFont typeface="Wingdings" panose="05000000000000000000" pitchFamily="2" charset="2"/>
              <a:buChar char="§"/>
            </a:pPr>
            <a:r>
              <a:rPr lang="en-US">
                <a:solidFill>
                  <a:schemeClr val="tx1"/>
                </a:solidFill>
              </a:rPr>
              <a:t>Single/Multiple values?</a:t>
            </a:r>
          </a:p>
          <a:p>
            <a:endParaRPr lang="en-US"/>
          </a:p>
          <a:p>
            <a:r>
              <a:rPr lang="en-US"/>
              <a:t>Output:</a:t>
            </a:r>
          </a:p>
          <a:p>
            <a:pPr marL="457200" indent="-457200">
              <a:buFont typeface="Wingdings" panose="05000000000000000000" pitchFamily="2" charset="2"/>
              <a:buChar char="§"/>
            </a:pPr>
            <a:r>
              <a:rPr lang="en-US">
                <a:solidFill>
                  <a:schemeClr val="tx1"/>
                </a:solidFill>
              </a:rPr>
              <a:t>Discrete/Continuous?</a:t>
            </a:r>
          </a:p>
          <a:p>
            <a:pPr marL="457200" indent="-457200">
              <a:buFont typeface="Wingdings" panose="05000000000000000000" pitchFamily="2" charset="2"/>
              <a:buChar char="§"/>
            </a:pPr>
            <a:r>
              <a:rPr lang="en-US">
                <a:solidFill>
                  <a:schemeClr val="tx1"/>
                </a:solidFill>
              </a:rPr>
              <a:t>Single/Multiple values?</a:t>
            </a:r>
          </a:p>
          <a:p>
            <a:pPr marL="457200" indent="-457200">
              <a:buFont typeface="Wingdings" panose="05000000000000000000" pitchFamily="2" charset="2"/>
              <a:buChar char="§"/>
            </a:pPr>
            <a:endParaRPr lang="en-US">
              <a:solidFill>
                <a:schemeClr val="tx1"/>
              </a:solidFill>
            </a:endParaRPr>
          </a:p>
          <a:p>
            <a:r>
              <a:rPr lang="en-US"/>
              <a:t>Assumptions?</a:t>
            </a:r>
            <a:endParaRPr lang="en-US" dirty="0"/>
          </a:p>
        </p:txBody>
      </p:sp>
      <mc:AlternateContent xmlns:mc="http://schemas.openxmlformats.org/markup-compatibility/2006" xmlns:p14="http://schemas.microsoft.com/office/powerpoint/2010/main">
        <mc:Choice Requires="p14">
          <p:contentPart p14:bwMode="auto" r:id="rId4">
            <p14:nvContentPartPr>
              <p14:cNvPr id="5" name="Ink 4">
                <a:extLst>
                  <a:ext uri="{FF2B5EF4-FFF2-40B4-BE49-F238E27FC236}">
                    <a16:creationId xmlns:a16="http://schemas.microsoft.com/office/drawing/2014/main" id="{B25187C8-A91F-4C96-B539-532535E43244}"/>
                  </a:ext>
                </a:extLst>
              </p14:cNvPr>
              <p14:cNvContentPartPr/>
              <p14:nvPr/>
            </p14:nvContentPartPr>
            <p14:xfrm>
              <a:off x="7442280" y="1626840"/>
              <a:ext cx="4400280" cy="3951360"/>
            </p14:xfrm>
          </p:contentPart>
        </mc:Choice>
        <mc:Fallback xmlns="">
          <p:pic>
            <p:nvPicPr>
              <p:cNvPr id="5" name="Ink 4">
                <a:extLst>
                  <a:ext uri="{FF2B5EF4-FFF2-40B4-BE49-F238E27FC236}">
                    <a16:creationId xmlns:a16="http://schemas.microsoft.com/office/drawing/2014/main" id="{B25187C8-A91F-4C96-B539-532535E43244}"/>
                  </a:ext>
                </a:extLst>
              </p:cNvPr>
              <p:cNvPicPr/>
              <p:nvPr/>
            </p:nvPicPr>
            <p:blipFill>
              <a:blip r:embed="rId5"/>
              <a:stretch>
                <a:fillRect/>
              </a:stretch>
            </p:blipFill>
            <p:spPr>
              <a:xfrm>
                <a:off x="7432920" y="1617480"/>
                <a:ext cx="4419000" cy="3970080"/>
              </a:xfrm>
              <a:prstGeom prst="rect">
                <a:avLst/>
              </a:prstGeom>
            </p:spPr>
          </p:pic>
        </mc:Fallback>
      </mc:AlternateContent>
    </p:spTree>
    <p:extLst>
      <p:ext uri="{BB962C8B-B14F-4D97-AF65-F5344CB8AC3E}">
        <p14:creationId xmlns:p14="http://schemas.microsoft.com/office/powerpoint/2010/main" val="9336906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CCD161-6464-44E6-A96F-016CD86A792B}"/>
              </a:ext>
            </a:extLst>
          </p:cNvPr>
          <p:cNvSpPr>
            <a:spLocks noGrp="1"/>
          </p:cNvSpPr>
          <p:nvPr>
            <p:ph type="title"/>
          </p:nvPr>
        </p:nvSpPr>
        <p:spPr/>
        <p:txBody>
          <a:bodyPr/>
          <a:lstStyle/>
          <a:p>
            <a:r>
              <a:rPr lang="en-US" dirty="0"/>
              <a:t>Assumptions</a:t>
            </a:r>
          </a:p>
        </p:txBody>
      </p:sp>
      <p:sp>
        <p:nvSpPr>
          <p:cNvPr id="3" name="Content Placeholder 2">
            <a:extLst>
              <a:ext uri="{FF2B5EF4-FFF2-40B4-BE49-F238E27FC236}">
                <a16:creationId xmlns:a16="http://schemas.microsoft.com/office/drawing/2014/main" id="{9A4847BE-1342-462C-B59D-2B0430A3317B}"/>
              </a:ext>
            </a:extLst>
          </p:cNvPr>
          <p:cNvSpPr>
            <a:spLocks noGrp="1"/>
          </p:cNvSpPr>
          <p:nvPr>
            <p:ph idx="1"/>
          </p:nvPr>
        </p:nvSpPr>
        <p:spPr/>
        <p:txBody>
          <a:bodyPr/>
          <a:lstStyle/>
          <a:p>
            <a:r>
              <a:rPr lang="en-US" dirty="0"/>
              <a:t>Face dataset</a:t>
            </a:r>
          </a:p>
        </p:txBody>
      </p:sp>
      <p:pic>
        <p:nvPicPr>
          <p:cNvPr id="2050" name="Picture 2" descr="Image result for face dataset">
            <a:extLst>
              <a:ext uri="{FF2B5EF4-FFF2-40B4-BE49-F238E27FC236}">
                <a16:creationId xmlns:a16="http://schemas.microsoft.com/office/drawing/2014/main" id="{B50920DE-92F7-4853-8125-CDCAF1DEE30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79426" y="188397"/>
            <a:ext cx="7360475" cy="64812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903905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CCD161-6464-44E6-A96F-016CD86A792B}"/>
              </a:ext>
            </a:extLst>
          </p:cNvPr>
          <p:cNvSpPr>
            <a:spLocks noGrp="1"/>
          </p:cNvSpPr>
          <p:nvPr>
            <p:ph type="title"/>
          </p:nvPr>
        </p:nvSpPr>
        <p:spPr/>
        <p:txBody>
          <a:bodyPr/>
          <a:lstStyle/>
          <a:p>
            <a:r>
              <a:rPr lang="en-US" dirty="0"/>
              <a:t>Breakout Rooms</a:t>
            </a:r>
          </a:p>
        </p:txBody>
      </p:sp>
      <p:sp>
        <p:nvSpPr>
          <p:cNvPr id="3" name="Content Placeholder 2">
            <a:extLst>
              <a:ext uri="{FF2B5EF4-FFF2-40B4-BE49-F238E27FC236}">
                <a16:creationId xmlns:a16="http://schemas.microsoft.com/office/drawing/2014/main" id="{9A4847BE-1342-462C-B59D-2B0430A3317B}"/>
              </a:ext>
            </a:extLst>
          </p:cNvPr>
          <p:cNvSpPr>
            <a:spLocks noGrp="1"/>
          </p:cNvSpPr>
          <p:nvPr>
            <p:ph idx="1"/>
          </p:nvPr>
        </p:nvSpPr>
        <p:spPr>
          <a:xfrm>
            <a:off x="552099" y="1113178"/>
            <a:ext cx="8511219" cy="2039539"/>
          </a:xfrm>
        </p:spPr>
        <p:txBody>
          <a:bodyPr/>
          <a:lstStyle/>
          <a:p>
            <a:r>
              <a:rPr lang="en-US" dirty="0"/>
              <a:t>Search internet to find:</a:t>
            </a:r>
            <a:br>
              <a:rPr lang="en-US" dirty="0"/>
            </a:br>
            <a:endParaRPr lang="en-US" dirty="0"/>
          </a:p>
          <a:p>
            <a:pPr marL="514350" indent="-514350">
              <a:buFont typeface="+mj-lt"/>
              <a:buAutoNum type="arabicPeriod"/>
            </a:pPr>
            <a:r>
              <a:rPr lang="en-US" dirty="0"/>
              <a:t>ML Classification Dataset</a:t>
            </a:r>
          </a:p>
          <a:p>
            <a:pPr marL="917575" lvl="2" indent="-457200"/>
            <a:r>
              <a:rPr lang="en-US" sz="2800" dirty="0"/>
              <a:t>Discrete/unordered output</a:t>
            </a:r>
          </a:p>
          <a:p>
            <a:pPr marL="514350" indent="-514350">
              <a:buFont typeface="+mj-lt"/>
              <a:buAutoNum type="arabicPeriod"/>
            </a:pPr>
            <a:r>
              <a:rPr lang="en-US" dirty="0"/>
              <a:t>ML Regression Dataset</a:t>
            </a:r>
          </a:p>
          <a:p>
            <a:pPr marL="917575" lvl="2" indent="-457200"/>
            <a:r>
              <a:rPr lang="en-US" sz="2800" dirty="0"/>
              <a:t>Continuous output</a:t>
            </a:r>
          </a:p>
          <a:p>
            <a:pPr marL="457200" indent="-457200"/>
            <a:endParaRPr lang="en-US" dirty="0"/>
          </a:p>
          <a:p>
            <a:pPr marL="457200" indent="-457200"/>
            <a:r>
              <a:rPr lang="en-US" dirty="0"/>
              <a:t>Are the input values discrete/continuous?</a:t>
            </a:r>
          </a:p>
          <a:p>
            <a:pPr marL="457200" indent="-457200"/>
            <a:r>
              <a:rPr lang="en-US" dirty="0"/>
              <a:t>Are the input values a single value or multiple values?</a:t>
            </a:r>
          </a:p>
          <a:p>
            <a:pPr marL="457200" indent="-457200"/>
            <a:r>
              <a:rPr lang="en-US" dirty="0"/>
              <a:t>What assumptions might we make with these datasets?</a:t>
            </a:r>
          </a:p>
          <a:p>
            <a:pPr marL="457200" indent="-457200"/>
            <a:endParaRPr lang="en-US" dirty="0"/>
          </a:p>
        </p:txBody>
      </p:sp>
    </p:spTree>
    <p:extLst>
      <p:ext uri="{BB962C8B-B14F-4D97-AF65-F5344CB8AC3E}">
        <p14:creationId xmlns:p14="http://schemas.microsoft.com/office/powerpoint/2010/main" val="38389006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Course Information</a:t>
            </a:r>
          </a:p>
        </p:txBody>
      </p:sp>
      <p:sp>
        <p:nvSpPr>
          <p:cNvPr id="3" name="Content Placeholder 2"/>
          <p:cNvSpPr>
            <a:spLocks noGrp="1"/>
          </p:cNvSpPr>
          <p:nvPr>
            <p:ph idx="1"/>
          </p:nvPr>
        </p:nvSpPr>
        <p:spPr>
          <a:xfrm>
            <a:off x="552099" y="1113178"/>
            <a:ext cx="10515600" cy="4019053"/>
          </a:xfrm>
        </p:spPr>
        <p:txBody>
          <a:bodyPr/>
          <a:lstStyle/>
          <a:p>
            <a:r>
              <a:rPr lang="en-US" dirty="0"/>
              <a:t>Website: </a:t>
            </a:r>
            <a:r>
              <a:rPr lang="en-US" dirty="0">
                <a:hlinkClick r:id="rId2"/>
              </a:rPr>
              <a:t>https://www.cs.cmu.edu/~10601</a:t>
            </a:r>
            <a:endParaRPr lang="en-US" dirty="0"/>
          </a:p>
          <a:p>
            <a:pPr marL="457200" indent="-457200">
              <a:buFont typeface="Wingdings" panose="05000000000000000000" pitchFamily="2" charset="2"/>
              <a:buChar char="§"/>
            </a:pPr>
            <a:endParaRPr lang="en-US" dirty="0"/>
          </a:p>
          <a:p>
            <a:pPr marL="457200" indent="-457200">
              <a:buFont typeface="Wingdings" panose="05000000000000000000" pitchFamily="2" charset="2"/>
              <a:buChar char="§"/>
            </a:pPr>
            <a:r>
              <a:rPr lang="en-US" dirty="0"/>
              <a:t>Course Levels and Course Scope</a:t>
            </a:r>
          </a:p>
          <a:p>
            <a:pPr marL="457200" indent="-457200">
              <a:buFont typeface="Wingdings" panose="05000000000000000000" pitchFamily="2" charset="2"/>
              <a:buChar char="§"/>
            </a:pPr>
            <a:r>
              <a:rPr lang="en-US" dirty="0"/>
              <a:t>Prerequisites</a:t>
            </a:r>
          </a:p>
          <a:p>
            <a:pPr marL="457200" indent="-457200">
              <a:buFont typeface="Wingdings" panose="05000000000000000000" pitchFamily="2" charset="2"/>
              <a:buChar char="§"/>
            </a:pPr>
            <a:r>
              <a:rPr lang="en-US" dirty="0"/>
              <a:t>Teamwork</a:t>
            </a:r>
          </a:p>
          <a:p>
            <a:pPr marL="457200" indent="-457200">
              <a:buFont typeface="Wingdings" panose="05000000000000000000" pitchFamily="2" charset="2"/>
              <a:buChar char="§"/>
            </a:pPr>
            <a:r>
              <a:rPr lang="en-US" dirty="0"/>
              <a:t>Mental health</a:t>
            </a:r>
          </a:p>
          <a:p>
            <a:endParaRPr lang="en-US" dirty="0"/>
          </a:p>
        </p:txBody>
      </p:sp>
    </p:spTree>
    <p:extLst>
      <p:ext uri="{BB962C8B-B14F-4D97-AF65-F5344CB8AC3E}">
        <p14:creationId xmlns:p14="http://schemas.microsoft.com/office/powerpoint/2010/main" val="210324523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Breakout Rooms</a:t>
            </a:r>
          </a:p>
        </p:txBody>
      </p:sp>
      <p:sp>
        <p:nvSpPr>
          <p:cNvPr id="3" name="Content Placeholder 2"/>
          <p:cNvSpPr>
            <a:spLocks noGrp="1"/>
          </p:cNvSpPr>
          <p:nvPr>
            <p:ph idx="1"/>
          </p:nvPr>
        </p:nvSpPr>
        <p:spPr>
          <a:xfrm>
            <a:off x="552099" y="1113178"/>
            <a:ext cx="10945136" cy="2039539"/>
          </a:xfrm>
        </p:spPr>
        <p:txBody>
          <a:bodyPr/>
          <a:lstStyle/>
          <a:p>
            <a:r>
              <a:rPr lang="en-US" dirty="0"/>
              <a:t>Always</a:t>
            </a:r>
          </a:p>
          <a:p>
            <a:pPr marL="514350" indent="-514350">
              <a:buFont typeface="+mj-lt"/>
              <a:buAutoNum type="arabicPeriod"/>
            </a:pPr>
            <a:r>
              <a:rPr lang="en-US" sz="2800" dirty="0">
                <a:solidFill>
                  <a:schemeClr val="tx1"/>
                </a:solidFill>
              </a:rPr>
              <a:t>Video on</a:t>
            </a:r>
          </a:p>
          <a:p>
            <a:pPr marL="514350" indent="-514350">
              <a:buFont typeface="+mj-lt"/>
              <a:buAutoNum type="arabicPeriod"/>
            </a:pPr>
            <a:r>
              <a:rPr lang="en-US" dirty="0">
                <a:solidFill>
                  <a:schemeClr val="tx1"/>
                </a:solidFill>
              </a:rPr>
              <a:t>Unmute</a:t>
            </a:r>
          </a:p>
          <a:p>
            <a:pPr marL="514350" indent="-514350">
              <a:buFont typeface="+mj-lt"/>
              <a:buAutoNum type="arabicPeriod"/>
            </a:pPr>
            <a:r>
              <a:rPr lang="en-US" dirty="0">
                <a:solidFill>
                  <a:schemeClr val="tx1"/>
                </a:solidFill>
              </a:rPr>
              <a:t>Introduce yourself</a:t>
            </a:r>
          </a:p>
          <a:p>
            <a:endParaRPr lang="en-US" dirty="0">
              <a:solidFill>
                <a:schemeClr val="tx1"/>
              </a:solidFill>
            </a:endParaRPr>
          </a:p>
          <a:p>
            <a:r>
              <a:rPr lang="en-US" dirty="0"/>
              <a:t>Now</a:t>
            </a:r>
          </a:p>
          <a:p>
            <a:pPr marL="514350" indent="-514350">
              <a:buFont typeface="+mj-lt"/>
              <a:buAutoNum type="arabicPeriod"/>
            </a:pPr>
            <a:r>
              <a:rPr lang="en-US" dirty="0">
                <a:solidFill>
                  <a:schemeClr val="tx1"/>
                </a:solidFill>
              </a:rPr>
              <a:t>Start a conversation</a:t>
            </a:r>
          </a:p>
          <a:p>
            <a:pPr marL="974725" lvl="2" indent="-514350">
              <a:buFont typeface="+mj-lt"/>
              <a:buAutoNum type="alphaLcParenR"/>
            </a:pPr>
            <a:r>
              <a:rPr lang="en-US" sz="2800" dirty="0">
                <a:solidFill>
                  <a:schemeClr val="tx1"/>
                </a:solidFill>
              </a:rPr>
              <a:t>What is your major / program of study</a:t>
            </a:r>
          </a:p>
          <a:p>
            <a:pPr marL="974725" lvl="2" indent="-514350">
              <a:buFont typeface="+mj-lt"/>
              <a:buAutoNum type="alphaLcParenR"/>
            </a:pPr>
            <a:r>
              <a:rPr lang="en-US" sz="2800" dirty="0">
                <a:solidFill>
                  <a:schemeClr val="tx1"/>
                </a:solidFill>
              </a:rPr>
              <a:t>Are you new to CMU?</a:t>
            </a:r>
          </a:p>
          <a:p>
            <a:pPr marL="514350" indent="-514350">
              <a:buFont typeface="+mj-lt"/>
              <a:buAutoNum type="arabicPeriod"/>
            </a:pPr>
            <a:endParaRPr lang="en-US" dirty="0">
              <a:solidFill>
                <a:schemeClr val="tx1"/>
              </a:solidFill>
            </a:endParaRPr>
          </a:p>
          <a:p>
            <a:endParaRPr lang="en-US" dirty="0">
              <a:solidFill>
                <a:schemeClr val="tx1"/>
              </a:solidFill>
            </a:endParaRPr>
          </a:p>
          <a:p>
            <a:endParaRPr lang="en-US" dirty="0">
              <a:solidFill>
                <a:schemeClr val="tx1"/>
              </a:solidFill>
            </a:endParaRPr>
          </a:p>
          <a:p>
            <a:pPr marL="457200" indent="-457200">
              <a:buFont typeface="Wingdings" panose="05000000000000000000" pitchFamily="2" charset="2"/>
              <a:buChar char="§"/>
            </a:pPr>
            <a:endParaRPr lang="en-US" sz="2800" dirty="0"/>
          </a:p>
          <a:p>
            <a:pPr marL="917575" lvl="2" indent="-457200"/>
            <a:endParaRPr lang="en-US" sz="2800" dirty="0"/>
          </a:p>
          <a:p>
            <a:endParaRPr lang="en-US" dirty="0">
              <a:solidFill>
                <a:schemeClr val="tx1"/>
              </a:solidFill>
            </a:endParaRPr>
          </a:p>
          <a:p>
            <a:endParaRPr lang="en-US" dirty="0"/>
          </a:p>
        </p:txBody>
      </p:sp>
    </p:spTree>
    <p:extLst>
      <p:ext uri="{BB962C8B-B14F-4D97-AF65-F5344CB8AC3E}">
        <p14:creationId xmlns:p14="http://schemas.microsoft.com/office/powerpoint/2010/main" val="5708899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Course Information</a:t>
            </a:r>
          </a:p>
        </p:txBody>
      </p:sp>
      <p:sp>
        <p:nvSpPr>
          <p:cNvPr id="3" name="Content Placeholder 2"/>
          <p:cNvSpPr>
            <a:spLocks noGrp="1"/>
          </p:cNvSpPr>
          <p:nvPr>
            <p:ph idx="1"/>
          </p:nvPr>
        </p:nvSpPr>
        <p:spPr/>
        <p:txBody>
          <a:bodyPr/>
          <a:lstStyle/>
          <a:p>
            <a:r>
              <a:rPr lang="en-US" dirty="0"/>
              <a:t>Website: </a:t>
            </a:r>
            <a:r>
              <a:rPr lang="en-US" dirty="0">
                <a:hlinkClick r:id="rId2"/>
              </a:rPr>
              <a:t>https://www.cs.cmu.edu/~10601</a:t>
            </a:r>
            <a:endParaRPr lang="en-US" dirty="0"/>
          </a:p>
          <a:p>
            <a:endParaRPr lang="en-US" sz="2000" dirty="0"/>
          </a:p>
          <a:p>
            <a:r>
              <a:rPr lang="en-US" dirty="0"/>
              <a:t>Canvas: </a:t>
            </a:r>
            <a:r>
              <a:rPr lang="en-US" dirty="0">
                <a:hlinkClick r:id="rId3"/>
              </a:rPr>
              <a:t>canvas.cmu.edu</a:t>
            </a:r>
            <a:endParaRPr lang="en-US" dirty="0"/>
          </a:p>
          <a:p>
            <a:endParaRPr lang="en-US" sz="2000" dirty="0"/>
          </a:p>
          <a:p>
            <a:r>
              <a:rPr lang="en-US" dirty="0"/>
              <a:t>Gradescope: </a:t>
            </a:r>
            <a:r>
              <a:rPr lang="en-US" dirty="0">
                <a:hlinkClick r:id="rId4"/>
              </a:rPr>
              <a:t>gradescope.com</a:t>
            </a:r>
            <a:endParaRPr lang="en-US" dirty="0"/>
          </a:p>
          <a:p>
            <a:endParaRPr lang="en-US" sz="2000" dirty="0"/>
          </a:p>
          <a:p>
            <a:r>
              <a:rPr lang="en-US" dirty="0"/>
              <a:t>Communication:</a:t>
            </a:r>
          </a:p>
          <a:p>
            <a:r>
              <a:rPr lang="en-US" dirty="0"/>
              <a:t>	</a:t>
            </a:r>
            <a:r>
              <a:rPr lang="en-US" dirty="0">
                <a:hlinkClick r:id="rId5"/>
              </a:rPr>
              <a:t>piazza.com</a:t>
            </a:r>
            <a:endParaRPr lang="en-US" dirty="0"/>
          </a:p>
          <a:p>
            <a:r>
              <a:rPr lang="en-US" dirty="0"/>
              <a:t>	E-mail (if piazza doesn’t work):</a:t>
            </a:r>
          </a:p>
          <a:p>
            <a:r>
              <a:rPr lang="en-US" dirty="0"/>
              <a:t>	</a:t>
            </a:r>
            <a:r>
              <a:rPr lang="en-US" dirty="0">
                <a:hlinkClick r:id="rId6"/>
              </a:rPr>
              <a:t>EAs-10601-2020@mailman.srv.cs.cmu.edu</a:t>
            </a:r>
            <a:endParaRPr lang="en-US" dirty="0"/>
          </a:p>
          <a:p>
            <a:r>
              <a:rPr lang="en-US" dirty="0"/>
              <a:t>	</a:t>
            </a:r>
            <a:r>
              <a:rPr lang="en-US" dirty="0">
                <a:hlinkClick r:id="rId7"/>
              </a:rPr>
              <a:t>pvirtue@andrew.cmu.edu</a:t>
            </a:r>
            <a:endParaRPr lang="en-US" dirty="0"/>
          </a:p>
          <a:p>
            <a:endParaRPr lang="en-US" sz="2000" dirty="0"/>
          </a:p>
          <a:p>
            <a:endParaRPr lang="en-US" dirty="0"/>
          </a:p>
        </p:txBody>
      </p:sp>
      <p:pic>
        <p:nvPicPr>
          <p:cNvPr id="5" name="Picture 4"/>
          <p:cNvPicPr>
            <a:picLocks noChangeAspect="1"/>
          </p:cNvPicPr>
          <p:nvPr/>
        </p:nvPicPr>
        <p:blipFill>
          <a:blip r:embed="rId8"/>
          <a:stretch>
            <a:fillRect/>
          </a:stretch>
        </p:blipFill>
        <p:spPr>
          <a:xfrm>
            <a:off x="6214387" y="3841842"/>
            <a:ext cx="1727200" cy="546739"/>
          </a:xfrm>
          <a:prstGeom prst="rect">
            <a:avLst/>
          </a:prstGeom>
        </p:spPr>
      </p:pic>
      <p:pic>
        <p:nvPicPr>
          <p:cNvPr id="1026" name="Picture 2" descr="Image result for canvas">
            <a:extLst>
              <a:ext uri="{FF2B5EF4-FFF2-40B4-BE49-F238E27FC236}">
                <a16:creationId xmlns:a16="http://schemas.microsoft.com/office/drawing/2014/main" id="{60BAA0EC-16D6-490A-BD2C-36027B34C5D3}"/>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214387" y="1817741"/>
            <a:ext cx="993923" cy="81357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result for gradescope">
            <a:extLst>
              <a:ext uri="{FF2B5EF4-FFF2-40B4-BE49-F238E27FC236}">
                <a16:creationId xmlns:a16="http://schemas.microsoft.com/office/drawing/2014/main" id="{F052E9B4-DA9C-4431-8B1E-209757577BCD}"/>
              </a:ext>
            </a:extLst>
          </p:cNvPr>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t="34145" b="44402"/>
          <a:stretch/>
        </p:blipFill>
        <p:spPr bwMode="auto">
          <a:xfrm>
            <a:off x="6093971" y="2922931"/>
            <a:ext cx="3240595" cy="5214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7968076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Course Information</a:t>
            </a:r>
          </a:p>
        </p:txBody>
      </p:sp>
      <p:sp>
        <p:nvSpPr>
          <p:cNvPr id="3" name="Content Placeholder 2"/>
          <p:cNvSpPr>
            <a:spLocks noGrp="1"/>
          </p:cNvSpPr>
          <p:nvPr>
            <p:ph idx="1"/>
          </p:nvPr>
        </p:nvSpPr>
        <p:spPr>
          <a:xfrm>
            <a:off x="552099" y="1113178"/>
            <a:ext cx="10515600" cy="2039539"/>
          </a:xfrm>
        </p:spPr>
        <p:txBody>
          <a:bodyPr/>
          <a:lstStyle/>
          <a:p>
            <a:r>
              <a:rPr lang="en-US" dirty="0"/>
              <a:t>Lectures, Recitations, Office hours: </a:t>
            </a:r>
          </a:p>
          <a:p>
            <a:pPr marL="457200" indent="-457200">
              <a:buFont typeface="Wingdings" panose="05000000000000000000" pitchFamily="2" charset="2"/>
              <a:buChar char="§"/>
            </a:pPr>
            <a:r>
              <a:rPr lang="en-US" dirty="0">
                <a:solidFill>
                  <a:schemeClr val="tx1"/>
                </a:solidFill>
              </a:rPr>
              <a:t>Lectures are recorded (but not recitation or OH)</a:t>
            </a:r>
          </a:p>
          <a:p>
            <a:pPr marL="917575" lvl="2" indent="-457200"/>
            <a:r>
              <a:rPr lang="en-US" sz="2800" dirty="0"/>
              <a:t>Shared with our course and ML course staff only</a:t>
            </a:r>
          </a:p>
          <a:p>
            <a:pPr marL="917575" lvl="2" indent="-457200"/>
            <a:r>
              <a:rPr lang="en-US" sz="2800" dirty="0"/>
              <a:t>Breakout rooms are not recorded</a:t>
            </a:r>
          </a:p>
          <a:p>
            <a:pPr marL="457200" indent="-457200">
              <a:buFont typeface="Wingdings" panose="05000000000000000000" pitchFamily="2" charset="2"/>
              <a:buChar char="§"/>
            </a:pPr>
            <a:r>
              <a:rPr lang="en-US" dirty="0">
                <a:solidFill>
                  <a:schemeClr val="tx1"/>
                </a:solidFill>
              </a:rPr>
              <a:t>If you have a question:</a:t>
            </a:r>
          </a:p>
          <a:p>
            <a:pPr marL="917575" lvl="2" indent="-457200"/>
            <a:r>
              <a:rPr lang="en-US" sz="2800" dirty="0"/>
              <a:t>Use the Hand-raise icon in the participant window</a:t>
            </a:r>
            <a:endParaRPr lang="en-US" dirty="0">
              <a:solidFill>
                <a:schemeClr val="tx1"/>
              </a:solidFill>
            </a:endParaRPr>
          </a:p>
          <a:p>
            <a:pPr marL="457200" indent="-457200">
              <a:buFont typeface="Wingdings" panose="05000000000000000000" pitchFamily="2" charset="2"/>
              <a:buChar char="§"/>
            </a:pPr>
            <a:r>
              <a:rPr lang="en-US" dirty="0">
                <a:solidFill>
                  <a:schemeClr val="tx1"/>
                </a:solidFill>
              </a:rPr>
              <a:t>If we’re asking you a question</a:t>
            </a:r>
          </a:p>
          <a:p>
            <a:pPr marL="917575" lvl="2" indent="-457200"/>
            <a:r>
              <a:rPr lang="en-US" sz="2800" dirty="0"/>
              <a:t>Use the Hand-raise icon in the participant window</a:t>
            </a:r>
          </a:p>
          <a:p>
            <a:pPr marL="917575" lvl="2" indent="-457200"/>
            <a:r>
              <a:rPr lang="en-US" sz="2800" dirty="0"/>
              <a:t>Or, just unmute and answer</a:t>
            </a:r>
          </a:p>
          <a:p>
            <a:pPr marL="457200" indent="-457200">
              <a:buFont typeface="Wingdings" panose="05000000000000000000" pitchFamily="2" charset="2"/>
              <a:buChar char="§"/>
            </a:pPr>
            <a:r>
              <a:rPr lang="en-US" dirty="0">
                <a:solidFill>
                  <a:schemeClr val="tx1"/>
                </a:solidFill>
              </a:rPr>
              <a:t>If you’re talking:</a:t>
            </a:r>
          </a:p>
          <a:p>
            <a:pPr marL="917575" lvl="2" indent="-457200"/>
            <a:r>
              <a:rPr lang="en-US" sz="2800" dirty="0"/>
              <a:t>Turn your video on </a:t>
            </a:r>
            <a:r>
              <a:rPr lang="en-US" sz="2800" dirty="0">
                <a:sym typeface="Wingdings" panose="05000000000000000000" pitchFamily="2" charset="2"/>
              </a:rPr>
              <a:t></a:t>
            </a:r>
            <a:endParaRPr lang="en-US" sz="2800" dirty="0"/>
          </a:p>
          <a:p>
            <a:pPr marL="917575" lvl="2" indent="-457200"/>
            <a:r>
              <a:rPr lang="en-US" sz="2800" dirty="0"/>
              <a:t>Especially in cases when we are not recording</a:t>
            </a:r>
          </a:p>
          <a:p>
            <a:pPr marL="917575" lvl="2" indent="-457200"/>
            <a:endParaRPr lang="en-US" sz="2800" dirty="0"/>
          </a:p>
          <a:p>
            <a:endParaRPr lang="en-US" dirty="0">
              <a:solidFill>
                <a:schemeClr val="tx1"/>
              </a:solidFill>
            </a:endParaRPr>
          </a:p>
          <a:p>
            <a:endParaRPr lang="en-US" dirty="0"/>
          </a:p>
        </p:txBody>
      </p:sp>
      <p:pic>
        <p:nvPicPr>
          <p:cNvPr id="4" name="Picture 3">
            <a:extLst>
              <a:ext uri="{FF2B5EF4-FFF2-40B4-BE49-F238E27FC236}">
                <a16:creationId xmlns:a16="http://schemas.microsoft.com/office/drawing/2014/main" id="{48A8DBD6-4AA9-489F-8CBA-120919C797EE}"/>
              </a:ext>
            </a:extLst>
          </p:cNvPr>
          <p:cNvPicPr>
            <a:picLocks noChangeAspect="1"/>
          </p:cNvPicPr>
          <p:nvPr/>
        </p:nvPicPr>
        <p:blipFill>
          <a:blip r:embed="rId2"/>
          <a:stretch>
            <a:fillRect/>
          </a:stretch>
        </p:blipFill>
        <p:spPr>
          <a:xfrm>
            <a:off x="6096000" y="994943"/>
            <a:ext cx="2087109" cy="646282"/>
          </a:xfrm>
          <a:prstGeom prst="rect">
            <a:avLst/>
          </a:prstGeom>
        </p:spPr>
      </p:pic>
      <mc:AlternateContent xmlns:mc="http://schemas.openxmlformats.org/markup-compatibility/2006" xmlns:p14="http://schemas.microsoft.com/office/powerpoint/2010/main">
        <mc:Choice Requires="p14">
          <p:contentPart p14:bwMode="auto" r:id="rId3">
            <p14:nvContentPartPr>
              <p14:cNvPr id="5" name="Ink 4">
                <a:extLst>
                  <a:ext uri="{FF2B5EF4-FFF2-40B4-BE49-F238E27FC236}">
                    <a16:creationId xmlns:a16="http://schemas.microsoft.com/office/drawing/2014/main" id="{ED4197DF-0D8C-4891-806B-A3CA75DD2747}"/>
                  </a:ext>
                </a:extLst>
              </p14:cNvPr>
              <p14:cNvContentPartPr/>
              <p14:nvPr/>
            </p14:nvContentPartPr>
            <p14:xfrm>
              <a:off x="2787840" y="3811320"/>
              <a:ext cx="2149920" cy="118080"/>
            </p14:xfrm>
          </p:contentPart>
        </mc:Choice>
        <mc:Fallback xmlns="">
          <p:pic>
            <p:nvPicPr>
              <p:cNvPr id="5" name="Ink 4">
                <a:extLst>
                  <a:ext uri="{FF2B5EF4-FFF2-40B4-BE49-F238E27FC236}">
                    <a16:creationId xmlns:a16="http://schemas.microsoft.com/office/drawing/2014/main" id="{ED4197DF-0D8C-4891-806B-A3CA75DD2747}"/>
                  </a:ext>
                </a:extLst>
              </p:cNvPr>
              <p:cNvPicPr/>
              <p:nvPr/>
            </p:nvPicPr>
            <p:blipFill>
              <a:blip r:embed="rId4"/>
              <a:stretch>
                <a:fillRect/>
              </a:stretch>
            </p:blipFill>
            <p:spPr>
              <a:xfrm>
                <a:off x="2778480" y="3801960"/>
                <a:ext cx="2168640" cy="136800"/>
              </a:xfrm>
              <a:prstGeom prst="rect">
                <a:avLst/>
              </a:prstGeom>
            </p:spPr>
          </p:pic>
        </mc:Fallback>
      </mc:AlternateContent>
    </p:spTree>
    <p:extLst>
      <p:ext uri="{BB962C8B-B14F-4D97-AF65-F5344CB8AC3E}">
        <p14:creationId xmlns:p14="http://schemas.microsoft.com/office/powerpoint/2010/main" val="7106417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6" end="6"/>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7" end="7"/>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9" end="9"/>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10" end="10"/>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Course Information</a:t>
            </a:r>
          </a:p>
        </p:txBody>
      </p:sp>
      <p:sp>
        <p:nvSpPr>
          <p:cNvPr id="3" name="Content Placeholder 2"/>
          <p:cNvSpPr>
            <a:spLocks noGrp="1"/>
          </p:cNvSpPr>
          <p:nvPr>
            <p:ph idx="1"/>
          </p:nvPr>
        </p:nvSpPr>
        <p:spPr>
          <a:xfrm>
            <a:off x="552099" y="1113178"/>
            <a:ext cx="10945136" cy="2039539"/>
          </a:xfrm>
        </p:spPr>
        <p:txBody>
          <a:bodyPr/>
          <a:lstStyle/>
          <a:p>
            <a:r>
              <a:rPr lang="en-US" dirty="0"/>
              <a:t>Lectures and Recitations</a:t>
            </a:r>
          </a:p>
          <a:p>
            <a:pPr marL="457200" indent="-457200">
              <a:buFont typeface="Wingdings" panose="05000000000000000000" pitchFamily="2" charset="2"/>
              <a:buChar char="§"/>
            </a:pPr>
            <a:r>
              <a:rPr lang="en-US" sz="2800" dirty="0">
                <a:solidFill>
                  <a:schemeClr val="tx1"/>
                </a:solidFill>
              </a:rPr>
              <a:t>You can attend any lecture section you want</a:t>
            </a:r>
          </a:p>
          <a:p>
            <a:pPr marL="457200" indent="-457200">
              <a:buFont typeface="Wingdings" panose="05000000000000000000" pitchFamily="2" charset="2"/>
              <a:buChar char="§"/>
            </a:pPr>
            <a:r>
              <a:rPr lang="en-US" dirty="0">
                <a:solidFill>
                  <a:schemeClr val="tx1"/>
                </a:solidFill>
              </a:rPr>
              <a:t>You can attend any recitation section you want</a:t>
            </a:r>
          </a:p>
          <a:p>
            <a:pPr marL="457200" indent="-457200">
              <a:buFont typeface="Wingdings" panose="05000000000000000000" pitchFamily="2" charset="2"/>
              <a:buChar char="§"/>
            </a:pPr>
            <a:r>
              <a:rPr lang="en-US" dirty="0">
                <a:solidFill>
                  <a:schemeClr val="tx1"/>
                </a:solidFill>
              </a:rPr>
              <a:t>Please register in SIO for the lecture and recitation you plan to attend</a:t>
            </a:r>
          </a:p>
          <a:p>
            <a:pPr marL="457200" indent="-457200">
              <a:buFont typeface="Wingdings" panose="05000000000000000000" pitchFamily="2" charset="2"/>
              <a:buChar char="§"/>
            </a:pPr>
            <a:r>
              <a:rPr lang="en-US" dirty="0">
                <a:solidFill>
                  <a:schemeClr val="tx1"/>
                </a:solidFill>
              </a:rPr>
              <a:t>Midterm exams will be in lecture section</a:t>
            </a:r>
          </a:p>
          <a:p>
            <a:pPr marL="457200" indent="-457200">
              <a:buFont typeface="Wingdings" panose="05000000000000000000" pitchFamily="2" charset="2"/>
              <a:buChar char="§"/>
            </a:pPr>
            <a:endParaRPr lang="en-US" dirty="0">
              <a:solidFill>
                <a:schemeClr val="tx1"/>
              </a:solidFill>
            </a:endParaRPr>
          </a:p>
          <a:p>
            <a:r>
              <a:rPr lang="en-US" dirty="0"/>
              <a:t>Participation Points</a:t>
            </a:r>
          </a:p>
          <a:p>
            <a:pPr marL="457200" indent="-457200">
              <a:buFont typeface="Wingdings" panose="05000000000000000000" pitchFamily="2" charset="2"/>
              <a:buChar char="§"/>
            </a:pPr>
            <a:r>
              <a:rPr lang="en-US" dirty="0">
                <a:solidFill>
                  <a:schemeClr val="tx1"/>
                </a:solidFill>
              </a:rPr>
              <a:t>Primarily earned by answering Piazza Polls in live lecture</a:t>
            </a:r>
          </a:p>
          <a:p>
            <a:pPr marL="457200" indent="-457200">
              <a:buFont typeface="Wingdings" panose="05000000000000000000" pitchFamily="2" charset="2"/>
              <a:buChar char="§"/>
            </a:pPr>
            <a:r>
              <a:rPr lang="en-US" dirty="0">
                <a:solidFill>
                  <a:schemeClr val="tx1"/>
                </a:solidFill>
              </a:rPr>
              <a:t>There are a few other ways to earn points too, stay tuned to Piazza for details</a:t>
            </a:r>
          </a:p>
          <a:p>
            <a:endParaRPr lang="en-US" dirty="0">
              <a:solidFill>
                <a:schemeClr val="tx1"/>
              </a:solidFill>
            </a:endParaRPr>
          </a:p>
          <a:p>
            <a:endParaRPr lang="en-US" dirty="0">
              <a:solidFill>
                <a:schemeClr val="tx1"/>
              </a:solidFill>
            </a:endParaRPr>
          </a:p>
          <a:p>
            <a:pPr marL="457200" indent="-457200">
              <a:buFont typeface="Wingdings" panose="05000000000000000000" pitchFamily="2" charset="2"/>
              <a:buChar char="§"/>
            </a:pPr>
            <a:endParaRPr lang="en-US" sz="2800" dirty="0"/>
          </a:p>
          <a:p>
            <a:pPr marL="917575" lvl="2" indent="-457200"/>
            <a:endParaRPr lang="en-US" sz="2800" dirty="0"/>
          </a:p>
          <a:p>
            <a:endParaRPr lang="en-US" dirty="0">
              <a:solidFill>
                <a:schemeClr val="tx1"/>
              </a:solidFill>
            </a:endParaRPr>
          </a:p>
          <a:p>
            <a:endParaRPr lang="en-US" dirty="0"/>
          </a:p>
        </p:txBody>
      </p:sp>
    </p:spTree>
    <p:extLst>
      <p:ext uri="{BB962C8B-B14F-4D97-AF65-F5344CB8AC3E}">
        <p14:creationId xmlns:p14="http://schemas.microsoft.com/office/powerpoint/2010/main" val="35886582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Houses</a:t>
            </a:r>
          </a:p>
        </p:txBody>
      </p:sp>
      <p:sp>
        <p:nvSpPr>
          <p:cNvPr id="3" name="Content Placeholder 2"/>
          <p:cNvSpPr>
            <a:spLocks noGrp="1"/>
          </p:cNvSpPr>
          <p:nvPr>
            <p:ph idx="1"/>
          </p:nvPr>
        </p:nvSpPr>
        <p:spPr>
          <a:xfrm>
            <a:off x="552099" y="1113178"/>
            <a:ext cx="7522860" cy="2039539"/>
          </a:xfrm>
        </p:spPr>
        <p:txBody>
          <a:bodyPr/>
          <a:lstStyle/>
          <a:p>
            <a:r>
              <a:rPr lang="en-US" dirty="0"/>
              <a:t>Slack</a:t>
            </a:r>
          </a:p>
          <a:p>
            <a:pPr marL="457200" indent="-457200">
              <a:buFont typeface="Wingdings" panose="05000000000000000000" pitchFamily="2" charset="2"/>
              <a:buChar char="§"/>
            </a:pPr>
            <a:r>
              <a:rPr lang="en-US" dirty="0">
                <a:solidFill>
                  <a:schemeClr val="tx1"/>
                </a:solidFill>
              </a:rPr>
              <a:t>Communication within your House</a:t>
            </a:r>
          </a:p>
          <a:p>
            <a:pPr marL="457200" indent="-457200">
              <a:buFont typeface="Wingdings" panose="05000000000000000000" pitchFamily="2" charset="2"/>
              <a:buChar char="§"/>
            </a:pPr>
            <a:r>
              <a:rPr lang="en-US" dirty="0">
                <a:solidFill>
                  <a:schemeClr val="tx1"/>
                </a:solidFill>
              </a:rPr>
              <a:t>See Piazza for invite link</a:t>
            </a:r>
          </a:p>
          <a:p>
            <a:pPr marL="457200" indent="-457200">
              <a:buFont typeface="Wingdings" panose="05000000000000000000" pitchFamily="2" charset="2"/>
              <a:buChar char="§"/>
            </a:pPr>
            <a:r>
              <a:rPr lang="en-US" dirty="0">
                <a:solidFill>
                  <a:schemeClr val="tx1"/>
                </a:solidFill>
              </a:rPr>
              <a:t>Don’t worry if you haven’t been placed in your House Slack channel yet</a:t>
            </a:r>
          </a:p>
          <a:p>
            <a:pPr marL="457200" indent="-457200">
              <a:buFont typeface="Wingdings" panose="05000000000000000000" pitchFamily="2" charset="2"/>
              <a:buChar char="§"/>
            </a:pPr>
            <a:endParaRPr lang="en-US" dirty="0">
              <a:solidFill>
                <a:schemeClr val="tx1"/>
              </a:solidFill>
            </a:endParaRPr>
          </a:p>
          <a:p>
            <a:r>
              <a:rPr lang="en-US" dirty="0"/>
              <a:t>Houses</a:t>
            </a:r>
          </a:p>
          <a:p>
            <a:pPr marL="457200" indent="-457200">
              <a:buFont typeface="Wingdings" panose="05000000000000000000" pitchFamily="2" charset="2"/>
              <a:buChar char="§"/>
            </a:pPr>
            <a:r>
              <a:rPr lang="en-US" dirty="0">
                <a:solidFill>
                  <a:schemeClr val="tx1"/>
                </a:solidFill>
              </a:rPr>
              <a:t>Smaller group of students</a:t>
            </a:r>
          </a:p>
          <a:p>
            <a:pPr marL="917575" lvl="2" indent="-457200"/>
            <a:r>
              <a:rPr lang="en-US" sz="2800" dirty="0"/>
              <a:t>House spirit, Share concerns, Form study groups, Work on side projects</a:t>
            </a:r>
            <a:endParaRPr lang="en-US" sz="2800" dirty="0">
              <a:solidFill>
                <a:schemeClr val="tx1"/>
              </a:solidFill>
            </a:endParaRPr>
          </a:p>
          <a:p>
            <a:pPr marL="457200" indent="-457200">
              <a:buFont typeface="Wingdings" panose="05000000000000000000" pitchFamily="2" charset="2"/>
              <a:buChar char="§"/>
            </a:pPr>
            <a:r>
              <a:rPr lang="en-US" dirty="0">
                <a:solidFill>
                  <a:schemeClr val="tx1"/>
                </a:solidFill>
              </a:rPr>
              <a:t>TA for each house</a:t>
            </a:r>
          </a:p>
          <a:p>
            <a:pPr marL="457200" indent="-457200">
              <a:buFont typeface="Wingdings" panose="05000000000000000000" pitchFamily="2" charset="2"/>
              <a:buChar char="§"/>
            </a:pPr>
            <a:endParaRPr lang="en-US" dirty="0">
              <a:solidFill>
                <a:schemeClr val="tx1"/>
              </a:solidFill>
            </a:endParaRPr>
          </a:p>
          <a:p>
            <a:endParaRPr lang="en-US" dirty="0"/>
          </a:p>
          <a:p>
            <a:endParaRPr lang="en-US" sz="2000" dirty="0"/>
          </a:p>
          <a:p>
            <a:endParaRPr lang="en-US" dirty="0"/>
          </a:p>
        </p:txBody>
      </p:sp>
      <p:pic>
        <p:nvPicPr>
          <p:cNvPr id="6" name="Picture 5" descr="A picture containing drawing&#10;&#10;Description automatically generated">
            <a:extLst>
              <a:ext uri="{FF2B5EF4-FFF2-40B4-BE49-F238E27FC236}">
                <a16:creationId xmlns:a16="http://schemas.microsoft.com/office/drawing/2014/main" id="{A8C565AE-51BD-4070-8A00-0F05877A439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19468" y="449986"/>
            <a:ext cx="2920433" cy="5294836"/>
          </a:xfrm>
          <a:prstGeom prst="rect">
            <a:avLst/>
          </a:prstGeom>
        </p:spPr>
      </p:pic>
      <mc:AlternateContent xmlns:mc="http://schemas.openxmlformats.org/markup-compatibility/2006" xmlns:a14="http://schemas.microsoft.com/office/drawing/2010/main">
        <mc:Choice Requires="a14">
          <p:sp>
            <p:nvSpPr>
              <p:cNvPr id="7" name="Text Box 19">
                <a:extLst>
                  <a:ext uri="{FF2B5EF4-FFF2-40B4-BE49-F238E27FC236}">
                    <a16:creationId xmlns:a16="http://schemas.microsoft.com/office/drawing/2014/main" id="{A219B27A-8E79-4C0A-978D-D991D23E2CA9}"/>
                  </a:ext>
                </a:extLst>
              </p:cNvPr>
              <p:cNvSpPr txBox="1">
                <a:spLocks noChangeArrowheads="1"/>
              </p:cNvSpPr>
              <p:nvPr/>
            </p:nvSpPr>
            <p:spPr bwMode="auto">
              <a:xfrm>
                <a:off x="8538882" y="5744822"/>
                <a:ext cx="2750945" cy="584773"/>
              </a:xfrm>
              <a:prstGeom prst="rect">
                <a:avLst/>
              </a:prstGeom>
              <a:noFill/>
              <a:ln w="9525">
                <a:noFill/>
                <a:miter lim="800000"/>
                <a:headEnd/>
                <a:tailEnd/>
              </a:ln>
            </p:spPr>
            <p:txBody>
              <a:bodyPr wrap="square" lIns="91439" tIns="45719" rIns="91439" bIns="45719">
                <a:spAutoFit/>
              </a:bodyPr>
              <a:lstStyle/>
              <a:p>
                <a:pPr algn="ctr">
                  <a:spcBef>
                    <a:spcPct val="50000"/>
                  </a:spcBef>
                </a:pPr>
                <a:r>
                  <a:rPr lang="en-US" sz="3200" dirty="0">
                    <a:solidFill>
                      <a:schemeClr val="tx1"/>
                    </a:solidFill>
                    <a:latin typeface="Calibri"/>
                    <a:cs typeface="Calibri"/>
                  </a:rPr>
                  <a:t>The Sorting </a:t>
                </a:r>
                <a14:m>
                  <m:oMath xmlns:m="http://schemas.openxmlformats.org/officeDocument/2006/math">
                    <m:acc>
                      <m:accPr>
                        <m:chr m:val="̂"/>
                        <m:ctrlPr>
                          <a:rPr lang="en-US" sz="3200" b="0" i="1" smtClean="0">
                            <a:solidFill>
                              <a:schemeClr val="tx1"/>
                            </a:solidFill>
                            <a:latin typeface="Cambria Math" panose="02040503050406030204" pitchFamily="18" charset="0"/>
                            <a:cs typeface="Calibri"/>
                          </a:rPr>
                        </m:ctrlPr>
                      </m:accPr>
                      <m:e>
                        <m:r>
                          <a:rPr lang="en-US" sz="3200" b="0" i="1" smtClean="0">
                            <a:solidFill>
                              <a:schemeClr val="tx1"/>
                            </a:solidFill>
                            <a:latin typeface="Cambria Math" panose="02040503050406030204" pitchFamily="18" charset="0"/>
                            <a:cs typeface="Calibri"/>
                          </a:rPr>
                          <m:t>𝑦</m:t>
                        </m:r>
                      </m:e>
                    </m:acc>
                  </m:oMath>
                </a14:m>
                <a:endParaRPr lang="en-US" sz="3200" dirty="0">
                  <a:solidFill>
                    <a:schemeClr val="tx1"/>
                  </a:solidFill>
                  <a:latin typeface="Calibri"/>
                  <a:cs typeface="Calibri"/>
                </a:endParaRPr>
              </a:p>
            </p:txBody>
          </p:sp>
        </mc:Choice>
        <mc:Fallback xmlns="">
          <p:sp>
            <p:nvSpPr>
              <p:cNvPr id="7" name="Text Box 19">
                <a:extLst>
                  <a:ext uri="{FF2B5EF4-FFF2-40B4-BE49-F238E27FC236}">
                    <a16:creationId xmlns:a16="http://schemas.microsoft.com/office/drawing/2014/main" id="{A219B27A-8E79-4C0A-978D-D991D23E2CA9}"/>
                  </a:ext>
                </a:extLst>
              </p:cNvPr>
              <p:cNvSpPr txBox="1">
                <a:spLocks noRot="1" noChangeAspect="1" noMove="1" noResize="1" noEditPoints="1" noAdjustHandles="1" noChangeArrowheads="1" noChangeShapeType="1" noTextEdit="1"/>
              </p:cNvSpPr>
              <p:nvPr/>
            </p:nvSpPr>
            <p:spPr bwMode="auto">
              <a:xfrm>
                <a:off x="8538882" y="5744822"/>
                <a:ext cx="2750945" cy="584773"/>
              </a:xfrm>
              <a:prstGeom prst="rect">
                <a:avLst/>
              </a:prstGeom>
              <a:blipFill>
                <a:blip r:embed="rId3"/>
                <a:stretch>
                  <a:fillRect t="-12500" b="-34375"/>
                </a:stretch>
              </a:blipFill>
              <a:ln w="9525">
                <a:noFill/>
                <a:miter lim="800000"/>
                <a:headEnd/>
                <a:tailEnd/>
              </a:ln>
            </p:spPr>
            <p:txBody>
              <a:bodyPr/>
              <a:lstStyle/>
              <a:p>
                <a:r>
                  <a:rPr lang="en-US">
                    <a:noFill/>
                  </a:rPr>
                  <a:t> </a:t>
                </a:r>
              </a:p>
            </p:txBody>
          </p:sp>
        </mc:Fallback>
      </mc:AlternateContent>
    </p:spTree>
    <p:extLst>
      <p:ext uri="{BB962C8B-B14F-4D97-AF65-F5344CB8AC3E}">
        <p14:creationId xmlns:p14="http://schemas.microsoft.com/office/powerpoint/2010/main" val="242248679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xfrm>
            <a:off x="552099" y="367131"/>
            <a:ext cx="10515600" cy="627812"/>
          </a:xfrm>
        </p:spPr>
        <p:txBody>
          <a:bodyPr/>
          <a:lstStyle/>
          <a:p>
            <a:pPr eaLnBrk="1" hangingPunct="1"/>
            <a:r>
              <a:rPr lang="en-US" dirty="0">
                <a:latin typeface="Calibri"/>
                <a:cs typeface="Calibri"/>
              </a:rPr>
              <a:t>Course Team</a:t>
            </a:r>
          </a:p>
        </p:txBody>
      </p:sp>
      <p:sp>
        <p:nvSpPr>
          <p:cNvPr id="7174" name="Text Box 19"/>
          <p:cNvSpPr txBox="1">
            <a:spLocks noChangeArrowheads="1"/>
          </p:cNvSpPr>
          <p:nvPr/>
        </p:nvSpPr>
        <p:spPr bwMode="auto">
          <a:xfrm>
            <a:off x="609375" y="1017003"/>
            <a:ext cx="3533340" cy="502764"/>
          </a:xfrm>
          <a:prstGeom prst="rect">
            <a:avLst/>
          </a:prstGeom>
          <a:noFill/>
          <a:ln w="9525">
            <a:noFill/>
            <a:miter lim="800000"/>
            <a:headEnd/>
            <a:tailEnd/>
          </a:ln>
        </p:spPr>
        <p:txBody>
          <a:bodyPr wrap="square" lIns="91439" tIns="45719" rIns="91439" bIns="45719">
            <a:spAutoFit/>
          </a:bodyPr>
          <a:lstStyle/>
          <a:p>
            <a:pPr>
              <a:spcBef>
                <a:spcPct val="50000"/>
              </a:spcBef>
            </a:pPr>
            <a:r>
              <a:rPr lang="en-US" sz="2667" dirty="0">
                <a:solidFill>
                  <a:schemeClr val="accent1">
                    <a:lumMod val="75000"/>
                  </a:schemeClr>
                </a:solidFill>
                <a:latin typeface="Calibri"/>
                <a:cs typeface="Calibri"/>
              </a:rPr>
              <a:t>Education Associates</a:t>
            </a:r>
          </a:p>
        </p:txBody>
      </p:sp>
      <p:sp>
        <p:nvSpPr>
          <p:cNvPr id="7186" name="AutoShape 27" descr="https://mail.google.com/mail/?attid=0.1&amp;disp=emb&amp;view=att&amp;th=131fd6676327baa7"/>
          <p:cNvSpPr>
            <a:spLocks noChangeAspect="1" noChangeArrowheads="1"/>
          </p:cNvSpPr>
          <p:nvPr/>
        </p:nvSpPr>
        <p:spPr bwMode="auto">
          <a:xfrm>
            <a:off x="63500" y="-136525"/>
            <a:ext cx="304800" cy="304800"/>
          </a:xfrm>
          <a:prstGeom prst="rect">
            <a:avLst/>
          </a:prstGeom>
          <a:noFill/>
          <a:ln w="9525">
            <a:noFill/>
            <a:miter lim="800000"/>
            <a:headEnd/>
            <a:tailEnd/>
          </a:ln>
        </p:spPr>
        <p:txBody>
          <a:bodyPr lIns="91439" tIns="45719" rIns="91439" bIns="45719"/>
          <a:lstStyle/>
          <a:p>
            <a:endParaRPr lang="en-US" sz="2400">
              <a:latin typeface="Calibri"/>
              <a:cs typeface="Calibri"/>
            </a:endParaRPr>
          </a:p>
        </p:txBody>
      </p:sp>
      <p:sp>
        <p:nvSpPr>
          <p:cNvPr id="7187" name="AutoShape 29" descr="https://mail.google.com/mail/?attid=0.1&amp;disp=emb&amp;view=att&amp;th=131fd6676327baa7"/>
          <p:cNvSpPr>
            <a:spLocks noChangeAspect="1" noChangeArrowheads="1"/>
          </p:cNvSpPr>
          <p:nvPr/>
        </p:nvSpPr>
        <p:spPr bwMode="auto">
          <a:xfrm>
            <a:off x="63500" y="-136525"/>
            <a:ext cx="304800" cy="304800"/>
          </a:xfrm>
          <a:prstGeom prst="rect">
            <a:avLst/>
          </a:prstGeom>
          <a:noFill/>
          <a:ln w="9525">
            <a:noFill/>
            <a:miter lim="800000"/>
            <a:headEnd/>
            <a:tailEnd/>
          </a:ln>
        </p:spPr>
        <p:txBody>
          <a:bodyPr lIns="91439" tIns="45719" rIns="91439" bIns="45719"/>
          <a:lstStyle/>
          <a:p>
            <a:endParaRPr lang="en-US" sz="2400">
              <a:latin typeface="Calibri"/>
              <a:cs typeface="Calibri"/>
            </a:endParaRPr>
          </a:p>
        </p:txBody>
      </p:sp>
      <p:pic>
        <p:nvPicPr>
          <p:cNvPr id="10249" name="Picture 9" descr="http://www.cs.berkeley.edu/~sgupta/Media/transparent.gif"/>
          <p:cNvPicPr>
            <a:picLocks noChangeAspect="1" noChangeArrowheads="1"/>
          </p:cNvPicPr>
          <p:nvPr/>
        </p:nvPicPr>
        <p:blipFill>
          <a:blip r:embed="rId3"/>
          <a:srcRect/>
          <a:stretch>
            <a:fillRect/>
          </a:stretch>
        </p:blipFill>
        <p:spPr bwMode="auto">
          <a:xfrm>
            <a:off x="84667" y="-182033"/>
            <a:ext cx="12700" cy="12700"/>
          </a:xfrm>
          <a:prstGeom prst="rect">
            <a:avLst/>
          </a:prstGeom>
          <a:noFill/>
        </p:spPr>
      </p:pic>
      <p:pic>
        <p:nvPicPr>
          <p:cNvPr id="10251" name="Picture 11" descr="http://www.cs.berkeley.edu/~sgupta/Media/transparent.gif"/>
          <p:cNvPicPr>
            <a:picLocks noChangeAspect="1" noChangeArrowheads="1"/>
          </p:cNvPicPr>
          <p:nvPr/>
        </p:nvPicPr>
        <p:blipFill>
          <a:blip r:embed="rId3"/>
          <a:srcRect/>
          <a:stretch>
            <a:fillRect/>
          </a:stretch>
        </p:blipFill>
        <p:spPr bwMode="auto">
          <a:xfrm>
            <a:off x="84667" y="-182033"/>
            <a:ext cx="12700" cy="12700"/>
          </a:xfrm>
          <a:prstGeom prst="rect">
            <a:avLst/>
          </a:prstGeom>
          <a:noFill/>
        </p:spPr>
      </p:pic>
      <p:pic>
        <p:nvPicPr>
          <p:cNvPr id="10253" name="Picture 13" descr="http://www.cs.berkeley.edu/~sgupta/Media/transparent.gif"/>
          <p:cNvPicPr>
            <a:picLocks noChangeAspect="1" noChangeArrowheads="1"/>
          </p:cNvPicPr>
          <p:nvPr/>
        </p:nvPicPr>
        <p:blipFill>
          <a:blip r:embed="rId3"/>
          <a:srcRect/>
          <a:stretch>
            <a:fillRect/>
          </a:stretch>
        </p:blipFill>
        <p:spPr bwMode="auto">
          <a:xfrm>
            <a:off x="84667" y="-182033"/>
            <a:ext cx="12700" cy="12700"/>
          </a:xfrm>
          <a:prstGeom prst="rect">
            <a:avLst/>
          </a:prstGeom>
          <a:noFill/>
        </p:spPr>
      </p:pic>
      <p:pic>
        <p:nvPicPr>
          <p:cNvPr id="6" name="Picture 5">
            <a:extLst>
              <a:ext uri="{FF2B5EF4-FFF2-40B4-BE49-F238E27FC236}">
                <a16:creationId xmlns:a16="http://schemas.microsoft.com/office/drawing/2014/main" id="{6907B426-F39B-4819-BD0B-8BB5A079877E}"/>
              </a:ext>
            </a:extLst>
          </p:cNvPr>
          <p:cNvPicPr>
            <a:picLocks noChangeAspect="1"/>
          </p:cNvPicPr>
          <p:nvPr/>
        </p:nvPicPr>
        <p:blipFill>
          <a:blip r:embed="rId4"/>
          <a:stretch>
            <a:fillRect/>
          </a:stretch>
        </p:blipFill>
        <p:spPr>
          <a:xfrm>
            <a:off x="2650306" y="1541827"/>
            <a:ext cx="6891388" cy="3133748"/>
          </a:xfrm>
          <a:prstGeom prst="rect">
            <a:avLst/>
          </a:prstGeom>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potx" id="{DA11FA2B-8FCA-4322-93DA-6C8F53468DA7}" vid="{856CF231-596A-4CB8-93D6-B29F8EE2888E}"/>
    </a:ext>
  </a:extLst>
</a:theme>
</file>

<file path=ppt/theme/theme2.xml><?xml version="1.0" encoding="utf-8"?>
<a:theme xmlns:a="http://schemas.openxmlformats.org/drawingml/2006/main" name="1_Office Theme">
  <a:themeElements>
    <a:clrScheme name="Solstice">
      <a:dk1>
        <a:sysClr val="windowText" lastClr="000000"/>
      </a:dk1>
      <a:lt1>
        <a:sysClr val="window" lastClr="FFFFFF"/>
      </a:lt1>
      <a:dk2>
        <a:srgbClr val="4F271C"/>
      </a:dk2>
      <a:lt2>
        <a:srgbClr val="E7DEC9"/>
      </a:lt2>
      <a:accent1>
        <a:srgbClr val="3891A7"/>
      </a:accent1>
      <a:accent2>
        <a:srgbClr val="FEB80A"/>
      </a:accent2>
      <a:accent3>
        <a:srgbClr val="C32D2E"/>
      </a:accent3>
      <a:accent4>
        <a:srgbClr val="84AA33"/>
      </a:accent4>
      <a:accent5>
        <a:srgbClr val="964305"/>
      </a:accent5>
      <a:accent6>
        <a:srgbClr val="475A8D"/>
      </a:accent6>
      <a:hlink>
        <a:srgbClr val="8DC765"/>
      </a:hlink>
      <a:folHlink>
        <a:srgbClr val="AA8A14"/>
      </a:folHlink>
    </a:clrScheme>
    <a:fontScheme name="Waveform">
      <a:majorFont>
        <a:latin typeface="Candara"/>
        <a:ea typeface=""/>
        <a:cs typeface=""/>
        <a:font script="Jpan" typeface="HGP明朝E"/>
        <a:font script="Hang" typeface="HY그래픽M"/>
        <a:font script="Hans" typeface="华文新魏"/>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ndara"/>
        <a:ea typeface=""/>
        <a:cs typeface=""/>
        <a:font script="Jpan" typeface="HGP明朝E"/>
        <a:font script="Hang" typeface="HY그래픽M"/>
        <a:font script="Hans" typeface="华文楷体"/>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square" rtlCol="0" anchor="ctr">
        <a:noAutofit/>
      </a:bodyPr>
      <a:lstStyle>
        <a:defPPr algn="ctr">
          <a:defRPr dirty="0" smtClean="0"/>
        </a:defPPr>
      </a:lstStyle>
    </a:tx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330</TotalTime>
  <Words>1883</Words>
  <Application>Microsoft Office PowerPoint</Application>
  <PresentationFormat>Widescreen</PresentationFormat>
  <Paragraphs>341</Paragraphs>
  <Slides>39</Slides>
  <Notes>17</Notes>
  <HiddenSlides>2</HiddenSlides>
  <MMClips>0</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39</vt:i4>
      </vt:variant>
    </vt:vector>
  </HeadingPairs>
  <TitlesOfParts>
    <vt:vector size="50" baseType="lpstr">
      <vt:lpstr>Arial</vt:lpstr>
      <vt:lpstr>Calibri</vt:lpstr>
      <vt:lpstr>Calibri Light</vt:lpstr>
      <vt:lpstr>Cambria Math</vt:lpstr>
      <vt:lpstr>Candara</vt:lpstr>
      <vt:lpstr>NeueHaasGroteskText W01</vt:lpstr>
      <vt:lpstr>Open Sans</vt:lpstr>
      <vt:lpstr>Times New Roman</vt:lpstr>
      <vt:lpstr>Wingdings</vt:lpstr>
      <vt:lpstr>Office Theme</vt:lpstr>
      <vt:lpstr>1_Office Theme</vt:lpstr>
      <vt:lpstr>Warm up as you log in</vt:lpstr>
      <vt:lpstr>  Introduction to Machine Learning</vt:lpstr>
      <vt:lpstr>Today</vt:lpstr>
      <vt:lpstr>Breakout Rooms</vt:lpstr>
      <vt:lpstr>Course Information</vt:lpstr>
      <vt:lpstr>Course Information</vt:lpstr>
      <vt:lpstr>Course Information</vt:lpstr>
      <vt:lpstr>Houses</vt:lpstr>
      <vt:lpstr>Course Team</vt:lpstr>
      <vt:lpstr>Course Team</vt:lpstr>
      <vt:lpstr>Course Team</vt:lpstr>
      <vt:lpstr>Course Team</vt:lpstr>
      <vt:lpstr>AI in the News</vt:lpstr>
      <vt:lpstr>AI Definition by John McCarthy</vt:lpstr>
      <vt:lpstr>AI Stack for CMU AI</vt:lpstr>
      <vt:lpstr>AI Stack for CMU AI</vt:lpstr>
      <vt:lpstr>Artificial Intelligence vs Machine Learning?</vt:lpstr>
      <vt:lpstr>A Brief History of AI</vt:lpstr>
      <vt:lpstr>A Brief History of AI</vt:lpstr>
      <vt:lpstr>A Brief History of AI</vt:lpstr>
      <vt:lpstr>Breakout Rooms</vt:lpstr>
      <vt:lpstr>ML Applications?</vt:lpstr>
      <vt:lpstr>Speech Recognition</vt:lpstr>
      <vt:lpstr>Robotics</vt:lpstr>
      <vt:lpstr>Games / Reasoning</vt:lpstr>
      <vt:lpstr>Computer Vision</vt:lpstr>
      <vt:lpstr>Learning Theory</vt:lpstr>
      <vt:lpstr>Machine Learning and Statistics</vt:lpstr>
      <vt:lpstr>Machine Learning and Statistics</vt:lpstr>
      <vt:lpstr>AI Stack for CMU AI</vt:lpstr>
      <vt:lpstr>Defining Learning Problems</vt:lpstr>
      <vt:lpstr>Well-Posed Learning Problems</vt:lpstr>
      <vt:lpstr>Example Learning Problems</vt:lpstr>
      <vt:lpstr>Example Learning Problems</vt:lpstr>
      <vt:lpstr>Data: Input, Output, and Assumptions</vt:lpstr>
      <vt:lpstr>Data: Input, Output, and Assumptions</vt:lpstr>
      <vt:lpstr>Assumptions</vt:lpstr>
      <vt:lpstr>Breakout Rooms</vt:lpstr>
      <vt:lpstr>Course Information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Lecture</dc:title>
  <dc:creator>Patrick Virtue</dc:creator>
  <cp:lastModifiedBy>Patrick Virtue</cp:lastModifiedBy>
  <cp:revision>29</cp:revision>
  <dcterms:created xsi:type="dcterms:W3CDTF">2020-05-18T13:01:09Z</dcterms:created>
  <dcterms:modified xsi:type="dcterms:W3CDTF">2020-09-01T13:44:34Z</dcterms:modified>
</cp:coreProperties>
</file>