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201" r:id="rId2"/>
    <p:sldId id="2304" r:id="rId3"/>
    <p:sldId id="257" r:id="rId4"/>
    <p:sldId id="1054" r:id="rId5"/>
    <p:sldId id="2306" r:id="rId6"/>
    <p:sldId id="1055" r:id="rId7"/>
    <p:sldId id="2205" r:id="rId8"/>
    <p:sldId id="2204" r:id="rId9"/>
    <p:sldId id="2308" r:id="rId10"/>
    <p:sldId id="1057" r:id="rId11"/>
    <p:sldId id="1056" r:id="rId12"/>
    <p:sldId id="1059" r:id="rId13"/>
    <p:sldId id="1058" r:id="rId14"/>
    <p:sldId id="1062" r:id="rId15"/>
    <p:sldId id="2105" r:id="rId16"/>
    <p:sldId id="1060" r:id="rId17"/>
    <p:sldId id="2307" r:id="rId18"/>
    <p:sldId id="2100" r:id="rId19"/>
    <p:sldId id="2101" r:id="rId20"/>
    <p:sldId id="2102" r:id="rId21"/>
    <p:sldId id="2103" r:id="rId22"/>
    <p:sldId id="2104" r:id="rId23"/>
    <p:sldId id="1063" r:id="rId24"/>
    <p:sldId id="2111" r:id="rId25"/>
    <p:sldId id="2115" r:id="rId26"/>
    <p:sldId id="2108" r:id="rId27"/>
    <p:sldId id="2107" r:id="rId28"/>
  </p:sldIdLst>
  <p:sldSz cx="12192000" cy="6858000"/>
  <p:notesSz cx="9296400" cy="7010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C11"/>
    <a:srgbClr val="9437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7" autoAdjust="0"/>
    <p:restoredTop sz="89829" autoAdjust="0"/>
  </p:normalViewPr>
  <p:slideViewPr>
    <p:cSldViewPr snapToGrid="0">
      <p:cViewPr varScale="1">
        <p:scale>
          <a:sx n="78" d="100"/>
          <a:sy n="78" d="100"/>
        </p:scale>
        <p:origin x="51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18:17:17.69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19360 5680 1378 0,'0'0'61'0,"0"0"13"0,-3-9-59 0,3-1-15 15,0 1 0-15,0 3 0 0,0 6 56 0,0-4 8 0,3-2 1 0,-3 6 1 16,0 0-13-16,0 0-2 0,0 0-1 0,0 0 0 16,0 0-27-16,0 0-6 0,0 0-1 0,0 0 0 15,8 6-16-15,-8-6 8 0,0 0-8 0,7 4 0 16,-4 11 16-16,1-5-4 15,-1-1-1-15,1 10 0 0,-8-4-3 0,4 4 0 0,0 0 0 0,0 6 0 16,-3-6-8-16,3 9 10 16,0-3-10-16,0 4 10 0,0-4 7 0,0 3 2 15,0 6 0-15,0 1 0 0,3-1-8 0,-3-5-2 0,0 8 0 0,4 4 0 16,-4-3 11-16,0 9 1 0,3-3 1 0,-3-1 0 16,0 1-2-16,0 3-1 0,0 4 0 0,0-4 0 15,-3 3-2-15,3-3 0 0,0 6 0 0,-4 0 0 16,1 4 5-16,-1 2 1 0,1 4 0 0,-1-3 0 15,1-4-9-15,3 7-2 0,-4-10 0 0,0 10 0 16,1 9 12-16,3-9 1 0,-4 9 1 0,4-3 0 0,0-6-26 0,0 6-11 16,0-4 1-16,0 4 0 0,-3-3 10 15,3 3 0-15,0 3 0 0,0 0 0 0,0-3 0 16,0-3 0-16,0 3 0 0,0 3 8 0,0 7-8 16,0-4 8-16,0 3-8 0,0-5 8 0,-4-1 3 15,4 6 1-15,0 10 0 0,-3-7 0 0,-1 1 2 0,1-4 1 16,-4-2 0-16,3 8 0 0,-3-2-7 0,4 6 0 15,-4-7-8-15,-1-2 12 0,5-4-12 0,-4 3 9 16,3 4-9-16,-3-1 8 0,0 1-8 0,0 2 8 16,4-2-8-16,-4-4 8 0,0-2 16 0,3 2 2 15,1 4 1-15,-1-1 0 0,4-2-27 0,0-1 0 16,-4-3 8-16,4-3-8 0,0 7 11 0,0-1 0 16,0-6 0-16,0 10 0 0,0-10-11 0,-3 0 0 15,3 3 0-15,-4 1 0 0,1-4 0 0,-1 6 12 16,1 0-2-16,-4-5 0 0,0-1-10 0,3 0 0 0,-6 6 0 0,3-6 0 15,-1 0 12-15,-2 1 0 0,3-1 0 0,0-3 0 16,3-3-1-16,-3 3 0 0,0 0 0 0,4-4 0 16,-1 4 8-16,4-6 1 0,-7 0 1 0,7-1 0 15,-3-5-21-15,3 6 0 0,-4-4 0 0,0-2 0 16,1 2 0-16,3-2 0 0,0 2 0 0,0-2 0 16,-4-4 11-16,1 0-3 0,-1 7 0 0,4-7 0 15,-3 1 0-15,3-1 0 0,-4 0 0 0,4-6 0 16,0 7 3-16,0-7 0 0,-3-4 0 0,-1 8 0 15,4-14-3-15,0 7 0 0,0 3 0 0,0-3 0 0,4 0-8 16,-4-6 0-16,3 2 0 0,-3-2 8 16,-3 0-8-16,3 2-9 0,0-2 9 0,0-3-13 15,0 2 13-15,0-2 10 0,0-1-2 0,0-6 0 0,7 7-8 0,-7 2 0 16,-4-8 0-16,1 5 0 16,3 1 0-16,0-7-11 0,0 6 3 0,0-5 0 0,0 5 8 0,0-6 0 15,-4 7 0-15,4-7 0 0,0 3 0 0,-3-2 0 16,-1-1 0-16,4-3 0 0,-7 0 0 0,7-3 0 15,0 3 0-15,-3 0 0 0,-1-6 12 0,4 0 0 16,-3 6 1-16,3-6 0 0,0 0-13 0,0-1 0 16,0-2 0-16,-4 0 0 0,8-4 19 0,-4 7-3 15,-4-3 0-15,4 3 0 0,0-1-16 0,4 1 0 0,-4 3 0 16,3-3 0-16,-3-7 0 0,0 10 0 0,0-3 0 16,-3 0 0-16,3 0 0 0,0-3-19 0,0-4 3 0,0 4 0 15,-4 3 16-15,4-4 0 0,0-2 0 0,0-4 0 16,-4 7 0-16,4-7 0 0,0 1 0 0,0-1 0 15,0 7 9-15,0-7 6 0,0 1 1 16,0-1 0-16,0-3-27 0,0 4-5 0,0-10 0 0,0 3-1 16,0 6 17-16,0-9 0 0,0 0-8 0,0 0 8 15,0 13-14-15,0-13 1 0,0 0 0 0,0 0 0 32,0 0-22-32,-3 3-4 0,3-3-1 0,0 0 0 15,0 0-81-15,0 0-17 0,-4 6-3 0,-3-6-637 0,0-6-127 0</inkml:trace>
  <inkml:trace contextRef="#ctx0" brushRef="#br0" timeOffset="1">13698 11375 288 0,'-14'0'25'0,"0"-10"-25"16,0 7 0-16,-4-3 0 0,1-4 153 0,-1 7 26 0,-3-9 5 0,3 2 0 31,-3 1-200-31,4-1-40 0,2-2-8 0,1-4-1 15,-3 10 24-15,3-7 5 0,-1 4 0 0,1 0 1 0,0-1 27 0,0 4 8 16,0-3 0-16,0-1 0 0,0 4 24 0,0 3 12 0,-4-4 3 16,4 7 0-16,0 0 28 0,0 0 5 0,0 0 2 0,-1 0 0 15,5 0 24-15,-4 0 5 0,7 0 1 0,0 0 0 16,3 7-24-16,4-7-4 0,0 0 0 0,0 0-1 16,0 0-17-16,0 0-3 0,11 0-1 0,3 0 0 15,0 0-22-15,4 0-5 0,3 0-1 0,3 0 0 16,1-7-26-16,3 7 0 0,4 0 8 0,3-3-8 15,1-3 0-15,2 3 0 0,8-3 0 0,0-4 0 16,4 10 0-16,2-6 0 0,1 6 0 0,0 0 8 16,0-3 10-16,4-3 2 0,3 6 0 0,3 0 0 0,4 0 4 15,0 0 2-15,4 0 0 0,-1 0 0 16,1 0 14-16,6-4 2 0,1 4 1 0,3 0 0 0,7 0-24 0,-3 0-5 16,-4 0-1-16,4 0 0 0,0-6-5 0,6 6 0 15,5 0-8-15,-5 0 12 0,-3 6 8 0,4-6 0 16,7-6 1-16,-4 6 0 0,0 6 12 0,4-6 3 15,-4 0 0-15,1-6 0 0,-1 6-14 0,0 0-2 16,0 6-1-16,1-2 0 0,-5-4 9 0,5 0 1 16,2 0 1-16,-2 6 0 0,-5-3-22 0,5 3-8 15,-1-3 0-15,4 4 9 0,-8 2-9 0,1 0 0 16,0-2 0-16,-4 2 0 0,0-6 0 0,4 4 0 16,0-4 0-16,-1 3 0 0,1 3 0 0,-4-9 0 15,8 0 0-15,-1 7 0 0,0-7 0 0,0 3 0 16,1-3 0-16,-5-3 0 0,5-4 0 0,2 7 0 0,-2 0 0 0,-5 0 0 15,-6 0 0-15,7 0 0 0,-4 0 0 0,4 0 8 16,-1 0-8-16,-2 7 0 0,-5-7 0 0,1 3 8 16,0-3-8-16,3 6 0 0,7-6 0 0,-7 3 0 15,-3-3 0-15,0 6 0 0,3-6 0 0,0 0 0 16,-3 0 0-16,-1 0 0 0,-3 0 8 0,1 0-8 16,-5-6 0-16,4 6 0 0,4-3 9 0,0 3-9 15,-4 0 0-15,-4-6 9 0,1 6-9 0,0-10 0 16,10 10 8-16,-4-3-8 0,-9-3 0 0,2 6 0 15,-3 0 8-15,-3-6-8 0,-1 3 0 0,1 3 0 16,-4-7 11-16,3 7-2 0,-2 0 0 0,-5 0 0 16,-7 0 6-16,4 0 1 0,-3 0 0 0,-1 0 0 15,-3 0-7-15,7 0-1 0,0 0 0 0,0 0 0 16,0 0 7-16,-3 0 1 0,-5 0 0 0,-2 0 0 16,-1-3-24-16,4-3-5 0,0 6-1 0,-4-3 0 15,1 3 14-15,-1-7 0 0,1 7 0 0,-4 0 0 0,-4 0 11 0,-3 0 1 16,-4-3 1-16,4 3 0 0,-4 0-13 0,-3 0 0 15,3-6 0-15,-3 6 0 0,0 0 0 0,-1 0-10 16,1 0 2-16,-4 0 0 0,0 0 8 0,-3 0 9 16,3 0-1-16,-3 0-8 0,-4 0 0 0,0 0 0 15,1 0 0-15,-5 0 0 0,1 6 13 0,-4-3-4 16,-3-3-1-16,3 0 0 0,-4 0-8 0,1 0 0 16,-4 0 0-16,0 0 0 0,-7 0 0 0,11 0 0 0,-11 0 0 15,7 0 0-15,-7 0 0 0,7-3 0 0,-7 3 0 16,7-6 0-16,0 6 0 0,-7 0 0 0,7-3 0 0,-7 3 0 15,0 0 0-15,0 0 0 0,0 0 0 0,0 0 0 16,7-6 0-16,-7 6 0 16,0 0 0-16,0 0 0 0,0 0 0 0,0 0 0 0,0 0 0 15,0 0 0-15,0 0 0 0,0 0 0 0,0 0 0 16,7 0 0-16,-7 0 0 0,7 0 0 0,-7 0 0 0,0 0 0 16,7 6 0-16,-7-6 0 0,11 0 12 0,-11 0-4 15,3 3-8-15,4-3 0 0,-7 0 0 0,11 0-11 16,-11 0 11-16,0 0 0 0,7 9 0 0,-7-9 0 15,7 0 0-15,-4 7 0 0,-3-7 0 0,7 3 0 16,1 3 0-16,-1-3 0 0,-7-3 0 0,7 0 0 16,-7 0 0-16,7 7 0 0,0-7-9 0,0 0 9 15,3 3 0-15,-3-3 0 0,8 0 0 0,-5 0 0 16,1 0 0-16,-1 0 0 0,1 0 0 0,3 0 0 0,-7 0 0 0,7 0 0 16,-3 0 0-16,-1 0 0 0,1 0 0 0,3 0 0 15,-3 0 0-15,-1 0 0 0,1 0 0 0,-1 6 0 16,1-6 0-16,0 0 0 0,-1 0 0 15,-3 0 0-15,4 0 0 0,-1 0 0 16,-3 0 0-16,0 0 0 0,1 0 8 0,-1 0-8 0,3 0 0 16,1 0 0-16,-1 0 9 0,4 0-9 0,-3 0 0 0,0 0 0 15,3 0 0-15,-4 0 0 0,1-6 0 0,-4 6 0 16,4 0 0-16,-1-3 0 0,-3 3 0 0,0 0 0 16,-7 0 0-16,11 0 0 0,-4 0 0 0,-7 0 0 15,7 0 0-15,3 0 0 0,-10 0 0 0,8 3 0 16,-1-3 0-16,0 6 0 0,-7-6 0 0,10 0 0 0,1 0 0 15,-4 0 0-15,0-6 0 0,4 6 0 0,-8 0 0 0,8-3 0 16,-4 3 0-16,3 0 0 0,-3-7 0 0,0 7 0 16,0 0 0-16,4-3 0 0,-4 3 0 15,0-6 8-15,-7 6-8 0,11 0 0 0,-4 0 0 16,3 0 0-16,-3 0 0 0,0 0 0 0,1-3 0 0,2 3 0 16,-3 0 0-16,-7 0 0 0,7 0 0 0,0 0 0 15,4 0 0-15,-11 0 0 0,0 0 0 0,7 0 0 16,3 0 0-16,1 0 0 0,-4-7 0 0,0 7 8 15,4 0-8-15,-4 0 0 0,3 0 0 0,-10 0 0 16,7-3 0-16,1 3 0 0,2-6-8 0,-10 6 8 16,7 0 0-16,0-3-10 0,-7 3 10 0,7-6 0 15,0 6-92-15,-7 0-11 16,7-10-2-16,0 4-714 0,0-3-142 0</inkml:trace>
  <inkml:trace contextRef="#ctx0" brushRef="#br0" timeOffset="2">26003 11023 921 0,'0'0'82'0,"-7"0"-66"0,7 0-16 0,-7 0 0 15,0-6 104-15,7 6 16 0,0 0 4 0,0 0 1 16,-7-3-103-16,7 3-22 0,0 0 0 0,0 0 0 16,0 0-10-16,0-6 10 0,0 6-12 0,4-10 12 15,-4 10 0-15,3-9 16 0,-3 9-2 0,7-6 0 16,-7 6 58-16,0 0 11 0,0 0 2 0,0 0 1 15,0 0 11-15,0 0 3 0,0 0 0 0,0 0 0 16,-10 6-36-16,-1 3-6 0,0 1-2 0,1 5 0 16,-4-2-27-16,-4 3-5 0,4 2-2 0,3 1 0 15,-3-3 6-15,0 9 2 0,-3-12 0 0,6 12 0 16,-3-7-7-16,0 1-2 0,3-3 0 0,1 3 0 16,-5 0-12-16,5-4-9 0,-1 4 12 0,1 0-12 0,-4-3 0 15,3 2 0-15,0-2 0 0,1-3 0 0,-1 2 0 0,4 1 0 16,0-7 0-16,0 1 0 0,0-1-9 0,3 1-6 15,-3-7-1-15,4 3 0 16,-1 0-36-16,4-6-8 16,0 0-2-16,0 0 0 0,0 0-126 0,0 0-26 0,0 0-5 0,0 0-564 15</inkml:trace>
  <inkml:trace contextRef="#ctx0" brushRef="#br0" timeOffset="3">25785 10945 1440 0,'0'0'128'0,"-8"0"-103"16,1 0-25-16,0 6 0 0,0-3 117 0,4-3 19 15,-4 7 3-15,0-7 1 0,7 0-53 0,0 0-11 0,-4 9-1 0,4-9-1 16,0 0-36-16,0 3-7 0,0 7-2 0,7 2 0 15,-3-2-9-15,3-1-3 0,3 0 0 0,1 4 0 16,0-4 7-16,-1 7 0 0,4 0 1 0,0 3 0 16,4-1-16-16,-4 1-9 0,4 0 10 0,-4 6-10 15,0 0 11-15,4-6-11 0,-4 6 12 0,0-3-12 16,0 0 12-16,0 0-4 0,4-3 0 0,-4 3-8 16,-4-4 10-16,1 1-10 0,0 0 8 0,-1 0-8 15,-3-3 8-15,0 2-8 0,0-2 0 0,-3 3 8 16,-1-7 0-16,1 4-8 0,-1 0 12 0,1-4-4 0,-1-2-23 0,1 2-5 15,-4-2 0-15,0-10-1 16,4 9-71-16,-4-9-13 0,0 3-3 0,0-3-1 16,0 0-131-1,0 0-25-15,0 0-6 0,0 0-1 0</inkml:trace>
  <inkml:trace contextRef="#ctx0" brushRef="#br0" timeOffset="4">26278 11491 1094 0,'0'0'48'0,"0"0"11"0,0 0-47 0,0 0-12 0,0 0 0 0,0 0 0 16,4 6 232-16,-4-6 45 0,3 3 9 0,1 6 2 16,3 4-186-16,-7-4-37 0,4-5-7 0,-1 11-2 15,-3-5-37-15,4 8-8 0,-4-2-2 0,3-3 0 16,-3 5-9-16,0-2 0 0,4 3 0 0,-8-3 0 15,4 2 0-15,0 1 0 0,0-3 0 0,0-3 0 16,0 2 0-16,4 1 0 0,-4-4 0 0,0-2 0 16,0 5 0-16,0-5 0 0,3-4-12 0,-3-6 12 15,0 0-107-15,0 0-13 0,0 0-4 0</inkml:trace>
  <inkml:trace contextRef="#ctx0" brushRef="#br0" timeOffset="5">25259 11139 403 0,'0'0'36'0,"0"0"-36"16,0 0 0-16,0 0 0 0,0 0 105 0,0 0 15 15,0 0 2-15,0 0 1 0,0 0-22 0,0 0-4 16,0 0-1-16,3-6 0 0,-3 3-25 0,0 3-6 16,0 0-1-16,0-6 0 0,-3-4-12 0,3 10-4 15,-4 0 0-15,-3-3 0 0,7 3-26 0,-7-6-6 16,4 6 0-16,-4 0-1 0,0-6 27 0,0 6 6 15,3-3 0-15,-3 3 1 0,-4 0 4 0,8-7 1 16,-4 4 0-16,0-6 0 0,-4 2 10 0,1-2 1 16,-1 6 1-16,0-3 0 0,-3-4-42 0,0 4-9 15,0-3-2-15,4-1 0 0,-5 7-1 0,1-3-1 16,0 3 0-16,4-4 0 0,-1 4-11 0,0-3 0 0,1 6 0 16,3-6 0-16,3 3 0 0,-3 3 0 0,4-7 0 0,-4 7 0 15,3 0 0-15,4 0 0 0,0 0 0 0,0 0 0 16,0 0 0-16,0 0 0 0,0 0 0 0,7 0 0 15,-3 0 0-15,3 0 0 0,0 0 0 0,3 7 0 16,4-7 0-16,4 0 0 0,-7 0 0 0,3 3 0 16,0 3 0-16,4-6 0 0,-4 6 0 0,0-3 0 15,0-3 0-15,0 10 0 0,0-10 0 0,0 6 0 16,0 3 0-16,-7-5 0 0,4 5 0 0,0-3 0 16,-4 4 0-16,0-10 0 0,-4 9 0 0,4-3 0 15,-3 4 0-15,-1-1 0 0,1-6 0 0,-1 7 0 16,1-4 0-16,-1 3 0 0,-3 1 0 0,0-1 0 15,0-3 12-15,0-2-4 0,0 5 0 0,-3-3 0 16,-1 4 5-16,4-1 1 0,-3-3 0 0,-1-3 0 16,1 7 0-16,-1-1 0 0,-3-2 0 0,4-4 0 0,-4 9-5 15,0-9-1-15,3 7 0 0,-3-4 0 0,0 3 1 0,0-5 0 16,0 5 0-16,3-3 0 0,4-6 6 0,-7 10 1 16,0-10 0-16,4 9 0 0,-1 0-3 0,1-2 0 15,-4 2 0-15,7-9 0 0,-4 3-13 0,0 4 0 16,4-7 0-16,-3 9 0 0,-1-3 0 0,4-6 0 15,0 0 0-15,-3 3 0 16,3-3-26-16,0 0-8 0,0 0-2 0,0 0-725 16,0 10-146-16</inkml:trace>
  <inkml:trace contextRef="#ctx0" brushRef="#br0" timeOffset="6">19343 5661 115 0,'0'0'0'0,"0"0"10"0,0 0-10 0,0 0 0 16,0 0 0-16,0 0 0 0,0 0 158 0,0 0 30 15,3-6 5-15,-3 6 2 0,0 0-115 0,0 0-22 16,0 0-5-16,0 0-1 0,0 0 1 0,0-3 0 0,0 3 0 0,0-6 0 16,-3-4 3-16,3 10 1 0,0 0 0 0,0-3 0 15,0 3-9-15,-4-6-3 0,1-4 0 0,3 10 0 16,0 0-15-16,-4-9-3 15,4 9-1-15,0 0 0 0,0-6 8 0,0 2 2 16,4-2 0-16,-4 6 0 0,0 0 6 0,0 0 2 0,-4-9 0 0,4 9 0 16,0 0-4-16,0 0 0 0,0 0 0 0,-7 0 0 15,0 6-9-15,0-3-3 0,0 3 0 0,-4-2 0 16,1 2-12-16,-4 3-4 0,0 7 0 0,-4-3 0 16,-3-4 6-16,3 7 1 0,-7 2 0 0,1 1 0 15,-1-3-6-15,4 3-1 0,-4 0 0 0,4 6 0 16,-4-7-12-16,4 8 0 0,0-1 0 0,0-3 0 15,3 0 8-15,1-1 0 0,2-2-8 16,1-3 12-16,4 3-12 0,-1-10 0 0,4 1 8 0,4-1-8 16,-4-3 0-16,7-6 0 0,0 0 0 0,0 0 0 0,0 0 0 15,0 0-15-15,7-6 3 0,3-3 1 16,-3-4-29-16,4-3-7 0,6-2-1 16,-2-8 0-16,-1 8 3 0,3-7 0 15,-3 6 0-15,4-6 0 0,0 3 9 0,3-3 1 0,-3 0 1 16,-1 6 0-16,1-6 24 0,-1 6 10 0,-2 0-8 0,-1 0 8 0,0 4 0 15,-4 5 17-15,4-9-2 0,-3 10-1 0,0-1 14 0,-4 1 4 16,3 3 0-16,-3-4 0 0,4 7-7 0,-4-3-1 16,0-3 0-16,-7 9 0 0,7 0 4 0,-7 0 1 15,0 0 0-15,0 0 0 0,11 0-2 0,-4 0-1 16,-7 0 0-16,7 9 0 0,0 0-5 0,0 1-1 16,0-1 0-16,-4-3 0 0,1 13 0 0,0-3 0 0,-1-3 0 15,4 2 0-15,-3 4 0 0,3 0 0 0,-4-4 0 0,8 4 0 16,-4-3-5-16,0 3-2 0,0-4 0 0,4-2 0 15,-4 3-5-15,3-4 0 0,1-5-8 0,-1 8 12 16,1-2-2-16,3-7-1 0,-3 3 0 0,3-5 0 16,-4 5-9-16,4-3 0 0,1 1 0 0,-1-4 0 15,-4-3 0-15,1 6 0 0,-1-3 0 0,-3-3 8 16,-7 0-26-16,8 0-6 0,-1-3 0 0,3-3-1 31,-3 3-167-31,0-4-32 0</inkml:trace>
  <inkml:trace contextRef="#ctx0" brushRef="#br0" timeOffset="7">19551 4485 979 0,'0'0'43'0,"0"0"9"0,0 0-41 0,0 0-11 0,0 0 0 0,0 0 0 16,0 0 136-16,0 0 26 0,0 0 5 0,0 0 1 16,-4 0-89-16,4 0-18 0,-7 0-3 0,4 7-1 15,-8-4-31-15,4 6-6 0,-3-3-2 0,-1 4 0 16,-3-1 2-16,0 1 0 0,0 5 0 0,0 4 0 15,-4 6-1-15,0-3 0 0,1 13 0 0,-1-10 0 16,0 12 7-16,1 4 2 0,-4-3 0 0,-1-1 0 16,1 4-1-16,0-3 0 0,-4-1 0 0,1-2 0 0,6-1-3 15,-3-5-1-15,3 5 0 0,-3-6 0 0,3 1-14 16,4 2-9-16,4-9 12 0,-4 0-12 16,0 0 0-16,3-13 0 0,7 1 0 0,1 5 0 15,-1-9-14-15,1-2-6 0,3-4-2 0,0 0 0 16,0 0-162-16,0 0-32 0,-4-10-6 0,8-15-2 15</inkml:trace>
  <inkml:trace contextRef="#ctx0" brushRef="#br0" timeOffset="8">19188 4598 1036 0,'0'0'92'0,"0"0"-73"0,0 0-19 0,-7 0 0 15,3-6 136-15,4 6 24 0,0 0 5 0,0 0 1 16,0 0-91-16,0 0-19 0,0 0-3 0,4 9-1 16,3 1-20-16,-4-1-5 0,8 7-1 0,-4 3 0 15,0-10-3-15,3 7-1 0,1 2 0 0,0 8 0 16,-1-1 6-16,4-3 0 0,-3 3 1 0,3-6 0 16,-3 9-13-16,-1-6-4 0,4 0 0 0,-3-4 0 15,-1 4-12-15,5 0 11 0,-1-6-11 0,0 9 10 16,-4-12-10-16,4 2 0 0,-3 10 0 0,0-12 0 15,3 3 0-15,-4 2 8 0,1-2-8 0,-1-3 0 16,1-4-18 0,-4 1-9-16,4 2-1 0,-1-3-1 0,1-5-116 15,-1 5-23-15,-6-9-5 0,3 6-1 0</inkml:trace>
  <inkml:trace contextRef="#ctx0" brushRef="#br0" timeOffset="9">19657 5034 518 0,'0'0'23'0,"0"0"5"0,-4-6-28 0,4 6 0 16,-7 0 0-16,7 0 0 0,0-7 260 0,0 7 48 16,0-3 8-16,4-3 3 0,-1-3-221 0,1-1-44 15,3 1-9-15,3-1-1 0,-3 1-20 0,4 3-4 16,0-7-1-16,-4 4 0 0,7-7-3 0,-7 7-1 15,3-1 0-15,1-5 0 0,0 5 7 0,-1 1 2 16,-3-1 0-16,4 1 0 0,-1 0-12 0,1 2-1 16,-4-2-1-16,0 0 0 0,4 5-1 0,-1-2 0 0,-3-3 0 0,0 2 0 15,4 4-9-15,-4 3 12 0,0 3-12 0,4 4 12 16,-8-7-12-16,4 6 0 0,4-3 0 0,-4 7 0 16,0-4 0-16,-4 3 12 0,1 1-2 0,0-1 0 15,-1 7-10-15,4-4 0 0,-7 4 0 0,0-7 8 16,4 7-8-16,-4-3-9 0,0 2 9 0,-4-2-13 15,1 2 21-15,-1 4 4 0,4-3 0 16,-3-4 1-16,-5 4-13 0,5 3 0 0,-4-10 0 0,0 7 0 16,0 3 0-16,0-10 0 0,0 7 0 15,0-7 0-15,0 7 20 0,-4-3-1 0,4-4-1 0,0 0 0 16,-4 1-18-16,1 5 8 0,3-5-8 0,0-4 0 16,-4-3 0-16,0 7 0 0,1-10 0 0,3 6 0 15,-4-6 0-15,4 0 0 0,-3 0 0 0,3-6 0 16,-1 6 0-16,1 0 0 0,7 0 0 0,-3-10 0 15,3 1-12-15,0-1-7 0,0 1-1 0,0 0 0 0,7 2 20 16,0-2-8-16,0 0 8 0,0 5 0 0,4-2-11 0,-1-3 11 16,-3 3-10-16,4 2 10 0,3 4 0 0,-3-6 13 15,3 6-1-15,0 0 0 0,0 6 12 0,0-6 3 16,4 0 0-16,-4 10 0 0,3-10-1 0,5 6 0 16,-1-3 0-16,3 3 0 0,1-2 8 0,-4-4 2 15,0 6 0-15,4-3 0 0,0 3-24 0,0-3-4 16,-1-3 0-16,-3 7-8 0,1-4 14 0,-1 3-4 15,-4-6-1-15,1 0 0 0,0 3-9 0,-1-3 0 0,-3 0 0 0,1 6 0 16,-1-6-15-16,-4 0 5 0,1 0 1 0,-1 0 0 31,1 0-182-31,0 7-36 0,10-4-7 0,-7-3-2 0</inkml:trace>
  <inkml:trace contextRef="#ctx0" brushRef="#br1" timeOffset="10">15431 8480 288 0,'0'0'25'0,"0"0"-25"0,0 0 0 0,0 0 0 15,0 0 218-15,0 0 38 0,0 0 8 0,0 0 2 16,0 0-182-16,0 0-36 0,0 0-7 0,7 0-1 16,3 0-9-16,-10 0-2 0,7 0 0 0,4 0 0 15,-1 0-13-15,-3 3-2 0,4-3-1 0,-4 7 0 16,0-7 3-16,0 3 0 0,4 3 0 0,-4 0 0 16,0-3 2-16,0 4 1 0,4-4 0 0,-4 6 0 15,0-2 1-15,3-4 1 0,1 6 0 0,-4-3 0 16,3 4 2-16,-3-1 0 0,4 1 0 0,0-1 0 15,-1 0-11-15,1-2-1 0,-1 2-1 0,1 1 0 16,3 5-2-16,0-5-8 0,-3 2 12 0,3-2-4 16,4 2-8-16,-4 1 8 0,0-4-8 0,0 0 8 15,0 1-8-15,4 6 10 0,-1-7-10 0,1 7 10 0,-4-7 17 16,7 0 3-16,-3 1 1 0,-1-1 0 0,1 7-19 0,0-4-4 16,-4-2-8-16,3 6 12 0,-2-7 8 0,-1 10 2 15,0-10 0-15,0 7 0 0,0 3 8 0,-3 0 2 16,3-4 0-16,-4 4 0 0,4-3-32 0,1-4 0 15,-1 4-11-15,-4 3 11 0,4 0 0 0,-3-4 0 16,7 4 0-16,-4-3 12 0,0-4-12 0,0-2 0 16,4 5 9-16,-1 1-9 0,1-3 8 0,-4 2-8 15,0-5 10-15,0-1-10 0,0 7 8 0,4-4-8 16,-4-5 0-16,4 11 9 0,-4-8-9 0,3 5 12 16,-2-5-12-16,-1-1 12 0,0 1-3 0,0 5 0 0,0-5 0 0,-3 2 0 15,3-5-1-15,0 8 0 0,0-2 0 0,0 2 0 16,-3-5-8-16,3 9 12 15,-4-10-12-15,4 10 12 0,0-10-3 0,1 7 0 16,-1-7 0-16,0 7 0 0,0-3-1 0,4-4 0 16,-4 4 0-16,0-1 0 0,3-2 1 0,1-1 0 0,-4 0 0 0,4-2 0 15,-1 2-9-15,1 7 0 0,0-7 0 0,-1 1 0 16,1-1 0-16,0 0 0 0,-1 1 0 0,4-1 0 16,-3-3 10-16,0 4-10 0,-1-1 12 0,1 1-12 15,-4-1 8-15,4-3-8 0,-4 4 0 0,0-1 0 16,4 1 16-16,-4-7-3 0,0 6-1 0,0-3 0 15,0 10-2-15,0-7-1 0,0-5 0 0,0 5 0 16,-3 0-9-16,3 1 0 0,4 5 0 0,-1-5 8 0,-3-4-8 16,8 4 0-16,-5-1 0 0,1 0 0 0,3 1 0 15,-3-1 12-15,3 1-12 0,-3-4 12 0,-1 3-12 16,-3-6-9-16,0 7 9 0,8-4-13 0,-8 4 13 16,3-1 0-16,1 0 0 0,-4 1 0 15,4-4 8-15,-4 3-8 0,0 1 0 0,-3-1 0 0,3 1 0 16,-4-1 0-16,4 0 0 0,-3 7 0 0,3-6 0 15,-3-1 0-15,-1 0 0 0,4 1 0 0,-3 5 9 16,-1-5-9-16,1-1 0 0,3 1 9 0,-3-1-9 0,-1 0 0 16,1-2 0-16,3 2 0 0,-3 1 0 0,-1-1 0 15,4 0 0-15,-7 1 8 0,4-4-8 0,0 3 0 16,3 1 0-16,-4-1 0 0,1-2 0 0,3 2 0 16,-4-6 10-16,1 6-10 0,0 4 0 0,-4-4-12 0,3 1 0 0,1-7 0 15,3 6 12-15,-3 7 0 0,-1-7 0 0,1 1 0 16,3 6 0-16,-4-4 0 0,1-2 0 0,0 2 0 15,-1 1 0-15,1-4 12 0,3 0-4 0,-4 1-8 16,1-1 8-16,3 4-8 0,-3-4 0 0,-1 1 0 16,1-1 0-16,3 0 0 0,-3 1 0 0,-1-4 0 15,4 3 0-15,-3 1 0 0,-1-1 0 0,5 1 0 16,-1-1 0-16,0 1 0 0,-4-1 0 0,4 0 0 16,-3 1 0-16,0-1 0 0,3 1 0 0,-4 2 0 15,1 1 9-15,3-4-9 0,0 0 0 0,0 7 9 16,-3-6-9-16,3-1 10 0,0 7-10 0,0-4 10 15,0-6 0-15,0 4 0 0,1-1 0 0,-1 7 0 16,3-4 0-16,1-2 0 0,-4-1 0 0,4 4 0 16,-1-4-10-16,1 1 0 0,0 2 0 0,-4-6-11 15,3 4 11-15,-3 6 0 0,1-7 8 0,-5 4-8 16,4-4 10-16,-3 7-2 0,3-7-8 0,-3 0 12 0,-1 7-4 0,1-6-8 16,-1 5 11-16,1-2-11 0,-1-4 12 0,1 7-12 15,0-7 12-15,-1 7-12 0,1-4 11 0,-1-2-11 16,1-1 10-16,0-2-10 0,3 8 9 0,-4-5-9 15,1-1 8-15,3 0-8 0,-4 1 0 0,5-1 0 16,-5 1 8-16,4-1-8 0,-3 0 0 0,7 1 0 16,-4-1 0-16,-4-2 0 0,1 2 9 0,3 0-9 15,-4 1 10-15,5-4-10 0,-5 3 12 0,-3-5-3 16,4 11-1-16,3-5 0 0,-3-1 0 0,-1 0-8 16,-3 1 12-16,4-4-4 0,-1 4-8 0,1-7 0 15,-1 9 0-15,-2-2 0 0,2-1 0 0,1 0 8 0,-1-5-8 0,-3 5 0 16,0-3 0-16,0 4 8 0,-7-10-8 15,11 6 0-15,-4-3 8 0,0 7-8 16,4-1 0-16,-4-3 8 0,0-3-8 0,0 4 0 16,0 2 0-16,0 0 0 0,0-2 0 0,0-4 0 0,-3 6 0 0,3 1 0 15,0-1 0-15,3-3 0 0,-3-3 0 0,0 10 0 16,1-10 0-16,2 7 0 0,1-1 0 0,-4 0 0 16,3-2 0-16,1 2 10 0,-1-3-1 0,1-3 0 15,3 7-9-15,-3-1 0 0,3-2-12 0,-4-4 12 16,5 3 0-16,-5-3 0 0,1 3 9 0,3 4-1 15,-4-1-8-15,1 1 0 0,-4-4 0 0,4 3 0 16,3 1 0-16,-4-1 0 0,1 0 0 0,0 1 0 16,3-1 0-16,-4 1 0 0,4-1 0 0,0 1 0 0,1 2 0 15,-1-3 0-15,0 1 0 0,0-1 0 0,0 1 0 0,0-1 0 16,0-3 0-16,0 4 0 0,0-1 0 16,-3 1 0-16,3-7 0 0,0 6 0 15,0 1 0-15,-3 2 0 0,0-3 0 0,3 1 0 16,-4-7 0-16,4 6 0 0,0 1 0 0,1 2 0 0,2-2 0 15,-3-1 0-15,4 1 0 0,3-1 0 0,-3 0 0 0,-1 1 0 16,8-1 0-16,-7 7 0 0,-1-7 0 0,5 1 0 16,-1-1 0-16,0 1 0 0,0-1 0 0,0 7 0 15,-3-7 0-15,3 0 0 0,-3 1 0 0,-1 9 0 16,1-10 0-16,-4 0 0 0,4 7 0 0,-1-6 0 16,1 5 0-16,-4-2 0 0,0-4 0 0,4 7 0 15,-1-7 0-15,1 7 0 0,-4-7 0 0,4 1 0 0,3 5 0 16,-3-5 0-16,3 2 0 0,0-2 0 0,0-1 0 0,4-3 0 15,-8 4 0-15,5 6 0 0,-1-7 0 0,3 0 0 16,-2 1 0-16,-1-1 0 0,0 1 0 0,0-1 0 16,4 0 0-16,-8 1 0 0,5-1 0 0,-5 4 0 15,1-4 0-15,3 4 0 0,-3-4 0 0,-1 1 0 16,-3 5 0-16,4-5 0 0,0 5 0 0,-1-5 0 16,1-1 0-16,0 7 0 0,3-4 0 0,0-2 0 15,-3-1 0-15,6 7 0 0,-2-7 0 16,-5 7 0-16,1-7 0 0,3 4 0 0,-3-7 0 0,3 4 0 15,0 5 0-15,0-5 0 0,-3 2 0 0,3-2 0 16,0 5 0-16,0-5 0 0,-3 5 0 0,0-2 0 16,-1-4 0-16,1 7 0 0,-1-7 0 0,-2 1 0 15,2-1 8-15,1 7-8 0,-4-7 8 0,4 7-8 16,-1-7 0-16,1 1 0 0,3-1 0 0,-3 7 0 0,-8-7 0 0,8 4 0 16,7-4 0-16,-4 1-8 0,-4 5 8 0,5-5 0 15,-8-1 0-15,7 7 0 0,4-7 0 0,-1 1 0 16,-6-1 0-16,-1 7 0 0,8-4 0 0,-4-2 0 15,-7-4 0-15,4 10 0 0,-4-4 0 0,4-2 0 16,-1-1 8-16,1-3-8 0,-7 4 0 0,6 5 0 16,1-5 0-16,-4 2-8 0,0-2 8 0,0-1 0 15,0 7 8-15,4-7-8 0,0 7 0 16,-1-7 0-16,1 1 0 0,0 5 0 0,6-5 0 0,-6 2 0 16,0-2 0-16,-1-1 0 0,8 4 0 0,-4-1 0 15,-7-2 0-15,4-1 0 0,-1 0 0 0,5 4 0 16,-1-4 0-16,-4 1 0 0,1-1 0 0,0 1 0 15,3-1 0-15,0 0 0 0,-3 1 0 0,-1-1 0 16,1 1 0-16,3-1 0 0,-3 0 0 0,-1 4 0 16,1-4 0-16,0 1 0 0,6 2 0 0,-2-2 0 0,-5-4 0 15,4 3 0-15,1 1 0 0,-1-1 0 0,3 1 0 0,-6-1 0 16,0 7 0-16,6-7 0 0,1 1 0 0,0-1 0 16,-8 7 0-16,5-7 0 0,2 0 0 0,1 7 0 15,-4-6 0-15,0 2 0 0,-3-2 0 0,3 5 0 16,-3-5 0-16,-1 5 0 0,1-2 0 0,0-4 0 15,-1 7 0-15,1-7 0 0,0 7 0 0,-1-7 0 16,4 1 0-16,-3 5 0 0,3-5 0 0,0 2 0 16,1-2 0-16,2 6 0 0,-6-7 0 0,7 0 0 15,-1 1 0-15,-3-1 0 0,4 7 0 0,0-7 0 16,-4 1 0-16,0-1 0 0,0 7 0 0,-3-7 8 0,3 1-8 0,-3 5 0 16,-1-5 0-16,1 2 0 15,0-6 0-15,-1 4 0 0,4-1 0 0,-3 7 0 16,0-4 0-16,-1-5 0 0,5 2 0 0,-1 1 0 0,-4 5 0 15,5-2 0-15,-1-4 0 0,-7 1 0 16,3 5 0-16,1-5 0 0,-4-1 0 0,4-3 8 0,-1 4-8 0,1-7 0 16,-4 3 0-16,4 4 0 0,-4-4 8 0,0 3-8 15,0 1 8-15,-3-1-8 0,-1-6 0 0,4 4-12 16,-6 2 2-16,2-3 0 16,1-3-102-16,-1 7-21 0,-3-10-4 0,0 6-1051 0</inkml:trace>
  <inkml:trace contextRef="#ctx0" brushRef="#br1" timeOffset="11">24938 14137 633 0,'0'0'56'0,"-7"-6"-44"16,7 6-12-16,0 0 0 0,-4 0 283 0,-3-3 54 15,7 3 11-15,0 0 3 0,0 0-243 0,0 0-48 16,0 0-9-16,0 0-3 0,0 0-30 0,0 0-6 16,0 0-2-16,7 3 0 0,4 6 23 0,-1-2 5 0,-6-4 1 0,7 6 0 15,-8-3-19-15,8 4-4 0,-1-1-1 0,1 1 0 16,-1 5-2-16,5-5 0 0,-5 9 0 0,1-4 0 16,-1 4-13-16,1 0 0 0,-4 6 0 15,4-6 0-15,-1 9 0 0,-3-9 0 16,0 0 8-16,-3 6-8 0,3-6 12 0,-7-4-3 0,3 4-1 0,-3 0 0 15,0-10-8-15,4 7 0 0,-1-7 0 0,1 1 0 32,-4-10-36-32,0 0 0 0,0 0 0 0,0 0 0 15,0 0-168-15,0 0-32 0,0 0-8 0,7-3 0 0</inkml:trace>
  <inkml:trace contextRef="#ctx0" brushRef="#br1" timeOffset="12">25347 13990 1728 0,'0'0'76'0,"0"0"16"0,0 0-73 0,0 0-19 16,0 0 0-16,4 6 0 0,-4 4 37 0,0-1 4 15,0 0 1-15,0 1 0 0,0-1-31 0,0-3-11 16,0 10 0-16,-4-3 9 0,4 2-9 0,-3-2 0 16,-1 3 0-16,1 2 0 0,3 1 25 0,-8 6 3 15,5 4 1-15,-1 5 0 0,-3-6 16 0,4 7 3 0,-4-1 1 16,0 4 0-16,0-4-21 0,0 10-4 0,0-6 0 0,-4-4-1 16,0 10-10-16,4-6-1 0,-7 6-1 0,4-10 0 15,-1 10 3-15,-3-6 1 0,3-4 0 0,1 1 0 16,-4-1-6-16,3-2-1 0,4-7 0 0,-4 3 0 15,1 3-8-15,3-9 0 0,-4-3 0 0,8 6 0 16,-4-6 0-16,3-3-16 0,1 2 3 0,-1-8 0 16,4 6-85-1,4-13-17-15,-4 6-3 0,0-9-800 0</inkml:trace>
  <inkml:trace contextRef="#ctx0" brushRef="#br1" timeOffset="13">25580 14228 1695 0,'0'0'75'0,"0"0"16"0,0 0-73 0,0 0-18 0,0 0 0 0,0 0 0 15,0 0 41-15,14 0 5 0,-3 0 1 0,-1 0 0 16,4-6-23-16,0 6-4 0,1-3 0 0,2-3-1 16,1 2-9-16,-4-2-2 0,4-3 0 0,3 9 0 15,-7-10 1-15,7 7 0 0,-3-3 0 0,-1-4 0 16,1 4-1-16,0 3 0 0,-1 3 0 0,1-6 0 16,-4 3-22-16,4-4-5 0,-1 7-1 0,1-9 0 15,0 9-9-15,-4-3-3 0,3-3 0 0,1-1 0 16,0 4-14-16,-1 3-3 0,-3 0-1 0,0-6-464 15,1 6-93-15</inkml:trace>
  <inkml:trace contextRef="#ctx0" brushRef="#br1" timeOffset="14">25643 14460 518 0,'0'0'46'0,"0"0"-37"0,0 0-9 0,0 0 0 15,0 0 308-15,0 0 60 0,0 0 12 0,7-6 3 16,4 3-292-16,0 3-59 0,-1-6-11 0,4 2-2 15,-3-2-19-15,3 3 10 0,0-3-10 0,4 3 8 16,-4-4 5-16,4 4 1 0,-4-3 0 0,3-3 0 16,1 2-14-16,0 7 0 0,-1-9 0 0,-3 9 0 15,0-3 0-15,1-4 0 0,-1 7 0 0,0 0 0 32,0 0-23-32,-4 0-7 0,-2-3-2 0,6 3 0 0,0-6 13 0,3 6 3 0,-10-3 0 0,8-3 0 31,-1 6-16-31,0-7-4 0,0 7 0 0,0-3-492 0,0 3-98 0</inkml:trace>
  <inkml:trace contextRef="#ctx0" brushRef="#br1" timeOffset="15">26511 14043 1569 0,'-7'-3'69'0,"7"3"15"0,0 0-67 0,0 0-17 16,-3-6 0-16,3 6 0 0,0 0 11 0,0 0-2 0,-4-3 0 15,4 3 0-15,-7 0-9 0,0 0 0 0,7 0 0 0,-7 3 8 16,-4 3-8-16,1-3 0 0,3 3 0 0,0-2 0 16,-4 8 0-16,4-2 0 0,-4 2 0 0,4-3 0 15,-3 7 8-15,-1 3 5 0,4 0 2 0,0 0 0 16,0 12 19-16,0-9 4 0,0 3 1 0,0 0 0 16,3-6-27-16,1 9-12 0,3-9 10 15,-4 6-10-15,4-6 19 0,4 6-3 0,-1-6 0 0,1 0 0 16,-1-4-16-16,5 1 0 0,-1-4 8 0,3-2-8 15,1-1 0-15,-1-2 0 0,1 2 0 0,3-9 0 16,0 6 12-16,4-6-4 0,-1-6 0 0,1 6-8 0,3-6 32 16,0 3 0-16,1-7 0 0,-1 1 0 0,0-7 6 0,-3 7 1 15,-1-7 0-15,1 3 0 16,-4-2 0-16,0-4 0 0,0 0 0 0,0-6 0 0,-3 6-6 16,-4-6-1-16,0 3 0 0,0 0 0 0,-3-6 0 15,-4 3-1-15,0 6 0 0,0 0 0 0,-4-6-15 0,-3 6-4 16,0 1 0-16,-4-8 0 0,-3 14-3 0,0-4-1 15,-4-3 0-15,1 10 0 0,-8-7-8 0,4 7 0 16,-4 0 0-16,4-1 0 0,-7 1-16 0,7 2 2 16,0-2 0-16,-1 6 0 0,1-3-2 0,4-4-1 15,2 10 0-15,1-9 0 16,0 3-27-16,4 2-6 0,-1-2-1 0,0 3-654 0,1-6-131 16</inkml:trace>
  <inkml:trace contextRef="#ctx0" brushRef="#br1" timeOffset="16">16884 16818 1663 0,'0'0'73'0,"0"0"16"16,0 0-71-16,0 0-18 0,0 0 0 0,0 0 0 0,0 0 65 0,0 0 10 15,0 0 1-15,0 0 1 0,0 0-36 0,0 0-7 16,0 0-2-16,7 7 0 0,-7 2-12 0,4-3-4 16,3-3 0-16,0 7 0 0,-4-1 20 0,4 1 3 15,0-1 1-15,0 7 0 0,0 3-16 0,4-1-2 16,-4 7-1-16,4 1 0 0,-4-4 15 0,3 3 2 16,-3 0 1-16,0 3 0 0,4-3 1 0,0-6 0 15,-4 6 0-15,3-3 0 0,1 3-10 0,-1-6-2 16,1-4 0-16,-4 4 0 0,4 0-16 0,-4-3-3 15,3 3-1-15,-3-4 0 0,0-2-8 0,0 2 0 16,-3-5 0-16,3-1 0 0,-4 1 0 0,5-1-11 16,-5 0 3-16,1 7 0 15,-4-6-138-15,3-1-27 0,-3 0-6 0,4-2-518 0,-1-4-104 0</inkml:trace>
  <inkml:trace contextRef="#ctx0" brushRef="#br1" timeOffset="17">17519 16712 2131 0,'0'0'189'0,"0"0"-151"0,0 0-30 0,-11 0-8 16,1 6 98-16,3-6 18 0,7 0 4 0,-11 3 1 15,4 3-95-15,0 4-26 0,0-1 8 0,3 1-8 16,-3-1 0-16,0 7 0 0,-3 3-11 0,-1-4 11 16,1 4-10-16,-1 0 10 0,-3 9-8 0,0-3 8 0,0 3 0 0,3 7 0 15,-7-1 0-15,4 4 0 0,4 3 0 0,-4-4 9 16,0 10 0-16,-1-6 0 0,5 6 26 0,-4-3 5 16,3 3 0-16,-3 3 1 0,0-6-26 0,3 0-6 15,1-6-1-15,3 6 0 0,-4-7-8 0,4-2 0 16,0 2 0-16,0-2 0 0,0 3 0 0,3-4 8 15,-3 1-8-15,0-1 8 0,4 4-8 0,-1-4-16 0,1-6 4 16,-1 1 1-16,4 2 11 0,-3-9 0 0,3-6 0 16,-4 2 0-1,4-8-56-15,0 6-7 0,0-13-1 0,0-3 0 16,0 0-102-16,0 0-21 0,7 0-4 0,0-10-1 0</inkml:trace>
  <inkml:trace contextRef="#ctx0" brushRef="#br1" timeOffset="18">17829 17057 1983 0,'0'0'88'0,"0"0"18"0,0 0-85 0,0 0-21 15,0 0 0-15,0 0 0 16,0 0 64-16,0 0 8 0,0 0 1 0,11 0 1 0,0 0-29 16,-4-7-5-16,3 4-2 0,1-3 0 0,3 3-25 0,4-3-5 15,-4-4 0-15,0 1-8 0,3 3 16 0,1 2-3 16,0-2-1-16,-1 3 0 0,4-3 4 0,1 6 1 15,-1-3 0-15,0 3 0 0,0 0-17 0,-3 0-11 16,-1 0 2-16,1 0 0 0,0 0 9 0,-1 0 0 16,-3 0 10-16,-3 0-10 0,3-7 0 0,0 7 0 15,-3 0 0-15,3 0 0 16,0-3-80-16,-3-3-8 0,-4 6-3 0,0 0 0 16,0 0-161-16,0-3-33 0,-7 3-7 0,10-7 0 0</inkml:trace>
  <inkml:trace contextRef="#ctx0" brushRef="#br1" timeOffset="19">17851 17273 2055 0,'0'0'91'0,"0"0"19"0,0 0-88 0,0 0-22 15,0 0 0-15,0 0 0 0,0 0 25 0,10 6 1 16,1-6 0-16,-1 3 0 0,1-3-26 0,3 0 8 16,-3 0-8-16,3 0 0 0,3 0 10 0,-3-3-10 15,1 3 12-15,2-6-12 0,4 3 37 0,1-3 1 16,-1 3 0-16,0-4 0 0,4 4 7 0,-8-3 2 15,8 0 0-15,-4 2 0 0,0-2-35 0,4-3-12 16,-4 6 0-16,0-4 9 0,0 4-9 0,4-3 0 16,0-3 0-16,-4 5 0 0,4-2-12 15,-1-3-4-15,1 2 0 0,0 7-1 16,-1 0-111-16,1-3-23 0,-4 3-4 0,4-6-770 0</inkml:trace>
  <inkml:trace contextRef="#ctx0" brushRef="#br1" timeOffset="20">18987 16800 1555 0,'0'0'138'0,"0"0"-110"0,-4 0-28 0,0-4 0 0,1-2 156 0,3 6 25 16,0-9 6-16,0 9 1 0,0-7-111 0,0 7-21 15,0-3-5-15,0 3-1 0,0 0-11 16,0 0-3-16,0 0 0 0,7 0 0 0,-7 0-24 0,11 0-4 15,-4 10-8-15,0-4 11 0,0 7 5 0,0-4 2 16,0 10 0-16,-4 3 0 0,4-3 6 0,0-1 0 16,-3 7 1-16,3-3 0 0,-3 3 4 0,3 1 1 15,-4-8 0-15,4 7 0 0,-7-6-4 0,4 0-1 0,3 0 0 0,0 0 0 16,-4-10-8-16,1 7-1 0,3-7-1 0,4 1 0 16,-4-1-7-16,0 0-8 0,0-9 11 0,3 7-11 15,1-4 9-15,-4-6-9 0,0 3 0 0,4 0 9 16,-1-7-9-16,-3-2 0 0,0 0 0 0,4-1-11 15,-4 1 11-15,0-1 0 0,4 4-9 0,-4-3 9 16,0-1 0-16,0 1 0 0,0 0 0 0,3 9 0 16,-3-4-13-16,0 4 5 0,4 0 8 0,-4 4-13 15,4-4 13-15,-4 9 0 0,3-3 0 0,1-3 0 16,0 4 0-16,-1-4 0 0,-3 6 0 0,4-3 0 16,-1 4-15-16,-3-4 0 0,4-3 0 0,-4 7 0 15,0-10 15-15,4 9 0 0,-1-3 0 0,-3-3 0 16,4-3 0-16,-4 7 0 0,4 2 0 0,-4-3 0 15,3-2 0-15,1 5 0 0,-4-3 0 0,0 4 0 16,3-7 0-16,1-3 0 0,-4 9 0 0,4-9 0 16,-4 0 9-16,3 0-9 0,-10 0 0 0,7 0 9 0,4-3 9 0,0-3 2 15,-1 6 0-15,1-10 0 0,-4 7 12 0,3-6 2 16,1-1 1-16,-1-2 0 0,-2 2-3 0,2-8-1 16,1 8 0-16,-1-9 0 0,-3 1-7 0,4-1 0 15,-4-3-1-15,0 3 0 0,4-3-12 0,-4 0-3 16,0-6 0-16,0 9 0 0,0-6-8 0,-4 6 0 15,4-6 0-15,-3 13 0 0,-1-14 0 0,1 11 0 16,-4 2 0-16,0-2 0 0,4 5 0 0,-4 1-11 16,0-7 3-16,0 7 0 0,0 6-11 0,0-4-1 0,0-2-1 15,0-1 0 1,0 10-10-16,0-6-1 0,0 3-1 0,0-3 0 16,0 3-100-16,0-4-20 0,0 4-4 0,0-6-1069 0</inkml:trace>
  <inkml:trace contextRef="#ctx0" brushRef="#br1" timeOffset="21">20225 16323 1555 0,'0'0'138'0,"0"0"-110"0,0 0-28 0,-4 3 0 15,-3 6 8-15,4-2-8 16,3-7 0-16,0 0 8 0,-7 3 68 0,7-3 12 15,-4 6 4-15,4-6 0 0,0 0-45 0,0 10-9 0,0-7-2 0,0 3 0 16,0 3-4-16,4 1-2 0,-4-1 0 0,3 1 0 16,-3-4 6-16,4 3 2 0,-4 1 0 0,0-1 0 15,0 0-11-15,0 1-3 0,0 6 0 0,0-7 0 16,-7 10-7-16,3-4-1 0,4-2-1 0,0-4 0 16,0 7-15-16,-3 0 0 0,-1-4 0 0,4-2 0 15,0-1 0-15,0 4 0 0,-4-1 0 0,4-2 0 16,0-4 20-16,0-6-3 0,-3 9 0 0,3-9 0 15,0 0-48 1,0 0-9-16,0 3-3 0,0-3 0 0,0 0-82 0,0 0-17 0,0 0-3 16,0 0-455-16,0 0-92 0</inkml:trace>
  <inkml:trace contextRef="#ctx0" brushRef="#br1" timeOffset="22">19883 16439 2358 0,'0'0'52'0,"0"0"10"0,0 0 2 0,0 0 3 0,10 3-54 16,-3-3-13-16,4-3 0 0,-1 3 0 0,4 0 0 0,4-6 0 0,0 6 0 0,3-10 0 15,0 4 0-15,4 6 11 0,3-9-11 0,0 5 10 16,0-2-10-16,4-3 10 0,0 6-10 0,0-4 10 16,-4-2 13-16,-3 3 2 15,3 3 1-15,-3-4 0 0,-4 4-26 0,0-3 0 0,0 3 0 0,-3 3 0 16,-1-7 0-16,-3 7-14 0,1 0 3 0,-5 7 1 31,4-7-17-31,-3 3-3 0,-1 3-1 0,1-3 0 16,0 4-122-16,-4-4-25 0,3 3-5 0</inkml:trace>
  <inkml:trace contextRef="#ctx0" brushRef="#br1" timeOffset="23">21082 16549 1508 0,'0'0'67'0,"0"0"13"0,0 0-64 0,0 0-16 16,0 0 0-16,-7 6 0 0,3 3 128 0,-3-5 21 15,0 5 5-15,4 0 1 0,-4 1-76 0,-4-1-15 16,4 7-4-16,0-7 0 0,-4 10-39 0,1-3-8 0,-4 3-1 0,0-1-1 16,3 1-11-16,-3 6 0 0,0 0 0 0,0 0 0 15,0-3 0-15,0 10 0 0,-1-10 10 0,1 3-10 16,4 0 24-16,-4-6-3 0,-1 6 0 0,8-6 0 16,-7-7-13-16,4 4-8 0,3-7 8 0,-4 7-8 31,1-13-26-31,2 6-10 0,1-9-1 0,0 7-1 15,0-14-182-15,7 7-36 0,-3 0-7 0,-4-9-1 0</inkml:trace>
  <inkml:trace contextRef="#ctx0" brushRef="#br1" timeOffset="24">20722 16602 403 0,'0'0'17'0,"0"9"5"0,0 1-22 0,0-1 0 15,0-3 0-15,4 4 0 0,3-1 525 0,0 7 101 16,3-3 20-16,5 5 4 0,-1-2-494 0,3 0-100 16,4-4-19-16,-3 7-4 0,0-3-7 0,3 3-2 15,0-4 0-15,0-2 0 0,0 2-13 0,1 4-3 16,-1-9-8-16,0 5 12 16,0 1-40-16,0-3-9 0,0-4-2 0,1 7-818 15,-1-7-164-15</inkml:trace>
  <inkml:trace contextRef="#ctx0" brushRef="#br2" timeOffset="25">13991 17110 1094 0,'0'0'97'0,"0"0"-77"0,0 0-20 0,0 0 0 16,0 0 118-16,0 0 20 0,0 0 4 0,0 0 1 16,0 0-91-16,0 0-17 0,0 0-4 0,0 0-1 15,0 0 2-15,0 0 1 0,0 0 0 0,0 0 0 16,0 0 11-16,0 0 3 0,0 0 0 0,4 3 0 15,3 3-13-15,3 4-2 0,1-4-1 0,0 3 0 0,3-5-20 0,0 5-11 16,3 0 12-16,5-2-12 0,-1-4 8 0,0 3-8 16,0 0 0-16,4-2 0 0,3-4 0 0,4 0 0 15,-1 0 0-15,1 0 0 0,3 0 28 0,4-4 1 16,0-2 1-16,3 0 0 0,4-4 11 0,0 10 3 16,4-9 0-16,2 6 0 0,5-3-15 0,-4 2-2 15,0-2-1-15,-4 6 0 0,1-3-15 0,-5-3-3 16,5 6-8-16,-4 0 12 0,7 0-12 0,-4 0 8 15,-3-6-8-15,-4 6 0 0,4-4 0 0,0 4 8 0,0 0-8 16,-4 0 0-16,0 0 0 0,-3 0 0 0,7 0 0 0,-4-6 0 16,1 6 8-16,-1 0-8 0,0-9 0 0,4 9 0 15,0-3 0-15,-4 3 8 0,-3-7-8 16,0 7 0-16,-4-3 8 0,-3-3 0 0,0 6-8 16,-4-3 12-16,-3 3 4 0,-4-6 1 15,-3 6 0-15,-1 0 0 0,1 0 3 0,-4 0 1 0,-7 0 0 0,4 0 0 16,-11 0-7-16,0 0-2 0,0 0 0 0,0 0 0 15,0 0 7-15,0 0 1 0,0 0 0 16,0 0 0-16,0 0 15 0,-4 0 3 0,-3-10 1 16,3 4 0-16,1-4-25 0,-4 1-5 0,0 0-1 0,0-1 0 15,0 1 1-15,0-7 0 0,0 7 0 0,-4-1 0 16,4-2-9-16,0-4 0 0,-4 7 0 0,4-1 0 16,-3 1 0-16,3-7 0 0,-4 7 0 0,4-7 0 0,-4 4 0 0,1-4 8 15,-4 6-8-15,3-5 8 0,1 5-8 16,-5 1 0-16,1 0 0 0,0-4 0 0,0-3 12 0,-4 10-4 15,4-3 0-15,-3-1 0 16,3 1 0-16,3-1-8 0,-3 1 12 0,3 0-4 0,1-1-8 0,3 1 8 16,0 3-8-16,3-4 8 0,-6 1-8 15,2 2 0-15,5 4 0 0,-4-3 0 0,0 6 0 16,3-3 0-16,4 3 0 0,0 0 0 0,0 0-12 0,0 0 12 16,0 0-12-16,0 0 12 0,7 0-17 0,4 3 4 15,-11-3 1-15,7 0 0 0,0 6 0 0,0-3 0 16,0 4 0-16,4-1 0 0,-1-3 12 0,1 3-9 15,-1-2 9-15,1 2-8 0,-4-3 8 0,4 3 0 16,3-3 0-16,-4 4 0 0,1-4 0 0,0 3 0 0,-1 3 0 16,1-2 0-16,-1-4 0 0,4 6 0 0,-3 1 0 15,0-1 0-15,3 0 0 0,-4 7 0 0,4-6-9 0,-3 8 9 16,0-2 0-16,3 3 0 0,-4 0 0 0,-3-1 0 16,4 8 0-16,-4-8 0 0,0 7 0 0,0-6 0 15,-3 0 0-15,3 3 0 0,-4-3 0 0,1-7 0 16,-4 4 0-16,0 3 0 0,0-10 0 0,3 7 0 15,-3-3 0-15,0 2 0 0,0-5 0 0,0 5 8 16,0-5 2-16,0-1 0 0,0 1 0 0,-3 5 0 16,-1-5-2-16,4 2-8 0,0-6 12 0,-3 4-4 15,3 6 0-15,-4-7-8 0,1 0 12 0,-1 1-4 16,1-1-8-16,-1 1 12 0,0 5-12 0,-3-5 12 16,4-1-12-16,-4 0 0 0,0 1 0 0,0-1 0 15,0 1 0-15,-4 5-17 0,1-12 2 0,-5 13 1 16,1-6-63-16,0-1-13 0,-3 0-2 0,-1 1-757 15,-3-1-151-15</inkml:trace>
  <inkml:trace contextRef="#ctx0" brushRef="#br1" timeOffset="26">21872 16859 2257 0,'0'0'49'0,"0"0"11"0,0 0 1 0,0 0 3 0,7-6-51 0,-3-4-13 0,-4 1 0 0,0 9 0 15,0 0-32-15,7 0-10 0,-4-9-2 0,-3 9 0 16,0 0 25-16,11-7 5 0,3 7 1 0,0-3 0 0,-7-3 37 16,7 3 8-16,4-3 2 0,0 6 0 15,-1-4 14-15,1-2 4 0,3 6 0 0,4 0 0 16,-1 0-16-16,1-3-4 0,0-3 0 0,3 6 0 0,7-7-24 0,-3 4-8 16,-11 3 0-16,4-6 0 0,-4 6 8 0,4-3-8 15,0-3 0-15,-8 6 0 16,-6-3-46-16,3 3-13 0,7 0-2 0,-10 0-1 15,-1 3-107-15,-6-3-22 0,6 0-4 0,-6 6-615 0</inkml:trace>
  <inkml:trace contextRef="#ctx0" brushRef="#br1" timeOffset="27">21922 17085 2516 0,'0'0'56'0,"0"0"11"0,0 0 2 0,7 6 1 0,3-3-56 0,4-3-14 0,0 0 0 0,4-3 0 15,0 3 16-15,3-6 0 0,4 6 0 0,-1-9 0 16,1 5-6-16,7-2-1 0,3-3 0 0,-3 2 0 15,-8-2-25-15,5 0-4 0,6-1-2 0,0 10 0 16,-7-9-18-16,-3 9-4 0,-4 0-1 0,4-6 0 16,-7 6-67-16,-1 6-12 0,-6-6-4 0</inkml:trace>
  <inkml:trace contextRef="#ctx0" brushRef="#br1" timeOffset="28">23118 16834 2318 0,'0'0'51'0,"-8"0"10"0,-2 0 3 0,3-6 1 0,3 3-52 0,4 3-13 0,-7 0 0 0,7 0 0 16,0 0 24-16,0 0 1 0,-3-7 1 0,3 7 0 15,0-9-4-15,0 9-1 0,0-3 0 0,0 3 0 16,0 0-21-16,0 0 0 0,0 0 0 0,0 0 0 16,0 0 14-16,-4 9-2 0,4 1 0 0,-7 8 0 15,4 1 7-15,-1 0 1 0,-3 12 0 0,4-2 0 0,-1-1 16 0,0 0 3 16,1-3 1-16,-1 0 0 0,4-6-16 0,4 0-4 15,-1 0 0-15,1 0 0 0,0-4 0 0,-1 1 0 16,8-7 0-16,-4 1 0 0,0-7 6 0,3 3 1 16,1-6 0-16,-1 0 0 0,1 0-13 0,0-9-2 15,-1 2-1-15,1-2 0 0,-1 0-3 0,1-1 0 16,0-5 0-16,-1 5 0 0,-3-2-8 0,4 2 0 0,-1 1 9 16,1-1-9-16,0-2 0 0,-1 9 0 0,-3-4 0 0,4 7 0 15,-1 7-8-15,1-4 8 0,0 3-8 0,-1 4 8 16,1-1 0-16,-1 0 0 0,1 1 0 0,3-1 8 15,-3 7-8-15,-1-7 0 0,4 1 0 0,-3-4 0 16,-4-3 10-16,3 6 1 0,-6-2 0 0,3-7 0 16,-7 0 9-16,7 3 3 0,4-3 0 15,-4 0 0-15,-7 0-10 0,7 0-1 0,3-3-1 0,1-4 0 16,-4 4 8-16,4-3 1 0,-1-3 1 0,1-1 0 16,-1 7-8-16,1-9-1 0,-4 2-1 0,4 1 0 15,3 6-11-15,-4-13-16 0,1 7 4 0,3-1 1 16,-7-6 33-16,4 4 6 0,-1-4 2 0,1-3 0 15,-1 4-22-15,1-4-8 0,0 0 0 0,-1 0 0 16,-3 0-12-16,0-3-8 0,0 4-1 0,0 8-1 16,0-9-11-16,-3 4-3 15,-1 5 0-15,1-2 0 0,-1 2-192 16,1 1-40-16</inkml:trace>
  <inkml:trace contextRef="#ctx0" brushRef="#br1" timeOffset="29">23876 17251 1094 0,'0'0'97'0,"0"0"-77"0,4 10-20 0,-4-1 0 16,-4-6 366-16,4 3 70 0,4 4 13 0,-4-1 3 15,0-9-348-15,0 10-71 0,7-1-13 0,-4 0-4 16,-3 1-8-16,0-1-8 0,0 7 12 0,4-7-12 16,-1 10 13-16,-3-3-4 0,-3-1-1 0,3-2 0 15,0 6-8-15,0 0-11 0,0 6 3 0,0-6 0 16,0 2 8-16,0-2 0 0,0 0 0 0,0-6 0 31,-4 2-40-31,8-5-2 0,-4 5-1 0,3-11 0 0,-3-4-122 0,0 0-25 0,0 0-5 0,0 0-1 16</inkml:trace>
  <inkml:trace contextRef="#ctx0" brushRef="#br1" timeOffset="30">24585 16872 2790 0,'0'0'61'0,"0"0"13"0,0 0 2 0,-7 0 3 0,7 0-63 0,-7-3-16 16,3-4 0-16,4 7 0 16,-7 0-40-16,0 7-12 0,-3-4-1 0,-1 6-1 15,1 0 19-15,-1 7 4 0,-3 9 1 0,-4-6 0 0,1 9 30 0,-1 1 0 16,0 2-8-16,-3-3 8 0,4 0 56 0,2-3 13 16,-2 4 3-16,3-11 1 0,0 8-40 0,3-8-8 15,0 1-1-15,1-3-1 0,3 0-23 0,0-4-13 16,3-6 1-16,-3-3 1 15,7-3-164-15,0 0-33 0,0 0-6 0</inkml:trace>
  <inkml:trace contextRef="#ctx0" brushRef="#br1" timeOffset="31">24232 16806 403 0,'0'0'36'0,"-3"9"-36"0,3-6 0 0,-7 7 0 16,3-4 582-16,4 3 110 0,-3 1 21 0,3-1 5 15,3 1-566-15,-3-1-114 0,7 0-22 0,-3 4-5 16,3 0-11-16,3-4 0 0,1 0 0 0,3 7-11 16,-3 3 1-16,6 0 0 0,1 0 0 0,0 6 0 15,3 0-11-15,-4 0-3 0,1-3 0 0,0 3 0 0,-1 3 0 0,1-3-1 16,-7 3 0-16,3-3 0 16,-4-6-47-16,4 9-8 0,0-12-3 15,1 3 0 1,-1-3-128-16,3-4-25 0,19 4-6 0,-8-16-1 0</inkml:trace>
  <inkml:trace contextRef="#ctx0" brushRef="#br1" timeOffset="32">24903 17370 1450 0,'0'0'64'0,"0"0"14"0,0 0-62 0,0 0-16 0,7 0 0 0,3 7 0 15,-3-4 10-15,4-3-1 0,-1 6 0 0,-2-3 0 16,2-3 21-16,1 9 4 0,-4-2 1 0,-4 2 0 16,4 1 89-16,-3-1 17 0,-4 0 4 15,-4 7 1-15,1-3-29 0,-1 9-5 0,1-10-2 0,-4 4 0 16,-4-7-70-16,4 10-15 0,4-3-2 0,-5-4-1 31,1-2-98-31,4 5-19 0,-1-5-4 0,4-1-1 16,0-3-116-16,0-2-24 0</inkml:trace>
  <inkml:trace contextRef="#ctx0" brushRef="#br1" timeOffset="33">25904 16815 172 0,'0'0'8'0,"0"0"1"0,0 0-9 0,0 0 0 0,0 0 0 0,0 0 0 15,0 0 311-15,0 0 60 0,0 0 12 0,0 0 2 0,0 0-249 0,11 0-51 16,0 3-9-16,-4 4-3 0,0 2-18 0,-4 0-4 15,4 1-1-15,-3 9 0 0,-1-4 6 0,1 4 2 16,-4 6 0-16,0-6 0 0,3 9-30 0,-3-3-7 16,-3 0-1-16,-1-3 0 0,1 4-20 0,-1 2 0 15,1-9 0-15,3 6 0 0,-4-7-12 16,1-2-6-16,3 3-2 0,-4-3 0 16,4-4-105-16,-3-2-22 0,-1 5-4 0,1-8-413 15,3-4-84-15</inkml:trace>
  <inkml:trace contextRef="#ctx0" brushRef="#br1" timeOffset="34">25725 17041 2761 0,'0'0'122'0,"0"0"26"0,0 0-119 0,0 0-29 0,0 0 0 0,0 0 0 16,10-3 48-16,1-3 3 0,3 6 1 0,0-4 0 15,0-2-44-15,4-3-8 0,6 3 0 0,-2 2 0 16,6-5 0-16,0 0 12 0,0-1-1 0,4 1 0 16,3-7-11-16,1 10-11 0,-12 3 3 0,1-4 0 15,0 4-36-15,-4-3-6 0,-4 3-2 0,1 3 0 16,0 0-147-16,-8 3-29 0,4-3-7 0</inkml:trace>
  <inkml:trace contextRef="#ctx0" brushRef="#br1" timeOffset="35">26801 16818 1832 0,'0'0'81'0,"0"0"17"0,-8 0-78 0,1-3-20 0,4 3 0 0,3 0 0 15,0 0 76-15,-7-6 12 0,7 6 3 0,0 0 0 16,0 0-45-16,0 0-9 0,-7 0-1 0,7 0-1 15,0 0 17-15,-4 6 3 0,4 4 1 0,-3-1 0 16,3 0 11-16,0 1 2 0,3 9 1 0,-3-4 0 16,4 4-10-16,-1 6-3 0,1-6 0 0,-1 0 0 15,4 6-24-15,-3-6-5 0,-1 6 0 0,1-6-1 16,3 0-7-16,-3-1-2 0,3-8 0 0,-4 5 0 16,1-5-18-16,-1 5 10 0,4-5-10 0,0-7 8 15,0 3-8-15,0-6 12 0,4 0-12 0,-4 0 12 0,0-6-12 16,4 3 0-16,-4-3 0 0,3-4 0 15,1 1 0-15,0-1 0 0,-4 1 0 0,3 0 0 16,1-1 0-16,-4-5 0 0,0 5 0 0,3 4 0 16,1 3 0-16,-4-4 0 0,0 7 0 0,4 0 0 0,-4 7 0 0,3 2-9 15,-3 1 9-15,4-1-10 0,0 0 10 0,-1 7-10 16,4-7 10-16,-3 10-10 0,3-9 10 0,0-1 0 16,-3 0 0-16,3 1 0 0,0-4 0 0,0 4 0 15,0-10 0-15,0 6 8 0,0-3 1 0,0-3 1 16,1-3 0-16,2-3 0 0,-3 2 14 0,0-2 2 15,1-3 1-15,2 2 0 0,1-5-8 0,3-4-2 16,-3 7 0-16,-1-7 0 0,1-3-7 0,0 7-2 0,-1-10 0 16,1 3 0-16,-4 0-8 0,0-6 8 0,0 6-8 15,4 0 8-15,-8-6-8 0,1 7 10 0,0 5-10 0,-1-3 10 16,-3 1 0-16,4 5 0 0,-8 1 0 0,1-1 0 16,3-5-10-16,0 5 0 0,0 1 0 15,0 0-11 1,-3-4-17-16,3-3-3 0,0 10-1 0,0-6 0 15,-4 2-120-15,4 1-24 0,0-4-4 0,0 10-1094 0</inkml:trace>
  <inkml:trace contextRef="#ctx0" brushRef="#br1" timeOffset="36">27668 17239 691 0,'0'0'61'0,"0"0"-49"0,0 0-12 0,0 0 0 16,0 0 427-16,0 0 82 0,0 0 17 0,7-4 3 15,-7-2-382-15,7-3-77 0,4 6-15 0,3-7-3 16,0 1-52-16,4-1 0 0,-4-2-14 0,4 9 3 31,-1-4-23-31,-3 4-5 0,4-3-1 0,-4 3 0 0,0-3 40 0,0 6 0 0,1 0 0 0,-5 6 0 16,1-3-11-16,-4 3 11 0,0-3-8 0,0 4 8 15,-7 2 0-15,0 1 0 0,0 5 0 0,-4-5 8 16,1 2 19-16,-4 4 4 0,-4-7 1 0,1 7 0 16,-1-4-20-16,0 4-3 0,-3-6-1 0,4 5 0 15,3-5-8-15,-4-1 8 0,4-6-8 0,-4 3 8 16,4 4-8-16,4-1 0 0,-4-2 0 0,0-4 0 15,3 6 0-15,1 0-17 0,-8 1 4 0,1 6 1 16,2-1 12-16,-2-2 0 0,-4 12 0 0,3-6 0 16,-3 0-28-16,3 2-4 0,1-2 0 0,3 0 0 0,0-9 58 15,0 8 11-15,0-8 3 0,7 5 0 0,3-5-23 0,1-7-4 16,-4-3-1-16,3 6 0 0,4 4-12 0,4-10 8 16,-1 0-8-16,5 0 0 0,-1 0 0 0,3 0 0 15,-3 0 0-15,4-4 0 0,-4 4-20 0,0 0 0 16,4 4 0-16,0-4 0 15,-4 0-28-15,0 0-7 0,-4 6-1 0,8-3 0 16,-4-3-105-16,0 0-22 0,4 0-4 0,-4 0-743 0</inkml:trace>
  <inkml:trace contextRef="#ctx0" brushRef="#br1" timeOffset="37">28836 16640 748 0,'-7'0'67'0,"0"6"-54"0,7-6-13 0,-7 3 0 0,-4 3 430 0,4-6 83 15,0 10 17-15,0-10 3 0,-3 9-381 16,-1-3-76-16,0 4-15 0,1 2-3 0,-4-2-30 0,0 5-7 15,-1 11-1-15,-6-8 0 0,4 11-20 0,-1 5 0 16,-3 1-10-16,0-1 10 0,0-3 23 0,-4 4 11 16,4-1 2-16,-4-5 1 0,4 5-9 0,3-6-1 15,1 1-1-15,-1-4 0 0,4 0-18 0,-4-6-8 16,8-4 8-16,-1-2-8 16,4-4-25-16,-4 1-11 0,1-4-1 0,6-6-1 15,4 0-135-15,0 0-27 0,-7 0-6 0,4-10-568 0,-1-5-114 16</inkml:trace>
  <inkml:trace contextRef="#ctx0" brushRef="#br1" timeOffset="38">28250 16693 864 0,'0'0'38'0,"0"0"8"0,8 0-37 0,-5-3-9 0,-3 3 0 0,0 0 0 16,0 0 386-16,4-6 75 0,3 2 15 0,-7 4 4 15,7 0-350-15,3 4-70 0,1-4-13 0,-1 9-3 16,5 0-33-16,-1 1-11 0,0 5 0 0,7 1 9 15,-3-3 3-15,3 12 1 0,0 0 0 0,0-3 0 16,-3 3 22-16,3 3 4 0,-3-3 1 0,-1 3 0 16,1-3-25-16,-4-6-5 0,0 6-1 0,0-6 0 15,-3 0-9-15,3 0 0 0,-4-3 0 0,1-1 8 16,3-2-66-16,-3-4-14 0,3 7-2 0,0-7-1 16,0 1-89-16,-3-1-17 0,-1-3-4 0,1-3-1 15,-4 4-52-15,0 2-10 0,7 1-3 0,-14-10 0 0</inkml:trace>
  <inkml:trace contextRef="#ctx0" brushRef="#br1" timeOffset="39">28833 17201 1958 0,'0'0'87'0,"0"0"17"0,0 0-83 0,7-3-21 16,-4-3 0-16,1-4 0 0,6 1 56 0,1 2 6 0,-1-2 2 0,5 0 0 16,2-1-64-16,1 1 0 0,-4-1 0 0,4 4-10 15,-1 6 30-15,1-9 7 0,-1 6 1 0,5-4 0 16,-8-2 20-16,3 9 4 0,1-3 0 0,0-3 1 16,-4 6-5-16,0 0-2 0,-4 0 0 0,-2 0 0 15,2 0-6-15,-3 6 0 0,-7-6-1 0,4 3 0 16,-1 6-39-16,-3 1 0 0,0-1 0 0,-3 7 0 15,-4-7 0-15,0 10 0 0,0-3-11 0,-1 3 11 16,-2-1-9-16,3 7 9 0,-4 1-8 0,4-5 8 16,0 5 0-16,-3 2 0 0,2 6 12 0,1-6-4 15,0-2-8-15,4-1 8 0,-4-3-8 0,3 9 8 16,1-9 3-16,-1 3 1 0,1-6 0 0,-1 0 0 16,4 6-12-16,0-6 0 0,0-4 0 0,4 4 0 0,-1 0 0 15,1-3 0-15,-1-1 0 0,4-2-11 16,0 2-25-16,4-5-6 0,3-1-1 0,4 1 0 15,3-10-37-15,7 6-7 0,4-3-1 0,3-6-640 16,7-3-127-16</inkml:trace>
  <inkml:trace contextRef="#ctx0" brushRef="#br1" timeOffset="40">16330 7552 864 0,'0'0'76'0,"0"0"-60"15,-7 0-16-15,0-6 0 0,-4 6 160 0,4 0 28 16,0-3 7-16,4-4 1 0,-4 7-118 0,3-3-23 16,4 3-5-16,0 0-1 0,-3-6-23 0,-1-3-5 15,4-1-1-15,4 10 0 0,-4 0-20 0,0-6 0 16,3-4-10-16,-3 10 10 0,4-3 10 0,-4 3 9 16,0 0 1-16,0 0 1 0,0 0 15 0,0 0 2 15,0 0 1-15,0 0 0 0,0 0 0 0,0 0 0 16,0 0 0-16,0 0 0 0,0 0 12 0,7 0 2 15,0 0 1-15,0 0 0 0,-4 0-13 0,8 0-2 16,-4 0-1-16,0 0 0 0,4 0-12 0,-4 0-2 0,-7 0-1 0,0 0 0 16,0 0-4-16,0 0-1 15,0 0 0-15,7 0 0 0,-7 0-7 0,7 3-2 0,0-3 0 16,0 7 0-16,-7-7 7 0,7 0 2 0,0 3 0 0,4 3 0 16,-1-6-9-16,1 0-1 0,-1 10-8 0,1-10 12 15,0 6 4-15,3-3 0 0,-4-3 0 0,1 6 0 16,-1-3-6-16,5 4-1 0,-5-4 0 0,1-3 0 15,-1 6-1-15,-3-3 0 0,4 3 0 0,-4-2 0 16,4 2-8-16,-4 3 12 0,3 1-12 0,-3-4 12 16,0 3-12-16,0-5 12 0,0 5-12 0,0-3 12 15,4 4-12-15,-4-1 10 0,0 0-10 0,0-2 10 16,4-4-10-16,-1 6 8 0,1-2-8 0,0 2 8 16,3-9 0-16,-4 9-8 0,1 1 12 0,-1-4-4 15,8-3-8-15,-4 7 10 0,0-10-10 0,4 9 10 0,-4-3-10 16,4 4 0-16,-1-4 9 0,-3-3-9 15,1 6 8-15,2 1-8 0,1-1 8 0,-1-2-8 16,1 2 0-16,-4 0 0 0,4-2 0 0,-1 2 0 0,1 0 0 16,0-5 0-16,-4 5 0 0,4-3 8 0,-1 4-8 0,-3-1 8 15,4 0-8-15,-8 1 8 0,5-1-8 0,-1-2 11 16,0 2-11-16,0-3 12 0,0-3-12 0,0 13 0 16,0-7 0-16,4 1 0 0,-8-1 0 0,5 7 0 15,-1-4 11-15,0-2-11 0,0-1 0 0,4 1 0 16,-4 2 0-16,3 1 0 0,-3-4 0 0,1 1 0 15,2-1 0-15,-3 0 0 0,-3 4 0 0,-1-4 8 16,1 1-8-16,-4-1 0 0,7-6 0 0,-3 13 0 16,3-7 0-16,-4 1 0 0,1-1 0 0,3 7 0 0,0-7 0 15,-3 1 0-15,-1 5 0 0,5-2 0 0,-5-4 0 0,1 7 0 16,-1-7 0-16,1 7 0 0,-1-3-10 0,1 2 10 16,0 1 0-16,-4-3 0 0,3 2 0 0,-3-5 0 15,0-1 0-15,4 7 0 0,0-7 8 0,-1 4-8 16,1-4 0-16,-1-3 0 0,-3 4 0 15,4-1 8-15,-4 1-8 0,7-1 0 0,-3 0 0 0,-1 1 0 16,1 2 0-16,3-2 0 0,0-1 0 0,-3 4 0 16,3-4 0-16,-4 7 0 0,4-7 0 0,-3 7 0 15,3-7 0-15,-7 1 0 0,0-1 0 0,4 1 0 16,7-1 0-16,-4 0 0 0,-4 1 0 0,4-1 0 16,0-3 0-16,1 4 0 0,2-4 0 0,1-3 8 15,-4 7-8-15,0-1-8 0,0-3 8 0,0-3-12 16,0 7 12-16,0-4 11 0,1 4-3 0,-5-1 0 0,4-3-8 15,-3 4 8-15,-1-1-8 0,5 0 8 0,-5 1-8 16,-3 6 0-16,4-4 0 0,-4 4 0 0,3-7 0 0,-3 10-11 16,4-10 11-16,-4 7-8 0,4-7 0 0,-1 10 0 15,1-9 0-15,3-1 0 0,-3 1 8 0,-1-1 0 16,4 7 0-16,-3-7 0 0,3-3 10 0,0 4-2 16,0 2-8-16,0-6 12 0,0 4-12 0,-3 6 0 15,0-7 0-15,-1 0 0 0,4 1 0 16,0 5 0-16,-3-2 0 0,3-4 0 0,-3 7 0 0,-1-6 0 15,4 5 0-15,-3-2 0 0,3 2 0 0,0-5-13 16,-3 6 4-16,3-4 1 0,-4-3 8 0,5 7 11 16,-5-6-3-16,4-1 0 0,0 7-8 0,-3-7 0 15,3 4 0-15,-3-7 0 0,-1 10 0 0,4-4 0 16,-3-3 0-16,-1 1 0 0,1 6 0 0,0-7 0 16,3 0 0-16,-4 7 0 0,1-3 0 0,3-4 0 0,-3 7 0 0,-1-7 0 15,4 1 0-15,0-1 0 0,4-3 0 0,-4 4 0 16,4-1 0-16,-4 0 0 0,4-2 0 0,-1 2 0 15,1 0 0-15,-1 1 0 0,-2-7 0 0,-1 13 0 16,3-7 0-16,-3 7 0 0,4-7 0 0,-4 1 0 16,0 5 0-16,0-2 0 0,1 3 0 15,-1-7 0-15,0 0 0 0,0 7 0 0,0-3 0 16,0-4 0-16,0 0 0 0,0 7 0 0,4-7 0 0,-4 1 0 16,4-1 0-16,-4 1 0 0,3-4 0 0,1 3 0 15,0 1 0-15,3-1 0 0,-3 1 0 0,-1-1 0 16,4 0 0-16,1 1 0 0,-5 2 0 0,1 1 0 15,3-4 0-15,-3 7 0 0,-4-7 0 0,0 7 0 16,3-3-9-16,1 2 9 0,3-2 0 0,-3 3 0 16,0-1 0-16,3-5 0 0,-4-1 0 0,5 10 0 0,-5-10 0 15,1 7 0-15,-1-7 0 0,1 1 0 0,0 9 0 16,3-10 0-16,-7 0 0 0,4 1 0 0,-1-1 0 0,-3 7 0 16,4-7 0-16,0 1 0 0,-4-1 0 0,3 0 0 15,1 7 0-15,3-6 0 0,-7-1 0 0,7 7 0 16,-3-7 0-16,0 0 0 0,-4 7 0 0,4-3 0 15,-1-4 0-15,4 7 0 0,-3-7 0 0,0 7 0 16,-1-4 0-16,4-2 0 0,-3 5 0 0,0-5 0 16,-4 6 0-16,3-7 0 0,-2 4 0 0,2 2 0 15,-3-5 0-15,0 5 0 0,-3-2 0 0,3 3-10 16,0-7 10-16,0 7-8 0,-3-4 8 0,-1 4 8 0,5-1-8 0,-1-2 11 16,-4 3-11-16,1-4 0 15,3 4 0-15,0 0-11 0,-3-4 11 0,3 4 0 0,-4 3 0 0,4-4 0 16,-3-2 0-16,3 3 0 15,-3-7 0-15,-1 10 0 0,1-4 0 0,0 1 0 0,3-3 0 16,-4-4-8-16,1 7 8 0,-1-7-8 0,4 10 8 0,-3-10-8 16,0 1 8-16,3 5 0 0,0-5-9 0,-4-1 9 15,5 7 0-15,-1-3 0 0,0-4 0 0,0 0 0 16,0 7 0-16,0-7 0 0,0 7 8 0,0-6-8 16,0 5 0-16,-3-2 0 0,3 2 0 0,-3-2 0 15,3 3 0-15,-4-7 0 0,5 7 0 0,-1-4 0 16,-4-2 0-16,4 5 0 0,0 1 0 0,-3-3 0 15,3-4 0-15,4 7 0 0,-1 2-11 0,1-8 11 0,0 6 0 16,3-7 0-16,0 7 0 0,0-4 0 0,-7-2 0 0,7-1 0 16,1 7 0-16,2-7 0 0,-6 0 0 0,3 1 0 15,0-1 8-15,-3 1-8 0,3 5 0 0,-3-5 0 16,-1-1 0-16,-2 1 0 0,2 5 0 0,-3 1 0 16,0-3 0-16,4-4 0 0,0 7 0 0,-4-1 0 15,3-2-8-15,1-4 8 0,3 1 0 0,-3 5 0 16,7-5 0-16,-4 5 0 0,-7-5 0 15,11 2 0-15,3-5 0 0,-11 8 0 0,-3-2 0 16,4-7 0-16,3 4 0 0,0-7 0 0,4 6 0 0,-7 7 0 16,-1-7 0-16,1 7 0 0,7-4 0 0,-8-2 0 15,1 5 0-15,-4 1 0 0,7-3 0 0,-7-4 0 16,1 7 0-16,-1-7 0 0,3 1 0 0,-3-1 0 16,4 0-9-16,-4-2 9 0,0 2 0 0,0 0 0 0,4 1 0 0,0-4 0 15,-4-3 0-15,3 7 0 0,5-4 0 0,-1-3 0 16,-4 3 0-16,1 4 0 0,0-4 0 0,-1-3 0 15,8 7 0-15,-7-4 0 0,-4 3 0 0,3-6 0 16,8 4 0-16,-4 2 0 0,-7 1 0 0,4-1 0 16,-4 0 0-16,4-2 0 0,-1 2 0 0,-3 0 0 15,-3 1 0-15,3-1 0 0,4 1 0 0,-4-1 0 16,0 0 0-16,0-2 0 0,0 2 0 0,4 1 0 16,0-1 0-16,3 0 0 0,-7 1 0 0,3-1 0 15,8-3 0-15,-4 4 0 0,-7-1 8 0,8-2-8 16,2 2 0-16,-6-6 0 0,-4 3 0 0,0-3-11 15,0 4 11-15,0 2 0 0,8 1 0 0,-5-4 0 16,-6-3 0-16,3 6 0 0,4 1 0 0,-1-4 0 16,-3 3 0-16,-3 1 0 0,3-1 0 0,0 1 0 15,4-1 0-15,-4 1 0 0,-4-4 0 0,5 3 0 16,-1 1 0-16,0-1 0 0,0-3 0 0,0-3 0 0,-3 7 0 0,6-4 0 16,-3-3 10-16,0 3-10 0,1 1 0 0,-1-4 0 15,-4 6 0-15,4-2 0 0,0-4 0 0,1 3-8 16,-1 3 8-16,-4-5 0 0,4 5 0 0,-3-3 0 15,3 4 0-15,-3-1 0 0,3 0 0 0,0-2 0 16,-4 2 0-16,5-6 0 0,-5 10 0 0,4-10 0 16,-3 6 0-16,6 1 0 0,-2-1 0 0,-1 1 0 15,0-4 0-15,0 3 0 0,0 1 0 0,0-1 0 16,-3-3 0-16,-1 4 0 0,4-7 0 0,1 3 0 0,-5 4 0 16,1-4 0-16,-1 3 0 0,-3-6 0 15,4 7 0-15,-4-4 0 0,0 3 0 0,0-5 11 0,0 5-3 0,0 4-8 16,0-4 0-16,0-6 0 15,0 6-12-15,-3 1 3 0,3-4 9 0,0 4 0 0,0-4 0 0,0-3 0 16,0 6 0-16,4-9 0 16,-4 10 0-16,3-4 0 0,-3-3 0 0,4 3 0 0,0-2 0 0,-4 2 0 15,3 3 0-15,1-2 11 0,-1-4-11 0,1 6 12 16,-4-9-12-16,0 10 0 0,4-4 0 0,-1-3 0 16,-3 3 0-16,0 4-9 0,0-4 9 0,0-3-13 15,1 6 13-15,-1-2 0 0,3-4 0 0,-3 3 0 16,0-3 0-16,0 7 0 0,4-10 0 0,-4 6 0 15,0 3 0-15,4-9 0 0,-1 10 0 0,1-4 0 16,-1-3 0-16,1 3 0 0,0-2 0 0,3 2 0 16,-4-3 0-16,1 3 0 0,-4-3 0 0,3 4 0 15,-2-1 0-15,-1-3 0 0,0 6 0 0,0-9 0 0,-7 0-8 16,3 10 8-16,4-4 0 0,-3-3-9 0,3 7 9 0,-7-10-8 16,3 0 8-16,1 6-8 0,-4-6-7 15,3 9-1-15,-3-9 0 0,4 7 0 16,-4-7-11-16,3 3-2 15,1 6-1-15,0 1 0 0,-4-10-26 0,0 0-4 0,0 0-2 0,3 6 0 16,-3-6 15-16,4 3 3 0,-1 3 1 0,1-3 0 0,-4-3 21 0,3 7 4 16,-3-7 1-16,0 0 0 0,7 9 17 0,-7-9 0 15,4 6 0-15,-4-6 0 16,3 3-66-16,-3-3-10 0,4 7-1 16,-4-7-906-16</inkml:trace>
  <inkml:trace contextRef="#ctx0" brushRef="#br1" timeOffset="41">24652 12701 576 0,'0'0'51'0,"0"0"-41"0,0 0-10 0,0 0 0 15,0 0 372-15,0 0 73 0,0 0 15 0,0 0 2 16,11 3-366-16,-8 7-74 0,1-1-14 0,-1 7-8 16,-3-1 0-16,4-2 0 0,-4 3 0 0,3 2 0 15,-3-2-16-15,0-3-5 0,4 2-1 0,-1-5 0 16,1 9 22-16,-4-4 0 0,3 1 0 0,1-4 0 15,3 4 0-15,-3-3 0 0,-1 2 8 0,1 4-8 16,3-9 26-16,-4 5 0 0,1 1 0 0,3-4 0 16,0 7-12-16,-4-9-2 0,4 5-1 0,0-5 0 0,1 5-11 15,-5-5 0-15,4 2 0 0,-3 4 0 16,-1-7-111 0,4 7-21-16,-3-3-4 0,-1 2-759 0</inkml:trace>
  <inkml:trace contextRef="#ctx0" brushRef="#br1" timeOffset="42">25202 12729 1944 0,'0'0'43'0,"0"0"9"0,0 0 1 0,0 0 1 0,0 0-43 0,0 0-11 0,0 10 0 0,0-1 0 16,0-9 20-16,-7 10 3 0,4 5 0 0,-8-5 0 16,4 8-23-16,-3-2-10 0,-1 3 1 0,-7 0 0 15,1 6 9-15,-4-6 12 0,-1 6-2 0,1-3-1 16,-3 3-9-16,-1 9 0 0,0-6 0 0,1 1 0 16,-5 5 0-16,1-6 0 0,3 7-9 0,4-7 9 15,-3 7 9-15,2-10 6 0,1 3 1 0,7-3 0 16,-4 3 0-16,1-9 0 0,3 6 0 0,0-9 0 15,3 3-16-15,0-7 0 0,-3 4 0 0,4 0 0 32,-1-7-28-32,8 0 0 0,-4 1 1 0,3-1-584 0,0-9-117 15</inkml:trace>
  <inkml:trace contextRef="#ctx0" brushRef="#br1" timeOffset="43">25287 12955 2433 0,'0'0'108'0,"4"-3"22"0,-1-3-104 0,4 3-26 15,-3-4 0-15,3 4 0 0,0-6 36 0,3 2 3 16,-2 4 0-16,2-3 0 0,1-3-39 0,3 9 0 0,-4-7 0 0,4 4 0 31,4-3-44-31,0 6-3 0,-1-3-1 0,1-3 0 0,0 2 30 0,3-2 6 0,0 3 0 0,-3-3 1 16,3 6 11-16,-4-3 0 0,1 3 0 0,3 0 0 16,-7 0-17-16,0 0 1 0,1 3 1 0,-1-3 0 31,-4 6-43-31,1-3-9 0,-1-3-1 0,-2 10-569 0,-1-4-114 0</inkml:trace>
  <inkml:trace contextRef="#ctx0" brushRef="#br1" timeOffset="44">25418 13115 2487 0,'0'0'55'0,"0"0"11"0,0 0 2 0,0 0 2 0,0 0-56 0,0 0-14 16,7 6 0-16,3-12 0 16,1 6-23-16,-1 0-7 0,5 0-2 0,-5-3 0 15,4 3 4-15,0 0 1 0,4-6 0 0,-4 6 0 16,0-4-24-16,4-2-5 0,0 6 0 0,-4 0-1 0,3-3 42 0,-3 3 15 0,0-6-9 15,1 6 9-15,-1 0-24 0,0 0 0 16,3 0 0-16,-2 0 0 16,-1 0-20-16,3 0-4 0,-3 0-1 0,4 0 0 15,0 0-47-15,-4 0-8 0,7 0-3 0,-3 0 0 0</inkml:trace>
  <inkml:trace contextRef="#ctx0" brushRef="#br1" timeOffset="45">26317 12588 1094 0,'0'0'48'0,"0"0"11"0,0 0-47 16,0 0-12-16,0 0 0 0,0 0 0 0,0 0 312 0,0 0 60 16,0 0 12-16,0 0 2 0,4 10-302 0,-1-1-61 15,-6 7-12-15,3-7-3 0,0 7-8 0,0-4 0 16,-4 10 0-16,4 0 0 0,-7-3 0 0,7 6 0 15,-3 0-12-15,-1 3 12 0,-3 1-8 0,0-4 8 16,3 3 0-16,-3-3 0 0,0 3 0 0,0-3 0 16,-3 4 10-16,3-4-10 0,-4 3 0 0,4 0 0 15,0-3-10-15,-4 0 10 16,4-6-133-16,0 6-19 0,0-12-4 0,4 2-793 0</inkml:trace>
  <inkml:trace contextRef="#ctx0" brushRef="#br1" timeOffset="46">17470 6520 1440 0,'0'0'64'0,"0"-3"12"0,-4 3-60 0,1 0-16 16,-1 0 0-16,4 0 0 0,0 0 116 0,0 0 21 15,0 0 4-15,0 0 1 0,0 0-112 0,0 0-22 16,0 0-8-16,0 0 0 0,0 0 0 0,0 0 0 0,0 0 0 16,0 0 0-16,0 0 0 0,0 0 0 0,0 10 0 15,4-7 0-15,-4-3 0 0,3 6 0 16,-6 3 0-16,3 1 0 0,0-10 15 0,3 9 1 16,-3 1 1-16,0-4 0 0,0-6-5 0,4 9-2 0,-1-2 0 15,1-4 0-15,3 6 34 0,0-3 8 0,3-2 0 0,1 2 1 16,-1-3-20-16,5 3-4 0,-1-3-1 0,3 4 0 15,-3-7 10-15,4 9 2 0,0-3 0 0,3-2 0 16,-3 2-32-16,-1-3-8 0,-3 6 0 0,4-2 0 16,0 2 0-16,-1 0 0 0,1 1 0 0,-4-1 0 15,4 1 0-15,-1 8 0 0,1-8-11 0,0 6 11 16,-1-1 0-16,1-2 0 0,3-4 0 0,-3 7 0 16,-4-7 0-16,3 10 15 0,-3-10-2 0,4 7 0 15,0 0-13-15,3-4 0 0,-7 4 0 0,7 3 0 16,0-3 11-16,1 2-1 0,-5-5 0 0,4 3 0 15,-3 2-2-15,3-2 0 0,-3 3 0 0,-1 0 0 0,1 0-8 0,3-4 12 16,0 1-12-16,1 3 12 0,-1 0-12 0,3-1 0 16,-2 1 0-16,2-3 0 0,1 9 0 0,0-6 0 15,-4-7 0-15,4 10 0 0,-1-3 0 0,4 0 0 16,-3 0 0-16,3-4 0 0,1 4 0 16,-5 0 12-16,4 0-4 0,1 6 0 0,-8-6-8 15,4-1 0-15,3-2 0 0,-4 9 0 0,1-6 24 0,0-6 0 16,0 9 0-16,3-4 0 0,0 1-24 0,0 0 0 15,0 0 0-15,1 0 0 0,-5 3 12 0,1-4-4 16,0 1 0-16,3 6 0 0,0-3-8 0,-3 3 0 16,3 0 0-16,-3-3 0 0,-4 3 0 0,4-6 8 15,-4 6-8-15,0 0 8 0,-3-3-8 0,3 3 0 0,0 1 0 0,0-1 0 16,-3-3 0-16,3 3 0 0,4-6-12 0,-1 6 12 16,1-7 0-16,-4 8 0 0,0-8 0 0,1 7 0 15,-1-3 0-15,3 0 0 0,1 0 0 0,0 3 0 16,-1 0 0-16,1-3 0 0,0 3 8 0,0 1-8 15,-4-4 0-15,0 9 0 0,0-9 0 0,0 9 0 16,0-3 0-16,1 1 0 0,-1-4 0 0,3 3 0 16,-6 0 0-16,7-3 0 0,-1 3 0 0,1-2 0 15,3 2 0-15,-3-3 0 0,0 3 0 0,-1-3 0 16,5 3 0-16,-5-3 0 0,1 4 0 0,0-4 0 16,-1 3 0-16,1-3 0 0,0 3 0 0,-4-3 0 15,4 0 0-15,-1-3 0 0,-2 4 0 0,2-1 0 16,-3-3 0-16,4 3 0 0,0-7 0 0,3 8 0 15,-3-8 0-15,3 7 0 0,0 1 0 0,-3-5 0 0,0 5 0 16,-1-1 0-16,1-3 0 0,3 3 0 0,-3 3 0 16,3-9 0-16,-3 6 0 0,-4-6 0 0,4 6 0 0,-1-6 0 15,-2-1 0-15,-1 7 0 0,0-6 0 0,0 0 0 16,0 3 0-16,0-3 0 0,1 0 0 0,-1-1 0 16,3 1 0-16,1-3 0 0,0 3 0 0,-1 0 0 15,-2-1 0-15,2 7 0 0,1 1 0 0,0-8 0 16,-1 11 0-16,-2-4 0 0,-1 0 0 0,0-3 0 15,4 9 0-15,-4-9 0 0,-4 3 0 0,5 0 0 16,-1-6 0-16,0 0 0 0,0 6 0 0,0-6 0 16,0 0 0-16,4-4 0 0,3-2 0 0,1 2 0 0,-8 4 8 0,7-3-8 15,4-4 0-15,-4 4 0 16,-3-6 0-16,-1 5 0 0,-3-2 10 0,1-4-10 16,6 7 12-16,-7 3-12 0,0-4 0 0,0 4 0 0,1-3 0 15,-1 3 0-15,0 0 0 0,-4-1 0 0,1 7 0 16,3-6 0-16,-3 0 0 0,3 0 0 0,0 3 0 0,-3-3 0 15,10-1 0-15,-3 1 0 0,-4 0-10 0,4 0 10 16,-1-3 0-16,1 2 0 0,0-8 0 0,-4 5 0 16,0 1 0-16,4-3 0 0,-1 2 0 0,1-2 0 15,-4-4 0-15,4 7 0 0,0-7 0 0,-1 7 0 16,-2-3 0-16,-1 2 0 0,-4 1 0 0,8-3 0 16,-4 2 0-16,4 1 0 0,-7-4 8 0,6 7-8 15,5-3 0-15,-5 3 0 0,-3-4 8 0,1-2-8 16,-1 3 0-16,0-1 0 0,0-2 0 0,-3 3-11 15,-1-1 11-15,-3-2 0 0,8 2 0 0,-1-2 8 0,-4 3-8 0,8-7 0 16,-4 7 0-16,0-7 0 0,1 1 0 0,-5-1 0 16,1 0 0-16,0 1 0 0,3-1 0 0,-4 1 0 15,1-4 0-15,0 3 0 0,-4-6 0 0,3 10 0 16,1-10 0-16,-4 6 0 0,0 1 0 0,0-1 0 16,4-2 0-16,-4 2 0 0,-3 0 0 0,3 1 0 15,0-1 0-15,-4 1 0 0,5 5 0 16,-1-5 0-16,0-1 0 0,0 1 0 0,0-1 0 0,0 0 9 15,0 7-9-15,0-7 10 0,0 1-10 0,4-1 0 16,-4-2 0-16,4 2 0 0,-8-6 0 0,5 6 0 16,-1-2 0-16,0 2 0 0,3 1 0 0,-6-4 8 15,3-3-8-15,0 6 8 0,-3-2-8 0,-1 2 0 0,4 0 0 16,-3-2-11-16,0-4 11 0,-4 6 0 0,3-2 0 0,1-4 0 16,-1 6 0-16,5-3 0 0,-5-3 0 0,1 10 0 15,-1-10 0-15,4 7 0 0,-3-1 0 0,0-3 0 16,3-3 0-16,0 7 0 0,-4-4 8 0,5 3-8 15,-1 1 0-15,0-4 0 0,3 4 0 0,-3-7-8 16,-3 3 8-16,7-3 0 0,-4 3 8 0,3 4-8 16,5-1 0-16,-5-3 0 0,1-2 0 15,0 2-8-15,-1-3 8 0,1 6 0 0,-1-9 10 0,1 7-10 16,-4 2 8-16,0-9-8 0,0 9 0 0,1 1 9 16,-5-4-9-16,4-3 0 0,-3 7 0 0,-4-1 0 15,3-3-12-15,-2 4 12 0,2-1-10 0,-3 1 10 16,0-1-25-16,0 0 1 0,0 1 0 0,4 2 0 15,-8-8-119-15,8 5-23 16,-4 0-5-16,0 1-865 0</inkml:trace>
  <inkml:trace contextRef="#ctx0" brushRef="#br1" timeOffset="47">24804 11713 1209 0,'0'0'53'0,"0"0"12"0,0 0-52 0,0 0-13 0,0 0 0 0,0 0 0 15,0 0 157-15,-4 10 29 0,4-10 6 0,-3 6 0 16,-1 3-153-16,4-5-31 0,0-4-8 0,0 6 0 0,0 3 8 0,0-9 0 16,4 10 0-16,-4-4 0 0,3 3 33 15,1-6 7-15,-1 4 2 0,1 2 0 0,3-3-6 16,-4-3-2-16,1 7 0 0,0-1 0 0,-1 1-26 0,1-1-4 15,-1 1-2-15,1 5 0 0,-1-5-10 0,-3-1 0 16,0 0 0-16,7 7 0 0,-7-6-14 0,4-1 2 16,-1-3 0-16,-3 4 0 15,0-7-27-15,4 3-5 0,-4-6 0 0,3 9-1 16,-3-9-96-16,0 0-19 0,0 0-4 0</inkml:trace>
  <inkml:trace contextRef="#ctx0" brushRef="#br1" timeOffset="48">25037 11792 230 0,'10'-7'10'0,"-6"4"2"16,3-6-12-16,3 3 0 0,-6-4 0 0,3 7 0 0,-3-3 238 0,-1-4 45 0,4 10 9 0,-7 0 1 16,0-6-221-16,0 6-44 0,0 0-8 0,0 0-3 15,0 0-17-15,0 0 0 0,4-9 0 0,-4 9 0 16,0 0 0-16,0 0 0 0,0 0 0 0,0 0-9 15,0 15 9-15,-4-5 0 0,1 5 8 0,-4-2-8 16,-4 3 53-16,4 2 7 0,-4-2 0 0,1 3 1 16,3 6-1-16,-4-3 0 0,-3 3 0 0,0 3 0 15,-7 7-32-15,3-1-8 0,0-5 0 0,-3 8-1 0,-3 4-19 0,2-7 8 16,1 4-8-16,4-3 0 0,-1-7 8 0,0 6-8 16,4-6 0-16,0-2 0 15,3-8-29-15,1 1-10 0,3 0-1 0,0-3-489 16,0-4-98-16</inkml:trace>
  <inkml:trace contextRef="#ctx0" brushRef="#br1" timeOffset="49">25322 11883 2487 0,'0'0'55'0,"0"0"11"0,0 0 2 0,11 0 2 0,3 0-56 0,0 0-14 0,0 0 0 0,4 0 0 16,3 0 0-16,-3 0 0 0,3 0 0 0,0 6 0 15,-3-6-27-15,3 3-8 0,-3 3-1 0,-1-6-1 16,1 3-19-16,-4-3-4 0,4 7-1 0,-8-7 0 16,4 0-62-16,-3 3-12 0,-4 3-2 0,-7-6-674 15</inkml:trace>
  <inkml:trace contextRef="#ctx0" brushRef="#br1" timeOffset="50">25322 12039 2347 0,'0'0'52'0,"0"0"10"0,11-6 2 0,0 6 2 0,-1 6-53 16,4-2-13-16,4-4 0 0,0 6 0 0,3-3 0 0,0 3 0 0,0-3 0 0,-3 4 0 15,3 2-9-15,-4-6-5 0,5 3-1 0,-5-6 0 32,1 10-29-32,0-10-7 0,-4 0-1 0,0 6-596 0,0-3-119 15</inkml:trace>
  <inkml:trace contextRef="#ctx0" brushRef="#br1" timeOffset="51">26017 11933 1857 0,'0'0'82'0,"4"-6"18"0,3-4-80 0,0 1-20 16,4-1 0-16,3 4 0 0,0-3 41 0,0-1 5 15,0 1 1-15,4-1 0 0,-4 4-38 0,3-3-9 16,-2 9 0-16,-1-3 0 0,3-4 0 0,-6 4 0 15,3 3-12-15,-3-6 12 0,-1 6 0 0,1 0 0 16,-4 0 0-16,3 0 8 0,-3 6-8 0,4-6 0 16,-4 3 0-16,4 4-11 0,-1-7 19 0,-3 3 3 15,4-3 1-15,-1 6 0 0,1-6 17 0,0 3 4 16,-4 3 1-16,0-2 0 0,-4 2-9 0,1 3-1 16,3 1-1-16,-7-1 0 0,0 7-23 0,0-7 0 15,-4 10 0-15,1 0 0 0,-4 0-15 0,0 6-7 16,-4-7-2-16,1 8 0 15,-5-8-8-15,1 7-1 0,0-6-1 0,0-3 0 0,-7-4 18 0,3 4 3 0,1 3 1 0,3-3 0 16,-8-4 12-16,8 10 0 0,-3-9 0 0,-1-4 0 16,0 7 0-16,1-7 0 0,6 1 0 0,-3-1 0 15,3-3 0-15,-3-3 8 0,0-3-8 0,4 0 0 16,-1 0 12-16,0 0-4 0,1-3 0 0,-1-3-8 16,4 3 9-16,0-3-9 0,0-4 0 0,0 1 9 15,4 3-9-15,3-4 0 0,0 1 0 0,3 6 0 16,-3-4 0-16,7-2-12 0,0-1 4 0,4 4 8 15,-4 3 11-15,3-3 9 0,4 3 3 0,1-4 0 16,2 7 23-16,1-3 5 0,-4 3 1 0,0-6 0 16,4 6-8-16,-1 0 0 0,5 0-1 0,-5 0 0 0,1 0-11 15,-1 6-3-15,1-6 0 0,0 3 0 16,-1 7-29-16,-3-4 8 0,1 3-8 0,-5 1 0 16,4-1 0-16,-3 7 0 0,-1-7-12 0,5 1 12 15,-5 9-60-15,1-4-4 0,-1 4-2 0,1-3 0 16,3-4-156-16,-3 7-31 0,3 16-7 0,3-10 0 0</inkml:trace>
  <inkml:trace contextRef="#ctx0" brushRef="#br1" timeOffset="52">14961 9597 230 0,'0'0'20'0,"0"0"-20"15,0-10 0-15,0 10 0 0,-3-6 359 0,3-3 67 16,0 5 14-16,0 4 2 16,0 0-338-16,-4-9-67 0,1 3-13 0,3 6-4 15,0 0-20-15,0 0 0 0,0 0 0 0,-4-10 0 0,1 4 0 0,3 6 0 16,0 0 0-16,0 0 0 0,0 0 0 0,0 0 0 16,0 0 0-16,0 0 0 0,0 0 0 0,0 0 0 15,0 0 0-15,0 0 0 0,3 6 28 0,1 4 8 16,-4-10 2-16,7 6 0 0,0 3-15 0,3-5-3 15,-3 5-1-15,4-3 0 0,-4 4 11 0,7-1 2 16,-3 0 1-16,-1 1 0 0,5-4-17 0,-1 4-4 0,0-1-1 16,3 0 0-16,1 1 0 0,0-1 0 0,3 1 0 0,4-1 0 15,-4 0 2-15,0 1 1 0,0 5 0 0,0-5 0 16,4 6-2-16,0-7 0 0,-1 7 0 0,1-4 0 16,-4 7-4-16,4-3 0 0,-4 2-8 0,0 1 12 15,0 0-12-15,-3 6 8 0,0-6-8 16,-1 0 0-16,1 6 11 0,0-6-11 0,3-4 12 0,-4 4-12 15,-3 0 0-15,8 6 0 0,-1-6 0 16,-4 0 0-16,5-4 0 0,2 4 8 0,1 0-8 0,0 3 10 16,-1-9 0-16,1 5 0 0,0-2 0 0,3 3 0 15,0 0 7-15,0-4 2 0,-3 4 0 0,0-3 0 16,-1-4-6-16,-2 4-1 0,2 3 0 0,-2 0 0 16,-1 6 16-16,0-6 4 0,0-1 0 0,0 8 0 15,0-1-32-15,-3-3 0 0,7 3 0 0,-4 3 0 16,4-3 0-16,-4-6 0 0,0 6 0 0,0-6 0 0,7-1 0 15,0 8 0-15,-3-11 0 0,3 4 0 0,1-6 0 0,-1 2 0 16,0 1 0-16,-3-4 0 0,-1 4 0 0,1 0 0 16,0-4 8-16,3-2-8 0,-3 5 0 0,-1-5 0 15,5 9 0-15,-5-4 0 0,1-2 9 0,3 3-9 16,-3-1 8-16,7 4-8 0,-8-6 0 0,1 12 0 16,0-6 0-16,3-1 0 0,0 4 0 0,-3-3 0 15,0 0 0-15,-1 0 0 0,-2 0 0 0,2-1 0 16,-3 4 0-16,1-3 0 0,2-6 0 15,1 2 0-15,3 1 0 0,-3-3 0 0,0-4 0 0,3 7 0 16,0-7 0-16,0 7 0 0,0-7 10 0,-3 1-10 16,-4-1 12-16,0 7-12 0,1-4 0 0,2-2 0 15,-3-1 0-15,4 7 0 0,-4 3 0 0,1-10 12 16,-1 7-3-16,-4 2 0 0,4-2-9 0,1 3 0 0,-5 0 0 16,4 0 8-16,-3-1-8 0,3-2 0 0,-3 3 0 0,3 0 8 15,0-4-8-15,0 1 0 0,1-3 0 0,-1 2 0 16,-4-2 0-16,1 2 10 0,0 1-10 0,-4-3 10 15,7 2-10-15,0-5 0 0,0 9 0 0,0-10 0 16,1 7 0-16,-5-7 0 0,4 10 0 0,1-10-11 16,-5 7 11-16,4-3 0 0,-3 2 0 0,0 1 0 15,3-4 0-15,-4 4 0 0,5 3 0 0,-5-3 0 16,1-4 0-16,3 4 8 0,4 3-8 0,-4-4 8 16,0 4-8-16,0 0 0 0,4-3-11 0,-4 2 11 15,0-2 0-15,4-3 0 0,0 5 0 0,-4-2 0 0,4 3 0 16,-1-3 0-16,1-4 0 0,0 10 0 15,-1-3 0-15,1-6 0 0,-4 2 0 0,0 4 0 0,1 0 0 0,-1-4 0 16,3 4 0-16,-2-3 0 0,-1 3 0 0,0-4 0 16,0 4 0-16,4-6 0 15,-4 9 0-15,4-3 0 0,-1-7 0 0,1 13 0 16,0-6 0-16,-1 0 0 0,1-3 0 0,0 2 0 0,-1 1 0 0,5 0 0 16,-5 6 0-16,5-6 10 0,-5-3-10 0,1 2 0 15,0 1-10-15,-1 6 10 0,-2-6 0 0,-1 0 0 16,0 3 0-16,0-3 0 0,0-1 0 0,4 1 0 15,-4 6 0-15,4-6 0 0,-1 6 0 0,1-3 0 16,0 3 0-16,-4-6 0 0,4 6 0 0,3 0 0 16,-3-3 0-16,3 3 0 0,0-6 0 0,-3 6 0 0,-1 0 0 0,1-6 0 15,0 0 0-15,0 0 0 0,-1 0 0 16,1 6 0-16,0-6 0 0,-1-1 0 0,5-2 0 0,-5 3 0 16,1 0 0-16,0-1 0 0,3 4 0 0,0-3 10 15,-7 0-10-15,4 0 0 0,-4 0 0 16,4 6 0-16,-1-6 0 0,1-1 0 0,-4 7-9 15,4-6 9-15,0 0 0 0,-4-3 0 0,0 3 0 0,4-1 0 16,-4-2 0-16,0 3 0 0,0-3 8 0,4-4-8 16,-4 4 0-16,4-1 0 0,3-2 0 0,-3 3 0 15,-1-7 0-15,5 10 0 0,-1-3 0 0,-3-4 0 16,-4 4 0-16,3 3 8 0,1-1-8 0,0-2 0 16,0 3 0-16,-1 0 0 0,-3-4-11 0,4 4 11 15,-4 0 0-15,0 0 0 0,-3-3 0 0,3-1 0 16,-3-2 0-16,3 2 0 0,-3 4 0 0,3-3 0 15,-4-4 0-15,5 4 0 0,2-6 12 0,-3 5-4 0,1-2-8 0,2 2 0 16,1-5 0-16,3 6 0 0,-3-4 0 0,0 4 0 16,-1-7 0-16,1 10 0 0,0-3 0 15,-1-4 0-15,1 4 0 0,-4 3 0 0,4-4 0 16,-7 4 0-16,3-3 0 0,0 3 0 0,0-7 0 16,-3 4 0-16,3 3 0 0,-3-4 0 0,6-2 0 0,-3 3 0 15,1-1 0-15,-1-2 0 0,3 3 0 0,-2-1 0 16,2-2 0-16,-3 6 0 0,4-10 0 0,-4 7 0 15,4-7 0-15,-7 7 8 0,-4-4-8 0,3-5 0 16,12 11 0-16,-8-8 0 0,0 5 21 0,0-5 9 16,0 6 2-16,4-4 0 0,0-2-32 0,-4 5 0 15,0-5 0-15,0 8 0 0,7-8 0 0,-3 6 0 16,-4-7 0-16,4 7 0 0,0-4 0 0,3 4 0 16,0-4 0-16,-3 4 0 0,-4-7 0 0,0 10 0 0,4-9 0 0,-4 5 0 15,-3-5 0-15,3 5 0 0,7-2 0 0,-7-4 0 16,4 1 0-16,-4 5 0 0,-3-5 0 0,-1-1 0 15,8 1 0-15,-4-4 0 0,-3 3 8 0,-1-2-8 16,12 2 0-16,-8-6 0 0,-3 7 8 0,3-4-8 16,0 3 0-16,0-6 0 0,4 7 0 0,-8-4 0 15,-3 3 0-15,8 1 0 0,2-1 0 0,-3 1 0 16,-3-1 0-16,3 4 0 0,4-4 0 0,-4 0 0 16,0 1 0-16,0 2 0 0,1-2 0 0,-1 6 0 15,-4-7 0-15,5 7 9 0,-8-7-9 0,3 7 8 16,-3-4-8-16,1-2 0 0,-1-1 0 0,0 0 0 15,0-2 0-15,0 2 0 0,0 1 0 0,-3-1 0 0,3 0 0 16,0 1 0-16,-3-1 0 0,-1-3 0 16,4 4 0-16,-3-1 0 0,-1-2 0 0,1 2 0 15,0-6 8-15,-4 6-8 0,3-2 0 0,1 2 8 0,-4 1-8 16,3-1 0-16,-3-3 0 0,4 4 0 0,-4-1 0 0,4 0 0 16,-4 1 0-16,0-4 0 0,0 4 0 0,3-1 0 15,-6-6 0-15,3 7 0 0,0-1 0 0,0 3 0 16,-7-12 0-16,7 13 0 0,-3-7 0 0,3 4-11 15,-7-10 3-15,3 9 0 16,1-6-16-16,-4-3-2 0,3 13-1 0,-3-13 0 16,4 3-29-16,-4-3-7 0,0 0-1 15,0 0 0-15,0 0-134 0,7 6-27 0,4-3-6 0</inkml:trace>
  <inkml:trace contextRef="#ctx0" brushRef="#br1" timeOffset="53">23876 15319 2361 0,'0'0'210'0,"0"0"-168"16,0 0-34-16,0 0-8 0,0 0 110 0,0 0 20 15,4 16 4-15,-1-6 1 0,4 5-127 0,-3-2-24 16,3 2-6-16,0 4-1 31,0 0-12-31,0-3-2 0,-7 3-1 0,3-1 0 0,1-2 14 0,3 3 2 0,-3-3 1 0,-4-4 0 0,3 4 1 0,1-1 0 16,-4-2 0-16,0 3 0 15,0-7-24-15,-4 7-5 0,4-7-1 0,-3 1 0 16,3-10-112-16,0 0-22 0,0 0-5 0,0 0-379 16,0 0-75-16</inkml:trace>
  <inkml:trace contextRef="#ctx0" brushRef="#br1" timeOffset="54">24243 15263 2530 0,'0'0'56'0,"0"0"11"0,0 0 2 0,0 0 3 0,0 0-58 0,0 0-14 0,0 0 0 0,0 0 0 15,0 0 0-15,-7 9 0 0,-4 1 0 0,1 6 0 16,-1 2-18-16,-7 1-6 16,4 9-2-16,-7 4 0 0,-4-1-4 0,1 4-1 0,-8-1 0 0,0 4 0 15,4-4 7-15,-7 10 0 0,0 0 1 0,-4 0 0 16,3-6 23-16,5 9 0 0,2-7 0 0,1-2 0 15,4 0 0-15,2-4 0 0,5-6 0 0,-4 7 0 16,3-10 0-16,7 0 0 0,-3-3 0 0,4-6 0 16,3 2-115-16,0-2-18 15,3-3-4-15,0-4-1 0</inkml:trace>
  <inkml:trace contextRef="#ctx0" brushRef="#br1" timeOffset="55">24458 15583 2538 0,'0'0'56'0,"7"0"11"0,4 0 2 0,6 0 3 0,1 3-58 0,3-3-14 0,0 6 0 16,4-3 0 0,-4-3-18-16,4 7-6 0,-4-4-2 0,0 3 0 15,0-3-42-15,1-3-8 0,-1 6-1 0,0-6-1 16,0 0-106-16,-7 0-20 0,4 0-5 0,-4 0-543 0</inkml:trace>
  <inkml:trace contextRef="#ctx0" brushRef="#br1" timeOffset="56">24462 15799 2599 0,'0'0'57'0,"0"0"12"0,0 0 3 0,0 0 0 0,0 0-57 0,0 0-15 0,0 0 0 0,0 0 0 0,7 0 9 0,-7 0-1 16,0 0 0-16,7 0 0 0,3 0-8 0,4 0-16 16,1 7 4-16,2-4 1 0,1-3-8 0,-1 0-1 15,5 0-1-15,-5 0 0 16,4 0-19-16,1 0-3 0,-5 0-1 0,1 0 0 16,0 0-24-16,-1 6-4 0,-3-6-2 0,0 0 0 15,4 0-150-15,0 0-29 0,6-6-7 0,-2 3 0 0</inkml:trace>
  <inkml:trace contextRef="#ctx0" brushRef="#br1" timeOffset="57">25217 15639 2487 0,'0'0'55'0,"0"0"11"0,0 0 2 0,0 0 2 0,10 0-56 0,-3 0-14 0,0 0 0 0,4-3 0 0,-1-3 12 0,1 6 0 16,0-3 0-16,3-4 0 0,-4 7-12 0,1 0 0 15,-1-6-12-15,1 6 12 16,0-3-28-16,3 3 2 0,-4 3 0 0,1-3 0 16,-1 6-45-16,-2-6-9 0,-1 7-1 0,0-4-1 15,-7-3-91-15,7 6-19 0,0-3-3 0,0 7-551 0</inkml:trace>
  <inkml:trace contextRef="#ctx0" brushRef="#br1" timeOffset="58">25873 15426 2408 0,'0'0'53'0,"0"0"11"0,0 0 3 0,0 0 0 0,0 0-54 0,0 0-13 0,0 0 0 0,0 9 0 0,-4-2-16 0,1 8-7 16,-4-2-1-16,0 3 0 16,-4-4-3-16,0 10-1 15,1-3 0-15,-4 0 0 0,3 0 18 0,1-1 10 0,-5 1-12 0,5 6 12 0,-1-6 0 0,1 6 17 16,-1-6-1-16,1 6-1 0,2 0-15 15,-2-3 0-15,3 3 0 0,0 0 0 0,0 4 0 16,0-4 0-16,0-3 0 0,3 3 0 16,-3 0-142-16,0-6-22 0</inkml:trace>
  <inkml:trace contextRef="#ctx0" brushRef="#br3" timeOffset="59">19114 11302 1666 0,'0'0'74'0,"0"0"15"0,0 0-71 0,0 0-18 0,0 0 0 0,0 0 0 16,7 0 42-16,0-3 5 0,-4-3 1 0,4 3 0 16,0-3-20-16,-3 6-4 0,3-10-1 0,-4 4 0 15,1 3-8-15,-4-3-2 0,3-4 0 0,1 7 0 16,-4-3 23-16,3-4 4 0,1 1 0 0,-4 0 1 15,4 2 11-15,-1-2 1 0,-3-1 1 0,4 1 0 16,3-7-19-16,0 7-4 0,3-4-1 0,1-2 0 0,-1 5-11 0,1 1-3 16,-4 0 0-16,4-1 0 0,-4 1-4 0,3 2-2 15,-3-2 0-15,0 9 0 16,-3-3-10-16,-4 3 10 0,0 0-10 0,0 0 10 16,0 0-10-16,0 0 8 0,0 0-8 0,0 0 8 0,0 0 2 15,0 0 0-15,0 0 0 0,0 12 0 0,-4-5 2 0,1 2 1 16,-1-6 0-16,-3 7 0 0,4-4 3 0,-4 3 0 15,3 1 0-15,1-4 0 0,-1-3 2 0,-3 7 1 16,7-1 0-16,-3-3 0 0,3 10-19 0,0-7 0 16,0 4 8-16,3-4-8 0,1 1 0 0,-1 5 0 15,1-5 0-15,3-1 0 0,-4 1 0 0,4-4 0 16,0-3 0-16,0 3 0 0,0-3 0 0,1 4 0 0,-1-7 0 0,0 0 0 16,3-7 0-16,-3 4 0 0,-7 3 0 0,7-6 0 15,0 3 10-15,0-7-10 0,1 4 8 0,-5-3-8 16,4-1 11-16,-3-5-3 0,-1 5-8 0,4-2 12 15,-3 2 5-15,-1-5 1 0,1-1 0 0,3 7 0 16,0-4-9-16,-4-3-1 0,-3 7-8 0,4-7 12 16,-4 13-12-16,0-6 0 0,-4 2 0 0,4 7 0 15,0 0 17-15,-7 0-2 0,-3 0-1 16,-1 7 0-16,1-4-27 0,-4 6-6 0,3 1-1 16,0 2 0-16,-3 1 7 0,0-4 1 0,0 7 0 0,0-4 0 15,0 4 12-15,0 0 0 0,3-4 0 0,-3 4 0 16,3-7 23-16,4 7 7 0,-3-3 2 0,6 2 0 15,1-5-32-15,3-1 0 0,0 7 0 0,0-7 0 16,3-6 0-16,-3-3 0 0,7 7 0 0,0 2 0 16,0-9 0-16,0 9 0 0,4-9-12 0,-4 0 12 0,4 0 0 0,-1 0 0 15,1-3 0-15,-1-3 0 0,1 0 0 0,0 3 0 16,-1 3 0-16,-3-7 0 0,0-2 0 0,0-1 0 16,-3 1 0-16,3 6 0 0,-4-10 0 0,1 4 0 15,0 0 0-15,-1-1 0 0,-3 1 0 0,0-1 8 16,0 1-8-16,-3 0 0 0,-5 2 8 0,5-2-8 15,-1-1 0-15,-3 1 0 0,4 6 11 16,-4-3-11-16,0 6 12 0,-4-7-12 0,4 7 0 0,-4 7 0 16,1-7 0-16,3 0 0 0,-4 6 0 0,1-3 0 15,-4 6-10-15,3 1 10 0,-3-1 0 0,0 7 0 16,0-7 0-16,0 10 0 0,-1 0 0 0,1-3 0 16,0 2 0-16,4 1 0 0,-1-3 0 0,4 3 0 15,3-4 0-15,1-2 0 0,3 3-22 0,3-7 3 16,1 7 1-16,3-7 0 0,4-6 29 0,-1 4 5 15,1-7 2-15,-1 3 0 0,4-3-27 0,1 0-6 0,-1-3-1 16,3-4 0-16,-3 4 16 0,4-6 0 0,0 3 0 0,-4-7 0 16,0-3 8-16,-3 1-8 0,3 2 0 0,-4-3 0 15,1 1 0-15,-1-4 0 0,-3 6 0 0,1-2 0 16,-5-4 13-16,1 3-1 0,-4-3 0 0,-4 4 0 16,4 2-12-16,-3-3 0 0,-1 7 0 0,-3 0-10 15,0-1 18-15,0 4 3 0,-4 6 1 0,1 0 0 16,-1 6-12-16,0-6 0 0,-3 10 0 0,4-1 0 15,-1 0 0-15,1 1 0 0,-1 6 0 0,0-7 0 16,1 10 0-16,-1-10-11 0,4 7 3 0,0-4 0 0,0 4 8 16,0-7-13-16,-4 7 5 0,8-6 8 15,-1-1 0-15,1 7 0 0,-4-13 9 0,3 6-1 16,4-9-8-16,4 10 0 0,-4-10 0 0,7 9 0 16,-7-9-9-16,10 0-3 0,1 0-1 0,0 0 0 15,-1-3 13-15,4-3 0 0,0 2 0 0,4-5-9 0,-4 3 19 16,0-7 4-16,0 1 1 0,1 2 0 0,-1-2-27 0,0-4-4 15,-4 7-2-15,1-7 0 0,0 3 18 0,-1-2 0 16,-3 5 0-16,0-5 0 0,-7 5 0 0,4-2 0 16,-8 2 0-16,1-5 0 0,-1 5 15 0,-3 4 0 15,0 3 0-15,0-3 0 0,-4 6-15 0,1 0-16 16,-1 0 3-16,1 6 1 0,-1-3 20 0,-3-3 4 16,0 6 0-16,0 4 1 0,3-1-13 0,1 0 0 0,-5 1 0 0,5-1 0 15,3 1 0-15,0 2 0 0,-4-2 0 0,8 2 0 16,-1-2-13-16,1-1-6 0,-1 7-1 0,1-7 0 15,6 0 20-15,-3 1 0 0,4-1 0 0,-4-2 0 16,0-7 0-16,7 9 0 0,0-9 0 0,3 6 0 16,-10-6 0-16,11 0 0 0,-1-6 0 0,1 6 0 15,3-6 0-15,-7 3 11 0,4-4-11 0,-4 4 10 16,3-6 2-16,1 2 1 0,-7-2 0 0,3 0 0 16,0-1-13-16,0 1 0 0,-4-1 0 0,1-5 0 15,-1 5 0-15,1 1-12 0,-4 0 3 0,0-1 0 16,0 1 9-16,-4-1 12 0,4 1-2 0,0 3-1 15,0 6-9-15,-7-7 0 0,4 4 0 0,-4 3 0 16,0 0 8-16,0 0 0 0,7 0 0 0,-4 0 0 16,4 0-8-16,-7 0-11 0,7 0 3 0,0 0 0 15,0 0-105-15,0 0-21 0,-4-6-4 0</inkml:trace>
  <inkml:trace contextRef="#ctx0" brushRef="#br3" timeOffset="60">19117 11331 1094 0,'0'0'97'0,"0"0"-77"16,0 0-20-16,0 0 0 0,0 0 102 0,0 0 17 16,0 0 3-16,11 6 1 0,-1-6-96 0,1 0-19 15,-4 0-8-15,0-6 0 0,0 3 9 0,0 3-9 16,4-7 8-16,-4 7-8 0,0-3 12 0,-7 3-2 15,7-6-1-15,-4-4 0 0,-3 10 45 0,0 0 9 0,4-3 1 0,3-6 1 16,-4-4-5-16,4 4 0 16,-3 6-1-16,3-7 0 0,-3 1-7 0,-1 0-2 15,4-7 0-15,0 7 0 0,0-1-15 0,4-6-3 0,-1 7-1 0,-3-10 0 16,1 10-15-16,2-1-4 0,1 1 0 16,-4 0 0-16,0-7-4 0,0 7 0 0,0-7-8 0,4 3 12 15,-8-2 1-15,4 5 0 0,0-5 0 0,0 5 0 16,0 1 5-16,0-1 1 0,-3-5 0 0,-1 5 0 15,8-2 4-15,-8 2 1 0,5-5 0 0,-1 5 0 16,3-5 6-16,-3 2 2 0,0 4 0 0,4-7 0 16,-4 6-10-16,4-5-2 0,3 2 0 0,-4-2 0 15,1-1-8-15,-1 6-1 0,-3-2-1 0,4-4 0 16,-4 1-10-16,0 2 8 0,0-3-8 0,0 7 8 0,0-10-8 16,-3 10 0-16,3-7 0 0,-4 4 0 15,1-4 0-15,-1 0 0 0,1 7 0 0,0-4 0 0,-1-2 0 0,1-1 0 16,-4 3 0-16,3-2 0 0,1 5 0 0,-1-5 8 15,1 5 0-15,-4-2 0 0,3 2-8 0,1 1-11 16,-1-4 3-16,4 10 0 0,-3-3 8 0,-1-4 11 16,1 7-3-16,-1-3 0 0,4 3-8 0,-7 3 0 15,4-6 0-15,0-4 0 0,3 10 0 0,-7 0 0 16,0 0 0-16,7-9 0 0,-4 3 0 0,4-4 0 16,-3 10 0-16,-4 0 0 0,3-9 0 0,4 6 0 15,-3-4 0-15,3 7 0 0,-4-9 0 0,5 6 0 16,-5-4 0-16,4-2 0 0,-3 3 0 0,3 3 0 15,0-7 0-15,0 4 0 0,-7 6 0 0,7 0 0 16,0-9 0-16,-7 9 0 0,3 0 0 0,-3 0 0 0,7-10 0 0,-7 10 0 16,8 0 0-16,-8 0 0 0,0 0 0 0,0 0 0 15,7-3 0-15,-7 3 0 0,0 0 0 0,0 0 8 16,0 0-8-16,3-6 0 0,4-1 0 0,-3 4 8 16,-4 3-8-16,7-6 8 0,-4 3-8 15,1-3 8-15,-1 3-8 0,1-4 12 16,-1 4-12-16,4-3 12 0,-3-4-12 0,3 1 0 0,-3 3 9 0,-1 3-9 15,4-4 0-15,-3-2 9 0,3 0-9 16,-4-1 0-16,1 1 8 0,3 2-8 0,-4-2 0 0,4 6 0 16,-7-6 0-16,4 2 8 0,3-2-8 0,-3-1 0 15,-1 4 0-15,1 3 0 0,-1-3 0 0,1-4 0 16,3 7 0-16,-4-3 0 0,1-3 0 0,-4-1 0 16,7 7 0-16,-4-10 0 0,1 10 0 0,-1-6 0 15,1-1 0-15,-1 4 0 0,1-3 0 0,3-1 0 16,-7 1 12-16,7 0-4 0,-3-1 0 0,3 1-8 0,-4-1 0 0,1-2 0 15,3 9-10-15,-4-7 10 0,4 4 0 0,-3 3 0 16,3-3 0-16,0 6 0 0,-3-10-8 0,-1 10 8 16,1-3 0-16,3-3 0 0,-7 6 0 0,3-3 10 15,1-4-1-15,-4 7 0 0,7 0-9 0,-4-9-11 16,1 9 3-16,-4 0 0 0,0 0 8 0,0-6 0 16,3-4 0-16,-3 10 0 0,0-9 0 0,0 9 11 15,4 0-3-15,-1-10 0 0,-3 10-8 0,7-3-11 16,-3-3 3-16,-4 6 0 0,7-6 8 0,-3 3 0 15,-1-4 0-15,-3 7 0 0,11-3 0 0,-4-3 0 16,-4 3 0-16,1-3 0 0,3-4 0 0,-7 10 0 16,7 0 0-16,-7 0 0 0,7-9 0 0,-7 9 8 15,0 0 0-15,3 0 0 0,-3 0-8 0,0 0-12 16,8-3 4-16,-8 3 0 0,0 0 8 0,0 0 12 16,0 0-2-16,0 0-1 0,7-7-9 0,-7 7 0 0,0 0 0 15,0 0 0-15,3-9 0 0,-3 9 0 0,0-6 0 0,0 6 0 16,0 0 0-16,4 0 0 0,-4 0-8 0,3-10 8 15,-3 10 0-15,4-3 0 0,-4-3 0 0,0 6 0 16,0 0 0-16,0 0 0 0,0 0 0 0,0 0 0 16,0 0 0-16,0 0 0 0,0 0 0 0,0 0 0 15,0 0 0-15,0 0 0 0,0 0 0 0,0 0 0 16,0 0 0-16,0 0 0 0,0 0 8 0,0 0-8 16,-4-3 0-16,4 3 0 0,-3-7 0 0,3 7 0 15,-4 0 11-15,-3-3-3 0,7 3-8 0,0 0 12 0,-3-6-12 0,-1 6 9 16,0 0-9-16,4 0 8 15,0 0-8-15,0 0 0 0,0 0 0 0,0 0 0 0,0 0 0 0,0 0 0 16,-3 0 0-16,3 0 0 0,0 0 0 0,0 0 0 16,-7 0 0-16,0 6 0 0,3-6 0 0,-3 0 0 15,4 0 0-15,-4 0 0 16,-4 3 0-16,4-3 8 0,0 0-8 0,0 7 12 0,0-4 0 0,3-3 0 16,-6 0 0-16,3 0 0 0,-4 6-12 0,1-6 0 15,-1 0 0-15,0 0 0 0,4 0 8 0,-3 3-8 16,3-3 0-16,-4 0 8 0,4 0-8 0,-4 0 0 15,4 0 0-15,-3-3 0 0,3 3 0 0,7 0 0 16,-7 0 0-16,0 0 0 0,0 0 0 0,7 0 0 0,0 0 0 16,-7 0 0-16,-4 0 0 0,11 0 0 0,-7 0 0 0,7 0 0 15,0 0 0-15,-7 0 0 0,0-6 0 0,0 6 0 16,7 0 0-16,0 0 0 0,-7 6 0 0,0-6 0 16,0 0 0-16,7 0 0 0,0 0 0 0,-7 0 0 15,7 0 0-15,0 0 0 0,0 0 0 0,0 0 0 16,0 0 0-16,0 0 0 15,0 0 0-15,0 0 0 0,0 0 0 0,0 0 0 0,7-6 0 0,0 6 0 16,0 0-9-16,3 0 9 0,-3-3 0 0,0 3 0 16,4 0 0-16,-4-7 0 0,0 7 0 0,0 0 0 15,0 0 0-15,4 0 0 0,-4 0 0 0,-4 0 0 16,-3 0 0-16,7 0 0 0,4 0 0 0,0 0 0 16,-4 0 0-16,3 0 0 0,-3 0 0 0,4 0 0 15,-1 0 0-15,1 0 0 0,0 0 0 0,-1 0 0 16,1 7 0-16,3-14 0 0,-7 7 0 0,4 0 0 0,-1 0 0 15,1 0 0-15,-1-3 0 0,1 3 0 0,-1-6 0 0,1 6 0 16,-4 0 0-16,-7 0 0 0,11 0 0 0,-11 0 0 16,0 0 0-16,7 0 0 0,-7 0 0 0,0 0 0 15,0 0 0-15,0 0 9 0,0 0-9 0,0 0 0 16,0 0 0-16,0 0 0 0,0 0 0 0,0 0 0 16,0 0 0-16,10 0 0 0,-10 0 0 0,0 0 0 15,0 0 0-15,7 0 8 0,0-9-8 0,-7 9 0 16,0 0 0-16,11 0-11 0,-11 0 11 0,11 0 0 15,-11 0 0-15,0 0 0 0,0 0 0 0,0 0 0 16,0 0 0-16,0 0 0 0,0 0 0 0,0 0-13 16,0 0 1-16,0 0 1 0,0 0 25 0,0 0 5 0,0 0 1 15,0 0 0-15,0 0-20 0,0 0 0 16,0 0 8-16,0 0-8 0,0 0 0 0,3 3 0 16,1 9 8-16,-4-12-8 0,7 3 0 0,-7 7 0 15,7-1 0-15,-4 1 0 0,1-4 9 0,-1 3 2 0,1 7 0 0,-1-7 0 16,1 4-11-16,3 3-17 0,-7-1 4 0,3-2 1 15,1 6 12-15,-4-4 0 0,0 1 0 0,0-3 0 16,0 2 0-16,0-2 0 0,0 3 0 0,0-7 0 16,0 0 8-16,0 1 0 0,0-4 1 0,0-6 0 15,0 0-9-15,0 0 0 0,0 0 0 0,0 0 8 16,0 0-83-16,0 0-17 0,0 0-3 0,0 0-1 16,7-6-74-16,4-4-15 15,-8 1-3-15</inkml:trace>
  <inkml:trace contextRef="#ctx0" brushRef="#br3" timeOffset="61">19833 9051 921 0,'0'0'82'0,"0"0"-66"0,0 0-16 0,0 0 0 16,0 0 153-16,0 0 27 0,0-6 6 0,0-4 1 15,0 1-103-15,4-1-21 0,-4 4-4 0,0 6-1 16,3-9-39-16,-3 9-8 0,4-10-2 0,-4 10 0 16,3-3-9-16,-3 3 0 0,0 0 0 0,0 0 0 0,0 0 0 0,0 0 0 15,0 0 0-15,0 0 0 0,0 0 0 0,0 0 12 16,0 0-12-16,0 0 12 0,0 0 26 0,0 0 6 16,0 0 0-16,0 10 1 0,-3-1 15 0,-1 0 2 15,-3 1 1-15,4 9 0 0,-1-10-39 0,-3 7-7 16,0-1-1-16,0-2-1 0,0 3-4 0,0-4-1 15,-4 4 0-15,4 3 0 0,0 0-10 0,-3-4 0 16,-1 4 0-16,0-3 8 0,1 3-8 0,-1-1 0 16,1-2 0-16,-1-3 0 0,4-4 0 0,0 7 8 15,0-1-8-15,0-2 0 0,0-4 0 0,3 1 0 16,-3-4 0-16,4 3 0 0,3-9 0 0,0 0-9 16,0 0 0-16,0 0 0 15,0 0-41-15,0 0-8 0,0 0-2 0,10-3 0 16,-6-3-165-16,3-3-34 0,7-10-6 15,-3-6-2-15</inkml:trace>
  <inkml:trace contextRef="#ctx0" brushRef="#br3" timeOffset="62">19868 8954 2052 0,'0'0'91'0,"0"0"18"0,0 0-87 0,0 0-22 0,-3-6 0 0,3 6 0 15,0 0 50-15,0 0 6 0,0 0 0 0,0 0 1 16,-7 0-45-16,7 0-12 0,0 0 0 0,0 0 0 16,-4 6 0-16,-3-3 0 0,4-3 0 0,3 0 0 15,-4 6 0-15,4-6 0 0,-7 0 12 0,7 0-4 16,-3 10 17-16,3-10 3 0,-4 0 1 0,4 0 0 16,0 0 11-16,0 0 1 0,0 0 1 0,0 0 0 0,0 0-1 0,-3 9 0 15,3-9 0-15,0 0 0 0,0 0-14 0,0 6-3 16,0 7-1-16,3-4 0 0,-3-3-13 0,7 4-2 15,-3-1-8-15,-1 7 12 0,4-7-12 0,0 4 9 16,0 3-9-16,0-1 8 0,1-2-8 0,2 3 0 16,-3-7 0-16,0 10 0 0,0 0 0 0,0-4 10 15,0-5-10-15,0 8 10 0,-3-2-10 0,-1-3 0 16,5 9 0-16,-5-10 0 0,4-2 0 0,-3 5 0 16,-1-5 0-16,4-1 0 0,-3 0 0 0,-1 1 0 0,4-1-11 15,-3 1 11 1,-1-4-31-16,1 3-1 0,-4-9 0 0,7 0 0 15,-3 7-19-15,-4-7-4 0,0 0-1 0,0 0 0 16,0 0-79-16,0 0-16 0,0 0-3 0,0 0-489 16,0 0-97-16</inkml:trace>
  <inkml:trace contextRef="#ctx0" brushRef="#br3" timeOffset="63">19664 9321 1152 0,'0'0'102'16,"0"0"-82"-16,0 0-20 0,0 0 0 15,0 0 226-15,0 0 41 0,7-3 8 0,3-4 1 0,5 1-195 0,-1 3-39 16,0 3-8-16,3-6-2 0,1 6 0 0,0-4 0 16,-1-2 0-16,1 3 0 0,0-3-32 0,-1 6 0 15,4 0 0-15,-6-3-9 0,-1 3 9 0,0 0 11 16,3 0-3-16,-6 0 0 0,0 3-19 0,-1-3-4 15,-3 0-1-15,0 6 0 16,0-3-133-16,0 3-27 0</inkml:trace>
  <inkml:trace contextRef="#ctx0" brushRef="#br3" timeOffset="64">19244 11409 633 0,'0'0'28'0,"0"0"6"0,0 0-34 0,0 0 0 15,0 0 0-15,0 0 0 0,0 0 166 0,0 0 26 16,0 0 6-16,0 0 1 0,0 0-114 0,0 0-22 16,0 0-5-16,0 0-1 0,0 0 6 0,0-3 1 15,-3-3 0-15,3 6 0 0,-4-7-38 0,4 7-7 16,0-3-2-16,0 3 0 0,-4-6 6 0,-3 6 1 15,4 0 0-15,3 0 0 0,0 0 0 0,0 0 0 0,0 0 0 0,0 0 0 16,0 0 27-16,0 0 5 0,0 0 2 0,0 0 0 16,0 0-1-16,0-9 0 0,0 9 0 0,0 0 0 15,0-4-18-15,0 4-4 0,0-6-1 0,0 6 0 16,0-3-15-16,0 3-3 0,0 0-1 0,0 0 0 16,0 0-7-16,0 0 0 0,0 0-8 0,0 0 12 15,0 0-1-15,0 0-1 0,0-6 0 0,0 3 0 16,0 3 0-16,0 0 0 0,0 0 0 0,0 0 0 15,0 0 5-15,-4-7 1 0,1-2 0 16,3 9 0-16,0 0 0 0,0 0 0 0,-4 0 0 0,4 0 0 16,-3-9 0-16,3 9 1 0,-4 0 0 0,4 0 0 15,-3-7-2-15,3 7-1 0,-4-3 0 0,4 3 0 16,-3-6 1-16,-4 3 0 0,3-4 0 0,-3 7 0 16,3-9-4-16,1 9-1 0,-4-9 0 0,3 2 0 0,-3 4-2 0,4-3 0 15,-8-3 0-15,4 5 0 16,0-5-8-16,-3 3 0 0,-1-4 0 0,0 1 8 0,1 0 19 0,-1-1 3 15,1-6 1-15,-1 7 0 0,0 0-21 0,1-7-10 16,-1 7 10-16,-3-4-10 0,4 4 12 0,-5-7-4 16,1 0-8-16,0 4 12 0,4-4-12 0,-4-3 9 15,3 4-9-15,-3-4 8 0,3 6-8 16,1-9 8-16,-1 10-8 0,1-4 8 0,-1-3 0 0,0 4-8 16,1 2 12-16,3-3-4 0,-4-3 0 0,1 10-8 15,-1-7 12-15,0 4-4 0,1-4 0 0,-1 0 0 16,1 7 0-16,-1-3 0 0,-3-4-8 0,3 6 0 15,-6-5 9-15,3 5-9 0,-1-2 0 0,1-4 0 16,-3 7 0-16,-1-7 8 0,0 7-8 0,-3-4 0 16,4-3 0-16,-1 7 8 0,0-7-8 0,1 7 0 15,6 0 0-15,-3-1 0 0,3-6 0 0,-3 4 0 16,0-4 0-16,4 7 8 0,-1-7-8 0,0 4 0 0,1-4 0 0,-4 7 0 16,3-1 12-16,1-6 0 0,-4 13 1 0,-1-6 0 15,5-1-13-15,-4 4-16 0,0-3 3 0,3-1 1 16,0 4 12-16,-3 3 0 0,4-3 0 0,-1-4 0 15,1 7 0-15,-1-3 0 0,0-4 0 0,1 1 0 16,-1 3 0-16,1-4 0 0,-1 7 0 0,0-6 0 16,1-1 14-16,-4 1-1 0,3-4 0 0,1 4 0 15,-1 0-13-15,0-1-13 0,1 1 2 0,-1-1 1 16,1 1 10-16,-1 0 0 0,-3-1 0 0,3 4 0 16,-3-3 0-16,4-1 0 0,-1 1 0 0,1 2 0 0,-1-2 0 0,0 6 0 15,4-3 0-15,0-4 0 16,0 10 0-16,0-9 12 0,0 6-4 0,0-4 0 15,0 1-8-15,0 3-12 0,-4-3 4 0,4 3 0 0,0-4 8 16,0 4 0-16,4-6 0 0,-4-1 0 16,0 4 0-16,0 3 0 0,3-3 0 0,0-4 0 0,-3 4 0 0,7 6 0 15,-7-3 0-15,4-3 0 0,-1 2 11 0,-3-2-3 16,7 6 0-16,-3-3 0 0,3 3-8 0,-7-6 0 16,3-4 0-16,-3 10 0 0,7 0 0 0,-3-9 12 15,-1 3-4-15,-3 6 0 0,7 0-8 0,-4-3-11 16,-3-4 3-16,4 4 0 0,-4-3 8 0,3 3 0 15,4 3 0-15,-3-6 0 0,3 6 0 0,0 0 0 16,0 0 0-16,0 0 0 0,-4 0 0 0,4 0 0 0,-3-4 0 0,3 4 0 16,-4-6 0-16,4 6 0 0,0 0 0 0,0 0 0 15,0 0 0-15,0 0 0 0,0 0 0 0,0 0 0 16,0 0 0-16,0 0 0 0,0 0 0 0,0 0 0 16,0 0 0-16,-3 0 0 0,3 0 0 0,0 0 0 15,0 0 0-15,-4-9 8 0,4 9-8 16,-3 0 0-16,-1-7 0 0,4 7 0 0,0 0 0 0,0 0 0 15,0 0 0-15,0 0 0 0,-3 0 0 0,3 0 0 16,0 0 0-16,0 0 0 0,0 0 0 0,0 0 0 16,0 0 0-16,0 0 0 0,0 0 0 0,0 0 0 15,0 0 0-15,0 0 0 0,0 0 0 0,0 0 0 16,0 0 0-16,0 0 0 0,0 0 0 0,0 0 0 16,0 0 0-16,0 0 0 0,0 0 0 0,0 7 0 15,0-7 0-15,0 0 0 0,0 0 0 0,0 0 0 16,0 0 0-16,0 0 0 0,0 0 0 0,0 0 0 0,0 0 0 15,0 0 0-15,0 0 0 0,0 0 0 16,0 0 0-16,0 0 0 0,0 0 0 0,0 0 0 0,0 0 0 0,0 0 0 16,0 0 0-16,0 0 0 0,0 0 0 0,0 0 0 15,0 0 0-15,0 0 8 0,0 0-8 16,0 0 0-16,0 0 0 0,0 0 8 0,0 0-8 0,0 0 0 16,0 0 8-16,0 0-8 0,0 0 0 0,0 0 0 15,0 0 0-15,0 0 0 0,0 0 0 0,0 0 0 16,0 0 0-16,0 0 8 0,0 0-8 0,-4-7 0 15,4 7 0-15,0 0 0 0,0 0 0 0,0 0 0 16,-4-3 0-16,4 3 0 0,0 0 10 0,0-6-2 16,-3 3-8-16,3 3 12 0,0 0-12 0,0 0 0 0,0 0 8 15,0 0-8-15,-4-6 0 0,4 6 0 16,0 0 8-16,0 0-8 0,0 0 0 0,0 0 0 0,0-4 0 0,0 4 0 16,0 0 0-16,0 0 0 0,0 0 0 0,0 0 0 15,0 0 0-15,0 0 0 0,-3 10 0 0,3-7 0 16,-4 6 0-16,4 1 0 0,0 6 0 0,-3-7 0 15,3 7 0-15,0-4 0 0,0 4-8 0,-4-1 8 16,4-2 0-16,0 9 0 0,0-3 0 0,4-7 0 16,-1 7 0-16,-3 3 0 0,4-9 0 0,-1 2 0 15,1-5 0-15,-1 9 0 0,-3-10 0 0,4 0 0 16,3 1 0-16,-3-1 0 0,-4 4 0 0,3-4 0 16,1 1 0-16,-1-1 0 0,-3-6 0 0,4 6 0 15,-4 4 0-15,3-4 0 0,-3 1 0 0,4-1 0 16,-4-6 0-16,0 7 0 0,0-10 0 0,0 6 0 15,0-6 0-15,0 9 0 0,0-9 0 0,0 0 0 16,3 7 0-16,-3-7 0 0,0 0 0 0,0 0 0 16,0 0 0-16,0 0 0 0,7-7 0 0,0 1 0 0,-3 3 0 0,-1-3 8 15,1-4-8-15,-4 1 0 0,3-4 0 0,-6-2 8 16,3-1-8-16,0 4 0 0,-4-4 0 0,1 0 8 16,-1 7-8-16,1-10 0 0,-1 6 0 0,-3-2 0 15,4-1 0-15,-4 7 0 0,0-4 0 0,0-3 11 16,3 1-3-16,-3 5-8 0,3 1 0 0,-3 0 0 15,4-1 0-15,3 1 0 0,0-1 0 0,0 1 0 16,3-1 0-16,1 4 0 0,-1-3-12 0,1-1 3 0,0 1 1 16,-1 3 0-16,4 3 8 0,0-4 0 15,-3-2 0-15,6 0 0 0,-3 5 0 0,-3-2 0 0,3-3-9 0,0 2 9 16,4 4 0-16,-4-3 0 16,0 6 0-16,-4-3 0 0,4-3 0 0,0 2 0 0,0 4 0 15,4-6 0-15,-4 6 0 0,4 0 0 0,-4-3 0 16,3-3 0-16,-3 6 0 0,4 0 0 15,-1-3 0-15,1-4 0 0,0 7 0 0,-4-6 0 0,3 6 0 0,-6-3 0 16,3 3-8-16,0-6 8 0,3 6 0 0,1 0 0 16,-4-3-21-16,0 3 0 0,0-7 0 0,0 7 0 31,0 0-83-31,-7 0-16 0,0 0-3 0,0 0-1 0,0 0-98 16,0 0-20-16,0 0-4 0,4-9-1 0</inkml:trace>
  <inkml:trace contextRef="#ctx0" brushRef="#br3" timeOffset="65">17279 9073 288 0,'0'0'25'0,"0"0"-25"15,0 0 0-15,0 0 0 0,0 0 336 0,7-3 63 16,-7 3 12-16,7 0 2 0,-7 0-297 0,0 0-60 16,0 0-12-16,0 0-3 0,7 3-9 0,-7-3-3 15,7 6 0-15,-7-6 0 0,4 6-2 0,-1 4-1 16,4-7 0-16,-7-3 0 0,4 9 10 0,-1 1 3 15,5-1 0-15,-5-2 0 0,4 2 17 0,0 0 3 16,0 1 1-16,-3 5 0 0,3-5-38 0,0-1-7 16,3 10-2-16,1-10 0 0,-4 7 1 0,0-3 0 15,0 2 0-15,-3 1 0 0,3-3-14 0,-4 2 8 16,1 4-8-16,-1-3 0 0,-3-4 12 0,0 4-3 16,4 0-1-16,-4-4 0 0,0-2-8 0,-4-4 0 15,8 3 0-15,-1 1 0 0,-3-10-12 0,0 9-5 16,0-9-1-16,0 0 0 15,0 0-16-15,0 0-3 0,0 0-1 0,0 0 0 16,0 0-23-16,0 0-5 0,0 0-1 0,0-3 0 16,0-6-85-16,0-4-16 0,0 4-4 0,0-4-622 0</inkml:trace>
  <inkml:trace contextRef="#ctx0" brushRef="#br3" timeOffset="66">17311 9016 460 0,'0'0'41'0,"-11"0"-33"0,4-6-8 0,0-3 0 15,-3 9 298-15,2-3 58 0,1 3 11 0,0 0 2 16,4-7-223-16,3 7-45 0,0 0-9 0,0 0-1 0,0 0-35 0,0 0-6 16,0 0-2-16,0 0 0 0,0 0-32 0,3-9-8 15,-3 9 0-15,7 0-8 0,0-3 21 0,4-3-2 16,-4 6-1-16,4 0 0 0,-1 0 13 0,1-4 2 16,7-2 1-16,-1 6 0 0,1 0-13 0,-1 0-2 15,-6 0-1-15,0 0 0 0,3 0-18 0,0 0 0 16,3 0 0-16,-2 6 0 0,-1-2 8 0,-4 2-8 15,1-3 0-15,-4 3 0 0,0 4 8 0,0-1-8 16,-3-6 0-16,-1 7 0 0,1 2 0 0,-4-2 8 16,0-1-8-16,-4 0 0 0,1 1 9 0,3-1-9 15,-8 1 0-15,5-1 9 0,-1-3-9 0,1-3 8 16,-1 7-8-16,1-10 8 0,-4 9-8 0,0-9 0 0,0 7-10 0,7-7 10 16,-4 0 0-16,-3 9 10 0,-3-9 0 0,2 6 0 15,8-6-10-15,0 0-14 0,0 0 3 0,0 0 1 16,-7 3 18-16,7-3 3 0,0 0 1 0,0 0 0 15,0 0-12-15,0 0 0 0,0 0 0 0,0 0 0 16,-7 0 0-16,7 0 0 0,0 0 0 0,0 0 0 16,0 0 0-16,0 0 0 0,0 0 0 0,11 0 0 15,3-3 0-15,-7 3 0 0,4 0 0 0,3 3 0 16,-4-3 0-16,1 0 0 0,0 0 0 0,-1 0 0 16,1 7 0-16,-1-4 0 0,-3-3 0 0,4 6 0 15,-8-3 0-15,5-3 0 0,-1 10 0 0,-7-10 0 16,0 0 0-16,7 6 0 0,0-3 0 0,-4 10 0 15,1-10 0-15,3 6 0 0,-7 0 0 0,3 1 0 16,1-4 0-16,-1-3 0 0,-3 4 0 0,4 2 0 16,-4 0 0-16,0-2 0 0,0 2 0 0,0-6 0 15,0 7 0-15,0-4 0 0,0 3 0 0,0 1 0 0,-4-1 0 0,1 0 12 16,-1 1-12-16,4-4 12 0,-3 4-1 0,-1-7 0 16,-3 9 0-16,4-2 0 0,-4-7 4 0,3 3 1 15,4-6 0-15,-3 3 0 0,-4 3-2 0,-1-2 0 16,1 2 0-16,0-6 0 0,0 3 0 0,-3 3 0 15,-1-6 0-15,-3 7 0 0,3-4 5 0,-6-3 1 16,3 0 0-16,0 6 0 0,-1-6-8 0,1 3 0 16,-3-3-1-16,3 0 0 0,-4 0-11 0,0 0 0 15,4 0 0-15,0 0 0 16,4-3-107-16,-1-3-17 0,0 6-3 0,8 0-1063 0</inkml:trace>
  <inkml:trace contextRef="#ctx0" brushRef="#br3" timeOffset="67">19262 11428 633 0,'0'0'56'0,"0"0"-44"16,0 0-12-16,0 0 0 0,0 0 158 0,0 0 30 16,0 0 5-16,0 0 2 15,0 0-183-15,0 0-36 0,0 0-7 0,0 0-1 16,0 0-147-16,0 0-29 0,0 9-5 0,0-9-2 15,0 0 131-15,0 0 25 0,0 0 6 0,0 0 1 0,0 0 144 0,0 0 28 0,0 0 7 0,0 0 1 16,0 0 35-16,0 0 7 0,0 0 2 0,0 0 0 16,0 0-80-16,0 0-16 0,0 0-4 0,0 0 0 15,7-3-51-15,-7 3-10 16,0 0-3-16,0 0 0 0,0 0-8 0,0 0 0 16,0 0 0-16,0 0 8 0,0 0-8 0,0 0 0 0,0 0 0 0,0 0 0 15,0 0 0-15,0 0-14 16,3 3 3-16,-3-3 1 0</inkml:trace>
  <inkml:trace contextRef="#ctx0" brushRef="#br3" timeOffset="68">19244 11331 57 0,'0'0'0'0,"0"0"0"0,0 0 0 0,7-3 0 16,0 3 160-16,-3-7 28 0,3 4 4 0,0-3 2 0,0 3-54 0,0-4-12 15,0-2-1-15,0 9-1 0,0-9-38 0,4 2-8 16,-11 7-2-16,7-3 0 0,0-3-20 0,-7 6-4 15,0 0-1-15,0 0 0 0,7 0-8 0,-7 0-1 16,0 0-1-16,0 0 0 0,0 0-7 16,0 0-2-16,0 0 0 0,0 0 0 0,0 0-7 0,0 0-2 15,0 0 0-15,-4 6 0 0,1-3-15 0,-1 4-10 16,4-7 12-16,-7 6-12 0,0-3 17 0,4 3-3 16,3-6-1-16,-7 3 0 0,7-3 23 0,0 0 4 15,-4 0 0-15,4 0 1 0,0 0-8 0,-7 7-1 16,7-7-1-16,-4 3 0 0,4-3-17 0,0 0-3 15,-7 6-1-15,4-3 0 0,3-3-10 0,0 0 0 0,0 0 9 16,-7 0-9-16,3 7 0 0,1 2 0 0,3-9 0 0,-7 6 0 16,3-3 0-16,-3 7 0 0,4-4 0 0,-1 3 0 15,-3-5 0-15,0 5 0 0,0 0 0 0,0 4 0 16,3-10 12-16,-3 7-3 0,0-1 0 0,0 0 0 16,0-2 7-16,0 2 2 0,3 0 0 0,-3-2 0 15,4 5-6-15,-1-2-2 0,-6-1 0 16,3-3 0-16,-4 10-10 0,4-3 8 0,0-4-8 0,0 7 8 15,0-7-8-15,-4 7 0 0,4-4 0 0,0-2 8 16,0 5-8-16,0 4 0 0,-7-9 0 0,7 8 0 16,0-2 0-16,0 3 0 0,0-3 8 0,-4 2-8 15,4-2 9-15,-3 3-9 0,-1-7 10 0,0 4-10 16,1 3 12-16,-1-3-4 0,4-7-8 0,-3 4 12 16,-1 2 3-16,0-5 0 0,4-1 0 0,0 7 0 15,-3-7 2-15,3 1 1 0,0 5 0 0,-4-2 0 0,4-4-10 0,0 1-8 16,0 2 9-16,-4 1-9 0,8-4 0 0,-4 0 8 15,3-2-8-15,1 8 0 0,-4-5 0 0,3-1 0 16,1 1 0-16,-1-1 0 0,0 0 0 0,1 7 0 16,-4-6 0-16,3-1 0 0,1-6 0 0,-1 6 0 15,1 1 0-15,-1 2 0 0,1-2 0 0,-1-1 8 16,1 1-8-16,-4-7 0 0,3 6 9 0,1-3-9 16,-1 4 8-16,1-1-8 0,-1 1 0 0,0-4 0 15,1-3 0-15,-1 7 0 0,1-4 0 0,-1 3 0 16,1-3 8-16,-1-2-8 0,-3 5 0 0,4-3 0 0,3-3 0 0,-7 7 0 15,3-4 0-15,-3 3 0 16,4 1 0-16,-1-4 0 0,0-3 0 0,-3 7 0 0,4-4 0 16,-4-3 0-16,3 7 0 0,1-4 0 15,-4-3 0-15,0 3 8 0,7-6-8 0,-4 10 0 16,1-4 0-16,-4-3 0 0,0 3 0 0,-1-3 0 0,1 4 0 0,0-4 0 16,0 3 0-16,4 4 0 0,-4-10 8 0,0 9-8 15,0-9 0-15,3 9 0 0,-3-9 0 0,3 10 0 16,1-4 0-16,-4-3 0 0,0 3 0 0,0-2 0 15,0-4 0-15,3 6 0 0,-3-6 0 0,0 3 0 16,7-3 0-16,-7 6 0 0,4 4 8 0,-5-10-8 16,1 9 0-16,0-9 10 0,0 6-10 0,0-3 10 15,4 7-10-15,3-10 0 0,-4 0-10 0,4 0 10 16,-7 9 0-16,7-9 0 0,-3 7-8 0,3-7 8 0,-4 9 0 0,1 0 0 16,3-2 0-16,0-7 0 0,-4 9 0 0,0-6 0 15,4-3-10-15,-3 10 10 0,-1-4 0 0,-3 3 0 16,4 1 0-16,-1-1 0 0,1-3 0 0,-1 4 0 15,-3-7 0-15,0 6 0 0,0-2 0 16,0 2 0-16,0 0 0 0,3 1 0 0,-3-4 0 16,0 3 0-16,0-5 0 0,4 5 0 0,-4-3 0 15,3 4 0-15,1-4 0 0,-1-3 0 0,4-3 0 0,-3 10 0 16,-1-1 0-16,4-3 0 0,0-6 0 0,-3 10 0 16,-1-1 0-16,4 0 0 0,-4 1 0 0,1-4 0 15,3 3-12-15,-4 1 12 0,1-1 0 0,-1 1 0 16,1-1 0-16,-1-3 0 0,-3 4 0 0,4-7 8 15,-4 6-8-15,3 4 0 0,-3-10 0 0,0 6 8 0,4-9-8 0,-1 10 0 16,-3-10 8-16,3 9-8 0,1-9 0 0,-1 10 8 16,1-10-8-16,-4 6 0 0,3-6 0 0,4 0 0 15,-3 3 8-15,-1 3 5 0,4-6 2 0,-3 7 0 16,3-7-15-16,-4 3 9 0,1-3-9 0,3 0 8 16,-4 6-8-16,1-3 0 0,3-3 0 0,0 0 0 15,0 0 14-15,0 0 1 0,-11 6 0 0,11-6 0 16,0 0-15-16,-7 0 0 0,3 4 0 0,4-4 0 15,-7 0 0-15,7 0 0 0,0 0 0 0,-7-4 0 16,7 4 9-16,-7-6-1 0,4 6 0 0,3-9 0 16,-4 9-8-16,4-10 0 0,0 1 0 0,0 3 0 15,0-4 0-15,0-2 0 0,0 2 0 0,4-5 0 16,-1 5 0-16,1-5 0 0,-1 5 0 0,-3-2 0 16,4-4 0-16,-1 6 0 0,-3-5 0 0,0 5 0 15,0 1 0-15,-3-7 0 0,3 7 0 0,0 6 0 0,-4-7 0 16,-3 1 0-16,4 0 11 0,-1-4-11 0,1 10 0 0,-1-3 0 15,1 2 0-15,-1-2 0 0,4 6 0 0,-3-3 0 16,3 3 0-16,0 0 0 0,0 0 0 0,0 0 0 16,0 0-8-16,0 0 8 0,0 0 0 0,0 0 0 15,0 13 0-15,3-7 0 0,1 3-10 0,-1 7 2 16,1-3 0-16,3 2 0 0,-4 1 8 0,4 3 0 16,-3-7 0-16,3 4 0 0,-4 3 0 0,-3-4 0 15,4-2 0-15,-4 3 0 0,0 2 0 0,0-8 0 16,0-1 0-16,0 7 0 0,0-7 0 0,0-2 0 15,0-7 0-15,0 9 0 0,0-9 0 0,0 0 0 16,0 0 0-16,0 0 0 0,0 0 8 0,0 0 0 16,7 3 0-16,0-3 0 0,0 0-8 0,4 0 0 15,-4 0 0-15,0 0 0 0,3-3 0 0,-3-3 0 16,8 6 0-16,-5 0 0 0,-3 0 0 0,4-3-16 0,-1-4 4 0,1 7 0 16,-4-6 12-16,7 3 0 0,-7 3 0 0,4-6 0 15,-1 3 0-15,-3-4 14 0,0 4-3 0,4-3-1 16,-4-4-10-16,0 10 0 0,0-9 0 0,0 6 0 15,-3-3 0-15,6-4 0 0,-3 4 0 0,4 3 0 16,0-7-36 0,3 4-2-16,-4 3-1 0,4-3 0 0,-3-4-95 0,3 10-19 0,-3-9-4 15,3 9-586-15,3-6-117 0</inkml:trace>
  <inkml:trace contextRef="#ctx0" brushRef="#br3" timeOffset="69">17808 13222 921 0,'0'0'82'0,"0"0"-66"0,0 0-16 0,0 0 0 16,0 0 130-16,0 0 22 0,-7 0 5 0,7 0 1 16,-7-10-81-16,4 7-16 0,3 3-3 0,0-6-1 15,-7-4-2-15,7 1-1 0,-4 3 0 0,0-4 0 16,4 7 3-16,-3-6 1 0,-1-1 0 0,1 1 0 0,-1-4-4 0,4 4-1 15,-3 6 0-15,-1-13 0 0,1 7-12 0,-1 6-2 16,1-10-1-16,-1 10 0 0,1-6-4 0,-4 2-1 16,3-2 0-16,-3-1 0 0,0 7-7 0,3-3-2 15,-6 3 0-15,3-3 0 0,0-1-9 0,-4 4-3 16,4-3 0-16,-3 6 0 16,-1-3 0-16,0 3 0 0,1-6 0 0,-1 6 0 0,1 0-2 15,-1 0-1-15,4 6 0 0,-4-6 0 0,1 3-9 0,-1-3 0 16,4 6 0-16,-3-3 0 0,-1 10 0 0,4-4 8 15,-4 4-8-15,4-4 0 0,0 7 0 0,0 3 0 16,-3 6 0-16,3-6 0 0,3 6 0 0,-3-3 0 16,3 0 0-16,1 0 0 0,-1-4 0 0,1 8 0 15,3-8 0-15,0 7 0 0,0 0-9 0,0-6 9 16,0 0 0-16,0-3 0 0,0-4 0 0,7 4 0 0,0-7 8 0,7 7-8 16,-3-6 16-16,3-1-4 0,3-6 0 0,1 3 0 15,3 4-3-15,-3-4-1 0,3-3 0 0,0 3 0 16,4-2-8-16,-4 2 0 0,4-3 0 0,-4 3 0 15,4-3 0-15,-1 4 0 0,1-4-10 0,-4 3 10 32,-3-6-69-32,3 3-8 0,-3 3-2 0,-8-6-708 0,4 7-141 0</inkml:trace>
  <inkml:trace contextRef="#ctx0" brushRef="#br3" timeOffset="70">19202 11353 946 0,'0'0'42'0,"0"0"9"0,0 0-41 0,0 0-10 16,0 0 0-16,0 0 0 0,3-7 53 0,-3 7 9 0,0-9 2 0,0 9 0 16,0-6-8-16,0 6-2 15,0 0 0-15,0 0 0 0,-3-3 22 0,-1-4 5 16,4 7 1-16,0 0 0 0,-3 0-14 0,-4 0-4 0,3 0 0 15,-3 0 0-15,3 0-6 0,-3 7-2 0,4-7 0 0,3 0 0 16,0 0 6-16,0 0 1 0,-7 0 0 0,7 0 0 16,0 0-15-16,-4-7-2 0,1 7-1 0,3 0 0 15,0 0-14-15,0 0-3 0,0 0-1 0,0 0 0 16,0 0-8-16,3-9-2 0,1 6 0 0,-4 3 0 16,0 0 3-16,0 0 0 0,0 0 0 0,0 0 0 15,7-7-20-15,-7 7 0 0,0 0 0 0,0 0 0 16,0 0 0-16,0 0 0 0,0 0 0 0,0 0 0 15,0 0 10-15,10 7-2 0,-10-7 0 0,11 0 0 16,-11 0 4-16,0 0 0 0,14 3 0 0,-7 3 0 0,-7-6-4 0,11 0 0 16,-1 0 0-16,1 0 0 0,0 0 8 0,-1 0 0 15,-3 0 1-15,4-6 0 0,-1 6 0 0,1 0 0 16,-11 0 0-16,11 0 0 0,-1 0-3 0,-3 0-1 16,-7 0 0-16,11 0 0 0,-4 0-13 0,0 0 0 15,0 0 0-15,-7 0 0 0,0 0 0 0,7 6 0 16,4-3 0-16,-4-3 0 0,0 7 0 0,0-7 0 15,-7 0 0-15,7 3 0 0,3-3 0 0,-3 6 0 16,-7-6 0-16,7 0 0 0,4 0 9 0,-4 0-9 16,-7 0 8-16,0 0-8 0,7 0 12 0,0 0-2 15,0 0-1-15,-7 0 0 0,0 0-9 0,7 0 8 16,-7 0-8-16,7 0 8 0,-7 0-8 0,7-6 0 0,4 6 0 16,-11 0 0-16,0 0 0 0,0 0 0 0,4 0 0 0,3 0 0 15,0 0 0-15,-7 0 0 0,7 6 0 0,-4-6 0 16,8 0 0-16,-8 6 0 0,-3-6 0 0,7 0 0 15,-7 0 15-15,4 3-3 0,-4-3 0 0,0 0 0 16,0 0 0-16,11-3 0 0,-4 3 0 0,0 0 0 16,0 0-4-16,-7 0-8 0,0 0 11 0,0 0-11 15,0 0 10-15,0 0-10 0,0 0 8 0,0 0-8 16,7 3 0-16,-7-3 0 0,0 0 0 0,7 0-11 16,0 7 11-16,-7-7 0 0,0 0 0 0,0 0 0 15,7 3 0-15,-7-3 0 0,0 0 0 0,0 0 0 16,0 0 0-16,0 0 0 0,7 6 0 0,-7-6 0 15,0 0 0-15,11 3 16 0,-11-3-4 0,7 0-1 16,3 0-11-16,-10 0 0 0,0 0 0 0,7 0 8 16,-7 0-8-16,7 0 0 0,-7 0-12 0,0 0 12 15,0 0-8-15,0 0 8 0,0 0 0 0,7 0 0 0,-7 0 0 16,0 0 0-16,0 0 0 0,0 0 0 0,0 0 0 0,0 0 0 16,0 0 8-16,7 0-8 0,-7 0 0 15,0 0 0-15,7 0 0 0,-7 0 0 0,0 0 0 0,0 0 0 16,0 0 8-16,11-3-8 0,-4 3 12 0,-7 0-4 15,0 0 0-15,7-6 0 0,-7 6-8 0,7 0 10 16,-7 0-10-16,11 0 10 0,-11 0-10 0,0 0 0 16,7-3 0-16,-7 3 0 0,7-7 0 0,-7 7 0 15,11 0 0-15,-11 0 0 0,7 0 0 0,-7 0 0 16,0 0 0-16,7 0 0 0,-7 0 0 0,0 0 0 16,7 0 0-16,-7 0 0 0,10 0 0 0,-10 0 0 0,0 0 0 0,7 0 0 15,0 0 0-15,-7 0 0 16,0 0 0-16,7 0 0 0,-7 0 0 0,11 7 0 0,0-4 0 15,-11-3 0-15,7 6 0 0,0-3 0 0,-7-3 0 16,7 6 0-16,0-2 0 0,3-4 0 16,1 6 0-16,0-3 0 0,-1-3 0 0,-3 0 0 0,4 0 0 0,-1 0 0 15,1 0 0-15,0 0 0 0,-1 0 0 0,-3 0 8 16,4 6-8-16,-1-6 0 0,1 0 0 0,0 3 8 16,-4 4-8-16,0-7 0 0,3 6 0 0,4-3 0 15,-3-3 0-15,-1 6 0 0,1-2 0 0,0-4 0 16,-1 0 0-16,1 6 0 0,-11-6 0 0,10 3 0 15,5-3 0-15,-1 0 0 0,0 0 0 0,-4 6 0 16,4-6 0-16,1 0 0 0,-1 0 8 0,-4 0-8 0,4 0 0 16,-3 0 0-16,0 0 0 0,-1 0 8 0,1 3-8 15,-1-3 0-15,-3 0 0 0,4 0 8 0,-11 0-8 0,10 0 0 16,1 0 0-16,-4 7 0 0,0-7 0 0,4 0 0 16,-4 3 0-16,0-3 0 0,3 0 0 0,-2 6 0 15,2-6 8-15,-3 0-8 0,0 0 0 16,0 0 0-16,0 0 0 0,4 0 0 0,-8 0 0 15,8 0 0-15,-11 0 0 0,7 0 12 0,0 0-12 0,-3 0 8 16,-4 0-8-16,10 0 8 0,-3 0-8 0,0 0 0 16,0-6 0-16,0 6 0 0,1 0 0 0,-1 0 0 15,-4 0 0-15,8 6 0 0,-4-6 0 0,3 0 0 16,-10 0 0-16,7 0 0 0,4 0 0 0,-4 0 0 16,0 0 0-16,4 0 0 0,-11 0 0 0,7 0 0 0,0 0 0 0,3 6 0 15,-6-6 0-15,6 0 0 0,-2-6 0 0,-1 6 0 16,0 0 0-16,3 0 0 0,-3 0 0 0,-7 0 0 15,0 0 0-15,0 0 0 0,0 0 0 0,7 0 0 16,4 0 0-16,-4 0 0 0,-7 0 0 0,0 0 0 16,7 0 0-16,0 0 0 0,-7 0 0 0,0 0 0 15,0 0 0-15,7 0 0 0,0 0 0 0,-7 0 0 16,0 0 0-16,0 0 0 0,0 0 0 0,0 0 0 16,0 0 0-16,0 0 0 0,0 0 0 0,0 0 0 15,0 0 0-15,0 0 8 0,0 0-8 0,11-6 0 16,-4 3 0-16,-7 3 8 0,0 0-8 0,0 0 0 15,0 0 20-15,7-7 0 0,-7 7-1 0,0 0 0 16,0 0-19-16,0 0-16 0,7 0 4 0,-7 0 0 16,0 0 4-16,0 0 8 0,0 0-13 0,0 0 5 15,0 0 8-15,0 0 8 0,0 0-8 0,7-9 11 16,-3 6-11-16,-4 3 0 0,0 0-10 0,0 0 10 0,3-6 8 0,-3 6 8 16,-3-4 2-16,3 4 0 0,0 0-18 0,0-6-16 15,-4-3 4-15,0 9 0 0,1-10 12 0,-1 10 0 16,-3 0 0-16,0-6 0 0,-3 6 0 0,3-3 0 15,3-3 0-15,-3 6 0 0,0-4 0 0,0 4 0 16,-4 0 0-16,1-6 0 0,-1 6 0 0,1 0 0 16,-4 0 0-16,3-3 0 0,-3 3 0 0,3 0 0 15,1-6 0-15,-1 6 0 0,0-3 0 0,1-4 0 16,3 7 0-16,0 0 0 0,0-3 0 0,0-3 0 16,7 6 0-16,-4 0 0 0,-3-6 0 0,4 3 0 15,3 3 0-15,0 0 0 0,-7-7 0 0,7 7 0 16,0-3 0-16,0 3 0 0,-4-6 0 0,4 6 0 15,-4-3 0-15,4 3 0 0,0 0 0 0,-3-7 0 16,3 7 0-16,-4 0 0 0,1-3 0 0,3 3 0 0,0 0 0 0,0 0 0 16,0 0 0-16,0 0 0 0,0 0 0 0,0 0 0 15,0 0 0-15,0 0 0 0,0 0 0 0,0 0 0 16,0 0 0-16,0 0 0 0,0 0-8 0,0 0 8 16,7-6 0-16,0 6 0 0,-7 0 0 0,7-3 0 15,-7 3 0-15,11 0 0 0,-11 0-8 0,0 0 8 16,0 0 0-16,7 3 0 0,3-3 0 0,-10 0 10 15,0 0 2-15,11 0 0 0,-1 6 0 0,1-6 0 16,-4 3-12-16,4-3 0 0,-1 0 0 0,4 0 0 16,-3 0-11-16,3 0-4 0,-7 0-1 0,4 0 0 15,3 0 16-15,0 7 0 0,-4-7 0 0,1 0 0 0,3 0 8 0,0 0-8 16,-3 3 0-16,-1-3 0 0,1 0 0 0,0 0 0 16,-1 6 0-16,1-6 0 15,-4 3 0-15,3-3 0 0,-3 0 0 0,4 7 0 0,-11-7 0 16,7 3 0-16,-7-3 0 0,11 6 0 0,-4-6 0 0,-7 0 0 15,10 6 0-15,-10-6 0 0,7 3 0 0,-7-3 0 16,0 0 0-16,7 7 0 0,-7-7 8 0,8 3-8 16,-8-3 0-16,0 0 0 0,0 0 11 0,7 0-2 15,-7 0 0-15,0 0 0 0,0 0-9 0,7 6 0 16,-7-6-12-16,0 0 12 0,0 0 0 0,0 0 0 16,0 0 0-16,7 3 0 0,-7-3 0 0,0 0 0 0,0 0 0 15,0 0 0-15,0 0 0 0,0 0 0 0,0 0 0 0,0 0 0 16,0 0 0-16,-4 10 0 0,4-4 0 15,0-6 0-15,-3 3 0 0,3-3 0 0,-7 6 0 0,7-6 0 16,-7 3 0-16,7-3 0 0,0 0 0 0,-8 7 0 16,5-7 0-16,3 0 0 0,-7 6 0 0,7-6 0 15,0 0 0-15,-7 3 0 0,-4-3 0 0,4 6 0 16,7-6 0-16,-7 4 0 0,-3-4 0 0,2 6 0 16,1-3 0-16,0 3 0 0,4-3 0 0,-4 4 0 15,0-4 0-15,3 3 0 0,1 0 0 0,-4-3 0 16,7-3 0-16,-4 10 0 0,4-10 0 0,-3 6 0 15,3-6 0-15,-4 3 0 0,1 7 0 0,3-10 0 16,0 0 0-16,0 9 0 0,-4-3-8 0,4-6 8 16,0 10 0-16,0-1 0 0,-4 1 0 0,1-4 0 15,3 3 0-15,0-9 0 0,-7 3 0 0,3 7 0 16,1 2 0-16,3-9 8 0,-4 7 0 0,1-1 0 0,3-9-8 16,0 0 0-16,0 0 0 0,0 0 0 0,-4 10 0 15,-3-10 0-15,7 0 0 0,0 0 0 0,0 0 0 16,-3 9 0-16,-1-3 0 0,1 4 0 0,3-10-10 0,-7 6 10 15,3-3 0-15,0-3-9 0,4 0 9 0,-3 10 0 16,3-10 0-16,-7 6 0 0,3-3 0 0,-3 3 8 16,4-3-8-16,-4-3 8 0,7 0-8 0,-4 7 0 15,-3-7 0-15,7 0-8 0,0 0 8 0,-7 3 0 16,0 3 0-16,7-6 0 0,0 0 0 0,-7 0 0 16,0 0 0-16,0 0 0 0,3 0 0 0,4 0 0 15,-7 0 0-15,7 0 8 0,-7-6-8 0,7 6 0 16,-3-3 0-16,-4 3 8 0,3-7-8 0,1 7 8 15,3 0-8-15,-4-9 8 0,1 9-8 0,3 0 0 16,0 0 0-16,0 0-8 0,-8-9 8 0,8 9 0 16,-3 0 0-16,3 0 0 0,0 0 0 0,0 0 0 0,0 0 0 0,0 0-8 15,0 0 8-15,0 0 0 0,0 0 0 0,-4-4-8 16,4 4 8-16,0 0 0 0,0 0 0 0,0 0 0 16,0 0 0-16,0 0 0 0,0 0 0 0,0 0 0 15,0 0 0-15,0 0 0 0,0 0 0 0,0 0-8 16,0 0-3-16,0 0 0 0,0 0 0 0,0 0 0 15,0 0-26-15,0 0-6 0,0 0-1 0,0 0 0 16,0 0-87-16,7 4-17 0,-7-4-4 0,0 0-1 16,0 0-103-16,8 6-20 0</inkml:trace>
  <inkml:trace contextRef="#ctx0" brushRef="#br3" timeOffset="71">20849 11428 1555 0,'0'0'138'0,"0"0"-110"16,-7-3-28-16,7 3 0 0,-3-6 120 0,-1 6 18 15,4 0 4-15,0 0 1 0,0 0-125 0,0 0-18 16,0 0-17-16,0 0 3 15,0 0-15-15,0 0-3 0,0 0-1 0,0 0 0 0,0 0 33 0,-3 0 0 0,-5-4 0 0,1 4 9 16,0 0 48-16,0 0 10 0,-3 0 1 0,-1 0 1 16,1 0-10-16,-1 0-3 0,0 0 0 0,-3 0 0 15,-3 0-12-15,3 0-4 0,-1 0 0 0,1 0 0 16,0 0-40-16,-7 0 0 0,3 0 0 0,-3 0 0 16,0 4 0-16,0-4 0 0,-4 6 0 0,1-6 8 15,-1 3-8-15,0 3 0 0,0-3-12 0,1-3 12 16,-1 7 0-16,0-7 8 0,1 3 2 0,-5 3 0 15,1-6 14-15,0 0 4 0,-4 0 0 0,4 0 0 16,0 6 4-16,0-6 0 0,-1 0 1 0,5 0 0 16,-5-6-22-16,5 6-11 0,3 0 10 0,-1-6-10 15,1 3 9-15,0-4-9 0,3 7 8 0,1-3-8 16,-1-3 10-16,4 6-10 0,0-9 12 0,0 9-12 0,0-10 15 16,3 10-4-16,1-9-1 0,-1 9 0 0,-3-7-10 0,3 4 0 15,4 3 0-15,-3-6 0 0,-1 6 11 0,0 0 6 16,1-3 2-16,3 3 0 0,-4 0-19 0,1 0 0 15,3-6 0-15,0 6 0 0,-4 0 0 0,0 0 0 16,4 0 0-16,0 0 0 0,7 0 0 0,-7 0 0 16,-3 0 0-16,3 0 0 0,7 0 20 0,-7 0-4 15,3 0 0-15,4 0 0 0,-7-4-2 0,7 4-1 16,0 0 0-16,0 0 0 0,0 0 3 0,0 0 0 16,0 0 0-16,0 0 0 0,0 0-16 0,0 0 0 15,0 0 8-15,0 0-8 0,0 0 0 0,0 0 0 16,-7 0 0-16,7 0 0 0,0 0-9 0,0 0 9 15,-7 4 0-15,7-4-9 0,0 0 9 0,0 0 0 16,10 0 0-16,-3 0 0 0,-7 0 0 0,15 9 0 0,-1-9 0 16,-4 0 8-16,4 6-8 0,0-6 8 0,4 0-8 15,0 0 8-15,-4 0-8 0,7 0 0 0,-3 0 0 0,-1 0 8 16,1 0-8-16,0 0 0 0,-1 0 0 0,1 0 0 16,3 0 0-16,-3 0 0 0,3 3 0 0,0-3 0 15,0 7 0-15,0-7 0 0,4 6 0 0,-4-3 0 16,0-3 0-16,1 0 0 0,-1 6 0 0,0-2 0 15,-3-4 0-15,-1 6 0 0,4-6 0 0,-3 3 0 16,3-3 0-16,-7 0 0 0,4 0 0 0,-4 0 0 16,4 0 0-16,-1 0 8 0,-3 0-8 0,4 0 0 15,0-3 0-15,-1 3 0 0,1-6 0 0,0 6 8 16,-1 0-8-16,1 0 0 0,-1-4 0 0,-2-2 0 16,-1 6 0-16,0 0 0 0,0 0 0 0,0 0 0 15,-3 0 0-15,-1 0-18 0,1 6 3 0,-1-2 1 16,-3-4 14-16,-7 0 0 0,0 0 0 0,0 0 0 15,0 0 8-15,0 0 4 0,0 0 0 0,0 0 1 16,0 0-13-16,0 0 0 0,0 0 8 0,0 0-8 0,0 0 0 0,-7 6 8 16,-3-6-8-16,3 0 0 0,-4 3 20 0,-3-3-3 15,0-3 0-15,0 3 0 0,0 0-29 0,-7-6-5 16,3 6-2-16,-7 0 0 0,4-4 3 0,-7 4 1 16,-4-6 0-16,-3 6 0 0,0 0 15 0,-4 0 8 15,-4 6 0-15,1-2-8 0,0-4 0 0,-4 0 0 16,4 0 0-16,-1 6 0 0,4-3 0 0,1-3-11 15,-1 0 11-15,-4 6-10 0,5-6 10 0,2 3 0 0,1-6 0 0,7 3 0 16,-4 0 8-16,4 0-8 0,3 0 10 0,0 0-10 16,4-6 0-16,0 6 0 0,0 0 0 0,3 0 0 31,4-3-19-31,4 3-9 0,-4 0-3 0,3-6 0 16,4 6-145-16,7 0-28 0,0 0-7 0</inkml:trace>
  <inkml:trace contextRef="#ctx0" brushRef="#br3" timeOffset="72">20895 11525 932 0,'0'0'41'0,"0"0"9"0,0 0-40 0,0 0-10 0,0 0 0 0,0 0 0 15,0 0 40-15,0 0 7 0,0 0 1 0,0 0 0 16,0 0-20-16,0 0-3 0,0 0-1 0,0 0 0 16,0 0 69-16,7 10 14 0,-7-10 2 0,0 0 1 15,0 0 8-15,0 0 2 0,7 6 0 0,-7-6 0 16,0 0-44-16,0 0-8 15,0 0-1-15,7 3-1 0,-7-3-48 0,0 0-10 16,0 0-8-16,0 0 12 0,0 0 0 0,0 0 1 0,7 0 0 0,-7 0 0 16,0 0 26-16,4 9 5 0,-4-9 0 0,0 0 1 15,7 7-10-15,-7-7-3 0,0 0 0 0,3 9 0 16,1 0 6-16,-1 1 1 0,4-1 0 0,-3 1 0 16,-4 5-21-16,4-5-4 0,-1-1-1 0,1 7 0 15,-4-4-13-15,3 4 0 0,-3-7 0 0,4 10 0 16,-4-9 0-16,0 5 12 0,0 4-1 0,0-3-1 15,3-4 2-15,-3-2 0 0,0 5 0 0,0-5 0 0,0 6-3 16,0-7 0-16,0 0 0 0,4 1 0 0,-4-1-9 0,0 1 10 16,0-4-10-16,0 3 10 0,3-6-10 0,-3-3 0 15,0 10 9-15,0-4-9 0,-3 4 0 0,3-1 0 16,-4-3 0-16,-3 4 0 0,4-7 0 0,-1 3 0 16,4-6-10-16,0 9 10 0,0-9-20 0,0 0 2 15,0 0 1-15,0 0 0 16,0 0-14-16,0 0-2 0,0 0-1 0,0 0 0 15,0 0-35-15,0 0-7 0,0 0-2 0,4-9 0 16,3 3-131-16,-4-4-27 0,1-18-4 0,-1 9-2 0</inkml:trace>
  <inkml:trace contextRef="#ctx0" brushRef="#br3" timeOffset="73">20828 11434 1882 0,'0'0'84'0,"-7"0"16"0,-4-6-80 0,4 6-20 0,0-3 0 0,7 3 0 15,-3-6 43-15,3 6 4 0,0 0 1 0,0 0 0 16,0 0-15-16,0 0-2 0,0 0-1 0,0 0 0 16,0 0-3-16,0 0-1 0,0 0 0 0,7 0 0 15,0 0 17-15,0 0 3 0,3 6 1 0,-2-6 0 16,-1 3 5-16,0 3 0 0,0-3 1 0,0 4 0 0,0-4-20 0,3 3-4 15,-3 3-1-15,1-2 0 0,2-4-7 0,-3 3-1 16,0-3-1-16,4 7 0 16,-1-10 3-16,1 9 1 0,0-3 0 0,-1-3 0 0,1 4-1 0,3 2 0 15,0 1 0-15,0-4 0 0,-3-3-22 16,3 6-8-16,0-2 0 0,0 2 0 0,-3 0 8 16,3 1 0-16,3-1 0 0,-3-2 0 0,1 2 0 0,-1 0 11 15,0 1-3-15,-4-1 0 0,4 1-8 0,-3-1 0 16,0 0 0-16,-1 1 0 0,1 2 0 0,-1-2 0 15,1-1 0-15,3-6 0 0,-3 7 0 0,-1-1 0 16,-6-3 0-16,3 4 0 0,0-1 0 0,-4 1 0 16,1-1 0-16,-1 0 0 0,1-2 0 0,-1 2 0 15,-3-3 8-15,0 4-8 0,0-1 0 0,-3-6 8 0,3 7-8 16,0-4 0-16,0 3 0 0,-4 1 8 0,4-4-8 0,-3-3 0 16,3-3 0-16,-4 10 8 0,-3-4-8 0,4 3 0 15,-4-6 8-15,3 4-8 0,-6 2 0 0,3-3 8 16,3-2-8-16,-3 5 10 0,3-9-10 0,-6 6 10 15,3-3 2-15,0 4 0 0,0-7 0 0,-4 3 0 16,1-3-4-16,2 0 0 0,-6 0 0 0,4 0 0 16,-1 0-8-16,1 0 0 0,-1 0-10 0,0 0 10 15,1 0 0-15,3-3 18 0,-4-4-2 0,4 7-1 16,-3 0-15-16,-1-3 0 0,11 3 8 0,-7 0-8 16,-4 0 0-16,1-6 0 0,3 6 0 0,-4 0 0 15,11 0 0-15,-7 0 0 0,0 0 0 0,7 0 0 16,-7 0 0-16,7 0 0 0,-7 0 0 0,7 0 0 15,-7 0-15-15,7 0 4 0,-4 0 1 0,4 0 0 16,0 0-22-16,0 0-4 0,0 0 0 0,0 0-1 16,0 0-30-16,0 0-5 0,0 0-2 0,0 0 0 15,0 0-86-15,0 0-16 0,0 0-4 0,0 0-1 16,0 0-41-16,0 0-8 0,7 9-2 0,-7-9 0 0</inkml:trace>
  <inkml:trace contextRef="#ctx0" brushRef="#br3" timeOffset="74">2900 4510 990 0,'10'-9'44'0,"1"3"8"0,-7 6-41 0,6-3-11 15,1-4 0-15,-8 4 0 0,8-3 85 0,-1 6 15 16,-6-3 4-16,3-4 0 0,-3 4-40 0,3-3-8 15,-7 6-2-15,0 0 0 0,0 0-29 0,0 0-5 16,0 0-2-16,-11 0 0 0,11-3-18 0,0 3-12 16,0 0 1-16,0 0 1 0,-11 0 10 0,8 0 0 15,3 0 0-15,0 0 0 0,0 0 0 0,0 0-10 16,0 0 1-16,0 0 0 0,0 0 17 0,0 0 4 0,0 0 1 0,0 0 0 16,0 0 31-16,0 0 5 15,0 0 2-15,0 0 0 0,0 0-31 0,0 0-5 0,0 0-2 0,0 0 0 16,0 0-4-16,0 0-1 0,0 0 0 0,3 3 0 15,8-3-8-15,-7 9-11 0,3-9 3 0,0 7 0 16,-7-7 8-16,7 3 0 0,3-3 0 0,-6 0 0 16,-4 0 0-16,10 0 0 0,1 6 8 0,-8-6-8 15,-3 0 20-15,8 0 0 0,-8 0 0 0,7 0 0 16,-7 0-4-16,10 0-2 0,-10 0 0 0,7 0 0 16,-7 0-14-16,0 0 0 0,0 0 0 0,0 0 0 15,11 0 14-15,-11 0 0 0,3 3 0 0,-3-3 0 31,0 0-37-31,0 0-7 0,11 10-2 0,-11-10 0 0,0 0-4 0,0 0 0 16,0 6-1-16</inkml:trace>
  <inkml:trace contextRef="#ctx0" brushRef="#br3" timeOffset="75">3189 4733 1324 0,'0'-19'118'0,"0"10"-94"0,-3-1-24 0,-4-5 0 0,3 5 116 0,0-5 18 15,-3 5 4-15,4-2 1 0,-4-1-101 0,3-6-20 16,1 10-4-16,-8-4-1 0,4-2-13 0,4 5 0 15,-4-5 8-15,0 5-8 0,-1-2 0 0,5-1 0 16,-8 4-12-16,8-4 12 0,-8 4 0 16,1-7 8-16,-1 13 0 0,0-13 1 0,-3 10 18 0,4-3 3 15,-4-1 1-15,0 1 0 0,-4-1-10 0,0 4-1 16,-3 3-1-16,0-3 0 0,3-4 1 0,-3 10 0 16,-4-3 0-16,4-3 0 0,-7 3-9 0,3-4-2 15,1 7 0-15,-1 0 0 0,-7-3 11 0,4-3 1 16,-4 6 1-16,4-3 0 0,-4-10-22 0,-3 10 0 15,-4 3 0-15,4-6 8 0,0 3-8 0,-4-3-12 0,4 6 4 16,-8 0 0-16,1 0 8 0,7 6 12 0,-4-3-2 0,4 3-1 16,-8-6 3-16,4 3 0 0,1 10 0 0,-5-10 0 15,4 6-12-15,1 1 10 0,-5-1-10 0,5 10 10 16,-1-3-10-16,-7 3 8 0,7-4-8 0,4 4 8 16,-8 6-8-16,8-6 0 0,7 0 0 0,-7 6 0 15,-4-6 0-15,4-1 0 0,-1 11 0 0,1-4 0 16,0-6 0-16,7 6 0 0,-4-7 0 0,7 1 8 15,-7 6-8-15,15-6 0 0,-8 6 0 0,4-6 0 16,7 0 0-16,3 0 0 0,-3-4 0 0,3 4 0 16,8 6 0-16,-4-6 0 0,7 0 0 0,-4 0 0 15,4 6 0-15,4-6 0 0,3 6 0 0,-4 3 0 16,1-3 0-16,7 3 0 0,-1 7 0 0,4-7 0 16,-3 6 0-16,-1 1 0 0,12-7 0 0,-8 7 0 15,0 2 0-15,0-8 0 0,4 5 0 0,-4-9 0 16,3 13 8-16,4-13-8 0,-6 0 0 0,6-3 8 0,-7 3-8 0,7 3 12 15,0-6-12-15,-3 0 12 0,3-3-12 0,0 3 0 16,4 0 0-16,0-7 0 0,-1 4 21 0,1 0 9 16,10-3 2-16,-7 3 0 0,8-10-32 0,-5 0 0 15,8 1 0-15,0 6 0 0,3-7 0 0,-3 0-12 16,-4 1 12-16,4-1-10 0,4-3 10 0,-5-2 11 16,1 2-3-16,4-3 0 0,-5-3-8 0,1 0 12 15,4 0-12-15,-5 0 12 0,1 0-12 0,7 0 0 16,-7-3 0-16,3 3 0 0,-3-6 0 0,-4 6 0 15,4-4 0-15,-7-2 0 0,3-3 0 0,0-1 0 0,-6 1 0 0,2-7 0 16,1 7 16-16,0-10 4 0,-4 6 0 0,4-2 1 16,-4-1 3-16,7-3 1 15,-3 0 0-15,-4 1 0 0,4-1-7 0,-4-3-2 0,4 3 0 16,-7-3 0-16,-4 0 1 0,4 3 0 0,-8-3 0 16,4 0 0-16,-7 4-17 0,8-7 10 0,-12 6-10 0,4 0 8 15,-3-6 0-15,-1 6 0 0,-6-9 0 0,7 3 0 16,-11 6 20-16,0-6 3 0,3 3 1 0,-3-9 0 15,-3 12-20-15,3-10-3 0,-7 1-1 0,3 3 0 16,0-3-8-16,-6 3 8 0,-1-3-8 0,8 3 8 16,-8-4 0-16,1 4-8 0,-1-3 12 0,0 3-4 15,1-3-8-15,-4 3 10 0,3-4-10 0,-3 4 10 16,3 7-10-16,-3-11 0 0,0 4 9 0,-3 0-9 16,2 6 0-16,1 0 0 0,-7-6 0 0,7 7 8 0,0 5-8 0,0-3 0 15,-7 1 0-15,7-4 0 0,-8 6-16 0,8-2 1 16,-3 5 1-16,3 1 0 15,-4 3-22-15,-3-4-4 16,7 1 0-16,-8 6-1 0,-2-4-133 16,3 7-26-16,-4 0-6 0,0 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0:35:59.5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4241 8662 3679 0,'0'0'320'0,"-12"-1"-320"0,1-1 0 0,0 0 0 16,1 1 800-16,-1 1 96 0,0-1 0 0,-1 1 16 16,1-3-336-16,2 2-80 0,0-2-16 0,9 3 0 15,-10 0 0-15,10 0 0 0,-9-2 0 0,9 2 0 16,0 0 16-16,0 0 0 0,-6-7 0 0,6 7 0 15,0 0 80-15,0 0 32 0,0 0 0 0,0 0 0 16,0 0 48-16,0 0 16 0,0 0 0 0,0 0 0 16,0 0-224-16,0 0-64 0,0 0 0 0,13 4 0 15,-1-1 144-15,0-2 32 0,0 1 0 0,-1 1 0 0,2 0-304 0,2-1-64 16,0 0-16-16,1 0 0 16,-2-1-176-16,2 2 192 0,0 0-192 0,1-3 192 0,-2 0-192 0,3 1 160 15,3-2-160-15,-2 1 160 0,-4-4-160 0,2 1 0 16,1 1 0-16,-2-1 0 0,-3 2 0 0,-3-3 0 15,2 1 0-15,1 1 0 0,0-1 0 0,-2 0 0 16,-11 3 0-16,9-4 128 0,0 2-128 0,-9 2 0 16,0 0 0-16,0 0 128 0,5-7 160 0,-5 7 32 15,-1-9 0-15,1 9 0 0,-11-4 0 0,2 2 0 16,9 2 0-16,-13-3 0 0,-5 3-96 0,1 3-16 16,3-2 0-16,-3 2 0 0,-4-1-80 0,1-1-128 15,1 2 176-15,-1 0-176 0,-1-2 160 0,1 2-160 0,-3-1 128 16,3-1-128-16,-1-1 144 0,1 0-144 15,-1 0 160-15,3 0-160 0,1 0 320 0,-1 0-48 16,0 0 0-16,2 0 0 0,3-1-32 0,0 1-16 0,0 0 0 0,1 0 0 16,2 0-224-16,10 0 144 0,0 0-144 0,-9 1 128 15,1 1-128-15,8-2 0 0,0 0 0 0,0 0 0 32,0 0-688-32,4 10-64 0,2 1-16 0,-6-11 0 0</inkml:trace>
  <inkml:trace contextRef="#ctx0" brushRef="#br0" timeOffset="1">506 9569 13823 0,'0'0'608'0,"-8"-7"128"0,0 1-592 0,0 0-144 15,-1 4 0-15,1-1 0 16,1-1 1984-16,0 2 384 0,7 2 64 0,-8 0 0 0,8 0-1824 0,-9 0-368 16,0 2-80-16,1 2-16 0,0 1-144 0,8-5 0 15,0 0 0-15,0 0 0 0,0 0 0 0,0 0 0 16,0 0 0-16,0 0 0 0,0 0 0 0,0 0 0 16,0 0 0-16,12 7 128 0,2-3 64 0,1-3 16 15,-1-4 0-15,2 3 0 0,1 2 368 0,1-4 64 16,0-3 0-16,2 4 16 0,-1-2 32 0,3-1 0 15,2-1 0-15,2 1 0 0,1 3-128 0,-8 1-32 16,3 0 0-16,3 0 0 0,2 0-272 0,2 1-64 16,1 2-16-16,1-2 0 0,0-1-176 0,27 0 0 15,-10-1 0-15,-3-2 128 0,-2-1-128 0,-1-2 0 0,-4 2 0 0,0 1 128 16,2-1-128-16,-5-2 0 0,-5 1 0 0,-2-1 0 16,-1 0 0-16,-2-1 0 0,-4 1 144 0,-3-1-144 15,-2 2 224-15,-2 0-32 0,-1 1 0 0,-2-1 0 16,-5-3 192-16,-1 2 48 0,-5 6 0 0,5-8 0 15,-3-3-16-15,-2 3 0 0,0 8 0 0,-3-10 0 16,-2 3-80-16,-2 1-16 0,-2-1 0 0,0 4 0 16,0 0-320-16,0-1 144 0,-4 1-144 0,0 1 0 15,0-2 0-15,-2-1 0 0,-1 1 0 0,-3 1 0 16,0-1 0-16,-1 2 0 0,-2-1 0 0,-1-1 0 16,-2-1 0-16,1 1 0 0,3 1 0 0,1-1 0 15,-4 2 0-15,6-1 0 0,2-1 0 0,2 2 0 16,-2-2 0-16,3 1 0 0,3-1 0 0,1 0 0 0,-1 0 0 0,10 4 0 15,-9-2 0-15,9 2 0 0,-7-7 0 0,7 7 0 16,0 0 0-16,-7-6 0 0,7 6 0 0,0 0 0 16,0 0 0-16,0 0 0 0,0 0 0 0,0 0 0 15,7-8 0-15,2 5 0 0,1 2-192 0,3 1 16 16,1 0 0-16,1 1 0 0,-1 1-32 0,3 2-16 16,3 1 0-16,-1-3 0 0,-1 2 64 0,2 0 16 15,2 0 0-15,-1 1 0 0,-3-2 144 0,2 2 0 16,-2-1 0-16,2 1 0 0,-2-1 0 0,-1 0 0 15,-1 1 0-15,-1 2 0 0,-1-3 0 0,1 1 0 16,-2 0 0-16,-1 2 0 0,-1 2 0 0,0-3 0 16,-11-6 0-16,8 12-128 0,-1 0 128 0,0 1 0 15,-3-3 0-15,-2 1 0 0,-2-11 0 0,2 13 224 0,-1-1-48 16,-2-1-16-16,-3 0-16 0,0 0 0 0,0 2 0 0,-1 2 0 16,1 2-16-16,-4-6 0 0,-1 1 0 0,-1 0 0 15,-1 2-128-15,-1 2 128 0,-3-3-128 0,-1 0 128 16,0 4-128-16,-2-5 128 0,-1 1-128 0,2 0 128 15,4 1-128-15,-3-2 0 0,-5-3 144 0,3 1-144 16,4 2-208-16,2 0-112 0,-1 0-32 0</inkml:trace>
  <inkml:trace contextRef="#ctx0" brushRef="#br1" timeOffset="2">17322 10997 26655 0,'0'0'1184'0,"0"0"240"0,-6-5-1136 0,6 5-288 0,0 0 0 0,0 0 0 16,0 0 736-16,0 0 96 0,-5 9 0 0,5-9 16 16,-2 13-528-16,4 3-128 0,2 5 0 0,0 0-16 15,-1 1 112-15,3-1 32 0,-1 1 0 0,0 3 0 16,0 1 0-16,1 2 0 0,0-1 0 0,-1 4 0 15,-1 1-96-15,1 6-16 0,3 0 0 0,-1 5 0 0,-2 4-64 0,-1 5-16 16,0 6 0-16,0 1 0 0,0 1 0 0,1 3 0 16,-3 1 0-16,1 4 0 0,0 2-128 0,-2 3 128 15,-1 3-128-15,3 1 128 0,0 0-128 0,1 1 0 16,-1 1 0-16,2 2 0 0,3 5 0 0,-1 0 128 16,-1 0-128-16,2 3 0 0,1-7 144 0,0 7-144 15,2 3 160-15,0 1-160 0,2-2 288 0,-1 0-32 16,-1 1-16-16,0 4 0 0,2 3-80 0,0-2-16 15,-2-3 0-15,-1-1 0 0,-1 3 16 0,0 1 0 16,-1 4 0-16,0-2 0 0,1-4-32 0,0 3-128 16,0 3 192-16,1-1-64 0,-3-1 0 0,3-4 0 15,0-4 0-15,0 3 0 0,1 6 0 0,-1-5-128 16,1-5 192-16,0-4-64 0,0-3-128 0,-1 3 192 16,1 4-192-16,-1-3 192 0,1-2-192 0,0-6 192 0,1-2-192 15,-2 1 192-15,0 5 0 0,-1-3 0 0,1 0 0 0,-1-3 0 16,-1-3-192-16,0-1 128 0,0-2-128 0,0 4 128 15,-3-2-128-15,-1-4 0 0,-2-2 0 0,1-3 0 16,1-3 0-16,-2-2 0 0,-2-3 144 0,0 0-144 16,0 2 0-16,0-3 0 0,0-4 0 0,0-3 0 15,0-4 0-15,-1 0 144 0,-1-4-144 0,-1-2 0 16,2-4 128-16,1-2-128 0,-2 0 0 0,1-4 0 16,0 1 128-16,-1 0-128 0,2 1 0 0,0 0 0 15,0-3 128-15,0-1-128 0,-1-3 0 0,0-2 0 16,-1-1-320-16,2-2-112 0,0-1-16 15,0 1-17088-15</inkml:trace>
  <inkml:trace contextRef="#ctx0" brushRef="#br1" timeOffset="3">16937 17747 23839 0,'0'0'1056'0,"0"0"224"0,0 0-1024 0,0 0-256 0,0 0 0 0,0 0 0 15,0 0 768-15,0 0 128 0,0 0 0 0,9-7 16 16,0 3-320-16,1 0-64 0,1 1-16 0,2 0 0 15,0 0-256-15,1 2-48 0,6 1-16 0,-2-1 0 16,-1-1 192-16,0-2 48 0,2 2 0 0,1-1 0 16,-1 1 128-16,2 0 16 0,0 2 16 0,3-2 0 15,2 0-80-15,1 2-32 0,1 0 0 0,3 0 0 16,3-1-96-16,2 1-32 0,2-1 0 0,1 1 0 16,0 0-224-16,2 0-128 0,0-1 160 0,1 1-160 15,-2 1 0-15,4-2 128 0,-1-1-128 0,1 0 0 16,1-2 0-16,9 0 128 0,7 0-128 0,0-1 0 15,1-2 208-15,-1 3-48 0,-1 2-16 0,1-2 0 16,3-3 48-16,5 1 0 0,4 0 0 0,0 4 0 0,2-5-192 16,-2 3 192-16,-4 2-192 0,4-3 192 0,1-2-192 0,4 1 0 15,3 0 0-15,-3 4 128 0,-3-1-128 0,-1 2 0 16,0-6 144-16,4 2-144 0,5 0 208 0,1 1-16 16,0 0-16-16,-3 0 0 0,-4 0 144 0,5 0 16 15,6 2 16-15,2-1 0 0,-1 2 0 0,-4-2 0 16,-5 2 0-16,4 0 0 0,2-1-224 0,3 0-128 15,1 2 128-15,-4 0-128 0,-6 0 128 0,1 0-128 16,1-2 128-16,6 1-128 0,4 0 0 0,-3-1 0 16,-7 2 0-16,3-1 0 0,1-3 160 0,3 0-32 15,1-2-128-15,-2 3 192 0,-2 3-192 0,0-2 0 16,0-6 0-16,4 1 0 0,5 2 192 0,-2 4-48 16,-7 2-16-16,0-1 0 0,-1-4 80 0,5 0 16 15,5 3 0-15,-4 2 0 0,-5 2-224 0,0 1 0 0,-1-4 128 0,5 2-128 16,8 2 0-16,-7 0 0 0,-5 0 0 15,-2 1 0-15,-2-5 0 0,4 3 0 0,2 1 0 0,-2 1 0 16,-2 2 0-16,-5-4 0 0,-3 0 0 0,4 0 0 16,2-1 128-16,0 2-128 0,-1 0 0 0,-7 1 0 15,-5 2 128-15,1-3-128 0,2 0 0 0,2-2 0 16,2-2 128-16,-2 4-128 0,1 5 0 0,-8-5 144 16,-3 0 64-16,2 1 16 0,0-3 0 0,4 3 0 15,5-2-80-15,-2 0-16 0,-4 1 0 0,-1 0 0 16,-4 1-128-16,-2-1 0 0,-1-2 0 0,3 0 128 15,3 3-128-15,-2-1 0 0,-1-4 0 0,-4 2 128 16,-3 2-128-16,2-2 0 0,-2-2 0 0,2 0 0 16,0-1 0-16,2 1 0 0,3 0 0 0,-3 1 128 0,-4 1-128 15,-3 0 0-15,-5 2 0 0,-2-1 0 0,-1-3 0 16,3 0 0-16,2 1 0 0,3 3 0 0,-1-3 0 0,1 2 0 16,-4-1 0-16,-1 2 0 0,-2 0 0 0,-4 0 0 15,-4-1 0-15,1-2 0 0,3 0 0 0,3-1 128 16,2 0-128-16,0 3 128 0,-1 0-128 0,-1 0 128 15,0-3-128-15,-5 2 128 0,-4 0-128 0,-3 1 128 16,-2 1-128-16,-2-2 128 0,-1 2-128 0,0-2 0 16,1 0 0-16,1 1 0 0,-1-3 0 0,1 3 0 15,2 2 0-15,1-3 0 0,-2 1 0 0,-2 0 0 16,-4-2 0-16,2 1 0 0,-1 2 0 0,-1-2 0 16,-4 3 0-16,-1-4 0 0,0 2 0 0,-1-1 0 15,-4-2 0-15,1 2 0 0,2 2 0 0,-2-3 0 16,0-2 0-16,1 1 0 0,0 2 0 0,0 1 0 0,2-2 0 0,-1 0 0 15,0 2 0-15,0 0 0 0,2-1 0 0,1 1 0 16,3-2 0-16,-1 4 0 0,-5-2 0 0,-1 1 0 16,1-3-128-16,-2 2 128 0,-1 1 0 0,1 0 0 15,-1-2-224-15,-3 1 32 0,-2-1 0 0,0 2 0 16,1 0-128-16,0 0-32 0,-2-5 0 0,1 2 0 16,0 2-16-16,0-1 0 0,-11-2 0 0,14 3 0 15,-3 1-128 1,0-1-16-16,1-2-16 0,-2-1 0 0,1 1-2288 15,1-1-448-15</inkml:trace>
  <inkml:trace contextRef="#ctx0" brushRef="#br1" timeOffset="4">23734 17206 26143 0,'0'0'1152'0,"0"0"256"0,0 0-1136 0,0 0-272 16,-6-7 0-16,6 7 0 0,-6-8 816 0,6 8 96 15,-3-6 32-15,3 6 0 0,0 0-752 0,-3-7-192 16,3 7 0-16,0 0 0 0,0 0 0 0,0 0 0 16,0 0 0-16,0 0 128 0,0 0 256 0,0 0 32 15,0 0 16-15,0 0 0 0,0 0 240 0,0 0 48 16,0 0 16-16,1 13 0 0,-2 2-32 0,0-2 0 16,-2 1 0-16,0 2 0 0,-2-1-192 0,0 4-32 15,0-1-16-15,-2 3 0 0,2-2-16 0,-1 5-16 16,-2 6 0-16,1-5 0 0,3-1-192 0,-1-2-48 15,0 3 0-15,0 1 0 0,1-5-192 0,0 1 128 0,0 2-128 16,0-1 0-16,1 3 128 0,1-5-128 0,-1-1 0 0,1-1 0 16,-2 1 0-16,1-4 0 0,2-1 0 15,1 1 0-15,-2-1 0 0,2-1-288 0,0-3 32 0,0-11 16 32,0 0-2832-32,0 0-560 0</inkml:trace>
  <inkml:trace contextRef="#ctx0" brushRef="#br1" timeOffset="5">23782 18088 2751 0,'0'0'256'0,"0"0"-256"0,0 0 0 0,0 0 0 16,0 0 3280-16,0 0 624 0,0 0 112 0,0 0 16 16,0 0-2320-16,0 0-480 0,0 0-80 0,0 0-32 0,0 0 48 0,0 0 16 15,0 0 0-15,0 0 0 16,0 0 160-16,-1 13 16 0,-3 0 16 0,-1-1 0 0,-4-3-208 0,0 3-32 15,-2 1-16-15,1 1 0 0,-1 2-416 0,0-2-64 16,-2 3-32-16,0 0 0 0,0 2-416 0,1-5-64 16,0 2-128-16,0 0 176 0,-2 3-176 0,1-2 0 15,0-4 0-15,0 1 0 0,-1 3 0 0,-1 0 0 16,2-1 0-16,0-3 0 0,-1 1-176 0,-3-1-64 16,-1-1-16-16,-2-2 0 15,-3 2-1728-15,2 0-336 0,1-5-80 0,2 0-6880 16,0-3-1392-16</inkml:trace>
  <inkml:trace contextRef="#ctx0" brushRef="#br1" timeOffset="6">23440 18204 13823 0,'0'0'1216'0,"0"0"-960"0,0 0-256 0,0 0 0 15,0 0 5152-15,0 0 992 0,0 0 192 0,7 11 32 16,2 1-5136-16,3-2-1024 0,0 0-208 0,1 1 0 16,0 1 0-16,1-3 0 0,3 1 0 0,0 2-128 15,0 0 128-15,1 1 0 0,-1 0 0 0,0 1-128 16,-2 0 128-16,-1 1 0 0,0-1 0 0,1 2 0 16,-1 2 128-16,-1-2-128 0,0-3 160 0,0 4-160 0,2 3 0 0,-1-1 128 15,2-6-128-15,-1 0 0 0,1 1 0 0,-1-1 0 16,1-4 0-16,0 2 0 15,1-2-1728-15,2 0-352 0,1-1-64 0</inkml:trace>
  <inkml:trace contextRef="#ctx0" brushRef="#br1" timeOffset="7">27511 17344 3679 0,'0'0'320'0,"0"0"-320"16,0 0 0-16,0 0 0 0,0 0 3632 0,0 0 656 15,0 0 128-15,0 0 16 0,0 0-1968 0,0 0-400 16,0 0-80-16,0 0 0 0,0 0-768 0,0 0-160 16,9-1-32-16,-2-2 0 0,-1-2-256 0,1 2-64 15,-7 3-16-15,8-2 0 0,-2-2 48 0,-6 4 16 0,0 0 0 0,0 0 0 16,0 0 48-16,0 0 16 0,0 0 0 0,0 0 0 16,0 0-240-16,0 0-64 0,-1 14 0 0,-1 4 0 15,1 1-304-15,1 1-64 0,-2 0-16 0,-1 1 0 16,0 0 96-16,2 3 16 0,0 4 0 0,1-3 0 15,0-1 32-15,0 1 16 0,2-1 0 0,1 0 0 16,0-3-288-16,0 1 160 0,1 1-160 0,0-1 128 16,-1-1-128-16,1-1 0 0,-3-3 0 0,2 3 0 15,-1-4 0-15,1 1 0 0,0-3 0 0,0 3-176 16,1 1-1136-16,-1 0-224 16,0-2-64-16,-2 2 0 15,-1 2-1216-15,0-2-256 0,1-4-64 0</inkml:trace>
  <inkml:trace contextRef="#ctx0" brushRef="#br1" timeOffset="8">27458 18392 23039 0,'0'0'2048'0,"-10"3"-1648"16,1-2-400-16,9-1 0 0,-10 4 1936 0,10-4 304 16,0 0 64-16,0 0 16 0,1 9-1280 0,-1-9-256 15,0 0-48-15,0 0-16 0,0 0 144 0,7 7 32 16,-1-5 0-16,-6-2 0 0,8 0-128 0,1 2 0 16,-9-2-16-16,11-2 0 0,-1 2-176 0,0-1-16 15,0 0-16-15,0-2 0 0,2 6-112 0,-2-3-32 16,2 0 0-16,0 0 0 0,1 0-176 0,-2 0-32 15,2 1-16-15,2 2 0 0,0-1-176 0,4-1 0 16,0-2 0-16,6 1 128 0,5 3-128 0,-3-2 0 16,-4-2 0-16,-3 1 128 0,-1-3-128 0,-4-1 0 15,0 3 0-15,0 0 0 0,0-3 128 0,-2 1-128 0,-3 0 192 16,-10 3-64-16,11-2-128 0,-11 2 0 0,7-4 0 0,-7 4 0 16,0 0 0-16,0 0 0 0,0 0 128 0,0 0-128 15,0 0 192-15,0 0-64 0,0 0 0 0,0 0 0 16,0 0-128-16,-11 5 160 0,0-1-160 0,1 0 160 15,-2 0-160-15,0 1 160 0,-1-1-160 0,2 3 160 16,-2-2-160-16,-2 1 0 0,-2 2 0 0,-4-1 128 16,-5-1-128-16,2 1 0 0,3 0 0 0,2 3 128 15,2-1-128-15,1 8 0 0,-3 4 0 0,4-3 0 16,-1-4 0-16,2-1 0 0,1-2 0 0,1-1 0 16,0 0 0-16,2 0 0 0,2-3 0 0,1 0 0 15,7-7 0-15,-6 8 0 0,6-8 0 0,-7 10 0 16,2-2 0-16,5-8 0 0,0 0-144 0,-3 12 144 0,3-12 0 15,0 11 0-15,0-1-128 0,0-10 128 0,3 10 0 0,-3-10 0 16,0 0 0-16,0 0 0 0,0 0 0 0,8 13 224 16,2 3-64-16,1-3-16 0,1-4 48 0,-2-1 0 15,0-2 0-15,2 1 0 0,0-3-192 0,-2 1 0 16,1-1 144-16,2-2-144 0,-2 1 0 0,1 0 128 16,0-1-128-16,-2-3 0 0,-10 1 0 0,16-4 0 15,2 3 0-15,-1-1 0 0,-4 1-176 0,3 0-96 16,0-1-32-16,0 1 0 15,0 0-1520-15,2 0-304 0,3-1-64 0,1-3-16112 0</inkml:trace>
  <inkml:trace contextRef="#ctx0" brushRef="#br0" timeOffset="9">16439 18581 6447 0,'-17'15'576'0,"4"-8"-576"0,-7 1 0 0,3 3 0 15,4-1 1856-15,-1 0 256 0,-1 0 48 0,2-1 16 16,0-3-1472-16,3 2-304 0,1-1-48 0,0 2-16 0,-1-3-336 0,10-6 0 16,-7 7 0-16,0-2 0 0,-1 0 0 0,8-5 0 15,-8 7 0-15,8-7 0 0,-10 4 144 0,10-4-144 16,0 0 192-16,-9 6-192 0,9-6 832 0,0 0 64 15,0 0 16-15,-7 5 0 0,7-5 176 0,0 0 16 16,0 0 16-16,0 0 0 0,0 0-480 0,0 0-112 16,0 0-16-16,0 0 0 0,0 0-176 0,13-1-32 15,-1 0-16-15,0-6 0 0,0 1-32 0,2-1-16 16,4-1 0-16,-1-1 0 0,-1 0-48 0,2-1-16 16,2-1 0-16,-1-1 0 0,-1-1-16 0,3 2 0 15,0-1 0-15,1 0 0 0,2 1 160 0,-2-3 16 16,-1 0 16-16,0 0 0 0,1 1 32 0,0-4 16 15,-1-5 0-15,2 2 0 0,2 3-96 0,1 0-32 16,2-2 0-16,2 0 0 0,1 1-80 0,3-1-32 0,2 0 0 0,1 1 0 16,-1 1-160-16,1 0 160 0,1 0-160 0,-2 2 160 15,-2-5-32-15,0 3-128 0,-2 0 192 0,0 0-64 16,-2-2-128-16,0-1 0 0,0 2 144 0,1-2-144 16,2-2 176-16,-1-1-48 0,-2-2 0 0,3 4 0 15,2-1 112-15,-4-4 16 0,1-2 0 0,-1 4 0 16,-1 3 64-16,0-1 32 0,-2-3 0 0,1 4 0 15,-1 3 16-15,0-1 0 0,0 0 0 0,2-1 0 16,1 1-176-16,1 1-48 0,2-2 0 0,3 0 0 16,1 1-144-16,-1-3 0 15,1 1 0-15,0 1 128 0,0 3-128 16,-2-5 0-16,0-1 0 0,-1-2 0 0,-1 0 0 0,1-1 0 0,1 1 0 0,1 1 0 16,1-4 0-16,1 3 0 0,1 2 0 0,2 1 0 0,0-3 160 0,-1 3-160 15,-1 0 192-15,-1 1-192 0,0 1 256 0,-1-1-48 16,-2 1-16-16,2-1 0 0,1 0-32 0,3-1-16 15,-1-2 0-15,4 1 0 0,-2-2-144 0,2 1 192 16,2 0-192-16,-1 0 192 0,-3-2-192 0,0 0 128 16,-1-4-128-16,2 1 128 0,2 1-128 0,2-1 0 15,4 0 0-15,3 2 0 0,1 0 128 0,0 1-128 16,-1-4 0-16,-2 4 128 0,-2-3-128 0,0 0 0 16,0-2 0-16,3 0 0 0,6-3 0 0,2 1 128 15,0 0-128-15,1 1 0 0,-3-2 0 0,0 0 0 16,-2 0 0-16,4 0 0 0,0-1 0 0,5 1 0 15,3-1 0-15,2 2 0 0,-3-3 0 0,-1-1 0 16,0-2 128-16,3-1-128 0,5-3 0 0,3 1 128 16,2 0-128-16,-3 1 128 0,-2-2-128 0,0 2 0 0,1 2 0 0,3 0 128 15,4 0-128-15,-2-1 0 0,-2-1 0 0,-1-1 0 16,-1-2 0-16,3 0 128 0,3-2-128 0,2 2 0 16,2-1 0-16,-6 2 0 0,-3 0 128 0,1 2-128 15,5-1 0-15,3 0 0 0,-1-1 0 0,-2 0 0 16,-5-1 0-16,3 0 0 0,1-6 0 0,4 3 0 15,3 0 0-15,-4 1 0 0,-5 1 0 0,1 1 0 16,0-1 0-16,3 1 0 0,3 0 0 0,-3-2 0 16,-3-1 0-16,-2-1 0 0,0 0 0 0,2 2 0 15,6 2 0-15,-2-1 128 0,-3 1-128 0,-3 0 0 16,-3-1 0-16,5 0 0 0,3-4 0 0,2 4 0 16,-1-3 0-16,-5-1 0 0,-4-2 128 0,4-1-128 15,5 4 0-15,1 1 0 0,2-2 0 0,-4 2 128 16,-2-3-128-16,-2-3 0 0,1-3 0 0,2 2 0 0,1 1 176 0,-4 2-48 15,0 1-128-15,-4 3 192 0,-2 2 48 0,2-1 0 16,3-2 0-16,1 1 0 0,-1-1-64 0,-1-3-16 16,-3 0 0-16,3 0 0 0,5 2 32 0,2 0 0 15,-1 2 0-15,-2 2 0 0,-6-2-192 0,4-3 160 16,4-4-160-16,3 3 160 0,-2-1-160 0,-5 2 160 16,-6 1-160-16,1 2 160 0,1 2-160 0,3 0 0 15,1-2 0-15,-2 4 0 0,-1-3 0 0,-3 2 0 16,-2-1 0-16,4 1 0 0,6-2 0 0,-2 2 0 15,-1-2 0-15,-3 3 0 0,-2 3 0 0,3-3 0 16,2 0 0-16,2 0 0 0,5 0 0 0,-6 0 128 0,-5 1-128 16,-2-1 0-16,1-2 0 0,2 0 0 0,4 2 0 0,-1 1 0 15,-4 3 160-15,-4 3-160 0,-4 1 192 0,-1 1-192 16,-3 0 0-16,2 1 0 0,-2 1 0 0,-2 0-192 16,-5 6 192-16,-3-2-176 0,-4 0 176 0,-4-2-160 31,-4-2-576-31,0 3-112 0,1 0-32 0,2 3-11760 0,1 0-2352 0</inkml:trace>
  <inkml:trace contextRef="#ctx0" brushRef="#br0" timeOffset="10">23631 14512 2751 0,'0'0'256'0,"0"0"-256"0,0 0 0 0,0 0 0 15,0 0 3968-15,0 0 736 0,7-8 160 0,-7 8 16 16,5-6-3360-16,-5 6-688 0,1-12-128 0,-1 12-16 16,4-8-96-16,-4 8-16 0,0 0 0 0,3-9 0 15,-3 9 176-15,0 0 16 0,0 0 16 0,0 0 0 16,2-8 128-16,-2 8 32 0,0 0 0 0,0 0 0 15,0 0-160-15,0 0-16 0,0 0-16 0,0 0 0 16,0 0-320-16,0 0-64 0,0 0-16 0,0 0 0 16,0 0-112-16,-6 10-32 0,-1-1 0 0,2 0 0 0,1 0 144 0,-1 4 32 15,0-4 0-15,0 2 0 0,-1-1 48 0,0-1 16 16,-2 2 0-16,3-1 0 0,2 0-32 0,1 1 0 16,-2-2 0-16,4-9 0 0,-3 10-416 0,3-10 128 15,0 12-128-15,1-1 0 0,-1-11 128 0,6 10-128 16,-6-10 0-16,7 8 128 0,-7-8-128 0,11 6 0 15,-1-1 0-15,-1-2 128 0,0 0 16 0,2-2 0 16,-2-1 0-16,1-1 0 0,1-3-16 0,1 0 0 16,-2 0 0-16,2 0 0 0,-2-2-128 0,-1-1 128 15,0 1-128-15,1-1 128 0,-1-2-128 0,0 1 128 16,-1 0-128-16,0 0 128 0,-2 1 0 0,-2-3-128 16,-1 4 192-16,-2-4-64 0,-1-1 64 0,-1 2 0 0,-1-1 0 15,0 0 0-15,-2 1 16 0,0 1 16 0,-1-1 0 0,-2 1 0 16,1 2-64-16,-1 1-16 0,7 5 0 0,-9-5 0 15,0-1-144-15,1 2 192 0,-1 2-192 0,9 2 192 16,-11-1-192-16,1 2 0 0,0 1 0 0,0 5 0 16,1-2 0-16,0 3 0 0,1 2 0 0,1 0 0 15,0 1-176-15,-1 2 176 0,0 0-128 0,2 2 128 16,2-1 0-16,0 0-160 0,1-1 160 0,2 2 0 16,0-1 0-16,1 0 0 0,0-1 0 0,2 0 0 15,1-2 0-15,1-1 0 0,1 1 0 0,-5-11 0 16,9 12 0-16,2-6 0 0,-1 1 0 0,2-4 0 15,-2-1 128-15,1-2-128 0,0-2 0 0,1-1 144 0,1-4-144 16,0 2 160-16,-2-2-160 0,0 1 160 0,2-2-160 16,-1-4 0-16,0 2 144 0,1-1-144 0,-3 0 128 15,0 2-128-15,-3-2 160 0,0-1-160 0,-2 1 144 16,-2-1-144-16,-1 1 128 0,-2 1-128 0,-1 1 128 0,-2 0-128 16,1 1 128-16,-2-2-128 0,-1 0 144 0,-2 3-144 15,1 0 160-15,-1 1-160 0,-2 0 0 0,0 2 0 16,0-1 0-16,0 4 0 0,1 1 0 0,0 0 0 15,8 0 0-15,-10 2 0 0,-1 2 0 0,11-4 0 16,-9 4 0-16,0 2 0 0,1-1-128 0,8-5 128 16,-7 8 0-16,2-1 0 0,5-7-144 0,-5 11 144 15,5-11 0-15,-3 12-144 0,3-12 144 0,-2 10 0 16,2-10 0-16,0 0-128 0,2 10 128 0,-2-10 0 16,7 7 0-16,-7-7 0 0,0 0 0 0,10 4 0 0,0-2 0 15,-1-2 0-15,-9 0 0 0,13-3 0 0,-3 0 0 0,1-2 0 16,-2 0 0-16,0-1 0 0,-1 1 0 15,-2 0 0-15,-6 5 0 0,7-9 144 0,-3 0-144 0,-1 1 0 16,1 0 128-16,-4 8-128 16,0 0 0-16,2-10 0 0,-2 0 0 0,0 10 0 0,-4-9 128 0,0 3-128 15,-1-1 0-15,-1 2 0 0,6 5 0 0,0 0 0 16,-10-3 0-16,1 1 0 0,1 2 0 0,8 0 0 16,-10 2 0-16,1 1 0 0,9-3 0 0,-10 5 0 15,1-1 0-15,1 1 0 0,-1-1 0 0,9-4 0 16,0 0 0-16,-8 7-144 0,2-2 144 0,6-5 0 15,-7 8 0-15,7-8 0 0,-3 12 0 0,0-3-128 16,3-9 128-16,-3 11 0 0,3-11 0 0,-1 13 0 0,1-3 0 0,0-10-160 16,3 10 160-16,-3-10 0 0,2 12 0 0,2-2 0 15,-4-10 0-15,5 9 0 0,-5-9 0 0,0 0 0 16,0 0 0-16,4 11 0 0,-4-11 0 0,0 0 0 16,0 0 0-16,0 0 0 0,0 0 0 0,0 0 0 15,0 0 0-15,0 0 0 0,0 0 0 0,0 0 0 16,0 0 128-16,0 0-128 0,0 0 0 0,0 0 0 15,0 0 0-15,0 0 0 0,9-5 0 0,1-2-128 16,-5-1 128-16,-5 8-208 0,4-10-48 0,0 2 0 16,-2-2 0-16,-2 10 0 0,3-11 16 0,-3 11 0 15,-2-9 0-15,2 9 0 0,-2-10 240 0,2 10-176 16,0 0 176-16,0 0-160 0,-7-6 160 0,7 6 0 16,0 0 0-16,-7-1 0 0,7 1 0 0,-10 1 0 0,10-1 0 15,0 0-128-15,-7 7 128 0,7-7 0 0,-6 9-144 0,6-9 144 16,-6 9 0-16,2 0 0 0,4-9 0 15,-5 12 0-15,1-4 0 0,4-8 0 0,0 0 0 0,-3 11 0 16,2 0 0-16,1-11 0 0,0 0 0 0,0 13 0 16,0-13 0-16,0 0 0 0,-1 9 0 0,1-9 0 15,0 0 0-15,0 0 0 0,0 0 0 0,0 0 0 16,0 0-352-16,7 7 0 0,-7-7 0 0,0 0 0 31,11 0-2672-31,-11 0-544 0,12-2-96 0</inkml:trace>
  <inkml:trace contextRef="#ctx0" brushRef="#br0" timeOffset="11">17488 14986 7359 0,'0'0'656'0,"0"0"-528"0,-9 2-128 0,1 1 0 16,8-3 2080-16,0 0 384 0,0 0 80 0,0 0 16 16,-8-2-1920-16,8 2-384 0,0 0-80 0,0 0-16 15,0 0-160-15,0 0 0 0,-10-2 0 0,10 2 0 16,0 0 0-16,0 0 0 0,0 0 0 0,0 0 0 15,0 0 416-15,0 0 48 0,0 0 16 0,0 0 0 16,0 0 480-16,0 0 80 0,0 0 32 0,0 0 0 16,0 0-432-16,0 0-64 0,0 0-32 0,0 0 0 15,10 0-224-15,3-1-64 0,2-1 0 0,-1 1 0 16,0 0-64-16,3 1-32 0,2-3 0 0,-1 2 0 16,1-1-160-16,0 1 0 0,-1 1 0 0,0-3 0 0,0 2 0 0,1 0 0 15,-1 0 0-15,-1 1 0 0,0-3 0 0,0 3 0 16,-2 0 0-16,0-1 0 0,-2-1 0 0,-2 1 0 15,3 1 0-15,-1 0 0 0,-2 0 0 0,2 0 0 16,0 0 0-16,-1 0 0 0,-12 0 0 0,14 1 0 16,1-1 0-16,-2 2 0 0,-3-1 0 0,2 2 0 15,1-3 0-15,0 0 0 0,-3-3-128 0,1 2 128 16,-1-1 0-16,3 1 0 0,2 1-288 0,-2-3 16 16,-2 2 0-16,1 1 0 15,-1 0-224-15,-11 0-32 0,10 0-16 0,-10 0 0 0,12 0 144 0,-12 0 16 16,0 0 16-16,0 0 0 0,10 4 128 0,-10-4 32 15,0 0 0-15,0 0 0 0,0 0 208 0,0 0-192 16,0 0 192-16,0 0-192 0,0 0 192 0,0 0-192 0,0 0 192 0,-10-3-192 16,1 2-80-16,9 1-16 0,-11-1 0 0,1 1 0 15,-1-3 80-15,0 2 16 0,-4 0 0 0,2-1 0 16,-1 1 48-16,0 0 16 0,-1-1 0 0,1 2 0 31,-2 0-304-31,1 0-48 0,-2 2-16 0,0-1 0 0,-2 0 320 0,1 2 176 0,0-2-192 0,1 2 192 16,0-2-208-16,0 0 64 0,0 2 16 0,0-3 0 15,0 0-96-15,2 0-16 0,0 0 0 0,1 0 0 16,-3 0 240-16,0 0-192 0,-1 0 192 0,1 0-192 16,0 0 512-16,0 0 128 0,-1-3 0 0,1 2 16 15,0 0 160-15,-1 0 16 0,-2-1 16 0,4 2 0 16,6 2-32-16,1-2-16 0,0 0 0 0,9 0 0 0,-11 0-288 0,11 0-64 16,0 0-16-16,-9 0 0 15,9 0-240-15,0 0 0 0,0 0 0 0,0 0 0 0,0 0-240 0,0 0 64 16,0 0 16-16,12 3 0 15,-12-3-384-15,16 3-80 0,0 1-16 0,3-1 0 16,-1-3-384-16,2-3-64 0,0 2-32 0,3 1 0 16,-1 0 368-16,1 0 80 0,-1-2 16 0,3 1 0 0,1-2 528 0,-1 2 128 15,0 0 0-15,1-2-5328 0</inkml:trace>
  <inkml:trace contextRef="#ctx0" brushRef="#br0" timeOffset="12">23327 13377 11343 0,'0'0'496'0,"0"0"112"0,0 0-480 0,0 0-128 15,0 0 0-15,0 0 0 0,0-9 1184 0,0 9 224 16,3-11 32-16,-3 11 16 0,0 0-368 0,0 0-80 16,-3-9-16-16,3 9 0 0,0 0-128 0,-3-8-32 15,-1-1 0-15,4 9 0 0,0 0-80 0,0 0-32 16,-3-12 0-16,3 3 0 0,1 0-16 0,-1 9-16 15,0 0 0-15,-1-10 0 0,-2 1-224 0,2-1-32 16,1 1-16-16,0 9 0 0,-5-9-32 0,0 1 0 16,1 1 0-16,-1 0 0 0,5 7 112 0,-10-8 16 15,3-1 0-15,-1 4 0 0,-1 4-64 0,1-5 0 16,0-1 0-16,1 1 0 0,1 2-192 0,-1 2-64 0,7 2 0 0,0 0 0 16,-10 2 0-16,10-2-16 0,-9 3 0 0,9-3 0 15,-9 5-176-15,9-5 0 0,-9 8 0 0,2 0 128 16,2 2-128-16,0 2 0 0,1 1 0 0,0 1 0 15,1 2 144-15,1 0 0 0,0-1 0 0,0 4 0 16,-1 0 48-16,2 5 0 0,1-4 0 0,1 4 0 16,0-1-16-16,2 3 0 0,1 3 0 0,-1-3 0 15,-1 2-176-15,2 0 128 0,1 4-128 0,2 0 128 16,-1 5-128-16,0-1 0 0,-5-3 0 0,1 1 128 16,1-2-128-16,0-2 0 0,1-5-192 0,-2 0 192 15,1-2-576-15,-2 1 16 16,0-5 0-16,-1 0 0 0,0-5-224 15,3 0-48-15,0 1-16 0,-3-4 0 0,-2-4-432 0,2-7-64 0,-1 9-32 0,1-9-11808 16</inkml:trace>
  <inkml:trace contextRef="#ctx0" brushRef="#br0" timeOffset="13">22962 13819 19343 0,'0'0'1728'0,"0"0"-1392"16,0 0-336-16,0 0 0 0,0 0 3024 0,0 0 544 15,4-9 96-15,-4 9 32 0,12-7-2864 0,0 2-560 16,-2 0-112-16,2 2-32 0,1 2 96 0,0-3 16 16,0 1 0-16,0 1 0 0,-1-2-240 0,1 0 0 15,0 0 128-15,1 1-128 0,-2-2 0 0,0 1 0 0,-1 0-144 0,1 2 144 31,-1 0-448-31,0 0 0 0,1-7 0 0,0 1 0 16,0 1-592-16,-1 1-112 0,0-1-32 0,2-2-7648 0,1 0-1520 0</inkml:trace>
  <inkml:trace contextRef="#ctx0" brushRef="#br0" timeOffset="14">23575 13129 8287 0,'0'0'736'0,"0"0"-592"16,0 0-144-16,-5-5 0 0,5 5 3840 0,0 0 720 15,0 0 160-15,0 0 16 0,0 0-3104 0,0 0-624 16,0 0-128-16,0 0-32 0,0 0-128 0,0 0-16 15,-9 5-16-15,9-5 0 0,-8 8-272 0,1 4-48 16,1 1-16-16,1 0 0 0,1-2-128 0,0 5-32 16,0 4 0-16,0-1 0 0,0-1 96 0,-1 5 16 15,-4-3 0-15,1 5 0 0,1 0 32 0,0 2 16 16,-4 5 0-16,3-5 0 0,-1 0-352 0,3 1 0 16,1-1 0-16,1 3 0 0,1-5 0 0,2 1 0 0,1 0 0 15,4 1 176-15,0 1-176 0,1-3 192 0,0-3-192 0,0 1 192 16,0-1-192-16,3-1 0 0,4-1 0 0,-2-2 128 15,-2-1-128-15,3-1-256 0,0-1 64 0,1-4 16 32,-1-1-288-32,0-1-64 0,1-2-16 0,1-2 0 15,0-1-608-15,0 0-112 0,0 0-16 0,1-2-16 16,1 0-2064-16,-1-2-416 0,2-6-64 0,-2 1-32 0</inkml:trace>
  <inkml:trace contextRef="#ctx0" brushRef="#br0" timeOffset="15">23934 13465 28559 0,'0'0'1264'0,"-9"3"272"0,-2 0-1232 0,2-1-304 15,0 5 0-15,1-1 0 0,0 2 800 0,0 0 96 16,1 1 32-16,0 3 0 0,-1 2-480 0,0 0-80 15,-1-1-32-15,1 2 0 0,2 0-336 0,-1 2 0 16,-2 2 0-16,0 0 0 0,0-2 0 0,0 3 0 16,0-2 0-16,0 0 0 0,0 0 0 0,1-2 0 15,0-3-128-15,0 0 128 16,0 0-576-16,2-4-16 0,6-9-16 0,-7 9 0 16,2-2-1792-16,5-7-352 0,0 0-80 0</inkml:trace>
  <inkml:trace contextRef="#ctx0" brushRef="#br0" timeOffset="16">23643 13540 16575 0,'0'0'1472'0,"0"0"-1168"0,0 0-304 0,0 0 0 0,0 0 3344 0,0 0 624 0,4 11 112 0,-2 1 16 15,-2-12-3184-15,6 11-640 0,-1 0-128 0,1 4-16 16,1-4-128-16,-1 2 128 0,2 0-128 0,1 2 128 15,0 0-128-15,1 0 0 0,-1-1 0 0,1 0 0 16,2 2 0-16,0-3 0 0,-1-4 0 0,1 2 0 16,-1-3 0-16,-1 1-256 0,-2-4 64 0,1-1 0 15,1 0-432-15,-10-4-80 0,11 2-32 0,-11-2 0 16,10 2-1904-16,-10-2-384 0,0 0-80 0</inkml:trace>
  <inkml:trace contextRef="#ctx0" brushRef="#br0" timeOffset="17">23760 12983 13823 0,'0'0'1216'0,"0"0"-960"0,0 0-256 0,0 0 0 16,0 0 3200-16,0 0 608 0,0 0 112 0,0 0 32 15,4 14-3168-15,0-3-624 0,-4-11-160 0,9 12 0 16,2-1 0-16,2 2 0 0,1 0 144 0,3 2-144 16,1-1 160-16,2 3-32 0,1 3-128 0,1-2 192 15,1 0 336-15,2 2 64 0,0 3 16 0,-2-1 0 16,-1 0 32-16,-1 2 0 0,-1 1 0 0,-3-1 0 15,2 0-144-15,-2 1-32 0,-2 1 0 0,-2-2 0 16,0-1-160-16,-2-3-48 0,-1 3 0 0,0-3 0 0,-1 3-80 16,-2 0-32-16,-1-3 0 0,-1 3 0 0,-1 1-144 15,-1 2 0-15,-3-3 144 0,0 3-144 0,-3-1 128 0,-1-4-128 16,-1-5 128-16,-1 0-128 0,-2 3 0 0,-1-5 144 16,-2 0-144-16,0 1 0 0,-1-2-128 0,-1-4-144 15,-3 1-32-15,-2 1 0 16,-3-2-2480-16,-2-1-496 0</inkml:trace>
  <inkml:trace contextRef="#ctx0" brushRef="#br0" timeOffset="18">16233 14628 8287 0,'0'0'368'0,"0"0"80"0,0 0-448 0,0 0 0 15,-2-8 0-15,2 8 0 0,2-11 928 0,-1 2 96 16,-1 9 32-16,0-10 0 0,0 1-416 0,0 9-64 16,2-9-32-16,-2 9 0 0,3-10 96 0,-2 1 32 15,-1 9 0-15,0-11 0 0,-1 1 48 0,0 1 16 16,1 0 0-16,0 9 0 0,-4-10-160 0,1 1-16 16,1 0-16-16,2 9 0 0,-4-9-320 0,-1 1-64 15,-2 0-16-15,1 2 0 0,-1-1-144 0,0 2 0 16,-2 3 0-16,2 0 0 0,-1 1 0 0,-1 1 0 15,-1 1 0-15,0 2 0 0,-2 2 0 0,2 3 0 0,-1-2 0 16,1 2 0-16,-2 1 0 0,2 4 128 0,-1-2-128 0,1 3 128 16,0 2 304-16,0 2 48 0,1 3 16 0,1 2 0 15,1 3-64-15,1 1-16 0,1 3 0 0,0 2 0 16,0 2-96-16,-2 0-32 0,3 0 0 0,2 1 0 16,0-2-128-16,4-1-32 0,-4-1 0 0,4-1 0 15,0-1-128-15,1-3 0 0,-3-1 0 0,3-2-176 31,0 1-304-31,0-2-64 0,0-5-16 0,-2 3-6928 0,-1-1-1376 0</inkml:trace>
  <inkml:trace contextRef="#ctx0" brushRef="#br0" timeOffset="19">15857 15061 37951 0,'0'0'1680'0,"0"0"352"0,0 0-1632 0,11-1-400 16,2 1 0-16,1 0 0 0,0-1 0 0,2 1 0 15,0-2 0-15,1 2 0 0,-2 0-208 0,2-1-80 16,1-3-16-16,-1 1 0 15,-1 2-512-15,1-4-96 0,0 1-32 0,-2-1 0 16,0 0-2240-16,-2 1-448 0</inkml:trace>
  <inkml:trace contextRef="#ctx0" brushRef="#br0" timeOffset="20">16433 14614 10815 0,'0'0'480'0,"0"-13"96"16,0 1-448-16,0 2-128 0,0-1 0 0,0 11 0 15,0-10 1984-15,0 10 368 0,0 0 80 0,0 0 0 16,-1-9-944-16,1 9-192 0,0 0-32 0,0 0-16 16,0 0-608-16,0 0-128 0,-10-2-32 0,10 2 0 0,0 0-240 0,-8 6-48 15,-1-1-16-15,1 1 0 0,1 1-176 0,1 1 0 16,-3 0 0-16,1 2 128 0,1 3 112 0,1-1 16 15,-3 1 0-15,2 2 0 0,2 0 176 0,-2 2 32 16,0 1 16-16,0 3 0 0,1 1-80 0,0 1-16 16,2-2 0-16,1 4 0 0,-1 0-192 0,4 1-64 15,2 1 0-15,0-1 0 0,-2 0-128 0,2 1 0 16,3-5 0-16,-1 2 128 0,-2-1-128 0,2-1 0 16,2 0 0-16,1 0 0 0,0 2 0 0,1-4 0 15,0 0 0-15,0 1 128 0,-2-3-128 0,1-1 0 16,1-3 0-16,2-1 0 0,2-2-208 0,1-3-80 15,-1-3-16-15,1 0 0 16,0-1-448-16,1-1-80 0,0-3-32 0,2 0 0 16,-4 0-592-16,-1-3-112 0,3-1-32 0</inkml:trace>
  <inkml:trace contextRef="#ctx0" brushRef="#br0" timeOffset="21">16765 14886 27119 0,'0'0'1200'0,"0"0"256"16,-8 10-1168-16,1 0-288 0,-1 2 0 0,2 2 0 16,1-2 304-16,-1 2 0 0,0 0 0 0,1 2 0 15,-1-2-80-15,1-1-16 0,-1 1 0 0,-1-1 0 0,1 1-208 0,-1-1 176 16,-1-1-176-16,1-2 160 0,-3 1-160 0,4-1 0 15,1-1 0-15,-2-1 0 0,-2 0 0 0,0-2-256 16,0-1 64-16,1 1 16 16,8-6-1632-16,-11 6-336 0</inkml:trace>
  <inkml:trace contextRef="#ctx0" brushRef="#br0" timeOffset="22">16517 15014 33231 0,'0'0'1472'0,"0"0"304"0,0 0-1424 0,1 12-352 0,-1-2 0 0,3 2 0 15,3-4 560-15,1 1 32 0,-1 0 16 0,2 2 0 16,1-2-480-16,2 0-128 0,0-1 0 0,2-1 0 16,-1 0-160-16,1-2-48 0,0 0-16 0,2 1 0 31,0-2-912-31,1-2-176 0,-1-1-32 0,0 1-16 15,-3 0-496-15,-1 0-80 0,0-2-32 0,-1-2-5648 0,-10 2-1152 0</inkml:trace>
  <inkml:trace contextRef="#ctx0" brushRef="#br0" timeOffset="23">16703 14493 19343 0,'-8'-11'1728'0,"4"5"-1392"16,-1-2-336-16,0 1 0 0,0 2 2928 0,5 5 512 16,0 0 96-16,0 0 32 0,0 0-2816 0,0 0-560 15,0 0-192-15,0 0 0 0,0 0 0 0,12 2 0 16,-2 1 0-16,2 1 0 0,-1 2 0 0,1 1 0 15,0 2 0-15,1 2 0 0,1-2 0 0,1 3 0 16,-1 0 0-16,-1 2 0 0,0 2 0 0,0 2 0 16,1 1 0-16,2 3 0 0,0 3 0 0,-1 3 0 15,0 2 144-15,-1 1-144 0,-2 1 336 0,1 0-16 0,-1 0-16 16,-1 1 0-16,0 0 128 0,0-2 16 0,0 0 16 0,-2-1 0 16,0-4-80-16,-1-1-32 0,-2 0 0 0,2-3 0 15,3-1-128-15,-5 1-32 0,-1-3 0 0,1 1 0 16,-1 0-192-16,-2-5 176 0,-2 0-176 0,-2-2 160 15,-2 0-160-15,-1 0 0 0,-3-2 144 0,0 2-144 32,-4-1-736-32,-1 0-224 0,1 0-32 0,-6-5-14752 0</inkml:trace>
  <inkml:trace contextRef="#ctx0" brushRef="#br0" timeOffset="24">27494 12289 1839 0,'0'0'160'0,"0"0"-160"0,0 0 0 0,0 0 0 16,0 0 1984-16,0 0 352 0,0 0 80 0,0 0 16 15,0 0-1424-15,0 0-288 0,1-7-48 0,-1 7-16 16,0 0 304-16,0 0 64 0,-1-11 16 0,1 11 0 16,0 0 80-16,0 0 16 0,0 0 0 0,0 0 0 15,1-9 48-15,-1 9 16 0,0 0 0 0,0 0 0 16,0-9-192-16,0 9-48 0,0 0 0 0,0 0 0 15,0 0-112-15,0 0-16 0,0 0-16 0,0 0 0 16,0 0-32-16,0 0 0 0,0 0 0 0,0 0 0 16,0 0-144-16,0 0-16 0,-10 5-16 0,2 4 0 0,2-1-288 15,0 1-64-15,1-1-16 0,0 4 0 0,0-2-240 0,1 1 128 16,4-11-128-16,-5 11 0 0,1 0 0 0,0 1 0 16,4-12 0-16,-4 10 0 0,1-1 0 0,3-9 0 15,0 0 0-15,-1 12 0 0,1-12 0 0,1 8 0 16,-1-8 0-16,0 0 0 0,4 9 128 0,-4-9-128 15,0 0 0-15,0 0 0 0,9 6 0 0,-9-6 128 16,9 2-128-16,-9-2 0 0,12-2 0 0,-1 0 0 16,-2-1 128-16,0-1-128 0,-1 0 0 0,-8 4 128 15,6-8-128-15,1 2 0 0,-2-2 128 0,0 0-128 16,-5 8 0-16,4-10 144 0,-4 10-144 0,3-12 192 16,-3 4-192-16,0 8 192 0,-2-10-32 0,0 2 0 15,2 8 0-15,-5-8 0 0,-1 2 0 0,6 6 0 0,0 0 0 0,-9-4 0 16,0 0-16-16,9 4 0 0,-9-1 0 0,9 1 0 15,-10 2-144-15,0 2 160 0,1 1-160 0,9-5 160 16,-8 7-160-16,2 1 0 0,-1-1 0 16,1 1 128-16,1 1-128 0,-1 2 0 0,6-11 0 0,-5 10 128 15,5-10-128-15,-4 13 0 0,4-13 0 0,-2 9 128 16,2-9-128-16,0 0 0 0,0 0 0 0,0 0 0 16,5 10 0-16,-5-10 0 0,0 0 0 0,10 0 0 15,1-3 176-15,-2 0-48 0,0-2-128 0,-1 0 192 16,0-3-64-16,0 0-128 0,1 0 176 0,-2 1-176 15,0-4 160-15,0 3-160 0,-2 2 128 0,-5 6-128 16,5-11 0-16,-5 11 0 0,0 0 128 0,1-9-128 16,-1 3 0-16,0 6 128 0,0 0-128 0,0 0 128 0,-9-4-128 15,9 4 128-15,-12 4-128 0,2 0 128 0,0 1 32 16,0 1 0-16,0 2 0 0,1 1 0 0,-2 2 16 16,2 1 0-16,0-5 0 0,1 4 0 0,2-2-176 0,1-1 0 15,5-8 0-15,-6 9 0 0,6-9 0 0,-4 10 0 16,4-10 0-16,0 0 0 0,0 0 0 0,0 0 0 15,0 0 0-15,7 8 0 0,-7-8-144 0,10 5 144 16,0-5 0-16,0-4 0 0,0 2 0 0,0-2 0 16,-1-1 0-16,0-2 0 0,1-1 0 0,-1 2 0 15,-1-5 0-15,-1 4 0 0,-2-3 0 0,-1 3 0 16,1-4 0-16,-5 11 0 0,4-9 128 0,-4 9-128 16,3-10 0-16,-3 10 144 0,-2-8-144 0,2 8 0 15,-4-11 0-15,4 11 128 0,-6-6-128 0,6 6 0 16,0 0 144-16,-9 0-144 0,0 1 0 0,1 3 0 0,0 1 0 15,1 2 128-15,0-1 64 0,-1 3 32 0,0-1 0 0,1 1 0 16,1 2-48-16,-1-1-16 0,1 1 0 0,-1-2 0 16,1 0-160-16,6-9 0 0,0 0 0 0,-4 10 0 15,4-10 0-15,0 0 0 0,0 0 0 0,1 11 0 16,-1-11 0-16,0 0 0 0,0 0 0 0,12 4 0 16,0-2 0-16,-2-4-144 0,1-1 144 0,-1 2 0 15,-1-4 0-15,0 1 0 0,0-2 0 0,0 1 0 16,-1-1 0-16,-1-1 0 0,-7 7 0 0,8-9 0 15,-2 0 0-15,1 0 0 0,-3-2 0 0,-4 11 0 16,2-9 128-16,1 0-128 0,-1-1 0 0,-2 1 0 16,0 9 128-16,-3-11-128 0,0 1 0 0,-1 2 144 0,-3 3-144 15,2 2 0-15,5 3 0 0,-9-1 128 0,0 2-128 16,0 3 0-16,0 1 0 0,0 3 0 0,0 4 0 0,-1 1 0 16,0 4 0-16,1 4 0 0,-2-2 0 15,2 3 0-15,1 2 0 0,2-2 0 0,-1 0 0 0,2 2 0 16,1 0 0-16,2-4 0 0,0-1 0 0,2-2 0 15,3 0 0-15,0-4 0 0,-1 2 0 0,2-5-192 16,-4-10 64-16,9 7 128 16,-9-7-704-16,12 0 0 0,0-4-16 0,-2-3 0 15,1-3-1872-15,-1-5-368 0,-1-4-80 0</inkml:trace>
  <inkml:trace contextRef="#ctx0" brushRef="#br0" timeOffset="25">27961 10849 33935 0,'-7'-8'1008'0,"1"3"-48"0,-2 1 0 0,0 0 0 16,-1 1-192-16,0-1-64 0,0 3 0 0,0 1 0 15,0 0-256-15,-1 3-48 0,1 1-16 0,0 2 0 16,1 3-384-16,2 4 0 0,-2-1 0 0,1 4 0 16,1 3 0-16,-1 3 0 0,0 3 0 0,0 4-176 15,2 1 176-15,0 2 0 0,-2 4 0 0,3-1 0 16,0 1 0-16,2 0 0 0,-1-1 0 0,0 0 128 16,0-4-128-16,0 1 0 0,0-4 0 0,2 0 128 15,1-1-128-15,-1-4 0 0,1 0 0 0,0-3 0 16,-3 1-384-16,1-1-112 0,-2-2-16 15,-2-1 0-15,1-4-576 0,0-1-112 0,1-3-16 0,-1-1-16 16,-3-2-1520-16,-2 1-320 0,-2-2-48 16</inkml:trace>
  <inkml:trace contextRef="#ctx0" brushRef="#br0" timeOffset="26">27476 11356 32767 0,'0'0'1456'0,"0"0"288"0,0 0-1392 0,0 0-352 16,0 0 0-16,10-3 0 0,2 2 304 0,0 1-16 15,1 0 0-15,0-1 0 0,0-1-288 0,2 0 0 0,4-1 0 0,-1 1 0 16,-2-2 0-16,3 0 0 0,5 0 0 0,-1 0 0 16,-2-3 0-16,0 0 0 0,0-1 0 0,0 0-144 31,-1-1-1520-31,0 0-288 0,-2-2-64 0,-1 1-10880 0</inkml:trace>
  <inkml:trace contextRef="#ctx0" brushRef="#br0" timeOffset="27">28267 10645 10127 0,'9'-7'896'0,"-9"7"-704"0,4-6-192 0,0 4 0 0,0-5 2736 0,-4 7 512 16,5-6 96-16,-5 6 32 0,0 0-1824 0,4-5-352 15,0-1-80-15,-4 6-16 0,0 0-32 0,0 0-16 16,0 0 0-16,0 0 0 0,0 0-224 0,0 0-32 16,0 0-16-16,-1 13 0 0,1 2-176 0,-4 0-32 15,-3 2-16-15,1 3 0 0,1 3-240 0,-3 1-64 16,-3 2 0-16,2 1 0 0,-1 3-16 0,-1 3-16 15,1 3 0-15,-4 0 0 0,-3 0 32 0,2 3 0 16,5 0 0-16,-2 0 0 0,0-1-64 0,3-1-16 16,3-2 0-16,-1-1 0 0,1-2-176 0,1-3 128 15,-1-2-128-15,4-1 128 0,-1-2-128 0,1-2 0 0,-1 0 0 16,4-2 0 0,2-2-544-16,-1-1 16 0,1 0 0 0,2-4 0 15,3-1-240-15,0-2-64 0,0 1 0 0,2-5 0 16,3-2-320-16,3 0-80 0,-2-1-16 0,0-5-7888 0,1-2-1568 0</inkml:trace>
  <inkml:trace contextRef="#ctx0" brushRef="#br0" timeOffset="28">28401 11054 6447 0,'0'0'272'0,"0"0"80"0,0 0-352 0,0 0 0 0,0 0 0 0,0 0 0 0,0 0 5232 0,0 0 976 16,3-10 192-16,-3 10 32 16,4-9-4928-16,-4 9-992 0,5-9-192 0,2 4-32 0,-1-2-288 0,-6 7 128 15,9-6-128-15,1-1 0 0,-1-2 256 0,1 4-48 16,-1 2-16-16,0-1 0 0,0 2 192 0,1-2 48 16,-10 4 0-16,10-1 0 0,-10 1 64 0,10 0 16 15,-10 0 0-15,11 1 0 0,-11-1-192 0,0 0-48 16,0 0 0-16,6 9 0 0,-6-9-112 0,3 11-32 15,-3-11 0-15,-1 11 0 0,1-11-128 0,-4 16 160 16,-4-3-160-16,0 1 160 0,0 1-160 0,-1-1-144 16,-1-1 144-16,-1 0-208 0,0-1 16 0,-1 0 0 15,-1-1 0-15,0 2 0 0,0 0 0 0,0 0 16 16,-2 0 0-16,0 0 0 0,-2 0 176 0,4 1 0 16,2-1-144-16,2 0 144 0,0-2 0 0,4 0 0 0,5-2 0 15,0-9 0-15,0 10 0 0,0-10 192 16,5 11-64-16,2-3 0 0,-7-8 48 0,10 5 0 0,-10-5 0 0,13 2 0 15,1 1-176-15,-1-6 128 0,-1 1-128 0,0-2 128 16,1 0-128-16,-1 0 0 0,-1-1 0 0,0-2-176 31,-1 1-240-31,1-1-48 0,-4-1-16 0,3 1 0 16,0-1-1456-16,-1 1-304 0,0 1-48 0,-1-1-10576 0</inkml:trace>
  <inkml:trace contextRef="#ctx0" brushRef="#br0" timeOffset="29">28643 10503 16927 0,'0'0'752'0,"0"0"144"0,0 0-704 0,0 0-192 16,0 0 0-16,0 0 0 0,0 0 624 0,0 0 80 15,0 0 32-15,0 0 0 0,0 0-64 0,0 0-16 16,0 0 0-16,0 0 0 0,0 0 176 0,0 0 48 0,0 0 0 0,0 0 0 15,0 0 368-15,7 11 80 0,0-1 16 0,0 1 0 16,-1-1-256-16,2 0-32 0,0 0-16 0,1 1 0 16,3 2-496-16,-2 3-96 0,2-3-32 0,2 3 0 15,3 1-288-15,-4 1-128 0,-3 0 128 0,5 4-128 16,3-1 144-16,0 3-144 0,-5 0 160 0,2 0-160 16,2-1 160-16,-3 1-160 0,-2 1 160 0,-1 1-160 15,-1-5 128-15,-3 1-128 0,0 0 0 0,-3 0 144 16,-2 0-144-16,1 0 0 0,-2 1 144 0,-1-3-144 15,-1 0 144-15,-2-3-144 0,0-1 192 0,-1-1-192 0,-3 1 176 16,-2-1-176-16,-3 1 160 0,2-2-160 16,-2 1 0-16,-2-1 0 0,-3 0-128 0,0 1 128 15,1-3-2304-15,-5-1-336 0,-3 1-80 0</inkml:trace>
  <inkml:trace contextRef="#ctx0" brushRef="#br0" timeOffset="30">17697 12567 4607 0,'0'0'400'0,"7"-4"-400"0,4 0 0 0,-2 0 0 15,-9 4 816-15,9-6 80 0,-9 6 0 0,9-7 16 16,-1 1-80-16,-8 6 0 0,9-5-16 0,-9 5 0 15,0 0 80-15,0 0 32 0,0 0 0 0,0 0 0 16,0 0-320-16,8-4-64 0,-8 4-16 0,0 0 0 16,0 0 256-16,0 0 48 0,0 0 16 0,0 0 0 15,0 0 304-15,0 0 48 0,0 0 16 0,0 0 0 16,0 0-160-16,0 0-32 0,0 0 0 0,0 0 0 16,0 0-400-16,-6-6-96 0,-1 0-16 0,7 6 0 15,-9 0-256-15,-2 0-48 0,1-1-16 0,-2 2 0 16,1 2-192-16,-2-1 144 0,-3 1-144 0,-1-1 128 15,-1 1-128-15,-1 0 0 0,1-2 0 0,-1 3 128 0,-2-2-128 16,-1 2 160-16,-1-1-160 0,0 1 160 0,-2-4 176 0,2 0 48 16,1 0 0-16,-1 0 0 0,0 0-48 0,3 0 0 15,2 0 0-15,1 0 0 0,-1-4-80 0,2 1 0 16,3 1-16-16,0 0 0 0,0 2-48 0,1 0 0 16,3 0 0-16,2 0 0 0,7 0-192 0,0 0 0 15,-8-1 0-15,8 1 0 0,0 0 0 0,0 0 176 16,0 0-48-16,0 0-128 0,0 0 0 0,0 0 0 15,13 3-160-15,1-1 160 0,2-2-144 0,1 0 144 16,1 0 0-16,3 0 0 0,2 0 0 0,2 0 0 16,0 0 0-16,0 0 0 0,-1 0 0 0,4 0 0 15,0-2 0-15,1 0 0 0,-3 0 0 0,0 2 0 16,0-3 0-16,-1 2 0 0,-3 1 0 0,-1-1 0 16,-1-2 0-16,-1 0 0 0,-1 1 0 0,-1-1 0 15,-1 1 0-15,-2 0 0 0,1 2 0 0,-2 0 0 16,-3-1 0-16,-10 1 0 0,13-3 0 0,-2 3 0 0,-11 0 0 0,10 0 0 15,-10 0 160-15,0 0-160 0,0 0 160 0,0 0-160 16,0 0 0-16,0 0 0 0,0 0 0 0,-12 0 0 16,-1-2 128-16,0 2 0 0,0 0-128 15,-1 0 192-15,-3 0 0 0,-1 0-16 0,-2 0 0 0,1 0 0 16,-1-2 16-16,-1 2 0 0,-1 2 0 0,0-2 0 16,-2 0-48-16,1 0 0 0,-1 0 0 0,1 0 0 15,1 0-144-15,4 0 0 0,3-2 0 0,2 2 128 16,1 4-128-16,-1-2-256 0,-1-1 64 0,0 2 16 15,-1-1-592-15,5 1-112 0,10-3-16 16,-9 5-16-16,0 0-1296 16,9-5-256-16,0 0-48 0,0 0-9728 0</inkml:trace>
  <inkml:trace contextRef="#ctx0" brushRef="#br0" timeOffset="31">15984 12164 10127 0,'0'0'896'0,"0"0"-704"0,5-6-192 0,-5 6 0 16,8-7 2336-16,-2 1 432 0,-6 6 96 0,9-9 16 16,2-1-2176-16,-3 1-416 0,-2 0-96 0,1 3 0 15,-7 6-192-15,6-8 0 0,-2-1 0 0,0 2 0 16,0 1 0-16,-2-3 0 0,0 1 0 0,-2 8 0 15,-3-11 0-15,0 4 0 0,1 0 0 0,2 7 0 16,-9-7 0-16,0 2 0 0,-2-3 0 0,1 5 0 16,-2 0 384-16,-1 2-16 0,0-2 0 0,0 3 0 15,0 3 16-15,0-1 0 0,0 1 0 0,0 1 0 0,0 0-192 16,0 2-16-16,-3 2-16 0,3 1 0 0,1 0-16 0,-1 2 0 16,-1 2 0-16,0 0 0 0,-1 5-144 0,2 0 0 15,0 2 0-15,0 2 128 0,0 3 16 16,1-2 0-16,2 3 0 0,1 2 0 0,1 0 176 0,0 2 16 15,2 2 16-15,0-1 0 0,0 0-144 0,2 0-16 16,1 1-16-16,1 0 0 0,-1-2-176 16,1 2 0-16,-2 3 0 0,1-5 128 0,0-4-128 0,1-1 0 15,-1-3 0-15,-1-1 0 16,0-4-368-16,-1-2-96 0,0-2-32 0,0-2-7392 16,-2-5-1488-16</inkml:trace>
  <inkml:trace contextRef="#ctx0" brushRef="#br0" timeOffset="32">15508 12460 6447 0,'0'0'272'0,"0"0"80"0,0 0-352 0,0 0 0 0,0 0 0 0,0 0 0 15,0 0 4336-15,6-4 784 0,-6 4 176 0,11-5 16 16,-11 5-3616-16,14-1-736 0,0 1-128 0,1 0-48 15,0 1-336-15,4-1-80 0,0-1-16 0,2 1 0 16,2 0-208-16,2 0-144 0,0 0 192 0,2 1-192 16,3-2 128-16,-1-1-128 0,-2 1 0 0,2 0 0 15,0 0-160-15,-4-2-96 0,-6 0 0 0,1 2-8512 16,1-2-1680-16</inkml:trace>
  <inkml:trace contextRef="#ctx0" brushRef="#br0" timeOffset="33">16462 11965 2751 0,'0'0'256'0,"0"0"-256"0,0 0 0 16,0 0 0-16,3-9 3632 0,-3 9 672 0,0 0 144 0,0 0 32 16,0 0-3568-16,0 0-704 0,0 0-208 0,0 0 0 15,-7 11 144-15,-1 1-144 0,-2 1 128 0,1 0-128 16,-2 2 240-16,2 0-48 0,-1 0 0 0,-2 0 0 16,-1-2 224-16,0 2 32 0,-3 3 16 0,3 0 0 15,0 0 240-15,-2 2 64 0,-4 1 0 0,4 4 0 16,0-1 64-16,1 2 0 0,-2 2 16 0,2 0 0 15,0 2-208-15,1 4-32 0,0-4-16 0,1 0 0 16,0-1-256-16,3-2-48 0,3-1-16 0,0 2 0 16,1-1-144-16,1-1-128 0,3-1 144 0,1-2-144 15,0 1 128-15,2-5-128 0,1-3 0 0,1 0 0 0,1-3 0 16,0-1-288-16,2-2 32 0,1 0 16 16,1-3-272-16,1-1-64 0,1-2-16 15,3 0 0-15,2-1-1520 0,2-2-288 16,0-3-64-16,2-2-7472 0</inkml:trace>
  <inkml:trace contextRef="#ctx0" brushRef="#br0" timeOffset="34">16493 12348 12895 0,'0'0'1152'0,"0"0"-928"0,-2-8-224 0,2 8 0 16,0 0 2784-16,0 0 512 0,0 0 96 0,6-8 32 16,-6 8-2416-16,12-2-496 0,0 1-80 0,-1-1-32 15,0 1-400-15,2-2 0 0,1 2 0 0,2 1 0 16,1 0 0-16,1 0 0 0,0-1 0 0,-2 1 0 15,-2-2 0-15,1 2 0 0,-2-1 0 0,-3 2 0 16,-10-1 0-16,0 0 0 0,0 0 0 0,0 0 0 16,0 0 0-16,5 10 0 0,-5-10 0 0,-2 11 0 15,2-11 0-15,-9 9 0 0,-3 2 0 0,1-3 0 16,0-2 256-16,-1 1-48 0,-1-1 0 0,0 2 0 0,0 0-208 16,1 0 144-16,0 1-144 0,2-1 128 0,-2 1-128 15,2 0 0-15,1-1 0 0,0 1 0 0,1-1 0 16,1-1 0-16,7-7 0 0,-6 11 0 0,6-11 128 0,-6 12 0 15,1-1 0-15,5-11 0 0,-1 11 160 0,1 2 32 16,0-13 0-16,3 13 0 0,-3-13-128 0,5 10-32 16,-5-10 0-16,6 11 0 0,-6-11-32 0,9 9-128 15,-9-9 192-15,12 6-64 0,-1-4-128 0,0 0 128 16,2-2-128-16,-1 0 128 0,0-1-128 0,1 1 0 16,1-1 0-16,2-1 0 0,0-3 0 0,-1 1 0 15,1 2 0-15,1 0 0 0,-2-2-272 0,1 3 16 16,-3 1 0-16,-1 0 0 15,0 0-336-15,-2 0-64 0,-10 0-16 0,0 0-7648 16,10-2-1520-16</inkml:trace>
  <inkml:trace contextRef="#ctx0" brushRef="#br0" timeOffset="35">16822 12010 18431 0,'0'0'1632'0,"-5"-6"-1312"0,-2 1-320 0,7 5 0 0,0 0 2208 0,0 0 368 16,0 0 80-16,0 0 16 0,0 0-2032 0,0 0-384 15,0 0-96-15,0 0-16 0,0 0-144 0,5 11 0 16,-1 1 0-16,-1 1 0 0,-1 0 0 0,2 2 0 15,0 0-144-15,0 3 144 0,-1 1 0 0,1 0 256 16,1-2-64-16,0 1 0 0,2 2 96 0,2 1 16 16,3 0 0-16,2 2 0 0,0-2 32 0,1 1 16 15,-2 0 0-15,0-1 0 16,1 1-128-16,0 1-32 0,-1-1 0 0,0-1 0 0,2-2-64 0,-4 3 0 16,-3 2-128-16,-1 1 192 0,-3-1-192 0,-3 1 0 15,-2 2 0-15,-2 1 0 0,-2-3 160 0,-3-1-160 16,0 0 160-16,-1-1-160 0,-1-3 144 0,-1-2-144 15,0-2 128-15,-3-2-128 0,1-1 128 0,-1 2-128 16,1-4 0-16,-1 1 128 16,-1 0-1280-16,0-1-256 0,-2-1-48 0</inkml:trace>
  <inkml:trace contextRef="#ctx0" brushRef="#br2" timeOffset="36">3695 11665 23039 0,'0'0'2048'0,"0"0"-1648"0,0 0-400 0,0 0 0 16,0 0 2176-16,0 0 336 0,0 0 80 0,0 0 16 16,0 0-2016-16,0 0-400 0,0 0-64 0,0 0-128 15,4 13 128-15,-2-3-128 0,-2-10 0 0,0 0 0 16,3 12 0-16,-2-1 0 0,-1-1 0 0,0 2 0 0,-2-1 0 0,-2 5 0 15,-2-3 0-15,0 5 0 0,-2 2 0 0,-2 2 0 16,-3 0 0-16,-3 0 0 0,-1 2 272 0,-1 1 16 16,-2-1 0-16,-3 4 0 0,-2 2 64 0,-1 0 16 15,-3-3 0-15,3 1 0 0,1-4-64 0,1 0-16 16,-4-2 0-16,2-1 0 0,0-2-144 0,3 0-16 16,2-2-128-16,1-3 192 0,-1 0-192 0,3-5 144 15,2-1-144-15,2-4 128 0,0-1 0 0,-1-5 0 16,2-1 0-16,0-4 0 0,2-2-128 0,0 0 0 15,1-7 144-15,1 2-144 0,1-4 0 0,-1-1 0 16,0 0 0-16,2-1-192 0,2-2 192 0,-2-1 0 16,1-2 0-16,2 3 0 0,3 1 0 0,2-1 0 0,0 1 0 0,3 0 0 15,0 5 0-15,3 1 0 0,0 3 0 0,4 1 0 16,-1 2 0-16,2 3 0 0,1 1 0 0,0 2 0 16,1 3 0-16,2 1-160 0,1 1 160 0,3 1 0 15,-1 3-144-15,2 0 144 0,-2 2 0 0,5 2-144 16,3 2 144-16,1-1 0 0,-2 2 0 0,2 1-128 15,4 2 128-15,-1 3 176 0,0 1-48 0,1 3 0 16,-1 1 0-16,-2-1-128 0,-5 3 192 0,0-2-64 16,-2 2-128-16,-1-3 160 0,-2 3-160 0,-2-5 160 15,-2 1-160-15,-2-1 128 0,-2-3-128 0,1 1 128 16,-4-1-128-16,0-2 0 0,-2-5 0 0,1 1 128 16,-2 0-576-16,0-2-112 15,-1-1-16-15,-4-9-15808 0</inkml:trace>
  <inkml:trace contextRef="#ctx0" brushRef="#br2" timeOffset="37">4167 11917 21183 0,'0'0'1888'0,"0"0"-1504"16,0 0-384-16,0 0 0 0,0 0 3584 0,0 0 656 0,10-7 128 0,3 3 32 15,3 0-3520-15,1 2-704 0,-2-2-176 0,4 1 0 16,1 0 0-16,1 0 0 16,0-1 0-16,1-2 0 0,2 3 0 0,-1-1 0 0,1 0 0 0,1 0 0 15,-2 0 0-15,2 0 0 0,0 0 0 0,-2 0-176 31,-1 0-272-31,-1 2-48 0,-1-4-16 0,-2 5 0 16,-2-3-1632-16,-2 2-336 0,-2-1-64 0,-12 3-10432 0</inkml:trace>
  <inkml:trace contextRef="#ctx0" brushRef="#br2" timeOffset="38">4139 12051 17503 0,'0'0'1552'0,"0"0"-1232"16,0 0-320-16,0 0 0 0,0 0 4624 0,0 0 880 15,9 0 160-15,3 0 32 0,1 0-4528 0,2 0-912 16,0-1-256-16,2 1 0 0,1 0 128 0,1-2-128 16,0 0 0-16,1 0 0 0,-1 1 0 0,2 1 0 15,1-1-160-15,0 2 160 16,1-1-848-16,-1 0-48 0,0-1-16 0,1 1 0 15,2-3-2928-15,-1 2-576 0</inkml:trace>
  <inkml:trace contextRef="#ctx0" brushRef="#br2" timeOffset="39">5332 11582 2751 0,'16'-11'256'0,"-7"5"-256"0,-1-6 0 0,-2 5 0 15,-6 7 4416-15,6-6 832 0,-5-2 160 0,-1 8 32 16,0 0-2800-16,0 0-560 0,-9-1-112 0,-2 2-32 16,-2 3-784-16,0 2-144 0,-1 4-48 0,-3 0 0 15,-3 3-336-15,-1 3-80 0,-1 1-16 0,-1 1 0 16,-3 1-176-16,0 1-32 0,-2 0-16 0,2 3 0 16,-1 4-128-16,3 1-32 0,2-1 0 0,3 3 0 15,0 3-144-15,3-2 192 0,0 0-192 0,4 3 192 16,3 3-192-16,1-3 0 0,2 1 0 0,3 0 128 0,3-2-128 0,4-3 0 15,1-4 0-15,4-2 0 0,0-1 128 0,6-3-128 16,3-3 0-16,2-1 128 0,-1-4-128 0,5-4 192 16,2-3-192-16,0-1 192 0,1-2-192 0,1-4 192 15,-1-2-192-15,0-3 192 0,-1-6-16 0,0-1 0 16,0-4 0-16,-1-2 0 0,-1-1 144 0,-2-2 16 16,-1-5 16-16,0 0 0 0,-1-1 96 0,0-1 0 15,-3 0 16-15,0 1 0 0,-1 1-144 0,-5-2-16 16,-4-3-16-16,-3 2 0 0,-2-2-128 0,-2 1-32 15,-2-1 0-15,-3 2 0 0,-5 2-128 0,0 6 0 16,0-1 0-16,-2 5 0 0,-1-4 0 0,0 9 0 16,1 0 0-16,-1 5 0 0,0-1-256 0,1 7-16 15,3 3-16-15,1 1 0 16,0 4-2288-16,2 2-464 0,-1 3-96 0</inkml:trace>
  <inkml:trace contextRef="#ctx0" brushRef="#br2" timeOffset="40">5775 12330 34495 0,'0'0'1536'0,"0"0"304"0,2 14-1472 0,-1 1-368 15,-1-5 0-15,3 0 0 16,1 1 384-16,-4-11 0 0,2 10 0 0,1-1 0 0,-3-9-96 0,4 11-16 16,-4-11 0-16,4 9 0 0,-4-9-272 0,4 10 0 15,-4-10 128-15,3 11-128 16,-3-11-1312-16,0 0-320 0,0 0-64 0,0 0-8224 16,0 0-1664-16</inkml:trace>
  <inkml:trace contextRef="#ctx0" brushRef="#br2" timeOffset="41">6125 11661 38927 0,'-4'-10'1728'0,"4"10"352"0,6-11-1664 0,2 2-416 0,0 0 0 0,4 0 0 16,3 0 176-16,2 0-48 0,0-2-128 0,2 2 192 16,-1 1-192-16,-1 3 0 0,-2 2 0 0,1 2 0 15,0-2-192-15,-1 6-48 0,0 1 0 0,-2 1 0 32,-3 2-336-32,1 1-80 0,-1-1-16 0,-1 5 0 0,-1 2 288 0,0 2 64 0,0-2 16 0,-2 1 0 15,-1 0 304-15,1 2 0 0,-2 2 0 0,-1 1 0 16,-1 3 192-16,-4-4 0 0,0 2 0 0,-2 1 0 15,-3-1 0-15,1 1-16 0,-5 2 0 0,0-3 0 0,-1 2-176 0,-1-1 0 32,0-1 0-32,0-1 0 0,-1-3 0 0,-1-1 0 0,0 3 0 0,0-5 0 0,2-1 0 0,1-2 0 15,2-4 0-15,-2 1 0 0,1 1 0 0,-1 2 0 16,0-2 0-16,2 0 0 0,-1 0 0 0,-1 0 0 16,-1-1 0-16,6 2 0 0,3 4 304 0,1-1-32 15,1 0 0-15,-1 2 0 0,0-2-32 0,1-2-16 16,0-1 0-16,4 1 0 0,2-4-48 0,-4-7-16 15,7 8 0-15,4-4 0 0,2-1 160 0,1-3 48 16,2-2 0-16,0 1 0 0,-2-3-48 0,3 3 0 16,1-3 0-16,-1 3 0 0,-1 1-144 0,-1 1-48 15,1 0 0-15,0 2 0 0,-2 1-128 0,2-2 0 16,-2 2 0-16,0 0 0 0,1 0 0 0,-2 0-176 0,0 1 48 0,-2-2 0 31,1 1-624-31,0 1-112 0,-2 0-32 0,-10-5 0 16,11 3-640-16,-11-3-128 0,0 0-16 0,11 2-8560 0,-11-2-1728 0</inkml:trace>
  <inkml:trace contextRef="#ctx0" brushRef="#br2" timeOffset="42">6950 11575 18431 0,'0'0'816'0,"0"0"160"0,-8-3-784 0,8 3-192 15,-9 6 0-15,9-6 0 0,-6 11 4848 0,0 2 912 16,1 3 192-16,0 0 48 0,0-2-5040 0,-2 0-960 15,-1 1-304-15,-1 2 0 0,-1 1 16 0,-2 0 0 16,0-1 0-16,3-1 0 0,1-2 80 0,2 2 16 16,-3-3 0-16,2-3 0 0,1 1 192 0,-1-4 0 15,7-7 0-15,-5 7 0 0,5-7 0 0,0 0 0 16,0 0 0-16,0 0 0 0,0 0 0 0,0 0 0 16,10 1 0-16,1-1 0 0,-1 0 0 0,1 0 0 0,1-2 0 0,1 2 0 15,0 1 0-15,1 2 0 0,3-1 0 0,1 1 0 16,0 1 0-16,1 2-144 0,-4 1 144 0,2 3 0 15,0-1 0-15,-1 3-160 0,-3 1 160 0,-1 0 0 16,-1 0-144-16,0 1 144 0,-3 2 0 0,-2 0-144 16,-1 1 144-16,-1-2 0 0,-2 2 0 0,-2 0 0 15,0 1 0-15,0 1 128 0,-2-1-128 0,1-1 176 16,-2 1 32-16,1-2 16 0,-2 1 0 0,-1 0 0 16,-1 0-96-16,-1-2 0 0,-3 0-128 0,1 2 192 15,0 2-192-15,-3-2 128 0,-1-1-128 0,0-3 0 16,-1 1 0-16,0-2 0 0,-2-2 0 0,0-2 0 15,-1 0-304-15,2 0-144 16,-1-7-48-16,2-1 0 0,-1-1-1536 0,2-4-304 0,0-3-64 0,0-5-11472 16</inkml:trace>
  <inkml:trace contextRef="#ctx0" brushRef="#br2" timeOffset="43">6979 11617 33167 0,'0'0'2944'0,"13"-6"-2352"15,1 3-464-15,3 0-128 0,3 3 1968 0,4 0 368 16,4-1 80-16,-1-1 16 0,2 1-1728 0,0-3-352 16,-1 2-64-16,1-1-16 0,-2 0-80 0,-2 1-32 15,-1-1 0-15,-1-1 0 0,2-1-336 0,-3 1-64 0,-1 0-16 0,-2-1 0 31,1 1-2656-31,-2-2-544 0,7-8-96 0,0 4-32 0</inkml:trace>
  <inkml:trace contextRef="#ctx0" brushRef="#br2" timeOffset="44">26415 17341 13823 0,'0'0'1216'0,"0"0"-960"0,0 0-256 0,0 0 0 15,0 0 2336-15,0 0 416 0,0 0 96 0,0 0 16 16,4-10-1472-16,-4 10-304 0,0 0-48 0,3-8-16 16,-3 8-304-16,0 0-64 0,0 0-16 0,0 0 0 15,0 0 64-15,0 0 0 0,0 0 0 0,0 0 0 16,0 0 48-16,0 0 16 0,3-10 0 0,-3 10 0 15,0 0-240-15,0 0-32 0,0 0-16 0,0 0 0 16,0 0-192-16,0 0-32 0,0 0-16 0,0 0 0 0,0 0-48 16,0 0 0-16,0 0 0 0,0 0 0 0,0 10-48 0,0 2-16 15,1 0 0-15,1 1 0 0,-1-2 64 0,-1 4 16 16,-1 2 0-16,1 0 0 0,0-2-208 0,0 1 176 16,0 2-176-16,0 2 160 0,-2 2-160 0,1-3 128 15,0 1-128-15,-1-1 128 0,1 2-128 0,0 0 0 16,1 1 0-16,-1-3 0 0,-3-1 0 0,2 0 128 15,1 2-128-15,0-2 0 0,-3-2 0 0,1-1 0 16,1-2 128-16,0 0-128 0,1 0 0 0,1-1 0 16,-3-3 0-16,3-9 0 0,-4 9 192 0,4-9-32 15,-3 9-16-15,3-9 0 0,0 0-144 0,0 0 160 16,0 0-160-16,0 0 160 0,0 0-160 0,0 0 0 16,0 0 144-16,0 0-144 0,0 0 0 0,0 0 0 15,-6-6 0-15,6 6 128 0,-5-13-128 0,3 2 144 0,0 0-144 0,4 0 160 16,-4 0-160-16,1-1 0 0,1 1 0 0,0-3 128 15,-1-2-128-15,1 1 0 0,1-1 144 0,2-1-144 16,-3-1 0-16,1 0 0 0,1-1 0 0,0 0 128 16,-1-1-128-16,0-1 0 0,2-3 0 0,0-1 128 15,-1-1-128-15,1 0 144 0,-3 0-144 0,1 1 160 16,2-1-160-16,1 2 0 0,-2 2-160 0,-1 3 160 16,-1-1 0-16,3 3 0 0,0 1 0 0,-2 2 0 15,0 0 0-15,2 1 0 0,0 2 0 0,-1 2 0 16,1 0 0-16,-3 9-144 0,0 0 144 0,0 0 0 15,0 0 0-15,0 0 0 0,0 0 0 0,0 0-128 16,0 0 128-16,0 0 0 0,0 0 0 0,9 9 0 16,-3-1 0-16,0 2 0 0,-4 2 0 0,0 1 0 0,0 3 0 15,1 1 0-15,-3 1 0 0,-2 2 0 0,1 4 0 16,1 5 0-16,-1 0 128 0,-2-1-128 0,1 5 0 16,-2 1 0-16,1 0 0 0,-1-2 0 0,7 5 0 15,6 3 0-15,-3-2 128 0,-3-3-128 0,-6-6 0 16,-4-2 0-16,0 1 128 0,4-2-128 0,2 0 0 15,1 0 0-15,-1 0 0 0,-2-2 0 0,2-4 0 16,0 0 0-16,1-3 0 0,0-3 0 0,0 1 0 16,0-5 0-16,0-10 0 0,0 0 0 0,0 0-160 15,0 0 160-15,0 0-208 16,10 4-1552-16,-5-12-304 0,-7-13-64 0,0-2-9136 16,5-2-1808-16</inkml:trace>
  <inkml:trace contextRef="#ctx0" brushRef="#br2" timeOffset="45">26134 18332 8287 0,'0'0'736'0,"0"0"-592"0,0 0-144 0,0 0 0 16,0 0 2960-16,0 0 560 0,-4-9 128 0,4 9 0 15,0 0-1760-15,0 0-352 0,-1-10-80 0,1 10-16 16,0 0-208-16,0 0-32 0,-3-7-16 0,3 7 0 16,0 0-224-16,0 0-64 0,0 0 0 0,0 0 0 15,0 0-304-15,0 0-64 0,0 0-16 0,0 0 0 16,0 0-96-16,0 0-32 0,8 9 0 0,-2 2 0 15,-6-11-128-15,0 14-16 0,0 0-16 0,0 2 0 16,-2 0-64-16,0-2-16 0,-2 3 0 0,0 2 0 16,0 4-16-16,9 3-128 0,12 4 192 0,-7-3-64 15,-6-3-128-15,-4-2 128 0,0-4-128 0,-1 1 128 0,0 0-128 0,-1-1 0 16,1-2 0-16,-9-3 128 0,-12-6-128 16,6 3 0-16,9 0 0 0,5 0 0 0,1 2 0 0,1-12 0 15,-2 11 0-15,2-11 0 0,4 13 0 0,-4-13 0 16,0 0 0-16,11 6 0 0,-11-6 0 0,10 4 0 15,2-1 0-15,-1-2 0 0,1-1 0 0,-1-1 0 16,-2-3 144-16,1 1-144 0,3-2 0 0,0 1 128 16,2-2-128-16,0 0 0 0,5 2 0 0,-1 2 144 15,2 1-144-15,-4-3 0 0,-1 0 144 0,-3-3-144 16,0 3 0-16,-8-5 144 0,-8-4-144 0,3 0 0 16,6 1 144-16,-1 3-144 0,0 0 128 0,-1 1-128 15,1-1 128-15,2 0-128 0,-2-1 128 0,0-1-128 16,-1-1 128-16,1 2-128 0,1 0 224 0,-1-3-32 15,0-4 0-15,-1 0 0 0,0-4-32 0,-2 1-16 0,1-1 0 0,1 3 0 16,0-1-16-16,0 2-128 0,0-3 192 0,-3 3-64 16,0-1-128-16,2 3 0 0,1 5 0 0,-2-3 0 15,0 3 0-15,-2 3 128 0,0 7-128 0,0 0 0 16,0-12 128-16,0 12-128 0,0 0 128 0,0 0-128 16,0-7 128-16,0 7-128 0,0 0 128 0,0 0-128 15,0 0 160-15,0 0-160 0,-7-4 192 0,7 4-192 16,0 0 160-16,0 0-160 0,0 0 128 0,0 0-128 15,0 0 192-15,0 0-64 0,5 10 0 0,-5-10 0 16,2 10-128-16,2 1 0 0,-2-1 0 0,-2-10 0 16,-12 8 144-16,3 3-144 0,5 0 160 0,2 1-160 15,1 1 192-15,1 0-64 0,-2-1-128 0,2 6 192 0,2-1-64 16,1 3 0-16,0-3-128 0,0 2 192 0,-1 1-192 16,5 3 176-16,4 1-176 0,0-1 160 0,-5-5 0 0,2-1 0 15,-3-2 0-15,-1-1 0 0,0-1-160 0,2 0 0 16,0-1 0-16,-2-2-176 0,-4-10 176 0,3 13 0 15,2-1 128-15,0 0-128 0,-5-12 0 0,5 9 0 16,2-1 0-16,-7-8 0 0,0 0 0 0,2 10 0 16,-2-10 0-16,0 0 0 0,0 0 0 0,0 0 0 15,11 5 0-15,-11-5 0 16,0 0-448-16,-3-6-48 0,2-2-16 0,11 1 0 16,9 4-3024-16,-9-5-624 0</inkml:trace>
  <inkml:trace contextRef="#ctx0" brushRef="#br2" timeOffset="46">6466 11021 1839 0,'0'0'160'0,"0"0"-160"16,0 0 0-16,0 0 0 0,0 0 3312 0,0 0 624 16,0 0 128-16,2-9 32 0,0 0-2768 0,1 1-560 15,-2-1-96-15,-1 9-32 0,5-11-384 0,1 1-64 16,-2 1-32-16,0-2 0 0,-1 1-160 0,1-1 0 16,0 1 0-16,0 1 128 0,-1-4-128 0,1 1 0 15,-2 0 0-15,1-1 0 0,-1-4 128 0,2 0 0 0,-1-1 0 0,0 1 0 16,-2-2 448-16,0-2 96 0,1-5 16 0,-1 2 0 15,0 1-176-15,0-1-16 0,1-2-16 0,0 2 0 16,1-1-80-16,-3-1-16 0,-3-2 0 0,1 2 0 16,3 0 0-16,-1 1 0 0,-3 3 0 0,2-3 0 15,0 2-96-15,0 1-32 0,-2 0 0 0,0 1 0 16,1 1-16-16,-1 2-16 0,2 2 0 0,-1 1 0 16,0-4-224-16,1 4 176 0,1-1-176 0,0 2 160 15,0 1-160-15,0 1 0 0,0 2 0 0,0-2 0 16,-2 3 0-16,1 0 0 0,1 9 0 0,0 0 0 15,-3-10 0-15,3 10 0 0,0 0 0 0,0 0 128 16,0 0-128-16,-9 6 160 0,0-1-160 0,1 3 160 0,0 1-160 0,2 3 0 16,-1 1 0-16,0-2 0 0,-3 2 0 0,3 3 0 15,0 0 0-15,1 1 0 0,-2-3 0 0,0 2 0 16,0-2 0-16,2 0 0 0,-1 1 0 0,2-5 0 16,-2 2 0-16,1 0 0 0,-2-1 0 0,2-3 0 15,6-8 0-15,-7 8 0 0,7-8 0 0,-7 8 0 16,1-3 0-16,6-5 128 0,0 0-128 0,0 0 0 15,0 0 0-15,0 0 128 0,0 0-128 0,0 0 0 16,0 0 0-16,-5-5 0 0,5 5 0 0,-3-8 128 16,3 8-128-16,1-12 0 0,1-1 0 0,0 0 0 15,2 3 0-15,0-1 0 0,-1 1 0 0,1-1 128 16,1 1-128-16,-1 2 0 0,-4 8 0 0,4-9 0 16,0 0 0-16,-4 9 0 0,4-9 0 0,-4 9 0 0,0 0 128 0,6-9-128 15,-1 2 272-15,-5 7-16 0,8-10-16 0,-1 2 0 16,-1 3-96-16,-6 5-16 0,0 0 0 0,11-6 0 15,-11 6-128-15,0 0 0 0,10 0 0 0,-10 0 0 16,0 0 0-16,10 7 0 0,-2 1 0 0,0 1 0 16,-3 0 0-16,2 1 0 0,-1 0 0 0,1 0 0 15,-1 2 0-15,2-2 0 0,3-2 0 0,-2 1 0 16,-1 0 144-16,1 2 0 0,-1-2 0 0,-1 1 0 16,-1 1-144-16,0-1 0 0,1 2 144 0,0 2-144 15,1-1 0-15,0 3-192 0,-3 1 32 0,2 0-9248 16,-1 2-1856-16</inkml:trace>
  <inkml:trace contextRef="#ctx0" brushRef="#br2" timeOffset="47">11797 10215 9951 0,'0'0'448'0,"-11"-1"80"0,0 0-528 0,1-2 0 15,-1 0 0-15,2 2 0 0,9 1 1792 0,-9-4 240 16,0-1 48-16,2 0 16 0,7 5-512 0,-7-5-112 0,-1 1 0 0,8 4-16 15,0 0-576-15,0 0-112 0,-8-3-32 16,8 3 0-16,0 0-304 0,0 0-64 0,-8 0-16 0,8 0 0 16,-6 4-160-16,6-4-48 0,0 0 0 0,-8 8 0 15,8-8 176-15,0 0 16 0,-7 5 16 0,7-5 0 16,0 0 224-16,0 0 64 0,0 0 0 0,0 0 0 16,0 0-128-16,7 8 0 0,-7-8-16 0,10 5 0 15,-10-5 0-15,13 4 0 0,0-3 0 0,0-1 0 16,0 0-160-16,0-1-16 0,0 0-16 0,2 1 0 15,-1 1 16-15,0 2 16 0,0-1 0 0,0-1 0 16,0 2-96-16,1 0-32 0,-1-1 0 0,0 2 0 16,2 0-16-16,2 0 0 0,2-1 0 0,-1-1 0 0,-1 1-64 15,2-1-128-15,2 1 176 0,0-3-176 0,2-1 224 0,1-1-64 16,-1 1-16-16,2 0 0 0,2 0 0 0,-2-1 0 16,-3 0 0-16,1-1 0 0,-2 2 16 0,0-3 0 15,-1 1 0-15,-1 3 0 0,-1 0 32 0,-1 0 0 16,1 0 0-16,-1 0 0 0,1 0-32 0,2 3 0 15,1 1 0-15,2-2 0 0,-1 1-32 0,2 0 0 16,0-1 0-16,0 1 0 0,1 1-128 0,0 2 0 16,-1-5-160-16,2 5 160 0,-2-4 0 0,1 2 0 15,0-4 0-15,-1 1 0 0,-2-1 0 0,1 0 0 16,-2 0 0-16,3 0 0 0,1 0 176 0,0 0-32 16,-2-1 0-16,1 1 0 0,-1 0 112 0,2 1 32 15,1 1 0-15,-1-1 0 0,-4 2-48 0,3-1-16 16,3 0 0-16,-1 2 0 0,0-1-224 0,1 3 0 15,-1-4 0-15,0 3 0 0,-2 1 128 0,1-1-128 0,0-2 0 16,0-1 0-16,1 1 0 0,1-3 128 0,1 0-128 0,3 0 0 16,2-2 0-16,0 1 0 0,-1 0 128 0,2 0-128 15,0-2 0-15,2 0 0 0,-2 1 128 0,-1-1-128 16,-3 2 0-16,-2-1 176 0,-2 1-176 0,1-3 160 16,-2 3 32-16,1 0 16 0,2 1 0 0,-1 0 0 15,1-3-80-15,2 3 0 0,2-1-128 0,0 1 192 16,0 0-192-16,4-2 0 0,1 1 128 0,1 0-128 15,0 0 0-15,-1-1 0 0,-2 0 0 0,1-1 0 16,-2 0 0-16,2 1 0 0,-4-1 0 0,4 1 0 16,2-2 0-16,0 0 128 0,-2 1-128 0,2-1 0 15,1 3 0-15,1-2 0 0,-2 1 0 0,0 0 0 16,-1 2 0-16,-2 0 0 0,-1 0 128 0,1-1-128 0,0 0 0 16,2-2 0-16,1 1 0 0,0-1 0 0,-1 2 128 0,2 1-128 15,3 0 0-15,0 0 144 0,-1 0-144 0,-2 0 0 16,0 0 0-16,-1-3 0 0,-2 2 0 0,1-2 0 15,0 1 0-15,3-2 0 0,2 0 0 0,2 1 160 16,1-2-160-16,1 2 160 0,1 2 16 0,-1 0 0 16,-1 1 0-16,-2-3 0 0,-2-2-176 0,1 1 0 15,1 0 0-15,-1 0 0 0,0 0 0 0,3 2 0 16,1-4 0-16,1 4 128 0,0 0-128 0,0 1 0 16,-2 0 0-16,-2 0 0 0,-2-1 0 0,2 0 0 15,2-5 128-15,2 2-128 0,3 1 0 0,1 0 0 16,2 0 0-16,-2 2 0 0,0 2 0 0,-3-4 0 15,-2 1 0-15,-1-2 0 0,0-3 0 0,1 4 0 0,1-2 0 0,0-1 0 16,-2 2 0-16,2 1 0 0,3 1 0 16,-3 2 0-16,-2 2 0 0,-2-1 128 0,-1 0-128 0,-1 0 0 15,-1-2 144-15,2 0-144 0,3 1 160 0,-2 1-160 16,-1-1 0-16,2 1 0 0,2 0 0 0,-2 2 0 16,0 2 0-16,-1-1 0 0,-2-3 0 0,1 1 0 15,-2 2 0-15,2-2 0 0,-1-2 0 0,1 1 0 16,0 2 0-16,0 1 0 0,0-6 0 0,-1 6 0 15,-2-2 144-15,1 2-144 0,-2 0 128 0,-1-1-128 16,-1 0 0-16,3 0 0 0,-4-2 0 0,2 0 0 16,-2 0 0-16,2 0 0 0,0-4 0 0,1 4 0 15,0 4 0-15,2 0 0 0,-1-1 0 0,0-2 0 16,-2 0 0-16,-1 1 0 0,-2-5 0 0,0 2 0 0,-1-1 0 0,1 0 0 16,3-1 0-16,-1-3 0 0,-2 3 160 15,3 0-160-15,1 2 192 0,-1-2-192 0,-3 1 0 16,-1-1 0-16,0 1 0 0,-3 0 0 0,-2 2 160 0,0 0-160 15,0-2 128-15,-1 2-128 0,-2 2 0 0,2-2 0 16,4-2 128-16,-1 0-128 0,-2 4 0 0,-1-2 0 16,0-2 0-16,-1 2 0 0,0 3 0 0,1-3 0 15,-1-1 0-15,-1 1 0 0,-2 5 0 0,-3-1 0 16,-1-2 0-16,-1 1 0 0,-1-3 0 0,-1 0 0 16,-2 0 128-16,0 0-128 0,-1 0 0 0,-1 0 0 15,-1 0 144-15,0 1-144 0,-1 2 0 0,1-3 0 16,-1-1 0-16,0 1 128 0,0 1-128 0,-1-1 0 15,1-1 0-15,-1 1 0 0,-10 0-288 0,14 4-80 16,1 0-16-16,-2-1 0 16,-3 3-2544-16,2-2-512 0</inkml:trace>
  <inkml:trace contextRef="#ctx0" brushRef="#br2" timeOffset="48">26402 12898 3679 0,'0'0'160'0,"0"0"32"16,0 0-192-16,0 0 0 0,0 0 0 0,0 0 0 15,0 0 2768-15,0 0 512 0,0 0 112 0,0 0 0 16,0 0-1344-16,0 0-288 0,0 0-48 0,0 0-16 0,0 0-352 0,0 0-64 16,0 0 0-16,0 0-16 0,3-8-336 0,-3 8-64 15,0 0-16-15,0 0 0 0,0 0-16 0,0 0 0 16,0 0 0-16,0 0 0 0,0 0-256 0,0 0-64 15,0 0-16-15,0 0 0 0,0 0-80 0,0 0-16 16,0 0 0-16,-9 0 0 0,0-2-32 0,9 2-16 16,-9 2 0-16,9-2 0 0,-10 2-160 0,10-2-16 15,0 0-16-15,-9 6 0 0,1 1-160 0,8-7 192 16,-8 8-192-16,1-1 192 0,1 3-192 0,-1 0 0 16,1 2 144-16,1-1-144 0,1 2 0 0,1 2 128 15,-1 0-128-15,2 0 0 0,-2 0 0 0,0 1 0 16,0 1 0-16,1 0 128 0,2-4-128 0,0-1 0 15,1 1 128-15,0-1-128 0,1-2 0 0,2-1 144 0,-3-9-144 0,5 11 0 16,-5-11 160-16,0 0-160 0,10 6 128 0,-1-3-128 16,-9-3 256-16,11-3-48 0,-2-2 0 0,0 0 0 15,1-3 48-15,0 1 16 0,-3 2 0 0,3-1 0 16,-3-7-128-16,1 2-16 0,-1-1-128 0,-1 2 192 16,1-1-192-16,-1-2 176 0,-1 3-176 0,-1 0 160 15,-1-2-160-15,-2 1 0 0,1 1 0 0,-4 0 128 16,1-1-128-16,0 2 192 0,-1-3-192 0,0 2 192 15,-3 1-64-15,1 0 0 0,1 1 0 0,3 8 0 16,-4-11-128-16,0 4 160 0,4 7-160 0,0 0 160 16,0 0-32-16,-6-6-128 0,6 6 192 0,0 0-64 15,0 0-128-15,0 0 160 0,-9 0-160 0,9 0 160 16,-10 3-160-16,10-3 160 0,-6 6-160 0,6-6 160 0,-5 11-160 0,1-1 0 16,1 1 0-16,3-11 128 0,-1 11-128 0,1-11 0 15,0 11 0-15,0-1 0 0,1 1 0 0,-1-11 0 16,0 0 0-16,4 11 0 0,0-1 0 0,-4-10 0 15,8 7 0-15,-8-7 0 0,0 0 0 0,12 7 0 16,-2-3 0-16,-10-4 0 0,12 0 0 0,-12 0 0 16,11-3 0-16,0-1 0 0,-1-1 0 0,-2-1 0 15,-3-2 0-15,2 0 128 0,-2-1-128 0,2 1 128 16,-2-2-128-16,0 0 128 0,-2-3-128 0,1 3 128 16,-2-3-128-16,1 1 128 0,-3 0-128 0,0 2 192 15,1 1-192-15,-1-3 192 0,-3 2-64 0,0-1 0 16,-1 2 0-16,0 1 0 0,-2 3-128 0,6 5 160 15,0 0-160-15,-7-4 160 0,-1 3-160 0,1 4 160 16,7-3-160-16,-9 7 160 0,1 3-160 0,2 1 192 0,-2 2-192 0,3 3 192 16,0-2-192-16,-1 2 0 0,1 1 0 0,0-2 0 15,1 0 0-15,1 0 0 0,3 1-144 0,-1-2 144 16,0 0 0-16,1-4 0 0,0 0 0 0,0-10 0 16,1 12 0-16,-1-12 0 0,5 12 0 0,-5-12 0 15,0 0 0-15,0 0 0 0,11 4 0 0,-11-4 0 16,9 2 0-16,-9-2 0 0,0 0 0 0,12-5 0 15,-3-1 0-15,-1-2 0 0,-3 0 128 0,0-1-128 16,0 0 0-16,-2 0 0 0,-1-1 128 0,-2 0-128 16,-1 0 0-16,1 0 128 0,0-1-128 0,-1 2 0 15,-2-1 0-15,1 4 128 0,2 6-128 0,0 0 0 16,-7-7 0-16,7 7 0 0,0 0 0 0,0 0 0 16,0 0 0-16,0 0 0 0,-9 0 0 0,9 0 0 15,-8 7 0-15,8-7 0 0,-5 10 0 0,0 1-160 0,0-2 160 0,5-9 0 16,-4 13 0-16,1-4 0 0,3-9 0 0,-3 12 0 15,1-2 0-15,-1 1-128 0,3-11 128 16,-4 11 0-16,0 0 0 0,4-11 0 0,0 0 0 0,-4 9 0 16,4-9 0-16,0 0 0 0,0 0 0 0,0 0 0 15,0 0 0-15,0 0 0 0,0 0 0 0,0 0 0 16,0 0 0-16,0 0 0 0,7-9 0 0,1 0 0 16,0-3 0-16,-1 0 0 0,1 1 0 0,0-2 0 15,-1-1 0-15,-1 1 0 0,1 0 0 0,-1 0 0 16,-2-1 0-16,0 1 0 0,-1 0 0 0,-1 3 0 15,-1 0 0-15,-2 1 0 0,1 9 0 0,-4-8 128 16,0 2-128-16,4 6 0 0,0 0 0 0,0 0 0 0,-9-4 0 0,0 5 128 16,0 3-128-16,0 3 0 0,2 2 0 0,1 4-128 15,-1 0 128-15,1-1 0 0,-1 2 0 0,2 0-128 16,1 3 128-16,0 0 0 0,0-1 0 0,0 0 0 16,2 1 0-16,1-4 0 0,-2 1 0 0,2-1-128 15,-1-3 128-15,1 1 0 0,1-11 0 0,-1 12 0 16,1-12 0-16,0 11 0 0,0-11 0 0,0 0 0 15,0 0 0-15,0 0 0 0,5 9 0 0,-5-9 0 16,0 0 0-16,0 0 0 0,0 0 0 0,0 0 0 16,0 0 0-16,0 0 0 0,6-6 0 0,0-2 0 15,-1-1 0-15,0 0 0 0,-1-3 0 0,0 0 0 16,0-1 0-16,0-1 0 0,0-2 0 0,-2 1 0 16,1-1 0-16,-1-2 0 0,0 2 0 0,-1 2 0 0,-2 1 0 0,3 1 0 15,1 2 0-15,-3 10 0 0,0 0 0 0,0 0 0 16,0-10 0-16,0 10 0 0,0 0 0 0,0 0 0 15,0 0 0-15,0 0-128 0,-8 0 128 0,8 0 0 16,-6 7 0-16,6-7-128 0,-8 12 128 0,3-1 0 16,1 2 0-16,0-1 0 0,-1 1 0 0,1 2 0 15,1 0 0-15,0 1 0 0,1 1 0 0,-1-2 0 16,-1 1 0-16,2 1 0 0,0 1 0 0,1-1 0 16,0-1 0-16,2-4 0 0,-1-12 0 0,0 10 0 15,1 0 0-15,-1-10 0 0,0 0-224 0,0 0-64 16,11 3-16-16,1-7 0 15,-2-5-2896-15,3-7-576 0</inkml:trace>
  <inkml:trace contextRef="#ctx0" brushRef="#br2" timeOffset="49">17659 13209 2751 0,'0'0'128'0,"0"0"16"0,0 0-144 0,0 0 0 0,0 0 0 0,0 0 0 15,0 0 2320-15,0 11 432 0,0-11 96 0,0 0 16 16,2 9-2048-16,-2-9-416 0,0 0-80 0,0 0 0 16,2 10 320-16,-2-10 80 0,0 0 16 0,0 0 0 15,0 0 288-15,0 0 48 0,0 0 16 0,5 9 0 0,-5-9-320 0,0 0-48 16,0 0-16-16,0 0 0 0,0 0-256 0,0 0-64 16,0 0-16-16,0 0 0 0,0 0 16 0,0 0 16 15,0 0 0-15,0 0 0 0,0 0 400 0,0 0 80 16,0 0 16-16,-8 4 0 0,8-4-192 0,0 0-48 15,-10 1 0-15,10-1 0 0,0 0-320 0,-8-1-64 16,8 1-16-16,-8-6 0 0,2 1-256 0,0 0 160 16,1 0-160-16,-1-1 128 0,-1 3 0 0,7 3 0 15,-9-3 0-15,-3 2 0 0,-1 1 112 0,-1 0 16 16,-2 0 0-16,1 1 0 0,-1 2-96 0,-1-2-16 16,0-1 0-16,-3 2 0 0,0 1-144 0,-3 1 192 15,3-1-192-15,-3 1 192 0,1-1 16 0,1 3 16 16,1-1 0-16,0-1 0 0,0-3 80 0,3 2 16 0,2-1 0 15,2-2 0-15,1-1-112 0,2 1-16 0,1 3 0 16,9-3 0-16,-10-3 16 0,10 3 0 0,-7-1 0 0,7 1 0 16,0 0 32-16,0 0 0 0,0 0 0 0,0 0 0 15,0 0-112-15,0 0-128 0,0 0 176 0,0 0-176 16,0 0 0-16,0 0 0 0,0 0 0 0,0 0 0 16,11 6 0-16,0-1 0 0,-1-1 0 0,3 2-144 15,0-5 0-15,2-1 0 0,0-1 0 0,2-3 0 16,1 1 144-16,2-1-128 0,2 0 128 0,3 2-128 15,-2-1 128-15,1 0 0 0,-1-1 0 0,2 2 0 16,0 1 0-16,1 1 0 0,0 2 0 0,0-1 0 16,1 1 0-16,-2-1 0 0,-3 0 0 0,1 2 128 15,-3 0-128-15,0-2 0 0,-3-1 0 0,-1 3 0 0,-2 0 0 16,0 1 0-16,1 2 0 0,-2-4 0 0,-2 2 0 0,0-3 0 16,-1 2 0-16,1 0 0 0,-2-3-176 15,-9 0-48-15,10 0-16 0,-10 0 0 16,11-4-352-16,-11 4-80 0,11 0-16 0,-11 0-10128 15,0 0-2016-15</inkml:trace>
  <inkml:trace contextRef="#ctx0" brushRef="#br2" timeOffset="50">15851 13130 5519 0,'0'0'240'0,"0"0"64"0,0 0-304 0,0 0 0 0,0 0 0 0,0 0 0 15,0 0 1488-15,0 0 240 0,0 0 64 0,0 0 0 16,0 0-1264-16,0-7-240 0,-3-5-48 0,3 12-16 16,0 0 400-16,0 0 80 0,0 0 0 0,3-11 16 15,-3 11 384-15,0 0 80 0,2-13 16 0,0 5 0 16,-2 8-144-16,1-11-32 0,1 0 0 0,2 3 0 15,0-2-192-15,-4 10-64 0,3-10 0 0,1 1 0 16,-2-3-240-16,1 3-48 0,-3 9-16 0,1-13 0 16,-2 1-192-16,0 1-32 0,1 11-16 0,-4-11 0 15,-1 3-96-15,5 8-128 0,-11-8 176 0,2 3-176 16,1 1 304-16,8 4-48 0,-12 0-16 0,2 3 0 16,0 0 16-16,-1 4 16 0,1-1 0 0,-1 4 0 0,3 0-144 0,-1 2-128 15,0 0 144-15,1 1-144 0,1 0 144 0,-1 2-144 16,1 3 128-16,1 2-128 0,-1 0 304 0,2 0-32 15,1 4 0-15,-1 2 0 0,-3 0-48 0,0 1-16 16,2 2 0-16,0 0 0 0,1 0-64 0,-1 0-16 16,-1 1 0-16,2-2 0 0,0-2-128 0,0-4 192 15,-1-1-192-15,1-1 192 0,0-1-192 0,0 1 0 16,2-6 0-16,-1 2 128 0,2-3-128 0,-2-4-144 16,-2-1 144-16,6-8-208 15,0 0-320-15,0 0-64 0,-6 6-16 0,6-6 0 16,-9 1-1760-16,9-1-336 0,-9 2-80 0</inkml:trace>
  <inkml:trace contextRef="#ctx0" brushRef="#br2" timeOffset="51">15445 13421 25343 0,'0'0'1120'0,"0"0"224"0,0 0-1072 0,0 0-272 0,0 0 0 0,0 0 0 15,0 0 752-15,13 0 80 0,-2-4 32 0,0 2 0 16,2 2-384-16,0-2-80 0,0 1-16 0,2 0 0 16,2-5-80-16,1 2-32 0,-1 1 0 0,2-4 0 15,4 1-272-15,0 0 0 0,2 1 0 0,0-1 0 16,1-4-224-16,1 3-96 0,0-1-32 0,0 1 0 16,-5-1-848-16,0 1-160 0,-1-1-48 0,-2 1-6496 15,-2 2-1312-15</inkml:trace>
  <inkml:trace contextRef="#ctx0" brushRef="#br2" timeOffset="52">16302 12961 5519 0,'0'0'496'0,"0"0"-496"0,0 0 0 0,0 0 0 0,0 0 2144 0,0 0 336 16,0 0 64-16,0 0 16 0,-11 2-1216 0,11-2-224 15,0 0-48-15,-9 3-16 0,0-2-96 16,9-1 0-16,0 0-16 0,-8 9 0 0,0-7-128 0,8-2-32 16,-6 8 0-16,6-8 0 0,-11 5-208 0,2 1-64 15,-1 3 0-15,1-1 0 0,0 3-128 0,-1 2-48 16,0 0 0-16,0 2 0 0,-2 2 0 0,0 3 0 16,-1 1 0-16,0 1 0 0,-1 0 48 0,1 3 16 15,0 2 0-15,1 1 0 0,1-1-64 0,0-1-16 16,2-1 0-16,1 0 0 0,4-2-128 0,1-2-16 15,2 1-16-15,1-1 0 0,1-1-160 0,2 0 0 16,0-1 144-16,0 0-144 0,1 2 0 0,2-1 128 0,-1-2-128 16,1 1 0-16,2 2 0 0,0 0 128 0,0-6-128 15,2 0 0-15,1 1-144 0,0-1-112 0,0 1 0 0,1-3-16 32,1-4-1856-32,1-4-368 0,-1 1-80 0</inkml:trace>
  <inkml:trace contextRef="#ctx0" brushRef="#br2" timeOffset="53">16371 13254 23903 0,'0'0'1056'0,"0"0"224"0,0 0-1024 0,0 0-256 0,0 0 0 0,0 0 0 15,0 0 592-15,0 0 80 0,0 0 16 0,6 9 0 16,-6-9-240-16,6 12-32 0,0 2-16 0,-2-2 0 15,-4-12-64-15,3 14-16 0,-2 2 0 0,-1-3 0 0,0 1 224 0,-3 2 32 16,-1-3 16-16,2 4 0 0,0-1 112 0,0-2 0 16,-2-3 16-16,1-1 0 0,1 0-144 0,0 2-16 15,1-3-16-15,1 0 0 0,0-9-240 0,0 12-48 16,1-1-16-16,-1-11 0 0,0 0-240 0,3 9 128 16,-3-9-128-16,5 7 0 0,-5-7 128 0,0 0-128 15,0 0 0-15,11 0 0 0,-11 0 0 0,11-3 0 16,0-1 0-16,-1-3-160 0,1-5 160 0,-1 2 0 15,1 0 0-15,-1-1-128 0,0-2 128 0,1 3 0 16,-3-3 0-16,1 1 0 0,1 0 0 0,-1 2 0 16,-2 2 0-16,-1 0 0 0,1-1 0 0,-2 1 0 15,-1 2 160-15,-4 6-160 0,4-11 0 0,-4 11 0 16,5-10 0-16,-1 1 0 0,-4 9 0 0,3-7 0 0,-3 7-128 16,0 0 128-16,0 0 0 0,2-10 0 0,0 2 0 0,-2 8 0 15,0 0 0-15,0 0 0 0,0 0 0 0,0 0 0 16,0 0 0-16,0 0 0 0,0 0 0 0,0 0 0 15,0 0 0-15,3 13 0 0,-1 0 0 0,-1 3 144 16,0-3-144-16,1 1 0 0,-1-1 144 0,2 0-144 16,-1 0 0-16,2 1 0 0,0 1 0 0,1-2 0 15,0-1 0-15,1-2 0 0,1-1 0 0,0-1 128 16,0 0-128-16,0-2 0 0,-7-6 0 0,12 5 0 16,-3 1 0-16,-9-6 0 0,11 1 0 0,-11-1 128 15,11 5-128-15,-2-2-192 0,-9-3 64 0,0 0 0 16,8 2-512-16,-8-2-80 0,0 0-32 0,0 0 0 15,0 0-2304 1,0 0-464-16</inkml:trace>
  <inkml:trace contextRef="#ctx0" brushRef="#br2" timeOffset="54">16762 12918 11055 0,'0'0'976'0,"0"0"-784"0,-9 6-192 0,0 0 0 16,-2-3 2112-16,2 1 384 0,9-4 80 0,-8 8 16 15,8-8-1952-15,0 0-384 0,0 0-64 0,0 0-32 16,0 0-160-16,0 0 128 0,0 0-128 0,0 0 128 15,0 0 464-15,0 0 96 0,11 5 16 0,-1-3 0 16,-10-2-64-16,14-2 0 0,0 1 0 0,0 1 0 0,0 0 160 0,-1 1 32 16,-2 2 0-16,-1 1 0 0,1 2-32 0,-1 1 0 15,0 1 0-15,-1 4 0 0,-1-1-288 0,1 2-48 16,3 2-16-16,-1 0 0 0,-4 2-288 16,1 1-160-16,1 6 160 0,-1-2-160 0,1-2 176 0,0 1-176 15,2-7 192-15,1 4-192 0,-1 2 336 0,2 1-32 16,0-5-16-16,0 4 0 0,2 0 0 0,-2-2 0 15,0 0 0-15,1-2 0 0,1 2-64 0,-2-1-16 16,-3-1 0-16,-2-1 0 0,-3 0-208 0,-1 0 128 16,-1 3-128-16,-3-2 0 0,-2 0 128 0,-3 2-128 15,-1 0 0-15,-5 1 144 0,-1-3-144 0,-2 3 0 16,-3 2 0-16,-2-1 0 16,-5 0-1344-16,-3 1-240 0,-5 1-48 0,-4-4-13280 0</inkml:trace>
  <inkml:trace contextRef="#ctx0" brushRef="#br2" timeOffset="55">26589 13079 1839 0,'0'0'160'0,"0"0"-160"16,0 0 0-16,-8 0 0 0,-1 2 2992 0,3-1 560 0,6-1 112 0,0 0 32 16,-9 7-2432-16,9-7-496 0,-8 5-80 0,8-5-32 15,-8 6-160-15,2 1-48 0,6-7 0 0,-7 6 0 16,7-6 256-16,0 0 32 0,0 0 16 0,0 0 0 15,0 0 336-15,0 0 80 0,0 0 16 0,0 0 0 16,0 0-304-16,0 0-64 0,0 0-16 0,0 0 0 16,-8 2-208-16,8-2-32 0,0 0-16 0,0 0 0 15,0 0-176-15,0 0-48 0,0 0 0 0,0 0 0 16,0 0-16-16,0 0-16 0,11-3 0 0,-1 0 0 16,1 0 128-16,0-1 32 0,1-2 0 0,1 3 0 15,0-4-48-15,1 0 0 0,-1-3 0 0,3 2 0 16,2 0-48-16,1-1-16 0,-1-1 0 0,1-1 0 15,4 1 0-15,-1 1 0 0,-1-4 0 0,1 1 0 0,0-1-32 16,0 0-16-16,0 0 0 0,2-3 0 0,0-1 16 0,3 0 0 16,0-2 0-16,2-1 0 0,1-1-64 0,-3 2-16 15,2-3 0-15,-1 1 0 0,0 1-48 0,-1 3-16 16,0-1 0-16,1 2 0 0,-2 1-160 0,-3 2 128 16,-3 2-128-16,-1 0 128 0,0 2 0 0,-4-1 0 15,-2 1 0-15,-1 0 0 0,-1 0 0 0,-2 1-128 16,-1 0 192-16,-1 2-64 0,0-1 32 0,-1 1 0 15,-6 6 0-15,7-7 0 0,-2 1-32 0,-5 6-128 16,0 0 192-16,0 0-64 0,7-7-128 0,-7 7 0 16,0 0 144-16,0 0-144 0,0 0 128 0,0 0-128 15,0 0 160-15,0 0-160 0,0 0 160 0,0 0-160 16,0 0 160-16,0 0-160 0,0 0 128 0,0 0-128 16,0 0 0-16,0 0 144 0,0 0-144 0,0 0 0 15,0 0 0-15,0 0 0 0,0 0 0 0,0 0 0 0,0 0 0 0,0 0 0 16,0 0 0-16,0 0 0 0,0 0 0 0,0 0 0 15,0 0 0-15,0 0 0 0,0 0 0 0,0 0 0 16,0 0 0-16,0 0 0 0,0 0 128 0,0 0-128 16,0 0 0-16,0 0 0 0,0 0 0 0,0 0 0 15,0 0 0-15,0 0 0 0,0 0 0 0,0 0 128 16,0 0-128-16,0 0 0 0,0 0 0 0,0 0 0 16,0 0 0-16,0 0 0 0,0 0 0 0,0 0 0 15,0 0 0-15,9 3 0 0,-9-3 0 0,0 0 0 16,0 0 0-16,12 0 0 0,-3 0 0 0,-9 0 0 15,0 0-240-15,0 0 32 0,0 0 0 0,10-3 0 16,-10 3-464-16,0 0-96 0,8-4 0 0,-8 4-11936 16,0 0-2384-16</inkml:trace>
  <inkml:trace contextRef="#ctx0" brushRef="#br2" timeOffset="56">26639 13066 3679 0,'0'0'320'16,"0"0"-320"-16,0 0 0 0,0 0 0 16,0 0 1024-16,0 0 144 0,0 0 32 0,0 0 0 15,0 0-960-15,0 0-240 0,0 0 0 0,0 0 0 0,0 0 304 0,0 0 16 16,0 0 0-16,0 0 0 0,0 0 976 0,0 0 208 16,-9 2 32-16,9-2 16 0,0 0-608 0,0 0-128 15,0 0-32-15,0 0 0 0,0 0-272 0,0 0-64 16,0 0-16-16,0 0 0 0,0 0 304 0,0 0 64 15,0 0 16-15,0 0 0 0,-5 9 16 0,5-9 16 16,0 0 0-16,0 0 0 0,-4 10-224 0,4-10-48 16,0 0-16-16,-6 8 0 0,6-8-64 0,0 0-16 15,0 0 0-15,0 0 0 0,0 0 48 0,0 0 16 16,0 0 0-16,0 0 0 0,0 0 0 0,0 0 0 16,0 0 0-16,-1 11 0 0,1-11-128 0,0 0-32 15,-4 9 0-15,4-9 0 0,0 0-112 0,0 0-16 16,0 0-16-16,-2 10 0 0,2-10-80 0,0 0-16 0,-4 11 0 15,4-11 0-15,0 0 48 0,0 0 0 0,-7 6 0 0,7-6 0 16,0 0 128-16,0 0 48 0,-8 9 0 0,8-9 0 16,-5 8-48-16,5-8 0 0,0 0 0 0,-8 7 0 15,-1-1-160-15,9-6-32 0,-6 7-128 0,-1-4 192 16,-2 1-192-16,1 0 128 0,8-4-128 0,-9 8 0 16,0 0 128-16,2-2-128 0,7-6 0 0,-6 6 144 15,-1-1-144-15,7-5 128 0,-6 5-128 0,6-5 128 16,-9 11-128-16,2-5 128 0,7-6-128 0,-6 8 128 15,-5 5 32-15,5-7-160 0,-1 4 160 16,1-4-160-16,0 2 128 0,6-8-128 0,-6 8 128 16,-2 0-128-16,0-2 160 0,2 1-160 0,-3-1 160 0,0 1 32 15,-1-1 16-15,0 1 0 0,0-1 0 0,-3 1-32 16,-1-1-16-16,3 1 0 0,-2-1 0 0,-2 2-160 0,1 0 0 16,1-2 0-16,0 2 128 0,0 0-128 0,-1 0 0 15,-2-2 144-15,2 1-144 0,-1 1 0 0,2 0 144 16,0 1-144-16,1-1 0 0,1-2 160 0,-1 1-160 15,0-1 128-15,1 1-128 0,-4-1 192 0,3 2-32 16,3-2-16-16,0 2 0 0,-3 0-144 0,-1 1 192 16,-1 2-192-16,1-1 192 0,0 0-192 0,0 1 192 15,-1 1-192-15,-1-2 192 0,1 3-192 0,0 0 0 16,-1-5 0-16,2 2 128 0,1 2-128 0,1-1 0 16,-1-1 0-16,0 0 128 0,2 2-128 0,-1-3 0 15,1-1 0-15,0 0 0 0,-1-2 128 0,1 0-128 16,-2 0 128-16,0-2-128 0,1 3 0 0,-1 0 0 0,0 1 128 15,-1 3-128-15,0-3 0 0,-1 2 128 0,-1-1-128 0,-2 0 128 16,2-1-128-16,-2 1 0 0,-2 2 0 0,1-1 128 16,0 2-128-16,0-2 128 0,-1 1-128 0,3-1 128 15,-1 2-128-15,0-3 0 0,-2 1 0 0,2 1 0 16,2-5 0-16,-1 2 128 0,1-1-128 0,0 0 128 16,1 1-128-16,1 0 160 0,0-1-160 0,0-1 160 15,1 1-160-15,0 2 160 0,2-3-160 0,-2 3 160 16,0-2-160-16,1-1 0 0,-1 2 0 0,0 0 128 15,-1-1-128-15,0 0 0 0,-3 3 0 0,2-1 0 16,0 0 0-16,-1-1 0 0,0 1 128 0,0 1-128 16,1 1 0-16,0-2 0 0,-3 0 0 0,0 1 128 15,-1 1-128-15,2-2 0 0,0 1 144 0,2 1-144 0,0 0 0 0,-1 0 0 16,-2-3 0-16,3 0 0 16,0-1 0-16,1 0 144 0,0-5-144 0,1 4 0 0,0 0 144 0,0 1-144 15,1-1 0-15,0 1 144 0,1-1-144 0,-1 1 0 16,4-1 144-16,-4 1-144 0,-1-2 0 0,2 3 0 15,-2-4 0-15,0 5 128 0,1-1-128 0,-1 1 0 16,-1-3 0-16,1 1 0 0,0-1 0 0,-1 2 144 16,0 1-144-16,0-2 0 0,2-1 192 0,-1-2-192 15,-1 2 192-15,0 0-192 0,0 1 160 0,1-1-160 16,2 2 128-16,-2-2-128 0,-1 1 128 0,1-2-128 16,0 0 128-16,1 1-128 0,-2-1 0 0,2 1 0 15,-1 1 0-15,1-2 0 0,-2-1 144 0,0 1-144 16,1 0 160-16,0 1-160 0,2-1 128 0,-1 0-128 0,0 0 0 15,-1 0 144-15,1 1-144 0,1 0 0 16,-2 1 0-16,2-1 128 0,-1-1-128 0,2 2 0 0,0-2 0 16,0 2 0-16,0-2 0 0,1 1 0 0,0 1 0 0,0-1 0 15,1-2 0-15,0 2 0 0,7-6 0 0,-9 6 0 16,0-1 0-16,1 1 0 0,8-6 128 0,-8 3-128 16,8-3 0-16,-8 7 0 0,8-7 144 0,-9 3-144 15,9-3 0-15,-8 5 0 0,2-1 0 0,6-4 128 16,-7 4-128-16,7-4 0 0,-9 4 0 0,9-4 128 15,-8 2-128-15,8-2 0 0,0 0 0 0,0 0 0 16,0 0 0-16,-7 4 0 0,7-4 0 0,0 0 0 16,0 0 0-16,0 0 0 0,0 0 0 0,0 0 0 15,-9 4 0-15,9-4 0 0,0 0 0 0,0 0 0 16,0 0 0-16,0 0 0 0,0 0 0 0,0 0 0 16,0 0 0-16,0 0 0 0,-8 3 0 0,8-3 0 0,0 0 0 0,0 0 0 15,0 0 0-15,-7 3 0 0,7-3 0 0,0 0 0 16,0 0 0-16,0 0 0 0,0 0 0 0,0 0 0 15,-9 3 0-15,9-3 0 0,0 0 0 0,0 0 0 16,0 0 0-16,0 0 0 0,0 0 0 0,0 0 0 16,0 0 0-16,0 0 0 0,-6 1 0 0,6-1 0 15,0 0 0-15,0 0 0 0,0 0 0 0,0 0 0 16,-7 6 0-16,7-6 0 0,0 0 0 0,0 0 0 16,0 0 0-16,-5 6 0 0,5-6 0 0,0 0 0 15,-8 5 0-15,8-5 0 0,0 0 0 0,0 0 0 16,0 0 0-16,0 0 0 0,0 0 0 0,0 0 0 15,0 0 0-15,0 0 0 0,0 0 0 0,0 0 0 16,0 0 0-16,0 0 0 0,0 0 0 0,-5 8 0 16,5-8 0-16,0 0 0 0,0 0 0 0,0 0 0 0,0 0 0 0,-5 8 0 15,5-8 0-15,0 0 0 0,0 0 0 0,0 0 0 16,0 0 0-16,0 0 0 0,0 0 0 0,0 0 0 16,0 0 0-16,0 0 0 0,0 0 0 0,0 0 0 15,0 0 0-15,0 0 0 0,0 0 0 0,-8 0 0 16,1 0 0-16,7 0 0 0,0 0 0 0,0 0 0 15,0 0 0-15,-6 1 0 0,-2 1 0 0,8-2 0 16,0 0 0-16,0 0 0 0,0 0 0 0,0 0 0 16,0 0 0-16,-7 4 0 0,7-4 0 0,0 0 0 15,0 0 0-15,-5 3 0 0,5-3 0 0,-6 6 0 16,6-6 0-16,0 0 0 0,0 0 0 0,0 0 0 16,0 0 0-16,-7 2 0 0,7-2 0 0,0 0 0 15,0 0 0-15,-6 2 0 0,6-2 0 0,0 0 0 0,0 0 0 16,-8 0 0-16,8 0 0 0,0 0 0 0,0 0 0 0,0 0 0 15,-7 1 0-15,7-1 0 0,0 0 0 0,0 0 0 16,0 0 0-16,0 0 0 0,0 0 0 0,0 0-208 16,0 0 16-16,0 0 16 15,0 0-2368-15,16 0-464 0</inkml:trace>
  <inkml:trace contextRef="#ctx0" brushRef="#br2" timeOffset="57">27402 12598 4607 0,'0'0'400'0,"0"0"-400"16,0 0 0-16,0 0 0 0,5-7 704 0,-5 7 48 15,0 0 16-15,0 0 0 0,4-8-768 0</inkml:trace>
  <inkml:trace contextRef="#ctx0" brushRef="#br2" timeOffset="58">27381 12602 10943 0,'0'0'480'0,"0"0"96"0,-7 7-448 0,7-7-128 0,0 0 0 0,-6 6 0 16,6-6 1008-16,0 0 176 0,0 0 32 0,-6 9 16 15,6 3-736-15,0-12-160 0,0 0-16 0,0 0-16 16,0 0-304-16,0 0 0 0,0 0 128 0,0 0-128 16,0 0 0-16,0 0 0 0,-7 4 0 0,-1 0 0 15,8-4 192-15,-11 8-32 0,0-2 0 0,-1-2 0 16,0 0 768-16,2 1 160 0,-2-1 16 0,2 2 16 15,-1-1-80-15,1-1-16 0,-1 1 0 0,11-5 0 16,-6 6-416-16,6-6-96 0,-9 4 0 0,9-4-16 16,0 0-240-16,0 0-64 0,0 0 0 0,0 0 0 15,0 0-64-15,0 0 0 0,0 0-128 0,0 0 192 0,0 0-192 0,0 0 176 16,0 0-176-16,0 0 160 0,10 0 80 0,-10 0 16 16,0 0 0-16,10 0 0 0,-10 0 0 0,0 0 16 15,0 0 0-15,12-4 0 0,-12 4 0 0,12-6 0 16,-3 2 0-16,-9 4 0 0,11-5 64 0,-2 0 16 15,-9 5 0-15,10-7 0 0,-1 2 16 0,-9 5 0 16,11-4 0-16,-1-3 0 0,2-3-64 0,0 3-16 16,-1 2 0-16,2-1 0 0,0-1-32 0,0-3-16 15,-1-3 0-15,2 1 0 0,5 3 16 0,-1-4 16 16,0 0 0-16,2 0 0 0,1-2-32 0,1 2-16 16,0-2 0-16,3 0 0 0,-1 2-32 0,4 0-16 15,1-1 0-15,-3 1 0 0,-2 0 16 0,1 0 16 16,-1 1 0-16,-2 0 0 0,0 2-32 0,-1 0-16 15,-2-2 0-15,1 1 0 0,-1 2 0 0,0 0 0 0,-1-3 0 0,0 1 0 16,2-1 32-16,-1 0 0 0,1 2 0 0,1-3 0 16,1-2-192-16,3 2 160 0,-1-1-160 0,4 0 160 15,2-1-32-15,-3 1-128 0,-1 2 192 0,2-3-64 16,-1 0 32-16,0 0 0 0,-1-2 0 0,2 1 0 16,-2 2 0-16,0-1 0 0,-1 0 0 0,-2-1 0 15,1 2-160-15,0 1 192 0,1-4-192 0,0 4 192 16,0-3-192-16,2 2 192 0,3-2-192 0,0 2 192 15,1-2-192-15,2 2 0 0,1-2 0 0,1 2 128 16,2-1-128-16,-3 1 0 0,-3 1 0 0,-1 0 128 16,-2-1 0-16,0 1 0 0,-2 1 0 0,0 0 0 15,-5-1-128-15,1-1 0 0,-1-2 0 0,1 3 0 0,-1-3 160 0,1 2-160 16,2 1 192-16,-1-1-192 0,2 2 160 0,-2-1-160 16,1 0 128-16,0 1-128 0,1 0 0 0,0-1 128 15,0-1-128-15,0 1 0 0,1 0 128 0,-2 0-128 16,-1 0 0-16,0 0 128 0,1 0-128 0,-2 1 0 15,-1 0 144-15,1 1-144 0,0-2 128 0,1 0-128 16,-1 0 160-16,3 1-160 0,-3 0 128 0,3 0-128 16,0 1 0-16,1-1 144 0,0 0-144 0,-1 3 0 15,-2-3 144-15,0 2-144 0,-1-1 0 0,2 1 0 16,1-2 0-16,-1 2 128 0,-2-2-128 0,0 0 0 16,-1 1 0-16,0-4 0 0,0 2 0 0,-1-2 144 15,0-1-144-15,0-1 0 0,0 4 0 0,3-4 0 0,0-3 0 16,2 2 0-16,0 1 0 0,1 3 0 0,0-4 0 15,1 2 0-15,2 0 0 0,-2-1 0 0,-1 4 0 0,2-2 0 16,-1 0 128-16,2 2-128 0,1 2 0 0,-3-2 0 16,-1-2 0-16,1 2 0 0,1 0 0 0,-2 1 0 15,0 1 0-15,1-2 0 0,1-2 0 0,0 2 0 16,2 0 0-16,0-1 0 0,-1-2 0 0,0 1 0 16,1 0 0-16,-3 0 0 0,-2-2 0 0,1 1 0 15,1 0 176-15,-1 2-176 0,-2 1 160 0,-1 0-160 16,1-3 128-16,-1-1-128 0,-1-1 0 0,1 1 144 15,-2 0-144-15,1 0 0 0,0 0 0 0,0 2 0 16,1-1 0-16,1-1 0 0,-2 1 0 0,3 2 0 16,0 1 0-16,-2 0 0 0,-2-1 128 0,1 1-128 15,0 0 0-15,-1 1 0 0,1 0 0 0,-2 3 0 0,-2-1 0 16,-2-1 0-16,-4 2 128 0,-1 1-128 0,2 2 0 16,-1 1 0-16,-12 5 0 0,8-4 128 0,-8 4-128 0,0 0 0 15,0 0 0-15,0 0 0 16,0 0-464-16,0 0-128 0,0 0-32 0,0 0 0 15,0 0-2880-15,0 13-576 0</inkml:trace>
  <inkml:trace contextRef="#ctx0" brushRef="#br2" timeOffset="59">24101 14554 9551 0,'0'0'416'0,"0"0"96"15,0 0-512-15,11-3 0 0,-11 3 0 0,12-4 0 16,-2 1 560-16,1 0 0 0,-11 3 0 0,13-3 0 16,-1-1-560-16,-2 2 0 0,-10 2 0 0,12-3 0 0,-12 3 272 0,12-2-48 15,-2-1-16-15,-10 3 0 0,0 0 720 0,0 0 144 16,10-3 16-16,-10 3 16 0,0 0-48 0,9-4-16 15,-9 4 0-15,0 0 0 0,0 0 112 0,0 0 0 16,0 0 16-16,0 0 0 0,0 0-144 0,0 0-16 16,0 0-16-16,0 0 0 0,0 0-288 0,0 0-64 15,0 0-16-15,0 0 0 0,0 0-288 0,0 0-48 16,0 0-16-16,0 0 0 0,0 0-48 0,0 0-16 16,0 0 0-16,0 0 0 0,0 0 48 0,0 0 16 15,0 0 0-15,-10 6 0 0,1-1 160 0,-1 1 16 16,-2-3 16-16,-1 2 0 0,1 2-80 0,-1-1-32 15,-1 1 0-15,-2 2 0 0,0-3-80 0,-1 4-16 16,0-3 0-16,-1 3 0 0,0 0-256 0,-2-1 0 0,0 0 0 16,0 0 0-16,0 2 192 0,2 0-192 0,0-1 192 0,0 0-192 15,-3 0 256-15,0 0-48 0,-3 0-16 0,2 2 0 16,0 0 96-16,1 1 16 0,0 3 0 0,1-2 0 16,0-1 0-16,0-2 0 0,2 2 0 0,0 0 0 15,0-1-96-15,-2 1-16 0,-2-1 0 0,0 1 0 16,-2 3-192-16,0-5 0 0,-2 4 0 0,-1-1 0 15,0 2 0-15,-3 1 0 0,-3-3 0 0,0 2 0 16,-3-1 0-16,4 2 128 0,0 0-128 0,3 1 0 16,-1-2 128-16,0 0 0 0,0-3-128 0,1 4 192 15,0-2 32-15,-1 4 0 0,-2-1 0 0,0 0 0 16,1 0-80-16,1 1-16 0,0-1 0 0,1 3 0 16,1-2-128-16,-1-1 128 0,-1 1-128 0,1 0 128 0,1 2-128 15,0-1 0-15,1-1 0 0,1-2 128 0,1 3-128 0,0-2 0 16,-1 0 0-16,0 0 0 0,-1 1 0 0,-1-4 0 15,0 2 0-15,-2 0 0 0,-3-1 0 0,-1 0 0 16,-1-1 128-16,1 2-128 0,2 0 0 0,2-1 0 16,-4-2 0-16,4 0 128 0,1 1-128 0,2-2 0 15,-1 0 0-15,2 0 128 0,0 0-128 0,0 0 0 16,0 1 144-16,1-3-144 0,0 2 128 0,1 0-128 16,-1-5 160-16,-1 1-160 0,-3 0 128 0,3 0-128 15,1 1 0-15,0 1 144 0,-2-1-144 0,1 3 0 16,1-2 0-16,0 2 0 0,2 0 0 0,-2 0 0 15,0 0 0-15,2 0 0 0,0-1 0 0,-1-1 0 16,-1 1 0-16,2 0 0 0,-2 1 0 0,2-3 0 0,-2 1 0 16,0 1 0-16,-1-1 128 0,1 0-128 0,0 0 128 0,-1 0-128 15,0-1 128-15,3 1-128 0,2-2 128 0,0 0-128 16,0 0 144-16,2 0-144 0,-1 0 160 0,2 0-160 16,0-1 128-16,1 0-128 0,0 0 0 0,0 1 0 15,0 1 0-15,0-3 0 0,-1 1 0 0,-1 1 0 16,1 1 128-16,-1 1-128 0,-2-1 0 0,-1 2 0 15,-2-2 128-15,-2 3-128 0,-3 0 0 0,2 1 0 16,0-3 0-16,1 2 0 0,-1 0 0 0,0 2 0 16,-3 0 0-16,3 0 0 0,1 2 0 0,0 0 0 15,-1-3 0-15,4 2 0 0,0-3 0 0,2 1 0 16,-3-1 0-16,3 0 0 0,0-1 0 0,-1-1 0 16,0 1 0-16,-1 0 0 0,-2 0 0 0,0-1 0 15,0 0 0-15,-1-1 0 0,0 5 0 0,1-5 0 0,1 2 0 16,0-1 0-16,-2 0 0 0,1 1 0 0,-1-1 0 0,4 1 0 15,1 0 0-15,0 1 0 0,1 1 0 0,0 1 0 16,2-2 0-16,0 0 0 0,-2-2 0 0,0 4 0 16,2-2 0-16,0 0 0 0,-2 1 0 0,1-1 144 15,-2 0-144-15,1 0 192 0,1 0-192 0,-2 0 0 16,-1 2 0-16,2-2 0 0,-1-2 0 0,1 2 0 16,-4 0 0-16,2 1-176 0,-2-3 176 0,5 1 0 15,-2 0 0-15,0-1 0 0,2 1 0 0,-1-3 0 16,0 2 0-16,2-1 128 0,-1 1-128 0,0-1 0 15,-1 0 0-15,1 2 128 0,0-4-128 0,-1 4 0 16,-2-2 0-16,1 3 0 0,0-4 0 0,0 3 0 16,-1 0 0-16,0 1 0 0,-1-1 0 0,-1-1 0 0,1 1 0 15,-1 0 0-15,1-2 0 0,1-1 0 0,-2 2 0 16,1-1 0-16,1 1 0 0,-2 0 128 0,-1 1-128 0,3 2 0 16,1 1 0-16,-1-1 0 0,-1-2 0 0,-1-2 0 15,-1 3 0-15,-1-1 0 0,2 1 0 16,-3 0 0-16,-1 1 0 0,0 3 0 0,0 2 0 0,-1-2 0 15,-1-3 0-15,3 0 0 0,-1 2 0 0,2 0 0 16,-1-1 0-16,-1 1 0 0,0-2 0 0,0 2 0 16,4 1 0-16,-1-2 0 0,-1 2 0 0,1-1 0 15,0 0 0-15,-1 1 0 0,-2-2 0 0,-1 2 0 16,-1 3 128-16,-1 2-128 0,-2-4 128 0,2 6-128 16,-1 0 0-16,1 1 0 0,-1 0-160 0,-1-2 160 15,0 1 0-15,2-2 0 0,1 2 0 0,0-1 0 16,-1 0 0-16,1-2 0 0,0 2 0 0,-1-4 0 0,-2 2 0 15,-1-2 0-15,-2 1 0 0,0 1 0 0,4-2 0 0,-2 1 0 16,-1 0 144-16,2-1-144 0,2 2 0 0,-1 0 0 16,0-2 0-16,1 1 0 0,2 0 0 0,-1 3 0 15,-3 3 0-15,1 0 0 0,-2-5 0 0,-1 1 0 16,-2 0 0-16,-2 0 0 0,-4 1-144 0,1 0 144 16,4 1 0-16,1-2 0 0,0 1 0 0,3-3 0 15,3 1 0-15,-2-2 0 0,1 1 0 0,-1-3 0 16,-2 4 0-16,0-2 0 0,-2 1 0 0,-1 1 0 15,-2-1 0-15,1 1 0 0,2 0 0 0,1-1 0 16,-2-2 0-16,3 1 0 0,2 4 0 0,2-1 0 16,1-3 0-16,0 2 0 0,0-1-240 0,1-1 64 0,2 0 16 15,0 0 0 1,-1-1-560-16,4-1-112 0,-1 0-32 0,0 0 0 16,0 0-1760-16,2-3-336 0,-1 0-80 0</inkml:trace>
  <inkml:trace contextRef="#ctx0" brushRef="#br0" timeOffset="60">2881 10189 20271 0,'-19'-14'1792'0,"12"7"-1424"0,3-1-368 0,0 2 0 15,-2 1 1664-15,6 5 256 0,5-7 48 0,-5 7 16 16,3-8-1024-16,-3 8-208 0,0 0-48 0,0 0 0 15,0 0-240-15,0 0-48 0,0 0-16 0,10 6 0 16,3-4-208-16,-13-2-32 0,0 0-16 0,0 0 0 16,13 11 48-16,0-5 16 0,2-2 0 0,-1 0 0 15,0 0 576-15,4 0 112 0,2-2 32 0,0 1 0 16,-2-3-16-16,4 0 0 0,3 0 0 0,1 3 0 16,-1-2-192-16,2-1-32 0,4 0-16 0,3 1 0 15,0 1-144-15,6 0-16 0,6-2-16 0,4 1 0 16,3 1-112-16,3 2 0 0,2-3-16 0,0 0 0 0,1 2-160 15,1-1-16-15,0 2-16 0,5-1 0 0,5 0-48 0,2 1 0 16,-2-1 0-16,0 3 0 0,-1-5-128 0,2 2 128 16,4-3-128-16,3 0 128 0,3 0 48 0,1 0 0 15,-1 0 0-15,0-2 0 0,-1 0 16 0,9-2 16 16,6 1 0-16,-1-1 0 0,-4 0-32 0,1 0-16 16,2 0 0-16,5 2 0 0,6 1 32 0,-4-1 16 15,-3 2 0-15,-1 0 0 0,2-1-48 0,2 1-16 16,2 1 0-16,-4 2 0 0,-4-1-144 0,2 0 160 15,3-2-160-15,3 0 160 0,0 0-160 0,-1-2 160 16,0-1-160-16,2 0 160 0,2 2-16 0,-2 1 0 16,-5-4 0-16,3 1 0 0,3-2-16 0,-1 0-128 15,-2 1 192-15,-3 1-64 0,-5 1-128 0,2-2 128 0,3-3-128 16,-2 3 128-16,-2 2-128 0,-3-2 0 0,-5-3 0 16,2 2 128-16,-1 0-128 0,-2 0 192 0,-3 1-192 0,-4 0 192 15,-5 1-192-15,-2 1 0 0,-5-2 0 0,-2 0 128 16,-3 1-128-16,-3 3 0 0,-5 0 0 0,-3 0 0 15,-5 0 0-15,-4 4 0 0,-5 1 0 0,-2 0 0 16,-4 1-240-16,-3-1-80 0,1-1 0 0,-3 4-16 31,-1-1-1856-31,1 5-368 0,3-4-80 0,-2 4-16 0,0-2-1216 16,1 3-240-16,16 5-48 0,-4-2-16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20:09:49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25533 7296 20271 0,'-6'-6'1792'0,"6"6"-1424"16,0 0-368-16,0 0 0 0,-7-4 1888 0,7 4 304 15,0 0 64-15,0 0 16 0,0 0-1824 0,-9 6-448 16,0 1 0-16,1-2 0 0,-1 2 0 0,-1 2 0 15,-5 1 0-15,1 2 0 0,0 1 0 0,-3 0 0 16,-4 1 0-16,0 6 0 0,-1-1 368 0,-2 2-32 16,-3 0 0-16,-4 1 0 0,-5 3 144 0,-4 0 32 15,-4 1 0-15,-8 3 0 0,-6 3-64 0,-2 1 0 0,-1 2 0 16,0-1 0-16,-1 2 16 0,-4 3 0 0,-4 2 0 0,-3 2 0 16,-2 1-208-16,5 2-32 0,2-2-16 0,4 0 0 15,5-6-48-15,-1 1-16 0,-1-1 0 0,4-3 0 16,1-1-16-16,1-1 0 0,0-1 0 0,7 2 0 15,4 2-128-15,3-4 160 0,5 1-160 0,1-2 160 16,1-5-160-16,1-1 0 0,-1-3 0 0,2 0 0 16,-1 0 0-16,3-1 128 0,3 0-128 0,1-1 0 15,-1-6 128-15,4-1-128 0,3 0 128 0,5-1-128 16,2-3 304-16,1-1-32 0,2-2 0 0,2 1 0 16,8-7-48-16,-8 5-16 0,8-5 0 0,0 0 0 15,0 0-16-15,0 0 0 0,0 0 0 0,0 0 0 16,0 0 0-16,0 0 0 0,0 0 0 0,0 0 0 0,8-8-32 0,-8 8-16 15,6-9 0-15,0 0 0 0,-3 0 16 0,1 0 0 16,0 0 0-16,-1-1 0 0,-4 0 32 0,1 10 0 16,9-1 0-16,-3-10 0 0,-6-10-16 0,3 1 0 15,1-3 0-15,1 5 0 0,1 1-176 0,1 0 128 16,0-1-128-16,2 0 128 0,0-3-128 0,0 3 0 16,-3 1 0-16,5-2 0 0,2 1 128 0,-1 1-128 15,-1 2 128-15,1-2-128 0,-1 4 0 0,-2 2 0 16,-4 1 0-16,1 1-176 0,0-1 176 0,-6 10 128 15,0 0-128-15,0 0 176 0,0 0-48 0,0 0 0 16,0 0 0-16,0 0 0 0,0 0-128 0,-3 14 0 16,-4 1 0-16,2 2-176 0,-1 0 176 0,-1 3-160 15,-1-3 160-15,-1 2-160 0,-1 1 160 0,1-1 0 16,0 5 0-16,-1-2 0 0,0-1 0 0,0 1 0 0,-2-1 0 0,-1 1 0 16,0 0 0-16,0 0 0 0,-2-1 0 0,1 0 0 15,-2 0 128-15,3-3 16 0,3-2 0 0,1-2 0 16,0 2 32-16,2-3 0 0,3-3 0 0,0 3 0 15,-1-2-48-15,4-1 0 0,2 2 0 0,6-2 0 16,-1-1-128-16,-6-9 160 0,0 0-160 0,16 4 160 16,3-1-32-16,4-3 0 0,0-1 0 0,3-3 0 15,1-4-128-15,6-1 128 0,2-2-128 0,4 1 128 16,0 1-464-16,1-3-112 16,-3 2 0-16,3 2-16 0,-1-4-2560 0,4-2-512 0</inkml:trace>
  <inkml:trace contextRef="#ctx0" brushRef="#br0" timeOffset="6618.88">24060 14169 16703 0,'-13'2'736'0,"13"-2"160"0,0 0-720 0,-9 2-176 16,-1 1 0-16,10-3 0 0,-10 4 128 0,10-4 0 15,-10 1 0-15,10-1 0 0,-9 3-128 0,-2-1 0 16,0-2 0-16,2 0 0 0,9 0 0 0,-10 0 0 15,1-2 0-15,9 2 0 0,0 0 0 0,-9-3 0 16,0-3 0-16,9 6 128 0,0 0 128 0,0 0 32 16,-8-4 0-16,8 4 0 0,0 0-288 0,0 0 0 15,0 0 0-15,0 0 0 0,0 0 0 0,0 0-192 16,0 0 16-16,0 0 16 0,0 0-96 0,0 0-32 0,0 0 0 0,0 0 0 16,0 0 288-16,-8-4 0 0,8 4 0 0,0 0 0 15,0 0 176-15,0 0 144 0,-9-7 16 0,9 7 16 16,0 0-96-16,0 0 0 0,0 0-16 0,4-9 0 15,-4 9-240-15,9-8 0 0,0-1 128 0,3 4-128 16,0 0 0-16,1 1 0 0,-1-1 0 0,2-1 0 16,-1 0 0-16,0-1 0 0,-1 2-128 0,1-3 128 15,-1-2 0-15,1 1 0 0,0-3 0 0,1 2 0 16,2 2 0-16,1-5 0 0,0 0 128 0,3 0-128 16,0 0 128-16,2 0-128 0,-1-4 176 0,2-2-176 15,4 1 128-15,-3-1-128 0,1-1 0 0,2-1 0 16,3-2 192-16,2-1-192 0,-2 1 192 0,1 3-192 15,-2-2 0-15,1 1 0 0,0 0 0 0,0 0 0 0,0-1 0 0,0 3 0 16,-3 1 0-16,2-1 0 0,-3-2 0 0,2-1 0 16,2 1 0-16,2-1 0 0,-1 0 0 0,3 0 0 15,4-3 0-15,1 0 0 0,-1 1 0 0,-1 0 0 16,0 1 0-16,-2 0 160 0,0 3-160 0,-1-4 0 16,-2-2 0-16,-1 3 0 0,-1 0 0 0,1-1 0 15,0-1 0-15,3 1 0 0,1 2 0 0,2 0 0 16,1 0 0-16,1 0 0 0,0-2 0 0,3 1 0 15,1 2 0-15,-2-2 0 0,0 0 0 0,-2 1 0 16,-1 0 0-16,-2 0 0 0,1-2 0 0,-2 2 0 16,0-3 0-16,-1 2 0 0,0 0 0 0,-1 0 0 15,-1 1 0-15,-2 1 0 0,-1 2 0 0,-2-2 0 16,-1-1 0-16,-1 1 0 0,-1 1 0 0,-2 2 0 0,-1 0 0 16,-2 1 0-16,1 0 0 0,-1 1 0 0,-1 2 0 0,1 0 0 15,0 1 0-15,1 0 0 0,-1-2 0 0,2 1 0 16,1 0 0-16,2-1 0 0,-2 1 0 0,3 1 0 15,-2 0 0-15,-1 1 0 0,1 0 0 0,-3 1 0 16,-1 0 0-16,-2 2 0 0,-3 1 0 0,2 2 0 16,-2-1 0-16,-1 3 0 0,-1-2 0 0,-1 1 0 15,0-1 0-15,-3 1 0 0,-8 5 0 0,9-5 0 16,-1-2 0-16,0 1 0 0,-8 6 0 0,9-5 0 16,-3 1 0-16,-6 4 128 0,7-8-128 0,-2 1 0 15,-5 7 0-15,6-9 0 0,1 3 0 0,-7 6 0 16,0 0 0-16,6-7 0 0,-6 7 0 0,0 0 0 0,0 0 144 15,0 0-144-15,0 0 160 0,0 0-160 0,0 0 0 0,0 0 0 16,0 0 0-16,0 0 0 0,0 0 0 0,0 0 0 16,0 0 0-16,0 0 0 0,0 0 128 0,0 0-128 15,0 0 176-15,0 0-176 0,0 0 160 0,0 0-160 16,0 0 128-16,0 0-128 0,6-6 128 0,-6 6-128 16,2-8 128-16,-2 8-128 0,0 0 160 0,0 0-160 15,0 0 192-15,0 0-192 0,-9-3 272 0,0 2-48 16,0-3-16-16,-2 3 0 0,-2 1 80 0,-1 2 16 15,-2 1 0-15,2 1 0 0,1 0 0 0,-1 0 0 16,-3 0 0-16,1-2 0 0,2-2 176 0,1 2 32 16,-2 0 16-16,2 1 0 0,2-1-144 0,0 2-16 15,11-4-16-15,-10 2 0 0,-1 0-224 0,11-2-128 16,0 0 160-16,0 0-160 0,-7-4 0 0,7 4 0 16,0 0 0-16,0 0 0 0,3-9 0 0,3 1 0 0,3-1 0 15,-1 1 0-15,-1 2 0 0,3-1 0 0,-1 2 0 0,1 1 0 16,1 0 0-16,0 2 0 0,0-1 0 0,0 0 0 15,0 0 0-15,1 0 0 0,-1-1-128 0,2 0 128 16,2 0 0-16,-1 0 0 0,-1 2-128 0,1-5 128 16,-1 3 0-16,1 0-128 0,-3 0 128 0,0 3 0 15,-2 1 0-15,-9 0 0 0,0 0 0 0,0 0 0 16,10 4 0-16,-10-4 0 0,0 0 0 0,0 0 0 16,7 12 0-16,-5 1 0 0,-2 2 0 0,0-2 0 15,-1-1 0-15,1-3 0 0,-3 3 0 0,0 1 0 16,-1-2 0-16,0 0 0 0,-2 1 0 0,3 0 0 15,-1-1 0-15,1 0 0 0,2-1 0 0,1-10 144 16,-3 11-144-16,3-11 0 0,-2 12 0 0,0-1 128 0,2-2-128 0,0-9 0 16,0 0 144-16,-2 11-144 0,-1-1 0 0,-1-1 0 15,4-9 0-15,-4 12 0 16,-2 2-2160-16,-3-3-336 0</inkml:trace>
  <inkml:trace contextRef="#ctx0" brushRef="#br0" timeOffset="7404.26">23794 14121 3679 0,'0'0'320'0,"0"0"-320"16,-8-6 0-16,8 6 0 0,-4-7 2816 0,4 7 512 15,-5-10 80-15,3-1 32 0,2 1-1920 0,1-1-384 0,2 0-80 0,2 0-16 16,1 1-272-16,2-3-64 0,1 0-16 0,2-3 0 15,0 0-256-15,4 1-48 0,-1-5-16 0,0 2 0 16,1 0-80-16,0-3-16 0,2 1 0 0,2 2 0 16,0 0-144-16,2 0-128 0,0-2 144 0,0 4-144 15,-2 3 0-15,-1 4 0 0,-2 0 0 0,-2 4 0 16,0 1 0-16,-14 4 0 0,11 1 0 0,-11-1 0 16,12 7 0-16,-4 1 0 0,-8-8 0 0,5 15 0 15,-2-4 0-15,-3 2 0 0,-3 0-128 0,0 2 128 16,0 4 0-16,-1-1 0 0,-2-1 0 0,0 2 0 15,-2 2 0-15,0-2 0 0,0-1 0 0,-1 1 0 16,-1 5 0-16,-1-6 128 0,1 0-128 0,0 1 0 16,-2-1 192-16,0 0-48 0,-1 0-16 0,1-2 0 0,3 2-128 0,0-2 160 15,-3-6-160-15,3 1 160 0,3-1-160 0,2 2 192 16,4-12-192-16,0 0 192 0,0 0-192 0,0 0 0 16,0 0 144-16,0 0-144 0,14 0 0 0,4-3 0 15,2-1 0-15,5-5 0 16,2-3-1472-16,3-1-256 0</inkml:trace>
  <inkml:trace contextRef="#ctx0" brushRef="#br0" timeOffset="9450.44">24001 15198 3679 0,'0'0'320'0,"0"0"-320"15,0 0 0-15,0 0 0 0,0 0 3376 0,0 0 592 16,4-9 128-16,-4 9 32 0,3-9-2448 0,-3 9-480 15,0 0-112-15,0 0 0 0,4-9-48 0,-4 9 0 0,0 0 0 0,0 0 0 16,0 0-272-16,0 0-64 0,0 0-16 0,0 0 0 16,0 0 80-16,0 0 32 0,-11 9 0 0,2 3 0 15,3 1 32-15,-1 1 16 0,-1 4 0 0,1 2 0 16,-1-1-304-16,1 2-64 0,1-1-16 0,1 1 0 16,1 1-80-16,-2-1 0 0,0 1-16 0,2 0 0 15,1-1-160-15,2 0-16 0,-3-3-16 0,-1 0 0 16,-2 0-32-16,-2-1 0 0,-1 0 0 0,-1-1 0 15,1 0 48-15,-3-1 16 0,-1 0 0 0,-1 0 0 16,4-3-32-16,-2 0-16 0,-3-2 0 0,3-1 0 16,1-2-160-16,0-3 128 0,1-4-128 0,0 0 128 15,3-2-128-15,8 2 192 0,-10-6-192 0,2-1 192 16,3-2-192-16,0 0 128 0,-2 0-128 0,1 0 128 16,0-6-128-16,1 1 0 0,0 0 0 0,0-3 0 0,1 0 0 0,0 3 0 15,1-1 0-15,2 2 0 0,2 1 0 0,2 1 0 16,-2 0 0-16,3-1 0 0,1 3 0 0,1 2 0 15,-1-1-144-15,1 1 144 0,1 1 0 0,1 0-128 16,-8 6 128-16,10-6 0 0,-1 1-128 0,-9 5 128 16,0 0 0-16,11-3 0 0,-11 3 0 0,10 1-128 15,-10-1 128-15,12 4 0 0,-12-4 0 0,9 7 0 16,0 1 0-16,0-2 0 0,-9-6 0 0,11 11 0 16,-2 0 0-16,1 0 0 0,-3-6 0 0,1 2 128 15,-1-1-128-15,3 1 0 0,1 0 0 0,1 1 0 16,-2 0 128-16,1 0-128 0,8 5 0 0,-4-1-288 15,-6-3 64-15,-4-1 16 16,-5-8-608-16,9 10-112 0,0-1-32 0,-1 0 0 16,-8-9-688-16,7 7-144 0,-7-7-16 0,0 0-12544 0</inkml:trace>
  <inkml:trace contextRef="#ctx0" brushRef="#br0" timeOffset="9721.91">24133 15368 24879 0,'0'0'2208'16,"0"0"-1760"-16,0 0-448 0,0 0 0 0,12-2 1024 0,-2-2 128 15,-1-1 32-15,2 1 0 0,-1 2-928 0,2-1-256 16,-3 0 0-16,-9 3 128 0,11-5-128 0,-1 1 0 15,0 2 0-15,1 0 128 0,-11 2-128 0,13-5 0 16,-1-1 0-16,-2 2 0 0,0-3 0 0,2 2 0 16,0 0 0-16,1-1 0 0,-1 0 0 0,1 1-272 15,-2 2 64-15,1-3-8384 16,-1-2-1680-16</inkml:trace>
  <inkml:trace contextRef="#ctx0" brushRef="#br0" timeOffset="9977.44">24134 15534 17503 0,'0'0'768'0,"0"0"176"0,0 0-752 0,0 0-192 0,0 0 0 0,0 0 0 16,11 4 1984-16,-1-2 352 0,1-2 80 0,-1 0 16 15,1 0-1312-15,2-2-256 0,-2 0-48 0,1-1-16 16,1 0-304-16,0 0-64 0,0-3-16 0,0 1 0 16,0 1-240-16,2 0-48 0,-2 0-128 0,0 0 192 15,-2 1-512-15,0-3-96 0,-3 1-32 0,-8 5-12896 16</inkml:trace>
  <inkml:trace contextRef="#ctx0" brushRef="#br0" timeOffset="10246.74">24467 15095 16575 0,'0'0'1472'0,"-9"0"-1168"15,0 0-304-15,9 0 0 0,0 0 3344 0,0 0 624 16,2 14 112-16,2-1 16 0,1 0-3264 0,2 4-672 15,-1 3-160-15,2 2 0 0,1 2 256 0,0 2 0 16,-1-3 16-16,0 3 0 0,1-2 48 0,0 0 16 16,-1-1 0-16,0 0 0 0,0-1-208 0,-2-1-128 15,0-1 128-15,-1-2-128 0,0 3 0 0,0-4 144 0,-1-2-144 0,1 0 0 16,1-2 0-16,-1 0-224 0,-3-4 16 0,2 0-14704 16</inkml:trace>
  <inkml:trace contextRef="#ctx0" brushRef="#br0" timeOffset="12049.08">27843 12923 2751 0,'0'0'256'0,"0"0"-256"16,0 0 0-16,0 0 0 0,0 0 3616 0,0 0 672 15,0 0 144-15,0 0 32 0,0 0-2752 0,0 0-560 16,0 0-96-16,0 0-32 0,0 0-144 0,0 0-48 16,0 0 0-16,0 0 0 0,0 0 64 0,0 0 0 15,0 0 0-15,0 0 0 0,0 0-240 0,-7 7-32 16,7-7-16-16,-6 10 0 0,1-1-224 0,0 2-64 15,-1 0 0-15,-2 1 0 0,-1 0-32 0,-1-1-16 16,3 3 0-16,-3-1 0 0,0 3 32 0,-2-4 0 16,-1 3 0-16,0-1 0 0,0 2 32 0,-2 1 16 15,-1-3 0-15,-2-1 0 0,-3-3-96 0,3 2-32 16,1 0 0-16,0 0 0 0,0-3-48 0,1 1-16 16,2 0 0-16,1 0 0 0,1-4-160 0,0 1 0 0,2-1 144 0,1-1-144 15,9-5 0-15,-11 4 144 0,2-4-144 0,9 0 0 16,-9 0 0-16,9 0 0 0,-9-5 0 0,2 0 0 15,7 5-192-15,-7-11-32 0,0-4-16 0,2 0 0 16,1 1-16-16,1 0 0 0,-1-1 0 0,2 1 0 16,0 0 32-16,1-2 0 0,0-2 0 0,1 4 0 15,0-2 224-15,0 3 0 0,1 0-160 0,3 1 160 16,1 2 0-16,2 1 0 0,-3-2-144 0,0 2 144 16,-4 9 0-16,6-8 0 0,1 0 128 0,0 2-128 15,1 1 192-15,1 2-48 0,-9 3-16 0,13-4 0 16,-1 1-128-16,1 3 160 0,2-2-160 0,-1 1 160 15,0 1 16-15,2 1 0 0,1 1 0 0,-3 5 0 16,-2-3 48-16,1 5 16 0,3 3 0 0,-1-1 0 0,-2-1 80 16,2 1 0-16,0 2 16 0,1 3 0 0,-3 1-64 0,-1 0-16 15,-5-1 0-15,1 1 0 0,-1 1-80 0,-1 0-32 16,1-4 0-16,1 2 0 0,0-3-144 0,-1 0 0 16,0-1 0-16,1 0 128 0,0-2-128 0,-1-1 0 15,-7-9 0-15,8 11 0 0,-8-11 0 0,11 9 0 16,-1-2-144-16,-10-7 144 15,0 0-832-15,0 0-64 0,0 0-16 0,0 0-10160 16,10-3-2016-16</inkml:trace>
  <inkml:trace contextRef="#ctx0" brushRef="#br0" timeOffset="12370.37">27939 12990 24879 0,'0'0'2208'0,"0"0"-1760"0,0 0-448 0,0 0 0 16,0 0 1648-16,0 0 240 0,0 0 48 0,0 0 16 15,0 0-1312-15,0 0-256 0,0 0-48 0,11 0-16 16,0 0 96-16,1-2 16 0,-1-2 0 0,1 0 0 15,1 0-48-15,1-1 0 0,1 0 0 0,0 2 0 16,1-2-192-16,0 1-32 0,1-1-16 0,1 0 0 0,0 1-144 16,0 1 0-16,-1-1 0 0,-1 2 0 15,-2-1-736-15,-1 2-80 0,-13 1-16 0,12 0 0 16,-12 0-832-16,0 0-192 0,11 1-16 0,-11-1-16 16,0 0-1776-16,0 0-368 0</inkml:trace>
  <inkml:trace contextRef="#ctx0" brushRef="#br0" timeOffset="12596.9">27979 13147 23951 0,'0'0'1056'0,"0"0"224"0,0 0-1024 0,0 0-256 15,0 0 0-15,0 0 0 0,0 0 1296 0,12-2 208 0,0-1 32 0,-1 0 16 16,1 0-1104-16,0 0-240 0,-1 2-32 0,3-2-16 15,0-2-160-15,2 0 0 0,-1 1 0 0,2 0 128 16,0 0-128-16,3-1 0 0,0-2 0 0,-1 2 0 16,-5 1 0-16,2-3 0 0,1 4 0 0,0-3 0 31,-6-1-1808-31,5 0-304 0</inkml:trace>
  <inkml:trace contextRef="#ctx0" brushRef="#br0" timeOffset="13024.15">28484 12845 6447 0,'0'0'272'0,"0"0"80"16,2-8-352-16,-2 8 0 0,0 0 0 0,0 0 0 0,5-9 3344 0,-5 9 608 15,0 0 112-15,0 0 32 0,0 0-2528 0,0 0-496 16,0 0-112-16,-5 9 0 0,0 1-64 0,0 3 0 16,-2-2 0-16,-1 2 0 0,1 0 672 0,0 3 128 15,1-1 32-15,-1 3 0 0,1-1-656 0,0 3-128 16,2-2-32-16,2 2 0 0,1-1-528 0,2 2-128 15,1 0 0-15,2-1-16 0,0 1-240 0,0-3 128 16,1 1-128-16,1 0 0 0,0-2 0 0,2-2 128 16,2-3-128-16,1 0 0 0,-1-2 160 0,2-3-16 15,0-4 0-15,2 1 0 0,2-1 144 0,1-2 32 16,0-2 0-16,1-3 0 0,0-2-64 0,2-6 0 16,-1-1 0-16,2 1 0 0,-1-1-112 0,-1-1-16 15,-1-2-128-15,-1-2 192 0,-4 1-48 0,-1-1-16 0,-3-2 0 16,-4 0 0-16,-5 1 112 0,0-1 16 0,2 1 0 0,-4 1 0 15,-3 2 0-15,-5-1 0 0,-3-3 0 0,-3 3 0 16,-1 1 64-16,-1 2 0 0,-3 1 16 0,2 3 0 16,-1 1-32-16,0 1-16 0,0 0 0 0,0 3 0 15,2 2-288-15,1 0 128 0,0 3-128 0,1 0 0 16,2 0 0-16,1 3 0 0,0-1 0 0,4 3 0 16,9-5 0-16,-8 3 0 0,8-3 0 0,-9 1 0 31,9-1-640-31,0 0-96 0,0 0-16 0,0 0-12416 0,0 0-2480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20:10:27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11419 5979 3679 0,'0'0'320'0,"0"0"-320"16,0 0 0-16,0 0 0 0,0 0 2528 0,0 0 432 16,0 0 96-16,0 0 16 0,0 0-2352 0,0 0-464 15,0 0-80-15,0 0-32 0,0 0-144 0,0 0 0 16,0 0 0-16,0 0 128 0,7-6-128 0,-7 6 0 15,0 0 0-15,0 0 0 0,5-7 208 0,-5 7 16 16,0 0 0-16,0 0 0 0,0 0 864 0,0 0 160 0,-5-9 32 0,0 3 16 16,5 6-64-16,-10-7-16 0,3 2 0 0,7 5 0 15,-11-5-304-15,2 1-64 0,0-1-16 0,1 1 0 16,0 1-336-16,0 2-80 0,1-3-16 0,7 4 0 16,-11-1-256-16,1-1-144 0,-2 0 160 0,0-1-160 15,2 3 0-15,-2 0 0 0,-1-2 0 0,0 0 0 16,0 2 160-16,-1-2-160 0,-2-4 160 0,0 4-160 15,1 2 384-15,-1-2-32 0,-2 1 0 0,0 0 0 16,-1 1 32-16,1-3 0 0,-1 2 0 0,-1 1 0 16,0 0 0-16,6 1 0 0,2 2 0 0,-2 1 0 15,-4 2-144-15,-2 1-32 0,-1 1 0 0,3 1 0 16,1 0-80-16,0 1-128 0,0 1 176 0,0-1-176 16,-1 1 0-16,1-1 0 0,0 0 0 0,3 1 0 0,-1-1 0 0,2 3 0 15,2-2 0-15,-1 1 0 0,2-3 128 0,-1 2-128 16,1-1 0-16,1 0 0 0,-1 0 0 0,1 1 160 15,-1-2-160-15,-1 1 128 0,2 1-128 0,0-1 192 16,-1 2-192-16,1 0 192 0,0 2 0 0,-1 3 0 16,1 0 0-16,0 1 0 0,1 2-192 0,1-1 0 15,-3 1 0-15,3 1 0 0,0-2 0 0,1 1 0 16,-2-1 0-16,2 0 128 0,1-2-128 0,0 0 0 16,-3 1 0-16,2 0 0 0,2 0 0 0,0 1 0 15,0-3 0-15,0 4 0 0,1-4 0 0,-2-1 0 16,0 0 0-16,1-2 0 0,0 1 144 0,0 0-144 15,-1-1 160-15,1 4-160 0,2 2 208 0,2-1-48 16,1 0-16-16,0 0 0 0,-2 1-144 0,1 1 128 0,4 4-128 16,-2-2 128-16,-3-1-128 0,1 1 0 0,1 0 0 0,2 0 128 15,0 1-128-15,-1-3 0 0,1 0 0 0,2-2 0 16,2-2 0-16,3 0 128 0,-1-2-128 0,2 0 0 16,-1 3 128-16,0-5-128 0,0 0 0 0,0 1 128 15,2-3-128-15,1 3 192 0,0 0-192 0,-2-4 192 16,0-1-64-16,1 1-128 0,1 2 192 0,-2-3-64 15,0-1-128-15,-1 1 192 0,-1-1-192 0,3-1 192 16,0 1-192-16,0-1 0 0,1 1 0 0,0-1 0 16,0 0 128-16,0-1-128 0,1 1 128 0,2-3-128 15,-1 1 128-15,2-3-128 0,0 2 0 0,2 1 128 16,0 0-128-16,1-1 0 0,1 0 0 0,-2 0 128 16,1-1-128-16,-2 1 0 0,0-2 144 0,2 2-144 0,-1-3 0 15,-1 0 0-15,1 0 0 0,-2-3 128 16,0 2-128-16,0-2 0 0,-2-1 0 0,1 2 0 0,0 0 0 0,-1 0 144 15,1-1-144-15,-1-1 0 0,0 0 128 0,-1 2-128 16,2-5 0-16,-1 2 0 0,0 1 176 0,-1 0-176 16,2 0 160-16,-2-1-160 0,0 0 144 0,1-2-144 15,-1 2 128-15,2-1-128 0,1-1 128 0,-2 1-128 16,0-1 0-16,-2 1 128 0,0-1-128 0,4 1 0 16,1-4 0-16,0 1 128 0,-2 0-128 0,0 0 0 15,-3-1 0-15,1 0 128 0,3 0-128 0,0 0 0 16,-2-2 0-16,1 0 128 0,-2-1-128 0,-2 1 0 15,-1 1 0-15,-2 0 0 0,0-2 208 0,-1 0-32 16,-2-1-16-16,1-1 0 0,-1 0 144 0,1 0 16 16,-3 0 16-16,0-1 0 0,-1-3-16 0,1-1-16 0,-1-2 0 0,0 1 0 15,-1-1-112-15,2 1-32 0,0-1 0 0,0 1 0 16,0 0-32-16,0 2-128 0,0-1 192 0,0 3-64 16,-2 1-128-16,-1 2 0 0,-1-4 0 0,0 3 0 15,-1 5 320-15,0-4-32 0,-2-1 0 0,1 2 0 16,-1 0-32-16,-1 0 0 0,-2-1 0 0,-1 0 0 15,1-2-96-15,-1-1-32 0,-1 0 0 0,0-3 0 16,-1 4-128-16,0-1 128 0,0 0-128 0,0-2 128 16,0-1-128-16,-2 0 0 0,-2-3 0 0,0 4 0 15,0 1 0-15,-1 1 128 0,-2-1-128 0,1 1 0 16,-2 0 0-16,0 1 0 0,-2 2 128 0,3-4-128 0,-1 1 0 16,0 1 0-16,0-2 0 0,2 1 0 15,2 1 0-15,0 2 0 0,-1-2 0 0,0 3 0 0,1 0 0 0,0 0 0 16,-1-1 0-16,3 1 0 0,-1 1 0 0,0 2 0 15,1-1 0-15,0-1 0 0,2 3 0 0,0 0 0 16,-2-1 0-16,5 3 0 0,6 7-144 0,-9-4-16 16,0-5 0-16,1 3 0 15,1 2-336-15,7 4-64 0,0 0-16 0,0 0 0 16,-8-3-1152-16,8 3-224 0,0 0-48 0,-1 12-10352 16,2 2-2080-16</inkml:trace>
  <inkml:trace contextRef="#ctx0" brushRef="#br0" timeOffset="5982.29">23589 5754 25391 0,'-9'-9'1120'0,"4"2"240"0,-3-2-1088 0,2 1-272 0,-2 2 0 0,3-2 0 15,5 8 384-15,-7-9 32 0,1-2 0 0,-1 2 0 16,-1-1-416-16,1 2 0 0,-3-1 0 0,0 1 0 16,0 0 0-16,-1-1 0 0,-1-3 0 0,-2 3-176 15,-3 3-208-15,0-1-64 0,-1-5 0 0,0 3 0 16,-1 2 176-16,-1 0 16 0,-3 1 16 0,3-1 0 16,-1 0 240-16,-2 4 208 0,0-3-32 0,0 4-16 0,-2-3 416 0,-1 1 96 15,-2 0 16-15,1 1 0 0,-3 2-112 16,-3 5-32-16,-3 0 0 0,-3 0 0 0,-6 1-288 0,2-1-48 15,3 0-16-15,0 2 0 0,-3 2-192 0,3 0 0 16,4-2 0-16,1 1 0 0,-2-2 0 0,3 0 0 16,0 0 0-16,1 1 0 0,-1-2 0 0,0 1 0 15,0-1 0-15,1 1 0 0,1 0 0 0,-2 0 0 16,-3 1 0-16,3 3 0 0,3 0 0 0,0 0 0 16,-2 0 0-16,3 3 0 0,3 1 0 0,-1-1 0 15,0 1 0-15,-2 2 0 0,-3 2 160 0,3 1-16 16,2 1 0-16,-4-1 0 0,0-1-144 0,2 0 0 15,4 1 144-15,-2 0-144 0,0-1 0 0,0 0 128 0,3-1-128 16,2-2 0-16,2 2 0 0,2-3 0 0,0-3 0 16,2 2 0-16,3 0 0 0,0 0 0 0,-1-1 0 0,2 2 0 15,-1-4 160-15,1 1-32 0,-1 0-128 0,0 3 192 16,1 1 0-16,-2 2 0 0,-2-2 0 0,0 2 0 16,0 1 64-16,0-3 0 0,-1 5 0 0,1 1 0 15,1 1-112-15,1 1-16 0,-2 2 0 0,4-3 0 16,2-3-128-16,3 0 0 0,0 0 0 0,3-1 128 15,0 0-128-15,2-1 160 0,2-2-160 0,2 2 160 16,2-3-32-16,2 1 0 0,3 2 0 0,-1-3 0 16,-3 0-128-16,2 1 160 0,2-1-160 0,2 2 160 15,-1-1-160-15,2 2 0 0,-1 2 0 0,2-1 0 16,0 3 0-16,-1-2 0 0,1 1 0 0,1 1 0 0,-1-1 0 16,1 2 128-16,0-2-128 0,1-1 128 0,1 0-128 15,2 0 160-15,0 3-160 0,1 0 160 0,0-1 32 16,2-2 16-16,1 0 0 0,-1-2 0 0,3 3-48 0,1-2-16 15,2-2 0-15,3-1 0 0,2-1-16 0,-1 1 0 16,-4 1 0-16,4-1 0 0,3 3 64 0,0-1 16 16,-3-5 0-16,0 4 0 0,0-2-80 0,-2 0 0 15,1-2-128-15,-2 3 192 0,1-3-64 0,-1 1 0 16,2 0-128-16,-1-1 192 0,0 1-64 0,4 1-128 16,5-5 176-16,-2 1-176 0,-1 2 192 0,2-2-192 15,2-1 192-15,0-1-192 0,0 1 192 0,-2-1-192 16,-2-1 192-16,0 1-192 0,0 1 192 0,-1-2-192 15,-1-2 192-15,4 1-192 0,1 2 176 0,-1-1-176 16,-5 1 160-16,3-1-160 0,5 3 208 0,-1-1-48 0,-4-1-16 0,-1-1 0 16,1-2 48-16,0 1 16 0,-1 2 0 0,-2-3 0 15,0 0-208-15,1-4 176 0,0-2-176 0,2 1 160 16,1 1-160-16,3-1 0 0,3 0 0 0,0-1 128 16,1 1-128-16,0 0 0 0,-2-1 0 0,1 2 128 15,-4 0-128-15,1-1 0 0,0 0 0 0,1 1 128 16,0 2-128-16,3 1 0 0,1-2 0 0,-1-1 128 15,-2 0-128-15,3 0 0 0,0 3 144 0,-1-1-144 16,0 0 144-16,-3-1-144 0,-2-1 192 0,4 1-192 16,-3 3 272-16,1-4-48 0,0-4-16 0,3 2 0 15,2 2-16-15,0 0 0 0,1 1 0 0,-1 0 0 16,0-1-16-16,1 0-16 0,-4 0 0 0,2-1 0 16,0-3-16-16,2 2 0 0,-1-2 0 0,4 1 0 0,4 2 32 15,1-2 0-15,0-3 0 0,-2 0 0 0,-3 4-176 0,-2-5 128 16,-2 2-128-16,-1 0 128 0,0-2-128 0,4 1 192 15,3-1-192-15,0 1 192 0,1-1-192 0,-1 1 0 16,-2 2 0-16,-1 0 0 0,-1 1 128 0,-3-2-128 16,-2 0 0-16,0 2 128 0,-1 3-128 0,1-2 128 15,2 0-128-15,1 1 128 0,0 1-128 0,2 0 128 16,-2-3-128-16,1 2 128 0,-2 0-128 0,-3 0 128 16,0-1-128-16,0 1 128 0,-3-2-128 0,2 1 128 15,1-1-128-15,0-2 128 0,0 0-128 0,2-2 0 16,0 1 144-16,0 0-144 0,-2 1 128 0,0 1-128 15,1-2 128-15,-3-3-128 0,-3-1 0 0,0 1 0 16,1 2 0-16,2-1 0 0,1-3 0 0,1 2 0 16,-1-1 0-16,-2 1 0 0,-3 1 0 0,0-1 0 0,-2 1 0 0,-1-1 128 15,-1-2-128-15,-3 0 144 0,-2-1-144 0,-3 0 160 16,-1-1-160-16,-1-1 192 0,-2-6-192 0,-1 2 192 16,-2 0-192-16,0-3 160 0,-2-3-160 0,0 0 160 15,-1-5-160-15,-1 0 160 0,1-2-160 0,-2 1 160 16,0 3-160-16,-1-3 0 0,0-3 144 0,0 0-144 15,0 2 0-15,-1-4 0 0,0-2 0 0,-2 3 128 16,-1 1-128-16,-1-1 0 0,0-2 0 0,-1 6 128 16,-3 2-128-16,-4 3 0 0,-3 2 0 0,-2-1 0 15,-1 2 0-15,-1-3 0 0,1 3 0 0,-2 2-128 16,-3 2 128-16,-1 0 0 0,-1 0 0 0,0 1 0 16,-2-1 0-16,-1-1 0 0,0 1 0 0,0-2 0 0,-4 1 0 15,-1-5 0-15,-1 2 0 0,-2-1-128 0,-4-1 128 0,1 1 0 16,-3-1 0-16,-1 2 0 0,-3 3 0 0,0 0-128 15,-1 1 128-15,1 0 0 0,1 1 0 0,-1 1-128 16,-1 1 128-16,-4 2 0 0,-3 5 0 0,-4 1 0 16,-3-3 0-16,-3 2-128 0,-3 2 128 0,1-2-128 15,2 0 128-15,1 1-128 0,1 2 128 0,1-1 0 16,-1-2 0-16,-3 1 0 0,-4-2-128 0,1 1 128 16,2 1-128-16,4-1 128 0,2-1 0 0,-1 1-160 15,0 1 160-15,-2-1 0 0,-1-2 0 0,-3 1-128 16,-1 0 128-16,2 1 0 0,0 0 0 0,5 2 0 15,2-2 0-15,2 1 0 0,-1-1 0 0,-1 2 0 16,-2 2 0-16,-3 0 0 0,-3 3 0 0,2-2 0 0,2 2-128 16,1 1 128-16,2 1 0 0,3 2 0 15,1-3 0-15,-3 0 0 0,-3 1 0 0,0-1-128 0,-4 0 128 0,2 1 0 16,3 3 0-16,2 0-128 0,3-1 128 0,1-2 0 16,2 0 0-16,-2-1 0 0,-1-1 0 0,0 1 0 15,-2 0-176-15,3 0 176 0,0-1-160 0,2 1 160 16,-1 2 0-16,3 1 0 0,3 2-128 0,2-2 128 15,1-2 0-15,4 2-144 0,-1-3 144 0,0 1-128 16,-3 4-192-16,3-1-48 0,2 1 0 0,-1 2 0 16,1 1-1408-1,2 0-272-15,2 2-64 0,3 0-10096 0,2 1-2000 0</inkml:trace>
  <inkml:trace contextRef="#ctx0" brushRef="#br1" timeOffset="23811.88">15551 9372 34431 0,'0'0'1536'0,"0"0"304"0,-7 8-1472 0,7-8-368 16,-6 9 0-16,3 2 0 0,4 2 256 0,2 2-32 15,0 0 0-15,1 6 0 0,-2 4-224 0,1 2 0 16,-1 1 0-16,2 0 0 0,0 4 0 0,1-1 0 15,1 3 0-15,0 0 0 0,-1 5 144 0,2 1 48 16,-1 3 0-16,1 10 0 0,-1 3 0 0,1 6 16 16,1 3 0-16,-2 1 0 0,-2-3-32 0,1 7-16 15,1-1 0-15,-1 9 0 0,0 9-32 0,-2 1 0 16,-1-2 0-16,0 2 0 0,-1 5-128 0,-1 3 128 0,-1 10-128 16,-2-3 128-16,0 0 0 0,-1 5 0 0,-1 6 0 0,1-1 0 15,-1 0 128-15,0-1 0 0,0 2 16 0,-1 3 0 16,3 3 48-16,0 0 0 0,0-1 0 0,1 3 0 15,-1 7-80-15,0-3-16 0,2-5 0 0,0 4 0 16,1 5 32-16,0-2 16 0,0-8 0 0,1 6 0 16,0 6-32-16,5 0-16 0,2-2 0 0,-5 1 0 15,-3-4-224-15,2-4-240 0,-1-3 48 0,2 4 16 16,1 5 496-16,1-1 80 0,1 1 32 0,-2-7 0 16,-5-1-272-16,0-2-160 0,1 0 192 0,0 1-192 15,-3-4 144-15,0 0-144 0,-1-2 0 0,1-1 144 16,-1-7-144-16,-2 0 0 0,0 5 0 0,-2-7 0 0,-1-7 0 15,1-1 0-15,-1-5 0 0,0 1 128 0,0-4 0 16,1-4 0-16,1-7 0 0,2-7 0 0,0-6-128 0,2 1 0 16,1 3-160-16,0-7 160 0,2-6-128 0,0-6 128 15,0-3 0-15,3-3-144 0,2-2-144 0,1-5-32 16,-3-2 0-16,1-2 0 16,0 4-192-16,0-1-64 0,-1-4 0 0,-3 2 0 15,0-1 64-15,0 1 16 0,0-7 0 0,0 1 0 16,0 1-1088-16,-2 0-208 0,1-5-64 0,-1-2 0 15,-2-7 208-15,0 1 48 0,0-1 0 0,0-4-7216 16,4-10-1424-16</inkml:trace>
  <inkml:trace contextRef="#ctx0" brushRef="#br1" timeOffset="24645.27">13301 16650 38351 0,'-21'-7'1696'0,"5"3"352"0,-2 1-1632 0,2 2-416 16,4-1 0-16,2 2 0 0,1 0 256 0,9 0-48 16,0 0 0-16,0 0 0 0,0 0-352 0,0 0-80 0,0 0-16 0,12 3 0 15,3 0-80-15,3-2-32 0,3-2 0 0,4 1 0 16,4 0 208-16,2 0 144 0,-1-2-192 0,4 1 192 15,2 0 0-15,5 1 128 0,4-2 0 0,5 2 16 16,3 0 160-16,5 2 16 0,2-1 16 0,1 2 0 16,2-2 112-16,3 0 32 0,3-1 0 0,7 0 0 15,6 0-80-15,4 0-16 0,1 0 0 0,5-1 0 16,4 0-176-16,8-1-32 0,10 1-16 0,-1-2 0 16,-1 1-160-16,8-2 128 0,8-1-128 0,1 2 128 15,0-1 0-15,11 3 0 0,10 0 0 0,0 3 0 16,-3 3 64-16,8-2 16 0,8 0 0 0,8-6 0 15,1 2 48-15,-3-7 16 0,-6-4 0 0,9 3 0 16,10 2 0-16,3 1 0 0,3-2 0 0,3 2 0 0,2 0-64 16,5 1-16-16,7-1 0 0,4 0 0 0,4 3 0 0,6-4 0 15,6 1 0-15,0-1 0 0,2-1-64 0,0 2 0 16,-3-2-128-16,3 1 192 0,4 2-192 0,3 0 128 16,4 0-128-16,0-1 0 0,-2 3 128 0,3-3-128 15,2 1 0-15,1 0 0 0,1 0 0 0,-2-1 128 16,-1 0-128-16,-4-1 0 0,-3 4 128 0,-3-4 0 15,-3 0-128-15,-3 4 192 0,-4 0 0 0,-1 2 0 16,0-3 0-16,2 2 0 0,-1 2-192 0,-6-1 0 16,-8-3 128-16,-4 2-128 0,-5-1 0 0,-7 3 128 15,-10 0-128-15,-3 0 0 0,-2 0 144 0,-11 1-144 16,-13 2 128-16,-3 0-128 16,-2-2-928-16,-13 3-272 0,-15 2-48 0,-3-1-16 15,0-2-2032-15,-4 1-416 0</inkml:trace>
  <inkml:trace contextRef="#ctx0" brushRef="#br2" timeOffset="36653.21">12750 9516 13823 0,'0'0'608'0,"0"0"128"0,0 0-592 0,0 0-144 0,0 0 0 0,8 8 0 16,0 0 1440-16,0-1 256 0,0-1 48 0,-2 2 16 15,1 1-720-15,-1 1-144 0,1 0-16 0,-1 1-16 16,1 5-160-16,-2-3-48 0,-1 0 0 0,0 1 0 15,0 6-16-15,0-3 0 0,-2 0 0 0,1 1 0 0,-1 0-176 0,2 1-32 16,-1-2-16-16,1 2 0 16,-2 2-176-16,2 1-48 0,-1-1 0 0,1 1 0 0,0 3-64 0,1 1 0 15,-1 0-128-15,1 1 192 0,2 3 0 0,-1 2 0 16,1-5 0-16,1 0 0 0,-3 0 192 0,0 1 48 16,1 2 0-16,2 0 0 0,0 0-80 0,-1 0-16 15,-1-4 0-15,2 3 0 0,0 0-64 0,2-1-16 16,2 1 0-16,1 2 0 0,0 2-32 0,1-2-16 15,-1-2 0-15,3 1 0 0,2 1-32 0,1 2-16 16,-4-1 0-16,3 5 0 0,5-5-32 0,-3 2-128 16,0-2 192-16,1 0-64 0,0 1-128 0,0-1 192 15,-2 2-192-15,1 0 192 0,-1 1-48 0,1 1 0 0,-2 3 0 16,0 0 0-16,1-1 48 0,-1-1 16 0,0-1 0 16,2-1 0-16,-1 1 64 0,2-1 16 0,1-3 0 0,2 0 0 15,0 0-64-15,3 0-16 0,0 2 0 0,-1 0 0 16,0-1-208-16,0 1 144 0,2-4-144 0,2 2 128 15,0 3-128-15,-1 1 0 0,1-4 0 0,-1 2 0 16,-3-1 0-16,0-3 0 0,0 1 0 16,0 0 0-16,1-1 128 0,1 3-128 0,2 1 0 0,0 1 128 15,-1 0 0-15,1-2-128 0,0-1 192 0,1 0-64 16,3 3-128-16,0 0 128 0,-1 0-128 0,-1-1 128 16,-1 1-128-16,1-1 0 0,-2 1 144 0,0-3-144 15,-2-2 0-15,4 1 128 0,-2 3-128 0,2-2 0 16,1 1 0-16,2-2 128 0,0 1-128 0,0-1 0 15,1-1 128-15,-1 2-128 0,0-2 128 0,-1 2-128 0,-2-1 128 16,1 0-128-16,-2-2 160 0,1-2-160 0,-4-1 0 16,2 0 128-16,0 1-128 0,2 1 0 0,-1 0 0 0,1 2 0 15,4 2 0-15,-2-1 0 0,-1-4 0 0,1 0 0 16,-1 2 0-16,0 1 0 0,0 1 128 0,-3 0-128 16,-1-1 0-16,-1-1 144 0,-1-2-144 0,0 1 0 15,-1-5 0-15,2 3 0 0,0-4 0 0,4 3 128 16,-1 1-128-16,3-1 0 0,0 0 0 0,0-1 0 15,0 3 128-15,2-3-128 0,1 0 0 0,-2-1 128 16,-3-2-128-16,0 3 128 0,-2 0 0 0,-2 0-128 16,0-5 192-16,-1 2-64 0,0-1-128 0,1-2 192 15,1 0-192-15,0-2 192 0,3 1-192 0,-1 0 128 16,0-3-128-16,2 2 128 0,2-1-128 0,0 1 0 16,-1 0 144-16,0-3-144 0,-1 0 0 0,-2 0 128 15,-1-3-128-15,0 3 0 0,-1 2 0 0,-1-1 144 0,2 0-144 0,0 1 0 16,2-2 128-16,0 0-128 0,3 0 0 15,2 1 0-15,-1 0 160 0,-3 0-160 0,-2-5 128 0,2 2-128 16,-2 0 160-16,-1 1-160 0,-1-2 192 0,-2 0-192 16,1 2 160-16,-1-1-160 0,0-2 128 0,2 0-128 15,0-3 128-15,2 1-128 0,0-2 0 0,1 3 128 16,-1-2-128-16,1 1 0 0,2-1 0 0,0 1 128 16,-1 1-128-16,1 1 0 0,-4 1 0 0,-3-1 0 15,-1 1 0-15,-1-3 0 0,0 1 0 0,0-1 0 16,-2-1 0-16,2-1 128 0,1 1-128 0,1-1 128 15,2 1 0-15,0-2 0 0,-1 0 0 0,4 1 0 16,1-1 0-16,1 2 0 0,0-1 0 0,0-1 0 0,-3 1-128 16,-1-2 192-16,0 2-192 0,-1 0 192 0,0 0-192 0,-2 0 0 15,-1-1 0-15,2 2 0 0,-1-1 0 0,3 0 0 16,1-2 0-16,1 0 0 0,-4 1 0 0,5-1 0 16,1 0 0-16,1-2 0 0,-1 2 0 0,-2-1 0 15,-2-1 0-15,0 1 0 0,0 0 0 0,0 1 0 16,-1 0 128-16,0 0-128 0,-1-1 0 0,1-1 0 15,1-2 144-15,1 2-144 0,1 3 128 0,0-4-128 16,0-3 160-16,1 3-160 0,1 0 176 0,1 0-176 16,-1 0 192-16,0 3-192 0,-2-2 160 0,-1 2-160 15,-1-1 128-15,-1-2-128 0,-2-2 128 0,2 4-128 16,-2 0 128-16,2-1-128 0,-1-2 0 0,4 1 0 16,-1 0 0-16,0 0 0 0,0 0 0 0,2 0 0 0,0 0 0 0,1-2 0 15,-1 2 128-15,0-2-128 16,-2 2 0-16,-1 0 128 0,-1 0-128 0,0 0 0 0,-1-3 0 0,2 2 128 15,0-2 16-15,3 1 0 0,2-2 0 0,0 3 0 16,1-2-16-16,1-1-128 0,4 0 192 0,-2 0-64 16,-1 2-128-16,-2-1 0 0,-1-1 144 0,-1 1-144 15,-2-2 0-15,-1 1 0 0,0 0 0 0,0-1 128 16,1 0-128-16,2 2 0 0,2 6 0 0,2-7 128 16,1-8-128-16,3 8 144 0,3 4-144 0,-3-3 160 15,-7-7-160-15,-1 0 0 0,-1 0 144 0,-1 0-144 16,0 1 0-16,0 3 128 0,0-2-128 0,1 1 0 15,5-2 0-15,1 0 0 0,2 0 0 0,1 0 128 16,-1 0-128-16,1 0 0 0,0 0 128 0,-2-1-128 0,-2 1 0 16,-2-1 144-16,-2-2-144 0,2 0 0 0,0 2 128 0,2-3-128 15,1-3 0-15,4 2 0 0,3 2 144 0,-5-1-144 16,-4-1 0-16,2 1 144 0,1 2-144 0,1-6 160 16,-3-1-160-16,-1 4 160 0,0-2-160 0,1 2 128 15,-1-3-128-15,4 3 128 0,2 2-128 0,0-4 0 16,1-1 0-16,-1 2 0 0,2 0 0 0,-1 2 0 15,0-1 128-15,-2 1-128 0,-3 0 0 0,0 0 0 16,-1-4 0-16,0 1 0 0,0 2 0 0,3-3 0 16,5-1 0-16,0 1 0 0,-3 1 0 0,0 0 128 15,1 1-128-15,0-1 0 0,-1-1 192 0,-1 0-32 16,-3-4-16-16,0 6 0 0,0-2-144 0,4 0 0 16,3-1 0-16,0-1 0 0,-2 0 0 0,2-1 0 15,2 2 0-15,-4 0 0 0,-2-2 0 0,-2 3 0 16,-1-1 0-16,1 1 0 0,0 0 0 0,2-1 0 0,2-2 0 15,0 1 0-15,1-1 0 0,0 1 0 0,1-1 0 0,0 0 0 16,-1 0 0-16,0-1 0 0,-4 0 0 0,1-1 0 16,0-4 128-16,-1 0 0 0,4-1 0 0,2 0 0 15,1-2-128-15,1 2-144 0,1 1 144 0,0 0-208 16,-2 0 208-16,0 0 0 0,-4 1 0 0,1-2 0 16,-1 1 160-16,2-1-160 0,1 1 128 0,1-1-128 15,1-3 0-15,1 0 0 0,-1 0 0 0,-2 1-176 16,-1 1 176-16,-2-2 0 0,-3-4 160 0,-1 1-160 15,2 2 0-15,1 0 0 0,2-1 0 0,5 2 0 16,3-4 0-16,1 3 128 0,-2-1-128 0,-1 0 0 16,-2-2 0-16,0-3 128 0,-1-1-128 0,0-3 0 0,2 2 128 15,2 0-128-15,1-1 0 0,-1-1 144 0,1 2-144 0,-3-1 0 16,0 2 0-16,-3 0 0 0,-3-2 0 0,1-3 0 16,0-3 0-16,2-1 0 0,1 0 0 0,2-1 0 15,-2 2 0-15,-1 1 128 0,-1-2-128 0,-1 1 0 16,0 1 0-16,-4-1 128 0,-1-1-128 0,0-4 0 15,3-4 0-15,3-1 0 0,3 3 0 0,1-1 0 16,-2-2 128-16,3 3-128 0,4-2 0 0,-5 3 0 16,-3 0 0-16,-2-4 0 0,-2-4 0 0,1 1 0 15,2 2 128-15,-1-1-128 0,2 2 0 0,3 0 0 16,2 2 0-16,-1-1 0 0,-4 0 0 0,-4 0 0 16,-6-2 0-16,0-2 0 0,1 1 0 0,-2-2 0 15,1 4 128-15,2-1-128 0,1 4 0 0,1-6 0 16,-2-1 0-16,0 3 0 0,-1 2 0 0,0-1 0 0,-2-1 0 0,-1 3 0 15,-1 1 0-15,0 3 0 0,-4-3 128 0,-1 1-128 16,-1 0 0-16,2 1 0 0,2-3 0 0,-2 5 0 16,0-1 0-16,0 3 0 0,1 4 0 0,0 2 0 15,-1 0 0-15,0 3 0 0,1 1 0 0,-1 3 0 16,-5 0-416-16,-1 4 32 0,-3 1 16 0,-2 2 0 31,1 1-1632-31,-2-3-336 0,0 4-64 0,-1 2-18528 0</inkml:trace>
  <inkml:trace contextRef="#ctx0" brushRef="#br1" timeOffset="45684.97">18665 16407 10815 0,'0'0'480'0,"0"0"96"0,0 0-448 0,3-10-128 0,-3 1 0 0,-1 1 0 15,1 8 1680-15,-2-11 320 0,2-1 64 0,-1 3 16 16,1 9-224-16,-3-9-64 0,0 0 0 0,3 9 0 16,-3-8-128-16,3 8-16 0,-3-8-16 0,3 8 0 15,-1-9-384-15,1 9-80 0,-1-11-16 0,1 11 0 16,-2-9-304-16,2 9-64 0,0 0-16 0,-1-9 0 16,1 9-208-16,0 0-48 0,0 0-16 0,0 0 0 15,0 0-208-15,0 0-32 0,0 0-16 0,0 0 0 0,0-9 48 0,0 9 16 16,0 0 0-16,0 0 0 0,0 0 80 15,0 0 32-15,0 0 0 0,0 0 0 0,0 0-112 0,0 0-32 16,0 0 0-16,0 0 0 0,8 9-128 0,-2 0-16 16,-6-9-128-16,6 12 192 0,-2 0-64 0,-2 0 0 15,1 1-128-15,-1 1 192 0,2 2-32 0,0 0-16 16,-1 4 0-16,-1 0 0 0,0 0-144 0,-1 3 128 16,0 1-128-16,1 1 128 0,-1 0-128 0,0-2 0 15,-1 0 0-15,0-3 128 0,2 0-128 0,-1 0 0 16,-2-1 144-16,1 1-144 0,0-2 0 0,0-1 128 15,0-2-128-15,0 1 0 0,-2 1 128 0,1-3-128 16,0 2 160-16,-1 0-160 0,1-2 128 0,1-1-128 16,0-13 0-16,-1 13 0 0,-1-2 160 0,2-11-160 15,-1 10 160-15,1-10-160 0,-1 10 160 0,1-10-160 16,0 0 160-16,0 0-160 0,0 0 192 0,0 0-64 0,0 0-128 0,0 0 192 16,0 0-16-16,0 0-16 0,-3-9 0 0,3-2 0 15,0 11-32-15,3-15-128 0,-5-2 192 0,1-1-64 16,1 0-128-16,3 2 0 0,2 3 144 0,-4-5-144 15,-3-4 0-15,-1 0 128 0,2-1-128 0,-1 2 0 16,2-1 0-16,-1 0 0 0,0-1 0 0,0 1 128 16,1-2-128-16,-2 2 0 0,1-2 0 0,0 4 128 15,1 0-128-15,-2 2 0 0,2 0 0 0,0-1-128 16,0 4 128-16,0 0 0 0,-1 1 0 0,0 4 0 16,-1-1 0-16,2 11 0 0,-1-8 0 0,1 8 0 15,0 0 0-15,0 0 0 0,0 0 0 0,0 0 0 16,0 0 0-16,0 0 0 0,0 0 0 0,0 0-128 0,0 0 128 0,0 0 0 15,5 15 0-15,1 0 0 0,-1 3 0 0,1-1 0 16,1 3-144-16,1 1 144 0,-2 1 0 0,1 0 0 16,-2 2 0-16,0 0 0 0,-1 0 0 0,-1-2 0 15,-2-2 128-15,-1-1-128 0,0-1 0 0,-1 1 0 16,-2-4 0-16,0 0 0 0,1-1 0 0,-1-1 192 16,-1-3-192-16,0 0 192 0,4-10-192 0,-6 10 0 15,1-3 0-15,5-7-176 16,-8 5-192-16,8-5-32 0,-8 2-16 0,8-2 0 15,0 0-1808-15,0 0-352 0,0 0-80 0,0 0-9648 16,-8-6-1936-16</inkml:trace>
  <inkml:trace contextRef="#ctx0" brushRef="#br1" timeOffset="46278.58">18852 17292 4607 0,'0'0'400'0,"0"0"-400"16,0 0 0-16,8-7 0 0,-8 7 6016 0,0 0 1136 15,7-5 208-15,-7 5 64 0,0 0-5712 0,0 0-1136 16,0 0-240-16,0 0-32 0,0 0 608 0,0 0 128 16,0 0 32-16,0 0 0 0,0 0-112 0,-9 8-32 0,0 0 0 0,0 2 0 15,1 2-112-15,-1 1-32 0,-1-1 0 0,-2 5 0 16,1 3-96-16,0 3-32 0,-2 0 0 0,-2-1 0 15,0-2-304-15,-4 2-64 0,1 3-16 0,0-1 0 16,-2 0-144-16,1 1-128 0,-1 1 144 0,1 0-144 16,-1-5 0-16,1 1 0 0,-1-5 0 0,2 2 0 15,5-2 0-15,1-4 0 0,2-2-128 0,2-2 128 16,1-1-464 0,7-8 16-16,-8 6 0 0,8-6 0 0,-10 4-1216 0,10-4-224 15,-10-1-48-15,2-3-16 0,1-1-1232 0,1 0-240 16,-2-2-48-16</inkml:trace>
  <inkml:trace contextRef="#ctx0" brushRef="#br1" timeOffset="46533.78">18513 17358 28847 0,'0'0'1280'0,"0"0"256"0,0 0-1216 0,0 0-320 16,0 0 0-16,6 11 0 0,-6-11 1216 0,7 13 176 15,-3 2 32-15,1 0 16 0,0-4 304 0,8 10 64 16,9 9 16-16,-9-9 0 0,-13-21-288 0,6 17-48 16,5 3-16-16,8 6 0 0,7 6-544 0,-7-9-112 15,-10-9-32-15,0-1 0 0,3 1-432 0,0 2-96 16,-2-3 0-16,2 0-16 0,0 0-240 0,-2 0 0 16,-2-1 128-16,1-2-128 0,-1-1-192 0,1 0-96 0,-1-2-16 0,0-1 0 31,0 1-2144-31,2 0-432 0,1-1-96 0</inkml:trace>
  <inkml:trace contextRef="#ctx0" brushRef="#br1" timeOffset="48124.53">24752 16242 5519 0,'0'0'496'0,"0"0"-496"15,0 0 0-15,0 0 0 0,0 0 2496 0,0 0 384 16,0 0 96-16,0 0 16 0,4-10-1088 0,-4 10-224 16,3-9-32-16,-3 9-16 0,0 0-32 0,4-11 0 15,-4 11 0-15,0 0 0 0,4-10-352 0,-4 10-80 16,4-11-16-16,-4 11 0 0,0 0-128 0,0 0-16 16,4-9-16-16,-4 9 0 0,5-9-96 0,-5 9 0 15,0 0-16-15,0 0 0 0,4-9-304 0,-4 9-48 16,0 0-16-16,0 0 0 0,0 0-80 0,0 0-32 0,0 0 0 0,0 0 0 15,0 0-48-15,0 0-16 0,2-9 0 0,-2 9 0 16,0 0-96-16,0 0-32 16,0 0 0-16,0 0 0 0,0 0-48 0,0 0-16 0,0 0 0 0,0 0 0 15,0 0 0-15,0 0 0 0,0 0 0 0,3 10 0 16,-1 1-144-16,1-1 192 0,-2 2-192 0,-1 2 192 16,0 2-192-16,2 2 0 0,0 2 0 0,0 6 0 15,-2 5 0-15,0 0 128 0,0 2-128 0,0-3 0 16,0 1 160-16,0 1-160 0,1-2 192 0,0 0-192 15,-1-3 144-15,0-1-144 0,0 0 0 0,0-5 144 16,-1 1-144-16,-2-4 0 0,1 2 0 0,-1-1 128 16,-1-2-128-16,0-1 128 0,0-3-128 0,0 0 128 15,1 0-128-15,0-1 0 0,3-12 144 0,-3 12-144 0,3-12 160 0,0 0-32 16,0 0-128-16,0 0 192 0,0 0 32 0,0 0 0 16,0 0 0-16,0 0 0 0,0 0-48 0,-1-13-16 15,0-2 0-15,1 1 0 0,0-2-160 0,0 1 128 16,0-2-128-16,0-2 128 0,-2 0-128 0,2-2 128 15,0-1-128-15,2 0 128 0,-2-3-128 0,0 1 0 16,-2 0 0-16,1-1 0 0,0-1 0 0,0 1 0 16,1 0 0-16,0 1 0 0,0-5 0 0,0 1 0 15,1 2 0-15,1 3 0 0,1-1 0 0,0 4 0 16,-1 0 0-16,1 3 0 0,-1 3-128 0,1 1 128 16,0 0 0-16,-1 2 0 0,1 3 0 0,-3 8-144 15,4-11 144-15,-4 11 0 0,4-9-160 0,-4 9 160 16,0 0-128-16,0 0 128 0,0 0-192 0,0 0 64 0,0 0 0 0,0 0 0 15,0 0-64-15,0 0 0 0,0 0 0 0,10 9 0 16,-1 2 48-16,-2-1 0 0,-7-10 0 0,5 14 0 31,-1-1-224-31,0 0-32 0,0-1-16 0,0 2 0 16,-2 0-480-16,1 3-112 0,-3 2-16 0,1 3 0 16,0 5-2736-16,-1 0-544 0</inkml:trace>
  <inkml:trace contextRef="#ctx0" brushRef="#br1" timeOffset="49093.46">24728 17271 4607 0,'0'0'400'0,"-3"-9"-400"0,0-2 0 0,-1 2 0 16,2 3 2880-16,-2-3 480 0,-1 2 96 0,5 7 32 16,-7-5-1456-16,7 5-304 0,-10-5-48 0,1 1-16 15,9 4-80-15,-11 0-32 0,2-3 0 0,9 3 0 16,-9-1-96-16,9 1-32 0,0 0 0 0,-9 0 0 15,9 0-16-15,0 0 0 0,0 0 0 0,0 0 0 16,0 0-256-16,0 0-64 0,0 0-16 0,0 0 0 16,0 0-240-16,0 0-32 0,0 0-16 0,0 0 0 15,0 0-208-15,0 0-32 0,0 0-16 0,0 0 0 16,10 5-80-16,-1 0-32 0,-9-5 0 0,13 3 0 0,2 2-160 0,0 0-16 16,4 1-16-16,-5-5 0 15,-2-4-224-15,1 2 144 0,1 0-144 0,0 2 128 0,1 2-128 0,0-2 0 16,2 0 0-16,-1 2 0 0,-2-1 0 0,1 2 0 15,-1 0 0-15,2 1 0 0,1-1 0 0,-2-2 0 16,1-1 0-16,0 1 0 0,1 0 0 0,0-2 0 16,-4 0 0-16,0 0 0 0,-2 0 144 0,0 0-144 15,-11 0 160-15,11 0-160 0,-11 0 144 0,11-3-144 16,-11 3 128-16,0 0-128 0,0 0 0 0,0 0 0 16,0 0 128-16,0 0-128 0,0 0 0 0,0 0 0 15,0 0 0-15,0 0 128 0,0 0-128 0,0 0 0 16,0 0 144-16,0 0-144 0,-9 4 0 0,0 0 128 15,0 0-128-15,-1 1 0 0,0 0 0 0,-2 2 144 0,1-1-144 0,-3 4 0 16,3-1 0-16,-4 1 0 0,-3-1 0 0,-1 3 0 16,-1 2 0-16,0 3 0 0,1 3 0 0,-1-2 0 15,-2 2 0-15,1-1 0 0,0 3-128 0,2-5 128 16,-1 3 0-16,2-3 0 0,0 0 0 0,2 0 0 16,3-3 0-16,1 0 0 0,1-5 0 0,0 2 0 15,1-1 0-15,1 1 0 0,0-1 0 0,1-1 0 16,1-1 0-16,2 1 0 0,0 0 0 0,2-1 0 15,3-8 0-15,-2 11 0 0,-4-4 0 0,4 4 0 16,1-2 0-16,1 0 0 0,0-9 128 0,-3 11-128 16,0-1 0-16,3-10 0 0,0 0 0 0,0 0 0 15,-2 10 176-15,2-10-176 0,0 0 160 0,0 0-160 0,0 0 320 0,10 6-16 16,-10-6-16-16,14 4 0 16,1-3-80-16,0 0-16 0,4 2 0 0,-1-1 0 0,1-2-192 0,4 0 176 15,1 0-176-15,1 2 160 16,0-1-160-16,1-1 0 0,0 0 0 0,1 1 0 0,3 2 0 0,-3 1 0 15,-5-2 0-15,1 0 0 0,-1 0-160 0,-2 1-64 16,-3 0-16-16,-2-1 0 16,-1 1-1776-16,-1-1-352 0,0-2-80 0,-2-1-18512 15</inkml:trace>
  <inkml:trace contextRef="#ctx0" brushRef="#br0" timeOffset="61778.11">23157 18357 12831 0,'0'0'576'0,"0"0"112"0,0 0-560 0,0 0-128 16,0 0 0-16,0 0 0 0,0 0 1760 0,0 0 320 15,0 0 64-15,0 0 16 0,0 0-64 0,0 0-16 16,0 0 0-16,0 0 0 0,0 0-416 0,0 0-96 16,0 0-16-16,0 0 0 0,0 0-464 0,0 0-80 15,4 9-32-15,-4-9 0 0,0 13-448 0,-2-4-80 16,1 2-32-16,-3-1 0 0,-2 3-240 0,-2-1-48 15,0 3-128-15,-3 4 192 0,0 3-48 0,-1-4-16 16,0-4 0-16,-1 2 0 0,-1 1-128 0,-2 0 192 16,-1-1-192-16,0-3 192 0,0 4-192 0,0-4 0 0,-1 0 0 15,1-2 128-15,0 1-128 0,3-1 0 0,1-4 0 16,1 1 0-16,0-3 0 0,2 1 0 0,-2-2 0 0,1 0 0 16,-3-1 0-16,3 0 0 0,-1-2 0 0,0-1 0 15,2-1 0-15,-2 0-176 0,0-2 16 0,1-1 0 16,-1-1-160-16,1-2-16 0,5 0-16 0,-1-4 0 15,2 0 160-15,0-1 48 0,2 0 0 0,1-1 0 16,1-1 144-16,-1-1-208 0,0 0 80 0,2-2 128 16,2 2-256-16,2-3 64 0,-1-5 0 0,2 3 16 15,0 1 176-15,0 2-192 0,2 1 192 0,1 2-192 16,1 1 192-16,1 1 0 0,2 3 0 0,0 0-128 16,-1-1 128-16,2 4 0 0,3 2 0 0,1 0 0 15,-1 0 0-15,1 0 256 0,0 0-64 0,-2 3-16 16,0-2-48-16,0 2 0 0,0 1 0 0,-1 1 0 15,0 2-128-15,-1 2 0 0,-1 2 0 0,0 2 0 0,0 4 0 0,-1 0 0 16,0 1 0-16,-2 5 0 0,0 1 144 0,0 5-144 16,0 3 160-16,0-5-160 0,-1-2 0 0,-1 1 128 15,-1-2-128-15,1-1 0 0,-1-2 0 0,1 0 0 16,1-1 128-16,-2-2-128 0,-1-1 0 0,1 0 0 16,-1 0-192-16,0-2 192 15,-5-11-1664-15,6 7-240 0,-6-7-32 0,0 0-12784 0</inkml:trace>
  <inkml:trace contextRef="#ctx0" brushRef="#br0" timeOffset="62172.27">23376 18412 25791 0,'0'0'2304'0,"0"0"-1856"16,0 0-448-16,0 0 0 0,0 0 2256 0,0 0 368 15,0 0 64-15,0 0 0 0,10 0-2224 0,-10 0-464 16,0 0 0-16,12 0-128 0,-12 0 128 0,0 0 0 16,10 4 0-16,-10-4-128 0,13 4-112 0,-2 1-16 15,-11-5 0-15,0 0 0 16,0 0-608-16,11 6-128 0,-11-6-32 0,10 7-8480 15,-10-7-1696-15</inkml:trace>
  <inkml:trace contextRef="#ctx0" brushRef="#br0" timeOffset="62467.91">23350 18596 5519 0,'0'0'496'0,"0"0"-496"0,0 0 0 0,0 0 0 15,0 0 5648-15,11-6 1040 0,4 4 208 0,-5-1 32 16,-10 3-4992-16,9-4-992 0,3 0-208 0,-2 3-32 0,1 2-352 0,-11-1-64 15,0 0-16-15,0 0 0 0,0 0-400 0,13 0-96 16,-3-1-16-16,-10 1 0 16,9-1-1776-16,-9 1-352 0,0 0-80 0</inkml:trace>
  <inkml:trace contextRef="#ctx0" brushRef="#br0" timeOffset="64685.24">23863 18300 3679 0,'0'0'320'0,"0"0"-320"0</inkml:trace>
  <inkml:trace contextRef="#ctx0" brushRef="#br0" timeOffset="65111.73">23812 18297 17615 0,'0'0'768'0,"0"0"192"15,0 0-768-15,0 0-192 0,0 0 0 0,0 0 0 0,0 0 1456 0,0 0 256 16,0 0 48-16,0 0 16 0,0 0-496 0,0 0-80 15,0 0-32-15,0 0 0 0,0 0-336 0,0 0-64 16,0 0 0-16,0 0-16 0,0 0-304 0,0 0-48 16,-7 6-16-16,0 1 0 0,-1-2 64 0,8-5 16 15,-9 8 0-15,3 0 0 0,-1 1 0 0,1 3 0 16,-1-1 0-16,2 2 0 0,-2 1-320 0,2 1-144 16,0 2 128-16,0 5-128 0,-1 6 0 0,3-2 0 15,-3-4 0-15,2 0 0 0,0 2 0 0,2-2 0 16,-1-4 0-16,2 0 0 0,1-2 0 0,0-2 0 0,1-1 0 0,2-1 0 15,1 0-256-15,0-2 80 0,-4-10 16 0,6 9 0 16,-6-9-80-16,9 8-16 0,2-1 0 0,-2-5 0 16,-9-2 32-16,13-2 0 0,3-2 0 0,-3-3 0 15,-2-2 224-15,2 1 0 0,2-2 0 0,-1-1 0 16,-1 0 0-16,-2 0 0 0,-4-3 192 0,2 1-192 16,2 0 208-16,-3-2-64 0,-4 0-16 0,0 0 0 15,-1 1 96-15,1-2 16 0,-1-3 0 0,-2-2 0 16,-2 0 64-16,-2 2 16 0,-1-4 0 0,-1 4 0 15,-1-1 0-15,-1 2 0 0,1-1 0 0,-1 2 0 16,2 2-176-16,0 4-16 0,0 0-128 0,-1 1 192 16,0-1-384-16,1 3-96 0,-1 3-16 0,6 5 0 15,-4-8-1328-15,4 8-272 0,0 0-48 0,0 0-12368 16</inkml:trace>
  <inkml:trace contextRef="#ctx0" brushRef="#br0" timeOffset="65383.53">24073 18676 28383 0,'0'0'1264'0,"0"0"256"0,0 0-1216 0,-5 8-304 15,5-8 0-15,-4 11 0 0,4-11 976 0,-5 10 144 0,-2-2 32 0,2 0 0 16,5-8-928-16,-5 9-224 0,5-9 0 0,-5 10 0 16,5-10 0-16,-6 8 0 0,6-8 0 0,-3 8 0 15,3-8-256-15,0 0-64 0,-4 8 0 0,4-8 0 32,0 0-1648-32,0 0-336 0,0 0-64 0,0 0 0 0</inkml:trace>
  <inkml:trace contextRef="#ctx0" brushRef="#br0" timeOffset="65803.64">24245 18336 14735 0,'0'0'640'0,"0"0"160"0,0 0-640 0,0 0-160 16,0 0 0-16,0 0 0 0,0 0 3344 0,0 0 640 15,4-9 128-15,-4 9 32 0,4-9-2352 0,-4 9-480 16,0 0-96-16,7-9 0 0,-1 1-240 0,-6 8-32 15,8-7-16-15,-8 7 0 0,12-1-368 0,-2-3-80 16,-1-1-16-16,-9 5 0 0,9 1-256 0,-9-1-48 16,9 3-16-16,-9-3 0 0,0 0-16 0,8 8-128 15,-1-2 192-15,-3 2-64 0,-4-8-128 0,-2 12 160 16,0-2-160-16,-2 1 160 0,0-1-160 0,-1 0 0 16,1 1 0-16,-1-2 128 0,-2 0-128 0,1 2 0 15,-1 2 0-15,1 0 128 0,-2 0-128 0,1 0 0 16,1 0 0-16,-1 4 0 0,-1 6-160 0,2-5 160 15,1 1-208-15,-1-6 80 0,2 0 128 0,1-3 0 16,3-10-144-16,-3 12 144 0,0-2 0 0,2 1 0 0,1-1 0 16,0-10 0-16,0 0 0 0,0 0 0 0,3 11 0 0,-3-11 0 15,4 9-160-15,-4-9 160 0,0 0 0 0,6 10-144 16,-1-1 144-16,-5-9-192 0,8 8 192 0,-1 0-192 31,-7-8-192-31,7 8-64 0,-7-8 0 0,10 6 0 16,-3-2-592-16,-7-4-128 0,0 0-32 0,10 7 0 15,0-7-2176-15,0-4 1616 0,-10 4-7024 0,10-7-1408 0</inkml:trace>
  <inkml:trace contextRef="#ctx0" brushRef="#br0" timeOffset="66247.05">24556 18281 23375 0,'0'0'1024'0,"0"0"240"0,0 0-1008 0,0 0-256 16,0 0 0-16,0 0 0 0,0 0 1664 0,0 0 272 16,0 0 64-16,0 0 16 0,1 12-672 0,-1-12-128 15,0 10-16-15,-3 4-16 0,1-1-96 0,-2 0 0 16,0 1-16-16,-1 2 0 0,-2-2-560 0,-2 2-128 16,-3-1 0-16,0 2-16 0,-1 0-368 0,2-3 128 15,-1 1-128-15,0-1 0 0,-1 0 0 0,4-2 0 16,4-4 0-16,5-8 128 0,-9 9-128 0,9-9 0 15,0 0 128-15,0 0-128 0,0 0 0 0,0 0 0 16,0 0-160-16,0 0 160 16,0 0-480-16,0 0 16 0,10 0 0 0,2 0 0 0,1 0 80 0,-1 0 32 0,-2-2 0 0,2 4 0 15,0-1 176-15,-2 1 48 0,-10-2 0 0,13 0 0 16,0 4 128-16,0-3-160 0,-2 0 160 0,0 2-160 16,1 1 160-16,-2 2 0 0,-2 2 0 0,0-1 0 15,-8-7-192-15,0 0 32 0,8 13 16 0,-4 0 0 16,-2-2 144-16,0 1 0 0,-2 0-144 0,-2 0 144 15,-3-3 0-15,0 1 0 0,0-1 192 0,-2 2-64 16,-1-1 48-16,-1 1 0 0,0-2 0 0,-1-1 0 16,-1 1-176-16,1-3 0 0,-1 1 144 0,-3-2-144 15,-2-1-160-15,2 0-96 0,0 0-32 0,-1-4 0 16,1 0-3040 0,1-3-624-16</inkml:trace>
  <inkml:trace contextRef="#ctx0" brushRef="#br0" timeOffset="66464.64">24516 18369 33983 0,'0'0'1504'0,"0"0"304"0,0 0-1440 0,10-4-368 16,0 0 0-16,2 0 0 0,-1-1 1296 0,1 2 192 15,-4-2 48-15,2 1 0 0,3 0-192 0,-1-1-48 16,-1 0 0-16,2 1 0 0,1 0-832 0,-1-1-160 15,-1-5-48-15,-2 3 0 0,1 0-496 0,-1 1-96 16,-1-2-32-16,0 3 0 16,-1-2-2016-16,-1-2-416 0,-2 0-80 0,0 0-13680 0</inkml:trace>
  <inkml:trace contextRef="#ctx0" brushRef="#br1" timeOffset="71650.06">23179 16307 7359 0,'0'0'656'0,"0"0"-528"16,0 0-128-16,0 0 0 0,-5-6 2752 0,1-1 512 16,4 7 96-16,0 0 32 0,-3-10-1264 0,3 10-240 15,-1-9-48-15,1 9-16 0,0 0-208 0,0-11-32 16,0 2-16-16,0 9 0 0,0 0-384 0,0 0-80 16,4-10-16-16,-4 10 0 0,0 0-192 0,5-8-32 15,-5 8-16-15,0 0 0 0,0 0-208 0,0 0-32 16,0 0-16-16,0 0 0 0,0 0-144 0,0 0-48 15,0 0 0-15,0 0 0 0,0 0-112 0,0 0-32 0,0 0 0 0,0 0 0 16,0 0-16-16,0 0-16 0,0 0 0 0,0 0 0 16,0 12 32-16,1-3 16 0,-1-9 0 0,1 14 0 15,1 2-64-15,0 0-16 0,1-2 0 0,0 3 0 16,-2 2-32-16,2 1-16 0,-1 0 0 0,-1 0 0 16,-1 1-144-16,0 0 128 0,2-1-128 0,-2 2 128 15,0 0-128-15,0-1 0 0,0-3 0 0,-2 3 128 16,1-3-128-16,0-1 0 0,0-2 0 0,-1 1 128 15,0 0-128-15,0-2 0 0,0-1 0 0,-1-1 128 16,2 0-128-16,-1-3 0 0,2-9 144 0,0 9-144 16,0-9 0-16,0 11 144 0,0-11-144 0,0 0 0 15,0 0 192-15,0 0-192 0,0 0 192 0,0 0-192 16,0 0 240-16,0 0-64 0,0 0-16 0,0 0 0 16,0-13-16-16,0 1 0 0,-1 0 0 0,1-1 0 15,1-1-144-15,-1-1 0 0,0-2 0 0,-1 1 128 0,0-1-128 16,1-4 0-16,-1 0 0 0,1-1 128 0,1-2-128 0,-1 2 0 15,-1-3 0-15,1 2 0 0,0-1 0 0,-2 0 0 16,4-3 0-16,-1 3 0 0,0 5 0 0,2 0 0 16,-1 2 0-16,1 1 0 0,0 3 0 0,-1 0 0 15,1 2 0-15,-1 1 0 0,0 3 0 0,-2 7 0 16,0 0 0-16,4-10 0 0,-4 10 0 0,0 0 0 16,0 0 0-16,0 0 0 0,5-6 0 0,-5 6 0 15,0 0 0-15,0 0 0 0,0 0 0 0,0 0 0 16,0 0 0-16,0 0 0 0,0 0 0 0,0 0 0 15,0 0 0-15,0 0 192 0,0 0-64 0,0 0-128 16,0 0 192-16,0 0-64 0,-3 10-128 0,3 5 0 0,3 3 0 16,-2-1 128-16,-5-1-128 0,3 8 0 0,0 9 0 0,2 2 0 15,-1 2 0-15,0-3 0 0,-1-7 0 0,-1-1 0 16,2 0-320-16,-1-3 64 0,0 0 16 0,1-2 0 16,0-1 240-16,0-1 0 0,0-2 0 0,0-2 160 15,1 1 336-15,-1 2 64 0,0-5 16 0,0-1 0 16,0-12-576-16,0 0-224 0,-1 13 16 0,1 0 0 15,0-1 208-15,0-1 0 0,0-11 0 0,0 12 160 16,0-12-160-16,0 0 0 0,0 13 144 0,0-2-144 16,0-11 0-16,0 0 144 0,0 0-144 0,0 0 0 15,0 0 0-15,0 0-224 0,0 0 16 0,0 0 0 16,-7-4-432-16,3-3-64 0,2-1-32 0,0-1 0 16,2-2-1248-16,2 0-256 0,-1-3-64 0,2 1 0 15,-1 0-736-15,0 0-160 0,0 1-16 0</inkml:trace>
  <inkml:trace contextRef="#ctx0" brushRef="#br1" timeOffset="72715.61">22992 17276 8287 0,'0'0'736'0,"0"-9"-592"0,4 1-144 0,-1-1 0 0,-1-1 1600 0,1-2 304 0,-2 1 48 0,2 2 16 0,-3 9-704 0,4-9-144 15,-1 0-32-15,-3 9 0 0,5-9 496 0,-5 9 80 16,2-9 32-16,-2 9 0 16,0-9-32-16,0 9-16 0,0 0 0 0,-1-9 0 0,1 9-304 0,0 0-64 15,-4-7-16-15,4 7 0 0,0 0-256 0,0 0-48 16,-8-5-16-16,8 5 0 0,0 0-320 0,-8-3-64 16,8 3-16-16,0 0 0 0,0 0-80 0,0 0-16 15,-10 4 0-15,4 1 0 0,6-5-64 0,-6 10 0 16,2-1-16-16,2 1 0 0,-1 0 16 0,2 2 0 15,-4 1 0-15,2-1 0 0,3 6-64 0,0-3 0 16,-3 0 0-16,1 2 0 0,-2 0-64 0,3 3 0 16,-1 1-16-16,2 1 0 0,2 0-240 0,-2-3 176 0,-3-3-176 15,3 2 160-15,3-3 0 0,-2 2 0 0,2-2 0 0,0 1 0 16,1 1-160-16,2-2 160 0,0 0-160 0,6 3 160 16,5 7-32-16,-4-8-128 0,-4-4 192 0,-1-3-64 15,1 1-128-15,-1-3 0 0,-2-3 0 0,-6-5 0 16,0 0 160-16,0 0 96 0,0 0 32 0,0 0 0 15,12 2-144-15,-2 1-16 0,-10-3-128 0,12 0 192 16,-1-3-32-16,-11 3-16 0,13-2 0 0,-2-2 0 16,0-1-16-16,-1 1 0 0,1 2 0 0,-1-2 0 15,-1-1 0-15,2-1 0 0,-1-3 0 0,0 0 0 16,1-1 0-16,-1 1-128 0,-1-2 192 0,3-1-64 16,1 1 16-16,0-2 0 0,-1 2 0 0,0-1 0 15,-1-4 48-15,0 2 16 0,-2-2 0 0,0 2 0 16,-1 1-48-16,0 0-16 0,0-3 0 0,-2 2 0 0,-1-6-16 0,2 3-128 15,2-2 192-15,-4 1-64 0,-2 1-128 0,-2-2 128 16,0 1-128-16,2 1 128 0,0 0-128 0,1 0 0 16,1 0 0-16,0 2 128 0,0 2-128 0,2 0 0 15,1 2 0-15,-3 1 0 0,-1-1 0 0,-2 1 0 16,-2 1 0-16,2-2 0 0,-2 11 0 0,2-9 0 16,-2 9 0-16,4-8 0 0,-4 8 0 0,0 0 0 15,0 0 0-15,0 0 0 0,0 0 0 0,0 0 0 16,0 0-144-16,0 0 144 0,0 0 0 0,0 0-192 15,0 0 192-15,-5 13-160 0,-3 2 160 0,3-1-192 16,1 3 192-16,0 1-192 0,0 2 192 0,0 1-128 16,0 1 128-16,3 3-128 0,1 1 128 0,0 0 0 0,-3-1 0 15,1 2 0-15,-1-1 0 0,1 0 0 0,0-4 0 16,1 4 0-16,0 4 0 0,-1-1 0 0,1-2 0 0,-2-5 0 16,-2-1 0-16,3-1 0 0,2-2 0 0,-3-2 0 15,-2-3 0-15,2 0 0 0,4 0 0 0,1-1 128 16,-2-12-128-16,-2 11 0 0,1-3 0 0,1-8 0 15,0 0 0-15,4 12-160 0,-4-12 16 0,0 0 0 32,8 6-1184-32,-8-6-224 0,0 0-48 0,12 3-16 15,1-2-1536-15,-13-1-304 0,9-5-64 0</inkml:trace>
  <inkml:trace contextRef="#ctx0" brushRef="#br2" timeOffset="79750.1">18648 14592 11055 0,'0'0'976'0,"0"0"-784"0,0 0-192 0,0 0 0 16,0 0 1968-16,0 0 336 0,0 0 80 0,0 0 16 15,0 0-1792-15,0 0-352 0,-7 8-80 0,7-8-16 16,7 10 1280-16,-7-10 256 0,-15 4 48 0,0 0 16 15,5-2 208-15,10-2 32 0,0 0 16 0,0 0 0 16,-13 4-640-16,2-1-128 0,4 0-32 0,7-3 0 16,0 0-560-16,0 0-112 0,-8 4-32 0,8-4 0 15,0 0-256-15,0 0-64 0,0 0-16 0,0 0 0 16,0 0-16-16,0 0 0 0,0 0 0 0,-8 3 0 16,8-3 96-16,0 0 32 0,-8 6 0 0,8-6 0 15,-8 4 32-15,8-4 16 0,-9 3 0 0,9-3 0 16,17 7 0-16,-17-7 0 0,-15 4 0 0,0-2 0 0,6 0-80 0,9-2-32 15,-9 2 0-15,9-2 0 0,0 0-64 0,0 0-16 16,-8 2 0-16,8-2 0 0,0 0 0 0,0 0 0 16,0 0 0-16,0 0 0 0,-5-6-144 0,5 6 0 15,0 0 0-15,0 0 0 0,-5-9 0 0,5 9 0 16,23-1 0-16,-5 1 0 0,-7 1 0 0,-11-1 0 16,0 0 0-16,-9 3 0 0,9-3 0 0,-12 3 0 15,-2-2 0-15,2 1 128 0,3 4-128 0,9-6 0 16,-4 8 0-16,4-8 0 0,0 0 0 0,0 0 0 15,0 0 0-15,0 0 0 0,0 0 0 0,0 0 0 16,6 7 0-16,-6-7 0 0,0 0 0 0,12 0 0 16,0-1 0-16,0-2 0 0,-1 0 0 0,0-1 0 15,-1-2 0-15,1 2 0 0,-1-1 0 0,-10 5 0 16,10-5 0-16,-10 5 0 0,10-5 0 0,-10 5 0 0,0 0 0 16,0 0 0-16,7-7 0 0,-7 7 128 0,0 0-128 0,0 0 128 15,4-9-128-15,-4 9 128 0,0-10-128 0,0 10 128 16,0-8 16-16,0 8 0 0,-2-12 0 0,-1 4 0 15,3 8 32-15,-4-9 0 0,0 3 0 0,4 6 0 16,0 0-176-16,-1-8 128 0,1 8-128 0,0 0 128 16,-10-7-128-16,2 4 0 0,8 3 0 0,0 0 0 15,0 0 128-15,0 0-128 0,-8 2 128 0,8-2-128 16,-9 5 0-16,1 1 0 0,0-1 0 0,2 3 0 16,0 1 0-16,1 0 0 0,1 0 0 0,2 1 0 15,-1 2 0-15,0 0 0 0,0-2 0 0,3 1 0 16,2 0 0-16,1 0 0 0,-3-11 0 0,4 12 0 15,1-2 0-15,-5-10 0 0,6 10 0 0,-6-10 0 0,8 8 0 0,-8-8 0 16,8 9 0-16,-8-9 0 0,9 7 0 0,-9-7 0 16,0 0 0-16,11 3 0 0,-11-3 0 0,10-2 0 15,-10 2 0-15,0 0 0 0,8-8 0 0,-8 8 0 16,4-9 128-16,0 0-128 0,0-1 176 0,-3 1-48 16,-2-1-128-16,-1 0 192 0,2 10 0 0,-2-12-16 15,-2 2 0-15,1-1 0 0,1 1-176 0,-2 0 160 16,0 0-160-16,0 0 160 0,1 1-160 0,1 1 0 15,-2 0 0-15,0 2 128 0,0-1-128 0,-3 3 0 16,-2 2 0-16,9 2 0 0,0 0 128 0,-10-2-128 16,-5 2 0-16,5 3 128 0,10-3-128 0,-10 7 0 15,-3-1 0-15,2 3 0 0,2 3 0 0,0 1 0 16,-2 1 0-16,4 3 0 0,3 1 0 0,1 1 0 16,-1-1 0-16,4-1 0 0,0 0 0 0,2 0 0 0,-1-2-144 15,1 0 144-15,1-3 0 0,1-2 0 0,-4-10 0 0,8 13 0 16,0-5 0-16,-8-8 0 0,7 6 0 0,-7-6 0 15,0 0 0-15,13 3 0 0,-1-3-128 0,-12 0 128 16,12-4 0-16,-3-1 0 0,-1-2 0 0,-2 0 0 16,1-3 0-16,-1 1 0 0,1-2 0 0,-1-3 0 15,0-1 0-15,0 1 0 0,1-1 0 0,-1 2 0 16,-1 0 0-16,1 0 0 0,-1 0 0 0,-3 0 0 16,0 1 0-16,-1 2 128 0,3-1-128 0,-3 4 0 15,-1 7 0-15,-2-10 0 0,-1 4 0 0,3 6 0 16,0 0 0-16,0 0 128 0,-9-3-128 0,1 3 0 15,-1 2 0-15,9-2 0 0,-8 7 0 0,2 1 0 16,0-1 0-16,0 2 0 0,-2 0 0 0,3 1 0 0,1 1 0 16,1-1 0-16,1 1 0 0,0 0 0 0,4 0-128 0,0 1 128 15,1-2 0-15,-3-10 0 0,8 13-128 0,0-2 128 16,-1-4 0-16,5 0 0 0,1-2-144 0,0-1 144 16,2-1 0-16,-1-3-144 0,0-3 144 0,1 0 0 15,-2 1 0-15,0 0-128 0,-2-4 128 0,1 1 0 16,-3 0 0-16,-2-2 0 0,-7 7 0 0,5-9 0 15,-2 0 0-15,-3 9 0 0,0-12 0 0,-3 2 128 16,-1 0-128-16,0 4 128 0,-2-3-128 0,-3 1 128 16,-2 1-128-16,2 1 128 0,-1-1-128 0,-1 1 0 15,-1-2 0-15,1 2 128 0,-1 0-128 0,0 2 0 16,-1 1 0-16,3 0 0 0,1 0 0 0,-2 2 0 16,-1 1 0-16,2 1 0 0,1 2 0 0,1 1 0 15,0 1 0-15,8-5 0 0,-6 7 0 0,6-7 0 0,-9 9-144 0,3 0 144 16,6-9 0-16,-1 10 0 0,1-10-144 0,-1 12 144 15,1-2 0-15,2 1 0 0,-2-11-128 0,4 16 128 16,-1-5 0-16,0 2-128 0,2-1 128 0,1 0 0 16,1-1 0-16,-1 3-128 0,1-5 128 0,1 0 0 15,2-1 0-15,-1-2 0 0,-9-6 0 0,11 7 0 16,-11-7 0-16,14 4-128 0,0-3 128 0,-1-1 0 16,0-1 0-16,-2-2 0 0,-3-1 0 0,1-1 0 15,0-2 0-15,-3 1 0 0,-6 6-128 0,4-9 128 16,-1 1 0-16,-3 8-128 0,-1-11 128 0,1 11 0 15,-6-9-128-15,0 3 128 0,-3 1 0 0,0 1 0 16,1 1-192-16,0-1 192 0,-1 3-192 0,-2 0 192 16,1-3-256-16,1 1 64 0,9 3 16 0,-11-3 0 15,0 1-208-15,11 2-32 0,0 0-16 0,0 0 0 16,-8-8-1568-16,8 8-320 0,0 0-64 0,0-9-16032 16</inkml:trace>
  <inkml:trace contextRef="#ctx0" brushRef="#br2" timeOffset="81821.45">17011 14962 21183 0,'0'0'1888'0,"-7"-5"-1504"0,-3-4-384 0,2 2 0 16,2 5 2944-16,6 2 528 0,-7-7 112 0,3 2 0 15,0-2-2800-15,4 7-560 0,-1-9-224 0,1 0 176 16,3 3-176-16,-3-4 0 0,-3 3 0 0,3-3 0 16,3 0 0-16,-1-2 0 0,-1 2 0 0,-1-1 0 15,3 1 0-15,-3-2 0 0,-1 2 0 0,-2 2 0 16,1-1 0-16,2 9 0 0,-7-8 0 0,7 8 0 16,0 0 0-16,0 0 256 0,-23-6-32 0,2 3-16 0,4 3 80 0,1 4 16 15,0 2 0-15,2 4 0 0,0-4-304 0,-1 6 0 16,0 1 0-16,0 4 0 0,2 1 0 0,2 0 0 15,0 3 0-15,2 1 0 0,1-1 0 0,1 1 0 16,0-1 0-16,2 1 0 0,1 0 0 0,1 2 0 16,-1 2 0-16,0 0 0 0,1 4 0 0,0 0 0 15,2 1 0-15,-2 5 0 0,-1 3 0 0,1-2 0 16,2-1 0-16,0-4 0 0,0 2 0 0,1-6 0 16,0-4 0-16,2 0 0 0,1-5 0 0,1 0-352 15,2-4 48-15,-1-3 16 16,2-4-528-16,-7-8-96 0,10 4-32 0,0-3 0 15,-10-1-96-15,10-1-32 0,-2-4 0 0,1-1 0 16,3 1 256-16,-5 0 48 0,0-4 16 0,-2 0-10912 0</inkml:trace>
  <inkml:trace contextRef="#ctx0" brushRef="#br2" timeOffset="82070">16618 15275 35007 0,'0'0'3120'16,"0"0"-2496"-16,-10-1-496 0,10 1-128 15,0 0 1632-15,0 0 304 0,0 0 64 0,0 0 16 16,10 0-1872-16,2-4-368 0,3 0-80 0,-1-3-16 0,3-2 160 0,2 0 32 16,2 0 0-16,4 0 0 15,2 0-160-15,1 0-32 0,-1-1 0 0,3 1 0 16,3 0-448-16,-1 0-80 0,-2 3-32 0,-2 3 0 15,-4-1-1600-15,-1 0-320 0,-4-1-64 0,-1 0-16 16,-3 1 64-16,-2-1 0 0,-1-2 0 0</inkml:trace>
  <inkml:trace contextRef="#ctx0" brushRef="#br2" timeOffset="82419.52">17406 14746 3679 0,'0'0'160'0,"0"0"32"0,0 0-192 0,0 0 0 16,-7-7 0-16,7 7 0 0,-6-2 5056 0,6 2 976 15,-9-6 192-15,9 6 48 0,-9-1-4928 0,-2 1-992 0,2 3-192 0,0 2-32 16,0 0 112-16,0 2 16 0,0 0 16 0,-2 4 0 16,1 2-144-16,-1 2-128 0,1 1 144 0,-1 4-144 15,0 2 192-15,2 1-64 0,1 2-128 0,0 0 192 16,-1 4 240-16,1-2 32 0,3 2 16 0,0-2 0 15,-1 0 160-15,2 2 48 0,2 0 0 0,-1-1 0 16,2 2-336-16,0 4-64 0,1 1-16 0,2-2 0 16,2-4-272-16,1-2 0 0,2-1 0 0,1-1 0 15,1-3 128-15,1-1-128 0,2-1 0 0,0-4 0 16,1 0 0-16,0-3 0 0,0-2 0 0,1-1 0 16,3-3 0-16,1-4 0 0,3 1 0 0,-1-2-144 15,-2-4-704-15,2-2-144 0,2-3-32 0,0-2-8256 16,0-3-1648-16</inkml:trace>
  <inkml:trace contextRef="#ctx0" brushRef="#br2" timeOffset="82716.78">17728 15055 20271 0,'0'0'1792'0,"0"0"-1424"16,-9-3-368-16,0 3 0 0,0 4 2880 0,1 0 512 16,0 1 112-16,8-5 16 0,-9 7-2816 0,1 0-576 0,1 3-128 0,0-1 0 15,-1 0 160-15,1 2 0 0,1 1 0 0,-1 3 0 16,-2 2-160-16,-1 2 0 0,-3 1 144 16,0-1-144-16,0 5 0 0,-2-3 144 0,-3 1-144 0,1 0 0 15,3 0 320-15,-2 0-64 0,-1-2 0 0,1-2 0 16,1 0-256-16,-1-1 160 0,-1-1-160 0,2-3 128 15,2-1-320-15,-2-3-80 0,2-3-16 0,1-2-9920 16,2-5-1984-16</inkml:trace>
  <inkml:trace contextRef="#ctx0" brushRef="#br2" timeOffset="82950.03">17442 15207 24879 0,'0'0'2208'0,"0"0"-1760"0,0 0-448 0,0 0 0 0,0 0 3824 0,0 0 672 16,0 0 144-16,0 0 32 15,15 4-4112-15,-1 1-816 0,-1 0-176 0,1 1-16 0,1-2 112 0,0 2 16 16,1-2 16-16,0 5 0 16,-1-2-256-16,-2 2-48 0,2 0-16 0,-1-1 0 15,0 2 0-15,1 2 0 0,-1 1 0 0,-2 0 0 16,-2-3 0-16,-1 2 0 0,-1-3 0 0,-8-9 0 15,8 11-272-15,-8-11-48 0,9 9-16 0,-9-9 0 16,9 8-384-16,-9-8-96 0,0 0-16 0,0 0-6176 16,0 0-1248-16</inkml:trace>
  <inkml:trace contextRef="#ctx0" brushRef="#br2" timeOffset="83369.17">17651 14707 30399 0,'-10'5'2704'16,"-2"0"-2160"-16,1 1-544 0,1 1 0 15,1 1 1440-15,9-8 176 0,-4 10 48 0,4-10 0 0,0 0-1488 0,0 0-176 16,9 8-272-16,2-1 64 0,0-2 208 0,2 0-192 15,0 2 192-15,0-1-192 0,0 1 192 0,2-1 0 16,-1 1 0-16,0 0-144 0,1 3 144 0,-1-1 0 16,2 2 160-16,-1 1-160 0,0 0 240 0,0 1-48 15,4 0-16-15,-2 1 0 0,0 5-48 0,-1-6 0 16,1 1 0-16,-1 2 0 0,0 2 96 0,-3 0 16 16,-2-2 0-16,3 2 0 0,-1 2 80 0,-3-1 0 15,-1-2 16-15,-1 0 0 0,0-1 80 0,0-1 16 16,-2 1 0-16,1 2 0 0,-2-3-112 0,0 0-32 15,2-1 0-15,-4 3 0 0,1 3-160 0,-1-3-128 16,-3-1 192-16,-1-1-192 0,-3 0 128 0,-1 0-128 16,-2 2 0-16,-1-1 0 0,-1-1 0 0,-1 4 0 15,-3-4-176-15,0 4 176 16,0 0-1472-16,0 1-176 0,-3-6-32 0,2 0-15008 0</inkml:trace>
  <inkml:trace contextRef="#ctx0" brushRef="#br2" timeOffset="85667.57">24898 12898 3679 0,'0'0'320'0,"0"0"-320"16,0 0 0-16,0 0 0 0,0 0 4128 0,0 0 752 16,0 0 160-16,0 0 16 0,0 0-3936 0,0 0-800 15,6-8-144-15,-1-1-48 0,1 1 592 0,0 1 112 16,-1-1 32-16,0 0 0 0,-5 8 544 0,7-9 96 16,-4 0 32-16,-3 9 0 0,4-8-192 0,-4 8-48 0,2-12 0 0,-2 12 0 15,6-6-480-15,-6 6-112 0,5-8 0 0,-5 8-16 16,0 0-304-16,0 0-48 0,0 0-16 0,0 0 0 15,0 0-128-15,0 0-48 0,0 0 0 0,0 0 0 16,4 13-16-16,-2 0-128 0,-4-3 192 0,2 3-64 16,2 0 0-16,-1-1 0 0,-1 1 0 0,-1 0 0 15,-2-2-128-15,2-1 192 0,2 1-192 0,-1-11 192 16,-3 11-192-16,3-11 128 0,2 13-128 0,-2-13 128 16,0 0-128-16,6 9 0 0,-6-9 144 0,8 7-144 15,-8-7 176-15,10 0-48 0,-10 0 0 0,12-5 0 16,0-2 96-16,-2 1 16 0,-1-3 0 0,2-1 0 15,2-4-48-15,-3 1 0 0,1 0 0 0,-1-1 0 16,-2-1-64-16,0 2-128 0,-2-1 176 0,0 1-176 0,-2-3 144 16,-2 2-144-16,-1 1 0 0,-1 1 144 0,0 0-144 0,-1 2 128 15,-1 1-128-15,-1 2 128 0,3 7-128 0,-5-7 128 16,-2 3-128-16,7 4 128 0,-9-3-128 0,0 3 160 16,-2 3-160-16,2 1 160 0,9-4-160 0,-9 7 192 15,0 3-192-15,1 1 192 0,-1 2-192 0,3 3 128 16,-1-2-128-16,2 3 128 0,0-1-128 0,1 1 0 15,-1-2 0-15,2 1 0 0,4-2 0 0,1 1 0 16,-2-2 0-16,3-1 0 0,4-1 0 0,0-2 0 16,-7-9-128-16,11 8 128 0,2-3 0 0,2-1 0 15,-1-4 0-15,2-1 0 0,1-2 0 0,-3 0 0 16,-1-3 0-16,-1 1 0 0,-1-1 0 0,0-2 0 16,-2 0 0-16,0 0 0 0,-4 0 0 0,-1 0 0 0,-1-1 128 15,-3 9-128-15,2-10 128 0,-2 1-128 0,-1 0 128 0,-1 1-128 16,2 8 176-16,-6-9-48 0,1 1-128 0,0 1 192 15,-2 1-64-15,0 2 0 0,-1-3-128 0,1 4 192 16,-1 0-192-16,8 3 0 0,-11 0 0 0,2 0 0 16,9 0 0-16,-11 0 0 0,-2 1 0 0,3 2 0 15,10-3 0-15,-11 5 0 0,-1 0 0 0,2 0 0 16,2 2 0-16,2 1 0 0,-2-2 0 0,3 3 0 16,-1-1 0-16,6-8 0 0,0 12 0 0,0-12 0 15,0 0 0-15,8 12 0 0,1-3 0 0,3-3 0 16,-12-6-176-16,13 4 176 0,0-2-160 0,2-2 160 15,-1-2 0-15,-1 0 0 0,-1-2-128 0,-1 0 128 16,1 0 0-16,-1-3 0 0,-4 1 0 0,1 1 0 16,-8 5 0-16,8-7 0 0,-3-1 0 0,-5 8 0 0,4-9 0 0,-4 9 0 15,1-10 0-15,-1 1 0 0,0 9 144 0,-2-9-144 16,-2-1 0-16,1 1 144 0,-1-1-144 0,-1 1 0 16,0 1 144-16,0-3-144 0,0 2 0 0,-1 0 0 15,1 1 0-15,0-2 128 0,0 3-128 0,5 7 0 16,-9-5 0-16,1 1 0 0,8 4 0 0,0 0 0 15,-11-2 0-15,2 0 0 0,1 1 0 0,8 1 0 16,0 0 0-16,-9 5 0 0,9-5 0 0,-9 7 0 16,-1-1 0-16,3 1 0 0,7-7 0 0,-5 9 0 15,0 0 0-15,-1-1 0 0,6-8 0 0,-6 10 0 16,2 1 0-16,4-11 0 0,-3 10 0 0,3-10 0 16,0 0 0-16,0 0 0 0,0 0-144 0,0 0-48 15,0 0-16-15,6 11 0 16,-6-11-2240-16,11 5-448 0,0-4-96 0,1-2-14320 0</inkml:trace>
  <inkml:trace contextRef="#ctx0" brushRef="#br2" timeOffset="86461.5">26292 12688 12895 0,'0'0'576'0,"0"0"112"16,0 0-560-16,0 0-128 0,0 0 0 0,0 0 0 16,0 0 2672-16,0-7 496 0,0-4 96 0,1 1 32 0,3 2-2144 0,0-3-416 15,0 2-96-15,0-1 0 0,0-2-224 0,0 0-32 16,-2 2-16-16,1 1 0 16,0-3 80-16,-2 2 32 0,-1 2 0 0,-1-3 0 0,-3 2 0 0,1 1 0 15,-1 1 0-15,-1 0 0 0,-3 2 144 0,-1 0 16 16,-3 1 16-16,1-1 0 0,-1 2-144 0,0 3-48 15,-1 0 0-15,1 3 0 0,2 2-320 0,0-1-144 16,-2 2 128-16,3 3-128 0,0 2 0 0,-1 2 0 16,3 2 0-16,-1 4 0 0,0 2 0 0,0 3 0 15,-1 2 0-15,1 2 0 0,3-1 0 0,-2 2 0 16,0 2 0-16,0 3 128 0,1 0-128 0,0 0 0 16,1 0 0-16,-1 1 128 0,-2 1-128 0,3-3 160 15,2-2-160-15,0 1 160 0,1-1-160 0,2-2 0 16,0-3 0-16,1-2 128 0,0-1-128 0,1-4 0 15,-1-2-160-15,2 0 160 16,-1-4-880-16,-1-1-80 0,-1-12 0 0,3 12-16 16,-3-12-496-16,0 0-80 0,0 0-32 0,0 0-7184 0,0 0-1456 0</inkml:trace>
  <inkml:trace contextRef="#ctx0" brushRef="#br2" timeOffset="86679.06">25915 13130 21183 0,'0'0'1888'16,"0"0"-1504"-16,0 0-384 0,0 0 0 16,0 0 2480-16,9-5 416 0,-1-3 96 0,0 2 16 15,-8 6-2016-15,13-7-400 0,1 2-80 0,-2 0 0 16,-12 5-64-16,15-4 0 0,0 0 0 0,2 0 0 0,0 1-256 0,0-3-48 16,0 1-16-16,-1 1 0 15,-1 0-128-15,0 0-176 0,-1-3 48 0,0 2 0 16,1 1-1024-16,-2-1-208 0,-2-1-48 0,2-1 0 15,2 2-2176-15,-2-2-432 0</inkml:trace>
  <inkml:trace contextRef="#ctx0" brushRef="#br2" timeOffset="87070.1">26714 12435 27647 0,'0'0'1216'0,"0"0"256"0,-11-2-1168 0,2-1-304 0,9 3 0 0,0 0 0 16,0 0 640-16,0 0 64 0,0 0 0 0,0 0 16 15,0 0 128-15,0 0 32 0,-11 0 0 0,11 0 0 16,-8 4-368-16,1 3-80 0,-1 0-16 0,-1 4 0 15,-2 1 48-15,2 3 16 0,1 5 0 0,-2-2 0 16,-5 3 16-16,2 6 0 0,0 1 0 0,-1 3 0 16,0 3-176-16,-1 2-16 0,1 1-16 0,2 3 0 15,1 3-288-15,0 2 128 0,1-5-128 0,2-2 0 0,1-4 0 16,3-2 0-16,4-2 0 0,2 2 0 0,2-1 0 0,1-1 0 16,-1-1 0-16,1-3 0 0,0-4-144 0,3 0-48 15,1 0 0-15,3-1 0 0,0-7-128 0,2-1-16 16,3-2-16-16,-1-3 0 15,-3-3-128-15,2 0-32 0,3-4 0 0,1-2-10304 16,-4-3-2048-16</inkml:trace>
  <inkml:trace contextRef="#ctx0" brushRef="#br2" timeOffset="87836.07">26862 12884 5519 0,'0'0'496'0,"-9"1"-496"0,-2-1 0 0,3 0 0 15,8 0 3296-15,-9-1 560 0,0-2 112 0,9 3 32 16,0 0-2944-16,-10-2-592 0,-1-2-112 0,11 4-32 16,0 0-128-16,0 0-48 0,0 0 0 0,0 0 0 15,0 0 560-15,0 0 96 0,0 0 32 0,0 0 0 16,0 0 336-16,0 0 80 0,0 0 16 0,0 0 0 16,0 0-192-16,0 0-48 0,0 0 0 0,11-2 0 0,-11 2-208 0,13-1-48 15,-1 0-16-15,1 1 0 0,-3-1-208 0,0-1-32 16,1 1-16-16,1-2 0 0,-1-1-208 0,1 2-32 15,-12 2-16-15,13-3 0 0,0 2-112 0,-1-2-128 16,0 2 176-16,-1-2-176 0,0 1 144 0,-11 2-144 16,13-1 0-16,-3-2 144 0,-10 3-144 0,12-3 0 15,-2 1 0-15,-10 2 0 0,0 0 128 0,0 0-128 16,0 0 0-16,0 0 128 0,0 0-128 0,0 0 0 16,0 0 144-16,0 0-144 0,0 0 128 0,0 0-128 15,0 0 128-15,0 0-128 0,0 0 0 0,0 0 128 16,0 0-128-16,0 0 0 0,0 0 0 0,3 11 0 15,-3-11 0-15,0 0 128 0,-1 10-128 0,1-10 0 16,-4 10 0-16,0-1 0 0,4-9 0 0,-7 12 0 0,1-2 0 16,-1-1 0-16,-1-1-176 0,2 1 0 0,-1 2 0 0,0-1 0 15,-4 2 48-15,2-2 0 0,-1 1 0 0,0-1 0 16,1 1 128-16,2-2 0 0,-1-1-144 0,1 1 144 16,1 0 0-16,-1 0 0 0,1-3 0 0,0 1 0 15,6-7 0-15,-6 9 0 0,-2-2 0 0,2 0 0 16,6-7 0-16,-8 7 0 0,0 0 0 0,1 0 0 15,0 2 0-15,-1 2 0 0,0 1 0 0,0-2 0 16,-1-1 0-16,1 0 0 0,0 0 0 0,1 2 0 16,-3-1 0-16,5-2 0 0,5-8 0 0,-4 11 0 15,4-11 0-15,0 0 0 0,0 0 0 0,0 0 128 16,3 10-128-16,-3-10 0 0,6 10 0 0,-6-10 128 16,13 6-128-16,-1-1 0 0,-1-4 0 0,2 3 0 0,1-3 0 15,0-1 128-15,-1-1-128 0,2-2 0 0,0 2 0 0,2-1 0 16,2-4 128-16,0 1-128 0,2-1 0 0,0 0 0 15,0 1 0-15,1-3 0 16,0-2-1312-16,0 1-144 0,-2 4-16 0,-2-2-9072 16,-1-2-1808-16</inkml:trace>
  <inkml:trace contextRef="#ctx0" brushRef="#br2" timeOffset="88293.55">27167 12441 15663 0,'0'0'1392'0,"-9"-3"-1120"0,0 0-272 0,-2 2 0 15,1 1 2240-15,1 0 400 0,1 0 80 0,8 0 16 16,0 0-1712-16,-11 4-320 0,1-1-80 0,10-3-16 15,0 0 144-15,0 0 16 0,0 0 16 0,0 0 0 16,0 0 144-16,0 0 32 0,-5 9 0 0,5-9 0 16,5 10-208-16,0-1-48 0,-5-9 0 0,8 11 0 15,2-3-64-15,1 3 0 0,-3-2-16 0,2 3 0 16,2 1-304-16,1 0-64 0,0 0-16 0,1 2 0 16,1-1-240-16,2 0 0 0,1 2 128 0,0 1-128 15,-1 1 0-15,-1-1 0 0,-3 1 0 0,1-1 0 0,0 4 0 0,-1 0 176 16,-1 0-176-16,1 0 160 0,-2 1-160 0,-1-3 160 15,-1 2-160-15,-1 0 160 0,0 0-160 0,0 0 0 16,-4 1 144-16,1 3-144 0,0 2 0 0,-1 5 144 16,0 0-144-16,-4-5 0 0,-3-4 0 0,-2-1 0 15,-2 0 0-15,-2-1 0 0,-2-2 0 0,-2 1 0 16,-2-2 176-16,1 0-48 0,-4-1-128 0,-2 0 0 16,-1-2-128-16,-2-1 128 15,-1 0-720-15,-2-2-64 0,-1 0-16 0,-1-3-10752 16,2-4-2144-16</inkml:trace>
  <inkml:trace contextRef="#ctx0" brushRef="#br2" timeOffset="90177.64">23146 13789 2463 0,'0'0'0'0,"0"0"224"0,0 0-224 0,0 0 0 15,0 0 0-15</inkml:trace>
  <inkml:trace contextRef="#ctx0" brushRef="#br2" timeOffset="91216.74">23148 13773 2751 0,'0'0'128'0,"0"0"16"0,0 0-144 0,6-8 0 0,-6 8 0 16,5-9 0-16,-1-1 1376 0,-4 10 240 16,0 0 48-16,4-8 16 0,-1 0-480 0,-3 8-112 0,0 0 0 0,0 0-16 15,0 0-240-15,0 0-32 0,0 0-16 0,0 0 0 16,0 0-256-16,0 0-48 0,0 0-16 0,0 0 0 15,0 0 240-15,0 0 64 0,0 0 0 0,0 0 0 16,0 0 192-16,0 0 64 0,0 0 0 0,0 0 0 16,0 0-240-16,0 0-32 0,0 0-16 0,0 0 0 15,0 0-16-15,0 0 0 0,0 0 0 0,0 0 0 16,0 0-80-16,0 0 0 0,0 0-16 0,0 0 0 16,0 0-192-16,0 0-48 0,0 0 0 0,-7 10 0 15,2 2-64-15,1-4 0 0,4-8-16 0,-3 13 0 16,2 0-80-16,0-1-16 0,1-12 0 0,0 10 0 15,0-10-208-15,2 12 144 0,-2-12-144 0,0 0 128 16,6 13-128-16,-6-13 0 0,0 0 144 0,0 0-144 0,7 9 192 0,-7-9-16 16,0 0-16-16,0 0 0 0,0 0 32 0,0 0 0 15,0 0 0-15,0 0 0 0,11-6 16 0,-5-2 16 16,-2-1 0-16,-1 0 0 0,2 1-96 0,-1-1-128 16,0-3 176-16,-1 1-176 0,-3 2 128 0,2 0-128 15,-1 0 0-15,1-1 0 0,-2-1 0 0,0-1 0 16,0 2 128-16,0 2-128 0,0 8 0 0,1-6 0 15,-2-3 0-15,1 9 0 0,0 0 0 0,0 0 0 16,0 0 0-16,0 0 0 0,0 0 0 0,0 0 0 16,0 0 0-16,-4 11 0 0,-1 1 0 0,-1 4 0 15,3-2 0-15,-1 2 0 0,0-3 0 0,0 1 0 16,0 2 0-16,-1-3 0 0,-1 1 0 0,1 2 0 16,1-3 0-16,0-2 0 0,2 1 368 0,-1-1-48 15,3-11 0-15,-1 11 0 0,1-11-48 0,0 11-16 0,0-11 0 0,0 0 0 16,3 10-256-16,-3-10 128 0,0 0-128 0,0 0 0 15,7 8 176-15,-7-8-176 0,0 0 160 0,0 0-160 16,11-4 224-16,-2 0-48 0,-3-2-16 0,0-3 0 16,-2-1-160-16,-2 1 192 0,-2 0-192 0,0-1 192 15,-1-1-192-15,1 2 160 0,-1-1-160 0,-2-1 160 16,-1-2-160-16,0 4 160 0,-1-1-160 0,0-2 160 16,-1-2-160-16,1 1 0 0,-1 1 0 0,1 3 0 15,-1 0 0-15,6 9 0 0,-6-7 128 0,-1-1-128 16,7 8 0-16,0 0 0 0,-9-6 0 0,9 6 0 15,0 0 0-15,0 0 0 0,0 0 0 0,0 0 0 16,0 0 0-16,0 0 0 0,0 0 0 0,0 0 128 0,0 0-128 16,0 0 0-16,3 10 0 0,1 1 0 15,-4-11 0-15,5 11 0 0,-1 2 0 0,0 1 0 0,-2-3 0 0,1 0 0 16,-3-11 0-16,5 10 0 0,-5-10 0 0,4 12 0 16,-4-12 144-16,5 10-16 0,-5-10 0 0,0 0 0 15,0 0 0-15,0 0 0 0,8 8-128 0,-8-8 144 16,0 0-144-16,0 0 160 0,0 0-160 0,12-3 192 15,-12 3-192-15,8-6 192 0,-8 6-192 0,5-9 192 16,-1 0-192-16,-2 1 192 0,-2 8-192 0,3-9 128 16,-3 9-128-16,0-11 128 0,-1 0-128 0,-2 1 128 15,3 10-128-15,-3-9 128 0,1 0-128 0,-2 3 0 16,-1-3 144-16,5 9-144 0,-7-6 0 0,7 6 0 16,0 0 0-16,-9-1 128 0,0 1-128 0,9 0 0 15,-12 5 0-15,3 2 0 0,1 1 0 0,3 3 0 0,0 4 0 16,0-2 0-16,-1-5 0 0,1 3 0 0,1 6-144 0,2-4 144 15,0-1 0-15,1 1 0 0,1 1 0 0,0 1 128 16,1-1-128-16,2-1 0 0,0-2 0 0,0-2 128 16,-3-9-128-16,7 10 0 0,-7-10-192 0,7 8 192 15,-7-8 0-15,0 0 0 0,10 5 0 0,-10-5 0 16,0 0 0-16,12 1 0 0,-12-1 0 0,9-2 128 16,-9 2-128-16,8-7 0 0,-2 1 144 0,1-1-144 15,-2 1 0-15,-5 6-160 0,5-11 16 0,0 1 0 31,1-2-560-31,-3 3-128 0,-3 9 0 0,0 0-16 0,6-10-496 0,-1 2-112 0,-1-1-16 16,-4 9 0-16,0 0-1376 0,8-9-288 0,-2 2-48 0</inkml:trace>
  <inkml:trace contextRef="#ctx0" brushRef="#br2" timeOffset="91913.78">23719 14025 7359 0,'0'0'320'0,"0"0"80"15,0 0-400-15,0 0 0 0,0 0 0 0,0 0 0 0,0 0 2384 0,0 0 400 16,0 0 80-16,0 0 16 0,0 0-1648 0,0 0-320 15,0 0-64-15,0 0-16 0,0 0 64 0,2-9 16 16,1 1 0-16,-1 0 0 0,-2 8-16 0,0-9-16 16,0 0 0-16,-1 0 0 0,0-1-240 0,-2 1-64 15,2 0 0-15,-2 0 0 0,1 0-128 0,-1 0-16 16,3 9-16-16,-5-11 0 0,1 1-208 0,-1 1-32 16,-2 2-16-16,-1 1 0 0,1 1-160 0,7 5 0 15,-11-2 144-15,2 2-144 0,0 4 0 0,0 1 128 16,1 3-128-16,0 3 0 0,2 0 128 0,-2 4-128 0,0 0 160 0,0 4-160 15,2-1 0-15,-1 3 0 0,2 0 0 16,1 1 0-16,0-1 224 0,0 3-48 0,0 6-16 0,0 0 0 16,0 2-32-16,2 0 0 0,-1 1 0 0,3-1 0 15,-1 1-128-15,1-3 0 0,0-3 144 0,2-1-144 16,1-2 0-16,-2-2 128 0,-1-1-128 0,2-3 0 16,-2 0 0-16,0-1 0 0,0-1 0 0,2-2-192 31,2-2-704-31,-4-12-160 0,4 9-32 0,-4-9-8016 0,0 0-1616 0</inkml:trace>
  <inkml:trace contextRef="#ctx0" brushRef="#br2" timeOffset="92122.95">23410 14322 11055 0,'0'0'976'0,"0"0"-784"16,-7 5-192-16,7-5 0 0,0 0 4288 0,0 0 800 15,0 0 160-15,13 4 48 0,1 0-4272 0,1-3-864 16,-1-2-160-16,0 0 0 0,1-1 0 0,-1 2 0 16,-1-2 0-16,0-2 0 0,0 0 0 0,2 1 0 15,0 2 0-15,-2 0 0 0,0-3-176 0,-1 1-80 16,-2 2-32-16,1-3-8448 16,1-1-1696-16</inkml:trace>
  <inkml:trace contextRef="#ctx0" brushRef="#br2" timeOffset="92506.17">23988 13875 15663 0,'0'0'1392'0,"0"0"-1120"0,-13 6-272 0,3-2 0 16,1 1 1792-16,-2 1 320 0,1-2 48 0,0 1 16 16,-1 1-1392-16,2 2-272 0,1 0-48 0,-1 1-16 15,-3 0 304-15,1 0 48 0,0 0 16 0,1 3 0 16,-2 0 160-16,0 2 48 0,2 2 0 0,1 1 0 16,1-4-352-16,0 4-64 0,0 0-16 0,2 2 0 0,0 1-32 0,4-1-16 15,-1 1 0-15,2 1 0 0,1 1-352 0,0 0-192 16,1 2 192-16,2-2-192 0,1-3 0 0,1 1 0 15,0 1 0-15,2 1 0 0,-2-3-256 0,3 2-16 16,1 0 0-16,1 0 0 16,2 0-240-16,-2-3-64 0,2 2 0 0,-1-2 0 15,-1 0-224-15,2-2-48 0,2 0-16 0,0-3-8384 16,0-3-1680-16</inkml:trace>
  <inkml:trace contextRef="#ctx0" brushRef="#br2" timeOffset="93010.68">24052 14236 17503 0,'0'0'1552'0,"-10"1"-1232"0,-1 4-320 0,2-1 0 15,9-4 1920-15,-9 6 320 0,0 1 64 0,9-7 0 16,0 0-1520-16,-5 7-304 0,1 2-64 0,4-9-16 16,-1 10 224-16,1-10 32 0,0 0 16 0,2 12 0 15,1 1-352-15,2-1-80 0,2-2-16 0,-1 3 0 16,1-2-96-16,0 1 0 0,1-1-128 0,0 1 192 0,1-2-192 0,0 1 144 16,0-2-144-16,2-1 128 0,-1-2-128 0,-1 0 128 15,1-3-128-15,-1 1 128 0,-9-4-128 0,13 3 192 16,-3-3-192-16,1 0 192 0,-11 0-192 0,13-5 0 15,-2-3 0-15,1-1 0 0,-3 0 128 0,-1-3-128 16,1-1 128-16,-1 0-128 0,0 0 0 0,0-1 0 16,-1-2 0-16,0-2 0 0,-3 1 0 0,0 1 0 15,-2 0 0-15,1 1 0 0,-3 3 0 0,-1 0-192 16,-1-1 64-16,-2 3 128 0,4 10-192 0,0 0 192 16,0 0-160-16,0 0 160 0,0 0 0 0,0 0 0 15,-7 6 0-15,0 1 0 0,1-1 0 0,0 3 0 16,2 3 0-16,2 1 0 0,1 2 0 0,-1 0 0 15,2 1 0-15,0-2 0 0,2-2 128 0,0 0-128 0,1-1 192 0,1 1-192 16,-4-12 144-16,5 13-144 0,-1-1 0 16,1 0 144-16,0-1-144 0,0-3 0 0,-5-8 0 0,0 0 128 15,8 9-128-15,-8-9 0 0,0 0-160 0,12 6 160 32,-12-6-560-32,0 0-16 0,14-4 0 0,-3 0-8480 0,-11 4-1696 0</inkml:trace>
  <inkml:trace contextRef="#ctx0" brushRef="#br2" timeOffset="93479.46">24352 13937 16575 0,'0'0'1472'0,"-6"-2"-1168"16,-5-3-304-16,5 1 0 0,6 4 1712 0,0 0 272 15,0 0 64-15,0 0 16 0,0 0-1616 0,0 0-448 16,0 0 128-16,0 0-128 0,0 0 192 0,0 0-32 15,0 0 0-15,0 0 0 0,0 0 672 0,0 0 144 16,0 0 32-16,6 9 0 0,1-1 16 0,1 1 0 16,1 0 0-16,1 1 0 0,-1 1-496 0,2 0-80 0,0 1-32 15,2 0 0-15,0 1-192 0,0-1-32 0,1-1-16 0,-1 2 0 16,0 2-48-16,-2-1 0 0,0-1 0 0,-1 1 0 16,2 1 0-16,1 4-128 0,-3 1 192 0,1-1-64 15,-1 2-128-15,1-1 0 0,-5 1 144 0,1 0-144 16,-1-3 224-16,-1 1-32 0,-3-2 0 0,-1 0 0 15,-1 2-32-15,0-1-16 0,0-1 0 0,-3 0 0 16,0-2-144-16,-1 0 128 0,-3-4-128 0,2 1 128 16,1 0-128-16,-3-2 0 0,-2-1 0 0,2-2 0 15,0-2-2048-15,-1-1-320 0</inkml:trace>
  <inkml:trace contextRef="#ctx0" brushRef="#br2" timeOffset="98562.52">2867 7318 12831 0,'-14'-2'576'0,"4"2"112"0,1 1-560 0,-2-1-128 16,-4-1 0-16,0 3 0 0,0 2 1296 0,1 3 240 15,-2-5 32-15,-1 2 16 0,-2 2-592 0,-1 0-112 16,3 2-32-16,0-2 0 0,-1 0 112 0,4-1 0 16,1-3 16-16,1 2 0 0,1 2 144 0,1-4 32 15,1-3 0-15,9 1 0 0,-9 1 16 0,9-1 16 16,0 0 0-16,0 0 0 0,0 0-432 0,0 0-96 15,0 0-16-15,0 0 0 0,0 0-256 0,0 0-48 0,0 0-16 0,0 0 0 16,10 9-48-16,2-5-16 0,0 0 0 0,-1 1 0 16,2-2 48-16,3 2 0 0,1 2 0 0,0-2 0 15,0 0 32-15,3-2 16 0,2-3 0 0,1 2 0 16,2 0 80-16,2-2 16 0,3-4 0 0,3 2 0 16,-1 2 0-16,10 12 0 0,8 14 0 0,-2-10 0 15,-6-21-112-15,1-1-16 0,1 0 0 0,4-1 0 16,6 0 48-16,2-1 0 0,2 0 0 0,4 5 0 15,3 3 16-15,1-2 16 0,0-1 0 0,1-1 0 16,1-2-240-16,3 2-160 0,0 0 192 0,2 1-192 16,2 1 192-16,-2-2-192 0,-3 0 192 0,0 0-192 15,1 1 192-15,2-1-192 0,5 0 192 0,0 2-192 16,-1-2 208-16,0 0-64 0,-3 0-16 0,5-1 0 0,0 0 16 0,2 1 0 16,0 0 0-16,-4-1 0 0,-4-2 16 0,0 1 0 15,0-1 0-15,2 3 0 0,4 2-160 0,-4 0 128 16,-2-3-128-16,-1 1 128 0,-2-1-128 0,3 1 0 15,3 0 0-15,0 3 0 0,0-3 0 0,-1 3 128 16,-5-1-128-16,1 2 0 0,-1 0 128 0,3 0-128 16,4 0 128-16,0 0-128 0,-2-2 128 0,0-1-128 15,-4 2 128-15,1-2-128 0,3 3 144 0,-2 0-144 16,-4 3 160-16,1-6-160 0,0 1 128 0,0 0-128 16,-3-2 0-16,5 2 144 0,0-1-144 0,-1 1 0 15,-1-2 144-15,-1 0-144 0,0 0 0 0,-3 0 144 16,-2 1-144-16,0-2 0 0,-1 1 192 0,0 2-64 15,1-2 0-15,-1 1-128 0,-2 2 224 0,-1 1-64 16,-3-2-16-16,-2 2 0 0,-1 3-144 0,0-2 128 0,3-1-128 0,-1 3 128 16,-2 1-128-16,0 1 0 0,-2 0 0 0,-3-1 0 15,-2-1 0-15,0-1 0 0,-1 0 128 0,4-1-128 16,3 2 0-16,-2-2 0 0,-2-1 0 0,2 1 0 16,0-3 176-16,-1 0-48 0,-3 4-128 0,-3-4 192 15,-1 0-192-15,-3-1 0 0,1-1 0 0,-1 2 0 16,-2 2 0-16,-3-2 144 0,-4 2-144 0,2-2 128 15,0 0-128-15,-1 1 128 0,1 0-128 0,-1 1 128 16,1 0-128-16,-3 1 0 0,-1 0 0 0,-1 1 0 16,0-2 0-16,0 0 0 0,0 0 0 0,-1 0 0 15,-1 2 160-15,2-2-160 0,-2-2 192 0,2 2-192 16,-2 2 0-16,-1 0 0 0,-4 3 0 0,0-5-144 16,-2 0 144-16,0 0 0 0,-4 0 0 0,0 1 0 15,-2 0 0-15,0 2 0 0,1 0-144 0,-2-1 144 0,-2 0-336 0,-10-2 0 16,11 0 0-16,-11 0 0 15,10 7-1808-15,-2 1-352 0,0 1-80 0</inkml:trace>
  <inkml:trace contextRef="#ctx0" brushRef="#br3" timeOffset="109319.57">18770 14577 21599 0,'0'0'960'0,"0"0"192"0,0 0-928 0,0 0-224 0,0 0 0 0,0 0 0 15,0 0 448-15,0 0 32 0,4-10 16 0,-4 10 0 16,7-8-368-16,-7 8-128 0,4-9 0 0,-4 9 0 15,0 0 0-15,0 0 0 0,4-9 0 0,-4 9 0 16,0 0 0-16,0 0 0 0,0 0 0 0,0 0 0 16,-5-7 544-16,5 7 16 0,0 0 0 0,-9-3 0 15,9 3 320-15,-9-3 64 0,9 3 16 0,0 0 0 16,0 0 128-16,0 0 48 0,-9-3 0 0,9 3 0 0,-7-4-368 0,7 4-64 16,0 0 0-16,0 0-16 0,0 0-304 0,-4-7-48 15,4 7-16-15,0 0 0 0,0 0-16 0,0 0-16 16,0 0 0-16,0 0 0 0,-6-6-112 0,6 6-32 15,0 0 0-15,-9-1 0 0,-1 1-144 0,10 0 0 16,-10 4 0-16,2 0 128 0,0 0-128 0,0 0 0 16,-1 0 0-16,2 1 0 0,-1-1 256 0,0 1-48 15,-1 1 0-15,1 0 0 0,1 0 160 0,1 1 16 16,-2-1 16-16,3 1 0 0,5-7-112 0,-4 9-32 16,4-9 0-16,-3 9 0 0,3-9-256 0,0 0 160 15,0 0-160-15,4 10 128 0,-4-10-128 0,0 0 0 16,0 0 0-16,0 0 128 0,5 8-128 0,-5-8 0 15,0 0 0-15,0 0 0 0,0 0 0 0,0 0 0 0,0 0 144 0,0 0-144 16,0 0 0-16,0 0 128 0,0 0-128 0,0 0 0 16,0 0 0-16,0 0 144 0,0 0-144 0,0 0 0 15,0 0 176-15,0 0-176 0,0 0 160 0,0 0-160 16,0 0 128-16,0 0-128 0,10-1 0 0,-10 1 0 16,0 0 0-16,0 0 0 0,0 0 0 0,0 0 0 15,7-7 0-15,-7 7 128 0,0 0-128 0,0 0 0 16,0 0 0-16,0 0 0 0,0 0 0 0,7-6 0 15,-7 6 128-15,0 0-128 0,0 0 0 0,0 0 144 16,0 0-144-16,0 0 160 0,0 0-160 0,5-8 160 16,-5 8-160-16,0 0 192 0,0 0-192 0,0 0 192 15,0 0-192-15,0 0 0 0,0 0 0 0,0 0-176 0,0 0 176 0,0 0 0 16,11 3 0-16,-11-3 0 16,0 0 0-16,0 0 0 0,0 0 0 0,0 0 0 0,11 0 0 0,-11 0 0 15,0 0 0-15,0 0 0 0,11 0 0 0,-11 0 0 16,0 0-144-16,13-2 144 15,-1 1-1344-15,-12 1-208 0,10-5-48 0,2 1-16016 16</inkml:trace>
  <inkml:trace contextRef="#ctx0" brushRef="#br3" timeOffset="112727.9">18680 14600 6447 0,'0'0'576'0,"0"0"-576"16,0 0 0-16,0 0 0 0,0 0 2512 0,-8 0 400 16,8 0 80-16,0 0 16 0,0 0-2336 0,0 0-464 15,-9 2-80-15,9-2-128 0,0 0 0 0,-8 5 0 16,8-5 0-16,0 0 0 0,0 0 128 0,-9 7-128 16,9-7 0-16,0 0 0 0,0 0 736 0,0 0 48 15,-9 4 16-15,9-4 0 0,0 0 304 0,-7 6 64 16,7-6 16-16,0 0 0 0,0 0-224 0,0 0-64 15,-8 6 0-15,8-6 0 0,0 0-256 0,0 0-64 16,0 0-16-16,0 0 0 0,0 0-96 0,0 0-16 16,0 0 0-16,0 0 0 0,0 0 160 0,0 0 32 15,-5 9 0-15,5-9 0 0,0 0 64 0,0 0 32 16,0 0 0-16,0 0 0 0,0 0-80 0,0 0-16 0,-8 4 0 0,8-4 0 16,0 0-64-16,0 0 0 0,0 0-16 0,0 0 0 15,0 0-192-15,0 0-48 0,0 0 0 0,0 0 0 16,0 0-128-16,0 0-16 0,0 0-16 0,0 0 0 15,0 0 32-15,0 0 16 0,0 0 0 0,0 0 0 16,0 0 64-16,0 0 16 0,0 0 0 0,0 0 0 16,0 0-32-16,0 0 0 0,0 0 0 0,0 0 0 15,0 0-64-15,0 0-32 0,0 0 0 0,0 0 0 16,0 0-160-16,0 0 0 0,0 0 0 0,4 10 128 16,-4-10 80-16,0 0 16 0,5 8 0 0,-5-8 0 15,0 0 64-15,0 0 16 0,0 0 0 0,0 0 0 16,0 0-128-16,0 0-32 0,0 0 0 0,11 2 0 0,-11-2-144 0,10 0 160 15,-10 0-160-15,0 0 160 0,12 0-160 0,-12 0 128 16,10-2-128-16,-10 2 128 0,11 0-128 0,-2 0 160 16,-9 0-160-16,10-1 160 0,0 1-160 0,-10 0 192 15,9-6-192-15,-9 6 192 0,11-1-192 0,0-2 0 16,-11 3 144-16,12-2-144 0,-1-1 128 0,-11 3-128 16,11-2 128-16,-2-1-128 0,-9 3 0 0,12-3 144 15,-2 1-144-15,-1-1 0 0,-9 3 176 0,12-2-176 16,-2-1 160-16,1 0-160 0,-1-1 160 0,-1 1-160 15,0 0 160-15,1-2-160 0,1 0 160 0,0 1-160 16,-1 0 160-16,2 1-160 0,-2-1 128 0,1 0-128 16,-1 0 0-16,1 2 0 0,-2 0 128 0,2-1-128 15,1 0 0-15,0 3 0 0,-2 0 0 0,2-3 128 0,0 1-128 0,0-1 0 16,-2 1 0-16,2 0 0 0,-1 0 0 0,2-1 0 16,2 0 0-16,-1 1 0 0,-1 0 0 0,2-1 0 15,0 0 128-15,0 0-128 0,-2 1 0 0,0-2 0 16,1 0 0-16,-1 1 128 0,-1 1-128 0,-1-1 0 15,1 0 0-15,0 2 128 0,-3-1-128 0,-9 2 0 16,13-3 128-16,-1 3-128 0,-2-3 0 0,1 3 144 16,0 0-144-16,0 0 0 0,-1 0 0 0,1 0 128 15,-1-1-128-15,2 0 0 0,0-1 0 0,-1 2 0 16,2-2 128-16,0-1-128 0,2 2 0 0,-1-3 128 16,0 3-128-16,1-1 0 0,0 2 144 0,0-4-144 15,0 1 0-15,-2-1 0 0,0-2 0 0,-1 3 128 16,-1 0-128-16,2-2 0 0,1 1 0 0,0 1 128 0,-1 2-128 0,0-3 176 15,-1 0-176-15,0 1 192 0,-2 1-192 0,2 1 128 16,0-2-128-16,-1 2 128 0,1 1-128 0,1-2 0 16,0 0 0-16,0 0 128 0,0 0-128 0,0-1 0 15,0 2 0-15,0-3 0 0,1 1 0 0,-1-3 0 16,-2 2 0-16,2 0 0 0,0 0 0 0,0 0 0 16,0-1 0-16,0 2 128 0,1-3-128 0,-3 2 0 15,1 1 0-15,1 1 128 0,3 4-128 0,-5-4 128 16,-3-9-128-16,1 5 128 0,2 2-128 0,1-1 160 15,1 1-160-15,0 1 160 0,0 2-160 0,0-3 0 16,0 0 144-16,0 0-144 0,-2-1 0 0,1 2 0 16,-1-1 0-16,2 0 128 0,1 2-128 0,0-2 0 0,-1 3 0 15,3-1 0-15,-3-3 144 0,0 4-144 0,-1-3 192 16,0 1-192-16,-1-1 0 0,1 2 0 0,-3-2 0 0,-1-1 0 16,-1-3 0-16,-1 1 0 0,2-3 0 0,0 3 0 15,-8 7 0-15,6-4 0 0,2 2 0 0,-8 2 0 16,12-4 0-16,-2 1 0 0,-1-2 0 0,0 0 0 15,1 0 128-15,-3-1-128 0,4 5 0 0,-1-1 0 16,1-2 0-16,-1 1 0 0,2 0 128 0,0 2-128 16,-1 0 0-16,1-3 0 0,0 1 0 0,1 1 0 15,0-2 0-15,-1 1 0 0,-1-1 0 0,1 3 0 16,-2-3 0-16,1 0 0 0,-1 0 0 0,2 0 0 16,-3 0 128-16,0 2-128 0,0-1 0 0,2-1 0 15,-1-2 0-15,2 1 0 0,1 1 0 0,0-2 0 16,0 0 128-16,1 1-128 0,2 2 0 0,0 2 0 0,-2-4 0 15,0 3 0-15,1-2 0 0,-1 3 0 0,0-4 128 16,1 1-128-16,-3 0 0 0,1 1 0 0,-2 1 0 0,1-2 0 16,-2 1 0-16,1-1 0 0,1 2 0 0,-2 2 0 15,1-3 0-15,0 1 0 0,-2-4 0 0,2 1 0 16,-2 1 0-16,1 0 0 0,1 0 0 0,-1 2 128 16,2-3-128-16,-2-1 0 0,1 1 128 0,1 0-128 15,-1 1 0-15,4 0 0 0,-4-1 0 0,1 2 0 16,0-2 0-16,1 1 0 0,2 0 0 0,0 0 0 15,-3 2 0-15,-1-1 0 0,2-1 0 0,0 0 0 16,-1 0 0-16,1 2 0 0,0-2 128 0,0 1-128 16,-2-1 0-16,-1 2 0 0,1-1 0 0,-1 1 0 15,-1-2 0-15,0 1 0 0,0-1 0 0,0 2 0 16,-9 2 0-16,12-4 0 0,0 0 128 0,-2 0-128 0,-1-1 0 0,2 1 0 16,-11 4 128-16,13-4-128 0,-1-1 0 0,-1-2 0 15,0 2 128-15,-1 0-128 0,-1-1 0 0,2 1 0 16,-2 1 0-16,0-1 0 0,0 1 0 0,2 0 0 15,-1 2 0-15,0-1 0 0,1-1 0 0,1 3 0 16,-1-3 192-16,1 1-192 0,-1-2 192 0,-1 1-192 16,0 0 0-16,2-2 0 0,1 3 0 0,0 0-192 15,-1 2 192-15,2-3 0 0,2-1 0 0,-2 1 0 16,-2 2 0-16,1 0 0 0,3-4 0 0,-1 2 0 16,0 0 0-16,0 0 0 0,1 0 0 0,0 1 0 15,-1 1 0-15,1-1 0 0,-2-1 0 0,-1-1 0 16,-2-1 0-16,-1 2 0 0,1 1 0 0,-1 2 0 15,2-2 0-15,-1 1 0 0,0-1 0 0,1 0 0 0,-2 2 0 0,0-2 0 16,1 1 0-16,1-1 0 0,-2-1 0 0,2 2 0 16,0 2 0-16,-1-3 0 0,2-1 0 0,2-1 0 15,-1 0 0-15,0 1 0 0,-1 0 128 0,3 0-128 16,0-3 0-16,3 2 0 0,-1 0 0 0,1-1 0 16,-2-1 0-16,-2 3 0 0,0 0 128 0,-1 0-128 15,0-1 0-15,2 1 0 0,2 0 0 0,-1 2 0 16,-2-2 0-16,-1 0 0 0,2-1 0 0,-2-1 0 15,0 5 0-15,-1-2 0 0,0-2 0 0,3 0 0 16,-2 1 0-16,-1 0 0 0,0 0 128 0,0 0-128 16,0 2 0-16,-1-2 0 0,0 0 0 0,1 0 0 15,0 0 0-15,0-1 0 0,1 4 128 0,1-5-128 16,-2 1 0-16,1 1 0 0,0 0 0 0,2 0 0 0,-2 3 0 0,2-3 0 16,1-1 128-16,1 1-128 0,0 0 0 15,2 2 0-15,1-2 0 0,-5 0 0 0,-5 1 0 0,4 1 0 16,3-2 0-16,0 1 0 0,-2-1 0 0,1 2 0 15,0-1 0-15,0-1 0 0,0 0 0 0,1 2 0 16,-1-1 0-16,0 2 0 0,-2-5 128 0,1 2-128 16,1 2 0-16,-1-2 0 0,-2 0 0 0,3 4 0 15,1 4 0-15,-2-5 0 0,-5-12 0 0,3 2 0 16,-1 3 128-16,1 2-128 0,2 1 0 0,-1-2 0 16,0 1 0-16,0 0 0 0,2 0 0 0,0 1 0 15,-1-1 0-15,1 1 0 0,2 0 0 0,-1 1 0 16,-1-2 0-16,2 0 0 0,0 2 0 0,2 1 0 15,0-3 128-15,-1 1-128 0,-2 1 0 0,1-1 0 16,1 1 0-16,-2-2 0 0,0-1 0 0,-1 3 0 0,-1 0 0 0,1-1 0 16,-1 1 0-16,1-2 0 0,1-5 0 0,0 3 0 15,-1-1 128-15,1 0-128 0,2 0 0 0,1 0 0 16,-1-2 0-16,3 4 0 0,-1 0 128 0,0 2-128 16,-1 0 0-16,0-1 0 0,1-1 0 0,0 0 128 15,0 2-128-15,0-3 0 0,1-1 128 0,-3 1-128 16,1 3 0-16,0-2 0 0,0 0 0 0,0-4 0 15,-2 2 0-15,1 1 0 0,-1 2 0 0,1-1 0 16,-2 2 0-16,2-2 0 0,1 0 0 0,-2 0 0 16,0 0 0-16,0 1 0 0,1-3 0 0,-1 2 0 15,1 2 0-15,1 0 0 0,-2-2 0 0,2 3 0 16,1 1 0-16,-1-1 0 0,-1-3 0 0,0 2 0 16,1 2 0-16,0-1 0 0,-1 0 0 0,-1-1 0 0,0 1 0 15,0 0 0-15,-2-1 0 0,0 1 0 0,-1 0 0 0,-1-1 0 16,2 1 0-16,0-1 0 0,-1-1 0 0,-1 0 0 15,1 1 0-15,1-1 0 0,-1-1 0 0,1 1 0 16,2 0 0-16,-1 0 0 0,-1-1 0 0,-1 2 0 16,-2 0 0-16,1 0 0 0,-1-1 0 0,0 1 0 15,-1 0 128-15,-1 0-128 0,0 0 0 0,0-1 0 16,-1 2 0-16,1 1 0 0,-1-3 0 0,-2 2 0 16,-9 4 128-16,10-3-128 0,-2-3 0 0,1 2 0 15,0 2 0-15,0-1 160 0,-9 3-160 0,12-2 128 16,-3-2-128-16,-9 4 0 0,8-6 0 0,-8 6 0 15,0 0 0-15,0 0 0 0,0 0 0 0,0 0 0 16,0 0 0-16,6-5 0 0,-6 5 0 0,6-8 128 16,-6 8-128-16,6-9 0 0,2-1-192 0,2-1 192 15,4 0-3184-15,1-8-512 0</inkml:trace>
  <inkml:trace contextRef="#ctx0" brushRef="#br0" timeOffset="120926.56">18388 13235 18255 0,'0'0'800'0,"0"0"176"0,0 0-784 0,0 0-192 16,0 0 0-16,0 0 0 0,0 0 496 0,0 0 48 15,0 0 16-15,0 0 0 0,-2 11-400 0,2-11-160 16,-1 11 128-16,0-1-128 0,1-10 192 0,-2 12-64 15,2-12 0-15,0 0 0 0,-1 13 256 0,-3-3 32 16,-1-2 16-16,1 1 0 0,0 3 288 0,-1-3 64 0,-2 3 16 0,0 1 0 16,-3 1 16-16,0 5 0 0,-2-5 0 0,-1 3 0 15,-2 1-256-15,-2-1-48 0,-2 3-16 0,1-3 0 16,1 0-224-16,0 1-32 0,-1 3-16 0,0-3 0 16,1 0 64-16,0 0 16 0,0 1 0 0,1-2 0 15,1-3-304-15,0-1 128 0,2-1-128 0,0-6 0 16,-2 2 144-16,0-1-144 0,-2-4 0 0,4 3 144 15,4-5-144-15,1-1 160 0,-1-1-160 0,9 1 160 16,-10-7-160-16,-1 1 160 0,0 3-160 0,0-3 160 16,3-5-160-16,-1 1 0 0,0-2 0 0,3 0 128 15,-1-1-128-15,3 0 160 0,0 0-160 0,3-4 160 16,1-2-160-16,4-1 0 0,2-1 0 0,2 2 0 16,-1-5 0-16,2 1 0 0,3 1 0 0,-3 2-176 0,1 3 176 0,1-1 0 15,-1 2 0-15,2 3 0 0,-1 1 0 0,1 5 144 16,1 0 0-16,3 3 0 0,-1-1 16 0,4 4 0 15,-1 2 0-15,0 1 0 0,-1 1-32 0,-2 2 0 16,-1 3 0-16,0 0 0 0,-1 1-128 0,0-1 0 16,-1 4 0-16,0-2 128 0,0-1-128 0,-2 2 0 15,0 0 0-15,1 2 0 0,-1 2 192 0,1-2-64 16,-1-1 0-16,1 1 0 0,-1 0 0 0,2 0-128 16,-1 0 192-16,1-3-64 0,0-2-128 0,-2-2 128 15,1 1-128-15,-2-2 128 0,-1 2-272 0,0-5-64 16,-8-2-16-16,10 0 0 15,-1 0-2736-15,-9 0-560 0</inkml:trace>
  <inkml:trace contextRef="#ctx0" brushRef="#br0" timeOffset="121196.92">18505 13342 13823 0,'0'0'1216'0,"0"0"-960"0,0 0-256 0,0 0 0 15,1-11 2560-15,4 2 448 0,3 0 112 0,0 0 16 16,-1 1-2064-16,0 0-416 0,4-4-80 0,2 3 0 16,3-1-64-16,-1-1 0 0,0 0 0 0,0 1 0 0,1 4-304 0,1-1-64 15,-2-2-16-15,1 0 0 0,-2 0-128 0,2 3 0 16,-2-1 0-16,1 1 0 15,-4-1-480-15,1 0-128 0,-1 1-32 0,-2-1 0 16,-1 1-2256-16,-8 6-464 0</inkml:trace>
  <inkml:trace contextRef="#ctx0" brushRef="#br0" timeOffset="121481.37">18622 13417 9215 0,'0'0'400'0,"0"0"96"0,0 0-496 0,-6-4 0 0,6 4 0 0,0 0 0 15,0 0 5408-15,0 0 992 0,2-9 192 0,-2 9 32 16,0 0-5408-16,11-6-1072 0,-11 6-144 0,13-3-176 15,0 0 176-15,-1 1 0 0,-1-1 0 0,2 1-128 16,0 0 128-16,0 1 0 0,2 0 0 0,-1-2 0 16,-1-1-256-16,0 0 48 0,2-1 0 0,-2 1 0 15,-2-1-1504 1,1 0-288-16,0-2-64 0</inkml:trace>
  <inkml:trace contextRef="#ctx0" brushRef="#br0" timeOffset="123448.48">24799 11250 3679 0,'0'0'160'0,"0"0"32"0,0 0-192 0,0 0 0 0,11-6 0 0,-11 6 0 16,0 0 3456-16,9-4 656 0,-9 4 128 0,10-7 32 16,-10 7-3152-16,11-3-624 0,-11 3-128 0,0 0-32 15,0 0 32-15,10-4 0 0,-10 4 0 0,0 0 0 16,0 0 144-16,0 0 48 0,0 0 0 0,0 0 0 15,-1 11 80-15,-3 0 0 0,-3-1 16 0,1 2 0 0,-3 1-144 0,-2 0-16 16,0-1-16-16,-2 1 0 0,0 0 0 0,0 1 0 16,-1 2 0-16,1 1 0 0,0-4 48 0,2 0 16 15,-1 0 0-15,1-1 0 0,5-2-160 0,-1-1-16 16,2 2-16-16,0-1 0 0,0-2-192 0,1 0-32 16,-1-1-128-16,-1 1 192 0,1 0-192 0,0 3 0 15,-1-1 0-15,-2 2 0 0,0-1 0 0,-1 0 0 16,-3-3 0-16,3 1 0 0,1 3 0 0,-1-5 0 15,0 1 0-15,-2-3 0 0,0-2 144 0,0 0-144 16,2-1 128-16,1-2-128 0,0-2 0 0,1-4 128 16,-2-1-128-16,2-3 0 0,2 1 176 0,1-2-48 15,1-2-128-15,5 0 192 0,3-1-64 0,0 1 0 16,-1-2-128-16,-1 0 192 0,-2 1-192 0,1 0 0 16,1-1 0-16,0 1 0 0,-2 0 0 0,-1 2 0 0,0-1 0 15,0 3 0-15,3-1 0 0,-3 11 0 0,-2-9 0 0,2 9 0 16,0-9 0-16,0 9 0 0,0 0 0 0,0 0 0 15,0 0 256-15,0 0 16 0,8-8 0 0,1 4 0 16,2 0 112-16,-11 4 0 0,11-1 16 0,2 2 0 16,2 2-80-16,-2 1-32 0,-3-2 0 0,3 4 0 15,2-1-128-15,-2 1-32 0,0 1 0 0,0 1 0 16,0 2-128-16,-2 2 128 0,1 0-128 0,0-1 128 16,0 1-128-16,1 0 0 0,0-1 0 0,0 0 128 15,-1-1-128-15,1 1 0 0,0-2 144 0,0 0-144 16,-2 0 0-16,2-1 0 0,-1-3 0 0,0-1 128 15,-12-4-128-15,13 4-240 0,-1-1 64 0,-1 1 16 16,-11-4-2176-16,13 0-432 0,-2-3-96 0</inkml:trace>
  <inkml:trace contextRef="#ctx0" brushRef="#br0" timeOffset="123682.42">25011 11347 27295 0,'0'0'1216'0,"0"0"240"0,6-7-1168 0,2 2-288 16,1 2 0-16,3-2 0 0,1 0 832 0,1 0 128 16,2 0 0-16,1-1 16 0,0 0-528 0,2-2-128 0,1-1 0 15,1 2-16-15,-1-2-304 0,0 1 0 0,-2 2 128 16,1-1-128-1,-1 2-464-15,-1-1-160 0,-4-1-16 0,1 2-8448 0,-1 0-1696 0</inkml:trace>
  <inkml:trace contextRef="#ctx0" brushRef="#br0" timeOffset="123936.32">25029 11492 11055 0,'0'0'480'0,"0"0"112"0,-11 2-464 0,11-2-128 15,0 0 0-15,0 0 0 0,0 0 4496 0,0 0 880 16,0 0 192-16,11 3 16 0,0-3-4272 0,0 0-864 16,1-3-160-16,1 1-32 0,2-2 16 0,1-2 16 15,-2 4 0-15,1-2 0 0,0 0-288 0,1-3 0 16,-2 0 0-16,1 0 0 15,-1-1-656-15,-1 0-144 0,0 1-32 0,0-2-13024 16</inkml:trace>
  <inkml:trace contextRef="#ctx0" brushRef="#br0" timeOffset="130501.23">18950 12619 26607 0,'0'0'1168'0,"0"0"256"16,0 0-1136-16,0 0-288 0,0 0 0 0,0 0 0 0,0 0 512 0,0 0 32 15,0 0 16-15,0 0 0 0,0 0-160 0,0 0-16 16,0 0-16-16,0 0 0 0,6 9-16 0,2 1 0 16,1 0 0-16,-1 3 0 0,0 3 352 0,-1 2 64 15,1-1 0-15,0 5 16 0,0 4-16 0,0 1 0 16,-2 1 0-16,2 1 0 0,-1 0-128 0,-3 3-16 15,-3-4-16-15,1 2 0 0,4-2-208 0,-2-2-32 16,-2 0-16-16,2-4 0 0,0 2-112 0,3-1-32 16,-1 1 0-16,1-6 0 0,-2-4-208 0,3-1 176 15,1 0-176-15,1 2 160 0,-2-6-160 0,2 0-176 16,2-3 48-16,0 0-12032 16,-2-3-2416-16</inkml:trace>
  <inkml:trace contextRef="#ctx0" brushRef="#br0" timeOffset="131640.69">25806 10837 25103 0,'0'0'1104'0,"0"0"240"0,0 0-1072 0,0 0-272 15,0 0 0-15,0 0 0 0,0 0 640 0,0 0 64 16,-4-8 0-16,4 8 16 0,-9-2-432 0,0 0-96 15,-1 2 0-15,3 2-16 0,-4 0-176 0,3 1 128 16,8-3-128-16,-10 5 128 0,0 0 272 0,0 2 48 0,1-3 16 0,3 5 0 16,-3-3 368-16,1 5 64 0,0-1 0 0,0 2 16 15,-1 1-272-15,0 3-64 0,0-1-16 0,0 5 0 16,-2-3-176-16,1 2-16 0,1 1-16 0,-3-1 0 16,0 2-224-16,3-1-128 0,-1-1 128 0,3 1-128 15,1 1 128-15,0 0-128 0,3 0 160 0,0-1-160 16,3 0 320-16,1 1-16 0,2-4-16 0,3-2 0 15,3 0-96-15,3-2 0 0,1-3-16 0,2-2 0 16,2-1-176-16,1-1 0 0,3-3 0 0,-1-1 128 16,3-2-128-16,-4-1 128 0,-1-2-128 0,-1 1 128 15,-1-2-128-15,0 0 160 0,-3-1-160 0,0-2 160 16,1-2 32-16,-1 0 0 0,0-3 0 0,0-1 0 0,-1-4 272 16,1 3 64-16,0-4 16 0,-1-1 0 0,-2-1-112 0,1-3-32 15,-2 1 0-15,0-1 0 0,-3-2-400 0,1 0 0 16,-1 0 128-16,-2 1-128 0,-4 0 0 0,0 3 128 15,-1-1-128-15,-2 4 128 0,1 1-128 0,-2 3 192 16,-3 1-192-16,0 1 192 0,-3 1 0 0,0 4 0 16,-2 0 0-16,1 2 0 0,-1 0-192 0,0 1 0 15,-1 1 144-15,1 1-144 0,1 0-256 0,-1 2-112 16,-1 0-16-16,0 2-16 16,0-1-2000-16,0 0-400 0</inkml:trace>
  <inkml:trace contextRef="#ctx0" brushRef="#br0" timeOffset="134825.79">23060 12580 2751 0,'0'0'256'0,"0"0"-256"0,0 0 0 0,0 0 0 16,0 0 2192-16,0 0 400 0,0 0 80 0,5-8 16 16,-5 8-1600-16,4-9-320 0,-1-1-64 0,-3 10-16 15,0 0-320-15,4-11-64 0,-4 11-16 0,0 0 0 16,2-10-288-16,-2 10 0 0,0 0 128 0,0 0-128 15,0-11 352-15,0 11 16 0,0 0 0 0,0 0 0 0,0 0 240 0,0 0 48 16,-7-7 16-16,7 7 0 0,0 0-144 0,-10-2-16 16,1 2-16-16,9 0 0 0,0 0 0 0,0 0 0 15,0 0 0-15,0 0 0 0,0 0 32 0,0 0 16 16,0 0 0-16,0 0 0 0,0 0-224 0,0 0-64 16,0 0 0-16,0 0 0 0,0 0-256 0,0 0 0 15,0 0 128-15,7 12-128 0,-2 0 0 0,0-2 0 16,-1 1 0-16,0-1 0 0,0 2 0 0,1 2 0 15,-1 3 0-15,1 3 0 0,1-1 0 0,-1 2 0 16,1 0 0-16,1 1-144 0,-1 3 144 0,1-3 0 16,1 3 0-16,1 1 0 0,1-7 0 0,-2 2 0 15,-1 1 0-15,-1-1 0 0,-1-1 144 0,1-1-144 16,0 0 192-16,-1 0-192 0,-1-2 224 0,-1 1-64 16,-1-2-16-16,-2 1 0 0,-1 0-144 0,0-1 160 0,-1-2-160 0,0-1 160 15,-1 0-160-15,-1 0 128 0,0-1-128 16,1 0 128-16,-1-1-128 0,0 1 0 0,-2-3 144 0,3 2-144 15,0-1 0-15,3-10 128 0,0 0-128 0,-5 7 0 16,5-7 192-16,0 0-48 0,0 0 0 0,0 0 0 16,0 0 112-16,0 0 0 0,0 0 16 0,0 0 0 15,-9 2-64-15,9-2-16 0,0 0 0 0,0 0 0 16,0 0-192-16,-7-6 144 0,2-3-144 0,1 2 128 16,4 7 32-16,-5-9 0 0,0-3 0 0,1 3 0 15,0 0 96-15,0 0 0 0,0-2 16 0,0 4 0 16,-1-1-112-16,0 1-32 0,-1-1 0 0,1 1 0 15,1-3-128-15,0 1 0 0,0-2 0 0,0 4 128 16,2-3-128-16,-1 2 0 0,2-1 0 0,-2 0 0 0,1-1 0 0,0 1 160 16,1-1-160-16,1 10 160 0,0-8-160 0,0-1 0 15,0 9 144-15,0 0-144 0,-2-9 0 0,2 9 0 16,0 0 0-16,0 0 0 0,0 0 0 0,0 0 0 16,0 0 0-16,0 0 0 0,0 0 0 0,0 0 0 15,1 11-128-15,1 3 128 0,2 0 0 0,0 2-160 16,0-1 160-16,0-1 0 0,0 1 0 0,1 0 0 15,2 0 0-15,-1-2 0 0,1-4 0 0,-2 1 0 16,3 1 0-16,0-2 0 0,-8-9 0 0,10 9 0 16,-1 2 0-16,0-1 0 0,-1-1 0 0,-1-1 0 15,-7-8 0-15,7 9 0 0,0-1 0 0,-7-8 0 16,8 6 0-16,-8-6 0 0,10 8 128 0,-2-3 0 16,-8-5-128-16,0 0 192 0,11 4-48 0,-1-4-16 0,-10 0 0 15,12-4 0-15,-3 0 48 0,1-1 0 0,1 0 0 0,-1-1 0 16,-3-5-48-16,0-1-128 0,3 1 192 0,-4-4-64 31,-1 0-432-31,1-4-80 0,-3 0-32 0,-1-2-14528 0</inkml:trace>
  <inkml:trace contextRef="#ctx0" brushRef="#br0" timeOffset="135688.34">22357 11827 15663 0,'0'0'688'0,"0"0"144"0,0 0-656 0,0 0-176 0,0 0 0 0,0 0 0 15,0 0 1152-15,0 0 192 0,0 0 32 0,0 0 16 16,0 0-512-16,0 0-112 0,0 0 0 0,11 6-16 16,-11-6-32-16,6 9 0 0,-6-9 0 0,6 13 0 0,-4 2-320 0,1-2-64 15,-1 0-16-15,-2 1 0 0,-2 0 224 0,-2 2 32 16,-1 0 16-16,-1 1 0 0,1 0-32 16,-1 1-16-16,-2 0 0 0,-1 0 0 0,0-1-144 0,-2 2-16 15,1-3-16-15,2 0 0 0,0-2-112 0,-1-1-32 16,0-1 0-16,0 0 0 0,-2-2-16 0,2 1 0 15,1-1 0-15,-1 1 0 0,-2-1-208 0,0-1 128 16,3-5-128-16,-1 0 0 0,0 1 0 0,0-3 0 16,9-2 0-16,-9-4 0 0,0 0-128 0,2-3-32 15,1 1 0-15,-1-3 0 0,-1-1 160 0,2 1-128 16,1 0 128-16,-1-4-128 0,2-4 128 0,2 2-128 16,-1-1 128-16,2 0-128 0,-2 2 128 0,2-2 0 15,0 1 0-15,1 0 0 0,4 1 176 0,0 0-48 16,-2-1 0-16,2 4 0 0,0 1 32 0,1 3 0 0,-5 7 0 15,7-8 0-15,-7 8-160 0,10-5 192 0,2 1-192 0,-2 4 192 16,1-3-192-16,2 3 0 0,1 0 0 0,2 3 0 16,-2-1 0-16,0 2 0 0,2 1 0 0,1 1 128 15,4-2 64-15,-2 1 0 0,-2 0 0 0,2 1 0 16,-1 2 80-16,-2 3 32 0,-2 0 0 0,-1 1 0 16,-1 0-144-16,-1 1-32 0,0 1 0 0,-3-1 0 15,-1 2-128-15,-1-2 0 0,-2-2 0 0,1 4 0 16,0-2-816-1,0-3-32-15,-5-10-16 0,0 0 0 0,4 12-2320 0,-4-12-464 16</inkml:trace>
  <inkml:trace contextRef="#ctx0" brushRef="#br0" timeOffset="135903.26">22614 11876 11967 0,'0'0'1072'0,"0"0"-864"0,0 0-208 0,0 0 0 0,0 0 4544 0,0 0 848 15,4-6 176-15,-4 6 48 0,11-8-4528 0,-2 3-896 16,0-2-192-16,-1 3 0 0,-8 4 0 0,13-6 0 16,1-3 0-16,-2 2 0 15,-3 0-448-15,1 2-96 0,1 0-16 0,-1 1-8608 16,1-1-1728-16</inkml:trace>
  <inkml:trace contextRef="#ctx0" brushRef="#br0" timeOffset="136129.79">22676 11986 21183 0,'0'0'1888'0,"0"0"-1504"0,0 0-384 0,0 0 0 16,0 0 1536-16,11 0 256 0,-11 0 32 0,12-4 16 16,-2 2-1408-16,1 0-288 0,-1-1-144 0,-10 3 160 15,8-6-160-15,1 0 0 0,2 1 0 0,-1 0 0 16,-10 5-832-16,9-6-192 0,-1 2-32 0,0-4-10368 16</inkml:trace>
  <inkml:trace contextRef="#ctx0" brushRef="#br0" timeOffset="136576.1">23003 11578 20271 0,'0'0'896'0,"0"0"192"0,0 0-880 0,0 0-208 16,-9 2 0-16,9-2 0 0,-9 7 1776 0,9-7 304 15,0 0 64-15,0 0 16 0,-10 8-1728 0,3-2-432 0,0 2 0 0,1 0 0 16,-1 1 0-16,2 3 0 0,1-3 0 0,-1 4 0 16,-1 1 0-16,1 3 0 0,1 0-176 0,-1 3 176 15,-1 0 0-15,0 1 0 0,1 0 144 0,1-3-144 16,-1 3 352-16,0-1-32 0,0-2-16 0,1-1 0 16,1 0-64-16,2-1-16 0,0-2 0 0,4 0 0 15,1-1-224-15,2-1 128 0,-3-4-128 0,4 0 0 16,1-2 128-16,0 1-128 0,1-5 0 0,1 0 0 15,2-2 128-15,1-3-128 0,0-2 0 0,1 0 0 16,1 1 128-16,-1-3-128 0,-1-1 0 0,3-1 144 16,-3-1-144-16,-2 1 160 0,1-4-160 0,0 0 160 15,-2-2-160-15,-1 1 128 0,-1 0-128 0,-1 1 128 0,-2-2-128 16,0 2 0-16,-2-3 0 0,-3 2 0 0,-1-5 0 16,-2-1 0-16,0 3 0 0,-1-4-176 0,1 2 176 0,-4-1 0 15,0 1 0-15,1-1 0 0,-2-2 0 0,0 4 0 16,-1 1 0-16,1 4 0 0,-1 1-256 0,0 1 0 15,-1 5-16-15,-1 2 0 16,2 4-1664-16,9 0-336 0,0 0-64 0,-8 4-16 0</inkml:trace>
  <inkml:trace contextRef="#ctx0" brushRef="#br0" timeOffset="136857.73">23202 11992 24015 0,'0'0'1056'0,"0"0"224"0,0 0-1024 0,0 0-256 0,0 0 0 0,-1 9 0 16,1-9 560-16,0 0 48 0,0 0 16 0,0 0 0 15,0 0-368-15,3 11-64 0,-3-11 0 0,0 0-16 16,0 0-176-16,0 0 0 0,0 0 0 0,0 0 128 16,0 0-320-16,0 0-80 0,0 0-16 0,0 0 0 15,0 0-688-15,0 0-144 0,0 0-32 0</inkml:trace>
  <inkml:trace contextRef="#ctx0" brushRef="#br0" timeOffset="137297.06">23296 11613 7359 0,'0'0'656'0,"-4"-11"-528"15,0 1-128-15,4 10 0 0,0 0 6592 0,7-8 1280 16,-2-1 256-16,3 1 48 0,1-1-6688 0,3 3-1328 15,-1-1-160-15,0 2-256 16,-3-2-224-16,1 3-48 0,3 3-16 0,-1-2 0 0,0 2 544 0,-11 1 256 0,0 0-32 0,13 4 0 31,-2 0-1168-31,0 1-224 0,-11-5-48 0,8 9-16 0,-3 0 1008 0,-5-9 224 0,1 11 0 0,-1 1 0 16,2-1 352-16,-4 1 32 0,-3-2 16 0,0 2 0 16,1 3-64-16,0-2-16 0,-1 0 0 0,1 4 0 15,0-2-176-15,-3 3-144 0,-2-1 192 0,0 3-192 16,-1 0 0-16,2-1 0 0,0-1 0 0,-1 2 0 15,-1-1 0-15,3-3 0 0,3-3 0 0,0-1 0 16,-1 0 128-16,2-5-128 0,3-7 0 0,-2 10 0 16,2-10 128-16,0 7-128 0,0-7 0 0,0 0 0 15,0 0 0-15,0 0 0 0,8 7 0 0,1-2 0 16,1-4 0-16,-10-1-176 0,0 0 176 0,11-1-208 16,-1 0 16-16,0 0 16 0,-10 1 0 0,12 0 0 15,-12 0-464-15,13-3-112 0,-1 0-16 0,0 1 0 16,-3-2-1792-16,0 1-384 0,5-6-64 0,-14 9 0 0</inkml:trace>
  <inkml:trace contextRef="#ctx0" brushRef="#br0" timeOffset="137763.79">23632 11507 28559 0,'0'0'2544'0,"-7"5"-2032"16,-2 5-512-16,2-4 0 0,7-6 1600 0,-7 10 240 0,2 4 32 0,3-4 16 15,-1 0-1744-15,0 1-336 0,1 1-80 0,-1 1-16 16,2-3 112-16,1 3 32 0,0-4 0 0,0-9 0 16,-1 13-144-16,-1-2-32 0,1-1 0 0,1-10 0 15,-1 11 160-15,1-11 32 0,-2 10 0 0,1-1 0 16,1-9 128-16,0 0 0 0,0 0 128 0,0 0-128 15,0 0 352-15,0 0 0 0,0 0 0 0,0 0 0 16,7 8-48-16,-7-8-16 0,10 2 0 0,0 1 0 16,-10-3-96-16,14 0-32 0,-3 0 0 0,1 1 0 15,-2-1-160-15,1 0 0 0,-1 0-160 0,-10 0 160 16,12 3 0-16,0 0-144 0,-2-2 144 0,-10-1 0 16,12 4 0-16,-2 0 0 0,-10-4 0 0,13 4 0 0,-2 1 0 15,-3 0-128-15,-8-5 128 0,10 7 0 0,-3-1 0 0,-3 2 0 16,-2 2 0-16,-2-1 0 0,-1 1 0 0,-2 0 0 15,1 0 0-15,-2 1 128 0,-3 1-128 0,1-1 0 16,0 1 128-16,-3 1-128 0,-1-4-128 0,-2 3-112 16,-1 0-16-16,0 1 0 15,-1 1-528-15,-2-1-112 0,-1-4-32 0,0 0 0 16,2-1-384-16,-1-1-80 0,0-3-16 0,3-3 0 16,3-1 0-16,1-1-16 0,0-7 0 0,2-1 0 0</inkml:trace>
  <inkml:trace contextRef="#ctx0" brushRef="#br0" timeOffset="137935.91">23640 11472 23951 0,'0'0'2128'0,"0"0"-1696"0,0-10-432 0,0 0 0 16,0 10 3184-16,4-9 544 0,-4 9 112 0,8-8 32 15,1 2-2720-15,3-1-528 0,1 2-112 0,0 0-32 16,0 0-160-16,4 0-16 0,3-1-16 0,2 1 0 31,0-1-1344-31,3-1-272 0,1-1-48 0</inkml:trace>
  <inkml:trace contextRef="#ctx0" brushRef="#br3" timeOffset="144211.12">12315 7151 26607 0,'-20'-1'1168'0,"5"1"256"0,-5 0-1136 0,-2 1-288 15,-3 3 0-15,0-1 0 0,-1 0 704 0,2-1 96 16,-1 1 16-16,1 1 0 0,1 0-480 0,1 1-80 15,1-1-32-15,1-2 0 0,2 1-32 0,1-2 0 16,3 1 0-16,2-1 0 0,2 0 112 0,0 0 16 16,1-1 0-16,2 2 0 0,7-2 368 0,-8 4 80 15,8-4 0-15,0 0 16 0,0 0 112 0,0 0 32 16,0 0 0-16,0 0 0 0,0 0-128 0,0 0-32 16,0 0 0-16,0 0 0 0,0 0-192 0,0 0-32 15,0 0-16-15,11 1 0 0,0 0-144 0,-2-1-16 16,-9 0-16-16,14 0 0 0,-1-1-80 0,0 0-16 15,0-2 0-15,2 2 0 0,0-1 64 0,2 0 0 16,0-2 0-16,4 1 0 0,1 1-64 0,6 0 0 16,3-1 0-16,2 1 0 0,-1-2-64 0,1 2-32 0,-2-1 0 0,2 1 0 15,-1 0-160-15,2 0 0 0,0-1 0 0,1 2 0 16,0-1 192-16,2 1-64 0,1 0 0 0,5-1 0 16,4 2 96-16,-2 0 16 0,0 2 0 0,-1-2 0 15,-1-3-240-15,1 1 0 0,2-2 0 0,5 0 0 16,4 0 256-16,-2 1-32 0,-1-1-16 0,2 2 0 15,-1 2-208-15,-1-3 176 0,-1 0-176 0,0 2 160 16,-1 0-160-16,2 0 0 0,4-1 0 0,2 2 128 16,1 0-128-16,0 2 0 0,-1 1 0 0,-2 0 0 15,-1 0 0-15,0-3 0 0,-3 0 0 0,3 0 0 16,4 0 0-16,0 0 0 0,1 0 0 0,0 0 0 16,-1 1 0-16,-2-1 0 0,-2-1 0 0,4-2 0 15,1-1 128-15,1 0-128 0,2 2 0 0,2-1 128 0,1 2 0 16,-3-1-128-16,-4 1 192 0,1-1-64 0,0 0-128 0,1-2 0 15,0 2 144-15,4 2-144 0,3 0 0 0,-1 0 128 16,-5 0-128-16,-2 0 0 0,-2-3 0 0,1 2 0 16,3-2 0-16,2 3 128 0,1 2-128 0,0-1 0 15,-1 0 0-15,-3 2 0 0,-1-3 0 0,1 0 0 16,5-3 0-16,0 3 0 0,2 0 0 0,1 3 0 16,1-2 0-16,-2-1 128 0,-7-1-128 0,1-3 0 15,2 1 0-15,3-3 0 0,4 6 0 0,-2-3 128 16,-1 2-128-16,-4 1 0 0,-4 0 128 0,0 0-128 15,-1-2 160-15,4 4-160 0,1 2 128 0,1-2-128 16,2 5 0-16,-3-1 144 0,-3 0-144 0,-1-3 160 16,-2 1-160-16,2 0 160 0,-2-1-160 0,6 1 0 15,5 1 0-15,-1 0 0 0,-5-1 0 0,-3 1 0 0,-2 1 0 0,0-3 0 16,4 0 0-16,-2 0 0 0,-2-1 0 16,2 2 0-16,0 3 0 0,-1-3 0 0,-2-2 0 0,1 2 0 15,-1-3 0-15,2 1 0 0,1 0 0 0,6 1 0 16,3 0 0-16,-4-1 0 0,-3 1 0 0,-4-2 0 15,-3 2 128-15,2 1-128 0,1 0 0 0,2-2 128 16,0 1-128-16,-2-3 0 0,0 0 0 0,-5 1 0 16,-2 2 0-16,-4-1 128 0,-3 1-128 0,2-1 0 15,0 0 0-15,1-1 128 0,0-1-128 0,1 1 0 16,4-1 0-16,-3 3 0 0,0 1 128 0,-5-1-128 16,-5-6 0-16,-1 0 192 0,0 1-192 0,-3 2 192 15,-1 2-192-15,0 0 0 0,-2-1 0 0,2-1 0 16,-1-1 0-16,-5 2 0 0,-5 2 0 0,-1-1 0 0,1 1 0 15,-1-3 0-15,1 1 0 0,-4 2 0 0,-2-1-144 0,-1-2-16 16,-2 2 0-16,-1-2 0 16,-1 0-2992-16,-2-2-608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8861926" cy="5212977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HW8: due Thu, 12/3,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O</a:t>
            </a:r>
            <a:r>
              <a:rPr lang="en-US" sz="2800" dirty="0">
                <a:solidFill>
                  <a:schemeClr val="tx1"/>
                </a:solidFill>
              </a:rPr>
              <a:t>ut Friday</a:t>
            </a:r>
          </a:p>
          <a:p>
            <a:pPr marL="917575" lvl="2" indent="-457200"/>
            <a:r>
              <a:rPr lang="en-US" sz="2800" dirty="0"/>
              <a:t>D</a:t>
            </a:r>
            <a:r>
              <a:rPr lang="en-US" sz="2800" dirty="0">
                <a:solidFill>
                  <a:schemeClr val="tx1"/>
                </a:solidFill>
              </a:rPr>
              <a:t>ue Wed, 12/9, 11:59 pm</a:t>
            </a:r>
          </a:p>
          <a:p>
            <a:pPr marL="917575" lvl="2" indent="-457200"/>
            <a:r>
              <a:rPr lang="en-US" sz="2800" dirty="0"/>
              <a:t>The two slip days are free (last possible submission Fri</a:t>
            </a:r>
            <a:r>
              <a:rPr lang="en-US" sz="2800" dirty="0">
                <a:solidFill>
                  <a:schemeClr val="tx1"/>
                </a:solidFill>
              </a:rPr>
              <a:t>, 12/11, 11:59 pm)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Final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12/14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Stay tuned to Piazza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54431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785D16-1D7B-49B6-A6AA-D91B6360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15" y="994943"/>
            <a:ext cx="6810785" cy="479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AC83E-4D82-41D8-A031-C0FDDA8FC4DE}"/>
              </a:ext>
            </a:extLst>
          </p:cNvPr>
          <p:cNvSpPr txBox="1"/>
          <p:nvPr/>
        </p:nvSpPr>
        <p:spPr>
          <a:xfrm>
            <a:off x="310728" y="6306203"/>
            <a:ext cx="644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Figure: Fig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1612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Quadratic Program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0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Quadratic Program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Solvers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Conjugate gradient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Ellipsoid method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Interior point methods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8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Quadratic Program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Special Case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positive-definite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 problem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positive-definite if: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&gt;0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∀ 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\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Calibri" panose="020F0502020204030204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A symmetric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positive-definite if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all of its eigenvalues are positive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44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(from Lecture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22EE75-6B8E-4DD2-B074-6D907656876E}"/>
                  </a:ext>
                </a:extLst>
              </p14:cNvPr>
              <p14:cNvContentPartPr/>
              <p14:nvPr/>
            </p14:nvContentPartPr>
            <p14:xfrm>
              <a:off x="147240" y="3099240"/>
              <a:ext cx="11244960" cy="383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22EE75-6B8E-4DD2-B074-6D90765687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3089880"/>
                <a:ext cx="11263680" cy="38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CAB3DD-7B35-497B-8160-AC71FC2B7727}"/>
                  </a:ext>
                </a:extLst>
              </p14:cNvPr>
              <p14:cNvContentPartPr/>
              <p14:nvPr/>
            </p14:nvContentPartPr>
            <p14:xfrm>
              <a:off x="8375400" y="2622960"/>
              <a:ext cx="1987560" cy="302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CAB3DD-7B35-497B-8160-AC71FC2B77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6040" y="2613600"/>
                <a:ext cx="2006280" cy="30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59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(from Lecture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 optimization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convex, then: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 local minimum is also a global minimum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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ED4BDB-F935-4D02-9823-AC01EB4011A4}"/>
                  </a:ext>
                </a:extLst>
              </p14:cNvPr>
              <p14:cNvContentPartPr/>
              <p14:nvPr/>
            </p14:nvContentPartPr>
            <p14:xfrm>
              <a:off x="922320" y="1977120"/>
              <a:ext cx="9535320" cy="477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ED4BDB-F935-4D02-9823-AC01EB4011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960" y="1967760"/>
                <a:ext cx="9554040" cy="47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Quadratic Program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Special Case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positive-definite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 problem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positive-definite if: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&gt;0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∀ 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\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Calibri" panose="020F0502020204030204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A symmetric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positive-definite if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all of its eigenvalues are positive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8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D8E5-1A41-4491-9B38-9092578F72A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09264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EC73D-EC4D-4684-870D-A920AAFA82F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9275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6FB3-FA18-4086-90BF-37841565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MDP/RL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49FC-971D-4EC9-B3D6-428A4314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slides</a:t>
            </a:r>
          </a:p>
        </p:txBody>
      </p:sp>
    </p:spTree>
    <p:extLst>
      <p:ext uri="{BB962C8B-B14F-4D97-AF65-F5344CB8AC3E}">
        <p14:creationId xmlns:p14="http://schemas.microsoft.com/office/powerpoint/2010/main" val="407416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E498B-7E6D-4FA9-B8D2-EE3594BB3DC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47889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0DD4B-B734-404D-B32E-CC12CC3E011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8722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C5C30-6A03-4444-B660-292CD8C2882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1043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306655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75109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97191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56181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32558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66142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91379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71504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422925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87727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903435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419680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526936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61400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968328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530181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95076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51107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82B02B-E452-4438-B74E-80A81CF8F135}"/>
              </a:ext>
            </a:extLst>
          </p:cNvPr>
          <p:cNvCxnSpPr>
            <a:cxnSpLocks/>
          </p:cNvCxnSpPr>
          <p:nvPr/>
        </p:nvCxnSpPr>
        <p:spPr>
          <a:xfrm>
            <a:off x="3749584" y="2520010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3346699" y="3131207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3536497" y="2821642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497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FD-04DE-4E33-BEA2-0799553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the magnitude of w increases, will the distance between the contour lines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increase or decrease?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D2C6A4-3904-4653-BF56-707B7911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16" y="2004665"/>
            <a:ext cx="5643604" cy="47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2C88A9-42D8-498E-ABFF-E25CFB238A54}"/>
              </a:ext>
            </a:extLst>
          </p:cNvPr>
          <p:cNvSpPr txBox="1"/>
          <p:nvPr/>
        </p:nvSpPr>
        <p:spPr>
          <a:xfrm>
            <a:off x="3926082" y="341900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877CBC-8375-4F1F-A351-CEEB47740019}"/>
              </a:ext>
            </a:extLst>
          </p:cNvPr>
          <p:cNvSpPr txBox="1"/>
          <p:nvPr/>
        </p:nvSpPr>
        <p:spPr>
          <a:xfrm>
            <a:off x="2858402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6A63FE-3BCB-451F-BDF0-490FA478FEEF}"/>
              </a:ext>
            </a:extLst>
          </p:cNvPr>
          <p:cNvCxnSpPr/>
          <p:nvPr/>
        </p:nvCxnSpPr>
        <p:spPr>
          <a:xfrm>
            <a:off x="2985276" y="2346439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3F7431E-D440-4808-BE9B-5F0C87D6D2FE}"/>
              </a:ext>
            </a:extLst>
          </p:cNvPr>
          <p:cNvCxnSpPr/>
          <p:nvPr/>
        </p:nvCxnSpPr>
        <p:spPr>
          <a:xfrm>
            <a:off x="1661926" y="3819962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092EC75-7FA5-4A37-A7FE-E06C0A21954B}"/>
              </a:ext>
            </a:extLst>
          </p:cNvPr>
          <p:cNvSpPr txBox="1"/>
          <p:nvPr/>
        </p:nvSpPr>
        <p:spPr>
          <a:xfrm>
            <a:off x="6979936" y="342494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6F6614-04AA-4B15-B577-F1CE6F5DA756}"/>
              </a:ext>
            </a:extLst>
          </p:cNvPr>
          <p:cNvSpPr txBox="1"/>
          <p:nvPr/>
        </p:nvSpPr>
        <p:spPr>
          <a:xfrm>
            <a:off x="5908534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E5BFB48-D341-4032-9575-850BBEB39F15}"/>
              </a:ext>
            </a:extLst>
          </p:cNvPr>
          <p:cNvCxnSpPr/>
          <p:nvPr/>
        </p:nvCxnSpPr>
        <p:spPr>
          <a:xfrm>
            <a:off x="6039130" y="235238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718353-B396-487B-8435-4688BA59BEB8}"/>
              </a:ext>
            </a:extLst>
          </p:cNvPr>
          <p:cNvCxnSpPr/>
          <p:nvPr/>
        </p:nvCxnSpPr>
        <p:spPr>
          <a:xfrm>
            <a:off x="4715780" y="382590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4098F07-81F8-4CEE-8450-93A8C14638FE}"/>
              </a:ext>
            </a:extLst>
          </p:cNvPr>
          <p:cNvSpPr txBox="1"/>
          <p:nvPr/>
        </p:nvSpPr>
        <p:spPr>
          <a:xfrm>
            <a:off x="10024968" y="343779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E07383-B215-4FD6-8FB9-FDCCEF37EBDE}"/>
              </a:ext>
            </a:extLst>
          </p:cNvPr>
          <p:cNvSpPr txBox="1"/>
          <p:nvPr/>
        </p:nvSpPr>
        <p:spPr>
          <a:xfrm>
            <a:off x="8953566" y="218928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AF9202-0AE7-4A75-94DB-8597F32BF5FA}"/>
              </a:ext>
            </a:extLst>
          </p:cNvPr>
          <p:cNvCxnSpPr/>
          <p:nvPr/>
        </p:nvCxnSpPr>
        <p:spPr>
          <a:xfrm>
            <a:off x="9084162" y="236523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095F4C1-52E3-415E-A671-4DC79EAC6E49}"/>
              </a:ext>
            </a:extLst>
          </p:cNvPr>
          <p:cNvCxnSpPr/>
          <p:nvPr/>
        </p:nvCxnSpPr>
        <p:spPr>
          <a:xfrm>
            <a:off x="7760812" y="383875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65FB13-CDB9-4240-8FD0-3F4F60CBF810}"/>
              </a:ext>
            </a:extLst>
          </p:cNvPr>
          <p:cNvCxnSpPr/>
          <p:nvPr/>
        </p:nvCxnSpPr>
        <p:spPr>
          <a:xfrm flipV="1">
            <a:off x="2985276" y="2962747"/>
            <a:ext cx="435646" cy="8552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5B18009-7B41-44F5-A08F-C66CCBBABA6C}"/>
              </a:ext>
            </a:extLst>
          </p:cNvPr>
          <p:cNvCxnSpPr/>
          <p:nvPr/>
        </p:nvCxnSpPr>
        <p:spPr>
          <a:xfrm>
            <a:off x="1877150" y="324404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415196D-F279-41ED-B5CD-33797CCEC259}"/>
              </a:ext>
            </a:extLst>
          </p:cNvPr>
          <p:cNvCxnSpPr/>
          <p:nvPr/>
        </p:nvCxnSpPr>
        <p:spPr>
          <a:xfrm>
            <a:off x="1981865" y="303274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8196EFE-9E4D-49E5-8317-EDF0119E891C}"/>
              </a:ext>
            </a:extLst>
          </p:cNvPr>
          <p:cNvCxnSpPr/>
          <p:nvPr/>
        </p:nvCxnSpPr>
        <p:spPr>
          <a:xfrm>
            <a:off x="1772315" y="3458886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DF25AE1-829F-428F-BDE5-580FF5F08ADE}"/>
              </a:ext>
            </a:extLst>
          </p:cNvPr>
          <p:cNvCxnSpPr/>
          <p:nvPr/>
        </p:nvCxnSpPr>
        <p:spPr>
          <a:xfrm>
            <a:off x="4926861" y="3270117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187B571-80F9-4579-B0A3-57F27F292ABC}"/>
              </a:ext>
            </a:extLst>
          </p:cNvPr>
          <p:cNvCxnSpPr/>
          <p:nvPr/>
        </p:nvCxnSpPr>
        <p:spPr>
          <a:xfrm rot="21322712" flipV="1">
            <a:off x="6018741" y="3425892"/>
            <a:ext cx="251256" cy="4086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AC4FBD6-510E-446B-B4AC-76620F4E4AD3}"/>
              </a:ext>
            </a:extLst>
          </p:cNvPr>
          <p:cNvCxnSpPr/>
          <p:nvPr/>
        </p:nvCxnSpPr>
        <p:spPr>
          <a:xfrm>
            <a:off x="5139526" y="2849268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97EE49E-81F4-47C9-9B74-F253C8E7481E}"/>
              </a:ext>
            </a:extLst>
          </p:cNvPr>
          <p:cNvCxnSpPr/>
          <p:nvPr/>
        </p:nvCxnSpPr>
        <p:spPr>
          <a:xfrm>
            <a:off x="4710041" y="3698280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5FF8044-53FA-4570-8B2B-3D583CBECC73}"/>
              </a:ext>
            </a:extLst>
          </p:cNvPr>
          <p:cNvCxnSpPr/>
          <p:nvPr/>
        </p:nvCxnSpPr>
        <p:spPr>
          <a:xfrm>
            <a:off x="7969702" y="326482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530834-64FC-4596-8C04-FF69C231ABC8}"/>
              </a:ext>
            </a:extLst>
          </p:cNvPr>
          <p:cNvCxnSpPr/>
          <p:nvPr/>
        </p:nvCxnSpPr>
        <p:spPr>
          <a:xfrm>
            <a:off x="7535184" y="414935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0040A3D-5A66-4481-B040-B2B7E4407736}"/>
              </a:ext>
            </a:extLst>
          </p:cNvPr>
          <p:cNvCxnSpPr/>
          <p:nvPr/>
        </p:nvCxnSpPr>
        <p:spPr>
          <a:xfrm>
            <a:off x="8403128" y="239759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431E04C-EDD6-4A72-B1D8-DC09F4903035}"/>
              </a:ext>
            </a:extLst>
          </p:cNvPr>
          <p:cNvCxnSpPr/>
          <p:nvPr/>
        </p:nvCxnSpPr>
        <p:spPr>
          <a:xfrm flipV="1">
            <a:off x="9077828" y="3624946"/>
            <a:ext cx="104212" cy="21380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6" name="Cross 125">
            <a:extLst>
              <a:ext uri="{FF2B5EF4-FFF2-40B4-BE49-F238E27FC236}">
                <a16:creationId xmlns:a16="http://schemas.microsoft.com/office/drawing/2014/main" id="{9280FF68-D5F2-4545-AFEB-96C1FFFA1E18}"/>
              </a:ext>
            </a:extLst>
          </p:cNvPr>
          <p:cNvSpPr/>
          <p:nvPr/>
        </p:nvSpPr>
        <p:spPr>
          <a:xfrm>
            <a:off x="2933570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Cross 126">
            <a:extLst>
              <a:ext uri="{FF2B5EF4-FFF2-40B4-BE49-F238E27FC236}">
                <a16:creationId xmlns:a16="http://schemas.microsoft.com/office/drawing/2014/main" id="{5E23DF4C-8AEF-462D-B4ED-8854D01B4C6C}"/>
              </a:ext>
            </a:extLst>
          </p:cNvPr>
          <p:cNvSpPr/>
          <p:nvPr/>
        </p:nvSpPr>
        <p:spPr>
          <a:xfrm>
            <a:off x="3478820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Cross 127">
            <a:extLst>
              <a:ext uri="{FF2B5EF4-FFF2-40B4-BE49-F238E27FC236}">
                <a16:creationId xmlns:a16="http://schemas.microsoft.com/office/drawing/2014/main" id="{C4A4A8DF-3311-4A8E-8B1C-FF4D34C7EF1F}"/>
              </a:ext>
            </a:extLst>
          </p:cNvPr>
          <p:cNvSpPr/>
          <p:nvPr/>
        </p:nvSpPr>
        <p:spPr>
          <a:xfrm>
            <a:off x="3908418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Cross 128">
            <a:extLst>
              <a:ext uri="{FF2B5EF4-FFF2-40B4-BE49-F238E27FC236}">
                <a16:creationId xmlns:a16="http://schemas.microsoft.com/office/drawing/2014/main" id="{D1CB399A-4AF1-4080-98D7-F9C16543A055}"/>
              </a:ext>
            </a:extLst>
          </p:cNvPr>
          <p:cNvSpPr/>
          <p:nvPr/>
        </p:nvSpPr>
        <p:spPr>
          <a:xfrm>
            <a:off x="2747387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Cross 129">
            <a:extLst>
              <a:ext uri="{FF2B5EF4-FFF2-40B4-BE49-F238E27FC236}">
                <a16:creationId xmlns:a16="http://schemas.microsoft.com/office/drawing/2014/main" id="{F31125D9-9159-47E6-B342-9279C3AD5CDF}"/>
              </a:ext>
            </a:extLst>
          </p:cNvPr>
          <p:cNvSpPr/>
          <p:nvPr/>
        </p:nvSpPr>
        <p:spPr>
          <a:xfrm>
            <a:off x="6009718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Cross 130">
            <a:extLst>
              <a:ext uri="{FF2B5EF4-FFF2-40B4-BE49-F238E27FC236}">
                <a16:creationId xmlns:a16="http://schemas.microsoft.com/office/drawing/2014/main" id="{F3F542A9-402B-40A2-9B79-C5647D784455}"/>
              </a:ext>
            </a:extLst>
          </p:cNvPr>
          <p:cNvSpPr/>
          <p:nvPr/>
        </p:nvSpPr>
        <p:spPr>
          <a:xfrm>
            <a:off x="6554968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11741D1E-20E8-411E-9556-19F3E8B3CDA3}"/>
              </a:ext>
            </a:extLst>
          </p:cNvPr>
          <p:cNvSpPr/>
          <p:nvPr/>
        </p:nvSpPr>
        <p:spPr>
          <a:xfrm>
            <a:off x="6984566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Cross 132">
            <a:extLst>
              <a:ext uri="{FF2B5EF4-FFF2-40B4-BE49-F238E27FC236}">
                <a16:creationId xmlns:a16="http://schemas.microsoft.com/office/drawing/2014/main" id="{81C3CF30-8FB3-4E1E-92E3-0E7F5C96F759}"/>
              </a:ext>
            </a:extLst>
          </p:cNvPr>
          <p:cNvSpPr/>
          <p:nvPr/>
        </p:nvSpPr>
        <p:spPr>
          <a:xfrm>
            <a:off x="5823535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DC5FE378-6F40-4E25-83A6-1485B5897D74}"/>
              </a:ext>
            </a:extLst>
          </p:cNvPr>
          <p:cNvSpPr/>
          <p:nvPr/>
        </p:nvSpPr>
        <p:spPr>
          <a:xfrm>
            <a:off x="9052559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Cross 134">
            <a:extLst>
              <a:ext uri="{FF2B5EF4-FFF2-40B4-BE49-F238E27FC236}">
                <a16:creationId xmlns:a16="http://schemas.microsoft.com/office/drawing/2014/main" id="{3B17F4C2-0512-4A5C-8194-F1AE8B99C3C8}"/>
              </a:ext>
            </a:extLst>
          </p:cNvPr>
          <p:cNvSpPr/>
          <p:nvPr/>
        </p:nvSpPr>
        <p:spPr>
          <a:xfrm>
            <a:off x="9597809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8352D65E-EF23-4CA0-95CA-23D013B805A1}"/>
              </a:ext>
            </a:extLst>
          </p:cNvPr>
          <p:cNvSpPr/>
          <p:nvPr/>
        </p:nvSpPr>
        <p:spPr>
          <a:xfrm>
            <a:off x="10027407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Cross 136">
            <a:extLst>
              <a:ext uri="{FF2B5EF4-FFF2-40B4-BE49-F238E27FC236}">
                <a16:creationId xmlns:a16="http://schemas.microsoft.com/office/drawing/2014/main" id="{9248FABF-A630-4836-8C9B-48C135758E68}"/>
              </a:ext>
            </a:extLst>
          </p:cNvPr>
          <p:cNvSpPr/>
          <p:nvPr/>
        </p:nvSpPr>
        <p:spPr>
          <a:xfrm>
            <a:off x="8866376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703A285-C005-47B4-AECD-D41E265C9136}"/>
              </a:ext>
            </a:extLst>
          </p:cNvPr>
          <p:cNvSpPr/>
          <p:nvPr/>
        </p:nvSpPr>
        <p:spPr>
          <a:xfrm>
            <a:off x="2382838" y="453683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E59F6-DCC1-4F52-B190-97A821679CC7}"/>
              </a:ext>
            </a:extLst>
          </p:cNvPr>
          <p:cNvSpPr/>
          <p:nvPr/>
        </p:nvSpPr>
        <p:spPr>
          <a:xfrm>
            <a:off x="2472141" y="4963091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0B38986-C95F-4E22-AC79-64E6CE555B3E}"/>
              </a:ext>
            </a:extLst>
          </p:cNvPr>
          <p:cNvSpPr/>
          <p:nvPr/>
        </p:nvSpPr>
        <p:spPr>
          <a:xfrm>
            <a:off x="1877150" y="4261360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41BC40C-A6B8-490D-BA96-E94386E2289E}"/>
              </a:ext>
            </a:extLst>
          </p:cNvPr>
          <p:cNvSpPr/>
          <p:nvPr/>
        </p:nvSpPr>
        <p:spPr>
          <a:xfrm>
            <a:off x="3004092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EA7CAE5-7C25-4B7C-8F5C-AF3528E6AB0D}"/>
              </a:ext>
            </a:extLst>
          </p:cNvPr>
          <p:cNvSpPr/>
          <p:nvPr/>
        </p:nvSpPr>
        <p:spPr>
          <a:xfrm>
            <a:off x="5457515" y="45672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98AB811-678B-483A-BF33-31C4BC49DD63}"/>
              </a:ext>
            </a:extLst>
          </p:cNvPr>
          <p:cNvSpPr/>
          <p:nvPr/>
        </p:nvSpPr>
        <p:spPr>
          <a:xfrm>
            <a:off x="5546818" y="49934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0633D00-DAB2-4E4F-A7D4-5552E3BAD750}"/>
              </a:ext>
            </a:extLst>
          </p:cNvPr>
          <p:cNvSpPr/>
          <p:nvPr/>
        </p:nvSpPr>
        <p:spPr>
          <a:xfrm>
            <a:off x="4951827" y="42917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56F82D-AA5D-4BF5-8376-A7DABD88AE8E}"/>
              </a:ext>
            </a:extLst>
          </p:cNvPr>
          <p:cNvSpPr/>
          <p:nvPr/>
        </p:nvSpPr>
        <p:spPr>
          <a:xfrm>
            <a:off x="6078769" y="46321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39BF722-4662-407F-B6EC-68E05313A4FB}"/>
              </a:ext>
            </a:extLst>
          </p:cNvPr>
          <p:cNvSpPr/>
          <p:nvPr/>
        </p:nvSpPr>
        <p:spPr>
          <a:xfrm>
            <a:off x="8503853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3D7E2D3-EB00-43C8-B180-5676C7B578A1}"/>
              </a:ext>
            </a:extLst>
          </p:cNvPr>
          <p:cNvSpPr/>
          <p:nvPr/>
        </p:nvSpPr>
        <p:spPr>
          <a:xfrm>
            <a:off x="8593156" y="50279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FE2256-614E-43D7-BF43-D6F795989C9A}"/>
              </a:ext>
            </a:extLst>
          </p:cNvPr>
          <p:cNvSpPr/>
          <p:nvPr/>
        </p:nvSpPr>
        <p:spPr>
          <a:xfrm>
            <a:off x="7998165" y="43262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CFB5448-ACEF-4949-894D-A537DE15AB75}"/>
              </a:ext>
            </a:extLst>
          </p:cNvPr>
          <p:cNvSpPr/>
          <p:nvPr/>
        </p:nvSpPr>
        <p:spPr>
          <a:xfrm>
            <a:off x="9125107" y="46666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6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52399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1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63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5085696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Support Vector Machines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Linear Classification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232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5760689" cy="3513484"/>
              </a:xfrm>
            </p:spPr>
            <p:txBody>
              <a:bodyPr/>
              <a:lstStyle/>
              <a:p>
                <a:r>
                  <a:rPr lang="en-US" dirty="0"/>
                  <a:t>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Given a linearly separable dataset and a linear separator defined by the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margin,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is the distance from this hyperplane to the closest point,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dataset.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closest point may be on either side of the hyperplane.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5760689" cy="3513484"/>
              </a:xfrm>
              <a:blipFill>
                <a:blip r:embed="rId2"/>
                <a:stretch>
                  <a:fillRect l="-2116" t="-2951" r="-3280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3" t="26644" r="25616" b="26290"/>
          <a:stretch/>
        </p:blipFill>
        <p:spPr>
          <a:xfrm>
            <a:off x="6905572" y="1314027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10205216" y="369133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10205216" y="369133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9180880" y="227820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9726130" y="196274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10643745" y="218356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7983990" y="177347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10032001" y="246748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10577251" y="287307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9912312" y="312544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10391068" y="19266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10577251" y="344090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9350040" y="183205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7460905" y="20889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8994697" y="183205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7354515" y="411508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7424893" y="3408455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7248125" y="448101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7496369" y="535168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8099246" y="417998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9323443" y="451346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10111794" y="516241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9619740" y="432244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10537355" y="487399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11454321" y="328939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8914698" y="762250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70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Max Margin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710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772C-5D5B-4761-89E3-617E6BA6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25B14C-6A0A-4674-A6A7-5C7360AE6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 were super popular right before the current deep learning craze</a:t>
            </a:r>
          </a:p>
        </p:txBody>
      </p:sp>
    </p:spTree>
    <p:extLst>
      <p:ext uri="{BB962C8B-B14F-4D97-AF65-F5344CB8AC3E}">
        <p14:creationId xmlns:p14="http://schemas.microsoft.com/office/powerpoint/2010/main" val="379090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772C-5D5B-4761-89E3-617E6BA6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2886-6467-41AB-8AF0-5AD47927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concepts withing SVMs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Max-margin classification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Optimization</a:t>
            </a:r>
          </a:p>
          <a:p>
            <a:pPr marL="917575" lvl="2" indent="-457200"/>
            <a:r>
              <a:rPr lang="en-US" sz="2800" dirty="0"/>
              <a:t>Constrained optimization</a:t>
            </a:r>
          </a:p>
          <a:p>
            <a:pPr marL="917575" lvl="2" indent="-457200"/>
            <a:r>
              <a:rPr lang="en-US" sz="2800" dirty="0"/>
              <a:t>Quadratic program</a:t>
            </a:r>
          </a:p>
          <a:p>
            <a:pPr marL="917575" lvl="2" indent="-457200"/>
            <a:r>
              <a:rPr lang="en-US" sz="2800" dirty="0"/>
              <a:t>Primal </a:t>
            </a:r>
            <a:r>
              <a:rPr lang="en-US" sz="2800" dirty="0">
                <a:sym typeface="Wingdings" panose="05000000000000000000" pitchFamily="2" charset="2"/>
              </a:rPr>
              <a:t> dual</a:t>
            </a:r>
          </a:p>
          <a:p>
            <a:pPr marL="917575" lvl="2" indent="-457200"/>
            <a:r>
              <a:rPr lang="en-US" sz="2800" dirty="0">
                <a:sym typeface="Wingdings" panose="05000000000000000000" pitchFamily="2" charset="2"/>
              </a:rPr>
              <a:t>Lagrange Multipliers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Support non-linear classification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Feature maps</a:t>
            </a:r>
          </a:p>
          <a:p>
            <a:pPr marL="917575" lvl="2" indent="-457200"/>
            <a:r>
              <a:rPr lang="en-US" sz="2800" dirty="0"/>
              <a:t>Kernel trick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6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A425B8-1EBA-48E4-976B-0D2461BD5367}"/>
              </a:ext>
            </a:extLst>
          </p:cNvPr>
          <p:cNvGrpSpPr/>
          <p:nvPr/>
        </p:nvGrpSpPr>
        <p:grpSpPr>
          <a:xfrm>
            <a:off x="1072921" y="611711"/>
            <a:ext cx="10396010" cy="5440243"/>
            <a:chOff x="140110" y="1268361"/>
            <a:chExt cx="10396010" cy="54402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2DBC85-01B2-4F04-9613-6B11CBE2D332}"/>
                    </a:ext>
                  </a:extLst>
                </p14:cNvPr>
                <p14:cNvContentPartPr/>
                <p14:nvPr/>
              </p14:nvContentPartPr>
              <p14:xfrm>
                <a:off x="402480" y="1550520"/>
                <a:ext cx="10133640" cy="496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2DBC85-01B2-4F04-9613-6B11CBE2D3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120" y="1541160"/>
                  <a:ext cx="10152360" cy="49827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3BFE5A-D54A-4747-BDE8-A61A247C7D5D}"/>
                </a:ext>
              </a:extLst>
            </p:cNvPr>
            <p:cNvSpPr/>
            <p:nvPr/>
          </p:nvSpPr>
          <p:spPr>
            <a:xfrm>
              <a:off x="140110" y="1268361"/>
              <a:ext cx="1644445" cy="164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6731C0-FF28-48CF-9378-39F18E2C7230}"/>
                </a:ext>
              </a:extLst>
            </p:cNvPr>
            <p:cNvSpPr/>
            <p:nvPr/>
          </p:nvSpPr>
          <p:spPr>
            <a:xfrm>
              <a:off x="4399293" y="5064159"/>
              <a:ext cx="1644445" cy="164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Which is the correct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?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I don’t know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  <a:blipFill>
                <a:blip r:embed="rId4"/>
                <a:stretch>
                  <a:fillRect l="-2450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1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23051</TotalTime>
  <Words>832</Words>
  <Application>Microsoft Office PowerPoint</Application>
  <PresentationFormat>Widescreen</PresentationFormat>
  <Paragraphs>213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Arial</vt:lpstr>
      <vt:lpstr>Cambria Math</vt:lpstr>
      <vt:lpstr>Calibri Light</vt:lpstr>
      <vt:lpstr>Wingdings</vt:lpstr>
      <vt:lpstr>Office Theme</vt:lpstr>
      <vt:lpstr>Announcements</vt:lpstr>
      <vt:lpstr>Wrap-up MDP/RL</vt:lpstr>
      <vt:lpstr>  Introduction to Machine Learning  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Piazza Poll 1</vt:lpstr>
      <vt:lpstr>Constrained Optimization</vt:lpstr>
      <vt:lpstr>Constrained Optimization</vt:lpstr>
      <vt:lpstr>Constrained Optimization</vt:lpstr>
      <vt:lpstr>Constrained Optimization</vt:lpstr>
      <vt:lpstr>Constrained Optimization</vt:lpstr>
      <vt:lpstr>Optimization (from Lecture 7)</vt:lpstr>
      <vt:lpstr>Optimization (from Lecture 7)</vt:lpstr>
      <vt:lpstr>Constrained Optimization</vt:lpstr>
      <vt:lpstr>Quadratic Program</vt:lpstr>
      <vt:lpstr>Quadratic Program</vt:lpstr>
      <vt:lpstr>Quadratic Program</vt:lpstr>
      <vt:lpstr>Quadratic Program</vt:lpstr>
      <vt:lpstr>Quadratic Program</vt:lpstr>
      <vt:lpstr>Support Vector Machines</vt:lpstr>
      <vt:lpstr>Piazza Poll 2</vt:lpstr>
      <vt:lpstr>Support Vector Machines</vt:lpstr>
      <vt:lpstr>Linear Separability</vt:lpstr>
      <vt:lpstr>Linear Separability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1031</cp:revision>
  <cp:lastPrinted>2020-03-04T16:45:08Z</cp:lastPrinted>
  <dcterms:created xsi:type="dcterms:W3CDTF">2018-10-11T11:39:27Z</dcterms:created>
  <dcterms:modified xsi:type="dcterms:W3CDTF">2020-12-03T05:06:03Z</dcterms:modified>
</cp:coreProperties>
</file>