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notesSlides/notesSlide11.xml" ContentType="application/vnd.openxmlformats-officedocument.presentationml.notesSlide+xml"/>
  <Override PartName="/ppt/ink/ink18.xml" ContentType="application/inkml+xml"/>
  <Override PartName="/ppt/notesSlides/notesSlide12.xml" ContentType="application/vnd.openxmlformats-officedocument.presentationml.notesSlide+xml"/>
  <Override PartName="/ppt/ink/ink19.xml" ContentType="application/inkml+xml"/>
  <Override PartName="/ppt/notesSlides/notesSlide13.xml" ContentType="application/vnd.openxmlformats-officedocument.presentationml.notesSlide+xml"/>
  <Override PartName="/ppt/ink/ink20.xml" ContentType="application/inkml+xml"/>
  <Override PartName="/ppt/tags/tag1.xml" ContentType="application/vnd.openxmlformats-officedocument.presentationml.tags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4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15.xml" ContentType="application/vnd.openxmlformats-officedocument.presentationml.notesSlide+xml"/>
  <Override PartName="/ppt/ink/ink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7" r:id="rId3"/>
  </p:sldMasterIdLst>
  <p:notesMasterIdLst>
    <p:notesMasterId r:id="rId70"/>
  </p:notesMasterIdLst>
  <p:sldIdLst>
    <p:sldId id="2201" r:id="rId4"/>
    <p:sldId id="257" r:id="rId5"/>
    <p:sldId id="1063" r:id="rId6"/>
    <p:sldId id="2111" r:id="rId7"/>
    <p:sldId id="2115" r:id="rId8"/>
    <p:sldId id="2108" r:id="rId9"/>
    <p:sldId id="2107" r:id="rId10"/>
    <p:sldId id="2109" r:id="rId11"/>
    <p:sldId id="2114" r:id="rId12"/>
    <p:sldId id="2117" r:id="rId13"/>
    <p:sldId id="2118" r:id="rId14"/>
    <p:sldId id="2121" r:id="rId15"/>
    <p:sldId id="2119" r:id="rId16"/>
    <p:sldId id="2120" r:id="rId17"/>
    <p:sldId id="2122" r:id="rId18"/>
    <p:sldId id="2203" r:id="rId19"/>
    <p:sldId id="2129" r:id="rId20"/>
    <p:sldId id="2196" r:id="rId21"/>
    <p:sldId id="2197" r:id="rId22"/>
    <p:sldId id="2198" r:id="rId23"/>
    <p:sldId id="1062" r:id="rId24"/>
    <p:sldId id="2200" r:id="rId25"/>
    <p:sldId id="2130" r:id="rId26"/>
    <p:sldId id="2131" r:id="rId27"/>
    <p:sldId id="2133" r:id="rId28"/>
    <p:sldId id="2132" r:id="rId29"/>
    <p:sldId id="2206" r:id="rId30"/>
    <p:sldId id="2305" r:id="rId31"/>
    <p:sldId id="282" r:id="rId32"/>
    <p:sldId id="2191" r:id="rId33"/>
    <p:sldId id="2147" r:id="rId34"/>
    <p:sldId id="2193" r:id="rId35"/>
    <p:sldId id="2148" r:id="rId36"/>
    <p:sldId id="2150" r:id="rId37"/>
    <p:sldId id="2151" r:id="rId38"/>
    <p:sldId id="2152" r:id="rId39"/>
    <p:sldId id="2153" r:id="rId40"/>
    <p:sldId id="2046" r:id="rId41"/>
    <p:sldId id="2047" r:id="rId42"/>
    <p:sldId id="2048" r:id="rId43"/>
    <p:sldId id="2050" r:id="rId44"/>
    <p:sldId id="2051" r:id="rId45"/>
    <p:sldId id="361" r:id="rId46"/>
    <p:sldId id="344" r:id="rId47"/>
    <p:sldId id="2052" r:id="rId48"/>
    <p:sldId id="2053" r:id="rId49"/>
    <p:sldId id="2054" r:id="rId50"/>
    <p:sldId id="2055" r:id="rId51"/>
    <p:sldId id="2056" r:id="rId52"/>
    <p:sldId id="2057" r:id="rId53"/>
    <p:sldId id="2058" r:id="rId54"/>
    <p:sldId id="2059" r:id="rId55"/>
    <p:sldId id="2060" r:id="rId56"/>
    <p:sldId id="2061" r:id="rId57"/>
    <p:sldId id="2062" r:id="rId58"/>
    <p:sldId id="2063" r:id="rId59"/>
    <p:sldId id="2064" r:id="rId60"/>
    <p:sldId id="2065" r:id="rId61"/>
    <p:sldId id="2066" r:id="rId62"/>
    <p:sldId id="2154" r:id="rId63"/>
    <p:sldId id="2155" r:id="rId64"/>
    <p:sldId id="2071" r:id="rId65"/>
    <p:sldId id="2192" r:id="rId66"/>
    <p:sldId id="2190" r:id="rId67"/>
    <p:sldId id="2180" r:id="rId68"/>
    <p:sldId id="2181" r:id="rId69"/>
  </p:sldIdLst>
  <p:sldSz cx="12192000" cy="6858000"/>
  <p:notesSz cx="9296400" cy="70104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mbria Math" panose="02040503050406030204" pitchFamily="18" charset="0"/>
      <p:regular r:id="rId77"/>
    </p:embeddedFont>
    <p:embeddedFont>
      <p:font typeface="Candara" panose="020E0502030303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20:35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30193 831 8287 0,'0'0'736'0,"0"0"-592"16,0 0-144-16,0 0 0 0,0 0 2848 0,0 0 544 15,0 0 96-15,0 0 32 0,0 0-1904 0,0 0-368 16,0 0-80-16,0 0-16 0,6-5-224 0,-6 5-48 16,0 0-16-16,0 0 0 0,0 0 96 0,0 0 32 15,11 15 0-15,-5 0 0 0,1 0-224 0,-2 2-64 16,-1 4 0-16,1 3 0 0,-2 4 0 0,-1 5-16 15,0 5 0-15,0 4 0 0,0 2-112 0,-2 0-32 16,1 4 0-16,0-2 0 0,0-3-32 0,-1-2 0 0,-1-8 0 16,1 4 0-16,0 2 48 0,0 0 0 0,-2 2 0 0,0 2 0 15,2 1-112-15,0-1 0 0,0-1-16 0,0-2 0 16,-1-2-208-16,0-4-32 0,-1-6-16 0,0-1 0 16,-1-5-48-16,1-1-128 0,-1-2 192 0,0 1-64 15,-1-6-128-15,0 2 160 0,1-3-160 0,0 0 160 16,-1-4-160-16,4-9 0 0,-3 9-192 0,3-9 192 31,4 6-704-31,-4-6-32 0,0 0 0 0,0 0 0 16,0 0-2288-16,-2-10-464 0</inkml:trace>
  <inkml:trace contextRef="#ctx0" brushRef="#br0" timeOffset="550.16">30794 865 21359 0,'0'0'944'0,"0"0"208"0,0 0-928 0,0 0-224 0,0 0 0 0,0 0 0 16,0 0 608-16,0 0 80 0,0 0 16 0,0 0 0 16,0 0 96-16,0 0 32 0,-5 9 0 0,1 0 0 15,0 2 384-15,1 2 64 0,1 0 32 0,-1 5 0 16,3 4-112-16,0 4-32 0,-1 7 0 0,1 6 0 16,1 0-288-16,0 5-64 0,-2 2-16 0,1 0 0 15,-1-2-208-15,-1-1-32 0,1-4-16 0,0 1 0 16,-1-2-48-16,1 4-16 0,-1-2 0 0,0 6 0 15,1-3-288-15,1 1-48 0,1 1-16 0,-1-2 0 0,0-4-128 0,0-4 192 16,0-5-192-16,0-1 192 0,0-1-192 0,-1 0 128 16,0-1-128-16,-1-5 128 0,0 2-128 0,0 1 0 15,1-1 0-15,0 0 0 16,-3-2-1520-16,0 0-176 0,0 2-32 0,-2-5-10048 16,-4-2-1984-16</inkml:trace>
  <inkml:trace contextRef="#ctx0" brushRef="#br0" timeOffset="1286.21">29641 2216 17391 0,'0'0'768'0,"0"0"160"0,0 0-736 0,0 0-192 16,0 0 0-16,0 0 0 0,0 0 640 0,4 18 112 15,0 0 16-15,0 4 0 0,0 2 576 0,-1 3 112 16,-2 2 16-16,1-3 16 0,2 1-208 0,2 1-32 15,-2-2-16-15,1 5 0 0,0 2-64 0,1 3-16 16,0 7 0-16,2 3 0 0,1 1-256 0,-2 1-64 16,3-2-16-16,-1-3 0 0,0 0-192 0,1-4-48 15,-1 0 0-15,1 3 0 0,0-1-160 0,2 2-32 0,-2 0-16 0,6-1 0 16,2-4-240-16,4 0-128 0,3-3 160 0,2-3-160 16,2-2 320-16,1-4-48 0,0 1 0 0,1-7 0 15,3-1 16-15,-3-1 0 0,-3-5 0 0,-1-1 0 16,-1-2-80-16,-1-1-16 0,0-1 0 0,1-1 0 15,1-2-32-15,5-1-16 0,1 0 0 0,8-2 0 16,6 2 0-16,0-4 0 0,-2 0 0 0,0 0 0 16,-6-4 48-16,-1 2 0 0,-3-9 0 0,-3-1 0 15,-3-2 0-15,1-4 16 0,1 0 0 0,1-3 0 16,2-1-16-16,3-7 0 0,4-4 0 0,-3-2 0 16,-1-5-32-16,-1-2-16 0,-5-1 0 0,-2 3 0 15,-2-3-144-15,-4-1 160 0,-4 3-160 0,-2 0 160 16,0 1-160-16,-3-3 0 0,-2-3 0 0,-1 2 0 15,0 1 0-15,-2 4-272 0,0 2 32 0,-1 5 16 16,-2 0-176-16,1 6-48 0,-1 3 0 16,2 3 0-16,-1-1-272 0,1 2-64 0,-2 1-16 0,1 3 0 15,-2 0-544-15,1 2-128 0,1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49:33.1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22686 2002 11967 0,'-20'-7'1072'0,"7"5"-864"15,-1-4-208-15,0 3 0 0,1-1 1664 0,1 0 304 16,3 0 48-16,9 4 16 0,-9-5-560 0,9 5-96 15,0 0-32-15,0 0 0 0,0 0-448 0,0 0-112 16,0 0-16-16,0 0 0 0,0 0-384 0,14-2-64 16,3 2-32-16,-1 0 0 0,-1 0-288 0,0 0 128 15,-1-1-128-15,0 0 0 0,1-3 640 0,2 1 0 16,2 1 16-16,5 0 0 0,3 0-224 0,6-1-48 0,3 2-16 0,6-1 0 16,3 0-368-16,5-1 128 0,2-1-128 0,-1-1 0 15,-1 1 0-15,-2-2 128 0,-1-5-128 0,1 3 0 16,5 2 0-16,5 1 0 0,2 2 0 0,-2 0 0 15,-2 2 0-15,-2 1 144 0,-6-4-144 0,-2 2 0 16,-6-5 144-16,1 3-144 0,-2-1 0 0,1 1 144 16,1 1-144-16,-1 2 0 0,-1 0 0 0,-1 0 128 15,-2 1-128-15,0 0 0 0,-5 0 144 0,-2 0-144 16,-2 1 160-16,-2-1-32 0,-3 1-128 0,-1-2 192 16,-2 0-192-16,1 1 0 0,-2 0 0 0,0 0 0 15,1-2 128-15,-1 2-128 0,-3-1 0 0,1 1 0 16,0 0 0-16,-2 0 0 0,-2-1 0 0,0 1 0 15,-2 0 176-15,-10 0-176 0,0 0 192 0,12 0-192 16,-12 0 256-16,0 0-48 0,0 0-16 0,0 0 0 0,0 0 32 0,0 0 0 16,0 0 0-16,0 0 0 0,0 0-96 0,-5-7-128 15,-2 1 176-15,-1-2-176 0,-1 3 176 0,0-2-176 16,-2-1 160-16,0 2-160 0,-1-1 128 0,0 1-128 16,1-2 0-16,-1 0 144 0,-3 0-144 0,2 0 0 15,2-1 0-15,0 0 128 0,0-1 0 0,-1 1-128 16,-1-2 192-16,0 2-64 0,0 0 0 0,1 1-128 15,0-2 192-15,0 1-64 0,-1 1-128 0,2 1 0 16,-1 1 0-16,-1-1 0 0,0-1 0 0,-1 2 0 16,1 1 0-16,-2-2 0 0,1-2 0 0,1 5 128 15,0-2-128-15,2 0 0 0,1 2 0 0,1-1 0 16,0 3 0-16,1-1 0 0,1 2 0 0,7 1 0 0,0 0 0 16,0 0 0-16,0 0 0 0,0 0 0 15,0 0 0-15,0 0 0 0,0 0 0 0,13 1 0 0,2 3-144 0,2 0 144 16,2 1 0-16,2 0 0 0,0 3 0 0,0-1 0 15,0-1 0-15,2 1 0 0,1-2 0 0,-1 1 0 16,1 1 0-16,-1-1 0 0,-1 2 0 0,-1 0 0 16,0 0 0-16,0 1 0 0,-2 0 0 0,1 2 0 15,-3 0 0-15,-2 4 0 0,1-2 0 0,-3 1 0 16,-1-1-128-16,-2 0 128 0,-2-1 0 0,-1 2 0 16,-2-3 0-16,-1 2 0 0,-3 0 0 0,-1 1 144 15,-1 0-144-15,-2 2 128 0,-1 0-128 0,-2 1 128 16,-2-1-128-16,-3 3 0 0,0 0 144 0,-4 2-144 15,0-1 0-15,-2 3 144 0,-1 3-144 0,-2 2 0 16,-2 0 128-16,2 1-128 0,1 2 0 0,-1-1 0 16,1-4 160-16,-1 2-160 0,3-2 128 0,4 0-128 0,3 3 0 0,2-5 0 15,1-4-192-15</inkml:trace>
  <inkml:trace contextRef="#ctx0" brushRef="#br0" timeOffset="18605.09">10750 6815 1839 0,'0'0'0'0,"0"0"160"0,0 0-160 0,0 0 0 0,-6-5 0 0,6 5 0 15,-4-7 5408-15,4 7 1056 0,-3-7 192 0,3 7 64 16,0 0-4640-16,7-8-928 0,-7 8-176 0,8-8-32 16,2 1-608-16,1 2-112 0,-2 3-32 0,-1-2 0 15,-1 0-64-15,1 0 0 0,-8 4-128 0,9-3 192 0,-9 3 144 0,0 0 32 16,12 0 0-16,-12 0 0 16,0 0 272-16,0 0 48 0,0 0 16 0,10 3 0 0,-10-3 64 0,0 0 32 15,0 0 0-15,0 0 0 0,0 0 32 0,0 0 0 16,0 0 0-16,0 0 0 0,0 0-208 0,0 0-48 15,0 0 0-15,10 13 0 0,-10-13-256 0,5 14-48 16,-5-14-16-16,5 15 0 0,-1-2-128 0,-4-13-128 16,5 14 144-16,2-1-144 0,-7-13 0 0,8 17 128 15,-2-3-128-15,2 2 0 0,0-2 0 0,-2-1 0 16,2 0 0-16,1 2 0 0,-1-2 128 0,0 1-128 16,-2 2 0-16,2-2 0 0,-1 2 128 0,0-1-128 15,0 2 0-15,1 0 0 0,0-1 176 0,1 1-176 0,-3-2 192 16,5 1-192-16,0 1 192 0,0 0-64 0,-3-1 0 0,1-1-128 15,0 2 160-15,1-4-160 0,0 0 128 0,-3 0-128 16,0 0 176-16,-1 0-48 0,0-1-128 0,0 0 192 16,1 0-192-16,-2 1 144 0,0 0-144 0,-1 1 128 15,-1-1-128-15,0 1 0 0,0 1 144 0,1-1-144 16,-5 2 160-16,1-2-32 0,-2 0-128 0,2-1 192 16,-1 2-192-16,-2-2 144 0,1-1-144 0,-1 1 128 15,2 0-128-15,-2-2 128 0,-1 1-128 0,1 0 128 16,-1 1-128-16,0-1 128 0,-2-1-128 0,3 0 128 15,3-11-128-15,-6 12 0 0,1-2 0 0,0 0 128 16,0-3-128-16,5-7 128 0,-9 6-128 0,2 1 128 16,1-1-128-16,-1 1 0 0,1-2 144 0,-1 2-144 15,0 1 0-15,1-1 144 0,-3 0-144 0,1-1 0 16,0 1 128-16,-1 1-128 0,1 0 0 0,-1-2 0 16,-1-1 128-16,2 0-128 0,8-5 0 0,-9 7 0 15,1 0 0-15,0 0 0 0,-1-1 0 0,9-6 0 0,-9 3 128 0,9-3-128 16,-9 6 0-16,1-1 0 0,8-5 0 0,-8 6 0 15,2 1 128-15,6-7-128 0,-10 4 0 0,10-4 0 16,-9 5 0-16,9-5 0 0,-9 7 0 0,1 0 0 16,8-7 0-16,-9 4 0 0,1 2 0 0,8-6 0 15,-9 5 0-15,0 0 0 0,1 0 0 0,-1-1 0 16,-8 4 0-16,9-4 0 0,1 0 0 16,-3 1 0-16,10-5 0 0,-9 4 128 0,9-4-128 15,-11 4 0-15,2 0 0 0,1-2 0 0,8-2 0 0,0 0 0 0,0 0 0 16,-9 3 128-16,9-3-128 0,-10 4 0 0,10-4 0 15,-9 1 0-15,1 0 0 0,1 2 0 0,7-3 0 16,0 0 0-16,-9 4 0 0,9-4 0 0,-10 3 0 16,0 0 0-16,10-3 0 0,-10 0 0 0,0 2 0 15,3-2 0-15,7 0 0 0,-10-2 0 0,3 0 0 16,7 2 160-16,-8-3-160 0,1 2 128 0,7 1-128 16,-8-5 128-16,2 1-128 0,1 0 0 0,5 4 128 15,-5-5-128-15,5 5 0 0,0 0 0 0,0 0 0 16,-8-6 0-16,8 6 0 0,-5-6 0 0,5 6 0 15,0 0 0-15,0 0 0 0,0 0 0 0,0 0 0 16,0 0 0-16,0 0 0 0,0 0 0 0,0 0 0 16,-2-7 0-16,2 7 0 0,0 0 0 0,0 0 0 15,3-9 0-15,-3 9 0 0,1-8 0 0,-1 8 0 0,4-9 0 16,-4 9 128-16,4-9-128 0,-4 9 0 16,4-10 128-16,1 1-128 0,-1 1 0 0,-4 8 128 15,5-9-128-15,-5 9 0 0,5-8 0 0,-5 8 128 0,8-8-128 0,-1 2 0 16,-7 6 0-16,0 0 0 0,8-7 0 0,-8 7 0 15,7-6 0-15,-7 6 0 0,0 0 0 0,8-7 0 16,-8 7 0-16,8-7 0 0,-8 7 0 0,9-5 0 16,-1-1 0-16,-8 6 0 0,9-8 0 0,0 1 0 15,0-2 0-15,-1 3 0 0,-8 6 0 0,9-9 0 16,-1 1 0-16,-1 1 0 0,-7 7 0 0,7-4 0 16,-7 4 0-16,0 0 0 0,7-6 0 0,-7 6 0 15,0 0 0-15,0 0 0 0,0 0 0 0,0 0 0 16,0 0 0-16,0 0 0 0,0 0 0 0,0 0 0 15,0 0 0-15,0 0 0 0,0 0 0 0,0 0 0 16,0 0 0-16,-8 6 0 0,8-6 0 0,-5 7 0 0,5-7 0 16,-9 5 0-16,1-1 0 0,8-4 0 0,-8 5 0 0,8-5 0 15,-9 7 0-15,1-1 0 0,2 3 0 0,0-2 0 16,0-1 0-16,-1 1 0 0,1-1 0 0,-3 1 0 16,1 1 0-16,0 1 0 0,-1 0 0 0,3 2 0 15,-1-1 0-15,0-2 0 0,1 0 0 0,-1 1 0 16,1-1 0-16,1 1 0 0,5-9-144 0,-5 11 144 15,-1 0 0-15,1-2 0 0,5-9 0 0,-4 10 0 16,4-10 0-16,-4 10 0 0,4-10 0 0,0 0 0 16,-5 10 0-16,5-10 0 0,-6 9 0 0,6-9 0 15,-6 7 0-15,6-7 0 0,0 0 0 0,0 0 0 16,-6 6 0-16,6-6 0 0,-8 5 0 0,8-5 0 16,0 0 0-16,0 0 128 0,0 0-128 0,0 0 0 0,-7 6 0 0,7-6 0 15,0 0 0-15,0 0 0 0,0 0 0 0,0 0 0 16,0 0 0-16,0 0 0 0,0 10 0 0,0-10 0 15,0 0-128-15,7 9 128 0,-7-9 0 0,10 8 0 16,-2-2 0-16,3 0 0 0,-1-2 0 0,2-1-128 16,-2 0 128-16,2 1 0 0,0-3 0 0,-1 2 0 15,2-1 0-15,2 0 0 0,-3 0 0 0,-1 0 0 16,1-2 0-16,0 1 0 0,-1 0 0 0,0 1 0 16,-2 0 0-16,1 1 0 0,2-1 0 0,0 0 0 15,-2-1 0-15,2 3 0 0,0-3 0 0,-2 2 0 16,-1-3 0-16,-9 0 0 0,12 0 0 0,-3 0-160 0,-9 0 160 15,11-1-128-15,-11 1-176 0,10-3-16 0,-1-1-16 16,0 0 0 0,-9 4-1440-16,8-6-272 0,-3-1-64 0,1-2-10592 0,-4 0-2112 0</inkml:trace>
  <inkml:trace contextRef="#ctx0" brushRef="#br0" timeOffset="19539.21">10778 6755 6447 0,'0'0'576'0,"0"0"-576"0,0 0 0 0,0 0 0 15,0 0 2608-15,0 0 400 0,0 0 96 0,0 0 16 16,0 0-1712-16,0 0-352 0,0 0-64 0,0 0-16 16,-3-9-144-16,3 9-48 0,0 0 0 0,0 0 0 15,0 0 80-15,0 0 16 0,0 0 0 0,0 0 0 16,-5-8-144-16,5 8-32 0,0 0 0 0,0 0 0 15,0 0-192-15,0 0-64 0,0 0 0 0,0 0 0 16,0 0-192-16,0 0-64 0,-9 8 0 0,4-1 0 16,-1 0-48-16,3 5-16 0,-3-3 0 0,2 2 0 15,1-1 32-15,-1 3 0 0,-2 0 0 0,2 0 0 16,-2 4 32-16,2-1 16 0,-1 1 0 0,-2 1 0 16,-1-2 16-16,-1 3 0 0,0-2 0 0,1 3 0 15,1-1 48-15,0-1 16 0,1-1 0 0,0-1 0 0,2-3-32 16,2-2-16-16,2-11 0 0,-3 10 0 15,3-10-48-15,0 0-16 0,0 0 0 0,0 0 0 0,0 0 48 0,0 0 16 16,0 0 0-16,0 0 0 0,0 0-48 0,0 0 0 16,12-5 0-16,-4-2 0 0,-8 7-48 0,9-8-16 15,-1-1 0-15,-2 0 0 0,-1-1-128 0,1-1 0 16,-1 0 144-16,-3 0-144 0,1 1 0 0,0-1 144 16,-1 0-144-16,1 0 0 0,0 1 0 0,-3 1 0 15,-2-2 0-15,2 2 0 0,0 0 128 0,0 0-128 16,-1 0 0-16,0 0 0 0,-2-2 0 0,2 2 0 15,-1 1 0-15,2 8 0 0,-1-12 128 0,1 5-128 16,0 7 0-16,0-10 0 0,-1 3 0 0,1 7 0 0,0-7 0 16,0 7 0-16,2-9 0 0,-2 9 160 0,0 0-160 0,3-8 128 15,-3 8-128-15,3-8 192 0,-3 8-192 0,4-7 192 16,-4 7-64-16,0 0 0 0,0-8 0 0,0 8 0 16,0 0 80-16,0 0 16 0,0 0 0 0,0 0 0 15,2-9-16-15,-2 9 0 0,0 0 0 0,0 0 0 16,7-10-80-16,-7 10-128 0,6-6 176 0,-6 6-176 15,8-7 240-15,-8 7-64 0,8-5-16 0,1 3 0 16,1-2-160-16,1 1 192 0,-1 0-192 0,1 1 192 16,2-2-64-16,0 0 0 0,-2 0 0 0,1-2 0 15,3-1 16-15,-1 1 0 0,2-2 0 0,0 1 0 16,3-1-144-16,-1 1 160 0,-1 0-160 0,1-2 160 16,0 2-160-16,-1 0 0 0,0 0 144 0,2 2-144 15,-1 1-896-15,-1 1-240 0,0-1-48 0,-3-1-17616 16</inkml:trace>
  <inkml:trace contextRef="#ctx0" brushRef="#br0" timeOffset="34419.22">4523 10123 10303 0,'0'0'448'0,"0"0"112"0,0 0-560 0,6-7 0 16,-6 7 0-16,8-9 0 0,0 2 272 0,-8 7-48 16,10-3-16-16,-10 3 0 0,12-3-208 0,-2 2 0 15,-10 1 0-15,13 2 0 0,-1 1 0 0,0-1 0 0,-2 1 0 0,3 1 0 16,2 0 0-16,3-1 176 0,1-1-176 0,6-4 160 15,4-1 224-15,2-2 64 0,2-2 0 0,1-1 0 16,-2-2 32-16,2-1 16 0,3 0 0 0,2-1 0 16,0 2 32-16,4-2 16 0,1 3 0 0,2 2 0 15,0 3-96-15,-2 3-32 0,-2 1 0 0,-2 1 0 16,-1 3-160-16,-1 1-16 0,-3 2-16 0,0 2 0 16,1-1-224-16,0 0 0 0,1 0 0 0,-1-2 0 31,1 1-352-31,0-1-112 0,1-5-32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51:00.68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2401 4170 5295 0,'0'0'224'0,"0"0"64"0,2-9-288 0,-2 9 0 16,2-11 0-16,0 1 0 0,-2 10 176 0,1-8-32 16,-1 8 0-16,0 0 0 0,-1-9 464 0,1 9 96 15,0 0 0-15,0 0 16 0,-7-7 48 0,7 7 16 16,-8-2 0-16,8 2 0 0,0 0-576 0,-10 0-208 16,1 0 144-16,9 0-144 0,-11 6 0 0,2-2 0 15,0 1 0-15,0 2 0 0,0 1 0 0,0-2 0 16,0 1 0-16,1-3 0 0,8-4 576 0,-9 4 16 15,0 0 16-15,-1-2 0 0,0 1 608 0,10-3 112 16,-9 1 16-16,-2 0 16 0,0-1-144 0,0 2-16 16,2-2-16-16,-1 0 0 0,-2 0-352 0,-1 0-64 0,-1 1 0 15,-1 2-16-15,-2 2-352 0,-2-4-64 16,-5 0-16-16,-1 3 0 0,1 0-144 0,-2 0-48 0,-4-1 0 0,-2 1 0 16,1 0-128-16,0 0 0 0,-1-2 0 0,3 3 0 15,-1-2 192-15,2 1 0 0,1 0 0 0,-1-2 0 16,-2 1 256-16,0 0 64 0,-1-1 16 0,0-1 0 15,-2-1 64-15,1 2 16 0,-4 0 0 0,4 1 0 16,1 1-112-16,-1 0-32 0,0-3 0 0,0 0 0 16,2 3-112-16,2 0-32 0,2-1 0 0,2 1 0 15,2 1-128-15,1-1-48 0,-1-1 0 0,2 0 0 16,2 1-144-16,1 0 0 0,0-1 0 0,3-2 128 16,2 2-128-16,3 1 0 0,1-2 0 0,8-2 0 15,-9 4 0-15,9-4 0 0,0 0 0 0,-8 8 0 16,2 0 0-16,1 0 0 0,5-8 0 0,-4 9 0 15,0 0 0-15,1-1 0 0,3-8 0 0,-2 11 0 0,-1 0 0 16,2 1 192-16,-1-1-192 0,2 2 192 16,0-2-16-16,0 3 0 0,-1-2 0 0,1 4 0 0,1 0-32 0,-1 5 0 15,0 2 0-15,3 3 0 0,0 1 48 0,-1 6 0 16,1 4 0-16,1 9 0 0,1 1 0 0,0 4 0 16,2 4 0-16,-2-3 0 0,0-1-64 0,2 1 0 15,-1 1 0-15,-1 7 0 0,-2 1-128 0,1 3 0 16,0 0 0-16,0 0 0 0,0-3 0 0,-2 1 0 15,-1 0 0-15,-1 5 128 0,-1 4 64 0,-1 2 0 16,-4 2 0-16,2-1 0 0,1 0 0 0,-3-2 0 16,0-2 0-16,-1 2 0 0,1 5-192 0,-1-1 0 0,-1-3 0 15,1-3 128-15,-4-2-128 0,1 0 0 16,-1 1 0-16,0 1 128 0,-2-1-128 0,-1-1 0 0,0-5 0 16,0-3 0-16,-1-2 0 0,1-3 0 0,0 1 0 0,1 0 0 15,1-2 0-15,-1-5 0 0,-1-3 0 0,1-3 0 16,0 0 128-16,0-3-128 0,-1-6 0 0,9-16 128 15,-3-2-128-15,-1 5 128 0,0-6-128 0,0 6 128 16,-1-1 240-16,1-1 32 0,-2 2 16 0,-6 18 0 16,3-2-80-16,2-6-16 0,2 2 0 0,1-2 0 15,-1 0-192-15,4-3-128 0,-1-5 160 0,3-1-160 16,1-2 176-16,1-6-176 0,1 1 192 0,1-1-192 16,1-7 192-16,2-1-64 0,1 2 0 0,1-2-128 15,-5-6 224-15,10 6-64 0,2-3-16 0,1 1 0 16,3 0-16-16,-6-2-128 0,3-2 192 0,4 0-64 0,3-3-128 15,2 0 160-15,4-1-160 0,3 4 160 16,3 0-160-16,32-2 160 0,-8-2-160 0,-4 0 160 16,-2-1-160-16,3-2 0 0,5 0 0 0,2 0 0 0,2 3 144 15,2 1-144-15,-1 0 160 0,-3 0-160 0,-4 2 0 0,0-2 128 16,-1-1-128-16,-1 0 0 0,1 0 0 0,-3 0 0 16,-2 2 0-16,-5 0 0 0,-3 2 0 0,-4 2 128 15,-4-1-128-15,-3 3 0 0,-1-3-160 0,0 7-128 16,-1 6-32-16,-3 3-13312 15,-5 6-2656-15</inkml:trace>
  <inkml:trace contextRef="#ctx0" brushRef="#br0" timeOffset="11157.33">15904 5232 23151 0,'-33'10'1024'0,"14"-1"208"0,-1-2-976 0,-1 4-256 0,1 1 0 0,0 1 0 16,2-2 320-16,1 2 0 0,1 0 16 0,1 1 0 15,-1 1 16-15,0-2 0 0,1 0 0 0,0 0 0 16,4 2-32-16,-1-4 0 0,3-2 0 0,3-2 0 15,6-7-128-15,0 0-48 0,0 0 0 0,0 0 0 0,0 0 304 0,0 0 48 16,10-9 16-16,1-3 0 0,-2-1-80 0,2-1-16 16,1-2 0-16,1-1 0 0,1-1-112 0,4-4-32 15,4-4 0-15,8-3 0 0,8-2 224 0,5-2 32 16,5-3 16-16,10-4 0 0,4 1 32 0,4-4 0 16,-1-5 0-16,3-4 0 0,-1-1-352 0,10-5-64 15,9-1-16-15,3 2 0 0,0 2-144 0,-1-2 0 16,0-4 0-16,7-2 0 0,8 2 0 0,0-2 0 15,-4-2 0-15,5 1 0 0,6 2 0 0,2 0 0 16,1 4 0-16,-1-4 0 0,-2-7-160 0,6 0 160 16,6 3 0-16,-4 3-144 0,-6 1 144 0,7 6 0 15,6 3-144-15,-4 1 144 0,-5-3-128 0,0 3 128 16,0 4-160-16,-1 5 160 0,-2 1-160 0,-6 5 160 0,-9 0-160 0,0 3 160 16,2 5-160-16,-5 3 160 0,-5 3-160 0,-4-1 160 15,-6 1 0-15,2 1 0 0,1 4 0 0,1 1 0 16,1-2 0-16,-6 0 128 0,-5-2 16 0,2-1 0 15,0 2-144-15,3 2 0 0,3 1 0 0,-4 1 0 16,-5-3 0-16,0 2 0 0,-3 1 0 0,-3 2 0 16,1 1 0-16,0 2 0 0,-2 1-128 0,-4 1 128 15,-8 2 0-15,-4 0 0 0,-7 0 0 0,-4 2 0 16,-1 1 0-16,-2 0 0 0,-2 3 128 0,-1-1-128 16,-2 2 272-16,-1 0-16 0,-2-2-16 0,-1 2 0 15,2 0-64-15,-1 2-16 0,0-2 0 0,-2 2 0 16,-3-2-32-16,1 0-128 0,-2-2 192 0,-1 2-64 15,-3 0-128-15,-1 0 0 0,-1-4 0 0,-2 2-176 16,0-1 176-16,1 1 0 0,-1 0 128 0,0-2-128 0,-1 1 144 0,-1-3-144 16,0 2 192-16,-2 0-192 0,1 2 208 0,-2-2-64 15,0 1-16-15,-1-1 0 0,0 2-128 0,-8 2 0 16,9-4 144-16,-1 0-144 0,-8 4 144 0,6-5-144 16,-6 5 192-16,7-7-192 0,-7 7 288 0,3-8-48 15,-3 8-16-15,0-7 0 0,-1-1 64 0,1 8 16 16,-1-9 0-16,1 9 0 0,-7-8-112 0,1 1 0 15,-2 1-16-15,8 6 0 0,-10-9-176 0,-1 2 192 16,-1 1-192-16,3-1 192 0,-2 1-192 0,-1-1 0 16,0 1 0-16,-1 0 128 0,0 1-128 0,1 0 0 15,-2 0 144-15,0 1-144 0,-2-1 176 0,0 3-48 16,-2-3 0-16,-2 4 0 0,1-3-128 0,-1 1 0 0,1 1 144 0,-1 0-144 16,2 1 0-16,2-2 0 0,3 0 0 0,2-1 0 15,-1 0 0-15,3 0 0 0,9 4 0 0,-9-5 0 16,9 5 0-16,0 0 0 0,-10-4 0 0,10 4 0 15,0 0 0-15,0 0 0 0,-6-12 0 0,3 5-128 16,3 7 128-16,0 0-192 0,11 11 192 0,2-1-192 16,-1-3 48-16,-1-6 0 0,1-2 0 0,2 1 0 15,2 1 144-15,4 2-192 0,2 1 192 0,3 0-192 16,1-2 192-16,-2-2-160 0,0 0 160 0,-2 0-160 16,-1 0 160-16,1-1 0 0,-2 1 0 0,0 0 0 15,0 0 0-15,-2 0 0 0,0 0 0 0,-1 2 0 16,-1 2 0-16,-2 0 0 0,-1 3 0 0,0-1 0 15,1-2 0-15,0 5 0 0,0 2 0 0,1-1 0 0,-2 1 0 0,0 0 0 16,0 1 0-16,-2 0 0 0,-3-3 128 16,1 1-128-16,2 3 128 0,-2 2-128 0,-3-1 0 0,0 0 0 15,-2-1 0-15,-2-1 0 0,-1 0 176 0,-1 0-48 16,-1-2 0-16,-1 2 0 0,-5 1 96 0,1-3 16 16,-2 2 0-16,-1 0 0 0,-3-2-80 0,-3 1-16 15,-1-1 0-15,-4 4 0 0,-2 2-144 0,-3 1 0 16,-4 0 144-16,-1 6-144 0,-6 0 0 0,-2 4 0 15,-4-2-160-15,-5 3 160 16,-9 4-576-16,-5 3-16 0,-5 0 0 0,-6 8-11696 16,-4 9-2320-16</inkml:trace>
  <inkml:trace contextRef="#ctx0" brushRef="#br1" timeOffset="66771.67">3491 5828 5519 0,'0'0'240'0,"0"0"64"0,0 0-304 0,-5-8 0 0,3 1 0 0,2 7 0 16,-2-10 3360-16,2 10 608 0,2-9 128 0,-2 9 32 16,0-10-2960-16,0 10-592 0,0 0-112 0,-4-8-16 15,0 2-256-15,4 6-64 0,0 0 0 0,-9-6 0 16,-1 1-128-16,1 1 128 0,0 2-128 0,0 0 128 15,0 2 0-15,0 0-128 0,0 0 192 0,0 0-64 16,-2 0 80-16,1-2 16 0,1-1 0 0,-1 0 0 0,1 1 128 0,9 2 32 16,-11-4 0-16,1 0 0 0,10 4-64 0,-7-4 0 15,-2-2 0-15,2-1 0 0,7 7-48 0,-5-9-16 16,5 9 0-16,-5-9 0 0,5 9 32 0,-7-7 0 16,7 7 0-16,-6-6 0 0,-2-1 80 0,8 7 16 15,0 0 0-15,-9-2 0 0,-2 0-128 0,2 2-32 16,9 0 0-16,-12 4 0 0,2-4-224 0,-1 2 176 15,4-1-176-15,7-1 160 0,-11 4-160 0,1-3 0 16,-1-1 0-16,1 0 128 0,1 0-128 0,-2-1 0 16,0 1 0-16,0 0 128 0,1 0-128 0,1 0 0 15,9 0 0-15,-11 0 0 0,-1-3 0 0,3 3 128 16,0 3-128-16,0-3 0 0,-1-3 0 0,-1 6 0 0,1-2 0 0,-1 2 0 16,0-1 0-16,-1 2 0 0,0 1 0 0,0-1 0 15,1 2 0-15,0-1 0 0,0-1 0 0,-1 1 0 16,0 0 176-16,2-1-48 0,-2 1-128 0,3 2 192 15,1 1-48-15,-1-1-16 0,-2-1 0 0,2-1 0 16,9-5 0-16,-10 8-128 0,-1-1 192 0,1 4-64 16,0-1-128-16,0 2 0 0,3 0 144 0,1 1-144 15,-1-1 0-15,0 1 0 0,1 0 0 0,0 1 0 16,1 2 0-16,1-1 0 0,2 0 0 0,-1-1 0 16,2 0 0-16,-2 1 0 0,0-1 0 0,2 0 0 15,1 2 0-15,-1-2 0 0,-2 1 0 0,3-2 0 16,-1-2 0-16,-2 0 0 0,-1-1 0 0,2 1 0 15,2-1 0-15,-1 2 128 0,-3-2-128 0,2-1 0 16,2-9 0-16,2 11 0 0,0-1 0 0,-2-10 0 0,0 0 0 0,3 16 0 16,1-6 0-16,0 2 128 0,-4-12-128 15,4 14 0-15,-4-14 0 0,5 15 0 0,0 0 0 0,-1-2 0 16,0 2 0-16,0 0 128 0,1 0-128 0,0-1 0 16,-1 0 0-16,1 0 128 0,0-4-128 0,1 0 0 15,-1 1 128-15,1-1-128 0,1 1 128 0,-1-1-128 16,1 1 160-16,0-4-160 0,-7-7 176 0,9 12-176 15,0-1 192-15,0-4-192 0,0 2 192 0,1-2-64 16,1-2 0-16,2 0-128 0,0 2 240 0,1-1-64 16,1 0-16-16,-1-1 0 0,2 0-16 0,-1 0 0 15,1 1 0-15,2-4 0 0,0 3-16 0,-1 1 0 16,-1-4 0-16,2 2 0 0,1-1-128 0,-3-1 0 16,0 2 144-16,0 0-144 0,-1-1 0 0,1-1 0 0,-2 0 0 15,1-2 0-15,-1-2 0 0,2 1 144 0,-1-4-144 0,0 0 0 16,-2 1 160-16,0 1-160 0,1-3 128 0,2-4-128 15,-1 0 176-15,2 0-48 0,2-2-128 0,1 0 192 16,1 0-192-16,1-2 144 0,1 0-144 0,-1-1 128 16,0 1-128-16,0 0 160 0,-2-2-160 0,-1-2 160 15,1 1-160-15,-3 0 0 0,-3-1 144 0,0 2-144 16,-1-2 0-16,0-1 144 0,-2 4-144 0,-3-1 0 16,-2 1 160-16,1 0-160 0,-1 0 128 0,0 0-128 15,-4 2 128-15,1-2-128 0,-1-2 0 0,1 1 128 16,-3-1-128-16,-1 1 0 0,-1-1 144 0,4-3-144 15,-2-3 0-15,-2 1 0 0,0-1 0 0,-1 3 0 16,1 2 0-16,-2 1 128 0,-3 1-128 0,1-1 0 16,-2 4 0-16,-3-2 0 0,-2 0 0 0,-2 4 128 0,-2 0-128 0,0 2 0 15,0 0 0-15,-3 0 128 0,-1-2-128 0,-1 6 0 16,-1 3 0-16,-1-1 128 0,0-2-128 0,-1 1 0 16,0 0 0-16,2 1 0 0,-1-3 0 0,2-1 0 15,4 2 0-15,-1 1 0 0,1 0 0 0,1-1 0 16,3 1 0-16,2 0 128 0,4 2-128 0,8 2 0 15,-10-2 0-15,10 2-128 16,0 0-1344-16,0 0-272 0,0 0-48 0</inkml:trace>
  <inkml:trace contextRef="#ctx0" brushRef="#br1" timeOffset="144004.19">29311 5169 2751 0,'0'0'256'0,"0"0"-256"0,0 0 0 0,0 0 0 16,0 0 1552-16,0 0 272 0,0 0 48 0,0 0 16 16,0 0-976-16,0 0-192 0,0 0-32 0,0 0-16 15,0 0 48-15,0 0 16 0,0 0 0 0,0 0 0 16,0 0 256-16,0 0 48 0,0 0 16 0,0 0 0 15,0 10-96-15,0-10 0 0,0 0-16 0,0 0 0 0,0 0-112 0,0 0-32 16,0 0 0-16,0 0 0 0,0 0 48 0,0 0 16 16,0 0 0-16,0 0 0 0,0 0-192 0,0 0-32 15,11-1-16-15,-11 1 0 0,10-6 32 0,-2 1 16 16,-1-1 0-16,-1-1 0 0,-6 7 32 0,7-8 16 16,-7 8 0-16,6-11 0 0,-1-1-144 0,-1 0-48 15,0 2 0-15,0 1 0 0,-1-4-176 0,-1 2-32 16,1 1-16-16,0-2 0 0,-1-1-128 0,1 0-32 15,-2-1 0-15,0-6 0 0,-1-2-16 0,2-2-128 16,-2 0 192-16,0-1-64 0,-2 1-128 0,1 1 160 16,0-2-160-16,1 2 160 0,-3 0-160 0,2 0 0 15,0-2 0-15,-1 4 0 0,2 2 0 0,0 2 0 16,-1 1 0-16,1 5 0 0,-1 1 0 0,-1 3 128 0,1-1-128 16,1 8 0-16,-1-8 128 0,1 8-128 0,-3-8 128 0,3 8-128 15,-2-9 0-15,-1 2 0 0,3 7 128 16,-3-9-128-16,3 9 0 0,-4-7 0 0,4 7 0 0,-3-7 128 15,3 7-128-15,0 0 0 0,-6-9 0 0,2 2 0 16,4 7 0-16,0 0 0 0,0 0 0 0,-5-6 0 16,5 6 0-16,0 0 0 0,-5-7 0 0,5 7 0 15,0 0 0-15,-9 3 0 0,0-2-144 0,1 6 144 16,1 1 0-16,1 1-192 0,-3 1 192 0,0 1-160 16,-1 0 160-16,3 1-208 0,-1 1 80 0,0 0 128 15,0-1-144-15,2 0 144 0,-1 1 0 0,1 1 0 16,-1-1 0-16,1 0 0 0,0-1 0 0,2-3 0 15,1 0 0-15,3-9 0 0,-4 9 0 0,4-9 0 16,0 0 0-16,0 0 0 0,0 0 0 0,0 0 0 16,0 0 128-16,0 0-128 0,0 0 176 0,0 0-176 0,0 0 240 0,5-8-64 15,0-2-16-15,0-1 0 0,-1 1-16 0,1-3 0 16,1 0 0-16,-1-1 0 0,0-1-144 0,0 1 128 16,2 0-128-16,-1 1 128 0,1-2-128 0,1 0 0 15,1-2 0-15,-1 2 0 0,-1 1 0 0,1 1 0 16,0 0 0-16,1 2 0 0,0 0 0 0,2 2 0 15,-1-1 0-15,1 1 0 0,-1-1 0 0,2-1 0 16,0 5 0-16,-2-1 0 0,-10 7 0 0,13-2 0 16,-1-1 0-16,-1 6 0 0,1 3-160 0,-1 1 160 15,-4-1 0-15,3 2-144 0,-3 0 144 0,1 0 0 16,-8-8 0-16,7 10-128 0,1-2 128 0,-2 0 0 0,-6-8 0 16,7 9-128-16,-2-1 128 0,3 0 0 0,-1 1 0 0,3 0 0 31,0-3-288-31,0 1-128 0,1-6-32 0,3-1-16960 0</inkml:trace>
  <inkml:trace contextRef="#ctx0" brushRef="#br1" timeOffset="178525.62">27550 4878 2751 0,'0'0'256'0,"0"0"-256"0,0 0 0 0,0 0 0 16,0 0 1472-16,0 0 240 0,0 0 48 0,9 0 16 15,-9 0-640-15,7-3-128 0,-7 3-32 0,6-2 0 16,-6 2 112-16,7-4 32 0,-7 4 0 0,5-6 0 16,-5 6 48-16,0 0 16 0,5-3 0 0,-5 3 0 15,0 0-304-15,0 0-64 0,0 0-16 0,0 0 0 16,0 0-224-16,0 0-32 0,0 0-16 0,0 0 0 16,0 0-144-16,-9 2-16 0,0 2-16 0,9-4 0 0,-10 1-16 0,2 1 0 15,8-2 0-15,-9 1 0 0,0 0 0 0,-1-1 0 16,-1 0 0-16,0 0 0 0,1 0-64 0,-1-1-16 15,-2 0 0-15,-1-2 0 0,-3 0-32 16,-1 1-16-16,0 1 0 0,-1-2 0 0,1 6 80 0,0-3 16 16,-2 0 0-16,2-3 0 0,-2 3 112 0,2 0 32 15,0-1 0-15,1 1 0 0,0 0-96 0,0-2-16 16,1 1 0-16,1 1 0 0,-1 0-208 0,0 0-128 16,2 0 128-16,0 0-128 0,1 0 0 0,0 1 128 15,0 2-128-15,1 0 0 0,-1-3 0 0,1 0 0 16,0 0 0-16,1 1 0 0,-1 0 0 0,-1 0 0 15,-4-1 0-15,0 3 128 0,1-2-128 0,-1 1 176 16,-1-1-176-16,-1 0 192 0,-1-1-64 0,2 2 0 16,-3-4 0-16,3 4 0 0,-2-1 32 0,1 0 0 15,0 2 0-15,1-1 0 0,1 0-160 0,0-1 128 16,2 0-128-16,0 1 128 0,1 2-128 0,1-4 0 16,2 1 0-16,0 1 0 0,-1 1 0 0,0-2 0 15,2 1 0-15,-1-1 0 0,1-1 0 0,1 3 0 0,0-2 0 0,0-1 128 16,-1-1-128-16,10 1 0 0,-10-3 144 0,1 2-144 15,1-1 224-15,8 2-32 0,-10-1 0 0,0 1 0 16,3 0-64-16,7 0-128 0,-11 0 176 0,2 0-176 16,1-4 144-16,8 4-144 0,-11 0 0 0,1 0 144 15,1 0-144-15,9 0 0 0,-9 0 144 0,9 0-144 16,-9-1 160-16,9 1-32 0,-9-1-128 0,9 1 192 16,-9 0-64-16,9 0 0 0,-11 0-128 0,4 1 192 15,7-1-192-15,0 0 128 0,0 0-128 0,0 0 0 0,0 0 144 0,0 0-144 16,0 0 128-16,0 0-128 15,0 0 240-15,0 0-48 0,0 0 0 0,0 0 0 0,0 0-48 0,13-1-16 16,-2-2 0-16,0 2 0 0,-1-1-128 16,2 1 192-16,1-2-192 0,-1 2 192 0,-2-2-192 0,-1 2 160 15,3 0-160-15,0 0 160 0,-2-2-160 16,2 0 0-16,1 2 0 0,0 1 0 0,-1-3 0 0,3 3 128 16,4 0-128-16,-1 0 0 0,-1 0 0 0,1 3 0 15,0-2 0-15,3 2 0 0,0-2 0 0,1 1 0 16,0 0 0-16,0 1 0 0,1-1 0 0,-1 1 0 15,0-2 0-15,0 1 0 0,-1-1 0 0,-1 2 0 16,-1-1 128-16,-1-1-128 0,1-1 0 0,-1 0 0 16,-1-1 0-16,-2 1 0 0,0 1 0 0,-1 2 0 15,0-2 0-15,1 2 128 0,-2 0-128 0,1-2 0 16,2 0 0-16,1-1 0 0,0 0 0 0,1 0 128 16,0 0-128-16,3 0 128 0,0-2-128 0,0-1 0 0,0 0 0 0,0 2 0 15,-1-4 0-15,1 4 0 0,-1-3 0 16,-1 1 0-16,1-1 0 0,-2 1 0 0,0 1 0 0,-2-1 128 15,-2 1-128-15,-1-1 0 0,-1 0 0 0,0 1 0 16,-2 1 0-16,1-2 0 0,-1 2 0 0,-10 1 128 16,11-2-128-16,-11 2 0 0,11 0 0 0,-11 0 0 15,0 0 0-15,12 2 0 0,-12-2 0 0,11 1 0 16,-11-1 0-16,0 0 0 0,10 0 0 0,-10 0 0 16,0 0 0-16,10 4 0 0,-10-4 0 0,0 0 0 0,11 2 0 0,-11-2 0 15,0 0 0-15,0 0 0 0,10 4 0 0,-10-4 0 16,0 0 0-16,0 0 0 0,0 0 0 0,11 4 0 15,-11-4 128-15,0 0-128 16,0 0 0-16,0 0 0 0,0 0 0 0,0 0 128 0,0 0-128 0,0 0 0 16,0 0 0-16,0 0 0 0,0 0 0 0,0 0 0 15,0 0 0-15,0 0 0 0,0 0 0 0,0 0 0 16,0 0 128-16,0 0-128 0,0 0 0 0,0 0 0 16,0 0 0-16,0 0 128 0,0 0-128 0,0 0 0 0,-6 8 0 15,6-8 0-15,-7 7 0 0,7-7 0 0,-9 7 0 0,9-7 0 16,-12 4 128-16,1-1-128 0,2-3 0 0,-1 3 128 15,-2-2-128-15,0 1 0 0,1 0 0 0,-2-1 128 16,0-1-128-16,-2-1 128 0,0-2-128 0,-2 1 128 16,-2-1-128-16,0 0 0 0,-2 2 144 0,0-3-144 15,-1 2 0-15,1-1 0 0,-1 0 0 0,0 2 128 16,-2 1-128-16,2 0 0 0,1 0 0 0,0 1 0 16,-1 1 0-16,3 2 0 0,0-4 0 0,2 2 0 15,1 2 0-15,0-4 0 0,0 0 0 0,2 0 0 16,0 0 0-16,-1 0 0 0,-2 0 0 0,0 0 0 15,-1 0 0-15,1 1 0 0,-1 1 0 0,0-1 0 16,-2-2 0-16,0-1 0 0,0 1 0 0,-1 1 0 16,-1-3 0-16,1 2 0 0,0 0 0 0,0 0 0 15,0-3 0-15,0 2 0 0,0 1 0 0,3 0 0 16,1-1 128-16,0 2-128 0,-1 0 128 0,1 0-128 16,1 2 0-16,2 0 0 0,0 1 0 0,2 0-192 15,0-2 192-15,2 0 0 0,-1-1 0 0,1 4 0 0,1-3 0 16,0 2 0-16,-2 0 0 0,1-1 0 0,-1 2 0 0,2-1 0 15,0-1 0-15,0 0 0 0,-1-2 0 0,1 0 0 16,9 0 160-16,-10 0-160 0,1 1 0 0,9-1 0 16,-10 1 0-16,2-1-160 0,8 0 160 0,-9 0 0 15,1-1 0-15,8 1 0 0,0 0 0 0,-9-1 0 16,9 1 0-16,0 0 0 0,-10-2 0 0,10 2 0 16,0 0 0-16,0 0 0 0,-8 2 0 0,8-2 0 15,0 0-144-15,0 0 144 0,0 0-368 0,0 0 0 16,1 13 0-16,3-2 0 15,1 1-528-15,2 0-96 0,0-4-32 0,4 3-10880 16,2 2-2192-16</inkml:trace>
  <inkml:trace contextRef="#ctx0" brushRef="#br1" timeOffset="180884.37">28036 5016 6447 0,'0'0'576'0,"0"0"-576"0,0 0 0 0,0 0 0 0,0-9 3392 0,0 9 560 15,0-9 112-15,0 9 32 16,0 0-2624-16,0 0-528 0,0 0-112 0,0 0 0 0,2-9 0 0,-2 9 0 15,-2-7 0-15,2 7 0 0,0 0-112 0,0 0-16 16,0 0 0-16,0 0 0 0,-6-5 112 0,1 0 16 16,1-2 0-16,0 2 0 0,0 2-240 0,4 3-32 15,-4-4-16-15,4 4 0 0,0 0-128 0,0 0-32 16,0 0 0-16,0 0 0 0,0 0-32 0,0 0-16 16,0 0 0-16,0 0 0 0,0 0 128 0,-5 8 32 15,5-8 0-15,0 0 0 0,-5 11-16 0,-1-1 0 16,1-2 0-16,5-8 0 0,-8 12-80 0,4-2-16 15,1 3 0-15,-1-2 0 0,0 2-144 0,1-3-48 16,-1 3 0-16,2 0 0 0,-1 0-192 0,2-1 176 16,-1 1-176-16,1 0 160 0,-2 1-160 0,2 1 128 0,0-2-128 15,0 2 128-15,-1 4-128 0,2-1 160 0,-1 3-160 0,1-3 160 16,-1 3-32-16,1-2-128 16,-2-2 192-16,1 2-64 0,0-1 64 0,1 0 16 0,0-1 0 0,0 1 0 15,-2-1-80-15,1 3 0 0,1-3-128 0,0-2 192 16,-1 0-48-16,0-2-16 0,1 0 0 0,-3 1 0 15,0-2-128-15,-1 1 0 0,0 0 144 0,-1 1-144 16,0-1 192-16,0 0-16 0,0-1-16 0,1 0 0 16,0 0-160-16,0-1 0 0,-1 0 0 0,2-1-176 15,3-10 176-15,-4 14 0 0,-1-2 0 0,2 1 0 16,2-1 0-16,0 0 0 0,-2-2 0 0,3-10 128 16,0 0-128-16,-2 12 0 0,-2-3 128 0,4-9-128 0,-4 9 0 15,4-9 144-15,-4 12-144 0,4-12 0 0,-5 9 128 0,5-9-128 16,-4 10 0-16,4-10 0 0,-4 11 144 0,4-11-144 15,-4 10 0-15,0-1 144 0,4-9-144 0,-3 11 0 16,3-11 0-16,0 0 0 0,-2 10 0 0,2-10 0 16,-3 11 0-16,3-11 0 0,0 0 128 0,0 0-128 15,-2 10 0-15,2-10 128 0,-2 11-128 0,2-11 0 16,0 0 144-16,0 0-144 0,0 0 0 0,-1 10 0 16,1-10 0-16,0 0 0 0,-1 10 0 0,1-10 0 15,0 0 0-15,-2 11 128 0,2-11-128 0,-1 9 0 16,1-9 0-16,0 0 0 0,-1 8 0 0,1-8 0 15,0 0 0-15,0 0 0 0,0 0 0 0,0 0 0 16,0 0 0-16,0 0 128 0,0 0-128 0,0 0 0 16,0 0 0-16,0 0 0 0,0 0 128 0,0 0-128 0,0 0 128 0,0 0-128 15,0 0 0-15,8-9 0 0,-3-1 0 16,0 1 128-16,-2-1-128 0,0-2 128 0,1 0-128 0,0-2 128 16,-1-3-128-16,-1-1 0 0,1 0 0 0,0-3 0 15,-1-1 0-15,1 1 0 0,-2-3 0 0,2 5 0 16,1-3 0-16,-3 2 0 0,0 2 0 0,2 1 0 15,1-1 0-15,-2-1 0 0,1 2 0 0,0 2 0 16,-1-2 0-16,1 0 0 0,0 1 0 0,-1-2 0 16,2 0 0-16,-1-1 0 0,-1 1 0 0,1-3-128 15,-3 0 128-15,2-2 0 0,1 0 0 0,0-4 0 16,1 3 0-16,-1-2-160 0,1-4 160 0,2 1 0 16,-1 4-144-16,-1 0 144 0,1 3 0 0,1 1-144 15,0 1 144-15,-1 3 0 0,-1 0-144 0,1 4 144 16,-1 1 0-16,0 3 0 0,-4 9-144 0,5-11 144 0,-2 2 0 15,1 0 0-15,0 0 0 0,-4 9 0 0,0 0-128 0,5-7 128 16,-5 7 0-16,0 0 0 0,6-9 0 0,-1 1-128 16,-5 8 128-16,0 0 0 0,0 0 0 0,6-6 0 15,-6 6 0-15,0 0 0 0,0 0 0 0,0 0 0 16,0 0 0-16,0 0 0 0,0 0 0 0,0 0-128 16,0 0 128-16,0 0 0 0,0 0 0 0,0 0-128 15,0 0 128-15,0 0 0 0,-8 9 0 0,1-2 0 16,7-7-128-16,-5 7 128 0,5-7 0 0,-6 10 0 15,6-10 0-15,-6 9 0 0,6-9 0 0,0 0 0 16,-6 8 0-16,6-8 0 0,0 0 0 0,-7 6 0 16,7-6 0-16,0 0 0 0,0 0 0 0,-6 7 0 0,6-7 0 0,0 0 0 15,0 0 0-15,0 0 0 0,-8 2 0 0,8-2 0 16,0 0 0-16,0 0 0 0,-9 1 0 0,9-1 0 16,0 0 0-16,0 0-192 0,-9-2 192 0,9 2-160 31,0 0-352-31,0 0-64 0,-5 8 0 0,5-8-16 15,0 0-1904-15,0 0-384 0,-4 10-80 0,4-10-13728 0</inkml:trace>
  <inkml:trace contextRef="#ctx0" brushRef="#br1" timeOffset="182622.4">27993 5089 22863 0,'0'0'1008'0,"0"0"208"0,0 0-960 0,0 0-256 15,0 0 0-15,0 0 0 0,6-8 400 0,-6 8 48 16,0 0 0-16,7-6 0 0,-7 6 0 0,11-4 0 16,-2 0 0-16,-9 4 0 0,9-5-448 0,0-1 0 15,-1 1 128-15,-8 5-128 0,0 0 432 0,9-2 48 16,-9 2 16-16,11-7 0 0,-2 1 112 0,-3-2 32 16,-6 8 0-16,7-7 0 0,1 1-176 0,-1 3-16 0,-7 3-16 0,12-5 0 15,-1 0-240-15,0 1-32 0,1 0-16 0,-1 0 0 16,0 1-144-16,2 2 0 0,0 0 0 0,0-2 0 15,-1 0 0-15,0 1 128 0,-2-2-128 0,1 1 0 16,-1 2 0-16,-10 1 0 0,11 0 128 0,-11 0-128 16,10-8 0-16,-10 8 160 0,6-5-160 0,-6 5 160 15,0 0 96-15,0 0 0 0,0 0 16 0,0 0 0 16,0 0 16-16,0 0 0 0,0 0 0 0,0 0 0 16,0 0-80-16,0 0-16 0,0 0 0 0,-5 14 0 15,0-1-192-15,1-1 128 0,-1 0-128 0,0 1 0 16,1-1 240-16,0 1-48 0,-1-2-16 0,-1 4 0 15,0 0 32-15,1 2 16 0,1 2 0 0,-1-4 0 16,-1 3-224-16,0 5 144 0,-2-2-144 0,2 5 128 0,-1 0-128 16,-1 4 0-16,0 0 0 0,3 0 128 0,0-2-128 0,1 0 0 15,1-4 0-15,1 3 0 0,1-1 256 0,-1-2 32 16,1-3 0-16,0 0 0 0,-1-1-64 0,1-1-16 16,0 1 0-16,-1-1 0 0,0 0-208 0,0-1 128 15,1 0-128-15,-1 0 0 0,-2-2 128 0,1 2-128 16,-1 3 0-16,0-1 144 0,0-2-144 0,0 0 0 15,0 2 0-15,1-2 128 0,0-1-128 0,0 0 0 16,-1-4 144-16,2 1-144 0,-1-1 0 0,2 2 144 16,0-4-144-16,-1 2 0 0,1-2 128 0,0-1-128 15,-1-2 0-15,1 2 0 0,-1 1 192 0,0-3-64 16,1 1 0-16,0 0-128 0,1-9 208 0,0 0-64 0,0 0-16 0,-3 10 0 16,0-3 0-16,3-7 0 0,0 0 0 0,0 0 0 15,0 0-128-15,0 0 128 0,0 0-128 0,0 0 128 16,-6 6-128-16,6-6 160 0,0 0-160 0,0 0 160 15,0 0-160-15,0 0 160 0,-9 2-160 0,9-2 160 16,0 0-32-16,0 0 0 0,0 0 0 0,0 0 0 16,-8 4-128-16,8-4 128 0,0 0-128 0,0 0 128 15,0 0-128-15,0 0 128 0,0 0-128 0,0 0 128 16,0 0-128-16,0 0 0 0,-8 0 144 0,8 0-144 16,0 0 0-16,0 0 128 0,0 0-128 0,0 0 0 15,-8-2 160-15,8 2-32 0,-8-2-128 0,8 2 192 16,0 0-64-16,-7-4-128 0,-1 0 176 0,8 4-176 15,-7-5 192-15,7 5-192 0,-9-4 192 0,9 4-192 16,-9-4 208-16,1 1-64 0,-1-1-16 0,9 4 0 0,-9 0 32 16,-1-2 0-16,0-1 0 0,3 1 0 0,-3-2-160 0,3 1 192 15,-3 2-192-15,3-1 192 0,7 2-192 0,-9-1 0 16,1-1 0-16,0-1 128 0,-1 0-128 0,2 1 0 16,1-2 0-16,-2 1 0 0,8 3 0 0,0 0 0 15,0 0 0-15,0 0 0 16,0 0-1520-16,0 0-224 0,0 0-48 0,0 0-16864 0</inkml:trace>
  <inkml:trace contextRef="#ctx0" brushRef="#br1" timeOffset="184388.47">26359 5073 11807 0,'0'0'512'0,"0"0"128"0,0 0-512 0,0 0-128 0,0 0 0 0,5-6 0 0,-5 6 1184 0,5-8 224 15,-5 8 32-15,4-8 16 0,0-1-400 0,-4 9-80 16,5-6-16-16,-5 6 0 0,0 0-176 0,7-8-32 16,-7 8-16-16,5-8 0 0,-5 8-16 0,4-8 0 15,-2-1 0-15,-2 9 0 0,0 0 48 0,0 0 16 16,0 0 0-16,0 0 0 0,3-9-160 0,-2 0-48 16,0 1 0-16,-1 0 0 0,0-1-128 0,2 4-48 15,-2 5 0-15,0 0 0 0,1-6-32 0,-1 6-16 0,4-3 0 0,-4 3 0 16,0 0-64-16,0 0-16 15,0 0 0-15,0 0 0 0,0 0 16 0,0 0 0 0,0 0 0 0,5 14 0 16,-2 2-16-16,-2-2 0 0,-1-14 0 0,1 16 0 16,-1-3 48-16,0 1 16 0,0-1 0 0,0 3 0 15,0 1-32-15,-1 0-16 0,2 1 0 0,-1-1 0 16,0 0-32-16,2 1 0 0,-4 0 0 0,2 3 0 16,-1-1-16-16,0 6-16 0,1-2 0 0,-1 3 0 15,-2-3 32-15,2 1 0 0,-1-1 0 0,2 0 0 16,-1 0 64-16,0-1 32 0,-1-1 0 0,1 1 0 15,0-3-32-15,1 1-16 0,-2 0 0 0,1 1 0 16,0 2-96-16,0-5-16 0,1 1 0 0,-2-1 0 16,0 2-64-16,-1 1-128 0,0 1 176 0,1 1-176 0,-1 1 176 15,1 1-176-15,-1 0 160 0,0-1-160 0,1 0 240 0,-1-3-48 16,1 1-16-16,0-2 0 0,-2-1-16 0,0-1 0 16,1 5 0-16,-1-5 0 0,0 1 0 0,0 1 0 15,0-2 0-15,1 0 0 0,-1-1-16 0,2-2 0 16,-2 2 0-16,0 0 0 0,0 0-16 0,0 1 0 15,0-2 0-15,0 1 0 0,-1 1-128 0,1 1 160 16,0 1-160-16,0 1 160 0,-1 0-160 0,1 0 0 16,0-1 0-16,2 0 128 0,0-1 0 0,1-4-128 15,0 4 192-15,1-2-64 0,0 2 0 0,0-2-128 16,0 0 192-16,0-2-64 0,0-3-128 0,0 1 128 16,1 1-128-16,-1 0 128 0,0 1-128 0,0 0 0 15,0 1 0-15,0-4 128 0,-2-2-128 0,0 1 0 16,1 2 0-16,0-1 128 0,-2 1-128 0,2 0 0 0,-1-1 144 15,1 0-144-15,-2 0 128 0,2 3-128 0,0-3 128 0,0 0-128 16,-1 1 128-16,0 2-128 0,-1-2 128 0,2 2-128 16,-1-5 0-16,1 2 144 0,-1-1-144 0,0-1 0 15,1-1 128-15,0 0-128 0,1-10 0 0,-3 13 0 16,2 1 128-16,-1-3-128 0,1 1 0 0,0 0 0 16,1-12 128-16,-2 10-128 0,1 1 0 0,1-2 0 15,0 0 128-15,0-9-128 0,0 10 0 0,0 1 0 16,0-11 0-16,-1 9 0 0,1-9 0 0,0 10 0 15,0-1 128-15,0-9-128 0,-1 11 0 0,1-11 0 16,-2 10 0-16,2-10 0 0,-2 9 0 0,2-9 0 16,-2 11 128-16,1-1-128 0,-2-2 0 0,3-8 0 15,-1 8 0-15,0 0 0 0,-2 1 0 0,3-9 0 0,-2 10 0 16,2-10 0-16,-2 8 0 0,2-8 0 0,0 0 0 0,-2 9 0 16,2-9 0-16,0 0 0 0,0 0 128 0,0 0-128 15,0 0 0-15,0 0 0 0,0 0 0 0,0 0 0 16,0 0 128-16,0 0-128 0,0 0 0 0,0 0 0 15,0 0 0-15,0 0 0 0,-3 8 128 0,3-8-128 16,0 0 0-16,0 0 0 0,0 0 0 0,0 0 0 16,-2 8 0-16,2-8 0 0,0 0 0 0,0 0 0 15,-2 10 0-15,2-10 0 0,0 0 0 0,0 0 0 16,-1 7 0-16,1-7 0 0,0 0 0 0,-1 8 0 16,1-8 0-16,-3 7 0 0,3-7 0 0,0 0 0 15,0 0 0-15,0 0 0 0,0 0 0 0,-4 8 0 16,4-8 0-16,-4 7 0 0,4-7 0 0,0 0 0 0,-5 8 0 0,1-1 0 15,4-7 0-15,-3 10 0 0,0-4 0 16,3-6 0-16,0 0 0 0,0 0 0 0,-4 8 0 0,4-8 0 16,0 0 0-16,0 10 0 0,0-10 0 0,0 0 0 15,0 0 0-15,0 0 0 0,0 0 0 0,0 0 0 16,0 0 0-16,0 0 0 0,0 0 0 0,0 0 0 16,0 0 0-16,0 0 0 0,0 0-128 0,0 0 128 31,9 4-1072-31,-9-4-112 0,0 0-32 0,0 0 0 15,9 2-1216-15,-9-2-240 0,0 0-48 0,0 0-15200 0</inkml:trace>
  <inkml:trace contextRef="#ctx0" brushRef="#br1" timeOffset="186254.2">26223 7303 15951 0,'0'0'704'0,"0"0"144"0,0 0-672 0,0 0-176 15,0 0 0-15,0 0 0 0,0 0 1344 0,0 0 224 16,0 0 48-16,0 0 16 0,0 0-368 0,0 0-80 15,0 0-16-15,0 0 0 0,0 0-208 0,0 0-64 16,0 0 0-16,0 0 0 0,0 0 0 0,0 0 0 16,0 0 0-16,0 0 0 0,0 0-112 0,10-4-16 15,0 1-16-15,-10 3 0 0,0 0-192 0,10-1-48 16,-10 1 0-16,12-1 0 0,-12 1-64 0,13-2-32 16,0 0 0-16,-2 0 0 0,-11 2-32 0,14-1-16 15,-3 0 0-15,1 1 0 0,0-4-64 0,1 1-16 16,0-1 0-16,0 3 0 0,-1-2-16 0,1 2 0 15,0 0 0-15,0 0 0 0,0-2-80 0,0 0 0 16,-2 1-16-16,3 2 0 0,0 0-176 0,2 0 0 0,-1 0 0 0,2 0 128 16,0 0-128-16,3 0 0 0,-1-2 0 0,2 5 128 15,1 0-128-15,0-1 0 0,-1 2 0 16,1-1 0-16,-1-1 0 0,0 2 0 0,-1-4 0 0,-1 3 0 16,-1 1 0-16,1-3 0 0,-4 0 128 0,1-1-128 15,0-1 0-15,1 1 0 0,-3-1 0 0,2 1 128 16,-1 1-128-16,1 0 0 0,-2 1 0 0,1-2 0 15,-2 0 0-15,1 0 0 0,-1 2 0 0,0-2 0 16,0 3 0-16,-1 1 0 0,0-3 0 0,-1 2 0 16,2-3 0-16,-1 1 0 0,-12-1 128 0,13 3-128 15,-1-1 0-15,-2 1 0 0,-10-3 0 0,13 2 128 16,0-2-128-16,-1 2 0 0,-12-2 0 0,13 2 128 16,-1 0-128-16,-2 0 0 0,-10-2 0 0,12 3 0 0,-2 1 0 0,-10-4 0 15,11 2 0-15,-11-2 0 0,0 0 0 0,13 7 0 16,-3-2 0-16,-10-5 128 0,0 0-128 0,11 4 0 15,-11-4 0-15,10 4 0 0,-1 0 0 0,-9-4 128 16,0 0-128-16,9 4 0 0,-9-4 208 0,0 0-32 16,11 6-16-16,-11-6 0 0,8 8-160 0,-8-8 0 15,0 0 0-15,0 0 0 0,9 9 0 0,-9-9 0 16,8 8 128-16,-8-8-128 0,7 8 0 0,-7-8 0 16,0 0 0-16,10 6 128 0,-10-6-128 0,0 0 128 15,11 6-128-15,-11-6 128 0,0 0-128 0,9 5 0 16,-9-5 0-16,0 0 0 0,0 0 0 0,0 0 128 15,0 0-128-15,0 0 128 0,0 0 64 0,0 0 0 16,0 0 0-16,0 0 0 0,0 0-64 0,0 0 0 16,0 0 0-16,0 0 0 0,0 0 0 0,0 0 0 15,0 0 0-15,0 0 0 0,0 0-128 0,0 0 0 0,0 0-192 0,0 0 192 16,0 0 0-16,8-7 0 0,-8 7 0 0,5-6 0 16,-5 6 160-16,0 0-160 0,0 0 192 0,6-7-192 15,-6 7 176-15,0 0-176 0,0 0 160 0,4-8-160 16,-4 8 192-16,2-7-64 0,-2 7-128 0,0 0 192 15,3-8-192-15,-3 8 144 0,1-9-144 0,-1 9 128 16,0 0-128-16,3-9 0 0,-3 9 0 0,2-8 0 16,-2 8 128-16,4-9-128 0,-2 1 0 0,-2 8 128 15,1-12-128-15,1 2 128 0,0 2-128 0,-1-3 128 16,0 2-128-16,-1-2 160 0,0 0-160 0,0 1 160 16,0-1-160-16,0-1 160 0,0 1-160 0,0-2 160 0,0-2-160 15,2 2 160-15,-1-1-160 0,-1-3 160 0,0 0-160 0,0-1 0 16,0-2 0-16,0 1 0 0,0-1 0 0,1-3 0 15,-1-3 128-15,0 0-128 0,-1-1 0 0,0-1 0 16,-1-1 0-16,1 0 0 0,0-1 0 0,-1 2 0 16,2-1 0-16,0 3 0 0,-1 1 0 0,1-1 0 15,0 0 0-15,0-1 0 0,0 1 0 0,0 0 0 16,0-2 0-16,1 1 0 0,1-1 0 0,-1 1 0 16,-1 1 0-16,0 0 0 0,1 0 0 0,2 0 0 15,-2 2 128-15,2 1-128 0,-1-2 0 0,1 4 192 16,0 3-192-16,-1-2 192 0,1 3-192 0,0-1 0 15,0 1 0-15,0 0 128 0,-2 0-128 0,2 0 0 16,0 0 0-16,-2-1 128 0,0 0-128 0,0 1 0 16,1-1 0-16,0-2 0 0,0-1 0 0,-1 0 0 0,-1-1 0 0,1 0 0 15,-1 1 0-15,2 0 0 0,0 2 128 0,-1-5-128 16,-1 2 0-16,2 1 0 0,-1 2 0 0,0-1 0 16,-1 3 0-16,3-1 0 0,0 1 0 0,-1 3 0 15,0-2 0-15,-1 2 0 0,0 1 0 0,0-3 0 16,-1-1 0-16,2 0 0 0,-1 3 0 0,2 0 0 15,-3-1 0-15,1 1 0 0,0 0 0 0,2-1 0 16,-2 1 0-16,0 1 0 0,1 0 0 0,0-3 0 16,0 2 0-16,-1-2 0 0,0 3 0 0,1 0 0 15,-1 0 0-15,0 0 0 0,-1 0 0 0,0 3 0 16,0-1 0-16,2 1 128 0,0-3-128 0,1 2 128 16,-2 1-128-16,2-1 0 0,-1 0 0 0,1 0 0 15,-2 1 0-15,3 1 0 0,0-1 0 0,0 3 0 16,0-5-128-16,0 1 128 0,0 0 0 0,1 2 0 0,0-3 0 0,0 1 0 15,-1 4 0-15,0-4 0 0,0-1 0 0,0 3 0 16,-1 0 0-16,-2 1 0 0,0 1 0 0,-1 7 0 16,0 0 0-16,4-12 0 0,-4 1 0 0,1 4 0 15,-1 7 0-15,3-10 0 0,-4 1 0 0,1 9 0 16,0 0 0-16,1-9 0 0,-1 9 0 0,0-9 0 16,0-3 0-16,1 5 0 0,-1 7 0 0,0 0 0 15,0 0 0-15,0-10 0 0,0 3 0 0,0 7 0 16,-2-11 0-16,2 11 0 0,0-9 0 0,0 9 0 15,0-9 0-15,0 9 0 0,-2-11 0 0,2 2 0 16,0 2 0-16,0 7 0 0,-2-8 0 0,2 8 0 16,0 0 0-16,0 0 0 0,-4-9 0 0,4 9 0 0,0 0 0 0,0 0 0 15,-4-7-224-15,4 7 80 16,0 0 16-16,-4-6 0 0,4 6-48 0,0 0 0 0,0 0 0 16,-7-7 0-16,7 7-80 0,0 0-32 0,0 0 0 0,0 0 0 31,0 0-400-31,0 0-80 0,0 0 0 0,0 0-16 15,-6 7-1760-15,6-7-336 0,-5 6-80 0</inkml:trace>
  <inkml:trace contextRef="#ctx0" brushRef="#br1" timeOffset="187289.3">25682 6206 16175 0,'0'0'704'0,"0"0"176"0,0 0-704 0,0 0-176 16,0 0 0-16,0 0 0 0,0 0 512 0,0 0 80 15,9-2 16-15,-9 2 0 0,0 0 32 0,0 0 0 16,9-4 0-16,-9 4 0 0,0 0 192 0,8-5 64 15,-8 5 0-15,9-7 0 0,-1 2 176 0,-8 5 32 16,0 0 16-16,6-7 0 0,-6 7-192 0,8-9-32 16,-2 0-16-16,-3-3 0 0,-1-1-48 0,0 2 0 15,1-1 0-15,1 3 0 0,-3 0-80 0,3-1-32 16,0-3 0-16,0 0 0 0,0 0-224 0,0 0-48 0,0-1-16 0,0-2 0 16,2 2-288-16,-1-2-144 15,0 1 160-15,1 0-160 0,-1 0 0 0,0 0 128 0,-1 0-128 16,0 0 0-16,2 0 0 0,0 3 0 0,-4 3 0 0,2-3 0 15,-1 4 0-15,-3 8 0 0,2-5 0 0,-2 5 0 16,0 0 0-16,0 0 128 0,0 0-128 0,0 0 0 16,0 0 0-16,0 0 0 0,11 12 0 0,-11-12 0 15,6 13 0-15,1-3 0 0,-2 3 0 0,0-2 0 16,1 0 0-16,-3 3 0 0,1 0 0 0,0-1 0 16,0 4 0-16,-1-2 128 0,-1 4-128 0,4-1 0 15,-2 0 0-15,-1-1 0 0,0 0 128 0,0 1-128 16,-1-3 0-16,3 0 0 0,-2 0 0 0,1-2 0 15,0 0 0-15,0-1 128 0,0-2-128 0,-4-10 0 16,4 10 0-16,-4-10 128 0,6 8-128 0,-6-8 0 0,0 0 240 0,0 0 0 16,11 7 0-16,-11-7 0 0,0 0 112 0,10-2 32 15,-10 2 0-15,10-2 0 0,-2-2-112 0,0-1-16 16,-8 5 0-16,8-9 0 0,-2-3 0 0,0 1-16 16,-2-2 0-16,-1 3 0 0,1-3-80 0,-1 1-16 15,0 0 0-15,-1-3 0 0,-1-2-144 0,2 0 0 16,0-5 0-16,-2 2 128 0,-1-1-128 0,1 2 0 15,2-1 0-15,1-1 0 16,0-2-656-16,0-1-64 0,1 0-16 0,0 0-17952 0</inkml:trace>
  <inkml:trace contextRef="#ctx0" brushRef="#br1" timeOffset="190243.09">15611 6565 27647 0,'-19'-18'2448'0,"-1"1"-1952"16,-1 4-496-16,1 1 0 0,2 5 2256 0,2 1 368 15,2-3 64-15,-2 2 0 0,2 1-2144 0,-3-2-544 16,-1 1 0-16,-2-2 0 0,-3-3 0 0,-3 2-144 15,-2-3-16-15,-2 4 0 0,-2 1-192 0,-2 1-32 16,-3 1-16-16,-4 2 0 16,-8 3-96-16,-3 3-16 0,-5 2 0 0,-3 4 0 0,-3 0 512 0,2 8 0 15,1 3 0-15,-1 5 0 0,-3 4 416 0,-1 2 128 16,-3 2 32-16,3-1 0 0,0 4-160 0,6 3-32 16,4 0 0-16,8 5 0 0,4-2-144 0,4 8-48 15,3 3 0-15,3 5 0 0,4-1-64 0,3 2-128 16,0-4 176-16,1 2-176 0,4 2 0 0,5 6 0 15,3 7 0-15,6 2 0 0,6 0 0 0,5 0-144 0,5-6 16 0,8-2 0 16,5-1 128-16,5-2-192 0,6-2 192 0,5-9-192 16,2-8 192-16,8-2-128 0,8-7 128 0,8-4-128 15,8-3 128-15,4-5 192 0,3-1-32 0,6-12-16 16,-2-5 128-16,6-4 32 0,3-3 0 0,1-4 0 16,-2-6 80-16,-2-7 0 0,-2-7 16 0,1-2 0 15,0-5-80-15,-2-1-32 0,-2-6 0 0,-9-4 0 16,-7-2-48-16,-4-3-16 0,0 3 0 0,-5-2 0 15,-6 1-80-15,-6-3-16 0,-7-5 0 0,-6-3 0 16,-8-2 0-16,-7-3 0 0,-10 5 0 0,-7-1 0 16,-7 2 0-16,-9-5-128 0,-10-3 192 0,-6-5-64 15,-6-2-128-15,-6 1 0 0,-5 5 0 0,-1 4 128 16,-2 4-128-16,-2 6 0 0,-4 1 0 0,-2 4 0 16,-4 2 0-16,0 6 0 0,-1 3 0 0,2 7 0 0,0 5 0 15,3 8 0-15,6 6 0 0,0 5 0 16,-2 6-1856-16,-4 4-416 0</inkml:trace>
  <inkml:trace contextRef="#ctx0" brushRef="#br1" timeOffset="-183881.97">7481 9073 2751 0,'0'0'128'0,"0"0"16"0,0 0-144 0,0 0 0 0,0 0 0 0,0 0 0 16,0 0 2080-16,0 0 384 0,0 0 80 0,0 0 16 15,6-6-832-15,-6 6-144 0,0 0-48 0,0 0 0 16,0 0-320-16,0 0-64 0,0 0 0 0,0 0-16 16,5-8-368-16,-5 8-80 0,0 0-16 0,0 0 0 15,0 0 16-15,0-7 0 0,0 7 0 0,0 0 0 16,0 0-144-16,0 0-32 0,0 0 0 0,0 0 0 15,0 0-96-15,-9-5-32 0,9 5 0 0,-10 0 0 16,10 0-96-16,-9 3-32 0,9-3 0 0,-9 6 0 16,0 1-32-16,1 1-16 0,1 1 0 0,-2 1 0 15,-3 2-16-15,2-2-16 0,-1 3 0 0,2 0 0 16,-2-1-48-16,-1 0 0 0,-1-2 0 0,0 2 0 0,0 0-128 0,0 1 192 16,-2 0-192-16,1 1 192 0,0 2 112 0,1 1 16 15,0 0 16-15,1 0 0 0,1 1 112 0,1 1 0 16,0 2 16-16,0 0 0 0,1 4-144 0,0 0-48 15,0 1 0-15,1 2 0 0,3 2-144 0,0-1-128 16,-3 0 192-16,4-1-192 0,-1 2 128 0,2-5-128 16,1 0 0-16,0-4 0 0,2 1 128 0,2-1-128 15,0-2 0-15,0-3 0 0,-1-3 0 0,2 0 0 16,2 1 128-16,1 0-128 0,-6-14 0 0,8 10 0 16,2-1 0-16,1-1 0 0,-1-2 288 0,1 0-48 15,-1-1-16-15,2 0 0 0,1-5 64 0,0 3 16 16,3-2 0-16,-1 0 0 0,1 1-144 0,1-2-32 15,0-2 0-15,1 1 0 0,-1-2-128 0,0 2 160 16,-3-4-160-16,1 1 160 0,-1 0-160 0,0-2 128 0,1-1-128 0,-4-1 128 16,0-1-128-16,-1-1 128 0,1-3-128 0,-1 0 128 15,-1 0-128-15,2-2 128 0,-1 0-128 0,1-5 128 16,-1 3 64-16,-1-5 0 0,0 1 0 0,3-4 0 16,-3 0-192-16,0-1 160 0,-1 3-160 0,0-1 160 15,0 1-160-15,0-2 0 0,-3 4 0 0,0 0 0 16,0 3 0-16,0 1 0 0,-1 0 0 0,-1 2 0 15,-2-2 128-15,1 2-128 0,-2-2 0 0,-2 3 128 16,0 0-128-16,-1-1 192 0,0 2-192 0,-1 0 192 16,-1-5-64-16,1 4 0 0,0-1 0 0,1 1 0 15,-1 0 0-15,0-1 0 0,1-2 0 0,0 2 0 16,0-1-128-16,-1-1 0 0,-2 0 0 0,3 0 128 16,0 2-128-16,-1 2 0 0,1 1 0 0,0 3 128 0,-1 1-128 15,-4 1 0-15,0 2 0 0,1 1 0 0,7 4 0 16,-9 0 0-16,0 0 0 0,-1 0 0 0,-2 2 0 0,2 0 0 15,0 1 0-15,1 1 0 0,-1-3 0 0,1 3 0 16,0 0 0-16,9-4 0 0,-11 4 0 0,2-3 0 16,1 0 0-16,0 3 0 0,-1-2 0 0,9-2 0 15,-9 2 0-15,9-2 0 0,-9 3 0 0,0-1 0 16,1 0 0-16,8-2 0 0,-8 5-256 0,8-5 64 16,-4 10 0-16,4 1 16 15,0-1-672-15,0 1-144 0,-1 0-32 0,1 2 0 16,0 2-2848-16,-1 0-576 0</inkml:trace>
  <inkml:trace contextRef="#ctx0" brushRef="#br1" timeOffset="-183412.53">7116 9473 23039 0,'0'0'2048'0,"0"0"-1648"16,-4-10-400-16,4 10 0 0,0 0 2624 0,0 0 432 16,0 0 80-16,0 0 32 0,0 0-2528 0,13 4-512 15,0-2-128-15,0 2 0 0,0-1 0 0,1 2 0 16,-1 2 0-16,2-1 128 0,-2-1-128 0,1 2 0 16,0 0 0-16,2 0 0 0,0 0 0 0,-1 1 128 15,0-7-128-15,-1 3 128 0,2-2 240 0,-1 1 48 16,1-2 16-16,0-1 0 0,-2 0-96 0,-2-1-16 15,1 0 0-15,-2-2 0 0,1 1-176 0,0-1-144 16,0 0 192-16,-2-1-192 0,-10 4 144 0,12-5-144 0,0 1 0 16,-1 0 144-16,0 1-144 0,-1-1 0 0,2-2 0 0,-2 2 0 31,-10 4-624-31,11-6-48 0,0-1-16 0,-1 1 0 16,-10 6-1712-16,9-7-352 0,-2-2-64 0</inkml:trace>
  <inkml:trace contextRef="#ctx0" brushRef="#br1" timeOffset="-182735.99">7980 8827 11967 0,'0'0'1072'0,"0"0"-864"0,0 0-208 0,0 0 0 15,0 0 2768-15,0 0 512 0,0 0 112 0,0 0 0 16,0 0-2624-16,0 0-544 0,0 0-96 0,0 0-128 0,0 0 0 0,8 9 0 15,-2 0 0-15,2 0 0 16,-1 0 0-16,-1 2 0 0,-2 2 0 0,0 0 0 0,-1 1 240 0,-1 2 48 16,1 2 16-16,-2 2 0 0,-1 0 336 0,0 1 80 15,0-1 16-15,2 1 0 0,-1 0-80 0,0 1-16 16,2 0 0-16,-2 3 0 0,-2-1-384 0,-1 0-96 16,-1-1-16-16,1-4 0 0,1-1-144 0,0-4 0 15,-2 2 0-15,0-7 0 16,1-1-576-16,2-8-128 0,0 0-48 0,0 0-12304 0</inkml:trace>
  <inkml:trace contextRef="#ctx0" brushRef="#br1" timeOffset="-182469.86">7825 8838 24879 0,'-7'-9'2208'0,"1"0"-1760"0,-3 3-448 0,4-1 0 16,5 7 2848-16,0 0 480 0,0 0 112 0,0 0 16 15,0 0-2832-15,15 7-624 0,0-5 0 0,1 4 0 16,3-1 0-16,0-3-144 0,1 0 144 0,2-2 0 16,4 2 0-16,1-2 0 0,1 0 0 0,-1-1 0 15,-1-2-208-15,0 1 64 0,-1 2 16 0,-1-3 0 31,-2 3-240-31,0 0-32 0,0 3-16 0,0-3 0 0,-1-3-880 0,0 2-176 0,0 1-48 0,-2 1-12480 16</inkml:trace>
  <inkml:trace contextRef="#ctx0" brushRef="#br1" timeOffset="-182034.92">8743 9344 19343 0,'0'0'848'0,"0"0"192"0,0 0-832 0,0 0-208 0,-5-6 0 0,5 6 0 16,0 0 3104-16,0 0 576 0,0 0 112 0,0 0 32 16,0 0-2848-16,0 0-560 0,-4 14-112 0,0-1-32 15,-2 2 0-15,1-1 0 0,-1 0 0 0,-5 4 0 16,1 1-80-16,-3 4 0 0,-3 2-16 0,-1 0 0 15,-2 1-32-15,-2 0 0 0,-3 0 0 0,0-3 0 0,-2 3 176 0,1-1 16 16,0-1 16-16,0 0 0 0,0-3-160 0,1 2-48 16,0-4 0-16,3 2 0 0,2 1-144 15,2-2 0-15,1-2 0 0,4-2 0 16,2-6-480-16,1 0-32 0,1-3 0 0,8-7 0 16,-6 6-1760-16,6-6-352 0,0 0-80 0</inkml:trace>
  <inkml:trace contextRef="#ctx0" brushRef="#br1" timeOffset="-181785.43">8316 9531 20271 0,'0'0'896'0,"0"0"192"0,0 0-880 0,0 0-208 0,0 0 0 0,0 0 0 16,10 8 3584-16,1 2 656 0,1 2 144 0,1-1 32 15,1 3-3424-15,1-3-672 0,-2 4-144 0,1 2-32 16,2 1 32-16,1 1 0 0,-2 4 0 0,0-4 0 16,-1 2-176-16,0 0 0 0,-1-3 0 0,0 3 0 15,2 0 0-15,-2 0 0 0,-3-4 0 0,2 0 0 32,-2-4-1376-32,2 0-160 0,0 0-16 0,-2-3-13392 0</inkml:trace>
  <inkml:trace contextRef="#ctx0" brushRef="#br1" timeOffset="-179520.23">7148 8558 6447 0,'0'0'576'0,"0"0"-576"16,0 0 0-16,-10 8 0 0,1 1 2816 0,0 0 464 15,1 3 96-15,-1 4 16 0,-2-2-2368 0,1 3-480 16,-1 4-96-16,1-2 0 0,-2 0-224 0,-1-1-32 16,0-1-16-16,-4 1 0 0,-2 0 0 0,-2 2 0 15,-1 1 0-15,1 1 0 0,0 0 112 0,0 3 32 16,-2 6 0-16,3 4 0 0,3 4 96 0,0 3 32 15,0 4 0-15,2-1 0 0,0 2 128 0,3-1 48 0,2 0 0 0,1-1 0 16,1 0-240-16,3 5-32 0,2 1-16 0,3 1 0 16,4-1-192-16,3-1-144 0,0-3 192 0,4-2-192 15,2-2 128-15,3-2-128 0,-1-3 0 0,3-2 0 16,5-2 0-16,1-1 0 0,4-1 128 0,2-1-128 16,1-1-192-16,0-3-80 0,1-1-32 0,-1-7-7872 15,-2-1-1568-15</inkml:trace>
  <inkml:trace contextRef="#ctx0" brushRef="#br1" timeOffset="-176743.85">5596 9350 28735 0,'0'0'1280'0,"0"0"256"0,0 0-1232 0,0 0-304 0,0 0 0 0,0 0 0 15,0 0 512-15,0 0 64 0,0 0 0 0,0 0 0 16,3 14-336-16,-3-14-64 0,7 14-16 0,0-1 0 15,-7-13-160-15,10 16 0 0,-1 0 0 0,0-2 128 16,2-1-128-16,-1 1 128 0,0-2-128 0,2 2 128 16,0 1 112-16,1-2 16 0,-1 1 0 0,1-2 0 15,1 0-128-15,0 1 0 0,1 1-128 0,-1 3 192 16,-1 1-192-16,0 0 176 0,2-1-176 0,-2 2 160 16,-2-2-320-16,1-2-64 0,0-4-16 0,1-1 0 15,0-2-640-15,0-2-128 16,1 0-16-16,-1-5-16 0,0-1-256 0,-1 0-48 0,1-3-16 0,-1 1-10064 15</inkml:trace>
  <inkml:trace contextRef="#ctx0" brushRef="#br1" timeOffset="-176359.39">6229 9183 2751 0,'-8'-12'256'0,"3"3"-256"0,-1-2 0 0,-1 5 0 16,1 2 6128-16,6 4 1168 0,-8 0 256 0,8 0 32 15,-7 9-5888-15,2 0-1184 16,1 3-224-16,0 1-48 0,-1 1-240 0,0 2 176 0,0 2-176 0,-2 4 160 15,-2 2-160-15,1-2 0 0,-1-1 144 0,0 4-144 16,-2 2 160-16,1 2-32 0,-2 2-128 0,-3 4 192 16,-1 4 144-16,0 2 32 0,2 0 0 0,-4 2 0 15,-3 0 176-15,0 0 32 0,-1-2 16 0,-2-2 0 16,1-1-48-16,-1-2-16 0,1 3 0 0,-1 2 0 16,1 1-272-16,1 1-48 0,2-4-16 0,3 1 0 15,3-3-192-15,2-1 128 0,2-2-128 0,1-3 0 16,1-2-416-16,0-3-176 0,2-5-48 0,-1-2-10240 15,2-3-2048-15</inkml:trace>
  <inkml:trace contextRef="#ctx0" brushRef="#br1" timeOffset="-175425.85">6460 8425 9215 0,'0'0'816'0,"0"0"-656"0,-12 4-160 0,2-1 0 15,1 2 2176-15,1 1 416 0,0 1 80 0,1 2 16 16,1-2-2128-16,-3-1-432 0,-3 2-128 0,0 1 0 15,2 0 0-15,-1 2 0 0,4-4 0 0,-2 3 0 16,-2-3 0-16,3 1 0 0,2 0 0 0,1 0 0 16,-1 0 0-16,1 3 0 0,-1 1 0 0,0 1 0 0,1 0 416 0,0 4 0 15,0-4 0-15,1 2 0 0,0 0 304 0,0 2 64 16,0-2 16-16,2 0 0 0,0 1-368 0,4-1-80 16,-1 4-16-16,3-5 0 0,0 0-336 0,2 1 144 15,2-2-144-15,0-3 0 0,1 3 128 0,0 0-128 16,0-4 0-16,0 2 0 0,-1-1 0 0,0-2 0 15,0 0 0-15,-8-8 0 16,11 8-752-16,-11-8-208 0,11 6-32 0,-1 1-16 16,1-6-192-16,-11-1-32 0,12-1-16 0,-12 1 0 15,11-3 288-15,1 1 64 0,-2-2 16 0,0 0-5664 0</inkml:trace>
  <inkml:trace contextRef="#ctx0" brushRef="#br1" timeOffset="-175129.47">6479 8674 16575 0,'0'0'1472'0,"0"0"-1168"0,0 0-304 0,-2 12 0 16,2 1 2528-16,2-1 448 0,2-1 96 0,-1 1 0 0,-3-12-2448 0,4 13-496 15,1-2-128-15,-1 2 0 0,-4-13 0 0,3 13-240 16,-3-13 64-16,2 13 16 16,-2 0-512-16,0-13-96 0,0 0-32 0,0 14 0 15,-1-1-160-15,1-13-48 0,0 0 0 0,0 0 0 16,0 0-16-16,0 0 0 0,0 0 0 0</inkml:trace>
  <inkml:trace contextRef="#ctx0" brushRef="#br1" timeOffset="-174823.31">6563 8449 1839 0,'0'0'160'0,"0"0"-160"0,0 0 0 0,0 0 0 16,0 0 4288-16,0 0 816 0,0 0 160 0,0 0 48 16,0 0-4160-16,0 0-832 0,-5 7-176 0,5-7-16 15,0 0-128-15,-2 11 0 0,2-11 0 0,0 0 128 31,0 0-448-31,0 0-96 0,0 0-16 0,11 5 0 16,-11-5-1312-16,10 1-272 0,-10-1-48 0,11 0-16 0,-11 0 48 0,0 0 16 0,0 0 0 16,10 0 0-16,-10 0 1520 0,0 0 304 0,0 0 192 0,0 0-208 0,0 0 208 0</inkml:trace>
  <inkml:trace contextRef="#ctx0" brushRef="#br1" timeOffset="-174507.96">6603 8556 20271 0,'0'0'1792'0,"0"0"-1424"16,0 0-368-16,0 0 0 0,0 0 1520 0,-1 11 224 16,1-11 48-16,3 12 16 0,-1 0-1392 0,1 0-288 15,1-2-128-15,-2 2 128 0,1-1-128 0,0 2 0 16,-1 0 0-16,1 2 0 0,-3-1 0 0,0-1 0 0,0 3 0 0,0-1 0 15,0 0 0-15,-3-1 0 0,2-1 0 0,0-1 0 16,1 0 0-16,0-12 0 0,-2 13 0 0,2-13 128 16,0 10-128-16,0-10 160 0,2 12-160 0,-2-12 160 15,0 0-16-15,0 16 0 0,0-3 0 0,0-2 0 16,0-11-144-16,-2 15 0 0,2-2 0 0,-1 1 0 31,-2-1-448-31,1 0-128 0,-1 0-32 0,-1 0-7312 0,0-1-1456 0</inkml:trace>
  <inkml:trace contextRef="#ctx0" brushRef="#br1" timeOffset="-171880.99">9095 8570 10127 0,'0'0'896'0,"0"0"-704"0,0 0-192 0,0 0 0 0,0 0 1920 0,0 0 368 15,0 0 64-15,0 0 16 0,0 0-1904 0,6-1-464 16,-6 1 0-16,8 0 0 0,-8 0 384 0,0 0-32 16,0 0 0-16,0 0 0 0,0 0 752 0,0 0 160 15,0 0 16-15,3 10 16 0,-3-10-80 0,0 0-32 16,-6 10 0-16,6-10 0 0,-6 14-352 0,-2-4-80 16,-1 2-16-16,1 1 0 0,-2 0-480 0,-3 1-80 15,-2 0-32-15,2 2 0 0,-1 1-144 0,-2 1 0 16,-1-1 0-16,0 1 0 0,-2 2 0 0,1 0 0 15,-1-2 0-15,4-1 0 0,0 2 176 0,4 1 0 16,0 1 0-16,5-6 0 0,1 2 128 0,1 0 16 0,0 2 16 0,2-4 0 16,2 1-176-16,2 1-32 0,-1-4-128 15,2 1 192-15,1-1-192 0,1 0 0 0,1 0 0 0,2-2 0 16,2-1-128-16,2 1 128 0,0 0-192 0,2-3 192 16,2 0-272-16,2 0 48 0,0-2 16 0,1-2 0 31,0-1-656-31,3-1-128 0,3-2-32 0</inkml:trace>
  <inkml:trace contextRef="#ctx0" brushRef="#br1" timeOffset="-171508.92">9246 8789 21183 0,'0'0'1888'0,"0"0"-1504"16,0 0-384-16,0 0 0 0,0 0 2240 0,0 0 368 15,0 0 80-15,0 0 0 0,0 0-2080 0,12 6-416 16,-12-6-192-16,8 10 160 0,-3 0-160 0,-1 2 0 16,-4-12 0-16,4 13 0 0,-2 0 0 0,-1 0 0 15,-1-13 0-15,2 13 0 0,-2-1 0 0,1-1 0 0,-1-11 0 0,1 13 0 16,-1-13-128-16,2 15 128 0,-2-15-160 0,0 10 160 16,0-10-400-16,0 0 16 0,0 13 0 0,0-13 0 31,0 0-1792-31,0 0-336 0</inkml:trace>
  <inkml:trace contextRef="#ctx0" brushRef="#br1" timeOffset="-171199.46">9344 8571 30399 0,'-7'-2'2704'15,"1"-2"-2160"-15,-1 0-544 0,7 4 0 0,0 0 2016 0,0 0 288 16,0 0 64-16,0 0 16 15,0 10-2240-15,0-10-448 0,1 11-80 0,-1-11-32 16,3 11-544-16,0 0-128 0,-2-3 0 0,-1-8-16 16,0 0-2016-16,3 9-400 0,-3-9-64 0</inkml:trace>
  <inkml:trace contextRef="#ctx0" brushRef="#br1" timeOffset="-170364.28">9477 8505 22175 0,'0'0'976'0,"0"0"208"0,-11 0-944 0,2 0-240 0,9 0 0 0,0 0 0 0,-9 4 800 0,9-4 112 16,0 0 32-16,0 0 0 0,0 0-320 0,0 0-64 15,0 0-16-15,0 0 0 0,0 0 16 0,0 0 0 16,0 0 0-16,9 9 0 0,2 0-16 0,0 3 0 16,0-5 0-16,-1 3 0 0,1-1-112 0,-1 1-32 15,3 3 0-15,-1 0 0 0,-2 2-208 0,1 0-32 16,-1 2-16-16,-2 3 0 0,-2-5-144 0,0 2 192 15,-1 0-192-15,-1 0 192 0,0 1-48 0,-2 1 0 16,1-2 0-16,-3-2 0 0,-1 0 192 0,-2-1 48 16,-1-1 0-16,0 1 0 0,2 2 0 0,-1 0 16 15,0-1 0-15,1-3 0 0,-2 2-208 0,0 1-32 16,0-1-16-16,1-2 0 0,3-12-144 0,-4 13 0 0,1-3 0 16,3-10 0-16,0 0 0 0,-3 11 0 0,3-11 0 15,0 0 0 1,0 0-304-16,0 0-80 0,0 0-32 0,0 0 0 15,0 0-1408-15,0 0-288 0,0 0-48 0,-9-4-16 0</inkml:trace>
  <inkml:trace contextRef="#ctx0" brushRef="#br1" timeOffset="-169714.79">9743 8334 6447 0,'0'0'576'0,"0"0"-576"16,0 0 0-16,0 0 0 0,0 0 4480 0,0 0 800 16,0 0 160-16,0 0 16 0,0 0-3632 0,0 0-736 15,0 0-128-15,0 16-48 0,0-16 192 0,0 14 48 0,2 2 0 0,1-3 0 16,-3-13-448-16,5 17-96 0,0 2-16 0,-1-3 0 15,3 2-288-15,-1 0-64 0,2 1-16 0,1 0 0 16,0 3-224-16,3 2 176 0,0-1-176 0,1 3 160 16,0 0-160-16,0 2 128 0,0-2-128 0,0 2 128 15,1 4 128-15,1-1 32 0,-2 2 0 0,1 1 0 16,0 1-16-16,2 4 0 0,0 1 0 0,-1 5 0 16,2 0-64-16,2 1-16 0,-1-2 0 0,-1-2 0 15,0-3-48-15,-3 0-16 0,-2-1 0 0,-2-2 0 16,-2 1-128-16,-1-1 160 0,-2 1-160 0,0-1 160 15,-1-2-16-15,-3 2 0 0,-2-3 0 0,0 3 0 16,-2 0 32-16,0-3 0 0,-1-6 0 0,1-2 0 16,-1-3 0-16,-4-2 0 0,-1-2 0 0,0-3 0 0,-2 0 32 0,1-2 16 15,-2-1 0-15,0-2 0 0,2-1-96 16,-2 0-128-16,0-1 176 0,1-1-176 0,-2-1 128 0,0 1-128 16,1-2 0-16,-1 0 0 0,-2-1-208 0,1 1-112 15,0 0 0-15,-1 5-16 16,2-7-320-16,0 4-64 0,-1 1-16 0,1-2 0 15,0 1-144-15,1 1-16 0,2-2-16 0,-1 1 0 16,1 1-2032-16,1-2-416 0</inkml:trace>
  <inkml:trace contextRef="#ctx0" brushRef="#br1" timeOffset="-168095.96">10981 8820 7359 0,'0'0'320'0,"0"0"80"0,-6-5-400 0,6 5 0 15,0 0 0-15,0 0 0 0,-6-7 4352 0,6 7 800 16,0 0 160-16,0 0 16 0,0 0-3808 0,0 0-768 15,7-6-160-15,-7 6-16 0,10-3-192 0,-10 3-48 0,15 3 0 16,-1-3 0-16,0 0-128 0,2 1-16 0,1-1-16 0,0 4 0 16,3 0 144-16,0 3 16 0,5 2 16 0,1-4 0 15,0 3-80-15,0 0-16 0,-2 1 0 0,-1 0 0 16,1 0-48-16,-2 3-16 0,-2-2 0 0,0 3 0 16,0-1-64-16,-1 0-128 0,0-3 176 0,-1-3-176 15,2 3 208-15,-2-1-64 0,0-1-16 0,0-1 0 16,1-2 64-16,0 1 0 0,-1-1 0 0,1 0 0 15,-1-1 16-15,-1 1 16 0,-2 0 0 0,0-2 0 16,-1 0-64-16,-1-1-16 0,-2 0 0 0,-1 2 0 16,-10-3 48-16,10 1 0 0,-10-1 0 0,11 1 0 15,-11-1-16-15,0 0 0 0,0 0 0 0,0 0 0 16,0 0-176-16,0 0 128 0,0 0-128 0,0 0 128 0,0 0-128 0,0 0 192 16,0 0-192-16,-9 10 192 0,-2-4 0 0,1 1 16 15,-2-2 0-15,0 1 0 0,-1 1-16 0,0-3 0 16,-2 0 0-16,-1 0 0 0,2 1-32 0,-3 1-16 15,0-2 0-15,-1 1 0 0,-1 1-16 0,1-1-128 16,0 0 192-16,0 0-64 0,-2 0 48 0,2 3 0 16,0-1 0-16,1-1 0 0,2 3 16 0,-2-2 0 15,-1-2 0-15,1 0 0 0,1 2-64 0,1-1-128 16,-2 1 192-16,1 1-64 0,-1 0-128 0,0-1 0 16,-1 4 0-16,0-3 0 0,0 1 0 0,2 1 0 15,0 1 0-15,2-4 0 0,1 0 0 0,1 1 0 0,2-2 0 16,1 1 0-16,1 5-256 0,3-3-64 15,-1 0-32-15,6-9 0 16,0 0-1488-16,-1 6-288 0,1-6-64 0,0 0-13776 0</inkml:trace>
  <inkml:trace contextRef="#ctx0" brushRef="#br1" timeOffset="-167697.09">11101 9516 16575 0,'0'0'1472'0,"-8"-2"-1168"15,1-1-304-15,7 3 0 0,0 0 3472 0,0 0 640 16,0 0 128-16,0 0 32 0,0 0-3424 0,0 0-672 16,0 0-176-16,0 0 0 0,0 0 288 0,13 3 32 15,0-1 0-15,1-2 0 0,2-2 0 0,1 2 16 16,2-1 0-16,2-1 0 0,1-2 32 0,3 2 0 16,-2-1 0-16,5-1 0 0,0-1-80 0,1-2-16 15,0 2 0-15,-1 1 0 0,2 2-272 0,2-2 128 16,-1-1-128-16,2-2 0 0,-1-2 144 0,3 2-144 0,2 2 0 15,-2 0 144-15,-1 1-144 0,-1 0-176 0,-2 2 48 0,-2-2 0 32,-5 0-384-32,-2 2-80 0,1-1-16 0,-5 0-9840 0,-4 0-1968 0</inkml:trace>
  <inkml:trace contextRef="#ctx0" brushRef="#br1" timeOffset="-167329.89">12368 8741 32255 0,'-7'-15'2864'0,"-1"5"-2288"0,0 6-576 0,8 4 0 0,-8 9 1840 0,5 5 256 16,2 3 48-16,4 6 16 0,-1 0-1808 0,4 3-352 15,0 2 0-15,-1 4-160 0,3 6 160 0,1 4 0 16,0 1-144-16,1 2 144 0,-3-2 0 0,1 0 160 16,-1-1-16-16,-1 2 0 0,-2 1 16 0,0 0 0 15,-1 1 0-15,-3 1 0 0,-3 2-32 0,0 2 0 16,0-1 0-16,-1-1 0 0,-3 1-128 0,1-6 192 15,-1-5-192-15,2-3 192 0,0-4-192 0,2-2 128 16,3-2-128-16,3-2 128 16,1 0-1408-16,1-3-304 0,3-3-48 0</inkml:trace>
  <inkml:trace contextRef="#ctx0" brushRef="#br1" timeOffset="-153095.45">6081 11492 27183 0,'0'0'1200'0,"0"0"256"0,-10 1-1168 0,10-1-288 0,-9 2 0 0,9-2 0 0,0 0 448 0,-6 7 48 16,6-7 0-16,0 0 0 0,0 0-368 0,0 0-128 15,0 0 0-15,-2 13 144 0,2-13 80 0,0 0 16 16,0 0 0-16,4 13 0 0,-4-13-16 0,4 9 0 15,-4-9 0-15,6 15 0 0,-3-2 272 0,1 0 48 16,0 0 16-16,0 1 0 0,0-1-96 0,0 3-16 16,0 1 0-16,1 0 0 0,0-2-224 0,2 3-48 15,-1 2-16-15,2 0 0 0,0-1-160 0,1-2 0 16,0-1 0-16,0 1 0 0,-1 0 0 0,1-4 0 16,2 0 0-16,-1-2 0 0,-1-1-304 0,2-4 16 15,-1-1 0-15,2 0 0 16,0 1-240-16,1-4-48 0,2-4-16 0,-2 2 0 15,-1-2-352-15,1 0-64 0,0-2-16 0,1 0 0 16,1 0-1920-16,-2 0-384 0</inkml:trace>
  <inkml:trace contextRef="#ctx0" brushRef="#br1" timeOffset="-152811.85">6528 11541 21183 0,'0'0'1888'0,"0"0"-1504"0,-12-1-384 0,2 1 0 16,-1 2 2320-16,2 2 400 0,1 2 80 0,0 0 16 15,-1 1-2304-15,3 2-512 0,2 4 0 0,-3 1 0 0,1 2 0 0,1 2 0 16,1 2 0-16,-2 6 0 0,-1 0-128 0,-4 2 128 16,-1 4 0-16,1-1 0 0,-4 4 0 0,0 2 0 15,-2-7 0-15,0 0 144 0,0-3 304 0,-1 2 48 16,-2-3 16-16,2 4 0 0,0 0-64 0,1 0-16 15,-2 2 0-15,5-2 0 0,0 0-256 0,2 0-48 16,2-1-128-16,0-2 192 0,4-1-192 0,2-1 0 16,1-1 0-16,2-2-160 15,0-4-1280-15,1-2-256 0,1-5-48 0,0 0-11952 0</inkml:trace>
  <inkml:trace contextRef="#ctx0" brushRef="#br1" timeOffset="-152227.92">6961 10863 4607 0,'0'0'400'0,"0"0"-400"15,0 0 0-15,0 0 0 0,0 0 2848 0,0 0 480 16,-6 11 112-16,6-11 16 0,0 0-2288 0,-4 11-448 16,4-11-80-16,-5 7-32 0,-3-3-288 0,8-4-48 0,-6 10-16 0,-1-2 0 15,-2-1 0-15,1 0 0 16,2-3 0-16,-2 3 0 0,-1-1 224 0,-1 2 32 0,-1 1 16 0,2 0 0 15,0-1-336-15,0 3-64 0,-2 0 0 0,1-2-128 16,-1 5 272-16,1-1-48 0,1 1-16 0,0-1 0 16,1 4 176-16,1-3 16 0,1 1 16 0,-1 2 0 15,1-1-160-15,1 1-48 0,1 0 0 0,1 0 0 16,0 0-80-16,3-1 0 0,2-2-128 0,2 1 192 16,0-1-64-16,2 0-128 0,1-1 176 0,0 0-176 15,3-1 128-15,1 0-128 0,0-3 0 0,-1 0 0 16,2-1 0-16,-2 1-176 0,-1-2 32 0,2-1 0 15,-2 1-2272-15,0-2-448 16</inkml:trace>
  <inkml:trace contextRef="#ctx0" brushRef="#br1" timeOffset="-151820.75">7069 11048 11967 0,'0'0'1072'0,"0"0"-864"0,0 0-208 0,0 0 0 15,0 0 2368-15,0 0 416 0,0 0 96 0,0 0 0 16,0 0-2080-16,11 9-416 0,-1-2-96 0,-3 2-16 16,1 1-80-16,-1 1 0 0,-1-1-16 0,1 1 0 15,-2-1-176-15,0 2 128 0,0 1-128 0,-1 0 128 16,-1-1-128-16,0 1 0 0,-3 2 0 0,0 0 0 15,-2-1 0-15,1 0 0 0,1-1 0 0,-1 2 128 16,-1-2-128-16,1-1 0 0,0-1 0 0,-1 0 0 16,2-11-128-16,0 0-64 0,2 8-16 0,-2-8-6896 15,0 0-1360-15</inkml:trace>
  <inkml:trace contextRef="#ctx0" brushRef="#br1" timeOffset="-148681.35">7303 10906 6447 0,'0'0'576'0,"0"0"-576"16,0 0 0-16,0 0 0 0,0 0 2240 0,0 0 352 15,-6-4 64-15,6 4 16 0,0 0-1232 0,0 0-240 16,-5-4-48-16,5 4-16 0,0 0 16 0,0 0 16 16,-4-6 0-16,4 6 0 0,0 0-16 0,0 0-16 15,0 0 0-15,0 0 0 0,0 0-304 0,0 0-48 0,0 0-16 0,0 0 0 16,0 0-192-16,0 0-64 0,0 0 0 0,0 0 0 16,0 0-96-16,12 0-32 0,-12 0 0 0,0 0 0 15,0 0-96-15,13 6-32 0,-2-3 0 0,1 1 0 16,-12-4-48-16,14 4-16 0,-2 1 0 0,0 2 0 15,0 0 112-15,1 0 16 0,0 2 0 0,0 1 0 16,-3 1-64-16,3 2-16 0,0 0 0 0,-2 5 0 16,-2 2-240-16,-1-1 176 0,1 2-176 0,0 1 160 15,-1 0-160-15,-1-1 0 0,0-1 144 0,-1-1-144 16,1 4 0-16,-3-3 144 0,-1 0-144 0,0 0 0 16,3-5 128-16,-4 1-128 0,-2-3 0 0,0 0 0 15,0 0 0-15,0-4 128 0,-2 2-128 0,-1-1 0 16,0 3 144-16,1-5-144 0,2-8 0 0,-3 10 144 15,-2 2-144-15,0-5 0 0,-2 2-160 0,7-9 160 16,-8 6-752-16,8-6-48 0,-10 5-16 0,0-1 0 16,10-4-1824-16,-13 2-368 0,1-5-80 0,0-1-16 0</inkml:trace>
  <inkml:trace contextRef="#ctx0" brushRef="#br1" timeOffset="-148226.56">7112 10866 16927 0,'0'0'752'0,"0"0"144"0,0 0-704 0,0 0-192 0,0 0 0 0,0 0 0 0,8-8 928 0,-8 8 160 16,0 0 16-16,5-7 16 0,1 1 32 0,-6 6 0 15,7-7 0-15,-7 7 0 0,0 0-272 0,0 0-48 16,8-5-16-16,-8 5 0 0,0 0-48 0,0 0-16 16,0 0 0-16,0 0 0 0,0 0-368 0,0 0-80 15,0 0-16-15,0 0 0 0,0 0-288 0,4 12 0 16,-4-12 0-16,2 12 0 15,-2-12-480-15,3 10-160 0,-3-10-16 0,0 0-12800 0</inkml:trace>
  <inkml:trace contextRef="#ctx0" brushRef="#br1" timeOffset="-146970.37">8477 10802 24479 0,'0'0'1088'0,"0"0"208"0,0 0-1040 0,0 0-256 0,-9 4 0 0,9-4 0 15,-4 13 480-15,-1-5 32 0,-2 1 16 0,0 1 0 0,1 1-272 0,-1-1-64 16,-2 1-16-16,0-1 0 0,0 0-176 0,-1 3 0 16,-2 2 0-16,0 0 128 0,-1 1 64 0,-3 5 0 15,1-2 0-15,-1 8 0 0,-1 3 432 0,-1 3 80 16,0 0 32-16,-2 7 0 0,1 1 192 0,0 4 32 15,1 0 16-15,0 0 0 0,0 0-208 0,2-1-64 16,2-1 0-16,2 4 0 0,1-1-256 0,5 1-48 16,2 0-16-16,4-1 0 0,3 1-192 0,2-1-64 15,3-3 0-15,0-1 0 0,-1-2-128 0,2-3 0 16,1-3 0-16,0-1 0 0,2 1 0 0,-1 2 128 16,1-1-128-16,0 0 0 0,-2 0 0 0,2-1 0 15,0 1 0-15,1-2 0 0,1-1-368 0,-1 1 0 16,0-7 0-16,2-2 0 15,0-5-752-15,2-2-160 0,0-1-16 0,1-5-16 16,2-3-1568-16,1-1-320 0,-2-5-64 0,1-2-7824 0</inkml:trace>
  <inkml:trace contextRef="#ctx0" brushRef="#br1" timeOffset="-146334.75">8805 11385 13823 0,'0'0'1216'0,"0"0"-960"16,0 0-256-16,-9 2 0 0,9-2 2976 0,0 0 544 16,0 0 128-16,0 0 0 0,0 0-2560 0,-9 2-528 15,9-2-112-15,0 0 0 0,0 0-32 0,-9 2 0 16,9-2 0-16,-9 8 0 0,0-1-416 0,2-1 0 16,1 4 128-16,-2 3-128 0,-1-2 0 0,0 3 0 15,1 1 0-15,1 2 0 0,-1-1 0 0,1 4 256 16,-3 1 0-16,1 5-16 0,2 1 176 0,-3 2 32 0,1 0 16 15,1 5 0-15,3 2 32 0,0 2 0 0,-2 1 0 0,2 0 0 16,1-2-160-16,3-1-16 0,0 1-16 16,1-1 0-16,0 1-144 0,4-5-32 0,1 2 0 0,3-3 0 15,1-3-128-15,0-5 0 0,0-2 0 0,0-1 0 16,0-3 0-16,2-4 128 0,-1-4-128 0,-1-3 0 16,-9-6 128-16,13 0-128 0,0-2 128 0,0-3-128 15,0-5 256-15,0-1-16 0,2-4-16 0,0-2 0 16,1-3 160-16,1-3 16 0,1 1 16 0,1-1 0 15,-1-2-272-15,1 3-144 0,0-2 160 0,-1 0-160 16,-2-3 128-16,-2-1-128 0,-1-3 0 0,-1-6 144 16,-2-5-144-16,-1-1 0 0,-1 0 0 0,-1 0 128 15,-4 0-128-15,0 1 0 0,-2 5-160 0,-1 4 160 16,0-1-144-16,-1 4 144 0,-3 2-128 0,0 0 128 0,-1 3-128 16,-1-1 128-16,-2 2-128 0,0-4 128 0,0 1 0 15,0 2 0-15,0-1 0 0,-1 2 128 0,0 1-128 0,1 3-208 16,1 2 48-16,-3 4 16 15,3 1-384-15,-1 1-80 0,-1 3-16 0,-1 2 0 16,1 4-480-16,0 0-112 0,0 3 0 0,0 1-8656 16,-1 2-1728-16</inkml:trace>
  <inkml:trace contextRef="#ctx0" brushRef="#br1" timeOffset="-145979.48">8696 11833 19343 0,'0'0'1728'0,"0"0"-1392"0,0 0-336 0,0 0 0 16,0 0 3824-16,5 11 688 0,0-2 144 0,2-1 16 15,1-2-3744-15,1 1-752 0,0-1-176 0,0 2 0 16,0-3 0-16,0 0 0 0,2 1-192 0,-1-1 192 16,2-1-512-16,1-2-16 0,-1-2 0 0,-1 2 0 15,1-2-112-15,0 0 0 0,-2-2-16 0,1 1 0 16,-1 0-32-16,0-2 0 0,-10 3 0 0,12-3 0 15,-1 0-528-15,-2-3-128 0,-9 6 0 0,9-8-10256 16</inkml:trace>
  <inkml:trace contextRef="#ctx0" brushRef="#br1" timeOffset="-145402.34">9415 11014 23039 0,'0'0'1024'0,"0"0"192"0,0 0-960 0,0 0-256 16,0 0 0-16,0 0 0 0,0 0 624 0,0 0 80 15,0 0 0-15,0 0 16 0,0 0-272 0,0 0-48 16,0 0-16-16,0 0 0 0,0 0 144 0,0 0 32 16,0 0 0-16,0 0 0 0,-6 7 192 0,2 3 32 15,0 3 16-15,0 0 0 0,-1-1 16 0,1 6 0 16,-1 1 0-16,1 0 0 0,0 2-304 0,0 0-64 15,2-2-16-15,0 2 0 0,1 0-208 0,1 0-32 16,1 0-16-16,1-2 0 0,-1 0-176 0,1-1 0 0,1-2 0 0,1 1 0 16,-1-4 0-16,-1 0 128 0,-1-2-128 0,1 2 128 31,-1-2-448-31,-1-2-80 0,0 0-32 0,0-9 0 16,0 8-496-16,0-8-96 0,0 8-32 0,0-8-8896 0,0 0-1776 0</inkml:trace>
  <inkml:trace contextRef="#ctx0" brushRef="#br1" timeOffset="-145049.28">9293 11021 3679 0,'0'0'160'0,"0"0"32"0,-11-3-192 0,4 1 0 16,7 2 0-16,-9-2 0 0,9 2 6000 0,0 0 1152 15,0 0 224-15,0 0 48 0,0 0-5552 0,0 0-1104 16,0 0-240-16,0 0-32 0,-8 4 64 0,8-4 16 16,0 0 0-16,0 0 0 0,0 0-256 0,0 0-64 15,0 0 0-15,0 0 0 0,0 0-256 0,10 8 128 16,-10-8-128-16,16 4 0 0,-2-4 224 0,0-1-64 15,1-1-16-15,-1 1 0 0,0-1 32 0,2-1 0 0,0 3 0 0,1-3 0 16,0 1-176-16,1 0 0 16,0 2 144-16,0-2-144 0,1-1 0 0,-1 2-128 0,0 1 0 0,-1 0 0 31,-1 0-592-31,1 1-112 0,0-1-32 0,0 0-9360 0,-2 1-1872 0</inkml:trace>
  <inkml:trace contextRef="#ctx0" brushRef="#br1" timeOffset="-142318.33">9997 11651 5519 0,'0'0'240'0,"0"0"64"0,0 0-304 0,0 0 0 0,0 0 0 0,0 0 0 0,3-10 3072 0,-3 10 576 15,0 0 96-15,0 0 32 0,5-9-2048 0,-5 9-416 16,5-6-80-16,-5 6-16 0,5-7-240 0,-5 7-48 15,0 0-16-15,8-5 0 0,-8 5-320 0,0 0-64 16,0 0-16-16,0 0 0 0,0 0 80 0,0 0 16 16,0 0 0-16,0 0 0 0,1 12-96 0,-2 1-32 15,-4 1 0-15,-2 1 0 0,-2 0 16 0,0 3 0 16,-1 2 0-16,-2 1 0 0,-1 1 16 0,-2 4 0 0,0-2 0 16,-1 2 0-16,-1-4-192 0,0 0-16 0,0 0-16 0,2 2 0 15,0-2 32-15,0 0 16 0,0-1 0 0,4-2 0 16,-1-2-192-16,3 0-144 0,0 0 192 0,1-2-192 15,1-1 0-15,1 0 0 0,1-2 0 0,-2 1 0 32,-2-4-240-32,2 0-144 0,7-9-48 0,0 0 0 15,-5 7-1488-15,5-7-288 0,0 0-64 0,0 0-11984 0</inkml:trace>
  <inkml:trace contextRef="#ctx0" brushRef="#br1" timeOffset="-141951.66">9787 11696 28559 0,'0'0'2544'0,"0"0"-2032"16,-10 4-512-16,2 4 0 0,1 5 1904 0,5 1 272 16,0 1 64-16,4 2 16 0,0 0-1808 0,3 2-448 15,2-1 0-15,1 1 0 0,0-1 0 0,2-2 0 16,2-1 0-16,1 2 0 0,0-1 0 0,1 2 0 16,3-1 0-16,0 0 0 0,1 1 0 0,1-2 0 15,-1-1 0-15,1 0 0 0,0-1 0 0,-1 2 0 0,-1-1 0 0,-2 0 0 16,0-2 0-16,-1 0-288 0,-1 1 64 0,0-1 16 31,-1-4-496-31,-2 2-112 0,-2-3-16 0,0 1 0 16,-8-9-1984-16,9 6-384 0,-9-6-96 0,0 0-16 0</inkml:trace>
  <inkml:trace contextRef="#ctx0" brushRef="#br1" timeOffset="-141316.89">10421 10874 22911 0,'0'0'1024'0,"0"0"192"0,0 0-960 0,0 0-256 0,0 0 0 0,0 0 0 15,0 0 256-15,0 0 16 0,0 0 0 0,0 0 0 16,0 0-64-16,0 0-16 0,0 0 0 0,0 0 0 16,0 0 304-16,0 0 48 0,0 0 16 0,-4 14 0 0,-3 3-48 0,1-4 0 15,-3 0 0-15,-1 1 0 0,1-1-48 16,0 3-16-16,0 2 0 0,1 0 0 16,2 3 32-16,-2 2 0 0,3 4 0 0,-1-1 0 0,1 1-272 0,1 1-48 15,2-1-16-15,0 2 0 0,0-1-144 0,2 0 0 16,2-2 0-16,0 0 0 0,-2-3 0 0,2-2 0 15,2-2 128-15,1-2-128 0,1-2 0 0,-1 1-144 16,1-4 144-16,2-1-208 16,-1-2-176-16,1 1-48 0,-1-4 0 0,3 2 0 15,-1-4-1552-15,1 0-304 0,-10-4-64 0</inkml:trace>
  <inkml:trace contextRef="#ctx0" brushRef="#br1" timeOffset="-141088.25">10739 11145 18431 0,'0'0'1632'0,"0"0"-1312"0,0 0-320 0,-9 4 0 15,1 2 3872-15,3 3 704 0,2 3 144 0,2 1 16 16,1 1-3808-16,0 1-768 0,0 2-160 0,1-2 0 31,-2 1-528-31,1-2-96 0,2 2-16 0,1-3 0 16,-3-1-1776-16,0-1-352 0,-1-3-80 0,1-8-9008 0</inkml:trace>
  <inkml:trace contextRef="#ctx0" brushRef="#br1" timeOffset="-140898.72">10773 11060 27359 0,'0'0'1216'0,"0"0"240"0,-7-1-1168 0,7 1-288 16,0 0 0-16,0 0 0 0,0 0 704 0,0 0 64 16,0 0 32-16,0 0 0 15,0 0-2192-15,0 0-432 0,0 0-96 0</inkml:trace>
  <inkml:trace contextRef="#ctx0" brushRef="#br1" timeOffset="-140449.55">10852 10840 22111 0,'0'0'1968'0,"0"0"-1584"0,-9-6-384 0,9 6 0 16,0 0 2112-16,0 0 320 0,0 0 80 0,0 0 16 0,0 0-2032 0,-3 11-496 15,3-1 0-15,0-10 0 16,4 11 0-16,0 1 0 0,3-2 0 0,-1 2-144 0,1-2 144 0,1 1 0 15,-1-1 0-15,3 2-128 0,-1 1 128 0,1-2 0 16,1 2 0-16,0 2 0 0,2-1 0 0,-1 3 0 16,0 1 0-16,0-1 0 0,-1 3 0 0,0-1 0 15,-2 2 0-15,-1 0 0 0,-3 1 0 0,0 2 0 16,-1-1 0-16,0 2 0 0,-2-2 0 0,0 1 0 16,-2-2 0-16,0 0 0 0,-2-2 0 0,1-2 0 15,0-4 0-15,-2 2 0 0,1 1 0 0,-1-4 0 16,-2-1 0-16,1 0 0 0,-1-1-256 0,0 1 0 15,-2-3-16-15,0-1 0 16,2 0-208-16,5-8-32 0,-9 8-16 0,0-2 0 16,1-1-448-16,-1 1-96 0,0-3-16 0,9-3-10240 0</inkml:trace>
  <inkml:trace contextRef="#ctx0" brushRef="#br1" timeOffset="-136851.05">11295 10889 28623 0,'0'0'1264'0,"0"0"272"0,0 0-1232 0,-6 7-304 15,1 2 0-15,5-9 0 0,0 0 304 0,1 10 0 16,3 1 0-16,0-1 0 0,-4-10-304 0,4 13 0 16,1-1 128-16,1-2-128 0,2 1 128 0,0-1-128 0,0-1 144 0,1 4-144 15,-1-1 272-15,0 2-32 0,1 0-16 0,0 4 0 16,3 4 352-16,-1-1 80 0,0 4 16 0,1 2 0 15,-2-1 64-15,4 5 16 0,1 3 0 0,0 0 0 16,1 1-320-16,0 2-64 0,-2-2-16 0,2 3 0 16,-2 1-208-16,-1 7-144 0,0 3 192 0,0-1-192 15,-1 1 128-15,-2 0-128 0,-1 1 0 0,0-1 0 16,-2-4 0-16,0 0 0 0,-2-2 128 0,-3 1-128 16,1-2 0-16,-3 1 0 0,-3-4 0 0,-1 3 0 15,-1 0 0-15,-3-1 0 0,-2 0 0 0,-4-2 0 16,-3-1 0-16,0-7-224 0,-3-2 16 0,-2-3 0 15,0-1-512-15,-3-3-112 16,-2-5 0-16,-2-3-14848 0</inkml:trace>
  <inkml:trace contextRef="#ctx0" brushRef="#br1" timeOffset="-136019.45">4902 11688 26031 0,'0'0'1152'0,"0"0"240"0,0 0-1120 0,0 0-272 0,0 0 0 0,0 0 0 16,0 0 688-16,0 0 80 0,13-3 0 0,-3 1 16 15,-10 2-32-15,13 4-16 0,2-1 0 0,2 1 0 16,1 0-96-16,3-1-32 0,1 3 0 0,4-2 0 16,3-2-32-16,2-1-16 0,0-2 0 0,3 0 0 15,1 0-208-15,2-2-32 0,-3-1-16 0,0 0 0 0,1 0-176 0,-5 2-128 16,-5-4 192-16,0 3-192 0,-3-1 0 0,0-2 0 16,-1 2-240-16,-2 1-16144 15</inkml:trace>
  <inkml:trace contextRef="#ctx0" brushRef="#br1" timeOffset="-134833.65">12474 11210 23039 0,'0'0'2048'0,"0"0"-1648"15,-3-7-400-15,3 7 0 0,0 0 1968 0,0 0 304 16,0 0 64-16,0 0 16 0,0 0-1904 0,0 0-448 0,0 0 0 0,-4 8 0 15,1 1 0-15,-1 2 0 0,-2 1 0 16,3-1-144-16,-1 1 144 0,-2 2 0 0,-1 2-144 0,-1-2 144 16,1 6 0-16,-3-3 0 0,-5-2 0 0,1 0 0 15,0 0 368-15,-1-1-16 0,1-4 0 0,0 0 0 16,-2 1 256-16,2 1 48 0,1-5 16 0,0 2 0 16,0-1-112-16,1 0-32 0,0 0 0 0,2 0 0 15,-1 0-192-15,1-1-32 0,-1 3-16 0,2-4 0 16,2 2-112-16,0-2-32 0,7-6 0 0,-8 7 0 15,8-7-144-15,0 0 128 0,-6 6-128 0,6-6 128 16,0 0 64-16,0 0 16 0,0 0 0 0,0 0 0 16,0 0-32-16,0 0-16 0,0 0 0 0,14 6 0 15,0-2 80-15,1-3 16 0,-1 1 0 0,3 1 0 0,1-2 32 16,4 1 16-16,3 0 0 0,0 1 0 16,-2-2-304-16,3-1 160 0,1 0-160 0,-1 0 128 0,0 0-128 0,-3-1 0 15,2 0 144-15,-2-1-144 0,1 2 0 0,-2-1 0 16,-1 0 0-16,1-1 0 0,-4 1 0 0,-2 1-240 15,-2-3 48-15,-1 3 0 16,-2 3-512-16,-11-3-112 0,10 0-16 0,-10 0 0 16,0 0-2608-16,0 0-528 0</inkml:trace>
  <inkml:trace contextRef="#ctx0" brushRef="#br1" timeOffset="-134450.37">12196 11879 36399 0,'0'0'1600'0,"0"0"352"0,0 0-1568 15,0 0-384-15,0 0 0 0,0 0 0 0,0 0 560 0,0 0 16 0,0 0 16 0,13 4 0 16,3-4-400-16,0 0-192 0,-1 0 160 0,3 0-160 16,3 0 336-16,3-3-16 0,1 0-16 0,-1 2 0 15,1-1 80-15,1 0 32 0,-1 0 0 0,0 2 0 0,0-3-128 0,-1 0-32 16,1 2 0-16,0 1 0 0,0 4-256 0,-2-1 128 15,-1-2-128-15,-1 2 0 0,-3-1 0 0,1 1-352 16,-5 1 48-16,0-3 16 16,1-1-1888-16,-1 0-384 0,0-4-80 0,1 0-8048 15,0-1-1616-15</inkml:trace>
  <inkml:trace contextRef="#ctx0" brushRef="#br1" timeOffset="-129698.28">13225 11460 23951 0,'-13'-1'2128'0,"13"1"-1696"15,-12-1-432-15,3-1 0 0,9 2 3280 0,0 0 576 16,0 0 112-16,0 0 32 0,0 0-3296 0,14-4-704 16,2 2 0-16,2 1-176 0,1 1 32 0,1-3 0 15,3 2 0-15,0 1 0 0,3 0-48 0,-1-2-16 16,0 1 0-16,-1-2 0 0,1 1 16 0,-4 0 16 15,-1 0 0-15,-3 2 0 0,-3-1-128 0,0 1-16 0,-1 0-16 0,0 0 0 32,-2 1-688-32,-2 1-144 0,-9-2-32 0,10 0-13072 0</inkml:trace>
  <inkml:trace contextRef="#ctx0" brushRef="#br1" timeOffset="-129405.89">14045 10956 42735 0,'0'0'1888'0,"-9"2"400"0,-2 5-1840 0,2 2-448 15,4 5 0-15,2 7 0 0,2 4 0 0,1 6-192 16,3 4 16-16,1 3 0 0,0 5-128 0,-1 6-16 16,-1 1-16-16,-2 2 0 0,-2-2 336 0,0-2-176 15,-3 1 176-15,-1 0-128 0,1-2 128 0,0 3 0 16,0-1 0-16,1-5 0 0,1 5-320 0,3-6-48 16,2 1 0-16,4-5-11456 15,2-4-2288-15</inkml:trace>
  <inkml:trace contextRef="#ctx0" brushRef="#br1" timeOffset="-100623.77">7521 13759 5519 0,'0'0'496'16,"0"0"-496"-16,0 0 0 0,0 0 0 0,-9 1 5392 0,9-1 992 15,0 0 192-15,0 0 32 0,0 0-5248 0,0 0-1040 16,-1 10-320-16,2 0 128 0,-1-10 240 0,5 11 32 15,-5-11 16-15,7 15 0 0,-2 2-32 0,1 0 0 16,2-2 0-16,-1 5 0 0,-3-1-96 0,1 5-32 16,4-1 0-16,0-2 0 0,-1-3-32 0,0 1-16 15,2-2 0-15,1-2 0 0,-3 1-80 0,2-3-128 16,0-1 176-16,2-1-176 0,-1 2 144 0,-1-2-144 16,0-2 0-16,1-1 144 0,-1 0-144 0,-1 1 0 15,1-3 0-15,0 1 0 16,0-2-1456-16,1-1-320 0,1-2-64 0,-2-2-11680 0</inkml:trace>
  <inkml:trace contextRef="#ctx0" brushRef="#br1" timeOffset="-100289.63">8074 13707 28559 0,'-13'-6'1264'0,"5"5"272"0,-1 0-1232 0,9 1-304 0,-10 1 0 0,2 3 0 15,8-4 384-15,0 0 32 0,-7 8 0 0,1 0 0 16,-1 2-416-16,3 0-224 0,0 2 32 0,0 3 0 16,-2 1 192-16,-2 5-144 0,-1 2 144 0,0 4-128 15,-3 3 128-15,0 4 0 0,-2 2 128 0,1 1-128 16,-4-3 592-16,0 1 48 0,-1 1 16 0,-2 3 0 0,-1 6 0 0,2-2 0 15,-1 1 0-15,2 2 0 0,0-2-384 0,1-1-80 16,1-2 0-16,2-2-16 0,2-5-176 0,2-1 160 16,-1-3-160-16,5-2 160 0,-1-3-320 0,2-3-64 15,0-3-16-15,3-3 0 16,2-2-1360-16,3-3-288 0,-3-11-48 0</inkml:trace>
  <inkml:trace contextRef="#ctx0" brushRef="#br1" timeOffset="-99722.47">8578 13103 5519 0,'0'0'496'0,"-10"1"-496"15,0-1 0-15,0 2 0 0,1 0 3504 0,9-2 592 16,-11 1 128-16,1 1 32 0,10-2-3136 0,-7 1-624 16,7-1-128-16,-9 3-32 0,9-3-160 0,-11 2-48 15,2 1 0-15,9-3 0 0,-10 5-128 0,-1 2 0 16,1 0 0-16,-1 4 0 0,2-2 0 0,-1 4 0 15,-2-1 0-15,0 3 0 0,2 1 128 0,-1 2-128 16,1 2 192-16,1 2-64 0,0 3 272 0,1 1 48 16,0-1 16-16,3 1 0 0,1 1 48 0,0-1 16 0,1-1 0 15,1 1 0-15,1-1-32 0,1 1-16 16,1-4 0-16,1 1 0 0,2 1-288 0,0-1-64 0,0 0-128 0,1-1 192 16,1-1-192-16,0-1 0 0,-1 0 128 0,2-3-128 15,-1-4 0-15,2-3 0 0,0 0 0 0,0-1 0 31,-8-9-640-31,10 6 0 0,-1-3-16 0,-9-3 0 16,12 0-2368-16,0-1-480 0</inkml:trace>
  <inkml:trace contextRef="#ctx0" brushRef="#br1" timeOffset="-99490.54">8734 13486 31039 0,'0'0'1376'0,"0"0"288"0,-7 11-1344 0,2-1-320 16,2 3 0-16,2-2 0 0,0 2 624 0,2-3 48 15,2 2 16-15,0-3 0 16,-3-9-1136-16,7 12-208 0,-2-2-48 0,-5-10-16 15,0 0-2416-15,8 9-464 0</inkml:trace>
  <inkml:trace contextRef="#ctx0" brushRef="#br1" timeOffset="-99299.99">8736 13167 23039 0,'0'0'2048'0,"0"0"-1648"0,-9-4-400 0,9 4 0 15,0 0 3008-15,0 0 528 0,0 0 112 0,-3 10-12672 16,3-10-2544-16</inkml:trace>
  <inkml:trace contextRef="#ctx0" brushRef="#br1" timeOffset="-98852.4">8816 13039 17503 0,'0'0'1552'0,"0"0"-1232"16,-8 4-320-16,8-4 0 0,0 0 3136 0,-4 8 576 0,4-8 128 16,0 12 0-16,0-12-3072 0,4 14-608 0,1-1-160 0,2-3 0 15,-7-10 0-15,10 19 128 0,1-2-128 0,-1-3 128 16,-2 2-128-16,1-2 0 0,0 3 0 0,1-2 128 15,1 4-128-15,-1-1 0 0,-2-1 144 0,3 2-144 16,-1 1 256-16,-1 3 0 0,0 4-16 0,2-4 0 16,0 3-64-16,0-4-16 0,-1 0 0 0,-1 1 0 15,-2-6-160-15,1 2 0 0,1-2 144 0,-4-1-144 16,-1 1 0-16,-1-3 144 0,-2 2-144 0,-1-1 0 16,-1 1 128-16,-2 2-128 0,0-1 0 0,-1 3 0 15,-2-5 0-15,-4 2 0 0,-1 0 0 0,1-1 0 16,-2-2 0-16,-1 1 0 0,-3-2-192 0,2 0 48 15,-2 0-432-15,1-2-64 0,-2 1-32 0,0-3-8800 16,0-2-1776-16</inkml:trace>
  <inkml:trace contextRef="#ctx0" brushRef="#br1" timeOffset="-98297.95">9610 13760 4607 0,'0'0'400'0,"0"0"-400"0,0 0 0 0,-9 5 0 15,-2-2 4800-15,3 1 896 0,8-4 160 0,0 0 32 16,-8 5-3904-16,8-5-800 0,0 0-160 0,-6 6-16 16,6-6-144-16,0 0-32 0,-7 8 0 0,4 0 0 15,3-8-144-15,-6 11-48 0,-1-2 0 0,0 4 0 0,0-4-32 0,1 3-16 16,-2 1 0-16,-1 2 0 0,-3 2-128 0,-1 3-16 16,2-1-16-16,-4 1 0 0,0-2-272 0,-1 2-160 15,-1-2 192-15,0 3-192 0,0-3 144 0,-1 7-144 16,0-4 0-16,-2 2 144 0,0 1-144 0,2 2 0 15,1 0 0-15,2 0 0 0,-1-1 0 0,4-3 0 16,3-3 0-16,1-2 0 0,2-2 0 0,1-2-256 16,-1-2 48-16,6-11 0 15,0 0-672-15,-8 4-128 0,8-4-16 0,0 0-9680 16,-9-2-1936-16</inkml:trace>
  <inkml:trace contextRef="#ctx0" brushRef="#br1" timeOffset="-98036.08">9254 13886 21183 0,'0'0'944'0,"0"0"192"0,-11-2-912 0,11 2-224 0,-9 1 0 0,9-1 0 16,0 0 4544-16,-2 11 880 0,6 2 160 0,1 1 48 31,0 4-5040-31,3-2-992 0,2 1-208 0,3 1-32 0,2 0 320 0,3 3 64 0,1 1 0 0,1 2 16 15,0-1 112-15,-1 1 128 0,-1-1-208 0,1 1 80 16,-1 0-224-16,0-1-32 0,-1-3-16 0,-1-1 0 31,-2-2-240-31,0-2-32 0,-1 0-16 0,0-4 0 0,-2-4-352 0,-1-2-80 0,-10-5-16 0,15 3 0 16,-2-5-1808-16,-2-3-352 0,2-9-80 16,0-2-16-16</inkml:trace>
  <inkml:trace contextRef="#ctx0" brushRef="#br1" timeOffset="-97568.08">9973 13115 16751 0,'0'0'736'0,"0"0"160"0,0 0-704 0,0 0-192 0,0 0 0 0,0 0 0 15,0 0 272-15,0 0 32 0,0 0 0 0,0 0 0 16,0 0-304-16,0 0 0 0,0 0 0 0,0 0 0 16,0 0 832-16,0 0 128 0,0 0 0 0,-6 8 16 15,6-8 400-15,-7 7 80 0,1 0 16 0,-1-1 0 16,1 1-272-16,-1 2-48 0,1-2-16 0,-1 2 0 15,1 1-752-15,-1 2-128 0,-1 1-48 0,1 0 0 16,-3 3-208-16,1 0 0 0,0 4 128 0,0 0-128 16,0 3 240-16,0-2 0 0,0 1 0 0,2-1 0 15,-1 2 48-15,2-2 16 0,1-2 0 0,1-1 0 0,2-3 48 0,2 1 16 16,0-2 0-16,3 1 0 0,0-5-224 0,1 1-144 16,2-4 192-16,1 3-192 0,-7-10 0 0,10 9 0 15,10 5 0-15,-10-10 0 0,0 1-272 16,1-2 48-16,-2 1 16 15,-9-4-368-15,10 6-64 0,1-3 0 0,-2 1-16 16,-9-4-368-16,12 2-80 0,-2 1-16 0,1-2 0 16,-11-1 32-16,13 2 0 0,-3-2 0 0,0 0 0 15,1 0-1408-15,-11 0-256 0</inkml:trace>
  <inkml:trace contextRef="#ctx0" brushRef="#br1" timeOffset="-97277.16">10276 13319 18431 0,'0'0'1632'0,"1"12"-1312"0,-1 0-320 0,0 1 0 16,-1 3 2432-16,1 0 400 0,1 3 96 0,1-4 16 16,-1 1-2304-16,1 0-464 0,2-5-176 0,-1 1 128 15,-2-5 0-15,-1 3-128 0,-1-1 192 0,1-2-64 0,0-7-128 0,0 0 0 16,-1 8 0-16,1-8-176 16,0 0-336-16,0 0-64 0,0 0 0 0,0 0-7792 15,-11 2-1552-15</inkml:trace>
  <inkml:trace contextRef="#ctx0" brushRef="#br1" timeOffset="-97104.3">10268 13132 15663 0,'0'0'1392'0,"-8"-6"-1120"16,-2 3-272-16,2-1 0 0,8 4 5568 0,0 0 1072 0,0 0 208 0,0 0 32 31,0 0-8272-31,0 0-1648 0,0 0-336 0</inkml:trace>
  <inkml:trace contextRef="#ctx0" brushRef="#br1" timeOffset="-96686.64">10376 13047 38415 0,'0'0'1696'0,"0"0"352"15,0 0-1632-15,0 0-416 0,0 0 0 0,0 0 0 0,0 0 704 0,0 10 64 16,0-10 16-16,0 0 0 16,6 12-1056-16,-1-2-224 0,-5-10-32 0,8 14-16 0,-1-1 128 0,2 0 32 15,-1 0 0-15,1 1 0 0,1 0 176 0,-1 5 32 16,0-2 16-16,1 2 0 0,-1 1 160 0,2 0 0 16,-2 1 0-16,0 2-128 0,1 0 128 0,-2-1 0 15,-1-1 0-15,-1 0 0 0,1 0 0 0,-2-3 0 16,-1-1 0-16,0-3 0 0,-1 1 0 0,-2-2 0 15,0-3 0-15,-1 0 128 0,0 0-128 0,0-10 0 0,-6 6 0 0,-2 2 128 16,0 0-128-16,0-2-128 0,-1-2 128 0,0 1-192 31,-2 1-400-31,1-4-96 0,0 2-16 0,-1-4-9872 0,1 1-1984 0</inkml:trace>
  <inkml:trace contextRef="#ctx0" brushRef="#br1" timeOffset="-95301.52">10836 13064 14735 0,'0'0'1312'0,"0"0"-1056"0,0 0-256 0,0 0 0 16,0 0 3520-16,-5 8 656 0,5-8 128 0,0 0 32 15,0 0-2992-15,-4 10-608 0,4-10-112 0,-1 13-32 16,2-1-80-16,2 0 0 0,-3-1-16 0,3 4 0 16,-1 0-176-16,1 1-48 0,-1 2 0 0,1 3 0 15,-2-3-80-15,1 3-32 0,-1 1 0 0,0 2 0 16,-1 1-160-16,0-2 0 0,0 3 0 0,-1-1 0 0,-3-3 0 0,1 0 0 15,3-5 0-15,-1 0 0 0,-2-3 0 0,2 1 0 16,0-5-144-16,1 1 144 16,0-1-496-16,0-10 16 15,0 8 0-15,0-8 0 0,0 0-592 0,0 0-112 0,0 0-32 0,0 0 0 16,0 0-1616-16,0 0-336 0,0 0-64 0</inkml:trace>
  <inkml:trace contextRef="#ctx0" brushRef="#br1" timeOffset="-95027.89">10601 13099 18431 0,'0'0'816'0,"0"0"160"0,-7-6-784 0,2 0-192 0,5 6 0 0,0 0 0 15,0 0 4816-15,0 0 928 0,12-5 176 0,3 2 32 16,3 0-4880-16,3 0-1072 0,3 0 0 0,1 2-176 15,-1-2 32-15,1 1 0 0,0-1 0 0,-2 1 0 16,-1 0 144-16,-1 1-128 0,0 1 128 0,-1 0-128 16,-2 0 128-16,0 1-192 0,-1 1 192 0,-1-2-192 15,-2 0-48-15,1 0-16 0,-2 1 0 0,0-1 0 32,0-1-288-32,-2-1-64 0,0 1-16 0,1 1 0 0,1 0-2608 0,-2-3-528 15</inkml:trace>
  <inkml:trace contextRef="#ctx0" brushRef="#br1" timeOffset="-93884.28">11890 13348 8287 0,'0'0'736'0,"-1"-10"-592"0,1-2-144 0,0 0 0 16,1 2 3632-16,0 1 688 0,-2-3 144 0,2 1 16 15,2 2-2928-15,-1-1-592 0,-2 10-112 0,2-8-16 16,-1 2-80-16,-1 6-16 0,0 0 0 0,0 0 0 15,0 0-16-15,0 0 0 0,0 0 0 0,0 0 0 16,0 0-112-16,-5 13-32 0,1 2 0 0,-1 3 0 0,-2 1 96 0,1 2 16 16,-1 2 0-16,-1 3 0 0,-1 4-96 0,0 0-16 15,0-1 0-15,-1 3 0 0,-2 2-256 0,0 3-48 16,0 1-16-16,1 3 0 0,-2 5-256 0,-1 3 0 16,1 2 128-16,-1 3-128 0,0-1 0 0,1-3 0 15,1-7 128-15,2-5-128 0,2-3 176 0,3-3-32 16,2-3 0-16,3-2 0 0,1 1 112 0,3-6 0 15,0-1 16-15,3-4 0 0,-1-2-80 0,3-2-32 16,2-2 0-16,0-5 0 0,2-2-160 0,2-4 128 16,2-2-128-16,1-3 128 0,2-3 128 0,0-3 0 15,3-2 16-15,-1-1 0 0,0-6-16 0,0 2-16 0,-1 0 0 16,0-2 0-16,0-2-48 0,-2-1-16 0,1-3 0 0,-1 1 0 16,0-1-32-16,-1-4 0 0,0-3 0 0,-1 1 0 15,-1-2-16-15,-3 0-128 0,-2-5 192 0,-1 0-64 16,-3-4-128-16,-1 1 160 0,-3 3-160 0,0 2 160 15,-2 2-160-15,-1 1 160 0,-1 1-160 0,0 1 160 16,-2 1-160-16,-1 1 0 0,-2 0 0 0,1 1 128 16,-1 2-128-16,1 0 0 0,-1 4 0 0,-1 0 0 15,-1 0-176-15,0 4-16 0,1-1 0 0,-1 6 0 32,0 2-192-32,1 4-64 0,0 2 0 0,0 5 0 0,-1-2-1600 0,-2 7-320 0,1 2-64 0,-2 5-14880 15</inkml:trace>
  <inkml:trace contextRef="#ctx0" brushRef="#br1" timeOffset="-93643.91">11762 13773 21183 0,'0'0'1888'0,"0"0"-1504"15,-14 1-384-15,5 2 0 0,9-3 5488 0,0 0 1024 16,0 0 208-16,10 12 32 16,6-6-6112-16,3 2-1232 0,3-3-240 0,3-1-64 0,1-1 576 0,0-2 128 15,2-1 0-15,0 0 16 0,1-3 176 0,1 2-160 0,1 0 160 0,-1-3-160 16,0-1-80-16,-2 0-16 0,-3-1 0 0,-3 0 0 31,-3-2-1328-31,-3-1-272 0,-4 0-48 0,-6-4-16 0</inkml:trace>
  <inkml:trace contextRef="#ctx0" brushRef="#br1" timeOffset="-89132.01">6031 13987 20271 0,'0'0'1792'0,"0"0"-1424"16,0 0-368-16,0 0 0 0,0 0 2352 0,10-5 400 16,2-4 64-16,1 3 32 0,2 1-2464 0,3 0-384 15,4-2-320-15,3 0 64 0,-1-5 64 0,4 1 0 16,1 4 0-16,-1-1 0 0,2-1-160 0,-1 2-32 16,-3 1 0-16,-3 0 0 15,-2 0-400-15,0 3-96 0,-1-1-16 0,-3 3 0 16,-3 0-1472-16,-2-1-288 0,-2 1-64 0</inkml:trace>
  <inkml:trace contextRef="#ctx0" brushRef="#br1" timeOffset="-87841.13">13216 13209 32191 0,'0'0'1424'0,"-9"-4"304"0,-2 2-1392 0,2 2-336 16,0 3 0-16,2 3 0 0,7-6 512 0,-6 10 16 16,1 0 16-16,3 3 0 0,2-13-736 0,-2 12-160 15,-1 0-32-15,1 1 0 0,-1 2 96 0,-1 1 16 16,-1-1 0-16,-2 2 0 0,-2-1 272 0,-1-2-192 16,-2 5 192-16,0-2-160 0,-2 0 160 0,-2 0 0 15,1 1 128-15,-1 0-128 0,0-1 432 0,-1 0 16 16,-1-3 0-16,0 1 0 0,0-2 0 0,1-3 16 15,0-1 0-15,4 0 0 0,2-1-224 0,11-8-48 16,-7 7-16-16,7-7 0 0,0 0 80 0,0 0 32 16,0 0 0-16,7 6 0 0,4-2-112 0,2 0-32 15,2-3 0-15,5 2 0 0,1-4-144 0,0 1 0 16,0 0 144-16,1 0-144 0,0-2 0 0,1 4 128 16,1-1-128-16,1 0 0 0,-2-1 0 0,1 0 0 0,-2 0 0 0,0 2 0 15,-1-2 0-15,0 0 0 0,-1 0 0 0,1 1 0 16,-2-1 0-16,-2 0-128 0,-2-1 0 0,-2 1 0 15,-1 1-176-15,-12-1-16 0,12 0-16 0,-2 0 0 32,-10 0-1632-32,0 0-320 0,0 0-64 0</inkml:trace>
  <inkml:trace contextRef="#ctx0" brushRef="#br1" timeOffset="-87440.97">12984 13881 30527 0,'0'0'1344'0,"0"0"288"0,0 0-1312 15,0 0-320-15,0 0 0 0,0 0 0 0,0 0 416 0,0 0 16 16,0 0 0-16,0 0 0 0,0 0-432 0,0 0 0 16,11 2 0-16,1-2-176 0,0-2 176 0,1 0 0 15,0-2-144-15,0 1 144 0,1 2 0 0,1 0 0 0,-1-3 0 0,0 2 0 16,1 1 0-16,-1 1 0 0,0-1 0 0,2 1 0 15,0 0-320-15,-1-2 0 0,1 0 0 0,0 0 0 32,2 2-656-32,1-1-128 0,2-1-32 0,1-1 0 15,1 0-528-15,1 1-96 0,4-2-32 0,-1 1-4944 0,-2-3-1008 0</inkml:trace>
  <inkml:trace contextRef="#ctx0" brushRef="#br1" timeOffset="-87062.63">14037 13567 19343 0,'0'0'1728'0,"0"0"-1392"16,0 0-336-16,0 0 0 0,-8-1 4624 0,8 1 864 0,0 0 160 0,0 0 48 15,0 0-4608-15,0 0-896 0,12 6-192 0,1-1 0 31,1-1-640-31,2-1-64 0,-2 0-32 0,1-2 0 0,0 0 352 0,1 1 80 0,-2 0 16 0,-1-2 0 16,0 0 64-16,-1 3 16 0,-1 1 0 0,-11-4 0 16,11 0 208-16,-11 0 0 0,12 0 0 0,-1 0-10464 15,-11 0-2080-15</inkml:trace>
  <inkml:trace contextRef="#ctx0" brushRef="#br1" timeOffset="-86804.73">14634 13066 24879 0,'0'0'1088'0,"0"0"256"0,0 0-1088 0,-6 13-256 15,0 3 0-15,0 5 0 0,-3 4 3152 0,2 6 576 16,3 3 112-16,1 6 32 0,-1 5-3392 0,1 3-672 15,3 4-144-15,0-2-32 0,-3-7 144 0,2 0 32 16,0-7 0-16,1 1 0 0,-2-3 192 0,2-1 0 16,0 1 0-16,2-1 0 0,-1-2 0 0,2-3 0 15,-1 2 0-15,1-3 0 16,0-1-1600-16,-1-1-256 0,1-3-64 0</inkml:trace>
  <inkml:trace contextRef="#ctx0" brushRef="#br1" timeOffset="-61228.12">11033 4193 15663 0,'0'0'688'0,"-11"-5"144"0,-2 0-656 0,-2 4-176 0,1 1 0 0,1 2 0 15,0 1 1600-15,-2 3 304 0,1-2 48 0,-3 4 16 16,-1 1-1568-16,-3 3-400 0,-1 0 0 0,-5 1 128 16,-6 2 96-16,-4 0 32 0,-3 2 0 0,-2 1 0 15,1 3 96-15,-4-2 32 0,0 2 0 0,-2 1 0 16,-2 4 0-16,0-2 16 0,-2 2 0 0,-4-3 0 15,-5-4 16-15,-1-1 0 0,0-5 0 0,0 0 0 16,2 4-96-16,3-1 0 0,2 1-16 0,2-1 0 16,-1 0-128-16,-1 1-32 0,-2-1 0 0,4-2 0 15,3 3-144-15,0-3 0 0,1 2 144 0,2-2-144 16,1 2 0-16,3 0 0 0,3-1 0 0,-1 4 0 16,-2-3 128-16,-1 4-128 0,-3-4 160 0,3 1-160 15,1 0 0-15,3 0 0 0,2 2 0 0,0-6 0 0,4-1 0 16,2 0 0-16,0-1 0 0,2 2 0 0,3-4 0 0,4 1 144 15,4-4-144-15,1-2 192 0,2 0 32 0,4 0 16 16,0-2 0-16,2 1 0 0,0-4 144 0,9 1 48 16,0 0 0-16,-9-3 0 0,9 3-112 0,0 0-32 15,0 0 0-15,-7-5 0 0,7 5-128 0,-2-8-32 16,2 2 0-16,0 6 0 0,0 0-128 0,4-12 192 16,2 0-192-16,1 3 192 0,1 0-192 0,-1 1 160 15,1-5-160-15,1 3 160 0,-1-3-160 0,1 0 0 16,0-2 0-16,-1 1 128 0,3-1-128 0,-2 1 0 15,-1 0 0-15,-1-2 0 0,1 3 0 0,3-1 128 16,-1-2-128-16,0 0 0 0,0 0 160 0,0 3-160 16,2 2 192-16,0-1-192 0,-1 1 192 0,2-2-192 0,-2 2 192 0,0 1-192 15,1-1 128-15,-1 3-128 0,-4 1 0 0,3 1 0 16,-4 1 0-16,-6 5 0 0,8-5 0 0,-8 5 0 16,0 0 0-16,0 0 0 0,0 0 0 0,0 0 0 15,0 0 0-15,0 0 0 0,-5 12 0 0,-2-1 0 16,-2-1 0-16,-3 0 0 0,-2 2 0 0,-2-1 0 15,-1-4 0-15,-1 3 0 0,-3 3 0 0,2 1 0 16,0 0 128-16,1 1-128 0,-1-4 0 0,2 1 0 16,1-2 224-16,2 1-16 0,2-4 0 0,3 1 0 15,4 0 80-15,5-8 16 0,-2 10 0 0,5 1 0 16,-3-11-144-16,8 10-32 0,1-1 0 0,3 1 0 16,2-1-128-16,0-2 128 0,1 0-128 0,2 1 128 15,2-2-128-15,2 1 0 0,-1-2 144 0,0 2-144 16,3-5 128-16,0 3-128 0,2 2 128 0,2 5-128 0,4 5-224 0,1 0-112 15,-1-3-32-15,3-1-10960 16,-1 0-2208-16</inkml:trace>
  <inkml:trace contextRef="#ctx0" brushRef="#br2" timeOffset="8128.83">12350 5208 26719 0,'-9'-20'2368'0,"1"10"-1888"0,-2-3-480 0,-2 1 0 0,-1 0 1568 0,1 0 224 16,2 2 32-16,1 0 16 0,0-1-1360 0,1-2-272 15,0 1-48-15,1 1-16 0,0-1-144 0,-3-2 0 16,-1-1 0-16,-1 0 128 0,0-5-128 0,-1 0 0 15,-2 2 0-15,-4 0 0 0,1 1 0 0,-2 1 0 16,0 2 0-16,-3 2 0 0,-1 1 0 0,-2 4 0 16,-6 3 0-16,0 8 0 0,-5 3-128 0,-8 3 128 15,-10 6-160-15,-4 4 160 0,-1 4 0 0,3 3 0 16,1 1 0-16,4 0 0 0,2 2 240 0,1 0 144 16,-1-1 16-16,3-2 16 0,1 1-128 0,3 3-32 15,2 3 0-15,3 1 0 0,4 6-256 0,5 0 160 0,2 4-160 16,5 0 128-16,4 2-128 0,1-4 0 0,1-5 0 0,3 0 0 15,1-2 0-15,2 2 0 0,-1 0 0 0,1 1 0 16,-1 3 0-16,2 1 0 0,2-4 0 0,0 1 0 16,2 3 0-16,0-4 0 0,1-5 0 0,0-1 0 15,0 0 0-15,3-5 0 0,-3-6 0 0,0 1 128 16,-2 0-128-16,1 0 0 0,0 1 0 0,0 1 0 16,0-2 128-16,-2-1-128 0,-1 1 128 0,2 0-128 15,1-3 240-15,-2-1-48 0,-1-3 0 0,3-2 0 16,0-1 96-16,1-2 16 0,0-2 0 0,4-9 0 15,0 0 0-15,0 0 0 0,0 0 0 0,0 0 0 16,0 0-64-16,0 0-16 0,0 0 0 0,0 0 0 16,0 0 32-16,0 0 16 0,0 0 0 0,0 0 0 15,-8-7-48-15,2 1-16 0,-1-1 0 0,1 1 0 16,-2-1-64-16,1-1-16 0,1-1 0 0,-1 0 0 0,1-4 0 16,0 1 0-16,1 1 0 0,1-3 0 0,2-2-128 15,-2-1 128-15,-3 0-128 0,-1 1 128 0,2 0-128 0,-1 2 0 16,0-2 0-16,-1 2 128 0,-1-2-128 0,1 2 0 15,0 1 0-15,2 1 128 0,-1-1-128 0,0 0 0 16,2-1 0-16,1 3 0 0,2 5 0 0,2 6 0 16,-5-8 0-16,5 8 0 0,-6-5-160 0,6 5 160 15,0 0 0-15,0 0-144 0,0 0 144 0,0 0-192 16,0 0 192-16,0 0-192 0,-1 13 0 0,4-3 0 16,-1 2 0-16,3 2 0 0,2 1 16 0,-1 0 0 15,1 1 0-15,3 0 0 0,3-1 176 0,0 1-160 0,-2 0 160 16,1 1-160-16,-1-2 160 0,0 3 0 0,-1-5 0 15,-1 3 0-15,-1-2 0 0,0 0 0 0,0-4 0 0,-3 3 0 16,-1 0 0-16,-1-3 0 0,3 3 0 0,-1-2 128 16,-1-1-128-16,-4-10 192 0,4 11-64 0,3-3 0 15,-7-8 128-15,11 5 16 0,0-3 16 0,1-3 0 16,1-1 112-16,2-4 32 0,3-2 0 0,3-2 0 16,2-2-112-16,1-5-32 0,2-1 0 0,3-1 0 15,2-4-288-15,1 1 0 0,-1 0 128 0,1 0-128 31,2 5-1408-31,-4 0-352 0,-4 4-64 0</inkml:trace>
  <inkml:trace contextRef="#ctx0" brushRef="#br3" timeOffset="26621.78">24042 9337 4607 0,'0'0'400'0,"-9"-2"-400"16,0 1 0-16,-1-3 0 0,10 4 3136 0,-10-1 528 15,1-1 112-15,9 2 32 0,-11-2-2512 0,11 2-496 0,-10-2-96 0,10 2-32 16,-9-2-48-16,9 2-16 0,-10-3 0 0,10 3 0 15,0 0 192-15,-10-1 32 0,10 1 16 0,-10-4 0 16,2 0 176-16,8 4 48 0,-9-2 0 0,9 2 0 16,-9-2-64-16,9 2-16 0,-9-4 0 0,9 4 0 15,0 0-240-15,0 0-48 0,-8-1-16 0,8 1 0 16,0 0-272-16,0 0-48 0,0 0-16 0,0 0 0 16,0 0-48-16,0 0-16 0,0 0 0 0,0 0 0 15,0 0 32-15,0 0 0 0,-3-5 0 0,3 5 0 16,-2-7 128-16,2 7 48 0,0 0 0 0,0 0 0 15,0-4 144-15,1-2 48 0,2-1 0 0,-1 1 0 16,2 2-80-16,-4 4-16 0,0 0 0 0,8-5 0 16,0 1-256-16,-8 4-48 0,8-3-16 0,-8 3 0 15,11-4-16-15,0 2 0 0,-11 2 0 0,10-2 0 16,-10 2 32-16,13 2 0 0,-1-2 0 0,-12 0 0 16,13 2-96-16,-1 1-32 0,-12-3 0 0,13 4 0 15,-1 0-160-15,-12-4 0 0,11 4 144 0,-11-4-144 0,12 6 176 0,0 1-48 16,-2-1 0-16,1 1 0 0,-1-2 64 0,0 1 0 15,-10-6 0-15,15 4 0 0,-3 3-64 0,-1-1 0 16,1 1 0-16,-2-3 0 0,-10-4-128 0,13 6 192 16,0 2-192-16,-2 0 192 0,-1 0-192 0,-10-8 160 15,12 9-160-15,-2 0 160 0,-10-9-32 0,14 12 0 16,-3-1 0-16,1 0 0 0,-3-3-128 0,2 1 192 16,-1 0-192-16,0 3 192 0,1 1-192 0,-1-2 0 15,1 0 0-15,0-2 128 0,1 1-128 0,0 1 0 16,0 2 0-16,1-1 0 0,0-1 0 0,1 0 0 15,2 1 0-15,1-1 128 0,-2 0-128 0,4 0 0 0,-1 0 144 16,0 1-144-16,2-1 128 0,-1 1-128 0,-1 0 128 16,3 0-128-16,1-1 128 0,1 1-128 0,-1 0 160 0,-1 1-160 15,-1-1 176-15,1-2-176 0,-1-1 192 0,2 2-192 16,-1-2 160-16,-2 1-160 0,1 2 128 0,0-3-128 16,-1 0 0-16,1 1 0 0,-2 4 128 0,3-1-128 15,1 1 0-15,1 2 0 0,0-5 0 0,1 5 0 16,1 1 0-16,0 1 0 0,1 2 0 0,1-2 0 15,2-5 0-15,1 4 0 0,-1 0 0 0,-1 1 0 16,1 0 0-16,1 1 0 0,0-6 0 0,0 1 0 16,-1 2 0-16,1 1 0 0,1-3 0 0,2 2 128 15,0 3-128-15,3-3 0 0,-1 1 0 0,1 0 0 16,1 0 0-16,-1 2 128 0,0-3-128 0,-3 1 0 16,0 0 0-16,-2 0 0 0,-1 0 0 0,0 0 0 15,0-2 0-15,2 2 0 0,-2 0 0 0,2 1 0 0,3 3 0 0,2-3 0 16,1 2 0-16,1 0 0 0,1-3 0 15,1 2 0-15,-4 3 128 0,0-2-128 0,-3-1 0 0,1 1 0 16,0-2 0-16,0 2 0 0,-1 1 0 0,2-2 0 16,-1 1 0-16,1 1 0 0,2-2 0 0,0 2 0 15,-2 0 0-15,2 1 0 0,0 0 0 0,0 2 0 16,-4-2 0-16,0 0 0 0,1-1 0 0,0 2 0 16,0 1 0-16,2-1 0 0,-2-1 0 0,3 2 0 15,2 2 0-15,2-1 0 0,0-1 0 0,1 1 0 16,0 1 0-16,-2 0 0 0,-2 0 0 0,-1 1 0 15,0-1 0-15,0-3 0 0,-2 1 0 0,2-1 0 16,0 2 0-16,0 2 0 0,1-2 0 0,0 1 0 0,-1 0 0 16,1 0 0-16,3-1 0 0,-3 2 0 0,-1 2 0 0,-1 0 0 15,1-2 0-15,0-1 0 0,1 0 0 0,2 0 0 16,-1 2 0-16,3-4 0 0,0 2 0 0,0-1 0 16,0-1 0-16,0-1 0 0,0 2 128 0,-1-2-128 15,-3 2 0-15,0-4 0 0,0 1 0 0,0 2 0 16,0-1 0-16,3 1 0 0,1-2 0 0,0 3 0 15,0 1 0-15,0 1 0 0,0-1 128 0,-1 0-128 16,-2 2 0-16,2-1 0 0,-3-2 0 0,-1-2 0 16,-2 1 0-16,4-2 0 0,1-3 0 0,2 1 0 15,2-1 0-15,0 2 0 0,0 1 0 0,0-1 0 16,1-1 0-16,-2-1 0 0,1 1 0 0,-2 1 128 16,-2 0-128-16,2 1 0 0,0-3 0 0,2 5 0 0,-1-3 0 0,2 2 0 15,-1 1 128-15,2-1-128 0,-1 2 128 0,-1 0-128 16,-2-2 192-16,-1 2-64 0,0-2-128 0,0 0-144 15,-2-4 144-15,3 2-208 0,1-3 208 0,1 4 0 16,-2 4 0-16,0-3 0 0,0 0 0 16,-2-1 160-16,-1-2-160 0,-1 1 192 0,2 0-192 0,0 2 0 15,-3-3-160-15,1 0 160 0,2 0 0 0,1 1 0 16,0 0 0-16,0 0 0 0,-3-3 0 0,0 3 0 16,3 2 0-16,-5 1 0 0,-4-5 0 0,0 1 0 15,-1-2 128-15,-1 0-128 0,-1 2 0 0,-1-3 0 16,0-3 0-16,1 3 0 0,1 1 0 0,0 1 0 15,1-3 0-15,-1 3 0 0,0-1 0 0,-2 0 0 0,-3 0 0 16,1 1 0-16,2-2 0 0,-2 1 0 0,-2 0 0 16,0 0 0-16,-3 1 0 0,0-2 0 0,0 0 0 0,1 0 0 15,-1-3 0-15,-3 0 0 0,0-3 0 0,-1 2 0 16,0 1 144-16,0 0-144 0,2-2 0 0,-2 0 144 16,-2 0-144-16,1-2 0 0,0 0 144 0,1 2-144 15,-1-1 0-15,-1-2 128 0,-3-1-128 0,1-1 0 16,-1 1 128-16,0 1-128 0,0-3 160 0,-1 1-160 15,-2-1 0-15,1-1 0 0,-1 1 0 0,0-2 0 16,-2 1 0-16,-8-5 0 0,11 6 0 0,-3-2 0 16,-8-4 128-16,9 3-128 0,-9-3 0 0,0 0 144 15,10 3-144-15,-10-3 0 0,0 0 0 0,9 3 0 16,-9-3 0-16,0 0 0 0,0 0 0 0,11 0 0 16,-11 0-160-16,0 0-64 0,0 0-16 0,0 0 0 15,7 6-1136-15,0-2-224 0,-7-4-64 16,0 0 0-16,0 0-1328 0,0 0-272 0</inkml:trace>
  <inkml:trace contextRef="#ctx0" brushRef="#br3" timeOffset="27779.04">24493 9103 24879 0,'0'0'1088'0,"-3"-8"256"0,1-2-1088 0,2 10-256 0,0-7 0 0,0 7 0 16,0 0 2112-16,0 0 384 0,0 0 64 0,0 0 0 15,13 4-2016-15,-2 3-416 0,0-1-128 0,1 1 0 16,-1-1 0-16,2 1 0 0,0 1 0 0,2 1 0 15,-1-3 0-15,2 5-224 0,1 2 80 0,1-3 16 16,0-3-2336-16,2 2-464 0</inkml:trace>
  <inkml:trace contextRef="#ctx0" brushRef="#br3" timeOffset="27975.03">25466 9559 18431 0,'0'0'1632'0,"0"0"-1312"16,0 13-320-16,1-1 0 0,1 1 1152 0,1-1 144 15,1 0 48-15,2 1 0 0,5 1-1056 0,-1-1-288 16,2-1 0-16,1-2 128 0,0-1-128 0,1 1 0 0,1 0 0 0,0-1-176 31,1 2-1936-31,0-2-384 0</inkml:trace>
  <inkml:trace contextRef="#ctx0" brushRef="#br3" timeOffset="28125.21">25997 9880 11055 0,'0'0'480'0,"10"5"112"0,-10-5-464 0,11 6-128 0,1-3 0 0,-2 3 0 16,-10-6 3024-16,13 8 592 0,-1-2 112 0,-1 1 32 15,-11-7-2608-15,13 9-528 0,-3 0-112 0,1 0 0 16,-11-9-512-16,10 13 0 0,0 0 0 0</inkml:trace>
  <inkml:trace contextRef="#ctx0" brushRef="#br3" timeOffset="28334.4">26615 10239 8287 0,'0'0'736'0,"0"0"-592"16,11 5-144-16,-1 3 0 0,1 2 4000 0,2 1 768 15,2-2 160-15,2 1 16 0,2 3-3952 0,0-2-800 16,1 0-192-16,1 1 0 0,-2 1-128 0,-1-1-80 16,-2 0-16-16,0 1 0 15,1 1-1440-15,0 0-272 0,-2-1-64 0,1-1-16 16,-1 1 0-16,1 0 0 0,1-1 0 0,-1 0 0 16,-1-1 1216-16,2 1 240 0</inkml:trace>
  <inkml:trace contextRef="#ctx0" brushRef="#br3" timeOffset="28470.83">27422 10709 7359 0,'23'24'320'0,"-8"-10"80"16,2 3-400-16,0 1 0 0,0-1 0 0,-1-1 0 0,-2-2 2816 0,0 1 496 0,2-4 80 0,2 1 32 15,-1-1-2000-15,0 0-400 0,1 0-64 0,1 0-32 16,-1 0-640-16,1 2-128 0,2-1-32 0,1 1 0 16,2-2-256-16,1 2-64 0,1 0-16 0</inkml:trace>
  <inkml:trace contextRef="#ctx0" brushRef="#br3" timeOffset="28593.59">28282 11253 1839 0,'23'12'0'0,"-7"-1"160"0,1 2-160 0,3-1 0 15,3 1 0-15,-1 3 0 16,0 0 3136-16,4-2 608 0,3-1 112 0,-2 1 32 0,0-2-3184 0,0 1-704 16</inkml:trace>
  <inkml:trace contextRef="#ctx0" brushRef="#br3" timeOffset="29157.17">29809 12078 1839 0,'23'16'0'0,"-8"-4"160"0,1-1-160 0,1 2 0 0,1 2 0 0,0-1 0 16,1-2 4208-16,-1 2 800 0,0 0 176 0,3 2 16 15,1 0-3472-15,0-3-688 0,-1 0-144 0,1 0-16 16,4 0-512-16,1 1-112 0,-1-3 0 0,0 0-16 16,-2 0-240-16,1-1 0 0,1 1 0 0,-1-2 0 31,0-1-640-31,0 1-80 0,-1 0-16 0,1-1 0 0,-3-2-544 0,2 2-96 15,-1 0-32-15,2 2 0 0,0-1 656 0,2 1 128 0,3-5 32 0,1 1 0 16,-1 1 592-16,2-3 0 0,-2 1 0 0,-2 0 0 0,1-1 0 0,0 0 160 16,-2 1-32-16,0-1-128 0,2-1 0 0,0-1 0 15,-2 2 0-15,2 1 0 0,0 1 0 0,-1 0 0 16,1 3 0-16,1-1 0 0,-1-1 0 0,-1-1 0 16,1 2 0-16,0 0 0 0,-1-2 0 0,0 1 0 15,-4-1 0-15,0 0 0 0,-2 0 0 0,-1 1 208 16,-3 0-64-16,0 0-16 0,1 1 576 0,-1 1 128 15,-1 1 0-15,1 1 16 0,-1 1-64 0,0-1-16 16,-1 1 0-16,2-2 0 0,2 3-496 0,-2-1-96 16,0 0-32-16,2 0 0 0,0-1-144 0,1 2 0 15,-1-2 0-15,1 1 0 0,0-1 0 0,1 2 0 16,0-1-144-16,0 2 144 0,2-3 0 0,-2 2 0 16,-1 0-128-16,-1 0 128 0,1 1-144 0,-1-1 144 15,-2-1-208-15,0-2 80 0,1 2-192 0,-2 0-16 0,-3-6-16 0,0 5 0 31,1 3-160-31,-1-2-16 0,-2-4-16 0,-1 1 0 16,2 1-1248-16,-2 1-240 0</inkml:trace>
  <inkml:trace contextRef="#ctx0" brushRef="#br3" timeOffset="29761.51">23832 9855 17503 0,'0'0'768'0,"0"0"176"0,-9 7-752 0,2-1-192 16,7-6 0-16,-5 11 0 0,5-11 2256 0,-1 12 432 16,1-12 64-16,2 11 32 0,-2-11-1984 0,6 12-400 15,-6-12-80-15,9 13 0 0,1-2-320 0,1-1 160 16,0-1-160-16,2 0 128 0,2 3-352 0,-1 0-80 15,2-2-16-15</inkml:trace>
  <inkml:trace contextRef="#ctx0" brushRef="#br3" timeOffset="29926.32">24553 10548 23151 0,'8'11'1024'0,"2"0"208"0,5 3-976 0,4 3-256 0,6 0 0 0,6 1 0 16,6 1 0-16,0-1 0 0,0 1-192 0,-1 0 192 31,-2 0-2576-31,2 3-416 0</inkml:trace>
  <inkml:trace contextRef="#ctx0" brushRef="#br3" timeOffset="30100.27">25919 11408 1839 0,'21'17'160'0,"-5"-4"-160"0,-2-1 0 0,0 2 0 16,2 1 3088-16,2 1 592 0,1 1 112 0,1 0 32 16,3 2-2912-16,3 0-576 0,1-1-112 0,4 1-4960 15,2-1-976-15</inkml:trace>
  <inkml:trace contextRef="#ctx0" brushRef="#br3" timeOffset="30220.67">26918 11924 10127 0,'29'10'896'0,"-10"-4"-704"15,1 3-192-15,2 0 0 0,3 2 1760 0,1-2 320 16,0 0 64-16,2 3 16 0,4-2-1664 0,0 3-336 16,1 0-160-16,2-1-7968 0</inkml:trace>
  <inkml:trace contextRef="#ctx0" brushRef="#br3" timeOffset="30340.29">27961 12448 12895 0,'13'15'1152'0,"1"-3"-928"0,1 1-224 0,0 0 0 16,2-2 1280-16,3 1 192 0,2 0 64 0,3-4 0 16</inkml:trace>
  <inkml:trace contextRef="#ctx0" brushRef="#br3" timeOffset="30515.56">29189 13081 36511 0,'0'0'1616'0,"12"5"336"0,2 3-1568 0,7 1-384 15,6 3 0-15,6 2 0 16,3-2-304-16,5 3-144 0,2 1-16 0,4 1-16 15,2-1-3104-15,1 1-608 0</inkml:trace>
  <inkml:trace contextRef="#ctx0" brushRef="#br3" timeOffset="30639.76">30431 13553 13823 0,'21'6'608'0,"-6"1"128"0,0 1-592 0,5 2-144 15,3 2 0-15,3-1 0 0,2 1 2880 0,3 1 528 16,3 0 112-16,0 0 32 0,1 2-2864 0,0-1-688 15,0 2 0-15,-1-2-11712 0</inkml:trace>
  <inkml:trace contextRef="#ctx0" brushRef="#br3" timeOffset="30751.18">31306 14085 22911 0,'9'7'1024'0,"-2"1"192"0,1-1-960 0,2 3-256 0,2-1 0 0,3 2 0 15,2-1 832-15,3 3 128 0,1 0 32 0,2 2 0 16,3 0-992-16,2 2 0 0,0 1-224 0</inkml:trace>
  <inkml:trace contextRef="#ctx0" brushRef="#br3" timeOffset="40204.61">23902 10064 30927 0,'-14'6'1360'0,"6"0"304"16,-1 0-1344-16,3 2-320 0,6-8 0 0,-6 10 0 0,6-10 496 0,0 0 16 15,3 11 16-15,-3-11 0 0,10 10-304 0,2-3-64 16,0-5-16-16,3 0 0 0,4-4-16 0,0 0 0 16,1-2 0-16,-1 0 0 0,1 0-128 0,-2 2 0 15,-2-1 0-15,-2 2-176 0,-1 1-80 0,-2 1-32 16,-11-1 0-16,9 5-9488 16,-9-5-1888-16</inkml:trace>
  <inkml:trace contextRef="#ctx0" brushRef="#br3" timeOffset="40623.11">24391 10080 22799 0,'0'0'1008'0,"0"0"208"0,0 0-960 0,0 0-256 0,3 9 0 0,-3-9 0 16,0 0 704-16,6 8 80 0,-6-8 32 0,11 6 0 16,-1-3-336-16,-10-3-64 0,11 5-16 0,-1 0 0 15,1 2-208-15,-1-1-64 0,-1 2 0 0,0 1 0 16,-1-1-128-16,0 1 0 0,0-1-192 0,-2 4 192 31,-2-3-496-31,1 2 32 0,2-3 0 0,-3 0 0 16,-4-8-352-16,1 11-64 0,-1-1-16 0,0 2 0 15,0-2-112-15,0 1-16 0,0-2-16 0,1 2 0 0,1 1-688 0,0-3-144 0,1 0-32 0,-2 3 0 16,0-1 608 0,2-2 112-16,-3-9 32 0,4 11 0 0,0 1 1152 0,1-1 0 0,-5-11 256 0,11 11-32 0,0-2 1344 0,1 1 272 15,0-1 48-15,1-3 16 0,0 1-576 0,1 1-112 16,1 1-32-16,-1-3 0 0,0 1-896 0,2 2-288 15,-1 0 160-15,0 3-160 16,-2-4-688-16,1 1-208 0,2-3-64 0,-2-1 0 16,-1 1-816-16,0-1-160 0,-1 0-48 0,-2 0 0 15,-10-5 1168-15,12 4 240 0,-3 0 32 0,0 1 16 0,-9-5 768 0,12 6 144 16,-12-6 48-16,12 6 0 0,-2 1 672 0,-10-7 144 16,11 7 32-16,-2 0 0 0,0-1-864 0,0 2-160 15,0-1-48-15,0-1 0 0,0 1-352 0,2-3-80 16,-2 1-16-16,1 1-5824 0</inkml:trace>
  <inkml:trace contextRef="#ctx0" brushRef="#br3" timeOffset="40713.48">25108 10712 15135 0,'0'0'672'0,"8"8"144"0,1 1-656 0,-1-1-160 0,-1-2 0 0,0 3 0 15,3-1 1488-15,1 1 272 0,1-1 48 0,0 0 16 16,1-3-1312-16,1 0-256 0,2-1-48 0,-1 0-10048 16</inkml:trace>
  <inkml:trace contextRef="#ctx0" brushRef="#br3" timeOffset="40871.56">25507 10944 5519 0,'0'0'496'0,"0"0"-496"0,0 0 0 0,0 0 0 16,0 0 5776-16,0 0 1072 0,0 0 192 0,13 4 64 16,0 0-5504-16,0-2-1104 0,2 2-224 0,-2 0-32 0,2 1-416 0,1-1-80 15,1 3 0-15,-1-3-13664 16</inkml:trace>
  <inkml:trace contextRef="#ctx0" brushRef="#br3" timeOffset="40997.31">25939 11106 17503 0,'0'0'768'0,"0"0"176"0,0 0-752 0,0 10-192 16,0 2 0-16,2 0 0 0,4-1 2496 0,0 1 448 15,1 0 112-15,0-1 16 16,4 1-4016-16,-1 0-784 0</inkml:trace>
  <inkml:trace contextRef="#ctx0" brushRef="#br3" timeOffset="41124.05">26362 11395 12895 0,'0'0'1152'0,"0"0"-928"0,0 0-224 0,0 0 0 16,11 7 3952-16,-1-1 736 0,2-1 160 0,2 1 16 15,2-4-3840-15,1 1-784 0,1-1-240 0,2-2-8976 16,1-1-1888-16</inkml:trace>
  <inkml:trace contextRef="#ctx0" brushRef="#br3" timeOffset="41253.34">26958 11561 6447 0,'0'0'576'0,"0"0"-576"16,0 0 0-16,0 0 0 0,0 0 6528 0,0 0 1216 15,7 10 224-15,2 1 48 0,1-4-6400 0,3 0-1280 16,3-2-336-16,0 2-10416 15,1-4-2160-15</inkml:trace>
  <inkml:trace contextRef="#ctx0" brushRef="#br3" timeOffset="41522.91">27357 11892 18431 0,'0'0'1632'0,"0"0"-1312"15,13 9-320-15,2 0 0 0,0 0 2448 0,1-1 432 16,0 1 64-16,-1 2 32 0,0-2-2384 0,0 0-464 15,-1-1-128-15,0 1 0 16,-3 1-512-16,1 1-112 0,0-2-16 0,-2 1-16 16,-1-3-816-16,0 2-176 0,2-1-16 0,-1-1-16 15,1 1 464-15,-1-1 112 0,-10-7 16 0,16 8 0 0,-1-2 1088 0,1 1 128 0,-2-2 80 0,5 0 16 16,-1 0 752-16,1-1 160 0,1-1 16 0,0 2 16 16,-2 0-480-16,1 2-112 0,2 1 0 0,-3 1-16 15,-1 1-384-15,-1 1-176 0,-2 0 160 0,3 2-160 16,2-1 0-16,-2 4 0 0,-2-3-176 0,0 1-6928 15,0 2-1376-15</inkml:trace>
  <inkml:trace contextRef="#ctx0" brushRef="#br3" timeOffset="41617.25">28220 12372 6447 0,'16'6'272'0,"-4"-1"80"0,-1 2-352 0,1-3 0 0,0 4 0 0,0-1 0 0,-1 1 3536 0,2 1 640 16,0-2 128-16,0 2 32 0,0 3-3280 0,2-1-656 15,-1 1-128-15,2-3-6944 16,3-1-1392-16</inkml:trace>
  <inkml:trace contextRef="#ctx0" brushRef="#br3" timeOffset="41765.53">28862 12688 18431 0,'0'0'1632'0,"2"13"-1312"16,1 0-320-16,1 2 0 0,0 0 2480 0,2 0 416 15,2 0 96-15,5-2 16 0,4 0-2048 0,1 1-384 16,2-3-96-16,3 0-16 0,2 0-464 0,4-4-288 0,-1-3 32 0,1 2-8768 31,-1-2-1744-31</inkml:trace>
  <inkml:trace contextRef="#ctx0" brushRef="#br3" timeOffset="41881.45">29374 13020 18191 0,'0'0'800'0,"0"0"176"0,9 7-784 0,2 2-192 0,0 2 0 0,4-2 0 15,0-1 1008-15,5 0 144 0,2-3 48 0,3 4 0 31,-2-2-2928-31,2-1-592 0</inkml:trace>
  <inkml:trace contextRef="#ctx0" brushRef="#br3" timeOffset="41974.05">29853 13318 4607 0,'10'8'400'0,"6"0"-400"16,1 1 0-16,3 0 0 16,5 0 3024-16,4-2 528 0,2-1 96 0,2-2-7232 15,2 3-1440-15</inkml:trace>
  <inkml:trace contextRef="#ctx0" brushRef="#br3" timeOffset="42095.37">30494 13551 5519 0,'13'12'240'0,"-3"-4"64"0,2 0-304 0,1 0 0 15,2-1 0-15,1 1 0 0,4 0 3456 0,2 1 640 16,2 2 128-16,0-5 32 0,0 1-3376 0,1-1-688 16,-1 1-192-16,-1-1-9232 0</inkml:trace>
  <inkml:trace contextRef="#ctx0" brushRef="#br3" timeOffset="42205.13">30970 13789 6447 0,'9'13'272'0,"-3"-4"80"0,1 1-352 0,1 2 0 0,0 0 0 0,1 1 0 16,1 1 4336-16,2 2 784 0,1-2 176 0,0 2 16 15,1-1-4128-15,3 2-832 0,2-2-160 0,-1-2-7872 16,3 0-1552-16</inkml:trace>
  <inkml:trace contextRef="#ctx0" brushRef="#br3" timeOffset="42652.61">28635 11437 29487 0,'-8'-13'2624'0,"4"8"-2112"0,4 5-512 0,0 0 0 15,0 0 2128-15,0 0 320 0,0 0 64 0,12 7 16 16,0-1-2304-16,1-1-464 0,1 0-80 0,2-4-32 31,1 2-432-31,1 0-96 0,0-3-16 0,0 0-9616 0,-1 0-1936 0</inkml:trace>
  <inkml:trace contextRef="#ctx0" brushRef="#br3" timeOffset="42824.45">29188 11694 23039 0,'0'0'1024'0,"0"0"192"0,13 1-960 0,0 3-256 15,-2 1 0-15,4 2 0 0,-1-1 2704 0,4 1 496 16,2-3 112-16,1 5 16 0,0 1-2432 0,1 3-496 16,-1 4-80-16,1 3-32 0,-1-2-464 0,-2 1-80 15,1-3-32-15,-1 0 0 16,2 1-2976-16,0-6-576 0</inkml:trace>
  <inkml:trace contextRef="#ctx0" brushRef="#br3" timeOffset="42922.71">29725 11975 24703 0,'0'0'1088'0,"0"0"240"0,9 4-1072 0,-9-4-256 15,9 8 0-15,-9-8 0 0,10 6 1472 0,0 2 224 16,-1 1 48-16,0 3 16 0,0-1-1184 0,1 2-224 16,1 0-48-16,1 0-9680 0,1 1-1936 0</inkml:trace>
  <inkml:trace contextRef="#ctx0" brushRef="#br3" timeOffset="43063">30272 12460 19343 0,'-2'-9'1728'0,"0"3"-1392"0,2 6-336 0,0 0 0 16,0 0 4416-16,15 14 832 0,0-2 144 0,5-3 48 31,1-1-6736-31,2-2-1344 0</inkml:trace>
  <inkml:trace contextRef="#ctx0" brushRef="#br3" timeOffset="43205.94">31185 12906 24879 0,'9'-13'1088'0,"-2"10"256"0,-7 3-1088 0,11 3-256 15,2 9 0-15,4 1 0 0,4 0 3216 0,1-1 592 16,2-5 112-16,-1 0-18944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57:50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4888 17285 5519 0,'0'0'240'0,"0"0"64"0,0 0-304 0,0 0 0 16,-6-9 0-16,6 9 0 0,-5-8 3536 0,5 8 656 15,-1-8 128-15,1 8 32 0,0 0-3104 0,-3-9-608 16,3 9-128-16,0 0-32 0,0-9 96 0,0 9 32 16,0 0 0-16,0 0 0 0,0 0 0 0,0 0 0 15,0 0 0-15,0 0 0 0,0 0-32 0,0 0 0 0,0 0 0 0,0 0 0 16,0 0 256-16,0 0 32 0,0 0 16 0,0 0 0 15,3 13-80-15,1-5-16 0,-4-8 0 0,0 0 0 16,0 0-336-16,6 13-64 0,-6-13 0 0,7 12-16 16,-7-12-160-16,10 14-16 0,1-3-16 0,-1 0 0 15,-10-11-32-15,12 17 0 0,1 2 0 0,0-2 0 16,3 1-144-16,1 3 192 0,-2 3-192 0,1 1 192 16,1-1-192-16,0 2 0 0,0 0 0 0,1 0 0 15,-1-1 0-15,0-2 0 0,0-1 0 0,-2-2 0 16,-2-3 0-16,-1 0 128 0,-1-2-128 0,-11-15 0 15,0 0 176-15,0 0-48 0,1 13-128 0,2 2 192 16,0-2-192-16,-1 0 144 0,-2-1-144 0,0-2 128 16,0-10-128-16,-3 12 160 0,1-2-160 0,2-10 160 15,-4 11-160-15,4-11 192 0,-8 9-192 0,1 0 192 0,-1-3-64 16,2 0-128-16,-1-4 192 0,-3 1-64 0,0-1 80 16,-1 1 16-16,-1-3 0 0,2 0 0 0,0-1 16 0,-2-1 0 15,0 0 0-15,0-1 0 0,-1-1-48 0,2 0-16 16,0 0 0-16,2-2 0 0,0-1-48 0,2 2 0 15,7 5 0-15,-9-6 0 0,1-1-128 0,8 7 0 16,0 0 0-16,-7-5 0 0,0-2 0 0,7 7 0 16,-6-9 0-16,6 9 0 0,0 0 0 0,-7-6 0 15,7 6 0-15,-5-9 0 0,1 0 160 0,1-1-160 16,2-3 192-16,1 3-192 0,1 1 224 0,2-2-64 16,1-4-16-16,1 0 0 0,0-3 0 0,3 0 0 15,3-2 0-15,0-2 0 0,1 0-16 0,2 1-128 16,3-1 192-16,2-3-64 0,0-1-128 0,2-3 128 0,1-1-128 15,2-1 128-15,2 0-128 0,-3 1 0 0,1 1 0 0,-1 2 0 16,3 1 128-16,-2 0-128 0,-5 0 0 0,2 1 128 16,0 0-128-16,0 0 0 0,-3 1 0 0,-1 0 0 15,-1 3 0-15,1-1 0 0,1 2 0 0,-1 5 0 16,0 2-272-16,-2 1 64 0,2 2 16 0,-2-2 0 31,-2 3-448-31,-2 2-96 0,0 5-16 0,-1-2 0 16,-10 4-1040-16,11 0-192 0,-11 0-64 0,10 4 0 15,-10-4-720-15,12 2-160 0,-12-2-16 0</inkml:trace>
  <inkml:trace contextRef="#ctx0" brushRef="#br0" timeOffset="384.21">5538 17313 25215 0,'0'0'1120'0,"0"0"224"0,0 0-1072 0,0 0-272 15,0 0 0-15,0 0 0 0,0 0 896 0,0 0 112 16,0 0 16-16,0 0 16 0,0 0 80 0,0 0 16 15,0 0 0-15,0 0 0 0,0 0-176 0,0 0-16 0,0 0-16 16,12-6 0-16,-3 3-304 0,3 0-64 0,1 0-16 0,1 1 0 16,2-2-224-16,1 4-32 0,1-3-16 0,2 2 0 15,-1 1-272-15,1 0 128 0,-2 0-128 0,1 4 0 16,2-3 0-16,-1 0 0 0,-2 5-160 0,0-2 160 31,-1 1-480-31,-1-1 32 0,-2-2 0 0,-1 1 0 16,-2 1-224-16,2-2-32 0,-1 0-16 0,-2-2 0 15,-10 0-240-15,12 2-64 0,-1-2 0 0,0 0-8704 0,-11 0-1728 0</inkml:trace>
  <inkml:trace contextRef="#ctx0" brushRef="#br0" timeOffset="643.91">5562 17545 11967 0,'0'0'1072'0,"0"0"-864"15,0 0-208-15,0 0 0 0,7 6 3712 0,3-1 688 16,-10-5 144-16,14 4 16 0,-1-1-2768 0,1-2-576 16,1 2-96-16,0-3-32 0,4 0-96 0,0 0-32 15,1 0 0-15,1 0 0 0,1 0-512 0,1 2-96 0,-1 2-32 0,2-1 0 16,-3-3-320-16,1 0 0 15,1 0 0-15,-1-1 0 16,-2-2-496-16,-2 0-64 0,-1 3-16 0,1-2-9984 0,1-3-2016 0</inkml:trace>
  <inkml:trace contextRef="#ctx0" brushRef="#br0" timeOffset="1985.01">11492 10226 5519 0,'0'0'496'0,"0"0"-496"0,0-12 0 0,2 3 0 16,-1 0 3344-16,-1 9 576 0,4-9 112 0,0 1 32 15,-4 8-3040-15,4-11-592 0,-2 2-128 0,1 3-32 16,-3 6-16-16,0 0 0 0,4-7 0 0,-4 7 0 16,4-9 192-16,-4 9 48 0,0 0 0 0,0 0 0 15,0 0-112-15,0 0-32 0,0 0 0 0,-2 13 0 16,0 0 64-16,-2 3 16 0,-3 2 0 0,1 0 0 16,-2 0-304-16,-1 2-128 0,0 0 128 0,1-1-128 0,-4 2 256 15,0 1-48-15,-1 0 0 0,0 0 0 16,2-1 288-16,-4 2 48 0,0-1 16 0,-1 4 0 0,-1-1 256 0,-1 3 48 15,0 2 16-15,-2-1 0 0,0-2-352 0,2 1-64 16,0 0-16-16,0-4 0 0,1-5-144 0,2 0-48 16,4-4 0-16,2 0 0 0,2-4-96 0,3 0-32 15,4-11 0-15,0 0 0 0,0 0-128 0,0 0 0 16,0 0 0-16,0 0 0 0,16-4 0 0,-1-5 128 16,0-2-128-16,2-2 0 0,0-2 0 0,2-4 0 15,1-3 0-15,-2 1 0 0,0-3 0 0,-1 1-224 16,-1-3 80-16,-1 0 16 0,0-1 128 0,0 2-192 15,0 0 192-15,-1 2-192 0,2 1 192 0,-2 0 0 16,0-1-144-16,2 2 144 0,0 2 0 0,-1 1 0 0,0-3 0 0,-1 3 0 16,-1 1 0-16,-1 1 0 0,-2 0-144 0,1 3 144 15,-2 2 0-15,-1 1 0 0,-3 3 0 16,-5 7 0-16,2-7 0 0,-2 7 0 0,0 0 0 0,0 0 0 16,0 0 0-16,-9 5 176 0,0 4-176 0,-3 3 160 15,2-1-160-15,0 2 0 0,-2 0 0 0,-1 1 0 16,-3 3 144-16,1 0-144 0,-1 2 160 0,0 4-160 15,-1 0 240-15,-2 3-48 0,1 0-16 0,-1 2 0 16,1 0 192-16,-2 2 32 0,1 2 16 0,-1-2 0 16,3-4 0-16,0-2 0 0,1 0 0 0,1-2 0 15,3-1-160-15,1-3-48 0,-1-2 0 0,3-2 0 16,1-2-208-16,3 0 128 0,0-3-128 0,5-9 0 16,-3 10 0-16,3-10-320 0,5 11 64 0,0-5 0 15,2-1-1472 1,-7-5-304-16,0 0-48 0,10-5-8272 0,2-4-1648 0</inkml:trace>
  <inkml:trace contextRef="#ctx0" brushRef="#br0" timeOffset="2904.19">11727 10604 8287 0,'-9'8'736'0,"4"-2"-592"0,5-6-144 0,0 0 0 0,0 0 2560 0,0 0 496 15,0 0 80-15,0 0 32 0,0 0-1936 0,0 0-384 16,0 0-80-16,0 0 0 0,0 0-16 0,0 0 0 16,0 0 0-16,1 12 0 0,-1-12-208 0,4 9-32 15,-4-9-16-15,8 10 0 0,1-2-112 0,0-3 0 16,-9-5-16-16,10 4 0 0,2 0 0 0,-12-4 0 15,12 4 0-15,-3 0 0 0,-9-4-48 0,10 7-16 16,-10-7 0-16,11 7 0 0,-3 1-112 0,-1 1-32 16,0 0 0-16,-2 1 0 0,-1 1 32 0,-1 0 0 15,-1-2 0-15,1 3 0 0,-1-1-32 0,1 1 0 0,-3-3 0 0,3 0 0 16,-3-9-160-16,2 13 192 0,0-2-192 0,-1-2 192 16,-1-9-48-16,3 10 0 0,-1 1 0 0,1-2 0 15,-3-9-144-15,0 12 0 0,1-1 144 0,0-3-144 16,-1-8 0-16,-2 12 144 0,-1 0-144 0,-1-1 0 15,0 0 128-15,-1 2-128 0,-1-4 0 0,-2 3 0 16,-1-1 176-16,0 1-176 0,-2 0 160 0,2-3-160 16,1 1 144-16,-1 1-144 0,-1-5 128 0,0 1-128 15,3-3 176-15,-3 1-48 0,1-1-128 0,0 0 192 16,9-4-64-16,0 0-128 0,-10 0 176 0,2 0-176 16,0-3 208-16,3 2-64 0,0-2-16 0,5 3 0 15,0 0-128-15,-4-6 0 0,0-1 144 0,3 0-144 16,-1-3 0-16,2 1 128 0,0-2-128 0,3 1 0 15,1-3 0-15,1 2 0 0,0-1 0 0,3 0 128 0,3 0-128 0,0-1 0 16,1-2 128-16,1 0-128 16,1-2 128-16,1 1-128 0,-4 0 160 0,4-2-160 0,0-1 0 15,2 1 128-15,-1-4-128 0,0 0 0 0,-3-2 128 0,2 2 0 16,1 1-128-16,0 0 192 0,-2 1-192 0,2-1 128 16,-1-3-128-16,2 3 0 0,-2 2 0 0,0-1 0 15,1 2 0-15,1 1 0 0,0 3 0 0,-2-2 128 16,0 4-128-16,-4 3 0 0,2 3 0 0,-1-1 0 15,-1 3 0-15,-11 4 0 0,10-2 0 0,-10 2-160 16,0 0 160-16,11 0-192 16,-11 0-528-16,0 0-112 0,0 0-32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00:34.4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26271 2131 29487 0,'-56'-86'1296'0,"18"27"288"0,-3-7-1264 0,-1-5-320 0,1-6 0 0,5 0 0 15,2 3 2400-15,3 8 416 0,-2 4 96 0,1-3 16 16,-2-5-2352-16,-4-1-448 0,-5 4-128 0,-1-3 0 15,-1 3 0-15,2 5 0 0,0 5 0 0,0 5 0 16,1 2 0-16,1 1 0 0,-2-6 0 0,-6 4-128 16,-7 4-16-16,-6 4 0 0,-7 2 0 0,-2 4 0 15,-2 6 0-15,0 6 0 0,-2 7 0 0,-11-2 0 16,-12 3 144-16,-1 4-128 0,1 4 128 0,-2 3-128 16,-7 2 128-16,-7 1 0 0,-8-1-144 0,-1 7 144 15,-2 1 0-15,-8 3 0 0,-9 1 0 0,-7 5 0 16,-5 3 0-16,-3 5 0 0,-1 1 0 0,-8 5 0 15,-10 2 0-15,3 2 0 0,1 3 0 0,0 4 192 0,0 2-192 0,-4 2 128 16,-7 0-128-16,6 2 128 0,4 2-128 0,-2 3 0 16,-1 1 0-16,-3 10 0 0,-3 6-128 0,2 6 128 15,2 4 0-15,1-1 0 0,0-2 0 0,-6 7-144 16,0 8 144-16,1 9 0 0,8 6 0 0,0-1 0 16,3-10 0-16,2 11 0 0,1 8 0 0,6 0 0 15,8-2 0-15,-3 7 0 0,-3 7 0 0,9 1 0 16,8-2 0-16,1 9 0 0,-3 4-128 0,8 2 128 15,11 0 0-15,-2 5 0 0,-2 4 0 0,10 0-128 16,10-5 128-16,1 8 0 0,-2 8 0 0,3 8 0 16,1 5 0-16,5 3 0 0,5-3 0 0,0 10 144 15,-4 7-16-15,6 4 0 0,3 5 48 0,7-2 0 16,7-2 0-16,2-2 0 0,2 0-176 0,2 5 0 0,3 5 144 0,6 0-144 16,6-1 0-16,7 1 0 0,6-1 0 0,4 5 0 15,4 3 0-15,5 0 0 0,1 5 0 0,5 0 0 16,5 2 0-16,4 0 0 0,3-3 0 0,5-3 0 15,4 1 0-15,8-4 0 0,5-2 0 0,7 0 0 16,2 2 0-16,4-4 0 0,3-2 0 0,2-3 0 16,2-6 0-16,6-2 0 0,3-4 0 0,8-3 0 15,6-2 0-15,5-5 0 0,6-2 0 0,2-3 0 16,1-4 0-16,4-2-160 0,0-2 160 0,11-2 0 16,10-3-128-16,3 0 128 0,0 0 0 0,4-8 0 15,2-8 0-15,8 1 0 0,9 1 0 0,-2-5 0 16,-5-10-160-16,11 5 160 0,13 0-128 0,-2-5 128 15,-6-4 0-15,9 5 0 0,8 2 0 0,0-5 0 16,-3-5 0-16,5 3 176 0,6-1-48 0,0-8 0 16,-4-6 0-16,5-4 0 0,3-2 0 0,5-8 0 0,6-3-128 0,1-9 0 15,-4-9 0-15,7-5 0 0,6-4-128 0,4-4 128 16,2-5-160-16,1-2 160 0,2-1 0 0,5-5 0 16,1-3-128-16,6-4 128 0,6-4 0 0,1-1 0 15,-2-3 0-15,-1-4 0 0,-2 0 0 0,3 0 0 16,5 1-160-16,9-2 160 0,3 1-128 0,4-6 128 15,2-4-160-15,-2-2 160 0,-5-7 0 0,-4-3 0 16,-6-7 208-16,-1-5-64 0,1-5-144 0,4-3 0 16,6-8 0-16,-3-4 0 0,-1-6 128 0,-3-4-128 15,-2-7 192-15,-3-4-64 0,-3-5-128 0,4-8 192 16,3-7-192-16,5-2 192 0,2-1-64 0,-3-7-128 0,-3-4 192 0,-4-6-64 16,-6-7-128-16,1-4 0 0,0-1 0 0,4-1 128 15,1-6-128-15,-7-2 0 0,-10-2 144 0,-7-1-144 16,-9-1 0-16,0-4 0 0,-1-6 0 0,-11-3 0 15,-12-1 0-15,0-7 0 0,0-3 0 0,-8-7 0 16,-13-1 144-16,0-4-144 0,1-4 192 0,-7-7-192 16,-11 0 176-16,3-6-176 0,2 1 160 0,-6-7-160 15,-7-3 272-15,-5-7-32 0,-1-2-16 0,0-9 0 16,2-3-224-16,-7-5 0 0,-5-4 0 0,-4-2 0 16,-6-2 0-16,-1 2 176 0,0 0-176 0,-6 3 160 15,-5 0-160-15,-8 3 0 0,-7 1 0 0,-9 1 128 16,-8-1 96-16,-7 3 16 0,-6-3 0 0,-5 5 0 15,-7 0 208-15,-5 0 32 0,-4-1 16 0,-6 4 0 16,-5 2-112-16,-1 0-32 0,-4 0 0 0,-1 0 0 0,-3-3-80 0,-3-1-16 16,-1-3 0-16,-5 2 0 0,-6 0-256 0,-3 0 0 15,-1-5 0-15,-3 6 0 0,-4 6 0 0,1-1 0 16,-2-1 0-16,0 4 0 0,0 4 0 0,-4 5 0 16,-6 2 0-16,-7 1 0 0,-8-1 0 0,-2 5 0 15,-4-1 0-15,2 10 0 0,3 8 0 0,-9-2 0 16,-9-4 0-16,-3 5 0 0,-1 9 0 0,2-1 208 15,3 2-64-15,-5 4-16 0,-8 5-128 0,0 0 0 16,3 1 144-16,-1 4-144 0,-2 5 0 0,-4 3 0 16,-5 1 0-16,3 6-192 0,2 10 16 0,-8 0 0 15,-11-3 0-15,0 5 0 0,4 7-80 0,-9 5 0 16,-8 5-16-16,2 4 0 0,4 2-80 0,-9 6-16 16,-9 0 0-16,1 5 0 0,3 3 224 0,-3 5 144 0,-4 4-192 0,0 4 192 15,0 1 0-15,2 3 0 16,0 5 0-16,-1 2 0 0,-4 2 0 0,7 5 0 0,8 0 0 0,-3 6 0 15,-5 0 0-15,8 6-128 0,11 5 128 0,-1 2 0 16,-4 0 0-16,9 3 0 0,9 7 0 0,1 4 0 16,-3 1-240-16,1 6 16 0,3 6 0 0,0 8-12832 15,0 3-2576-15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01:38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4034 6999 12959 0,'0'0'576'0,"0"0"112"0,0 0-560 0,0 0-128 15,0-8 0-15,0 8 0 0,0 0 960 0,4-9 176 16,-4 9 16-16,5-7 16 0,-5 7-496 0,9-3-96 16,-9 3-32-16,12-2 0 0,-2 2-160 0,1 4-16 15,-1-3-16-15,2 2 0 0,-2 1-352 0,1 0 128 16,-1 1-128-16,0 2 0 0,2-1 144 0,1 1-144 16,2-5 192-16,0 3-192 0,2 1 672 0,1-4 32 15,2 1 0-15,1-3 0 0,-2 0 64 0,1 0 32 16,-2 0 0-16,2 0 0 0,1-1-128 0,-1 1-32 15,3 0 0-15,-1 0 0 0,3 1-112 0,-1-1-16 0,2 0-16 16,2 1 0-16,-1 3-208 0,2 0-32 0,1 1-16 0,1-1 0 16,0 0-240-16,2-1 0 0,1-1 128 0,-2 2-128 15,0-4 0-15,0 0 0 0,0-5 0 0,0 0 0 16,1 0 192-16,1-1-48 0,1-1-16 0,3-1 0 16,1 1 64-16,1-2 16 0,1 0 0 0,-1 2 0 15,2 1-64-15,-4 1-16 0,-4-2 0 0,-2 1 0 16,-1-2 16-16,-2 0 0 0,-3 0 0 0,-1 2 0 15,0 2 16-15,1 1 0 0,1-3 0 0,2 2 0 16,0 0-160-16,0 0 0 0,1 1 144 0,3 1-144 16,1-1 0-16,1 0 144 0,0 2-144 0,-1-3 0 15,-2 2 0-15,-1-1 0 0,-2-1 0 0,-2 0 0 16,-2 0 0-16,-1 0 0 0,0 0 128 0,-1 2-128 16,1-2 0-16,-1 3 0 0,-1-3 0 0,1 1 0 0,-1 3 0 0,0-2 0 15,-1 2 0-15,-2 0 0 16,0 2 128-16,-1-2-128 0,0 1 0 0,0 1 0 0,-1 2 0 0,2-3 0 15,-2 2 0-15,-3 0 0 0,-4 0 0 0,1 1 0 16,-1 0 0-16,-1 1 0 0,-1-1-192 0,-8-4 0 16,11 5 0-16,-2 0 0 15,-9-5-352-15,9 6-64 0,-9-6-16 0,10 6 0 16,-1-1-1520-16,0 1-304 0,-9-6-64 0</inkml:trace>
  <inkml:trace contextRef="#ctx0" brushRef="#br0" timeOffset="1150.9">8199 6897 23615 0,'0'0'1040'0,"0"0"224"0,-9 4-1008 0,9-4-256 0,0 0 0 0,0 0 0 16,0 0 320-16,0 0 32 0,0 0 0 0,1 12 0 15,-1-12-128-15,11 10-32 0,2-2 0 0,4-4 0 16,2 0 192-16,6-1 48 0,2-1 0 0,7-2 0 16,5-2 208-16,6 0 64 0,3 0 0 0,3-1 0 15,0-1-256-15,-2 0-64 0,-1-1 0 0,3 1 0 16,1 0-48-16,4 0-16 0,3-1 0 0,4 1 0 0,1-2 48 0,-1 0 0 15,0 3 0-15,-2 0 0 16,-2 0-64-16,1 2-16 0,1 1 0 0,3 1 0 0,1 2-288 0,-1 2 160 16,0-1-160-16,-4 1 128 0,-9-1-128 0,-2 1 0 15,0 1 0-15,-2-1 0 0,-3 1 0 0,0 0 0 16,-1-1 0-16,-2-1 0 16,-2-2-1424-16,-1 0-320 0,-2-2-64 0</inkml:trace>
  <inkml:trace contextRef="#ctx0" brushRef="#br0" timeOffset="31560.59">3611 7374 7359 0,'0'0'656'0,"7"-7"-528"0,-2-1-128 0,-5 8 0 15,8-7 2048-15,-8 7 384 0,6-6 80 0,-6 6 16 16,0 0-1328-16,0 0-272 0,0 0-48 0,0 0-16 16,0 0-384-16,0 0-80 0,0 0-16 0,0 0 0 15,0 0-112-15,-7-3-16 0,7 3-16 0,-8-4 0 16,8 4 400-16,-8-4 64 0,1-1 32 0,7 5 0 15,-1-6 112-15,-2-1 32 0,-2-1 0 0,1 2 0 16,4 6-48-16,-5-9 0 0,0 1 0 0,0-1 0 0,-2 2-240 0,7 7-48 16,-6-9-16-16,-1 1 0 15,-1 2-192-15,-1-1-32 0,0 1-16 0,-1 0 0 0,-2 1-160 0,-1 1-128 16,0-1 192-16,-2 1-192 0,0 2 160 16,-2 0-160-16,0 0 128 0,0-1-128 0,0-1 128 0,0 0-128 15,0 2 0-15,0 0 128 0,-1-2 0 0,1 0 0 16,1-1 0-16,1 0 0 0,-2 0 112 0,0-2 16 15,1-1 0-15,1 3 0 0,-1 1 48 0,2 2 16 16,-1-1 0-16,2 6 0 0,0-1-192 0,0 4-128 16,-1-1 192-16,-1 3-192 0,1 1 128 0,0 2-128 15,-3 1 0-15,1 1 0 0,0 3 0 0,1 2 0 16,-2-1 0-16,-1 5 0 0,-1 0 0 0,1 2 0 16,1-3 0-16,-2 1 0 0,-4 3 128 0,5-2-128 15,1-1 0-15,2-1 0 0,-1 1 0 0,3 0 0 0,1 1 0 16,2-2 0-16,2 1 0 0,0 0 0 0,0 0 0 0,3 1 0 15,1 0 0-15,0 1 0 0,2-1 0 16,0-1 0-16,4 0 0 0,0-1 0 0,2 1 160 0,3-3-160 16,1 1 0-16,1 0 0 0,1-2 0 0,2 1 0 15,0 1 0-15,2-2 0 0,4 0 0 0,0-1 0 16,-1-1 0-16,3-2 0 0,1-2 0 0,1 0 0 16,1 0 128-16,1-2-128 0,-1-1 0 0,2-1 128 15,2 0-128-15,1-2 0 0,-1 1 144 0,1-2-144 16,0-5 0-16,1 0 144 0,-2-4-144 0,-1-1 0 15,1-4 144-15,-1 0-144 0,0-2 0 0,1-1 144 16,2-1-144-16,1 0 160 0,0-1-160 0,1-2 160 16,-1-1-160-16,0-2 0 0,0-2 144 0,0 2-144 0,0-4 0 15,-3 4 128-15,-2-1-128 0,-3 2 0 0,-1 1 0 16,-1 0 144-16,-3-1-144 0,-2 1 0 0,0-1 144 16,-5-1-144-16,-5 0 0 0,0-1 144 0,1-2-144 0,-4-1 0 15,-2-2 144-15,-1-1-144 0,-2 2 0 0,-1-2 128 16,-1 1-128-16,-1-1 0 0,-2 0 192 0,0 0-16 15,-1-1-16-15,0 2 0 0,1 0-160 0,0 2-144 16,-1 3 144-16,1 2-208 0,2 0 208 0,-1 2 0 16,1 2 0-16,-2 1-144 0,-1 0 144 0,-2 2 0 15,1 1 0-15,-2 3 0 0,0 3 0 0,-1 3 0 16,0 0 0-16,-1 2 0 0,-3 3 0 0,0 3 0 16,-1 3 0-16,-2 3 0 15,-2-1-400-15,-1 1-112 0,-2 1 0 0,-1 3-16 16,-2 1-1680-16,1 3-336 0,1 5-64 0,-1-2-11504 0</inkml:trace>
  <inkml:trace contextRef="#ctx0" brushRef="#br0" timeOffset="39945">3640 11039 13823 0,'0'0'608'0,"3"-9"128"0,-1 0-592 0,-2 9-144 16,0-9 0-16,0 9 0 0,0 0 2048 0,3-9 384 0,-3 9 80 15,0 0 16-15,0 0-1504 0,0 0-320 0,0 0-48 0,0 0-16 16,0-9-80-16,0 9-32 0,0 0 0 0,-4-8 0 16,-3 1-64-16,7 7-16 0,-7-6 0 0,-1 0 0 15,-1 1-48-15,1 0-16 0,0 1 0 0,-1-1 0 16,-2 0 32-16,2-1 0 0,0 1 0 0,0 1 0 15,-1-1-160-15,-2 0-16 0,0 1-16 0,0 0 0 16,-1 0-224-16,0 3 144 0,-1-2-144 0,-2 2 128 16,1 1 0-16,-2 0-128 0,-2 0 192 0,1 1-64 15,-1 2 16-15,0 1 0 0,0 0 0 0,-1 2 0 16,1-2 48-16,-2 1 16 0,-4-2 0 0,0 2 0 16,2 2-80-16,-1-2 0 0,0 0-128 0,0-1 192 15,-1 0-192-15,5 1 0 0,1 0 0 0,2 2 0 16,2-2 0-16,-1 6 0 0,0 0 0 0,2 2 0 0,1 2 0 0,0-2 0 15,-3 1 0-15,3 3 0 0,0 3 0 0,2-1 0 16,-1 2 0-16,0-2 0 0,-1 5 0 0,0-3 0 16,1 1 0-16,2 1 0 0,-1 0 0 0,1-1 0 15,1-1 0-15,0-1 0 0,1 1 0 0,0 2 0 16,0-3 0-16,3 0 0 0,1-3-128 0,2 1 128 16,0-1 0-16,0 0 0 0,0-3 0 0,2 5 0 15,3 0 0-15,0 2 0 0,-2-7 0 0,3 5 0 16,1-1 0-16,0 0 0 0,0 0 0 0,3-1 128 15,3 2-128-15,-1-5 0 0,1 2 160 0,0 1-160 16,2-1 160-16,2 1-160 0,-1 2 128 0,2-2-128 0,1-3 0 16,2-1 144-16,1 0-144 0,2-1 160 0,0-2-160 15,1 1 160-15,2-4-160 0,1 0 160 0,3-1-160 0,0 0 160 16,-2 0-16-16,0-1 0 0,2 1 0 0,-3-5 0 16,-2 0-144-16,-1 3 160 0,-1-4-160 0,0-2 160 15,1-1-160-15,-3 2 0 0,1-5 144 0,0 5-144 16,-1-5 256-16,-1 0 0 0,0 0-16 0,-3 1 0 15,1-2 0-15,0 1 0 0,-1-5 0 0,0-1 0 16,-1-1 80-16,1-1 0 0,0-2 16 0,1 2 0 16,0-5-144-16,1 2-16 0,0-6-16 0,0 3 0 15,-2 0-160-15,-2 0 160 0,1 0-160 0,-2 0 160 16,-2-2-160-16,0 1 0 0,-2 1 0 0,-4 4 128 16,-2-4-128-16,-2 3 160 0,-1 0-160 0,-1 1 160 15,-2-1-160-15,-1 2 160 0,-2-2-160 0,-2-1 160 16,0-2-160-16,-1 1 128 0,-3-4-128 0,0-1 128 15,1-5-128-15,0-1 0 0,-2-3 144 0,2 2-144 0,0 0 0 16,1-1 0-16,-1 2 0 0,2 4 0 0,1-2 0 0,0 6 0 16,3 2 0-16,-1 4 0 0,-1-2 0 0,2 6 0 15,0 1 0-15,-2 2 0 0,1 1 0 0,-1 2-128 16,-2 4 128-16,9 2 0 0,-10-4-208 0,1 3 32 16,-1-1 16-16,1 2 0 15,0 2-288-15,1-1-64 0,-2 0-16 0,1 3 0 16,9-4-192-16,-11 7-48 0,2-2 0 0,9-5 0 15,-9 5-1504-15,9-5-304 0</inkml:trace>
  <inkml:trace contextRef="#ctx0" brushRef="#br0" timeOffset="70084.81">2743 5790 10127 0,'0'0'448'0,"0"0"96"0,0-9-544 0,0 9 0 0,0-8 0 0,0 8 0 15,0 0 2656-15,5-9 416 0,-2 0 96 0,-3 9 16 16,0 0-2448-16,0 0-480 0,5-8-112 0,-5 8-16 15,0 0-128-15,0 0 0 0,0 0 0 0,0 0 128 16,0 0-128-16,-10 4 0 0,1-1 0 0,-3 3 128 16,-5 1-128-16,-1-1 0 0,-1 1 0 0,1-1 0 15,-1 2 352-15,-4-1 32 0,-3-1 16 0,0 0 0 0,-1 0 560 0,-1 1 96 16,1-2 32-16,0 1 0 0,1 5-80 0,0-2-16 16,-2-4 0-16,1 0 0 0,-1 2-176 0,1-5-48 15,0-4 0-15,2 6 0 0,4 7-304 0,-5-4-64 16,-5-10-16-16,1 2 0 0,2 0-160 0,2 1-32 15,0-2-16-15,1 4 0 0,3 2-48 0,-3-2-128 16,-3-2 192-16,0-1-64 0,2 1 0 0,0 5-128 16,1 4 192-16,2 2-64 0,0-5 0 0,0-1-128 15,2-1 192-15,3-8-64 0,0-5 96 0,1 0 16 16,1 7 0-16,3 0 0 0,2 2-32 0,3 7 0 16,4 10 0-16,0-3 0 0,-1-2 16 0,5-12 0 15,-15-7 0-15,4 5 0 0,2 7-32 0,2 1-16 0,7-6 0 0,-3 17 0 16,9 10-48-16,-8-11-128 0,-4-14 192 0,6-2-64 15,5 25 48-15,0-5 0 0,-3-9 0 0,-4-1 0 16,2-10-48-16,-2 17 0 0,3 1 0 0,3 2 0 16,2 3-128-16,1 5 0 0,-1 2 144 0,0 2-144 15,0 6 0-15,2 4 128 0,0 1-128 0,-2 1 0 16,1 5 144-16,-1 0-144 0,0 1 192 0,-1 3-192 16,-1 1 208-16,1 2-64 0,0 1-16 0,0-1 0 15,-1-1 0-15,1-2-128 0,2-2 192 0,-2-1-64 16,-1-5-128-16,0 0 128 0,-1 0-128 0,1 1 128 15,-2 1-128-15,-1-4 0 0,-2 1 0 0,0-1 128 16,0-2-128-16,-2 0 128 0,-1-2-128 0,1 0 128 16,1 1 0-16,-2-1-128 0,-1-1 192 0,-1-1-64 15,1 2-128-15,0-1 160 0,0-3-160 0,-2-1 160 0,1 3-160 0,-1-3 128 16,3-2-128-16,0-3 128 0,1-2-128 0,0-1 192 16,0-6-192-16,1 1 192 0,-1-3-192 0,1-2 128 15,-1-2-128-15,-1-2 128 0,0-3-128 0,0-1 0 16,4-8 0-16,-4 12 128 0,2-3-128 0,2-9 160 15,-7 10-160-15,2-2 160 0,5-8-16 0,-5 9 0 16,5-9 0-16,0 0 0 0,-7 7 48 0,7-7 16 16,0 0 0-16,0 0 0 0,0 0-32 0,0 0-16 15,0 0 0-15,0 0 0 0,0 0-32 0,0 0 0 16,0 0 0-16,0 0 0 0,0 0-128 0,0 0 128 16,0 0-128-16,0 0 128 0,0 0-128 0,0 0 0 15,0 0 0-15,0 0 0 0,12 0 0 0,-12 0 0 16,12-7 0-16,-2 3 0 0,1 2 144 0,0-2-144 0,0 0 160 0,2 1-160 15,1 0 240-15,4 1-48 0,2-3-16 0,1-2 0 16,1 1-16-16,4 0 0 0,1 0 0 0,3-1 0 16,2 1-160-16,-1-1 160 0,-2 1-160 0,-1 1 160 15,0-2-160-15,-1 1 0 0,-2-2 144 0,1 0-144 16,1 0 0-16,1 3 0 0,-4-3 0 0,1 2 0 16,1 0 0-16,0 1 0 0,0 3 0 0,0-4 0 15,1 1 0-15,-1 2 0 0,1-2 0 0,-1 1 0 16,0 2 0-16,-1-1 0 0,-2 1 0 0,1 0 0 15,-2 1 0-15,-1 1 0 0,-3 0 0 0,0 5 0 16,-1 7-1536 0,-2 7-320-16,-5 4-64 0</inkml:trace>
  <inkml:trace contextRef="#ctx0" brushRef="#br0" timeOffset="72473.34">2382 9569 2751 0,'0'0'256'0,"0"0"-256"0,0 0 0 0,0 0 0 15,12 1 2928-15,-12-1 528 0,11 0 128 0,-11 0 0 16,13-3-1408-16,-1-1-272 0,-12 4-64 0,12-2-16 16,-12 2-256-16,10-4-48 0,-10 4-16 0,9-4 0 15,-9 4-336-15,0 0-64 0,4-7-16 0,-4 7 0 16,6-6-256-16,-6 6-64 0,0 0-16 0,0 0 0 15,0 0-192-15,0 0-48 0,-3-4 0 0,3 4 0 16,-7 0-96-16,0-1-32 0,-3 1 0 0,1 0 0 16,-1-2-32-16,-2 1-16 0,-1 1 0 0,-1 0 0 15,-1 0 176-15,1-1 16 0,0 1 16 0,-3 1 0 16,-3-1-32-16,1 0-16 0,0 0 0 0,1 1 0 16,-3 1-80-16,2-2-16 0,-1 0 0 0,1-2 0 15,0 1-80-15,0 1 0 0,-2 1-16 0,0 2 0 0,2-2-112 0,-2 3-32 16,-3 0 0-16,1 1 0 0,-1 1-160 0,0-1 0 15,-2 0 144-15,-2-1-144 0,-1 2 128 0,2 0-128 16,0-1 128-16,-1 1-128 0,-2 1 128 0,3-2-128 16,1-1 160-16,1 1-160 0,2-1 192 0,-1 1-64 15,1-1-128-15,2 1 192 0,1-3-192 0,2 0 176 16,0 2-176-16,1-1 160 0,0-1-160 0,0-4 0 16,1 2 0-16,2 0 128 0,0 2-128 0,1-2 0 15,0 0 0-15,1 0 128 0,1 0-128 0,2 0 0 16,0 0 0-16,9 0 128 0,-9 0-128 0,1 0 0 15,0 2 0-15,8-2 0 0,0 0 128 0,0 0-128 16,0 0 128-16,0 0-128 0,0 0 0 0,0 0 0 0,-6 5 0 0,6-5 0 16,0 0 0-16,0 0 0 0,0 0 0 0,0 0 0 15,0 0 0-15,1 10 0 0,-1-10 0 0,0 0 0 16,0 0 0-16,4 13 0 0,0-3 128 0,-4-10-128 16,4 11 0-16,1 1 0 0,-1-2 0 0,1 2 128 15,-1 0-128-15,0 1 0 0,0 0 0 0,0 3 0 16,1 2 0-16,0 4 0 0,-1 2 0 0,0 3 0 15,-1 2 0-15,-1 2 0 0,0 0 0 0,-2 4 0 16,0 5 0-16,0 0 0 0,-2 0 0 0,1 2 0 16,0-2 0-16,-1 2 0 0,0-1 144 0,0-1-144 15,1 0 0-15,0 2 128 0,0 2-128 0,1 2 0 16,0 1 128-16,0 0-128 0,0 0 128 0,-2 0-128 16,0-3 0-16,-1-1 0 0,-1 0 0 0,-1 3 0 0,-2-1 0 15,1 1 0-15,-1-2 0 0,2 1 0 0,0-2 128 0,1-3-128 16,0-2 128-16,0 0-128 0,2-4 0 0,0-3 128 15,1-4-128-15,2 1 0 0,-2-2 0 0,1 0 144 16,0-4-144-16,-1-1 0 0,1 0 128 0,1 1-128 16,0-1 0-16,1 0 0 0,-2 0 0 0,0-3 0 15,0 0 128-15,0 0-128 0,0 1 0 0,0-1 0 16,0 3 0-16,0-2 0 0,-2-1 0 0,1 1 0 16,-2-4 0-16,1 1 0 0,-1 0 128 0,1 1-128 15,-2-7 0-15,-2 2 0 0,1-1 144 0,1 0-144 16,-1-1 0-16,1-2 144 0,4-8-144 0,-5 8 160 15,0-1-160-15,0-1 160 0,5-6-32 0,-6 9 0 16,1-2 0-16,5-7 0 0,-5 9-128 0,1 0 0 0,1-1 0 0,1 0 128 16,2-8-128-16,-3 10 0 0,3-10 0 15,0 0 0-15,0 0 0 0,-1 10 0 0,1-10 128 0,0 0-128 16,0 0 0-16,2 10 128 0,-2-10-128 0,0 0 128 16,0 0-128-16,7 9 0 0,-7-9 144 0,0 0-144 15,8 8 0-15,-8-8 128 0,10 9-128 0,1-3 0 16,-1-2 128-16,2 0-128 0,1-1 128 0,1-1-128 15,2-2 128-15,1 1-128 0,0 2 160 0,1-2-160 16,2 1 128-16,-1 0-128 0,2 1 0 0,0-2 144 16,-2-1-144-16,2 2 0 0,0-2 0 0,1 0 0 15,3 0 0-15,1 0 0 0,-4 0 128 0,3-2-128 16,1 1 0-16,-1 0 0 0,0-1 0 0,1 2 0 16,0 0 0-16,1 0 0 0,1 0 0 0,-2 2 0 15,-2-1 0-15,1 0 0 0,-1 1 0 0,-2-1 0 0,0 0 0 16,-1 2 0-16,-2 1 128 0,1-3-128 0,-3 0 0 0,1 3 0 15,0-1 0-15,1 2 0 0,-2 2 0 0,1 2-272 16,1 4 32-16,0-3 16 16,-2 3-3376-16,-4 7-688 15</inkml:trace>
  <inkml:trace contextRef="#ctx0" brushRef="#br0" timeOffset="86394.88">4447 14716 25343 0,'0'0'1120'0,"-8"5"224"0,0 0-1072 0,8-5-272 0,-9 7 0 0,9-7 0 16,-6 7 336-16,6-7 16 0,0 0 0 0,0 0 0 16,-3 10-352-16,3-10 0 0,0 0 0 0,0 0 0 15,0 0 192-15,0 0-48 0,0 0 0 0,11 1 0 16,-1-1 240-16,0-1 64 0,1-2 0 0,1 0 0 15,-1-1 336-15,2 2 80 0,3 1 16 0,0-2 0 16,2 3-112-16,1 0 0 0,2 0-16 0,1 3 0 16,2 0-224-16,1 1-32 0,3 0-16 0,4-1 0 0,-1 2-208 0,0 0-32 15,-1 0-16-15,1-2 0 0,3 1-96 0,-1-3 0 16,1 1-128-16,2-2 192 0,3 0-192 0,2-2 176 16,1 1-176-16,2-2 160 15,2 1-160-15,-1-2 128 0,1 0-128 0,-3 1 128 0,-4-1-128 0,0 2 192 16,-1-1-192-16,-2 1 192 0,0 0-192 0,-1 2 160 15,-1 2-160-15,0 0 160 0,-2 2-160 0,-1 3 0 16,-3 3 0-16,-3 3 0 0,-3 1 0 0,-3 2 0 16,-4-2 0-16,-4 1 0 15,0-1-512-15,-3 2 32 0,-4-3 0 0,-2-1 0 16,-1-1-432-16,-1-3-96 0,0-8-16 0,0 0 0 16,0 0-2256-16,0 0-464 0</inkml:trace>
  <inkml:trace contextRef="#ctx0" brushRef="#br0" timeOffset="87280.86">13063 14869 23951 0,'-8'-14'2128'0,"3"5"-1696"0,-1-1-432 0,-1-1 0 0,-1 2 2384 0,3-1 400 16,1 3 80-16,4 7 16 0,-2-6-2224 0,2 6-432 15,0 0-96-15,0 0 0 0,0 0-128 0,0 0-192 16,0 0 64-16,0 0 0 0,0 0-32 0,9-4 0 16,-9 4 0-16,10 1 0 0,1 2-16 0,0 2 0 15,1 0 0-15,1 2 0 0,0 0 176 0,3 2 0 16,2-1-144-16,3 1 144 0,2 1 0 0,3-1 0 16,3-2 0-16,2 3 128 0,2 0 176 0,2-2 16 15,3-2 16-15,1 1 0 0,0-1-32 0,0 1-16 16,0-1 0-16,1 0 0 0,0-1-288 0,3 0 128 15,1-2-128-15,2-1 0 0,1 0 128 0,1-2-128 0,-1 0 0 0,0-2 0 16,-1 0 160-16,-3 0-160 0,-4-2 128 16,-1 1-128-16,-1-1 0 0,0 1 0 0,-2 0 0 0,0 1 0 15,-1 1-352-15,-1-3 48 0,-2 1 16 0,0 2 0 32,-1-1-368-32,-1 1-80 0,-3 0-16 0,0 0 0 15,2-1-1664-15,-1 2-336 0,6-1-64 0,-5-2 0 0</inkml:trace>
  <inkml:trace contextRef="#ctx0" brushRef="#br0" timeOffset="108749.43">13555 6316 18431 0,'0'0'1632'0,"0"0"-1312"0,0 0-320 0,0 0 0 16,0 0 1600-16,0 0 256 0,0 0 64 0,0 0 0 15,0 0-896-15,0 0-192 0,-7-7-16 0,1 3-16 16,6 4-144-16,-9-1-16 0,-2 0-16 0,1-1 0 16,-1 5-368-16,1-2-80 0,-2 2-16 0,0-3 0 15,-1 0-160-15,0 3 0 0,-2-2 0 0,-4 1 0 16,-3 0 0-16,-1-1 0 0,-1 0 144 0,1 1-144 15,-2-1 160-15,-2 0-32 0,-2 1-128 0,-2 0 192 16,-2 0 208-16,-1 0 48 0,0 1 0 0,-2 2 0 16,-2-1 64-16,-1 1 32 0,-1 0 0 0,0 1 0 15,3-3-224-15,0 3-32 0,2-1-16 0,1 0 0 0,1 0-272 0,1 0 160 16,-1 2-160-16,-1-3 128 0,-1 1-128 0,1-1 0 16,0-1 0-16,0-1 128 0,-2 1-128 0,-1-1 0 15,0-2 0-15,-2 0 128 0,-2 0-128 0,1 0 0 16,-1 0 0-16,2 0 0 0,-1 0 0 0,-1 0 0 15,0 0 0-15,1 0 0 0,3 0 0 0,-1 0 0 16,-1 0 0-16,1 0 0 0,-1 0 0 0,2 0 0 16,2 0 0-16,3 0 0 0,0 0 0 0,4 0 128 15,-1 0-128-15,2 0 0 0,0-2 0 0,1 2 0 16,2-1 0-16,0 1 0 0,2-2 0 0,1 2 0 16,2-1 128-16,0 0-128 0,2-2 0 0,2 0 192 15,0 1-192-15,1-1 192 0,-3 1-192 0,0 0 0 0,0 1 144 16,2 1-144-16,0-4 0 0,1 1 144 0,0 1-144 15,0-1 0-15,3 2 192 0,-1-4-64 0,-1 0 0 0,1 1-128 16,1-2 160-16,0 3-160 0,2-4 128 0,1 2-128 16,2-3 176-16,-1 3-48 0,2 0-128 0,5 5 192 15,-3-7-16-15,3 7-16 0,0-7 0 0,3-2 0 16,-1 0 32-16,4 0 0 0,0 1 0 0,5 2 0 16,2-1-192-16,1 1 128 0,2-3-128 0,2 2 128 15,0 1-128-15,2-1 0 0,-1 1 144 0,1-1-144 16,1-2 0-16,0 0 144 0,-2-2-144 0,2 2 0 15,-1-1 128-15,-1 2-128 0,-1-4 0 0,1 2 0 16,-1-2 0-16,0 0 0 0,0-1 0 0,-1 3 0 16,-1 1 0-16,0 1 128 0,-2-3-128 0,-1 4 0 15,0 0 144-15,-3 2-144 0,-2-2 0 0,-8 7 144 0,11-4-144 16,-11 4 0-16,0 0 0 0,0 0 0 0,0 0 0 0,0 0 0 16,0 0 0-16,0 0 0 0,0 0 0 0,0 0 0 15,0 0 0-15,0 0 0 0,-7 8 0 0,-2-1 0 16,-3-2 0-16,-1 0 0 0,-1 2 0 0,-3-1 128 15,-3 3-128-15,0-2 0 0,-1-1 0 0,0 5 0 16,-3-3 0-16,1 2 0 0,-1 1 0 0,-2 0 0 16,-2 1 0-16,2-2 0 0,2 0 0 0,2-3 0 15,0 3 0-15,1-1 0 0,1 1 0 0,2 1 0 16,0-1 0-16,1-2 0 0,3 4 0 0,1 1 0 16,1 2 128-16,3 0-128 0,2-4 0 0,2 1 0 15,1 0 0-15,3-1 0 0,2 0 0 0,-1-11 0 0,4 9 144 0,-4-9-144 16,10 8 128-16,1-2-128 0,-1 0 160 0,3-1-160 15,2 0 144-15,0-2-144 0,1 1 128 0,2-2-128 16,0 1 0-16,2 1 128 0,1 0-128 0,4 1 0 31,1 3-320-31,1-1-160 0,-1 1-32 0,3 1-11584 0,5 2-2304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03:56.7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7006 6348 13935 0,'0'0'608'0,"0"0"144"0,0 0-608 0,0 0-144 0,1-7 0 0,-1 7 0 16,0 0 272-16,-2-10 32 0,2 10 0 0,-4-6 0 15,4 6-304-15,-7-7 0 0,0 3 128 0,0-2-128 16,1 1 0-16,-1 0 0 0,1 1 128 0,-4 0-128 16,0 0 576-16,1 1 64 0,-2 1 16 0,2-1 0 15,0 0 560-15,0 2 128 0,-1-2 0 0,-2 1 16 16,0-1-416-16,0 2-96 0,2-3-16 0,0 1 0 16,-1-2-96-16,2 1-32 0,0 0 0 0,-2 2 0 15,0-1-128-15,0 1-48 0,1-1 0 0,-2 0 0 0,0-1-16 16,-1 1 0-16,0-3 0 0,0 4 0 0,-1-1-128 15,-2 0-16-15,-1 2-16 0,-1 0 0 0,0 0-176 0,0 1-48 16,1 1 0-16,-3-1 0 0,-2 0 32 0,-2 0 0 16,1 0 0-16,-2 1 0 0,0 2 48 0,-1-1 16 15,-1 0 0-15,-2 0 0 0,1 1 0 0,0-3 0 16,1-3 0-16,0 6 0 0,-2-2 80 0,1 2 16 16,1-3 0-16,-2 0 0 0,3-1 64 0,0-1 32 15,1 5 0-15,-1-1 0 0,-1 1-160 0,0 1-48 16,-3-3 0-16,1 1 0 0,2 0-208 0,-2 3 0 0,-2 2 0 15,-1 2 0-15,1 1 0 0,0-3 0 0,-1 2 0 16,1 0 0-16,-1-1 0 0,-1 2 0 0,0 0 0 0,2 0 0 16,2 2 0-16,1 0 0 0,-1-3 0 0,2 0 0 15,1 0 128-15,1 0-128 0,1-1 0 0,2 0 144 16,-1-1 16-16,-1 0 0 0,1 0 0 0,-1 0 0 16,2 4 0-16,0 1 0 0,-1-3 0 0,-1 2 0 15,1 2-16-15,-1 3 0 0,-1-4 0 0,1 2 0 16,-1-1-144-16,1 1 0 0,1 1 0 0,1 2 128 15,1 1-128-15,0-1 0 0,0-1 0 0,2-2 128 16,0-2-128-16,5 1 0 0,0-2 0 0,2 4 0 16,0-2 0-16,2 0 0 0,-1 0 0 0,2 0 0 15,0-1 0-15,1 1 0 0,-1 1 0 0,0 2 0 16,0-1 0-16,0 4 0 0,0-2 0 0,0 0 0 0,1-1 0 0,1 0 0 16,1-2 0-16,-1 1 0 0,2 2 0 0,0 0 128 15,-1-3-128-15,3 2 0 0,-3-1 128 0,2 1-128 16,1 0 128-16,-1-2-128 0,-2 0 0 0,3 1 128 15,-1-4-128-15,1 4 0 0,2-2 128 0,1-2-128 16,0 1 0-16,2 1 128 0,1-4-128 0,0 3 0 16,-1 1 144-16,2 0-144 0,1-2 0 0,0 0 144 15,2 2-144-15,-1 2 0 0,2-1 128 0,0 2-128 16,-1 1 0-16,3 0 0 0,1 0 0 0,-1 1 128 16,0 1-128-16,2 1 0 0,0-2 128 0,0-1-128 15,-2 0 0-15,2-3 0 0,1 1 192 0,0-1-192 16,-1-1 192-16,2 1-192 0,4 2 192 0,-2-3-192 15,-2-1 192-15,0 0-192 0,1-1 176 0,-1-2-176 0,0 1 160 16,0-3-160-16,-1 1 128 0,1 1-128 0,3-2 0 0,0 2 144 16,-2-2-16-16,4 0-128 0,0-3 192 0,1 3-64 15,1-1 48-15,0 1 0 0,-1-1 0 0,3 2 0 16,0 1-176-16,0 2 160 0,1-1-160 0,-1 2 160 16,0-4-160-16,-4 1 0 0,2 0 0 0,1 0 128 15,3 0-128-15,0 3 0 0,-3-4 0 0,3 1 128 16,-1 0-128-16,2-1 0 0,2-2 0 0,-1 0 0 15,2-1 128-15,0 0-128 0,-1 0 0 0,2-2 128 16,2-1-128-16,0 0 0 0,2 0 0 0,-1 1 128 16,-3-3-128-16,2 1 192 0,2 2-192 0,1 1 192 15,-1 0-192-15,0 0 0 0,0 1 0 0,3 0 0 16,0 2 0-16,2 0 0 0,-1 1 0 0,0 1 0 16,-1 2 0-16,-1 0 0 0,-1-1 0 0,0-1 0 15,-2-1 0-15,1-1 0 0,1 0 0 0,3-2 0 0,-3 0 0 16,4-2 0-16,2-2 0 0,-1 1 0 0,0-2 0 0,1 1 0 15,-1-4 0-15,1 1 128 0,0-1-128 0,1 0 128 16,-1 1-128-16,0-2 128 0,1 0-128 0,0-1 192 16,-1 3-192-16,2-3 192 0,1 1-192 0,-1 3 128 15,0 0-128-15,0 1 128 0,-2 1-128 0,0-1 0 16,-3 0 0-16,3 0 0 0,1-1 0 0,1-2 0 16,-1-2 128-16,2 1-128 0,0-3 0 0,2 1 0 15,0-1 144-15,2-3-144 0,1 1 0 0,0 0 144 16,-4 1-144-16,4-4 0 0,1 0 128 0,1 2-128 15,0 1 0-15,1-3 0 0,0 2 128 0,0-1-128 16,-1 1 0-16,-1 1 0 0,-4 1 0 0,-1 1 0 0,1 1 0 0,-1-1 0 16,0 1 0-16,-1-1 0 0,-1 3 0 15,3-1 0-15,-2-1 0 0,0-1 0 0,2-1 0 0,-2 1 0 16,-1-1 144-16,0 0-144 0,-2-3 0 0,-2 0 144 16,-1-4-144-16,-2-2 0 0,1 2 144 0,-1 0-144 15,2 0 128-15,0-1-128 0,-3-1 160 0,0-1-160 16,-1-3 128-16,-1 0-128 0,-2-1 0 0,-1 0 144 15,-3 0-144-15,-1-2 0 0,-2-3 144 0,-1 0-144 16,2-1 128-16,-3 1-128 0,-3-1 128 0,-2 2-128 16,-3-2 128-16,-1 2-128 0,-1-2 128 0,-3 5-128 15,-4-5 128-15,-1 4-128 0,-2 0 128 0,-2-1-128 16,-1 1 0-16,-1 0 0 0,-2 1 0 0,-4 0 128 16,-3 1-128-16,1 0 0 0,-3-1 128 0,0-1-128 0,-4 1 0 15,0-2 128-15,-1 2-128 0,-1 0 0 16,-1 2 0-16,-1 1 0 0,-4 0 0 0,0-2 0 0,-1 2 0 15,0 2 0-15,0-1 0 0,-1 2 0 0,-3-3 0 0,0 3 0 16,-2 1 0-16,1 2 0 0,0 1 0 0,0 0 0 16,1 0 0-16,-2 1 0 0,0 1 0 0,2-3 0 15,0 1 0-15,-2 3 0 0,0-3 0 0,-2 1 0 16,-1 1 0-16,-1 0 0 0,0 2 0 0,-1 1 0 16,0 0 0-16,-1 2-128 0,0 1 128 0,0-2 0 15,0 2 0-15,-1-2 0 0,0 0 0 0,3 0 0 16,-1-3 0-16,2 2 0 0,0 1 0 0,1-1 0 15,1-1 0-15,-1 1 0 0,1-5 0 0,0 4 0 16,0 1 0-16,1 2 0 0,-2-4 0 0,0 2 0 0,-3 0 0 0,2 0 0 16,0 3 0-16,-1 1 0 15,-2 1 0-15,0 1 0 0,-1-2 0 0,0 2 0 0,-3 2 0 0,0 0 0 16,1 0 0-16,-2-1 0 0,-2-1 0 0,1-1 0 16,1 0 0-16,2-1 0 0,4 1 0 0,0 0 0 15,1-4 0-15,0 2 0 0,4-1 0 0,-2 0 0 16,1 0 0-16,-1 1 0 0,-1 1 0 0,1 1 0 15,0-1 0-15,2 3 0 0,1 1 0 0,-2 1 0 16,-2 2 0-16,1-3 0 0,0 4 0 0,1 0 0 16,-1 1 0-16,-1 0-128 0,-1 6 128 0,-1-1 0 15,1 0 0-15,-1 1-160 0,-1 2 160 0,3 1 0 16,3 2-352-16,-1-3 32 0,0 0 16 0,2 1 0 16,1 3-1632-16,-2 2-336 0,-4-3-64 0</inkml:trace>
  <inkml:trace contextRef="#ctx0" brushRef="#br0" timeOffset="34414.28">13905 6822 4607 0,'0'0'400'0,"13"-4"-400"0,-3-1 0 0,-1 1 0 15,-9 4 928-15,13-4 96 0,-1 0 32 0,-2 1 0 16,-10 3-480-16,0 0-80 0,9-4-32 0,-9 4 0 15,0 0 864-15,0 0 160 0,0 0 48 0,0 0 0 16,0 0 64-16,0 0 32 0,0 0 0 0,0 0 0 16,0 0-384-16,0 0-80 0,0 0-16 0,-8-4 0 15,8 4-288-15,-9-5-64 0,1 1-16 0,8 4 0 16,-10-6-144-16,1-1-16 0,2 1-16 0,1 0 0 16,-2 0-208-16,0 1-32 0,-1-2-16 0,0 2 0 15,1 1-32-15,-1-1 0 0,-2 1 0 0,2 4 0 16,0 0-32-16,-1 3-16 0,-2-1 0 0,0 2 0 15,-1-3-272-15,-1 5 0 0,0-2 0 0,-1 2 0 16,1 2 0-16,-2 2 0 0,1-1 0 0,-1 3 0 0,-1 0 0 16,3 1 0-16,-1 0 0 0,1 1 0 0,1 1 0 0,1 0 0 15,3 1 0-15,0 0 0 0,0-2 384 0,1 2-16 16,1-1-16-16,4-2 0 0,-1 4 32 0,1 0 16 16,0 0 0-16,3 3 0 0,0-1-272 0,2-1-128 15,0 1 128-15,4-5-128 0,0 0 0 0,1-2 0 16,-1-1 0-16,2-1 0 0,2-1 0 0,1 0 0 15,-1-5 0-15,2 1 0 0,1-1 0 0,-1-1 0 16,-1-3 0-16,1-1 0 0,0-1 0 0,0 2 0 16,-2-2 0-16,2-1 0 0,-2-1 128 0,1-2-128 15,-1-2 192-15,-1 0-64 0,0 0 48 0,-1-1 0 16,0 0 0-16,0-3 0 0,0-2 16 0,1-2 16 0,-1 1 0 16,2 0 0-16,0-2-32 0,0 0-16 0,-4 0 0 15,1 2 0-15,-2-5-160 0,0 3 192 0,-2-1-192 0,1 0 192 16,0-1-192-16,-1 1 192 0,-1 3-192 0,-1 0 192 15,-1 2-192-15,1 0 0 0,1 1 144 0,-2 3-144 16,-4 1 0-16,1 2 0 0,3 6 0 0,-2-7 0 16,-1 1 192-16,3 6-48 0,0 0 0 0,0 0 0 15,-5-4 16-15,5 4 0 0,-8-3 0 0,8 3 0 16,0 0 0-16,-7 6 0 0,7-6 0 0,0 0 0 16,0 0-160-16,0 0-176 0,-4 10 48 0,1 2 0 15,1 1 128-15,2-13 0 0,2 14 0 0,0-1 0 16,-2-13 0-16,5 14 0 0,-1 2 0 0,0 1-128 15,0 0 128-15,0 1 0 0,1-2 0 0,0 2 0 16,-1 2 0-16,0 1 0 0,-1-2 0 0,1 3 0 0,0 0 0 0,0 1 0 16,-1-1 0-16,1 0 0 15,0 0 0-15,2-2 0 0,-3-1 0 0,1 2 0 0,0 1 0 0,0-1 0 16,-1-1 0-16,1-1 0 0,0 1 0 0,0-1 0 16,-3 4 0-16,-1 1 0 0,0-2 0 0,0 1 0 15,-1-1 0-15,-1 0 0 0,1 0 224 0,0 2-32 16,-2-2 0-16,0 0 0 0,-1 1-32 0,1-3-16 15,-1 1 0-15,-2-3 0 0,1 0-144 0,-1 1 192 16,-2-3-192-16,0 0 192 0,-1 0-192 0,-1-1 0 16,-2 0 0-16,0-2 128 0,-1-1 0 0,0 1-128 15,-1-3 192-15,-1 0-64 0,-2-3 32 0,0 1 0 0,-1-2 0 16,0-1 0-16,0-1 0 0,-1-4 0 0,0 0 0 16,-1 0 0-16,2-4-160 0,1 3 0 0,0 1 0 0,1-2 0 31,2-2-320-31,0 1-80 0,1-2-32 0,1 1 0 15,-2 4-1360-15,-1-3-256 0,1 2-64 0,0 1-9376 0,1-3-1872 0</inkml:trace>
  <inkml:trace contextRef="#ctx0" brushRef="#br0" timeOffset="35148.42">14608 6200 15663 0,'0'0'1392'0,"0"0"-1120"0,0 0-272 0,0 0 0 16,0 0 2112-16,0 0 352 0,0 0 80 0,0 0 16 15,0 0-1888-15,0 0-368 0,-6 9-80 0,6-9-16 16,-6 8-208-16,6-8 144 0,-9 11-144 0,1-3 128 15,-1-1-128-15,2-1 0 0,-1 1 144 0,-1 2-144 16,-2-3 400-16,1 2 16 0,-1 1 0 0,-2 2 0 16,-1-1 288-16,1 1 64 0,-1 2 16 0,-1 1 0 0,0 2-80 15,-1-1 0-15,-1 2-16 0,1 2 0 0,3 0-176 0,-1 1-48 16,0 1 0-16,-1 2 0 0,0 3-240 0,0 0-48 16,0 2-16-16,-1-2 0 0,0 4-160 0,2-3 0 15,-2 2 0-15,3 2 0 0,2 2 0 0,1-1 0 16,3 1 0-16,1 1 0 0,2-4 128 0,2 1 32 15,-1-2 16-15,3-1 0 0,2 1 112 0,0 0 32 16,1-3 0-16,2 0 0 0,2 1-64 0,2-1-16 16,0 0 0-16,1-1 0 0,-1-1-112 0,2-2-128 15,1-3 176-15,1 0-176 0,1-4 0 0,2 1 0 16,0-3 0-16,3 0 0 0,0 0-240 0,1-1 0 16,-1-1 0-16,2 0 0 15,0-3-240-15,1-1-48 0,0 1-16 0,-1-4 0 16,-1 1-416-16,1-1-64 0,-2-4-32 0,0 0-8688 0,-5-2-1744 0</inkml:trace>
  <inkml:trace contextRef="#ctx0" brushRef="#br0" timeOffset="35731.18">15179 6656 20271 0,'0'0'1792'0,"0"0"-1424"0,-9 0-368 0,0 0 0 16,-2 1 1664-16,11-1 272 0,-9 6 48 0,2-4 16 16,-3 3-1472-16,1 2-288 0,1-1-64 0,1 0-16 15,-2-2-160-15,-1-1 0 0,1 3 144 0,-1 2-144 16,-1-1 240-16,0 1-32 0,-2 0 0 0,-2 1 0 16,-2 2 144-16,0 0 32 0,0 0 0 0,-2 3 0 15,1 3 224-15,-1 1 48 0,0 2 16 0,-1 1 0 16,-1 3 16-16,1 1 0 0,0-1 0 0,0 0 0 15,1 1-288-15,2 0-48 0,0-3-16 0,3 0 0 16,-1 0-336-16,4-1 144 0,0-2-144 0,2-2 0 16,1-4 0-16,2-2-144 0,0 0-16 0,3 0 0 15,-1-1-624 1,4-10-128-16,-7 6-32 0,2 1 0 0,5-7-704 0,-8 4-144 0,8-4-16 0,0 0-10880 16</inkml:trace>
  <inkml:trace contextRef="#ctx0" brushRef="#br0" timeOffset="35995.91">14626 6749 20383 0,'0'0'896'0,"0"0"192"0,0 0-864 0,0 0-224 16,0 0 0-16,7 10 0 0,-7-10 1264 0,8 13 208 15,-8-13 32-15,11 11 16 0,1 2-560 0,1 0-96 16,0-3-32-16,0 0 0 0,3 2-128 0,1 1-48 16,1 3 0-16,0 2 0 0,2-2-272 0,0 3-64 0,-1 2-16 0,1-1 0 15,-1 1-304-15,1 1 128 0,1-3-128 0,-2 3 0 16,-1 2 0-16,-1-2-224 0,0 0 16 0,-1-3 0 31,0-4-1664-31,-2 0-336 0,-2-4-64 0</inkml:trace>
  <inkml:trace contextRef="#ctx0" brushRef="#br0" timeOffset="36583.87">15265 6198 11455 0,'0'0'512'0,"0"0"96"0,0 0-480 0,0 0-128 0,0 0 0 0,0 0 0 16,0 0 592-16,0 0 112 0,0 0 0 0,12 3 16 15,-2-2 688-15,1 1 128 0,1-2 16 0,1 1 16 16,0 0-336-16,0 2-64 0,0-1-16 0,1 2 0 16,0 0-320-16,1 2-80 0,-2-1-16 0,0 1 0 15,0 5-240-15,0 2-48 0,0 1-16 0,-1 0 0 16,-3 6-192-16,0 0-48 0,0 3 0 0,0 2 0 15,-2 2-64-15,0 3 0 0,3 4-128 0,-1-3 192 16,-1 2 64-16,-1-2 16 0,1-3 0 0,1-1 0 16,2-1 64-16,-1 0 16 0,1-2 0 0,2-1 0 15,1-1 32-15,0 2 16 0,1-1 0 0,-1 2 0 0,-1 1-160 16,0 0-48-16,-1 0 0 0,-3-1 0 16,-3 0-192-16,1-1 0 0,-2 1 0 0,-2 0 0 0,-3 1 144 0,-1-4-144 15,-1-1 128-15,-2 1-128 0,-4-4 224 0,1 3-32 16,-1 0-16-16,-1-3 0 0,-2 2 64 0,1-2 16 15,-1-2 0-15,0-2 0 0,-2 1-256 0,0-2 176 16,0-3-176-16,0-1 160 0,-1 0-288 0,1-2-64 16,0-3-16-16,0-2 0 15,0 0-496-15,0-2-80 0,0-2-32 0,0 1-13888 0</inkml:trace>
  <inkml:trace contextRef="#ctx0" brushRef="#br0" timeOffset="37721.37">16186 6753 4607 0,'0'0'400'0,"0"0"-400"0,0 0 0 0,-9-2 0 15,9 2 3056-15,0 0 528 0,-10-2 96 0,10 2 32 16,0 0-2576-16,0 0-512 0,0 0-112 0,0 0 0 15,0 0-320-15,0 0-64 0,0 0-128 0,0 0 192 16,0 0 432-16,0 0 80 0,0 0 0 0,0 0 16 16,0 0 368-16,0 0 80 0,0 0 16 0,10 6 0 15,-10-6-16-15,14 4 0 0,-1-1 0 0,1-3 0 16,1 0-464-16,-1 0-80 0,-1-2-32 0,1 1 0 16,2 0-336-16,1-2-64 0,1 2 0 0,0 1-16 15,-1 1-176-15,2-1 0 0,-2-1 0 0,1 1 0 0,-1 0 0 0,0 0 0 16,-2 0 0-16,1-1 0 0,0-1-272 0,-2 1 16 15,0 0 0-15,1 1 0 16,-1-3-384-16,3 2-64 0,1-2 0 0,0 1-16 16,1-2-448-16,-1 1-96 0,0-1-16 0,0 1 0 15,1 0-544-15,-2-1-112 0,-2 1-32 0,1-1-4480 16,0-1-896-16</inkml:trace>
  <inkml:trace contextRef="#ctx0" brushRef="#br0" timeOffset="38590.37">17352 6700 14271 0,'0'0'640'0,"0"0"128"0,0 0-624 0,0 0-144 0,8-5 0 0,-8 5 0 16,0 0 1056-16,9-5 176 0,-9 5 48 0,8-7 0 15,-8 7-576-15,0 0-96 0,0 0-32 0,0 0 0 16,5-7 0-16,-5 7 0 0,0 0 0 0,0 0 0 15,0 0 64-15,0 0 0 0,0 0 0 0,0-10 0 16,0 10-80-16,0 0-16 0,-3-10 0 0,-1 1 0 16,4 9 0-16,-4-7 0 0,4 7 0 0,-5-7 0 15,1-3-96-15,4 10-32 0,-6-7 0 0,6 7 0 16,-5-8-80-16,5 8-16 0,0 0 0 0,-6-5 0 16,-1-1-112-16,7 6-16 0,-8-2-16 0,8 2 0 15,-9 2-176-15,0 4 0 0,0 1 0 0,0 3 128 16,-2-4-128-16,1 1 0 0,-2-1 0 0,0 2 0 15,1 1 0-15,-1-1 0 0,2 0 0 0,-2 1 0 0,3 3 0 0,0-2 0 16,-1 4 0-16,1-1 0 0,2-1 160 0,0 1 96 16,0-1 32-16,2 6 0 0,-1 3 32 0,2 4 0 15,0-2 0-15,0 5 0 0,0-2-112 0,0 4-16 16,0-4 0-16,0 1 0 0,0-1-192 0,3-1 176 16,1-2-176-16,3-2 160 0,-1-1 48 0,2-2 16 15,0-2 0-15,3-2 0 0,1 2 80 0,2-2 16 16,-1-2 0-16,2 0 0 0,0-1-144 0,1-3-32 15,1 0 0-15,1 0 0 0,1-2-144 0,0-2 0 16,1 1 0-16,0 2 0 0,-1-4-336 0,1-1 0 16,-2-1 0-16,-1 1 0 15,-1-2-512-15,1 1-112 0,1-2 0 0,1-1-16 16,-1 0-2016-16,2-1-400 0</inkml:trace>
  <inkml:trace contextRef="#ctx0" brushRef="#br0" timeOffset="40577.1">18538 6330 8287 0,'0'0'736'0,"0"0"-592"16,0 0-144-16,0 0 0 0,0 0 2432 0,0 0 464 0,0 0 96 0,0 0 16 15,0 0-2000-15,0 0-400 0,0 0-80 0,0 0-16 16,0 0 112-16,0 0 16 0,0 0 0 0,0 0 0 15,0 0 96-15,0 0 32 0,0 0 0 0,-7 8 0 16,1 0 32-16,6-8 16 0,-8 9 0 0,1 1 0 16,-1 1-256-16,1 0-48 0,-3-1-16 0,1 3 0 15,0-2-256-15,0 5-48 0,0-3-16 0,-3 4 0 16,0 0 80-16,1 3 0 0,-2-1 16 0,0-1 0 16,0-2 80-16,-2 0 16 0,-2 1 0 0,2-4 0 15,0 0-96-15,0 0-16 0,-2 2 0 0,1-2 0 16,0-1-48-16,2-1-16 0,0 2 0 0,-1-6 0 15,0 3 80-15,2-4 16 0,1-1 0 0,2 0 0 16,0 1 176-16,3-1 48 0,-1 0 0 0,8-5 0 16,-9 1-208-16,1 2-48 0,8-3 0 0,-8 4 0 15,8-4-80-15,-8 5-32 0,8-5 0 0,-6 5 0 0,6-5-144 0,-8 7 0 16,8-7 0-16,0 0 128 0,-7 6-128 0,7-6 0 16,0 0 0-16,0 0 0 0,0 0 0 0,-6 10 0 15,6-10 0-15,0 0 0 0,0 0 0 0,0 0 0 16,0 0 144-16,0 0-144 0,0 0 240 0,0 0-32 15,0 0 0-15,13 5 0 0,0-5 144 0,0-3 32 16,0 3 0-16,1 0 0 0,2 0-192 0,2 0-48 16,-1-4 0-16,3 4 0 0,-1 2-144 0,1 0 0 15,-1 1 144-15,2-2-144 0,0 2 0 0,-1 1 0 16,-2 1 0-16,0 0 0 0,-1 0 0 0,1 0 0 16,-1 1 0-16,2-2 0 0,-2-2 0 0,2 1 0 0,3-2 0 0,0 0 0 15,-1 1 0-15,0-1 0 0,0-1 0 16,0 1 0-16,0 1 0 0,0-2 0 0,-3-2 0 0,0 2 0 15,0 2 0-15,-2 0 0 0,-3 2 0 0,0 0 0 16,-3 1 0-16,1 2-240 0,-2 1 48 0,0 1 0 31,-2 1-1600-31,-2-1-320 0,-3 2-64 0,0-1-8960 0,-2 3-1792 0</inkml:trace>
  <inkml:trace contextRef="#ctx0" brushRef="#br0" timeOffset="41661.11">18086 6999 28959 0,'0'0'1280'0,"0"0"272"15,-9-3-1232-15,9 3-320 0,0 0 0 0,0 0 0 16,0 0 320-16,0 0 0 0,-9 3 0 0,9-3 0 16,0 0-320-16,0 0 0 0,-4 12 128 0,4-12-128 0,3 9 192 0,-3-9-32 15,6 10 0-15,4-1 0 0,1-1 320 0,1-1 64 16,0-1 16-16,2-4 0 0,2-1 176 0,2 0 32 15,0-1 16-15,2 3 0 0,1-1-80 0,1 1-32 16,0 0 0-16,0-2 0 0,0 0-416 0,2 0-96 16,-2 1-16-16,0 2 0 0,-2-3-144 0,-1 4 0 15,1-1 144-15,-1 1-144 0,0-1 0 0,-1 0 0 16,-1 1 0-16,0 2 0 0,-2 1 128 0,2-2-128 16,0 1 128-16,0-2-128 0,-1 3 0 0,0-3-288 15,-1 0 48-15,1-1 16 16,1 0-416-16,1-1-64 0,0-1-32 0,-2 1 0 15,0-2-1280-15,-2-1-256 0,0 0-48 0,-1-1-16 0</inkml:trace>
  <inkml:trace contextRef="#ctx0" brushRef="#br0" timeOffset="42312.38">19667 6507 6447 0,'0'0'576'0,"0"0"-576"16,0 0 0-16,-7-3 0 0,7 3 4256 0,0 0 736 16,-10-3 160-16,10 3 32 0,-11 4-4128 0,2 2-816 15,0 1-240-15,0 1 0 0,0 0 0 0,-2 2 0 16,2 3 0-16,-1 0 0 0,-2 1 128 0,0 2 48 16,-1 1 0-16,0 1 0 0,-1 0 400 0,1 1 96 15,0-1 16-15,-2 3 0 0,-3-3 48 0,1 3 16 16,-1 1 0-16,1 2 0 0,1 2-288 0,2 0-48 15,1 1-16-15,-1 0 0 0,-1 2-128 0,2 1-16 0,3 0-16 0,1 0 0 16,1 0-112-16,3-4-128 0,1-2 176 0,2-4-176 16,2 0 240-16,3 0-64 0,0-2-16 0,2-1 0 15,3 0-32-15,2-3 0 0,2 2 0 0,1-6 0 16,0-2 0-16,3 0-128 0,-2-2 192 0,3 1-64 16,2-2 16-16,2 0 0 0,1-5 0 0,1 0 0 15,-3-4-144-15,3 2 0 0,-1-5 144 0,0-1-144 16,1 2 144-16,1-2-144 0,-1 0 192 0,0-3-192 15,-1-1 272-15,-1 0-48 0,-1-2-16 0,0-1 0 16,-3 2-16-16,0-1 0 0,-1 0 0 0,-2-7 0 16,-2-5 64-16,-1-4 0 0,0-2 0 0,-2 2 0 15,-4 0 0-15,0-1 0 0,-1-3 0 0,-1 3 0 0,-4 1-96 16,-1 3-16-16,-2 2 0 0,-2 3 0 16,-1 2-144-16,-1 1 128 0,-1 0-128 0,-4 1 128 0,-1 4-128 15,1 1 128-15,0 0-128 0,-1 1 128 16,-3 3-128-16,0 0 0 0,-2 1 0 0,0 1 0 0,-1 3 0 0,2 2-176 15,1-2 176-15,1 1-192 16,1 2-224-16,2 1-48 0,1 0-16 0,2 1 0 16,-1-1-2288-16,11 0-464 0</inkml:trace>
  <inkml:trace contextRef="#ctx0" brushRef="#br0" timeOffset="51434.11">19161 9106 5519 0,'0'0'496'0,"0"0"-496"0,0 0 0 0,0 0 0 16,0 0 2240-16,0 0 336 0,0 0 80 0,4-8 16 16,-4 8-1648-16,4-9-320 0,-4 9-64 0,3-7 0 15,-3 7 0-15,4-9 0 0,0 3 0 0,-4 6 0 16,6-8-144-16,-1 1-32 0,0 1 0 0,-5 6 0 15,5-8 48-15,0 1 0 0,-5 7 0 0,6-9 0 16,-6 9 0-16,6-9 16 0,-2 1 0 0,-4 8 0 0,4-10 160 0,-4 10 16 16,3-10 16-16,-2 0 0 0,-2 1 80 0,-1 1 16 15,0 1 0-15,-1-1 0 0,0-1-144 0,1 0-32 16,-1-1 0-16,1 1 0 0,-2 3-160 0,4 6-32 16,-6-11-16-16,3 2 0 0,-1 0-144 0,-2 1-32 15,6 8 0-15,-6-10 0 0,-1 1-16 0,1 1-16 16,-2 0 0-16,8 8 0 0,-8-6 48 0,0 2 16 15,-1 0 0-15,9 4 0 0,-11-7-160 0,0 3-128 16,2 0 144-16,0 3-144 0,-2 2 160 0,2 2-160 16,0 0 160-16,9-3-160 0,-10 3 144 0,-1 3-144 15,1-4 128-15,1 4-128 0,1 4 144 0,0 3-144 16,2 1 160-16,-1 6-160 0,-1 1 144 0,3 2-144 16,0 5 128-16,-2 3-128 0,1 0 256 0,1 3-48 0,-1 1 0 0,2-1 0 15,1 1 48-15,0 1 0 0,0-4 0 0,2 3 0 16,-2-2-64-16,1 1-16 0,-1-3 0 0,1 2 0 15,-2-1-32-15,0 4 0 0,-1 0 0 0,1 1 0 16,0-1 32-16,1 1 0 0,1 0 0 0,-1-1 0 16,0-4 128-16,1 1 16 0,-2-2 16 0,2 0 0 15,0 2-64-15,1-4-16 0,-1-2 0 0,0-1 0 16,-2 0-96-16,1-1-32 0,2-3 0 0,0 2 0 16,-2-2-128-16,0-1 128 0,1-2-128 0,-1-2 128 15,0-1-128-15,1-2 0 0,-2-2 144 0,1-2-144 16,1 1 0-16,2-11 0 0,-3 9 0 0,2 0-128 31,1-9-448-31,0 0-64 0,0 0-32 0,0 0 0 0,0 0-1632 0,0 0-320 0,0-14-64 0,-3 1-13440 16</inkml:trace>
  <inkml:trace contextRef="#ctx0" brushRef="#br0" timeOffset="51785.03">18674 9689 10127 0,'0'0'896'0,"0"0"-704"0,0 0-192 0,12 1 0 15,-12-1 4224-15,12 0 832 0,0-1 144 0,-1 1 48 16,1 0-3456-16,2 0-704 0,1 0-128 0,0 0-16 15,0 0 96-15,3 0 32 0,2 1 0 0,-1-1 0 16,1-1-608-16,-1 1-112 0,1-3-32 0,-2 2 0 16,0 1-320-16,1-2 128 0,-4 1-128 0,1 1 0 15,0 0 0-15,-1 0 0 0,-2 0 0 0,0 0 128 16,-1 1-128-16,-2 1 0 0,1-2 0 0,-1 1 0 16,1 2-192-16,-2-3 0 0,-9 0 0 0,13 0 0 15,0 0-64-15,-3-3 0 0,-1-1-16 0,2 1 0 31,-1 3-496-31,1-1-80 0,-11 1-32 0,13-3-9200 0,-2 3-1840 0</inkml:trace>
  <inkml:trace contextRef="#ctx0" brushRef="#br0" timeOffset="52753.41">19856 9050 12895 0,'0'0'1152'0,"0"0"-928"0,0 0-224 0,0 0 0 16,0 0 3600-16,0 0 688 0,0-9 128 0,0 9 16 15,0 0-3536-15,0 0-704 0,0 0-192 0,0 0 0 16,0 0 176-16,0 0-48 0,-10-3 0 0,10 3 0 15,-9 3 112-15,0 2 16 0,-1-1 0 0,-2 2 0 16,-2 3 192-16,-1 3 32 0,0 2 16 0,-1 2 0 16,0 2-32-16,-2-1 0 0,-1 3 0 0,0-2 0 15,1 3 96-15,0 1 16 0,1-1 0 0,0 1 0 0,1 4-16 0,3 3 0 16,0 2 0-16,2 3 0 0,1 1-16 16,1 0 0-16,1 3 0 0,3 1 0 0,0-2-288 0,1 2-64 15,2-3-16-15,-1 1 0 0,3-1-176 0,0-3 128 16,1-2-128-16,2-1 128 0,-1-1-128 0,2-2 0 15,0-1 0-15,1 1 128 0,1-4-128 0,-1-1 128 16,0-1-128-16,0-3 128 0,2 2-128 0,1-1 0 16,1 0 0-16,1-2 0 0,2-3 0 0,1 2 128 15,0-2-128-15,1 2 0 0,1-3 0 0,0 1 0 16,-2-2 0-16,2-1 0 16,-1 2-528-16,2-2 16 0,-2 1 0 0,0-3 0 15,2-1-1648-15,-2-1-320 0,-1-1-64 0,0 0-7520 16,1-6-1520-16</inkml:trace>
  <inkml:trace contextRef="#ctx0" brushRef="#br0" timeOffset="53126.73">20300 9531 16575 0,'0'0'1472'0,"0"0"-1168"0,-6-5-304 0,6 5 0 16,-11 1 3952-16,2 4 720 0,0 0 160 0,2 2 32 0,2 2-3984 0,-1-1-880 15,-1 3 0-15,1 0 0 0,-2 2-176 0,-1 1 176 16,0 3-192-16,-1 1 192 0,0 2-176 0,-2-2 176 15,-1 2-160-15,0 3 160 0,0 1 0 0,-1-1 0 16,1 2 0-16,-1-4 0 0,-1 2 0 0,2 1 128 16,0-3 16-16,1 0 0 0,2-2 112 0,-1 1 0 15,1-2 16-15,1 0 0 0,1-1-272 0,2-1 128 16,0-2-128-16,1-1 0 0,-1-2 0 0,6-11-304 16,0 0 48-16,0 0-9888 15,0 0-1968-15</inkml:trace>
  <inkml:trace contextRef="#ctx0" brushRef="#br0" timeOffset="53401.5">20000 9617 3679 0,'0'0'160'0,"0"0"32"0,-7 4-192 0,-1 1 0 0,-1 1 0 0,3 2 0 15,5 4 7680-15,1 2 1472 0,3 2 320 0,3 0 48 16,1-1-7840-16,1 0-1552 0,-1-1-320 0,4 0-64 16,-1 2 256-16,2 0-128 0,1 1 128 0,1-4 0 15,2 4 0-15,1-4 0 0,1 1 0 0,0-1 0 16,-1 0-288-16,0-1 48 0,0-1 16 0,0 0 0 16,-1-2-544-16,-1 0-128 0,0 2 0 0,-1-4-16 15,-1 1-464-15,0 0-96 0,-1-3 0 0,0-1-16 16,-2 0-1440-1,-10-4-272-15,13 0-64 0</inkml:trace>
  <inkml:trace contextRef="#ctx0" brushRef="#br0" timeOffset="53886.93">20407 9039 16575 0,'0'0'1472'0,"0"0"-1168"0,0 0-304 0,0 0 0 16,0 0 2896-16,11 4 528 0,-1-1 96 0,0-2 32 15,0 4-2896-15,0 2-656 0,0-2 0 0,1 5 0 16,-2 2 0-16,1 4 0 0,1 3 0 0,-1 1 0 16,-2 1 352-16,1-2 96 0,2 1 0 0,0 1 16 15,-2 0 432-15,2 2 96 0,-1 2 16 0,2-2 0 16,1 3-160-16,3 0-16 0,1 1-16 0,0-1 0 16,1 5-224-16,0-1-32 0,0-1-16 0,1-1 0 0,-1 1-224 15,-1 1-64-15,-2-3 0 0,0 5 0 0,-2-1-64 16,0 4-32-16,-3 0 0 0,-1 4 0 0,-1 3-32 0,-1-1-128 15,-3-9 192-15,-2 2-64 0,-3-3 96 0,-2 2 16 16,-1-2 0-16,-1-1 0 0,-4-2-48 0,0-2 0 16,-1-3 0-16,-1-1 0 0,-2-1 192 0,0 1 48 15,-3-1 0-15,1-5 0 0,-2-1-240 0,1 0-32 16,1-2-16-16,0-3 0 0,-2 1-144 0,3-2 128 16,1 0-128-16,0-1 128 15,2-4-512-15,0 0-96 0,-1-2-32 0,2-2 0 16,-2 0-1808-16,12 0-368 0,-11-12-80 0</inkml:trace>
  <inkml:trace contextRef="#ctx0" brushRef="#br0" timeOffset="57243.56">13174 7704 26031 0,'0'0'1152'0,"-1"-9"240"0,1 9-1120 0,-2-8-272 16,2 8 0-16,-1-9 0 0,1 1 544 0,0 8 48 15,0 0 16-15,0 0 0 0,0 0-288 0,3-9-48 16,-3 9-16-16,1-8 0 0,-1 8 144 0,0 0 32 0,1-6 0 0,-1 6 0 16,0 0 64-16,0 0 16 0,2-11 0 0,-2 11 0 15,2-9 144-15,1 0 48 0,-2-4 0 0,0 5 0 16,-1 1-32-16,0 7 0 0,0 0 0 0,0 0 0 15,0 0-128-15,0 0-32 0,0 0 0 0,0 0 0 16,0 0-128-16,0 0-16 0,0 0-16 0,0 0 0 16,0 0-96-16,0 0-32 0,0 0 0 0,0 0 0 15,0 0-32-15,3 14-16 0,-3-14 0 0,3 16 0 16,-2-2-176-16,-1-14 160 0,0 14-160 0,0 2 160 16,-1-2-160-16,2 3 0 0,0 1 144 0,1-5-144 15,-2 2 176-15,0 0-48 0,-2 1 0 0,2 2 0 16,0 1 128-16,0-1 32 0,-1 1 0 0,0-2 0 15,-2-1-96-15,0-4 0 0,1 3-16 0,-1 1 0 16,1 0 16-16,-1-1 0 0,0-2 0 0,1 0 0 16,-1 0 0-16,2-1 0 0,1-12 0 0,-3 12 0 0,1-2-64 0,2-10 0 15,-3 12 0-15,3-12 0 0,-4 10 32 0,4-10 0 16,0 0 0-16,-5 10 0 0,5-10 32 0,-5 7 16 16,5-7 0-16,0 0 0 0,-5 10-48 0,5-10-16 15,0 0 0-15,-6 6 0 0,6-6-144 0,0 0 192 16,0 0-192-16,-5 5 192 0,5-5-192 0,0 0 0 15,0 0 144-15,0 0-144 0,0 0 0 0,0 9 0 16,0-9 0-16,0 0 128 0,0 0-128 0,0 0 128 16,0 0-128-16,7 9 128 0,-7-9-128 0,7 7 128 15,-7-7-128-15,12 7 128 0,-4-5-128 0,1 2 0 16,-9-4 128-16,13 4-128 0,0 0 0 0,0 0 0 0,-1-2 0 16,1 1 0-16,0-3 0 0,1 3 0 0,1 1 0 0,0-3 128 15,1 0-128-15,2 0 0 0,1-1 0 0,0 3 0 16,1-3 0-16,-1 3 0 0,1-2 0 0,2 2 0 15,1-6 0-15,1 3 0 0,-2 0 0 0,1 3 0 16,2-3 0-16,0 1 0 0,2-1 0 0,-1 0 0 16,1 0 0-16,0 1 0 0,2 0 0 0,2 1 0 15,0-4 0-15,2 2 0 0,-2 0 0 0,0 0 128 16,-1-1-128-16,2 0 0 0,-1 0 0 0,0-5 128 16,1 1-128-16,0 3 0 0,1-4 0 0,1 2 0 15,-1 0 0-15,1 2 0 0,-1-1 0 0,0 2 0 16,-1 0 0-16,1 1 0 0,-2 0 0 0,0 1 128 15,-2 0-128-15,1 1 0 0,0-2 0 0,4 0 0 16,1-2 0-16,-1 1 0 0,1 0 0 0,0-1 0 0,1 1 0 0,1 0 144 16,1-2-144-16,0 2 0 0,-1 0 128 0,-1-3-128 15,1 2 0-15,-2 1 0 0,-3-4 0 0,2 1 0 16,0 0 128-16,-1 0-128 0,-2 0 0 0,0 0 160 16,1 2-160-16,-1-1 128 0,-1 0-128 0,2 2 0 15,0 0 0-15,-1 2 128 0,0 0-128 0,1 2 0 16,-2-3 0-16,1 0 128 0,0 1-128 0,-1-1 0 15,0 0 0-15,1-1 0 0,1 1 0 0,0-4 0 16,1 2 128-16,1-4-128 0,0 2 0 0,0 0 0 16,1-1 0-16,-1 1 0 0,1 0 0 0,-3 1 128 15,0-1-128-15,-1 1 0 0,-2 3 0 0,-2-3 0 16,-1 2 128-16,-1 0-128 0,-2 1 0 0,2 1 0 0,0 0 0 16,1 2 0-16,-1-2 0 0,1 2 0 0,0 0 0 0,3-2 0 15,-1 0 0-15,1 2 0 0,0-2 0 16,-2 0 0-16,0-1 0 0,2 0 0 0,0 0 0 0,-1 0 0 15,0 0 0-15,-2 0 0 0,-1 0 128 0,-1 0-128 16,0 0 0-16,-1 0 0 0,0 0 0 0,-1 0 0 16,0 0 0-16,0 2 0 0,-1-1 0 0,1 0 0 15,-2 2 0-15,-1-1 0 0,2 1 0 0,0 1 0 16,0-3 0-16,-2 2 128 0,0 0-128 0,0-1 0 16,-1 2 0-16,1 0 0 0,-2-1 0 0,1 0 0 15,-1 1 0-15,0 2 0 0,-2-3 0 0,1 0 0 16,-2 1 0-16,1-4 0 0,-1 1 128 0,0 2-128 15,-1 0 0-15,2-1 0 0,-2-1 0 0,0 1 0 16,1-2 0-16,-1 1 0 0,0 0 0 0,0 1 0 16,-1-2 0-16,0 1 0 0,-2 0 0 0,1 1 0 0,-1-1 0 0,0 1 0 15,-10-2 128-15,14 3-128 0,-3-2 0 0,0-1 0 16,-1 0 0-16,1 0 0 0,-1 3 0 0,0-3 0 16,-10 0 128-16,15 0-128 0,-1-3 0 0,-2 1 0 15,-2 0 0-15,1 1 128 0,-2 0-128 0,0 0 0 16,0-2 0-16,0 2 128 0,-9 1-128 0,12-3 0 15,-12 3 0-15,12-3 128 0,-1 1-128 0,-11 2 0 16,11-1 0-16,-11 1 0 0,10 0 0 0,-1-3 0 16,-9 3 128-16,0 0-128 0,11-1 0 0,-11 1 0 15,0 0 0-15,12-2 128 0,-3 1-128 0,-9 1 0 16,9-3 0-16,-9 3 0 0,9-2 0 0,-9 2 0 0,9-2 128 0,-9 2-128 16,9-3 144-16,-9 3 0 0,11-4 0 0,-11 4 0 15,0 0-144-15,9-4 0 16,-9 4 0-16,0 0 0 0,8-4 0 0,-8 4 0 0,0 0 0 0,0 0 0 15,7-4 0-15,-7 4 0 0,0 0 0 0,0 0 0 16,0 0 128-16,7-7-128 0,-2 1 192 0,-5 6-64 16,5-7-128-16,-5 7 0 0,4-9 0 0,-4 9 0 15,3-9 0-15,-3 9 0 0,2-12 0 0,1 2 0 16,0 1 176-16,-1 0-48 0,-2 0-128 0,0-3 192 16,0 0-32-16,0 0-16 0,0-2 0 0,0 1 0 15,0 0-144-15,-1 0 128 0,0 0-128 0,-2 0 128 16,0-1-128-16,1-1 0 0,-1 3 0 0,1-1 128 15,-2 2-128-15,1-1 0 0,0 0 0 0,0 0 128 16,-3 2 0-16,1 1 0 0,0-2 0 0,0 2 0 16,0 0-128-16,1 1 0 0,2-2 0 0,2 10 0 15,-5-10 0-15,1 2-176 0,4 8 48 0,-6-8 0 0,-2 1 128 0,8 7-192 16,-8-6 192-16,8 6-192 16,0 0-1152-16,-9 1-224 0,2 7-48 0,1 1-13536 15,1-4-2704-15</inkml:trace>
  <inkml:trace contextRef="#ctx0" brushRef="#br0" timeOffset="60994.5">21759 9408 7359 0,'0'0'656'0,"0"0"-528"15,0 0-128-15,0 0 0 0,0 0 2288 0,0-8 416 16,0-2 96-16,0 10 16 0,4-10-1376 0,-4 10-272 15,4-10-48-15,-4 10-16 0,5-9-144 0,-5 9-48 16,0 0 0-16,7-6 0 0,-7 6-16 0,0 0-16 16,0 0 0-16,0 0 0 0,0 0 880 0,0 0 176 15,0 0 48-15,0 0 0 0,0 0-1824 0,0 0-352 16,7 9-80-16,-1 1-16 0,-6-10 560 0,2 16 112 0,0 1 32 0,-1 0 0 16,-1 2-96-16,-1 2 0 0,1-1-16 0,0 3 0 15,1 3-48-15,-1-2 0 0,1-2 0 0,0 1 0 16,1 1-80-16,0-1-32 0,1 1 0 0,-2 1 0 15,1-2-144-15,-2-1 0 0,1-3 0 0,-2-4 0 16,-1 2 0-16,1-1 0 0,-2-2 0 0,3-2 128 16,0-2-128-16,0-1 0 0,0-9 0 0,-1 10 0 15,1-1 0-15,0-9 0 0,0 0-144 0,1 7 144 32,-1-7-1024-32,0 0-80 0,0 0-32 0,0 0 0 15,0 0-1808-15,0 0-352 0,0 0-80 0,0 0-16 0</inkml:trace>
  <inkml:trace contextRef="#ctx0" brushRef="#br0" timeOffset="61326.21">21636 9653 15663 0,'0'0'1392'0,"-7"-6"-1120"16,-1-1-272-16,8 7 0 0,0 0 1984 0,-7-5 352 15,3 0 64-15,4 5 16 0,-2-7-1520 0,2 7-320 16,0 0-48-16,0 0-16 0,0-7-160 0,0 7-32 16,2-7-16-16,-2 7 0 0,0 0-176 0,0 0-128 0,0 0 144 0,0 0-144 15,0 0 400-15,0 0-16 0,11 9 0 0,-1-1 0 16,-1-2 48-16,-9-6 0 0,11 7 0 0,-1-3 0 16,-10-4-16-16,13 5 0 0,2 0 0 0,-1-1 0 15,-1 1-96-15,1 2-32 0,1-4 0 0,0 0 0 16,4-3-288-16,0 4 128 0,2 3-128 0,1-3 0 15,2-2 0-15,-2 1 0 0,0 0 0 0,0 1 0 16,-1-2 0-16,2 2-304 0,2 0 48 0,-3 0-9440 16,-3-5-1888-16</inkml:trace>
  <inkml:trace contextRef="#ctx0" brushRef="#br0" timeOffset="63874.83">24383 8827 3679 0,'0'0'160'0,"0"0"32"0,0 0-192 0,0 0 0 0,0 0 0 0,0 0 0 0,0 0 1472 0,0 0 240 16,0 0 48-16,0 0 16 0,0 0-1344 0,0 0-272 16,0 0-160-16,0 0 192 0,0 0 144 0,0 0 48 15,0 0 0-15,0 0 0 0,0 0 192 0,0 0 32 16,0 0 16-16,0 0 0 0,0 0-80 0,0 0-16 15,0 0 0-15,0 0 0 0,0 0 208 0,0 0 32 16,0 0 16-16,0 0 0 0,0 0-144 0,0 0-16 16,0 0-16-16,0 0 0 0,0 0-224 0,0 0-32 15,0 0-16-15,0 0 0 0,0 0-336 0,0 0 128 16,0 0-128-16,0 0 0 0,0 0 0 0,0 0 0 16,0 0-160-16,0 0 160 15,0 0-2176-15,0 0-320 0</inkml:trace>
  <inkml:trace contextRef="#ctx0" brushRef="#br0" timeOffset="64840.28">24402 8784 10127 0,'0'0'896'0,"0"0"-704"0,0 0-192 0,0 0 0 15,0 0 1872-15,4-7 352 0,0-2 64 0,-4 9 16 16,0 0-1312-16,0 0-256 0,0 0-48 0,0 0-16 15,0 0-224-15,0 0-32 0,0 0-16 0,0 0 0 0,0 0 112 0,0 0 32 16,0 0 0-16,0 0 0 0,0 0 176 0,0 0 48 16,0 0 0-16,0 0 0 0,-10 5-176 0,4 2-16 15,-1 1-16-15,1-1 0 0,-1 0-96 0,1 1-16 16,-1 2 0-16,1-2 0 0,-2 2-96 0,1 2-32 16,1-3 0-16,-2 3 0 0,0 4-192 0,2 3-128 15,-2 0 128-15,1 0-128 0,2 3 0 0,-1 3 0 16,-3 1 0-16,1 0 0 0,1 3 0 0,1 1 0 15,-1 0 0-15,1 2 0 0,-2 4 144 0,1-4-144 16,-1-3 192-16,2-2-192 0,-2-2 144 0,2-3-144 16,-2 0 0-16,1-2 144 0,2 3 112 0,1-2 32 15,2-1 0-15,0 2 0 0,1 1 96 0,1-2 0 16,1 3 16-16,2-5 0 0,1 3-208 0,1-1-32 16,1 4-16-16,1 0 0 0,0-3-144 0,0 2 0 15,2-4 144-15,2 3-144 0,-1 0 128 0,1-5-128 16,-1 1 160-16,2-6-160 0,-2 0 0 0,2 0 128 15,-4-2-128-15,1-2 0 0,-1-1 0 0,1-1 0 16,0-2 0-16,2 2 0 16,-2-1-448-16,0-5-96 0,-9-1-16 0,12 2 0 15,-2-1-576-15,-1-1-112 0,-9 0-32 0,12-1-8016 0,-2-2-1616 0</inkml:trace>
  <inkml:trace contextRef="#ctx0" brushRef="#br0" timeOffset="65701">24780 9325 14511 0,'0'0'640'0,"0"0"128"0,0 0-608 0,0 0-160 16,0 0 0-16,0 0 0 0,-2-8 1024 0,2 8 192 15,0 0 16-15,0 0 16 0,-1-9-192 0,1 9-32 16,0 0-16-16,0 0 0 0,-5-8-192 0,5 8-48 15,-9-3 0-15,0 3 0 0,0 0 0 0,-2 0-16 16,1 0 0-16,-2 3 0 0,-2 1-48 0,1 0 0 0,1 1 0 0,-1 3 0 16,1-2-336-16,-1 4-80 0,-3-3-16 0,1 2 0 15,-1 3-272-15,2 0 0 0,-2 0 128 0,3 1-128 16,1 2 880-16,2 5 112 0,-2-4 32 0,4 2 0 16,1 0-848-16,1-1-176 0,0-4 0 0,2 3 0 15,1-5 0-15,2 2 0 0,1-13 0 0,1 13 0 16,-1-13 0-16,4 12 0 0,-4-12 0 15,7 12 0-15,-7-12-832 16,9 6-112-16,-9-6-16 0,14 0-16 0,1 0 848 0,0-3 128 0,1-4 0 0,1 2 160 0,0 0-160 16,0-2 160-16,-2 1-160 0,1-4 160 0,2 1-160 0,0 0 0 15,1 0 0-15,-4 0 128 0,0-3-128 16,-2 3 0-16,0 0 0 0,-1-1 0 0,-3 0 0 0,-3-1 0 16,-1 0 0-16,1 3 0 0,-1-2 0 0,-5 10 128 15,2-10-128-15,1 0 0 0,-3 10 128 0,1-13-128 16,-1 13 0-16,-1-11 128 0,1 11-128 0,0 0 160 15,-1-11-160-15,1 11 160 0,-7-10 32 0,7 10 0 16,0 0 0-16,0 0 0 0,0 0-64 0,0 0 0 16,0 0 0-16,0 0 0 0,0 0-128 0,0 0 0 15,0 0 0-15,0 0 0 0,-9 2 0 0,9-2 0 0,0 0 0 0,-5 10 0 16,0-3 0-16,5-7 0 16,0 13 0-16,2-2 0 0,0 1 0 0,1-1 0 15,1 1 0-15,2 0 0 0,-3 1 0 0,3 2 0 16,-2-2 0-16,2 2 0 0,2-2 0 0,0 1 0 0,0-1 0 0,-1 3 0 15,1 3 0-15,0 1 0 0,0-6 0 0,-2 5 0 16,1 0 0-16,-1 9 0 16,4-2 0-16,-4 4 0 0,-1 1 0 0,1-1 0 15,0-4 0-15,-1-4 0 0,-1-2 0 0,-1-2 0 0,-3-1 0 0,0-2 0 16,-2 1 0-16,2 1 0 0,-2-1 0 0,-2-1 0 16,0 1 144-16,-1 0-144 0,-2 1 160 0,1-2-160 15,-1 1 160-15,2-2-160 0,0-1 160 0,0-1-160 16,-1-2 128-16,0 1-128 0,-1-2 0 0,1 0 0 15,-2-5 0-15,-1 1 0 0,-2 0 0 0,0-2 0 16,-2-3-400-16,0 0-176 0,-2-3-48 0,-2 2 0 16,-2-4-800-16,-1 1-176 0,-2 0-16 0,-1 0-11312 15</inkml:trace>
  <inkml:trace contextRef="#ctx0" brushRef="#br0" timeOffset="66258.17">25246 8914 22751 0,'0'0'1008'0,"-9"0"208"0,0 0-976 0,9 0-240 16,0 0 0-16,-9 0 0 0,1 1 192 0,8-1-16 0,-9 2 0 0,9-2 0 16,-8 4 80-16,8-4 0 15,-7 5 16-15,7-5 0 0,-8 6 288 0,1 1 48 0,-2-1 16 0,3 2 0 16,-1 0 272-16,0 1 64 0,1 2 16 0,-1 2 0 15,-2 0-192-15,3 2-32 0,-1 1-16 0,1 2 0 16,-1 0-416-16,1 3-64 0,1 3-32 0,-1 1 0 16,1-1-96-16,2 2 0 0,0 0-128 0,-1-1 192 0,0-1-64 15,0-1-128-15,1-3 176 0,1-1-176 0,-1 0 192 0,0 1-64 16,1-1 0-16,0 2-128 0,1-2 192 0,1 2-192 16,0-2 192-16,0 2-192 0,0 0 240 0,1 0-64 15,2-5-16-15,0 2 0 0,1-1 0 0,1 0 0 16,0-1 0-16,2 0 0 0,0-3-32 0,3-1 0 15,-1-3 0-15,2 0 0 0,1 2-128 0,1 1 160 16,1-1-160-16,1 0 160 0,-1-6-160 16,2 0 0-16,-1-1 0 0,1 3 0 0,-2 3 0 0,1-5 0 15,-3-2 0-15,-1 0 0 16,0-1-496-16,-1-2-128 0,1-1-16 0,0 0-16 16,0-3-880-16,-2 1-160 0,0-2-32 0,0-2-16 15,0-3-1520-15,0 2-288 0,-1-1-64 0,0-2-16 0</inkml:trace>
  <inkml:trace contextRef="#ctx0" brushRef="#br0" timeOffset="66577.7">25665 9263 4607 0,'0'0'192'0,"0"0"64"0,0 0-256 0,0 0 0 0,0 0 0 0,-9 6 0 16,9-6 4912-16,-9 5 928 0,1 3 192 0,1-2 48 0,7-6-4352 0,-9 11-848 15,-1 0-176-15,-1 1-48 0,1 0 816 0,-2-2 176 16,1 3 16-16,-1 3 16 16,0 1-1680-16,0 3-400 0,-1-1-48 0,2 2-16 0,-3 2 592 0,3-2 128 15,-1 3 32-15,2-3 0 0,-1-1-160 0,1 1-128 16,1-1 144-16,-1-1-144 0,1-2 0 0,3-1 128 15,1-6-128-15,-1 0 0 0,6-10 0 0,-5 7-160 16,5-7 32-16,0 0 0 16,-5 7-800-16,5-7-160 0,0 0-16 0,0 0-8352 15,-5-7-1664-15</inkml:trace>
  <inkml:trace contextRef="#ctx0" brushRef="#br0" timeOffset="66834.59">25396 9348 27183 0,'0'0'1200'0,"0"0"256"0,0 0-1168 0,0 0-288 15,0 0 0-15,0 0 0 0,0 0 512 0,0 0 64 16,0 0 0-16,0 0 0 0,0 13-192 0,3-2-48 0,-3-11 0 0,4 13 0 16,0 2-192-16,1-2-144 0,0 2 192 0,2 0-192 15,-1 0 176-15,2 2-176 0,1 1 160 0,0-5-160 16,2 4 0-16,1-3 0 0,1 2 0 0,0-3 0 15,-2-3 960-15,2 1 112 0,-1-2 16 0,2-1 0 32,1 0-1712-32,-1-2-336 0,0 2-64 0,1-2 0 0,-1-3 304 0,2-2 64 0,1-2 16 0,0-2-8256 15,-3-2-1632-15</inkml:trace>
  <inkml:trace contextRef="#ctx0" brushRef="#br0" timeOffset="67268.48">25668 8895 13823 0,'0'0'608'0,"0"0"128"0,-10 2-592 0,10-2-144 16,-9 4 0-16,9-4 0 0,0 0 2848 0,-4 9 544 16,4-9 96-16,0 12 32 0,0-12-2416 0,6 14-464 15,0-1-112-15,3 0-16 0,2-1 80 0,0 1 16 16,1 0 0-16,3 0 0 0,0-1 32 0,3 0 0 0,1-1 0 0,0 4 0 16,3 0-160-16,-1 2-32 0,0-1 0 0,-3 1 0 15,-1 1-32-15,-2 2-16 0,-4 1 0 0,1 3 0 16,-1-4-32-16,0 3-16 0,-2-2 0 0,-1 1 0 15,-1-1-112-15,-1 0-32 0,1 0 0 0,-1 0 0 16,0 1-64-16,-1 3-16 0,-1 1 0 0,1 4 0 16,-1 4-128-16,0 1 0 0,-2 0 144 0,0-1-144 15,-2-3 0-15,1-2 144 0,-2-4-144 0,-2-3 0 16,0 1 160-16,1-3-160 0,-3 0 128 0,-1-4-128 0,0 1 0 16,1-1 0-16,-3-2 0 0,0-1 0 15,-1-1-1568-15,1 1-240 0,-1-4-48 0,0-1-8512 16,0 3-1680-16</inkml:trace>
  <inkml:trace contextRef="#ctx0" brushRef="#br0" timeOffset="67605.7">26197 9483 17503 0,'0'0'768'0,"0"0"176"0,0 0-752 0,0 0-192 0,0 0 0 16,0 0 0-16,0 0 3680 0,0 0 704 0,0 0 144 0,0 0 16 15,10-3-3232-15,1-1-656 0,-1 1-128 0,1 3-16 16,-1-2-176-16,2 2-16 0,0-2-16 0,1 2 0 15,0 0 0-15,0 2 0 0,1 0 0 0,-1-2 0 16,0-2-304-16,1 2 128 0,1 0-128 0,-1 0 0 16,-1-2 0-16,0 1 0 0,-1 0 0 0,0 1 0 15,-1-3 0-15,0 1 0 0,-2-2-240 0,3 1 80 16,-3 1-608-16,1 2-112 0,-1-2-16 0,0 1-9680 16,-9 1-1936-16</inkml:trace>
  <inkml:trace contextRef="#ctx0" brushRef="#br0" timeOffset="68153.33">27112 9353 16575 0,'0'0'1472'0,"0"0"-1168"0,0 0-304 0,8-5 0 16,-2-1 1840-16,1-1 304 0,-1 1 64 0,-6 6 16 15,8-7-1648-15,-1-1-320 0,-7 8-64 0,6-7 0 16,-6 7-192-16,6-10 0 0,-3 4 0 0,0-5 0 16,-2 2 256-16,-1 9 128 0,-2-6 32 0,2 6 0 15,0 0 576-15,-8-7 112 0,-1 3 32 0,-2 2 0 16,1 2-416-16,0 2-80 0,-1 2 0 0,-1 1-16 0,-2 2-368 0,0 1-64 16,-1 0 0-16,1 1-16 0,0 1-32 0,-1 3 0 15,2 0 0-15,-1 2 0 0,-2 0 0 0,1 1 0 16,2 0 0-16,0 2 0 0,0 0 64 0,0 3 16 15,2-2 0-15,3 2 0 0,0 2 32 0,5 0 16 16,1-5 0-16,1 3 0 0,4 0-48 0,-1-1-16 16,2 0 0-16,3 0 0 0,0-4-208 0,1 1 0 15,0-1 128-15,2-3-128 0,2-3 0 0,3 0 0 16,0 2 0-16,2 0 0 0,-3-9 0 0,2 1 0 16,2-1 0-16,2-3-160 15,-1-1-544-15,2 1-128 0,0 0 0 0,0-2-16 16,0 1-2480-16,-3-4-480 0,6-3-96 0,-6-2-32 0</inkml:trace>
  <inkml:trace contextRef="#ctx0" brushRef="#br0" timeOffset="68736.59">27094 8618 25103 0,'0'0'1104'0,"0"0"240"0,0 0-1072 0,0 0-272 16,0 0 0-16,0 0 0 0,0 0 400 0,0 0 32 16,0 0 0-16,0 0 0 0,1 13 48 0,2-1 16 15,1 0 0-15,1-3 0 0,1 3 256 0,4-2 48 16,0 2 16-16,2-2 0 0,1 4-48 0,1 2 0 15,3 0 0-15,3 2 0 0,0 2-160 0,4-1-32 16,2 2-16-16,3 4 0 0,1-3-112 0,0 3 0 16,1 1-16-16,-1 1 0 0,1-1-192 0,-2 2-48 15,-4-1 0-15,-2 2 0 0,-1 1 0 0,-2 0 0 16,-3-2 0-16,-3 1 0 0,0 0 64 0,0-1 0 16,-3 1 0-16,1-2 0 0,-2 3-64 0,0 3 0 15,-3 7 0-15,1 6 0 0,-3 7-192 0,1-2 128 16,-1-4-128-16,-1-5 0 0,-2-6 176 0,1-3-176 0,-3-3 192 15,0 0-192-15,-3-6 176 0,2-1-176 0,0-1 160 0,-2 2-160 16,1-4 256-16,-1 1-32 0,-1 0-16 16,1-3 0-16,-1 1-208 0,1-4 0 0,-3-2 128 0,1 2-128 15,-3 0-208-15,-1 0-96 0,-1-1-16 0,-1-1 0 16,-2 0-1472-16,0-2-320 16,-1-1-48-16,0-4-8752 0,-3 0-1760 0</inkml:trace>
  <inkml:trace contextRef="#ctx0" brushRef="#br0" timeOffset="70654.14">23024 8814 7359 0,'0'0'656'0,"0"0"-528"15,0 0-128-15,0 0 0 0,0 0 3648 0,0 0 688 16,0 0 144-16,0 0 16 0,4-11-2832 0,-4 11-576 16,0 0-128-16,0 0 0 0,0 0-208 0,0 0-48 0,0 0 0 0,0 0 0 15,0 0-224-15,0 0-48 0,0 0-16 0,0 0 0 16,0 0 32-16,0 0 0 16,0 0 0-16,0 0 0 0,0 0 128 0,0 0 48 15,-7 7 0-15,7-7 0 0,0 0-80 0,0 0-16 16,0 0 0-16,0 0 0 0,0 0 32 0,0 0 0 0,8 12 0 0,-8-12 0 15,0 0 0-15,13 9 0 0,-13-9 0 0,13 7 0 16,0-1-160-16,-1 0-16 0,-12-6-16 0,11 8 0 16,-11-8-64-16,12 10-16 0,0 0 0 0,0-1 0 15,-1-3-64-15,0 3-16 16,-11-9 0-16,12 12 0 0,-2 0-48 0,-1-2-16 0,-9-10 0 0,9 13 0 16,0-4 48-16,-1 2 0 0,0-1 0 0,-1 1 0 15,-7-11-32-15,9 14 0 0,-2-2 0 0,1 1 0 16,0-1-160-16,0-3 192 0,1 1-192 0,0 1 192 0,-9-11-192 0,11 14 160 15,-1-1-160-15,2-1 160 0,1-1-160 0,-3 2 192 16,-3-1-192-16,1-1 192 0,-1 0-192 0,3 1 160 16,-3 0-160-16,2 1 160 0,-1-3-160 0,0 2 192 15,-1-2-192-15,-1 2 192 0,-1 0-192 0,2 2 0 16,1 4 0-16,1 1 0 0,-1-4 0 0,-2 1 128 16,-1 0-128-16,1-2 0 0,-1 0 0 0,-1 1 128 15,-2-1-128-15,2 0 0 0,0 1 0 0,0-1 0 16,0 0 128-16,0-1-128 0,0 0 0 0,-2 2 0 15,2-2 0-15,0 0 128 0,0 0-128 0,0 0 0 16,0-4 0-16,0 2 0 0,-4-11 0 0,5 11 0 16,2 1 0-16,-2-3 128 0,-1 3-128 0,0-2 0 15,-4-10 0-15,4 11 128 0,-2-1-128 0,-2-10 0 16,4 11 0-16,0-1 0 0,-3 0 0 0,-1-10 0 16,0 11 0-16,2-1 0 0,-1 2 128 0,-1-3-128 15,0-9 0-15,0 12 128 0,0-3-128 0,0-9 0 16,0 10 0-16,3 1 0 0,-3-11 0 0,2 10 0 15,-2-10 0-15,3 9 0 0,-3-9 0 0,2 10 0 16,-2-10 0-16,2 9 0 0,-2-9 0 0,0 0 0 16,0 0 0-16,0 0 0 0,0 0-368 0,5 10 48 0,3 1 16 0,-2-5 0 31,1-1-208-31,-7-5-64 0,0 0 0 0,0 0 0 16,0 0-336-16,0 0-80 0,0 0-16 0,0 0 0 15,0 0-496-15,0 0-96 0,0 0-32 0,0 0 0 16,0 0-384-16,0 0-80 0,0 0-16 0,0 0 0 0,0 0-1120 0,0 0-224 0,-6-11-64 0</inkml:trace>
  <inkml:trace contextRef="#ctx0" brushRef="#br0" timeOffset="71455.14">23355 9287 2751 0,'0'0'256'0,"0"0"-256"0,0 0 0 0,0 0 0 16,0 0 2896-16,0 0 544 0,0 0 96 0,0 0 32 15,0 0-1840-15,0 0-384 0,4-8-64 0,-4 8 0 16,0 0-480-16,0 0-96 0,4-8 0 0,-4 8-16 0,0 0-144 0,0 0-32 16,0 0 0-16,0 0 0 0,0 0-144 0,0 0-48 15,0 0 0-15,5-8 0 0,-5 8 128 0,0 0 0 16,2-7 16-16,-2 7 0 0,0 0 96 0,0 0 16 16,0 0 0-16,0 0 0 0,0 0 784 0,0 0 176 15,0 0 16-15,0 0 16 16,0 0-1568-16,0 0-528 0,0 0 0 0,0 0 0 0,0 0 784 0,0 0 176 15,0 0 16-15,-7 1 16 0,7-1-80 0,0 0-32 16,0 0 0-16,0 0 0 0,-8 3-64 0,8-3-16 16,-7 2 0-16,7-2 0 0,0 0-64 0,-6 7-16 15,6-7 0-15,-8 9 0 0,1-3-64 0,7-6-128 16,-9 7 176-16,3 1-176 0,-1 0 256 0,-1 1-64 16,-1 2-16-16,1-1 0 0,-1-1 80 0,2 2 32 15,-1-2 0-15,1 2 0 0,1-1 16 0,-1 1 0 16,-1 1 0-16,2-1 0 0,1 1-64 0,-1 0-16 15,0-2 0-15,-1 1 0 0,0-2 32 0,0 2 0 16,0 1 0-16,1 1 0 0,1 2-64 0,-2-1 0 0,2 0 0 16,0 2 0-16,-2-2-64 0,2 2-128 0,1 1 176 0,2 1-176 15,-1-1 256-15,0 1-64 0,1 1-16 0,-1-3 0 16,2 4 0-16,0-3 0 0,-1 0 0 0,1 0 0 16,1-1-176-16,0-2 160 0,0-1-160 0,0-1 160 15,3-1-160-15,-2 0 0 0,-1-11 144 0,1 12-144 16,-1-12 0-16,3 9 128 0,-3-9-128 0,0 0 0 15,0 0 0-15,6 10 0 0,2-3 0 0,-1 0 0 16,-1-3-384-16,-6-4-80 0,0 0-32 16,0 0 0-16,0 0-464 0,5 3-80 0,2 0-32 0,-7-3 0 15,0 0-2048-15,6 0-400 0,3 0-96 0</inkml:trace>
  <inkml:trace contextRef="#ctx0" brushRef="#br0" timeOffset="75523.28">16089 8061 2751 0,'0'0'256'0,"0"0"-256"16,0 0 0-16,0 0 0 0,0 0 1808 0,0 0 320 16,0 0 64-16,0 14 16 0,1-1-1088 0,1-3-224 15,-2-10-32-15,2 10-16 0,2 2-112 0,-4-12-32 16,2 9 0-16,-1 0 0 0,0 2 0 0,-1-11-16 16,0 0 0-16,0 9 0 0,-1 1 384 0,1 0 80 15,0-10 0-15,0 9 16 0,0-9 80 0,-1 10 16 0,1-10 0 0,-2 10 0 16,2-10-384-16,-1 11-80 0,1-11-16 0,0 12 0 15,0-1-336-15,0-11-80 0,0 0-16 0,0 16 0 16,0 0-128-16,0-3-32 0,0-13 0 0,3 17 0 16,-1 1-64-16,1 0-128 0,-2-1 176 0,0 1-176 15,2 2 256-15,0-2-48 0,-1 2-16 0,1-1 0 16,1-2 80-16,0 0 16 0,-2 0 0 0,4-3 0 16,-3 2-16-16,3-3 0 0,0 0 0 0,1 0 0 15,-1-1 16-15,1 0 0 0,-2-1 0 0,1-3 0 16,-6-8-16-16,12 8 0 0,-1-1 0 0,-1-2 0 15,-10-5 48-15,12 4 16 0,-2-2 0 0,1 1 0 16,-1 0-80-16,2-1 0 0,0-1-16 0,-2 2 0 16,0 0-64-16,2-1-16 0,2 2 0 0,1-3 0 15,-1 1-160-15,0-1 0 0,2 2 144 0,1-2-144 0,1 0 0 0,2-1 128 16,-1 0-128-16,2 0 0 0,-1 0 128 0,2 0-128 16,0-1 160-16,3 0-160 0,0 1 144 0,-1 0-144 15,-1-4 128-15,1 1-128 0,1 1 144 0,0-1-144 16,-4 2 160-16,1-5-160 0,1 1 192 0,1 1-64 15,-1 0-128-15,2 0 192 0,1-1-192 0,2 0 144 16,-1 1-144-16,-1-1 128 0,1 1-128 0,2 0 0 16,2 0 0-16,1-1 128 0,0 1-128 0,1 0 128 15,-3-2-128-15,0-1 128 0,-1 2 0 0,-2 0-128 16,0-1 192-16,1 1-64 0,-1 0-128 0,2 1 128 16,1-1-128-16,1 1 128 0,2 0-128 0,-1 0 0 15,1 0 0-15,1 2 0 0,0-2 128 0,-1 1-128 0,0-2 0 0,0 1 128 16,-2 0-128-16,0-2 0 0,-1 0 0 0,0 0 0 15,-1-2 128-15,0 2-128 0,-1-2 128 0,4 0-128 16,-1-1 192-16,0 1-64 0,2 3 0 0,-1-2 0 16,0-1-128-16,1 1 0 0,1-1 0 0,0 0 0 15,-1 0 0-15,1-1 0 0,1 2 0 0,-1 2 128 16,-3 0-128-16,-1 1 0 0,0-2 0 0,1 0 128 16,3 1-128-16,2 0 128 0,-4 1-128 0,1 0 128 15,-1-1-128-15,2 0 0 0,0-1 0 0,-1 3 0 16,-1-3 0-16,1 2 0 0,-1 1 0 0,0-3 0 15,-4 0 0-15,1 1 0 0,1-2 0 0,0 1 0 16,1 2 0-16,2-2 160 0,0 1-160 0,3 0 160 16,-1 1-16-16,2 0 0 0,-1-1 0 0,2 1 0 15,0 0-144-15,0-1 0 0,2-4 0 0,-2 2 0 0,-2-1 0 0,2 1 0 16,1-1 0-16,0 0 0 0,2 0 0 0,1 0 0 16,1 1 128-16,1 0-128 15,2 2 0-15,-1-3 0 0,1-1 0 0,-2 1 0 0,-1-2 0 0,-1 0 0 16,0 0 0-16,2 0 0 0,2-2 144 0,1 1-144 15,1 2 160-15,1 1-160 0,1-2 0 0,-1 1 0 16,0 0 0-16,-1 1 0 0,-1-4 0 0,2 2 0 16,2-3 0-16,3 1 0 0,2 0 128 0,2 2-128 15,4-1 0-15,-1 0 144 0,-1 2-144 0,-1-1 0 16,-3 1 0-16,2-1 0 0,2-4 128 0,2 1-128 16,-3 1 128-16,3 3-128 0,-2 0 0 0,-2-1 0 0,1 1 0 15,-3-1 0-15,-1-1 0 0,2 1 0 0,3 1 0 16,-1 1 0-16,0 0 0 0,-1 0 0 0,-2 2 0 0,-1-3 0 15,-3 0 0-15,0-2 0 0,0 3 0 0,3-2 0 16,4 3 0-16,0 2 0 0,-1 0 128 0,1-2-128 16,-3 0 0-16,-3-1 0 0,-3-1 0 0,1-2 0 15,2 1 0-15,1-2 0 0,0 0 0 0,4 3 0 16,-1 0 0-16,-2 1 0 0,-4-5 0 0,-4 3 0 16,-4-1 0-16,-2 1 0 0,0 0 0 0,-1-1 128 15,1 1-128-15,0 1 0 0,0-1 0 0,2 1 0 16,0-2 0-16,-1 0 0 0,-2-1 0 0,-1 1 0 15,0 0 0-15,-1 1 0 0,-1 1 0 0,-1-2 0 16,-2-3 0-16,2 2 128 0,2 2-128 0,1-3 0 16,2-2 0-16,-1 4 0 0,1 0 128 0,-2 1-128 15,0 1 0-15,-4 1 0 0,0 0 0 0,-2 0 0 16,-3-1 0-16,-1 1 0 0,-2 2 0 0,2-3 0 0,-1-1 0 0,4 3 0 16,-1-2 128-16,0 2-128 0,3 2 0 0,-1 2 0 15,-2 1 0-15,1-2 0 0,2-2 0 0,-2 3 0 16,-4 0 0-16,1 0 0 0,-2 1 0 0,1-1 0 15,-6 1 0-15,0 0 0 0,-1-3 0 0,-1 4 0 16,-1-2 0-16,2 0 0 0,1 1 0 0,3 1 0 16,0-2 0-16,-1 2 0 0,1-1 0 0,0 1 0 15,1 1 0-15,0 0 0 0,0 0 0 0,0 1 0 16,0 1 0-16,-1-1 0 0,-4-1 0 0,0 0 0 16,-3 0 0-16,0 1 0 0,-2 2 0 0,0-1 0 15,-1 1 0-15,0 0 0 0,-2-6 0 0,1 3 0 16,-2 3 0-16,-2-3 0 0,-10 0 0 0,12 4 0 0,-2 0 0 0,-1 1 0 15,-9-5 0-15,11 1 0 0,-1 3 0 0,-10-4 0 16,11 5 0-16,-3 2 0 0,-1-1 0 0,1 1 0 16,-8-7 0-16,9 10 0 0,-2 1 0 0,2-2 0 15,-9-9 0-15,8 10 0 0,-3-1 0 0,0 2 0 16,0 2 0-16,-1-3 0 0,-1 2 0 0,0 2 0 16,-2-3 0-16,1 2 0 0,0 1 0 0,-1-1 0 15,0-1 0-15,1 0 0 0,-1-1 0 0,0 4 0 16,5 15 0-16,-4-15 0 0,1 1 0 15,-1 0 0-15,1-2 0 0,0 0 0 0,0 1 0 16,0 3 0-16,1-4 0 0,-1 2 0 0,0-2 0 16,0 0 0-16,0 0 0 0,-2-3 0 0,0 2 0 15,-1 0 0-15,0 2 0 0,0 0 0 0,0 1 0 0,0-2 0 16,2 1 0-16,-4 0 0 0,2 1 0 0,0 1 0 0,2 2 0 16,-2-2 0-16,1 3 0 15,0-1 0-15,1 1 0 0,-1-2 0 0,1 1 0 0,0-5 0 0,-1 3 0 16,0 1 0-16,1 0 0 0,-1 1 0 0,0-4 0 15,-1 1 0-15,0 0 0 0,0 0 0 0,0 0 0 16,-1 1 0-16,0 0 0 0,-2-1 0 0,0-1 0 16,1 0 0-16,-1 0 0 0,2-2 0 0,-2-1 0 15,1-1 0-15,0-1 0 0,0-1 128 0,2-9-128 16,-3 10 0-16,3-10 128 0,-2 14-128 0,0-7 128 16,2-7-128-16,-1 12 128 0,1-12-128 0,0 0 128 15,-3 8-128-15,3-8 128 0,0 0-128 0,0 0 0 16,0 0 0-16,0 0 0 0,0 0 272 0,0 0-16 0,0 0-16 0,0 0 0 15,0 0 16-15,0 0 16 0,-9-5 0 0,9 5 0 16,-6-7-128-16,-1 1-16 0,1-3-128 0,-1-1 192 16,1 3-64-16,0-3-128 0,1 0 176 0,0 1-176 15,0 0 144-15,1 0-144 0,0 0 0 0,0-1 144 16,-1 1-144-16,1 0 0 0,1 0 0 0,-2 2 0 16,-1-2 0-16,-1 2 0 0,2-3 0 0,0 3 0 15,-1-1 0-15,1 0 0 0,-1 1 0 0,0 1 0 16,1-2 0-16,0 0 0 0,0 2 128 0,5 6-128 15,-7-5 0-15,7 5 0 0,-6-7 0 0,6 7 0 16,-5-7 0-16,5 7 0 0,0 0 0 0,0 0 0 16,0 0 0-16,0 0 0 0,0 0 0 0,0 0 0 15,0 0 0-15,0 0 0 0,0 0-176 0,0 0 176 16,-4 14-160-16,2-3 160 0,2-11-192 0,0 13 192 0,0-2 0 16,2 0-128-16,-2-11 128 0,4 14 0 0,-1-4 0 0,3 2 0 15,-2-2 0-15,0 1 0 16,1-2 0-16,0 0 0 0,0 0 0 0,0 0 0 0,-5-9 0 0,7 12 0 15,-1-3 0-15,1 0 0 0,-2 0 0 0,0-1 0 16,-5-8 0-16,8 10 0 0,0 0 0 0,-8-10 0 16,10 7 0-16,0 0 0 0,-10-7 0 0,10 6 0 15,0-2 0-15,-10-4 0 0,11 4 240 0,-11-4-48 16,12 2-16-16,-2-2 0 0,-10 0-176 0,12-2 0 16,-2 0 0-16,1-2 0 0,-2-2 0 0,0 3 192 15,0-1-192-15,0-2 192 0,0-1-64 0,-1-1-128 16,0 0 192-16,0 1-64 0,0 4-128 0,-1-4 160 15,1-2-160-15,0 1 160 0,-1-1-160 0,0 0 0 0,0 1 0 0,-1-1 0 16,1 1 128-16,-1 2-128 0,0-5 0 16,0 2 128-16,1-1-128 0,0-1 0 0,0 2 0 0,1-1 0 15,0-1 0-15,-2 2 0 0,-1-1 128 0,2-1-128 16,-2 1 0-16,2-1 0 0,-2 1 0 0,0-1 0 16,-1 1 0-16,1-2 0 0,-1 2-160 0,0-1 160 31,0 2-576-31,0 1-32 0,-4 8 0 0,0 0 0 15,2-9-2400-15,-2 9-496 0,0 0-80 0</inkml:trace>
  <inkml:trace contextRef="#ctx0" brushRef="#br0" timeOffset="77993.14">25630 11332 9215 0,'0'0'400'0,"0"0"96"0,0 0-496 0,-9 7 0 0,0-4 0 0,-1-1 0 16,1 2 3216-16,1 0 560 0,8-4 96 0,-11 4 32 15,-2 0-3232-15,-2-2-672 0,0 0 0 0,-1 0-176 16,-1 2-16-16,-1-1-16 0,0 0 0 0,-1-1 0 16,1-1 464-16,-3 2 112 0,-2-3 16 0,-2 1 0 15,-2 1 400-15,-3-2 96 0,-2-2 16 0,1 1 0 16,-2 0-112-16,0-1-16 0,-3 1 0 0,0 1 0 16,-1 1-448-16,-2 2-112 0,-1 0-16 0,-1 1 0 15,1-1-64-15,-4 1-128 0,-6 0 176 0,-1-1-176 0,-1 0 176 0,0-3-176 16,0 0 160-16,4 0-160 0,1 0 480 0,4 1 0 15,1 4 0-15,3-2 0 0,1 1 112 0,0-2 32 16,-1-2 0-16,1 0 0 0,0-1-384 0,2-2-80 16,2-1-16-16,1 0 0 0,1 1-144 0,2 0 0 15,0 0 144-15,3 2-144 0,0 1 0 0,1 0 128 16,2-3-128-16,1 3 0 0,4 0 144 0,-1 0-144 16,2 0 192-16,1-1-192 0,2-2 288 0,0 1-48 15,1 1-16-15,1-2 0 0,0 0 48 0,1-1 16 16,0 1 0-16,2-1 0 0,1-2 80 0,0 0 16 15,1 2 0-15,1-3 0 0,1 2-64 0,-1-1 0 16,-1 0 0-16,2 0 0 0,-1-1-144 0,0 1-48 16,0 1 0-16,0 1 0 0,2-1-128 0,0 2 0 0,-1-4 0 0,0 2 128 15,1 0-128-15,5 5 0 16,-5-5 144-16,1 1-144 0,-1-3 176 0,2 2-48 0,2 0 0 0,0-2 0 16,-1-2 112-16,2 3 16 0,-1-2 0 0,1-1 0 15,0-2 48-15,1 1 16 0,-1 0 0 0,3-2 0 16,-1 1-48-16,1-2 0 0,-2-1 0 0,2 0 0 15,0-3-80-15,-2 2-32 0,2 0 0 0,-1 0 0 16,1-2-16-16,-1 2 0 0,1-2 0 0,0 0 0 16,-1 1-16-16,1 1-128 0,-2-1 192 0,-1-2-64 15,0-1-128-15,0 4 192 0,0-3-192 0,0 1 192 16,-1 0-192-16,-1 0 0 0,1 0 0 0,0-3 128 16,0-1-128-16,-1 2 0 0,1-1 0 0,0 3 128 15,-1-1-128-15,2 1 0 0,0 3 0 0,2-6 0 16,-1 3 0-16,0 0 0 0,2 0 0 0,-1 2 0 0,0 2 0 0,0 2 0 15,1-2 0-15,0 0 0 0,-1 3 0 0,1-3 0 16,-3 4 0-16,2 2 0 0,1 1 0 0,-3 6 0 16,0 0 0-16,0 0 0 0,0-8-144 0,0 8 144 15,0 0 0-15,0 0 0 0,0 0 0 0,0 0-128 16,0 0 128-16,0 0 0 0,0 0 0 0,0 0 0 16,0 0-128-16,-9 0 128 0,2 0 0 0,7 0 0 15,0 0 0-15,-9 2 0 0,0 1 0 0,1 1 0 16,8-4 0-16,-10 6 0 0,1 5-128 0,0-1 128 15,-1-3 0-15,0 2 0 0,-3 1 0 0,1 1 0 16,1 3 0-16,-1 2 0 0,-1-2 0 0,-2 3-160 16,1-1 160-16,0 2-128 0,1-2 128 0,0-2 0 0,1-1 0 15,2 1-128-15,0-3 128 0,4 0 0 0,1-3 0 0,1 0 0 16,4-8 0-16,0 0 0 16,0 0 0-16,0 0 0 0,-2 8 0 0,2-8 0 0,0 0 128 0,0 0-128 15,0 0 0-15,0 0 144 0,8-7-144 0,0 1 0 16,1-1 144-16,0 0-144 0,0-4 0 0,2 1 144 15,1-1-144-15,-1 1 0 0,1-2 0 0,1 2 0 16,0-1 0-16,0 1 0 0,0 1 0 0,0-2 0 16,0-2 0-16,-1 3 0 0,-2-1 0 0,1 2 0 15,-2 0 0-15,0-1 128 0,-1 2-128 0,-1 3 128 16,-7 5-128-16,6-7 0 0,-2-2 0 0,-4 9-176 16,5-5 176-16,-5 5 0 0,4-7 0 0,-4 7 0 15,0 0 0-15,0 0 0 0,0 0 0 0,0 0-128 16,0 0 128-16,0 0 0 0,0 0 0 0,8 7 0 15,-8-7 0-15,10 8-128 0,-2 2 128 0,-1 2 0 16,-1-2 0-16,1 2 0 0,-1-2 0 0,1 2 0 0,1-1 0 0,-1 0 0 16,0-3 0-16,1 4-128 0,1-3 128 0,0 0 0 15,0-1 0-15,2 2 0 0,0-2-240 0,1 4-64 16,1 5-16-16,1-3 0 16,2 2-2608-16,1-1-528 0,1 4-96 0,3-4-32 0</inkml:trace>
  <inkml:trace contextRef="#ctx0" brushRef="#br0" timeOffset="79453.5">26451 11235 7359 0,'0'0'656'0,"0"0"-528"0,-1-9-128 0,2 1 0 15,-1 8 2992-15,3-8 560 0,-2 1 112 0,-1 0 32 16,-1-1-2272-16,-1 1-448 0,0-1-80 0,-2 2-32 16,-1-1-32-16,-1 1 0 0,1-1 0 0,0 2 0 15,-3 0 80-15,-1 1 16 0,-1-1 0 0,-2 2 0 16,0 2-208-16,0-2-32 0,-1 2-16 0,-1 2 0 15,-3 2-352-15,1 0-64 0,2 0 0 0,-3 4-16 16,-1-2-240-16,0 2 128 0,1 2-128 0,0 1 0 16,-1 2 0-16,1-2 0 0,1 3 0 0,2-2 0 0,-1 3 208 0,4-1-48 15,-2 2-16-15,-1 0 0 0,0 1-144 0,1 1 128 16,-1-2-128-16,1 1 128 0,0 1-128 0,1 0 0 16,0 1 0-16,2-2 128 0,-1-2-128 0,5-1 0 15,2-1 0-15,1-2 128 0,3-10-128 0,-2 11 0 16,2-11 144-16,2 10-144 0,-2-10 208 0,0 0-16 15,0 0-16-15,9 8 0 0,-9-8 80 0,13 4 32 16,-13-4 0-16,14-3 0 0,0 2 32 0,0-1 0 16,1-2 0-16,-1-2 0 0,0 0-32 0,2 1 0 15,0-2 0-15,0 1 0 0,3-1-64 0,-1 1-16 16,-2-2 0-16,1 1 0 0,0 2-80 0,-1-1 0 16,-1-1-128-16,-2-1 192 0,-1 2-192 0,-2-1 176 15,2-1-176-15,-2 2 160 0,-2-1-32 0,0-1-128 0,0-1 192 0,-2 1-64 16,-1-3 128-16,-1-1 0 0,0 0 16 0,0 1 0 15,-1-2 32-15,-1-2 0 0,1-2 0 0,0 0 0 16,-3-2-48-16,0 0 0 0,0 1 0 0,0-3 0 16,0-1-80-16,1-1-32 0,-1-1 0 0,-1 1 0 15,-1-2-144-15,2 3 0 0,0 1 0 0,0 1 0 16,2 1 0-16,-1-1 0 0,-1-1 128 0,0 3-128 16,-1 1 0-16,1 3 0 0,0 1 0 0,0 2 0 15,0 2 0-15,0 9 0 0,-2-11-176 0,2 11 176 16,0 0-320-16,0 0 32 0,-2-12 0 0,2 12 0 15,0 0-416-15,0 0-64 0,0 0-32 16,0 0 0-16,0 0-560 0,0 0-112 0,0 0-32 16,0 8 0-16,2-2-1184 15,3 3-224-15,-1-1-48 0,0 0-5456 0,1 1-1088 0</inkml:trace>
  <inkml:trace contextRef="#ctx0" brushRef="#br0" timeOffset="80054.03">26550 11090 11055 0,'0'0'976'0,"0"0"-784"0,0 0-192 0,0 0 0 15,0 0 2048-15,0 0 352 0,-8 8 80 0,2-2 16 16,6-6-880-16,-7 8-160 0,7-8-48 0,-6 9 0 16,1 0-112-16,1-1-16 0,4-8-16 0,-3 13 0 15,-1 0-368-15,2 3-80 0,2-6-16 0,0 3 0 16,-2 0-320-16,2 1-64 0,-1-1-16 0,1 1 0 16,0 2-144-16,0 0-48 0,0-1 0 0,0 0 0 15,1 1-64-15,1 0-16 0,-1-3 0 0,1 0 0 16,1-1 128-16,0 1 32 0,1 1 0 0,1-2 0 15,-5-12-96-15,9 14 0 0,0-5-16 0,-9-9 0 16,12 7 32-16,0-5 16 0,-1 1 0 0,1-3 0 16,-2-1-16-16,2-1 0 0,-1 1 0 0,-1-2 0 15,0-1-208-15,1 1 176 0,-1-4-176 0,1-2 160 0,-3 1-160 16,-1-1 0-16,1 0 0 0,-1 1 0 0,-2-1 0 0,0-2 0 16,0 1 0-16,1-2 0 0,-4 1 0 0,1 0 0 15,-3-3 128-15,1-2-128 0,0 0 0 0,-1-3-144 16,0 2 144-16,0-3-208 0,2 3-112 0,-2-1 0 15,-2 4-16-15,2 3 0 0,0 0 144 0,0 2 16 16,0 2 16-16,0 7 0 0,0 0 160 0,0 0 0 16,0 0 0-16,0 0-128 0,0 0 128 0,0 0 0 15,-1 10 0-15,0 4-128 0,-2 1 128 0,2 3 0 16,1-1-144-16,0 3 144 0,0 1 0 0,0 1 0 16,1-2 0-16,2-1 0 0,-1-1-160 0,1-1 160 15,0-1 0-15,1-2-144 0,1 1 144 0,0-1 0 0,-1-1 0 0,0 0 0 16,0-1 0-16,0-3-256 15,0 0 64-15,-4-9 0 16,0 0-736-16,7 7-160 0,-7-7-16 0,0 0-16 0</inkml:trace>
  <inkml:trace contextRef="#ctx0" brushRef="#br0" timeOffset="87835.12">27119 11180 21823 0,'0'0'960'0,"0"0"208"0,0 0-928 0,0 0-240 0,0 0 0 0,0 0 0 16,0 0 256-16,10-7 16 0,-10 7 0 0,0 0 0 15,0 0-272-15,0 0 0 0,0 0 0 0,0 0 0 16,0 0 304-16,1-9 0 0,-1 9 0 0,0 0 0 16,-4-8 688-16,4 8 144 0,-6-6 16 0,6 6 16 15,-10-7-224-15,3 4-48 0,0 0-16 0,7 3 0 16,0 0-304-16,-7-5-64 0,7 5-16 0,0 0 0 15,-8-2-112-15,8 2-32 0,0 0 0 0,0 0 0 16,-9 4-96-16,9-4 0 0,-7 7-16 0,7-7 0 16,-8 10-240-16,3 1 0 0,0-2 0 0,1 1 0 15,0 2 0-15,-1-2 0 0,-2 1 0 0,2-1 0 16,0 1 192-16,0 0-48 0,1 1-16 0,0 1 0 16,0 0 0-16,0-1 0 0,0-3 0 0,0 0 0 15,0 3 128-15,3-2 0 0,1-10 16 0,3 13 0 0,-1 0-80 16,2-3-32-16,1-1 0 0,1 0 0 0,-1 0-160 15,0-1 0-15,-5-8 0 0,8 8 128 0,-8-8-128 0,12 6 0 16,-2-1 0-16,-10-5 0 0,12 4 144 0,-12-4-144 16,13 3 160-16,-1-1-160 0,-12-2 144 0,11 0-144 15,-11 0 128-15,12-2-128 0,0-1 160 0,-2-1-160 16,-10 4 192-16,9-5-192 0,-9 5 224 0,9-9-64 16,-1 0-16-16,0 2 0 0,-1 0-16 0,-4 0 0 15,3-2 0-15,-2 1 0 0,0-1 16 0,-2 0 0 16,-1-2 0-16,-1 1 0 0,0 0-16 0,0-1 0 15,-2-1 0-15,-1 2 0 0,-1-3-128 0,2 1 192 16,-2 0-192-16,0 1 192 0,0 3-192 0,0 1 0 0,0 1 0 16,0 2 0-16,4 4 0 0,0 0 0 0,0 0 0 0,0 0 0 15,0 0 0-15,0 0 0 0,0 0 0 0,0 0 0 16,0 0 0-16,0 0 0 0,-1 12 0 0,1-12 0 16,-1 14 0-16,1-2 0 0,1-1 0 0,2 1 0 15,-2 0-128-15,1 1 128 0,2-3 0 0,2 1 0 16,-1-1 0-16,1-1 0 0,1 1 0 0,-1 0 0 15,2 0 0-15,0 0 0 0,-2-1 0 0,1 0 0 16,0 0-256-16,-1 1 32 0,-1-1 0 0,0-1 0 16,-1 0-496-1,-1 0-112-15,-3-8 0 0,3 9-16 0,-3-9-1424 0,0 8-288 0,0-8-48 0</inkml:trace>
  <inkml:trace contextRef="#ctx0" brushRef="#br0" timeOffset="88203.69">27435 10746 30927 0,'0'0'1360'0,"0"0"304"0,0 0-1344 0,0 0-320 16,0 0 0-16,0 0 0 0,0 0 544 0,0 10 32 0,0 3 16 0,3 0 0 16,1 2-304-16,0-2-64 0,0 0-16 0,1 2 0 15,0 2-64-15,0 3-16 0,-1 1 0 0,2 1 0 16,-3 1 304-16,3 2 48 0,-1 3 16 0,0 2 0 16,-2 1-64-16,-1 1-16 0,2-2 0 0,0 3 0 15,-1 0-192-15,-1-3-32 0,0-3-16 0,0-1 0 16,2 0-176-16,0-1 128 0,0-2-128 0,0-1 128 15,2-3-128-15,0-1 0 0,-2-2-192 0,1-3 192 32,0-3-624-32,1-2 0 0,1 0 0 0,-2-2 0 15,-5-6-768-15,5 5-144 0,-5-5-48 0,8 3-12752 0</inkml:trace>
  <inkml:trace contextRef="#ctx0" brushRef="#br0" timeOffset="92441.98">28136 11102 21935 0,'0'0'960'0,"0"0"224"0,0 0-944 0,0 0-240 15,2-8 0-15,-2 8 0 0,3-9 1760 0,-3 9 304 16,0 0 64-16,6-7 16 0,-6 7-1056 0,0 0-192 15,0 0-64-15,0 0 0 0,0 0-384 0,11-2-96 16,-11 2-16-16,0 0 0 0,0 0 224 0,11 6 32 16,-11-6 16-16,12 12 0 0,-3 0 192 0,-1 2 32 15,-1 0 16-15,0 1 0 0,1-1-208 0,0 3-32 16,1 1-16-16,0 0 0 0,2-2-224 0,-1 0-48 16,1-1-16-16,-1 0 0 0,0-1-144 0,0-1-32 15,-1 1 0-15,-1-3 0 0,-2-2 0 0,1 0 0 16,-1 0 0-16,-6-9 0 0,5 9-128 0,-5-9 0 0,0 0 0 0,6 11 0 15,-6-11 128-15,0 0 0 16,0 0 0-16,5 10 0 0,-5-10 96 0,0 0 16 0,0 0 0 0,0 0 0 16,10 3-32-16,-10-3 0 0,0 0 0 0,13-4 0 15,-1-1 0-15,0 0 0 0,-4-6 0 0,1 3 0 16,-2-2-32-16,4-3-16 0,-1-2 0 0,-1-1 0 16,-1-1-160-16,-1-2 160 0,-1 0-160 0,2-2 160 15,0-3-160-15,-2 1 0 0,0 1 0 0,-1 1 0 16,-1 1-224-16,0 3-80 0,-2 4-16 0,1 3 0 31,0 1-576-31,-3 9-112 0,0 0-16 0,0 0-16 0,0 0-2448 0,0 0-480 0,9-5-112 16,-9 5-16-16</inkml:trace>
  <inkml:trace contextRef="#ctx0" brushRef="#br0" timeOffset="92976.72">28897 11110 31215 0,'0'0'1376'0,"0"0"288"0,-3-10-1328 0,2 1-336 16,1 9 0-16,1-9 0 0,-1 0 384 0,0 9 16 16,-2-10 0-16,2 10 0 0,-6-8-272 0,0 4-128 15,-2-1 128-15,-1 3-128 0,0 2 128 0,-2 2-128 16,-2 3 0-16,0-2 128 0,-1 2 352 0,0 3 64 15,-1 1 16-15,2 2 0 0,-1 2-96 0,1 0-16 0,0 2 0 0,1 0 0 16,0 2-96-16,2 0-32 0,0 3 0 0,2-1 0 16,1 1-64-16,2 1 0 0,0-2-16 0,3 1 0 15,1-3-96-15,1-1-16 0,0-2 0 0,3-1 0 16,1 0-128-16,1-3 160 0,1-2-160 0,1-1 160 16,-7-7-32-16,10 5 0 0,2-2 0 0,-1-2 0 15,0 2 64-15,0-6 16 0,-1 0 0 0,1-1 0 16,-4-1-80-16,3-1-128 0,-1-3 176 0,-2-2-176 15,0 2 144-15,-2-4-144 0,0 2 0 0,-1-2 144 16,-1 0-144-16,0-1 0 0,-2-2 0 0,0 1 0 16,-2 0 0-16,1-3 0 0,0 1 128 0,1 0-128 15,-1 3 0-15,0 2 0 0,0 2 0 0,0 1 128 16,0 1-128-16,0 8 0 0,0 0 0 0,0 0 0 16,0 0 0-16,0 0 0 0,0 0-160 0,0 0 160 15,0 0-144-15,0 0 144 0,0 0-128 0,0 0 128 0,0 0-128 16,5 14 128-16,2-1-128 0,-2 2 128 0,0 0 0 0,1 1-160 15,-1 0 160-15,1 0 0 0,1 0-144 0,-1 1 144 16,1 0 0-16,2-3-144 16,-3 2-368-16,2-4-80 0,0 2-16 0,0-2 0 15,1 0-2272-15,-1-2-448 0,0-2-80 0,-2 0-32 16,2-3-112-16,-1 0-32 0,-7-5 0 0</inkml:trace>
  <inkml:trace contextRef="#ctx0" brushRef="#br0" timeOffset="93326.62">29086 11432 12207 0,'0'0'528'0,"0"0"128"0,0 0-528 0,0 0-128 16,0 0 0-16,8 3 0 0,-8-3 1728 0,0 0 304 0,0 0 64 0,0 0 16 15,0 0-144-15,0 0-32 0,0 0 0 0,0 0 0 16,0 0-144-16,0 0-16 0,0 0-16 0,0 0 0 16,0 0-544-16,0 0-96 0,5-9-32 0,-5 9 0 15,0 0-192-15,3-11-64 0,-2-1 0 0,-1 1 0 16,-1 2-112-16,-1 2-16 0,1-7-16 0,0 3 0 15,-1-1-176-15,0-1-48 0,-1-5 0 0,-1 1 0 16,0-3-112-16,2 2-32 0,-1-2 0 0,2 3 0 16,0 1-320-16,1 1 144 0,-2 1-144 0,4 1 0 15,0-2 160-15,1 2-160 0,-2-1 128 0,0 2-128 16,3 2 128-16,1-3-128 0,2 0 0 0,-1 2 128 16,0 2-128-16,0-1 0 0,-1 2 0 0,2 2 0 0,-1 0 0 15,-6 6 0-15,7-6 0 0,-7 6 0 16,0 0 0-16,0 0-144 0,8-4 144 0,-8 4 0 15,0 0-704-15,0 0-16 0,0 0-16 0,0 0 0 16,0 0-592-16,9 4-112 0,-3 1-32 0,1 2 0 16,-7-7-1472-16,6 10-288 0,-2 0-64 0,0 1-10144 15</inkml:trace>
  <inkml:trace contextRef="#ctx0" brushRef="#br0" timeOffset="93643.33">29409 11223 28847 0,'0'0'1280'0,"3"13"256"0,-1-3-1216 0,2 3-320 0,2 2 0 0,0 0 0 15,1 2 640-15,-1 0 80 0,-1 0 16 0,2 3 0 16,-1-2-528-16,0 0-208 0,-2-2 176 0,-2 0-176 16,-1-5 128-16,2 1-128 0,0-1 0 0,1-1 0 15,-4-10 0-15,0 0 0 0,1 9 0 0,-1-9 0 16,0 0-384-16,0 0-80 0,0 0-16 0</inkml:trace>
  <inkml:trace contextRef="#ctx0" brushRef="#br0" timeOffset="93801.54">29501 10953 21183 0,'0'0'1888'16,"0"0"-1504"-16,-8-6-384 0,8 6 0 0,-8-6 4096 0,8 6 736 15,0 0 160-15,0 0 16 16,0 0-4352-16,0 0-864 0,0 0-176 0,0 0-10992 16,0 0-2192-16</inkml:trace>
  <inkml:trace contextRef="#ctx0" brushRef="#br0" timeOffset="94311.96">29905 11226 3679 0,'0'0'160'0,"0"0"32"0,0 0-192 0,1-4 0 0,-1-2 0 0,0 0 0 15,0-1 4688-15,0 0 896 0,-1-1 176 0,-1 1 48 16,-2-1-4160-16,1 2-832 0,-1-1-176 0,-2-2-16 16,0 4 112-16,-2 1 32 0,-1 0 0 0,0 3 0 15,-2-2 448-15,1 6 80 0,-2 2 32 0,0 0 0 16,-1 4-560-16,0 3-96 0,0 4-32 0,0 3 0 15,-2-2-384-15,2 3-64 0,1-3-32 0,2 2 0 16,2 2 288-16,1-1 48 0,2-3 16 0,0-2 0 0,1-2-304 0,1 1-48 16,3-3-16-16,3 1 0 0,-1-3-144 0,-2-9 0 15,3 8 0-15,-3-8-176 0,8 6 176 0,-8-6 0 16,9 2 128-16,-9-2-128 0,12-2 144 0,-2 0-144 16,1-2 192-16,0 0-192 0,1-2 176 0,0-4-176 15,-2 0 160-15,2 1-160 0,-2 1 0 0,2-4 128 16,-1 1-128-16,-1-1 0 0,-1 0 0 0,-1 2 128 15,-2-1-128-15,0 6 0 0,-6 5 0 0,6-7 0 16,-6 7 0-16,0 0 0 0,0 0 0 0,0 0 0 16,0 0 0-16,0 0 0 0,7 14 0 0,-7-14 0 15,6 10 0-15,-2 3 0 0,1-3 0 0,1 1 0 0,-6-11 0 0,7 10 144 16,0-1-144-16,1 1 0 0,-8-10 144 0,8 6-144 16,-8-6 0-16,9 5 0 0,-9-5 0 0,0 0 128 15,10 5-320-15,-10-5-48 0,0 0-16 0,0 0 0 31,9-3-800-31,-9 3-160 0,7-10-48 0,-7 10 0 16,4-13-2320-16,0 0-448 0,-1-8-112 0,-1 2-7360 0</inkml:trace>
  <inkml:trace contextRef="#ctx0" brushRef="#br0" timeOffset="94843.88">30165 10494 34895 0,'0'0'1536'0,"-5"15"336"0,1 3-1488 0,2 5-384 0,-1 7 0 0,2 2 0 0,2 5 352 0,2 4 0 15,-1 3 0-15,4-2 0 0,-4-6-352 0,1-2 0 16,-2 1 0-16,-1-1 0 0,0-1 256 0,0-1-32 16,0 0 0-16,-1 2 0 0,-2 1 224 0,1-4 32 15,0-1 16-15,1-1 0 0,1-3 96 0,-1 0 32 16,-1-5 0-16,1-2 0 0,1-2-96 0,0-1-16 15,-1-3 0-15,1-3 0 0,1-2-192 0,0 0-64 16,-1-8 0-16,0 0 0 0,0 0-80 0,0 0-32 16,0 0 0-16,0 0 0 0,0 0 32 0,7-8 0 15,-1-2 0-15,-2-3 0 0,1-5-176 0,-1-3 160 16,-1-4-160-16,1-1 160 0,0-3-160 0,0-1 0 0,0-1 0 16,1 2 0-16,0 4-144 0,0 2 144 0,0 2-192 0,1 4 192 15,-1 4-160-15,0 1 160 0,0 3-128 0,-5 9 128 16,8-6-144-16,-8 6 144 0,11-4-160 0,-1 1 160 15,-1 6-192-15,2-2 48 0,-1 2 16 0,0 2 0 16,1 0 128-16,1 3-160 0,-1 1 160 0,1 3-160 16,0-3 160-16,-2 4 0 0,1 1-144 0,-1 5 144 15,-1 0-176-15,0 5 48 0,-1 0 0 0,-1 4 0 16,-3 0-64-16,-1 0-16 0,0-2 0 0,-2 0 0 16,-2-1 208-16,-2-3-144 0,0-1 144 0,-1-3-128 15,-2-1 128-15,3-4 0 0,-4-1 0 0,1 0 0 16,-1-6 0-16,-1-1 128 0,-2 2-128 0,-1-3 128 15,-2-2-128-15,0 1 0 0,0-1 0 0,-2 0 128 16,-4 0-480-16,2-2-96 16,0-4 0-16,0 1-16 0,-1 0-64 15,3-4-16-15,-4-3 0 0,1-2 0 0,-1-5-1568 0,0-2-304 0,2-5-64 0,2-2-12192 16</inkml:trace>
  <inkml:trace contextRef="#ctx0" brushRef="#br0" timeOffset="95177.81">30562 10531 11055 0,'0'0'480'0,"1"-8"112"0,-1 0-464 0,0 8-128 0,-1-8 0 0,1 8 0 15,0 0 5360-15,0 0 1040 0,5-5 224 0,-5 5 32 16,0 0-5136-16,0 0-1040 0,0 0-208 0,0 0-32 15,0 0 176-15,6 20 32 0,1-1 16 0,-3 6 0 16,-3 2 112-16,2 6 32 0,-1 1 0 0,1 2 0 16,-3 1-96-16,0-1-32 0,-1-3 0 0,1-1 0 15,1 1-48-15,0-2-16 0,-1 1 0 0,0-2 0 16,0 0-224-16,0 1-32 0,-1-1-16 0,1 1 0 16,1-1 48-16,1-2 0 0,-1-1 0 0,0-4 0 15,1 3-192-15,0-2 0 0,3-2 0 0,-2-1 0 16,0 0-224-16,0-2-32 0,3-4 0 0,-1-2 0 15,0-2-720-15,0-3-160 0,1-2-16 16,-1-1-16-16,-5-5-1840 0,8 0-384 16,1-2-64-16</inkml:trace>
  <inkml:trace contextRef="#ctx0" brushRef="#br0" timeOffset="95629.35">30838 11137 19343 0,'0'0'1728'0,"0"0"-1392"16,0 0-336-16,0 0 0 0,0 0 3632 0,0 0 656 16,0 0 128-16,0 0 16 0,0 0-3312 0,11-5-672 15,-11 5-128-15,11-2-16 0,1-1-144 0,1 0-32 16,1-1 0-16,2 0 0 0,0 0 0 0,2 0 0 16,2-1 0-16,-1 0 0 0,-1 1-128 0,-1-3 192 0,0 3-192 0,-1 2 192 15,-3-5-192-15,-1 2 128 0,-5-3-128 0,3 2 128 16,-1-1 128-16,-9 7 32 0,6-9 0 0,-1 0 0 15,1 0-48-15,-2 0-16 0,-4 0 0 0,0 0 0 16,0 9-224-16,-4-11 176 0,-3 2-176 0,1 1 160 16,-2 0-160-16,-1 3 0 0,-2 0 0 0,-1 2 0 15,-1 2 0-15,0 2 128 0,0 1-128 0,-1 2 0 16,-2-1 192-16,1 3-64 0,-1 1 0 0,-1 5 0 16,0 1 128-16,2 4 0 0,-1 0 16 0,4 1 0 15,2 2 0-15,1-1 0 0,2 4 0 0,3-1 0 16,-1-1 80-16,4 1 16 0,2 0 0 0,2-1 0 15,1-3-112-15,1 0 0 0,0-2-16 0,1 1 0 16,1-3-112-16,-1 1 0 0,2-4-128 0,0 2 192 0,0-2-192 0,0-1 144 16,-2-1-144-16,2 1 128 0,0-4-128 0,2-1 160 15,2-1-160-15,0 0 160 0,1 0-160 16,1 0 0-16,2 0 144 0,6 1-144 16,3-5-784-16,2-3-240 0,4 0-32 0,6-8-11904 15,5-5-2384-15</inkml:trace>
  <inkml:trace contextRef="#ctx0" brushRef="#br0" timeOffset="106693.84">5822 11430 22863 0,'0'0'1008'0,"0"0"208"0,0 0-960 0,0 0-256 0,0 0 0 0,0 0 0 15,0 0 656-15,0 0 96 0,0 0 16 0,0 0 0 16,0 0-400-16,0 0-80 0,0 0-16 0,0 0 0 16,10-4 48-16,-10 4 16 0,10-2 0 0,-10 2 0 15,0 0 368-15,8-5 64 0,-8 5 0 0,0 0 16 16,6-7 32-16,-6 7 0 0,0 0 0 0,0 0 0 16,0 0-240-16,0 0-64 0,0 0 0 0,8-6 0 15,0 2-224-15,-8 4-48 0,0 0-16 0,0 0 0 16,9-7-32-16,-9 7-16 0,7-6 0 0,-7 6 0 0,6-7 80 0,1 3 0 15,-7 4 16-15,0 0 0 16,10-5 112-16,-2 1 32 0,-8 4 0 0,10-3 0 0,-10 3-80 0,12-2-16 16,0-2 0-16,-2 1 0 0,-2-1-80 0,2 2-32 15,0-1 0-15,0-1 0 0,-10 4-16 0,12-2-16 16,-1-2 0-16,0 1 0 0,-1 0 16 0,-10 3 0 16,13-3 0-16,-1 0 0 0,0 0 0 0,0 1 16 15,-2 0 0-15,2-1 0 0,-1-1 64 0,3 1 16 16,-1 0 0-16,1 2 0 0,0 0-64 0,1 1-16 15,-1-1 0-15,0-1 0 0,1 2-208 0,-1 2 144 16,0-1-144-16,1 1 128 0,-2 1-128 0,1 0 0 16,-1-2 0-16,0 2 0 0,0 0 0 0,0-3 0 15,0 0 128-15,0 0-128 0,0 2 0 0,0-2 128 0,-1-2-128 16,2 2 128-16,2 0-128 0,-2 0 192 0,-2 0-192 0,1-2 192 16,0 1-64-16,-1-2-128 0,-2 3 192 0,2 0-64 15,0 0-128-15,1 0 128 0,0 0-128 0,0 1 128 16,0 1-128-16,1-1 0 0,1 1 144 0,0-2-144 15,1 0 0-15,1 0 128 0,0 0-128 0,1 2 0 16,3-1 0-16,-3-1 128 0,-2 0-128 0,1 0 0 16,1 1 0-16,0 2 144 0,-1-3-144 0,1 0 0 15,1 0 176-15,-1 0-176 0,-2 3 160 0,-1 0-160 16,1-3 176-16,0 0-176 0,-1 0 192 0,2 0-192 16,0 0 160-16,0 0-160 0,-1 0 128 0,-1 0-128 15,1 0 128-15,0 0-128 0,1-2 0 0,2 1 128 16,-1-1-128-16,2 2 0 0,-1-1 0 0,2 1 0 0,0-3 128 15,0 2-128-15,-1 0 0 0,0 1 128 0,0 0-128 16,1 0 0-16,0 0 144 0,0 1-144 16,-2 0 128-16,1 2-128 0,-1 0 128 0,2-2-128 0,0-1 0 0,0 0 144 15,-3-1-144-15,2 1 0 0,1 0 128 0,-1 0-128 16,0 0 0-16,-2 0 0 0,0 1 0 0,1-1 0 16,0-1 128-16,2 1-128 0,0-2 0 0,1 2 0 15,0 0 0-15,3 0 0 0,0 2 0 0,0-2 0 16,-2-2 0-16,2 1 0 0,1 1 128 0,1 0-128 15,-1-4 0-15,2 3 0 0,-1-1 176 0,1 0-176 16,-1-1 160-16,0 1-160 0,-1-1 128 0,-1 0-128 16,-1 1 0-16,3 1 144 0,0-1-144 0,1 2 0 15,-2 0 0-15,1 0 0 0,1 0 0 0,-1 0 0 16,-1 0 0-16,1 0 0 0,1-1 0 0,-1 0 128 0,1-1-128 0,-2 1 0 16,-2-2 0-16,2 1 0 0,0-2 128 0,-1 1-128 15,-1-1 0-15,-1 0 0 0,1 1 0 0,0 0 128 16,0 0-128-16,2 2 0 0,1 0 0 0,1-1 0 15,0 1 0-15,2 1 0 0,-1 1 128 0,0 2-128 16,-2 1 0-16,2 0 0 0,0 0 0 0,-2 1 0 16,-1-1 0-16,0-2 0 0,0 1 0 0,0-2 0 15,-1 2 0-15,1-3 0 0,0 1 0 0,-1 1 0 16,0-1 0-16,2-1 0 0,0 0 0 0,2 1 0 16,0-1 0-16,-1 0 0 0,0-1 144 0,-1 0-144 15,1-1 0-15,-1 1 128 0,0 1-128 0,1-3 0 16,-2 2 0-16,-1 0 144 0,-1-1-144 0,4 2 0 15,-4-2 160-15,0 2-160 0,-2 0 128 0,0 0-128 16,0 0 0-16,2 2 128 0,1 1-128 0,-1 1 0 0,0-1 0 16,1-1 0-16,-1 1 0 0,1-1 0 0,0 1 0 0,1 0 0 15,0 1 0-15,3-1 0 0,-3-1 0 0,1-1 0 16,-1-1 128-16,0 0-128 0,1 0 0 0,-1 0 0 16,-2-1 0-16,0 1 0 0,-2-2 0 0,-1 2 128 15,0 0-128-15,0 2 0 0,-1-1 128 0,3 3-128 16,-3-4 128-16,1 3-128 0,-1 0 128 0,1-1-128 15,0 0 0-15,-1 1 128 0,0-2-128 0,2 2 0 16,2 0 0-16,-1-2 0 0,-2-1 0 0,0 0 128 16,0-1-128-16,1-1 0 0,3 1 0 0,-1 0 128 15,1-2-128-15,0 0 0 0,-3 1 0 0,2 0 128 16,-2-1-128-16,2 1 0 0,1 1 0 0,1 1 0 16,-1 0 128-16,0 1-128 0,0 2 0 0,1-1 0 0,-4 1 0 0,1 0 0 15,1-1 0-15,1 1 0 0,1 0 128 0,0-2-128 16,0 0 0-16,0-1 0 0,0-1 128 0,1 0-128 15,1-1 0-15,-1 0 0 0,0-2 0 0,1 1 0 16,2 0 0-16,-2 3 0 0,2-3 0 0,0 0 0 16,-1 3 0-16,0 0 0 0,-3 0 0 0,0 0 0 15,-1 1 0-15,0 1 192 0,-1-2-192 0,0 0 192 16,-2 0-192-16,1 0 0 0,0 0 0 0,-1 0 128 16,1 0-128-16,-1 0 0 0,1-2 0 0,-1 1-176 15,0 1 176-15,0 0 0 0,1 0 0 0,2-3 128 16,1 2-128-16,2 1 0 0,-1 0 0 0,2 1 0 15,-2 2 0-15,1-3 0 0,-1 1 0 0,0 1 0 16,1 1 0-16,-2-3 0 0,-3 0 0 0,-1 2 0 16,-1-2 0-16,1 1 0 0,2-1 0 0,-2 0 0 0,0-1 0 0,-1-1 128 15,-1 2-128-15,0-2 0 0,3-1 0 0,-1 2 128 16,1-3-128-16,1 1 0 0,0 1 0 0,1 1 0 16,-1-1 0-16,-1 1 128 0,-1-2-128 0,3 3 0 15,-1-1 128-15,0 0-128 0,0 1 0 0,-1 0 0 16,-1-2 0-16,1 2 128 0,-1-1-128 0,1 1 0 15,2-1 0-15,-2 1 0 0,0-1 0 0,-1-1 0 16,0 1 0-16,0 0 0 0,2-2 0 0,-1 3 0 16,-1-3 0-16,2 2 0 0,-2 0 0 0,0-1 0 15,-1 0 0-15,0-1 128 0,-2-1-128 0,2 2 0 16,0 0 0-16,0-1 0 0,1 1 0 0,0 0 0 0,-2-1 0 16,1 2 0-16,-2-1 0 0,2 1 128 0,1-3-128 0,-1 3 0 15,-3 0 0-15,1 1 128 0,-1-3-128 0,0 0 0 16,0 2 0-16,1 2 0 0,-2-1 0 0,1 0 0 15,0-1 0-15,0 0 0 0,-1-1 0 0,0 2 0 16,-1 0 0-16,-1 0 0 0,1-2 0 0,-2 1 128 16,1-1-128-16,-2 1 0 0,0-2 0 0,0 1 0 15,-1-1 128-15,1 1-128 0,0-2 128 0,0 1-128 16,0 0 0-16,0 1 144 0,0-2-144 0,-1 1 0 16,-1 2 128-16,1-2-128 0,-2 1 0 0,1 0 0 15,-1 2 128-15,1-2-128 0,-11 2 0 0,13-1 0 16,-1-1 0-16,-2 2 0 0,-1-1 0 0,-9 1 0 15,12 0 0-15,0 0 0 0,-12 0 0 0,10 0 0 16,-10 0-608-16,10 1-128 0,-10-1-32 0,0 0 0 16,0 0-2896-16,0 0-592 0</inkml:trace>
  <inkml:trace contextRef="#ctx0" brushRef="#br0" timeOffset="111453.76">5287 16516 8287 0,'0'0'368'0,"-11"11"80"0,-2-1-448 0,0 2 0 0,1 2 0 0,1-1 0 16,-2 0 5536-16,1 1 1024 0,1-1 208 0,4-1 32 15,0-3-5392-15,7-9-1072 0,-4 9-208 0,4-9-128 16,0 0 240-16,0 0-32 0,0 0 0 0,0 0 0 16,0 0-16-16,0 0 0 0,0 0 0 0,0 0 0 15,0 0 272-15,12-2 48 0,-12 2 16 0,9-5 0 16,-9 5 368-16,0 0 64 0,4-9 0 0,-3-1 16 16,-1 0-48-16,-1 0-16 0,-3-1 0 0,1 1 0 15,-1-3-208-15,1 1-64 0,-3-1 0 0,0-1 0 0,1-2-192 16,1-2-32-16,0-1-16 0,0-1 0 0,1-4-128 0,1-2-16 15,0-1-16-15,2-2 0 0,2 0-96 0,0 1-16 16,2-2 0-16,0 1 0 0,-1 0-128 0,1 1 0 16,-2-2 0-16,1 0 0 0,-3-2 0 0,0 2 0 15,-1-1 128-15,-1 2-128 0,1 1 0 0,-2 0 0 16,-1 1 144-16,-1-1-144 0,-4 2 208 0,3 0-16 16,-2 2-16-16,3 0 0 0,-1-1-48 0,2 4 0 15,-1 1 0-15,4 0 0 0,0-1-128 0,1 0 160 16,1 2-160-16,0 1 160 0,0 1-160 0,2 1 0 15,-2 2 0-15,2 1 0 0,-2 1 0 0,2 0 0 16,-2-1 0-16,-1 1 0 0,0 1 0 0,0 0 0 16,0 1 0-16,-1-1 0 0,0 0 0 0,-2 0 0 0,0 2 0 15,1 0 0-15,-2 0 0 0,0 2 0 0,0-2 0 0,0 0 0 16,-1 1 0-16,1 0 0 0,0-1 0 0,0 3 0 16,2-5 0-16,-1 5 0 0,0-1 0 0,3 7 0 15,-2-6 0-15,2 6 0 0,0 0 0 0,0 0 0 16,0 0 0-16,0 0 0 0,0 0 0 0,0 0 0 15,0 0 0-15,0 0 0 0,0 0 0 0,0 0 0 16,0 0 0-16,0 0 0 0,0 0 0 0,0 0 0 16,0 0 0-16,0 0 0 0,-9 5 0 0,9-5 0 15,-8 5 0-15,8-5 0 0,0 0 0 0,0 0 0 16,0 0 0-16,0 0 0 0,-9 8 0 0,9-8 0 16,0 0 0-16,-7 12 0 0,2-4 0 0,0 2 0 15,1 0 0-15,0 1 0 0,1-1 0 0,-1 3 0 16,2 2 0-16,-2 0 0 0,-1 1-144 0,-1 1 144 15,1 0 0-15,0 0 0 0,0-4 0 0,0 1 0 0,-1 2 0 0,1-3 0 16,1-3 0-16,0 1 0 16,4-11 0-16,-4 11 0 0,1-3 0 0,3-8 0 0,0 0 0 0,0 0 0 15,0 0 0-15,-3 11 0 0,3-11 0 0,0 0 0 16,0 0 0-16,0 0 144 0,0 0-144 0,0 0 0 16,0 0 0-16,0 0 128 0,0 0-128 0,0 0 128 15,0 0-128-15,0 0 128 0,0 0-128 0,6-9 160 16,1-2-160-16,-1 3 160 0,1-2-160 0,0-1 0 15,-1 2 144-15,1-2-144 0,-1 0 0 0,1 1 0 16,-2-1 0-16,3-2 128 0,-2 1-128 0,-1 1 0 16,-1 0 0-16,0 1 128 0,0-2-128 0,1 2 0 0,1-2 0 0,-1 3 0 15,0 0 0-15,-5 9 0 0,5-9 0 0,0 2 0 16,-5 7 0-16,6-8 0 0,-1 0 0 0,-5 8 0 16,0 0 0-16,4-6 0 0,-4 6 0 0,0 0 0 15,0 0 0-15,4-8 0 0,-4 8 0 0,0 0 0 16,0 0 0-16,0 0 0 0,0 0 0 0,0 0 0 15,4-8 0-15,-4 8 0 0,0 0 0 0,0 0 0 16,6-6 0-16,-6 6 0 0,0 0 0 0,0 0-128 16,0 0 128-16,0 0 0 0,0 0 0 0,0 0 0 15,0 0 0-15,12 0 0 0,-12 0 0 0,0 0 0 16,0 0 0-16,0 0 0 0,9 8 0 0,-9-8 0 16,9 9 0-16,-9-9 0 0,8 10 0 0,-2-1-128 15,-6-9 128-15,10 12 0 0,-3-2 0 0,1 0 0 16,1-1 0-16,-1 0 0 0,0-1 0 0,0-1 0 15,0 1 0-15,1 3 0 0,0-5 0 0,-1 3 0 16,-1 2 0-16,0-1 0 0,-2-2 0 0,-5-8 0 0,7 10 0 0,-2 0 0 16,1-1 0-16,-6-9 0 0,4 9 0 0,-4-9 0 15,6 10 0-15,-1-1 0 0,-5-9 0 0,5 11 128 16,-5-11-128-16,5 12 0 0,-5-12 0 0,7 11 128 16,-2 0-128-16,0-3 0 0,-5-8 0 0,8 7 0 15,-3 4 0-15,-5-11 0 0,8 9 0 0,-8-9 0 16,7 9 0-16,-7-9 128 0,6 9-128 0,-6-9 0 15,7 9 0-15,-7-9 0 0,0 0 0 0,0 0 0 16,6 9 0-16,-6-9 128 0,0 0-128 0,0 0 0 16,0 0 0-16,0 0 128 0,0 0-128 0,0 0 176 0,0 0-176 0,0 0 192 15,0 0-64-15,0 0 0 0,0 0 0 0,0 0 0 16,0 0-128-16,0 0 192 0,-5-6-192 0,5 6 192 16,-5-7-64-16,-2 0-128 0,-1-3 192 0,2 1-64 15,-1 0-128-15,1 1 0 0,-3-1 0 0,0 0 0 16,-2 0 0-16,2 0 0 0,-1 0 0 0,0-2 128 15,0 2-128-15,1 0 0 0,-2 1 0 0,1-2 0 16,0-1 176-16,0 2-48 0,0-2-128 0,1 0 192 16,0 1-192-16,1-1 0 0,0 5-192 0,0-3 192 15,0-1 0-15,1 1 0 0,-1 0 0 0,1 3 0 16,1-2 0-16,-1 1 0 0,1 0 0 0,-1 0 0 16,1 0 0-16,-1 1 0 0,1-1 0 0,0 2 0 15,1 0 0-15,5 5-128 0,-5-5 128 0,5 5 0 16,-5-3 0-16,5 3 0 0,0 0-128 0,0 0 128 0,-8-5 0 0,8 5 0 15,0 0 0-15,0 0 0 16,-9-1 0-16,9 1-128 0,0 0 128 0,-8 2 0 0,8-2 0 16,0 0 0-16,-10 6-128 0,10-6 128 0,0 0 0 0,-10 7 0 15,1 0 0-15,9-7 0 0,-6 10 0 0,-1 1-128 16,7-11 128-16,-7 8 0 0,0 1 0 0,2 1 0 16,0 1-128-16,-1 0 128 0,0 1 0 0,1 0 0 15,-1 1-128-15,0-3 128 0,-2 3 0 0,2-2 0 16,-1-1 0-16,0 2 0 0,0 1 0 0,0-1 0 15,-1-2 0-15,2 2 0 0,-2-4 0 0,1 1 0 16,0-3 0-16,7-6 0 0,0 0-144 0,0 0 144 16,-7 8 0-16,7-8-144 15,3 12-2288-15,-1-6-448 0,-2-6-80 0</inkml:trace>
  <inkml:trace contextRef="#ctx0" brushRef="#br0" timeOffset="122651.12">7195 14673 5519 0,'0'0'240'0,"0"0"64"0,0 0-304 0,0 0 0 0,0 0 0 0,0 0 0 15,0 0 464-15,0 0 48 0,0 0 0 0,0 0 0 16,0 0-208-16,0 0-48 0,0 0 0 0,0 0 0 16,0 0 272-16,0 0 48 0,2-10 16 0,-2 10 0 15,0 0-208-15,0 0-64 0,3-9 0 0,-3 9 0 16,0 0 32-16,0 0 0 0,0 0 0 0,0 0 0 15,0 0 112-15,0 0 32 0,0 0 0 0,0 0 0 0,0 0 240 0,0 0 48 16,0 0 16-16,0 0 0 0,0 0 96 0,0 0 32 16,0 0 0-16,0 0 0 0,0 0-80 0,0 0-16 15,0 0 0-15,12 0 0 0,-12 0-208 0,12 0-48 16,-12 0-16-16,12-1 0 0,-12 1-240 0,11-1-64 16,-11 1 0-16,11-2 0 0,-11 2-256 0,0 0 160 15,12 2-160-15,-2-2 128 0,-10 0-128 0,10 0 0 16,-10 0 0-16,13 1 0 0,-1 0 0 0,-12-1 0 15,12 0 0-15,0-1 128 0,-1 1 16 0,1 0 0 16,-1 0 0-16,-11 0 0 0,13 0 96 0,0 1 16 16,0-1 0-16,0 0 0 0,0 0-64 0,0 0 0 15,0 0 0-15,0 0 0 0,-1 0-48 0,2 0-16 16,4 0 0-16,-2 0 0 0,-3 0-128 0,1 0 0 0,1 3 0 16,-1-3 128-16,-1 0-128 0,0 1 0 0,1 2 0 0,1 1 128 15,-1 0-128-15,0 0 0 0,2-3 0 0,0 3 0 16,1 1 0-16,1 0 0 0,0-2 0 0,3-1 128 15,0 0 32-15,1-1 0 0,0-2 0 0,3 1 0 16,2-2 112-16,1 2 32 0,-2-2 0 0,1-1 0 16,0-1-96-16,2 2-16 0,0-2 0 0,-2 1 0 15,-1-1-32-15,-1 2-16 0,0-1 0 0,1 0 0 16,-1 1-144-16,1 2 160 0,-2 0-160 0,3 2 160 16,-1 1-160-16,0-2 0 0,-2 2 0 0,4 1 128 15,-1 1-128-15,2 0 0 0,0 1 0 0,-1-1 0 16,1 0 0-16,1-4 0 0,-1 2 0 0,-1 0 0 15,-2-3 0-15,-1-3 128 0,-1 0-128 0,0 2 0 16,1-2 256-16,1 2-48 0,-1 0 0 0,1-1 0 0,-1-4-16 0,0 3 0 16,-1 1 0-16,2 0 0 0,1 1-48 0,0 1-16 15,0 0 0-15,1 0 0 0,-2 0-128 0,1 0 0 16,4 1 0-16,-3 1-176 0,-3-1 176 0,-1 3 0 16,0-3 0-16,-2 2 0 0,0-1 0 0,0 2 0 15,0 0 0-15,1 2 0 0,-1 0 0 0,-1 1 0 16,-1-1 0-16,1-1 0 0,0 1 0 0,-1 0 0 15,-2 1 0-15,2-1 128 0,0 1-128 0,1-2 0 16,0 0 0-16,-1-2 0 0,-2 1 0 0,2-3 0 16,-1 0 0-16,2 0 0 0,2-1 0 0,-2 0 0 15,-1 0 0-15,-1 0 0 0,1 3 176 0,1-3-48 16,0 0 0-16,1 0 0 0,3 0-128 0,-1 3 160 0,1 1-160 16,0-1 160-16,0 3-160 0,1-1 0 0,0 1 0 0,1 4 0 15,-2-3 0-15,1 5-192 0,1 0 32 0,1 0 16 31,-1-1-1568-31,2 4-304 0,1-2-64 0</inkml:trace>
  <inkml:trace contextRef="#ctx0" brushRef="#br0" timeOffset="128852.9">24297 471 19007 0,'0'0'832'0,"0"0"192"0,0-9-832 0,0 9-192 15,0 0 0-15,2-8 0 0,-2 8 992 0,0 0 160 16,0 0 16-16,0 0 16 0,5-8-784 0,-5 8-144 16,0 0-48-16,0 0 0 0,9-3-208 0,-9 3 0 15,0 0 0-15,0 0 0 0,0 0 0 0,12 6 0 16,-12-6 0-16,10 10 0 0,-10-10 176 0,8 14-16 15,-1-3 0-15,-2 2 0 0,0 0 176 0,-1-1 48 16,0 1 0-16,-2 0 0 0,2-1 128 0,2 1 16 16,-6-13 16-16,6 14 0 0,1 1-32 0,-1 0-16 15,1-2 0-15,0 0 0 0,1 0-112 0,0 2 0 16,0 2-16-16,0 0 0 0,2 0-144 0,1 1-32 0,0-4 0 16,2 4 0-16,-1 2-192 0,2 1 128 0,1-2-128 0,2 2 0 15,1 1 128-15,0-1-128 0,0 0 0 0,-1 0 0 16,3 1 0-16,0 3 128 0,-1-4-128 0,1 4 0 15,-2-1 0-15,0 2 0 0,0-2 0 0,1 2 0 16,0-1 128-16,-1-1 0 0,-2 3-128 0,0-1 192 16,-2-2 16-16,2 0 0 0,-1-2 0 0,2 1 0 15,2 1 0-15,0-1 0 0,1 0 0 0,1 1 0 16,2 1 16-16,3 1 0 0,0-2 0 0,0 3 0 16,3-1-48-16,2 3-16 0,0-2 0 0,2 2 0 15,-2 0-160-15,-1 3 160 0,-2-2-160 0,-2 0 160 16,-1-3-160-16,-1 2 0 0,1-1 144 0,1-1-144 15,2 2 0-15,2-1 0 0,0 0 0 0,2 0 128 16,3 0-128-16,4-1 0 0,2 2 0 0,1 1 128 0,1 0-128 16,-2-4 0-16,-2-1 128 0,-1 1-128 0,-4-3 224 15,0-1-32-15,3 2 0 0,-1-3 0 0,2 1-32 0,2-3-16 16,3 1 0-16,4 1 0 0,1 1 0 0,-1 0 0 16,-2 0 0-16,-4 0 0 0,-1-1-144 0,-3 0 160 15,0 0-160-15,-1 0 160 0,1-3-160 0,3 2 0 16,3-1 144-16,4 3-144 0,3-2 0 0,-1 1 144 15,0-3-144-15,-4 0 0 0,1-2 144 0,-3-2-144 16,-4-2 0-16,1 1 144 0,3 0-144 0,3 1 192 16,4-2-192-16,0 1 192 0,4 0-192 0,-2-1 0 15,-1 0 0-15,-4-1 0 0,-3 2 0 0,-2-3 0 16,-3-3 128-16,1 1-128 0,1 1 0 0,2 2 0 16,4-1 0-16,2 2 128 0,1-2-128 0,-2 1 0 0,-2-2 0 15,-2 0 0-15,-2 1 0 0,-3 0 0 0,-1-1 0 0,-1-3 0 16,1 1 0-16,3-2 0 0,0-1 0 0,4 1 0 15,-1 0 128-15,2 1-128 0,-2-3 0 0,0 4 128 16,-5-6-128-16,-1 2 128 0,-3-1-128 0,-1-2 128 16,0 0-128-16,0-2 160 0,0-1-160 0,4 2 160 15,2-3-160-15,1 1 128 0,2 1-128 0,0-1 128 16,1 2-128-16,-1-3 128 0,-1 0-128 0,-4-1 128 16,-5 1-128-16,1-3 0 0,0 1 144 0,1-3-144 15,1 1 0-15,4 1 0 0,4-3 0 0,2 1 128 16,0 0-128-16,1 1 0 0,-2-1 128 0,1 0-128 15,-3-3 0-15,-3 0 144 0,-3-2-144 0,-1 1 0 16,2-1 144-16,3-1-144 0,0 1 0 0,4 0 144 16,2-1-144-16,1 1 0 0,-1-2 0 0,-3 1 0 0,-1-4 0 0,-3 1 128 15,-2-2-128-15,0 0 0 0,-3-4 0 0,3 2 0 16,1 0 128-16,4 0-128 0,2 0 0 0,1-1 0 16,1 1 144-16,-1 1-144 0,-2-2 128 0,-2 1-128 15,-1 0 128-15,-2-2-128 0,-3-1 128 0,2-3-128 16,2-1 128-16,3 0-128 0,3 1 128 0,2-2-128 15,2-2 128-15,1 0-128 0,1-3 0 0,-4-1 144 16,-4-2-144-16,-2 2 0 0,-3-1 128 0,2 1-128 16,0-2 0-16,4 2 0 0,3-3 144 0,0 1-144 15,0-1 0-15,-1 1 144 0,-2 0-144 0,-5-1 0 16,-2-3 144-16,-3 0-144 0,-4 3 0 0,-1 2 0 0,-1 0 0 16,0 2 128-16,2 0-128 0,-1 1 0 0,0 2 128 15,0 0-128-15,1-1 0 0,0 2 0 0,-1 0 0 0,2-3 128 16,0-3-128-16,0 1 0 0,-4-5 0 0,0 5 0 15,-1-1 0-15,0 1 0 0,0 2 0 0,-3 0 0 16,-2-1 0-16,3 1 0 0,-1 1 0 0,-1 3 0 16,2 0 0-16,1 3-256 0,0 2 64 0,1 0 0 31,1 1-1088-31,1-2-240 0,2 0-32 0</inkml:trace>
  <inkml:trace contextRef="#ctx0" brushRef="#br0" timeOffset="130620.96">23329 4064 19583 0,'0'0'864'0,"0"0"176"0,0 0-832 0,0 0-208 15,0 0 0-15,0 0 0 0,0 0 176 0,0 0-16 0,0 0 0 0,0 0 0 16,0-9-16-16,0 9 0 0,2-10 0 0,2-1 0 16,-1 2 304-16,2-1 48 0,0-1 16 0,2 0 0 15,-1 0 192-15,2 1 32 0,-1-3 16 0,0-2 0 16,1-2 32-16,3 2 16 0,-1-4 0 0,3 1 0 16,2-4-288-16,-1 1-48 0,-2-1-16 0,1-1 0 15,1-2-144-15,0-1-48 0,1 0 0 0,2-2 0 16,2 0 0-16,-1 2-16 0,1-2 0 0,-2-1 0 15,0-1-16-15,1-2 0 0,-3-3 0 0,1-2 0 16,0-2-16-16,-2 0 0 0,0-1 0 0,-1-2 0 16,-1 1 0-16,1 1 0 0,2-2 0 0,0 3 0 15,0-1-16-15,0 1-16 0,2 0 0 0,0 2 0 0,3 2 64 16,2 1 16-16,0-5 0 0,1 5 0 0,1-3-32 0,1 1 0 16,-1-3 0-16,1 1 0 0,4 0 96 0,-3 3 0 15,-1 1 16-15,0 0 0 0,-2 0-80 0,2 2-32 16,-3 0 0-16,-1 0 0 0,-2 1-96 0,1-1-128 15,1 0 176-15,0 0-176 0,-2 0 176 0,2 0-176 16,0 1 160-16,4 1-160 0,-1-2 128 0,3 4-128 16,-1-2 0-16,0 4 144 0,1 3-144 0,0-2 0 15,0 1 0-15,-1 4 128 0,0 0 0 0,-2 2-128 16,0 0 192-16,-2-1-64 0,0 1 16 0,-1 1 0 16,0 0 0-16,0 0 0 0,-2 0-144 0,1 2 0 15,-1-1 144-15,1 2-144 0,1 1 0 0,-2 0 0 0,1 2 0 16,1-1 128-16,1 2-128 0,0 2 0 0,0 2 128 15,0 2-128-15,-1 1 128 0,-1 0-128 0,-4 1 160 0,-1 2-160 16,1 0 176-16,-1 1-176 0,0 3 192 0,-1-3-192 16,2 2 160-16,-3 0-160 0,-3-2 128 0,1 2-128 15,-1 0 128-15,2 1-128 0,-4-1 0 0,0 1 128 16,-1 1-128-16,2-1 128 0,1 3-128 0,0-1 128 16,-2 1-128-16,0-2 0 0,-8-5 144 0,10 8-144 15,-2-1 0-15,1 1 144 0,-9-8-144 0,9 11 0 16,-2-1 128-16,-1 1-128 0,1-2 0 0,-1 0 0 15,1-1 0-15,1-1 128 0,-8-7-128 0,7 12 0 16,1-3 128-16,-1 2-128 0,-7-11 0 0,10 13 0 16,-1-2 0-16,-1 1 0 0,-1-1 0 0,-1-2 0 15,2 1 128-15,0 1-128 0,-2-1 0 0,0 2 0 0,-6-12 0 16,6 14 0-16,2-1 0 0,0-2 0 0,1 0 128 0,1 4-128 16,1-2 0-16,-1 0 0 0,1 4 0 0,0-3 0 15,0 2 0-15,0-2 0 0,2 2 0 0,1-2 0 16,-3 2 0-16,2 1 0 0,0-2 0 0,2 1 0 15,-2-2 0-15,1 1 0 0,2-1 0 0,-3 0 0 16,0 2 0-16,0-2 0 0,-1 1 192 0,-1-2-192 16,2 0 192-16,-1 0-192 0,-2 0 160 0,2 0-160 15,0 0 128-15,-2-1-128 0,0-1 128 0,0 2-128 16,0 0 128-16,1 2-128 0,-1 0 0 0,1 2 128 16,-1 0-128-16,1 1 0 0,-1 3 0 0,0 1 0 15,1 3 0-15,-1 1 0 0,-1-2 0 0,0-1 0 16,1 3 128-16,0-1-128 0,2 1 0 0,-2-1 128 15,-2-2-128-15,1 1 128 0,3-2-128 0,0 2 192 0,-1-2-192 0,4 0 192 16,-1-1-192-16,0 0 0 0,-1-1 0 0,2 1 0 16,-1-1 0-16,-1 1 0 0,0 1 0 0,0 1 0 15,0 1 0-15,0-1 0 0,0 1 0 0,-1 1 0 16,0 1 0-16,-2 0 0 0,1 1 128 0,-2-2-128 16,1 1 0-16,-1 0 0 0,0 1 0 0,-1-1 0 15,0-1 0-15,0 0 128 0,0 0-128 0,-2-1 0 16,1 1 0-16,1 0 0 0,-2 1 128 0,-1 0-128 15,1 0 0-15,-1 2 0 0,1 0 0 0,1 2 0 16,-1 0 0-16,1-1 0 0,-2-2 128 0,0 1-128 16,2-1 0-16,1-1 0 0,-3 0 0 0,1-1 128 15,0 0-128-15,0-2 0 0,-1-2 0 0,0 1 0 0,1 2 0 16,-1-1 0-16,-1-1 0 0,0 3 0 0,-2 1 0 0,1 0 160 16,1 4-160-16,-2-1 160 0,-2-2-160 0,2 1 0 15,0 0 0-15,0 0-176 0,-2-2 176 0,0-4 0 16,1 1 0-16,0 0 0 0,-1-2 0 0,0-2 0 15,0-1 128-15,2-1-128 0,-1-1 0 0,0 1 0 16,-1-3 0-16,2 1 128 0,0-1-128 0,1-1 128 16,-3 0-128-16,1-3 128 0,-1-10-128 0,3 13 0 15,-1 0 128-15,0-3-128 0,-2-10-160 0,5 11-96 16,-1-2-32-16,-4-9 0 16,0 0-1600-16,0 0-320 0,6 7-64 0,-6-7-16 15,8 3-912-15,-8-3-176 0</inkml:trace>
  <inkml:trace contextRef="#ctx0" brushRef="#br0" timeOffset="132105.94">25206 4625 12895 0,'-21'-4'1152'0,"8"4"-928"0,-1-4-224 0,-1 3 0 0,1-1 1456 0,1-1 240 0,0 0 48 0,1 0 16 15,-1-1-1232-15,3 0-240 0,-1-2-48 0,2-1-16 16,0-2 160-16,3 0 48 0,-1-1 0 0,2-1 0 16,0 1 400-16,2-6 96 0,2 2 16 0,0-2 0 0,1-2-48 0,0-2 0 15,1 1 0-15,1-2 0 0,2-4-176 0,-1 2-32 16,1-1-16-16,1-3 0 0,2 0-64 0,-1-1-16 15,2 1 0-15,2-2 0 0,2 0-80 0,1 1 0 16,0-5-16-16,0 2 0 0,0-2-112 0,2 2-32 16,0-2 0-16,2 1 0 0,1-3-32 0,-1-2 0 15,-1 3 0-15,1-2 0 0,0-1-80 0,-1 1-32 16,-1-2 0-16,1 1 0 0,1 1-16 0,0 1-16 16,-2 0 0-16,1 1 0 0,-2-2 0 0,3 5 0 15,2-4 0-15,0 1 0 0,3 1 16 0,2 3 0 16,-2 0 0-16,3-1 0 0,1 0-16 0,0 1 0 15,1 0 0-15,2 3 0 0,1-2-32 0,-1 4 0 16,-2 3 0-16,-1 2 0 0,-1 2 16 0,-2 0 0 0,-2 0 0 16,1 2 0-16,0-1-160 0,-1 4 128 0,-1-3-128 15,1 2 128-15,1-3-128 0,-1 3 128 0,1-2-128 0,4 2 128 16,3 1-128-16,2-2 128 0,-1 2-128 0,4 0 128 16,0 0-128-16,0 0 0 0,-2 0 0 0,0 1 0 15,-4 1 0-15,-2-1 128 0,0 2-128 0,0-2 0 16,-1 1 0-16,0 0 128 0,-3 0-128 0,3 3 0 15,0-1 176-15,-4 5-48 0,-2-2-128 0,2 2 192 16,1 0-48-16,0 3-16 0,0 1 0 0,1 0 0 16,-3 0-128-16,0 1 128 0,-2 2-128 0,1-1 128 15,-1 0-128-15,0 0 192 0,0 1-192 0,1-1 192 16,-3 2-64-16,1 0-128 0,-2-1 192 0,-1 1-64 16,0 1-128-16,2 0 0 0,-2 2 0 0,2-1 128 0,1 1-128 15,-3 0 128-15,-1 1-128 0,2 0 128 0,-1 1-128 0,-1 2 128 16,-1 0-128-16,1 1 128 0,-1 1-128 0,1-1 0 15,1 1 0-15,-1 0 0 0,-1 0 128 0,0 1-128 16,1 1 0-16,0-2 128 0,0-2-128 0,0 3 0 16,0-1 0-16,0 0 0 0,0 1 0 0,1 2 0 15,-2-1 128-15,0 1-128 0,-1-2 0 0,1 2 0 16,0 1 0-16,0 1 0 0,-2 0 0 0,0 2 128 16,1 1-128-16,-1 0 0 0,-1 1 0 0,3 3 128 15,-1-3-128-15,-2 2 0 0,-2 0 0 0,1 1 0 16,1-1 128-16,-1 3-128 0,-1-3 0 0,-1 1 0 0,2-4 0 15,-1 1 128-15,0 0-128 0,1 0 0 16,3 2 0-16,-3-2 0 0,-2 0 0 0,2 2 0 0,1-1 0 16,0 2 0-16,-1 0 0 0,1-1 0 0,0 1 0 0,2 1 0 15,-1 2 0-15,0-5 0 0,0 2 0 0,0 0 0 16,0-3 0-16,2 1 0 0,-1 1 128 0,-1-1-128 16,2-2 0-16,-3 1 0 0,-1 2 0 0,1-3 0 15,1 2 128-15,1 1-128 0,-1-2 128 0,1 1-128 16,-1 2 0-16,2 0 0 0,-2 1 0 0,2-3 0 15,0 1 128-15,-3-2-128 0,2-1 128 0,0 0-128 16,1-1 128-16,-2 1-128 0,1-1 0 0,-2-2 128 16,-2 0-128-16,3 1 128 0,-1-1-128 0,-1-1 128 15,1-2-128-15,-2 1 0 0,0 0 0 0,0 1 0 16,-1 0 128-16,1 1-128 0,-4-1 128 0,1 0-128 16,2-2 0-16,-1 1 0 0,-1 0 0 0,0-1 0 15,1 0 128-15,-1-1-128 0,-2 0 0 0,1-1 128 0,-2 1-128 0,2-1 0 16,-1 3 0-16,1-2 128 0,0-1-128 0,-1 1 0 15,1 0 0-15,0 1 0 0,-1-1 0 0,2-1 0 16,-1 0 0-16,-1 0 0 0,2-5 0 0,0 1 0 16,-1 0-160-16,2 2 160 15,1-4-560-15,2 2-16 0,1 1 0 0,2 0 0 16,-1-3-1872-16,-2-1-384 0,0-1-80 0,0-1-14112 0</inkml:trace>
  <inkml:trace contextRef="#ctx0" brushRef="#br0" timeOffset="133189.34">27192 5221 19343 0,'-7'-19'1728'0,"2"8"-1392"16,-2-1-336-16,3-1 0 0,2 0 2304 0,2 1 384 15,0-5 64-15,1 2 32 0,2-5-2144 0,1 0-448 16,1 0-64-16,1-4-128 0,1-5 368 0,3-1-32 16,2-2 0-16,1 1 0 0,0-6 96 0,3 2 16 15,1-3 0-15,1 0 0 0,2 0-192 0,0 3-16 16,3 4-16-16,-1-2 0 0,-1-1-16 0,-1-2 0 15,1-3 0-15,0 1 0 0,-3 0 96 0,-1 0 16 16,-2 2 0-16,-1-5 0 0,-1 2 128 0,3-1 16 16,1 1 16-16,2 0 0 0,1 2-96 0,-1 1-32 15,1-1 0-15,2 3 0 0,3 3-48 0,0 0-16 0,2 1 0 0,2-4 0 16,-1 1-16-16,2 2 0 0,-1 0 0 0,0 1 0 16,-2-3-48-16,0 3-16 0,0 0 0 0,-1 1 0 15,-2 1-16-15,1 2 0 0,0 2 0 0,0 1 0 16,-1-2 0-16,3 2 0 0,0 0 0 0,4 5 0 15,1 1-64-15,0 3 0 0,-1 0-128 0,2-2 192 16,0 2-192-16,-2-1 128 0,0 1-128 0,-2 2 0 16,-2-1 0-16,-2 3 128 0,0-1-128 0,-2 2 0 15,-1 0 0-15,-1 0 128 0,0 1-128 0,-1 0 0 16,1 2 144-16,-1-1-144 0,1-1 128 0,1 2-128 16,2 2 240-16,1 0-48 0,-3 0 0 0,3 1 0 15,-1 2-32-15,0 0-16 0,-2 2 0 0,0 3 0 0,2-3-16 16,-1 3 0-16,-2 0 0 0,-2 0 0 0,0-1-128 0,0 1 0 15,0 0 0-15,0 2 0 0,-3-3 0 0,-1 2 0 16,0 0 0-16,0 2 0 0,1-2 0 0,-2 1 0 16,-1 1 0-16,2 1 128 0,-2 1-128 0,0 3 0 15,1-3 0-15,1 1 128 0,-4 1-128 0,1-1 0 16,1 2 144-16,1-1-144 0,2 1 128 0,0 1-128 16,-2 0 128-16,2 3-128 0,1 2 128 0,1-1-128 15,-1 3 160-15,0 0-160 0,0 3 160 0,0-2-160 16,0 1 160-16,0 2-160 0,-2 4 192 0,1-1-64 15,-1-1-128-15,-2 0 192 0,1 0-192 0,-1 1 144 16,0-3-144-16,0 1 128 0,1 0-128 0,-2 1 0 16,-1 1 0-16,1-3 0 0,-1-2 0 0,0 3 0 15,0-1 0-15,-2 3 0 0,-1-1 0 0,2 2 0 16,1 4 128-16,-1-1-128 0,-1 0 0 0,2 2 0 0,0 1 0 0,1-2 0 16,0 1 0-16,-2-1 128 0,-2 1-128 0,1-2 0 15,3 2 0-15,-2-3 128 0,1 0-128 0,-1 0 0 16,1 0 0-16,-1 1 0 0,0 2 128 0,0-1-128 15,-1 4 0-15,-1-5 0 0,-2 1 0 0,2 1 128 16,0-2-128-16,-2 1 0 0,1-2 0 0,-1-3 0 16,2-1 0-16,-1 0 128 0,-1-1-128 0,1-3 0 15,0-1 128-15,0 1-128 0,-2 4 0 0,0-4 128 16,1 0-128-16,-2 1 0 0,-1-3 0 0,1 3 128 16,0 0-128-16,0 3 0 0,0-4 0 0,-1 3 0 15,-1 1 0-15,2-5 0 0,0 1 0 0,0-2 0 16,0-1-176-16,0 0-64 0,0-3-16 0,1 0 0 15,1 1-448-15,1-1-112 0,1-3-16 0,2 1 0 16,-1-3-1536-16,2-4-304 0,-3-3-64 0,1-4-8656 16,-1-1-1744-16</inkml:trace>
  <inkml:trace contextRef="#ctx0" brushRef="#br0" timeOffset="134206.9">28843 5105 18431 0,'-14'-11'816'0,"4"5"160"0,-5-3-784 0,2-2-192 0,3 1 0 0,1 1 0 16,1-1 3232-16,3 1 608 0,-1-2 112 0,4-2 16 16,1-7-2960-16,-1-1-608 0,4 2-112 0,1-5-32 15,3 1 192-15,0-3 16 0,2-2 16 0,2-3 0 16,4 0-96-16,1-1-32 0,2-2 0 0,1 1 0 15,1-3 32-15,0 0 0 0,2-1 0 0,1 3 0 16,4-2 0-16,-2-1 0 0,-2-3 0 0,-1 2 0 0,0 0-96 16,-2-2-16-16,-1 1 0 0,-1-2 0 0,2 4-16 0,0-1-16 15,-1 1 0-15,1 1 0 0,-1-5 32 0,3 5 16 16,2-1 0-16,1 2 0 0,-2-1-112 0,1-2-32 16,3 0 0-16,3 0 0 0,0-1-16 0,-1 0 0 15,4 0 0-15,0 0 0 0,0 0 16 0,-2 1 0 16,0 0 0-16,0 2 0 0,-2 0-144 0,0 3 192 15,-4-1-192-15,4 1 192 0,0 0-192 0,0 3 0 16,-2 0 0-16,3 3 128 0,1-3-128 0,0 4 192 16,0 3-192-16,0-2 192 0,0 1-64 0,-2 3-128 15,0 4 192-15,-1-1-64 0,-2 3-128 0,-3-1 0 16,0 2 144-16,0 1-144 0,0-2 0 0,2 1 128 0,-3 0-128 0,2-1 0 16,2 1 0-16,1 0 0 0,3-1 0 0,-1 3 128 15,1-3-128-15,1 4 0 0,1 1 0 0,-1 1 0 16,-1-2 0-16,0 4 0 0,-1 0 0 0,0 2 0 15,-5-2 160-15,-1 3 16 0,-2 2 0 0,-2 1 0 16,0 2-176-16,-1 1 128 0,-1 1-128 0,-2 1 128 16,-2 0-128-16,1 0 128 0,-1 1-128 0,1 1 128 15,-1 1-128-15,-1 1 128 0,2 1-128 0,0-4 128 16,-1 2-128-16,3 1 0 0,0 2 0 0,1-1 0 16,-2-1 0-16,2 1 0 0,2 1 0 0,0 2 0 15,-1 3 128-15,0 1-128 0,0 1 0 0,0 3 128 16,0 0-128-16,-1 3 160 0,-2-1-160 0,0 6 160 15,1 2-160-15,-1 2 128 0,-1 2-128 0,0 0 128 16,0 0-128-16,0 0 128 0,-4 1-128 0,0 0 128 0,1 2-128 0,-1-1 128 16,0 1-128-16,0 0 128 15,0 0-128-15,-1 1 0 0,0 2 0 0,0 1 128 0,1 2-128 0,1 2 0 16,-1-4 0-16,2 0 128 0,-2 0-128 0,0 0 0 16,-1-3 0-16,1 1 128 0,-1 2-128 0,0 4 0 15,-1 2 0-15,1 2 0 0,-1-1 0 0,-1 0 0 16,1 0 0-16,-1-2 0 0,-1-2 144 0,2 2-144 15,0-3 160-15,-2 3-160 0,-1-1 160 0,-2 3-160 16,1 3 160-16,-1-1-160 0,0-2 128 0,0-1-128 16,0-1 0-16,-1-3 144 0,0-3-144 0,-1 0 0 15,-1 0 0-15,4-1 128 0,-1-1-128 0,-2 1 0 16,-1 0 0-16,0 1 128 0,-1-3-128 0,2-1 0 0,0 1 0 16,0-3 128-16,-2-2-128 0,0-1 0 0,2 1 144 15,-1-5-144-15,-2 0 0 0,1 2 0 0,-1 0 0 0,1 0 0 16,-1-5 0-16,2 2-208 0,-2-1 48 0,1 0 16 31,-1 0-224-31,0-2-32 0,1-1-16 0,-1-2 0 16,0-1-1136-16,3 0-240 0,-1-4-32 0,-1-4-16 15,0-1-1552-15,2-10-304 0</inkml:trace>
  <inkml:trace contextRef="#ctx0" brushRef="#br0" timeOffset="135191.91">30065 5049 28559 0,'-9'-16'2544'0,"2"-1"-2032"16,2 0-512-16,4-4 0 0,2-4 2176 0,3-1 320 15,1-2 80-15,3-2 16 0,3 0-2160 0,0-2-432 16,1 0 0-16,1-3-192 0,3-1 432 0,1 0 80 16,0-2 0-16,0-1 16 0,-1 0-176 0,1-2-32 15,-1-5-128-15,1 0 192 0,-1-6-64 0,1 1-128 0,0-1 176 16,1-2-176-16,4 2 256 0,0 1-64 0,-1-2-16 0,0 1 0 15,2 0-16-15,1 1 0 0,-3-1 0 0,2-2 0 16,3-2 208-16,-1 5 32 0,-2 2 16 0,-2-1 0 16,1 2 32-16,1 1 16 0,-3 3 0 0,0-6 0 15,-2 2-144-15,2 0-48 0,-1-2 0 0,2 1 0 16,-1-1-96-16,-1 0-32 0,0 1 0 0,1 2 0 16,3 0-16-16,-1 1-128 0,-3 2 192 0,4 0-64 15,1 1 48-15,2 1 0 0,0 0 0 0,1 2 0 16,1-1-16-16,0 4 0 0,-2 1 0 0,0 4 0 15,0-2 64-15,-3 3 16 0,-2 1 0 0,1 2 0 16,0 0-240-16,1 0 0 0,-1 0 128 0,0 3-128 16,-1-3 128-16,4 2-128 0,1 0 176 0,1-1-176 0,-2 0 128 15,3 3-128-15,4 1 0 0,-1-1 0 0,-1-1 128 0,1 3-128 16,1 0 0-16,-2 2 0 0,-3 2 0 0,-2 1 0 16,-4 2 0-16,-1-1 0 0,3 2 0 0,-4-2 0 15,-2-1 128-15,0 3-128 0,-1 1 0 0,-2 0 0 16,0 0 0-16,1 0 0 0,-1 0 128 0,2-2-128 15,1 2 0-15,1 1 0 0,-1 2 0 0,-1 2 0 16,-2 2 0-16,3-1 0 0,2-2 0 0,2 4 0 16,0 2 0-16,1 2 0 0,-1 1 192 0,1 2-64 15,0 2 0-15,1 3-128 0,-1 1 0 0,-1 1 0 16,-2 1 0-16,-1 2-144 0,1 2 144 0,-1 5 0 16,-2-5 0-16,1 2 0 0,-1-2 0 0,1 4 0 0,-1 3 0 0,1 1 0 15,0 2 0-15,3 0 0 0,-1 5 0 16,2 1 0-16,0 3 0 0,0-3 0 0,-2 1 0 0,2 3 0 15,1 1 128-15,2 3-128 0,-2-2 160 0,0 2-160 16,-1 1 0-16,0 2 0 0,-2 2 0 0,0 2 0 16,-1 4 0-16,-1 0 0 15,-2 2 0-15,1 1 0 0,-2 0 0 0,-1 0 0 0,0-1 0 0,-1-1 0 16,0-1 0-16,0 1 0 0,-1 1 0 0,2 3 0 16,0 3 0-16,1-1 0 0,-1-2 0 0,0 0 0 15,-2-3 0-15,2 2 128 0,0 3-128 0,0 4 0 16,-1 1 0-16,-1 2 176 0,-1 0-176 0,0-2 160 15,0-1-160-15,-3 0 0 0,-1 0 0 0,-2 2 0 16,-2 4 0-16,-2-1 0 0,-1 0 128 0,0-1-128 16,-2-2 160-16,0-3-160 0,-1-2 192 0,1 2-192 0,-3 0 144 15,4 1-144-15,0 1 0 0,1-4 144 0,-3-1-144 0,3-2 128 16,2-5-128-16,0-3 128 0,-1-3-128 0,2 0 0 16,0 0 144-16,1-2-144 0,0 0 0 0,-1 0 128 15,1-5-128-15,-1 1 0 0,1-6 0 0,-2 0 128 16,-1-2-128-16,0-3 0 0,2-3 0 0,-1 0-208 15,-1-3 16-15,0 1 16 16,1 0-1744-16,1 0-368 0,0 1-64 0</inkml:trace>
  <inkml:trace contextRef="#ctx0" brushRef="#br0" timeOffset="148917.07">28151 3007 2751 0,'0'0'256'0,"0"0"-256"0,0 0 0 0,0 0 0 16,0 0 1248-16,0 0 208 0,0 0 32 0,0 0 16 16,7-8 224-16,-7 8 64 0,0 0 0 0,0 0 0 15,2-9 256-15,-2 9 64 0,0 0 16 0,0 0 0 16,0 0-720-16,0 0-160 0,0-9-32 0,0 9 0 15,0 0-304-15,0 0-64 0,0-8-16 0,0 8 0 16,0-8 96-16,0 8 16 0,-2-9 0 0,0 0 0 16,1-1-240-16,0 3-32 0,1 7-16 0,-2-6 0 15,0 0-96-15,2 6-32 0,0 0 0 0,-3-4 0 16,3 4-256-16,0 0-48 0,-6-4-16 0,6 4 0 16,0 0-208-16,-8 3 0 0,8-3 0 0,-9 5 0 0,0-2 0 0,1 3 0 15,0 1 0-15,2-1 0 0,0 2 0 0,0 0 0 16,-5-3 0-16,4 2 0 0,0-2 0 0,7-5 0 15,-8 10 0-15,8-10 144 0,-1 11 32 0,1-11 0 16,-8 8 0-16,8-8 0 0,0 0 32 0,0 0 16 16,-3 13 0-16,3-13 0 0,0 0-32 0,6 12-16 15,-6-12 0-15,9 11 0 0,0-2-16 0,-9-9 0 16,12 9 0-16,1-2 0 0,-2-2-32 0,1-1-128 16,0-1 192-16,0-1-64 0,-1-2-128 0,1 0 128 15,-12 0-128-15,13-1 128 0,0-2-128 0,-1 0 160 16,-2-4-160-16,-1 2 160 0,1-2 0 0,-10 7 0 15,7-6 0-15,-1-1 0 0,0-2 96 0,-1 1 0 16,1 2 16-16,-1-2 0 0,-1 0 80 0,-2 0 16 0,1 0 0 0,-2 2 0 16,1-4-48-16,-1 2 0 0,-1 0 0 0,-1 0 0 15,-2-1-112-15,-1 0-16 0,-1 0-16 0,0 1 0 16,-1 1-176-16,-3 1 192 0,-3 2-192 0,1-1 192 16,-2 2-192-16,-2 2 0 0,1 2 144 0,0 0-144 15,-2 1 0-15,2 0 0 0,-2 1 0 0,2 1 0 16,-1 0 0-16,1 1 0 0,1-1 0 0,0 2 0 15,1 0 0-15,2 1 0 0,-1 3 0 0,2 0 0 16,1 0 0-16,2 1 0 0,-1-1 0 0,1 1 0 16,-1-1 0-16,2 2 0 0,1-2 0 0,2 1 0 15,-1 2 0-15,2 0 0 0,1 0 0 0,0 0-128 16,1-1 128-16,-1-12 0 0,4 13 0 0,1-3 0 16,-5-10 0-16,8 11 0 0,0-4 0 0,-8-7 0 0,12 6 0 0,-1-3 0 15,1-1 0-15,1-4 0 16,0 0 0-16,1 1 0 0,1-3 128 0,-1 1-128 0,-1-3 128 0,1-1-128 15,-1-2 160-15,1 1-160 0,-1-1 128 0,-2 0-128 16,-2-2 0-16,2 2 144 0,1-1-144 0,-2-1 0 16,-3-2 144-16,0 2-144 0,0 1 0 0,-2-3 128 15,-2 0-128-15,-2 3 0 0,-1-4 128 0,1 2-128 16,1 1 128-16,-2 0-128 0,-4-1 128 0,1 3-128 16,3 9 128-16,-6-9-128 0,-4 2 144 0,3 3-144 15,7 4 192-15,-10-1-192 0,1 1 128 0,0 4-128 16,-1 0 0-16,-2 1 0 0,0 0 0 0,1 2 0 15,-1-1 0-15,0 5 0 0,0 0 0 0,1 3 0 16,-1-1 0-16,0 0 0 0,0 0 0 0,2 1 0 0,0-1 0 16,2-1-144-16,3-1 144 0,1 2 0 0,0-1 0 0,2-1 0 15,2-1 0-15,0-10 0 0,6 13 0 0,-1-2 0 16,-5-11 0-16,10 6 0 0,1-2 0 0,-1-1 0 16,2 1 0-16,1-4 0 0,0-3 0 0,1 2 0 15,1-5 128-15,0 0-128 0,0-2 160 0,0-1-160 16,1-2 144-16,0 1-144 0,-1-2 128 0,0 1-128 15,-4-2 0-15,0 0 128 0,-2 2-128 0,0-1 0 16,-1 1 128-16,-2 1-128 0,0 0 0 0,-3 1 128 16,1-1-128-16,-1 0 0 0,-3 10 0 0,-1-9 128 15,1 9-128-15,-3-8 0 0,3 8 0 0,-6-7 0 16,-1 1 128-16,7 6-128 0,-10-4 0 0,10 4 128 16,-10-1-128-16,0 1 0 0,-3 0 0 0,3 1 0 15,-1 2 0-15,1 1 0 0,-2-1 0 0,2 2 0 0,-1 1 0 0,1 1 0 16,-2-2 0-16,2 2 0 0,0-1-128 0,1 3 128 15,0 3 0-15,1-3 0 0,1 2 0 0,1-1 0 16,1 0 0-16,5-10 0 0,-4 11 0 0,4-11 0 16,-1 13-144-16,1-1 144 0,0-12 0 0,5 13 0 15,0-3 0-15,2 0 0 0,-7-10 0 0,10 7-128 16,1 0 128-16,-1-5 0 0,2-1 0 0,0-1 0 16,-12 0 0-16,13-1 0 0,0-1 0 0,0-1 0 15,-3-1 0-15,1 0 0 0,-1-1 0 0,-2 0 0 16,-8 5 0-16,8-9 0 0,-2-2 0 0,1 2 0 15,-2 0 128-15,0 0-128 0,-1-2 0 0,-1 3 128 16,-3 8-128-16,1-13 0 0,-1 2 128 0,-1-1-128 0,-2 0 0 16,-1 3 0-16,0 0 128 0,-1 2-128 0,0-2 0 0,-2 3 0 15,-2 2 0-15,-1 1 0 0,-3 1 0 0,2 0 0 16,-1 2 0-16,1 2 0 0,-4 0 0 0,1 2 0 16,0 1 0-16,-1 3 0 0,1 0 0 0,0 3 0 15,-3-1 0-15,4 0 0 0,1 1-160 0,2-1 160 16,0-1 0-16,4 2 0 0,2 1 0 0,0-5-128 15,1 5 128-15,2 0 0 0,2 0 0 0,2-1-128 16,1 1 128-16,2-2 0 0,2 1 0 0,3-2-128 16,0-2 128-16,3-1 0 0,-1 1 0 0,1-4 0 15,2 0 0-15,-1 0 0 0,1-3 0 0,2-2 0 16,0 0 0-16,-1-1 0 0,0 2 0 0,-1-3 0 16,0-3 0-16,-2 1 0 0,-1-2 0 0,-1-1 0 15,-2 0 0-15,-2 1 0 0,-2-4 0 0,1 2 128 16,-2-3-128-16,-1 1 0 0,-1 2 0 0,-2 1 128 0,-1-5-128 0,-1 3 128 15,-3 2-128-15,-1-1 128 0,-2-1-128 0,-1 2 0 16,-1-2 0-16,-1 2 0 0,-1 0 0 0,-1 4 0 16,-2 1 0-16,0 1 128 0,-3 1-128 0,0 2 0 15,0 2 0-15,0 3 0 0,-1-1 0 0,1 5 0 16,0 1-144-16,1 0 144 0,1 0 0 0,0 0-144 16,2 0 144-16,1 2 0 0,2-1-128 0,3 3 128 15,2-4 0-15,1 0 0 0,4-10-128 0,-1 13 128 16,2-1 0-16,3 0 0 0,1-2-128 0,2 1 128 15,1-3 0-15,2-2 0 0,2 1 0 0,1-3-128 16,0-3 128-16,0 0 0 0,1 0 0 0,1-2 0 16,-2-1 0-16,0-2 0 0,-1 1 0 0,1-4 0 0,1 1 0 15,-1-1 0-15,-3 0 0 0,1-1 0 0,-1-3 0 0,1 1 0 16,-2-1 0-16,-1 0 0 0,-2 0 0 0,1 4 0 16,-2-5 0-16,-1 4 0 0,-2-2 128 0,-2 0-128 15,-1 0 0-15,0 1 0 0,1 9 0 0,-4-8 0 16,-1 0 0-16,5 8 0 0,-11-5 0 0,2 1 0 15,9 4 0-15,-12-3 0 0,-2 5 0 0,0 0 0 16,-1 1 0-16,2 1 0 0,0 2 0 0,0 1 0 16,0-1-128-16,2 1 128 0,0-1 0 0,2 1 0 15,0-2 0-15,2 0-128 0,7-5 128 0,-6 7 0 16,6-7 0-16,0 0 0 0,0 0 0 0,0 0 0 16,0 0 0-16,0 0 0 0,0 0-128 0,0 0 128 15,0 0-160-15,5 9 32 0,-5-9 0 0,10 5 0 16,1 1-432-16,-1-3-80 0,2 1 0 0,0-1-16 15,1-2-1840 1,2 1-384-16,1 0-64 0,1-3-8880 0,-1-2-1776 0</inkml:trace>
  <inkml:trace contextRef="#ctx0" brushRef="#br0" timeOffset="181834.84">10620 16380 19583 0,'0'0'864'0,"0"0"176"0,0 0-832 0,0 0-208 0,0 0 0 0,0 0 0 16,0 0 496-16,0 0 48 0,0 0 16 0,0 0 0 16,-5-6-240-16,5 6-64 0,0 0 0 0,0 0 0 15,-5-7 64-15,5 7 16 0,-7-5 0 0,7 5 0 16,-10-2 96-16,1 0 16 0,-1 1 0 0,0 2 0 15,-2 1 192-15,-1 0 32 0,-2 1 16 0,-2 1 0 16,-2 1 80-16,1-1 0 0,-3 1 16 0,-1 2 0 16,-1-1-256-16,-2 1-48 0,-1 0-16 0,0 0 0 15,-3 0-192-15,-1-1-32 0,-1 1-16 0,-2-2 0 16,-1 0-32-16,0 2 0 0,1-4 0 0,-1 1 0 16,-3 2 64-16,2-4 16 0,-2 1 0 0,1 1 0 0,-2 0-16 0,2-1 0 15,0 0 0-15,-1 1 0 0,-5-4-96 16,0 0-32-16,-2 0 0 0,2 0 0 15,3-3-128-15,1 2 192 0,2 0-192 0,0-1 192 0,3 1 64 0,0 0 32 16,-1 0 0-16,3-1 0 0,0 2-80 0,1 0-16 16,0 0 0-16,0 0 0 0,1 0-192 0,1 2 128 15,1-1-128-15,1 0 0 0,-1 0 128 0,1 2-128 16,1-2 0-16,1 2 0 0,2-2 0 0,1 2 0 16,0 0 0-16,3-1 0 0,0 2 0 0,1-3 0 15,0 1 0-15,3-1 0 0,1 2 144 0,0-2-144 16,1 0 128-16,0 2-128 0,2-1 160 0,-1 2-160 0,1 0 192 0,1 1-192 15,1-1 0-15,0 2 0 0,2 0 0 16,6-6 0-16,0 0 0 0,0 0 0 16,0 0 0-16,0 0 0 0,-7 4 0 0,7-4 0 0,0 0 128 0,0 0-128 15,0 0 128-15,0 0-128 0,0 0 144 0,0 0-144 16,-8-3 256-16,8 3-32 0,-5-6-16 0,1-1 0 16,0 0 112-16,3-1 32 0,-2-1 0 0,2-1 0 15,0 1-80-15,1-2-16 0,-2 0 0 0,1 2 0 16,-2-4-96-16,2 0-32 0,0-1 0 0,0-5 0 15,-1 0 64-15,1-1 0 0,0-2 0 0,2 0 0 16,0-2 64-16,2 1 32 0,-1-3 0 0,1-1 0 16,0-3-64-16,-2 0-16 0,3 0 0 0,0-2 0 15,0 0-208-15,0-2 176 0,0-3-176 0,-2 3 160 16,1-1-160-16,-1 1 160 0,-2 0-160 0,2 3 160 16,-1 0-16-16,-1 1 0 0,0 1 0 0,0 3 0 15,0 1 0-15,0-1 0 0,0 3 0 0,-1-1 0 0,1 1-144 0,0-2 160 16,0 0-160-16,0 1 160 0,-2-1-160 0,1 0 128 15,0 0-128-15,1 2 128 0,-2-2-128 0,2 2 0 16,0-2 0-16,-1 3 0 0,1 1 0 0,0 1 0 16,1 2 0-16,-1 1 0 0,-1 1 0 0,1 1 0 15,-1 2 0-15,0 1 0 0,1 1 0 0,-2 1 0 16,1 1 0-16,0 1 0 0,-2 0 0 0,3 8 0 16,-4-9 0-16,0 3 0 0,0-1 0 0,4 7 0 15,-4-8 0-15,4 8 0 0,0 0 0 0,-5-6 0 16,1-1 0-16,4 7 0 0,0 0 0 0,0 0 0 15,0 0 0-15,-8-2 0 0,8 2 0 0,0 0 0 16,0 0 0-16,-9 0 0 0,3 0 0 0,6 0 0 0,0 0 0 0,0 0 0 16,0 0 0-16,-8 1 0 0,8-1-144 15,-9 1 144-15,0-1 0 0,9 0 0 0,0 0 0 0,-8 0 0 16,8 0 0-16,-9 3 0 0,1-2 0 0,8-1 0 16,-10 4 0-16,-1 1 0 0,1 0 0 0,1 2 0 15,-1 0 0-15,1 0 0 0,-2 0 0 0,-2 5 0 16,-1-3 0-16,1 4-128 0,-1-1 128 0,0-1 0 15,-2 2 0-15,0 2 0 0,0 0 0 0,1 1 0 16,1-2 0-16,1 3 0 0,0 0 0 0,1-1 0 16,0-2 0-16,1-1 0 0,-1 0 0 0,1-2 0 15,1-2 0-15,2-1 0 0,2 1 0 0,-1-3 0 16,1-3 0-16,6-3 0 0,0 0 0 0,0 0 0 16,0 0 0-16,0 0 0 0,0 0 0 0,0 0 0 15,0 0 0-15,0 0 0 0,0 0 0 0,6-9 144 16,2-3-144-16,0 2 0 0,1-2 0 0,1-1 0 0,1 0 0 0,-1 0 0 15,1-3 0-15,-1 3 0 0,0 0 0 0,1 0 0 16,-1-3 0-16,2 2 0 0,0 0 0 0,0 1 0 16,-3 0 0-16,1 1 0 0,1 0 0 0,-1 2 0 15,0-1 0-15,0 2 0 0,-1 1 0 0,-2 0 0 16,1 1 0-16,0 0 0 0,-8 7 0 0,9-9 0 16,-1 0 0-16,-1 1 0 0,-7 8 0 0,7-8 0 15,0-1 0-15,-1 3 0 0,-6 6 0 0,10-8 0 16,-10 8 0-16,7-8 0 0,-7 8 0 0,8-7 0 15,-8 7 0-15,0 0 0 0,0 0-128 0,11-4 128 0,-11 4 0 16,0 0 0-16,0 0 0 0,10 3 0 16,-10-3 0-16,13 1 0 0,-1 5-128 0,-2-2 128 0,-1 1 0 15,2 1 0-15,-2 2 0 0,1-1 0 0,-1 0 0 16,2 1 0-16,-2-1 0 0,1-1 0 0,0 2 0 0,0-1 0 16,-1-1 0-16,0 2 0 0,0 0 0 0,2 0 0 15,-1-2 0-15,1 1 0 0,-2 2 0 0,1-1 128 16,1-1-128-16,-2 5 0 0,0-3 0 0,0 0 128 15,0 1-128-15,0-1 0 0,-1 0 0 0,0 0 0 16,-8-9 128-16,8 12-128 0,-2-3 0 0,1 1 128 31,-2 5-1472-31,-1 0-288 0,-3-2-64 0,-2 0-17744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07:30.5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20674 1688 4607 0,'0'0'400'0,"0"0"-400"16,0 0 0-16,0 0 0 0,0 0 1184 0,-9-4 160 15,9 4 16-15,0 0 16 0,-10-6-816 0,10 6-176 16,-9-3-16-16,9 3-16 0,0 0 464 0,0 0 80 16,0 0 32-16,-9-6 0 0,9 6-128 0,0 0-32 15,0 0 0-15,0 0 0 0,0 0-176 0,0 0-32 16,0 0-16-16,0 0 0 0,0 0-80 0,0 0-16 15,0 0 0-15,0 0 0 0,0 0 96 0,0 0 16 16,0 0 0-16,7-5 0 0,-7 5 96 0,12-2 32 16,0-1 0-16,0 0 0 0,-2 1 16 0,2 0 0 0,-1 2 0 0,2 0 0 15,1-1-320-15,-1 1-64 0,0 1-16 16,1 1 0-16,-1-1-128 0,1-1-32 0,1 0 0 0,-1 1 0 16,0 1-144-16,2 0 128 0,0-3-128 0,-1 1 128 15,0 0-128-15,0 0 0 0,0 0 0 0,0 1 0 16,1 1 0-16,0-1 0 0,-1 0 0 0,0 0 0 15,-2-1 0-15,0 2 0 0,-2-4 0 0,2 1 0 16,-1 0 0-16,1-2 128 0,0 1-128 0,-1-1 0 16,0 2 128-16,-1-1-128 0,1 1 0 0,0-3 128 15,0 2-128-15,-1-1 0 0,-2 0 0 0,2 2 128 16,-1 1 864-16,1 0 160 0,-1-3 48 0,1 3 0 16,-1 0-1648-16,2 0-336 0,-1-2-64 0,1 2-16 15,0 0 736-15,0 0 128 0,-2 0 0 0,2 1 0 16,1 0 0-16,0 2 0 0,-1-2 0 0,-1 1 0 0,0-2 0 15,1 0 0-15,1 0 0 0,-2 0 0 0,0 1 0 0,-1-1 0 16,-10 0 0-16,11 0 0 0,-1 3 0 0,-10-3 128 16,10 0-128-16,-10 0 0 0,11 0 0 0,-11 0 0 15,0 0 0-15,9 0 0 0,-9 0 128 0,0 0-128 16,0 0 0-16,0 0 128 0,0 0 64 0,0 0 0 16,0 0 0-16,0 0 0 0,-1-12 48 0,-3 3 16 15,-1 0 0-15,-2-1 0 0,2 1-16 0,-2 0 0 16,0-1 0-16,-3-1 0 0,0 0-48 0,0 0-16 15,-2-1 0-15,0 2 0 0,0 0-48 0,2 0 0 16,1 0 0-16,0 1 0 0,1 2-128 0,0 1 160 16,-1-1-160-16,2 2 160 0,1-1-160 0,6 6 0 15,-7-3 0-15,7 3 0 0,-6-7 0 0,6 7 0 0,0 0 0 0,0 0 0 16,0 0 0-16,0 0 0 0,0 0 0 0,0 0 0 16,2-10 0-16,-2 10 0 0,6-9 0 0,-6 9 0 15,10-3-144-15,-10 3 144 0,10-4 0 0,-10 4 0 16,14 3-144-16,-1-3 144 0,-2 0 0 0,1 3-144 15,-2-1 144-15,2 1 0 0,1 1 0 0,-1 0-128 16,-12-4 128-16,12 7 0 0,-2 0 0 0,-1 0 0 16,-9-7 0-16,9 7 0 0,-9-7 0 0,8 13 0 15,-1-1 0-15,-2 0 0 0,-1 0 0 0,-2 1 0 16,0 0 0-16,-2 0 0 0,-2-2 0 0,1 1 0 16,0 1 0-16,-2 2 0 0,1-6 0 0,-2 1 176 15,0 1-176-15,1 2 128 0,2-4-128 0,-3 1 128 16,0 2-128-16,1 0 160 0,1-1-160 0,-2 4 160 0,-1 2-160 0,0-2 0 15,1 1 0-15,-3 1 128 16,1-1-464-16,-2 0-112 0,-1-1 0 16,-2 2-9840-16,1-2-1952 0</inkml:trace>
  <inkml:trace contextRef="#ctx0" brushRef="#br0" timeOffset="1903.89">20631 5384 4607 0,'0'0'400'0,"0"0"-400"0,-7-4 0 0,7 4 0 15,-10-4 1824-15,10 4 288 0,0 0 48 0,0 0 16 16,0 0-896-16,0 0-160 0,0 0-32 0,0 0-16 15,0 0-256-15,4-9-48 0,-4 9-16 0,8-7 0 16,1 2 16-16,2 1 16 0,-1 0 0 0,3 2 0 16,1-2-176-16,5 1-32 0,0 2-16 0,3-2 0 15,2 2-112-15,1 1-32 0,2 0 0 0,2 0 0 16,1 0-16-16,1 0 0 0,0 0 0 0,-1 1 0 16,-2 2-64-16,-2-3-16 0,-1 0 0 0,-2 0 0 15,-1 0-96-15,0 0-32 0,2 0 0 0,1 0 0 16,-1 0-64-16,4 0-128 0,-2 0 176 0,2 0-176 15,1 0 128-15,0 0-128 0,-2 2 0 0,2 1 0 16,0-2 0-16,-2-1 0 0,-4-1 128 0,-2 0-128 0,0 1 0 0,-4 0 0 16,-1-3 128-16,-2 2-128 15,-1-5 0-15,-1 3 0 0,-2-1 128 0,-10 4-128 0,11-4 192 0,-2 0-32 16,-9 4 0-16,10-5 0 0,-2-1 48 0,-8 6 16 16,8-5 0-16,-8 5 0 0,6-5-32 0,-6 5-16 15,4-7 0-15,-4 7 0 0,0 0-32 0,0 0 0 16,3-7 0-16,-3 7 0 0,0 0 48 0,-3-11 16 15,-2 3 0-15,0 3 0 0,5 5-80 0,-9-6 0 16,0-1-128-16,-2-1 192 0,1 2-192 0,-2-2 128 16,-1 0-128-16,0 2 0 0,-1-3 240 0,1 2-48 15,-2 0-16-15,1 1 0 0,0-2 112 0,1 2 32 16,-1-1 0-16,4 1 0 0,2 0-112 0,8 6-16 16,-9-7 0-16,4 3 0 0,5 4-192 0,0 0 0 0,0 0 128 0,0 0-128 15,0 0 0-15,0 0 0 0,4-10 0 16,-4 10 0-16,10-3 0 0,-1-3 0 0,-9 6 0 0,11-1 0 15,-11 1-128-15,13 0 128 0,0 0 0 0,-3 0 0 16,1 0-128-16,-1 1 128 0,-10-1 0 0,12 3 0 16,-12-3 0-16,13 4-128 0,-1 1 128 0,-1-1 0 15,-1 1 0-15,-10-5-128 0,10 9 128 0,-1 0 0 16,-9-9-128-16,11 14 128 0,-4-1 0 0,0-2 0 16,-1 4 0-16,0-2 0 0,-4-3 0 0,2 3 0 15,0 0 0-15,-1 0 0 0,-3 0 0 0,0 0 0 16,-2 0 0-16,1 2 0 0,-2-1 0 0,1-1 0 15,-2 0 0-15,0 0 0 0,0-1 128 0,-1 2-128 16,-3 2 0-16,0 2 0 0,-1 2 0 0,0-1 0 16,-3-2 0-16,2 3 0 0,1-1 0 0,-2 0 0 15,1-4 0-15,-1-1 0 0,4 1 0 0,-1-5-10480 16,1-2-2064-16</inkml:trace>
  <inkml:trace contextRef="#ctx0" brushRef="#br0" timeOffset="3185.12">20653 7673 2751 0,'-5'-8'256'0,"-1"-1"-256"0,-1 0 0 0,1 2 0 16,-1 1 4160-16,7 6 800 0,-6-11 160 0,6 11 16 16,0 0-3456-16,-7-5-688 0,7 5-144 0,0 0-16 15,-8-6-432-15,8 6-80 0,0 0 0 0,0 0-16 16,0 0-304-16,0 0 0 0,-9 5 0 0,9-5 0 16,0 0 128-16,0 0-128 0,0 0 0 0,0 0 0 15,0 0 304-15,0 0-48 0,0 0-16 0,0 0 0 16,0 0 288-16,0 0 64 0,0 0 16 0,7-5 0 15,-1-3-64-15,2 1-16 0,0 1 0 0,2 2 0 16,1 3-128-16,-1-2-16 0,1-1-16 0,0 0 0 16,4 3-112-16,0 1 0 0,4-3-16 0,0 6 0 15,2-2-240-15,1 4 0 0,0 2 128 0,3-1-128 0,0 1 0 16,0-1 0-16,-2 0 0 0,1-1 0 0,-1-1 0 0,-1-4 0 16,0-1 0-16,-1-2 0 0,-3 0 0 0,1-1 0 15,-2-2 0-15,0-1 0 0,0 0 256 0,0 0-64 16,1-1 0-16,-1 3 0 0,-2 2 16 0,1-2 0 15,0 4 0-15,-2-2 0 0,-1 2-80 0,0 1 0 16,0-1-128-16,-1 1 192 0,-2-2-192 0,1 2 0 16,-1 0 0-16,-10 0 0 0,12 0 0 0,-2 0 0 15,-10 0 0-15,13-2 0 0,-1-1 0 0,-12 3 0 16,10-1 0-16,-10 1 144 0,11-4-16 0,-3-1-128 16,-2-1 192-16,-6 6-64 0,7-5 160 0,-7 5 32 15,5-8 0-15,0 2 0 0,-5 6-64 0,4-7-16 16,-4 7 0-16,3-9 0 0,-2 0-112 0,-1 3-128 0,0 6 176 0,-3-8-176 15,0 1 176-15,-1 1-176 0,-2-1 160 0,1-1-160 16,0 1 144-16,-2-4-144 0,0 2 128 0,-3-1-128 16,0-2 240-16,0 1-48 0,-3 2 0 0,0-1 0 15,-2-3 16-15,1 1 0 0,0 2 0 0,-1 1 0 16,1-2-80-16,0 3 0 0,2 2-128 0,0-1 192 16,0 2-192-16,1 1 128 0,0 0-128 0,2 2 0 15,1 0 144-15,0 0-144 0,8 2 128 0,-9 0-128 16,9 0 0-16,0 0 0 0,0 0 0 0,0 0 0 15,0 0 0-15,0 0 0 0,0 0 0 0,0 0 0 16,0 0 0-16,0 13-176 0,0-13 176 0,5 13-192 16,1-4 192-16,2 3-208 0,3-1 80 0,1-1 128 15,0 0-160-15,1-2 160 0,2-2 0 0,4-2-144 16,2 1 144-16,-1-1 0 0,1 2-144 0,1-1 144 16,-1 1 0-16,0 2 0 0,1 0-144 0,-2 0 144 0,-3 0 0 0,0 1 0 15,0 0 0-15,-3 1 0 0,0 3-128 16,-2 0 128-16,-1 2 0 0,-4 0 0 0,0 0 0 0,-1 2 0 15,0 1 0-15,-4 1 0 0,-3 0 0 0,-2-1 0 16,1-1 0-16,-2-2 0 0,-3 0 0 0,1-2 0 16,-3 1 0-16,1 1 0 0,-3-1 0 0,0-1 0 15,-1-1 0-15,-1-1 0 0,-1 2 0 0,-1-2 0 16,3-1 0-16,1 1 0 16,0-3-432-16,2-1-80 0,0 0 0 0,9-7-10704 15,0 0-2144-15</inkml:trace>
  <inkml:trace contextRef="#ctx0" brushRef="#br0" timeOffset="21863.58">28312 3199 2751 0,'0'0'128'0,"0"0"16"0,0 0-144 0,0 0 0 15,0 0 0-15,0 0 0 0,-8 4 1344 0,8-4 256 16,-9 0 32-16,9 0 16 0,0 0-352 0,-10 1-64 16,10-1-16-16,0 0 0 0,-9 0 64 0,9 0 16 0,0 0 0 0,-9 1 0 15,9-1-288-15,0 0-64 0,-9 1-16 0,9-1 0 16,0 0-416-16,0 0-96 0,0 0-16 0,0 0 0 16,-9 3-224-16,9-3-48 0,0 0-128 0,0 0 192 15,0 0-16-15,0 0-16 0,0 0 0 0,0 0 0 16,0 0 224-16,0 0 64 0,8 7 0 0,-8-7 0 15,12 2 80-15,-1 2 32 0,0-4 0 0,0 0 0 16,0 0-240-16,1 0-32 0,1-3-16 0,0 3 0 16,0 0-144-16,1 0-128 0,0 0 192 0,2 0-192 15,0 0 144-15,-1 0-144 0,1 0 0 0,0 0 144 16,1 0-144-16,-1 0 192 0,1 0-192 0,0 0 192 16,-1 0-64-16,1 0-128 0,1-1 192 0,0 0-64 15,-1 0 64-15,2 1 0 0,-1-4 0 0,0 1 0 0,2 0 0 16,1 1 16-16,1-2 0 0,3 0 0 0,1 0 48 0,1 0 16 15,0 2 0-15,2-1 0 0,0-1 0 0,2 4 0 16,0-3 0-16,-1 2 0 0,2 1-32 0,-2 0-16 16,1 0 0-16,-2 0 0 0,-2-1-224 0,0 0 0 15,1 1 0-15,0 0 0 0,1 1 0 0,1 0 144 16,-1 0-144-16,1 2 128 0,0-2-128 0,0 1 128 16,-2-2-128-16,2 1 128 0,2 0-128 0,-2-1 128 15,-3 0-128-15,2 0 128 0,-1 0-128 0,1 0 192 16,0-1-192-16,1 0 192 0,-2-1-192 0,2 1 0 15,0-2 144-15,2 2-144 0,2 0 0 0,-2 1 144 16,1-1-144-16,1 1 0 0,1 0 128 0,-3-3-128 16,-2 2 0-16,-1-2 0 0,0 0 0 0,-1 2 0 15,2 0 0-15,-1-1 0 0,0 1 0 0,-1 1 0 0,1 0 0 0,1 1 0 16,1 2 0-16,1-2 128 0,-2-1-128 0,1 0 0 16,-1 0 0-16,3 3 0 0,0-3 0 0,1 1 0 15,0 1 128-15,-1-2-128 0,-2 0 0 0,3 0 0 16,-1 0 0-16,-2-2 0 0,-2 1 128 0,-2 1-128 15,-1-3 0-15,1 2 0 0,1 0 0 0,0-1 0 16,1 0 128-16,-1 1-128 0,-1 1 0 0,-1-2 0 16,-1 2 0-16,2 0 0 0,4-1 0 0,-3 0 0 15,-3-1 128-15,-1 1-128 0,1 0 0 0,0-1 0 16,0 1 0-16,-2 0 0 0,-2 0 0 0,-1 1 0 16,-2-3 0-16,-1 2 0 0,-2-1 0 0,0 1 0 15,-1 1 128-15,-1 0-128 0,0 1 0 0,-2-1 0 16,-1-1 0-16,-10 1 0 0,0 0 0 0,10 1 0 0,-10-1 0 0,0 0 0 15,0 0-128-15,0 0 128 16,0 0-1552-16,8-4-224 0</inkml:trace>
  <inkml:trace contextRef="#ctx0" brushRef="#br0" timeOffset="26359.33">4798 11776 21183 0,'-7'-4'1888'0,"1"0"-1504"16,-1 3-384-16,7 1 0 0,0 0 2208 0,0 0 368 15,0 0 80-15,0 0 16 0,0 0-2112 0,0 0-432 16,0 0-128-16,0 0 0 0,0 0 0 0,0 0 128 15,0 0-128-15,0 0 0 0,0 0 288 0,12 5-32 16,0 0 0-16,-2 3 0 0,-1 4 16 0,2-2 0 0,0 2 0 16,0 0 0-16,-2 1-16 0,0 0 0 0,0 2 0 0,-1 3 0 15,1 1-256-15,0 0 0 0,-2 2 128 0,-1 0-128 16,1 1 0-16,-1-2 0 0,-2-3 128 0,0 2-128 16,0 5 0-16,0-5 0 0,-1 0 0 0,-1-3 0 15,1 3 0-15,-1-1 0 0,1 0 0 0,0-3 0 16,0-2-160-16,1 0-144 0,0-3-16 0,2-1-16 31,0-1-1504-31,-6-8-288 0,9 4-64 0</inkml:trace>
  <inkml:trace contextRef="#ctx0" brushRef="#br0" timeOffset="26726.03">5212 11688 19343 0,'0'0'1728'0,"-10"-1"-1392"16,-2 2-336-16,2 1 0 0,-1 2 3056 0,2 1 528 16,3 1 128-16,0 3 0 0,1 3-3024 0,1 1-688 15,0 2 0-15,0 3 0 0,1 1-160 0,0 1 32 16,-2 0 0-16,-1-1 0 0,0 1 128 0,-1 0-160 15,0 0 160-15,-1 2-160 0,0 2 160 0,0 2 0 16,-1-1 0-16,0 1 0 0,0 6 240 0,0 1 80 16,-3 5 0-16,0 1 16 0,2 0-16 0,-1 0 0 0,1 1 0 0,1-2 0 15,1 0-320-15,0-5 144 0,2-5-144 0,-1-2 0 16,-1-4 144-16,4-1-144 0,3 0 0 0,0-5 144 16,-2-2-304-16,2-2-64 0,3-2-16 0,1-2 0 31,-3-8-528-31,0 0-96 0,0 0-32 0,8 7 0 15,-8-7-2112-15,0 0-416 0</inkml:trace>
  <inkml:trace contextRef="#ctx0" brushRef="#br0" timeOffset="27293.88">5576 11408 6447 0,'0'0'576'0,"0"0"-576"0,0 0 0 0,0 0 0 16,0 0 2560-16,0 0 416 0,0 0 80 0,0 0 16 15,0 0-2240-15,0 0-432 0,0 0-80 0,0 0-32 16,0 0 0-16,0 0 0 0,0 0 0 0,1 12 0 15,-1-12 0-15,0 0 0 0,0 13 0 0,0-13 0 16,0 0 416-16,-1 13 64 0,1-13 32 0,-3 14 0 16,1-2 48-16,-2-3 16 0,4-9 0 0,-5 14 0 15,-2 1-304-15,2-3-64 0,-2-1-16 0,3 4 0 16,3-1-336-16,0 0-144 0,0-1 128 0,1 0-128 16,1 3 144-16,1-2-144 0,1-2 160 0,1 1-160 15,1-1 192-15,0 0-64 0,1-3-128 0,0 1 192 0,2 1-192 16,0-5 128-16,-8-6-128 0,9 9 0 0,-1-1 0 0,0-1 0 15,-8-7 0-15,10 3 0 0,-10-3-384 0,12 3 0 16,-2-3-16-16,-10 0 0 16,12 0-256-16,-2-4-48 0,1 0-16 0,-2-1 0 15,-1-1-240-15,0-1-32 0,-1-1-16 0,1 0 0 16,0-1-224-16,-1 0-48 0,0-4-16 0,0-1 0 0</inkml:trace>
  <inkml:trace contextRef="#ctx0" brushRef="#br0" timeOffset="27670.24">5590 11104 8287 0,'0'0'736'0,"0"0"-592"0,0 0-144 0,0 0 0 15,0 0 2720-15,0 0 512 0,-7 4 96 0,7-4 32 16,0 0-1616-16,0 0-320 0,-7 7-64 0,7-7-16 16,0 0-192-16,0 0-64 0,-7 6 0 0,7-6 0 15,0 0-640-15,0 0-144 0,0 0-32 0,-3 9 0 16,3-9-272-16,0 0 0 0,0 0 0 0,0 0 0 15,-2 10-432-15,2-10-144 0,0 0-16 0,0 0-16 16,0 0-448-16,0 0-96 0,0 0 0 0,-1 10-16 0,1-10 608 0,-1 10 128 16,1-10 32-16,0 0 0 0,0 0 400 0,0 11 0 15,0-2 0-15,0-9 0 0,2 9 0 0,-2-9 0 16,5 7 0-16,-5-7-9936 16</inkml:trace>
  <inkml:trace contextRef="#ctx0" brushRef="#br0" timeOffset="28244.47">5347 11110 26367 0,'0'0'1168'0,"0"0"240"0,0 0-1120 0,0 0-288 0,0-10 0 0,0 10 0 0,0 0 240 0,0 0-16 16,0 0 0-16,0 0 0 0,0 0-224 0,0 0 0 15,0 0 0-15,0 0 0 0,0 0 0 0,2 13 0 16,-2 2-160-16,-1-2 160 0,-2 0-128 0,-2 3 128 15,0 0-128-15,-2 3 128 0,2-1 0 0,0 3 0 16,0 2 0-16,-1 1 0 0,3-1 0 0,-1-2 0 16,-2 0 0-16,2 0 0 0,2-2 0 0,-1 2 0 15,1 0 0-15,0 1 0 0,0 0 0 0,0 2 0 0,1 2 0 16,1 1 0-16,-2 1 0 0,2-1 0 0,0-1 0 0,2 2 0 16,2-4 0-16,0 1 0 0,0-3 0 0,4 0 0 15,1 1-320-15,0-4 32 0,-1-5 0 0,1 2 0 31,0-7-432-31,1 0-96 0,1-1-16 0,2-3 0 16,-1 1-112-16,-1-5-16 0,-3 0-16 0,3-1-5152 0,-1-5-1024 0</inkml:trace>
  <inkml:trace contextRef="#ctx0" brushRef="#br0" timeOffset="28645.33">5706 11042 22111 0,'0'0'976'0,"0"0"208"0,-1-9-944 0,1 9-240 15,0 0 0-15,0 0 0 0,0 0 2592 0,13 2 480 16,-1 2 80-16,3 1 32 0,5 2-2784 0,0 1-544 16,-1 1-112-16,1 1-32 0,-3 2 48 0,0 2 16 15,-2 1 0-15,1 0 0 0,0 2-32 0,-3 3 0 0,-2 2 0 0,0 4 0 16,-2 3 112-16,-1-1 16 16,-4-1 0-16,1-3 0 0,0 1 128 0,0-1 0 0,-1-1 0 0,-1 0 0 15,-1 1 0-15,2-2 224 0,-1 2-48 0,-2-4-16 16,-2 3 48-16,1 1 16 0,2 2 0 0,-2 0 0 15,-2 1-224-15,-1-1 176 0,2-2-176 0,0 2 160 16,-1 3-160-16,0-1 0 0,-2-2 0 0,0-2 0 31,1-1-448-31,-2-1-192 0,-3-4-16 0,0 0-8448 0,1-1-1696 0</inkml:trace>
  <inkml:trace contextRef="#ctx0" brushRef="#br0" timeOffset="29147.67">6596 11205 18431 0,'1'-8'1632'0,"-1"0"-1312"15,0 8-320-15,-1-9 0 0,-1 2 2672 0,2 7 464 16,0 0 80-16,0 0 32 0,0 0-2640 0,0 0-608 16,0 0 0-16,0 0 0 0,-4 11 0 0,-1 1-176 0,-1 2 176 0,-1 4-208 15,-1 3 208-15,-1 4-176 16,-1 2 176-16,-2-1-160 0,-1 0 160 0,-3 0 0 0,-3 1 0 0,-1-4 0 15,2 2 0-15,-2 0 176 0,-1 1-48 0,1 1 0 16,0 6 192-16,2 0 48 0,0 4 0 0,2 2 0 16,2 0 16-16,2-1 16 0,1 1 0 0,2-2 0 15,3 0 48-15,1 3 16 0,-1-1 0 0,4 0 0 16,0 2-160-16,0 4-48 0,2 2 0 0,2-3 0 16,1 2-256-16,1-2 128 0,1 0-128 0,2-2 0 15,-1-3 0-15,1-5 0 0,-1-3 0 0,3-5-192 31,3-3-192-31,0-3-16 0,0-3-16 0,1-2 0 0,1-2-32 0,3-1-16 0,2-3 0 0,2-2 0 16,1-1-272 0,2-2-48-16,-1-2-16 0,0-1 0 0,-4-1-496 0,2-2-112 0,0-1 0 0,-2-1-16 15,1 2-1376-15,-2-2-272 0</inkml:trace>
  <inkml:trace contextRef="#ctx0" brushRef="#br0" timeOffset="29794.85">6701 11879 13823 0,'-6'-5'1216'0,"-1"1"-960"0,7 4-256 0,0 0 0 16,0 0 5008-16,0 0 960 0,0 0 192 0,-3 10 48 31,3 2-5312-31,4 2-1072 0,0 0-208 0,3 5-32 0,-1-1 192 0,3 3 32 0,1 0 16 0,-1 0 0 16,0-3 176-16,1 3 0 0,-1 1 0 0,-2-1 0 15,-1 0 0-15,1-2 0 0,-1-2 0 0,0-1 0 16,-1-3 0-16,-5-13 0 0,5 13 0 0,-5-13 128 15,0 0 96-15,7 12 32 0,-7-12 0 0,0 0 0 16,0 0 112-16,13 0 16 0,-2-3 16 0,0-1 0 16,-2-3-128-16,0-2-16 0,-2-2-16 0,3 0 0 0,0 1-240 15,1-1 0-15,-1 2 0 0,-2 3 0 16,-1-1 0-16,-7 7 0 0,0 0 0 0,10-1-160 16,-10 1 160-16,0 0-128 0,11 6 128 0,-4 3-128 0,-7-9 128 0,8 16 0 15,0-3 0-15,0 0 0 0,-2 0 0 0,1-4 0 16,-1 2 0-16,2-3 0 0,3 1 0 0,-11-9 0 15,9 4 0-15,1 0 0 0,1-2 0 0,-1-2 192 16,-10 0-64-16,10-4 0 0,0 0 32 0,-3-1 16 16,1-1 0-16,-1-1 0 0,-1-2-16 0,2 0 0 15,0 0 0-15,-2 0 0 0,1-1 32 0,-1 1 0 16,1 0 0-16,1 3 0 0,-2-1 48 0,2-1 16 16,-1 1 0-16,-1-1 0 0,2-1-64 0,-1 1 0 0,-1 0 0 0,1 1 0 15,-1 0-16-15,1-1-16 0,-2-1 0 0,0 0 0 16,0-2 0-16,0 1 0 0,1-2 0 15,0 2 0-15,-1-2-160 0,1 3 192 0,-1-4-192 0,0 0 192 16,0 2-192-16,-1-2 0 0,-4 13 0 0,4-14 0 31,-1-1-400-31,-1 5-64 0,0-2-16 0,-2 12 0 16,1-11-640-16,-1 0-128 0,0 11-32 0,-1-9-9984 0,1 9-1984 0</inkml:trace>
  <inkml:trace contextRef="#ctx0" brushRef="#br0" timeOffset="30129.29">7535 11462 3679 0,'0'0'160'0,"0"0"32"0,0 0-192 0,0 0 0 16,-6-6 0-16,6 6 0 0,0 0 6656 0,0 0 1296 16,0 0 256-16,0 0 48 0,6 12-6800 0,1 0-1456 15,0 0 0-15,-1-2-320 0,2 3 176 0,-2 0 144 16,-3 1-192-16,1 2 192 0,0 0-160 0,-2 2 160 16,-2 0-128-16,0 3 128 0,0-5 0 0,0 2 0 15,0-1 0-15,0 1 0 0,-1 0 0 0,0-1 128 16,1-1 0-16,0 0 0 0,-1-5-128 0,-1 2 0 0,1-1 0 0,1-3 0 15,0-1-192-15,0-8-128 0,0 0 0 0,3 8-16 32,-3-8-2160-32,0 0-416 0,0 0-96 0,0 0 0 0</inkml:trace>
  <inkml:trace contextRef="#ctx0" brushRef="#br0" timeOffset="30378.77">7353 11542 20271 0,'0'0'896'0,"-5"-6"192"0,0-1-880 0,5 7-208 0,-6-6 0 0,6 6 0 16,0 0 2128-16,0 0 384 0,-1-8 80 0,1 8 16 15,0 0-1520-15,0 0-320 0,7-8-48 0,0 2-16 16,2 0-304-16,2 3-64 0,-1 0-16 0,1 0 0 0,-1 2-64 0,3-3-32 16,2 2 0-16,0-2 0 0,2 1-224 0,1-1 144 15,2 0-144-15,1 0 128 0,1 0-128 0,-1 2 0 16,-3-1 0-16,0 1 128 0,2 2-416 0,-1 0-96 15,0-3 0-15,0 6-16 16,1-2-784-16,1 3-160 0,0-2-16 0,-2 1-7600 16,-1 1-1536-16</inkml:trace>
  <inkml:trace contextRef="#ctx0" brushRef="#br0" timeOffset="30751.01">8350 11867 33983 0,'0'0'1504'0,"-9"3"304"0,0-1-1440 0,0 2-368 0,0 3 0 0,0-2 0 16,0 5 480-16,1 2 32 0,-1 0 0 0,-1 2 0 15,1 0-512-15,0 1-160 0,0 0 0 0,-1 4 0 16,-1-1 160-16,1 0 0 0,-1 2-144 0,1 1 144 0,-2-1 0 16,-1 5 0-16,0-1 0 0,0 0 0 15,-1-1 0-15,-1-1 0 0,0 1 0 0,0-3 0 0,1-1 0 0,0 0 0 16,-2-4 0-16,3-2 0 15,1 0-416-15,2-2-16 0,-1-3 0 0,2-4 0 16,9-4-1760-16,0 0-368 0,-9-6-64 0,0-4-9632 16</inkml:trace>
  <inkml:trace contextRef="#ctx0" brushRef="#br0" timeOffset="30934.07">7980 12009 18431 0,'0'0'816'0,"0"0"160"0,0 0-784 0,0 0-192 0,12 7 0 0,0 0 0 16,-1 1 3968-16,1 3 736 0,0-1 160 0,1 3 16 16,0 0-3904-16,1 0-784 0,2 2-192 0,-1 2 0 15,0-2 0-15,-2 2-192 0,0-1 48 0,1 1 0 32,2-4-640-32,-1 1-128 0,1-1-32 0,1-1 0 15,-1-2-2448-15,-3 1-480 0</inkml:trace>
  <inkml:trace contextRef="#ctx0" brushRef="#br0" timeOffset="31412.83">8795 11276 20271 0,'0'0'1792'0,"-7"-6"-1424"16,1-2-368-16,-1 3 0 0,-1 1 4032 0,8 4 720 16,-7 1 160-16,7-1 16 15,-8 7-4288-15,1-1-848 0,2 3-176 0,0 1-48 16,0 3-256-16,-1 0-48 0,3 1-16 0,-3-1 0 15,1 0 16-15,0-1 0 0,-2 0 0 0,1-1 0 0,1 1 432 0,-2-2 96 16,-1 2 16-16,1 0 0 0,-3 0 480 0,3-1 96 0,-3 1 32 0,1 2 0 16,-1 1 240-16,-1 0 48 0,1 1 16 0,1 1 0 15,0 3-256-15,1-1-48 16,1 2-16-16,4 1 0 0,0 2-160 0,3-6-48 0,1 0 0 0,3 0 0 16,0 1-192-16,3-1 0 0,-1 0 0 0,3-2 0 15,2-2 0-15,0 0 0 0,0-3-144 0,1-2 144 31,-1 0-464-31,1-2 0 0,-4-1 0 0,1-2 0 16,1-3-240-16,1 1-32 0,-11-2-16 0,12 2 0 16,-2-2-192-16,0 0-32 0,0-1-16 0,-1 0 0 15,-9 1 160-15,13-2 48 0,-2-2 0 0,1 1 0 0,0-1 144 16,-2-2 48-16,1 3 0 0,-2-4-10224 0</inkml:trace>
  <inkml:trace contextRef="#ctx0" brushRef="#br0" timeOffset="31636.53">8977 11613 7359 0,'0'0'656'0,"0"0"-528"16,0 0-128-16,-6 8 0 0,1-1 5504 0,1 4 1088 16,0 1 192-16,4-12 64 0,-3 11-5440 0,2 2-1088 15,-2-1-320-15,2-1 128 0,-2 2-128 0,2-4 0 16,0 1 0-16,1 1 0 0,0-2 0 0,0-9 0 15,0 8 0-15,0-8 128 0,1 11-128 0,-1-11-224 16,0 0 48-16,4 8 16 16,-4-8-2080-16,0 0-400 0,0 0-96 0,0 0-16 0</inkml:trace>
  <inkml:trace contextRef="#ctx0" brushRef="#br0" timeOffset="31802.49">8973 11412 17503 0,'0'0'1552'0,"0"0"-1232"0,-2-6-320 0,2 6 0 15,0 0 3952-15,0 0 720 0,0 0 160 0,0 0 32 16,0 0-4128-16,0 0-736 0,0 0-320 0,0 0 32 16,10 0-2400-16,-10 0-464 0</inkml:trace>
  <inkml:trace contextRef="#ctx0" brushRef="#br0" timeOffset="32232.14">9212 11351 12895 0,'0'0'576'0,"0"0"112"0,-4-8-560 0,0 1-128 16,4 7 0-16,0 0 0 0,-5-4 3728 0,5 4 720 0,0 0 144 0,0 0 16 15,0 0-3472-15,0 0-704 0,0 0-144 0,0 0-32 16,0 0-32-16,0 0-16 0,0 0 0 0,7 12 0 16,-7-12 80-16,6 12 16 0,-1 1 0 0,-1-3 0 15,-4-10-144-15,4 12-32 0,0 0 0 0,-1 1 0 16,-2 0-128-16,2 0 0 0,-1 0 144 0,1 0-144 15,-3-13 128-15,4 17-128 0,0-3 160 0,1-1-160 16,-5-13 240-16,8 20-48 0,-1-3-16 0,0 1 0 16,2-3 16-16,0 1 16 0,-1 1 0 0,1 2 0 15,-1-2-16-15,1 0-16 0,-1-4 0 0,0 0 0 16,-2 1-176-16,-1 2 0 0,-1-3 0 0,-1 1 0 16,-2-1 0-16,-1 3-192 0,-2-2 32 0,-2 0 16 15,-1 1-224-15,-2 2-32 0,-1-4-16 0,-1 1 0 16,-1 2-272-16,-1-2-48 0,-2-1-16 0,-1 0 0 15,-2 1-320-15,1-1-64 0,0-1-16 0,1-4-7200 16,0 0-1440-16</inkml:trace>
  <inkml:trace contextRef="#ctx0" brushRef="#br0" timeOffset="32735.36">9740 11924 20271 0,'0'0'896'0,"0"0"192"0,0 0-880 0,0 0-208 16,0 0 0-16,0 0 0 0,3 19 2944 0,2-6 560 16,1 1 96-16,1 2 32 0,-7-16-2736 0,6 19-560 15,2-1-96-15,-1 2-32 0,-1 2-80 0,1-1-128 16,-2 1 176-16,0 4-176 0,0 0 0 0,1 3 0 16,-1-3 0-16,0 3 0 0,-2 1 0 0,1-4 0 15,-2 1 0-15,1 1 0 0,-1-6 0 0,0-1-352 16,-2-2 48-16,0-3 16 15,0-3-496-15,-2-3-112 0,2-10 0 0,-2 9-16 16,2-9-1216-16,-5 7-240 0,5-7-64 0</inkml:trace>
  <inkml:trace contextRef="#ctx0" brushRef="#br0" timeOffset="32953.57">9513 12218 20271 0,'0'0'896'0,"0"0"192"0,0 0-880 0,0 0-208 0,3-8 0 0,-3 8 0 16,8-7 2752-16,2 2 496 0,1 1 96 0,0 2 32 16,2-1-2448-16,3 2-480 0,0-2-112 0,2 1-16 15,0 0 320-15,2-3 64 0,-1 1 16 0,1 0 0 16,-1 0-432-16,0 0-96 0,-2 2 0 0,1-3-16 31,0-1-528-31,-1 4-96 0,-1-4-32 0,-1 3 0 16,0-1-2288-16,-1 1-464 0,-1 0-96 0,-1 1 0 0</inkml:trace>
  <inkml:trace contextRef="#ctx0" brushRef="#br0" timeOffset="36838.22">10747 11377 5519 0,'0'0'496'0,"0"0"-496"15,0 0 0-15,0 0 0 0,0 0 3296 0,0 0 560 16,0 0 112-16,0 0 32 0,0 0-2192 0,0 0-432 0,0 0-96 0,0 0 0 15,0 0-400-15,0 0-80 0,9 10-16 0,0-2 0 16,0 0-304-16,1 2-64 0,1 1-16 0,1 0 0 16,-1-4-48-16,2 5-16 0,0-1 0 0,4 4 0 15,2-1 48-15,-1 3 16 0,1 3 0 0,1 1 0 16,-1 1-80-16,2 5 0 0,1 0-16 0,2 2 0 16,1 2-48-16,-1 5 0 0,0 0 0 0,1 1 0 15,1-1 32-15,0-2 0 0,-3-1 0 0,1-2 0 16,-2 0-16-16,-1 2 0 0,-2 3 0 0,0 5 0 15,-2-1-80-15,-3 1-32 0,-2 0 0 0,-3-2 0 16,-3 3-160-16,1-4 192 0,-1-3-192 0,0 0 192 16,-4-5-192-16,1-1 160 0,-3-2-160 0,-2-2 160 15,-1-3 96-15,-1-1 32 0,-2-1 0 0,1-1 0 16,-1-1-64-16,-2 1-16 0,-3-1 0 0,1-1 0 16,0 0-208-16,0-3 128 0,1 2-128 0,-1-6 0 15,-1 1-544-15,0-1-208 0,-2-2-32 16,-4 0-10160-16,-3 0-2048 0</inkml:trace>
  <inkml:trace contextRef="#ctx0" brushRef="#br0" timeOffset="43653.54">29379 5330 13823 0,'0'0'608'0,"0"0"128"0,0 0-592 0,0 0-144 0,0 0 0 0,0 0 0 0,0 0 1520 0,-9 3 272 15,9-3 48-15,-8 6 16 0,2 1-1648 0,-1 1-208 16,-1-1-256-16,1 5 48 0,-1 1-64 0,1 0-16 16,1 4 0-16,1-2 0 0,-1 2 288 0,1-1-160 15,0-1 160-15,0 2-128 0,1 2 320 0,0 0 80 16,0-2 16-16,-1 2 0 0,0 5 192 0,-2-2 32 16,1 0 16-16,-2 4 0 0,-1 1-96 0,1 3-32 15,-1 2 0-15,-1 1 0 0,0 3-208 0,1 0-64 16,1 2 0-16,0 2 0 0,0 2-128 0,-1-4 0 0,0-4 0 15,1-2 128-15,-1-2-128 0,3-6 0 0,1-2 0 16,-1-2 128-16,2-3-128 0,-1-2 160 0,0 1-160 0,0-2 160 16,0-1-160-16,1 0 192 0,0-1-192 0,4-12 192 15,-3 10-64-15,3-10 0 0,0 0 0 0,-1 13 0 16,1-13 336-16,0 0 64 0,0 0 16 0,4 10 0 16,-4-10-96-16,0 0 0 0,0 0-16 0,10 6 0 15,-10-6-240-15,0 0-32 0,12 3-16 0,-2-2 0 16,-10-1 32-16,13 0 0 0,-2-1 0 0,-1-1 0 15,1 1-176-15,-11 1 0 0,13-3 0 0,0 1-176 16,0-1 176-16,0 2 0 0,1-3 0 0,2 3 0 16,2-1 0-16,-1 2 0 0,3 0 0 0,2 0 0 15,2 0 0-15,3 0 0 0,-1 0 0 0,2 0 0 16,1 0 0-16,1-2 0 0,0 4 0 0,1-2 0 16,1 0 128-16,-1 0-128 0,-1 0 160 0,-2 0-160 0,-1-2 192 0,0-1-64 15,2 1-128-15,2-1 192 0,1 0-192 0,5 2 0 16,2 0 128-16,4 0-128 0,1-1 0 15,1 4 0-15,-3-1 0 0,1 1 0 0,-2 2 0 0,-2 0 0 16,-5-1 0-16,0-1 0 0,0 2 0 0,-1 0 0 16,-1-1 0-16,2-1 0 0,1 0 0 0,1-1 0 15,0-1 0-15,3 1 0 0,0 1 0 0,0-2 0 16,-1 0 0-16,-1 0 0 0,-2 0 144 0,-1-2-144 16,-2 0 128-16,2 0-128 0,1-3 0 0,3 0 128 15,1 0-128-15,2 1 0 0,-1 1 0 0,3-1 0 16,3 1 128-16,-3-1-128 0,-3 1 0 0,-2 0 0 15,-3 1 0-15,-2 0 128 0,-4-3-128 0,-1 4 0 16,0-2 0-16,0 3 0 0,1 3 0 0,0-3 0 0,-2 1 144 16,2 2-144-16,-1 1 128 0,0 1-128 0,-2-2 128 0,3 2-128 15,-1-1 0-15,1 0 144 0,0 0-144 0,-2-1 0 16,-1 0 0-16,0 1 0 0,2-3 0 0,-4 2 0 16,0-1 0-16,-1 1 0 0,-1-2 0 0,1-1 0 15,0 0 0-15,-1 2 0 0,-1-2 0 0,0 0 0 16,0 0 0-16,0 0 0 0,-3 0 0 0,0 0 0 15,-1 0 144-15,-1 0-144 0,-2 0 0 0,2 0 144 16,-1-2-16-16,0 1-128 0,-4 0 192 0,1 1-64 16,-1 0 16-16,-1 1 0 0,-10-1 0 0,10 0 0 15,-10 0-144-15,11 0 128 0,-1 0-128 0,-10 0 128 16,0 0-128-16,11 0 160 0,-2 0-160 0,-9 0 160 16,0 0 0-16,9-1 0 0,-9 1 0 0,0 0 0 15,9-2 0-15,-9 2 0 0,0 0 0 0,7-6 0 0,-7 6 144 0,7-7 16 16,-7 7 16-16,4-10 0 0,2 1 48 0,-1 0 16 15,-1-2 0-15,0 2 0 0,1 0-144 0,1 0-48 16,0-3 0-16,-1 2 0 0,-1-1-208 0,1 1 176 16,0-2-176-16,3-1 160 0,-3-4-160 0,0 0 128 15,1 0-128-15,-1-4 128 0,-1-3-128 0,0-2 192 16,-2-3-192-16,1 0 192 0,-1-1-192 0,0 0 160 16,-2 0-160-16,0 0 160 0,1-4-160 0,0 2 128 15,-1 2-128-15,0 1 128 0,0 2-128 0,3-1 0 16,0 1 0-16,-1 2 0 0,-1-1 0 0,2 1 0 15,0 1 0-15,-2-1 0 0,-2-1 0 0,1 2 0 16,0 5 0-16,0 1 0 0,-2-1 0 0,2 1-176 0,-2 4 176 0,2 2-192 16,0 2 48-16,0 2 0 0,-2-3 0 0,2 3 0 15,0-1 144-15,0 3-192 0,-1-1 192 0,1 1-192 16,0 1 48-16,0 5 0 0,-2-7 0 0,-1 1 0 16,2-2 144-16,1 8-160 0,-4-7 160 0,-1 2-160 15,-3 1 160-15,1 1 0 0,1 0-144 0,-3 1 144 16,-3 1 0-16,-1 1 0 0,-2 0-144 0,0 1 144 15,-3 1 0-15,-2-1 0 0,-1 1 0 0,-2 1 0 16,-2 0 0-16,0-2 0 0,0 2 128 0,1-1-128 16,-2 1 0-16,-1-2 0 0,1 3 0 0,0 1 0 15,2-2 0-15,-1 1 0 0,0-2 0 0,0 1 0 16,0 0 0-16,3-1 0 0,-3-1 0 0,-1-1 0 16,-4 0 0-16,-3 0 0 0,-5 0 0 0,-1 0 0 0,-2-1 128 0,-1-1-128 15,-1-1 0-15,0 0 0 0,2 1 144 0,3-1-144 16,1 1 128-16,4 0-128 0,-1-2 240 0,-2 2-48 15,-3-1 0-15,-1 2 0 0,-2-2-192 0,0-1 128 16,1 2-128-16,0-1 0 0,2 2 0 0,3 1 128 16,1 0-128-16,1 1 0 0,1 2 0 0,2-2 0 15,2 2 0-15,0-1 0 0,-1 1 0 0,0 1 0 16,0-3 0-16,0 0 0 0,0 1 128 0,-1 0-128 16,-1-2 0-16,-1 2 0 0,2-1 0 0,-1 0 0 15,1 0 0-15,1 1 0 0,0-1 0 0,0-1 0 16,1 0 0-16,3 1 0 0,0 2 0 0,2 0 0 15,-3-2 0-15,0-1 0 0,-3-1 0 0,-2-1 0 16,-4 2 0-16,0 0 0 0,-1-1 0 0,2 0 0 0,0 1 0 16,1-2 0-16,3 1 176 0,1 0-16 0,1-1 0 0,3 1 0 15,1-1-160-15,3 0 0 0,2-2 0 0,1 2 128 16,-1-1-128-16,0 0 0 0,-3 0 0 0,1-1 0 16,-1 0 0-16,-2-1 128 0,-2-1-128 0,-3 1 0 15,0 1 0-15,1-2 0 0,0-1 128 0,2 1-128 16,-1-1 0-16,2 1 0 0,3-1 0 0,2 3 128 15,0-1-128-15,3 4 0 0,1-2 0 0,3 2 0 16,1-1 0-16,4 2 0 0,9 0 0 0,-10 2 0 31,10-2-720-31,-7 4-32 0,7-4 0 0,0 0 0 16,-3 13-2272-16,2-4-464 0</inkml:trace>
  <inkml:trace contextRef="#ctx0" brushRef="#br0" timeOffset="45734.21">11878 12159 7359 0,'0'0'656'0,"0"0"-528"0,0 0-128 0,0 0 0 16,0 0 3712-16,0 0 704 0,0 0 128 0,0 0 48 15,0 0-2544-15,0 0-512 0,0 0-112 0,0 0-16 16,0 0-640-16,0 0-144 0,11-1-32 0,-1 1 0 16,-10 0-272-16,12 0-48 0,-2 0-16 0,-10 0 0 15,0 0 192-15,12-3 48 0,0 2 0 0,-12 1 0 16,10-3 160-16,-10 3 48 0,12-2 0 0,-3-2 0 16,-9 4-144-16,12-3-32 0,-2 0 0 0,1 2 0 15,0-1-80-15,1-2-32 0,0 1 0 0,-1 2 0 16,3-1-224-16,0 1-32 0,0 0-16 0,1-2 0 15,-1 2-144-15,0-2 0 0,1 1 0 0,-1-1 0 16,-1-1 0-16,0 2 128 0,-1-2-128 0,1 4 128 16,0-4-128-16,0 1-144 0,-1 1 144 0,-2-1-208 0,-10 3 208 15,10-3-144-15,-10 3 144 0,11-2-128 0,-11 2 128 0,10-3-128 16,-10 3 128-16,0 0-128 0,0 0-224 0,11-4-32 16,-11 4-16-16,9-4 0 15,-9 4-144-15,0 0-32 0,10-2 0 0,-10 2 0 16,9-6-352-16,-9 6-80 0,0 0-16 0,12-1 0 15,-1 1-464-15,-11 0-112 0,0 0 0 0,10 3-7040 16,-10-3-1408-16</inkml:trace>
  <inkml:trace contextRef="#ctx0" brushRef="#br0" timeOffset="48641.18">12905 11623 9215 0,'0'0'816'0,"-5"-9"-656"0,1 3-160 0,4 6 0 0,-6-12 3632 0,2 1 688 16,0 5 144-16,4 6 16 0,0 0-3424 0,0 0-688 16,-1-8-144-16,1 8-32 0,0 0-16 0,5-9-16 15,-5 9 0-15,0 0 0 0,9-4 272 0,-9 4 48 16,0 0 16-16,13 3 0 0,-1 1 272 0,-2 2 64 15,-10-6 16-15,11 16 0 0,-3 5 48 0,-1-2 0 16,0 6 0-16,-1 1 0 0,0 1-304 0,-1 3-48 16,1 2-16-16,0 0 0 0,-3 2-224 0,1-3-48 15,0 2-16-15,0 0 0 0,0 0-48 0,-1 3 0 16,-1-5 0-16,0 2 0 0,-1 0 64 0,0 0 0 0,-1 0 0 0,2-5 0 16,-1 0-96-16,0-6-16 15,2-1 0-15,-1-2 0 0,0 0-144 0,-1-4 160 16,2 0-160-16,-1-4 160 0,-1 2-160 0,1-2 0 15,-2-1 144-15,1-1-144 0,-1 0-224 0,0-9-112 16,0 6-32-16,0-6 0 16,0 6-688-16,0-6-144 0,0 0-16 0,0 0-9536 0,0 0-1888 0</inkml:trace>
  <inkml:trace contextRef="#ctx0" brushRef="#br0" timeOffset="49572.4">13782 11482 23039 0,'0'0'1024'0,"-10"0"192"0,1 3-960 0,0-2-256 0,9-1 0 0,-9 2 0 15,1 2 816-15,8-4 112 0,0 0 32 0,0 0 0 16,0 0 848-16,0 0 176 0,0 0 48 0,0 0 0 0,0 0-1680 0,0 0-352 16,0 0 0-16,0 0 0 15,0 0 320-15,11 6 160 0,-11-6 32 0,11 8 0 0,1-3-96 0,0 2-16 16,-12-7 0-16,13 7 0 0,-1 1-80 0,-12-8-32 16,13 11 0-16,1 0 0 0,-1-1-160 0,0 0-128 15,0-2 144-15,0 4-144 0,0-5 128 0,0 5-128 16,-1-1 0-16,1-1 144 0,0 0-144 0,0 1 0 15,-1-2 0-15,0 0 0 0,-1-1 128 0,1-2-128 16,0 2 0-16,-2 0 128 0,1-1-128 0,-1-1 192 16,1 1-192-16,-4-2 192 0,-7-5-64 0,11 8-128 15,-1-2 192-15,-2-1-64 0,-8-5-128 0,10 7 160 16,-10-7-160-16,8 8 160 0,-8-8-160 0,7 9 0 16,-7-9 0-16,6 8 128 0,-6-8-128 0,0 0 192 15,6 7-192-15,-6-7 192 0,0 0-192 0,2 11 128 16,-2-11-128-16,0 0 128 0,0 0-128 0,3 10 192 0,-3-10-192 0,0 0 192 15,-2 11-64-15,2-11 0 16,0 0 0-16,0 0 0 0,-3 9 64 0,3-9 16 0,-7 6 0 0,7-6 0 16,-9 7 48-16,2-1 0 15,7-6 0-15,-10 6 0 0,1-2-32 0,0 2 0 0,-2 1 0 0,1-3 0 16,-2 1-32-16,-1 1-16 0,-1 1 0 0,-1-1 0 16,0 0-176-16,-1-1 192 0,0 1-192 0,1 1 192 15,-1-2-48-15,2 0 0 0,1 0 0 0,0 1 0 16,-2-2-144-16,2-1 192 0,0 0-192 0,2 1 192 15,-1-1-192-15,1 0 0 0,0 0 0 0,0 0 0 0,1-1 0 0,-1 1 128 16,1 0-128-16,0-1 0 16,-1 1 0-16,1 1 0 0,-1-3 0 0,2 2 0 0,0-1 0 0,0 1 0 15,9-3 0-15,-11 5 0 0,1-1-192 0,10-4 16 16,-9 5 16-16,9-5 0 16,-7 7-320-16,7-7-64 0,-5 6-16 0,5-6 0 15,0 0-1312-15,0 0-272 0,0 0-48 0,0 0-9184 16,8 7-1824-16</inkml:trace>
  <inkml:trace contextRef="#ctx0" brushRef="#br0" timeOffset="49986.43">13613 12227 33855 0,'0'0'1504'0,"0"0"304"0,0 0-1440 0,0 0-368 0,0 0 0 0,0 0 0 15,0 0 736-15,11 1 80 0,2 2 16 0,1-3 0 16,3-3-704-16,4 2-128 0,2-2 0 0,4-1 0 16,0-1 0-16,4 0 0 0,2-3 0 0,-2 0 0 15,0 2 0-15,-1-3 0 0,-1 1 0 0,-2-1 0 0,0 1 0 0,-3 0 0 16,-3 0 128-16,-1 2-128 0,-2 0 0 0,-2 1 0 16,-2 0 0-16,0 0 0 15,1 2-400-15,-1-3-48 0,0 0 0 0,1 0 0 0,-1-1 448 16,2 2 0-16,-1-1 0 0,2-1 0 15,1-1-2016-15,1 2-480 0,-2-1-80 0,0 1-6352 16,-2 1-1264-16</inkml:trace>
  <inkml:trace contextRef="#ctx0" brushRef="#br0" timeOffset="50551.78">14882 11750 29823 0,'0'0'1328'0,"0"0"272"0,-8-7-1280 0,2 3-320 0,6 4 0 0,0 0 0 16,0 0 544-16,-8 4 48 0,8-4 16 0,-8 11 0 15,1-2-768-15,1 1-160 0,-2-1-16 0,0 3-16 31,-1 1-48-31,0 1-16 0,-1-1 0 0,0 2 0 0,0-1 416 0,0 0 0 0,-2-1 0 0,0 3 0 16,0-3 608-16,-1 3 96 0,0-1 32 0,2 2 0 16,-1 2 368-16,3-1 80 0,1 0 16 0,0 4 0 15,2 0-512-15,0 2-112 0,2 1 0 0,4-2-16 16,2 2-288-16,2 0-48 0,1-6-16 0,1 2 0 0,2-1-208 0,3-1-256 16,2-4 48-16,1-2 16 0,2-2 16 0,2-4 16 15,1-2 0-15,2-1 0 0,3-1 160 0,1-2 0 16,-1-4-144-16,2-1 144 0,2-3 0 0,-1-1 0 15,1-4 0-15,0 0 0 0,0-1 160 0,-2-1-160 16,-3 0 192-16,1-1-192 0,-2-3 320 0,-1 0-64 16,-3-2 0-16,-1 1 0 0,0-1 64 0,-4 1 16 15,0-1 0-15,-1 2 0 0,-2-3-64 0,-1 3-16 16,-1-1 0-16,-3 1 0 0,-1-1-16 0,-1-1-16 16,-2 0 0-16,-2 2 0 0,-2 1-16 0,-1-1 0 15,0 0 0-15,-1-1 0 0,-3 0 96 0,-1 3 16 16,0 2 0-16,0 1 0 0,-4 0 112 0,0 1 16 15,-2 6 16-15,1-1 0 0,-3-2-208 0,-1 5-32 16,-2 0-16-16,1 2 0 0,-1-1-208 0,2 2 0 16,0 1 0-16,-2 0 0 0,1 1-208 0,-1 2 16 15,2 0 0-15,0 3 0 16,1-1-1328-16,0 0-256 0,0 2-48 0,0-1-10576 16,0 6-2112-16</inkml:trace>
  <inkml:trace contextRef="#ctx0" brushRef="#br0" timeOffset="54243.15">3967 13871 2751 0,'0'0'256'0,"0"0"-256"15,0 0 0-15,0 0 0 0,0 0 1856 0,0 0 336 0,0 0 64 0,0 0 16 16,0 0-1728-16,0 0-352 0,0 0-64 0,0 0 0 16,0 0-128-16,0 0 0 0,-9-1 0 0,9 1 128 15,-10 2-128-15,1 1 0 0,9-3 0 0,-10 1 128 16,10-1 496-16,-10 3 96 0,10-3 32 0,-9 2 0 16,9-2 496-16,-9 2 96 0,0-1 32 0,9-1 0 15,0 0-256-15,0 0-48 0,-11 1-16 0,11-1 0 16,-9 4-80-16,9-4-16 0,-9 4 0 0,9-4 0 15,-8 4-112-15,8-4-16 0,-9 5-16 0,2 0 0 16,0-1-48-16,7-4 0 0,0 0 0 0,0 0 0 16,0 0 96-16,0 0 16 0,0 0 0 0,0 0 0 15,0 0-112-15,0 0-32 0,0 0 0 0,0 0 0 16,0 0-384-16,0 0-80 0,1-5-16 0,-1 5 0 16,10-4-80-16,1-1-32 0,-2 1 0 0,3 1 0 15,-1-1-16-15,2 2-128 0,-1-1 192 0,2 1-64 16,1-2-128-16,-1 4 0 0,2-3 144 0,1 3-144 0,0-2 0 0,0 0 0 15,1 0 0-15,0-2 128 0,-1 1-128 0,4 0 128 16,1 1-128-16,3-2 128 0,-3 0 16 0,2 0 16 16,-1 0 0-16,0 0 0 0,1 2-32 0,-1-5-128 15,0 2 192-15,-4 0-64 0,-2 2-128 0,0 1 0 16,-1-1 0-16,-2 2 128 0,-1-1-128 0,-1 1 0 16,-2 0 0-16,1 1 0 0,-1 1-256 0,-10-1 32 15,12 3 0-15,-2-1 0 0,-10-2-128 0,11 2-32 16,-11-2 0-16,11 3 0 0,1-1 0 0,0-2 0 15,0 0 0-15,1-2 0 16,0 0-128-16,0-1-48 0,1-1 0 0,2 2-10272 16,-3-3-2064-16</inkml:trace>
  <inkml:trace contextRef="#ctx0" brushRef="#br0" timeOffset="55093.42">5068 13674 25967 0,'0'0'1152'0,"0"0"240"0,0 0-1120 0,0 0-272 15,0 0 0-15,0 0 0 0,0 0 960 0,0 0 144 16,0 0 32-16,0 0 0 0,0 0-384 0,-2 14-80 15,2-1-16-15,3 2 0 0,-3-15 0 0,5 18 0 16,2 0 0-16,0 2 0 0,1-1-224 0,3 1-48 16,-1 1-16-16,1 0 0 0,-1 2-128 0,2-1-32 15,-2-1 0-15,2 1 0 0,0-2-64 0,-1 1-16 0,1-3 0 16,-2-1 0-16,1 0-128 0,-1-3 0 0,1 2 144 16,-1-1-144-16,1-4 0 0,-2-1 0 0,-1-1 0 0,1-1 0 15,1-3-336-15,-1 1 16 0,-1-1 0 0,-8-5 0 31,9 2-1488-31,-1 1-304 0,-8-3-48 0</inkml:trace>
  <inkml:trace contextRef="#ctx0" brushRef="#br0" timeOffset="55411.35">5575 13623 18431 0,'0'0'1632'0,"-6"-5"-1312"16,6 5-320-16,0 0 0 0,-7-3 3264 0,7 3 592 16,0 0 112-16,0 0 32 0,-8 6-3232 0,8-6-768 15,0 0 0-15,-5 11 0 0,2 2 0 0,0 2 0 16,1-1 0-16,0 3 0 0,1 4-144 0,0 1 144 16,-2 3 0-16,1 5 0 0,-1 1 0 0,-1 3 0 15,-1 0 0-15,-2 0 0 0,0 0 336 0,-1 1 32 16,1 3 0-16,-2-2 0 0,-1-1-64 0,-1 2-16 15,1 1 0-15,1-2 0 0,-3 3-64 0,2-1-16 16,-1-1 0-16,2-2 0 0,1 0-48 0,0 1-16 16,2-3 0-16,-1-2 0 0,2-2-144 0,0-3 0 15,0-4 0-15,2-1 0 16,0-4-592-16,3 0-48 0,3-7-16 0,0-2-14720 0</inkml:trace>
  <inkml:trace contextRef="#ctx0" brushRef="#br0" timeOffset="55994.24">5992 13206 18431 0,'0'0'1632'0,"0"0"-1312"15,0 0-320-15,0 0 0 0,-9 3 1984 0,9-3 320 16,0 0 64-16,0 0 0 0,0 0-1824 0,0 0-368 0,0 0-176 0,0 0 160 16,0 0-160-16,0 0 0 0,0 0 0 0,0 0 128 15,0 0-128-15,-4 10 0 0,-1 0 0 0,1 1 0 16,1-2 176-16,-1 1 0 0,-2 2 0 0,-1 2 0 15,1 2 272-15,0 2 64 0,3 2 16 0,-4-1 0 16,-2 1 112-16,0 0 0 0,2-1 16 0,1 5 0 16,-1-6-288-16,2 0-64 0,1-1-16 0,-1 3 0 15,-2-6-288-15,1 2 0 0,1-1 0 0,1 1 0 16,0 0 128-16,1-1-128 0,1-2 0 0,0 0 0 16,2 0 0-16,2 0 0 0,0-1 0 0,-2-12 0 15,7 13 0-15,-1-1 0 0,-6-12 0 0,11 10 0 16,-1-2-272-16,2-1-16 0,1-3 0 0,0-2 0 15,-1-1-560-15,1 1-112 0,1-2-32 0,-1 0 0 16,-13 0-2128-16,14 1-416 0,-1 0-96 0</inkml:trace>
  <inkml:trace contextRef="#ctx0" brushRef="#br0" timeOffset="56285.32">6249 13503 17503 0,'0'0'1552'0,"0"0"-1232"0,-7-6-320 0,1 2 0 15,6 4 5056-15,0 0 960 0,0 0 192 0,0 0 48 31,0 0-5424-31,-2 13-1072 0,2 1-208 0,3-2-64 16,-3-12-192-16,7 14-64 0,-1-1 0 0,-1-1 0 16,-1 1 64-16,1 0 16 0,-5-13 0 0,6 16 0 15,-3-3 32-15,-3-13 0 0,6 14 0 0,-2-2 0 16,-4-12-240-16,2 13-64 0,-2-13 0 0,0 0-11664 0</inkml:trace>
  <inkml:trace contextRef="#ctx0" brushRef="#br0" timeOffset="56504.27">6268 13194 36111 0,'-10'-13'1600'0,"3"5"320"0,-2 1-1536 0,3 0-384 16,-1 2 0-16,7 5 0 0,0 0 176 0,0 0-48 15,0 0-128-15,0 0 192 16,0 0-1008-16,0 0-208 0,0 0-32 0,0 0-16 16,0 0-2400-16,0 0-496 0,0 0-80 0</inkml:trace>
  <inkml:trace contextRef="#ctx0" brushRef="#br0" timeOffset="57028.49">6395 13136 27119 0,'0'0'1200'0,"0"0"256"0,0 0-1168 0,0 0-288 0,0 0 0 0,0 0 0 0,0 0 448 0,0 0 16 16,0 0 16-16,0 0 0 0,11 1-48 0,0 0-16 15,-11-1 0-15,12 3 0 0,-12-3 32 0,13 5 0 16,0 0 0-16,-2 0 0 0,-11-5 0 0,12 7 0 15,0-1 0-15,-2 4 0 0,-2-4-208 0,1 5-48 16,2-1 0-16,-1-1 0 0,1 3-48 0,-1 1-16 16,0 0 0-16,2 0 0 0,1 3-128 0,0-3 192 15,0 1-192-15,0 3 192 0,2 1-32 0,-2-1 0 16,0-1 0-16,-2-1 0 0,1 1-32 0,0 0-128 16,-2 1 192-16,-2-3-64 0,-1 2-128 0,-3-2 160 15,-2 0-160-15,1 1 160 0,-2-1-32 0,-2 0 0 0,-2 1 0 0,1-2 0 16,-2-4-128-16,0 1 0 0,-1 1 144 0,-1-1-144 15,0-1 0-15,-1-1 0 0,-1 1 0 0,-1-2 128 16,0-1-400-16,0 1-80 0,0-2-16 0,1 1 0 31,-1 0-544-31,0-2-112 0,-2-2-32 0,2 1-8896 0,9-3-1776 0</inkml:trace>
  <inkml:trace contextRef="#ctx0" brushRef="#br0" timeOffset="57665.41">7311 13168 17503 0,'0'0'1552'0,"0"0"-1232"0,-5-5-320 0,5 5 0 16,-6-4 3328-16,6 4 592 0,0 0 128 0,0 0 32 16,-10 3-3232-16,10-3-640 0,-9 4-208 0,1 2 128 15,1 1 80-15,-1-1 32 0,0 1 0 0,-1 3 0 16,0 3 208-16,0-1 32 0,-2 2 16 0,-1 2 0 15,-2 2-32-15,0-1 0 0,-1 4 0 0,0 2 0 16,-1 2 0-16,0 2 0 0,3 2 0 0,-1 2 0 16,-2 1-208-16,1 2-32 0,-2 2-16 0,1 1 0 15,-1 2 48-15,2 2 0 0,2 4 0 0,0-1 0 0,0-2 32 0,2 1 16 16,3 0 0-16,3-4 0 0,1-1 16 0,3-2 16 16,1-3 0-16,1 1 0 0,2-6-208 0,2 2-128 15,1-1 160-15,2 1-160 0,0 0 128 0,1-1-128 16,2-1 0-16,-1 0 0 0,-1-2 0 0,2 0 128 15,0 1-128-15,1-4 0 0,-1-1-256 0,0-3-80 16,2 3-32-16,0-5 0 0,2-1 80 0,-1-3 16 16,3-3 0-16,3 0 0 15,0-1-176-15,4 0-16 0,2 0-16 0,-1 0 0 16,1-1-672-16,0-2-128 0,0-6-16 0,0 0-9392 16,0-2-1888-16</inkml:trace>
  <inkml:trace contextRef="#ctx0" brushRef="#br0" timeOffset="58329.04">7470 13722 28559 0,'0'0'2544'0,"0"0"-2032"0,-9 0-512 0,9 0 0 16,0 0 1536-16,0 0 224 0,-4 9 32 0,4 3 16 0,2 0-1440 0,3 2-368 16,3 0 0-16,-1 5 0 0,0 0 176 0,1 5-48 15,0-3 0-15,1 3 0 0,-1 4 0 0,-1-2 0 16,2 0 0-16,1-1 0 0,-1 1-128 0,0-4 192 15,-3-1-192-15,1-3 192 0,1 0 64 0,-2-3 0 16,1-2 16-16,-1-2 0 0,-6-11 240 0,9 11 32 16,1-5 16-16,-10-6 0 0,10 4-112 0,0-1-32 15,1-2 0-15,-1-2 0 0,-10 1-144 0,13-5-16 16,0-3-16-16,-1-3 0 0,0 2-112 0,-2-1 0 16,1 1-128-16,-2-2 192 0,-1 0-192 0,-1 0 0 15,1-1 0-15,0 3 0 0,0 3 0 0,-8 6 0 16,12-3 0-16,-2 1 0 0,0 0-144 0,-10 2-80 0,14 8-16 0,-3 4 0 15,-2 3 240-15,2 1-192 0,-2 2 192 0,1-2-192 16,1 0 192-16,1-1 0 0,-1 0 0 0,1-1 0 16,-2 0 0-16,0-3 0 0,-1-1 0 0,1-2 0 15,-10-8 0-15,12 9 128 0,-12-9 0 0,10 5-128 16,-10-5 160-16,0 0-160 0,0 0 128 0,11 3-128 16,-11-3 352-16,10-1-16 0,-10 1 0 0,11-4 0 15,-11 4 48-15,9-7 16 0,-3-1 0 0,2-1 0 16,0 1-112-16,0-1-32 0,1 0 0 0,0-1 0 15,-1-1-48-15,0 1-16 0,1-1 0 0,-1-2 0 16,-2-1-192-16,2-2 128 0,-2-2-128 0,1 0 0 16,-2-2 176-16,0 2-176 0,2-1 192 0,-2-2-192 15,0-3 144-15,0 1-144 0,-1-6 0 0,-1 0 144 0,-2-1-144 16,1 2-192-16,-1 0 32 0,0 2 16 16,-1 3-400-16,0 3-80 0,-1 5-16 0,1 2 0 15,0 1-1408-15,0 3-272 0,0 9-64 0,0 0-9120 16,0 0-1808-16</inkml:trace>
  <inkml:trace contextRef="#ctx0" brushRef="#br0" timeOffset="58699.31">8447 13527 18431 0,'0'0'1632'0,"0"0"-1312"0,0 0-320 0,0 0 0 15,0 0 3632-15,0 0 656 0,0 0 128 0,0 0 16 16,0 0-3264-16,0 0-656 0,0 0-128 0,0 0-16 15,0 0-176-15,10 6-48 0,-10-6 0 0,0 0 0 16,8 13-16-16,-4 0 0 0,-4-13 0 0,1 17 0 16,-1 0 32-16,0 0 0 0,0 0 0 0,-1 1 0 15,-2-2-160-15,2 2 0 0,-2-2 0 0,2-1 0 16,0 2 0-16,0-1 0 0,-1-3 176 0,2 0-176 0,0-13-144 0,0 14-128 16,-1-2-32-16,1-12 0 15,0 0-560-15,0 0-112 0,0 0-32 0,0 0-9168 16,0 0-1856-16</inkml:trace>
  <inkml:trace contextRef="#ctx0" brushRef="#br0" timeOffset="58933.28">8196 13533 27647 0,'0'0'2448'0,"0"0"-1952"16,2-9-496-16,-2 9 0 0,8-6 2576 0,2 2 432 15,3-4 64-15,3 3 32 0,3-1-2384 0,3 1-464 0,3 0-112 0,1 1-16 16,0 0-128-16,3-1 128 0,0 4-128 0,2-3 128 16,2-2-128-16,-1 1 0 0,-3 3 0 0,0-2 0 15,-3 1-208-15,-2-1-80 0,-1 2-16 0,-4-2 0 32,-3 1-416-32,-1 3-96 0,-2-3-16 0,-1 6 0 15,-1-3-2192-15,-11 0-448 0</inkml:trace>
  <inkml:trace contextRef="#ctx0" brushRef="#br0" timeOffset="59271.78">9076 13781 23039 0,'0'0'1024'0,"-7"8"192"0,-2-2-960 0,1 1-256 15,0 3 0-15,1 3 0 0,1-2 2704 0,1 2 496 16,1 0 112-16,1 1 16 0,-1-1-2560 0,0 3-496 16,0-3-96-16,0-1-32 0,-1 1 320 0,0 1 64 15,0 3 16-15,0 0 0 0,-2-3-144 0,-1 3-16 16,-1 1-16-16,-1 3 0 0,-1 0-64 0,1 0-16 15,-2-2 0-15,0 0 0 0,-1-2-48 0,3 1-16 0,-1 0 0 0,2-2 0 16,0-3-224-16,3-4 176 16,-1 1-176-16,2-2 160 15,5-8-704-15,0 0-144 0,0 0-16 0,0 0-11008 0,0 0-2176 0</inkml:trace>
  <inkml:trace contextRef="#ctx0" brushRef="#br0" timeOffset="59498.35">8886 13944 25791 0,'0'0'2304'0,"0"0"-1856"0,0 0-448 0,0 0 0 16,0 0 4048-16,12 6 720 0,1 5 144 0,0-1 16 16,1 1-3968-16,1 2-784 0,-1 1-176 0,3-1 0 15,2 1-192-15,2 3 0 0,-1 2-16 0,1-2 0 16,0-3-304-16,-2 0-48 0,-1-1-16 0,-1 0 0 15,-1 0-448-15,-2 0-112 0,-3-1-16 0,-1 0 0 16,-1-3-1120-16,0-1-224 0,-1 0-64 0,-8-8-6720 16,13 5-1344-16</inkml:trace>
  <inkml:trace contextRef="#ctx0" brushRef="#br0" timeOffset="59980.45">9518 13283 18079 0,'0'0'800'0,"0"0"160"0,0 0-768 0,0 0-192 0,0 0 0 0,0 0 0 15,0 0 896-15,0 0 144 0,0 0 32 0,0 0 0 16,0 0-432-16,-7 1-64 0,7-1-32 0,0 0 0 16,-11 0-48-16,2 0-16 0,9 0 0 0,-9 1 0 15,0 2-16-15,0 1 0 0,-2 1 0 0,1 3 0 16,-1-1 160-16,1 2 16 0,0 1 16 0,-1 3 0 0,1 1-112 0,-1 2-32 15,0-3 0-15,0 1 0 0,1 3 160 0,1-1 32 16,1-2 0-16,2 2 0 0,0 1-208 0,1-1-48 16,1 1 0-16,1-3 0 0,1 2-304 0,0-1-144 15,2 0 128-15,0-2-128 0,2 0 0 0,0 0 0 16,2 0 0-16,1 0 0 0,1-1 0 0,0-1-224 16,2 1 32-16,1 0 0 0,0-1-144 0,0 1-32 15,-1-3 0-15,1 4 0 16,0-2-80-16,0 2 0 0,1-1-16 0,-1-1 0 15,-1 0-176-15,-1-1-48 0,1-2 0 0,0-2-8432 16,-8-6-1696-16</inkml:trace>
  <inkml:trace contextRef="#ctx0" brushRef="#br0" timeOffset="60278.23">9651 13607 19343 0,'0'0'1728'0,"0"0"-1392"0,0 0-336 0,-9 3 0 16,9-3 3184-16,0 0 560 0,0 0 112 0,-5 11 32 15,5-11-3120-15,-1 11-608 0,1-11-160 0,2 15 0 16,1-2 0-16,1 0 0 0,-4-13 0 0,5 17-176 0,0 0 176 0,1-2 0 15,-3 0 0-15,1 0 0 0,-1-4 0 0,-2 0 0 16,-1-11 0-16,2 15 0 0,0-2 0 0,-2-13-128 16,0 0 128-16,0 0-128 15,0 0-528-15,0 0-112 0,0 0 0 0,0 0-8512 16,0 0-1680-16</inkml:trace>
  <inkml:trace contextRef="#ctx0" brushRef="#br0" timeOffset="60480.53">9685 13426 26719 0,'0'0'2368'0,"-5"-6"-1888"0,-1-2-480 0,6 8 0 16,-7-5 3088-16,7 5 528 0,0 0 96 0,0 0 32 31,0-9-3584-31,0 9-720 0,3-8-144 0,-3 8-16 15,0 0-2976-15,11-3-592 0,-11 3-112 0,0 0-16 0</inkml:trace>
  <inkml:trace contextRef="#ctx0" brushRef="#br0" timeOffset="60880.81">9868 13261 24879 0,'0'0'2208'0,"0"0"-1760"0,0 0-448 0,0 0 0 0,0 0 2496 0,0 0 400 16,0 0 96-16,12 4 16 0,-12-4-2480 0,11 6-528 15,0 1 0-15,-3 0 0 0,-1 3-128 0,1 0 128 16,-1 0-128-16,-1 3 128 0,1 4 0 0,-2 0-160 15,0 0 160-15,-1 2 0 0,0 1 0 0,1 0 0 16,-1-2 0-16,0 1 0 0,0-1 0 0,0 3 0 16,0-4 0-16,-2 2 0 0,1-2 128 0,0-1-128 0,-1-2 0 0,1 0 0 15,-1 1 0-15,1 2 0 16,-2-3 0-16,-1 2 0 0,-1-3 160 0,0 1-160 0,-1-1 160 0,0 0-160 16,-2 0 144-16,-1 0-144 0,-2 2 128 0,1-2-128 15,-3 0 0-15,-1-3 0 0,0 3 0 0,0-2 0 16,-1 0-240-16,2-3-80 0,-1 1 0 0,-1-2-16 31,1-1-304-31,-1-6-48 0,2 0-16 0,9 0 0 16,-10-9-384-16,1 1-96 0,1-1-16 0,1-1 0 0</inkml:trace>
  <inkml:trace contextRef="#ctx0" brushRef="#br0" timeOffset="61237.71">10498 13881 27647 0,'0'0'2448'0,"0"0"-1952"16,0 0-496-16,0 0 0 0,2 9 2912 0,1 3 480 16,-1 1 112-16,2 3 16 0,0 1-2864 0,0 1-656 15,0 2 0-15,0-2 0 0,0 0 0 0,0 2-256 16,-2 2 64-16,1-3 0 0,0 2 192 0,-1-1-208 0,1-1 80 0,-1 0 128 16,0 0 0-16,-1 1 0 0,0-3 0 0,-1-2 0 15,-1 2-320-15,1-1 48 0,0-2 16 0,0-1 0 31,-1-2-560-31,1-11-96 0,0 0-32 0,0 0 0 16,-2 9-1088-16,2-9-208 0,0 0-64 0,0 0-10848 0</inkml:trace>
  <inkml:trace contextRef="#ctx0" brushRef="#br0" timeOffset="61448.48">10344 14188 17503 0,'0'0'768'0,"0"0"176"15,0 0-752-15,0 0-192 0,0 0 0 0,5-8 0 0,-5 8 5168 0,9-8 992 16,1 1 208-16,2 2 32 0,1 1-5136 0,3 2-1040 16,1-1-224-16,1 2 0 0,0-3 0 0,2 1-128 15,1 1 128-15,0-2-160 16,-1 1-496-16,1 1-112 0,0-1 0 0,0 0-16 16,1 2-1008-16,-2 0-192 0,-3 1-32 0,1-2-16 15,2 1-208-15,-1 0-32 0,-1 1-16 0,1 0-8784 0</inkml:trace>
  <inkml:trace contextRef="#ctx0" brushRef="#br0" timeOffset="62365.24">11375 13374 17503 0,'0'0'1552'0,"0"0"-1232"0,0 0-320 0,0 0 0 16,0 0 2144-16,0 0 368 0,0 0 80 0,0 0 16 0,6 9-1680 0,1-1-336 16,1 0-64-16,-8-8-16 0,8 9 416 0,-1 1 80 15,1 3 16-15,3-1 0 0,-1-1-64 0,1-4-16 16,-1 3 0-16,0-3 0 0,2 6-160 0,1 4-16 16,2 3-16-16,-1 2 0 0,-1-1-352 0,0 4-64 15,1 0-16-15,1 1 0 0,-1 1-128 0,-1-1-48 16,0 1 0-16,0 2 0 0,-1 0-144 0,0-1 160 15,-1 4-160-15,0-5 160 0,-1 2-160 0,2-2 192 16,1 1-192-16,0-2 192 0,0 0 16 0,-1 0 16 16,-2-1 0-16,1 1 0 0,-2-4-96 0,-1-1 0 15,-2-2-128-15,-1 3 192 0,-1 2-192 0,-1 1 144 16,-5-1-144-16,0 2 128 0,-3 2-128 0,-3-2 0 16,-1 4 0-16,-3-3 0 0,-2 3 0 0,-3-2 0 15,-2-4 0-15,2-1 0 0,-1-3 0 0,1-4 0 0,-1 1 0 0,4-3 0 16,-1-1-176-16,1-2 48 0,1-2 0 0,1-4 0 31,2-1-608-31,1-4-112 0,9 0-32 0,0 0-10944 0,-9-8-2192 0</inkml:trace>
  <inkml:trace contextRef="#ctx0" brushRef="#br0" timeOffset="63100.5">12134 14100 20271 0,'0'0'1792'0,"0"0"-1424"16,0 0-368-16,0 0 0 0,0 0 2816 0,13 0 480 15,1 0 96-15,4 0 32 0,2 0-2928 0,1 0-496 16,2 0-288-16,3 0 32 0,2 0 256 0,-1 0 0 16,-1 0 0-16,0 0-144 0,0 0 144 0,0-2 0 15,-3 0 160-15,-1 2-160 0,0 0 336 0,0 0-16 16,-1 0-16-16,0 0 0 0,-3 0-160 0,0 0-16 16,-2 0-128-16,0 0 192 0,-1-1-192 0,-1 0 128 15,1-2-128-15,-1 2 0 0,-1 0 176 0,0-1-176 0,0-2 192 16,0 2-192-1,-1 0-384-15,0 0-176 0,0-1-32 0,1 1-13872 0</inkml:trace>
  <inkml:trace contextRef="#ctx0" brushRef="#br0" timeOffset="63449.25">12984 13596 38527 0,'0'0'1712'0,"0"0"336"0,0 0-1632 0,0 0-416 16,-5 10 0-16,2 3 0 0,3 2 592 0,4 3 48 15,2 0 0-15,3 4 0 0,2 2-640 0,-1 3 0 16,1 0 0-16,-2 1 0 0,0 1 0 0,-1-1 0 15,0 0 0-15,-2 0 0 0,1 2 0 0,-1-4 0 16,-1-1 0-16,-1 0 0 0,-1 0 0 0,-2-3 0 16,-1-1 0-16,0-2 0 0,0-1 0 0,0 1 0 15,0-4 128-15,2 1-128 0,-1-2 0 0,0-1 0 16,2 0 0-16,-1-2 0 16,-2-11-752-16,4 10-64 0,-4-10-16 0,0 0 0 15,7 8-1920-15,-7-8-384 0,0 0-64 0,10 4-6032 0,-10-4-1200 16</inkml:trace>
  <inkml:trace contextRef="#ctx0" brushRef="#br0" timeOffset="64049.55">14006 13471 5519 0,'0'0'496'0,"0"0"-496"16,0 0 0-16,0 0 0 0,0 0 4960 0,0 0 896 15,0 0 176-15,0 0 48 0,0 0-4752 0,0 0-944 16,0 0-192-16,-4 9-48 0,4-9 160 0,-5 10 16 16,-1-2 16-16,6-8 0 0,0 0 448 0,-6 6 96 15,-3 4 16-15,-2-3 0 0,0-1-192 0,-2 3-48 16,0 1 0-16,-2 1 0 0,-2-1-144 0,3 0-48 16,0 1 0-16,1 1 0 0,0-6-48 0,1 5-16 15,0-1 0-15,2-1 0 0,-1 2-32 0,2-1-16 16,0-3 0-16,2 2 0 0,1 1-208 0,-1 1-144 15,1-2 192-15,6-9-192 0,-8 10 256 0,2-1-64 0,-1 2-16 0,1-2 0 16,-1-1 32-16,7-8 16 0,-7 11 0 0,1 1 0 16,6-12 128-16,-5 12 32 0,5-12 0 0,-3 13 0 15,3-13-240-15,-1 12-144 0,1-12 192 0,0 0-192 16,0 0 320-16,6 10-64 0,-6-10 0 0,12 7 0 16,0-2-96-16,1-5-32 0,0 0 0 0,1-3 0 15,2 2 96-15,0 0 16 0,-1-3 0 0,1 2 0 16,1 1-112-16,1 0-128 0,2-1 176 0,-2 1-176 15,-1 0 0-15,0 1 0 0,0-2 0 0,-2 2 0 16,1 0 0-16,-2 2 0 0,-1 0 0 0,-1 1 0 31,-1-2-448-31,-1 1-64 0,-10-2 0 0,12 2 0 0,-2-2-560 0,1 0-112 16,-11 0-32-16,13-2 0 0,-3-1-1264 0,0 0-256 0,-10 3-48 0,12-2-11680 16</inkml:trace>
  <inkml:trace contextRef="#ctx0" brushRef="#br0" timeOffset="64450.45">13754 14018 8287 0,'0'0'736'0,"-8"4"-592"0,1 1-144 0,-3-1 0 15,10-4 5984-15,-7 5 1168 0,7-5 224 0,0 0 48 32,0 0-6544-32,0 0-1328 0,0 0-256 0,0 0-48 0,0 0 752 0,0 0 368 0,0 0-48 0,9 8 0 15,1-4 64-15,1-1 16 0,-1-1 0 0,2 1 0 16,0-3 64-16,-2 0 16 0,0 1 0 0,1-1 0 15,1 0-160-15,-2 0-16 0,-10 0-16 0,14 3 0 16,1-2-288-16,0 2 160 0,1-3-160 0,2 0 128 16,0 0-128-16,3 0 160 0,3 0-160 0,1-3 160 15,-2 2-304-15,0-2-64 0,0 1-16 0,-1-1 0 16,-1 0-304-16,0 1-64 0,-1-2-16 0,1 1 0 16,-1 1-1440-16,-2-1-304 0,-2 2-48 0,-2 1-10832 15</inkml:trace>
  <inkml:trace contextRef="#ctx0" brushRef="#br0" timeOffset="65083.55">14968 13604 23039 0,'0'0'2048'0,"0"0"-1648"0,-12-2-400 0,2 4 0 16,1 0 1808-16,9-2 288 0,-9 3 48 0,-1-1 16 15,1 1-1744-15,0 0-416 0,0-1 0 0,0 1 0 16,0-1 0-16,0 4 0 0,0 0 0 0,-1 1 0 16,0-1 528-16,0 1 16 0,-2 4 0 0,1 1 0 15,1 4 288-15,-2 5 48 0,-1 0 16 0,1 3 0 16,-1 1-240-16,2 1-32 0,0 7-16 0,2-3 0 16,1 0-368-16,2 0-80 0,1-2-16 0,2 0 0 15,2-6-144-15,1-1 0 0,2-2 0 0,2-2 0 16,1 2 160-16,3-5-160 0,3-1 192 0,2-3-192 0,2 2 272 15,2 0-48-15,2-6-16 0,1 1 0 0,3-2-64 0,-1-1-16 16,1-1 0-16,2-2 0 0,0-1 0 0,1-1-128 16,1 1 192-16,1-3-64 0,-2-1-128 0,1-1 192 15,2 0-192-15,-2-2 192 0,-2 1-192 0,-3-4 192 16,-1 1-192-16,-2 0 192 0,0 1-64 0,-4-1 0 16,0-5 0-16,-2 1 0 0,-2 0 0 0,0-1 0 15,-3-1 0-15,-2-2 0 0,-1 0 16 0,-1-5 0 16,-1-1 0-16,-3-2 0 0,-1-1-16 0,-2 0-128 15,-1-2 192-15,-1 4-64 0,-3-2-128 0,-1 1 0 16,-1 3 0-16,-2 1 0 0,-4 1 144 0,1 1 0 0,-1 2 0 16,0 2 0-16,-1 2-144 0,-2 4 0 0,-2-1 144 0,0 2-144 15,-1 1 0-15,-2 2 0 0,1 0-192 0,-1 1 64 16,1 1-64-16,2 2 0 0,2 1 0 0,-1 0 0 31,0 0-320-31,2 0-64 0,0 0 0 0,-2 3-16 16,1 1-752-16,1 2-160 0,-1-5-32 0</inkml:trace>
  <inkml:trace contextRef="#ctx0" brushRef="#br0" timeOffset="70619.95">22222 6694 23439 0,'-20'-4'1024'0,"9"3"240"0,-4-1-1008 0,2 0-256 0,3-1 0 0,1 1 0 16,0-2 1008-16,9 4 144 0,-11-3 48 0,11 3 0 16,0 0-544-16,0 0-96 0,0 0-32 0,9-7 0 0,4 4-80 0,3-3 0 15,2 1-16-15,6 1 0 0,4 0-256 0,5 0-48 16,2 1-128-16,5 0 192 0,5 2-64 0,4 1 0 15,4 0-128-15,3-3 192 0,2 3-48 0,1-4-16 16,0-6 0-16,3 2 0 0,3 3 128 0,6 1 32 16,3 0 0-16,0-1 0 0,2-2 144 0,1 1 16 15,0-4 16-15,4 4 0 0,3 3-144 0,2 2-48 16,3 0 0-16,1-2 0 0,-1-1-272 0,1 3 128 16,1 3-128-16,-1 2 0 0,0-1 128 0,-3-3-128 15,-5-4 0-15,-1 4 0 0,-1 0 144 0,-2 0-144 16,0-3 0-16,-6 1 144 0,-8 1-144 0,-6-5 0 15,-4 0 0-15,-6 2 0 0,-5 1 0 0,-6 2 0 0,-5 1 0 16,-6-1 0-16,-6-2 0 0,-7 2 128 0,-13 1-128 16,0 0 0-16,0 0 176 0,0 0-48 0,-11-5-128 0,-4 1 192 15,-7 1-192-15,-7 0 176 0,-5 2-176 0,-5 1 160 16,-5 4-160-16,-9-3 0 0,-7 3 0 0,-6-1 0 16,-4-3 0-16,-6 1 0 0,-5 3 0 0,-2 1 0 15,-5 1 0-15,-2-3 0 0,-5-3 0 0,0 4 0 16,-1 2 0-16,0 0 0 0,-1-2 0 0,0-1 0 15,1-2 160-15,2 1 0 0,1 2 0 0,2 0 0 16,0-1 0-16,3-3 0 0,5-1 0 0,5-1 0 16,3 4 48-16,9 2 16 0,6-3 0 0,4 1 0 15,2 1-96-15,6-2 0 0,1-1-128 0,8-1 192 16,5-3-192-16,4 2 128 0,4-1-128 0,5 0 0 16,4 1 0-16,6 0 128 0,11 2-128 0,0 0 0 15,0 0 0-15,0 0 0 0,11-5 128 0,6 1-128 16,5 2 0-16,8 2 0 0,8 0 128 0,5-2-128 0,6-2 0 0,4 1-256 15,3 3 48-15,7-3-11632 16,3 2-2304-16</inkml:trace>
  <inkml:trace contextRef="#ctx0" brushRef="#br0" timeOffset="73412.87">2096 15940 14735 0,'0'0'640'0,"0"0"160"0,0 0-640 0,0 0-160 0,0 0 0 0,11 0 0 16,-1 0 304-16,-10 0 16 0,0 0 16 0,0 0 0 15,0 0-192-15,0 0-144 0,13 2 192 0,-13-2-192 16,0 0 976-16,0 0 96 0,0 0 16 0,0 0 0 15,0 0 448-15,0 0 80 16,0 0 32-16,0 0 0 0,0 0-368 0,0 0-64 0,0 0 0 0,0 0-16 16,0 0-448-16,0 0-96 0,0 0-16 0,8 6 0 15,-8-6-240-15,0 0-48 0,0 0-16 0,0 0 0 16,0 0 80-16,11 5 16 0,-11-5 0 0,0 0 0 16,0 0 16-16,0 0 16 0,11 4 0 0,-2 0 0 15,-9-4-176-15,12 5-32 0,-1-1-16 0,-11-4 0 16,11 5-80-16,1-1-16 0,0 0 0 0,-1 0 0 15,1 0-144-15,0-2 128 0,-2 1-128 0,2-3 128 16,0 0 64-16,0 0 0 0,-1-3 0 0,1 2 0 0,1 0 96 0,0-1 32 16,1 2 0-16,2-4 0 0,0 2 0 0,2-2 16 15,0 0 0-15,2 0 0 0,-2 0-160 0,3-1-48 16,0-2 0-16,0 1 0 0,-2-1 0 0,1 1 0 16,-1-1 0-16,0 2 0 0,-2 0-128 0,-2 2 0 15,-1-3 0-15,0 1 0 0,-3-1 0 0,1 0 0 16,-2-1 0-16,1 1 0 0,-2-3 0 0,-1 0 208 15,0-1-48-15,-1 1-16 0,3 0 64 0,-4 0 16 16,-1 0 0-16,1-1 0 0,0-2 16 0,-2 0 0 16,-1-1 0-16,-2 1 0 0,-1-1 0 0,1 2 0 15,0-1 0-15,-1-1 0 0,-2-2-48 0,-1 2-16 16,1-1 0-16,-1 1 0 0,-3 1-176 0,0-3 160 0,1 2-160 16,-1-2 160-16,-4 2-160 0,3-1 128 0,-1-2-128 15,1 1 128-15,1 0-128 0,-2 0 0 0,-2 3 0 0,0 3 0 16,3-2 0-16,-1 2 0 0,-1 1 0 0,2 3 0 15,2 1 0-15,0-1 0 0,-2 0-160 0,7 5 160 16,-9-3-128-16,0 1 128 0,0 0 0 0,2 1-144 16,7 1 144-16,-8 0 0 0,8 0 0 0,-10 3 0 15,1-1 0-15,9-2-128 0,-8 3 128 0,8-3-128 16,-8 8 128-16,2-1 0 0,-1 3-144 0,1 0 144 16,-1 2 0-16,1 1 0 0,-1 4 0 0,2-2 0 15,0 1 0-15,-1 2 0 0,3 1 0 0,-3 1 0 16,0 4-144-16,1 1 144 0,-2-1 0 0,2 1 0 15,-2 0 0-15,1 2 0 0,-2 1 0 0,2 3 0 0,-2 2 0 16,1-2 0-16,1-1 0 0,-1-1 0 16,1 2 0-16,0-1 0 0,0-2 0 0,2 2 0 0,-1-3 0 0,0 0 0 15,-2 3 0-15,2-3 0 0,-2 3 0 0,1 2 0 16,-2-1 0-16,1 3 0 0,1 2 0 0,-2 1 0 16,0-2 160-16,0-1-32 0,1 0-128 0,-1 0 0 15,0 0 0-15,0-2-128 0,2-1 128 0,-1-2 0 16,-1 1 0-16,2-5 0 0,-3-3 0 0,2-1 0 15,2 0 0-15,-3 0 0 0,-2-7 0 0,1 0 128 16,1 1-128-16,-1-2 0 0,-2 0 128 0,1-2-128 16,-1-1 128-16,1-1-128 0,-1 1 0 0,1-3 144 15,-2 0-144-15,2 1 0 0,1-1 144 0,-2-2-144 16,0-1 0-16,-2 1 144 0,-1-4-144 0,3 2 0 0,-1 0 144 16,-1-3-144-16,-1-3 0 0,1 3 128 0,0 0-128 0,1-1 0 15,0-2 0-15,0-1 128 0,1 0-128 0,0-2 0 16,1-2 128-16,-1 0-128 0,1 2 160 0,-1-5-160 15,1 1 144-15,2 1-144 0,0-2 128 0,3-1-128 16,0 1 160-16,1 2-160 0,0-3 192 0,4 12-192 16,0 0 0-16,-2-9 0 0,0 0-160 0,4 0 160 15,1-2-208-15,4 1 80 0,1-2 128 0,1 0-208 16,1 2 208-16,2-2-144 0,2-1 144 0,2 0-128 16,0 1 128-16,3 3-128 0,2-1 128 0,0 2-128 15,-1-1 128-15,0 5-160 0,4 1 160 0,-3 2-160 16,-2 1 160-16,2 1-192 0,1 1 192 0,0 1-192 15,-2 3 192-15,0 0 0 0,-1-1 0 0,2 1 0 16,1 0 0-16,0 1-128 0,2-1 128 0,1 1 0 0,-1-1 0 0,2 2 0 16,0 1 0-16,2 0 0 0,-2 0 0 0,1 3 0 15,3 0 0-15,0 2 0 0,-1 1 0 0,-2-1 0 16,-1 0 0-16,-3 1 0 0,-4-1 0 0,-1-1 0 16,-2 0 0-16,-2 1 128 0,-1 1-128 0,2-2 128 15,-1-2-128-15,0 1 128 0,-1-1-128 0,1-1 0 16,-1 0 0-16,1-2 0 0,2-1 0 0,-2-1 0 15,-1 0 0-15,0-3 128 0,-1 0-128 0,1 0 0 16,-2-2 0-16,1-1 128 0,-1-1-304 0,0-1-48 16,1-2-16-16,-1-1 0 15,-2-1-1728-15,2-6-336 0,0 0-80 0,-2-3-15648 0</inkml:trace>
  <inkml:trace contextRef="#ctx0" brushRef="#br0" timeOffset="74145.69">3703 15610 1839 0,'0'0'160'0,"0"0"-160"16,2-9 0-16,-2 9 0 0,0 0 5056 0,0 0 992 16,3-12 192-16,-1 4 32 0,-2 8-4352 0,0 0-896 15,3-9-160-15,-2 3-32 0,-1 6-576 0,0 0-128 0,4-8 0 0,-4 8-128 16,0 0 256-16,0 0-64 0,0 0-16 0,0 0 0 15,0 0 304-15,-9 4 64 0,-1 0 16 0,1 2 0 16,-1 2-64-16,0 4-16 0,-2-2 0 0,-1 2 0 16,-1-2-48-16,0 2-16 0,-3 1 0 0,1-1 0 15,2-2 80-15,1 1 16 0,0 2 0 0,-1 0 0 16,3 1 0-16,-1 0 0 0,2 3 0 0,0 2 0 16,1 3-112-16,0 3-16 0,1 2 0 0,1 3 0 15,-1 1-128-15,1 1-48 0,-1 0 0 0,1 2 0 16,-1 1-80-16,0 0 0 0,-1 2-128 0,1-6 192 15,0 2-192-15,0-1 0 0,2 1 0 0,1 1 0 16,1 0 0-16,0 1 0 0,-1-4 128 0,2 1-128 16,3-4 0-16,3 1 176 0,-1-2-176 0,3-1 160 0,2 0 80 15,2 1 16-15,0-5 0 0,3-1 0 0,-2-1-96 0,2-1-16 16,0-1 0-16,0-2 0 0,1-2-16 0,1 0-128 16,0 1 192-16,1-5-64 0,2 0-128 0,-2 1 0 15,1-3 0-15,-1 0 0 16,2 1-416-16,-1-4-64 0,-2 3-16 0,2-2 0 15,1 1-400-15,-1-1-96 0,-2 1-16 0,2 1 0 16,-1 1-144-16,1 1-48 0,-3-2 0 0,0 0 0 16,-3 0-112-16,1-2-32 0,-1 1 0 0,-10-7-7424 15,0 0-1504-15</inkml:trace>
  <inkml:trace contextRef="#ctx0" brushRef="#br0" timeOffset="80474.93">4018 16122 11055 0,'0'0'976'0,"0"0"-784"15,4-9-192-15,-4 9 0 0,0-8 1984 0,0 8 368 16,0 0 64-16,0 0 16 0,0 0-1728 0,0 0-320 15,0 0-80-15,0 0-16 0,0 0 768 0,0 0 160 16,-7-6 16-16,7 6 16 0,0 0 336 0,0 0 64 16,0 0 16-16,0 0 0 0,0 0-224 0,0 0-32 15,0 0-16-15,0 0 0 0,0 0-528 0,8-5-96 16,-8 5-32-16,11-2 0 0,-11 2-288 0,13 3-64 16,-13-3-16-16,13 5 0 0,-13-5-96 0,12 12-16 15,-3-2 0-15,-2 1 0 0,0 2 32 0,-1 1 0 0,0-1 0 0,-1 3 0 16,-1-1 32-16,1 0 0 15,-1 0 0-15,1 2 0 0,0-2 80 0,2-1 32 0,-2 0 0 0,2-3 0 16,-1 2-144-16,2-1-32 0,-8-12 0 0,10 14 0 16,0-2-64-16,-1-1-32 0,-3 2 0 0,2-5 0 15,-8-8-160-15,9 13 128 0,-1-1-128 0,-8-12 128 16,8 11-128-16,-8-11 128 0,9 9-128 0,-9-9 128 16,0 0-128-16,9 5 0 0,-9-5 144 0,10 2-144 15,-10-2 160-15,10-2-32 0,-10 2-128 0,9-7 192 16,0-3-32-16,-1 1-16 0,-3-2 0 0,0 0 0 15,0-1-144-15,-1 0 192 0,0 0-192 0,0-1 192 16,-1 0-192-16,1 2 0 0,1-1 144 0,-1 3-144 16,0 0 0-16,1 1 0 0,3 0 0 0,-8 8 0 15,7-7 0-15,3 1 0 0,-1-2 0 0,0 3-128 16,-9 5 128-16,10-4 0 0,-1 3 0 0,-9 1 0 0,11 2-128 0,-2 2 128 16,-1 1-128-16,0 3 128 0,-1 1-128 0,0 2 128 15,-7-11-128-15,9 15 128 0,1 0 0 0,0-1-128 16,-3-3 128-16,1-1 0 0,1 0 0 0,2 1 0 15,-1-2 0-15,2-3 0 0,0 1 0 0,-1 0 0 16,2-1 0-16,-1-1 0 0,0 0 0 0,-2-2 128 16,-10-3-128-16,12 4 128 0,0-4-128 0,-2 0 0 15,-10 0 0-15,12 0 0 0,-2 0 0 0,-10 0 128 16,0 0-128-16,12-5 128 0,-1 0-128 0,-2-1 176 16,-1 1-176-16,-1-1 192 0,0-2-16 0,-2 0 0 15,-1-2 0-15,0 0 0 0,1 1-176 0,0-2 0 0,-1-2 0 16,0-1 128-16,0 1-128 0,0 0 160 0,0-1-160 15,1 0 160-15,-2-2-160 0,-1 2 160 0,1-3-160 0,0 2 160 16,-1-3-160-16,1 1 0 0,-1 3 144 0,1-2-144 16,1 2 0-16,0-3 0 0,-2 1 0 0,1 2 128 15,0 0-128-15,-2 2 0 0,0-1 0 0,-1 13 0 16,4-9 0-16,-4 9-192 0,0 0 192 0,0 0-192 31,0 0-256-31,0 0-64 0,0 0-16 0,0 0 0 16,7 5-1088-16,-2 0-224 0,3 0-32 0,-4 3-16 15,-4 4-848-15,1 0-160 0,3-1-48 0</inkml:trace>
  <inkml:trace contextRef="#ctx0" brushRef="#br0" timeOffset="81964.69">3349 8320 24703 0,'0'0'1088'0,"0"0"240"0,0 0-1072 0,0 0-256 16,-9 2 0-16,9-2 0 0,-9 2 256 0,9-2-16 15,-9 2 0-15,9-2 0 0,0 0-240 0,-9 4 0 16,0 0 0-16,9-4-160 0,0 0 160 0,-10 4 0 15,1-2 0-15,2 1 0 0,7-3 192 0,-11 4 0 16,-1-1 16-16,2-1 0 0,1 2 320 0,0-3 64 0,-2 2 16 0,1 0 0 16,-3 1-128-16,0 2-32 0,0 2 0 0,-2 1 0 15,0 1-64-15,-2 3-32 0,0 3 0 0,0-2 0 16,0 3-160-16,0 2-16 0,-1-2-16 0,1 0 0 16,0 0-16-16,0-1 0 0,0 1 0 0,0 2 0 15,0-2 64-15,0 2 16 0,0-3 0 0,2 2 0 16,0 2-48-16,1-1-16 0,-1 1 0 0,4-3 0 15,0 2 112-15,2-2 32 0,1 0 0 0,2 1 0 16,-1 1 0-16,3 0 0 0,2 1 0 0,1 1 0 16,-2 1-176-16,3 1-128 0,0-1 192 0,0 3-192 15,0 1 128-15,1 2-128 0,1-2 0 0,0 2 0 16,-1 1 0-16,2 0 0 0,0-2 0 0,2-1 0 16,0-2 128-16,0-3-128 0,1-3 0 0,0-1 0 15,2-2 128-15,2-2-128 0,2-2 144 0,2 2-144 0,1-4 192 0,0-1-48 16,4-2-16-16,-1 0 0 0,1-4 16 0,1 3 0 15,0-2 0-15,-1 1 0 0,3-4-16 0,3-3-128 16,0 2 192-16,1-2-64 0,0-1-128 0,0-2 192 16,-1-3-192-16,2-2 192 0,2-3-192 0,-2-2 192 15,-2-3-192-15,1-1 192 0,1-1-192 0,1-2 192 16,-1-2-192-16,1 0 192 0,-1-3-192 0,0-1 0 16,-2 0 144-16,0-1-144 0,-2-2 0 0,-3 1 144 15,-1 1-144-15,-2 1 0 0,-4 3 144 0,-2-2-144 16,-3 2 0-16,-3 2 144 0,0 1-144 0,-4 1 128 15,-2-1-128-15,-3-6 128 0,-1-5-128 0,-4-1 0 16,-4-2 0-16,-2 1 0 0,2-1 0 0,-1 2 128 16,-2 0-128-16,1 2 0 0,-3 3 0 0,-1 4 0 0,1 2 0 0,0 1 0 15,-2 4 0-15,2 1 0 0,-2-1 0 0,1 5 0 16,-1 2 0-16,3 6-144 0,0 2 144 0,0 1 0 16,-2 3-192-16,-1 2 64 0,2 2 128 0,0 2-208 31,-3 2-352-31,0 4-64 0,0-2-16 0,-1 3 0 15,-1-3-1984-15,-1 2-384 0</inkml:trace>
  <inkml:trace contextRef="#ctx0" brushRef="#br0" timeOffset="84300.8">4229 15773 12319 0,'0'0'544'0,"0"0"112"0,0 0-528 0,-9 0-128 15,-3-1 0-15,3-2 0 0,0 2 1360 0,9 1 240 0,-8 0 64 0,8 0 0 16,-10-2-512-16,1 1-80 16,0 0-32-16,9 1 0 0,0 0-64 0,-9-4-16 0,2 1 0 0,7 3 0 15,0 0 176-15,0 0 16 0,-5-6 16 0,5 6 0 16,0 0 32-16,0 0 0 0,0 0 0 0,0 0 0 15,1-9-384-15,-1 9-80 0,0 0-16 0,0 0 0 16,5-7-208-16,-5 7-32 0,0 0-16 0,0 0 0 16,8-4-192-16,-8 4-32 0,0 0-16 0,0 0 0 15,11-2 16-15,-11 2 0 0,14-2 0 0,0 1 0 16,2 0-48-16,0-1 0 0,-1 1 0 0,1 0 0 16,1 1 32-16,1-3 0 0,0 1 0 0,-1 0 0 15,0-2-224-15,1 2 176 0,1-3-176 0,-1 1 160 16,-2 0-160-16,1 1 0 0,-1 1 0 0,1 0 128 15,-1 1-128-15,0 1 0 0,-1 0 0 0,1 0 0 16,0 1 0-16,-2-1 0 0,0 3 0 0,1-2 0 0,-2 0 0 0,0 1 0 16,-2-1 0-16,3-1 0 0,-3 0 144 0,2 0 0 15,-1-1 0-15,0 1 0 0,-1-2 48 0,1 1 0 16,-1-1 0-16,-1 0 0 0,-10 2-16 0,12-1 0 16,0-2 0-16,-12 3 0 0,11-2-176 0,-11 2 192 15,12-2-192-15,-12 2 192 0,0 0-192 0,0 0 160 16,0 0-160-16,0 0 160 0,0 0 96 0,9-2 0 15,-9 2 16-15,0 0 0 0,0 0 0 0,0 0 0 16,4-9 0-16,-4 9 0 0,0 0-16 0,3-11-16 16,-2 2 0-16,-1 9 0 0,0-10-112 0,0 10 0 15,-3-9-128-15,3 9 192 0,0 0-192 0,-5-10 144 16,-1 3-144-16,6 7 128 0,-10-6-128 0,1 1 0 16,2 1 0-16,-3-1 128 0,-1 4-128 0,0-3 0 0,1 3 0 0,-1-2 0 15,0 0 128-15,-1-1-128 0,0 2 0 0,0-1 128 16,1 1-128-16,-1 0 192 0,0 2-192 0,1-4 192 15,0-1-16-15,1 1 0 0,-1-1 0 0,2 1 0 16,0 0-48-16,1 0-128 0,8 4 192 0,-9-5-64 16,9 5-128-16,0 0 0 0,0 0 0 0,0 0 0 15,0 0-192-15,0 0-80 0,0 0-16 0,0 0 0 32,0 0-2080-32,0 0-432 0,9 5-80 0,3-1-9744 0,2-1-1968 0</inkml:trace>
  <inkml:trace contextRef="#ctx0" brushRef="#br0" timeOffset="84916.74">5348 16426 6447 0,'0'0'272'0,"0"0"80"0,-9 0-352 0,9 0 0 0,-9-5 0 0,9 5 0 15,0 0 5488-15,0 0 1024 0,0 0 208 0,0 0 32 16,0 0-5200-16,0 0-1040 0,0 0-192 0,0 0-64 15,9 5-112-15,1 2-16 0,2 0-128 0,-2 4 192 16,-1 1-192-16,1 2 0 0,-1-1 0 0,-1 3 0 16,-2 3 0-16,1 2 0 0,-2-1 144 0,0-2-144 15,3 0 320-15,-3 0 0 0,-2-3-16 0,-1 0 0 0,1-2 368 0,-1 0 80 16,0-1 16-16,-2-1 0 0,-2-1-128 0,2 0-32 16,0 1 0-16,0 1 0 0,-1-1-272 0,2 1-48 15,2 2-16-15,-3 2 0 0,-3 0-144 0,3-1-128 16,0 4 144-16,0-4-144 0,-1 4 0 0,0-3 0 15,1 0 0-15,-1-2 0 0,-1-1 0 0,0-1 0 16,-4-1 0-16,6-11 0 16,-2 10-336-16,-2-1-64 0,-3-2-16 0,7-7 0 15,0 0-528-15,0 0-96 0,-9 4-32 0,0-4 0 16,0-4-1648-16,0-1-336 0,-4-9-64 0,0 0-16 0</inkml:trace>
  <inkml:trace contextRef="#ctx0" brushRef="#br0" timeOffset="85742.43">5885 15791 19343 0,'0'0'1728'0,"0"0"-1392"0,0 0-336 0,0 0 0 0,0 0 2512 0,0 0 432 15,0 0 96-15,0 0 16 0,-4 9-2416 0,4-9-496 16,0 13-144-16,3 0 0 0,-1 2 192 0,2-1-64 16,0 2 0-16,-1 2 0 0,-1 3 256 0,0 1 64 15,-2 5 0-15,2-1 0 0,3 2 96 0,-2-1 32 16,-2 2 0-16,2-3 0 15,0-3-80-15,-1 1-16 0,1-5 0 0,-1 2 0 0,0 0-160 0,2-1-48 16,1-3 0-16,-1-2 0 0,-2 1 16 0,1-4 0 16,1 1 0-16,-2-2 0 0,0 1 112 0,-2-12 32 15,2 15 0-15,1-4 0 0,-3 1-48 0,0-12-16 16,1 12 0-16,-1-12 0 0,3 11-160 0,-3-11-16 16,3 12-16-16,-3-12 0 0,5 9-176 0,-5-9 128 0,0 0-128 15,0 0 128-15,0 0 48 0,0 0 0 0,0 0 0 0,0 0 0 16,0 0-48-16,5-10 0 0,1-3 0 0,-2 0 0 15,-2-1 0-15,2 0-128 0,1-1 192 0,-1-2-64 16,-2 0-128-16,2 3 0 0,0 1 144 0,1-2-144 16,-1 1 0-16,3 1 0 0,-2 2 0 0,2 0 0 15,-2-1 0-15,1 0 0 0,1 0 0 0,1 3 0 16,-1 2 0-16,3-1 0 0,-3 0 0 0,2 1 0 16,2 1 0-16,-1 2-160 0,2-1 160 0,0 3 0 15,1-2-144-15,0 3 144 0,0 1 0 0,1 1-144 16,-1 3 144-16,0-2-128 0,2-1 128 0,-2 3-128 15,-2-1 128-15,1 2 0 0,-1 0 0 0,-1 0 0 16,0 0 0-16,1 2-160 0,-1-1 160 0,-2 1 0 16,-1-1-144-16,-1 2 144 0,-6-8 0 0,8 11-144 15,-1-2 144-15,-2 0 0 0,-5-9 0 0,6 12 0 16,-2-1 0-16,-4-11-160 0,0 13 160 0,0 1 0 16,0-1 0-16,0 1 0 0,-1-1 0 0,0 1 0 0,-5 2 0 0,2-2-128 15,-1 5 128-15,0-5 0 0,0 1 0 0,0-1 0 16,-2-1 0-16,-2 0 0 0,-1-2 0 0,-1 1 0 15,1-1 0-15,-1-2 0 0,1-2 0 0,-1 1 0 16,0 0 0-16,-2 0 0 0,-3-2 160 0,0 1-160 16,1-1 160-16,-2-2-160 0,0-1 0 0,1 0 0 15,0-3 0-15,1 0 0 0,-2-3 128 0,0 0-128 16,1 1 0-16,1-1 144 0,-2 1-144 0,2-2 128 16,2 1-128-16,-1-2 128 0,-2 1-320 0,3 0-64 15,3-1 0-15,1 0-16 16,9 5-624-16,-8-4-128 0,8 4-32 0,0 0 0 15,0 0-640-15,0 0-128 0,0 0-32 0,0 0-8400 0,10-4-1696 16</inkml:trace>
  <inkml:trace contextRef="#ctx0" brushRef="#br0" timeOffset="86703.04">6839 16543 5519 0,'0'0'496'0,"0"0"-496"15,0 0 0-15,0 0 0 0,0 0 2416 0,0 0 384 0,0 0 80 0,0 0 0 16,0 0-1664-16,0 0-352 0,8-9-64 0,-8 9-16 16,0 0-48-16,9-4-16 0,-9 4 0 0,0 0 0 15,0 0 176-15,0 0 16 0,0 0 16 0,7 10 0 16,-7-10-288-16,8 10-48 0,-1 4-16 0,0 2 0 16,-1 1-176-16,1 1-32 0,-1-2-16 0,4 2 0 15,0-1-64-15,0-1-16 0,1 1 0 0,-2-3 0 16,-1 2 176-16,1-2 48 0,-3 0 0 0,0 1 0 15,-2-1 48-15,0 0 16 0,-2 1 0 0,1-2 0 16,-1 0-16-16,1 1 0 0,1 0 0 0,-3 2 0 16,-2 1-208-16,0 3-32 0,-1-1-16 0,1 1 0 15,-3-3-288-15,0 1 160 0,2-1-160 0,-4 1 128 16,-3 0-128-16,1 2 0 0,2-6 0 0,-2 3 128 16,-1 3-304-16,0-2-64 0,0 0-16 0,0-5 0 15,-2-1-992-15,1 0-208 0,-1-4-32 16,0-2-8048-16,-3 1-1616 0</inkml:trace>
  <inkml:trace contextRef="#ctx0" brushRef="#br0" timeOffset="90362.08">8267 15353 13535 0,'-13'1'592'0,"13"-1"128"0,-11 2-576 0,2-1-144 0,9-1 0 0,-9 0 0 15,9 0 1328-15,0 0 224 0,0 0 48 0,0 0 16 16,0 0-656-16,0 0-144 0,0 0-32 0,0 0 0 16,0 0-240-16,0 0-48 0,0 0-16 0,0 0 0 15,0 0 112-15,12 0 32 0,-2 4 0 0,-1 1 0 16,-9-5 128-16,13 7 16 0,-1 2 16 0,0 3 0 16,-2 3-256-16,2 0-48 0,0 0-16 0,0 2 0 15,1 0-16-15,1 3-16 0,0-1 0 0,2-3 0 16,1 0 160-16,1 2 48 0,3-3 0 0,1 4 0 15,3-1-128-15,0 0-32 0,-1-1 0 0,3 1 0 16,0 2-96-16,0 1 0 0,-1 0-16 0,-1 2 0 16,-1 2-64-16,2 1-16 0,0 3 0 0,0-1 0 0,0 1-32 15,0 1 0-15,-1 0 0 0,1 4 0 0,-1 4 16 0,-1-1 0 16,-3 4 0-16,0-3 0 0,-1 1-272 0,-2 0 0 16,-1-1 0-16,-4-2 0 0,-3 1 192 0,-2-3 16 15,-3-2 16-15,-1 1 0 0,0-2 128 0,0 3 32 16,-1-3 0-16,-2 1 0 0,-2-1-160 0,-1-2-32 15,0 1 0-15,-1-4 0 0,1-2 0 0,-2 0-16 16,0-3 0-16,-3 0 0 0,-2-1-48 0,0 1-128 16,0 0 192-16,0 0-64 0,0 0-128 0,-2 0 0 15,-1 0 144-15,2-1-144 0,1 0 0 0,-2 0 0 16,1-2 0-16,-2 3 0 0,2-4-144 0,-2 2 144 16,-1-2-160-16,0 1 160 0,0 1-368 0,0-1 32 15,1-2 0-15,-1-1 0 0,0 2 0 0,3-1 0 0,-1-6 0 16,3 1 0-1,1 0-496-15,0-2-80 0,2-2-32 0,2 1-16624 0</inkml:trace>
  <inkml:trace contextRef="#ctx0" brushRef="#br0" timeOffset="94436.03">23944 6298 10815 0,'0'0'480'0,"0"0"96"0,-10 5-448 0,1 0-128 16,9-5 0-16,0 0 0 0,0 0 0 0,0 0 0 0,0 0-176 0,0 0 176 16,0 0-400-16,0 0 16 0,0 0 0 0,10 1 0 15,0 1 384-15,2-2 0 0,1 0 0 0,0-2 0 16,-1 1 0-16,2-3 0 0,2 1 0 0,-2 1 0 15,-1-1 336-15,0 2 0 0,0-2 0 0,-1 2 0 16,0 0-112-16,-2 1-32 0,-10 0 0 0,11 0 0 16,-1-2-192-16,-10 2 144 0,0 0-144 0,12-1 128 15,-12 1-128-15,10-1 0 0,-10 1 0 0,0 0 0 16,0 0 0-16,11-1 0 0,-11 1 0 0,10-2 128 16,-10 2 320-16,0 0 48 0,0 0 16 0,0 0 0 15,0 0-144-15,0 0-32 0,0 0 0 0,0 0 0 16,0 0-208-16,-9 4-128 0,-1-1 160 0,-2-1-160 15,0 1 0-15,-1 0 0 0,-1 0 0 0,-2-3 0 16,-1 2 128-16,0-2-128 0,0 0 0 0,0 0 0 0,-1 0 304 0,0 0-48 16,0 0 0-16,-1 0 0 0,1 0 432 0,0 0 80 15,1 0 0-15,0 0 16 0,0 0-208 0,1 1-64 16,2-1 0-16,2 1 0 0,3-1-304 0,9 0-64 16,-10 3-16-16,10-3-6304 15,0 0-1264-15</inkml:trace>
  <inkml:trace contextRef="#ctx0" brushRef="#br0" timeOffset="95626.26">9696 16244 2751 0,'0'0'256'0,"0"0"-256"16,0 0 0-16,0 0 0 0,0 0 368 0,0 0 16 16</inkml:trace>
  <inkml:trace contextRef="#ctx0" brushRef="#br0" timeOffset="95937.07">9666 16178 15263 0,'0'0'672'0,"0"0"144"0,0 0-656 0,0 0-160 0,0 0 0 0,0 0 0 15,0 0 1520-15,-9-2 272 0,0 1 48 0,9 1 16 16,-10 1-1088-16,10-1-224 0,-9 2-32 0,9-2-16 16,0 0-48-16,0 0 0 0,0 0 0 0,0 0 0 15,0 0 288-15,0 0 48 0,0 0 16 0,13 4 0 16,2-1 48-16,0-2 16 0,1-1 0 0,1 0 0 16,1-1-224-16,3 1-64 0,0-3 0 0,1 2 0 15,1-2-160-15,4 1-32 0,-1-1-16 0,1 2 0 16,2-2-112-16,1 2-32 0,0 0 0 0,0-1 0 15,1 0-80-15,-2 0-16 0,-2 1 0 0,0 0 0 16,-1 0-128-16,-1-1 0 0,-3 1 0 0,1 1 0 16,-3-3 0-16,0 2 0 0,-2 0 0 0,-2 1 0 0,-3-2-128 0,0-1-64 15,0 0-16-15,0 3 0 16,-1-3-480-16,-2 3-80 0,-10 0-32 0,12 3 0 16,-12-3-2000-16,9 3-400 0,-9-3-64 0,0 0-32 0</inkml:trace>
  <inkml:trace contextRef="#ctx0" brushRef="#br0" timeOffset="96370.48">9709 16457 17503 0,'0'0'1552'0,"-9"-1"-1232"0,-2 1-320 0,2-1 0 16,9 1 3072-16,0 0 544 0,0 0 112 0,0 0 32 15,0 0-2960-15,0 0-592 0,0 0-208 0,0 0 144 16,9-5 64-16,2 1 16 0,-1 2 0 0,1 1 0 16,-11 1 288-16,11-1 48 0,1 1 16 0,0 0 0 0,-1-2 240 0,0 2 48 15,-11 0 16-15,14 0 0 0,1 0 48 0,0-2 16 16,2-1 0-16,3 1 0 0,2-1-240 0,3-2-32 16,1 1-16-16,1-3 0 0,2 3-256 0,2-1-48 15,2 0-16-15,1 1 0 0,-1 0-208 0,3-1-128 16,-1 1 128-16,-1 1-128 0,-2-2 0 0,-2 4 0 15,-1-2 0-15,0 2-128 16,-2 0-1568-16,-1 1-304 0,-1 2-64 0,-3 2-15536 0</inkml:trace>
  <inkml:trace contextRef="#ctx0" brushRef="#br0" timeOffset="97624.15">11514 15688 4607 0,'0'0'192'0,"0"0"64"0,0 0-256 0,0 0 0 16,-3-8 0-16,3 8 0 0,-2-9 6448 0,2 9 1232 15,3-10 256-15,-3 10 64 0,5-9-6464 0,0 1-1296 16,-5 8-240-16,8-7 0 0,-8 7 0 0,0 0 0 15,9-2 0-15,-9 2-128 0,0 0 128 0,0 0 0 16,0 0 0-16,11 6 0 0,-4 6 144 0,-1 0 64 16,-2 1 16-16,-2 0 0 0,1 0 224 0,-1 4 64 15,1-2 0-15,1 4 0 0,1-2-176 0,0 2-16 16,1 1-16-16,-1-1 0 0,1 3-304 0,1 1 128 16,1-2-128-16,-1 1 0 0,1 0 176 0,0-1-176 15,-1 1 160-15,-1-4-160 0,1 2 0 0,-1-1 0 16,1 1-176-16,-2-3 176 15,-1-4-560-15,0 0 16 0,-2 0 0 0,1-4 0 16,-3-9-832-16,0 0-160 0,-1 8-48 0,1-8-7808 0,0 0-1552 0</inkml:trace>
  <inkml:trace contextRef="#ctx0" brushRef="#br0" timeOffset="98105.76">11187 16291 29135 0,'0'0'1280'0,"0"0"288"0,0 0-1248 0,-9 1-320 0,9-1 0 0,0 0 0 0,-10 2 1024 0,10-2 160 15,0 0 32-15,0 0 0 0,0 0-704 0,0 0-144 16,0 0-32-16,0 0 0 0,11 0 80 0,1 0 16 16,1 0 0-16,3 0 0 0,3 0-48 0,2-2 0 15,1 1 0-15,3-1 0 0,-1 0 16 0,2-1 0 16,0 0 0-16,1 1 0 0,2 0-96 0,2 1-32 15,2 1 0-15,1 0 0 0,1-1-48 0,1 0-16 16,2 1 0-16,0 0 0 0,0 0-208 0,0-2 0 0,-3 1 128 16,0 1-128-16,-1-4 0 0,-3 1 0 0,-4 1 0 0,1-1 0 15,-2 2 0-15,0-2 0 0,-1 2 0 0,0 1 0 16,-3 0 0-16,0 0 0 0,-3 1 0 0,1 2 0 16,-3-3 0-16,-1 0-192 0,-3 0 192 0,-2 0-208 31,0 0-560-31,-1-3-128 0,-10 3 0 0,11-1-16 15,-11 1-1968-15,0 0-384 0,0 0-64 0,7-4-9856 0</inkml:trace>
  <inkml:trace contextRef="#ctx0" brushRef="#br0" timeOffset="98956.82">11494 16729 6447 0,'0'0'272'0,"0"0"80"0,5-11-352 0,-5 11 0 0,5-8 0 0,-5 8 0 16,4-10 5088-16,0 2 944 0,-4 8 192 0,4-9 48 16,0 0-4624-16,0 1-928 0,-1 1-176 0,3 1-32 15,0-2-112-15,2 0-16 0,1 1 0 0,2-3 0 16,-1 3-48-16,2 0-16 0,1 2 0 0,0 0 0 15,1-2 16-15,1 1 0 0,-2-1 0 0,1 1 0 16,2 2-48-16,-2 0-16 0,-1 1 0 0,1 0 0 16,1 2 64-16,-2 0 16 0,-2 2 0 0,0 2 0 15,1-2-80-15,-1 2-16 0,-11-3 0 0,13 5 0 16,0-2 80-16,-2 0 16 0,-11-3 0 0,11 6 0 16,1 0-16-16,0-1 0 0,-2 1 0 0,-2 0 0 15,-1 2-208-15,1 1-128 0,-1-2 160 0,0 0-160 16,-2 3 0-16,0 0 0 0,1 2 0 0,-1 1 0 0,-4 1 0 0,-1-1 0 15,0 0 0-15,-1 1 0 0,-2 1 128 0,-1 0-128 16,-2 1 0-16,-1 0 0 0,1-2 160 0,-3 3-160 16,-2 3 160-16,-1-6-160 0,1 2 192 0,-1-1-64 15,-1 2-128-15,0 0 192 0,0-6 80 0,0 2 16 16,0 0 0-16,-2-3 0 0,1 1-288 0,0-1 0 16,-1 2 0-16,1-2 0 0,-2-1 160 0,2-1-32 15,0-1 0-15,1-2 0 0,0-1-128 0,1-2 0 16,-1 2 0-16,1-4 0 0,2-2 0 0,1-1 0 15,-1-1 0-15,1 0 0 0,1-1 0 0,1-2 0 16,-1-2 0-16,1 1 0 0,2 1 0 0,5 7 0 16,-5-11 0-16,2 2 0 0,2 0 0 0,1 1 128 15,1-1-128-15,2 1 0 0,1 0 0 0,2 1 0 0,2-3 0 0,1 3 0 16,3-1 0-16,1 1-144 0,1 1 144 0,2 1 0 16,1 1-240-16,1 1 64 0,0-1 16 0,2 2 0 15,1-1 160-15,1 2 0 0,0-1 0 0,2 4 0 16,-2 0 0-16,0 2 0 0,-1-4-192 0,0 4 64 15,-2 3 128-15,0 2 0 0,-4 0 0 0,1 1 0 16,-1 2 0-16,0 0-128 0,-2-1 128 0,0 2-128 16,0 1 128-16,0 0 0 0,1 0 0 0,-1-1 0 15,0-1 0-15,0 0 0 0,-1-3 0 0,0 1-128 16,0-1 128-16,-2-1 0 0,-1-7 0 0,0 2 0 31,0 0-640-31,1-3-80 0,-1-3-32 0,1 0 0 0,3-2-2528 0,-2-1-512 0</inkml:trace>
  <inkml:trace contextRef="#ctx0" brushRef="#br0" timeOffset="100206.7">12600 15736 18767 0,'0'0'832'0,"0"0"176"0,0 0-816 0,0 0-192 0,0 0 0 0,0 0 0 16,0 0 1040-16,0 0 176 0,0 0 16 0,0 0 16 16,0 0-864-16,0 0-192 0,0 0-16 0,0 0-16 15,0 0 128-15,0 0 32 0,0 0 0 0,11 12 0 16,-3-1 480-16,-2-1 96 0,-6-10 32 0,7 16 0 16,-2-1 784-16,1 5 144 0,0 1 48 0,0 5 0 15,-1-3-1904-15,1 10-576 16,-1-1 0-16,-1 6-16 0,0 3 592 0,1 0 0 0,0 0 0 0,-1-2 128 15,0 0-128-15,-1 1 128 0,-1 2-128 0,1 0 128 0,-1 0-128 16,1-2 0-16,-2-2 0 0,1-3 0 0,0-2 0 16,1-2 0-16,-2-2 0 0,2-3 0 0,1-4 0 0,-2-3 192 15,-1 0-192-15,2-6 192 0,0-3-192 0,-1 1 0 16,-2-11 0-16,0 0 128 16,0 0-704-16,0 0-160 0,0 0-32 0,9-4 0 15,-9 4-1984-15,10-12-384 0,-4-2-96 0,1-2-16 0</inkml:trace>
  <inkml:trace contextRef="#ctx0" brushRef="#br0" timeOffset="100541.73">12908 15673 24591 0,'0'0'1088'0,"0"0"224"0,0 0-1056 0,0 0-256 0,-9-6 0 0,9 6 0 16,0 0 1024-16,0 0 160 0,0 0 32 0,0 0 0 16,0 0-976-16,0 0-240 0,0 0 0 0,0 0 0 15,-3 12 0-15,5 1 0 0,-1 3 0 0,0 2-160 16,-1 2 160-16,0 2 0 0,2 6-144 0,0 6 144 16,1-1 0-16,-2 5 0 0,-1 2 192 0,3 4-64 15,-1 3 208-15,1-4 48 0,0-3 0 0,-1-3 0 16,-1 0-160-16,1-2-32 0,0-1 0 0,1 0 0 15,0 1-192-15,-1 0 144 0,1 0-144 0,-1-1 128 16,2 2-128-16,0-5 0 0,0-1 0 0,-1-2 128 16,-2-1-128-16,3-3 192 0,1-3-192 0,-1-3 192 0,-1-2-192 0,-2-4 0 15,2 0 0-15,-1-5 0 16,1 1-576-16,-3-8-160 0,0 0-32 0,0 0-8176 16,0 0-1632-16</inkml:trace>
  <inkml:trace contextRef="#ctx0" brushRef="#br0" timeOffset="101274.57">13162 16118 12895 0,'0'0'1152'0,"0"0"-928"0,0 0-224 0,0 0 0 15,0 0 3200-15,0 0 608 0,0 0 112 0,0 0 32 16,0 0-2928-16,6 10-576 0,-1-1-112 0,-5-9-16 16,8 11 0-16,-2-1 16 0,1 0 0 0,-1 2 0 15,1-1 928-15,-1 4 176 0,-1 0 32 0,2 0 16 31,-1 4-1680-31,0 1-352 0,-1 1-64 0,0 0-16 0,-1-1 624 0,0 0 336 0,-1 0-32 0,0-2-16 16,1-3-80-16,2 0-16 0,0-2 0 0,-6-13 0 0,7 12 64 0,-1-2 16 16,-6-10 0-16,0 0 0 0,0 0 128 0,12 3 32 15,-2-2 0-15,1-2 0 0,-2-2-144 0,1-1-32 16,-1-2 0-16,0-2 0 0,-2-1-112 0,1-3-16 16,1 1-128-16,-1 0 192 0,0-1-192 0,2 3 0 15,2 1 0-15,-3 3 0 0,-9 5 0 0,9-5 0 16,-9 5 0-16,10-2 0 0,-10 2 0 0,11 3-128 15,-11-3-16-15,12 9 0 0,-3 1 144 0,0-2 0 16,0 3-144-16,0-3 144 0,-1-1 0 0,0 3 0 16,-2-3-144-16,-6-7 144 0,8 8 0 0,-8-8 0 15,12 5 0-15,-2-1 0 0,-10-4 0 0,12 0 0 16,-2-1 128-16,-10 1-128 0,11-4 320 0,-11 4-16 16,10-5-16-16,-2 0 0 0,-8 5-32 0,0 0 0 0,9-6 0 0,-9 6 0 15,0 0-128-15,0 0-128 0,0 0 144 0,11-1-144 16,-11 1 128-16,9 1-128 0,-9-1 0 0,0 0 0 15,10 3 0-15,-10-3 128 0,11-3-128 0,-11 3 0 16,0 0 192-16,11-3-16 0,-3-3 0 0,-8 6 0 16,8-8 112-16,0-1 32 0,-2 0 0 0,0 0 0 15,-1 0-48-15,-1 1 0 0,0-2 0 0,0-1 0 16,-1 0-48-16,0-1-16 0,0-1 0 0,-1 0 0 16,1 0-16-16,-1-2-16 0,2 0 0 0,0 0 0 15,-1 1-176-15,0-2 0 0,-1 1 0 0,1-2 0 16,-1-1 0-16,1 2 0 0,0 3 0 0,-1 0-176 15,1 0-272 1,-1 2-48-16,1 2-16 0,-3 9 0 0,0 0-464 0,4-8-112 16,-4 8 0-16,8-9-16 0,-3 0 240 0,0 3 48 0,-5 6 16 0,7-8-10032 15,-2 1-2016-15</inkml:trace>
  <inkml:trace contextRef="#ctx0" brushRef="#br0" timeOffset="101826.63">13994 15628 20159 0,'0'0'896'0,"0"0"176"0,0 0-864 0,-6-5-208 0,6 5 0 0,-6-6 0 15,6 6 736-15,0 0 96 0,-1-11 32 0,1 11 0 16,0 0-608-16,4-8-128 0,0-2-128 0,-4 10 176 15,6-7 48-15,-6 7 16 0,7-8 0 0,-7 8 0 16,8-5 288-16,-8 5 64 0,0 0 16 0,0 0 0 16,10 0 272-16,-10 0 48 0,0 0 16 0,8 8 0 15,-1 1-48-15,-2 4-16 0,0-2 0 0,-2 3 0 0,-1 2-240 0,-1 2-32 16,1-1-16-16,-1 4 0 0,-1 1-208 16,3 5-64-16,-1 1 0 0,1 6 0 0,-2 1-144 0,2 4-48 15,-1 0 0-15,1 3 0 0,-2 2-128 0,1-4 0 16,0-2 144-16,0-3-144 0,-2-2 0 0,0 1 0 15,0-7 0-15,1 2 128 0,0-3-128 0,0 1 0 16,-2 0 0-16,1-1 128 0,0-2-128 0,0 0 0 16,-1-2 128-16,1-4-128 0,0 1 0 0,1-5 144 15,-1 0-144-15,0-2 0 0,0-12 0 0,0 0 0 16,0 0 0-16,0 0-192 16,0 0-416-16,0 0-80 0,0 0-16 0,0 0 0 15,8-11-704-15,-2 0-160 0,0-1-32 0,-1-5-7744 0,1-1-1536 0</inkml:trace>
  <inkml:trace contextRef="#ctx0" brushRef="#br0" timeOffset="102178.71">14246 15622 14735 0,'0'0'640'0,"0"0"160"0,0 0-640 0,0 0-160 0,-3-8 0 0,3 8 0 15,0 0 2112-15,0 0 400 0,0 0 80 0,0 0 16 16,1-8-2096-16,-1 8-512 0,0 0 0 0,0 0 0 16,0 0 0-16,0 0 0 0,0 0 0 0,0 0 0 15,0 0 464-15,0 0-16 0,3 11 0 0,-2 2 0 16,-1 1 224-16,0 2 32 0,-1-1 16 0,0 3 0 0,-1 1 32 0,1 2 0 16,0 5 0-16,1 6 0 15,0 5-272-15,1 3-48 0,0 4-16 0,2 3 0 0,-2 2-160 0,2-5-16 16,1-2-16-16,0-3 0 0,1-3-224 0,1-1 144 15,1-2-144-15,0-2 128 0,0-1 32 0,1-1 0 16,-1 0 0-16,-1-2 0 0,2 0-160 0,-1-4 128 16,-4-2-128-16,3-2 128 0,-2-1-128 0,-1-2 0 15,0-3 0-15,-2 0 0 16,1-5-272-16,-2-8-144 0,0 0-32 0,0 0 0 16,0 0-2576-16,0 0-528 0,0 0-96 0,0 0-32 0</inkml:trace>
  <inkml:trace contextRef="#ctx0" brushRef="#br0" timeOffset="102775.36">14443 16374 21183 0,'0'0'944'0,"0"0"192"0,0 0-912 0,0 0-224 0,0 0 0 0,2-9 0 0,-2 9 3760 0,7-9 704 16,1-2 144-16,2 3 16 15,3-2-4048-15,1 2-800 0,1 0-160 0,0 1-48 0,-2-1 128 0,-1 3 32 16,-1-1 0-16,-1 2 0 0,0 2 272 0,-10 2 0 16,0 0 0-16,0 0 0 0,0 0 0 0,0 0 0 15,0 0-128-15,10 2 128 0,-10-2 0 0,0 0 128 16,7 6-128-16,-7-6 192 0,0 0-16 0,0 0-16 16,9 9 0-16,-2-1 0 0,-7-8-160 0,0 0 160 15,3 11-160-15,-1 1 160 0,-2-12-160 0,0 14 0 16,-1-1 0-16,-2 0 0 0,-1 2 0 0,-1 0 0 15,-4 1 0-15,1 1 128 0,2 1-128 0,-5 2 0 0,-4 2 0 0,0-2 0 16,2 0 128-16,0 1-128 0,-2 0 0 0,2 0 128 16,2-1-128-16,1 0 192 0,-1-3-192 0,3-1 192 15,2 0 48-15,2-3 16 0,1-2 0 0,2 1 0 16,1 1-112-16,0-1-16 0,0-2 0 0,4 2 0 16,0-3 0-16,1 3-128 0,0-4 192 0,3 0-64 15,1-2-128-15,2 1 160 0,-1-1-160 0,3-1 160 16,3-1 48-16,-1-1 16 0,1-1 0 0,-2 0 0 15,1-2-224-15,-1-2 0 0,0 0 128 0,1-2-128 16,-2 0-368-16,1 0-112 16,-1-2-32-16,0-1 0 15,-1-3-1792-15,1 2-352 0,-1-3-80 0,-2 0-11552 0</inkml:trace>
  <inkml:trace contextRef="#ctx0" brushRef="#br0" timeOffset="103459.55">14530 15257 6447 0,'0'0'576'0,"-8"-3"-576"0,-2 0 0 0,1 2 0 16,-1 1 3872-16,10 0 672 0,0 0 128 0,0 0 16 15,-9 0-3648-15,9 0-720 0,0 0-160 0,0 0-32 16,0 0 464-16,0 0 96 0,0 0 16 0,0-6 0 16,0 6 624-16,8-9 128 0,0 1 16 0,0 1 16 15,1 2-368-15,1 0-80 0,-1 0-16 0,2 1 0 16,-1 0-384-16,2 0-96 0,0-1-16 0,-2 1 0 15,-10 4-336-15,12-6-64 0,0 1 0 0,-1 3-128 16,1 2 0-16,0 0 0 0,-2 0 0 0,2 1 0 16,0 4 0-16,-2 0 0 0,-1 2 0 0,2 1 0 15,-1 2-176-15,-1 1 176 0,-1 3-192 0,0 4 192 16,-2 0-144-16,1 2 144 0,-2 1 0 0,0 1-144 16,-1 0 144-16,-1 0 0 0,-2-1 0 0,1 1 0 0,-2 1 0 15,-2-3 0-15,0 1 0 0,-1-1 0 0,0-3 0 0,0 0 0 16,-3 2 0-16,0-4 0 0,-1-2 0 0,-2 2 0 15,0-3 128-15,-1 2-128 0,-1-1 0 0,1 2 128 16,-2-5-128-16,0-1 0 0,1-1 0 0,0 0 0 16,-1 1 0-16,3-2 0 0,1-2 0 0,8-5 0 15,-11 4 0-15,3-2 128 0,8-2-128 0,-9 0 144 16,9 0-144-16,-8-6 160 0,-1 1-32 0,4-2-128 16,1-2 192-16,0 0-64 0,-1 0-128 0,5 9 0 15,0 0 0-15,1-13 128 0,1 1-128 0,2 3 0 16,-4 9 0-16,7-7 0 0,1-3 0 0,0 5 0 15,-8 5 0-15,11-3 0 0,1 0 0 0,1 3 128 16,1 2-128-16,2 2 128 0,1 0 16 0,1 2 0 16,0 1 0-16,2 0 0 0,-2 4-144 0,2-2 192 0,-1 1-192 15,2 1 192-15,-1-3-192 0,-2 1 0 0,0 0 0 0,-1-1 0 16,-1 1 0-16,-2-3 0 0,-1 2 0 0,0-1 0 16,-1-1 0-16,-2 1 0 0,0-1 0 0,-3 1 0 31,-7-7-1792-31,10 9-224 0,-3 1-48 0,-7-10-13232 0</inkml:trace>
  <inkml:trace contextRef="#ctx0" brushRef="#br0" timeOffset="115120.66">21115 15753 20383 0,'0'0'896'0,"0"0"192"0,0 0-864 0,0 0-224 0,0 0 0 0,0 0 0 15,0 0 1232-15,0 0 208 0,0 0 32 0,0 0 16 16,0 0-544-16,0 0-112 0,0 0-32 0,0 0 0 15,0 0 288-15,0 0 48 0,0 0 16 0,0 0 0 16,0 12-336-16,0-12-64 0,4 13-16 0,0 0 0 16,-2 0-320-16,4 0-64 0,1 0-16 0,3 0 0 15,-3 4-128-15,5 0-16 0,0 0-16 0,1 3 0 16,1 1-176-16,1-1 0 0,0 1 0 16,0 2 128-16,-1 0-128 0,0 0 0 0,-1 1 0 0,-1-5 0 15,0 0 0-15,0-2 0 0,-2-3 0 0,0 0 0 16,-1-1 0-16,1 0-176 0,-3-2 176 0,4-1-192 15,1-2-224-15,-3 0-48 0,-9-8-16 0,10 6 0 16,-1 1-1728-16,-1-1-352 0,-8-6-64 0</inkml:trace>
  <inkml:trace contextRef="#ctx0" brushRef="#br0" timeOffset="115471.88">21653 15735 13823 0,'0'0'1216'0,"0"0"-960"15,0 0-256-15,0 0 0 0,-10 7 3824 0,2 2 720 16,0-1 128-16,3 2 48 0,0 3-3808 0,0 1-752 15,-2 3-160-15,-1 7 0 0,-1-1 0 0,0 7 0 16,-1 3 0-16,-1 5 0 0,1 2 256 0,-2 3 0 16,-4 1 16-16,1-1 0 0,-2-2 144 0,1-1 32 15,1 1 0-15,-1 0 0 0,-1 2-32 0,1 0 0 16,1 2 0-16,-1-1 0 0,2-1-160 0,1-2-16 0,1-5-16 16,2-5 0-16,-1-2-224 0,3-5 128 0,2-1-128 0,1-2 0 15,-1-3 0-15,2-5-240 0,3 0 32 0,0-2 0 16,1-11-1360-16,0 0-272 15,0 0-48-15</inkml:trace>
  <inkml:trace contextRef="#ctx0" brushRef="#br0" timeOffset="116087.62">22047 15210 28447 0,'0'0'1264'0,"0"0"256"0,0 0-1216 0,0 0-304 0,0 0 0 0,0 0 0 16,0 0 448-16,0 0 48 0,0 0 0 0,0 0 0 16,-9-3-496-16,9 3 0 0,0 0-128 0,0 0 128 15,-12 4-160-15,3-1 160 0,9-3-128 0,-9 5 128 0,9-5 0 0,-9 5 0 16,0 2 0-16,2-1 0 0,-1 1 0 0,1 0 0 16,-2 3 0-16,-1 0 0 0,1 0 256 0,0 2-32 15,0 1 0-15,0 4 0 0,-2 3 32 0,1 1 16 16,0-1 0-16,-1 5 0 0,1 1-272 0,1-1 0 15,1-3 128-15,0 2-128 0,1-1 896 0,2 1 128 16,0-4 32-16,2 0 0 16,-1-3-1616-16,1 3-320 0,0-2-64 0,0-1-16 0,1-2 800 0,0 2 160 15,1-2 0-15,1-1 0 0,1-1 0 0,-1-1 0 16,0-2 128-16,0-10-128 0,6 11 0 0,-1-2 0 16,1 0 0-16,-6-9 0 0,11 5-304 0,1 0 0 15,-1-3 0-15,1-2 0 16,1-2-752-16,1 0-160 0,1-2-16 0,-1 0-11344 0</inkml:trace>
  <inkml:trace contextRef="#ctx0" brushRef="#br0" timeOffset="116376.83">22223 15490 3679 0,'0'0'320'0,"0"0"-320"0,0 0 0 0,-4 12 0 16,2 0 6976-16,-1-1 1312 0,2 1 272 0,3 1 48 16,2 1-7424-16,1-1-1488 0,1 2-288 0,-1-2-64 15,-1-4 64-15,0 0 16 0,-2 3 0 0,0-3 0 0,0 1 576 0,-2 1 0 16,-1-2 0-16,0 1 0 0,1-10 0 0,-3 11 0 15,3-11 0-15,-3 10 0 0,3-10-304 0,0 0 64 16,0 9 16-16,0-9-8608 16,0 0-1712-16</inkml:trace>
  <inkml:trace contextRef="#ctx0" brushRef="#br0" timeOffset="116570.47">22316 15304 35007 0,'-11'-3'3120'0,"0"0"-2496"16,-2-1-496-16,2 3-128 0,11 1 768 0,0 0 144 16,0 0 32-16,0 0 0 15,11-2-3696-15,0-2-720 0,1-5-160 0,0 1-9776 0</inkml:trace>
  <inkml:trace contextRef="#ctx0" brushRef="#br0" timeOffset="117105.35">22414 15158 8287 0,'0'0'736'0,"0"0"-592"0,0 0-144 0,0 0 0 15,0 0 1280-15,0 0 240 16,0 0 32-16,0 0 16 0,0 0 192 0,0 0 32 15,0 0 16-15,0 0 0 0,0 0 464 0,0 0 96 16,0 0 0-16,9 6 16 0,-9-6-1600 0,9 8-320 16,-9-8-64-16,11 10-16 0,0-3 1280 0,1-1 256 0,-1 1 64 0,1-2 0 15,-12-5-1312-15,14 8-256 0,1 0-48 0,-1 0-16 16,-1-2-208-16,0 2-144 16,2 0 192-16,-2 2-192 0,-3 1 128 0,2-1-128 15,-2 3 0-15,1 0 0 0,-1 3 144 0,-1 2-144 0,2-1 0 0,-2 1 144 16,-1-1-16-16,-2 1-128 0,-1 1 192 0,1 0-64 15,0-1 32-15,-1 2 0 0,-2-2 0 0,-1 1 0 16,1-1-160-16,-2 0 128 0,-1-1-128 0,0-1 128 16,0-2-128-16,0 0 192 0,2 1-192 0,-4-1 192 15,0 0-192-15,-1-1 0 0,2 2 0 0,-2-1 128 0,-1 2-128 0,0-1 0 16,-1 2 0-16,-1-2 0 0,-3 0 0 0,1 2 0 16,0-5 0-16,1 2 0 0,1-3 0 0,-2 2 0 15,-1-4-176-15,1-1 176 0,8-8-288 0,-8 5 32 16,-1-1 0-16,9-4 0 15,0 0-560-15,0 0-96 0,0 0-32 0,0 0-10320 16,1-12-2048-16</inkml:trace>
  <inkml:trace contextRef="#ctx0" brushRef="#br0" timeOffset="117821.22">23304 15178 4607 0,'0'0'400'0,"0"0"-400"16,-10 8 0-16,0 0 0 0,1-1 4896 0,0 0 896 0,0 0 176 0,1 1 48 15,2 1-3904-15,-2 0-784 16,-1 0-160-16,0 0-16 0,-1 2-112 0,1-1-16 16,0-2 0-16,-1 2 0 0,-2 1-128 0,0 3-16 15,-1 1-16-15,0 3 0 0,-2 1-256 0,-1 3-48 0,-2 2-16 0,-1 3 0 16,1 3-272-16,1 4-48 16,0-2-16-16,0 1 0 0,-1 4-80 0,1-1-128 15,0 2 176-15,2 0-176 0,0 0 128 0,3 0-128 0,3-2 0 0,2 2 0 16,1 0 208-16,1-3-16 0,3 0 0 0,0 0 0 15,2-2 16-15,3-3 0 0,-1-3 0 0,2 1 0 16,0-2-208-16,1 0 0 0,1-3 0 0,0 1 0 16,1-2-176-16,1 1 176 0,1 3-160 0,1-5 160 15,1 2-448-15,0-4 16 0,2 2 0 16,2 0 0-16,2-3-272 0,1 2-64 0,1-3-16 0,1-2 0 16,1 0-176-16,0-5-48 0,1-1 0 0,-1-2 0 15,0-1-2000-15,-3-2-384 0</inkml:trace>
  <inkml:trace contextRef="#ctx0" brushRef="#br0" timeOffset="118622.81">23351 15789 4607 0,'0'0'400'0,"0"0"-400"0,0 0 0 0,0 0 0 0,0 0 6208 0,0 0 1168 16,0 0 240-16,0 0 32 15,0 0-5680-15,0 0-1136 0,0 0-240 0,0 0-32 0,0 0-112 0,0 0 0 16,0 0-16-16,0 0 0 0,6 9 96 0,0 1 32 15,-6-10 0-15,6 16 0 0,-2-3-208 0,0 4-32 16,0 2-16-16,-2 2 0 0,0 1-48 0,-1 1 0 16,0 1 0-16,1 0 0 0,-1-2-64 0,0-1-32 15,2-2 0-15,0 1 0 0,-1-4-16 0,1-2 0 16,-1-1 0-16,2-4 0 0,-4-9 48 0,5 10 0 16,-5-10 0-16,8 11 0 0,0-5 64 0,-8-6 0 15,0 0 16-15,13 0 0 0,-1 0-48 0,0 0-16 16,-3-5 0-16,0 0 0 0,0-2-208 0,0 0 0 15,-1-1 0-15,-2-1 0 0,1 1 0 0,1-4 0 16,-2 2 0-16,1 2 0 0,-3-1 0 0,-4 9 0 16,0 0 0-16,9-5 0 0,-9 5 0 0,10-2-192 0,-10 2 48 0,12 4 0 15,-2 1 144-15,1 2 0 0,-1-3 0 0,1 2 0 16,-1 1 0-16,-2-1-192 0,-8-6 64 0,10 9 0 16,-2 2 128-16,0-5 176 0,-8-6-48 0,9 7 0 15,-9-7-128-15,9 8 0 0,-9-8 0 0,9 10 0 16,1-1 176-16,-3-1 0 0,-7-8 0 0,10 8 0 15,-1-1 0-15,-9-7 0 0,11 3 0 0,1 1 0 16,-1-1 96-16,-11-3 32 0,13 0 0 0,-3-3 0 16,-10 3 0-16,13-4 0 0,-1-1 0 0,0 0 0 15,-2-2-48-15,0 1-16 0,1-1 0 0,-1 1 0 0,-1-3 0 16,0 1 0-16,1 1 0 0,-1-4 0 16,-1-1-112-16,-1-2 0 0,0-3-128 0,-1-3 192 15,0-1-192-15,-1-1 0 0,0-3 0 0,0-1 0 0,-1 0-320 0,0 0-48 16,0 1-16-16,-1-1 0 15,-1 3-560-15,1-1-112 0,-2 5-32 0,0 2 0 16,-1-1-1872-16,0 6-384 0,-1 0-80 0</inkml:trace>
  <inkml:trace contextRef="#ctx0" brushRef="#br0" timeOffset="119066.64">24241 15417 2751 0,'0'0'128'0,"0"0"16"0,0 0-144 0,0 0 0 0,0 0 0 0,0 0 0 0,3 12 5248 16,0-2 1008-16,-3-10 208 0,2 13 32 0,2 0-4480 0,-1 0-896 15,-3 2-176-15,1 2-48 0,0 1 320 0,1 3 48 16,-1-4 16-16,-1 2 0 0,-3 2-368 0,1-1-64 16,-2-2-16-16,1 0 0 0,2-1-512 0,0-1-128 15,-2-1 0-15,2 1-16 0,1 0-176 0,1-3 0 16,2 0 0-16,-2-2 0 16,-1 0-560-16,1-1-32 0,0-1-16 0,-1-9 0 15,0 0-2400-15,0 0-464 0</inkml:trace>
  <inkml:trace contextRef="#ctx0" brushRef="#br0" timeOffset="119355.65">24000 15534 37151 0,'-8'-7'1648'0,"8"7"336"0,-8-7-1600 0,2 1-384 0,1-1 0 0,5 7 0 16,0 0 640-16,1-8 64 0,3 0 0 0,1 2 0 15,3 1-704-15,2 1 0 0,1-5-128 0,2 3 128 16,1 1 656-16,1 1 256 0,-2-6 48 0,2 3 16 16,4 2-208-16,-1 0-32 0,-1 2-16 0,1 1 0 15,2-2-496-15,2 1-96 0,-3 2-128 0,1 0 176 16,-3-3-176-16,1 2 0 0,2 1-192 0,-2 0 192 16,-3 1-640-16,2-3 0 15,0 2 0-15,2-1 0 0,-2 1-288 0,1-1-64 16,-1 0-16-16,-2 1 0 0,0 0-272 0,-1 1-48 0,0 0-16 0,1 0 0 15,-1 0-1536-15,-1 0-320 0</inkml:trace>
  <inkml:trace contextRef="#ctx0" brushRef="#br0" timeOffset="119755.76">25057 15752 20271 0,'0'0'1792'0,"0"0"-1424"0,-10 0-368 0,0 0 0 16,0 1 5056-16,10-1 960 0,-9 4 176 0,9-4 32 31,-9 7-5664-31,1-1-1136 0,-1 1-240 0,0 1-32 0,-1 1 656 0,-2 0 192 0,-2 5 0 0,-2 2 0 16,0 1 160-16,-1 1 96 0,-1 3 32 0,-1 2 0 16,-4 1-32-16,0-1 0 0,-1 1 0 0,1-2 0 15,0 1 80-15,0-2 16 0,3-1 0 0,1-2 0 0,2 0-352 0,2-2 0 16,0-3 0-16,2 1 128 15,3-4-432-15,2-1-80 0,0-1 0 0,3-1-16 16,5-7-1472-16,0 0-304 0,0 0-48 0,0 0-16 16,0 0-928-16,0 0-192 0</inkml:trace>
  <inkml:trace contextRef="#ctx0" brushRef="#br0" timeOffset="120026.8">24730 15776 11967 0,'0'0'1072'0,"0"0"-864"16,0 0-208-16,0 0 0 0,0 0 6880 0,0 0 1328 15,0 0 272-15,0 0 48 0,0 0-6976 0,7 11-1392 16,1 2-160-16,1-2-272 0,0-1 272 0,1 3 0 16,1 3 128-16,-1 1-128 0,2 1 304 0,0 0-48 15,1 3 0-15,0-1 0 0,0 1-96 0,0-2-32 16,-2-1 0-16,2-1 0 0,1-1-128 0,-1-2 0 15,0 2 0-15,0-2 0 0,0 1-192 0,0-4-64 16,-2 0 0-16,0-2-16 16,-1-3-432-16,1 0-64 0,-2-1-32 0,0-2 0 15,-9-3-544-15,12 1-96 0,-1-2-32 0,0 1-9456 0,-11 0-1888 16</inkml:trace>
  <inkml:trace contextRef="#ctx0" brushRef="#br0" timeOffset="120457.13">25432 15251 32655 0,'0'0'1440'0,"0"0"304"0,0 0-1392 0,0 0-352 0,0 0 0 0,0 0 0 15,0 0 640-15,0 0 64 16,0 0 16-16,0 0 0 0,0 0-720 0,0 0-128 16,-10 6-48-16,10-6 0 0,-7 8 176 0,-2 1 0 15,-2-2 0-15,1 3 0 0,1-3 0 0,1 5 0 16,-1 1 160-16,1 2-160 0,0-2 320 0,1 2-48 15,2 1 0-15,1 2 0 0,0 0 288 0,0 3 48 0,-1-3 16 0,1 3 0 16,2 0-400-16,2 0-80 0,0 1-16 16,0-2 0-16,0-2-128 0,2 0 128 0,1-3-128 0,0 0 128 15,0-2-128-15,1-2 160 0,0 0-160 0,3 0 160 16,1-1-160-16,-1-3 0 0,1-2 0 0,1 0 0 16,2-1-400-16,1 1 32 0,-2-1 16 0,0-4 0 15,-10 0-496-15,13 0-112 16,-1 0 0-16,0 0-9616 0,-2 0-1920 0</inkml:trace>
  <inkml:trace contextRef="#ctx0" brushRef="#br0" timeOffset="120747.79">25655 15515 38527 0,'0'0'1712'0,"0"0"336"0,0 0-1632 0,0 0-416 15,-8 5 0-15,8-5 0 16,0 0-384-16,-3 10-176 0,3 1-16 0,1-1-16 16,2 1-320-16,-2-2-64 0,1 3-16 0,-2 1 0 0,0-2 1120 0,-2 0 208 15,1-1 48-15,0 3 16 0,-1-1-208 0,2 0-32 16,-1-3-16-16,1 1 0 0,1-2-144 0,-1-8 0 0,2 8 0 0,-2-8 0 31,0 0-512-31,0 0-64 0,0 0-32 0,0 0-9312 16,0 0-1872-16</inkml:trace>
  <inkml:trace contextRef="#ctx0" brushRef="#br0" timeOffset="120941.6">25628 15383 9215 0,'0'0'400'16,"0"0"96"-16,0 0-496 0,0 0 0 0,0 0 0 0,0 0 0 0,0 0 6976 0,0 0 1312 15,0 0 256-15,0 0 48 16,11 3-8016-16,-1-3-1600 0,1-2-320 16,-11 2-64-16,10-1-384 0,-10 1-96 0,11-2-16 0,-11 2-11792 0</inkml:trace>
  <inkml:trace contextRef="#ctx0" brushRef="#br0" timeOffset="121407.56">25733 15281 16575 0,'0'0'1472'0,"0"0"-1168"0,0 0-304 0,-5-5 0 16,5 5 2816-16,0 0 496 16,0 0 96-16,0 0 32 15,0 0-3808-15,5-8-752 0,-5 8-160 0,0 0-16 0,9-5 976 0,-1 1 320 0,-8 4-160 0,0 0 160 16,0 0 784-16,0 0 240 0,0 0 64 16,10 0 0-16,-10 0-64 0,0 0 0 0,0 0 0 0,0 0 0 15,0 0-64-15,11 6 0 0,-11-6-16 0,9 6 0 16,-9-6-352-16,0 0-64 0,6 12-16 0,1-2 0 15,-7-10-336-15,9 12-176 0,-1 1 160 0,0 1-160 0,1 1 0 16,0-2 0-16,-1 1 0 0,-1 2 0 16,4 1 0-16,-3 1 0 0,-2 3 0 0,2-3 0 0,-1 0 0 15,-1 3 0-15,-2 1 0 0,0 2 0 0,0-5 0 0,0 2 0 16,-2 0 0-16,1-3 0 0,-3-5 144 0,3-1-144 16,0 2 128-16,-1-1-128 0,-4-2 160 0,2-2-160 15,3 0 192-15,-3-9-192 0,-3 12 0 0,0-4 0 16,-1-1-240-16,-2 1 80 0,0-1-32 0,-2-3 0 15,-2 2 0-15,-2-2 0 0,0-1-96 0,-1-1-32 16,-4 1 0-16,2-2 0 16,0 1-128-16,1-2-48 0,-3-2 0 0,3 0 0 15,1-2-1312-15,2 0-272 0,11 4-48 0,-8-9-16 0</inkml:trace>
  <inkml:trace contextRef="#ctx0" brushRef="#br0" timeOffset="122395.34">26465 15675 18431 0,'0'0'1632'0,"0"0"-1312"16,0 0-320-16,0 0 0 0,0 0 4192 0,0 0 768 16,0 0 160-16,0 0 16 0,0 0-3984 0,0 0-784 15,0 0-176-15,0 0-16 0,0 0 464 0,0 0 80 0,0 0 32 0,0 0 0 16,4 16-96-16,-1 1-16 16,-4-3 0-16,-1 6 0 0,1 2-384 0,0 1-96 0,-2 1-16 0,1 2 0 15,-1-1-144-15,2 1 0 0,-2-3 144 0,2 2-144 16,-1 0 0-16,2-2 0 0,0-2 0 0,0 0 0 15,-1-2 0-15,1 1-240 0,0-3 48 0,0-3 0 16,0-2-416 0,0-2-80-16,0-10-16 0,0 0 0 0,-2 8-1504 0,2-8-304 15,0 0-64-15,0 0-12624 0</inkml:trace>
  <inkml:trace contextRef="#ctx0" brushRef="#br0" timeOffset="122598.24">26321 15881 19343 0,'0'0'848'0,"0"0"192"0,0 0-832 0,0 0-208 15,10 1 0-15,2-1 0 0,1-2 5920 0,4 2 1136 16,2-3 240-16,2 1 32 16,1 0-6256-16,1-2-1264 0,-1-1-240 0,0 0-48 0,-1 0 256 0,0 1 48 15,1 1 16-15,-1 1 0 16,-2 0-272-16,0 0-48 0,-3-1-16 0,1 2 0 15,0-2-2736-15,0 2-544 0</inkml:trace>
  <inkml:trace contextRef="#ctx0" brushRef="#br0" timeOffset="123233.54">27259 15723 31727 0,'0'0'1408'0,"0"0"288"0,0 0-1360 16,0 0-336-16,0 0 0 0,0 0 0 0,0 0 0 0,0 0 0 15,0 0 0-15,0 0 0 16,0 0-448-16,0 0-144 0,-5-6-48 0,5 6 0 0,0 0 1024 0,0 0 208 16,0 0 48-16,0 0 0 0,0 0 208 0,0 0 48 15,0 0 16-15,0 0 0 0,-6-5-144 0,6 5-16 16,0 0-16-16,0 0 0 0,0 0-304 0,0 0-64 16,0 0-16-16,-7-4 0 0,7 4-160 0,0 0-48 15,0 0 0-15,0 0 0 0,0 0-144 0,0 0 128 16,0 0-128-16,0 0 128 0,0 0-128 0,0 0 0 15,-9 0 144-15,9 0-144 0,0 0 144 0,0 0-144 16,0 0 192-16,0 0-192 0,0 0 224 0,-9-3-64 0,9 3-16 0,0 0 0 16,0 0 48-16,0 0 16 15,0 0 0-15,0 0 0 0,0 0-16 0,0 0 0 0,-9-2 0 0,9 2 0 16,0 0 0-16,0 0-16 0,0 0 0 0,0 0 0 16,0 0-48-16,0 0 0 0,-8-4 0 0,8 4 0 15,0 0-128-15,0 0 0 16,0 0 0-16,0 0 0 0,-9-4 0 0,9 4 0 0,0 0 0 0,-9-3 0 15,9 3 0-15,0 0 0 0,0 0 0 0,-9-1 0 16,9 1 128-16,0 0-128 0,0 0 0 0,0 0 128 16,0 0 16-16,0 0 0 0,-10-1 0 0,10 1 0 15,0 0-144-15,0 0 192 0,0 0-192 0,0 0 192 0,0 0-192 16,0 0 0-16,0 0 0 0,0 0 128 0,0 0-128 0,0 0-256 16,0 0 64-16,0 0 16 0,0 0 16 0,0 0 0 15,0 0 0-15,0 0 0 0,0 0-96 0,0 0 0 16,0 0-16-16,0 0 0 15,0 0-528-15,0 0-96 0,0 0-32 0,0 0-16928 16</inkml:trace>
  <inkml:trace contextRef="#ctx0" brushRef="#br0" timeOffset="128941.67">10414 11360 21183 0,'0'0'1888'0,"0"0"-1504"15,0 0-384-15,0 0 0 0,0 0 1888 0,0 0 304 16,0 0 64-16,0 0 16 0,4 10-1744 0,-4-10-336 16,0 0-192-16,7 9 192 0,-7-9 48 0,7 11 16 15,-7-11 0-15,7 12 0 0,1 1-128 0,-2-2 0 0,1-2-128 0,-7-9 192 16,8 11-16-16,-3-1-16 0,-1 1 0 0,0 1 0 15,-4-12 144-15,5 13 16 0,-1 0 16 0,0 4 0 16,-2 1 64-16,1 3 16 0,-3 5 0 0,2 2 0 16,0 5 112-16,0 2 32 0,0 0 0 0,-1 3 0 15,0 0 64-15,2-3 16 0,-1-1 0 0,1-1 0 16,0-3-240-16,-1 0-32 0,0 0-16 0,0 0 0 16,0-2-112-16,0 1-32 0,-2-3 0 0,3 1 0 15,-2 1 80-15,0-3 16 0,-1-6 0 0,2 1 0 16,-2-1 80-16,0 0 32 0,-2-1 0 0,1-3 0 15,0 2-128-15,-1-2-32 0,1-2 0 0,1 0 0 16,0-3-96-16,0 1-32 0,0-11 0 0,1 9 0 16,-1-9 16-16,0 0 0 0,0 0 0 0,0 0 0 15,0 0 80-15,0 0 16 0,0 0 0 0,0 0 0 0,0 0 64 0,10-8 16 16,-4-1 0-16,-1-3 0 0,1 0-16 0,-3 1 0 16,1-6 0-16,0-2 0 0,-2 0-144 0,1-1-32 15,1 1 0-15,2-2 0 0,-3-1-128 0,3-2 128 16,-1-1-128-16,0 3 128 0,2 1-128 0,-1 1 0 15,1 0 0-15,1 1 0 0,-1 0 0 0,2 2 0 16,-1 2 0-16,1 0 0 0,1 0 0 0,-1 2 0 16,-2 1-128-16,3 1 128 0,-1 1 0 0,0 1 0 15,0 2-144-15,-1 2 144 0,-8 5 0 0,10-5-128 16,1 1 128-16,-11 4 0 0,0 0-144 0,13-3 144 16,-2 3 0-16,0 2-144 0,-11-2 144 0,13 5-128 15,-1 0 128-15,-2 2-128 0,-1 1 128 0,2 1-128 0,-2 1 128 0,1 1-128 16,1-1 128-16,0 2-128 0,1-1 128 15,1 1-128-15,1 1 128 0,1-4 0 0,-3 3 0 0,1 0 0 16,-2 0 0-16,0-1 0 0,-2 0 0 0,-1 2 0 16,-2-3 0-16,1 3 0 0,-2 0 0 0,-1-1 0 15,-3 1 0-15,-1 0 0 0,-2 0 0 0,-1-1 0 16,-1 1 0-16,0-1 0 0,-1-2 128 0,-2 2-128 16,-2-4 128-16,0-1-128 0,0 1 128 0,-1-1-128 15,-1-1 128-15,1 1-128 0,-2-3 128 0,2 1-128 16,-2 0 128-16,1-1-128 0,0-1 128 0,-1-1-128 15,-1 1 0-15,0-2 144 0,0-1-144 0,-3 0 0 16,1-1 176-16,-1 0-176 0,0-3 160 0,2 0-160 16,-2 0 144-16,2-3-144 0,1 2 128 0,0 0-128 0,0 1 0 0,2 0 0 15,2 0 0-15,9 4 0 0,-12-5-192 0,3 2-112 16,9 3-16-16,-9-2-16 16,9 2-1200-16,0 0-224 0,0 0-48 0,0 0-16 15,0 0-1536-15,0 0-304 0</inkml:trace>
  <inkml:trace contextRef="#ctx0" brushRef="#br0" timeOffset="130089.4">10962 13310 22623 0,'0'0'1008'0,"0"0"208"0,-8 8-976 0,8-8-240 16,-9 4 0-16,9-4 0 0,0 0 624 0,-6 9 80 16,6-9 0-16,0 0 16 0,0 0-544 0,0 0-176 15,0 0 0-15,0 0 0 0,0 0 512 0,3 9 0 16,-3-9 0-16,0 0 0 0,5 12 368 0,1-2 64 16,-1 0 16-16,0 0 0 0,-1 2-64 0,0 1-16 15,-2 1 0-15,1 0 0 0,0 1-176 0,-1-1-48 0,1 3 0 0,-1 0 0 16,0 1-368-16,0 2-80 15,0 1-16-15,-1-1 0 0,0 3-64 0,2 0-128 0,-3 5 176 0,2 1-176 16,1 1 304-16,0 3-48 0,1-2-16 0,0 2 0 16,-2 1 256-16,2 0 48 0,0-4 16 0,1-2 0 15,-1 0-144-15,1-3-32 0,-1 1 0 0,0-2 0 16,1-1-128-16,-1-4-16 0,0 1-16 0,0-2 0 16,0-1 48-16,-1 0 16 0,-1 0 0 0,-1-2 0 15,-1-3-32-15,0 1-16 0,0 0 0 0,0 0 0 16,0-13-48-16,0 0 0 0,-2 13 0 0,-1-2 0 15,3-11-48-15,-2 10-16 0,2-10 0 0,0 0 0 16,0 0 64-16,0 0 16 0,0 0 0 0,0 0 0 16,0 0 64-16,0 0 16 0,-6-8 0 0,4-1 0 15,-1-1 48-15,2-3 16 0,1-2 0 0,1-2 0 16,2 2-144-16,-1-5-16 0,2 3-16 0,2-1 0 16,-3 2-176-16,3-1 0 0,-2 2 0 0,0-2 0 0,-1 3 0 0,1-1 0 15,0 2 0-15,0 0 0 0,0 1 0 0,1-1 0 16,0-1 0-16,2 2 0 0,-2 2-144 0,3-1 144 15,1 0 0-15,0 0 0 0,0 1-128 0,1 2 128 16,-3 0 0-16,1 4 0 0,1-2-144 0,-1 2 144 16,-8 4 0-16,11-3-144 0,-2-2 144 0,-9 5 0 15,10-3-144-15,-10 3 144 0,14-1 0 0,0 2 0 16,-4 1-144-16,-10-2 144 0,13 6 0 0,-1-3 0 16,-12-3-128-16,13 4 128 0,-2 2 0 0,0-3 0 15,-11-3 0-15,10 5 0 0,-10-5 0 0,11 8-128 16,-11-8 128-16,8 10 0 0,-2 2 0 0,-2-1 0 0,-1 0-128 0,-1 0 128 15,0 2 0-15,-1 0 0 0,-1 0-128 0,0-4 128 16,0 1 0-16,0-10 0 0,-3 13 0 0,2-1 0 16,-2-1 0-16,2-1 0 0,1 0 0 0,0 1 0 15,0-1 0-15,0 1 0 0,0-11 0 0,-1 13 0 16,-1-2 0-16,2-11 128 0,0 11-128 0,0-11 0 16,0 12 0-16,0-12 0 0,0 0 0 0,-1 11 0 15,1-11 0-15,-1 11 128 0,1-11-128 0,0 0 0 16,-5 10 0-16,5-10 144 0,-8 9-144 0,0-2 128 15,0-5 0-15,0 4-128 0,8-6 192 0,-10 5-64 16,-1 0 16-16,1 0 0 0,-2-2 0 0,2 1 0 16,-1-2-144-16,0 2 0 0,-2-2 144 0,1 0-144 15,0 1 0-15,-1-2 0 0,0 2 0 0,-1-1 0 16,-1 1 0-16,2-2 0 0,0-1 0 0,2 0 0 16,-2 0 0-16,0 0 0 0,0 0 0 0,1 0 0 15,0 0-448-15,0 0-16 0,2-1 0 0,10 1-13840 16,-9-1-2768-16</inkml:trace>
  <inkml:trace contextRef="#ctx0" brushRef="#br0" timeOffset="132226.49">27407 15323 4607 0,'0'0'400'0,"0"0"-400"0,-11 0 0 0,2 0 0 0,-1 0 3136 0,1 0 528 16,0 0 112-16,-1 0 32 0,0 0-3024 0,0-2-592 15,-2 0-192-15,0 1 0 0,0 0 0 0,2-3 128 16,-1 0-128-16,2 1 0 0,9 3 560 0,-11-2 16 16,0-2 16-16,1 0 0 0,1-1 32 0,1 1 0 15,8 4 0-15,-9-7 0 0,2 2 48 0,7 5 16 16,0 0 0-16,-6-5 0 0,6 5 336 0,0 0 80 15,0 0 16-15,0 0 0 0,0 0-144 0,0 0-16 16,0 0-16-16,0 0 0 0,0 0-192 0,0 0-48 16,0 0 0-16,0 0 0 0,0 0-32 0,0 0-16 0,0 0 0 0,0 0 0 15,0 0 112-15,0 0 32 0,0 0 0 0,0 0 0 16,-9 0-96-16,1 1-32 0,8-1 0 0,-9 5 0 16,1 2-176-16,1-1-48 0,1-1 0 0,-2 3 0 15,3 3-16-15,-1 0-16 0,3 4 0 0,-1 0 0 16,0 4-48-16,2-5-16 0,2 4 0 0,2 2 0 15,0 2-32-15,1 0-16 0,1 0 0 0,0 1 0 16,1-3-16-16,0 3 0 0,2-1 0 0,-2 0 0 16,-1 1-64-16,1 1-16 0,-1-1 0 0,1 2 0 15,-1 1-32-15,0 3-16 0,-1-2 0 0,1 3 0 16,-2 0 0-16,2-1 0 0,-1 0 0 0,-1-2 0 16,1-2 0-16,-1-3 0 0,0-3 0 0,-1 0 0 0,-1-4 112 15,1 1 32-15,-1-4 0 0,3 1 0 16,-3-2-176-16,1 0-128 0,-1-11 144 0,2 10-144 0,-2-10 128 0,0 0-128 15,1 11 0-15,-1-11 0 0,0 0 128 0,0 0-128 16,0 0 0-16,0 0 144 0,0 0-144 0,0 0 160 16,0 0-160-16,0 0 160 0,0 0-160 0,0 0 192 15,0 0-192-15,0 0 192 0,0 0-192 0,0 0 160 16,0 0-160-16,0 0 160 0,0 0-160 0,0 0 0 16,0 0 0-16,0-8 0 0,0-3 0 0,0 11 0 15,1-10 128-15,-1 10-128 0,0 0 0 0,3-9 0 16,-1 0 0-16,2 0 0 0,2-2 0 0,0-1 0 15,-1-1 0-15,2 0 0 0,-1 0 0 0,0-1 0 16,-3 0 0-16,1-1 0 0,2 1 0 0,-1 1 0 0,0 0 128 16,0 1-128-16,-1 2 0 0,1-1 0 0,1 2 0 0,-1 0 0 15,0 1 0-15,-5 8 0 0,9-9 0 0,0 1 0 16,0-1 0-16,2 1 0 0,1 1 0 0,-1-1 0 16,1 0-128-16,0 0 128 0,1 0 0 0,0 0 0 15,-1 1 0-15,-1 0 0 0,0 2 0 0,-2 0 0 16,0-1 0-16,0 1 0 0,0 1 0 0,0 0 0 15,-9 4-128-15,11-2 128 0,-11 2 0 0,10 0 0 16,-10 0 0-16,12 0-144 0,-12 0 144 0,12 4 0 16,-1 0-128-16,0 1 128 0,-11-5 0 0,12 6 0 15,-2 0-128-15,0 0 128 0,0 1 0 0,0-1 0 16,0-1 0-16,1 2-128 0,-1-1 128 0,1 1 0 16,-2 1 0-16,0 1 0 0,-1 1 0 0,0-1 0 15,-8-9 0-15,9 12 0 0,-1 1 0 0,-2-1 0 16,-1 0 0-16,-1-2 0 0,-4-10 0 0,3 14 0 0,-2-2 0 0,-1-12 0 15,-1 12 0-15,-1-2 0 0,2-10 0 0,-2 13 0 16,-2-4 0-16,0 2 0 0,-1-1 0 0,0 1 0 16,-1-2 0-16,1-1 0 0,-1 0 0 0,-1-1 0 15,1 2 0-15,-2-1 0 0,0 0 0 0,0 0 0 16,0 0 0-16,-1 1 0 0,0-3 0 0,1 1 0 16,2-1 0-16,-2 1 0 0,0-1 0 0,0 0 128 15,0-1-128-15,-1-1 0 0,0 0 0 0,0 1 0 16,-1 0 0-16,-2-1 0 0,-1 1 0 0,-1-1 128 15,-2 1-128-15,2-2 0 0,-1 1 0 0,0-3 0 16,-4 2 0-16,2-1 0 0,0 1 128 0,2 0-128 16,-1-2 0-16,3 0 0 0,0-1 0 0,1 0 0 0,1 0 0 15,0 0 0-15,1-1 0 0,1 1 0 0,-1 0 0 0,1-1 0 16,9 1 0-16,-10-4 0 0,1 0 0 0,1 0-160 16,8 4-160-16,0 0-48 0,-10-5 0 0,-1 0 0 31,2-2-864-31,2 2-176 0,7 5-48 0,-9-8 0 15,0 1-1280-15,9 7-256 0,-9-6-48 0,0-3-15104 0</inkml:trace>
  <inkml:trace contextRef="#ctx0" brushRef="#br0" timeOffset="137586.54">27717 15082 12895 0,'0'0'1152'0,"0"0"-928"0,-10 3-224 0,0-3 0 15,10 0 3504-15,-9 0 656 0,9 0 128 0,0 0 16 16,0 0-3168-16,0 0-640 0,0 0-128 0,0 0-32 16,0 0 496-16,0 0 80 0,0 0 32 0,0 0 0 15,0 0 192-15,0 0 32 0,6-10 16 0,-6 10 0 16,7-6-224-16,1 1-32 0,-8 5-16 0,12-3 0 0,-3 1-240 0,-9 2-48 15,13-2-16-15,-13 2 0 16,14 3-224-16,-1 2-64 0,-13-5 0 0,14 7 0 0,-14-7 0 0,11 14 0 16,0 2 0-16,-1-1 0 0,2-2-144 0,0 3-48 15,1 2 0-15,1 0 0 0,2 1-128 0,1 1 0 16,-2 3 0-16,3-1 0 0,1 0 272 0,-1 4-16 16,0 1-16-16,-1 2 0 0,-1 4-48 0,-1-2-16 15,-2 2 0-15,1 2 0 0,-3 0-176 0,-2 1 192 16,1 2-192-16,-4 0 192 0,1 1-192 0,-2 0 128 15,0 2-128-15,-1-1 128 0,0 2-128 0,-3-2 0 0,-2 1 0 16,-2-3 128-16,1-3 0 0,-1 0-128 0,-4-5 192 0,2 0-64 16,-1-5-128-16,1 2 128 0,-2-3-128 0,-1-2 128 15,0-1-128-15,2-1 0 0,-2 0 144 0,-1-3-144 16,-2 0 0-16,2 1 0 0,-1-1 0 0,-2 0 128 16,-2-4-384-16,-2 0-64 0,1 0 0 0,-5 0-16 31,-1 1-2272-31,-5 0-448 0,-4 0-80 0</inkml:trace>
  <inkml:trace contextRef="#ctx0" brushRef="#br0" timeOffset="146990.65">13546 12711 1839 0,'0'0'0'0,"13"0"160"0,-3 0-160 0,-10 0 0 16,12 0 0-16,-12 0 0 0,0 0 2032 0,10 0 368 16,-10 0 80-16,0 0 16 0,0 0-592 0,0 0-112 15,0 0-32-15,0 0 0 0,0 0 0 0,0 0 0 16,0 0 0-16,-5-7 0 0,-3 2-608 0,-1 1-112 16,-1-1-16-16,-2 1-16 0,-1 0-608 0,-5 1-112 15,-6 1-32-15,-2-1 0 0,-3 0-256 0,-2 2 0 16,-4-1 0-16,-2 0 0 0,0 1 0 0,-2-3 0 15,-5 3 0-15,0 1 0 0,-3 0 128 0,-1 2-128 0,-2 1 0 16,-3 1 0-16,-3 0 272 0,1 1-48 0,2 0-16 16,1 0 0-16,-1-1 144 0,4 1 32 0,1 1 0 0,2-1 0 15,2 0-80-15,-1 0-16 0,-2-1 0 0,2 0 0 16,0-1-160-16,2-1-128 0,0 1 192 0,2-2-192 16,0 2 0-16,2-3 0 0,3 0 0 0,0 0 0 15,3 0 0-15,1 1 0 0,4-2 0 0,-1 2 0 16,0 1 160-16,2 1-160 0,-1-1 128 0,5 0-128 15,2 1 0-15,3-2 128 0,2 1-128 0,6-1 0 16,10-1 128-16,0 0-128 0,0 0 128 0,0 0-128 16,0 0 128-16,19-3-128 0,6 1 128 0,4-2-128 15,3 0 192-15,6 0-64 0,1-3 0 0,6 1 0 16,3-2-128-16,5 2 0 0,3-1 0 0,4 0 128 16,3 1-128-16,-3-2 0 0,-3 0 0 0,-1 2 0 0,-2-1 0 15,-3 3 0-15,-3-1 0 0,-2 4 0 0,-5-3 0 0,-3 3 0 16,-5 1 0-16,-6 2 0 0,-5 2 0 0,-6 1-144 15,-6 2 144-15,-10-7-9824 16,0 12-1872-16</inkml:trace>
  <inkml:trace contextRef="#ctx0" brushRef="#br0" timeOffset="168370.11">5382 13014 30239 0,'0'0'1344'0,"-4"-6"256"0,-1-1-1280 0,5 7-320 15,-7-6 0-15,2 1 0 0,5 5 160 0,0 0-32 16,-4-10-128-16,-1 4 192 0,-2 2-192 0,7 4 0 16,-9 0 0-16,0 3 0 0,-3 0 0 0,1 4 128 15,-1-3-128-15,-1 4 0 0,-2 3 400 0,0 0-16 16,-2 3 0-16,-3 4 0 0,2-1 176 0,-2 7 16 0,-2 3 16 0,0 6 0 15,0-1 80-15,0 6 16 0,-3 1 0 0,3 2 0 16,-2 3 96-16,1 0 32 0,-2-1 0 0,2 3 0 16,-1 4-80-16,1-1-16 0,-2 2 0 0,-2 4 0 15,-2 5-192-15,4 1-32 0,2 0-16 0,1-3 0 16,1-2-224-16,4-3-32 0,2-3-16 0,6-1 0 16,5 1-16-16,4-1 0 0,4 0 0 0,4 0 0 15,4-1-192-15,3-2 0 0,4-3 0 0,4-1 0 16,5-6 0-16,3-1 0 0,4-1-160 0,3 0 160 15,4-4-1568-15,5-5-224 16,3-4-64-16,9-5-16384 0</inkml:trace>
  <inkml:trace contextRef="#ctx0" brushRef="#br0" timeOffset="169188.22">12995 13107 14735 0,'0'0'1312'0,"0"0"-1056"15,0 0-256-15,0 0 0 0,0 0 2736 0,0 0 480 0,7-5 112 0,-7 5 0 16,8-3-1632-16,1-1-336 0,0 2-64 0,1 2-16 16,1-4 48-16,-1 4 0 0,-10 0 0 0,15 4 0 15,-1 2-480-15,0 1-80 0,-1 3-32 0,0 3 0 16,0 0-288-16,2 4-48 0,0 0-16 0,2 4 0 16,0 5-32-16,0-1-16 0,0 2 0 0,0 2 0 15,0 2 144-15,0 2 32 0,-1 0 0 0,-1 4 0 16,0-2-128-16,-2 3-32 0,-2 1 0 0,1 2 0 15,-1 2 48-15,-2 0 16 0,0 2 0 0,0 2 0 16,-1 4-192-16,0 1-32 0,0-4-16 0,-1-5 0 16,0-5-48-16,-1-4-128 0,0-5 192 0,-3-6-64 15,0-1 80-15,0-1 16 0,-2 0 0 0,-4 0 0 16,-1 0-224-16,-2-3 0 0,-3 2-144 0,-7-1 144 16,-6 3-3056-16,-12-1-512 0</inkml:trace>
  <inkml:trace contextRef="#ctx0" brushRef="#br0" timeOffset="181185.37">21218 15060 7359 0,'0'0'320'0,"0"-11"80"0,0 0-400 0,0 2 0 15,0 1 0-15,0 8 0 0,3-9 2560 0,-1 2 448 16,-2 7 64-16,0 0 32 0,4-10-2512 0,-4 10-592 16,0 0 0-16,0 0 0 0,0 0 0 0,3-4 144 15,-3 0-144-15,0 4 128 0,0 0 704 0,0 0 144 16,0 0 32-16,0 0 0 0,0 0 16 0,0 0 16 15,0 0 0-15,0 0 0 0,0 0-288 0,0 0-64 16,0 0-16-16,-9 6 0 0,1 1-160 0,4 1-48 16,-1 2 0-16,-1-1 0 0,0 6-160 0,-1-2-48 0,0-2 0 0,-3 4 0 15,1 2 16-15,0 1 0 16,-1 0 0-16,-1-1 0 0,0 3-48 0,0 2-16 0,-1-1 0 0,1 0 0 16,0 1 80-16,1 1 16 0,-1-3 0 0,1 3 0 15,0 1 128-15,-1 2 16 16,1 1 16-16,3 0 0 0,2 1-176 0,1 2-32 0,-1 4-16 0,1-3 0 15,1 0-64-15,1-1-16 0,-2 0 0 0,1-2 0 16,2-1-160-16,1 3 192 0,0 1-192 0,0 1 192 16,0-2-192-16,0 1 0 0,0 1 0 0,0 4 0 15,0 0 0-15,0 2 128 0,1-2-128 0,-1 0 0 16,-1-1 0-16,0-5 0 0,-1-3 0 0,2-1 0 16,3-1 0-16,-2 0 0 0,-1 1 128 0,0-3-128 0,2 1 0 15,0-1 0-15,1 0 144 0,-1 0-144 0,1 2 0 16,2 1 128-16,0 3-128 0,2-3 0 0,-2 0 0 0,3 1 0 15,2-1 0-15,1 1 0 0,-2 2 0 16,0 0 0-16,1 0 0 0,4-1 0 0,-3 2 0 0,1 0 0 16,0-1-144-16,-1 0 144 15,0-3-400-15,1 0-16 0,-1 0 0 0,0 1 0 16,0-3-272-16,3 2-48 0,-1-3-16 0,1-1 0 16,2-1-2240-16,-3-4-448 0,5 3-80 0,-1-7-7744 0</inkml:trace>
  <inkml:trace contextRef="#ctx0" brushRef="#br0" timeOffset="182402.37">28342 15766 2751 0,'0'0'128'0,"0"0"16"0,0 0-144 0,0 0 0 16,0 0 0-16,0 0 0 0,10 4 5504 0,0-2 1056 15,2-2 224-15,-1 0 32 0,-11 0-4528 0,14 1-912 16,-1-1-176-16,0 0-48 0,0 0-64 0,0 1 0 16,0 1-16-16,1-1 0 0,-1 0-368 0,0 2-80 15,-1-1-16-15,-1 2 0 0,-1-2-352 0,-1 0-64 16,-9-2 0-16,12 3-16 0,0-2-176 0,-2 0 0 15,-10-1 0-15,12 2 0 0,-2-2 0 0,1 2-144 16,-11-2 0-16,13-5 0 16,-2 1-560-16,2 0-96 0,2-1-32 0,-1 0 0 15,1 0-576-15,0-1-112 0,2 0-16 0,-4-1-12352 0</inkml:trace>
  <inkml:trace contextRef="#ctx0" brushRef="#br0" timeOffset="182803.76">29176 15364 17503 0,'0'0'1552'0,"0"0"-1232"16,0 0-320-16,0 0 0 0,0 0 2768 0,0 0 496 15,0 0 112-15,0 0 16 0,0 0-2640 0,1 13-528 16,-1-2-96-16,3 1-128 0,-2 1 640 0,2 1 48 16,-3 1 0-16,2 3 0 0,2 4 144 0,-1 2 48 15,-1 3 0-15,0 2 0 0,0-3-224 0,1 0-32 16,-2 1-16-16,1-1 0 0,-2 2-416 0,0-2-192 15,0 1 160-15,-2 1-160 0,1-4 0 0,0 1 128 16,-1 1-128-16,1-2 0 0,0-3 0 0,-1-1 0 16,2-3 128-16,0-1-128 0,0-2 0 0,2-2 0 15,-1-3 0-15,-1-9 0 16,0 0-672-16,0 0-32 0,0 0 0 0,0 0 0 16,0 0-2768-16,10-6-560 0</inkml:trace>
  <inkml:trace contextRef="#ctx0" brushRef="#br0" timeOffset="183454.24">29031 14833 18767 0,'0'0'832'0,"0"0"176"0,0 0-816 0,0 0-192 15,-1-9 0-15,1 9 0 0,-5-7 1072 0,5 7 160 16,0 0 48-16,0 0 0 0,-6-7-256 0,6 7-32 16,0 0-16-16,0 0 0 0,0 0 192 0,0 0 48 15,0 0 0-15,0 0 0 0,0 0-128 0,0 0-32 16,0 0 0-16,0 0 0 0,0 0-288 0,0 0-64 0,11-4-16 0,-11 4 0 16,0 0-64-16,12 1-16 0,-12-1 0 0,13 5 0 15,-3 0-192-15,2 1-32 0,0 1-16 0,1 2 0 16,0 2-160-16,0 2-16 0,0 1-16 0,1 5 0 15,2-2-176-15,-1 2 0 0,2 1 144 0,2 3-144 16,-1 1 0-16,1 2 144 0,1-2-144 0,2 5 0 16,3-2 208-16,0 3-64 0,2 2-16 0,2 2 0 15,-1-3 128-15,-2 3 32 0,-2 0 0 0,1 7 0 16,2 4 16-16,-1 2 0 0,-2-4 0 0,-4-4 0 16,0-1-304-16,-3-2 0 0,-1-3 0 0,-3-2 0 15,-3-2 0-15,-2 1 0 0,-3-2 208 0,0 0-64 16,1-1 0-16,-4 2 0 0,-1-3 0 0,-1 4 0 15,-1-3 16-15,0 1 0 0,-2-2 0 0,1 2 0 16,-4-3-160-16,-1 3 128 0,-3-1-128 0,0-4 128 0,-2 3-128 16,1-2 0-16,-3-3 0 0,0 1 0 0,-1-4 0 0,0 0 0 15,2 1 128-15,0-1-128 0,1-4 0 0,-1 1 0 16,0-1 0-16,2-1 0 16,-2-1-576-16,1-1-64 15,0-4 0-15,2 0 0 0,0-4-1840 0,10-3-368 16,-9 6-80-16,9-6-13648 0</inkml:trace>
  <inkml:trace contextRef="#ctx0" brushRef="#br0" timeOffset="189273.76">29499 14652 4607 0,'0'0'400'0,"0"0"-400"0,0 0 0 0,0 0 0 16,0 0 1584-16,0 0 224 0,0 0 48 0,0 0 16 15,0 0-1488-15,0 0-384 0,0 0 0 0,0 0 0 16,-8-2 0-16,8 2 0 0,-7 0 0 0,7 0 0 16,0 0 192-16,0 0 64 0,0 0 0 0,0 0 16 15,0 0 320-15,-10 0 64 0,10 0 16 0,0 0 0 0,0 0 64 0,0 0 16 16,-9 0 0-16,9 0 0 0,0 0-384 0,0 0-80 16,0 0-16-16,0 0 0 0,0 0-272 0,0 0 0 15,0 0 0-15,0 0 0 0,0 0 0 0,0 0 0 16,0 0 0-16,0 0 0 0,0 0-256 0,0 0 0 15,0 0 0-15,0 0 0 0,0 0-32 0,0 0-16 16,0 0 0-16,0 0 0 0,0 0-16 0,0 0 0 16,0 0 0-16,0 0 0 15,0 0-176-15,0 0-32 0,0 0-16 0,0 0-5600 0</inkml:trace>
  <inkml:trace contextRef="#ctx0" brushRef="#br0" timeOffset="-211707.41">15473 16056 3679 0,'0'0'320'0,"-8"-3"-320"0,0 1 0 0,-1-1 0 15,0 0 2352-15,-2 1 400 0,1-1 64 0,-1 2 32 16,1 1-1904-16,1-3-384 0,0 2-80 0,0 0-16 15,-1-1-80-15,10 2 0 0,-10 0-16 0,10 0 0 16,-9 2 736-16,9-2 160 0,-4 0 16 0,4 0 16 16,-4 1 352-16,4-1 64 0,0 0 16 0,-5 4 0 15,0-4-384-15,5 0-64 0,0 0 0 0,-10 4-16 0,10-4-272 0,-9 2-48 16,9-2-16-16,-9 4 0 0,9-4-112 0,-8 6-32 16,8-6 0-16,0 0 0 0,-7 7-352 0,7-7-80 15,0 0-16-15,0 0 0 0,0 0-64 0,0 0-16 16,0 0 0-16,0 0 0 0,0 0 128 0,0 0 32 15,0 0 0-15,0 0 0 0,0 0 64 0,0 0 16 16,13 4 0-16,0 0 0 0,0-2 0 0,0-1 0 16,1-1 0-16,2 2 0 0,1-2-128 0,0 0-32 15,0 0 0-15,2 0 0 0,2 0-176 0,2 0-32 16,2 0-128-16,0 2 192 0,0-2-192 0,0 0 128 16,-1-2-128-16,2 2 0 0,-1-2 128 0,0-1-128 15,1-3 0-15,1 0 144 0,1 3-16 0,0-4 0 16,1-1 0-16,1 0 0 0,0 2-128 0,-1 1 192 0,-1-1-192 0,1 3 192 15,0-3-192-15,-3 1 0 0,-1 1 0 0,-2 0 128 16,1 0-128-16,-4 2 0 0,-1 0 0 0,-4 2 0 31,0 4-480-31,-4 0-80 0,0 0-16 0,-3 3 0 16,-2 2-2880-16,-3-1-592 0</inkml:trace>
  <inkml:trace contextRef="#ctx0" brushRef="#br0" timeOffset="-205976.31">18364 14787 27647 0,'0'0'1216'0,"0"0"256"0,0 0-1168 0,0 0-304 16,0 0 0-16,0 0 0 0,0 0 784 0,0 0 112 15,0 0 0-15,0 0 16 0,0 0-368 0,0 0-80 16,0 0-16-16,0 0 0 0,0 0 128 0,0 0 32 16,0 0 0-16,0 0 0 0,-9 3 96 0,0 0 32 15,-2-2 0-15,0 1 0 0,-2 0-80 0,-3 2-16 16,-2 0 0-16,-2 1 0 0,-2 1-96 0,-1 2-32 16,-3 0 0-16,-2 1 0 0,-2 2-32 0,-1-4-16 15,-3 4 0-15,-1 1 0 0,-3-5-16 0,1 2-16 0,4 2 0 0,-3-1 0 16,0 2-16-16,1-4 0 0,-1-2 0 0,0 1 0 15,-1-1-96-15,2 1 0 0,0-2-16 0,-1 0 0 16,-1 2-144-16,1-1-32 0,-1 2 0 0,2 0 0 16,1 0-128-16,1 1 160 0,-1 1-160 0,3 0 160 15,0-1 0-15,1-1 0 0,3-2 0 0,2 2 0 16,1-2-160-16,3 2 0 0,1-1 0 0,-1-1 0 16,1-1 0-16,2 2 0 0,2-2 0 0,2 0 128 15,1 1-128-15,2-2 0 0,2-2 144 0,9-2-144 16,0 0 128-16,0 0-128 0,0 0 128 0,0 0-128 15,0 0 272-15,0 0-16 0,0 0 0 0,11-2 0 16,0-1-64-16,4 2-32 0,0-2 0 0,4 3 0 16,2 0-160-16,-1 3 0 0,3-3 144 0,0 1-144 0,2 2 0 15,1-1 0-15,1-1 0 0,-1 1 0 0,-1-2 0 0,1 1 0 16,0-1 0-16,2 1 0 0,0 2 0 0,2 0 0 16,2-1 0-16,-1 1 0 0,0-1 0 0,1 4 0 15,-3-4 0-15,3 2 0 0,-1-1 0 0,-1 1 144 16,-3-3-144-16,3 4 0 0,0-5 176 0,-1 1-176 15,-2 1 160-15,1-1-160 0,-1 0 128 0,1 2-128 16,-1 0 0-16,-1-2 0 0,-1 0 0 0,-3 1 128 16,-1-1-128-16,0 0 0 0,-2-1 0 0,-2 1 0 15,-1 2 0-15,-2 0 0 0,-1-3 0 0,-1 1 128 16,-12-1-128-16,12 3 0 0,-12-3 0 0,0 0 0 16,10 2 128-16,-10-2-128 0,0 0 0 0,0 0 0 15,0 0 128-15,0 0-128 0,0 0 0 0,-4 11 0 0,4-11 128 0,-9 10-128 16,0-1 0-16,-1 0 144 0,-4-1-144 0,0 0 128 15,-1 0-128-15,-2 0 0 0,-2-2 0 0,-2 3 128 16,-3-1-128-16,-2 2 0 0,0 3 0 0,-4 2 0 16,-2 2 0-16,0 0 0 0,-4-2 0 0,3 2 0 15,0 2 0-15,-4-1 0 0,0 0 0 0,-1 0 128 16,1 1-128-16,1-1 0 0,-2 1-160 0,2 0 160 16,-1-1 0-16,3 3 0 0,2 0 0 0,2 1 0 15,2-4 0-15,-1 2 0 0,1-2 0 0,2 0 0 16,1 0 0-16,3 2 0 0,1-1 0 0,1 2 0 15,1-4 0-15,-1 3 0 0,1-3 0 0,0 1 0 16,4 0 0-16,0-1 0 0,1-1 0 0,2-3 0 16,2-3 0-16,2 3 0 0,2-4 0 0,0 2 0 15,3-2 0-15,0 1 0 0,2-2 0 0,1 0 0 0,0-8 176 0,2 9-176 16,2 0 160-16,1-2-160 0,2 2 192 0,2-1-64 16,1-2-128-16,2 2 192 0,0 0-192 15,2 0 144-15,2 0-144 0,1-2 128 0,0 1-128 16,2-1 0-16,1 1 0 0,2-2 0 0,2 1 128 0,2-2-128 15,2 0 0-15,1-1 128 0,1-2 0 0,4 0-128 16,2 2 192-16,5-2-64 0,0-1 0 0,1 2-128 16,0 3 192-16,1-4-64 0,0-1-128 0,0 0 128 15,0-1-128-15,0-2 128 0,0-1-128 0,1 0 0 16,-1 1 0-16,0 0 0 0,-1 2 0 0,-1-1 0 16,-4 1 128-16,-1 1-128 0,-4 3 0 0,-1-3 0 15,-2 0 0-15,-2 0 128 0,0-2-128 0,-1 1-176 0,0-2 48 16,-2 0 0-1,1 0-256-15,0-4-32 0,0 2-16 0,1 1 0 16,0-1-32-16,0 1-16 0,0 3 0 0,-1 0 0 16,-3 1-48-16,-1 2-16 0,-3 2 0 0,-4-1 0 15,-2 2-1664-15,-3-5-336 0,-9 0-64 0,0 0-16576 0</inkml:trace>
  <inkml:trace contextRef="#ctx0" brushRef="#br0" timeOffset="-205342.72">17356 16613 33343 0,'0'0'1472'0,"0"0"320"0,0 0-1440 0,-9 2-352 0,9-2 0 0,-9 5 0 16,1 1 912-16,8-6 112 0,0 0 32 0,-6 7 0 15,-1 0-880-15,7-7-176 0,0 0 0 0,0 0 0 16,-6 10 0-16,1-2-128 0,5-8 128 0,-6 9 0 16,6-9 0-16,-6 9 0 0,-2 1 0 0,0-4 0 15,0 2 256-15,-1 0 0 0,0 3-16 0,0 2 0 16,-1 2 144-16,-1 3 48 0,-1-1 0 0,1 0 0 16,0 1-112-16,2 0-32 0,-1 2 0 0,2 0 0 0,0 0-144 0,3 1-16 15,1-2-128-15,1-1 192 0,1-1-32 0,2-2-16 16,2 0 0-16,2-1 0 0,1-1-144 0,2 0 0 15,-1 0 0-15,2-5 0 0,0-1-240 0,-8-7 80 16,12 3 16-16,0-1 0 16,-2-2-528-16,-10 0-96 0,10-4-32 0,1 1 0 15,-1-2-2560-15,1-1-512 0,-1-8-96 0,-1 0-32 0</inkml:trace>
  <inkml:trace contextRef="#ctx0" brushRef="#br0" timeOffset="-205134.86">17347 16314 43711 0,'-11'-10'1936'0,"1"7"400"0,-1-2-1872 0,0 3-464 0,2 2 0 0,9 0 0 15,0 0 176-15,0 0-176 0,0 0 192 0,-1 10-192 31,1-10-944-31,2 10-288 0,-2-10-64 0,7 9-16 16,1-2-1312-16,-8-7-256 0,8 7-48 0,-1 0-6960 0,-7-7-1392 0</inkml:trace>
  <inkml:trace contextRef="#ctx0" brushRef="#br0" timeOffset="-204834.33">17583 16692 3679 0,'0'0'320'0,"0"0"-320"16,0 0 0-16,0 0 0 0,0 0 8320 0,2-9 1600 16,-2 9 320-16,6-8 64 0,4 3-8448 0,4 1-1712 15,-1 0-336-15,1-1-64 0,2 1-80 0,-1 0-32 16,0-2 0-16,0 0 0 0,1 1 368 0,-2 0 0 15,1 0 0-15,-2 2 0 0,-2-1 0 0,0 2 0 16,-2-4 0-16,-9 6 0 0,0 0 0 0,0 0 0 0,9-4 0 0,-9 4 0 16,10-1-128-16,-10 1-16 0,0 0 0 0,11-1 0 31,-11 1-1632-31,12-1-320 0,-2-1-64 0,-10 2-12576 0</inkml:trace>
  <inkml:trace contextRef="#ctx0" brushRef="#br0" timeOffset="-204556.28">17581 16803 6447 0,'0'0'576'0,"0"0"-576"0,-9 5 0 0,9-5 0 16,0 0 4064-16,0 0 704 0,-7 7 144 0,7-7 16 0,0 0-3120 0,0 0-624 15,0 0-128-15,0 0-32 0,0 0 272 0,13 7 48 16,-1-1 16-16,-1-4 0 0,3 1 32 0,0-2 0 16,0-1 0-16,1-1 0 0,-2 1-800 0,0 0-144 15,1 0-48-15,-1 0 0 0,-1-1-400 0,-1 1 0 16,0 1 128-16,1-1-128 16,-1-1-496-16,1 1-128 0,0 0-16 0,0-2-16 15,-2 1-2048-15,2 0-416 0,1-2-80 0</inkml:trace>
  <inkml:trace contextRef="#ctx0" brushRef="#br0" timeOffset="-204264.36">18191 16580 30399 0,'0'0'2704'0,"0"0"-2160"0,-9 3-544 0,9-3 0 16,-9 6 2368-16,9-6 384 0,-7 7 64 0,7-7 0 16,-4 11-2272-16,3 1-544 0,-1 1 0 0,2 0 0 15,0 1 0-15,2 2 0 0,-1 2 0 0,2 2 0 16,-1 2 0-16,-2-1 0 0,-1 1 0 0,-2 4 0 16,1 2 0-16,-1-2 0 0,-1 1 0 0,0-1 0 0,0 0 0 0,1-6 192 15,-1 1-192-15,0-3 192 0,0 0-192 0,1-4-144 16,1-2 144-16,0-3-208 15,2-9-2368-15,0 0-480 0</inkml:trace>
  <inkml:trace contextRef="#ctx0" brushRef="#br0" timeOffset="-203371.95">17585 14547 10591 0,'0'0'464'0,"-6"6"112"0,-1-2-576 0,7-4 0 16,-11 5 0-16,3 0 0 0,8-5 928 0,-9 5 80 15,9-5 16-15,-8 5 0 0,8-5 480 0,0 0 96 16,-6 7 32-16,6-7 0 0,0 0-368 0,0 0-80 16,0 0-16-16,0 0 0 0,-7 6-16 0,7-6-16 15,0 0 0-15,0 0 0 0,0 0-16 0,0 0 0 0,0 0 0 0,0 0 0 16,0 0-192-16,0 0-32 0,0 0-16 0,11-6 0 16,-1-1-144-16,1 1-32 0,-1-3 0 0,2 0 0 15,-1-2-240-15,1 0-48 0,0-4-16 0,1-2 0 16,0 0-80-16,0-1 0 0,-3-2-16 0,2-2 0 15,0 0-32-15,0 1 0 0,-2-1 0 0,1 1 0 16,-1-2-128-16,-1 2-16 0,-4-3-128 0,1 4 192 16,-1-1-192-16,0 1 128 0,0 2-128 0,0 1 0 15,-1 1 0-15,0 3 128 0,-1 0-128 0,-1 3 0 16,1-3 0-16,1 0 128 0,0 2-128 0,0 2 0 16,0 1 176-16,-2-1-176 0,1 3 192 0,-3 6-192 15,0 0 208-15,0 0-64 0,0 0-16 0,0 0 0 16,0 0-128-16,10 8 0 0,-10-8 0 0,9 14 0 0,-2-1 0 15,-1 4-144-15,1 0 144 0,-1 2 0 0,0 2 0 0,0 5 0 16,-1-1 0-16,2 2 0 0,-1 5 0 0,1-2 0 16,-2-2 0-16,0 1 0 0,-1-2 0 0,2 1 128 15,0-5 0-15,1 0 16 0,-2-4-16 0,1-1 0 16,1-2 0-16,-1-3 0 0,0 1 192 0,-1-1 48 16,0 0 0-16,2 0 0 0,-2-3-112 0,-5-10-32 15,8 9 0-15,-1-3 0 0,-7-6-80 0,8 5-16 16,-8-5 0-16,12 2 0 0,-2-1-128 0,1-1-224 15,-1-3 48-15,2 1 16 16,2-2-2608-16,2-1-528 0,2-4-96 0</inkml:trace>
  <inkml:trace contextRef="#ctx0" brushRef="#br0" timeOffset="-199276.34">18110 14551 2751 0,'0'0'256'0,"0"0"-256"15,0 0 0-15,0 0 0 0,0 0 2000 0,0 0 368 16,0 0 64-16,0 0 0 0,0 0-1920 0,0 0-384 15,0 0-128-15,0 0 0 0,0 0 0 0,0 0 128 16,-8 0-128-16,8 0 0 0,0 0 576 0,0 0 48 16,-9 3 0-16,9-3 0 0,-9 3 272 0,9-3 48 15,-8 2 16-15,8-2 0 0,-9 3-192 0,1-2-16 16,8-1-16-16,-8 3 0 0,8-3-272 0,-6 1-48 16,6-1-16-16,-8 0 0 0,8 0-48 0,0 0-16 15,0 0 0-15,0 0 0 0,-8-1 192 0,8 1 48 16,0 0 0-16,-8 0 0 0,8 0-48 0,0 0 0 15,-8-2 0-15,8 2 0 0,0 0-208 0,-7 3-64 16,7-3 0-16,0 0 0 0,-8 1 80 0,8-1 16 0,-8 0 0 0,8 0 0 16,0 0 1168-16,0 0 224 0,0 0 48 0,0 0 16 31,0 0-1808-31,0 0-352 0,0 0-80 0,0 0-16 0,0 0 704 0,0 0 128 0,0-7 16 0,0 7 16 16,3-10-48-16,1 3-16 0,-4 7 0 0,3-10 0 15,3 1-80-15,-1-2-16 0,1-1 0 0,1 1 0 16,1-3-48-16,-2 1-16 0,2 0 0 0,0-1 0 15,0-3 0-15,2-3 0 0,-1-1 0 0,2 0 0 16,-1-1 16-16,-1-3 0 0,0 1 0 0,0 0 0 16,2 3-16-16,1 2-16 0,-1-5 0 0,0 5 0 15,-2-2-176-15,1 3 160 0,1 1-160 0,-1 0 160 16,-1-3-160-16,-1 3 0 0,0-4 0 0,-1 6 0 16,0-3 0-16,0 3 0 0,-1 2 0 0,2 3 0 0,0 3 0 0,1-1-320 15,-4 1 48-15,2 0 16 16,1 2-1536-16,0 2-320 15,1-2-48-15</inkml:trace>
  <inkml:trace contextRef="#ctx0" brushRef="#br0" timeOffset="-186813.84">19986 15465 8287 0,'0'0'736'0,"0"0"-592"0,0 0-144 0,10-5 0 16,-10 5 2336-16,10-4 432 0,-10 4 96 0,0 0 16 15,0 0-1424-15,0 0-288 0,0 0-48 0,0 0-16 16,0 0-80-16,0 0 0 0,0 0-16 0,0 0 0 16,0 0-144-16,0 0-32 0,-8 7 0 0,1-1 0 15,1 2-96-15,6-8-32 0,-8 8 0 0,8-8 0 16,-7 9-64-16,0 1-32 0,-3 0 0 0,4 1 0 0,-1 1-208 0,2 0-32 15,-3 1-16-15,0-3 0 0,-1 1-112 0,-1 0-32 16,-2 2 0-16,0-2 0 0,-1-1 112 16,0 3 0-16,-1-1 16 0,0 2 0 0,-2 3-32 0,0-2-16 15,1 2 0-15,0 1 0 0,2 0 0 0,-1 0 0 16,0 2 0-16,1 1 0 0,0-2 0 0,-2 2 0 16,2-1 0-16,0-2 0 0,0-2-80 0,1-1-16 15,1 0 0-15,-1-1 0 0,0-1-48 0,2-3-16 16,-1 1 0-16,1-5 0 0,0 1 32 0,0-2 0 15,1-1 0-15,0 0 0 0,0 0 0 0,9-4 0 16,-9 0 0-16,9 0 0 0,-12-1 48 0,3-2 16 16,3-2 0-16,-1 0 0 0,-1-3 32 0,2 0 0 15,0-1 0-15,3-2 0 0,-1 1-48 0,0-4 0 0,0 0 0 16,1 0 0-16,1 0-48 0,0-2-16 0,1-1 0 0,1 0 0 16,0 0-144-16,0 0 0 0,0 0 144 0,1 0-144 15,2 3 0-15,1 0 0 0,0-3 0 0,0 4 0 16,-2-3 0-16,2 4 0 0,1-1 0 0,-1 0 0 15,1-1 0-15,1 2 0 0,-1 1 0 0,0 0 0 16,-1-1 0-16,1 3 0 0,0-1 0 0,1 2 0 16,-2 0 0-16,1 2-160 0,-5 6 160 0,8-4 0 15,-8 4-128-15,10-5 128 0,-10 5 0 0,11-4 0 16,-11 4-144-16,11 0 144 0,-11 0 0 0,12 2-144 16,-12-2 144-16,12 7 0 0,-12-7 0 0,13 8-128 15,-2-1 128-15,1 0 0 0,0 1 0 0,0-2 0 0,-1 1 0 0,2-1 176 16,-1 3-176-16,0 1 192 0,1-1-32 0,-1 1 0 15,-1 1 0-15,1 0 0 0,1-4-160 0,0 2 0 16,0-1 0-16,2 2 0 0,-2 1 0 0,1-1 128 16,0-1-128-16,-1 2 128 0,0 0 0 0,0 1-128 15,-1 2 192-15,-1 1-64 0,-2-1 0 0,1 2-128 16,1 1 192-16,-2-3-64 0,-1 2-128 0,-1-2 0 16,1 0 144-16,0-1-144 0,-1-1 176 0,-1 0-48 15,1-3 0-15,-1 1 0 0,-1-2 32 0,2 1 0 16,-7-9 0-16,8 9 0 0,-2-2-160 0,-6-7 128 15,7 10-128-15,-1-2 128 0,-6-8-128 0,7 9 0 16,-7-9 144-16,5 8-144 0,-1 0 0 0,0 0 0 16,-2 0 0-16,-2-8 128 0,3 7-128 0,-3-7 0 0,4 11 0 0,0-2 0 31,0 1-496-31,0-2-64 0,1-4-16 0,1 1 0 16,-6-5-1552-16,8 3-320 0,0-3-64 0,2-1-9776 0,2-1-1968 0</inkml:trace>
  <inkml:trace contextRef="#ctx0" brushRef="#br0" timeOffset="-185879.04">20298 16000 16575 0,'0'0'1472'0,"0"0"-1168"15,0 0-304-15,-8-4 0 0,8 4 2624 0,0 0 448 16,0 0 112-16,0 0 16 0,-5-7-2368 0,5 7-448 15,0 0-112-15,0 0-16 0,0 0-112 0,0 0-16 16,0 0-128-16,0 0 192 0,0 0-64 0,0 0 0 16,0 0-128-16,0 0 192 0,0 0 160 0,0 0 32 15,0 0 0-15,0 0 0 0,0 0-64 0,0 0-16 16,-7 7 0-16,7-7 0 0,-5 10-16 0,0 1 0 0,-2-2 0 0,2 4 0 16,1-1-128-16,0-1-32 15,0 2 0-15,0-2 0 0,0-1 48 0,0 2 0 0,0-2 0 0,1 2 0 16,-1 0 160-16,1-2 48 0,3-1 0 0,-1 2 0 15,-1 2-128-15,1-4 0 0,1 1-16 0,0 1 0 16,0 2-48-16,0-3-16 0,0 1 0 0,1 1 0 16,-1-1-176-16,2 1 0 0,-2 1 144 0,2 0-144 15,1 1 0-15,0-3 0 0,0-1 0 0,1 1 128 16,2-1-128-16,0 1 144 0,-6-11-144 0,8 10 160 16,1-2-160-16,0 0 0 0,0-3 144 0,0-1-144 15,-9-4 0-15,12 2 0 0,-1 1 0 0,-1-3 0 31,2-3-448-31,-12 3-64 0,0 0-16 0,10-4 0 0,-1-1-2832 16,-9 5-560-16,8-14-112 0,-8 14-32 0</inkml:trace>
  <inkml:trace contextRef="#ctx0" brushRef="#br0" timeOffset="-185608.98">20312 15735 21183 0,'0'0'1888'0,"0"0"-1504"16,-4-8-384-16,0 2 0 0,4 6 2768 0,0 0 496 0,-3-11 80 0,3 11 32 16,0 0-2576-16,0 0-512 0,0 0-96 0,0 0-32 15,0 0-160-15,0 0 0 0,0 0 144 0,0 0-144 16,0 0 880-16,0 0 96 0,0 0 32 0,-7 4 0 15,7-4-32-15,-7 3 0 0,7-3 0 0,0 0 0 16,-5 9-688-16,5-9-144 0,0 0-16 0,0 0-128 31,6 10-1056-31,4-2-320 0,0-5-64 0</inkml:trace>
  <inkml:trace contextRef="#ctx0" brushRef="#br0" timeOffset="-172016.4">8015 16099 14735 0,'0'0'640'0,"0"0"160"0,0 0-640 0,0 0-160 0,0 0 0 0,0 0 0 15,-8 0 4576-15,8 0 880 0,0 0 176 0,0 0 48 16,-1-7-4000-16,1 7-784 0,0-6-176 0,0 6-16 16,1-8-288-16,-1 8-48 0,0-5-16 0,0 1 0 15,-1 0-64-15,1 1-16 0,-1 1 0 0,-2-1 0 16,-2-1 112-16,1 3 32 0,-4 2 0 0,2 3 0 16,-3 3-16-16,1 1 0 0,-1-2 0 0,1 3 0 15,-1-1-48-15,1 2-16 0,0 0 0 0,2 0 0 16,-1 0 48-16,-1 1 0 0,-1 1 0 0,3 1 0 15,-1 2-112-15,1 2-16 0,-2 1 0 0,-1 1 0 16,-1 2-48-16,0 2-16 0,0 2 0 0,-1-2 0 16,1 2-64-16,-1 0-128 0,1 0 176 0,-2-2-176 15,0-3 144-15,1 0-144 0,-2 0 0 0,0 0 144 16,0-3-144-16,0-2 160 0,0-1-160 0,1 0 160 0,0-4 48 0,0 0 16 16,-1-2 0-16,2 1 0 0,0-2-32 0,-1-2-16 15,1-2 0-15,-1 1 0 0,-1-4-16 0,1 0 0 16,2-3 0-16,-1 0 0 0,0-1 0 0,0 1 0 15,2-4 0-15,0-1 0 0,0-1-160 0,0-1 192 16,-1 1-192-16,1-5 192 0,0 0-192 0,0 0 0 16,3-4 0-16,0 1 128 0,1-2-128 0,0 1 0 15,-3-3 0-15,2 0 0 0,2 1 0 0,1 0 0 16,-1-3 0-16,2 3 0 0,-1 0 0 0,-1 3 0 16,3 3 0-16,-1 0 0 0,1 1 0 0,1 0 0 15,1 1 0-15,2 0 0 0,0 0 0 0,1 2 0 16,-1 1 0-16,3-3 0 0,0 0-144 0,2 2 144 0,1 1 0 0,2 1 0 15,-1 0-128-15,0 3 128 0,-2-1 0 0,0 0 0 16,1 2-144-16,-9 4 144 0,12 0 0 0,-2 0-144 16,1 3 144-16,-1 1-128 0,1 2 128 0,-1 0-128 15,1 1 128-15,0 4 0 0,2-5 0 0,0 6-128 16,0-1 128-16,2 0 0 0,2 2 0 0,-2 0 0 16,1 0 0-16,1 3 0 0,2 0 0 0,0-1 0 15,-2 0 0-15,-2 0 0 0,1 1 0 0,0-2 0 16,-1-1 0-16,0 0 0 0,-4 2 128 0,1-1-128 15,1 0 0-15,0-1 0 0,-1-2 0 0,0 1 128 16,-1-2-128-16,1 2 128 0,-2 0-128 0,2-1 128 16,-1 2-128-16,-1-1 0 0,0 0 0 0,0 0 128 15,-3-2-128-15,1 0 0 0,0 1 0 0,-1-2 0 16,-7-9 0-16,6 9 0 0,-6-9 0 0,7 7 0 16,-7-7-320-16,7 3-64 0,0 1-32 0,0 0 0 15,-7-4-976-15,0 0-192 0,0 0-32 0,7-4-16 16,2 0 416-16,-1-5 96 0,-3-1 16 0,1-1 0 15,-2-2-1760-15,0-1-336 0,-2-3-80 0</inkml:trace>
  <inkml:trace contextRef="#ctx0" brushRef="#br0" timeOffset="-171232.51">7429 15846 10127 0,'0'0'448'0,"0"0"96"15,-3-9-544-15,-1 0 0 0,4 9 0 0,-1-8 0 0,1-3 4448 0,0 11 784 0,1-9 144 0,-1 9 48 16,0 0-4032-16,0 0-816 0,3-9-144 0,-3 9-48 16,0 0 256-16,0 0 64 0,2-8 0 0,-2 8 0 0,0 0 80 15,0 0 32-15,0 0 0 0,0 0 0 0,0 0-32 0,0 0 0 16,11-4 0-16,-11 4 0 0,10-2-16 0,1-1-16 15,-1 2 0-15,0-2 0 0,-10 3-128 0,13-4-32 16,-1 2 0-16,0-2 0 0,0 1-64 0,-1-1-16 16,1 2 0-16,1-2 0 0,0 3-128 0,-1-1-48 15,-2 0 0-15,2 0 0 0,0 1-112 0,1-2-32 16,-1 3 0-16,1 2 0 0,-2 0-192 0,4 2 0 16,0-2 128-16,1 0-128 0,1 1 0 0,1-2 0 15,-1 2 0-15,1 1 0 0,-1-2 0 0,0 1 0 16,-1-3 0-16,0 0 0 0,-3 0 192 0,0 0-64 15,-2 0-128-15,1 0 192 0,1-3 0 0,0 3-16 0,-1 0 0 16,-12 0 0-16,12-2 16 0,-2 0 0 16,-10 2 0-16,12-4 0 0,-12 4-32 0,10-2 0 0,-1-1 0 0,-9 3 0 15,10-4-160-15,-10 4 192 0,9-6-192 0,-9 6 192 16,0 0-192-16,0 0 0 0,0 0 144 0,0 0-144 16,6-7 0-16,-6 7 144 0,0 0-144 0,0 0 0 15,0 0 176-15,0 0-176 0,0 0 160 0,0 0-160 16,0 0 176-16,-1-10-176 0,1 10 192 0,0 0-192 15,-4-11 160-15,1 2-160 0,3 9 128 0,-1-9-128 16,1 9 128-16,1-12-128 0,1 1 0 0,-2 11 128 16,1-11-128-16,-1 11 0 0,0 0 0 0,1-10 128 15,-1 10-128-15,0 0 0 0,0-11 0 0,0 11 0 16,0 0 0-16,-6-7 128 0,-1 1-128 0,7 6 0 16,-9-6 144-16,0 1-144 0,-1-1 160 0,-1 1-160 15,-1 1 144-15,2-2-144 0,-2 1 128 0,0-1-128 0,2 0 128 16,-2-1-128-16,1 1 128 0,-1 1-128 0,0-2 0 0,0-1 0 15,1-1 128-15,-1 1-128 0,0 2 0 0,0-1 0 16,1-1 0-16,2 3 0 0,-1 0 0 0,10 5 0 16,0 0-144-16,-7 5-15600 15,3 4-3104-15</inkml:trace>
  <inkml:trace contextRef="#ctx0" brushRef="#br1" timeOffset="-78448.38">27815 8046 4607 0,'0'0'400'0,"0"0"-400"0,0 0 0 0,0 0 0 16,0 0 1072-16,-3-8 128 0,3 8 16 0,-1-10 16 16,1 10-960-16,1-10-272 0,2 1 0 0,-1 1 128 0,0-2-128 0,0 2 0 15,0 0 0-15,-2 8 0 0,-2-9 240 0,1 1 16 16,-2 2 0-16,3 6 0 0,-6-9 1344 0,-2 2 256 15,-1 2 64-15,0 0 16 0,-2 1-352 0,0 0-80 16,-2 1-16-16,0 3 0 0,0 0-848 0,-2 0-192 16,1 0-16-16,0 0-16 0,-2-2-208 0,2 1-32 15,-2-1-16-15,0 1 0 0,1-2 80 0,0 1 16 16,1-2 0-16,-3 0 0 0,-1 1 240 0,-2 1 48 16,-1-2 16-16,2 0 0 0,-2 0 112 0,1-1 32 15,-1 1 0-15,-1 1 0 0,-1 2 0 0,1-3 16 16,0 3 0-16,-1 1 0 0,-1 0-208 0,-1 1-64 15,-1 3 0-15,0-3 0 0,-2 2-192 0,1 1-32 0,0 1-16 0,-1 1 0 16,1-2-16-16,1 3-16 0,-2-1 0 0,1 4 0 16,1 0 32-16,1-2 16 0,0 2 0 0,1 2 0 15,-3-2-64-15,5 2-16 0,4 2 0 0,0-1 0 16,-2-1-144-16,2 3 160 0,0 2-160 0,1-1 160 16,0-1-160-16,1 2 128 0,1 1-128 0,2 0 128 15,0 1 80-15,1-1 16 0,1 0 0 0,1 2 0 16,1-2 32-16,1 1 16 0,1 1 0 0,2-1 0 15,0 1-80-15,2-2-32 0,1 2 0 0,2 1 0 16,1 1 32-16,2-1 0 0,1-3 0 0,0 3 0 16,1-2 64-16,1 2 0 0,3 1 16 0,1 1 0 15,-1-1-64-15,2 0-16 0,2 0 0 0,3 4 0 16,1-1 64-16,1 1 0 0,2-1 0 0,2 0 0 16,3-1-64-16,0 1 0 0,1-1 0 0,1-2 0 0,0-1 0 0,1-3-16 15,-2-1 0-15,0 0 0 0,-1-2 16 0,1-2 0 16,0 2 0-16,1-5 0 0,1 1 0 15,0-2 16-15,4-1 0 0,0-1 0 0,2 0-64 0,0-2-16 16,1 0 0-16,3-1 0 0,1-1 0 0,0-2 0 16,0-1 0-16,2-1 0 0,-1-2 0 0,-1 1 0 15,0-2 0-15,2 0 0 0,2 0-128 0,1-1 0 16,0-2 144-16,2 3-144 0,0-4 128 0,-3 2-128 16,-4-3 128-16,-1 0-128 0,-3-2 0 0,-1 2 0 15,-3 1 0-15,-2-3 0 0,-3-1 128 0,-1-1-128 16,-3 0 128-16,-1-3-128 0,-2 2 128 0,1-3-128 0,-2 0 160 15,-1 1-160-15,-2-2 176 0,0 1-176 0,-2 1 192 0,-1-2-192 16,-3-1 224-16,-1-2-64 16,-2 0-16-16,-1 0 0 0,-1-1 48 0,-1 1 0 0,-3 0 0 0,0 0 0 15,-2-2-192-15,-1 1 128 0,-4 1-128 0,-1 0 128 16,-1-1-128-16,-1 1 160 0,-2 0-160 0,-2 0 160 16,-2 2-160-16,0 0 0 0,-1 1-160 0,-1 0 160 15,0-3 0-15,1 3 0 0,0-1 0 0,0 5 160 16,0 1-160-16,-1 0-144 0,0 1 144 0,-1 1-208 15,0-2 208-15,-1 2 0 0,-1-2 0 0,0 1-144 16,1 1 144-16,-1 1-160 0,-3-3 160 0,0 3-160 16,-1 0 160-16,-1 0-128 0,0 1 128 0,0 2-128 15,-1 0-16-15,1 0 0 0,0 1 0 0,3 1 0 16,-1 2-768-16,5 2-160 0,1 2-16 0,1-1-12656 16,1 0-2512-16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12:57.21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2398 5710 22175 0,'0'0'976'0,"0"0"208"0,0 0-944 0,0 0-240 16,0 0 0-16,0 0 0 0,0 0 560 0,0 0 64 16,0 0 16-16,0 0 0 0,0 0-96 0,0 0-16 0,0 0 0 15,0 0 0-15,0 0 112 0,0 0 0 16,0 0 16-16,0 0 0 0,0 0 48 0,0 0 0 0,0 0 0 0,-6 11 0 16,1 0 128-16,1-1 16 0,-1 2 16 0,1 1 0 15,0 0-112-15,-1 3-32 0,0 2 0 0,0 3 0 16,-1 1-80-16,1 3-32 0,-1-1 0 0,-2 1 0 15,-1 4-112-15,-1-3-32 0,1 0 0 0,2 1 0 16,-3-7-96-16,3 3-32 0,0-2 0 0,2 1 0 16,-2-3 0-16,3-1 0 0,3-2 0 0,0-2 0 15,1-2-32-15,0-12-16 0,2 11 0 0,-2-11 0 16,7 10-32-16,-7-10-16 0,0 0 0 0,0 0 0 16,13 1 48-16,-3-4 16 0,-2-3 0 0,0-2 0 15,1-1-96-15,0-3-16 0,-2-4 0 0,-1-1 0 16,1-2-64-16,-1-1 0 0,2-1-128 0,1-1 192 15,0-1-192-15,2-3 176 0,1-4-176 0,1 2 160 16,1 0-160-16,0-2 0 0,-1-2 0 0,2 1 0 0,2 0 0 0,1 1 128 16,1 4-128-16,2 2 128 0,-1 2-128 0,-2 3 0 15,-2 4-192-15,1 1 192 0,-2 2-144 0,1 2 144 16,-2-2 0-16,1 2 0 0,-1-1 0 0,2 2 0 16,-3-1 0-16,0 0 0 0,0 4 0 0,1 1-128 15,0-2 128-15,0 3 0 0,-3 2 0 0,2 2 0 16,3 2-128-16,-2 2 128 0,-1 3 0 0,0-1 0 15,-2 3 0-15,-1 3 0 0,1 1 0 0,-2 2 0 16,-1-1 0-16,-2 0 0 0,-1 6 0 0,1-1 0 16,-3 0 0-16,1 1 0 0,-2 1 0 0,0-4 0 15,0 0 0-15,-1 0 0 0,-1 0 0 0,0-1 0 16,0-2 128-16,0-1-128 0,0-1 0 0,-1-2 0 0,1-10 128 0,-2 11-128 16,1-2 0-16,1-9 176 0,0 0-176 0,0 0 160 15,0 0-160-15,0 0 128 0,0 0-128 0,0 0 128 16,0 0-128-16,0 0 192 0,0 0-192 0,0 0 192 15,-1-8-192-15,1-1 160 0,1-4-160 0,2 0 160 16,-1-4-160-16,1 0 0 0,1-1 144 0,0-1-144 16,1 1 0-16,1 0 0 0,1 0 0 0,1-1 128 15,1 1-128-15,0 1 0 0,0 0 0 0,3 3 0 16,0 0 0-16,1 2 0 0,0 0-144 0,0 4 144 16,1-2 0-16,-1 2 0 0,0 1 0 0,0 2 0 15,0 0-160-15,-1 1 160 0,0 2 0 0,-2 2-144 16,0 5 144-16,1-1-128 0,-2 2 128 0,0 2-128 0,0 1 128 15,0 3-160-15,-1 0 160 0,0 3-160 0,0 0 160 16,0 3 0-16,0 1 0 0,-2 2 0 0,-1 1 0 0,2 2 0 16,1-2 0-16,-2 3 0 15,-2-2 0-15,0-1 0 0,0-1 0 0,0 0 128 0,-2 1-128 0,1-2 0 16,0 1 0-16,-2-3 128 0,0 0-128 0,-1-1 0 16,-1 0 0-16,1-1 128 0,-1-3-128 0,-2 0 0 15,-1 0 0-15,1 0 0 16,1 0-448-16,-1 0 0 0,2 0 0 0,0 1 0 15,-1-6-1376-15,1 1-288 0,1-1-48 0,0-8-16 16,0 0-320-16,0 0-64 0,0 0 0 0</inkml:trace>
  <inkml:trace contextRef="#ctx0" brushRef="#br0" timeOffset="392.97">3626 5815 24879 0,'-6'-14'1088'0,"4"7"256"0,1-2-1088 0,1 9-256 0,-3-8 0 0,3 8 0 16,1-6 3360-16,-1 6 608 0,0 0 128 0,0 0 32 0,0 0-3344 0,0 0-656 15,8 14-128-15,-1 2 0 0,-1 5 0 0,-1 1 0 16,0 3 0-16,-1 2 0 0,-1 0 0 0,0 3 0 16,-2-4 176-16,0 3-176 0,-1-2 192 0,2 1-64 15,-1-3 0-15,-1-3-128 0,0-1 192 0,-1-3-192 16,-1-2 192-16,2-2-192 0,3-1 128 0,-1-4-128 15,2-1 0-15,-4-8 0 16,0 0-320-16,0 0-112 0,0 0-16 0,8 1-16 16,3-2-2288-16,-11 1-448 0,10-22-80 0,2 0-32 0</inkml:trace>
  <inkml:trace contextRef="#ctx0" brushRef="#br0" timeOffset="572.85">3779 5515 27647 0,'-22'-14'1216'0,"7"6"256"0,-4-1-1168 0,2 1-304 0,3 3 0 0,2 2 0 15,3 2 3040-15,9 1 544 0,0 0 128 0,-4 12 0 32,3 1-3424-32,2 0-688 0,2-3-144 0,1 1-32 15,1-1-2080-15,3-1-416 0,-8-9-96 0,9 19-10976 0</inkml:trace>
  <inkml:trace contextRef="#ctx0" brushRef="#br0" timeOffset="1067.4">3922 5940 38751 0,'0'0'1728'0,"0"0"336"0,0 0-1648 0,-4 11-416 16,2 2 0-16,4 2 0 0,0 2 0 0,2-1 0 15,0 1 0-15,1 0 0 0,-1 0 0 0,1-3-176 16,1 2 176-16,0-2-128 0,-2-1-80 0,0-2-16 16,-4-11 0-16,3 11 0 0,-2 0-16 0,-1-2 0 15,0-9 0-15,0 0 0 0,0 0 240 0,0 0 0 0,0 0 0 0,0 0-144 16,0 0 336-16,0 0 64 0,0 0 0 0,0-12 16 15,1-2 48-15,2-3 16 0,1 0 0 0,0-1 0 16,1-3-80-16,0-1-32 0,-1-3 0 0,1-1 0 16,0-3-96-16,1 2-128 0,0 1 176 0,1 0-176 15,-1 2 0-15,2 5 0 0,0 0 0 0,1 6 0 16,0 7 0-16,2-3 128 0,-2 3-128 0,1 1 0 16,0 1 240-16,2 2-64 0,1-1-16 0,0 3 0 15,2-1-160-15,0 3 128 0,1 4-128 0,0-2 128 16,-3-2-128-16,1 3 0 0,-1 2 0 0,-1 1 0 15,1 2 0-15,0-1 0 0,0 4 0 0,0-2 0 16,0 2 0-16,-1 0 0 0,-5 1 0 0,3 2 0 16,0-3 0-16,-2 1 0 0,0 2 0 0,-1-1 0 15,1 5-592-15,-1-3 0 16,-2-1 0-16,0-3 0 0,2 0-688 0,-2-3-128 0,0-1-16 0,0-2-9136 16,-1 2-1808-16</inkml:trace>
  <inkml:trace contextRef="#ctx0" brushRef="#br0" timeOffset="2913.18">2790 6753 16575 0,'0'0'736'0,"0"0"160"0,-10-4-720 0,0 4-176 0,10 0 0 0,-10 1 0 16,1 3 4384-16,9-4 848 0,-7 8 160 0,7-8 48 15,-7 10-4464-15,0-1-976 0,0 2 0 0,4-1 0 16,0 3 0-16,-1 1 0 0,1-1 0 0,2 4 0 16,1 0 0-16,1 2 176 0,-1-2-48 0,3 2-128 15,2-2 384-15,0 0-16 0,1 3-16 0,-1-1 0 16,-2-3 160-16,0 1 48 0,1 0 0 0,0-4 0 0,-1 1-160 0,-1-1-16 16,1-2-16-16,-2-1 0 0,-1-10-144 0,2 12-32 15,-2-12 0-15,0 0 0 0,0 0 32 0,0 0 0 16,0 0 0-16,10 2 0 0,-10-2 64 0,0 0 16 15,12-2 0-15,0-5 0 0,-1-2-48 0,0-1-16 16,-3-3 0-16,1 1 0 0,1 0-240 0,1 2 176 16,-5 1-176-16,2 1 160 0,1 0-160 0,-1 3 0 15,-8 5 0-15,8-7 0 0,-8 7 0 0,13-2 0 16,-2 4 0-16,1 1 0 0,0 2 0 0,-2 2 0 16,1 0 0-16,0 4 0 0,1-1 0 0,0 2 0 15,-2 0 0-15,2 1 0 0,1-3 0 0,0 1 0 16,0-1 0-16,0-2 0 0,0-2 0 0,0 0 0 15,0-3 0-15,-1 3 0 0,-1 0 128 0,-1-3-128 16,-10-3 128-16,13-1-128 0,-3-1 192 0,1-2-32 0,-2 0-16 0,0-1 0 16,-1 0 16-16,2 0 0 0,1-2 0 0,-1-3 0 15,-2-1 96-15,0 0 32 0,1 0 0 0,-1-3 0 16,-3 0-80-16,0-1-16 0,0-2 0 0,-1 0 0 16,0 0-48-16,-1 2-16 0,-2-4 0 0,2 2 0 15,-2-1-128-15,-1 1 0 0,-1-1 144 0,1 4-144 16,0 2 0-16,0 0 0 0,0 0 0 0,0-1 0 15,-2 2-208-15,2 2-64 0,2 1-16 0,-2 8 0 16,0 0-480 0,2-9-80-16,-2 9-32 0,8-9 0 0,-1 2-1696 15,2 0-352-15,1 1-64 0,1-1-13584 0</inkml:trace>
  <inkml:trace contextRef="#ctx0" brushRef="#br0" timeOffset="3349.5">3652 7111 35711 0,'0'0'1584'0,"0"0"320"0,0 0-1520 0,-3 10-384 0,2 2 0 0,3 0 0 16,4 2 0-16,-2 3-240 0,-1 3 48 0,3-3 0 16,0-4 0-16,1 4 0 0,-1-3 0 0,-1 2 0 15,2-1 32-15,-1 1 16 0,1-2 0 0,-2 1 0 16,-2-1-176-16,-1-1-16 0,0 0-16 0,-2 0 0 16,-2-1 352-16,1 0-144 0,1-12 144 0,-1 13 0 15,1-13-176-15,-4 11 176 0,4-11-160 0,-4 11 160 16,4-11-2016-16,0 0-304 0,-14 4-64 0,14-4-16 0</inkml:trace>
  <inkml:trace contextRef="#ctx0" brushRef="#br0" timeOffset="3923.29">4001 6648 24879 0,'0'0'2208'0,"-5"-9"-1760"0,0 0-448 0,1 2 0 15,4 7 2640-15,0 0 448 0,0 0 96 0,0 0 16 16,0 0-2688-16,0 0-512 0,9 10-160 0,-1-1 0 16,0 5 0-16,-2 2 0 0,-1 5 0 0,-1 1 0 15,-1 5 160-15,-3 3 0 0,-2-4-144 0,1 7 144 16,-4 3 0-16,1-1 0 0,-1 1 0 0,0-4 0 15,-2-2 0-15,-1-1 0 0,0-2 0 0,2 1 0 16,-1-9 224-16,2-1 16 0,0 1 0 0,0-4 0 16,1-3 128-16,3 0 16 0,1-2 16 0,0-10 0 15,0 0-48-15,0 0-16 0,3 11 0 0,-3-11 0 16,0 0-128-16,0 0-16 0,12 1-16 0,-1-2 0 16,-11 1-176-16,10-9 0 0,-1-3 0 0,-1 0 128 15,1-1-128-15,-1-1 0 0,0-5 0 0,0-1 0 0,-1-4 0 0,3 1 0 16,-1 1 0-16,-1 1 0 0,2 4 0 0,0 4 0 15,-1 0 0-15,3-2 0 16,0 4 0-16,1 0 0 0,1 1 0 0,1 3 0 0,2 2 0 0,1 1 0 16,-1 4 128-16,0 3-128 0,-2-1 0 0,0 4 0 15,-2 0-160-15,0 4 160 0,1 3-176 0,-2 2 176 16,-4-1-192-16,0 2 192 0,-1-1-160 0,-1 1 160 16,-4 0-128-16,0 1 128 0,-2 1 0 0,-2 0-160 15,0-3 160-15,-4-1 0 0,-1-4 0 0,-1 1 0 16,0-1 0-16,-1 3 0 0,-2-2 192 0,1-1-64 15,-1 0-128-15,-2-2 192 0,-3-1-32 0,-3-2-16 16,0 0 0-16,-2-2 0 0,0 1-144 0,-1-2 192 16,-2 0-192-16,1 0 192 0,-1-2-192 0,1-1 0 15,-1-2 0-15,4 1 0 16,0 0-368-16,3 0-144 0,1-1-48 0,3-3-16704 0</inkml:trace>
  <inkml:trace contextRef="#ctx0" brushRef="#br0" timeOffset="5937.52">5867 5664 23039 0,'-8'3'2048'0,"-3"-1"-1648"15,1 2-400-15,1 1 0 0,0 2 1712 0,2-1 256 16,7-6 48-16,-5 12 16 0,1 0-1632 0,2-3-400 15,2-9 0-15,0 16 0 0,-2-1 176 0,1 1-48 16,-2-1-128-16,1 4 192 0,2-1 176 0,-2 0 16 16,0-1 16-16,-1 1 0 0,1 2 64 0,-1 1 16 15,-2 0 0-15,1 1 0 0,0-4 96 0,0 0 0 16,0-2 16-16,2 0 0 0,-1-2-16 0,2-1-16 16,-1-1 0-16,2-12 0 0,2 12-96 0,-2-12-16 0,4 11 0 0,-4-11 0 15,0 0 0-15,0 0-16 16,0 0 0-16,10 5 0 0,-10-5-16 0,12 0 0 0,-12 0 0 0,13-6 0 15,-2-3-144-15,-1-2-16 0,-4-2-16 0,2-1 0 16,0-2-96-16,0-4-16 0,-5-1 0 0,3-2 0 16,-1 0-128-16,-1-3 160 0,0 1-160 0,0-1 160 15,0-3-160-15,1 1 0 0,0 2 144 0,1 5-144 16,1 0 0-16,1 5 0 0,0 2 0 0,-1 4 0 16,3-1 0-16,0 3 0 0,0 2 0 0,1-1 0 15,-1 3 0-15,2 3 0 0,0 0 0 0,1 1 0 16,1 2 0-16,1 1 0 0,-1 0 0 0,2 2-128 15,2 1 128-15,-1 2 0 0,-2 0 0 0,0 2 128 16,-1 2-128-16,0 0 0 0,-1-2-128 0,-1 3 128 16,-3-4 0-16,0 3 0 0,-1-3 0 0,-1 2 0 0,-1-1 0 15,-1 1 0-15,-5-11 0 0,4 11 128 0,0-2-128 16,-4-9 0-16,0 0 128 0,0 0-128 0,0 0 176 0,0 0-48 16,0 0 0-16,11 4 0 0,-11-4 64 0,10-4 0 15,1-2 0-15,-2-3 0 0,0-2-64 0,-1 1 0 16,-1-2 0-16,3 0 0 0,0-2-128 0,-2 1 128 15,0-3-128-15,-1 3 128 0,1-1-128 0,0 2 0 16,-1-3 0-16,-1 3 128 0,1 0-128 0,1 4 0 16,-1-1 0-16,1 1 0 0,-1 2 0 0,-7 6 0 15,9-5 0-15,-9 5 0 0,12-2 0 0,1 4-144 16,0 2 144-16,-2 1 0 0,-2 0 0 0,2 2-128 16,1 0 128-16,-1 3 0 0,0 0 0 0,-1 2 0 15,2-1-128-15,0 4 128 0,1 4 0 0,-2-3 0 0,-3 0 0 0,3-1 0 16,2 1 0-16,-3 1 0 0,1 0 0 0,-4 0 0 15,0 0 0-15,-1 1 0 0,1-1 0 0,-2-1 0 16,0-2 0-16,1 0 0 0,-1 2 0 0,-1-3 0 16,0-1 0-16,0 1-160 0,-1-2 32 0,1 2 0 31,2 4-768-31,-2-6-160 0,-1 1-32 0,1-3 0 16,2 2-1584-16,-1-4-320 0,0-1-64 0,2 0-7504 0,2-2-1488 0</inkml:trace>
  <inkml:trace contextRef="#ctx0" brushRef="#br0" timeOffset="6537.69">7224 5807 5519 0,'0'0'240'0,"-1"-11"64"0,-2 0-304 0,0 1 0 16,-1 1 0-16,1 1 0 0,-1-1 5520 0,0 2 1056 16,4 7 208-16,-5-6 32 0,5 6-5408 0,-7-6-1072 15,7 6-208-15,-8-2-128 0,8 2 0 0,-10 0 144 16,-2 0-144-16,2 0 0 0,0 2 0 0,1 2 0 16,0 0 0-16,0 0 0 0,0-1 0 0,0 3 0 0,-2 1 0 0,1 1 0 15,-2 1 224-15,2 2-16 0,1 4 0 0,0-2 0 16,-3 4 192-16,0-2 48 0,2 4 0 0,2 0 0 15,0 2 0-15,3 0 0 0,0 1 0 0,1 0 0 16,2 0-16-16,2 1 0 0,2-3 0 0,2 0 0 16,2-4-208-16,2-3-32 0,0-2-16 0,2 0 0 15,3-1-176-15,-1 1 192 0,-2-2-192 0,1-3 192 16,1-2-192-16,-2-1 0 0,0-2 0 0,0-1 0 16,-10 0 0-16,10-4 0 0,0 0 0 0,0-2 0 15,-4-5 0-15,1 2 0 0,0-1 144 0,-3-1-144 16,-1 1 272-16,-2 1-16 0,0-3 0 0,1-1 0 15,-2-4 48-15,0-1 0 0,-2 0 0 0,4-1 0 16,-1 1-128-16,0-3-32 0,1 2 0 0,0-1 0 16,1 2-144-16,1 4 0 0,0-1 0 0,0 5 0 0,-2 3 0 15,-2 7 0-15,0 0 0 0,0 0-176 0,0 0 176 0,0 0 0 16,5 12 0-16,-2 2-128 0,0 1 128 0,-1-1 128 16,1-1-128-16,-2 3 176 0,-1 1-176 0,2 0 128 15,0 0-128-15,1 1 128 0,-1 0-128 0,2 0 160 16,0-3-160-16,1-1 160 0,2 0-160 0,1-1 0 15,0-2 0-15,2 2 0 0,0-3 0 0,3 2 0 16,2 0 0-16,0-2 0 16,1-3-512-16,0-2-48 0,-2-1 0 0,2 1 0 15,-1-2-368-15,1-2-80 0,0 0-16 0,-3-2-9632 16,-2-3-1936-16</inkml:trace>
  <inkml:trace contextRef="#ctx0" brushRef="#br0" timeOffset="6938.61">8074 5646 21183 0,'0'0'1888'0,"-9"0"-1504"15,9 0-384-15,-11 2 0 0,1 0 2176 0,0 2 384 16,-1 1 64-16,2 0 0 0,9-5-2096 0,-9 8-528 16,0-2 0-16,1 1 0 0,-1 1 128 0,1 3-128 15,0 1 0-15,-1 4 0 0,-1 1 416 0,-1 5-32 16,1 1 0-16,-1 5 0 0,1 0 272 0,-1 2 48 15,0 0 16-15,-1 0 0 0,0 3-80 0,0-2 0 16,1-1-16-16,-1-4 0 0,2-1-400 0,-1-1-80 16,2-2-16-16,0-1 0 0,1-3-128 0,2-1 0 15,-1-4-160-15,2-3 160 16,1-2-752-16,4-8-48 0,-5 7-16 0,5-7 0 16,0 0-656-16,0 0-144 0,0 0-32 0</inkml:trace>
  <inkml:trace contextRef="#ctx0" brushRef="#br0" timeOffset="7148.3">7619 5760 27183 0,'0'0'1200'0,"0"0"256"0,0 0-1168 0,0 0-288 0,10 6 0 0,-1 1 0 16,-1 3 736-16,3 1 96 0,-1 2 0 0,2 3 16 15,0 2 160-15,1 0 16 0,2 1 16 0,1 0 0 16,-2 2-160-16,2-1-48 0,0 3 0 0,1-1 0 15,1 1-464-15,-1-3-112 0,0-1 0 0,1 0-16 16,1 2-240-16,0 0 0 0,0-4 0 0,2 0 0 31,0-5-880-31,1 1-112 0,0-3-32 0,1 0-14720 0</inkml:trace>
  <inkml:trace contextRef="#ctx0" brushRef="#br0" timeOffset="10064.53">9593 5311 11967 0,'0'0'1072'0,"0"0"-864"15,0 0-208-15,0 0 0 0,-7-4 2032 0,7 4 352 16,0 0 80-16,0 0 16 0,0 0-1568 0,0 0-304 15,0 0-64-15,0 0-16 0,0 0-336 0,0 0-192 16,0 0 192-16,0 0-192 0,0 0 192 0,0 0-192 16,0 0 192-16,0 0-192 0,0 0 496 0,11-2-16 15,-1 2 0-15,-10 0 0 0,0 0 32 0,12 0 16 0,-12 0 0 0,10 0 0 16,-10 0 48-16,11 0 16 0,-1 0 0 0,-10 0 0 16,0 0-80-16,0 0 0 0,13 0-16 0,-2 0 0 15,-11 0-176-15,13-1-48 0,-3 0 0 0,0 0 0 16,0-1 80-16,0 2 16 0,-10 0 0 0,13-2 0 15,-1-1-160-15,0 2-16 0,-2-5-16 0,0 3 0 16,0-1-48-16,0 0 0 0,2 0 0 0,-1 0 0 16,0-1 0-16,2 1 0 0,-1 1 0 0,-1-2 0 15,1-2 0-15,-1 2 0 0,-1 0 0 0,0-2 0 16,1 0-128-16,-2 0 192 0,-1 2-192 0,0 0 192 16,-1-2-192-16,1 2 160 0,-8 5-160 0,8-9 160 15,0 0-160-15,0 0 0 0,-2-1 144 0,-1 1-144 16,-5 9 176-16,6-9-48 0,-2 0 0 0,-4 9 0 15,3-13-128-15,0 3 0 0,-3 10 0 0,1-9 0 16,-2-2 128-16,1 11-128 0,-3-10 0 0,3 10 128 0,-2-12-128 0,2 12 160 16,0 0-160-16,-7-8 160 0,7 8-160 0,-7-6 0 15,7 6 0-15,-10-4 0 0,1 1 0 0,9 3 0 16,-10 0 0-16,1 4 0 0,0-1-224 0,1 3 80 16,0-2 16-16,0 1 0 0,0 0 128 0,2 2-192 15,-1 2 192-15,1-1-192 0,-1 2 192 0,1 2 0 16,-1 1 0-16,2 0-128 0,-2 3 128 0,2 5 0 15,1-3 0-15,-1 3 0 0,1 1 0 0,0 4 0 16,2 3 0-16,-2 2 0 0,-1 2 0 0,1 0 0 16,0 3 0-16,-1-1 0 0,-1 0 0 0,2 3 0 0,-1 1 0 0,-1 1 0 15,-2 1 0-15,0-1 0 0,-1-1 0 0,1-1 0 16,-1 4 0-16,0-3 0 0,-2 0 0 0,0 0 0 16,-1-1 0-16,0 0 0 0,-2-6 0 0,-1 0 128 15,0-1 0-15,1-1 0 0,-2 0 0 0,0-4 0 16,1 1-128-16,-1 2 176 0,-1-2-176 0,3 1 192 15,1-2-192-15,1 0 192 0,1-5-192 0,2 1 192 16,0-6-192-16,0-2 160 0,0-1-160 0,1-1 160 16,0 1-16-16,2-1 0 0,-1-3 0 0,1-3 0 15,6-6-16-15,-9 4-128 0,9-4 192 0,-8 4-64 16,-1-1 64-16,9-3 0 0,-9-3 0 0,9 3 0 16,-11-8-64-16,5-2 0 0,0-2 0 0,1-4 0 15,0 2-128-15,2-3 0 0,1-2 0 0,0-1 128 16,2-2-128-16,0 2 0 0,0 2 0 0,0 1 0 15,0 1 0-15,0 6 0 0,0 0 0 0,0 10 0 0,0-12-128 0,2 1 128 16,-2 11 0-16,4-10 0 0,-4 10 0 0,6-7 0 16,2 1-144-16,1 1 144 0,2-2 0 0,0 2-128 15,4-2 128-15,-2 4 0 0,2 1-144 0,4 2 144 16,-1 2 0-16,1 1-144 0,1-3 144 0,1 3 0 16,1 2 0-16,0 2 0 0,-1-2 0 0,1 2 0 15,0 0 0-15,2 4 0 0,-2-1 128 0,1 3 48 16,0 2 16-16,0-2 0 0,2-2 64 0,1 1 32 15,1 0 0-15,1-2 0 0,-1 2 32 0,0-3 16 16,-1 2 0-16,1-1 0 0,-1-1-176 0,-2-1-32 16,-1-2-128-16,-3 1 192 0,0-1-192 0,-2 2 0 15,0-1 0-15,1 1 0 0,-2-1-224 0,-3 0-144 0,0 0-16 16,-2-1-16 0,0 2-1632-16,-2-2-320 0,1 1-64 0,-5-5-13424 0</inkml:trace>
  <inkml:trace contextRef="#ctx0" brushRef="#br0" timeOffset="12231.23">11018 5128 19119 0,'0'0'832'0,"0"0"192"0,0 0-816 0,0 0-208 16,0 0 0-16,0 0 0 0,0 0 400 0,0 0 48 0,0 0 0 0,9-6 0 15,-9 6 0-15,6-7 16 0,-6 7 0 0,0 0 0 16,0 0-32-16,0 0-16 15,0 0 0-15,0 0 0 0,0 0 128 0,0 0 32 0,0 0 0 0,0 0 0 16,0 0 112-16,0 0 16 0,-10-4 16 0,1 3 0 16,-2 1-144-16,1 1-16 0,0 3-16 0,-1 3 0 15,-1-1-96-15,-1 3 0 0,-1 0-16 0,1 0 0 16,-1 1-32-16,1 0 0 0,0 0 0 0,1 6 0 16,0-2-16-16,0 6 0 0,-1 0 0 0,2 0 0 15,-2 5-64-15,-1 3 0 0,0-1-16 0,1 3 0 16,1 5-128-16,1 2-32 0,-1 2 0 0,1-1 0 15,0 1-144-15,0 0 0 0,1-3 144 0,1-2-144 16,-2 1 0-16,5 3 144 0,-1 1-144 0,2-1 0 16,0-3 208-16,1 1-64 0,1-1-16 0,3 0 0 15,2 0 16-15,2 0 0 0,-2-2 0 0,3-3 0 16,2-1-16-16,1-2-128 0,-2-2 192 0,3 3-64 0,2 5-128 0,2 2 192 16,0-2-192-16,1-5 192 0,-1-4-320 0,2-3-64 15,0-2-16-15,1 1 0 16,-2-3-176-16,2-4-16 0,-2 0-16 0,2-7 0 15,1-2-2160-15,0-4-432 0</inkml:trace>
  <inkml:trace contextRef="#ctx0" brushRef="#br0" timeOffset="13183.38">11271 5766 8287 0,'0'0'736'0,"-4"-8"-592"16,-3 1-144-16,3-1 0 0,2 2 4304 0,2 6 832 0,0 0 176 0,-2-9 16 15,2 9-3920-15,0 0-800 0,0 0-160 0,0-9-16 16,-1 0 96-16,1 9 32 0,-1-10 0 0,1 10 0 16,0 0-32-16,0 0 0 0,0 0 0 0,9-5 0 15,-9 5 112-15,0 0 32 0,0 0 0 0,0 0 0 16,0 0-224-16,0 0-32 0,0 0-16 0,5 20 0 16,2 1-48-16,-2 3-16 0,-1 2 0 0,0 1 0 15,-2 0 160-15,2 0 16 0,0-1 16 0,-1 0 0 16,-1-1-80-16,1-1 0 0,0-2-16 0,-1-3 0 15,1-2-144-15,1-4-32 0,1-3 0 0,0-1 0 16,0 0-48-16,2-3-16 0,1 1 0 0,-8-7 0 16,10-1 48-16,1-1 0 0,-1 1 0 0,2-6 0 15,-3-2-80-15,1-1-16 0,1-1 0 0,-1-2 0 0,1-1-144 16,-1 1 0-16,-4-1 0 0,4-1 128 0,-1 1-128 16,0 1 0-16,-1-1 144 0,-1 4-144 0,1 4 0 15,-8 6 0-15,9-3 0 0,-9 3 0 16,11 3 0-16,-11-3 0 0,12 10 0 0,-2 5 0 0,-1 2 0 0,-1 1 0 15,0 0 0-15,1 0 0 0,0-1 0 0,0-4 0 16,0-2 0-16,2 2 128 0,0-3-128 0,1 1 0 16,0-3 0-16,0-3 128 0,1-1-128 0,0-2 192 15,-2 1-64-15,3-3 0 0,-3 0 0 0,1 0 0 16,0 0 0-16,-1-5 0 0,0-1 160 0,-1 0 32 16,-1-1 16-16,1 1 0 0,-3-1 48 0,1 1 0 15,0-5 0-15,0 1 0 0,-3-2-192 0,2 1-48 0,-1-4 0 16,1 1 0-16,-1 0-144 0,1-2 0 15,0-5 144-15,1-1-144 0,-2-2 0 0,0 0 0 0,-1-4 0 0,0 1 128 16,1-2-128-16,-2 4-256 0,-1 2 64 0,1 3 0 31,0 3-256-31,-1 3-48 0,-2 1-16 0,1 3 0 16,-2 10-432-16,0 0-80 0,0 0-32 0,0 0 0 16,0 0-2080-16,0 0-432 0,0 0-80 0,0 0 0 0</inkml:trace>
  <inkml:trace contextRef="#ctx0" brushRef="#br0" timeOffset="13777.67">12268 6155 33519 0,'0'0'1472'0,"0"0"320"0,0 0-1424 0,0 0-368 0,8 12 0 0,2 0 0 16,1-2 192-16,0 2-16 0,0 0-16 0,-1 0 0 16,2-2-160-16,-2 2 0 0,0 1-160 0,-3 2 160 15,1 1-144-15,-1 1 144 0,-2-3-128 0,0 2 128 0,-4-2 0 0,1 1 0 16,-2-1 0-16,-2-1 0 0,-1-1 0 0,-1-1 0 15,0-1 0-15,-2 0 0 0,0 0 0 0,-1 0 0 16,1-3 0-16,6-7 0 0,-7 7-384 0,7-7 0 16,-10 4 0-16,1-2 0 15,9-2-1792-15,-9-2-368 0</inkml:trace>
  <inkml:trace contextRef="#ctx0" brushRef="#br0" timeOffset="14446.6">12872 5283 37487 0,'0'0'1664'0,"0"0"336"0,0 0-1600 0,0 0-400 0,0 0 0 0,0 0 0 16,7 11 448-16,1 2 0 0,0 4 0 0,0 4 0 31,0 3-704-31,-2 4-144 0,-1 0-32 0,-1 5 0 0,-1 1 272 0,0 0 160 0,-3 0-192 0,-2 1 192 16,0-1 0-16,-1 1 0 0,0 0 0 0,2 0 0 16,-1-1 0-16,0-1 0 0,0-3 0 0,0-3 0 15,1-3 0-15,0-2 0 0,-2-1 128 0,0-2-128 0,2-3 384 16,0-4-32-16,-3-1 0 0,1 0 0 0,3-11 144 0,-1 10 16 15,1-10 16-15,0 0 0 0,0 0-128 0,0 0-16 16,0 0-16-16,0 0 0 0,0 0-192 0,0 0-48 16,12-6 0-16,-2-2 0 0,-2-6-128 0,2-1 0 15,1-4 0-15,-1 0 0 0,-1-3 0 0,-1 1 0 16,-1-2 0-16,1-1 0 0,-1 4 0 0,3 1-176 16,-1-2 176-16,0 6-128 0,0-2 128 0,1 4 0 15,0-3 0-15,0 4 0 0,2 3 0 0,1 3 0 16,1-3 0-16,0 5 0 0,1 1 0 0,0 2 0 15,1 0 0-15,0 1 0 0,-2 1-128 0,2 3 128 16,-2 0-128-16,-1 1 128 0,-1 1-176 0,-2 2 176 0,-2 0-208 0,-1 1 80 16,-7-9 128-16,6 12-128 0,-1-2 128 15,-2 2-128-15,-2 2 128 0,-1-1 0 0,0-1 0 0,0 1 0 16,-1 2 0-16,0 0 0 0,-1 2 0 0,0 1 0 16,-1 1 0-16,0-2 0 0,0-3 0 0,-3 0 128 15,0 1 0-15,-1-2 0 0,-1 0 0 0,1-2 0 16,-4 1-128-16,-1 0 0 0,-1-4 0 0,0 2 0 15,-1-2 128-15,0 0-128 0,-1-2 128 0,0 1-128 16,-2-1 144-16,0-2-144 0,0-1 192 0,1 1-192 16,2 1 128-16,-3-1-128 0,0-3 0 0,0-1 0 15,0-6 0-15,0-2-320 0,-1-4 32 0,1 0 16 16,1-1-560 0,1-2-96-16,-1 0-32 0,2-3 0 0,-1 0-2208 0,2-3-448 0</inkml:trace>
  <inkml:trace contextRef="#ctx0" brushRef="#br0" timeOffset="15264.9">11263 5339 18191 0,'0'0'800'0,"0"0"176"0,0 0-784 0,0 0-192 0,0 0 0 0,0 0 0 16,0 0 960-16,0 0 128 0,0 0 48 0,0 0 0 15,0 0-48-15,0 0 0 0,0 0 0 0,0 0 0 0,6 8-576 0,2-1-112 16,3-1-16-16,0 1-16 0,1-3 16 0,1 0 16 15,0-2 0-15,1-1 0 0,1-1-32 0,-1-1-16 16,0-1 0-16,2-2 0 0,1 0-32 0,1-3 0 16,2 2 0-16,1-2 0 0,0-2-32 0,-1 0-16 15,1 0 0-15,0 3 0 0,-1-1-48 0,-1 2-16 16,-2 2 0-16,0-2 0 0,-1 4 48 0,-2-3 0 16,1 2 0-16,-1 2 0 0,2 0-256 0,-1 0 176 15,1 0-176-15,-1 0 160 0,2 0-160 0,-1-1 0 16,0 1 0-16,-1-2 0 0,1 0 0 0,0 1 0 15,-1 0 0-15,0-3 128 0,-2 0 64 0,-2 0 16 16,0 0 0-16,-1-1 0 0,-10 5 160 0,11-3 16 16,-1 3 16-16,-10 0 0 0,8-5-48 0,-8 5-16 0,9-4 0 15,-9 4 0-15,0 0-112 0,0 0-32 0,0 0 0 0,0 0 0 16,7-4 64-16,-7 4 0 0,0 0 0 0,0 0 0 16,2-5-64-16,-2 5 0 0,0 0 0 0,-2-8 0 15,2 8-16-15,-4-6-16 0,0-1 0 0,4 7 0 16,-5-6 0-16,-1-1 0 0,2 1 0 0,0-1 0 15,4 7-160-15,-6-9 192 0,-1 0-192 0,1 1 192 16,-1 1-192-16,1 1 0 0,6 6 0 0,-9-8 128 16,0 2-128-16,1 2 0 0,-1 0 0 0,0 1 128 15,-1-3-128-15,3 2 0 0,-3 1 0 0,3 0 0 16,-1 1 0-16,8 2 0 0,-9-4 0 0,9 4 0 16,-12-3 0-16,3 1 0 0,9 2 0 0,-8-5 0 15,0 1 0-15,8 4 0 0,0 0 0 0,0 0 0 16,-4-10 0-16,4 10 0 0,0 0 0 0,0 0 0 15,0 0 0-15,0 0 0 0,0 0-224 0,0 0 80 16,0 0-416-16,0 0-80 0,0 0 0 0,12-3-16 16,-2-1-2192-16,-10 4-432 0</inkml:trace>
  <inkml:trace contextRef="#ctx0" brushRef="#br0" timeOffset="16248.65">13690 6033 24015 0,'0'0'1056'0,"0"0"224"0,0 0-1024 0,0 0-256 15,0 0 0-15,0 0 0 0,0 0 640 0,0 0 80 16,0 0 16-16,0 0 0 0,0 0-80 0,-1 10-16 16,1-1 0-16,4 2 0 0,2-3-64 0,4 3-32 15,1 0 0-15,4 2 0 0,0 1-160 0,2 2-16 0,2 1-16 0,-1-2 0 16,-1 0-208-16,-2 0-144 16,1-2 192-16,-3 1-192 0,-3 0 160 0,-2 2-160 0,-2 0 128 0,-4 1-128 15,-1-2 0-15,-2 0 0 0,-3 1 128 0,-1-2-128 16,-3-1 0-16,-2-2 0 0,-2-2 0 0,0-3 128 15,1 1-256-15,-3-3-64 0,1-1-16 0,0-2-9440 16,0-1-1872-16</inkml:trace>
  <inkml:trace contextRef="#ctx0" brushRef="#br0" timeOffset="16899.16">14643 5535 31039 0,'0'0'1376'0,"0"0"288"0,0 0-1344 0,0 0-320 15,0 0 0-15,0 0 0 0,-6 12 464 0,2-1 32 16,0 1 0-16,-1 1 0 0,-2 3-496 0,1-1 0 16,-1 0 0-16,-2 0-160 0,-1 1 160 0,-1 0 0 15,1-3 0-15,-1 2 0 0,2 2 0 0,0-2 0 16,-3 0 0-16,-1 0 0 0,2 2 0 0,-1-2 224 16,-2 3-48-16,-2 1-16 0,0-2 384 0,1-2 80 0,-2 1 16 0,0 1 0 15,1 0-208-15,-1 0-48 0,0-3 0 0,0-1 0 16,2-2-64-16,2-2-32 0,0-3 0 0,2 1 0 15,1-2-80-15,2 0-16 0,8-5 0 0,-9 2 0 16,9-2-192-16,-9-3 176 0,2-4-176 0,2 1 160 16,0-3-160-16,-1-2 0 0,3-2 0 0,-1-1-176 15,0-2 176-15,0-1 0 0,0-1 0 0,1-3 0 16,1 0 0-16,0 2 128 0,1-3-128 0,1 1 0 16,0 0 0-16,1 3 0 0,1 1 0 0,0 1 0 15,1 2 0-15,1 1 0 0,0 0 0 0,1 2 0 16,0 2 0-16,-5 9 0 0,8-8 0 0,0 2 0 15,-8 6 0-15,12-5 0 0,-2 1 0 0,2 4 0 16,-1 2 0-16,0 2 0 0,-11-4 0 0,14 11 0 16,1 0 0-16,-2 1 0 0,-2 1 0 0,2 1 0 0,0 2 176 0,0 2 16 15,2 2 0-15,-2-1 0 0,0 2 0 0,1-4 16 16,0 3 0-16,0-1 0 0,-3 0-208 16,2-1 176-16,0-2-176 0,0-1 160 0,-1 1-160 0,0-2 0 15,0-2 0-15,-2 1 128 0,0 1-128 0,0 2 0 16,-1-3-192-16,-1-1 192 15,-1-3-544-15,0-3 16 0,-7-6 0 0,5 8 0 16,0-3-304-16,-5-5-64 0,0 0-16 0,0 0 0 16,9-5-288-16,-9 5-48 0,7-9-16 0,-2-3-8368 15,-1 1-1680-15</inkml:trace>
  <inkml:trace contextRef="#ctx0" brushRef="#br0" timeOffset="17461.21">14211 5244 25967 0,'0'0'1152'0,"0"0"240"0,0 0-1120 0,-10 7-272 0,10-7 0 0,0 0 0 15,-5 7 560-15,4 5 48 0,1 0 16 0,2 0 0 16,-2-12-80-16,8 13-16 0,1-3 0 0,2-1 0 16,1 2-80-16,1-5-32 0,0 1 0 0,1-2 0 15,2 0-160-15,-1-1-48 0,1-1 0 0,1-3 0 16,-1 0-16-16,-1 0 0 0,1-3 0 0,1 0 0 0,-2 2 32 0,1-3 0 16,-2 2 0-16,1-1 0 0,-1 2 16 0,-1-1 0 15,-1 2 0-15,0 0 0 0,-2-1 96 0,-10 1 32 16,12 1 0-16,-12-1 0 0,10 3-16 0,-10-3 0 15,12 4 0-15,-12-4 0 0,10 3-352 0,-10-3 144 16,12 2-144-16,-12-2 0 0,0 0 128 0,12 1-128 16,-2-2 0-16,-10 1 0 0,0 0 160 0,0 0-32 15,11-2 0-15,-11 2 0 0,7-7 32 0,-7 7 0 16,6-8 0-16,-6 8 0 0,4-9 0 0,-4 9 0 16,1-9 0-16,-1 1 0 0,-1-1 32 0,1 9 16 0,-3-10 0 0,-1 2 0 15,0 0-80-15,4 8 0 0,-5-8-128 0,-2 2 192 16,1-1-192-16,-1 1 128 0,1-1-128 0,-2 1 0 15,-1 0 0-15,1 1 0 0,0 0 0 0,-1 0 0 16,0-2 128-16,1 1-128 0,0-1 0 0,-1 1 144 16,-1 0-144-16,3 1 0 0,1 0 0 0,-1 0 0 15,1 2 0-15,6 3 0 0,-8-6 0 0,8 6 0 16,-8-6 0-16,8 6-192 0,0 0 0 0,0 0 16 31,0 0-400-31,0 0-64 0,0 0-32 0,0 0 0 16,0 0-480-16,0 0-80 0,0 0-32 0,0 0-9136 0,11 6-1824 0</inkml:trace>
  <inkml:trace contextRef="#ctx0" brushRef="#br0" timeOffset="18066.18">14609 4766 2751 0,'0'0'256'0,"0"0"-256"0,0 0 0 0,0 0 0 16,0 0 4336-16,0 0 816 0,0 0 160 0,0 0 48 16,0 11-3616-16,0-11-720 0,0 0-128 0,8 11-48 15,-1-1 176-15,1-2 48 0,-8-8 0 0,11 11 0 16,1-2-208-16,0 0-32 0,0-1-16 0,2-1 0 15,2 0-112-15,2-1-32 0,1 5 0 0,4 2 0 16,0 3-224-16,2 1-64 0,-2 3 0 0,2 3 0 16,1-1-192-16,0 2-32 0,2 3-16 0,-1 0 0 15,-1 2-144-15,0 1 0 0,0-2 0 0,0 6 128 16,-1 3-128-16,0 0 0 0,-3 1 144 0,-1-1-144 0,-2-2 304 16,0 0-16-16,-2-1 0 0,-2 1 0 0,2 0-32 0,-4 3-16 15,-1-1 0-15,-2-2 0 0,-2-1-80 0,-1 1-16 16,-2 0 0-16,-1-1 0 0,-2-3 48 0,0 1 16 15,-4-1 0-15,0 4 0 0,-3 7-48 0,-3 2-16 16,-1 5 0-16,-1-5 0 0,-1-6-144 0,-1-3 0 16,-1-6-192-16,1-1 192 0,-1-2 0 0,0 0 160 15,0 0 16-15,0-2 0 0,0 1-176 0,1-3 0 16,3 0 144-16,-1-4-144 0,-1-2-144 0,2 0-112 16,0-3 0-16,1-3-11632 15,0-2-2320-15</inkml:trace>
  <inkml:trace contextRef="#ctx0" brushRef="#br0" timeOffset="30098.92">6631 6726 911 0,'0'0'0'0,"0"0"0"0,0 0 0 0,0 0 0 0,0 0 0 0,0 0 0 15,0 0 2176-15,0 0 336 0,0 0 80 0,0 0 16 16,0 0-2064-16,0 0-416 0,0 0-128 0,0 0 0 0,0 0 0 0,0 0 0 16,0 0 0-16,0 0 0 0,0 0 720 0,0-9 64 15,0 9 16-15,0 0 0 0,0 0 784 0,0 0 144 16,0 0 48-16,0 0 0 0,0 0-176 0,0 0-16 15,0 0-16-15,0 0 0 0,0 0-352 0,0 0-64 16,0 0 0-16,0 0-16 0,0 0-384 0,0 0-80 16,0 0-16-16,0 0 0 0,0 0-304 0,0 0-64 15,0 0-16-15,0 0 0 0,0 0 16 0,0 0 0 16,-7 12 0-16,7-12 0 0,-6 13 112 0,-1-2 32 16,2 2 0-16,0 0 0 0,-2 2-160 0,2 0-16 15,0 0-16-15,-2 3 0 0,1-1-32 0,-1 3 0 16,1 0 0-16,-1-3 0 0,-2-1 144 0,3 3 32 0,-1-1 0 0,0 0 0 15,-2-1 0-15,3 0 0 16,1-1 0-16,-1-2 0 0,1-2-192 0,0 1-48 0,-2-1 0 0,1-2 0 16,1-2-144-16,-3-2 192 0,-3 0-192 0,4-1 192 15,7-5-192-15,-7 6 160 0,-1 0-160 0,-1-1 160 16,0-3-160-16,9-2 128 0,-10-1-128 0,-1 1 128 16,1-1-128-16,10 1 160 0,-9-3-160 0,9 3 160 15,-9-4-160-15,9 4 160 0,0 0-160 0,-8-6 160 16,1-1-160-16,2 2 192 0,0-4-192 0,2 1 192 15,3 8-192-15,-2-8 0 0,-1-4 0 0,0 2 128 16,1-3-128-16,0 0 0 0,2 0 144 0,-1 1-144 16,-1-3 0-16,-1-1 0 0,2 2 0 0,-1 1 0 15,0-1 0-15,-1 3 0 0,2-4 0 0,-1 4 128 16,0-1-128-16,1 2 0 0,-1-1 0 0,1 1 0 0,0 1 0 0,-1 1 0 16,0 1 0-16,-1-1 0 0,3 1 0 0,0 0 0 15,0 1 0-15,0 6 0 0,0 0 0 0,1-7-128 16,-1 7 128-16,4-7 0 0,0 0 0 0,-4 7 0 15,7-7 0-15,-1 2 0 0,1 0 0 0,-7 5 0 16,0 0 0-16,9-6-128 0,-9 6 128 0,8-3 0 16,-8 3 0-16,0 0 0 0,10-4 0 0,-10 4 0 15,0 0 0-15,11-3 0 0,-1 0 0 0,0 2 0 16,1-1 0-16,-11 2 0 0,13 0 0 0,0 0 192 16,0-2-32-16,-1 4-16 0,-1-1 16 0,0 1 0 15,1 2 0-15,-1 0 0 0,1 4-160 0,0-1 0 16,-2-1 0-16,1 1 128 0,-11-7-128 0,11 13 0 15,1 0 144-15,-1-3-144 0,-11-10 128 0,11 12-128 16,1 0 128-16,0 1-128 0,-2-3 0 0,2 3 0 0,1 0 0 0,0 0 128 16,0-1-128-16,0 0 128 0,0 1-128 0,0-3 128 15,-1-2-128-15,1 0 0 0,0 0 0 0,-1 1-128 16,-2-1 128-16,1 1 0 0,-1-2 0 0,0 1 128 16,1-1-128-16,-2 2 0 0,0-1 128 0,0 2-128 31,2 1-336-31,-1-4-144 0,1 1-32 0,0-1 0 15,-2-3-2160-15,2-3-432 0,-1 0-96 0</inkml:trace>
  <inkml:trace contextRef="#ctx0" brushRef="#br0" timeOffset="35680.33">7200 6510 2751 0,'0'0'128'0,"0"0"16"0,0 0-144 0,0 0 0 0,0 0 0 0,0 0 0 16,0 0 2320-16,0 0 432 0,0 0 96 0,0 0 16 16,0 0-2096-16,0 0-432 0,0 0-80 0,0 0 0 15,0 0-256-15,0 0 0 0,3-9 0 0,-3 9 0 16,0 0 0-16,0 0 0 0,0 0 0 0,0 0 0 16,0 0 224-16,0 0 0 0,0 0 0 0,0 0 0 15,0 0 432-15,0 0 96 0,0 0 16 0,0 0 0 16,0 0 96-16,0 0 32 0,0 0 0 0,0 0 0 15,0 0-128-15,0 0-32 0,0 0 0 0,0 0 0 16,0 0-368-16,0 0-80 0,0 0-16 0,0 0 0 16,0 0-272-16,0 0 160 0,0 0-160 0,0 0 128 15,0 0-128-15,0 0 160 0,0 0-160 0,0 0 160 0,0 0 128 0,0 0 32 16,0 0 0-16,0 0 0 0,0 0 192 0,0 0 32 16,0 0 16-16,0 0 0 0,0 0 0 0,0 0 0 15,0 0 0-15,0 0 0 0,0 0-128 0,0 0-32 16,0 0 0-16,0 0 0 0,0 0-208 0,0 0-32 15,0 0-16-15,0 0 0 0,0 0-144 0,0 0 0 16,0 0 0-16,0 0 0 0,0 0 0 0,0 0 0 16,0 0 0-16,0 0 0 0,0 0 0 0,0 0 0 15,0 0 0-15,0 0 0 0,0 0 0 0,0 0 192 16,0 0-192-16,0 0 192 0,0 0 272 0,0 0 64 16,0 0 16-16,0 0 0 0,0 0 16 0,0 0 0 15,0 0 0-15,0 0 0 0,0 0-176 0,0 0-48 0,0 0 0 0,0 0 0 16,0 0-336-16,0 0 0 0,0 0 0 0,0 0 0 15,0 0 0-15,0 0 0 0,0 0 0 0,0 0 0 16,0 0 0-16,0 0 0 0,0 0 0 0,0 0 0 16,0 0 0-16,0 0 128 0,0 0-128 0,0 0 0 15,0 0 144-15,0 0-144 0,8 13 192 0,-8-13-192 16,0 0 224-16,0 0-64 0,0 0-16 0,10 12 0 16,-10-12-16-16,0 0 0 0,11 8 0 0,-11-8 0 15,0 0-128-15,11 7 160 0,-11-7-160 0,0 0 160 16,12 12-160-16,-12-12 0 0,12 8 0 0,-12-8 0 15,12 6 0-15,-12-6 0 0,0 0 0 0,11 10 0 16,-11-10 0-16,0 0 128 0,11 7-128 0,-11-7 0 16,0 0 0-16,0 0 0 0,10 8 0 0,-10-8 0 15,0 0 192-15,12 5-64 0,-12-5 0 0,0 0 0 16,13 6 80-16,-13-6 16 0,13 5 0 0,-13-5 0 0,13 2-96 16,-13-2-128-16,14 4 176 0,-14-4-176 0,0 0 128 0,12 6-128 15,0-4 0-15,-12-2 0 0,12 4 0 0,-12-4 0 16,13 7 128-16,-13-7-128 0,11 5 0 0,-11-5 0 15,0 0 0-15,13 8 0 0,-13-8 0 0,11 5 0 16,-11-5 0-16,10 5 0 0,-10-5 0 0,0 0 0 16,0 0 0-16,12 4 0 0,-12-4 144 0,0 0-144 15,12 3 0-15,-12-3 144 0,0 0-144 0,12 1 0 16,-12-1 0-16,11-1 0 0,-11 1 128 0,12 0-128 16,-12 0 128-16,0 0-128 0,0 0 0 0,13-3 128 15,-1 2-128-15,-12 1 0 0,0 0 0 0,0 0 0 16,10 0 0-16,-10 0 0 0,0 0 0 0,0 0 0 0,0 0 128 0,0 0-128 15,0 0 0-15,0 0 0 0,0 0 0 0,0 0 0 16,12 4 0-16,-12-4 0 0,0 0 0 0,0 0 0 16,0 0 0-16,0 0 0 0,0 0 144 0,0 0-144 15,0 0 0-15,0 0 144 0,0 0-144 0,0 0 0 16,0 0 128-16,8-6-128 0,-8 6 0 0,0 0 0 16,0 0 0-16,0 0 0 0,0 0 0 0,0 0 0 15,0 0 0-15,0 0 0 0,0 0 0 0,0 0 0 16,0 0 0-16,0 0 0 0,0 0 0 0,0 0 0 15,0 0 0-15,0 0 0 0,0 0 0 0,0 0 0 16,0 0 0-16,0 0 0 0,0 0 0 0,0 0 0 16,0 0 144-16,0 0-144 0,0 0 0 0,0 0 144 15,0 0-144-15,0 0 0 0,0 0 144 0,0 0-144 16,0 0 0-16,0 0 128 0,0 0-128 0,0 0 0 16,0 0 0-16,0 0 128 0,0 0-128 0,-5-6 0 0,5 6 0 0,0 0 0 15,0 0 0-15,0 0 0 16,-7-3 0-16,7 3 0 0,-8-2 0 0,8 2 0 0,0 0 0 0,-10-2 0 15,1 1 0-15,9 1 128 0,-10-1-128 0,10 1 0 16,-9 0 0-16,2-2 0 0,-1 2 0 0,8 0 0 16,-9 0 0-16,9 0 0 0,-8 2 0 0,8-2 0 15,-9 2 0-15,9-2 0 0,-11 2 0 0,3-2 0 16,8 0 0-16,-9 1 0 0,9-1 0 0,-9 3 0 16,0-1 0-16,0 2 0 0,9-4 0 0,-9 0 0 15,0 1 0-15,9-1 0 0,-9 3 0 0,1 1 0 16,8-4 0-16,-9 5 0 0,1-5 0 0,8 0 0 15,-8 3 0-15,8-3 0 0,-9 4 0 0,9-4 0 0,-9 4 0 0,9-4 0 16,-9 3 0-16,9-3 0 0,-10 4 0 0,10-4 0 16,-7 6 0-16,7-6 0 0,-10 3 0 0,3 1 0 15,7-4 0-15,-8 2 0 0,8-2 0 0,-8 4 0 16,8-4 0-16,-8 5 0 0,8-5 0 0,-6 2 0 16,6-2 0-16,0 0 0 0,0 0 0 0,0 0 0 15,-9 6 0-15,9-6 0 0,-8 5 0 0,8-5 0 16,0 0 0-16,0 0 0 0,0 0 0 0,0 0 0 15,-6 8 0-15,6-8 0 0,0 0 0 0,0 0-128 16,0 0 128-16,0 0 0 0,-3 11 0 0,3-11 0 16,0 0 0-16,-3 12 0 0,3-12 0 0,-3 11 0 15,3-11 0-15,0 0 0 0,0 0 0 0,-1 13 0 16,1-13 0-16,-3 10 0 0,3-10 0 0,0 0 0 16,-2 12 0-16,2-12 0 0,0 0 0 0,-1 12 0 0,1-12 0 15,0 0 0-15,-2 10 128 0,2-10-128 0,0 0 0 0,0 0 0 16,0 0 0-16,0 0-192 0,0 0 16 0,0 0 0 15,-1 9 0-15,1-9 0 16,0 0-368-16,0 0-80 0,0 0-16 0,0 0 0 16,0 9-384-16,0-9-64 0,0 0-32 0,0 0 0 15,3 8-352-15,-3-8-64 0,0 0 0 0,6 9-16 16,-3-2-1696-16,-3-7-336 0</inkml:trace>
  <inkml:trace contextRef="#ctx0" brushRef="#br0" timeOffset="36347.72">7163 7004 5519 0,'0'0'496'0,"0"0"-496"16,0 0 0-16,0 0 0 0,0 0 2208 0,0 0 352 15,0 0 64-15,0 0 0 0,0 0-1568 0,0 0-320 16,0 0-64-16,0 0-16 0,0 0-208 0,0 0-64 15,0 0 0-15,0 0 0 0,0 0 144 0,0 0 32 0,0 0 0 0,0 0 0 16,10-2 48-16,-10 2 16 16,12-3 0-16,-12 3 0 0,12 0 192 0,-2 1 32 0,-10-1 16 0,13 2 0 15,0-2-272-15,-1 2-48 0,-12-2-16 0,14 1 0 16,-1 1-128-16,0-2-16 0,-2 0-16 0,-1 1 0 16,0 2 16-16,1-2 16 0,-1-1 0 0,2 0 0 15,1-1-16-15,1 1 0 0,1 0 0 0,-1 0 0 16,-2 0-96-16,2-3-32 0,4 2 0 0,-2-1 0 15,-3 1-112-15,1-1-16 0,2 2-128 0,0 0 192 16,-3-2-192-16,0 2 0 0,-1 2 0 0,-1 0 0 16,-11-2 128-16,12 1-128 0,-12-1 0 0,13 6 0 15,-3-4 0-15,-10-2 0 0,0 0 0 0,0 0 0 16,11 4 0-16,-11-4 0 0,0 0 0 0,0 0 0 16,0 0 0-16,0 0-240 0,0 0 32 0,10-4 0 15,-2-1-624-15,-8 5-112 0,9-6-16 0,-9 6-16 16,8-7-2400-16,-8 7-464 0</inkml:trace>
  <inkml:trace contextRef="#ctx0" brushRef="#br0" timeOffset="37231.51">8147 6670 4607 0,'0'0'192'0,"0"0"64"0,-5-6-256 0,5 6 0 0,0 0 0 0,0 0 0 16,-6-7 3088-16,6 7 576 0,0 0 112 0,-3-6 32 15,-1-1-2992-15,4 7-608 0,-3-9-208 0,3 9 144 16,0 0 64-16,0 0 16 0,0 0 0 0,0 0 0 0,0 0-48 0,-3-8-16 15,3 8 0-15,0 0 0 0,0 0 496 0,0 0 112 16,0 0 0-16,-10 7 16 0,-2-2 240 0,2 0 32 16,1-1 16-16,0 1 0 0,-1 2-176 0,1 2-48 15,0 0 0-15,0 0 0 0,0-1-160 0,-1 3-48 16,-1-4 0-16,1 4 0 0,-1 1-64 0,0 1-32 16,0-3 0-16,2 3 0 0,1 0-320 0,0-1-64 15,-1 2-16-15,4 1 0 0,2-1-16 0,2 4 0 16,0 2 0-16,-1-2 0 0,2 0-128 0,0-1 192 15,-1 1-192-15,1 2 192 0,0 0-192 0,0 2 160 16,0-3-160-16,1 2 160 0,-1-1-160 0,2-3 192 0,0-2-192 16,2-2 192-16,2 0-48 0,-1 0 0 15,0-1 0-15,1 0 0 0,1-2 32 0,1-1 0 16,1-1 0-16,0 0 0 0,3-1-48 0,-2-2 0 0,1 1 0 0,0-2 0 16,1 0 16-16,1 0 0 0,0 0 0 0,2-3 0 15,-1-2-16-15,0 0-128 0,-1-2 192 0,2 0-64 16,-4-1 0-16,1 2-128 0,1-1 192 0,-1 1-64 15,0-5 0-15,-1 1 0 0,1-2 0 0,1 0 0 16,0-1-128-16,0 0 192 0,-1 0-192 0,0-3 192 16,1-1-192-16,1 0 160 0,-2-2-160 0,-1 1 160 15,1 0-160-15,-1-2 0 0,-2 0 144 0,-1 1-144 16,-2-1 0-16,-2-1 144 0,0 2-144 0,-1 0 0 16,-3 0 192-16,-2-1-192 0,0-1 192 0,-1-1-192 15,-1 0 160-15,0-1-160 0,-1 4 128 0,-2 0-128 16,-2 1 128-16,0 1-128 0,0 0 0 0,-1 1 128 0,-1 2 0 0,-1 1-128 15,-1-1 192-15,0 3-64 0,0-4 16 0,0 3 0 16,0 1 0-16,0-1 0 0,2 0-16 0,-1 0-128 16,0 2 192-16,2-2-64 0,-1 3-128 0,1-1 0 15,-1 1 0-15,1 0 0 0,1 4 0 0,0-3 0 16,-2 1 0-16,1 3 0 0,1 1 0 0,0 5-192 16,-2-5 64-16,1 4 128 15,1-2-528-15,1 1 16 0,8-4 0 0,-9 5 0 16,1-1-1408-16,8-4-256 0,0 0-64 0,0 0-16 0</inkml:trace>
  <inkml:trace contextRef="#ctx0" brushRef="#br0" timeOffset="55376.27">21342 6483 5695 0,'0'0'256'0,"0"0"48"0,0 0-304 0,0 0 0 16,0 0 0-16,0 0 0 0,10-2 1360 0,-10 2 224 15,12-1 32-15,-3-2 16 0,-9 3-16 0,11-3 0 16,-2-3 0-16,-9 6 0 0,0 0-384 0,8-4-80 16,-8 4 0-16,9-3-16 0,-9 3-416 0,9-4-80 15,-9 4 0-15,0 0-16 0,0 0-224 0,9-3-32 16,-9 3-16-16,0 0 0 0,0 0 144 0,10-1 16 15,-10 1 16-15,0 0 0 0,0 0 192 0,0 0 48 16,0 0 0-16,0 0 0 0,0 0-144 0,0 0-32 16,0 0 0-16,0 0 0 0,-6 8-128 0,-1-2-16 15,-1 1-16-15,-1-1 0 0,2 1-16 0,-4-2 0 0,-1 0 0 0,2 2 0 16,-2-5 16-16,0 5 0 0,-2 2 0 0,0 0 0 16,-2 0-96-16,-1 0-16 0,0 3 0 0,-1 1 0 15,0 0-144-15,-2 1-48 0,1-1 0 0,0 3 0 16,2 0 0-16,0 1-128 0,1 0 192 0,-1-2-64 15,0 1 32-15,0-2 0 0,0-2 0 0,0 0 0 16,2-2 32-16,1 0 16 0,2 0 0 0,2-3 0 16,1 1 0-16,2-1 0 0,1 1 0 0,6-8 0 15,0 0-80-15,-5 13 0 0,1-4-128 0,4-9 192 16,0 0-192-16,4 11 144 0,-1 1-144 0,3-1 128 16,-6-11-128-16,10 10 0 0,1-1 144 0,0 2-144 15,1-5 0-15,1 2 128 0,0 0-128 0,0 0 0 16,-1 1 0-16,1 1 0 0,1-2 0 0,1 0 128 15,-1 0-128-15,3-1 0 0,0 1 0 0,2 3 0 16,4-1 0-16,1-2 0 0,2 0 0 0,2 0 0 0,2-3 0 16,-2 1 0-16,2 2 0 0,0 1 0 0,-2 0 0 15,-1 2 0-15,-2-2 0 0,-2 0 0 0,0 0 0 0,-3 2 0 16,-1-1 0-16,-4 1 0 0,0-1 0 0,-1 0 0 16,-4 2 0-16,-2 1 0 0,-3-2 0 0,-1 0 0 15,-1 1 0-15,-3 0 0 0,-1 0 0 0,-2-1 0 16,-2 0 0-16,-2 0 0 0,-2 1 0 0,0 0 128 15,-1-3-128-15,-2 3 176 0,-1 1-176 0,-1-1 0 16,-1-2 144-16,1 2-144 0,0-2 128 0,-2 2-128 16,-1-2 128-16,1 1-128 0,1-2 144 0,-2-3-144 15,-2 2 192-15,2 1-192 0,3-2 160 0,1-3-160 16,-1 0 128-16,1 0-128 0,0-2 0 0,0 1 0 16,1-2 128-16,1 2-128 0,0-2 0 0,-1 0-176 0,2-1 48 15,-1 0 0 1,2-1-272-16,9 1-48 0,-10-1-16 0,10 1 0 15,-10-4-432-15,10 4-96 0,0 0-16 0,-5-11 0 16,3 0-1840-16,3-4-368 0,3-8-80 0,4 2-16 0</inkml:trace>
  <inkml:trace contextRef="#ctx0" brushRef="#br0" timeOffset="55761.86">21738 6406 9215 0,'0'0'816'0,"0"0"-656"16,0 0-160-16,0 0 0 0,-5-5 5504 0,5 5 1088 15,0 0 192-15,0 0 64 0,0 0-5360 0,0 0-1056 16,0 0-224-16,4 13-32 0,0 1-176 0,0 2 0 15,-2 2 144-15,2 3-144 0,0 3 176 0,0 3-48 16,0-4 0-16,0 4 0 0,0 2 64 0,0 1 16 16,-2 1 0-16,2 2 0 0,-1 0 208 0,1 0 32 15,0 7 16-15,0 0 0 0,1 2 32 0,0-3 0 16,1 1 0-16,2-3 0 0,1-1-144 0,2-5-32 16,-2-1 0-16,1-1 0 0,1 1-320 0,-1-1 0 0,-1-3 0 15,1-3 128-15,-3-2-128 0,1-1 0 0,0-1 0 0,0 1 0 16,-2-3 0-16,1 0-240 0,-2 0 64 0,0-2 16 31,-1 0-288-31,-1-1-48 0,-2-2-16 0,0-2 0 16,-1-1-1360-16,0-9-288 0,0 0-48 0,0 0-7728 0,0 0-1552 0</inkml:trace>
  <inkml:trace contextRef="#ctx0" brushRef="#br0" timeOffset="56350.57">22436 6952 3679 0,'0'0'320'0,"-4"-8"-320"15,-3-1 0-15,1 5 0 0,6 4 6720 0,-7-5 1264 16,7 5 256-16,-8-3 48 0,8 3-6624 0,-9-1-1344 15,9 1-320-15,-10 1 0 0,-1 3 0 0,2 0 0 16,-1 0 0-16,-1 1 0 0,0 2 0 0,-1 1 0 16,0-1 0-16,0 5 0 0,1-1 0 0,-1 0 176 15,0 4-16-15,2-2 0 0,-1-3 288 0,1 6 64 16,1 1 16-16,0 1 0 0,0 2-48 0,1-1-16 16,0 1 0-16,1-1 0 0,2 1-208 0,1-2-64 15,0 0 0-15,0-1 0 0,1-2-192 0,1-1 128 16,2 0-128-16,2-1 0 0,-2-13 128 0,5 12-128 0,-5-12 0 0,0 0 0 15,9 9 0-15,0-4-192 0,-9-5 16 0,13-1 0 16,-1 1 176-16,0-4 0 0,-2-2 128 0,0-2-128 16,0 1 0-16,0-3 0 0,-1 1 0 0,0 1 128 15,-2-4-128-15,-1 2 128 0,-1-6-128 0,-1 3 128 16,0-1 48-16,-1 2 16 0,0 0 0 0,-1 1 0 16,1-1-192-16,-1 0 0 0,0 0 144 0,0 4-144 15,-2 8 0-15,3-9 0 0,-3 9 0 0,4-9 0 16,0-1 0-16,-4 10 0 0,5-8 0 0,-5 8 0 15,0 0-160-15,10 1 160 0,-10-1-192 0,12 6 192 16,-3 1 0-16,0 2-128 0,-1 2 128 0,0 1 0 16,0 1 0-16,0 1 0 0,-2 4 0 0,2-1 0 0,0 3 0 15,0-5 0-15,1 4 0 0,1-4 0 0,2-2 0 16,1 0 0-16,0-1 0 0,1 1 144 0,2-1-144 0,0 0 0 16,-1-2 0-16,1-2 0 15,-2-2-528-15,1 0-144 0,-1-1-32 0,-1-3 0 16,-1-3-2224-16,-2 0-448 0,3-10-80 0,0 1-32 0</inkml:trace>
  <inkml:trace contextRef="#ctx0" brushRef="#br0" timeOffset="56610.78">22897 6637 36687 0,'3'-16'1616'0,"-2"8"352"0,-1 0-1584 0,0 8-384 0,0 0 0 0,0 0 0 15,0 0 704-15,0 0 48 0,0 0 16 0,0 0 0 16,5 21-768-16,1-1-160 0,-1 3-32 0,0 1 0 16,0 0 192-16,0 5 0 0,2 1 0 0,-2 4 0 15,2 2 0-15,-1 2 0 0,1 0 0 0,-1-4 0 16,-1 0 0-16,2 0 0 0,-1 0 0 0,0-4 0 16,-4-3 0-16,0-1 0 0,-2-1 0 0,0-2 0 15,0 1-160-15,-3-6 0 0,-1 0 0 0,0-2 0 31,-2-2-528-31,-1 1-96 0,-1-2-32 0,0-2 0 0,1 0-2272 0,0-5-464 16</inkml:trace>
  <inkml:trace contextRef="#ctx0" brushRef="#br0" timeOffset="57110.8">22664 6888 28559 0,'0'0'2544'0,"0"0"-2032"0,-11-8-512 0,4 3 0 15,7 5 2816-15,0 0 480 0,0 0 96 0,0 0 0 16,0 0-2800-16,0 0-592 0,11 0 0 0,1 0-144 16,1 0-48-16,1 0 0 0,1 0 0 0,0-1 0 15,1 1 64-15,2 0 0 0,2-2 0 0,2 0 0 16,1-1-16-16,4 1 0 0,-1-4 0 0,1 3 0 16,2 0-128-16,-1 2-32 0,0-5 0 0,0 2 0 15,2-1-512 1,-1 1-96-16,-3 0-32 0,-1 3 0 0,-2-1-1648 0,0 0-336 0,-4 0-64 0,-3-1-16 0</inkml:trace>
  <inkml:trace contextRef="#ctx0" brushRef="#br0" timeOffset="57503.59">23280 7017 7359 0,'0'0'320'0,"0"0"80"0,0 0-400 0,0 0 0 0,0 0 0 0,11-6 0 16,1-1 5968-16,1-1 1120 0,0 3 208 0,2-1 64 16,1-4-6000-16,1 3-1184 0,-1-2-176 0,1-1-176 15,-1 1 176-15,0 0 0 0,-2-1-144 0,1-1 144 16,-1 2-192-16,-2-3 16 0,-3 2 16 0,-2 1 0 16,-4-2 160-16,0 1 0 0,-3 1 0 0,-1 1 128 15,-3-1 128-15,-3 1 16 0,-2 2 16 0,-3 0 0 16,-1 2-64-16,-1 2-16 0,-3 1 0 0,0 1 0 15,-1 3 48-15,0 4 0 0,-2 2 0 0,2 0 0 16,1-1-64-16,3 2-16 0,2 1 0 0,1 1 0 16,4 2-176-16,0 2 192 0,2-2-192 0,1 4 192 15,1 2 0-15,1 2 0 0,-1 3 0 0,3 1 0 16,0 1 96-16,3 2 32 0,-1-2 0 0,2-1 0 16,-1 2-96-16,2-1-16 0,2 2 0 0,0-6 0 0,1-1-80 0,3-1-128 15,-1 0 176-15,3-1-176 0,0-1 0 0,2 1-304 16,-1-7 48-16,3 0 0 15,1-3-448-15,2-2-64 0,-1-3-32 0,2-1 0 16,1-1-752-16,0-3-160 0,-1-5-16 0,0-2-7792 16,-3-1-1552-16</inkml:trace>
  <inkml:trace contextRef="#ctx0" brushRef="#br0" timeOffset="57894.99">23782 7047 2751 0,'0'0'256'0,"0"0"-256"16,0 0 0-16,0 0 0 0,0 0 4528 0,0 0 848 15,-3 7 192-15,0 6 16 0,0-2-4144 0,2 4-832 0,0-1-160 0,-1 3-48 16,2 3-400-16,0-1 0 0,0-3 0 0,2 1 0 16,-1-4 464-16,2 0 16 0,-2 0 0 0,-1-1 0 15,-1-1 352-15,1 1 80 0,0-12 16 0,1 13 0 16,-1-13 96-16,0 12 32 0,0-12 0 0,0 0 0 16,0 0 160-16,0 13 16 0,0-13 16 0,0 0 0 15,0 0-384-15,0 0-80 0,0 0-16 0,0 0 0 16,0 0-352-16,0 0-80 0,0 0-16 0,0 0 0 15,0 0 0-15,4-13 0 0,0-1 0 0,-2-1 0 16,0 1-112-16,0-4-16 0,1-3-16 0,-1-3 0 16,-2 1-176-16,0-3 0 0,2-3 144 0,-1 2-144 15,2-3 0-15,-1 2 0 0,2 2 0 0,0 1 0 16,-1 5 192-16,1-1-16 0,1 0-16 0,0 3 0 16,0 1-32-16,2 0-128 0,-2 2 192 0,3 1-64 15,1 4-128-15,1-1 0 0,1 2 0 0,-1 3-176 0,2-1 16 0,-2 3 0 16,1 0 0-16,-1 2 0 15,1-1-352-15,-11 3-64 0,13 0 0 0,-3 3-16 16,-10-3-1504-16,11 0-288 0,-11 0-64 0,0 0-16 16,10 6-544-16,-10-6-96 0,0 0-32 0</inkml:trace>
  <inkml:trace contextRef="#ctx0" brushRef="#br0" timeOffset="58629.78">24469 6742 13823 0,'0'0'1216'0,"0"0"-960"16,0 0-256-16,0 0 0 0,0 0 3568 0,-9 4 656 16,9-4 144-16,-9 5 32 0,1-1-3504 0,8-4-704 15,-10 7-192-15,2-2 0 0,8-5 0 0,-10 6 0 16,1 0-128-16,-1 0 128 0,3-3 0 0,7-3 0 16,-9 6-128-16,1 1 128 0,8-7 0 0,-9 8 0 15,2-2 0-15,7-6 0 0,-9 7 160 0,2 0 32 16,7-7 0-16,-6 10 0 0,-1-1 272 0,2 1 64 15,-1-2 16-15,6-8 0 0,-3 12-208 0,3-12-32 16,-3 11-16-16,2 1 0 0,1-12-128 0,0 11-32 16,0-11 0-16,3 11 0 0,-3-11-128 0,5 11 0 0,-5-11 0 0,8 8 0 15,-8-8 0-15,10 7 0 16,-1 0 0-16,0-2 0 0,-9-5 0 0,12 7 128 0,0-1-128 0,0 1 128 16,-1-2 16-16,1 1 0 0,1 1 0 0,0 2 0 15,0 1-16-15,0 1-128 0,0-2 192 0,2 3-64 16,-2 1-128-16,2 2 0 0,0 0 0 0,-2-2 0 15,-2-1 0-15,0-2 0 0,-3 2 0 0,0-3 0 16,-2 1 208-16,-2 2 16 0,-1-2 0 0,-3 0 0 16,0-10 112-16,-2 11 32 0,-2 0 0 0,-1-1 0 15,-1-1-48-15,-2 2 0 0,-1-3 0 0,-2 1 0 16,-1-1-48-16,1-2-16 0,-2 1 0 0,-2-1 0 16,0-1-80-16,-1 2-32 0,-1-2 0 0,0 0 0 15,0-1-144-15,0 0 0 0,0 1 0 0,0-2 0 0,0 1 0 0,0-4 0 16,1 0 0-16,-1-3 0 15,0-1-464-15,0 0 16 0,1-1 16 0,0-1 0 16,1-2-496-16,0 1-96 0,2-4-32 0,0 0-9488 16,4 2-1888-16</inkml:trace>
  <inkml:trace contextRef="#ctx0" brushRef="#br0" timeOffset="58915.98">24279 6348 23951 0,'-6'-6'2128'0,"-1"2"-1696"0,1-3-432 0,6 7 0 16,0 0 2432-16,0 0 416 0,0 0 80 0,0 0 16 15,-4 10-2352-15,1 1-464 0,0 2-128 0,2 3 0 16,0 2 0-16,1 3 0 0,1 1-128 0,-1 4 128 15,-1 3 0-15,-2-3 0 0,2 4 0 0,0-6 0 16,1-4 0-16,0-1 0 0,0-1 0 0,0-4-144 16,0 1-144-16,1-6-32 0,2 0 0 0,-1-1 0 31,-2-8-560-31,5 10-112 0,-5-10-32 0,8 7-12672 0</inkml:trace>
  <inkml:trace contextRef="#ctx0" brushRef="#br0" timeOffset="59545.55">25600 6772 18431 0,'0'0'816'0,"0"0"160"0,-4-6-784 0,4 6-192 0,0 0 0 0,-5-7 0 15,5 7 2752-15,-4-8 512 0,4 8 112 0,0 0 16 16,-4-9-2688-16,4 9-544 0,-5-6-160 0,1-4 0 15,-1 3 0-15,-1 0 0 0,0 1 0 0,-3 0 0 16,-2 5 0-16,1-2 0 0,-2 2 0 0,-1 2 0 0,-3 2 192 0,1 0 64 16,-1 1 16-16,2 3 0 0,-2 1 448 0,0 3 96 15,-2-1 16-15,1 2 0 0,0 2-224 0,0 3-32 16,-1 1-16-16,2 5 0 0,1 0-240 0,-1 3-64 16,1 0 0-16,1 2 0 0,1-1-256 0,3-1 0 15,1 0 128-15,4 0-128 0,2 0 0 0,2-1 128 16,-1-3-128-16,4-1 0 0,2-3 160 0,0 1-160 15,0-1 128-15,2 0-128 0,2 2 0 0,2-3 128 16,3-2-128-16,0 1 0 0,0-3-144 0,3 0-112 16,2-1-32-16,2-2 0 15,-1 2-608-15,1-4-128 0,0-2-32 0,2-2 0 16,1 0-2288-16,2-4-464 0</inkml:trace>
  <inkml:trace contextRef="#ctx0" brushRef="#br0" timeOffset="60012.31">26061 6833 29375 0,'-14'-1'1296'15,"4"1"272"-15,-2 1-1248 0,-1 2-320 0,0 2 0 0,0 2 0 0,-2-1 512 0,1 2 32 16,-3 2 16-16,0 2 0 0,0 1-560 0,0 3 0 16,-2 2 0-16,-1-1 0 0,2 4 0 0,1-1 0 15,4-1 0-15,2 2 0 0,2 0 0 0,4 1 0 16,0-2 0-16,1 0 0 0,0-1 320 0,3-2 48 16,1 0 16-16,2-3 0 0,1 0-16 0,0-1 0 15,-1 2 0-15,3-4 0 0,2 1-160 0,2 0-16 16,0-4-16-16,3 1 0 0,2-3-48 0,2 1-128 15,-2-5 192-15,3 2-64 0,3-4-128 0,-3 2-224 16,-3-1 48-16,2-2 16 0,-1-3 160 0,1 0 0 16,-3-1 0-16,0-1-128 0,-1 0 128 0,0-1 176 15,-2 2-48-15,-1-3 0 0,-1-2 64 0,-2-1 16 16,1 0 0-16,-2 0 0 0,0-3 16 0,-1 1 0 0,0 0 0 0,0-7 0 16,0-6-80-16,-1 3-16 0,-1-5 0 0,1 1 0 15,-2-4-128-15,2-2 0 0,-1 3 0 0,1 1 0 16,-2 2-304-16,1 1 16 0,-2 2 0 0,0 6 0 31,0 3-224-31,-2 2-64 0,0 2 0 0,-2 5 0 16,0-1-384-16,4 7-96 0,-7-8-16 0,-1 4-12784 0</inkml:trace>
  <inkml:trace contextRef="#ctx0" brushRef="#br0" timeOffset="60664.6">26322 6909 12895 0,'0'0'1152'0,"0"0"-928"16,0 0-224-16,0 0 0 0,0 0 4176 0,0 0 800 0,0 0 144 0,0 0 48 16,0 0-3376-16,-6 8-688 0,-1-2-128 0,2 2-16 15,-2 3-496-15,5 0-80 0,0 4-32 0,1-1 0 16,-3 3-352-16,2 2 0 0,-1 4 0 0,-1-1 128 15,-1 3-128-15,2-3 0 0,3-3 0 0,0 1 0 16,0-2 256-16,2-1 16 0,0-1 16 0,2-3 0 16,1-2 176-16,0 0 48 0,-5-11 0 0,7 9 0 15,1 0-208-15,-8-9-48 0,0 0 0 0,9 4 0 16,1-1 48-16,-10-3 0 0,0 0 0 0,0 0 0 16,9-7-16-16,-2-1 0 0,-7 8 0 0,4-11 0 15,-3-1-80-15,1-2-16 0,-1-1 0 0,-2-2 0 16,-2-4-192-16,2-3 144 0,-1-4-144 0,1-4 128 15,0-2-128-15,-1-1 0 0,2 1 0 0,3 1 0 16,2 0-176-16,0 3 48 0,-1 6 0 0,2 4 0 0,1 5 128 0,1 3 0 16,0 1-144-16,0 4 144 0,0 0 0 0,2 0 0 15,2 1 128-15,0 2-128 0,-1 1 0 0,1 2 128 16,-2 0-128-16,2 2 0 0,0 0 0 0,0 3 0 16,-3 3 0-16,1-1 0 0,2 6 0 0,0-1-176 15,-2 2 176-15,2 4-128 0,1-1 128 0,0 7 0 16,0 0 0-16,0 1 0 0,0 2-192 0,0-4 0 15,0 1 0-15,1 1 0 16,2 1-192-16,1-3-64 0,0 0 0 0,1-4 0 16,0-2-256-16,2-3-64 0,-4-1-16 0,-1-2 0 15,1-2-1664-15,-2 0-336 0,1-4-64 0,-4-3-16 0</inkml:trace>
  <inkml:trace contextRef="#ctx0" brushRef="#br0" timeOffset="61332.77">27188 6895 4607 0,'0'0'400'0,"0"0"-400"0,0 0 0 0,0 0 0 0,0 0 2368 0,-3-7 400 16,3 7 80-16,-1-9 16 0,1 9-2272 0,-3-7-448 15,3 7-144-15,-5-6 0 0,-2-1 320 0,1 2-32 16,-1 0 0-16,0-2 0 0,-3 2 1376 0,3 1 256 15,-2 2 64-15,-1-1 16 0,0 1-80 0,0-1-32 16,-2 2 0-16,1-3 0 0,1 2-864 0,1 1-160 16,-2-1-32-16,0 2-16 0,-2-2-368 0,0 2-80 15,-2 0-16-15,2 4 0 0,1-1-96 0,-1 2-32 16,0 3 0-16,2 1 0 0,0 0-32 0,0 7-16 16,-3-1 0-16,3 6 0 0,0 0-176 0,0 4 0 0,-1 2 144 15,1-1-144-15,2 3 0 0,1-2 144 0,1 1-144 0,1-5 0 16,3-3 192-16,1-2-192 0,4 0 192 0,0-1-192 15,-2 3 240-15,4-6-64 0,3-1-16 0,2-1 0 16,0-2 0-16,0-3 0 0,0-1 0 0,3 2 0 16,2-4 96-16,2 1 0 0,-2-3 16 0,3-2 0 15,1-4-48-15,2-2-16 0,1 0 0 0,-2-1 0 16,0 1 64-16,0-3 16 0,1-4 0 0,-1-2 0 16,1 0-32-16,-2-2 0 0,0-1 0 0,-1-2 0 15,-2-2 0-15,-2-3 0 0,0-1 0 0,0-5 0 16,-2-6-112-16,0 1-16 0,-3-6-128 0,-2 2 192 15,-1-2-192-15,-1 3 0 0,-2 1 0 0,-4 0-160 16,0-5 160-16,-2 1 0 0,-1-1 0 0,-2-1 0 16,1 0 0-16,-2-1 0 0,0-2 0 0,0 3 128 15,0 2-128-15,3 5 0 0,0 5 0 0,0 5 128 0,-1 1-128 0,1 5 0 16,-1 0 0-16,-1 5 0 0,1 5-256 0,0 3-32 16,6 8 0-16,0 0 0 15,0 0-1504-15,0 0-320 0,0 0-48 0,-6 6-8832 16,6-6-1760-16</inkml:trace>
  <inkml:trace contextRef="#ctx0" brushRef="#br0" timeOffset="62132.09">27493 6775 30463 0,'0'0'1344'0,"0"0"288"0,0 0-1312 0,0 0-320 0,0 0 0 0,2 15 0 15,1 1 816-15,1 2 80 0,1 2 32 0,2 1 0 0,0 2-736 0,3 2-192 16,-1 1 0-16,0 3 0 0,-1-3 0 0,-1 0 0 16,0-1 0-16,1-1 0 0,-2 4 0 0,0-7 0 15,-3-3 0-15,1-1-176 0,-2-3 176 0,-2-2 0 16,-2-2 0-16,1 1 0 0,0-3-208 0,-1 1 32 15,1 0 16-15,1-9 0 16,0 0-800-16,0 0-176 0,0 0-16 0,0 0-12336 16</inkml:trace>
  <inkml:trace contextRef="#ctx0" brushRef="#br0" timeOffset="62338.7">27533 6514 27647 0,'-5'-14'2448'0,"2"6"-1952"0,-1-1-496 0,1 3 0 16,3 6 3408-16,0 0 592 0,0 0 112 0,0 0 32 31,0 0-4144-31,0 0-640 0,3 12-208 0,3-1-48 16,0-1-1696-16,1-1-336 0,-2 2-64 0</inkml:trace>
  <inkml:trace contextRef="#ctx0" brushRef="#br0" timeOffset="63695.55">27803 6786 7359 0,'0'0'656'0,"0"0"-528"15,0 0-128-15,0 0 0 0,0 0 3968 0,0 0 768 16,0 0 160-16,0 0 32 0,0 0-3584 0,0 0-704 16,0 0-128-16,0 0-48 0,0 0 448 0,0 0 96 15,11 10 16-15,-5 3 0 0,-1 2 32 0,-2 3 16 16,-1 5 0-16,0 0 0 0,-2 1-592 0,1-1-112 16,2 3-32-16,-1 0 0 0,1-1-128 0,1-2-16 15,-2 0-16-15,2-5 0 0,2-4 48 0,-1-1 16 16,0-1 0-16,1 0 0 0,2-4 0 0,-1-1 0 15,-7-7 0-15,0 0 0 0,10 0 128 0,-10 0 16 16,11-5 16-16,-4-1 0 0,0-2-192 0,-2-1-32 0,0-4-16 0,-2-2 0 16,-2-2-16-16,1-4 0 0,-1 1 0 0,-1-1 0 15,-1 0-144-15,-1-1 128 16,1-3-128-16,1 0 128 0,0-1-272 0,3-1-64 0,-1 1-16 0,2 2 0 16,1 3-48-16,2 3-16 0,-2 2 0 0,2 5 0 15,-1 3 288-15,-6 8 0 0,0 0 128 0,8-7-128 16,-8 7 240-16,10-6-48 0,0 2-16 0,-10 4 0 15,0 0-176-15,13 0 0 0,-2 0 0 0,0 0 0 16,-11 0 0-16,11-1 0 0,-11 1 0 0,14 0 0 16,-1 0 0-16,-13 0 0 0,0 0 0 0,13-2 0 15,-2 0 0-15,-11 2 0 0,0 0 0 0,0 0 128 16,0 0-128-16,11-2 0 0,-11 2 0 0,0 0 0 0,0 0 0 0,0 0 192 16,0 0-192-16,0 0 192 15,0 0-16-15,0 0 0 0,0 0 0 0,0 0 0 0,0 0-176 0,0 0 128 16,0 0-128-16,0 0 128 0,0 0-128 0,0 0 0 15,0 0 0-15,0 0 0 0,0 0 0 0,0 0 0 16,0 0 0-16,0 0 0 0,0 0 0 0,0 0 0 16,-7-6 0-16,7 6 0 0,0 0-128 0,0 0 128 15,0 0 0-15,-8 0 0 0,8 0 0 0,0 0 0 16,0 0-144-16,0 0 144 0,-9-1 0 0,9 1-160 16,0 0 160-16,0 0-128 0,0 0 128 0,0 0 0 15,0 0 0-15,0 0 0 0,-9-3 0 0,9 3 0 16,0 0 0-16,0 0 0 0,0 0 0 0,0 0 0 15,-6-4 0-15,6 4 0 0,0 0 0 0,0 0 0 0,0 0 0 0,0 0 0 16,0 0 0-16,0 0 0 0,0 0 0 0,0 0 0 16,0 0 0-16,0 0 0 0,0 0 0 0,0 0 0 15,0 0 0-15,0 0 0 0,0 0 0 0,0 0 0 16,0 0 0-16,0 0-160 0,0 0 160 0,0 0 0 16,0 0-144-16,0 0 144 0,0 0 0 0,0 0-144 15,7 7 144-15,-7-7 0 0,0 0 0 0,0 0 128 16,0 0-128-16,0 0 128 0,0 0-128 0,0 0 128 15,0 0-128-15,0 0 128 0,0 0-128 0,11 1 128 16,-11-1-128-16,0 0 0 0,0 0 0 0,0 0 128 16,0 0-128-16,0 0 0 0,0 0 0 0,0 0-128 15,0 0 128-15,0 0 0 0,0 0-144 0,10 4 144 16,-10-4 0-16,0 0 0 0,0 0 0 0,0 0 0 16,0 0 0-16,0 0 0 0,0 0 0 0,0 0 0 0,0 0 0 0,0 0 0 15,0 0 0-15,0 0 0 0,0 0 0 0,0 0 0 16,0 0 0-16,0 0 0 0,0 0 0 0,0 0 0 15,0 0 0-15,0 0 0 0,0 0 0 0,0 0 0 16,12 0 0-16,-12 0 0 0,0 0 0 0,0 0 0 16,0 0 0-16,0 0 128 0,0 0-128 0,0 0 0 15,0 0 0-15,0 0 0 0,0 0-160 0,0 0 160 16,0 0-208-16,0 0 80 16,0 0-896-16,0 0-192 0,0 0-16 0,0 0-16 15,0 0-1328-15,0 0-272 0,0 0-48 0</inkml:trace>
  <inkml:trace contextRef="#ctx0" brushRef="#br0" timeOffset="64619.62">27900 6450 2751 0,'0'0'128'0,"0"0"16"0,0 0-144 0,0 0 0 16,-8-4 0-16,8 4 0 0,0 0 6576 0,0 0 1280 16,0 0 256-16,0 0 48 0,0 11-6384 0,2-1-1280 15,2-2-256-15,1 2-48 0,2 2 64 0,1 2 0 16,0 3 16-16,-3 2 0 0,0 1-16 0,-1 3 0 15,0-5 0-15,0 1 0 0,-2 4 64 0,0-1 0 16,-2 0 0-16,0 4 0 0,0-4 192 0,-2 5 32 16,-2 2 16-16,1 4 0 0,-3 1-176 0,-1-2-16 0,-3 2-16 0,1-1 0 15,0-2-80-15,0-1-16 0,0-1 0 0,1 1 0 16,3-7-64-16,0-1 0 0,-2-1-16 0,2-1 0 16,1-5-176-16,1 2 0 0,1-4 144 0,-1-1-144 15,2 0 0-15,0-2 0 0,-2-3-192 0,2 1 64 31,1-8-400-31,0 0-80 0,-2 6-16 0,2-6 0 16,0 0-656-16,0 0-128 0,0 0-16 0,0 0-14128 0</inkml:trace>
  <inkml:trace contextRef="#ctx0" brushRef="#br0" timeOffset="64916.21">27767 6871 34095 0,'-8'-10'1504'0,"3"3"320"0,-3 1-1456 0,8 6-368 15,-7-6 0-15,7 6 0 0,0 0 2320 0,0 0 400 16,0 0 80-16,9-6 16 0,2-2-2480 0,0 2-480 16,1-1-112-16,1 2 0 0,2 0 256 0,0 1 0 15,2-1 0-15,0 1 0 0,-1 0 0 0,-1 1 0 16,1-2 0-16,0 1 0 0,-1 0 0 0,1-2 0 15,-2 0 128-15,2 2-128 0,0 1 0 0,-2 0 0 16,-2 2 0-16,-1-2-160 16,1-1-256-16,0 0-48 0,0 2-16 0,1-2 0 15,-13 4-1392-15,13-2-288 0,0 1-48 0,-2 1-8752 0,0 0-1760 16</inkml:trace>
  <inkml:trace contextRef="#ctx0" brushRef="#br0" timeOffset="65133.11">28185 6766 19007 0,'0'0'832'0,"0"0"192"0,0 0-832 0,0 0-192 0,0 0 0 0,0 0 0 16,9 6 1536-16,0 1 272 0,-9-7 48 0,12 10 16 16,0 0-864-16,-2 4-176 0,1 1-48 0,-1-1 0 15,1 3-208-15,-1 3-32 0,-1 2-16 0,0-2 0 16,0-1 384-16,-1 3 80 0,-1 1 16 0,-2-3 0 16,-1-1 80-16,0-1 0 0,-2 0 16 0,1 2 0 15,-2 1-304-15,1-3-64 0,-2-1-16 0,1-2 0 16,0-1-528-16,0-1-192 0,-1-3 0 0,3 2 144 15,0-3-480-15,-1-1-112 0,-2-8 0 0,0 0-16 16,0 0-1648-16,0 0-336 16,0 0-64-16,0 0-12368 0</inkml:trace>
  <inkml:trace contextRef="#ctx0" brushRef="#br0" timeOffset="65313.21">28339 6591 11055 0,'0'0'976'0,"-3"-8"-784"16,-1-4-192-16,0 6 0 0,4 6 6208 0,0 0 1184 16,0 0 240-16,0 0 48 0,0 0-6144 0,0 0-1216 0,0 0-320 15,0 0 0 1,0 0-1488-16,0 0-368 0,0 0-64 0,0 0 0 16,8 13-1472-16,0 0-272 0,4 4-64 0,-2-4-16 0</inkml:trace>
  <inkml:trace contextRef="#ctx0" brushRef="#br0" timeOffset="65716.75">28499 6760 17967 0,'0'0'784'0,"0"0"176"0,0 0-768 0,0 0-192 16,0 0 0-16,0 0 0 0,0 0 1536 0,4 12 272 0,-4-12 48 0,3 13 16 15,-3-13-752-15,-2 11-160 0,2-11-16 0,-3 15-16 16,-3-3 112-16,1 1 32 0,-1 0 0 0,0 3 0 16,1-5-256-16,-1 5-48 0,-2 1-16 0,1 0 0 15,3 1-144-15,1-3-32 0,-3 1 0 0,2 3 0 16,0 0-144-16,1 1-48 0,0 1 0 0,0-3 0 15,2 0-192-15,2 0-32 0,2 1-16 0,1-5 0 16,1 2-144-16,3-1 192 0,1 0-192 0,1-1 192 0,1-2-192 0,1-2 192 16,1-3-192-16,1-1 192 0,0 1-192 0,2-6 160 15,0 4-160-15,-1-5 160 0,0-4-160 0,-1 2 0 16,-1-2 0-16,0 0 128 0,-3-4-128 0,1 0 0 16,-1-2 0-16,1 1 128 0,-2-6 0 0,0 1-128 15,0 1 192-15,-1-4-64 0,-2-3-128 0,1-2 128 16,-2-1-128-16,-1-3 128 0,0-3-128 0,-1-1 0 15,-3 0-192-15,0 0 192 0,-2 0-256 0,0 1 64 16,-2 2 0-16,0 4 16 0,-1 2 176 0,-2 5 144 16,-2 3-16-16,1 1-128 0,0 2 416 0,1 2-32 15,0 2 0-15,-1 0 0 0,-1 5-128 0,0 1-16 0,-1 0-16 16,-2 0 0-16,-1 0-224 0,1 1-240 0,0 2 48 0,1 0 16 31,-2 1-400-31,1-1-96 0,1 0-16 0,1 0 0 16,1-2-1440-16,0 0-304 0,0 1-48 0,9-2-12320 0</inkml:trace>
  <inkml:trace contextRef="#ctx0" brushRef="#br0" timeOffset="66161.28">28772 6842 18431 0,'0'0'1632'0,"0"0"-1312"0,0 0-320 0,2 16 0 15,2 0 3328-15,1 2 608 0,1 0 112 0,2-1 32 0,-1 0-3392 0,1-2-688 16,0 1 0-16,0 3-256 0,-2-1 256 0,0-1-192 16,-4 1 192-16,-1-5-192 0,-2 0 192 0,0-1 0 15,-2 0 0-15,-1-3-144 0,-1-1 576 0,0-1 112 16,0 1 32-16,5-8 0 0,0 0 512 0,0 0 96 16,-7 4 32-16,7-4 0 0,0 0-432 0,0 0-80 15,0 0 0-15,0 0-16 0,-5-9-256 0,5 9-48 16,0-14-16-16,3 1 0 0,-1-3-80 0,3-1-16 15,1 0 0-15,0-2 0 0,3-2 64 0,2-3 16 16,-2 0 0-16,1-3 0 0,1 0-32 0,0 1 0 16,2 0 0-16,0 1 0 0,-1 6 16 0,3-1 0 15,1 3 0-15,1 3 0 0,0 5 112 0,2-2 32 16,0 2 0-16,1 4 0 0,1 1-288 0,-1 0-48 0,1 1-16 0,0 3 0 16,0 0-128-16,0 3 0 0,0 1 0 0,0 1 128 15,-1 6-128-15,3 2 0 0,0 2 0 0,2 6-176 16,-2-1 176-16,2 4 0 15,-1 5 128-15,-1-1-128 0,1 2 0 0,-2-2 128 0,-1 2-128 0,-1-2 0 16,1-1 128-16,0 2-128 0,1-3 128 0,-1-3-128 16,-1-3-208-16,-1-3-112 0,1-3-32 0,1-2 0 31,0-2-1824-31,1-9-384 0,4-6-64 0</inkml:trace>
  <inkml:trace contextRef="#ctx0" brushRef="#br0" timeOffset="70313.89">16780 5790 10127 0,'0'0'896'0,"0"0"-704"0,0 0-192 0,0 0 0 15,0 0 2208-15,0 0 416 0,0 0 64 0,0 0 32 16,11 4-1456-16,-11-4-304 0,0 0-48 0,0 0-16 15,0 0-48-15,10 3-16 0,-10-3 0 0,0 0 0 16,0 0 160-16,10 5 32 0,-10-5 0 0,0 0 0 16,11 5-112-16,-11-5-16 0,0 0 0 0,12 6 0 15,-12-6-128-15,13 3-16 0,-13-3-16 0,14 3 0 16,-1-2 48-16,-13-1 16 0,12 2 0 0,-12-2 0 16,14 4-160-16,-1 1-48 0,-1-4 0 0,0 4 0 15,-3-1-176-15,4 1-32 0,0 1-16 0,1-1 0 0,2 1-48 16,2 1 0-16,-1-2 0 0,4 2 0 0,1-1-32 15,3 1-16-15,1 1 0 0,0-1 0 0,-1 1-272 0,1 1 0 16,0 0 0-16,-1 2 0 0,-3 2 128 0,0 0-128 16,0 4 0-16,0-1 0 0,0 2 128 0,2 0-128 15,-1 0 0-15,0 2 0 0,-3-2 128 0,1 0-128 16,-1-1 0-16,-1 2 0 0,1-1 176 0,-1 1-32 16,0 1 0-16,0 1 0 0,2 0 16 0,0-1 0 15,1 3 0-15,-2 0 0 0,-1 1-32 0,1-2-128 16,1-1 192-16,-2-1-64 0,-1 1-128 0,-1 1 0 15,-1 1 0-15,-2 1 128 0,1 0-128 0,-1 2 0 0,0 3 144 0,5 3-144 16,-2 1 0-16,0-2 128 16,-2-1-128-16,1-3 0 0,-2-2 128 0,1 0-128 0,-1 1 128 0,0 0-128 15,1-2 192-15,-2-2-48 0,0 1 0 0,-2-1 0 16,1-1-16-16,0 1-128 0,-2 3 192 0,1-1-64 16,-1-2 16-16,1-1 0 0,0 0 0 0,1 1 0 15,0 0-144-15,0 0 0 0,-2-2 144 0,0 0-144 16,1 5 0-16,1-5 0 0,-3 1 0 0,0 0 128 15,-1-1-128-15,-1 3 0 0,1-1 0 0,-1 4 0 16,-2-3 0-16,0 3 144 0,-1-2-144 0,1 1 0 16,-1-1 144-16,-1-3-144 0,-1 1 0 0,0-1 144 15,0 3-144-15,0-5 128 0,-2-1-128 0,1-1 128 16,-1 0 0-16,1-1-128 0,2-2 192 0,-2 1-64 16,-1 0-128-16,1 1 192 0,1 0-192 0,-1-1 192 0,-1 1-192 0,3-2 0 15,-3-1 0-15,1 3 128 16,-1-2-128-16,0 2 0 0,0 1 0 0,0 0 0 0,1-2 0 0,-1 2 0 15,-1 0 0-15,0 2 0 0,-1-2 0 16,1 0 0-16,-2-3 128 0,1 1-128 0,-1-1 0 0,2 0 0 16,0-1 144-16,-2 0-144 0,0 0 128 0,1-3-128 15,1 2 160-15,-2 2-160 0,0-3 128 0,2 1-128 16,-2-1 0-16,1 1 144 0,-1 0-144 0,1 0 0 16,-2-2 0-16,0 0 0 0,0 1 0 0,0-1 0 15,-1-1 0-15,1 4 0 0,-1 1 0 0,-1-1 0 16,0 0 0-16,-1-2 0 0,1 1 0 0,1 1 0 15,-1-2 128-15,1 2-128 0,0-3 0 0,-2 3 0 16,0-1 0-16,0 2 0 0,2-2 0 0,1 1 128 16,0-1-128-16,0 1 0 0,-1 0 0 0,0 0 0 0,1-2 128 0,0 2-128 15,0 3 0-15,-1-4 0 0,0 1 0 0,-1 0 0 16,1-1 0-16,0-1 0 0,0 4 0 0,0 0 0 16,-2 0 0-16,0-1 0 0,0 2 128 0,0-2-128 15,-1 2 0-15,0-5 0 0,1 2 0 0,-1-1 0 16,3-1 0-16,-2 0 0 0,-1 4 0 0,0-5 128 15,2 2-128-15,-1 2 0 0,0-3 0 0,-1-1 128 16,-1-1-128-16,2 2 0 0,-1-2 0 0,0 0 128 16,2 1-128-16,-1 1 0 0,0-1 0 0,-1 1 128 15,-1-2-128-15,0 1 0 0,1 1 0 0,-1 0 128 16,-1 1-128-16,1 0 0 0,-1 0 144 0,-1 1-144 16,1 0 0-16,-2 0 128 0,1 0-128 0,-1-2 0 15,0 2 0-15,2 2 0 0,-2-5 0 0,2 2 128 0,-2-2-128 0,0 1 0 16,0-2 0-16,1 1 0 0,-1-1 0 0,0 2 0 15,0-1 0-15,-1-2 128 0,-1 1-128 0,1 0 0 16,1 2 0-16,-1-1 0 0,0-1 0 16,0 2 128-16,0-5-128 0,0 2 0 0,0 0 0 0,0 0 0 15,-1 0 0-15,-1-1 0 0,1 1 0 0,0 0 0 16,-1-1 0-16,1-1 0 0,0 2 0 0,1 2 0 16,1-4 0-16,0 0 0 0,-1 1 0 0,4-1 0 15,0 1 0-15,0-1 128 0,0-2-128 0,1 0 0 16,8-4 0-16,-11 4 0 0,2 2 0 0,1-2 0 15,8-4 0-15,-9 3 128 0,9-3-128 0,0 0 0 16,-9 0 0-16,9 0 128 0,0 0-128 0,0 0 0 0,-8-3 0 0,8 3 128 16,0 0-128-16,-4-11 0 0,2 0 128 15,0 1-128-15,1-1 128 0,0 2-128 0,0 1 128 16,-1-3-128-16,2-1 0 0,0-1 144 16,0 0-144-16,0-1 0 0,2 3 0 0,-1 2 0 0,0 0 0 0,-1-2 0 15,1 2 0-15,-1 9 0 0,0 0-176 0,4-9 176 16,0 1-144-16,0-2 144 0,0-2 0 0,0 0-144 15,0-1 144-15,0 2 0 0,1-1 128 0,0 0-128 16,-1 2 0-16,1-1 0 0,1 1 0 0,-2 1 0 16,-1-2 0-16,1 2 0 0,2 1 0 0,-3 2 0 15,-3 6 0-15,6-9 0 0,-1 1 0 0,-5 8 0 16,5-9 0-16,-5 9 0 0,5-12 0 0,-1 2 0 16,-1 1 0-16,-3 9 0 0,2-10 0 0,-2 10 0 15,0 0 0-15,0 0 0 0,0-9 0 0,0 9 0 0,0 0 0 0,0 0 0 16,0 0-144-16,0 0 144 0,-1 11-176 15,-1 0 48-15,-4 1 0 0,2 3 0 0,1 3-16 0,-1 1 0 16,0 0 0-16,0 1 0 0,-1 1 144 0,-1 1-128 16,2-1 128-16,-1 1-128 0,0 2 128 0,0-2 0 15,0-1 0-15,1-1 0 0,0 0 0 0,0-3 0 16,1 0 0-16,1 0 0 0,-1-1 0 0,0 0 0 16,1 0 0-16,-1 1 0 0,2-1 0 0,1 2 0 15,-1-2 0-15,1 4 0 0,1-1 0 0,2-1 0 16,-1-2 0-16,3 0 0 0,1-1 0 0,1 1 144 15,2-2-144-15,2-1 0 0,1-4 224 0,2-1-64 16,4-3-16-16,4-1 0 0,4-1-144 0,4-2 192 16,4-1-192-16,2 0 192 0,0-1-192 0,3 1 0 15,2-3 0-15,-1 2 0 0,-1 0 0 0,-1 1 0 0,-2-2 0 16,-2 1 0 0,-4 1-576-16,-1-1-112 0,0 0-16 0,-3-2-14416 0,-3 2-2896 0</inkml:trace>
  <inkml:trace contextRef="#ctx0" brushRef="#br0" timeOffset="72131.75">2447 9029 3679 0,'0'0'320'0,"0"0"-320"0,0 0 0 0,0 0 0 15,0 0 2560-15,0 0 448 0,12 5 96 0,-12-5 16 16,10 0-1744-16,-10 0-352 0,13 3-64 0,-1-1 0 15,-2 1-160-15,-10-3-32 0,0 0 0 0,11 6 0 16,-11-6 96-16,6 11 16 0,0-3 0 0,-2 1 0 16,-4-9 176-16,3 14 32 0,0 2 16 0,-2-2 0 15,-1-1-128-15,-1 1-16 0,-2 3-16 0,2 0 0 16,1 0-272-16,1-1-48 0,1 2-16 0,0 2 0 16,0-1-96-16,-1 2-32 0,-1 0 0 0,0 0 0 15,1 0-32-15,2-2 0 0,-2 1 0 0,0 1 0 16,1 1-80-16,-1-3-32 0,2 1 0 0,-2 0 0 15,-1 0-80-15,1-4-32 0,1-3 0 0,0-1 0 0,-2-12-16 16,5 10 0-16,-5-10 0 0,0 0 0 0,0 0 48 0,0 0 16 16,0 0 0-16,0 0 0 0,0 0 64 0,12 2 16 15,-12-2 0-15,9-7 0 0,-2-2-80 0,-2-4-16 16,2-1 0-16,-1-2 0 0,2-1-80 0,-2-3-32 16,-2-2 0-16,2 3 0 0,0 0-144 0,1 1 128 15,-2 0-128-15,0-4 128 0,-1 1-128 0,2-1 0 16,1 3 144-16,1 0-144 0,-3 1 0 0,1 3 0 15,2 2 0-15,0 3 0 0,-3-2 0 0,2 4 144 16,-2-1-144-16,-5 9 0 0,11-5 0 0,-2 1 0 16,-9 4 0-16,13-1 0 0,-2 1 0 0,0 2-144 15,-11-2 144-15,13 6-128 0,0-1 128 0,-1 1-128 16,-12-6 128-16,14 7-128 0,0-1 128 0,-1 1 0 0,-2-3 0 16,-1 2 0-16,1 0 0 0,-1 1 0 0,1 0 0 0,-2-1 0 15,-9-6 0-15,10 7 0 0,-1 2 0 0,-1-1 0 16,-8-8 0-16,0 0 0 0,8 13 128 0,-3-4-128 15,-5-9 0-15,0 0 144 0,5 10-144 0,-5-10 0 16,0 0 128-16,0 0-128 0,0 0 0 0,0 0 0 16,0 0 176-16,0 0-176 0,0 0 160 0,0 0-160 15,0 0 256-15,11-6-32 0,-3-3-16 0,-1 0 0 16,-1-2-48-16,-1 1-16 0,-1-1 0 0,1-2 0 16,0 0-144-16,-1 0 0 0,-1-1 144 0,1 1-144 15,-2 1 0-15,1 2 128 0,-2 1-128 0,-1 9 0 16,3-7 0-16,-3 7 0 0,0 0 0 0,0 0 0 15,0 0-160-15,10 0 160 0,-10 0-192 0,13 3 192 16,-1 2-192-16,-2-1 192 0,1 2-192 0,0 1 192 0,1-1-144 16,1 1 144-16,0-1 0 0,0 2-144 0,-1-1 144 0,1 2 0 15,0-3 0-15,0 2 0 0,0 1 0 0,0-1 0 16,0 3 0-16,-2-1 0 0,-2 0 0 0,0 2 0 16,-1 1 0-16,0 0 0 0,-2-1 0 0,1 0 0 15,-2-2 0-15,0 2 0 0,0-3 0 0,-1 3-160 16,0-2 160-16,-4-10 0 15,7 9-560-15,-7-9 0 0,6 11 0 0,-1-3 0 16,1-1-2080-16,-6-7-432 0,10 4-64 0,-1-4-12640 0</inkml:trace>
  <inkml:trace contextRef="#ctx0" brushRef="#br0" timeOffset="72787.2">3851 9138 27647 0,'0'0'2448'0,"0"0"-1952"0,-5-4-496 0,5 4 0 15,0 0 2416-15,0 0 384 0,-9-2 80 0,9 2 0 16,0 0-2544-16,0 0-512 0,-9 0-96 0,9 0-32 15,-11 0 112-15,11 0 32 0,-9 2 0 0,9-2 0 16,-10-1 160-16,10 1 0 0,0 0 0 0,-9 5 0 16,-1-1 0-16,3 1-128 0,7-5 128 0,-9 7 0 0,1 1 0 0,1-2 0 15,1 2 0-15,-1 1 176 0,1 0-48 16,-2 2 0-16,-3-1 0 0,2 2 0 0,0-2-128 0,0 1 160 16,-1-1-160-16,-1 2 160 0,1 0-160 0,2-2 0 15,3 2 0-15,1 0 128 0,1-1-128 0,3-11 192 16,1 16-192-16,2-2 192 0,-3-14-192 0,5 15 0 15,2 0 0-15,-1 0 128 0,1-4-128 0,-1 1 0 16,1 0 0-16,-1 1 128 0,2-5-128 0,0 1 128 16,-8-9-128-16,12 13 128 0,-2-7-128 0,-1 2 0 15,-9-8 0-15,11 5 0 0,-1-1 128 0,-10-4-128 16,0 0 0-16,13-2 128 0,-1-1-128 0,-12 3 0 16,9-5 144-16,-1-4-144 0,0 0 192 0,-2-2-48 15,1 0 0-15,-2 1 0 0,-1-3 0 0,1 3 0 0,2-2 0 16,-2 0 0-16,-1-1-16 0,0 2-128 0,1-2 192 0,0 0-64 15,-1-2-128-15,0 1 128 0,0 1-128 0,0 0 128 16,0-3-128-16,-2 3 0 0,1 3 144 0,-1-1-144 16,0 2 0-16,-2 9 0 0,0-10 0 0,0 10 0 15,2-9 0-15,-2 9 0 0,0 0 0 0,0 0 0 16,0-8 0-16,0 8 0 0,0 0 0 0,0 0 128 16,0 0-128-16,10 4 0 0,-10-4 0 0,11 9 128 15,-2-1 0-15,0 2 16 0,1 2 0 0,0 1 0 16,0 4-144-16,0 0 0 0,-3 1 144 0,1 3-144 15,1-2 0-15,1 2 0 0,-3-2 0 0,2 1 0 16,-1 0 0-16,1-2-240 0,1-2 64 0,-1-2 16 16,0 1-480-16,0-4-112 0,-1-2-16 0,0-2 0 15,-8-7-1712-15,11 4-336 16,1-4-80-16</inkml:trace>
  <inkml:trace contextRef="#ctx0" brushRef="#br0" timeOffset="73133.58">4646 9095 11055 0,'0'0'976'0,"-1"-9"-784"0,-3 0-192 0,-1 3 0 0,5 6 5424 0,0 0 1040 0,0 0 192 0,0 0 64 15,-9-2-5360-15,9 2-1056 0,-9 3-304 0,1 2 0 16,1 0 0-16,1 3 0 0,-1 1 0 0,1 4-144 16,-2 2 144-16,-1 0-192 0,0 2 192 0,-2 0-192 15,1 0 192-15,1 1 0 0,-2-1 0 0,2 3 0 16,-1-2 384-16,1 3 0 0,-2 1 0 0,2-1 0 16,0 2 16-16,-1 1 16 0,0-3 0 0,3 2 0 15,1 1-272-15,0-1-144 0,-3-1 160 0,2 1-160 16,3-1 0-16,0-4 0 0,1 1 0 0,-1-4 0 15,-2 0-272-15,2-4-160 16,4-11-16-16,0 0-16 0,0 0-2608 0,0 0-528 0,0 0-112 16,10-25 0-16</inkml:trace>
  <inkml:trace contextRef="#ctx0" brushRef="#br0" timeOffset="73399.23">4334 9120 38815 0,'0'0'1728'0,"0"0"336"0,-6-8-1648 0,6 8-416 16,0 0 0-16,0 0 0 0,0 0 192 0,0 0-64 15,0 0 0-15,0 0 0 0,12 4-288 0,-1 1-64 16,-2 2-16-16,1 3 0 0,2 1 240 0,1 2 0 16,1 4-160-16,2 2 160 0,1-2 0 0,1 3 0 15,2-1 0-15,0 1 0 0,0-1 0 0,1 2 0 0,-2 0 0 0,1 1 0 16,1-2-144-16,-2-1 144 0,-3 2 0 0,2 0 0 15,-1-1-384-15,0-1 16 0,-2 0 16 0,-1-2 0 32,3-3-592-32,-3 0-112 0,-1 1-32 0,-1-2 0 15,-2 1-2080-15,-3-1-416 0</inkml:trace>
  <inkml:trace contextRef="#ctx0" brushRef="#br0" timeOffset="74583.7">3309 10330 10127 0,'0'0'896'0,"0"0"-704"16,0 0-192-16,0 0 0 0,0 0 3712 0,0 0 704 15,0 0 128-15,0 0 48 0,0 0-3792 0,0 0-800 16,0 0 0-16,0 0-192 0,0 0 192 0,0 0 0 16,0 0 0-16,0 0-128 0,0 0 128 0,0 0 0 15,0 0 0-15,0 0 0 0,0 0 128 0,0 0 64 16,0 0 16-16,0 0 0 0,0 0 512 0,0 0 112 16,0 0 0-16,0 0 16 0,0 0-112 0,0 0-32 15,0 0 0-15,0 0 0 0,0 0-128 0,0 0-16 16,0 0-16-16,0 0 0 0,-4 12-128 0,4-12-32 0,-3 10 0 0,-1 2 0 15,-3 0-160-15,0-2-32 16,2-1-16-16,0 0 0 0,1 2-176 0,-1-1 192 16,-3 1-192-16,-1-2 192 0,2 4-192 0,-1-3 0 0,-2 1 144 0,1 2-144 15,1-2 128-15,-1 4-128 0,-4-2 160 0,0 0-160 16,-2 1 192-16,2 2-64 0,-1-6-128 0,1 2 192 16,0-3-192-16,-1 0 128 0,0 0-128 0,1-2 0 15,0-1 176-15,0 1-176 0,-1-1 192 0,0 0-192 16,1-1 0-16,0-1 0 0,0 0 0 0,0-2 0 15,1-2 160-15,0 0-32 0,0-1 0 0,3 0 0 16,1-1-128-16,1-3 128 0,-3 0-128 0,3 0 128 16,0-2 0-16,1 1 0 0,-1-2 0 0,2-4 0 15,0 0-128-15,1-1 0 0,0 0 0 0,1-4 0 16,2 2 0-16,1-1-176 0,0-1 48 0,1 3 0 0,0-2-80 0,3 2-16 16,2 1 0-16,-1 1 0 0,0 0 96 0,0 2 128 15,0 1-208-15,2 2 80 0,1-1 128 0,1 2 0 16,1-1 0-16,3 2-128 0,2 1 128 0,0 2-128 15,4-1 128-15,-1 0-128 0,1-1 128 0,2 2-192 16,1 1 192-16,1-1-192 0,-1 2 192 0,0 0 0 16,0 0 0-16,-2 2-128 0,-5-2 128 0,1 2 0 15,-2 2 0-15,-2 3 0 0,-12-7 0 0,13 11 176 16,0 2-48-16,-2 2 0 0,-4-1 32 0,1 2 0 16,-1 3 0-16,-2 1 0 0,-1 1-16 0,1 1 0 15,-1 1 0-15,1 1 0 0,2-6-144 0,-1 2 160 16,-2-5-160-16,3 0 160 0,0-1-160 0,1-1 0 15,-1-1 144-15,1-1-144 0,-2 0 0 0,2-3 128 0,0-1-128 16,0 0 0-16,-8-7 128 0,9 9-128 0,-1-2 160 0,-2-1-160 16,1 2 0-16,-7-8 0 0,7 6 0 0,0 2-160 15,-2-1 160-15,2-1-160 0,-7-6 160 0,9 2-160 16,-9-2-96-16,9-2-32 0,-9 2 0 0,10 0 0 31,-10 0-592-31,11-6-112 0,-2-5-32 0,-1 2-9472 0,-2-1-1888 0</inkml:trace>
  <inkml:trace contextRef="#ctx0" brushRef="#br0" timeOffset="75648.06">2992 10123 17503 0,'0'0'1552'0,"0"0"-1232"16,0-6-320-16,0 6 0 0,0-5 3072 0,0 5 544 15,0 0 112-15,3-6 32 0,-3 6-2928 0,0 0-576 16,5-7-112-16,-5 7-16 0,0 0-128 0,0 0 0 15,12-2-128-15,-12 2 128 0,13 1 0 0,-13-1-160 16,14 1 160-16,-2 0 0 0,-12-1-160 0,14 4 160 0,-2 2-128 0,-12-6 128 16,13 2 0-16,0 2 0 0,0-3 0 0,-1 1-128 15,-12-2 128-15,14-3 0 0,-1 3 0 0,-1-4 0 16,-2 2 0-16,1-1 176 0,-11 3-48 0,14-4 0 16,-1 0 16-16,-1 2 0 0,-4-2 0 0,1 1 0 15,1 0-144-15,-10 3 128 0,0 0-128 0,11-3 128 16,-11 3-128-16,11-3 128 0,-11 3-128 0,0 0 128 15,0 0-128-15,11-1 0 0,-11 1 0 0,0 0 0 16,0 0 0-16,0 0 0 0,0 0 0 0,0 0 128 16,0 0 48-16,0 0 0 0,0 0 0 0,0 0 0 15,0 0 80-15,0 0 32 0,0 0 0 0,6-7 0 16,-6 7-160-16,5-9-128 0,-5 9 192 0,4-8-192 16,-4 8 160-16,4-8-160 0,-4 8 128 0,2-5-128 15,-2 5 0-15,0 0 0 0,-2-9 0 0,2 9 0 16,0 0 0-16,0 0 0 0,0 0 0 0,0 0 0 0,-5-7 192 0,5 7-64 15,0 0 0-15,-5-6 0 0,-2 1 96 0,7 5 16 16,0 0 0-16,-8-5 0 0,1-1-32 0,-1 1 0 16,0 0 0-16,1 1 0 0,1 0-80 0,-2-2 0 15,-1-1-128-15,0 2 192 0,1 0-48 0,0-1-16 16,-2 1 0-16,1 0 0 0,0 1-128 0,-1-1 0 16,0 0 0-16,1-1 0 0,0 2 0 0,1 1 0 15,8 3 0-15,-9-4 0 0,0-2 0 0,9 6 0 16,0 0 0-16,0 0 0 0,0 0 0 0,0 0 0 15,0 0 0-15,0 0 0 0,-7-6-384 0,7 6 64 16,0 0 0-16,0 0 0 16,0 0-256-16,0 0-32 0,0 0-16 0,0 0 0 15,0 0-1424-15,0 0-304 0,0 0-48 0</inkml:trace>
  <inkml:trace contextRef="#ctx0" brushRef="#br0" timeOffset="83775.32">3987 9948 11055 0,'0'0'480'0,"0"0"112"0,0 0-464 0,0 0-128 15,0 0 0-15,0 0 0 0,0 0 1856 0,0 0 368 16,0 0 64-16,0 0 16 0,0 0-1456 0,0 0-272 16,0 0-64-16,0 0-16 0,0 0-48 0,0 0 0 15,0 0 0-15,0 0 0 0,0 0 224 0,-5 9 32 16,5-9 16-16,-7 7 0 0,7-7 240 0,-6 7 32 16,6-7 16-16,0 0 0 0,-7 11-112 0,7-11-32 0,0 0 0 0,-4 12 0 15,4-12-480-15,-3 11-80 0,0-2-32 0,3-9 0 16,-3 12-80-16,2-1 0 0,1-11-16 0,-2 13 0 15,2-2 0-15,2 1 0 0,-2-12 0 0,1 14 0 16,-1-2-16-16,0-1 0 0,1 0 0 0,2 1 0 16,-3-12 32-16,2 13 16 0,1-2 0 0,-3-11 0 15,5 13-16-15,2 0 0 0,-1-4 0 0,1 0 0 16,1-1-192-16,0 0 176 0,-2 1-176 0,2-2 160 16,-2 3-160-16,2-3 0 0,-8-7 144 0,11 7-144 15,-1-1 0-15,-1 0 0 0,0-2 0 0,0-1 128 16,-9-3-128-16,12 6 144 0,0-6-144 0,0 0 160 15,-2 0-32-15,0 1-128 0,-10-1 192 0,14 1-64 16,-3 1-128-16,1-1 160 0,0 0-160 0,-2 2 160 0,-10-3-160 0,12 4 128 16,2 0-128-16,-3-2 128 0,-11-2-128 0,0 0 0 15,11 4 0-15,0-3 128 0,-11-1-128 16,12 3 0-16,-3 0 144 0,-9-3-144 0,10 1 0 0,-10-1 0 16,0 0 0-16,11 1 128 0,-1-1-128 0,-10 0 0 15,9 0 128-15,-9 0-128 0,11 0 0 0,-11 0 128 16,0 0-128-16,10-2 0 0,-10 2 0 15,0 0 0-15,0 0 0 0,0 0 128 0,0 0-128 0,0 0 0 16,10 0 0-16,-10 0 0 0,0 0 0 0,0 0 0 16,0 0 0-16,0 0 0 0,0 0 0 0,0 0 0 15,0 0 0-15,0 0 0 0,0 0 0 0,0 0 0 16,0 0 0-16,0 0 0 0,0 0 0 0,0 0 144 16,0 0-144-16,0 0 0 0,0 0 128 0,0 0-128 15,0 0 0-15,0 0 0 0,3 9 128 0,-3-9-128 0,0 0 0 0,0 0 0 16,0 0 0-16,0 0 0 0,0 0 0 0,0 0 0 15,-4 9 0-15,4-9 128 0,0 0-128 0,0 0 0 16,0 0 176-16,0 0-176 0,0 0 160 0,0 0-160 16,0 0 192-16,-8 5-48 0,8-5-16 0,-8 4 0 15,8-4-128-15,0 0 0 0,-10 3 144 0,10-3-144 16,0 0 0-16,-9 6 0 0,0-5 0 0,9-1 0 16,0 0 0-16,0 0 0 0,-11 3 0 0,11-3 0 15,-10-1 0-15,10 1 144 0,0 0-144 0,-9-2 0 16,0 1 128-16,9 1-128 0,0 0 0 0,-9 0 0 15,-1-2 0-15,3 0 0 0,-1 1 0 0,8 1 0 16,-11 0 0-16,2 0 0 0,9 0 128 0,-9 0-128 16,0 0 0-16,1 0 0 0,-1 0 0 0,9 0 0 15,-9 3 144-15,0-3-144 0,0 0 0 0,-1 2 144 0,1-2-144 16,0 3 0-16,-1 1 0 0,-1-3 0 0,1 2 128 0,0-1-128 16,-2 2 0-16,0-1 128 0,0-1-128 0,1 1 160 15,0 2-160-15,1-4 160 0,-1 2-160 0,1 0 0 16,-1-1 0-16,2 0 128 0,9-2-128 0,-10 2 128 15,-1-2-128-15,2 3 128 0,9-3-128 0,-10 4 128 16,-1-2-128-16,11-2 128 0,-9 6-128 0,2-1 128 16,-3 0-128-16,4 0 128 0,6-5-128 0,-8 8 128 15,2 0-128-15,0-2 128 0,6-6-128 0,-6 8 0 16,6-8 0-16,-5 9 0 0,5-9 0 0,-7 8 0 16,7-8 0-16,0 0 0 0,-5 8 0 0,5-8 0 15,0 0 0-15,-5 9 128 0,5-9-128 0,0 0 0 0,0 0 0 0,-3 11 0 16,3-11 0-16,0 0 0 0,0 0 0 0,0 11 0 15,0-11-272-15,1 11 64 0,-1-11 16 0,0 0 0 32,6 7-496-32,-6-7-80 0,0 0-32 0,5 8 0 15,-5-8-2304-15,8 4-464 0</inkml:trace>
  <inkml:trace contextRef="#ctx0" brushRef="#br0" timeOffset="84348.85">3852 10643 15663 0,'0'0'1392'0,"0"0"-1120"0,0 0-272 0,0 0 0 16,0 0 2496-16,0 0 448 0,0 0 96 0,0 0 16 15,0 0-2304-15,0 0-464 0,0 0-96 0,-2 10 0 16,2-10-64-16,-4 9-128 0,4-9 192 0,0 0-64 16,0 0 0-16,4 11-128 0,-4-11 192 0,5 10-64 15,-5-10 96-15,5 8 16 0,-5-8 0 0,7 7 0 16,-7-7 208-16,0 0 64 0,0 0 0 0,9 5 0 16,-9-5 256-16,10 2 48 0,-10-2 16 0,13 2 0 15,-1-2-224-15,0 0-32 0,1 0-16 0,0 0 0 16,0 0-192-16,1 2-48 0,1-2 0 0,3 4 0 15,0 0-320-15,2 1 144 0,-1 1-144 0,1 0 0 16,-2 2 0-16,0 1 0 0,-2 0 0 0,1 0 0 16,0-2 128-16,1-1-128 0,-1 0 0 0,0 0 0 15,-1-2 0-15,-1-1 0 0,-3-1 128 0,0 1-128 0,0-3 0 0,-1 0-224 16,1 0 32-16,-2 0 16 16,0 0-384-16,-10 0-80 0,9-5 0 0,-9 5-16 15,10-6-432-15,1 1-64 0,-2 3-32 0,-9 2-8288 16,9-6-1648-16</inkml:trace>
  <inkml:trace contextRef="#ctx0" brushRef="#br0" timeOffset="85108.4">4894 10132 6447 0,'0'0'576'0,"0"0"-576"0,-8 5 0 0,8-5 0 16,-10 7 4304-16,2-2 752 0,2 1 160 0,6-6 32 0,-8 11-4144 0,1-4-816 16,1 0-160-16,6-7-128 0,-7 9 384 0,1-2 0 15,-2-1 0-15,1 1 0 0,2 1 64 0,1 3 0 16,-4 0 0-16,-1 0 0 0,-1 1 176 0,-1 1 32 15,1-2 16-15,0 2 0 0,-1 0 160 0,1 0 16 16,1-2 16-16,-1 2 0 0,1 1-128 0,0 1-32 16,1 0 0-16,3-1 0 0,0 0-368 0,1-1-80 15,-1 3 0-15,1 1-16 0,3 1-112 0,-1 0-128 16,1-1 176-16,4 0-176 0,0 0 128 0,1-1-128 16,2-2 0-16,0-1 0 0,1-2 144 0,0-1-144 15,-7-10 0-15,12 12 144 0,1-6-144 0,0 1 192 16,-1-2-192-16,-12-5 192 0,12 5-32 0,-1-3 0 0,0 0 0 15,-1 1 0-15,-10-3 0 0,13 2 0 0,0 0 0 0,0 0 0 16,-2-2-32-16,1 0-128 0,-1 2 192 0,0-2-64 16,-11 0-128-16,13-2 192 0,-3-3-192 0,1 1 192 15,-1 0-64-15,1-2-128 0,-4-1 192 0,2-1-64 16,1-1 0-16,-3 0 0 0,0-3 0 0,-1-1 0 16,1-1 32-16,0-2 0 0,-2 1 0 0,0-2 0 15,0-1-160-15,0 3 160 0,1-3-160 0,0 1 160 16,-2 0-160-16,0 3 0 0,0 1 144 0,-2-3-144 15,1 2 0-15,0-2 0 0,-2 2 0 0,-1-2 0 16,0 0 0-16,-1 5 0 0,-2-2 0 0,0-2 128 16,1 1-128-16,-2 1 0 0,-1 0 0 0,-1 1 0 15,1-1 0-15,-1-1 0 0,-1 1 0 0,-1 0 0 16,-1 1 0-16,0 0 0 0,-1-1 0 0,1 4 0 0,-1 0 0 16,3 2 0-16,-2 1 0 0,-2 1 0 0,1-2-256 0,1 1 16 15,-2 0 16-15,2 3 0 16,-1-1-432-16,2 0-96 0,1 1-16 0,7 3 0 15,-9-3-2592-15,1 1-528 0</inkml:trace>
  <inkml:trace contextRef="#ctx0" brushRef="#br0" timeOffset="87396.78">6474 9048 10127 0,'0'0'896'0,"0"0"-704"15,-9-5-192-15,9 5 0 0,0 0 3760 0,0 0 720 16,0 0 128-16,0 0 48 0,0 0-3024 0,0 0-608 16,0 0-112-16,0 0-16 0,0 0-320 0,0 0-48 0,0 0-16 0,0 0 0 15,0 0-208-15,0 0-48 0,3 16-16 0,-2-3 0 16,-2 1 320-16,1 2 64 0,0-3 16 0,0 4 0 16,-2-2 64-16,2 2 32 0,2-1 0 0,-1 0 0 15,-1-1-160-15,0-2-16 0,0 0-16 0,1 2 0 16,1-1-144-16,-2 0-16 0,-2-1-16 0,2 2 0 15,0-2-16-15,-1 0 0 0,-4-1 0 0,2-1 0 16,1 0-112-16,2-11-32 0,-3 12 0 0,3-12 0 16,-3 11-32-16,3-11-16 0,0 0 0 0,0 0 0 15,0 12 0-15,0-12 0 0,0 0 0 0,0 0 0 16,0 0 0-16,0 0 0 0,0 0 0 0,0 0 0 16,7-7 64-16,-2 1 16 0,0-2 0 0,1-1 0 15,-1 0-32-15,0-4 0 0,-2 0 0 0,1-2 0 16,1 0 0-16,0-2 0 0,-1-3 0 0,1-1 0 15,2 1-80-15,0-3 0 0,1 0-128 0,1-2 192 0,2-1-192 16,1 1 0-16,-1-1 0 0,2 3 0 0,-1 1 0 0,2 2 0 16,2 3 0-16,-3 4 0 0,-3 0 0 0,2 7 0 15,-1 4-144-15,0 2 144 0,1 2-160 0,0 5 160 16,-2 5-160-16,2 1 160 0,0 3-160 0,-1 2 160 16,0 0-160-16,1 1 160 0,-1 1 0 0,0 0 0 15,-1 1-128-15,1-3 128 0,-4 2 0 0,3-2 0 16,-4-1 0-16,1-3 0 0,-2 2 0 0,0-2 0 15,0-1 0-15,1-2 0 0,-3-2 0 0,-3-9 0 16,6 10 0-16,-6-10 0 0,5 8 0 0,-5-8 0 16,5 8 128-16,-5-8-128 0,0 0 0 0,0 0 160 0,0 0-160 15,9 6 128-15,-9-6-128 0,0 0 160 0,0 0-160 0,11-4 160 16,-11 4-160-16,9-7 128 0,-3-3-128 0,-1 1 128 16,1 0-128-16,-2 0 160 0,0-3-160 0,-1-1 160 15,1-2-160-15,0 0 0 0,1 0 144 0,1-1-144 16,-2-1 0-16,1 0 0 0,0 0 0 0,-1 3 128 15,0 1-128-15,1 1 0 0,2 2 0 0,-2 1 0 16,-1 1 0-16,1 1 0 0,1 1 0 0,-6 6-128 16,10-4 128-16,-1-3-128 0,0 3 128 0,1 3-128 15,-10 1 128-15,15 0 0 0,-2 3-144 0,0 1 144 16,0 1 0-16,-2 1-144 0,0 2 144 0,-1 1 0 16,2 2-144-16,0 4 144 0,-2 0 0 0,-1 2-144 15,-1 0 144-15,0 1 0 0,0-1 0 0,-2-2 0 16,0 2 0-16,0-1 0 0,-2 1 0 0,0-1 0 15,-2-1 0-15,1 1 0 0,-2 0 0 0,1-2 128 16,-1-1-320-16,0-3-64 0,1 3-16 0,-1-4 0 16,0 2-1280-16,2-5-256 0,-3-6-48 0,0 0-10752 15,2 7-2160-15</inkml:trace>
  <inkml:trace contextRef="#ctx0" brushRef="#br0" timeOffset="87648.55">7447 9198 34095 0,'-5'-17'1504'0,"1"11"320"0,-2 1-1456 0,4 3-368 0,2 2 0 0,0 0 0 16,0 0 2576-16,5 16 448 0,2 1 96 0,-1 0 16 15,1-1-2688-15,-1 0-448 0,-2 1-240 0,3 0 32 16,0 2-96-16,-1 0-16 0,-1-1 0 0,0-1 0 31,2-2-592-31,-5-2-128 0,0-4-32 0,-2-9 0 16,0 13-592-16,0-13-112 0,0 0-16 0,0 0-16 15,0 0-912-15,0 0-176 0,0 0-48 0</inkml:trace>
  <inkml:trace contextRef="#ctx0" brushRef="#br0" timeOffset="87816.68">7560 8836 41871 0,'-5'-8'1856'0,"5"8"384"0,-4-5-1792 0,4 5-448 16,0 0 0-16,0 0 0 16,0 0-1024-16,13 6-272 0,-1 2-64 0,-2-1-15872 15</inkml:trace>
  <inkml:trace contextRef="#ctx0" brushRef="#br0" timeOffset="88228.43">7701 9265 35935 0,'0'0'3200'0,"-9"0"-2560"15,-1 2-512-15,3 1-128 0,7-3 1936 0,0 0 368 0,0 0 80 0,0 0 16 16,0 0-1984-16,0 0-416 0,0 0 0 0,0 0 0 15,0 0 0-15,0 0 0 0,8 9 0 0,-8-9 0 16,0 0-128-16,0 0 128 0,12-5-192 0,-2-3 192 16,-2-2-144-16,-2-2 144 0,0-2 0 0,-1-2-144 15,0 0 144-15,-2-3 128 0,0-2-128 0,0 1 176 16,0-3 80-16,1-1 32 0,0 2 0 0,-1 1 0 16,0-1 48-16,2 5 16 0,2 0 0 0,1 4 0 15,1 0-128-15,2 0-32 0,0 7 0 0,2 2 0 16,1-5-192-16,1 5 0 0,-1 4 0 0,3 2 0 15,0 2-160-15,2 0 160 0,1 1-128 0,-2 5 128 16,0 1 0-16,-2 2 0 0,0 3 0 0,-1 1-128 0,1 0 128 16,0 2 0-16,-2 2 0 0,-1 1 0 0,-1 2 0 0,0 2 128 15,-3 1-128-15,1-2 128 0,0 0-128 0,0-4 0 16,0 1 128-16,-1-1-128 0,0-2 0 0,0 1 144 16,-1-3-144-16,1-2 0 0,1 0-176 0,-1-1-144 15,0 0-16-15,-1-2-16 16,-2-3-1616-16,1 0-320 0,-3-2-64 0,-4-7-15760 0</inkml:trace>
  <inkml:trace contextRef="#ctx0" brushRef="#br0" timeOffset="89048.63">6697 9977 23039 0,'0'0'2048'0,"0"0"-1648"15,-6-7-400-15,6 7 0 0,-7-4 2656 0,7 4 448 16,0 0 96-16,0 0 0 0,0 0-2416 0,0 0-480 16,0 0-112-16,-1 16 0 0,1-1 224 0,2 2 48 15,2 6 16-15,3 1 0 0,-1 2-80 0,4 1-16 16,-3 0 0-16,2 0 0 0,1 1 0 0,-1-2-16 16,0-1 0-16,-1-2 0 0,-2-2 64 0,1 0 16 15,-2-4 0-15,0 0 0 0,-1-2-48 0,0 0 0 0,0-4 0 0,-2-2 0 16,-2-9-80-16,0 0 0 0,4 11-16 0,-4-11 0 15,0 0-64-15,10 4-16 0,-1-3 0 0,0-2 0 16,-9 1-32-16,13-5 0 0,-3-3 0 0,1 1 0 16,0-2-192-16,0-1 176 0,-3-1-176 0,-1 2 160 15,1-1-160-15,-1-2 0 0,-2 2 144 0,0 2-144 16,-5 8 0-16,7-7 0 0,-7 7 0 0,0 0 0 16,0 0 0-16,0 0 0 0,0 0-192 0,5 12 64 15,-1 1 128-15,0 0-192 0,1 0 192 0,0-1-192 16,-2-1 192-16,2 1 0 0,-5-12 0 0,8 9 0 15,0-2 0-15,1-2 0 0,3-1 0 0,-12-4 0 16,10 3 0-16,-10-3 0 0,10-2 0 0,-10 2 128 16,11-2-128-16,-11 2 128 0,10-4-128 0,1 0 128 0,-11 4 0 15,10-5 0-15,-10 5 0 0,8-7 0 16,0 3 128-16,-8 4 16 0,9-9 16 0,-1 1 0 0,-2-1 32 0,1 0 16 16,-1 1 0-16,2-2 0 0,0 1-80 0,0-2-32 15,0-1 0-15,2-1 0 0,0-1-224 0,1-3 176 16,-2-2-176-16,0-2 160 0,0-3-160 0,-1 2 160 15,1 0-160-15,-1-2 160 0,-1-2-160 0,-1 2 0 16,-1-6 0-16,0 6 128 0,-1 5-128 0,0 0-144 16,-1 2 144-16,0 4-208 0,-2 3-96 0,-1 10-16 15,0-12 0-15,0 12 0 16,0 0-1200-16,0 0-240 0,0 0-48 0,0 0-11344 16,0 0-2272-16</inkml:trace>
  <inkml:trace contextRef="#ctx0" brushRef="#br0" timeOffset="89676.8">7451 10425 21183 0,'0'0'1888'0,"-7"3"-1504"0,7-3-384 0,0 0 0 15,0 0 3136-15,0 0 576 0,0 0 96 0,0 0 32 16,0 0-3024-16,0 0-608 0,5 10-208 0,3 1 144 16,4-1-144-16,0-1 0 0,-2 0 144 0,-1 2-144 15,-9-11 0-15,13 15 0 0,-2 0 0 0,0-1 0 16,0 2 0-16,-2 1 0 0,0 0 0 0,-4 2 0 15,-2-1 0-15,-2 2 0 0,2 1 0 0,-3-2 0 16,-3 1 0-16,1-1 0 0,-1 0 0 0,-1 0 0 16,-4 1 0-16,1-1 0 0,-1-4 128 0,2-2-128 15,3-2 0-15,1-3 0 0,2-8-160 0,0 0 160 16,0 0-1808-16,0 0-256 0,0 0-48 0,0 0-11408 16</inkml:trace>
  <inkml:trace contextRef="#ctx0" brushRef="#br0" timeOffset="90295.46">7916 9777 37727 0,'0'0'1664'0,"0"0"352"0,0 0-1616 0,-8 5-400 0,8-5 0 0,-5 13 0 16,4 3 304-16,1 2-32 0,1 3 0 0,3 1 0 16,0 2-272-16,0 4 0 15,1 2 0-15,2 4 0 0,-2 3 0 0,0-2 0 0,0 0 0 0,-1 0 0 16,0 2 0-16,0-3 192 0,-1-3-48 0,-1-3 0 16,-1-4-16-16,-2-2-128 0,-1-1 192 0,-1-2-64 15,0-2 288-15,-1-2 48 0,-1-2 16 0,0-2 0 16,1-1 144-16,0 1 16 0,4-11 16 0,-5 9 0 15,5-9-160-15,0 0-48 0,0 0 0 0,0 0 0 16,0 0-240-16,0 0-48 0,0 0-16 0,0 0 0 16,0 0-144-16,0 0 192 0,9-4-192 0,-1-3 192 15,0-2-192-15,1-3 0 0,0-2 0 0,-1-2 0 16,0-3 0-16,1-2 128 0,-1-3-128 0,1 1 0 0,0 2 0 0,0-1 0 16,0 1 0-16,-1 3 0 15,-3 1 0-15,2 4 0 0,-1 2 0 0,3 4 0 0,3 0 0 0,0 2-176 16,-2 1 176-16,-1 1-192 0,-9 3 192 0,13-2 0 15,-1 2-144-15,0 0 144 0,0 1 0 0,-1 2-144 16,2 1 144-16,0 2 0 0,0 3-160 0,0 2 160 16,0-1-128-16,1 1 128 0,-3 4-128 0,1 2 128 15,-2 3-128-15,3-5 128 0,-2 1 0 0,-1 0-160 16,-2-1 160-16,0 1 0 0,-3 0 0 0,-1-1 0 16,-1-3 0-16,-1 1 0 0,-2 0 0 0,0-1 0 15,-2-2 0-15,-1 1 0 0,-3-1 0 0,-2 0 224 16,-1 1-64-16,-2-2-16 0,-1-1 16 0,-1 0 0 15,-4-1 0-15,-1 0 0 0,-1-2-160 0,-1-1 128 0,-1 1-128 0,0 1 128 16,-2-1-128-16,-1-3-176 0,-2 1 48 16,0 0 0-1,0-2-448-15,1 0-96 0,1-2-16 0,2-2 0 16,2-2-1968-16,2-3-400 0,-1-1-80 0,3-3 0 0</inkml:trace>
  <inkml:trace contextRef="#ctx0" brushRef="#br0" timeOffset="91647.29">9724 8502 11055 0,'0'0'976'0,"-7"0"-784"0,7 0-192 0,0 0 0 15,0 0 1760-15,0 0 304 0,0 0 64 0,0 0 16 0,0 0-1056 0,0 0-224 16,0 0-32-16,0 0-16 0,-6 8-16 0,6-8 0 15,0 0 0-15,0 0 0 0,0 0 16 0,0 0 0 16,4 10 0-16,-4-10 0 0,6 12 0 0,-6-12 0 16,6 11 0-16,-6-11 0 0,0 0 208 0,8 9 32 15,-8-9 16-15,10 5 0 0,-10-5-176 0,11 6-48 16,-11-6 0-16,13 4 0 0,-2-4-352 0,1 0-80 16,-1 0-16-16,0 0 0 0,1 0-176 0,0 0-32 15,1 0-16-15,1-1 0 0,1-2-48 0,0 1 0 16,1-2 0-16,1 1 0 0,0 1-128 0,1-4 192 15,2 3-192-15,-1-1 192 0,1-2-192 0,1 1 192 0,-1 0-192 16,1 1 192-16,1-1-64 0,1 1-128 0,0-1 192 16,-1 0-64-16,-2-3-128 0,-1 1 160 0,-2 1-160 0,2 0 160 15,-3-1-160-15,1 0 128 0,-2 1-128 0,-1-1 128 16,0 2-128-16,-1 0 128 0,-1-6-128 0,0 2 128 16,0 0 32-16,-1 0 0 0,1 0 0 0,0 2 0 15,-2 1-32-15,1-2-128 0,-1-1 192 0,-2 1-64 16,0 0-128-16,-2-2 128 0,1-1-128 0,-2 2 128 15,-1-3-128-15,0 3 128 0,-2-1-128 0,0-2 128 16,-2-1-128-16,-2 1 160 0,2 1-160 0,-2-5 160 16,-2 2-160-16,0 1 0 0,-1 1 0 0,-2-3 128 15,1 1-128-15,-2 0 0 0,0 1 0 0,-1 1 128 16,-1 2-128-16,-1 0 0 0,1 1 0 0,-1 2 0 16,1 0 0-16,-1-2 0 0,0 4 0 0,-1 1 0 15,0 2 0-15,1 2 0 0,0 2-144 0,-1 0 144 16,1 1 0-16,-2 1-160 0,0 2 160 0,0 4-128 0,-1 0 128 15,1 2-160-15,2 2 160 0,-1-1-160 0,2 1 160 0,-1 5-128 16,-1 0 128-16,3 3-128 0,3 1 128 0,-2 3 0 16,-1 1-144-16,0 3 144 0,1 3 0 0,-1 4-144 15,0 6 144-15,-1 0 0 0,1 3 0 0,2 4-128 16,-3 2 128-16,3-1 0 0,-1 1 0 0,0-3 0 16,0 2 0-16,2 4 0 0,-1 2 0 0,1-1 0 15,-1-1 0-15,-1 0 0 0,-1-2 0 0,1-1 0 16,-2-1 0-16,-2 1 0 0,-1-1 0 0,-1 1 0 15,-2-2 0-15,0-4 0 0,-1-2 0 0,2-1 0 16,-1-1 144-16,1-3-144 0,-1-1 240 0,-1-1-48 0,-1-3 0 16,1-2 0-16,0-2 16 0,-1-7 0 0,-2 0 0 0,3-3 0 15,0-3-48-15,1-4-16 0,3-4 0 0,2-2 0 16,0-3 0-16,2-2 0 0,9-2 0 0,-9-2 0 16,9 2 112-16,-9-13 0 0,1 1 16 0,3-4 0 15,2-1 32-15,2-1 0 0,1-6 0 0,3 1 0 16,2-4-160-16,0-5-16 0,0-4-128 0,3 1 192 15,1 1-192-15,0 2 0 0,-1 5 0 0,3 2 0 16,0 1-144-16,1 4 144 0,2 3 0 0,1 3-144 16,0 2 144-16,2 2-160 0,2 0 160 0,-1 3-160 15,1 1 32-15,3 4 0 0,5 0 0 0,0 2 0 16,3 2 128-16,3 2 0 0,-1 3-144 0,2 4 144 16,0-3 0-16,-2 3-176 0,-2 4 176 0,0 2-128 15,0-2 128-15,-1 1 0 0,-3 1 0 0,0 1-128 16,-1 1 128-16,-1-3 0 0,-2-1 0 0,1-1 0 0,-2 2 0 0,0-2 0 15,0-1 0-15,-2 1 0 0,1 0 0 0,-2-3 0 16,2 1 0-16,-3-4 0 16,0 2-1072-16,-1-5-224 15,0-1-48-15,1-4-11472 0,0 0-2288 0</inkml:trace>
  <inkml:trace contextRef="#ctx0" brushRef="#br0" timeOffset="92215.83">11388 7899 29135 0,'0'0'1280'0,"0"0"288"0,0 0-1248 0,0 0-320 0,0 0 0 0,0 0 0 16,0 0 560-16,0 0 48 0,0 0 16 0,0 0 0 15,0 0-448-15,0 0-176 0,0 0 128 0,0 0-128 16,0 0 0-16,0 0 0 0,0 0 0 0,0 0 0 0,-7 11 256 0,2 1-48 15,0-2 0-15,-3 5 0 0,-2 3 368 0,-3 2 64 16,-3 2 0-16,0 4 16 0,1 2-16 0,-2 5-16 16,-3 1 0-16,1 2 0 0,0 2 16 0,0 3 16 15,-2 2 0-15,0 2 0 0,2 5-176 0,-1 2-32 16,1 1-16-16,0 4 0 0,1-1-256 0,1 0-48 16,1 0-128-16,2-2 192 0,0 4-192 0,2 3 0 15,-1 2 128-15,3 1-128 0,-1-1 128 0,3-1-128 16,2-4 176-16,-1 0-176 0,2-5 192 0,1-1-192 15,2-1 192-15,0-3-192 0,2-1 160 0,3-2-160 16,1-5 128-16,2-1-128 0,2-6 192 0,1-1-64 0,2-4 0 16,0-3 0-16,2-2-128 0,3 1 0 15,1-4 0-15,1 0-176 0,2-4-80 0,1-2-32 0,0-1 0 0,1-1 0 32,2-2-192-32,3-2-32 0,-1 1-16 0,0-5 0 15,0 0-560-15,0-3-128 0,1-1 0 0,-2 0-16 16,-4-2-2128-16,-2 2-416 0,7-10-96 0,-7 7-16 0</inkml:trace>
  <inkml:trace contextRef="#ctx0" brushRef="#br0" timeOffset="92915.72">11616 9039 38927 0,'0'0'1728'0,"0"0"352"0,-9 0-1664 0,9 0-416 16,-9-1 0-16,9 1 0 0,0 0 576 0,-5 9 16 16,5-9 16-16,-2 13 0 0,2-1-608 0,3 1 0 15,0 0 0-15,0 3-128 0,3-1 128 0,-1 3 0 16,1 3 0-16,1-2-128 0,-2 1 128 0,0-1 0 15,2-1 0-15,-1 0 128 0,1-2 64 0,-1-1 32 16,0-1 0-16,0-3 0 0,1-2 112 0,-1-2 32 16,-6-7 0-16,11 6 0 0,-2 0 32 0,-9-6 16 15,9 4 0-15,-9-4 0 0,10 0-192 0,1-3-32 16,-2-1-16-16,1-1 0 0,2-2-48 0,0-1 0 0,-2 1 0 0,1-2 0 16,-1-1-128-16,1-1 192 0,-2-1-192 0,-2 0 192 15,1 0-192-15,-1 3 0 0,-2 2 0 0,-5 7 0 16,0 0-176-16,0 0 176 0,0 0-128 0,0 0 128 15,0 0-176-15,0 0 176 0,0 0-208 0,0 0 80 16,4 14 128-16,0 1-160 0,0 1 160 0,1-3-160 16,0-2 160-16,0-1 0 0,1 0 0 0,0-2 0 15,-6-8 0-15,11 9 0 0,-11-9 0 0,11 8 128 16,0-3-128-16,-11-5 144 0,11 4-144 0,-11-4 160 16,11 3-160-16,-11-3 0 0,12 1 144 0,-12-1-144 15,0 0 160-15,11 0-32 0,-11 0-128 0,11 3 192 16,-11-3 32-16,12 0 0 0,-12 0 0 0,13 1 0 15,-2 0 96-15,1 1 0 0,-2 0 16 0,1-2 0 0,-11 0-80 16,14 0-32-16,-1-2 0 0,0 0 0 0,0 0-96 16,-1-1-128-16,-2-1 176 0,1 0-176 0,-1 1 160 0,-1-4-160 15,1-1 128-15,-3 0-128 0,0 2 160 0,-1-5-160 16,0 2 192-16,-1 0-192 0,-1 1 176 0,1-3-176 16,-1-2 160-16,1-2-160 0,0-2 160 0,3 0-160 15,1-1 160-15,-1-3-160 0,-1-4 128 0,0-1-128 16,1 0 0-16,-1-2 144 0,-1-2-144 0,0 2-256 15,-3 1 64-15,0 1 16 16,0 1-416-16,-3 4-96 0,-3 2-16 0,0 0 0 16,1 1-416-16,-3 2-96 0,-3-2 0 0,3 1-16 15,-1 0-1168-15,1-1-224 0,-3-1-64 0,3 0 0 16,3 5-448-16,-1 2-112 0</inkml:trace>
  <inkml:trace contextRef="#ctx0" brushRef="#br0" timeOffset="93632.2">11660 8573 13823 0,'0'0'608'0,"-11"-6"128"0,-1 4-592 0,0-1-144 16,2 0 0-16,10 3 0 0,0 0 3792 0,0 0 736 15,0 0 144-15,0 0 16 0,0 0-3808 0,0 0-880 16,0 0 0-16,0 0 0 0,0 0 128 0,0 0 32 16,0 0 16-16,0 0 0 0,0 0 208 0,12-1 32 15,-2 0 16-15,2 1 0 0,-1 1 224 0,4 2 48 16,-1-1 16-16,2 1 0 0,-1-2-192 0,4 1-32 0,2-2-16 0,1 0 0 16,2 0-144-16,1-2-16 0,0 1-16 0,-2-2 0 15,0 1-112-15,-1-2 0 0,0 0-16 0,1 0 0 16,1 0-48-16,-1 2-128 0,1-1 192 0,-1 2-64 15,-1-5-128-15,1 5 0 0,-3-3 0 0,1 3 0 16,-1 0 0-16,-3-1 128 0,-3 2-128 0,1 0 0 16,-1-1 0-16,-2 1 0 0,-2-1 0 0,-10 1 0 15,12-2 128-15,-12 2-128 0,0 0 0 0,10 0 128 16,-10 0 80-16,0 0 16 0,0 0 0 0,0 0 0 16,0 0 224-16,0 0 32 0,0 0 16 0,0 0 0 15,4-6-128-15,-4 6-32 0,0-9 0 0,-1 2 0 16,-2 1-144-16,-1-1-16 0,-1 1-16 0,-1-1 0 15,-2-2-160-15,0 1 192 0,0-1-192 0,0 1 192 16,-1 2-64-16,0-2-128 0,-1 0 192 0,-1-1-64 0,-1 0 0 0,1 4 0 16,-2-1 0-16,0 2 0 0,0 1-128 0,1-1 0 15,-1-2 0-15,1 1 128 0,0 0-128 0,2 1 0 16,-1 0 0-16,2 2 0 0,0-4 0 0,3 2 0 16,6 4 0-16,-8-3 0 0,8 3 0 0,-7-7 128 15,7 7-128-15,-6-5 0 0,6 5 0 0,0 0 0 16,0 0 0-16,0 0 0 0,0 0 0 0,0 0 0 15,0 0 0-15,0 0-176 16,0 0-1328-16,0 0-272 0,10 4-48 0,2 4-10416 16,1-1-2096-16</inkml:trace>
  <inkml:trace contextRef="#ctx0" brushRef="#br0" timeOffset="94105.17">12591 9265 8287 0,'0'0'736'0,"0"0"-592"0,0 0-144 0,0 0 0 0,0 0 6048 0,0 0 1184 16,12-3 224-16,0 4 48 0,1 5-5856 0,0-1-1184 15,-1 1-224-15,1 1-48 0,0 1-192 0,0 2 0 16,-2 3 0-16,1 0 0 0,-1 0 0 0,-1 2-176 15,-1 0 176-15,-1 4-128 0,-2 1 128 0,-2 0 0 16,-4 1 0-16,0 2 0 0,-1 2 160 0,-2-1 64 16,-2 0 16-16,0 0 0 0,-3-1 208 0,-1-1 64 15,-3 2 0-15,1-2 0 0,-2 2-256 0,-2-5-32 16,1-2-16-16,1-3 0 0,0-2-208 0,2-1 144 0,4-2-144 0,-1-4 128 31,8-5-544-31,0 0-112 0,-9-4-32 0,9 4 0 16,-8-10-3360-16,3-6-688 0,-3-10-128 0,5-2-16 0</inkml:trace>
  <inkml:trace contextRef="#ctx0" brushRef="#br0" timeOffset="94698.61">13168 8303 26719 0,'0'0'1184'0,"0"0"240"0,0 0-1136 0,-8 6-288 0,8-6 0 0,-5 11 0 16,2 2 2448-16,2 5 432 0,1 1 96 0,2 6 16 15,2 3-2352-15,1 3-480 0,1 4-160 0,-1 2 0 0,0 0 128 0,0 3-128 16,0 0 0-16,1-1 0 0,-2 0 0 0,-1 0 0 16,0 2 0-16,0-1 0 0,-2 1 240 0,0-1-16 15,-1 0 0-15,2-2 0 0,-1-3 160 0,0-2 48 16,-1-3 0-16,0-3 0 0,1-2-48 0,-1-3 0 15,0-4 0-15,2-2 0 0,-1-3 32 0,2-2 0 16,-3-11 0-16,2 11 0 0,0-3-160 0,-2-8-16 16,0 0-16-16,0 0 0 0,0 0-32 0,0 0 0 15,0 0 0-15,0 0 0 0,7-10-16 0,-3-2-16 16,-1 0 0-16,0-5 0 0,-1-2-160 0,1-3 192 16,1-3-192-16,1-4 192 0,1 0-192 0,1 1 0 15,-2-1 0-15,3 4 128 0,1 6-128 0,2-1 0 0,-2 6 0 0,1 2 0 16,-1 3 0-16,2 1 0 0,-1 2 0 0,0 2 0 15,2 4 0-15,0 0-176 0,1 0 176 0,1 0-128 16,2 0 128-16,-2 1 0 0,-1 2 0 0,2 1-128 16,-1 1 128-16,0 1 0 0,-1 5-144 0,0 2 144 15,-1-1 0-15,0 3-176 0,-2 1 176 0,-1 3-128 16,-1 1 128-16,1-2-160 0,-1-1 160 0,0 1-160 16,-1-1 160-16,-2 0 0 0,-1 0 0 0,0-2 0 15,-4-2 0-15,-2 0 0 0,-2-2 0 0,1 0 0 16,-4-1 0-16,0 1 128 0,-2 0-128 0,-1-1 0 15,-1-3 160-15,0-3-32 0,-4 1-128 0,1 1 192 16,-3-1-192-16,0-1 0 0,-2-3 0 0,-2 3 0 16,-1-1 0-16,-1-2-128 0,3-2 128 0,-1-1-208 15,-3-2 32-15,3 0 16 0,3 2 0 0,0-2 0 16,1 1-448-16,3 1-96 0,-1 0 0 0,2 2-16 16,3 4-1712-16,1-2-352 0,9-2-64 0,0 0-12704 15</inkml:trace>
  <inkml:trace contextRef="#ctx0" brushRef="#br0" timeOffset="95133.5">13827 9377 6447 0,'0'0'576'0,"0"0"-576"0,0 0 0 0,0 0 0 15,0 0 7008-15,0 0 1296 0,0 0 256 0,15 5 48 16,-1 0-6848-16,2 2-1376 0,-1 1-256 0,1 1-128 16,-1 1 0-16,2 3 0 0,0 0 0 0,0 4 0 15,0 2-128-15,-2 0 128 0,-4 3 0 0,-2 3-144 16,1-2 144-16,-4 5 0 0,-1-1 0 0,-3 3-128 0,-5 3 128 0,-1-2 0 16,-1-4 160-16,-2 0-160 0,-2-4 288 0,0-1-32 15,1-1-16-15,-1-4 0 0,-3-1-64 0,2 1-16 16,0-4 0-16,0 0 0 0,3-3-160 0,1-2 0 15,6-8 0-15,0 0 0 16,-6 5-2352-16,6-5-496 0,0 0-96 0,0 0-32 0</inkml:trace>
  <inkml:trace contextRef="#ctx0" brushRef="#br0" timeOffset="95782.69">14878 8704 13823 0,'0'0'1216'0,"0"0"-960"0,0 0-256 0,0 0 0 16,0 0 3328-16,0 0 640 0,-5 8 112 0,1 1 16 15,0 2-3024-15,0-1-624 0,0-1-112 0,0 2-16 16,-1 2 192-16,0 0 32 0,-2 1 16 0,1 0 0 16,-2 5 48-16,-1 0 16 0,-2 3 0 0,1 3 0 15,0 1-240-15,-1 0-32 0,-1 2-16 0,1 0 0 16,-2-4-80-16,-2 2 0 0,1 0-16 0,-2-1 0 0,1-2 16 0,-1-2 0 16,3-3 0-16,0-1 0 0,-1 0 64 0,-1-3 0 15,-2 0 16-15,2-4 0 0,-1-2 112 0,2-2 32 16,1-1 0-16,0 1 0 0,-3-4-208 0,2-2-32 15,-2-2-16-15,2-1 0 0,-2-2-224 0,2-2 128 16,-2 1-128-16,2-6 0 0,-1 0 0 0,1 1 128 16,0-2-128-16,1 0 0 0,-2-2 0 0,2 0 0 15,1-4 0-15,2 0-160 0,1 2 160 0,1 1 0 16,2 1 0-16,2 3 0 0,1-4-176 0,3 3 176 16,0 0-208-16,4 1 80 0,1 2 128 0,2 0 0 15,1-1-144-15,2 1 144 0,2-1-144 0,1 2 144 16,0 1-192-16,1 2 192 0,0-2-160 0,2 3 160 0,0-1-128 0,1 4 128 15,0 1 0-15,1 1 0 0,0 2 0 16,0 1-128-16,1 1 128 0,2 2 0 0,-2 2 0 0,1 1 0 16,-2 3 0-16,-1 2 144 0,0 1-16 0,0 2-128 15,-3-2 384-15,0 2-48 0,1-1 0 0,-1-2 0 16,0 0-80-16,2 1 0 0,0-1-16 0,1 2 0 16,-2 1-64-16,1 1-16 0,-2 0 0 0,1 0 0 15,-1 1-160-15,0 0 0 0,-1-3 0 0,0 0 128 16,0-1-128-16,-1 2 0 0,-1-1 144 0,-2-2-144 15,-1-2 0-15,-1 0 128 0,0-5-128 0,-1 0 0 16,1-2-256-16,-7-5-112 0,0 0-16 0,0 0-16 16,0 0-1264-16,0 0-240 0,10-1-48 0,-10 1-9152 15,0 0-1824-15</inkml:trace>
  <inkml:trace contextRef="#ctx0" brushRef="#br0" timeOffset="96374.79">14523 8480 27647 0,'0'0'1216'0,"0"0"256"0,0 0-1168 0,0 0-304 16,0 0 0-16,0 0 0 0,0 0 1696 0,0 0 288 0,0 0 48 0,0 0 16 16,0 0-1664-16,0 0-384 0,12-1 0 0,-1-2 0 15,-11 3 0-15,13-1-160 0,-3-1 160 0,-10 2-192 16,12-1 64-16,0-3 0 0,1 2 0 0,-2-1 0 16,0-1 128-16,0 1-128 0,2 1 128 0,1-1-128 15,-3 1 128-15,2-1 0 0,0 0 0 0,2 1 0 16,-1-1 0-16,2 1 0 0,-2-1 0 0,2 2 0 15,-1-2 0-15,1 1 128 0,0-1-128 0,-1 2 0 16,1-3 0-16,0 1 144 0,-2 3-144 0,-1 0 0 16,-1-3 0-16,-1 2 0 0,1-1 0 0,-1-1 0 15,-2 0 128-15,-9 3-128 0,10-2 0 0,-10 2 0 16,0 0 128-16,10-2-128 0,-10 2 144 0,0 0-144 16,0 0 368-16,0 0-32 0,0 0 0 0,11-1 0 15,-11 1 0-15,0 0 0 0,0 0 0 0,0 0 0 0,0 0-32 0,0 0-16 16,0 0 0-16,0 0 0 0,0 0-64 0,0 0-16 15,0 0 0-15,0-9 0 0,0 9-16 0,-3-9 0 16,3 9 0-16,-2-11 0 0,-5 4 64 0,1 0 0 16,-1 1 0-16,1-1 0 0,-3 1-64 0,-1-1 0 15,1 3 0-15,0 0 0 0,0 0 0 0,0 0-16 16,-2 0 0-16,0 2 0 0,-1-2-32 0,-1 0 0 16,0-1 0-16,1 1 0 0,0 3-144 0,2-1 128 15,0 2-128-15,10 0 128 0,-11-2-128 0,2-1 0 16,9 3 0-16,0 0 128 0,-9-3-128 0,9 3 0 15,0 0 0-15,0 0-176 16,0 0-464-16,0 0-112 0,0 0-16 0,0 0-11328 0,13 0-2256 0</inkml:trace>
  <inkml:trace contextRef="#ctx0" brushRef="#br0" timeOffset="96933.07">14994 7769 18431 0,'0'0'1632'0,"0"0"-1312"16,0 0-320-16,0 0 0 0,0 0 1664 0,0 0 272 15,0 0 48-15,0 0 16 0,4 13-1712 0,2 1-288 16,2-3-176-16,0 2 32 0,0 0 144 0,1 4 0 15,0 0 128-15,2 5-128 0,0 2 560 0,2 1 32 0,3 3 16 0,1 4 0 16,0-1 352-16,2 3 80 0,2-2 16 16,4 1 0-16,3-3 288 0,1 3 48 0,3-2 16 0,3 3 0 15,0 1-528-15,3 1-112 0,-2 1 0 0,4 2-16 16,0 3-272-16,-1-2-48 0,-1 1-16 0,-3-1 0 16,-4-1 0-16,-2 0 0 0,-4 2 0 0,-3 0 0 15,-4 4-176-15,-5 0-48 0,-4 5 0 0,-5 2 0 16,-4 3-48-16,-2-4-16 0,-5-1 0 0,-1-3 0 15,-2-2 0-15,0-5 0 0,-2-2 0 0,0-2 0 16,-2-3 64-16,-2-3 16 0,-3-3 0 0,-1-2 0 16,0-1-32-16,1-3-16 0,-1-1 0 0,-1 0 0 15,2-2-160-15,-2-2 0 0,-1-3 0 0,0-3 0 32,-2-2-3040-32,-2-3-480 0</inkml:trace>
  <inkml:trace contextRef="#ctx0" brushRef="#br1" timeOffset="115336.88">6101 10349 7359 0,'0'0'656'0,"-2"-7"-528"0,2 7-128 0,-3-9 0 16,-1-1 2368-16,4 10 432 0,-2-10 80 0,-1 2 32 0,3 8-2304 15,-1-6-464-15,1 6-144 0,-3-9 0 16,3 9 208-16,-2-8-32 0,2 8-16 0,-4-7 0 0,4 7 352 0,0 0 80 15,-4-6 16-15,4 6 0 0,0 0 288 0,0 0 64 16,0 0 16-16,0 0 0 0,0 0 288 0,0 0 48 16,0 0 16-16,0 0 0 0,0 0-224 0,0 0-32 15,0 0-16-15,0 0 0 0,-4-6-352 0,4 6-80 16,0 0-16-16,0 0 0 0,-1-5-224 0,1 5-64 16,0 0 0-16,0 0 0 0,0 0-144 0,0 0-48 15,0 0 0-15,2 18 0 0,1-3 0 0,-2 2-128 16,-1 0 192-16,0 2-64 0,-3 0-128 0,2 3 160 15,-1-1-160-15,-1 3 160 0,0 4-160 0,-1-2 0 16,3 5 144-16,0 2-144 0,-3 2 0 0,1 0 0 16,2 0 0-16,1-3 128 0,-1 0 0 0,1-3 16 0,0-4 0 0,0-1 0 15,1 0 96-15,-1-2 16 0,0-1 0 0,1 0 0 16,1 1 16-16,-1-3 16 0,-1 0 0 0,-1-1 0 16,-1 0-80-16,2 2-16 0,0-1 0 0,0 1 0 15,-2-3-64-15,2 0 0 0,0 1-128 0,1 0 192 16,0-2-192-16,-1-3 176 0,-1 0-176 0,1 0 160 15,1-1-160-15,-1-2 128 0,-1 1-128 0,1-11 128 16,3 9-128-16,-3-9 128 0,0 0-128 0,0 9 128 16,0-9 16-16,0 0 0 0,0 0 0 0,3 8 0 15,-3-8 160-15,0 0 16 0,0 0 16 0,0 0 0 16,11 4-48-16,-11-4-16 0,12 1 0 0,-12-1 0 16,11 1-112-16,1-1-32 0,-1 0 0 0,-1 2 0 15,-10-2-128-15,13 2 0 0,-1 1 144 0,-1-1-144 16,1 2 0-16,0-1 128 0,1-1-128 0,0 1 0 0,0 1 128 15,1-4-128-15,2 0 128 0,2 0-128 0,2 1 0 0,1-1 0 16,1-1 0-16,1-3 0 0,2 3 0 0,1-1 128 16,2-3-128-16,-2 1 176 0,-2 0-16 0,2 1 0 15,2-1 0-15,-1 0 0 0,-1 1-160 0,3 0 192 16,0 0-192-16,1 0 192 0,0 3-192 0,1-3 0 16,-1 2 0-16,1 0 0 0,2-1 128 0,-1 2-128 15,1-3 128-15,2 0-128 0,3 0 0 0,-2-2 128 16,-2-3-128-16,2 2 0 0,0-1 0 0,2-1 128 15,0 1-128-15,0-1 0 0,1 0 0 0,0 1 128 16,-1-2-128-16,1 0 0 0,-2 3 0 0,4 0 128 16,-1 0-128-16,-1-1 0 0,-1 2 160 0,0 1-160 15,1 3 192-15,0 1-192 0,2 0 128 0,-1 4-128 0,-1-3 0 16,3 2 0-16,2-1 128 0,1 1-128 16,-2-2 0-16,1-2 0 0,3 0 128 0,0-1-128 0,-2-2 144 0,4 2-144 15,1-1 160-15,1 1-160 0,0-2 160 0,3 1-160 16,-1-1 160-16,2 2-160 0,0 0 160 0,-3 0-160 15,-1-2 144-15,1 0-144 0,1 0 128 0,2-1-128 16,1-3 0-16,-1 3 0 0,-2 1 128 0,2 0-128 16,-2-1 0-16,2 3 0 0,-1 2 0 0,2 0 128 15,2 0-128-15,4 0 0 0,0-6 0 0,2 2 0 16,1 1 0-16,0 3 0 0,1-2 128 0,1-1-128 16,3 1 0-16,1-2 0 0,1 1 0 0,0-1 0 15,-1 0 0-15,-2 0 0 0,-2 0 0 0,1-1 0 16,1-1 0-16,-1 2 128 0,-3 1-128 0,1 1 0 15,1-5 0-15,-2 2 0 0,-1 1 128 0,1-3-128 16,3 1 0-16,1 2 0 0,0 3 0 0,0-2 128 0,-1-1-128 0,0 0 0 16,0 0 144-16,2 2-144 0,3 0 0 0,1 2 128 15,1-2-128-15,-1 0 0 0,1 0 0 0,2-1 0 16,-1 2 0-16,2 0 128 0,0 1-128 0,3-2 0 16,-3 2 0-16,-1-4 0 0,-4-1 0 0,2 3 0 15,0-2 0-15,0 1 128 0,-1 2-128 0,0-2 0 16,1-1 0-16,-4 2 0 0,-2 0 0 0,2 2 0 15,-1-2 0-15,1 2 0 0,-1 0 0 0,0-2 0 16,0 0 0-16,1 2 0 0,2-3 0 0,-2 3 0 16,-1 4 0-16,2-1 128 0,1-1-128 0,-3-2 0 15,-2-2 0-15,0 0 0 0,0 1 0 0,-1 1 0 16,0 1 0-16,1 1 0 0,-1 0 0 0,1-2 0 0,1-2 0 0,-2 0 0 16,-2 1 0-16,0 1 128 0,-1 0-128 0,0 3 0 15,1-1 0-15,-1-2 128 0,-1 0-128 0,-2-2 0 16,-3 0 0-16,2 2 128 0,0 4-128 0,-1-2 0 15,-3 3 0-15,-2-1 0 0,-2-2 0 0,-1 0 128 16,-3-2-128-16,-1 0 0 0,-2-2 0 0,0 1 128 16,-1 1-128-16,-1 1 0 0,-1 1 0 0,-2 0 0 15,-1 0 0-15,2-1 144 0,-2 0-144 0,-1-1 0 16,-3 0 128-16,0 0-128 0,0-1 0 0,-2 0 0 16,-4-2 128-16,1 2-128 0,-2-1 0 0,1 1 0 15,0 1 128-15,-3 0-128 0,-3-1 0 0,-1 1 0 16,-2 0 144-16,-2 0-144 0,-1-3 0 0,-1 3 144 15,-2 0-144-15,0 1 192 0,1 1-192 0,-2-2 192 16,-2 0-64-16,1 0 0 0,-3 0 0 0,0 1 0 0,1-4-128 0,-10 3 0 16,10-1 0-16,-1 0-176 0,-9 1 176 0,0 0 0 15,11 0 0-15,-11 0 0 0,9-3 0 0,-9 3 0 16,0 0 0-16,0 0 128 0,9-2-128 0,-9 2 0 16,0 0 0-16,0 0 0 0,0 0 0 0,0 0 128 15,0 0-128-15,0 0 0 0,8-2 0 0,-8 2 0 16,0 0 0-16,0 0 128 0,0 0-128 0,0 0 0 15,0 0 0-15,0 0 0 0,0 0 128 0,5-6-128 16,-5 6 128-16,0 0-128 0,2-11 0 0,-2 11 0 16,0 0 0-16,4-9 128 0,-4 9-128 0,2-10 128 15,-2-2-128-15,0 2 128 0,-2-2-128 0,1-1 128 0,0-3-128 16,-2-1 128-16,-1-1 64 0,2 0 0 0,-1-6 16 0,3 0 0 16,-1-4-208-16,-1 0 128 0,0-2-128 15,-1 0 0-15,1-2 128 0,-1 2-128 0,0 2 0 0,2 0 0 16,-2-2 176-16,1-1-176 0,-1 1 192 0,1-1-192 15,-4 1 0-15,3-3 0 0,0 0 0 0,0 2 0 16,1-1 0-16,-2-1 0 0,0 2 0 0,0 1 0 16,-1 1 0-16,0 6 0 0,-1-1 0 0,0 5-192 15,-1 2 192-15,1 4 0 0,-2-3 0 0,0 5 160 16,-1 1-400-16,0 4-80 0,-2 0 0 0,0 5-16 31,-1 1-1392-31,-2 3-256 0,-3 1-64 0,-3 2-12544 0,-3 2-2512 0</inkml:trace>
  <inkml:trace contextRef="#ctx0" brushRef="#br2" timeOffset="136723.28">3275 12647 14271 0,'0'0'640'0,"0"0"128"0,0 0-624 0,0 0-144 0,0 0 0 0,0 0 0 0,0 0 1056 0,0 0 176 16,0 0 48-16,5-9 0 0,0 1-848 0,-5 8-176 15,3-8-16-15,-3 8-16 0,6-9 96 0,-6 9 32 16,0 0 0-16,2-9 0 0,-2 9 128 0,0 0 32 16,0 0 0-16,0 0 0 0,-2-11 64 0,2 11 32 15,0 0 0-15,0 0 0 0,-1-10-128 0,1 10-32 16,0 0 0-16,-1-11 0 0,-3 2-16 0,4 9-16 16,0 0 0-16,0 0 0 0,-4-12 160 0,4 12 48 15,-6-9 0-15,6 9 0 0,0 0-32 0,-8-11 0 16,-1 3 0-16,1 1 0 0,8 7-112 0,-11-6-32 15,1-1 0-15,2 3 0 0,8 4-112 0,-8-6-16 16,-1 1-16-16,0 1 0 0,0 0-304 0,-2 0 0 16,0 0 0-16,-1 1 0 0,0-2 176 0,2 1-176 0,1 2 160 0,-2 0-160 15,-2 0 128-15,0 0-128 0,-1 1 0 0,1 2 144 16,-2 3-144-16,1-1 0 0,-2 1 0 16,2 2 0-16,0 1 0 0,-1 1 0 0,2 1 0 0,0 1 0 15,0 3 0-15,0 0 0 0,2 2 0 0,0-1 0 16,-1 4 0-16,2 2 0 0,0 1 0 0,0 1 0 15,3 4-144-15,0-3 144 0,2 0 0 0,0-1 0 16,1-1 0-16,2-1 0 0,1-3 0 0,1 3 0 16,1-6 0-16,2 2 0 0,1-2 0 0,0-1 0 15,1-1 0-15,2-2 0 0,-1-3 0 0,2 1 0 16,0-2 0-16,2 1 0 0,1-2 0 0,2-1 0 16,-3 0 176-16,3-2-176 0,0 0 192 0,3-2-192 15,1 0 192-15,1 0-64 0,2-2 0 0,-1 0-128 16,1-2 208-16,1-3-64 0,-1 0-16 0,3-3 0 0,-3 0-128 0,1 1 192 15,0-4-192-15,-3 2 192 0,-1-2-192 0,-1 2 192 16,-2-1-192-16,1 2 192 0,-4 0-192 16,1-1 192-16,-1-1-192 0,-2 1 192 0,-3 0-64 0,1-1 0 15,-2 0 0-15,0 1 0 0,0-2 32 0,-1-2 0 16,-1-3 0-16,0 1 0 0,-2 0 48 0,0 1 16 16,-1-3 0-16,0 1 0 0,0-1 64 0,0 1 16 15,0 0 0-15,-1-2 0 0,-2 1-48 0,2-2-16 16,0-1 0-16,-2-2 0 0,-1-1-48 0,0-1-16 15,2-2 0-15,-1 0 0 0,0 2-176 0,1-1 0 16,-2 3 0-16,-1 2 0 0,-1 0 0 0,1 3 128 0,0 0-128 16,0 2 0-16,0 3 0 0,-3 1 0 0,-1 1 0 15,1-1 0-15,0 1 0 0,-1 3 0 16,-3 1 0-16,2 2 0 0,1-1 0 0,-1 2 0 0,1 1 0 0,3-1 0 16,6 5-304-16,-7-4 64 0,7 4 16 0,0 0 0 31,-6-6-432-31,6 6-96 0,0 0-16 0,0 0 0 15,0 0-2352-15,0 0-464 0,0 0-112 0</inkml:trace>
  <inkml:trace contextRef="#ctx0" brushRef="#br2" timeOffset="139100.6">3718 12085 3679 0,'0'0'160'0,"0"0"32"0,0 0-192 0,-9-3 0 0,3-1 0 0,6 4 0 15,0 0 5760-15,0 0 1088 0,0 0 240 0,0 0 32 16,-6 9-5712-16,6-9-1152 0,-6 9-256 0,3 3 0 15,3-12 0-15,3 11 0 0,1-1 0 0,-4-10 0 16,0 0 0-16,11 9 0 0,4-2 0 0,-1-1 0 16,-1-6 288-16,2 0-32 0,0-2-16 0,1-1 0 0,-3-1 304 0,2 0 64 15,2-2 16-15,0-1 0 0,-1-1-128 0,2 2-32 16,2-1 0-16,-1 1 0 0,1-2-128 0,1 1-16 16,0 2-16-16,1-1 0 0,0 0-64 0,3 1-16 15,1-1 0-15,0 1 0 0,0-1-96 0,0 1-128 16,0 1 176-16,-1-1-176 0,-3-2 160 0,-1 1-160 15,-2-1 128-15,1 4-128 0,-6-4 128 0,-1 2-128 16,-1-2 128-16,-1 5-128 0,-11 2 192 0,10-9-64 16,-1-1 0-16,-9 10 0 0,4-10 64 0,0 0 16 15,1 0 0-15,-2 0 0 0,-3 0-48 0,-3-1-16 16,-1 1 0-16,0-2 0 0,0-1-144 0,-1 0 192 16,-3-3-192-16,2 1 192 0,-1-4-192 0,0 2 128 0,-4-1-128 15,-1 1 128-15,1 0 96 0,0 3 16 0,-1 1 0 0,1 1 0 16,-2 4 32-16,0 3 16 0,0 0 0 0,0 4 0 15,-2 2-288-15,1 2 0 0,1-1 0 0,0 5 0 16,0 0-224-16,0 4 48 0,-2 1 16 0,2 1 0 16,0 4-16-16,3-2 0 0,0 3 0 0,0 2 0 15,1 1 176-15,1 0 0 0,1 0-144 0,0-1 144 16,2 4 0-16,0 1 0 0,-2-1 0 0,2 5 0 16,-2-1 0-16,2 2 0 0,-1 1 0 0,-3 3 0 15,1 0 0-15,1 1 160 0,2 0-160 0,-2 2 160 16,1-1-160-16,-2-1 192 0,0 2-192 0,0-2 192 15,1 0-192-15,-1 0 0 0,0-1 144 0,2 0-144 16,0 1 0-16,1-1 144 0,0 0-144 0,0-1 0 16,-1-2 208-16,1-1-64 0,-1-1-16 0,0-2 0 0,1 0-128 0,0-3 192 15,-3-1-192-15,2 0 192 0,-2-4-192 0,-1 2 160 16,-2-5-160-16,1-1 160 0,-1 0-32 16,1-4-128-16,1 1 192 0,2-5-64 0,0-2 48 0,7-5 0 15,0 0 0-15,-10 1 0 0,10-1 80 0,0 0 32 16,-9-3 0-16,9 3 0 0,-7-9-80 0,0-1-16 15,0-1 0-15,4-2 0 0,0-5-192 0,3-3 0 16,0-2 0-16,3-1 0 0,-1 1 0 0,2 1 0 16,1 1-128-16,2 0 128 0,-1 3-256 0,2 1 64 15,3 1 16-15,0 2 0 0,2 2 176 0,2 2-192 16,-1 2 192-16,2 1-192 0,-1 1 64 0,1 2 0 16,2 0 0-16,0 4 0 0,2 0 128 0,0 1-208 0,-1 2 80 0,3-2 128 15,2 3-160-15,1 1 160 16,-2-1 0-16,0 1-144 0,0 1 144 0,-1-1 0 0,-1 1 0 0,1 2 0 15,0 1 0-15,-1-1 0 0,0 0 0 0,-2 1 0 16,1 0 0-16,-1 2 0 0,0 0 0 0,-4 1 0 16,1 0 0-16,-2 1 0 0,1-4 0 0,-4 2 0 15,0 0 0-15,-1 0 0 0,-1-1 0 0,-1 1 128 16,-1 0-128-16,-1 0 0 0,1-3 0 0,1-1-128 31,-3-1-272-31,-5-6-48 0,6 3-16 0,2-1 0 16,-8-2-512-16,10-2-112 0,-2-1 0 0,0-4-10240 0,0-3-2048 0</inkml:trace>
  <inkml:trace contextRef="#ctx0" brushRef="#br2" timeOffset="139807.6">2747 13136 7359 0,'0'0'656'0,"-10"2"-528"0,-2 2-128 0,4 0 0 16,8-4 3728-16,0 0 720 0,-9 5 144 0,9-5 16 15,0 0-3136-15,0 0-624 0,0 0-128 0,0 0-16 0,0 0-128 0,0 0-32 16,0 0 0-16,0 0 0 0,0 0 112 0,0 0 32 16,0 0 0-16,0 0 0 0,0 0 64 0,12 8 16 15,-1-1 0-15,1-5 0 0,-12-2-144 0,14 1-32 16,2 2 0-16,4 1 0 0,0-1-336 0,3 2-80 15,4-1-16-15,4 2 0 0,3 2-160 0,5 0 160 16,2 2-160-16,2-1 160 0,5 2-160 0,0-2 0 16,-2 0 0-16,-1-4 0 0,1-1 0 0,4-1 0 15,2-1 144-15,1-2-144 0,3-1 256 0,3 0-32 16,0-2 0-16,-3-1 0 0,-3-1 64 0,-2 0 16 16,-2 0 0-16,2-1 0 0,1 0-128 0,-1 1-32 15,0 1 0-15,1 0 0 0,0 0-144 0,-2 1 192 0,-4-1-192 16,-3 1 192-16,-4-1-64 0,-3 1 0 0,-3-3 0 15,-1 3 0-15,0 0-128 0,-2 2 128 0,-3 0-128 0,-1-1 128 16,-4 1-128-16,-2 0 0 0,-4-2 144 0,-2 2-144 16,-4 1 0-16,-10 0-208 0,9 0 16 0,-9 0 16 31,0 0-496-31,0 0-96 0,0 0-32 0,0 0 0 16,0 0-336-16,0 0-64 0,0 0-16 0,0 0-9008 0,0 0-1808 0</inkml:trace>
  <inkml:trace contextRef="#ctx0" brushRef="#br2" timeOffset="140906.91">3334 14038 15663 0,'0'0'1392'0,"0"0"-1120"15,0 0-272-15,0 0 0 0,0 0 2272 0,-2-8 400 16,2-1 80-16,0 9 0 0,0-8-1824 0,0 8-368 15,-2-9-80-15,0 2-16 0,2 1-16 0,-1-3-16 0,-3 0 0 0,2-2 0 16,0 1-80-16,0-1-16 0,-2 1 0 0,0-2 0 16,-1 0 240-16,1 2 64 0,0-1 0 0,-3 1 0 15,-3-3 112-15,1 3 16 0,0 2 16 0,-3-1 0 16,-2 5-192-16,-1 4-32 0,-2 0-16 0,0 0 0 16,-1 6-288-16,-2 1-48 0,0 2-16 0,-1 3 0 15,-1 1-192-15,-1 4 128 0,-1 1-128 0,1 0 0 16,0 0 0-16,1 2 0 0,0 1 0 0,2-2-160 15,2 1 160-15,2-1-192 0,2 0 192 0,3 0-192 16,0 1 192-16,2-1-192 0,2 1 192 0,2-1-192 16,0 2 192-16,2-4-192 0,2 0 192 0,1-1-192 15,1 1 192-15,2-2 0 0,1-1 0 0,1-3 128 16,-5-11-128-16,10 12 176 0,-1-2-176 0,2-4 192 0,-11-6-192 16,15 4 0-16,1-6 144 0,2 0-144 15,2-2 0-15,1-3 144 0,1-1-144 0,3-5 0 0,-1-1 208 16,3 0-64-16,1-1-16 0,2 0 0 0,-1-4 16 0,0 1 0 15,1-1 0-15,-4 0 0 0,-6 0 16 0,0-2 0 16,-2-1 0-16,-1-2 0 0,-1 1 48 0,-2-3 16 16,-1-2 0-16,-1 0 0 0,-3-2 64 0,-1-3 16 15,-2-1 0-15,0-2 0 0,-2-1-48 0,-2 1-16 16,-2 3 0-16,-1 3 0 0,-2 0-32 0,-1 1 0 16,-1 1 0-16,0 0 0 0,0 1 16 0,0 1 0 15,-3 1 0-15,0 0 0 0,-1 1-96 0,1-4-128 16,0 3 176-16,-1 1-176 0,-3-2 0 0,3 2 0 15,1 6 0-15,-1 1 0 0,-1 1 0 0,-1 2-224 16,1 1 16-16,-1 4 0 16,0 1-304-16,-1 4-64 0,3 0-16 0,9 4 0 15,-8 3-1424-15,8-3-288 0,-6 6-48 0,2 6-8336 0,2-2-1680 0</inkml:trace>
  <inkml:trace contextRef="#ctx0" brushRef="#br2" timeOffset="141549.94">3769 13845 14735 0,'-3'-18'1312'0,"2"7"-1056"16,-1-1-256-16,-1 1 0 0,2-1 2896 0,1 1 528 15,0 2 96-15,0 9 32 0,1-9-2368 0,3-1-480 16,2 3-80-16,-6 7-32 0,0 0-160 0,0 0-48 16,0 0 0-16,0 0 0 0,0 0-96 0,8 11-32 15,-1 2 0-15,-2 0 0 0,-1 1 64 0,1 4 0 16,-1 5 0-16,-1 0 0 0,-1 2 272 0,-1 0 64 15,1-1 16-15,0 1 0 0,2 1 96 0,-1-2 32 16,-1-2 0-16,1-3 0 0,0 1-224 0,-1-2-32 0,0-2-16 0,-1-2 0 16,2 0-112-16,-1-2-32 0,-2-12 0 15,0 12 0-15,0-12-112 0,0 0-16 0,0 0-16 0,0 0 0 16,0 0-32-16,0 0 0 0,9 5 0 0,-9-5 0 16,0 0-64-16,12-8-16 0,-2-2 0 0,1-1 0 15,-2 2-128-15,0-1 0 0,-1 1 0 0,1 1 0 16,-1 3 0-16,-8 5 0 0,10-4 0 0,1 1 0 15,-11 3 0-15,11 7-192 0,0-1 64 0,-1 3 128 16,-1 2-144-16,2 2 144 0,-1-3 0 0,2 3 0 16,0-5 0-16,-2 1 0 0,2-2 0 0,1-2 0 15,1-2 0-15,-1-1 0 0,0 1 0 0,2-3 0 16,-1-3 0-16,-1-1 176 0,-1-1-32 0,0 0 0 16,1-2 112-16,-2-2 0 0,0 0 16 0,-1-1 0 15,1-2 176-15,-2 3 16 0,-3-6 16 0,2 1 0 16,1-3-64-16,0 0-16 0,-1 0 0 0,-1-5 0 0,-2-1-112 0,1-3-32 15,2-4 0-15,0-2 0 0,-3-2-256 0,4-1 128 16,2-4-128-16,-2 3 0 0,-2 2 0 0,0 4-192 16,1 2 0-16,-1 6 0 15,-2 0-448-15,3 8-96 0,-2-2-16 0,1 3 0 16,-1 1-2880-16,-2 1-576 0</inkml:trace>
  <inkml:trace contextRef="#ctx0" brushRef="#br2" timeOffset="142949.28">3560 15158 22047 0,'0'0'976'0,"0"0"208"0,0 0-944 0,0 0-240 0,0 0 0 0,0 0 0 16,0 0 480-16,-7-4 48 0,0-2 16 0,7 6 0 15,-5-7 112-15,5 7 32 0,-1-9 0 0,1 9 0 16,1-10-176-16,0 3-16 0,1-3-16 0,-2 10 0 15,2-10 96-15,1 1 0 0,-1 1 16 0,-2 8 0 16,-1-10-160-16,0 2-48 0,1 8 0 0,-3-8 0 16,3 8 160-16,-4-8 32 0,-2 0 0 0,0 2 0 15,0-2 16-15,-1 1 16 0,0 4 0 0,-3-4 0 16,0 2-96-16,0 0-32 0,-1-1 0 0,1 1 0 16,-2 0 32-16,0 1 16 0,1-1 0 0,-1 4 0 15,-1 1 32-15,1 1 0 0,0 0 0 0,2 3 0 16,-2 3-400-16,0 2-160 0,1 1 128 0,0 3-128 0,1 2 0 0,-1 0 0 15,-2 3-224-15,3 1 80 0,-2 0-48 16,-1 2 0-16,-2-7 0 0,0 5 0 0,2 0 192 16,1 3 0-16,1-1 0 0,0 0-128 0,1 0 128 0,3-3 192 15,3 0-32-15,2 1-16 0,0-1 48 0,2-1 16 16,3 1 0-16,-2-5 0 0,2 0-208 0,1-1 176 16,2 1-176-16,1-1 160 0,-2-2-160 0,3-1 0 15,1-1 0-15,3-1 0 0,0-1 0 0,-1 1-192 16,0-3 64-16,0 0 128 0,1-2-192 0,0 1 192 15,-3-3-160-15,3-3 160 0,-2 1 0 0,1-2 0 16,-4-3 0-16,1-1 0 0,1-2 0 0,-1-2 0 16,-1-1 0-16,1-1 160 0,-1-3 112 0,1-1 32 15,0-2 0-15,0 0 0 0,-2-2 96 0,1-1 32 0,1-2 0 0,0-1 0 16,1-1-112-16,-1-1 0 0,-1-3-16 0,1 2 0 16,0-1-176-16,-2 0-128 0,0-2 144 0,-1-1-144 15,-2-1 160-15,-1 2-160 0,-2-5 160 0,0 4-160 16,-1 1 0-16,-2 2 0 0,-1 3 0 0,-1-1 0 15,-3 6 0-15,0 0 0 0,-1 2 0 0,-1 2 0 16,-1 2 0-16,2 2 0 0,-1-2 0 0,-1 3-160 16,0 0-64-16,0 3-16 0,4-1 0 0,-3 5 0 31,1-1-256-31,1 2-48 0,8 5-16 0,0 0 0 16,-7-5-496-16,7 5-96 0,0 0-32 0,0 0 0 0,0 0-2352 0,0 0-480 0</inkml:trace>
  <inkml:trace contextRef="#ctx0" brushRef="#br2" timeOffset="144200.81">3902 14730 19583 0,'0'0'864'0,"0"0"176"16,0 0-832-16,0 0-208 0,0 0 0 0,0 0 0 0,0 0 640 0,0 0 96 15,0 0 16-15,0 0 0 0,0 0 48 0,0 0 16 16,0 0 0-16,0 0 0 0,0 0 32 0,0 0 16 15,0 0 0-15,13 4 0 0,0 0-352 0,-1 1-80 16,0 2-16-16,-1-1 0 0,1 1-224 0,1-1-32 16,1-1-16-16,1 1 0 0,0 0-16 0,1 1 0 15,-2-2 0-15,3-1 0 0,2-2 80 0,-1-2 16 16,-1 0 0-16,2-1 0 0,4-3 96 0,-1-1 0 0,-1-3 16 16,1 2 0-16,-1-4-80 0,1 1 0 0,-1-1-16 0,-2-2 0 15,-3 0-48-15,-1 2-16 0,-2-3 0 0,0 2 0 16,-1-2-16-16,-1 2 0 0,-1 2 0 0,-1-1 0 15,-2-1 16-15,-2-1 0 0,0-1 0 0,-1 0 0 16,-1 0 32-16,-3 0 16 0,0 1 0 0,-2-1 0 16,1-1-32-16,-2 1-16 0,-2 1 0 0,0-1 0 15,0 0 16-15,-2 2 0 0,-2 1 0 0,0 1 0 16,3 2 0-16,-4 3 16 0,0 2 0 0,-3 1 0 16,0 1-208-16,0 3 176 0,-1 3-176 0,-2 2 160 15,-1-1-160-15,-1 4 0 0,-1 4 144 0,1-2-144 16,0 3 0-16,2-2-128 0,3-1 0 0,2 1 0 15,-1 0 128-15,1 0 0 0,1-2 0 0,1 2 128 16,1 2-128-16,1 3 0 0,2-2 0 0,1 3-128 0,-1 2 256 0,4 3 64 16,-1 0 16-16,2 2 0 0,0 3 0 0,2-3 0 15,0-1 0-15,0 4 0 0,0 3-80 0,1-3-128 16,0 1 176-16,0 2-176 0,1-2 128 0,0 1-128 16,-1 0 0-16,-1-2 0 0,1 0 0 0,-2-3 0 15,-1 2 128-15,0-4-128 0,0 0 0 0,-1-4 128 16,-2 1-128-16,1-1 0 0,-1-2 160 0,-1-1-160 15,-2-1 128-15,-1-1-128 0,1 0 208 0,-1-3-32 16,-1-3-16-16,1-2 0 0,0 0 80 0,-1-2 16 16,0 1 0-16,1-3 0 0,7-4 0 0,-12 2 0 15,0-3 0-15,0 0 0 0,1 1-112 0,-1-3-16 16,-1-1 0-16,-1 0 0 0,-2-2-128 0,3 0 128 16,-1-3-128-16,-1 0 128 0,-2 0-128 0,2 0 0 0,0 0 0 15,1 0 0-15,0 0-176 0,-2-1 176 0,0 1-128 0,5 0 128 16,1 3 0-16,1-3 0 0,-1 2 0 0,5 1 128 15,2-2-128-15,2-1 128 0,-2-1-128 0,3 10 128 16,5-7-128-16,-5 7 0 0,6-11 128 0,0 3-128 16,1 3 0-16,0-1-128 0,5-1 0 0,0 3 0 15,-2 2-16-15,3-1 0 0,0 3 0 0,4 3 0 16,2-2-16-16,3 4 0 0,3-2 0 0,2 2 0 16,2 1 160-16,1 0 0 0,1-1 0 0,-1 1 0 15,0 4 0-15,1-1 0 0,0 1 0 0,-1 3 128 16,-2-4-128-16,-2 2 0 0,-1-1 0 0,-2 1 0 15,-1-2 128-15,-1 0 0 0,-1-1 0 0,-3 1 0 16,-2-1-128-16,-2 1 128 0,3-3-128 0,-3-1 128 16,0 2-128-16,0-1 0 0,-1 0 0 0,0 0 0 0,-2 1 0 0,-1-1 0 15,-1-2-160-15,0 1 160 16,-8-5-688-16,6 8-16 0,1-1-16 0,-7-7 0 16,0 0-1792-16,4 6-368 0,-4-6-64 0,0 0-12144 15</inkml:trace>
  <inkml:trace contextRef="#ctx0" brushRef="#br2" timeOffset="144701.1">2875 15738 36335 0,'-19'0'1600'0,"8"0"352"0,-1 0-1568 0,2 1-384 0,10-1 0 0,0 0 0 15,0 0 272-15,0 0-16 0,0 0-16 0,0 0 0 16,0 0-240-16,0 0-256 0,13-4 48 0,1 3 16 16,5-2 192-16,5 2 0 0,3 0 0 0,6 1-144 0,3 2 144 15,5 1 144-15,3-1-16 0,3 2-128 0,1 2 240 0,-1-1-64 16,-1-1-16-16,2 0 0 0,0 1 224 0,5-4 64 16,3 0 0-16,2-2 0 0,2 0 96 0,0-3 32 15,0-1 0-15,-1-2 0 0,-1-2-48 0,4-1 0 16,3-2 0-16,3 3 0 0,0-3-224 0,1 2-48 15,-2-1-16-15,-3 1 0 0,-5-2-240 0,0 3 128 16,-1 2-128-16,-2 5 0 0,-2 2 128 0,-3 0-128 16,-3 1 0-16,-2 4 144 0,-3-2-400 0,-4 5-96 15,-4 2-16-15,-4 1 0 16,-6-4-208-16,-2 0-32 0,-3-1-16 0,-3 1 0 16,-4-4-144-16,-1-2-16 0,-2-1-16 0,-10 0 0 15,8-1-1472-15,-8 1-288 0,0 0-64 0</inkml:trace>
  <inkml:trace contextRef="#ctx0" brushRef="#br2" timeOffset="145637.51">3590 16400 27295 0,'0'0'1216'0,"0"0"240"0,0 0-1168 0,0 0-288 0,0 0 0 0,0 0 0 16,0 0 672-16,0 0 80 0,0 0 16 0,0 0 0 15,0-9-608-15,-1 0-160 0,-1 1 0 0,2 8 0 16,-4-7 256-16,-2 0-32 0,1-2 0 0,-1-1 0 16,-1 1 560-16,1 0 112 0,-2 0 32 0,-1 0 0 15,0 0-16-15,-2 1 0 0,-1-1 0 0,1 1 0 16,-1 1-144-16,-1 2-16 0,-1 1-16 0,-1 2 0 0,0 2-400 0,-1 2-80 16,-1 4 0-16,-1 1-16 0,-2 2-240 0,1 5 0 15,-1 2 0-15,-1 1 0 0,-4 3-192 0,2 1 64 16,1 4 128-16,0 2-208 0,-2 0 208 0,3 1 0 15,3-1 0-15,1 2 0 0,4-1 0 0,3 1-176 16,2-1 176-16,0-2-160 0,1 0 160 0,4-2 0 16,1 1 128-16,4-1-128 0,0 0 0 0,3 0 0 15,1-2 0-15,0-1 0 0,1-1 0 0,3-5 0 16,3-3 0-16,1 0 0 0,1-3 0 0,2-3 0 16,1-2 0-16,2-3 0 0,0-3 0 0,3-2 144 15,0-1-144-15,0-4 0 0,1-4 256 0,2-4-64 16,0-2-16-16,1 1 0 0,1-4 64 0,-1 1 16 0,-1-5 0 15,-1 3 0-15,-1-1 32 0,-1-2 16 0,-1-4 0 0,-2 0 0 16,-3-5 64-16,-3-3 16 0,-1-4 0 0,-1 1 0 16,-2 2-208-16,1-3-48 0,-2 1 0 0,-4 4 0 15,-4 0-128-15,-1 4 160 0,-1 0-160 0,0 0 160 16,-3 0-160-16,-3 3 0 0,1-2 0 0,-2 1 128 16,-3-2-128-16,0 4 0 0,-2 2 0 0,-2 1 0 15,2 0 0-15,0 5 0 0,0 1 0 0,0 5 0 16,-1 0-192-16,1 2 48 0,0 4 0 0,1 4 0 31,0 2-512-31,2 1-112 0,-1 2 0 0,11 0-16 16,-10 8-1376-16,4 2-272 0,0 2-48 0,4 3-8464 0,0 4-1712 0</inkml:trace>
  <inkml:trace contextRef="#ctx0" brushRef="#br2" timeOffset="146485.47">3972 15846 35183 0,'0'0'1552'0,"0"0"336"0,0 0-1504 0,-3 9-384 0,0 3 0 0,2 1 0 15,1 1 0-15,2 2 144 0,0-2-144 0,0 3 0 16,2 1 0-16,0 2 0 0,0 0-192 0,1 0 48 16,0 1 144-16,1 1 0 0,-3 1 0 0,1 1 0 15,0 1 0-15,0 0 0 0,0 1 0 0,-1-1 0 16,-1 1 320-16,1 0 112 0,-1 1 16 0,1 2 0 0,-2-3 512 0,2 4 128 16,-2-1 0-16,1 1 16 15,-4 1-480-15,2-2-112 0,0-1 0 0,0-2-16 0,0-1-288 0,0-4-48 16,-1-4-16-16,1-1 0 0,1-3-16 0,1-3 0 15,-2-10 0-15,2 9 0 0,-2-9 112 0,0 0 16 16,0 0 0-16,0 0 0 0,0 0-64 0,0 0 0 16,0 0 0-16,0 0 0 0,11-6 16 0,-5-5 0 15,-2-2 0-15,0-2 0 0,-1-2-48 0,-1-2-16 16,0-2 0-16,0 1 0 0,1-4-144 0,1 3 0 16,1 2 0-16,0 1 128 0,0 2-128 0,2 2 0 15,-1 0-160-15,5 1 160 0,2 3-240 0,0 0 48 16,0 2 16-16,1 1 0 0,2-2-16 0,1 1 0 0,0 0 0 0,1 3 0 15,0-1 192-15,0 1-160 0,-3 1 160 16,-1 1-160-16,-2 3 160 0,0 1-192 0,-1 1 192 0,0 3-192 16,-1 0 192-16,1 2 0 0,-1-1-144 0,1 2 144 15,-1-2 0-15,0 1 0 0,1-1 0 0,-1 1 0 16,-1 1 0-16,-1 2 0 0,0 1 0 0,-1 3 0 16,-2-1 0-16,-1-1 0 0,-2 1-144 0,0 1 144 15,-2 2 0-15,-2 2 0 0,0-2 0 0,-1-1 0 16,-1 0 0-16,-1-2 224 0,-2 1-32 0,1-1-16 15,-1-2 96-15,1 2 32 0,-2-4 0 0,0 0 0 16,-1-1-16-16,1-1 0 0,0 3 0 0,-2-4 0 16,-3 1 64-16,1-1 16 0,1 1 0 0,-4-2 0 15,-2 0-64-15,0-1-16 0,3 0 0 0,-3 1 0 16,-3-4-80-16,0-1-16 0,-3 0 0 0,0-1 0 16,-2 1-192-16,2-4 128 0,-1 2-128 0,1-2 0 15,-2 1 0-15,2-1 0 0,-1 3 0 0,5 1 0 0,-1-1-160 0,3 1-80 16,1 0-16-16,3 0 0 15,2-4-1600-15,11 4-320 0,-11-4-64 0</inkml:trace>
  <inkml:trace contextRef="#ctx0" brushRef="#br2" timeOffset="149883.16">5204 12987 9215 0,'0'0'400'0,"0"0"96"0,0 0-496 0,-6-4 0 15,6 4 0-15,-8-5 0 0,8 5 3952 0,-6-4 688 0,6 4 144 0,0 0 16 16,0 0-3616-16,-7-4-736 0,7 4-128 0,0 0-48 15,0-10 512-15,4 0 112 0,2 3 0 0,2-1 16 16,1 0 144-16,2-1 32 0,1-2 0 0,2 4 0 16,3-1-256-16,0 0-32 0,1 1-16 0,2 1 0 15,2 1-592-15,1 1-192 0,1 0 128 0,-2 1-128 16,0 2 0-16,2-3 0 0,0 1 0 0,2 0 0 16,0 1 0-16,2 0 0 0,-1 0 0 0,1 0 0 15,0-2 0-15,1 1 0 0,-2-1 0 0,-1 0 0 16,2 0 0-16,-2-2 0 0,0-1 0 0,0 2 0 15,-1 0-320-15,-3 1 16 0,-3 1 16 0,0 1 0 32,-4 2-624-32,-3 2-128 0,-12-2-32 0,7 8-14096 0</inkml:trace>
  <inkml:trace contextRef="#ctx0" brushRef="#br2" timeOffset="150451.34">5257 13117 16463 0,'0'0'720'0,"-11"2"176"0,2-2-720 0,9 0-176 0,-9 0 0 0,9 0 0 16,-8-2 1152-16,8 2 192 0,0 0 32 0,0 0 16 16,-6-2-496-16,6 2-112 0,0 0-16 0,0 0 0 15,-7-4 272-15,7 4 48 0,0 0 16 0,0 0 0 0,0 0 0 0,0 0 0 16,0 0 0-16,-6-3 0 0,6 3 48 0,0 0 0 16,0 0 0-16,0 0 0 0,0 0-240 0,0 0-32 15,0 0-16-15,0 0 0 0,0 0-512 0,16 4-96 16,3-1-32-16,-1 1 0 0,-2 0-224 0,4-1 144 15,4 0-144-15,1-3 128 0,-1 0-128 0,3 0 128 16,-1-5-128-16,1 1 128 0,-1-1-128 0,3-1 0 16,-1 0 144-16,4-1-144 0,-1 0 0 0,2 0 128 15,-2 1-128-15,0 0 0 0,-1 1 0 0,0 1 0 16,-1 2 0-16,0-1 128 0,-2 3-128 0,-2 0 0 16,-3 0 0-16,-3 0 0 15,0 4-1728-15,-2-1-320 0,0 0-64 0</inkml:trace>
  <inkml:trace contextRef="#ctx0" brushRef="#br2" timeOffset="173372.87">6815 12764 12895 0,'0'0'1152'0,"0"0"-928"15,-6-9-224-15,6 9 0 0,-6-8 1536 0,6 8 256 0,-5-9 48 0,5 9 16 16,0 0-1360-16,0 0-272 0,-4-9-48 0,4 9-16 15,-2-9-160-15,2 9 0 16,0 0 0-16,0 0-176 0,2-9 176 0,-2 9 0 0,0 0 0 0,2-10 0 16,-2 10 320-16,0 0 64 0,5-6 0 0,-5 6 0 15,0 0 656-15,6-9 144 0,-6 9 32 0,0 0 0 16,0 0-64-16,0 0-16 0,8-7 0 0,-8 7 0 16,0 0-128-16,0 0-32 0,7-5 0 0,-7 5 0 15,0 0-208-15,0 0-64 0,0 0 0 0,0 0 0 16,0 0-112-16,0 0-16 0,0 0-16 0,0 0 0 15,7 10-272-15,-2 2-48 0,0 0-16 0,1 0 0 16,-1-1-32-16,1 4-16 0,1-1 0 0,1 2 0 16,-1 1-48-16,1 1-128 0,0-4 192 0,0 3-64 15,-2 1 64-15,2-1 0 0,1 0 0 0,0-1 0 16,-3 1 112-16,-1-4 16 0,-1-3 16 0,0 3 0 0,-2 2 48 16,2-2 0-16,0-1 0 0,-1 1 0 0,-1-3 0 0,1 0 16 15,1 1 0-15,0-2 0 0,-4-9-192 0,0 0-32 16,5 12-16-16,-5-12 0 0,5 11-160 0,-5-11 192 15,0 0-192-15,0 0 192 0,11 7-48 0,-11-7 0 16,0 0 0-16,0 0 0 0,11-3 0 0,-11 3 0 16,0 0 0-16,7-9 0 0,-3-1 0 0,1-1 0 15,-5 11 0-15,3-13 0 0,-5 2-16 0,2-2-128 16,0 0 192-16,0 2-64 0,0 11-128 0,0 0 0 16,2-12 0-16,-2 12 0 0,0 0 0 0,0 0 0 15,0 0-160-15,0 0 160 0,0 0-176 0,0 0 176 0,10 6-192 16,-1 3 192-16,0 0-192 0,-1 1 192 0,0 2-192 15,1 0 192-15,2-1 0 0,-1 1-128 0,-1 0 128 0,2 1 0 16,-1-5 0-16,-1 1 0 0,0-1 0 0,0-2 0 16,-9-6 0-16,12 6 0 0,-2-3 0 0,-10-3 0 15,0 0 144-15,12 3-144 0,-1-3 128 0,-11 0-128 16,10-3 224-16,-1 1-32 0,-1-2-16 0,0-1 0 16,0-1 32-16,1 1 16 0,-1-3 0 0,1-1 0 15,0 1 64-15,1-1 16 0,1-1 0 0,-1-1 0 16,1-2-304-16,-1 0 0 0,0-1 0 0,2 0 0 15,0-1 0-15,-2-2 128 0,1 0-128 0,-2-2 0 16,0-3 160-16,0-2-160 0,0 1 128 0,-2-2-128 16,-2-1 0-16,0 3 128 0,0-1-128 0,1 2 0 15,-2-2 0-15,-1 5 0 0,1-1 128 0,0 6-128 16,-1 1 0-16,0 1 0 0,-2 4 0 0,-1 8 0 0,5-6-144 0,-5 6 144 16,0 0-192-16,0 0 192 15,0 0-480-15,0 0 16 0,9-5 0 0,-9 5 0 16,0 0-544-16,0 0-96 0,9 0-32 0,-9 0 0 15,9 1-1616-15,1 3-336 0,-3 0-64 0,-7-4-13056 16</inkml:trace>
  <inkml:trace contextRef="#ctx0" brushRef="#br2" timeOffset="174118.73">8040 12844 28847 0,'0'0'1280'0,"0"0"256"0,0 0-1216 0,0 0-320 0,0 0 0 0,0 0 0 16,0 0 416-16,13 5 32 0,-1-3 0 0,-2 1 0 15,-10-3 80-15,12 3 32 0,-2-3 0 0,1 0 0 16,-1 0 288-16,1-2 64 0,-11 2 16 0,11-4 0 15,0 0-96-15,-1-2 0 0,1 1-16 0,-1 1 0 16,1-1-304-16,-1-1-64 0,0 2-16 0,2-2 0 16,0 1-192-16,0-1-48 0,-1 1 0 0,2 0 0 15,0 1-192-15,0 0 0 0,1 0 128 0,0 2-128 16,1 0 0-16,1 0 0 0,0 0 0 0,-1 0 0 16,1 2 0-16,1-3 0 0,0 2 0 0,1 0 0 15,-1-2 0-15,-2 2 0 0,-1-2 0 0,0 2 0 0,2-3 0 0,-2 1 0 16,-1 1-160-16,-2 0 160 15,-11 2-1344-15,0 0-176 0,10-2-32 0,-10 2-9600 16,0 0-1920-16</inkml:trace>
  <inkml:trace contextRef="#ctx0" brushRef="#br2" timeOffset="175789.37">10110 11988 13823 0,'0'0'1216'0,"0"0"-960"0,0 0-256 0,0 0 0 15,0 0 2656-15,0 0 480 0,0 0 112 0,9-2 16 16,-9 2-2624-16,10-6-512 0,-10 6-128 0,0 0 0 15,0 0 0-15,0 0-176 0,0 0 48 0,0 0 0 16,0 0 128-16,0 0 0 0,0 0 0 0,0 0 0 16,-12 6 416-16,-1-2 112 0,0-1 32 0,-2 3 0 15,-2-4 288-15,-1 2 64 0,-1-1 16 0,-1 1 0 16,-1 0-48-16,0 0-16 0,1 1 0 0,-1 0 0 16,0 0-176-16,0-3-48 0,1 3 0 0,1 0 0 15,-1 0-192-15,3-1-32 0,3 0-16 0,0 1 0 16,-3-2-144-16,1 1-48 0,0-2 0 0,1 2 0 15,0-1-208-15,2 1 176 0,-1-2-176 0,2 1 160 0,1 0-160 16,-1 0 128-16,0 0-128 0,2 1 128 0,-1-1-128 0,11-3 128 16,-9 5-128-16,9-5 128 0,0 0-128 0,-6 9 0 15,6-9 144-15,0 0-144 0,-4 10 192 0,4-10-48 16,0 0 0-16,6 15 0 0,2-6 112 0,4-1 0 16,1-3 16-16,1 1 0 0,1 2-32 0,1-4-16 15,5 0 0-15,-1-1 0 0,-2 1-80 0,2-1-16 16,-1 3 0-16,1-2 0 0,-3 0-128 0,1 1 0 15,-1-3 144-15,1 2-144 0,0 0 0 0,-1 1 128 16,0-1-128-16,0 1 0 0,0-1 0 0,0 0 0 16,-1 2 0-16,-1-1 128 0,-1-1-128 0,-1 1 0 15,-3 0 0-15,-1 0 0 0,-1 1 0 0,0-1 0 0,-8-5 0 0,8 6 0 16,-8-6 0-16,7 7 128 0,-7-7-128 0,7 6 0 16,-7-6 0-16,0 0 128 0,0 0-128 0,0 0 0 15,0 0 128-15,0 0-128 0,0 0 128 0,-5 8-128 16,5-8 160-16,-8 8-32 0,-1-3-128 0,-2 2 192 15,0 2-32-15,-1-3-16 0,-2 1 0 0,-2 1 0 16,-1 1-144-16,0 0 0 0,0 0 0 0,-3 1 0 16,0 2 0-16,-1 0 0 0,0 1 0 0,0 1 0 15,0-1 0-15,2 0 0 0,-1 2 0 0,-1 0 0 16,-1-2 0-16,0 2 0 0,0-1 0 0,0 0 0 16,1 3 0-16,-1 2 0 0,-2-1 0 0,2 3 0 15,0-2 0-15,3 3 0 0,3 2 0 0,0-5 0 16,2 0 0-16,1-1 0 0,1-1 0 0,3-1 0 15,1-1 0-15,4 0 0 0,1 0 128 0,2 0-128 16,2-2 0-16,3-2 0 0,1 1 0 0,3 1 0 0,3-1 0 0,2 0 0 16,0-1 0-16,4 1 0 0,1-2 224 0,3 0-32 15,0-4-16-15,3 3 0 0,3-1-48 0,0-1-128 16,2-4 192-16,1 1-64 0,-2-1-128 0,1-2 160 16,0-1-160-16,-1 3 160 0,2 0-160 0,2-3 0 15,-2 1 0-15,0 1 128 0,-2 1 0 0,1 0-128 16,-2 1 192-16,1-1-64 0,0 1-128 0,0 0 0 15,-1-1 0-15,-1-1-176 0,-1-2-48 0,0 0-16 16,-3 0 0-16,0 0 0 16,0 0-832-16,-1-3-160 0,1 1-48 0,-4 1 0 15,-2 1-1264-15,-2 0-256 0,-2-3-48 0,-3 2-16 16,-9 1-592-16,0 0-112 0</inkml:trace>
  <inkml:trace contextRef="#ctx0" brushRef="#br2" timeOffset="176370.78">9701 13368 29711 0,'0'0'1312'0,"0"0"288"0,0 0-1280 0,0 0-320 0,0 0 0 0,0 0 0 16,0 0 544-16,0 0 48 16,0 0 16-16,0 0 0 0,-5 10-608 0,5-10 0 0,0 0 0 0,-7 8 0 15,-1 0 0-15,3-1 0 0,0 3 0 0,0 0 0 16,-2 3 0-16,1-2 0 0,-2-2 128 0,0 1-128 15,-1 3 432-15,0-2 16 0,-2-4 0 0,2 2 0 16,0 2 48-16,3 1 16 0,0-3 0 0,2 1 0 16,1 2-288-16,0 0-48 0,3-12-16 0,0 11 0 15,0 2-160-15,3 0 192 0,-1-1-192 0,2 0 192 16,1 0-192-16,1-1 192 0,0 0-192 0,3-1 192 16,3 1-192-16,0-3 0 0,1-1 144 0,0-1-144 15,-2-3 0-15,2 0 0 0,-1 0-160 0,1-3 160 31,2 2-960-31,-1-2-96 0,-2-2-16 0,-2-1 0 0,-1-1-2128 0,0-2-416 0</inkml:trace>
  <inkml:trace contextRef="#ctx0" brushRef="#br2" timeOffset="176626.76">9751 13168 34319 0,'0'0'1520'0,"0"0"320"0,-3-8-1472 0,3 8-368 16,-3-6 0-16,3 6 0 0,0 0 592 0,0 0 48 0,0 0 16 0,6-9 0 16,-1 1-656-16,-5 8 0 15,0 0 0-15,0 0 0 0,6-8-128 0,-6 8-16 16,0 0 0-16,0 0 0 15,0 0-272-15,0 0-48 0,0 0-16 0,0 0 0 16,0 0-384-16,0 0-80 0,0 0-16 0,0 0-8608 0,0 0-1728 0</inkml:trace>
  <inkml:trace contextRef="#ctx0" brushRef="#br2" timeOffset="179638.07">11464 12248 8287 0,'0'0'736'0,"0"0"-592"16,0 0-144-16,0 0 0 0,0 0 2416 0,0 0 448 16,0 0 80-16,-8 4 32 0,8-4-1808 0,0 0-352 15,0 0-80-15,0 0-16 0,0 0-96 0,0 0-32 16,0 0 0-16,0 0 0 0,0 0 48 0,-7 6 0 15,7-6 0-15,0 0 0 0,-8 7 192 0,8-7 64 16,-5 9 0-16,0-1 0 0,-2-2 128 0,1 3 16 0,-1 0 16 0,0 4 0 16,-3 3-464-16,0 4-80 0,-2-2-32 0,1 3 0 15,-2-2-320-15,-3 1-160 0,-2-2 160 0,-1 2-160 16,1-2 128-16,0 0-128 0,0-1 0 0,-1 1 0 16,2-5 144-16,-1 4-144 0,1-2 128 0,0 0-128 15,2 0 256-15,-1-1-48 0,2-1 0 0,1-3 0 16,0 1 48-16,1-2 16 0,0-1 0 0,2-2 0 15,1-2 64-15,9-4 16 0,-10 3 0 0,10-3 0 16,-9 0-48-16,2-3-16 0,7 3 0 0,-7-6 0 16,2-1-144-16,1-1-16 0,0 2-128 0,1-5 192 15,-1 1-192-15,2 0 144 0,-1-2-144 0,1 0 128 16,0-1-128-16,1-1 0 0,1 1 0 0,0-3 0 16,1-1-192-16,2 0 192 0,2-2-160 0,-1 0 160 15,1 0-176-15,2-1 176 0,1 1-192 0,1 0 192 16,1 0-144-16,1 1 144 0,-1-1 0 0,2 5-144 0,1 0 144 0,-1 3 0 15,1 1 0-15,0 3-128 0,-2 3 128 0,1 2-128 16,-2 1 128-16,1 2-128 0,-1 5 128 0,1 2-128 16,-1 3 128-16,1 2-128 0,-1 4 128 0,0 1-192 15,0-1 192-15,-1 0-192 0,-1 2 192 0,2-3 0 16,0 0 0-16,1-1 0 0,-2 0 0 0,0-2 192 16,-1 0-32-16,2 1-16 0,2 0-16 0,0 2 0 15,-2-2 0-15,1 2 0 0,-1 0-128 0,1-1 160 16,-1 1-160-16,0 1 160 0,1-2-160 0,-1 1 0 15,1-2-192-15,0-2 192 16,0 0-2096-16,-1-6-288 0,-1 1-64 0,-9-7-12464 0</inkml:trace>
  <inkml:trace contextRef="#ctx0" brushRef="#br2" timeOffset="179954.91">11697 12679 22111 0,'0'0'1968'0,"0"0"-1584"0,-9 2-384 0,0 0 0 16,0 3 3328-16,1 2 576 0,1-1 112 0,2 1 16 16,0 2-3264-16,1 1-640 0,1 1-128 0,3-11 0 0,-2 13 0 0,0 0-128 15,1-1 128-15,1-1 0 16,0 2 0-16,0-2 0 0,-1-2 0 0,1 0 0 0,0 2 0 0,0-11 0 15,0 11 0-15,1 0 0 0,2 2 0 0,-1-3 0 16,0-2 128-16,0 0-128 0,1 0 208 0,1 1-48 16,1-3-16-16,1 3 0 0,2-2-16 0,0-3 0 15,1 0 0-15,3-3 0 0,1-1-128 0,3 0 0 16,-1-1 144-16,4-1-144 0,0-1-144 0,1-3-112 16,-2-1 0-16,0-1-16 15,-2-1-1744-15,-2-1-352 0,-1-3-64 0,-1 2-11504 0</inkml:trace>
  <inkml:trace contextRef="#ctx0" brushRef="#br2" timeOffset="180174.34">11818 12550 14735 0,'-4'-5'1312'0,"-1"-3"-1056"0,-1-1-256 0,-1 2 0 16,-2 1 2816-16,1 1 496 0,2 1 96 0,6 4 32 15,-7-5-2288-15,7 5-448 0,-8-4-80 0,8 4-32 16,0 0 48-16,0 0 16 0,-6-4 0 0,6 4 0 15,0 0 64-15,0 0 16 0,0 0 0 0,0 0 0 16,0 0-416-16,0 0-64 0,0 0-32 0,0 0 0 16,0 0-224-16,0 0 0 0,0 0 0 0,0 0 0 31,0 0-480-31,0 0 16 0,0 0 0 0,0 0 0 0,0 0-2352 0,0 0-480 0</inkml:trace>
  <inkml:trace contextRef="#ctx0" brushRef="#br2" timeOffset="180840.63">12155 12374 18079 0,'0'0'800'16,"0"0"160"-16,0 0-768 0,-7 9-192 0,7-9 0 0,-5 8 0 0,5-8 880 0,0 0 128 15,0 0 16-15,0 0 16 0,0 0-432 0,0 0-96 16,0 0 0-16,0 0-16 0,0 0 80 0,8 8 0 16,-8-8 16-16,0 0 0 0,0 0 128 0,0 0 32 15,0 0 0-15,6 8 0 0,-6-8 176 0,0 0 32 16,4 9 16-16,-4-9 0 0,3 10-128 0,-3-10-16 16,0 0-16-16,6 9 0 0,1 2-192 0,-1-1-48 15,1-2 0-15,3 3 0 0,2-1-224 0,0 2-48 16,1-1-16-16,1 1 0 0,0 0-96 0,2 0-32 15,1-1 0-15,0 1 0 0,-1 0-160 0,-1-3 128 16,1 0-128-16,-2 0 128 0,-2 0-128 0,-2-1 0 16,-10-8 0-16,11 9 128 0,-11-9-128 0,8 11 0 15,-8-11 144-15,6 11-144 0,-6-11 0 0,7 12 0 0,-7-12 0 16,5 12 0-16,-5-12 0 0,5 12-320 0,-5-12 64 0,7 11 16 31,-7-11-720-31,0 0-128 0,9 7-48 0,-9-7-9504 0,0 0-1904 0</inkml:trace>
  <inkml:trace contextRef="#ctx0" brushRef="#br2" timeOffset="181143.48">12552 12356 27519 0,'0'0'1216'15,"0"0"256"-15,0 0-1168 0,-8 4-304 0,2 1 0 0,-1 0 0 0,1 3 464 0,1 1 48 16,1 2 0-16,-2 2 0 0,0-2-512 0,-1 1 0 16,1 1 0-16,-1 3 0 0,1-2 416 0,1 4-16 15,1 2 0-15,-1 2 0 0,-1 0 384 0,1 6 80 16,-1 2 16-16,-2 5 0 0,0 1-224 0,0 7-32 16,-1 0-16-16,0 4 0 0,0 2-336 0,-2-4-64 15,0-3-16-15,-1-4 0 0,-1-3-192 0,2-1 128 16,2-5-128-16,1-3 0 0,1 0 128 0,3-2-128 15,1-3 0-15,0-1 144 0,0-1-400 0,0 0-96 16,0-4-16-16,1 0 0 16,-2-2-848-16,0 0-160 0,1 1-32 0,1-5-8384 15,2-9-1664-15</inkml:trace>
  <inkml:trace contextRef="#ctx0" brushRef="#br2" timeOffset="181722.4">12951 11763 12895 0,'0'0'1152'0,"0"0"-928"15,0 0-224-15,0 0 0 0,0 0 2544 0,0 0 464 16,0 0 80-16,0 0 32 0,0 0-1936 0,0 0-384 16,0 0-80-16,0 0-16 0,0 0-480 0,0 0-96 15,0 0-128-15,0 0 176 0,-8 4 176 0,0 1 32 16,-1 0 16-16,3 0 0 0,-1 3 208 0,1-1 32 16,-1 0 16-16,1 4 0 0,-2 1-80 0,0 1 0 0,-1-2-16 0,2 2 0 15,2 3-240-15,0-3-32 0,0 0-16 0,1 0 0 16,-1 2-144-16,1 0-128 0,-1 1 192 0,1 2-192 15,0 2 144-15,1-1-144 0,1-3 0 0,0 2 144 16,1 0-144-16,0 2 0 0,-1-3 0 0,4 1 128 16,-1-1-128-16,2-1 0 0,-1-3 0 0,3 0 128 15,1-3-128-15,0-1 0 0,-6-9 0 0,12 8 0 16,0-1 0-16,1-2-144 0,0-1 0 0,0-2 0 16,-2 2-112-16,1-2 0 0,0 0-16 0,0 1 0 31,-1-2-144-31,1-1-32 0,-1 0 0 0,-1-1-13824 0</inkml:trace>
  <inkml:trace contextRef="#ctx0" brushRef="#br2" timeOffset="181997.46">13118 11999 26719 0,'0'0'2368'0,"0"0"-1888"16,-10 1-480-16,10-1 0 0,-8 9 2816 0,4 0 448 15,4-9 112-15,0 13 16 16,0-1-3184-16,2 0-624 0,-2-12-128 0,4 14-32 16,2-2-448-16,-3-2-80 0,-3-10-32 0,4 13 0 15,-4-13 304-15,3 12 64 0,-3-12 16 0,0 0 0 0,0 0 528 0,0 0 224 0,0 0-192 0,0 0 192 16,0 0-128-16,0 0 128 0,0 0 0 0,0 0 0 31,10 3-704-31,-10-3-80 0,11-4-16 0,-2-3-11584 0</inkml:trace>
  <inkml:trace contextRef="#ctx0" brushRef="#br2" timeOffset="182157.34">13171 11864 20271 0,'0'0'1792'0,"0"0"-1424"0,0 0-368 0,0 0 0 15,0 0 2992-15,0 0 528 0,0 0 96 0,0 0 32 16,0 0-2800-16,0 0-544 0,0 0-112 0,0 0-32 16,0 0-160-16,0 0-144 0,0 0 144 0,0 0-208 15,0 0-1888-15,0 0-368 16,0 0-80-16</inkml:trace>
  <inkml:trace contextRef="#ctx0" brushRef="#br2" timeOffset="182539.67">13278 11726 2751 0,'0'0'128'0,"0"0"16"0,-5-8-144 0,1 2 0 0,0-1 0 0,4 7 0 15,0 0 5536-15,0 0 1072 0,-1-9 224 16,1 9 32-16,0 0-5216 0,0 0-1056 0,0 0-208 0,10-4-32 15,1 2-192-15,-1 0-32 0,1 2-128 0,-11 0 192 16,11 4 176-16,0 2 16 0,-1-1 16 0,-1 3 0 16,-2 5 144-16,-2-3 32 0,0 3 0 0,2 1 0 15,-3 1 144-15,1 2 48 0,0-2 0 0,2 4 0 16,1 1-448-16,-1 3-64 0,3-6-32 0,0 0 0 16,2-1-96-16,-1 0 0 0,0 0-128 0,-1-2 192 15,1 2-192-15,0 1 0 0,-3-2 0 0,0 2 0 16,-1 0 0-16,-1 1 0 0,-2 1 0 0,0-1 0 15,-1 0 0-15,-2 0-160 0,-1 1 32 0,-1-1 0 16,-2-2-160-16,-2-1-32 0,-2 2 0 0,1-1 0 16,-2 0-64-16,1-3 0 0,0-2-16 0,-1 1 0 15,0 0-304-15,1-3-64 0,1-3-16 0,-1 2-8688 16,1-1-1744-16</inkml:trace>
  <inkml:trace contextRef="#ctx0" brushRef="#br2" timeOffset="184005.79">14315 12502 24591 0,'0'0'1088'0,"-3"-9"224"0,-1 1-1056 0,4 8-256 16,-2-9 0-16,2 2 0 0,1-2 688 0,-1 9 80 16,5-9 0-16,-5 9 16 0,5-9-656 0,-5 9-128 15,6-7 0-15,-6 7 0 0,0 0 0 0,0 0 0 16,4-6 0-16,-4 6-144 0,0 0 144 0,0 0 192 15,0 0-32-15,0 0-16 0,0 0 656 0,0 0 128 0,-10 4 32 0,1 2 0 16,-1 5 96-16,-1 2 32 0,1-3 0 0,-2 3 0 16,-1 3-192-16,-1 2-16 0,0 2-16 0,-2 1 0 15,-1 3-224-15,1 1-32 0,1 1-16 0,0 3 0 16,1-3-208-16,1 1-64 0,0-1 0 0,2-1 0 16,1 0-160-16,1 0-32 0,0-3-128 0,0-1 192 15,-2-2-192-15,2 0 0 0,0-4 0 0,0 0 0 16,0-5 0-16,1-4-256 0,8-6 16 0,-8 4 16 15,8-4-704 1,0 0-144-16,-6-5-16 0,0-4-16 0,1-4-2544 0,3-3-512 16</inkml:trace>
  <inkml:trace contextRef="#ctx0" brushRef="#br2" timeOffset="184233.57">14114 12481 27647 0,'0'0'2448'0,"0"0"-1952"16,-9 0-496-16,9 0 0 0,0 0 3072 0,0 0 512 16,-4 9 96-16,4 3 32 0,1 0-3056 0,3-1-656 15,1 2 0-15,2 2 0 0,2 0-128 0,2 2 128 16,0 2 0-16,2 0-144 0,0-1 144 0,2 2 0 16,-2 0-144-16,-2-4 144 0,4 1-368 0,-1 0 0 15,-1-4 0-15,0 0 0 16,0-1-512-16,-1 0-96 0,-2-7-32 0,1 2 0 15,-11-7-432-15,0 0-96 0,10 4 0 0,-10-4-8016 0,0 0-1600 0</inkml:trace>
  <inkml:trace contextRef="#ctx0" brushRef="#br2" timeOffset="184863.36">14018 12202 1839 0,'0'0'160'0,"-11"1"-160"0,1-2 0 0,1 1 0 16,-2 1 4208-16,11-1 800 0,-9-1 176 0,9 1 16 0,-9 4-4112 0,9-4-816 15,-9-1-272-15,9 1 160 0,0 0 16 0,0 0 0 16,0 0 0-16,0 0 0 0,0 0 896 0,0 0 176 15,0 0 32-15,0 0 16 0,0 0 160 0,0 0 16 16,0 0 16-16,10 0 0 0,1 0-400 0,0 0-64 16,2 0-32-16,0 1 0 0,2-1-352 0,-1 0-80 15,0 0-16-15,1 0 0 0,-2-1-336 0,2 1-64 16,1-2-16-16,2 1 0 0,1-2-128 0,-1 0 0 16,0 1 0-16,3-4 0 0,0 1 0 0,0-1 0 15,0 0 0-15,-2 1 0 0,-1-1 128 0,-1 1-128 16,-1 1 0-16,0-1 128 0,-3 1 128 0,-2 1 32 15,-11 3 0-15,12-3 0 0,-12 3-32 0,11-2-16 0,-11 2 0 16,0 0 0-16,0 0-240 0,0 0 144 0,0 0-144 0,0 0 128 16,0 0-128-16,0 0 0 15,10-2 144-15,-10 2-144 0,0 0 176 0,0 0-48 0,0 0 0 0,0 0 0 16,0 0 112-16,0 0 16 0,0 0 0 0,3-11 0 16,-3 11 32-16,-2-9 16 0,2 9 0 0,-5-9 0 15,0 2-48-15,-2 1 0 0,0 2 0 0,-1-1 0 16,0 0-32-16,0 1-16 0,-1-2 0 0,0 3 0 15,-2-1-64-15,2 1-16 0,-1-1 0 0,1 2 0 16,1-2-128-16,8 4 160 0,-9-4-160 0,9 4 160 16,-9-5-160-16,9 5 0 0,-8-7 144 0,8 7-144 15,0 0 0-15,0 0 128 0,-7-8-128 0,7 8 0 16,-5-9 0-16,5 9 0 0,0 0 0 0,0 0 0 16,-5-8 0-16,5 8 0 0,0 0 0 0,0 0 0 0,0 0 0 15,0 0 0-15,0 0 0 0,0 0 0 0,0 0 0 0,0 0-160 16,0 0 160-16,0 0-208 15,0 0-1456-15,0 0-272 0,13 3-64 0,1-1-15872 16</inkml:trace>
  <inkml:trace contextRef="#ctx0" brushRef="#br2" timeOffset="185892.37">14935 11674 2751 0,'0'0'128'0,"0"0"16"0,0 0-144 0,0 0 0 0,0 0 0 0,0 0 0 15,0 0 256-15,0 0 32 0,0 0 0 0,0 0 0 0,0 0-288 0,0 0 0 16,0 0 0-16,0 0 0 0,0 0 320 0,0 0 96 15,0 0 32-15,0 0 0 0,0 0 864 0,0 0 176 16,0 0 48-16,0 0 0 0,0 0-144 0,0 0-32 16,0 0 0-16,0 0 0 0,0-6-192 0,0 6-32 15,0 0-16-15,0 0 0 0,0 0-224 0,0 0-32 16,0 0-16-16,0 0 0 0,0 0-48 0,0 0-16 16,0 0 0-16,0 0 0 0,0 0-400 0,0 0-64 15,0 0-32-15,0 0 0 0,0 0 32 0,0 0 0 16,0 0 0-16,-7 0 0 0,-3 3 80 0,0 3 32 15,0 0 0-15,-2 3 0 0,0 2-112 0,0 3 0 0,-1-3-16 16,0 3 0-16,0 2-48 0,0 2 0 0,1-3 0 16,-1 4 0-16,2 2 736 0,-1-1 144 0,-1 3 16 15,1-3 16 1,3 1-1728-16,0 1-336 0,0-2-80 0,1 1-16 0,2 0 800 0,0-3 192 0,1 2 0 0,1 0 0 16,2 1 0-16,-1-1 0 0,0-2 0 0,2 0 0 15,1-1 0-15,1-1 0 0,2-2 0 0,0 1 0 16,-1-4 144-16,2 1-144 0,0-3 0 0,1 0 144 15,-5-9-144-15,9 11 0 0,0-2 144 0,2-1-144 16,-1-2 0-16,1-2 0 0,-1-1 0 0,2-1 0 31,0-2-1888-31,1 0-288 0,0-2-64 0</inkml:trace>
  <inkml:trace contextRef="#ctx0" brushRef="#br2" timeOffset="186847.9">15178 11974 5519 0,'0'0'496'0,"0"0"-496"0,0 0 0 0,-8 6 0 16,8-6 3120-16,0 0 528 0,-10 6 96 0,10-6 32 15,-7 6-2896-15,7-6-576 0,-9 7-112 0,1-1-32 16,8-6 496-16,-9 7 112 0,0-1 0 0,1 1 16 15,0-1 608-15,8-6 112 0,-5 8 32 0,5-8 0 16,-8 11-272-16,3-4-48 0,5-7-16 0,-5 11 0 0,5-11-480 0,0 0-80 16,-2 13-32-16,1-3 0 0,1-10-432 0,1 13-176 15,-1-13 128-15,7 15-128 0,-7-15 0 0,10 13 0 16,1-4 0-16,-11-9 0 0,10 10-224 0,-1-2-80 16,-9-8-16-16,10 8 0 15,0-3-784-15,-10-5-176 0,0 0-16 0,10 4-16 16,-10-4-1632-16,12 0-320 0,-12 0-64 0,11-5-6144 0</inkml:trace>
  <inkml:trace contextRef="#ctx0" brushRef="#br2" timeOffset="187056.15">15226 11754 22111 0,'0'0'976'0,"0"0"208"0,-4-7-944 0,4 7-240 0,0 0 0 0,0 0 0 16,0 0 2912-16,0 0 544 0,0 0 96 0,0 0 32 15,0 0-3008-15,0 0-576 0,0 0-128 0,0 0-32 32,0 0-608-32,4 11-128 0,-4-11-32 0,7 9-8720 0,-7-9-1744 0</inkml:trace>
  <inkml:trace contextRef="#ctx0" brushRef="#br2" timeOffset="187490.49">15312 11611 4607 0,'0'0'400'0,"0"0"-400"15,0 0 0-15,-8-3 0 0,8 3 3744 0,0 0 672 16,-7-4 128-16,7 4 16 0,0 0-3232 0,0 0-656 16,0 0-128-16,0 0-32 0,0 0 32 0,0 0 0 0,0 0 0 0,0 0 0 15,0 0 96-15,0 0 32 0,0 0 0 0,10 6 0 16,-10-6 176-16,9 11 48 0,-1-1 0 0,-2 0 0 15,1 2-160-15,-1 3-32 0,2-2 0 0,0 0 0 16,0 4-384-16,1 0-96 0,1 3-16 0,1 0 0 16,-1-2-208-16,1 2 128 0,0 1-128 0,1 1 0 15,0 3 128-15,0-3-128 0,-2-1 0 0,2 1 0 16,-2-3 0-16,-1 1 128 0,-1 1-128 0,0-3 0 16,-1 0 0-16,-1 0 128 0,-2 1-128 0,0-2 0 15,-1-2 144-15,-2 1-144 0,-1-2 128 0,1 1-128 16,-1-2 0-16,0-2 0 0,-4 0 0 0,4-11-176 15,-6 12-752-15,-1-3-160 0,1-3-16 16,-3 1-13008-16</inkml:trace>
  <inkml:trace contextRef="#ctx0" brushRef="#br2" timeOffset="196028.9">15839 12720 39855 0,'0'0'1760'0,"0"0"368"0,0 0-1696 0,0 0-432 0,0 0 0 0,0 0 0 16,0 0 256-16,0 0-48 0,12 0 0 0,3-2 0 15,5 0-704 1,2-2-144-16,3 0-16 0,1 0-16 0,2-1 672 0,2 1 0 0,0-3 0 0,2 1 0 16,-1 1 0-16,0-1 0 0,1 1 0 0,-5 1 0 0,-2 0 0 15,0 2 0-15,-1-1 0 0,0 2 0 0,-2 1 0 0,0-4 0 16,-1 1 0-16,0 2 0 0,-2-2 0 0,1 1-192 15,-2-1 32-15,-1 1 0 16,-1-1-512-16,-1 0-96 0,0-1-32 0,-1 2 0 16,-1-3-1600-16,1 1-320 0,0 0-64 0,-3 4-16 0</inkml:trace>
  <inkml:trace contextRef="#ctx0" brushRef="#br2" timeOffset="196596.49">15810 12933 20271 0,'0'0'1792'0,"-8"4"-1424"15,8-4-368-15,-9 3 0 0,9-3 2528 0,0 0 432 16,0 0 96-16,0 0 16 0,0 0-2272 0,0 0-448 16,0 0-96-16,0 0 0 0,0 0 48 0,0 0 16 15,0 0 0-15,0 0 0 0,0 0 448 0,13 0 80 16,-4 0 32-16,2 0 0 0,-1 0-160 0,2 0-16 15,1 0-16-15,1 0 0 0,2 0-288 0,2 0-48 16,2-3-16-16,2 2 0 0,1 0-208 0,2-1-128 0,1-1 160 0,0 0-160 16,2 0 128-16,-1 1-128 0,-1-1 0 0,-1 1 0 15,-2-1 0-15,-2 0-160 0,-2 1 0 0,-1-1 0 32,-1 0-208-32,-2 1-32 0,0-1-16 0,-1 2 0 15,-1-2-400-15,0 2-80 0,0 0 0 0,0-1-16 16,-1 2-1808-16,0 0-352 0,-1 0-80 0,1 0-9344 0</inkml:trace>
  <inkml:trace contextRef="#ctx0" brushRef="#br2" timeOffset="197333.78">17402 12379 17503 0,'0'0'768'0,"0"0"176"0,0 0-752 0,0 0-192 0,-9 0 0 0,9 0 0 15,-9 4 4048-15,9-4 784 0,-9 3 160 0,9-3 16 32,-9 5-4384-32,1 0-880 0,0 2-192 0,-1-1-16 0,-2 1 1152 0,1 1 224 0,-2 1 48 0,-1-3 16 15,-4 2-176-15,2 1-32 0,0-2-16 0,1 3 0 16,-2 3-336-16,2 0-64 0,0 0-16 0,0 0 0 16,3 2-192-16,0 0-144 0,1 5 192 0,-1 2-192 15,4 3 0-15,0 0 0 0,-1 1 0 0,3 2 0 16,0-2 128-16,2 2-128 0,2-1 0 0,1-2 0 0,1-2 0 0,3 1 0 15,3-6 0-15,2 2 0 0,0-5 128 0,4-2-128 16,3 0 192-16,1-5-192 0,1-1 208 0,4-3-64 16,4-3-16-16,1 0 0 0,0-3 16 0,0-1 0 15,0-1 0-15,1-1 0 0,0 0-144 0,1 0 0 16,0-2 144-16,-2 2-144 0,0-3 128 0,-2 1-128 16,-3-2 128-16,1 2-128 0,-4-3 0 0,-1 1 144 15,2-1-144-15,-2-1 0 0,-1-2 256 0,-3 0-64 16,-1 0-16-16,-1 0 0 0,-3-1 176 0,-1 1 32 15,0-5 16-15,-1-1 0 0,-4-1-64 0,0-1-16 16,-2-1 0-16,-1-1 0 0,-2 1-64 0,-2 1-32 16,-4 2 0-16,-1-1 0 0,0 1-96 0,-3-1-128 15,-4-1 176-15,-2 0-176 0,-3 2 128 0,-1 1-128 16,1 1 0-16,-2 2 0 0,-3 0 0 0,0 3 0 0,-2 3 0 0,1 1 0 16,-3 4-144-16,2 4-144 0,1 3-32 0,0 1 0 31,-1 1-1408-31,4-3-272 0,1 2-64 0</inkml:trace>
  <inkml:trace contextRef="#ctx0" brushRef="#br2" timeOffset="201230.53">22088 12280 25855 0,'0'0'1152'0,"0"0"224"0,0 0-1104 0,0 0-272 15,0 0 0-15,0 0 0 0,0 0 944 0,0 0 128 0,3-9 16 0,-3 9 16 16,0 0-208-16,0 0-32 0,0 0-16 0,0 0 0 16,0 0-112-16,0 0-32 0,0 0 0 0,10-2 0 15,-10 2 32-15,0 0 0 0,11 2 0 0,0 3 0 16,-11-5-176-16,10 13-48 0,1-1 0 0,-4 4 0 16,1-2-192-16,0 4-32 0,0 5-16 0,1-3 0 15,-1 3-128-15,1 0-16 0,0 2-128 0,0-2 192 16,0 3-192-16,1-2 144 0,-1-2-144 0,1 0 128 15,2-1 64-15,0-3 16 0,-2-2 0 0,2-3 0 16,1 1 48-16,0-1 0 0,1 0 0 0,0-4 0 16,1-1-96-16,-1-4-16 0,-2 0 0 0,0-3 0 15,-2-2 0-15,2-3 0 0,-1-1 0 0,1-4 0 16,-1-2 0-16,-1 0 0 0,1-4 0 0,-1 0 0 16,0-5-16-16,0 1-128 0,0-2 192 0,0 1-64 15,-1-1-128-15,-1-1 0 0,-4 1 144 0,1-3-144 0,2 0 0 0,-3 6 0 16,-2 1 0-16,1 4 0 0,1 2-128 0,-4 11 128 15,0 0-128-15,0 0 128 0,0 0-160 0,0 0 160 16,0 0-192-16,7 11 192 0,-4-1-192 0,1 3 192 16,-1-2-192-16,1 2 192 0,-3 1 0 0,0 2-128 15,1-3 128-15,0 0 0 0,0-1 0 0,0 1-128 16,1 0 128-16,1 0 0 0,0 0 0 0,1 0 0 16,0-2 0-16,0 4 0 0,1-5 0 0,0 2 0 15,2-2 0-15,0-2 0 0,-8-8 0 0,9 9 128 16,-9-9 0-16,10 7 16 0,-10-7-144 0,11 4 192 15,-11-4-192-15,11 1 192 0,-11-1 16 0,12-2 16 0,-12 2 0 0,12-6 0 16,-4 2 32-16,0-5 16 0,-1-2 0 0,-1-1 0 16,-1 1-16-16,0-3 0 0,0-2 0 0,0-2 0 15,1 0-112-15,-1-4-16 0,-1 1-128 0,0-3 192 32,0 1-928-32,-2-1-192 0,0 2-32 0,-1-1-16 0,-1-3 1328 0,-1-2 272 0,-1 2 48 0,1-1 16 31,0 2-1328-31,-1 4-272 0,1 2-48 0,1 0-16 15,-1 4-1520-15,-1 0-320 0,4 4-48 0,-4-1-16 0</inkml:trace>
  <inkml:trace contextRef="#ctx0" brushRef="#br2" timeOffset="202007.42">22223 11956 29711 0,'0'0'1312'0,"0"0"288"0,0 0-1280 0,-8-3-320 0,8 3 0 0,0 0 0 15,0 0 832-15,0 0 128 0,0 0 0 0,0 0 16 16,0 0-512-16,0 0-96 0,0 0-32 0,3-6 0 16,1-1 224-16,-4 7 32 0,5-6 16 0,3 0 0 15,-8 6 176-15,12-5 48 0,1 1 0 0,1 2 0 16,0-1-320-16,2 2-48 0,2 1-16 0,2-4 0 16,1 4-320-16,0 0-128 0,1 0 0 0,1-2 144 15,1 2-144-15,0 0 0 0,1 0 0 0,0-1 0 0,-2-1 0 0,1-1 0 16,-1-1 128-16,2 1-128 0,0-1 0 0,-3 2 0 15,-1-2 0-15,0 3 128 0,0-3-128 0,-2 1 0 16,-1 1 0-16,1 0 0 0,-5 1 0 0,0 0 0 16,1 1 128-16,-2 0-128 0,-2 0 0 0,0 0 0 15,-11 0 144-15,12 1-144 0,-12-1 0 0,0 0 144 16,10 1-144-16,-10-1 0 0,0 0 144 0,0 0-144 16,0 0 0-16,0 0 144 0,0 0-144 0,0 0 192 15,0 0-192-15,0 0 192 0,0 0 48 0,0 0 16 16,-6-9 0-16,-2 3 0 0,-1-1-256 0,-2-1 128 15,1-1-128-15,-1 3 0 0,1-4 160 0,-1 3-160 16,0-4 160-16,-1 3-160 0,0 1 272 0,1-1-32 16,0-1-16-16,1 2 0 0,-2 1-96 0,3-1-128 0,1-1 176 0,1 0-176 15,0 1 128-15,0 0-128 0,2 1 0 0,5 6 0 16,-7-10 0-16,2 5 0 0,0-1 0 0,0 1 0 16,5 5 0-16,0 0 0 0,-4-8 0 0,4 8 0 15,-4-7 0-15,4 7 0 0,-4-5 0 0,4 5 0 16,0 0 0-16,0 0-256 0,0 0 80 0,0 0 16 31,0 0-1696-31,10-1-352 0,0 1-64 0,0 0-15264 0</inkml:trace>
  <inkml:trace contextRef="#ctx0" brushRef="#br2" timeOffset="202457.37">23344 12202 25791 0,'0'0'1152'0,"-9"-1"224"0,0-1-1104 0,9 2-272 0,0 0 0 0,0 0 0 16,0 0 2416-16,0 0 416 0,0 0 96 0,0 0 16 15,0 0-2400-15,12-2-544 0,-2-1 0 0,3-1 0 16,2 2 0-16,0-2 0 0,2 1 0 0,3 3 0 15,1-2 400-15,1-1-16 0,0 2 0 0,4-1 0 16,1 1-192-16,1 0-32 0,-1 1-16 0,-1-2 0 16,0 0-16-16,0-1-128 0,0 1 192 0,-2-1-64 15,-3-1-128-15,-2 0 0 0,1-2 0 0,-1-1 0 32,1 3-592-32,1 0-160 0,-2-1-16 0,0 0-16 0,-1 1-1328 0,-1 0-272 0,0 3-48 0,-4-2-11056 15</inkml:trace>
  <inkml:trace contextRef="#ctx0" brushRef="#br2" timeOffset="202841.09">23411 12426 32943 0,'0'0'1456'0,"0"0"304"0,-11-2-1408 0,11 2-352 0,0 0 0 0,0 0 0 16,0 0 368-16,0 0 0 0,0 0 0 0,0 0 0 15,0 0 16-15,0 0 16 0,6-11 0 0,0 3 0 16,-1 2 240-16,4 1 32 0,2 1 16 0,-1-1 0 15,1-1 48-15,1 4 16 0,-1-1 0 0,4 2 0 16,-1 0-176-16,2-2-48 0,-1 2 0 0,3-1 0 16,3 1-272-16,0 0-48 0,0-2-16 0,1 1 0 15,0-1-192-15,1 0 0 0,-3-1 0 0,0 3 0 16,0 0 0-16,-1-2 0 0,1 1 0 0,-2 0 0 16,-1-3-416-16,1 2-128 0,0 1-32 15,-1-1 0-15,-2 2-1376 0,0 0-288 0,1-1-48 16,0 1-13808-16</inkml:trace>
  <inkml:trace contextRef="#ctx0" brushRef="#br2" timeOffset="204821.67">25014 11495 24767 0,'0'0'1088'0,"0"0"240"0,0 0-1072 0,0 0-256 15,0 0 0-15,0 0 0 0,0 0 608 0,0 0 64 16,0 0 16-16,0 0 0 0,0 0 48 0,0 0 16 15,-6 8 0-15,6-8 0 0,-7 5 80 0,7-5 32 16,0 0 0-16,-9 7 0 0,1 0 32 0,8-7 16 16,-10 3 0-16,1 1 0 0,-2-1 16 0,1 0 0 15,0-2 0-15,-2 0 0 0,0 2-208 0,0-1-32 16,-1 1-16-16,0 0 0 0,-1 1-224 0,-3-3-64 16,-3 0 0-16,1 3 0 0,-2-1-144 0,0 1-48 0,0-2 0 15,0 2 0-15,-2 0-192 0,-3 1 0 0,1 0 128 0,2 2-128 16,2-2 128-16,1 0-128 0,-1 3 176 15,3 1-176-15,1-1 224 0,2 0-64 0,0 1-16 0,2-2 0 16,1 0 0-16,3 3 0 0,3-4 0 0,6-6 0 16,-8 7-144-16,1 0 192 0,7-7-192 0,0 0 192 15,-6 10-192-15,6-10 192 0,-4 10-192 0,4-10 192 16,-3 12-192-16,3-12 0 0,3 10 0 0,-3-10 0 16,5 12 160-16,2 0-160 0,-7-12 192 0,12 9-192 15,2 1 208-15,2-2-64 0,0 1-16 0,4-2 0 16,2 0-128-16,3 1 192 0,1-1-192 0,3 1 192 15,3-4-192-15,1 1 0 0,-1 0 0 0,1-2 0 16,1-1 128-16,-1-1-128 0,-3-1 0 0,1 0 128 16,-1 0-128-16,0 0 0 0,0 0 144 0,0 0-144 0,0 2 0 15,-2-1 0-15,0 0 0 0,-1 2 128 0,-1 0-128 16,-1-1 0-16,-3 0 0 0,-1-1 0 0,-4 1 128 0,-1 0-128 16,-2-2 128-16,-1 0-128 0,-3-2 0 15,1 4 128-15,-2-4-128 0,-9 2 0 0,9 0 0 0,-9 0 144 16,0 0-144-16,9 3 0 0,-9-3 128 0,0 0-128 15,0 0 0-15,2 9 0 0,-4-1 144 0,0 1-144 16,-4-1 0-16,0 0 144 0,-2-2-144 0,-1 1 160 16,-3 1-160-16,-1-1 160 0,-1 1-160 0,-2 3 0 15,-2-2 144-15,-2 0-144 0,0 3 0 0,-3-2 0 16,-1 2 0-16,0 2 128 0,-2-1-128 0,0-1 0 0,-1 2 0 16,1 1 128-16,-1-1-128 0,3 0 0 15,-1-1 0-15,0 2 0 0,2 2 0 0,-2 0 0 0,0-2 0 0,2 0 0 16,-1-1 0-16,1 0 0 0,-2 1 0 0,2-2 0 15,-1 0 0-15,2 0 0 0,1-2 0 0,3 1 0 16,1-1 0-16,3-2 0 0,0 0 0 0,3-1 128 16,2 1-128-16,1-1 0 0,1-1 0 0,2 1 0 15,5-8 0-15,-5 9 0 0,5-9 0 0,-4 11 0 16,4-11 0-16,0 0 0 0,0 0 0 0,3 9 0 16,-3-9 0-16,5 10 0 0,1-2 0 0,2-1 0 15,-8-7 0-15,14 9 144 0,-1-4-144 0,3 0 0 16,2-1 192-16,2 0-192 0,-2-1 192 0,2-1-192 15,1 1 144-15,1 1-144 0,-1-4 0 0,1 1 144 16,-1-1-144-16,1 0 0 0,-1-1 144 0,-2-2-144 16,1 2 0-16,1 0 128 0,-2-1-128 0,1 2 0 0,-1-2 0 15,1 0 0-15,1 1-192 0,1 1 64 16,0 1-288-16,1 3-48 0,1-2-16 0,-2 0 0 16,0 1-1328-16,-1-1-272 0,-1 2-48 0,-3 0-10976 15,-2 0-2192-15</inkml:trace>
  <inkml:trace contextRef="#ctx0" brushRef="#br2" timeOffset="205380.73">24867 12830 12895 0,'0'0'576'0,"0"0"112"0,0 0-560 0,0 0-128 0,0 0 0 0,-5-5 0 15,5 5 3376-15,0 0 640 0,0 0 128 0,0 0 16 0,0 0-2832 16,0 0-576-16,0 0-112 0,0 0-32 0,0 0 240 0,0 0 48 16,0 0 16-16,0 0 0 15,0 0 0-15,0 0 0 0,0 0 0 0,0 0 0 0,0 0-48 0,-7 11-16 16,2 0 0-16,1-1 0 0,0 0-480 0,0 2-112 15,2-1 0-15,-1 4-16 0,2-1-112 0,-2 0 0 16,-1-3-128-16,2 1 192 0,0-1 48 0,1 2 0 16,-1 0 0-16,-1 0 0 0,0 1-240 0,3 0 0 15,2-2 0-15,-2-2 0 0,0 0 0 0,0 3 0 16,0-2 0-16,2-1 0 0,-2-10 0 0,4 12 0 16,0-1 0-16,0-2 0 0,0-2 0 0,2 1 0 15,-6-8 0-15,8 7 0 0,-8-7 0 0,11 5 0 16,-11-5 0-16,13 0 0 0,-2 0-336 0,1-4-16 15,0 0 0-15,0-1 0 16,-1-2-464-16,2 1-80 0,-1-3-32 0,0 0 0 16,-2 0-2336-16,1 2-480 0,-3-2-96 0</inkml:trace>
  <inkml:trace contextRef="#ctx0" brushRef="#br2" timeOffset="205622.4">24887 12703 32367 0,'0'0'1424'0,"0"0"304"16,-9-4-1376-16,1 1-352 0,8 3 0 0,0 0 0 16,0 0 848-16,0 0 112 0,-8-6 0 0,8 6 16 0,0 0-496 0,0 0-96 15,-4-9-32-15,4 9 0 0,0 0-352 0,0 0 0 16,0 0 0-16,0 0 128 0,0 0-128 0,0 0-208 15,0 0 48-15,0 0 16 16,0 0-1584-16,0 0-320 0,0 0-64 0</inkml:trace>
  <inkml:trace contextRef="#ctx0" brushRef="#br2" timeOffset="207248.73">25913 12102 18767 0,'0'0'832'0,"0"0"176"0,0 0-816 0,0 0-192 15,0 0 0-15,2-9 0 0,-2 9 512 0,6-10 48 16,-5 1 16-16,-1 9 0 0,5-8 64 0,-5 8 32 16,4-7 0-16,-4 7 0 0,3-9 416 0,-3 9 64 15,5-8 32-15,-5 8 0 0,0 0-16 0,0 0 0 16,0 0 0-16,0 0 0 0,0 0-160 0,0 0-48 15,0 0 0-15,0 0 0 0,0 0-400 0,-9 8-96 16,1 2-16-16,1 2 0 0,1-1-272 0,-1 4-176 0,-2 2 192 0,0-3-192 16,0-1 240-16,-2 3-64 0,-2-1-16 15,2 2 0-15,-2-1 272 0,0 0 48 0,-2-3 16 0,2 2 0 16,-2 2 16-16,-1-2 16 0,-1 0 0 0,1-4 0 16,-2 2-208-16,1-2-64 0,0 0 0 0,0 1 0 15,2-2-112-15,0-2-16 0,1-2-128 0,2 0 192 16,2-1-192-16,1-4 176 0,0-1-176 0,9 0 160 15,-10-1-160-15,3-2 160 0,7 3-160 0,-7-4 160 16,2-2-160-16,5 6 160 0,-4-12-160 0,0 3 160 16,1-3-160-16,2 0 192 0,0-1-192 0,1-1 192 15,0-2-192-15,1 1 160 0,2-5-160 0,-1 3 160 16,1-2-160-16,0-2 0 0,0 1 0 0,3 3 0 16,-1 3 0-16,0 1 0 0,-1 0 0 0,0 1 0 15,0 0 0-15,0 3 0 0,-4 9 0 0,5-7 0 0,-5 7 0 0,0 0 0 16,5-7 0-16,-5 7 0 0,0 0-144 0,0 0 144 15,0 0 0-15,0 0 0 0,0 0-144 0,14 9 144 16,0-2 0-16,-1 3-144 0,-3 3 144 0,2 0 0 16,-1-2 0-16,0 2 0 0,1 1 0 0,1 2 0 15,1-3 128-15,0 1-128 0,-2-1 208 0,2 0-16 16,2-1-16-16,0 0 0 0,-3-1-176 0,1 0 0 16,-1-1 0-16,1 1 0 0,1 0 0 0,-1 0 0 15,0-3 0-15,2 1 0 0,-2 0-224 0,0-1-80 16,-3 1-16-16,1-3 0 15,1 1-800-15,0-6-160 0,1 2-48 0,-1-3 0 16,2-2-2768-16,-2 1-544 0</inkml:trace>
  <inkml:trace contextRef="#ctx0" brushRef="#br2" timeOffset="209326.78">26257 12206 2751 0,'0'0'256'0,"0"0"-256"16,0 0 0-16,0 0 0 0,0 0 2384 0,0 0 432 16,0 0 96-16,0 0 16 0,0 0-1616 0,0 0-320 15,0 0-64-15,0 0-16 0,0 0 16 0,0 0 0 16,0 0 0-16,0 0 0 0,0 0 400 0,0 0 80 0,0 0 0 0,0 0 16 16,0 0-208-16,0 0-32 15,0 0-16-15,2 12 0 0,0-3-368 0,-2 1-80 0,-3 1-16 0,1 2 0 16,-2 1-448-16,-2 2-80 0,1 1-32 0,0 2 0 15,-3 2-144-15,2 3 0 0,-1-4 0 0,3 1 0 16,0-4 0-16,2-1 0 0,2 1-144 0,1-5 144 16,0 1 0-16,3-2 0 0,1 0 0 0,1-3 0 15,0-2-224-15,1 1 64 0,-7-7 16 0,10 6 0 32,1-1-304-32,-1-5-48 0,0 0-16 0,1 0 0 15,-1 0-2048-15,1-4-432 0</inkml:trace>
  <inkml:trace contextRef="#ctx0" brushRef="#br2" timeOffset="209547.12">26261 12093 18431 0,'0'0'816'0,"0"0"160"0,-9-3-784 0,9 3-192 15,-7-3 0-15,7 3 0 0,-6-1 2928 0,6 1 528 16,0 0 128-16,0 0 0 0,0 0-2864 0,0 0-576 16,0 0-144-16,0 0 0 0,0 0 848 0,0 0 144 15,0 0 32-15,11-5 0 16,1 2-1872-16,-1-1-368 0,-1 2-80 0,-1 2-12976 0</inkml:trace>
  <inkml:trace contextRef="#ctx0" brushRef="#br2" timeOffset="210343.02">26677 11978 17855 0,'0'0'784'0,"0"0"176"0,0 0-768 0,0 0-192 16,0 0 0-16,0 0 0 0,0 0 1968 0,0 0 352 16,0 0 80-16,0 0 16 0,10 4-1088 0,-10-4-224 15,12 4-32-15,-2-3-16 0,1 2-272 0,-1-1-48 16,2-1-16-16,0 2 0 0,-2 1-352 0,0 1-80 15,1 2-16-15,-1 3 0 0,2-1-272 0,0 4 160 16,0 2-160-16,-1 2 128 0,2 1-128 0,-1 0 0 16,0 0 144-16,2 1-144 0,-1-1 0 0,-1 3 128 15,-2-4-128-15,2 2 0 0,1-3 0 0,-1 0 144 16,-2-3-144-16,2 0 0 0,-3-2 128 0,0 0-128 16,-1-3 0-16,1-2 0 0,-2-1 0 0,-7-5 0 15,9 4 0-15,-9-4-144 16,8 2-1792-16,-8-2-368 0,7-2-64 0</inkml:trace>
  <inkml:trace contextRef="#ctx0" brushRef="#br2" timeOffset="210660.55">27153 11943 9215 0,'0'0'400'0,"0"0"96"0,0 0-496 0,0 0 0 0,0 0 0 0,0 0 0 16,0 0 5744-16,0 0 1040 0,0 0 224 0,-6 7 32 15,1 3-5520-15,1 0-1120 0,0-1-208 0,-1 4-64 0,0-1-304 0,0 4-64 16,-2 2-16-16,-1 4 0 0,0 4 768 0,1 3 160 16,-2 2 32-16,1 4 0 0,0 2-352 0,0 3-64 15,0 2-16-15,0-2 0 0,1 1-272 0,1-6 128 16,2-1-128-16,1-4 0 0,-4-4 128 0,2 1-128 15,1 2 0-15,1-3 0 0,2-1 0 0,1-3-256 16,-1-4 64-16,1 2 0 16,-2-3-672-16,2-2-128 0,0-2-32 0,0-2 0 15,0-11-1504-15,0 0-304 0,0 0-64 0</inkml:trace>
  <inkml:trace contextRef="#ctx0" brushRef="#br2" timeOffset="211144.53">27591 11231 18543 0,'0'0'816'0,"0"0"176"0,0 0-800 0,0 0-192 0,0 0 0 0,0 0 0 0,0 0 960 0,0 0 128 16,0 0 48-16,0 0 0 0,0 0 32 0,-10 2 16 15,1 2 0-15,0 2 0 0,1 0 96 0,2 2 32 16,-1-2 0-16,1 4 0 0,-3 3-400 0,0 1-80 16,-1 0 0-16,1 2-16 0,0 0-336 0,0 0-64 15,0 0-16-15,1 1 0 0,-2 0-272 0,-1 1-128 16,1 1 128-16,-1 0-128 0,1 2 0 0,1 1 0 16,0 2 0-16,1-1 0 0,0-1 0 0,3 0 0 15,1 2 0-15,1 1 0 0,3-2 0 0,3 1 0 0,1-2 0 16,2-1 0-16,3-2 144 0,2-3-144 0,-1-2 160 15,3-1-160-15,2-1 0 0,0-4 0 0,1-4-208 0,1-2 64 32,0 2-1456-32,1-4-304 0,-2-2-48 0,-1 0-12112 0</inkml:trace>
  <inkml:trace contextRef="#ctx0" brushRef="#br2" timeOffset="211471.56">27768 11523 23039 0,'0'0'2048'0,"-9"2"-1648"15,-2 1-400-15,2 1 0 0,0 0 4096 0,9-4 752 16,-8 9 144-16,2 0 16 0,1-1-4208 0,1 1-800 16,-2 2-256-16,6-11 0 0,-5 10 112 0,1 2 16 15,-1-1 0-15,1 1 0 0,0 0-160 0,0 0-32 16,0-3 0-16,0 1 0 16,4-10-160-16,-3 11-32 0,3-11-16 0,0 0 0 15,0 0-304-15,0 0-48 0,0 0-16 0,0 0 0 16,0 0-2256-16,0 0-464 0,0 0-96 0,14-3 0 0</inkml:trace>
  <inkml:trace contextRef="#ctx0" brushRef="#br2" timeOffset="211677.78">27816 11376 15663 0,'0'0'1392'0,"-10"-4"-1120"0,-2-2-272 0,2 2 0 15,0 1 4768-15,4 0 896 0,6 3 176 0,0 0 48 16,0 0-4608-16,0 0-928 0,0 0-176 0,0 0-48 16,0 0-272-16,0 0-64 0,0 0-16 0,0 0 0 15,0 0-320 1,0 0-64-16,0 0-16 0,0 0 0 0,0 0-1968 16,0 0-400-16,4 10-80 0,-4-10-9072 0</inkml:trace>
  <inkml:trace contextRef="#ctx0" brushRef="#br2" timeOffset="212061.6">27857 11213 6447 0,'0'0'576'0,"0"0"-576"16,0 0 0-16,0 0 0 0,0 0 4768 0,0 0 848 15,0 0 160-15,0 0 48 0,0 0-4544 0,0 0-912 16,0 0-176-16,0 0-48 0,0 0 160 0,3 11 16 0,-3-11 16 0,7 11 0 16,-7-11 240-16,8 11 32 0,0-4 16 0,-1 1 0 15,1 0-192-15,0 1-48 0,0 0 0 0,1 3 0 16,-1 1-64-16,1 1-32 0,3 0 0 0,-2 3 0 16,-2-1-160-16,0-2-128 0,2 2 144 0,-1-2-144 15,0 1 0-15,-1 2 128 0,0-4-128 0,0 1 0 16,-3 2 0-16,0-2 0 0,-1 2 0 0,-2-3 0 15,-4 1 0-15,0 2 128 0,0-2-128 0,-2-1 0 16,-1-1 256-16,-1-1-64 0,-2 2 0 0,0-1 0 16,-1-1 32-16,1-1 0 0,0-1 0 0,-1-1 0 15,-1 1-224-15,-1-4 0 0,2 1 0 0,-1-1 0 16,-2-1-1728-16,0 1-272 16,2 0-64-16</inkml:trace>
  <inkml:trace contextRef="#ctx0" brushRef="#br2" timeOffset="213801.05">28597 11833 6447 0,'0'0'576'0,"0"0"-576"0,0 0 0 0,0 0 0 16,0 0 3136-16,0 0 512 0,0 0 96 0,0 0 32 15,0-9-2608-15,0 9-512 0,0 0-96 0,3-9-32 0,-3 9-208 16,4-9-32-16,-4 9-16 0,6-8 0 0,-6 8 528 0,7-8 96 15,-2 2 32-15,-5 6 0 0,6-7 80 0,-6 7 16 16,0 0 0-16,6-6 0 0,-6 6-64 0,0 0 0 16,0 0 0-16,0 0 0 0,0 0-256 0,0 0-64 15,0 0-16-15,0 0 0 0,1 13-176 0,-1 1-16 16,-1-1-16-16,-2 3 0 0,-2-3 144 0,-2 4 16 16,1 2 16-16,-3 1 0 0,-2 1-80 0,-1 1 0 15,2 1-16-15,-3-2 0 0,-1 0-256 0,-2 4-48 16,-1-2-16-16,0 3 0 0,-1-2-176 0,1-3 0 15,3-2 144-15,-1 1-144 0,0-1 0 0,1-2 144 16,1-1-144-16,2-2 0 0,-1 0 0 0,0 0 0 16,-1-3 0-16,1 0 0 15,1-3-848-15,2-2-128 0,-2-1-32 0,1-3 0 16,10-2-1872-16,-12-2-384 0,2-2-80 0,2-3-10288 0</inkml:trace>
  <inkml:trace contextRef="#ctx0" brushRef="#br2" timeOffset="214014.12">28352 11943 9215 0,'0'0'816'0,"0"0"-656"0,0 0-160 0,0 0 0 15,0 0 5280-15,0 0 1024 0,0 0 208 0,4 10 32 16,0 0-4912-16,1 2-992 0,0-1-192 0,2 2-32 16,-2-3-16-16,3 3 0 0,3 2 0 0,1 0 0 15,0 1-176-15,0 2-32 0,-1 0-16 0,2 1 0 16,2-3-176-16,-2 0 0 0,0 0 0 0,-1 1 0 0,-1-3 0 0,0 2 128 15,-1-2-128-15,1-1 0 16,-2-1-272-16,0-2-144 0,1-3-32 0,-2-1 0 16,-8-6-2544-16,11 3-512 0</inkml:trace>
  <inkml:trace contextRef="#ctx0" brushRef="#br2" timeOffset="-213495.39">28443 11628 3679 0,'0'0'160'0,"0"0"32"0,0 0-192 0,-10 3 0 15,-1-7 0-15,11 4 0 0,-9-1 2672 0,9 1 480 16,-9 2 112-16,9-2 0 0,-10 3-1600 0,10-3-320 16,-11 0-64-16,11 0 0 0,0 0 304 0,0 0 64 15,0 0 16-15,0 0 0 0,0 0-448 0,0 0-64 16,0 0-32-16,0 0 0 0,0 0-480 0,0 0-112 15,0 0-16-15,0 0 0 0,0 0 0 0,12 4-16 16,0-1 0-16,-1-3 0 0,2 0-48 0,1 0-16 16,-3-4 0-16,2 1 0 0,2 0-208 0,-1 1-32 15,0-2-16-15,1 1 0 0,-1 2-176 0,0-3 0 16,1-1 144-16,-2 0-144 0,-2-1 0 0,2 3 144 16,-2-3-144-16,-3 2 0 0,-8 4 128 0,9-5-128 0,-1 0 0 15,-1 1 0-15,-7 4 128 0,0 0-128 0,10-5 0 0,-10 5 0 16,9-5 128-16,-9 5-128 0,0 0 144 0,8-3-144 15,-8 3 176-15,0 0-176 0,0 0 192 0,0 0-192 16,0 0 176-16,0 0-176 0,0 0 160 0,0 0-160 16,0 0 256-16,0 0-64 0,0 0 0 0,0 0 0 15,0 0 144-15,0 0 32 0,0 0 0 0,0 0 0 16,0 0-48-16,-10-5 0 0,1 4 0 0,9 1 0 16,0 0-48-16,-10-4-16 0,1 2 0 0,9 2 0 15,-9-2 0-15,9 2-16 0,-11-3 0 0,11 3 0 16,-10-4-32-16,10 4 0 0,-8-5 0 0,8 5 0 15,-10-4-32-15,0 0-16 0,3 2 0 0,7 2 0 16,0 0-160-16,-8-7 0 0,8 7 144 0,0 0-144 16,0 0 160-16,0 0-32 0,0 0-128 0,0 0 192 0,-7-7-192 15,7 7-160-15,0 0 32 0,0 0 0 0,0 0 128 0,0 0 0 16,-5-6 0-16,5 6-128 0,0 0 128 0,0 0 0 16,0 0 0-16,0 0 0 0,0 0 0 0,0 0 0 15,-6-7 0-15,6 7 0 0,0 0 0 0,0 0 0 16,0 0 0-16,0 0 0 0,0 0-256 0,0 0 48 15,0 0 0-15,0 0 0 16,0 0-1856-16,0 0-368 0,0 0-80 0,0 0-13984 0</inkml:trace>
  <inkml:trace contextRef="#ctx0" brushRef="#br2" timeOffset="-213042.57">28945 11197 11967 0,'0'0'1072'0,"0"0"-864"0,0 0-208 0,0 0 0 15,0 0 3184-15,0 0 592 0,0 0 112 0,4-8 16 16,-4 8-2624-16,0 0-512 0,0 0-128 0,0 0 0 16,3-8 528-16,-3 8 112 0,0 0 32 0,0 0 0 0,0 0-144 15,0 0-16-15,0 0-16 0,0 0 0 0,0 0-560 0,0 0-96 16,0 0-32-16,-7 7 0 0,-1 2-240 0,0 4-48 16,1-1-16-16,-2 2 0 0,-2 4-16 15,1 1-128-15,1 0 192 0,-1 2-64 0,0 0-128 0,2-2 0 16,3 0 0-16,0 0 0 0,0-2 128 0,1-1-128 15,1-2 0-15,2-1 128 0,1 0-128 0,1 2 0 16,0-2 144-16,2-3-144 0,0-1 0 0,0 2 128 16,0-4-128-16,1 2 0 0,1 1 0 0,0 1 0 15,1 1 0-15,-1-3 128 0,0 0-128 0,3-1 0 16,-8-8-128-16,10 5 128 16,-1 1-480-16,2-5-16 0,1 1 0 0,2 0 0 15,0-4-592-15,3 1-112 0,1-1-16 0,3-1-9376 16,5-1-1872-16</inkml:trace>
  <inkml:trace contextRef="#ctx0" brushRef="#br2" timeOffset="-212714.13">29184 11456 23951 0,'0'0'2128'0,"0"0"-1696"16,0 0-432-16,0 0 0 0,-7 6 2832 0,7-6 496 16,0 0 80-16,-6 6 32 0,6-6-2656 0,-7 8-528 15,7-8-96-15,-5 10-32 0,-2-1 96 0,4 2 16 16,0-1 0-16,-1 2 0 0,-1 0-80 0,2 0-16 15,3-2 0-15,-1 0 0 0,1-10-144 0,0 12 0 16,0-12 0-16,2 12 0 0,-2-12 0 0,0 0 0 16,0 0 0-16,0 0 0 15,0 0-2048-15,0 0-352 0,11 6-64 0</inkml:trace>
  <inkml:trace contextRef="#ctx0" brushRef="#br2" timeOffset="-212485.19">29220 11292 16575 0,'0'0'1472'0,"0"0"-1168"0,0 0-304 0,0 0 0 16,0 0 2416-16,0 0 416 0,0 0 96 0,0 0 16 15,0 0-1616-15,0 0-320 0,0 0-64 0,0 0-16 16,0 0-592-16,0 0-112 0,0 0-32 0,0 0 0 15,0 0-192-15,0 0 0 0,0 0-144 0,0 0 144 32,0 0-640-32,0 0-48 0,0 0 0 0,9 7-8064 0,-9-7-1616 0</inkml:trace>
  <inkml:trace contextRef="#ctx0" brushRef="#br2" timeOffset="-212108.75">29265 11124 8287 0,'0'0'736'0,"0"0"-592"16,0 0-144-16,0 0 0 0,0 0 4368 0,0 0 848 16,0 0 160-16,0 0 48 0,0 0-3888 0,0 0-784 15,0 0-160-15,0 0-16 0,0 0 256 0,0 9 48 16,0-9 16-16,0 0 0 0,6 10-272 0,-6-10-48 15,8 8-16-15,2 1 0 0,-1-2-192 0,2 1-48 0,1-2 0 0,2 2 0 16,0 1-144-16,2 3-48 0,2-2 0 0,0 2 0 16,2 0-128-16,1 1 0 0,1 1 0 0,-1 1 0 15,-3 0 0-15,2 3 0 0,-2-2 0 0,-1 1 0 16,-1 1 0-16,-3-1 0 0,-2-1 0 0,-3 2 0 16,-3 0 0-16,-2-2 0 0,-3 1 0 0,0-4 128 15,-3 3-128-15,-2-1 0 0,-4 1 144 0,-1 0-144 16,-1 1 128-16,-1-4-128 0,-2-2 128 0,1 1-128 15,1 0 0-15,-1 0 0 0,-4-2 0 0,0 0 0 16,2 1-512 0,-2-2-192-16,-1 0-16 0,1-2-15088 0</inkml:trace>
  <inkml:trace contextRef="#ctx0" brushRef="#br2" timeOffset="-210168.18">5490 15544 2751 0,'0'0'256'0,"-9"-4"-256"15,0 0 0-15,1 1 0 0,8 3 5616 0,-9-1 1072 16,0 1 224-16,9 0 32 0,-11 0-5504 0,11 0-1104 16,0 0-208-16,-9 1-128 0,-1 2 336 0,10-3 0 15,0 0 0-15,-8 4 0 0,0 0 432 0,8-4 64 0,0 0 32 0,0 0 0 16,0 0 80-16,0 0 16 0,0 0 0 0,0 0 0 16,0 0-272-16,13 1-48 0,0-1-16 0,1 0 0 15,2-3-176-15,2 2-48 0,1 0 0 0,0-1 0 16,3 0-240-16,2-1-160 0,-1-1 192 0,2 2-192 15,0-2 144-15,0 2-144 0,-1 2 0 0,0 0 144 16,-2 2-144-16,-1 0 0 0,0 1 0 0,-2 1 0 16,1-2-176-16,-2 1-64 0,0 0-16 0,-1-1 0 15,-1 1-656 1,1 1-144-16,1-4-32 0,-2 0 0 0,-3-3-320 16,1 2-64-16,2-2 0 0,-1 1-16 0,2-1-1264 0,-1 0-240 0,0 1-48 0</inkml:trace>
  <inkml:trace contextRef="#ctx0" brushRef="#br2" timeOffset="-209731.83">5490 15765 8287 0,'0'0'368'0,"-9"1"80"0,-2-1-448 0,11 0 0 0,0 0 0 0,-7 0 0 16,-4 0 4928-16,11 0 896 0,0 0 176 0,0 0 32 15,0 0-4256-15,0 0-864 0,0 0-160 0,0 0-48 16,0 0 64-16,0 0 16 0,0 0 0 0,0 0 0 16,0 0 160-16,0 0 16 0,0 0 16 0,0 0 0 15,0 0-176-15,0 0-32 0,0 0-16 0,11 0 0 16,0 0-304-16,2 0-64 0,2-1-16 0,0 2 0 16,5 1-240-16,1-2-128 0,1 1 160 0,0 2-160 15,2-2 160-15,-1 2-160 0,0-2 160 0,0 3-160 16,-1 0 0-16,0 0 0 0,-1 1 0 0,0-3 0 15,0 2-160-15,-2 0 160 0,1 0-128 0,-1 0 128 16,2 0-704-16,0 0-64 0,0 0-16 0,0-4 0 16,0 0-2960-16,-1 0-592 0</inkml:trace>
  <inkml:trace contextRef="#ctx0" brushRef="#br2" timeOffset="-204082.14">6803 15661 20031 0,'0'0'896'0,"-11"-1"176"0,2-1-864 0,0 2-208 15,0-1 0-15,9 1 0 0,-8-1 960 0,8 1 128 16,-10 0 48-16,10 0 0 0,-9 1-672 0,9-1-128 15,0 0-16-15,0 0-16 0,0 0 352 0,0 0 80 16,0 0 16-16,0 0 0 0,0 0 272 0,0 0 64 16,0 0 16-16,0 0 0 0,0 0-192 0,11 4-32 15,1 0-16-15,2 0 0 0,2 0-208 0,2 1-32 16,2-5-16-16,2 2 0 0,3 2-256 0,1-4-48 0,1 0-16 16,2 0 0-16,0-2-32 0,-1-1-16 0,1 2 0 0,-2-4 0 15,-1-1-112-15,1 1-128 0,0 3 176 0,0-1-176 16,1 0 0-16,-1 2 0 0,-1 1 0 0,-1 0 0 15,-2 0 0-15,-1 0 0 0,1 0-240 0,-2 0 80 16,-1-1-64-16,0-1-16 0,-2 1 0 0,2 0 0 31,2-2-272-31,-4 2-48 0,-2-2-16 0,2-1 0 16,2 2-1984-16,-2-5-384 0,-4-1-96 0</inkml:trace>
  <inkml:trace contextRef="#ctx0" brushRef="#br2" timeOffset="-202664.27">8740 14946 16815 0,'0'0'736'0,"0"0"160"0,0 0-704 0,0 0-192 15,0 0 0-15,0 0 0 0,0 0 592 0,0 0 96 16,0 0 16-16,0 0 0 0,0 0-288 0,0 0-48 16,0 0-16-16,0 0 0 0,0 0 832 0,0 0 160 15,0 10 48-15,0-10 0 0,-4 6 80 0,4-6 32 16,-8 7 0-16,2-1 0 0,-2-3-352 0,0 1-64 15,-1-2 0-15,0 1-16 0,-1 1-208 0,-2-4-32 16,-1-2-16-16,-2 2 0 0,1 2-176 0,-4-1-16 16,-4 0-16-16,0 1 0 0,-1 0-224 0,0 0-32 15,-2-2-16-15,-1 1 0 0,0 1-128 0,-1 2-16 16,-2-1-16-16,0 1 0 0,-1 1-32 0,0 0 0 16,0 2 0-16,3 1 0 0,0-2 16 0,0 5 0 0,0-2 0 0,0-1 0 15,-3-1-160-15,2 0 0 0,1-2 0 0,1-1 128 16,2 1 0-16,2-1-128 0,0 0 192 0,3 0-64 15,2 0 32-15,1 1 0 0,2-4 0 0,-1 5 0 16,4-4-32-16,0 2 0 0,2 0 0 0,9-4 0 16,-8 5 32-16,8-5 0 0,0 0 0 0,0 0 0 15,0 0 80-15,0 0 16 0,0 0 0 0,0 0 0 16,3 15-112-16,2-5-16 0,-5-10 0 0,10 13 0 16,0-4-128-16,0-1 160 0,2-1-160 0,1-1 160 15,2-2-160-15,2 2 192 0,2 1-192 0,0 2 192 16,2-1-192-16,1 1 128 0,0-1-128 0,3-2 128 15,0 1-128-15,0 1 192 0,1-2-192 0,1-1 192 16,0 2-64-16,3 0 0 0,2-1 0 0,0 1 0 0,1-1-128 16,1 1 192-16,-2 0-192 0,0 1 192 0,-1 0-192 0,-1 1 128 15,-1-2-128-15,-2 1 128 0,-2-2-128 0,-3 3 0 16,-1-2 0-16,-2 2 0 0,1-1 0 0,-2-1 0 16,-2 0 0-16,-1 0 0 0,-2-1 0 0,1 1 0 15,-1-1 128-15,0-2-128 0,-2 0 0 0,2-2 192 16,0 0-192-16,0-1 192 0,0 2-64 0,1-2-128 15,-3-1 192-15,1 1-64 0,-2-1-128 0,0 2 128 16,-10-2-128-16,10 2 128 0,-10-2-128 0,10 3 0 16,-10-3 0-16,0 0 0 0,0 0 0 0,0 0 0 15,0 0 0-15,0 0 0 0,2 10 0 0,-2-10 0 16,-4 11 0-16,-3-3 0 0,-2-1 0 0,0 0 0 0,-3-1 0 16,1 2 0-16,-2-1 0 0,-2-1 0 0,1 1 0 15,-2-1 0-15,-1 1 0 0,-1 1 0 0,-2 1 0 0,1 1 0 16,-2-1 0-16,-2 2 0 0,-2 2 0 0,-1 0 0 15,-3-1 0-15,-2 2 0 0,-2-1 0 0,2 3 0 16,0-1 0-16,-1 1 0 0,2 1 0 0,0 0 0 16,2 0 0-16,0 0 0 0,2-4 0 0,1 4 0 15,3 0 0-15,1 1 0 0,1-3 0 0,0 4 0 16,-1-1 0-16,2 0 0 0,-1-1 0 0,0 1 0 16,1-1 0-16,-1 2 0 0,2 0 0 0,-1-1 0 15,-2-1 0-15,1-2 0 0,1-4 0 0,2 1 0 16,2 0 0-16,2-3 0 0,1-2 0 0,2 0 0 15,1 0 0-15,2-1 0 0,1-2 0 0,6-4 192 16,0 0-32-16,0 0 0 0,0 0 0 0,0 0 0 16,0 0-160-16,0 0 160 0,0 0-160 0,10 8 160 0,1-1-160 0,-1-1 0 15,2-1 0-15,2 2 128 0,2-3-128 0,2 1 0 16,2-1 0-16,1 1 0 0,1 2 0 0,3-1 0 16,1-1 0-16,1-2 0 0,2 1 0 0,-1-1 0 15,0-2 0-15,2 1 0 0,2 1 0 0,2-2 0 16,0 1 0-16,0-1 128 0,0 0-128 0,0 1 0 15,0-1 0-15,-2-1 128 0,-2 0-128 0,-2 0 0 16,-4 1 0-16,0 1 0 0,-2-2 0 0,-2 0 0 16,-2 1 128-16,-1 1-128 0,-3 0 0 0,-1-1 0 15,-2-1 0-15,-11 0-176 0,11 1-128 0,-11-1-16 16,11 3-16-16,-11-3 0 16,11 1-304-16,0 1-48 0,-1-2-16 0,1 0 0 15,0 1-1616-15,3 1-336 0,0-2-64 0,2 2-15584 0</inkml:trace>
  <inkml:trace contextRef="#ctx0" brushRef="#br2" timeOffset="-199884.44">10053 15643 7359 0,'0'0'656'0,"0"0"-528"16,0 0-128-16,0 0 0 0,0 0 3952 0,0 0 752 15,0 0 160-15,0 0 16 0,8-6-2912 0,-8 6-592 16,0 0-112-16,0 0-32 0,8-5-544 0,-8 5-112 15,0 0-32-15,0 0 0 0,0 0-64 0,0 0-16 16,0 0 0-16,0 0 0 0,0 0-16 0,0 0-16 0,0 0 0 0,0 0 0 16,0 0-112-16,-10 9 0 0,0 0-16 0,0 2 0 15,-2-1 128-15,-1 3 16 0,0 0 16 0,-2 2 0 16,0 2-48-16,-1 1-16 0,1-1 0 0,-2 4 0 16,-2 1-16-16,1 3 0 0,0 1 0 0,0-2 0 15,1 1-32-15,0-1-16 0,0-1 0 0,0 2 0 16,-1 0-64-16,-2-1-16 0,-1 1 0 0,0-3 0 15,-1-2-128-15,1-2-128 0,3-3 144 0,1-1-144 16,3-5 176-16,1-1-176 0,0-2 192 0,1 1-192 16,1-1 256-16,2-3-64 0,9-3-16 0,-10-1 0 15,1-1 80-15,9 2 32 0,-12-7 0 0,2 0 0 16,0 1-128-16,3-2-32 0,-1-3 0 0,0 1 0 16,0 1-128-16,2-3 0 0,-1-2 0 0,3-1 0 15,0-2 0-15,2 0 0 0,-1 0 128 0,2-1-128 0,0-3 0 16,1 2 0-16,0-2 0 0,2-1 0 0,1 0 0 0,1-2 0 15,0 2 0-15,1 0 0 0,1 1 0 0,2 1 0 16,1 1 0-16,2 2 0 0,-1 1 0 0,1 3 0 16,0 3 0-16,2-3 0 0,0 2 0 0,2 4 0 15,-2 1 0-15,0 0 0 0,-2 2 0 0,1 1-144 16,0 1 144-16,0 0 0 0,-2 2-176 0,2 4 176 16,-2-1-160-16,1 2 160 0,-11-5-128 0,9 11 128 15,-1 0 0-15,-1 2-144 0,0 0 144 0,0 2 0 16,-1-2 0-16,1 2 0 0,-2 4 0 0,0-1 0 15,3-1 0-15,0 0 128 0,-1 0 0 0,3 1 0 0,0-1 0 16,0 0 0-16,1-4-128 0,1 1 0 0,1-1 0 0,0 0 0 16,1 0 0-16,0 0 0 15,2-3 0-15,0 0 0 0,-1 2 0 0,0-3 0 0,-1-3 0 0,-1 2 0 16,0-1 0-16,0 0 0 0,0-3 0 0,-1 3 0 16,0-3 0-16,-1 0 0 0,1 0 0 0,1-2-128 15,0 0-48-15,0-1 0 0,0 0 0 0,2-1 0 31,-1-1-560-31,0 0-112 0,1-2-32 0,-1 0 0 16,-1-1-2512-16,1 1-512 0</inkml:trace>
  <inkml:trace contextRef="#ctx0" brushRef="#br2" timeOffset="-198466.13">10507 16075 8287 0,'0'0'736'0,"0"0"-592"0,0 0-144 0,4-6 0 16,-2-6 2864-16,-2 12 528 0,0 0 128 0,0 0 0 15,3-8-2736-15,-3 8-544 0,0 0-112 0,0 0-128 16,0 0 448-16,0 0-16 0,0 0 0 0,0 0 0 15,0 0 464-15,0 0 112 0,0 0 16 0,0 0 0 16,0 0 112-16,0 0 16 0,0 0 16 0,0 0 0 0,-4 11-96 0,-1 1-32 16,-2-1 0-16,-1 1 0 0,0 1-336 0,1 0-64 15,-2 1 0-15,-1 2-16 0,1 1-256 16,1 1-48-16,1 2-16 0,0-1 0 0,1 1-144 0,0-1-32 16,1 1 0-16,3 1 0 0,-1-2-128 0,3 1 192 15,3-3-192-15,0 0 192 0,1-1-192 0,3 0 0 16,-1-2 0-16,2-1 0 0,1-2 160 0,2 1-160 15,1-3 192-15,1 0-192 0,0-1 0 0,1 0 0 16,0-3-192-16,2-1 48 16,0-4-240-16,1 0-64 0,1-5 0 0,0 0 0 15,0-3-1792-15,1-1-384 0,-3 0-64 0,1-4-11072 0</inkml:trace>
  <inkml:trace contextRef="#ctx0" brushRef="#br2" timeOffset="-198241.17">10723 15790 23951 0,'-9'-3'2128'0,"-3"-3"-1696"0,-1 1-432 0,1-1 0 16,2 4 3248-16,10 2 560 0,-8-2 112 0,8 2 32 15,0 0-3184-15,0 0-640 0,0 0-128 0,0 0 0 16,0 0-144-16,0 0 0 0,0 0 0 0,0 0 0 15,0 0-176-15,0 0-48 0,11 4 0 0,-11-4 0 16,0 0-400-16,0 0-96 0,0 0-16 0,7 8-9328 16,-7-8-1872-16</inkml:trace>
  <inkml:trace contextRef="#ctx0" brushRef="#br2" timeOffset="-197550.08">8288 16652 4607 0,'0'0'192'0,"0"0"64"0,0 0-256 0,0 0 0 16,0 0 0-16,0 0 0 0,0 0 2784 0,0 0 512 15,0 0 96-15,0 0 32 0,0 0-2016 0,0 0-416 16,0 0-80-16,0 0-16 0,0 0 576 0,0 0 128 16,0 0 0-16,0 0 16 0,0 0-432 0,0 0-96 15,0 0 0-15,0 0-16 0,0 0-208 0,0 0-32 16,0 0-16-16,0 0 0 0,-7 7-224 0,1 1-32 16,0 0-16-16,1 0 0 0,-1-2-288 0,-1 5-48 0,-1 1-16 15,1 1 0-15,-3 0-64 0,1 0 0 0,-1 1-128 0,1 0 192 16,-2 3-64-16,2 2-128 0,1 0 176 0,1 1-176 15,-1-2 160-15,1 2-160 0,1-2 128 0,2-3-128 16,1 1 208-16,2 0-32 0,0-3-16 0,1 0 0 16,3-1-160-16,1-2 128 0,-4-10-128 0,6 12 128 15,-6-12-128-15,7 6-272 0,3-1 64 0,-10-5 16 32,13 0-912-32,0-1-176 0,0-3-48 0,1-2 0 15,-1-1-2128-15,1-3-416 0</inkml:trace>
  <inkml:trace contextRef="#ctx0" brushRef="#br2" timeOffset="-197314.48">8369 16450 11055 0,'0'0'480'0,"-8"-7"112"0,0 1-464 0,0-1-128 16,0 1 0-16,2 2 0 0,6 4 4160 0,0 0 832 15,-9-2 144-15,9 2 48 0,0 0-3840 0,0 0-768 16,0 0-160-16,0 0-32 0,0 0 48 0,0 0 0 16,0 0 0-16,0 0 0 0,0 0-304 0,0 0-128 15,0 0 0-15,-4 8 128 0,4-8-128 0,0 0 0 16,0 0-160-16,0 0 160 16,0 0-784-16,0 0-64 0,0 0-16 0</inkml:trace>
  <inkml:trace contextRef="#ctx0" brushRef="#br2" timeOffset="-195538.57">11423 15987 11967 0,'-12'-4'528'0,"12"4"112"0,-10-3-512 0,0 1-128 0,-1-2 0 0,1 0 0 15,1 0 3600-15,2 1 688 0,7 3 144 0,-6-4 32 16,-1 0-3280-16,7 4-656 0,0 0-128 0,-3-7-16 16,3 7 608-16,0-8 128 0,0 8 32 0,6-8 0 15,-6 8-448-15,6-8-96 0,-1 2-16 0,-5 6 0 16,8-4-208-16,-8 4-64 0,0 0 0 0,0 0 0 16,0 0 96-16,12 2 16 0,-12-2 0 0,9 9 0 15,-9-9 64-15,9 15 16 0,-2 0 0 0,-1 1 0 16,-1-3-128-16,1 2 0 0,-1-2-16 0,1 1 0 15,1-1-176-15,1 1-16 0,0 2-16 0,2-4 0 16,0-2-160-16,3 0 128 0,0-2-128 0,2 3 128 16,0-2-128-16,1-1 0 0,1 0 144 0,3-1-144 15,-1 0 0-15,1 1 128 0,-2 1-128 0,0 0 0 16,0 0 0-16,-2-2 0 0,-3-2 0 0,0-1-192 16,-1 1-672-16,0-1-144 0,-2-2-16 0,1 1-16 15,-2 1-1712-15,1-4-352 0,1 0-64 0,-2 0-10800 16</inkml:trace>
  <inkml:trace contextRef="#ctx0" brushRef="#br2" timeOffset="-195232.52">11954 15729 2751 0,'0'0'256'0,"0"0"-256"16,0 0 0-16,-11-3 0 0,1 2 7520 0,10 1 1456 15,-9 4 304-15,9-4 48 0,-9 7-7408 0,3 1-1472 0,3 3-288 0,0 0-160 16,2 2 0-16,-1 2 0 0,1 0 0 0,0 6 0 16,1 5 0-16,-2 2 0 0,-1 4-128 0,0 5 128 15,0 2 0-15,-2 1 128 0,-4 0-128 0,-1 0 192 16,-2-4 80-16,1 2 16 0,0-1 0 0,-1 1 0 16,-2 2-96-16,-2 3-32 0,2 1 0 0,1 2 0 15,1 3-160-15,0-3 0 0,2-3 0 0,1-5 128 16,-1-5-128-16,3-3 0 0,-1-3 0 0,3-5 0 15,2-5-240-15,2-1-80 0,2-5 0 0,2-1-16 32,-3-10-2288-32,7 6-448 0,-7-6-80 0</inkml:trace>
  <inkml:trace contextRef="#ctx0" brushRef="#br2" timeOffset="-194690.07">12458 15052 11055 0,'0'0'976'0,"0"0"-784"0,0 0-192 0,0 0 0 16,0 0 2688-16,0 0 480 0,0 0 96 0,0 0 32 15,0 0-2368-15,-6 7-480 0,6-7-80 0,-7 7-32 16,1 2 96-16,6-9 16 0,-5 10 0 0,5-10 0 16,-8 9 64-16,1 0 32 0,2 0 0 0,0 0 0 15,0 0 160-15,-2 2 16 0,1 0 16 0,-1 2 0 16,0 3 16-16,2 1 0 0,-1 1 0 0,-1 3 0 16,2 1-304-16,1 2-64 0,0 2-16 0,0 0 0 15,0-1-176-15,0 3-48 0,1 2 0 0,-1 0 0 0,-2-2-144 0,3-1 0 16,1-1 0-16,1-2 128 0,0-5-128 0,1-3 0 15,1-3 0-15,2-1 0 0,0-2 0 0,3-1 0 16,-1 0-160-16,1-5 160 0,-6-4-272 0,11 5 32 16,1 1 16-16,-1-4 0 15,1 2-432-15,1-1-96 0,-1-1-16 0,0 2 0 16,-1-4-1504-16,0 0-304 0,-2 0-64 0,1-2-16 0</inkml:trace>
  <inkml:trace contextRef="#ctx0" brushRef="#br2" timeOffset="-194412.95">12660 15229 21183 0,'0'0'1888'0,"0"0"-1504"0,-9 0-384 0,9 0 0 15,0 0 3936-15,-5 9 720 0,5-9 144 0,1 16 16 32,2-2-4240-32,2 1-832 0,2-2-192 0,-1 1-16 0,1 2 192 0,1-1 32 0,-1 4 16 0,0-5 0 15,-3 2 64-15,0-1 16 0,-2 2 0 0,0 0 0 16,-2-4-192-16,-2 0-48 0,1-1 0 0,1-12 0 16,-3 12-384-16,3-12-64 0,0 0-32 0,0 0 0 15,0 0-464-15,0 0-80 0,0 0-32 0</inkml:trace>
  <inkml:trace contextRef="#ctx0" brushRef="#br2" timeOffset="-194223.26">12723 15042 26719 0,'-5'-7'2368'0,"0"1"-1888"16,-3-1-480-16,3 3 0 0,1-2 2528 0,4 6 416 15,0 0 64-15,0 0 32 0,1-7-2608 0,-1 7-432 16,5-10-272-16,3 3 32 16,0 2-640-16,-8 5-128 0,10-5-16 0,-1 2-16 15,-9 3-1600-15,0 0-320 0,11-4-64 0</inkml:trace>
  <inkml:trace contextRef="#ctx0" brushRef="#br2" timeOffset="-193789.47">12839 14854 20271 0,'0'0'1792'0,"0"0"-1424"0,-3-8-368 0,3 8 0 0,-4-9 2544 0,4 9 432 15,0 0 96-15,0 0 0 0,0 0-2400 0,0 0-480 16,0 0-192-16,0 0 128 0,0 0-128 0,0 0 0 16,0 0 0-16,10 13 0 0,0 0 0 0,0 1 240 15,1 1-48-15,-1 0 0 0,2 1 448 0,0 2 96 16,0 3 16-16,1 0 0 0,1 1-96 0,0-2-16 16,2 0 0-16,-2 1 0 0,1-1-256 0,-1 2-48 15,2-1-16-15,-1 0 0 0,0 0-176 0,-1 3-144 16,0 2 192-16,-1 3-192 0,0-1 0 0,-1 0 0 15,-2 4 0-15,0-2 0 0,-4-1 128 0,1 0-128 16,-2-1 0-16,-3-2 0 0,1 0 0 0,-3-3 0 16,0-1 0-16,-1-1 0 0,-1-4 128 0,0-1-128 0,-1-1 0 0,-1 0 0 15,0-1 0-15,1-2 0 0,-3 0-160 0,1-3 160 32,0-1-592-32,0 1 0 0,-2-3 0 0,1 1 0 15,-1-1-1392-15,7-6-256 0,-8 5-64 0,8-5-11568 0</inkml:trace>
  <inkml:trace contextRef="#ctx0" brushRef="#br2" timeOffset="-193300.46">14162 15751 4607 0,'0'0'400'0,"0"0"-400"0,0 0 0 0,0 0 0 16,0 0 8416-16,0 0 1600 0,0 0 320 0,0 0 64 15,12 0-8000-15,1-3-1600 0,1 1-320 0,3 0-64 16,2 0-416-16,0-2 0 0,2 1 0 0,1 1 0 16,0-1-336-16,0 0 48 0,-1 1 16 0,0-1 0 31,0 2-304-31,-3 1-48 0,-1-3-16 0,-2 3 0 0,-2-1-512 0,-3 1-128 16,-10 0 0-16,13-1-16 0,-1-1-1520 0,0 2-288 0,-12 0-64 0,13 0-5408 15,0-2-1072-15</inkml:trace>
  <inkml:trace contextRef="#ctx0" brushRef="#br2" timeOffset="-192978.09">14165 16044 33167 0,'0'0'2944'0,"0"0"-2352"0,-11 1-464 0,2 1-128 16,9-2 2464-16,0 0 480 16,0 0 80-16,0 0 32 15,12 2-3360-15,4-2-656 0,3-2-144 0,5-2-32 16,2 0 576-16,2-3 112 0,4-3 32 0,0 1 0 0,1 1 416 0,1 0 0 0,0 2 0 0,0-2-128 15,-2-1 128-15,1 2-192 0,-4 1 192 0,-2 0-192 32,0 1-1408-32,-1 1-304 0,-2-1-48 0,-1 1-16 15,1 2-1440-15,-2-1-304 0</inkml:trace>
  <inkml:trace contextRef="#ctx0" brushRef="#br2" timeOffset="-192505">15156 15605 26719 0,'-11'0'2368'0,"-2"1"-1888"15,-4 2-480-15,0 2 0 0,-1 3 2944 0,1 1 512 16,3 1 80-16,-1 1 32 0,1 0-3152 0,1 4-624 15,0-3-128-15,0 1-32 0,-1 1 368 0,1 3-176 16,0 0 176-16,2 1-128 0,1 3 128 0,1 1 0 16,-2 0 0-16,2 3 0 0,1 0 0 0,0 1 144 15,1 1-16-15,0 1-128 0,2-2 336 0,1-2-32 16,1 0-16-16,3-5 0 0,2 0-64 0,2-2-16 0,1-2 0 0,3-2 0 16,-1-2-64-16,5-1-16 0,1 2 0 15,4-7 0-15,4 0-128 0,2-1 0 0,2-1 0 0,5-3 0 16,4-1 128-16,1-5-128 0,-1-1 0 0,1-3 128 15,1-1-128-15,-2-2 0 0,-2 1 144 0,-1-4-144 16,-1-1 0-16,-2 0 0 0,-3-1 0 0,-3-3 128 16,-1-1-128-16,-5 0 144 0,-2-3-144 0,-3 0 160 15,0-1 32-15,-3 0 16 0,-3 4 0 0,-1-1 0 16,-4-1 208-16,-2 3 32 0,-3-1 16 0,0 3 0 16,-3 0-16-16,-1 1-16 0,-3-1 0 0,-1 2 0 15,-2 2-432-15,-2 2 128 0,-3 0-128 0,0 1 0 16,0 2-144-16,-3 1-112 0,-1 0-32 0,-2 1 0 15,-4 1-1648-15,0 2-336 16,-2-1-64-16,-2 2-16 0</inkml:trace>
  <inkml:trace contextRef="#ctx0" brushRef="#br2" timeOffset="-189259.81">23161 14584 24591 0,'0'0'1088'0,"0"0"224"0,0 0-1056 0,0 0-256 0,0 0 0 0,0 0 0 15,-11 1 736-15,11-1 96 0,0 0 0 0,0 0 16 16,-10 4-256-16,1 0-48 0,-1-1-16 0,10-3 0 16,-10 2 752-16,1 1 128 0,1-2 48 0,0 2 0 0,8-3-128 0,-10 2-32 15,1-2 0-15,1 2 0 0,-1-1-464 0,0 0-80 16,-2-2-32-16,1 0 0 0,-1 1-256 0,1 1-48 15,-3-1-16-15,-1 4 0 0,-2-4-80 0,2 1-32 16,-2 1 0-16,-1-2 0 0,0 1-32 0,-1 1 0 16,1 2 0-16,0-1 0 0,-1-2 80 0,1 1 16 15,0 0 0-15,0 1 0 0,1-2 64 0,2 2 16 16,-1-1 0-16,2 1 0 0,0 1-192 0,-1 0-48 16,0-3 0-16,-1 3 0 0,0 0-48 0,-2 0-16 15,1 0 0-15,0 0 0 0,-1 0 48 0,1-2 0 16,-1 2 0-16,-2 0 0 0,2-1-48 0,0 0 0 0,0 1 0 0,2-1 0 15,-2 4-128-15,1-4 128 0,2 1-128 0,0-1 128 16,-2 1-128-16,3-2 128 0,1 1-128 0,2 1 128 16,-1 0-128-16,2-1 0 0,0 0 0 0,1 0 0 15,8-3 0-15,-6 3 128 0,6-3-128 0,0 0 0 16,0 0 144-16,0 0-144 0,0 0 160 0,0 0-160 16,0 0 144-16,0 0-144 0,0 0 128 0,0 0-128 15,13 2 128-15,0 0-128 0,-13-2 128 0,18 0-128 16,-1 1 0-16,1 0 128 0,-1-1-128 0,3 1 0 15,-1 2 0-15,3 0 0 0,1-1 0 0,1 0 0 16,2-2 0-16,1 3 0 0,-1 0 0 0,1 2 0 16,0 1 0-16,1 0 0 0,-1 1 0 0,0-1 0 15,0 2 0-15,0 1 0 0,0-2 0 0,2 0 0 16,0 0 0-16,-1 2 0 0,0-2 0 0,-2-1 0 0,0 1 176 16,0-1-48-16,0 2-128 0,-2-2 192 0,-4 4-192 0,1-4 0 15,-1-2-144-15,-1 1 144 0,0-2 0 0,-2-1 0 16,-1 1 0-16,0 1 0 0,-2-1 0 0,0-1 0 15,-3-1 0-15,0 2 0 0,-1-3 0 0,1 1 0 16,-11-1 128-16,10 2-128 0,-10-2 0 0,12 1 128 16,-12-1-128-16,0 0 0 0,0 0 160 0,0 0-160 15,0 0 128-15,0 0-128 0,0 0 160 0,0 0-160 16,0 0 192-16,0 0-192 0,0 0 176 0,-6 8-176 16,-1-2 160-16,7-6-160 0,-11 7 128 0,1-2-128 15,-1-1 0-15,-2 1 144 0,0 0-144 0,-2 3 0 16,-4-1 0-16,0 1 0 0,-1-1 0 0,-3 2 0 15,-3 2 0-15,-2-1 0 0,-2 2 0 0,-2 1 0 0,-2 1 0 0,-1 2 0 16,-1 0 0-16,3-1 0 0,1 1 0 0,2 1 0 16,0 0 0-16,4 1 0 0,3-1 0 0,2-3 0 15,-1 0 0-15,1-1 0 0,1 1 0 0,2-2 0 16,0-3 0-16,2 1 0 0,2-1 0 0,0-1 0 16,0 1 0-16,1 2 0 0,0-5 0 0,2 3 0 15,0-1 0-15,1 0 0 0,-1 0 0 0,4 0 0 16,-1-2 0-16,8-6 0 0,-7 8 0 0,7-8 0 15,-5 5 0-15,5-5 0 0,0 0 0 0,0 0 0 16,0 0-144-16,0 13 144 0,0-13 0 0,3 11 0 16,-3-11-128-16,5 13 128 0,0-4 0 0,2 1 0 15,-1-3 0-15,2 1-128 0,-8-8 128 0,10 10 0 16,1-1 0-16,-1-1 0 0,1-2-128 0,0 0 128 16,2 0 0-16,-1 1 0 0,0-1 0 0,1-2 0 0,1-1 0 15,1-1 0-15,-1 2 0 0,2-1 0 16,-1-3 0-16,3 0 0 0,1 0 0 0,2 1 0 0,1-1 0 0,3 0 0 15,-1-1 0-15,2 1 0 0,3 0 0 0,1 0 0 16,-1 0 0-16,-1 1 0 0,0 1 0 0,-3-1 0 16,-3 3 0-16,-1-4 0 0,-3 2 0 0,-3 2 128 15,0-2-128-15,-2-1 0 0,-3-1 0 0,1 0 0 16,0 0-192-16,1-1 192 0,0-1-256 0,0 0 48 16,-2-1 16-16,2-1 0 15,0-1-192-15,3 0-16 0,0-2-16 0,0-1 0 16,2-1-384-16,1 0-80 0,-1 0-16 0,2-1 0 15,-1 2-1456-15,-1-3-288 0,-3 2-64 0,2 3-9744 0,-3 2-1952 0</inkml:trace>
  <inkml:trace contextRef="#ctx0" brushRef="#br2" timeOffset="-187128.93">22961 15884 19119 0,'0'0'832'0,"0"0"192"0,0 0-816 0,0 0-208 16,8-4 0-16,-8 4 0 0,9-7 1312 0,-9 7 224 0,7-6 32 0,-7 6 16 16,0 0-560-16,7-8-96 0,-7 8-32 0,0 0 0 15,0 0 256-15,0 0 32 16,0 0 16-16,0 0 0 0,0 0-224 0,0 0-32 0,0 0-16 0,0 0 0 15,0 0-352-15,0 0-64 0,0 0 0 0,0 0-16 16,-4 10-208-16,-1 1-32 0,-3 1-16 0,2 1 0 16,-1 1-240-16,1 2 128 0,-2-1-128 0,2 1 0 15,0 1 128-15,1-1-128 0,1-3 0 0,0 1 144 16,2-1-144-16,-1-1 0 0,0 1 0 0,2 1 0 16,0 0 0-16,1-1 0 0,0 0 0 0,1-3 0 15,0 0 0-15,2 0 0 0,-3-10-192 0,7 10 192 31,-7-10-608-31,10 7 0 0,2-1 0 0,-1-2 0 0,1-1-576 0,1-3-112 16,0 0-32-16,2 0-8592 0,2-3-1712 0</inkml:trace>
  <inkml:trace contextRef="#ctx0" brushRef="#br2" timeOffset="-186845.98">23059 15705 3679 0,'0'0'320'0,"0"0"-320"16,0 0 0-16,0 0 0 0,0 0 4336 0,0 0 784 0,0 0 176 0,0 0 16 15,0 0-3088-15,0 0-624 0,0 0-128 0,0 0-32 16,0 0-448-16,0 0-96 0,0 0 0 0,0 0-16 15,0 0-576-15,0 0-112 0,0 0-32 0,0 0 0 16,0 0-160-16,10-1-224 0,-1 0 48 0,1 1 16 31,-1 2-1728-31,0 2-352 0,-1 3-64 0,-8-7 0 0</inkml:trace>
  <inkml:trace contextRef="#ctx0" brushRef="#br2" timeOffset="-185876.17">24340 14958 16927 0,'0'0'752'0,"0"0"144"0,0 0-704 0,0 0-192 0,0 0 0 0,0 0 0 0,0 0 976 0,0 0 176 15,0 0 16-15,0 0 16 0,0 0-240 0,0 0-48 16,0 0-16-16,0 0 0 0,0 0 32 0,0 0 16 16,0 0 0-16,0 0 0 0,0 0-112 0,-6 7-32 15,6-7 0-15,0 0 0 0,-7 6 0 0,7-6 0 16,0 0 0-16,-6 11 0 0,-1-5-64 0,7-6-16 15,-6 9 0-15,1 0 0 0,-2 0-256 0,1 2-64 16,-2 1-16-16,-1-1 0 0,-2 2-176 0,1 0-48 16,-1 1 0-16,0-1 0 0,-1 0-144 0,-1 1 0 15,0 0 144-15,-3 2-144 0,0-2 144 0,1 2-144 16,-1-2 192-16,3 1-192 0,0-1 272 0,1 0-48 16,-2-1-16-16,1 2 0 0,0-2 112 0,1-3 32 0,-1-1 0 15,1 2 0-15,1-1-224 0,-1 1-128 0,-1-4 128 0,3 1-128 16,-1 0 0-16,1-3 144 0,-1 2-144 0,11-7 0 15,-9 4 144-15,9-4-144 0,-9 0 0 0,9 0 144 16,0 0-144-16,-8-7 128 0,3 1-128 0,1-2 128 16,1-3-128-16,3 2 0 0,0 9 0 0,3-13 0 15,0-4 0-15,-1 0 0 0,0-1 0 0,0 1 0 16,1 0 0-16,-1 1 0 0,1 2 0 0,-2-1 0 16,2 1 0-16,-2 0 0 0,1 1 0 0,-1 1 0 15,0 1 0-15,2 0 0 0,-1 1 0 0,1 1 0 16,0-2 0-16,2 2 0 0,0 0 0 0,2 2 0 15,-7 7 0-15,10-6 0 0,-1 1 0 0,-9 5 0 16,10-3 0-16,4 3 0 0,-1 0 0 0,1 1 0 0,0 5 0 16,1-2 0-16,-1 2 144 0,0 2-144 15,-1 4 128-15,0-3-128 0,0 2 160 0,2 2-160 0,-1 3 128 0,0-3-128 16,-1-1 0-16,2 1 144 0,-3 1-144 0,1 1 0 16,0-2 0-16,0-3 0 0,0 3 0 15,0-4 128-15,0 2-128 0,-2-2 0 16,3 0 0-16,-3-1 0 0,0-2 0 0,0-1 0 15,2 1-592-15,0-1-48 0,-1-1-16 0,0-3 0 16,0-2-2384-16,-1 0-480 0</inkml:trace>
  <inkml:trace contextRef="#ctx0" brushRef="#br2" timeOffset="-185008.98">24618 15231 7359 0,'0'0'656'0,"0"0"-528"0,0 0-128 0,0 0 0 15,0 0 2720-15,0 0 512 0,0 0 96 0,0 0 32 16,0 0-2160-16,0 0-432 0,0 0-96 0,0 0-16 16,0 0 128-16,0 0 32 0,0 0 0 0,0 0 0 0,0 0 48 0,0 0 16 15,0 0 0-15,0 0 0 0,0 0 16 0,0 0 16 16,0 0 0-16,0 0 0 0,0 0-208 0,3 13-32 15,-3-13-16-15,-4 13 0 0,-1 0-224 0,-2 0-48 16,1-3-16-16,-1 3 0 0,1 4-192 0,-1 0-48 16,0 3 0-16,1-3 0 0,-2 2-128 0,3-1 192 15,1 2-192-15,0-2 192 0,0-1-192 0,3-2 192 16,0-2-192-16,1 0 192 0,0 0-192 0,1-2 0 16,1 0 0-16,-2-11 0 0,6 10 0 0,-6-10 0 15,0 0 0-15,9 8 0 0,-9-8-240 0,10 5-16 0,-10-5-16 0,13 3 0 31,-1-4-976-31,0-1-192 0,-2-3-32 0,1 1-8016 16,-2-2-1600-16</inkml:trace>
  <inkml:trace contextRef="#ctx0" brushRef="#br2" timeOffset="-184772.47">24698 15086 32079 0,'0'0'1408'15,"-10"5"320"-15,-3-5-1392 0,3 3-336 0,1-2 0 0,9-1 0 16,0 0 768-16,0 0 96 0,0 0 16 0,0 0 0 16,0 0-880-16,0 10 0 0,0-10-256 0,0 0 64 0,0 0 48 0,3 12 0 15,-3-12 0-15,3 11 0 16,-3-11-560-16,8 7-128 0,0 0 0 0,-8-7-8768 15,0 0-1728-15</inkml:trace>
  <inkml:trace contextRef="#ctx0" brushRef="#br2" timeOffset="-183908.76">25089 14859 28847 0,'0'0'1280'0,"0"0"256"0,0 0-1216 0,0 0-320 0,-11 4 0 0,11-4 0 0,-8 4 1344 0,8-4 192 15,-7 5 64-15,7-5 0 0,0 0-720 0,-7 8-144 16,2 1-32-16,5-9 0 0,-4 8 224 0,3 1 32 15,-1 1 16-15,2 1 0 0,0-11-400 0,4 14-96 16,2-1-16-16,0 2 0 0,3-1-208 0,2 0-32 16,0 1-16-16,2 0 0 0,2 3-208 0,2-1 0 15,0 2 0-15,1-2 0 0,-1 0 0 0,0-2 128 16,-3-2-128-16,3 2 0 0,-1-2 0 0,-2-3 0 16,0-1-208-16,-1 2 64 15,0-5-624-15,2 2-112 0,-3-3-16 0,-2-2-16 16,2 1-2128-16,-2-4-416 0,2 0-96 0</inkml:trace>
  <inkml:trace contextRef="#ctx0" brushRef="#br2" timeOffset="-183577.27">25612 14756 36223 0,'0'0'1600'0,"-11"4"336"0,-2 2-1552 0,3-2-384 0,1 2 0 0,1-1 0 16,8-5 384-16,-8 9-16 0,1 3 0 0,2 2 0 15,0-1-368-15,0 5 0 0,-2 4 0 0,-1 5 0 16,-1-1 224-16,0 4-32 0,0 1 0 0,-1 1 0 16,0 1 128-16,0 1 32 0,0 0 0 0,-2 0 0 0,0 2-160 15,2 1-48-15,-1 1 0 0,1 2 0 0,-2 3-144 0,2 3 0 16,-1-1 0-16,2 0 0 0,1-5 0 0,-1-3 0 15,0-6 0-15,4-2 0 0,2-5-384 0,2-2 0 16,-3-3 0-16,3-4 0 16,-1-2-736-16,4-1-160 0,0-3-16 0,-2-9-16 15,0 0-1984-15,9 3-400 0,3-6-80 16,-12 3-7456-16</inkml:trace>
  <inkml:trace contextRef="#ctx0" brushRef="#br2" timeOffset="-183126.05">25954 14421 28047 0,'0'0'1232'0,"0"0"272"0,0 0-1200 0,0 0-304 0,0 0 0 0,0 0 0 16,0 0 384-16,0 0 32 0,0 0 0 0,0 0 0 15,0 0-32-15,0 0 0 0,0 0 0 0,0 0 0 16,0 0 512-16,0 0 80 0,0 0 32 0,0 0 0 0,0 0-272 0,0 0-48 15,-9 4-16-15,1 0 0 0,2 4-352 0,1 2-64 16,0 1 0-16,-2 2-16 0,-1 3-112 0,2 1-128 16,0 2 176-16,0-1-176 0,1 0 0 0,-2 2 0 15,1-2 0-15,0 0 0 0,4-2 0 0,-1 1 0 16,1 0 0-16,-1 1 0 0,2-1 0 0,1-4 0 16,1 1 0-16,4-1 0 0,0 0 0 0,1-2 0 15,0-5 0-15,2 4 0 0,1-4-240 0,2-2 0 16,-1 1 0-16,0-1 0 15,-10-4-736-15,15 1-160 0,0-2-16 0,0-2-16 16,-4 2-1904-16,1-1-384 0</inkml:trace>
  <inkml:trace contextRef="#ctx0" brushRef="#br2" timeOffset="-182856.07">26159 14561 7359 0,'0'0'656'0,"0"0"-528"0,0 0-128 0,0 0 0 0,0 0 5120 0,0 0 976 0,0 0 208 0,0 0 32 16,-4 10-4720-16,4-10-944 0,-4 8-192 0,4-8-32 15,-4 10-448-15,0 1 0 0,2-2 0 0,-1 0 0 16,3-9 208-16,-1 10-32 0,0 1-16 0,1-11 0 0,1 11-160 0,0-1 0 15,2-1 0-15,-3-9 0 0,0 0-256 0,4 11-96 16,-4-11-16-16,5 11 0 16,0-5-2128-16,-5-6-416 0,0 0-96 0</inkml:trace>
  <inkml:trace contextRef="#ctx0" brushRef="#br2" timeOffset="-182672.43">26158 14412 20271 0,'0'0'896'0,"0"0"192"15,0 0-880-15,-9-8-208 0,2 2 0 0,7 6 0 0,0 0 2880 0,-4-10 544 0,3 4 96 0,1 6 32 32,0-11-3408-32,0 11-672 0,3-9-144 0,-3 9-32 15,0 0-128-15,0 0-16 0,0 0-16 0,0 0-7664 0,0 0-1536 0</inkml:trace>
  <inkml:trace contextRef="#ctx0" brushRef="#br2" timeOffset="-182257.61">26218 14254 11967 0,'0'0'1072'0,"0"0"-864"15,0 0-208-15,0 0 0 0,0 0 2624 0,0 0 496 16,0 0 80-16,0 0 32 0,0 0-1712 0,0 0-352 16,0 0-64-16,0 0-16 0,5 12-48 0,0-3-16 15,-5-9 0-15,7 13 0 0,1-1-288 0,-1-1-64 16,0 0-16-16,1 1 0 0,0-1-272 0,1 4-48 15,1 0-16-15,0 0 0 0,1-1 64 0,-1 2 16 16,1 1 0-16,1 1 0 0,-2-4-64 0,2 2-16 16,-2 1 0-16,1 1 0 0,-4-1-192 0,1-1-128 15,0-2 128-15,-3 0-128 0,0 2 0 0,-1-2 144 0,2 2-144 0,-4 0 0 16,-1 1 128-16,1-3-128 0,-1 0 0 0,2-1 0 16,-2-1 128-16,0 1-128 0,-1-1 0 0,2 0 0 15,-2-1 0-15,2-2 0 0,-2-9 0 0,0 0 0 31,-1 12-448-31,1-12 16 0,-1 9 0 0,1-9 0 16,0 0-1504-16,0 0-304 0,-8 9-64 0</inkml:trace>
  <inkml:trace contextRef="#ctx0" brushRef="#br2" timeOffset="-181818.92">27034 14856 15663 0,'0'0'1392'0,"0"0"-1120"16,0 0-272-16,-9 3 0 0,0-3 3120 0,9 0 560 15,0 0 112-15,0 0 32 0,0 0-2624 0,0 0-528 16,0 0-96-16,0 0-32 0,0 0 384 0,0 0 80 0,0 0 16 0,0 0 0 16,0 0 0-16,0 0 16 0,0 0 0 0,11 4 0 15,2-1-240-15,0-2-48 0,2-1-16 0,0-1 0 16,1-1-352-16,1 1-80 0,1-2-16 0,3 2 0 15,3-3-288-15,0 2 0 0,2-4 128 0,3 2-128 16,1 2 0-16,1 0 128 0,-1 1-128 0,0 0 0 16,0 1 0-16,-1 1-304 0,-3 0 48 0,-2 2 0 31,-4 1-496-31,-1-1-80 0,-5 1-32 0,0-1 0 16,-1 0-1808-16,-1 0-352 0,-1-1-80 0</inkml:trace>
  <inkml:trace contextRef="#ctx0" brushRef="#br2" timeOffset="-181505.9">26971 15159 34095 0,'0'0'1504'0,"0"0"320"0,0 0-1456 15,0 0-368-15,0 0 0 0,9 5 0 0,3-2 272 0,1-3-16 0,2-2 0 16,1 1 0-16,3-4-256 0,-1 1-256 0,2-1 64 0,0 1 0 16,3-1 384-16,1 1 64 15,1 1 32-15,0 1 0 0,2-1-128 0,2 2-32 0,1 1 0 0,1 0 0 16,1 0-256-16,-1 0-64 0,0 0-16 0,-2 0 0 31,-1 0-2800-31,-3 0-576 0</inkml:trace>
  <inkml:trace contextRef="#ctx0" brushRef="#br2" timeOffset="-180973.94">28259 14577 21183 0,'0'0'1888'0,"-10"2"-1504"15,-3 0-384-15,0 1 0 0,-1 1 3408 0,0 1 624 16,0 2 112-16,0 0 16 0,-1 1-3296 0,0 4-672 16,-1-3-192-16,-1 3 0 0,-2 3 576 0,-1 1 32 15,-1 2 0-15,-1 3 0 0,-3 4-112 0,2-2-32 0,1 2 0 0,2 3 0 16,3 0-320-16,2 1-144 16,0 0 128-16,5-1-128 0,1 1 176 0,1-5-48 15,3-1-128-15,3-2 192 0,2-2-64 0,3-2 0 0,2-2-128 0,2-1 192 16,2-1-32-16,3 0-16 0,1-4 0 0,1 0 0 15,3-1 32-15,2-1 0 0,4-1 0 0,0-1 0 16,-1 1-176-16,3-6 192 0,0 0-192 0,1-3 192 16,1 0-192-16,2 0 192 0,0-4-192 0,1 2 192 15,1-2-64-15,0 1 0 0,0-2 0 0,-2 0 0 16,-3-4 16-16,-1 1 0 0,-2-2 0 0,-2-6 0 16,-2-2 112-16,-5-2 32 0,-1-3 0 0,-1 0 0 15,-2-2 32-15,-3-1 0 0,-5-1 0 0,-1 0 0 16,-1 1-128-16,-3 3-32 0,-5-2 0 0,-3 4 0 15,0-1-160-15,-2 1 0 0,-3 2 0 0,-2 4 128 16,-2-2-560-16,-1 3-112 0,0-2-32 0,-1 2 0 16,-3 1-2592-16,1 1-528 0</inkml:trace>
  <inkml:trace contextRef="#ctx0" brushRef="#br3" timeOffset="-169629.45">29371 10515 11967 0,'0'0'528'0,"0"0"112"0,0 0-512 0,-9-1-128 16,1 1 0-16,8 0 0 0,0 0 624 0,-9-3 80 0,9 3 32 15,0 0 0-15,-9-2 32 0,9 2 0 0,0 0 0 0,-9-2 0 16,9 2 496-16,0 0 96 0,0 0 32 0,0 0 0 15,-8-6 48-15,8 6 16 0,0 0 0 0,0 0 0 16,0 0-432-16,0 0-96 0,0 0-16 0,0 0 0 16,0 0-528-16,0 0-128 0,0 0 0 0,0 0-16 15,0 0-240-15,0 0 0 0,0 0 128 0,0 0-128 16,13 4 208-16,0 0 0 0,-1 1 0 0,2-4 0 16,3 2 176-16,3-1 16 0,1 1 16 0,1-2 0 15,0 0-64-15,4 1-16 0,3-1 0 0,-2 2 0 16,1-2-80-16,-1 0-32 0,2-1 0 0,-2 0 0 15,-1 0-96-15,0 2-128 0,0-2 176 0,3 0-176 16,2 0 144-16,2 0-144 0,-1-3 0 0,2 0 144 16,2-1-144-16,-3 1 192 0,-1-1-192 0,-2 1 192 0,0-1-16 0,-3 2 0 15,-2 0 0-15,-3-2 0 0,-2 2-48 0,-2-2-128 16,-3 3 192-16,0-1-64 0,-2-2-128 0,-3 2 0 16,-10 2 144-16,12-2-144 0,-2 1 0 0,-10 1 144 15,0 0-144-15,11-3 0 0,-11 3 144 0,0 0-144 16,0 0 0-16,0 0 144 0,0 0-144 0,0 0 128 15,0 0-128-15,0 0 128 0,0 0 64 0,0 0 0 16,0 0 0-16,0 0 0 0,0 0-32 0,0 0 0 16,0 0 0-16,0 0 0 0,0 0-160 0,0 0 0 15,0 0 144-15,0 0-144 0,0 0 0 0,0 0 0 16,0 0 0-16,0 0 128 0,0 0-128 0,0 0 0 16,0 0 0-16,0 0 0 0,0 0 0 0,0 0 0 0,0 0 0 0,0 0 0 15,0 0-288-15,0 0-32 0,0 0 0 0,0 0 0 31,4-7-1344-31,4-1-256 0,-2 1-64 0,2 1-13408 0</inkml:trace>
  <inkml:trace contextRef="#ctx0" brushRef="#br3" timeOffset="-167376.72">30296 10485 21471 0,'0'0'960'0,"0"0"192"0,0 0-928 0,-7-4-224 0,7 4 0 0,0 0 0 16,0 0 768-16,0 0 128 0,0 0 0 0,0 0 16 15,0 0-80-15,0 0-32 0,0 0 0 0,0 0 0 16,-6-4-240-16,6 4-48 0,0 0-16 0,0 0 0 16,0 0 16-16,0 0 16 0,0 0 0 0,0 0 0 15,0 0 240-15,0 0 32 0,0 0 16 0,0 0 0 16,0 0-240-16,0 0-32 0,0 0-16 0,-2 12 0 16,2-12-160-16,0 0-48 0,0 13 0 0,0-13 0 0,0 0 0 0,2 14-16 15,-2-14 0-15,0 0 0 0,0 13 48 0,0-13 16 16,0 16 0-16,-2-2 0 0,1 1-96 0,1-2-16 15,1-1 0-15,-1 2 0 0,-1 0-64 0,1 1 0 16,1 0-16-16,2 1 0 0,-2 2-48 0,1 2 0 16,-1 3 0-16,0-1 0 0,2 0 0 0,-1 3-128 15,0 1 192-15,-1 3-64 0,2 5-128 0,-1 0 192 16,-2 5-192-16,2 4 192 0,-1 3-64 0,0 0 0 16,2 0 0-16,-2 1 0 0,2 0 0 0,-2 0 0 15,-1-4 0-15,0 3 0 0,0-5 64 0,1 5 16 16,1-1 0-16,-2 6 0 0,-3 0-208 0,2 7 176 0,1 4-176 15,-2 2 160-15,0 1-160 0,-1-4 0 0,-2-2 144 0,-2 1-144 16,1-1 224-16,-1-3-32 0,1-1 0 0,2 3 0 16,0-2 0-16,0 4-16 0,2-4 0 0,0-2 0 15,1-3-176-15,0-3 0 0,-1-2 0 0,2-1 0 16,0 1 0-16,0 1 128 0,-1 1-128 0,0-4 192 16,-2-2-192-16,2-2 0 0,1 2 0 0,-1-1 0 15,-2 0 0-15,2 4 0 0,-1 3 0 0,2 5 0 16,0 2 0-16,0-4-144 0,2-3 0 0,-1-7 0 15,-1-2 144-15,1-5 0 0,1 2-144 0,0-1 144 16,1 0 0-16,1 2 0 0,0-2 0 0,1 0 0 16,0 2 0-16,2 1 0 0,-2-1 0 0,0 1 0 15,0 0 0-15,0-3 0 0,1-1 0 0,-1 3 0 16,0 3 0-16,0 2 0 0,0-2 0 0,1-1 0 0,-2-5 0 0,0 0-224 16,-1 1 48-16,0 2 16 0,-3-3 160 0,1 1 0 15,2 1 160-15,0-2-160 0,0-1 128 16,1-3-128-16,0-3 0 0,0 1 144 0,0-2-144 0,1 0 0 15,1 0 0-15,0 1 0 0,1-2 0 0,-1 1 0 16,1-1 0-16,-1 0 0 0,2-4 0 0,0-1 0 16,-2 3 0-16,1 0 128 0,-1-3-128 0,0 3 0 15,-1-6 0-15,0 0 0 0,0-1 0 0,-1-3 0 16,-1-2 128-16,-2 1-128 0,2-1 0 0,-2-1 0 16,0-1 0-16,1 1 0 0,-1 1 0 0,0-1 0 15,-1 2 0-15,0 0 0 0,0 0 0 0,3 1 0 16,1 0 0-16,0-2 0 0,-2 2 0 0,1 0 0 0,-1-1 0 0,1 0 0 15,0 0 0-15,-1 1 0 0,1-2 0 16,-1 2 0-16,2-2 0 0,-1-1 0 0,-3 1 0 0,0-1 0 16,0 2 0-16,-1 1 0 0,-2-1 0 0,-1-5 0 15,4-7 0-15,-1 10 0 0,0-1 0 0,-1-1 0 16,0 1 0-16,2-9 0 0,-3 8 0 0,3-8 0 16,-3 7 0-16,3-7 0 0,0 0 0 0,-2 9 0 15,2-9 0-15,0 0 0 0,-4 8 0 0,4-8 0 16,0 0 0-16,-3 8 128 0,3-8-128 0,0 0 0 15,0 0 0-15,0 0 0 0,0 0 0 0,0 0 0 16,0 0 0-16,0 0 0 0,0 0 0 0,0 0 0 16,-4 7 0-16,4-7 0 0,0 0 0 0,0 0 0 15,-5 5 0-15,5-5 0 0,-5 4 0 0,5-4 0 16,0 0 0-16,0 0 0 0,0 0 0 0,0 0 0 0,-9-2 0 16,9 2 0-16,0 0-128 0,-7 0 128 0,7 0 0 15,-6-2 0-15,6 2 0 0,0 0 0 0,0 0 0 0,-9-4 0 16,2 1 0-16,7 3 0 0,0 0 0 0,-9-2 0 15,0-1 0-15,1 2 0 0,0 0 0 0,0 1 0 16,1-2 0-16,-3 0 128 0,0 0-128 0,-2 4 0 16,1-2 144-16,-2 0-144 0,-2 2 0 0,1-2 128 15,-1-2-128-15,1 4 0 0,0-4 0 0,-2 0 128 16,-1 1-128-16,0 0 0 0,0 1 0 0,2-4 0 16,-1 1 0-16,-1 1 128 0,0-2-128 0,1 0 0 15,1 1 0-15,0 1 0 0,2-2 0 0,2 0-160 16,-1 0 160-16,3 1-208 15,1 3-432-15,3-5-96 0,0-2-16 0,3-2-12432 0,2-4-2480 0</inkml:trace>
  <inkml:trace contextRef="#ctx0" brushRef="#br3" timeOffset="-164308.04">30309 12986 5519 0,'0'0'496'0,"0"0"-496"16,0 0 0-16,0 0 0 0,0 0 4912 0,0 0 880 0,0 0 176 0,0 0 48 15,-9 4-4592-15,9-4-912 0,0 0-176 0,0 0-32 16,0 0 448-16,0 0 80 0,0 0 32 0,0 0 0 16,0 0-288-16,0 0-64 0,0 0-16 0,0 0 0 15,0 0 0-15,13-2 0 0,-2 2 0 0,1 0 0 16,0 0-192-16,0 0-48 0,-12 0 0 0,14 0 0 15,-2 0-80-15,-1 0-32 0,-11 0 0 0,14 2 0 16,-14-2 32-16,11 2 0 0,-11-2 0 0,0 0 0 16,0 0 96-16,11 1 32 0,-11-1 0 0,0 0 0 15,0 0 32-15,11-1 16 0,-11 1 0 0,12-1 0 16,-12 1-96-16,12-1 0 0,-12 1-16 0,13-2 0 16,-3 0-240-16,1 0 176 0,-11 2-176 0,13-1 160 15,-1-2-160-15,-12 3 0 0,13 0 0 0,-2 0 0 16,-11 0 0-16,13 3 0 0,-13-3 0 0,12 0 0 0,-12 0 0 0,14 1 0 15,2-1 0-15,-3 0 0 0,-1 0 0 0,0 0 0 16,-1 0 0-16,1 2 0 0,0-2 0 0,1 0 0 16,-1-2 0-16,1 1 0 0,2 1 0 0,0-4 0 15,-2 1 0-15,1 0 0 0,0 0 0 0,2 0 0 16,1 2 0-16,1-2 0 0,2 1 0 0,1 1 0 16,-1-2 0-16,4 2 0 0,2 1 0 0,1 1 0 15,2 0 0-15,0 2 0 0,-3-1-128 0,1 2 128 16,2 2 0-16,0-1 0 0,-2 0 0 0,-1-2 0 15,-1 1 0-15,-2-2 0 0,-1 1 0 0,-1-2 0 16,-1 0 0-16,-3-1 0 0,0 0 0 0,-2 0 0 0,1 0 0 16,0 0 0-16,-1 0 0 0,0 0 0 0,-1 0 0 15,0 2 0-15,1-2 0 0,-2 0 0 0,0 0 0 0,0 0 0 16,0 0 0-16,0 1 0 16,-1-1 128-16,-2 0-128 0,-10 0 0 0,12-1 0 0,-2-2 0 0,-10 3 128 15,0 0-128-15,11-3 160 0,-11 3-160 0,0 0 160 16,0 0 32-16,7-5 16 0,-7 5 0 0,7-5 0 15,-7 5-48-15,4-9-16 0,-4 9 0 0,0 0 0 16,2-11-16-16,-2 2 0 0,-1 1 0 0,0 2 0 16,1-4-128-16,0-1 0 0,-1-1 0 0,-1 2 128 15,1-3 16-15,0 0 0 0,-1-3 0 0,1-2 0 16,0-4-144-16,1 1 160 0,1-1-160 0,-1-3 160 16,0-2 32-16,1-1 16 0,1 1 0 0,-1 0 0 15,0-2 0-15,2 1 0 0,-1 1 0 0,1-2 0 0,0-1-80 0,-1-2 0 16,0-2-128-16,-2-3 192 0,0-2-48 0,0-1-16 15,-4-3 0-15,1 1 0 0,0-1 64 0,1 3 0 16,-2 1 0-16,1-1 0 0,1 3-16 0,0 0 0 16,2-2 0-16,0-1 0 0,0-3-176 0,3 0 128 15,1-6-128-15,-1 1 128 0,0 0-128 0,4 1 0 16,-1 1 0-16,2 3 0 0,-1 2 0 0,1-1 0 16,-1-1 0-16,0-1 0 0,-2-5 128 0,0 1-128 15,-2-4 0-15,1 1 128 0,-1 0 64 0,-1 2 0 16,-2 3 0-16,0 3 0 0,1 0 48 0,-1 0 16 15,-1-3 0-15,0-2 0 0,0 0-96 0,-2 0-16 16,-1-3 0-16,0 3 0 0,0-2-144 0,0 3 0 16,0 3 144-16,0-2-144 0,-1 2 0 0,0-1 0 0,-2-1 0 15,2-4 128-15,-3 0-128 0,2 0 0 0,-1-6 0 0,1 3 0 16,-1 4 0-16,2 1 0 0,0-1 0 0,0 0 0 16,1-5 128-16,-1 4-128 0,1 0 160 0,0-3-160 15,1-1 224-15,-1 2-48 0,0 0-16 0,0 0 0 16,1 3-32-16,-1 2 0 0,-2 4 0 0,1-1 0 15,0-2-128-15,-2 3 0 0,1 0 144 0,-1 2-144 16,1-4 0-16,-1 1 0 0,1 0 0 0,1 1 0 16,-1 1 0-16,0 2 0 0,-3 0 0 0,1 0 128 15,0-2-128-15,0 2 0 0,-1 0 0 0,1-1 0 16,1-1 0-16,-1 1 0 0,1 0 0 0,1 0 0 16,-2 0 0-16,0 1 0 0,3 2 0 0,-3 0 128 15,0-2-128-15,-1 1 0 0,0-3 128 0,-1 0-128 16,-1-4 0-16,1 1 128 0,-3-3-128 0,-2 2 0 0,1 2 0 0,0 2 144 15,-2-4-144-15,-1 2 0 0,0-2 144 0,-1 2-144 16,0-2 0-16,-1-2 144 0,0 0-144 0,0 0 0 16,3-2 0-16,0 2 128 0,0 0-128 0,2 1 0 15,-2-3 0-15,3 1 0 0,0-1 0 0,3-2 0 16,-1-3 0-16,2 0 0 0,1-1 0 0,2-1 0 16,-1 0 0-16,2 2 0 0,1 4 0 0,0-1 0 15,0-3 0-15,2 0 0 0,0 1 0 0,1-1 0 16,-3 0 0-16,2 0 0 0,0 2 0 0,1-1 0 15,-2 5 0-15,2-3 0 0,1 0 0 0,0-1 0 16,0 1 0-16,0-2 0 0,0-1 0 0,0 1 0 16,1 0 0-16,-1 3 0 0,-1 3 0 0,1-1 0 15,0 0 0-15,-1-1 0 0,0-3 0 0,1 1 0 0,0-1 0 16,0 3 0-16,-2 0 0 0,1 1 0 0,0 2 0 0,1-2 0 16,-2 5 0-16,1 1 0 0,0-1 0 0,1-1 0 15,1 1 0-15,-1 1 0 0,-3-3 0 0,2 2 0 16,1 2 0-16,1 3 0 0,1 1 0 0,2 2 0 15,0 2 0-15,-1 1 0 0,3-2 0 0,-2 3 0 16,-2-1 0-16,2 0 0 0,-1 3 0 0,1 2 0 16,0 0 0-16,-1 2 0 0,0-1 0 0,0 2 0 15,-1 0 0-15,1 1 0 0,-2 4 0 0,-1 2 0 16,0-2-144-16,1 3 144 0,-1 2 0 0,0 0 0 16,-1 2 0-16,0 0 0 0,-2 0 0 0,1 3 0 15,-1 1 0-15,-1 0 0 0,0 1 0 0,4 8 0 16,-4-11 0-16,0 1 0 0,-1 1 0 0,0 1 0 0,0 3 0 0,5 5 0 15,-5-9 0-15,-1 1 0 0,0-1 0 0,1 2-128 16,-1 2 128-16,6 5 0 0,-7-5 0 0,0 1 0 16,7 4 0-16,-9-5 0 0,0 1 0 0,1 1 0 15,0-1 0-15,0 3 0 0,8 1 0 0,-11 0 0 16,-1 0 0-16,0 1 0 0,0-1 0 0,1 3 0 16,-1 1 0-16,-1 0 0 0,-1-3 0 0,0 1 0 15,0 1 0-15,0 0 0 0,-2 1 0 0,-1 0 0 16,-1 1 0-16,0-3 0 0,-2 2 0 0,-3 3 0 15,-3-5 0-15,-2 4 0 0,-3-1 0 0,-3 0 0 16,-2-1 0-16,-2 1 0 0,1-1 0 0,-1 1 0 16,1 2 0-16,-1-2 0 0,-3 0 128 0,0 0-128 15,-1-2 0-15,-2 0 0 0,-3-3 0 0,-2 2 0 16,0-2 0-16,1 3 0 0,-1 1 0 0,4-2 128 0,0 2-128 16,1 0 0-16,-1-1 0 0,-2-1 0 0,-3-2 0 0,1 2 0 15,-4-1 0-15,3 0 0 0,-3 1 0 0,5 0 0 16,1 1 0-16,2 1 0 0,-1 0 0 0,2-2 0 15,-1-2 0-15,0 0 0 0,-2 0 0 0,-2 2 0 16,-1 0 0-16,0 1 0 0,2-1 0 0,2 2 0 16,3-4 0-16,1 2 0 0,1-2 0 0,2 0 0 15,1 0 0-15,0-2 0 0,-1 0 0 0,1-1 0 16,2-1 0-16,0 2 0 0,3 0 0 0,0-2 0 16,2 3 0-16,3 0 0 0,3-1 0 0,2 1 0 15,1 0 0-15,2 1 0 0,3 0 0 0,2 0 0 16,-1 0 0-16,3-1 0 0,1 2 0 0,2-2 0 15,-1-1 0-15,2 1 0 0,0 0 0 0,9 1 0 16,-9-4 0-16,3 0 0 0,-1 0 0 0,7 4 0 0,0 0 0 0,-6-3 0 16,6 3 0-16,0 0 0 0,-7-6 0 0,2-1 0 15,1-1 0-15,4 8 0 0,0 0 0 0,0 0 0 16,0 0 0-16,0 0 0 0,-1-9 0 0,1 9 0 16,0 0 0-16,1-6 0 0,-1 6 0 0,0 0 0 15,5-11 0-15,-5 11 0 0,7-9 0 0,-1 1 0 16,1 2 0-16,0-1 0 0,-7 7 0 0,12-5 0 15,-1-1 0-15,-1 2 0 0,-1-1 0 0,2 1 0 16,-2 0 0-16,0-2 0 0,-1 1 0 0,1 0 0 16,0-1 0-16,1 0 0 0,-1 2 0 0,2-1 0 15,1 0 0-15,-1 0 0 0,0 0 0 0,2-2 0 16,2-1 0-16,1 2 0 0,-2-2 0 0,3 1 0 16,0-2 0-16,3 0 0 0,-1-1 0 0,1-1 0 15,0-1 0-15,-1 2 0 0,1 0 0 0,-1 0 0 0,1 4 0 0,-2-2 0 16,-4 2 0-16,2-1 0 0,-3-1 0 0,0 2 0 15,0-1 0-15,-1 1 0 0,-3-1 0 0,-1 3 0 16,-8 4 0-16,9-5 0 0,-9 5 0 0,0 0 0 16,7-6 0-16,-7 6 0 0,0 0 0 0,0 0 0 15,0 0 0-15,0 0 0 0,0 0 0 0,0 0 0 16,-10-4 144-16,1 4-144 0,-1 2 128 0,-1 2-128 16,0 1 0-16,-2 3 0 0,-2 3 0 0,-2-2 0 15,-4 1 0-15,1 2 0 0,-3 0-144 0,0 2 144 16,-2 2 0-16,-1-1-128 0,-3 1 128 0,1 2 0 15,-2-1 0-15,0 0 0 0,2 1 0 0,1 1 0 16,1-2 0-16,0 1 0 0,0-1 0 0,2-3 0 16,3-1 0-16,1-1 0 0,0 0 0 0,2 1 0 0,2-2 0 0,1 1 0 15,-2-1 0-15,2 0 0 0,1 0 0 0,2 0 0 16,-1 1 0-16,3 1 0 0,-1 0-128 16,5 2 128-16,1-1 0 0,1 2 0 0,1-2 0 0,3-1-128 15,1 3 128-15,3-2 0 0,1 0 0 0,5-1 0 16,0 0 0-16,3-2 0 0,0 1 0 0,3-2 0 15,-1 0 0-15,2-2 0 0,2 0 0 0,0 0 0 16,1-2 0-16,2 1 0 0,0-1 0 0,1-3 0 16,1 2 0-16,2-1 0 0,0 0-160 0,3 0 160 15,1 0-128-15,2 2 128 16,2-2-496-16,0 4-16 0,1 1 0 0,2 4 0 16,-2 6-1760-16,2-3-352 0,-4 3-80 0,0 3-16816 0</inkml:trace>
  <inkml:trace contextRef="#ctx0" brushRef="#br3" timeOffset="-148895.52">4988 17332 11967 0,'0'0'1072'0,"0"0"-864"0,0 0-208 0,0 0 0 16,0 0 3680-16,0 0 688 0,0 0 144 0,0 0 32 16,0 0-3824-16,0 0-720 0,0 0-208 0,0 0-16 15,0 0 224-15,10-4 0 0,-10 4 0 0,0 0 0 16,0 0 416-16,11-4 32 0,-11 4 0 0,0 0 0 15,0 0 432-15,0 0 80 0,10 0 32 0,-10 0 0 0,0 0-304 0,0 0-64 16,11 6-16-16,-11-6 0 0,0 0-192 0,6 13-32 16,-6-13-16-16,5 17 0 0,-2-2-32 0,-3 1 0 15,0 1 0-15,-1 0 0 0,-1 0-144 0,0 1-48 16,-1 0 0-16,1-1 0 0,-1 1 128 0,0 1 32 16,1-2 0-16,1-2 0 0,-1 0 80 0,2-1 0 15,2-1 16-15,-1-1 0 0,-1-12-224 0,1 10-48 16,-1-10-128-16,0 0 192 0,0 0-48 0,0 0-16 15,0 0 0-15,0 0 0 0,0 0 128 0,0 0 32 16,0 0 0-16,0 0 0 0,5-8 0 0,-1 1 0 16,0-5 0-16,-1 1 0 0,-1 0-128 0,1-1-32 0,0-1 0 15,-1 0 0-15,2 0-128 0,1 0 128 0,1-2-128 16,0 0 128-16,2-4-128 0,0 4 0 0,0-1 0 0,2 1 0 16,2-2 0-16,-1 1 0 0,1 2 0 0,0 1 0 15,0 0 0-15,1 2 0 0,-2 1 0 0,2 1 0 16,-1 2 0-16,0 2 0 0,-3 1-128 0,1 0 128 15,1 1 0-15,-11 3-144 0,0 0 144 0,12 2 0 16,1-1-128-16,-13-1 128 0,10 5 0 0,-1 2 0 16,-1-1-176-16,0 2 176 0,-8-8-160 0,8 11 160 15,-8-11-144-15,9 15 144 0,0 1-128 0,-1-4 128 16,-2 1 0-16,2 0 0 0,0-2 0 0,-8-11 0 16,6 12 0-16,1 0 0 0,-7-12 0 0,8 9 0 15,-8-9 0-15,0 0 0 0,0 0 0 0,8 9 0 16,-8-9 0-16,0 0 176 0,0 0-48 0,0 0 0 0,0 0-128 0,0 0 0 15,0 0 0-15,9-4 0 0,-4-2 0 0,1-2 160 16,2-3-160-16,-1 1 160 0,-2 1-160 16,0-3 128-16,0 0-128 0,3 1 128 0,1-1-128 0,1 3 0 15,-3-3 0-15,2 3 0 0,1 1 0 0,-1 2 0 16,-1 2 0-16,-1 0 0 0,4 0 0 0,-11 4 0 16,12-3-176-16,-2 2 176 0,-10 1 0 0,12 1-128 15,-3-1 128-15,-9 0 0 0,12 2 0 0,-2-1 0 16,-10-1 0-16,12 4-128 0,-2-2 128 0,-1 2 0 15,-9-4-144-15,11 7 144 0,-11-7 0 0,10 6 0 16,-2 2 0-16,0 0 0 0,-8-8 0 0,10 14 0 16,-2-1 0-16,0-1 0 0,-2 0 0 0,1 1-144 15,-1 0 144-15,1 1-208 0,-2 2 208 0,2-2 0 0,-1-2 0 16,1 0 0-16,-1-2 0 0,2-1 0 0,1 0-128 0,-9-9 128 31,8 7-384-31,-8-7-16 0,0 0-16 0,12 1 0 16,-2-1-1504-16,-10 0-288 0,0 0-64 0,11-6-13984 0</inkml:trace>
  <inkml:trace contextRef="#ctx0" brushRef="#br3" timeOffset="-148178.28">6241 17242 1839 0,'0'0'160'0,"0"0"-160"16,0 0 0-16,0 0 0 0,0 0 6336 0,0 0 1248 15,0 0 240-15,0 0 48 0,-5-5-6080 0,5 5-1216 16,0 0-240-16,-6-6-48 0,6 6-288 0,0 0 0 15,-5-6 0-15,5 6 0 0,0 0 0 0,-9-2 0 16,9 2-160-16,-10-2 160 0,1 2 0 0,-1 2 0 16,1 0 0-16,0 2 0 0,-1-1 208 0,-1 2 112 15,2 3 32-15,-1 0 0 0,-2-2 400 0,0 1 80 16,2-2 0-16,-1 3 16 0,1-2-208 0,1 1-64 0,0-1 0 0,0 2 0 16,1 1-288-16,1-1-64 0,7-8-16 0,-6 11 0 15,6-11-48-15,-4 13-16 0,0-2 0 0,4-11 0 16,0 13 0-16,0 0 0 0,0-13 0 0,0 17 0 15,1-5-144-15,2 1 192 0,-3-13-192 0,4 14 192 16,-4-14-192-16,5 13 128 0,2-1-128 0,-7-12 128 16,7 12-128-16,1-2 192 0,-8-10-192 0,12 7 192 15,-12-7-64-15,13 5-128 0,-1-2 192 0,-1-2-64 16,1-1 0-16,-1-3 0 0,-1-1 0 0,0 1 0 16,1-1-128-16,-2-2 192 0,0 0-192 0,0-1 192 15,-1 1-192-15,0-2 0 0,0-2 144 0,-2 2-144 16,-2-3 128-16,0 2-128 0,0-1 128 0,-1-1-128 15,-2 1 0-15,0 0 128 0,-1-1-128 0,0 1 0 0,-1-1 0 16,1 11 144-16,-1-11-144 0,-1-1 0 16,4-1 128-16,-2 2-128 0,0 11 0 0,0 0 0 0,-2-10 0 0,2 10 0 15,0 0 0-15,0 0 0 0,0 0 0 0,0 0 0 16,0 0-176-16,0 0 176 0,0 0-224 0,0 0 64 16,0 0 16-16,3 14 0 0,-2 1 144 0,2-1 0 15,-1 0 0-15,2 2-128 0,0 0 128 0,-1 2 0 16,1-3 0-16,1 0 0 0,0-1 0 0,2 0 144 15,-1-1-144-15,2-2 0 0,1-1 160 0,0-2-160 16,0 0 128-16,3 0-128 0,-1-6 0 0,-11-2 128 16,11 6-128-16,1-1 0 0,1-4-144 0,0 0-112 15,-2 2-32-15,-1-3 0 16,-10 0-784-16,10-1-144 0,-10 1-48 0,12-3 0 16,-3-1-1728-16,0 0-336 0,0 0-80 0,-9 4-5232 0,8-5-1024 0</inkml:trace>
  <inkml:trace contextRef="#ctx0" brushRef="#br3" timeOffset="-147544.22">6891 17126 12895 0,'0'0'1152'0,"0"0"-928"0,0 0-224 0,0 0 0 16,0 0 3856-16,0 0 736 0,0-12 144 0,0 12 16 16,2-9-3424-16,-2 2-688 0,0 7-144 0,2-8-32 0,-2 8-464 0,6-9 128 15,-6 9-128-15,0 0 0 0,3-8 0 0,-3 8 0 16,0 0 128-16,0 0-128 0,0 0 304 0,0 0 16 16,0 0 0-16,0 0 0 0,-3 11 288 0,-1 3 64 15,-2 0 16-15,1 2 0 0,-3-2 32 0,1 0 16 16,-3-3 0-16,0 2 0 0,0 1-112 0,-1 2-32 15,-1 1 0-15,2 2 0 0,-2 1-208 0,1-1-32 16,-1-2-16-16,0 0 0 0,0 1-144 0,2 3-16 16,-1-2-16-16,2 1 0 0,0-1-160 0,1-1 128 15,1-1-128-15,-1 0 128 0,-1-3-128 0,0 0 0 16,-1 1 144-16,3-5-144 0,-3-1 0 0,1 0 0 0,1-1-192 0,1-1 64 31,7-7-448-31,0 0-64 0,-11-5-32 0,11 5 0 16,-8-7-304-16,2-1-64 0,-1-1-16 0,2-1 0 15,3-1-416-15,-1 0-64 0,0-1-32 0,2-4 0 16,-2-1-1312-16,2 0-272 0,1 2-48 0,0-2-16 16,-1 0-496-16,1 0-80 0,1 1-32 0,-1 3 0 15,0-1 2592-15,0-1 512 0,0 2 96 0,0 0 32 0,0 0 1264 0,1 3 256 0,-1 1 48 0,0 9 16 16,2-13 1024-16,-2 1 208 0,0 12 32 0,2-10 16 16,2-2-768-16,1 1-160 0,-1 1-16 0,2 2-16 15,-6 8-672-15,10-6-128 0,-2 2-16 0,-8 4-16 16,10-5-16-16,1 5 0 0,-11 0 0 0,11 5 0 15,-1 1 464-15,-1 2 96 0,-1 2 0 0,-1 2 16 16,1-4 80-16,1 4 16 0,0 2 0 0,3 2 0 16,0-5-224-16,1 4-32 0,1-2-16 0,2 1 0 0,1-1-160 0,1 0-16 15,-1-2-16-15,0 2 0 0,0-3-352 0,1 2-80 16,0 0-16-16,1-3 0 0,0 1-224 0,-2-1 0 16,-1-1 0-16,-2-1 0 15,1 2-1264-15,-2-3-336 0,-2 1-80 0</inkml:trace>
  <inkml:trace contextRef="#ctx0" brushRef="#br3" timeOffset="-146244.36">5723 17837 2751 0,'0'0'256'0,"0"0"-256"0,0 0 0 0,0 0 0 16,0 0 3456-16,0 0 640 0,0 0 128 0,0 0 16 15,0 0-2560-15,0 0-512 0,0 0-96 0,0 0-32 16,0 0-400-16,0 0-96 0,0 0-16 0,0 0 0 0,0 0-64 16,0 0-16-16,0 0 0 0,0 0 0 0,0 0 80 0,0 0 16 15,0 0 0-15,0 0 0 0,0 0 96 0,-4 10 32 16,4-10 0-16,0 0 0 0,0 0 0 0,-6 12 0 15,-1-3 0-15,7-9 0 0,-6 10-192 0,1 0-32 16,-2 0-16-16,2 0 0 0,-2 0-112 0,2 1-32 16,0 0 0-16,0 2 0 0,-2 0-48 0,1 2-16 15,-1-2 0-15,1 2 0 0,-1 0-80 0,2-1-16 16,-2-5 0-16,2 2 0 0,0 2 0 0,0-2-128 16,1-2 192-16,4-9-64 0,-7 10 48 0,7-10 0 15,0 0 0-15,-7 6 0 0,7-6 16 0,0 0 0 0,-10 4 0 0,10-4 0 16,-9 0 0-16,9 0 0 15,-9 0 0-15,9 0 0 0,-9 0-32 0,9 0 0 0,-10-3 0 0,10 3 0 16,-10-4-160-16,1 1 0 0,-1 1 144 0,10 2-144 16,-11-2 0-16,2-1 0 0,0 0 0 0,9 3 0 15,-9-3 0-15,9 3 0 0,-8-6 0 0,3-2 0 16,0-1 0-16,1 0 0 0,3 0 128 0,-1 0-128 16,-2-3 128-16,3 0-128 0,1 0 128 0,0-2-128 15,-1 2 0-15,1 1 0 0,2-1 0 0,1 0 0 16,-3 0 0-16,0 2 0 0,0 10 0 0,3-11 0 15,-1 2 0-15,-2 9 0 0,0 0 0 0,0-9 0 16,0 9 0-16,0 0-160 0,0 0 160 0,0 0 0 16,4-9 0-16,-4 9 0 0,0 0 0 0,7-6 0 15,-7 6 0-15,7-6-128 0,-7 6 128 0,10-4 0 0,-10 4 0 0,0 0 0 16,11 0 0-16,-11 0 0 0,11 0 0 0,-11 0 0 16,12 3-128-16,-3 2 128 0,-9-5 0 0,9 8 0 15,-1-1 0-15,-1-1 0 0,-7-6 0 0,12 9 0 16,-1-1 0-16,-2 0 0 0,-9-8 0 15,10 13 0-15,1-3 0 0,-2 2 0 0,-1-1 0 0,1 0 128 16,-2 1-128-16,1 1 0 0,-1-1 144 0,-1-1-144 16,-6-11 128-16,9 11-128 0,-1-1 128 0,0-1-128 15,0-1 128-15,-8-8-128 0,10 6 128 0,-10-6-128 16,11 6 0-16,-11-6 128 0,10 1-128 0,-10-1 160 16,0 0-160-16,11 0 160 0,-11 0-160 0,0 0 0 15,10-1 0-15,-10 1 0 0,0 0 0 0,0 0-144 16,0 0 0-16,8-5 0 15,-8 5-560-15,0 0-128 0,6-8 0 0,0 3-16 16,-6 5-1584-16,0 0-320 0,6-7-64 0,-6 7-6352 0,0 0-1264 0</inkml:trace>
  <inkml:trace contextRef="#ctx0" brushRef="#br3" timeOffset="-145397.05">6018 17774 23487 0,'0'0'1040'0,"0"0"224"0,0 0-1008 0,0 0-256 16,0 0 0-16,-8 4 0 0,8-4 448 0,0 0 64 0,0 0 0 0,0 0 0 15,0 0-304-15,0 0-48 0,0 0-16 16,0 0 0-16,0 0 352 0,0 0 64 0,0 0 16 0,0 0 0 16,0 0 112-16,0 0 16 0,0 0 16 0,0 0 0 15,0 0-64-15,0 0-16 0,11-1 0 0,-11 1 0 16,10 4-208-16,-10-4-48 0,10 5-16 0,-10-5 0 16,11 6-368-16,-1 1 144 0,-10-7-144 0,12 6 0 15,-12-6 0-15,12 7 0 0,-2-1 0 0,-1 1 0 16,-9-7 128-16,12 5-128 0,-12-5 0 0,13 5 0 15,-1-1 208-15,-2 0-64 0,-10-4-16 0,13 3 0 16,-1-1 128-16,0 0 0 0,-2-4 16 0,-10 2 0 16,12 0-112-16,-2 0-32 0,-10 0 0 0,11 2 0 15,-11-2-128-15,0 0 0 0,0 0 0 0,10 4 0 16,-10-4 0-16,0 0 0 0,0 0 0 0,0 0 0 16,0 0 0-16,8 6 0 0,-8-6 0 0,0 0 0 0,0 0 0 0,0 0 128 15,0 0-128-15,0 0 0 0,0 0 128 0,0 0-128 16,0 0 0-16,0 0 128 0,0 0-128 0,0 0 0 15,0 0 144-15,0 0-144 0,0 0 0 0,0 0 144 16,0 0-144-16,0 0 0 0,0 0 176 0,0 0-176 16,0 0 160-16,0 0-160 0,0 0 192 0,0 0-64 15,0 0-128-15,0 0 192 0,-10 3-192 0,0-1 176 16,10-2-176-16,-10 4 160 0,1-1-160 0,9-3 0 16,-12 1 0-16,3 2 0 0,0-1 192 0,9-2-64 15,-11 0 0-15,2 0 0 0,9 0-128 0,-9 3 0 16,9-3 144-16,0 0-144 0,-10 1 0 0,1 2 0 15,9-3 0-15,-11 3 128 0,11-3-128 0,-10 4 0 0,1-1 0 16,9-3 0-16,-11 4 0 0,2-1 0 0,9-3 0 0,-10 6 0 16,-1 1 0-16,3-1 0 0,8-6 0 0,-10 8-128 15,0-2 128-15,2 1 0 0,8-7 0 0,-7 11 0 16,2-2 0-16,5-9 0 0,-4 10 0 0,4-10 0 16,0 0 0-16,-4 12-192 0,4-12 64 0,0 0 0 31,0 0-304-31,0 0-48 0,0 0-16 0,0 0 0 15,0 0-1712-15,0 0-352 0,0 0-64 0</inkml:trace>
  <inkml:trace contextRef="#ctx0" brushRef="#br3" timeOffset="-144950.75">6061 18092 16575 0,'0'0'1472'0,"0"0"-1168"0,0 0-304 0,0 0 0 16,0 0 2688-16,0 0 496 0,0 0 80 0,0 0 32 31,0 0-3008-31,0 0-608 0,0 0-112 0,10 3-16 0,-10-3 96 0,12-1 32 0,-1-3 0 0,-2-2 0 16,-1 0 320-16,-2 2 0 0,1-2 0 0,-7 6 0 15,6-7 384-15,-1 2 32 0,-5 5 16 0,0 0 0 16,7-5 176-16,-7 5 32 0,0 0 16 0,10-6 0 15,-10 6-336-15,11-2-80 0,-11 2-16 0,11-2 0 16,0 2-224-16,-11 0 0 0,13-1 0 0,-1 1 0 16,-12 0-176-16,11 0 32 0,0 0 0 0,-11 0 0 31,10-1-512-31,-10 1-112 0,12-4 0 0,-2 0-16 16,-1 0-2416-16,-1-1-496 0</inkml:trace>
  <inkml:trace contextRef="#ctx0" brushRef="#br3" timeOffset="-144360.03">6640 17759 13823 0,'0'0'1216'0,"0"0"-960"0,0 0-256 0,0 0 0 15,0 0 3840-15,0 0 736 0,0 0 144 0,0 0 16 32,0 0-4352-32,0 0-896 0,0 0-160 0,0 0-32 15,-8 5 96-15,0 0 32 0,-1 0 0 0,3 3 0 0,-1 2 576 0,-2 2 0 0,-3 0 0 0,-1 2 192 16,-1 3 336-16,1 1 80 0,1 1 16 0,-1 0 0 15,-3 2 144-15,3 1 16 0,3 3 16 0,1-2 0 16,0-2-304-16,2-1-64 0,3-2-16 0,3-1 0 16,0-1-64-16,2-2-16 0,1 0 0 0,2-1 0 15,0 1-144-15,2-1-16 0,-1-2-16 0,1 1 0 16,2-3-160-16,0-1 128 0,1 0-128 0,1 0 128 16,1 2-128-16,-1-6 0 0,-1 1 0 0,2-1 128 15,1 0-128-15,-1-3 0 0,1-2 0 0,0 1 0 0,-2-3 0 16,1-1 0-16,0-2 0 0,1-1 0 0,0 0 144 0,-2-3-144 15,1 0 160-15,-1-2-160 0,1-1 240 0,-1 2-48 16,-1-2-16-16,0-3 0 0,-1 2 80 0,0-6 32 16,-2 3 0-16,1 0 0 0,-2-1-80 0,-1 1-16 15,-1-1 0-15,-1-1 0 0,0 5-192 0,-2-2 128 16,-2-2-128-16,1 4 0 0,-2 1 128 0,-1 1-128 16,-1 0 0-16,0 2 144 0,-1 2-144 0,-1 2 0 15,-1-1 144-15,-1 2-144 0,0 1 0 0,0 1 0 16,1 2 0-16,8 1 0 0,-12-4-272 0,3 3-80 15,9 1-16-15,-10-2 0 16,1 2-176-16,9 0-32 0,0 0-16 0,0 0 0 16,0 0-1824-16,0 0-352 0,0 0-80 0</inkml:trace>
  <inkml:trace contextRef="#ctx0" brushRef="#br3" timeOffset="-142264.89">7869 17358 3679 0,'0'0'320'0,"0"0"-320"16,0 0 0-16,0 0 0 0,0 0 4080 0,0 0 736 0,0 0 160 0,0 0 16 15,0 0-3120-15,0 0-624 16,0 0-128-16,0 0-32 0,0 13 80 0,0-13 16 16,0 0 0-16,3 15 0 0,-3-15-224 0,4 11-64 0,-4-11 0 0,0 0 0 15,9 8-208-15,-9-8-48 0,13 4-16 0,0 0 0 16,0-3-176-16,0-1-48 0,0 0 0 0,3-1 0 15,2-3-32-15,0 0-16 0,-1 0 0 0,1 2 0 16,-1-2-96-16,2 0 0 0,-2 0-16 0,0 0 0 16,-1 0 48-16,0 2 16 0,-2-1 0 0,1 0 0 15,-1 1-160-15,0-1-16 0,1 2-128 0,-1 1 192 16,0-3-192-16,1 1 0 0,-2-4 0 0,1 1 0 16,1 0 272-16,0 0-32 0,1-2-16 0,-1 1 0 15,0-1 96-15,-1 1 0 0,1 0 16 0,-1 0 0 16,-1-2-16-16,-1 0 0 0,1 2 0 0,-2-3 0 15,0 1-192-15,-1-1-128 0,-2 0 160 0,0 1-160 0,-3-3 160 16,0 2-160-16,-1-1 160 0,-1 1-160 0,-2-2 144 0,0 2-144 16,-1 1 128-16,0-2-128 0,-2 1 0 0,2 9 128 15,-4-8-128-15,-1 1 0 0,-2 1 176 0,-1-1-48 16,1 5-128-16,0-4 192 0,-1 3-32 0,2-1-16 16,-2 0 0-16,0 0 0 0,0 1 32 0,2-2 0 15,-2 0 0-15,1 2 0 0,0-2-176 0,7 5 128 16,-10-4-128-16,4 0 128 0,-1-1-128 0,7 5 0 15,-6-4 0-15,6 4 0 0,0 0 0 0,0 0 0 16,-9 0 0-16,9 0 0 0,-8 3 0 0,8-3 0 16,-8 5-128-16,8-5 128 0,-8 9 0 0,2 3-144 15,-1-1 144-15,2 2 0 0,0 2-160 0,0-1 160 16,-1 1-128-16,1 0 128 0,1 1 0 0,0-2-128 0,0 2 128 16,2 1 0-16,-1-2 0 0,1 2 0 0,-2 2 0 15,0-2 0-15,1 1 0 0,1 3 0 0,-2 1 0 0,0 3 0 16,-1-1 0-16,-1 1 0 0,1 1 0 0,-1 2 176 15,0 0-176-15,0 1 128 0,-1-2-128 0,0 2 128 16,-3 2-128-16,1-2 160 0,0-2-160 0,0 1 160 16,-1 0-160-16,0-3 160 0,1-3-160 0,0 0 160 15,0-1-160-15,-1 0 128 0,-1-1-128 0,2-1 128 16,0-2-128-16,0 0 128 0,-2 1-128 0,2-2 128 16,0 0-128-16,-1-3 0 0,-2 0 144 0,0-1-144 15,1-1 128-15,-1 1-128 0,0-2 128 0,0 1-128 16,-1-1 0-16,2 1 128 0,-2-5-128 0,-1 1 0 15,1-1 128-15,0 0-128 0,0 0 160 0,-1-2-160 16,-2-1 128-16,1-1-128 0,-1 1 0 0,2-3 0 0,-1-2 144 0,4 2-144 16,-1-3 128-16,3-1-128 0,0-3 160 0,2 1-160 15,7 6 192-15,-8-10-192 0,3 1 176 0,-1-1-176 16,0-3 160-16,2 1-160 0,3 0 128 0,0 2-128 16,0-3 0-16,1-1 144 0,1-1-144 0,1 2 0 15,1 0 144-15,1-1-144 0,0 0 0 0,2 0 0 16,1 1 0-16,1-1 128 0,1 2-128 0,1 2 0 15,2 1 0-15,1 0 0 0,3 0-128 0,1 2 128 16,1 4-128-16,0 0 128 0,2 0 0 0,-1 0-160 16,1 2 160-16,-1 1 0 0,1 1-160 0,0 2 160 15,0-2-128-15,0 1 128 0,0 1 0 0,-1 1 0 16,-1 0 0-16,2 1-128 0,-3 1 128 0,1-1 0 16,-1-1 0-16,0 0 0 0,0 1 0 0,1 1 0 0,0 1 0 0,1 1 0 15,0 1 0-15,1-3 0 0,-2 5 0 0,0-1 0 16,1-1 176-16,-1 2-48 0,-1 1 0 0,0-2 0 15,-2 0-128-15,1 3 0 0,-3-2 0 0,1-1 0 16,-1 1 0-16,-1 1 0 0,-1-5 0 0,-1 2 128 16,0 2-128-16,0-2 0 0,-3-4 0 0,0 3 0 15,-2 0 0-15,-5-8 192 0,0 0-192 0,8 9 192 16,0-1-192-16,0-3 0 0,-8-5-192 0,0 0 192 16,0 0-384-16,0 0 64 0,7 3 0 0,-7-3 0 15,0 0-416-15,11-3-80 16,-3-2-16-16,-8 5 0 0,7-8-1376 0,0-4-288 0,-1 2-48 15,0-3-9280-15,-2-3-1856 0</inkml:trace>
  <inkml:trace contextRef="#ctx0" brushRef="#br3" timeOffset="-141576.85">9239 17025 3679 0,'0'0'320'0,"0"0"-320"0,7-8 0 0,-1-3 0 15,0 2 2880-15,-1 1 496 0,0 1 96 0,-5 7 32 16,5-8-2704-16,-1-1-544 0,0 1-96 0,-4 8-32 16,4-9-128-16,-4 9 0 0,5-11 0 0,-1 5 0 15,-4 6 0-15,3-11-144 0,-3 11 144 0,0 0 0 16,4-9 0-16,-4 9 176 0,0 0 0 0,0 0 0 15,-2-9 656-15,2 9 144 0,0 0 32 0,0 0 0 16,0 0 256-16,0 0 48 0,0 0 16 0,-9-1 0 16,9 1-112-16,-10 1 0 0,2 2-16 0,8-3 0 0,-10 6-288 0,0 2-48 15,3 0-16-15,-1 2 0 0,-1 1-416 16,0 2-96-16,-1-3-16 0,1 4 0 0,0 2-128 0,-1 2-16 16,-2 1-16-16,0 0 0 0,1 2 32 0,-2 1 0 15,0 4 0-15,-3-1 0 0,0 0 256 0,-1-2 48 16,0-3 16-16,-1 1 0 0,0-1 96 0,0 5 32 15,1 1 0-15,1 2 0 0,-1 4-32 0,1 1 0 16,2 1 0-16,1-2 0 0,0 0-32 0,3-2 0 16,-1-2 0-16,3 0 0 0,2-2-320 0,2 0-64 15,1-1 0-15,2-1-16 0,1 0-48 0,1-5-128 16,3-2 192-16,1 2-64 0,1 0-128 0,1-1 160 16,1 1-160-16,3-1 160 0,-1 0-32 0,1 2-128 0,0 2 192 15,2-3-64-15,2 1-128 0,-1 0 160 0,2 0-160 0,1-1 160 16,-2-1-160-16,2-1 0 0,-1 1 144 0,1-1-144 15,-3-3 0-15,2 1 0 0,-1-2 0 0,1-1 0 32,-3-2-384-32,0-2-64 0,1-6 0 0,1 1 0 15,-1 0-336-15,-1-3-80 0,0-2-16 0,0 2 0 16,-1-1-1152-16,0-5-224 0,1-4-48 0,-2 3-8448 0,0-4-1696 0</inkml:trace>
  <inkml:trace contextRef="#ctx0" brushRef="#br3" timeOffset="-138189.75">9762 17405 18431 0,'0'0'1632'0,"0"0"-1312"15,0-9-320-15,0 9 0 0,-1-12 2304 0,1 3 384 16,0 9 64-16,0 0 32 0,3-9-2144 0,-3 9-416 15,0 0-96-15,0 0 0 0,0 0-128 0,7-6 144 16,-7 6-144-16,0 0 160 0,0 0-160 0,0 0 0 16,0 0 0-16,11 1 0 0,-11-1 192 0,0 0 0 15,5 12 0-15,-2 1 0 0,-3 2 576 0,-4 2 112 0,-2 3 16 0,0 1 16 16,-3 1 32-16,-2-1 0 0,0 2 0 0,-1 1 0 16,-1-2-384-16,-3 0-80 0,-2-1-16 0,-2 0 0 15,2 0-160-15,-1-3-48 0,-1-3 0 0,-1 0 0 16,-2-4 16-16,-1 1 0 0,1 1 0 0,-1-1 0 15,0-2 48-15,0 1 0 0,1-1 0 0,0 1 0 16,1-2-144-16,3 0-32 0,1-1 0 0,1-2 0 16,2 1 0-16,2-3 0 0,3-2 0 0,1-2 0 15,9 0 112-15,-9-1 0 0,9 1 16 0,-7-5 0 16,0-2-48-16,7 7-16 0,-3-11 0 0,0 0 0 16,-1 1-48-16,3-2-16 0,1-4 0 0,2-1 0 15,0-1-144-15,2 0 0 0,1-3 0 0,0-1 0 16,0-2-144-16,2-2 144 0,-1-1 0 0,1 2 0 15,1 2 0-15,-1 2-128 0,0-1 128 0,1 3 0 0,-2 4 0 16,1 2 0-16,-1 0 0 0,1 4 0 0,-3 3 0 0,-4 6 0 16,9-4 0-16,-9 4 0 0,13 0 0 0,0 4-128 15,0 3 128-15,3 1 0 0,-1 3 0 0,2 2 0 16,3 2 0-16,2 2 0 0,3 2 288 0,1 0-32 16,0-1-16-16,1 4 0 0,1 1-240 0,-2 1 144 15,-2-3-144-15,3 0 128 0,-3 0-128 0,-2-1 0 16,-2 0 0-16,-2-1 0 0,-3 0 0 0,-1-1 128 15,-2-1-128-15,-1-1 0 0,-1-2 0 0,-3-1 128 16,1-1-128-16,-3-1 0 0,3-4 0 0,-8-7-144 16,7 9 0-16,-7-9 0 15,0 0-384-15,8 8-80 0,-8-8-16 0,9 3 0 16,-9-3-496-16,11-4-96 0,0-2-32 0,2-4 0 16,1-2-2304-16,2-3-464 0</inkml:trace>
  <inkml:trace contextRef="#ctx0" brushRef="#br3" timeOffset="-137706.34">9932 16982 12895 0,'0'0'1152'0,"-7"-7"-928"0,1-1-224 0,0-2 0 0,3 1 3216 0,-1 2 608 15,4 7 112-15,-3-8 32 0,3 8-3152 0,0 0-624 16,-4-9-192-16,0 3 0 0,4 6 0 0,0 0 128 16,-6-6-128-16,6 6 0 0,0 0 0 0,0 0 128 15,-8-2-128-15,8 2 0 0,0 0 704 0,0 0 64 16,0 0 16-16,0 0 0 0,0 0 368 0,0 0 64 15,0 0 0-15,8 14 16 0,1-3-64 0,3-2-16 16,1 0 0-16,1 1 0 0,2 2-400 0,2 1-96 16,1 3-16-16,2 2 0 0,1 3-160 0,3 4-32 15,0 3-16-15,1 0 0 0,1 2-432 0,1 0 0 0,-2 1 0 0,0 0 0 16,-1-1 0-16,-1 3 0 0,-1 2 0 0,-3-1 0 16,0 1 0-16,0-1 0 0,-1-3 0 0,1 2 0 15,-2-5 144-15,0 4-144 0,-2 0 160 0,-2-2-160 16,-1 0 256-16,-1 0-32 0,-3 0-16 0,-1 0 0 15,-3-1-80-15,-2 1 0 0,-3 0-128 0,-3 0 192 16,-2 3-192-16,-3 0 0 0,-2 3 128 0,-5 3-128 16,0 1-208-16,-4-1-96 0,-1 0-16 0,-4-3 0 31,-1-8-672-31,1 0-144 0,-4-5-16 0,-3-6-10944 0,-4-3-2192 0</inkml:trace>
  <inkml:trace contextRef="#ctx0" brushRef="#br3" timeOffset="-135327.08">11080 17991 20271 0,'0'0'1792'0,"-2"15"-1424"0,-2 3-368 0,2-1 0 15,2 3 1696-15,4 1 272 0,2 1 48 0,0 0 16 16,3-1-1728-16,2-1-304 0,2-1-144 0,0-2 16 16,0 0 128-16,0-4 0 0,0-1 0 0,-1 1 0 15,1-1 0-15,0-1 256 0,1 4-64 0,-2-2-16 16,-4 0 48-16,-3 1 16 0,-4-1 0 0,0 1 0 15,-2 2-80-15,-2 2-16 0,0 7 0 0,-3-4 0 16,-1 1-144-16,-1-2-224 0,-3-1 48 0,2-1 16 31,-1-2-272-31,1-4-48 0,-1 1-16 0,3-4 0 0,0 0-1744 0,7-9-336 0</inkml:trace>
  <inkml:trace contextRef="#ctx0" brushRef="#br3" timeOffset="-133989.34">12766 17250 18431 0,'0'0'1632'0,"0"0"-1312"15,-7-1-320-15,7 1 0 0,0 0 2336 0,0 0 400 16,0 0 80-16,0 0 0 0,0 0-1792 0,12-9-384 16,1 2-64-16,0 2 0 0,0 0-64 0,2-1-16 15,0 1 0-15,1-1 0 0,0 3-144 0,-1-1-32 16,1-2 0-16,0 2 0 0,-2 2 0 0,0 1 0 16,-1 0 0-16,-2 2 0 0,0 2-144 0,1-1-48 15,0 0 0-15,1-2 0 0,0 0-128 0,3-2 128 16,1 1-128-16,1-2 128 0,-1 1 208 0,2-1 48 15,2-1 0-15,1 2 0 0,0-3-48 0,2-1 0 16,-2 1 0-16,2-1 0 0,-1-2-80 0,-2-1-32 0,0-2 0 0,1 1 0 16,0-5 16-16,0 4 0 0,-1-5 0 0,-1 2 0 15,-2-3-80-15,-1 1-16 0,-3 0 0 0,1 3 0 16,-4 0-16-16,0 2-128 0,-1-6 192 0,-1 1-64 16,-1 2-128-16,-1-1 128 0,-1 4-128 0,-2-2 128 15,-1-3 32-15,-1 4 0 0,0 1 0 0,-2 0 0 16,0 1 32-16,-2 1 0 0,0-1 0 0,-1 1 0 15,-1 1 0-15,-1 1 0 0,-2 0 0 0,1 1 0 16,-3-4-192-16,0 4 160 0,1 1-160 0,-1 1 160 16,-2-1-160-16,1 1 0 0,-2 1 0 0,-1 3 128 15,-1-3-128-15,-1 2 0 0,1 5 0 0,-3-1 0 16,-1 1 0-16,1 2 0 0,0 1 0 0,0 0 0 0,-1 3 0 16,1-3 0-16,0 4 0 0,0-1 0 0,-1 1-128 15,1-1 128-15,0-1-160 0,1 6 160 0,0-2 0 0,2-2 0 16,1 2 0-16,1 0 0 0,1 4 0 0,-1 2 0 15,0-4-128-15,2 2 128 0,-1 3 0 0,2 2 0 16,0 3 0-16,0 2 0 0,0 2 0 0,1-1 0 16,1 0 0-16,1 1 0 0,-2-1 0 0,3 4 0 15,0-3 0-15,-1 5 0 0,0 2 0 0,1 1 0 16,1 0 0-16,0 1 0 0,-1-2 0 0,-2-1 0 16,-1-1 0-16,1 2 0 0,-1-3 0 0,0-1 160 15,0-4-160-15,0 2 192 0,-1-2-192 0,-1 0 0 16,-1-4 0-16,1 1 0 0,-1-1 0 0,0-1 0 15,-1-1 0-15,1 1 0 0,1-1 0 0,1 1 160 16,0-3-32-16,1 0-128 0,0 0 160 0,0-4-160 16,1-2 128-16,0 0-128 0,2-1 128 0,0 0-128 15,-2-1 128-15,1-2-128 0,0 1 0 0,1-5 0 0,0 3 128 0,0-1-128 16,-1 0 0-16,-1-2 0 0,7-6 144 0,-11 6-144 16,1-5 128-16,10-1-128 0,-13 0 160 0,1-1-160 15,3-5 176-15,-2 2-176 0,1-2 192 0,1-3-192 16,0-3 176-16,1-1-176 0,1-3 160 0,2-1-160 15,0-1 0-15,2 0 0 0,1 1 0 0,2-7 0 16,1 4 0-16,2-3 0 0,2 3 0 0,0 0 0 16,0 3-192-16,2 3 192 0,-1-1-192 0,2 4 192 15,0 2-160-15,2-1 160 0,1 0-128 0,1 2 128 16,2 2-128-16,2-1 128 0,-1 2-128 0,3-2 128 16,2 5-128-16,2-2 128 0,0-1-128 0,1 2 128 15,-1 2 0-15,2 1-128 0,1 1 128 0,0-1 0 0,-2 0 0 0,0 1-128 16,-1 2 128-16,-1 1 0 0,-2 2 0 0,1 1 0 15,1 1 0-15,0 2-128 0,-1 2 128 0,3-2 0 16,-1 2 0-16,1 0 0 0,1 1 0 0,-2 0 0 16,-3 1 0-16,1 1 0 0,-1-2 0 0,1 2 0 15,-4 1 0-15,1 1 0 0,-2 0 0 0,0 0 0 16,-2-2 128-16,0 4-128 0,-3 2 160 0,2-3-32 16,1 0-128-16,-3-1 192 0,-1-1-192 0,1 1-128 15,-1-3 128-15,0-1-208 0,-1-3 208 0,1-1 0 16,0 1 0-16,-1-4 0 0,0-1-304 0,-1 2 48 15,2-2 0-15,2-2 0 16,-3 1-528-16,1-6-112 0,0-2 0 0,1 0-16 16,3-2-1728-16,-1-4-352 0,0-9-64 0</inkml:trace>
  <inkml:trace contextRef="#ctx0" brushRef="#br3" timeOffset="-133443.68">14229 16841 17967 0,'0'0'784'0,"0"0"176"0,4-12-768 0,-4 12-192 16,5-8 0-16,-5 8 0 0,0 0 0 0,6-10 144 16,-6 10-144-16,0 0 128 0,0 0-128 0,0 0-272 15,0 0 64-15,0 0 16 0,0 0 1280 0,0 0 272 16,0 0 48-16,0 0 16 0,0 0 112 0,0 0 0 16,0 0 16-16,-5 8 0 0,0 2-592 0,-2 3-128 15,1 3-32-15,-1-2 0 0,1 4-352 0,-2 0-80 16,-1 1-16-16,0 2 0 0,-2-1-48 0,0 4-16 15,-1 1 0-15,-1 2 0 0,0 2 176 0,-1-2 48 16,-2-1 0-16,-1 4 0 0,-3-1 128 0,1 2 48 16,-2 2 0-16,0-2 0 0,-1 4-112 0,1 2 0 15,0 6-16-15,4 0 0 0,2 0 16 0,-1 0 16 0,4 2 0 0,3-1 0 16,3-4-304-16,2-1-64 0,2 0-16 0,4-1 0 16,0-3-208-16,4 0 0 0,0-1 128 0,3 1-128 15,2 2 0-15,2-1 0 0,0-4 0 0,2-1 0 16,2-1 0-16,2 0 0 0,0-4 0 15,1-2 0-15,-1-1 0 0,2-7 0 0,0-3 0 0,-2-3 0 16,1 1-208-16,0-5 16 0,-1-1 0 0,2-1 0 31,1-2-224-31,0-1-32 0,0-1-16 0,1 0 0 16,-1-3-464-16,0 2-96 0,0-2 0 0,0-1-16 0,0-1-1728 16,1-3-352-16,-1-5-64 0</inkml:trace>
  <inkml:trace contextRef="#ctx0" brushRef="#br3" timeOffset="-132708.95">14986 17285 32191 0,'0'0'1424'0,"0"0"304"0,-9 0-1392 0,-1 3-336 15,-3 1 0-15,2 1 0 0,1 2 0 0,2 0 0 0,1 4 0 0,1-3 0 16,-1 1-128-16,2 0 0 0,0 1 0 0,0-2 0 16,5-8 128-16,-7 12 0 0,2 0 0 0,0-1 128 15,-3-2 144-15,1 3 48 0,0 1 0 0,-2 3 0 16,-2 1 336-16,1 2 80 0,-2 0 16 0,0 3 0 15,-1 1 80-15,-1 2 0 0,-2-2 16 0,1 2 0 16,-1 0-400-16,0-2-96 0,-1-2-16 0,2 0 0 16,-1 0-208-16,0 0-128 0,1-3 160 0,0 0-160 15,2-5 192-15,0 0-64 0,0-1-128 0,0 0 192 16,0-6 144-16,1 1 32 0,2 0 0 0,0-2 0 16,-1-3-112-16,2 2-32 0,0 1 0 0,-2-3 0 15,1-2-224-15,0 0 144 0,-1 0-144 0,-1 0 128 16,-1-2-128-16,0 0 0 0,-1-2 0 0,1 0 0 0,0 1 0 0,0-3 0 15,1-1 128-15,0 1-128 0,1-1 0 0,0 0 0 16,1-1 144-16,2-3-144 0,2-2 0 0,0 0 144 16,1-1-144-16,2-2 0 0,3-1 128 0,2 0-128 15,2 3 0-15,1-4 0 0,-1-6 0 0,4 1 0 16,1 1 0-16,1-1 0 0,-1-1 128 0,2 3-128 16,-1-3 0-16,2 5 0 0,-2-5 0 0,1 6 0 15,-2 0 0-15,-1 5-192 0,-2-2 192 0,2 6 0 16,-1 0 0-16,0 3 0 0,0 2 0 0,1-3 0 15,0 3 0-15,2 2 0 0,2 2 0 0,1 1 0 16,1-1 0-16,0 4 0 0,3 1 0 0,2 2 0 16,2-1-128-16,-2 2 128 0,-1 4 0 0,1 2 0 15,-1 3 0-15,0 3 0 0,-1-1 0 0,0 3 0 0,0-1 144 16,-1 1-144-16,-2 2 224 0,0 1-48 0,1-1-16 0,-1-3 0 16,0 1-32-16,1-2-128 0,0-3 192 0,0 0-64 15,-1-2 16-15,0 0 0 0,-1-1 0 0,0 1 0 16,0-1-144-16,0-2 0 0,2-2 0 0,-1 0 0 15,-2 0-160-15,0 0 160 0,-1 0 0 0,1-3-144 32,0 1-352-32,0-2-64 0,1 2-16 0,-2-4 0 15,2 0-1856-15,0-4-384 0,2-4-80 0,-1 0-13104 0</inkml:trace>
  <inkml:trace contextRef="#ctx0" brushRef="#br3" timeOffset="-131425.74">15190 16834 18431 0,'0'0'1632'0,"0"0"-1312"0,0 0-320 0,11 0 0 15,-11 0 2816-15,13 5 512 0,2 3 80 0,-1 3 32 16,0 0-2928-16,1 4-512 0,-1 3-224 0,0 2 16 16,1 2 208-16,-1 4-192 0,0 4 192 0,-1 4-192 15,1 2 192-15,-1 1 0 0,-2-1 0 0,1 1 0 16,0-1 0-16,-1 1 0 0,1-1 0 0,0 3 0 16,1 0 192-16,1 2 0 0,2-2-16 0,0 1 0 15,-1 1 400-15,2-1 64 0,0 1 32 0,-1-2 0 16,-1-1-112-16,0-5-32 0,-2-3 0 0,0 0 0 15,0-1-320-15,-3 0-64 0,-2-1-16 0,-1 0 0 0,-2 3-128 16,-1-1 0-16,-3 0 144 0,-2 4-144 16,-2-3 0-16,-2 2 0 0,-4-1 0 0,-3 1 0 0,-1-6 0 0,-1 1 0 15,-5-6 0-15,0-4-128 0,-3-2-32 0,1-3 0 16,0 0 0-16,2-4 0 16,-1-2-1120-16,2-1-240 0,1-5-32 0,2-2-12272 15</inkml:trace>
  <inkml:trace contextRef="#ctx0" brushRef="#br3" timeOffset="-130775.48">16272 17485 7359 0,'0'0'656'0,"0"0"-528"16,0 0-128-16,-9 2 0 0,9-2 6256 0,0 0 1216 0,0 0 240 15,0 0 48-15,0 0-6192 0,0 0-1248 0,0 0-320 0,0 0 0 16,0 0 0-16,0 0 0 0,0 0 0 0,7 6 0 15,-7-6 512-15,13 3 16 0,0-1 0 0,1-4 0 16,-3 2 96-16,2 0 16 0,0-1 0 0,0 0 0 16,0 0-320-16,3 1-64 0,0-2-16 0,2 1 0 15,1 0-240-15,2-1 0 0,2 2 0 0,0-4 0 16,0 2 0-16,4-3 0 0,-1 1 0 0,0 0-160 31,-3-1-288-31,2-1-64 0,1 0-16 0,-4-1 0 16,-2 2-352-16,-2-1-64 0,-2-1-16 0,-2 1 0 0,-1 0-2080 0,-1 1-416 15</inkml:trace>
  <inkml:trace contextRef="#ctx0" brushRef="#br3" timeOffset="-130432.08">16238 17787 3679 0,'0'0'160'0,"0"0"32"0,-8 5-192 0,8-5 0 15,-7-2 0-15,7 2 0 0,0 0 7024 0,0 0 1360 16,0 0 256-16,0 0 64 15,15 2-7344-15,0-2-1360 0,2 0-496 0,2 0 16 0,-1-3 480 0,1 0 0 0,1-1 0 0,2-1 0 16,-1 1 224-16,1 1-16 0,0 2 0 0,1 0 0 16,0 1-80-16,-1 0-128 0,-2 1 176 0,-1-1-176 15,0-3 0-15,-3 3 0 0,1 0 0 0,-1-1 0 16,0 0 0-16,-1-1-256 0,0 2 32 0,-1-2 0 31,-1-1-544-31,0 2-128 0,0-3 0 0</inkml:trace>
  <inkml:trace contextRef="#ctx0" brushRef="#br3" timeOffset="-125497.46">17697 16778 3679 0,'0'0'320'0,"0"0"-320"15,0 0 0-15,0 0 0 0,0 0 2208 0,0 0 368 16,0 0 80-16,0 0 16 0,0 0-1952 0,0 0-384 15,0 0-80-15,0 0 0 0,0 0-256 0,0 0 0 16,0 0 0-16,0 0 0 0,0 0 768 0,0 0 128 16,0 0 0-16,0 0 16 0,0 0 128 0,0 0 32 15,0 0 0-15,0 0 0 0,0 0-288 0,0 0-48 16,0 0-16-16,0 0 0 0,0 0-304 0,0 0-64 0,0 0-16 0,0 0 0 16,0 0 176-16,0 0 48 0,0 0 0 0,0 0 0 15,0 0 0-15,0 0 0 0,0 0 0 0,0 0 0 16,0 0-144-16,0 0-32 0,0 0 0 0,0 0 0 15,0 0-112-15,0 0-16 0,0 0-16 0,0 0 0 16,0 0-48-16,0 0-16 0,0 0 0 0,0 0 0 16,0 0-32-16,0 0 0 0,0 0 0 0,0 0 0 15,0 0 208-15,0 0 32 0,0 0 16 0,0 0 0 16,0 0 48-16,0 0 16 0,0 0 0 0,0 0 0 16,0 0-16-16,0 0-16 0,0 0 0 0,0 0 0 15,0 0-240-15,-11 3-32 0,2-2-16 0,0 2 0 16,0-2 112-16,0 0 0 0,9-1 16 0,-12 3 0 15,0-1 240-15,2 1 32 0,-1-2 16 0,1 2 0 16,0-2-96-16,-2 2-16 0,0 2 0 0,-1-2 0 0,-1 1-128 0,-2-2-48 16,-1 2 0-16,0 1 0 0,-1-1-112 0,1 1-32 15,-1 1 0-15,-2-1 0 0,2 1 0 0,0 2-128 16,-2 1 192-16,2-1-64 0,0 0-128 0,-1 1 160 16,0-1-160-16,-1 2 160 0,1 0-32 0,2-1-128 15,0-3 192-15,2 2-64 0,4-1 16 0,-1-2 0 16,2 1 0-16,-1 1 0 0,1-2-16 0,1 0-128 15,-1-1 192-15,1 1-64 0,1 1 0 0,8-6 0 16,-9 6 0-16,9-6 0 0,0 0 32 0,-6 9 0 16,6-9 0-16,0 0 0 0,0 0-32 0,0 0-128 15,-5 7 192-15,5-7-64 0,0 0-128 0,0 0 192 0,0 0-192 16,6 11 192-16,2-3-192 0,0 0 160 16,1-3-160-16,3 1 160 0,-1-1-160 0,4-3 128 0,0 2-128 0,1 0 128 15,0 0-128-15,2 0 128 0,1-1-128 0,2-1 128 16,-1-1-128-16,-1 2 0 0,0 0 0 0,0-1 128 15,-1 2-128-15,2-4 0 0,0 2 0 0,-1-1 128 16,1 0-128-16,-1 2 0 0,0-2 0 0,-1 3 0 16,-1-3 0-16,0 1 0 0,0-1 128 0,-2 0-128 15,-2 2 0-15,0 1 0 0,0-4 144 0,0 2-144 16,-1 2 0-16,0-1 128 0,0-2-128 0,-1 2 0 16,0-3 0-16,-1 0 128 0,-1 0-128 0,-9 0 0 15,11 1 0-15,-11-1 128 0,9 3-128 0,-9-3 0 16,0 0 160-16,0 0-32 0,10 1-128 0,-10-1 192 15,0 0-192-15,0 0 0 0,0 0 0 0,0 0 0 16,0 0 0-16,0 0 128 0,0 0-128 0,0 0 0 0,0 0 144 0,0 0-144 16,0 0 128-16,0 0-128 15,-4 10 0-15,4-10 0 0,-6 11 128 0,2-3-128 0,-3-2 0 0,1-1 0 16,-2 1 0-16,-1-1 0 0,0-1 0 0,-2 2 0 16,1-3 128-16,1 1-128 0,-2 2 0 0,1-2 0 15,0 1 0-15,-2 2 0 0,-1-2 0 0,0 2 0 16,-2-1 0-16,1 1 0 0,0 0 0 0,-1 1 0 15,1-1 0-15,1-1 0 0,0 1 0 0,1-1 0 16,1 2 0-16,-1 0 0 0,1-1 0 0,2 0 0 16,0 1 0-16,0 0 0 0,-1-1 0 0,0 0 0 15,1 0 0-15,0 1 0 0,0 1 0 0,0 0 0 16,1 0 0-16,2-2 0 0,-1-1 0 0,7-6 0 0,-9 9 0 0,2-1 0 16,7-8 0-16,0 0 0 0,-5 9 0 0,5-9 0 15,0 0 0-15,-4 11 0 0,4-11 0 0,0 0 0 16,0 0 0-16,0 11 0 0,0-11 0 0,0 0 0 15,4 12 0-15,-4-12 0 0,0 0 0 0,5 12 0 16,-5-12 0-16,7 10 0 0,-7-10 0 0,0 0 0 16,10 8 0-16,1-3 0 0,-11-5 0 0,13 7 0 15,-3-6 0-15,1 2 0 0,-1-1 0 0,2 0 128 16,0-2-128-16,1 1 0 0,0 0 0 0,1 2 128 16,0-3-128-16,2 0 0 0,0 0 0 0,2 0 128 15,0-3-128-15,0 3 0 0,-1-1 0 0,0 1 0 16,-1-1 0-16,1 1 0 0,-1 0 0 0,0 0 0 15,0 0 0-15,0 0 0 0,-2 0 128 0,0 0-128 16,1 0 0-16,-1 1 0 0,-1 0 0 0,2-1 0 0,-2-1 0 16,0 1 0-16,0 0 0 0,0 0 0 0,-2-1 0 0,0 1 0 15,-1 0 128-15,-10 0-128 0,12 0 0 0,-2 0 0 16,-10 0 0-16,11 0 0 0,-11 0 0 0,0 0 128 16,0 0-128-16,10 0 0 0,-10 0 128 0,9-2-128 15,-9 2 0-15,0 0 128 0,11 0-128 0,-11 0 0 16,0 0 0-16,0 0 0 0,10 0 0 0,-10 0 128 15,0 0-128-15,0 0 0 0,0 0 0 0,0 0 0 16,0 0 0-16,0 0 0 0,0 0 0 0,0 0 0 16,0 0 128-16,0 0-128 0,0 0 0 0,0 0 0 15,0 0 0-15,0 0 128 0,0 0-128 0,0 0 0 16,0 0 0-16,0 0 0 0,0 0 0 0,0 0 0 16,0 0 0-16,0 0 0 0,0 0 0 0,0 0 0 15,0 0 128-15,0 0-128 0,0 0 0 0,0 0 0 0,0 0 0 0,8-6 0 16,-8 6-256-16,7-12-64 0,-1 4-32 0,1-2 0 31,-1-2-4080-31,3-1-816 0</inkml:trace>
  <inkml:trace contextRef="#ctx0" brushRef="#br3" timeOffset="-123197.49">17532 18019 7359 0,'0'0'320'0,"0"0"80"0,0 0-400 0,0 0 0 0,0 0 0 0,0 0 0 0,0 0 4272 0,0 0 768 16,0 0 144-16,0 0 48 0,0 0-3600 0,0 0-720 16,0 0-144-16,0 0-16 0,0 0 336 0,-7 2 64 15,-1 1 0-15,3 4 16 0,-2 0-448 0,2 4-80 16,-2 4-32-16,2 0 0 0,-1 0-288 0,-1 2-48 16,1-2-16-16,-2 2 0 0,0 1 112 0,0 1 16 15,0 1 0-15,-1 0 0 0,0-3 0 0,2 3 0 16,2-5 0-16,0 2 0 0,1-3-240 0,0 2-144 15,0-4 192-15,3 1-192 0,1 3 0 0,-1-3 0 16,-1 0 0-16,2-2 0 0,2 1 0 0,0-1 0 0,2-2 0 0,0 0 0 16,0-3-320-16,0-1-32 0,1 1 0 0,2-2 0 31,2-3-1536-31,0-1-304 0,0-1-64 0,3-2-7600 0,0-4-1504 0</inkml:trace>
  <inkml:trace contextRef="#ctx0" brushRef="#br3" timeOffset="-122947.31">17596 17994 15663 0,'0'0'688'0,"0"0"144"0,-9-6-656 0,1-4-176 0,2 0 0 0,1 3 0 0,5 7 2224 0,-3-10 400 16,3 10 96-16,-1-10 16 15,1 10-3184-15,0 0-624 0,-2-9-128 0,2 9-16 0,0 0 1808 0,0 0 368 16,0 0 80-16,0 0 16 0,0 0-48 0,0 0-16 16,0 0 0-16,0 0 0 0,0 0-752 0,0 0-240 15,-5 8 128-15,5-8-128 16,0 0-320-16,0 0-128 0,0 0-32 0,0 0-7712 16,0 11-1552-16</inkml:trace>
  <inkml:trace contextRef="#ctx0" brushRef="#br3" timeOffset="-119973.25">18760 17090 3679 0,'0'0'320'0,"0"0"-320"0,0 0 0 0,0 0 0 15,0 0 3008-15,0 0 544 0,0 0 96 0,0 0 32 16,0 0-2336-16,0 0-448 0,0 0-112 0,0 0-16 16,0 0 688-16,0 0 128 0,-5 6 16 0,5-6 16 15,-6 7-176-15,6-7-32 0,-7 5-16 0,7-5 0 16,-8 6-304-16,8-6-64 0,-9 6-16 0,9-6 0 16,-8 8-128-16,2-3-32 0,6-5 0 0,-8 4 0 15,8-4-160-15,-8 5-48 0,8-5 0 0,-9 5 0 16,0-1-288-16,0 1-64 0,1 2-16 0,0-1 0 15,-1 3-272-15,0 0 160 0,-1 1-160 0,-1 0 128 16,-1 2-128-16,-1 1 0 0,-1 1 144 0,1 3-144 16,-3 0 192-16,-1 0-48 0,0-1 0 0,-1 2 0 0,0-4 192 0,1 3 48 15,1 0 0-15,1 0 0 0,-1-3 32 0,-1 1 16 16,0-2 0-16,0 1 0 0,2-1-160 0,0-2-16 16,2-2-16-16,1-3 0 0,2 1-96 0,0-3-16 15,1-2 0-15,1-2 0 0,8 0 32 0,-9-1 0 16,-1-2 0-16,3 1 0 0,-1-2-32 0,1-3 0 15,2 1 0-15,1-1 0 0,0-3 0 0,-1 1-128 16,-1 0 192-16,0 1-64 0,6 8-128 0,-4-12 0 16,-1-1 0-16,3 1 0 0,0-2 0 0,1 1 0 15,0 1 0-15,1-1 0 0,1-1 0 0,2 1 0 16,0 1 0-16,3-1 0 0,-1 1 0 0,0-2 0 16,-1 1 0-16,1 0 0 0,2 0-176 0,1 2 176 0,-1 2-128 0,1-1 128 15,-1 2-128-15,-7 8 128 0,9-9-128 0,-1 4 128 16,-8 5 0-16,10-4 0 0,1-1 0 0,-1 1 0 15,0 0-128-15,2 1 128 0,1 1-128 0,0 0 128 16,0 2 0-16,-1 2-160 0,1-1 160 0,0 3 0 16,0-2-128-16,0 2 128 0,0 3 0 0,0 1 0 15,0-1-144-15,0 3 144 0,0-1 0 0,0 2-144 16,0 4 144-16,-1-2 0 0,-1 1 0 0,-1 2 0 16,-1-2 0-16,0 3 0 0,-2 1 0 0,1-1 0 15,-1 0 0-15,0 0 0 0,-1 0 0 0,1 0 0 16,-1 1 0-16,1-5 0 0,0 2 0 0,0-2 0 15,1-2 0-15,1 0 0 0,-1-3 0 0,0 1 0 16,-8-9-208-16,12 6-112 0,-1 1-32 0,1-5 0 16,0 1-2320-16,1 0-464 0,1-3-80 0</inkml:trace>
  <inkml:trace contextRef="#ctx0" brushRef="#br3" timeOffset="-119590.81">18998 17586 24879 0,'0'0'2208'0,"-8"11"-1760"0,-2-5-448 0,-1 1 0 16,-1 2 3376-16,2-1 592 0,-1 0 112 0,4 1 16 16,-1 0-3216-16,1 1-656 0,0 3-224 0,-1 0 144 15,0 0-144-15,1 0 0 0,-2 1 0 0,0-1 0 16,1-2 0-16,3 1 0 0,0 1 0 0,1-1 0 16,0-2 0-16,4-10 192 0,1 12-192 0,2 0 192 15,0-1-192-15,0-1 128 0,4 0-128 0,1 0 128 16,-2-3-128-16,2 1 0 0,0 1 0 0,0-1 0 15,1-2-192-15,1-1-32 0,1 2 0 0,-1-3 0 16,1 0-624-16,-1 0-128 0,-10-4-32 0,13 1 0 31,0-1-720-31,-1-1-128 0,0-3-48 0,-2 0-7616 0,0-3-1520 0</inkml:trace>
  <inkml:trace contextRef="#ctx0" brushRef="#br3" timeOffset="-119379.58">18978 17328 30351 0,'0'0'1344'0,"-9"2"272"0,-1 0-1296 0,1 0-320 16,9-2 0-16,0 0 0 0,0 0 1152 0,-10 1 144 15,10-1 48-15,0 0 0 0,0 0-1344 0,0 0-224 0,0 0-64 0,0 0-16 16,0 0-48-16,0 0-16 0,0 0 0 0,7 12 0 31,-1-3-1568-31,2-3-320 0,1-1-64 0</inkml:trace>
  <inkml:trace contextRef="#ctx0" brushRef="#br3" timeOffset="-118973.55">19582 17332 16575 0,'0'0'1472'0,"0"0"-1168"16,0 0-304-16,0 0 0 0,0 0 5328 0,0 0 1008 15,13-2 208-15,0-2 48 16,0 0-5824-16,1 1-1168 0,2-1-240 0,1 2-32 0,1-1 672 0,0 2 304 16,1-2-32-16,0 2 0 0,2 1 192 0,1 0 48 15,2 1 0-15,-1 0 0 0,1-1-272 0,-1 0-48 0,2 0-16 0,-3 0 0 16,-1 0-176-16,0 2 0 0,-2-2 0 0,0 0 128 15,-4 0-368-15,1 0-80 0,1-2 0 0,-2 1-16 32,0 0-1696-32,-1 0-336 0,-1 1-64 0,0-2-12992 0</inkml:trace>
  <inkml:trace contextRef="#ctx0" brushRef="#br3" timeOffset="-117730.71">20845 16656 18431 0,'0'0'1632'0,"0"0"-1312"0,0 0-320 0,0 0 0 15,-9 6 4464-15,2 1 816 0,7-7 160 0,-6 11 48 16,1 1-4272-16,1 1-864 0,0-1-160 0,1 0-48 16,1 1-144-16,-1-3 0 0,1 3 0 0,-1 1 0 15,0 1 208-15,1 0 16 0,-1 2 0 0,0 2 0 16,1 0 0-16,1 1 0 0,-2-3 0 0,0 2 0 16,1 2-224-16,-1-1 128 0,1 1-128 0,-1 1 0 15,-1-3 0-15,0 2 0 0,-1-1 0 0,1-1 0 16,0-2-240-16,0 0-80 0,0-1-32 0,2-2 0 31,0-2-464-31,1 0-80 0,1-12-32 0,0 0 0 16,0 0-2192-16,0 0-432 0</inkml:trace>
  <inkml:trace contextRef="#ctx0" brushRef="#br3" timeOffset="-117384.3">20514 17242 29487 0,'0'0'2624'0,"0"0"-2112"16,0 0-512-16,10 0 0 0,2 0 3872 0,2-2 672 0,3-1 128 0,4 2 16 16,1 1-3936-16,3-4-752 0,0 1-240 0,2 1 0 15,1-1 240-15,-1 2 0 0,1-2 0 0,-1 2-144 16,0 1 144-16,-1 0 0 0,0 0 0 0,0 0 0 16,2-2 0-16,-2 2 0 0,-1 0 0 0,-1 0 0 15,-1-1 0-15,-1-1-208 0,-1 0 80 0,-2 0 128 31,-1 2-912-31,1-2-64 0,-1 1-16 0,-2 0 0 16,-2 1-2304-16,-1 0-464 0,0 0-80 0</inkml:trace>
  <inkml:trace contextRef="#ctx0" brushRef="#br3" timeOffset="-116581.64">20610 17564 22623 0,'0'0'1008'0,"0"0"208"0,0 0-976 16,0 0-240-16,0 0 0 0,0 0 0 0,0 0 1344 0,8-8 208 0,0 3 48 0,-8 5 16 16,5-8-544-16,2 3-112 0,-7 5-32 0,8-6 0 15,-1 0 528-15,-7 6 96 0,10-6 32 0,-3 1 0 16,-7 5-432-16,11-7-64 0,-3 2-32 0,-8 5 0 15,10-5-352-15,2 1-80 0,-2 0-16 0,2 1 0 16,1-2-144-16,0 4-16 0,0-3-16 0,0 3 0 16,-1-1-272-16,1 2-160 0,-1 0 192 0,-1 0-192 15,1 0 0-15,0 2 0 0,0 0 0 0,-1 1 0 16,0-1 0-16,-1 2 0 0,-1 2 0 0,-9-6 0 16,9 7 0-16,-1 4 0 0,-1-2 0 0,-2 4 0 15,-1 1 0-15,-1 2 0 0,-3-2 192 0,0 3-192 16,-2 3 0-16,0 1 0 0,-4 2 0 0,1-1 0 0,-1-1 0 0,-2 0 0 15,-3-1 0-15,1 0 0 0,-2 1 0 0,1 0 0 16,-1-3 0-16,1 2 0 0,0-4 160 0,-1-1-160 16,-1 0 128-16,0 0-128 0,0 1 128 0,-2-2-128 15,0-2 128-15,-1-2-128 0,0 2 144 0,1 0-144 16,-2-3 160-16,0-3-160 0,0 2 128 0,1-1-128 16,-2-3 0-16,1-2 144 0,2 1-144 0,0-3 0 15,1-4 0-15,2-1 128 0,2-2-128 0,1-3 0 16,1 1 0-16,0 0 0 0,1 1 0 0,2 0 0 15,3-4 0-15,0 2 0 0,1 1-160 0,2 0 160 16,-1 9-208-16,5-10 80 0,-5 10 128 0,8-9 0 16,3 2 0-16,0 1 0 0,0 1 0 0,1 2 0 0,-1 0 0 0,4 1 0 15,2 1 0-15,1 1 0 0,0 0 0 0,3 3-128 16,1 0 128-16,3 1 0 0,1 0 0 0,1 2 0 16,-1 0 0-16,1 2 0 0,-4 1 0 0,-1 0 0 15,-1 2 0-15,0-1 0 0,-2 0 0 0,0 2 0 16,-5 0 0-16,-1 0 0 0,-1-1 0 0,-2 1 0 15,-2 0 0-15,0 0 0 0,0-5-128 0,0 2 128 16,-2-1-128-16,-6-8 128 0,5 9-128 0,-5-9 128 31,8 7-704-31,-8-7-48 0,0 0-16 0,0 0 0 16,11-1-2816-16,-11 1-576 0</inkml:trace>
  <inkml:trace contextRef="#ctx0" brushRef="#br3" timeOffset="-114796.85">22135 16714 22511 0,'0'0'992'0,"0"0"224"0,0 0-976 16,0 0-240-16,0 0 0 0,0 0 0 0,0 0 960 0,0 0 128 16,0 0 48-16,0 0 0 0,0 0-880 0,0 0-256 15,0 0 128-15,0 0-128 0,-8-4 368 0,8 4 0 16,0 0 0-16,-9-2 0 0,-1-1 144 0,10 3 48 16,-9 0 0-16,9 0 0 0,-9 0-48 0,0-2-16 15,0 2 0-15,0 2 0 0,9-2 160 0,-11 1 48 16,0 1 0-16,0-1 0 0,1 0 80 0,-1 2 32 15,1 0 0-15,-1-1 0 0,2-1-176 0,-1-1-48 0,-2 0 0 0,0 3 0 16,1 0-256-16,-2 1-48 0,-2-3-16 0,1 4 0 16,-2-4-80-16,-1 5 0 0,-1-4-16 0,-1 2 0 15,-1 1 80-15,1 1 0 0,-2 0 16 16,0 1 0-16,-1-1 32 0,-1 1 0 0,1-1 0 0,0 2 0 16,0 1-112-16,0 0 0 0,0 0-16 0,-1 2 0 15,1-2 16-15,1 3 0 0,1-3 0 0,0 1 0 16,2 1-192-16,2-2 0 0,2-1 0 0,1-2 128 15,1 3 112-15,3 2 16 0,0-5 0 0,9-6 0 16,0 0-80-16,-5 12-16 0,5-12 0 0,0 0 0 16,1 12-160-16,-1-12 0 0,0 0 0 0,9 10 128 0,1-1-128 0,2-1 0 15,0-4 0-15,1 1 0 0,1-1 0 0,2 0 0 16,0-3 144-16,2 3-144 0,1 0 192 0,1-1-48 16,-1-2 0-16,2 0 0 0,2 1-144 0,-1-1 128 15,-3 0-128-15,2 1 128 0,1-2-128 0,2 0 192 16,-1 0-192-16,2 0 192 0,0 0-192 0,1 0 160 15,1 0-160-15,-1 0 160 0,-1 0-160 0,1 0 0 16,1 0 0-16,0 1 0 0,-5-1 0 0,0 1 0 16,0-2 128-16,-2 2-128 0,-2 2 0 0,-3-2 0 15,0 0 0-15,-2 1 0 0,-3-1 0 0,-10-1 0 16,12 1 0-16,-12-1 0 0,0 0 0 0,0 0 0 16,0 0 128-16,10 5-128 0,-10-5 0 0,8 7 0 15,-8-7 0-15,0 0 128 0,0 0-128 0,8 9 0 16,-8-9 0-16,0 0 0 0,0 0 0 0,4 11 0 0,-4-11 0 0,3 9 0 15,-3-9 0-15,0 0 0 0,-3 13 144 0,-1-4-144 16,-1-1 0-16,-2-2 0 16,-2 2 0-16,0 0-128 0,0-2 128 0,-3 2 0 15,-1 0 0-15,-1 4 128 0,0-3-128 0,-2 1 0 0,-1 1 0 0,-1-1 0 16,-2-1 0-16,1 2 0 0,-2-1 0 0,1 2 0 16,2-2 0-16,0 1 0 0,-2-2 0 0,1 3 0 15,-1-3 0-15,0 1 0 0,1 2 0 0,-1 0 0 16,-1-1 0-16,1 2 0 0,-1 2 0 0,0-1 0 15,1 4 0-15,1-2 0 0,-1 0 0 0,1 2 0 16,-1-3 0-16,2 6 0 0,2-4 0 0,3 3 0 0,3-5 0 0,2 1 0 16,1-3 0-16,2 0 0 15,1 0 0-15,3 0 0 0,0-2 0 0,2 0 128 0,3 1-128 0,0-1 0 16,-4-11 0-16,8 10 0 0,1 0 128 0,1 1-128 16,2-3 128-16,1-2-128 0,0-1 240 0,1 1-32 15,2 0 0-15,1-1 0 0,-1-1 0 0,3 0 0 16,3 0 0-16,3 0 0 0,1-1-32 0,2 1-16 15,1-2 0-15,1 1 0 0,0-1-160 0,2 1 0 16,-1 1 144-16,-2-3-144 0,-2 2 0 0,0 1 0 16,1-2 0-16,-3 2 128 0,-3-1-128 0,-1-1 0 15,0 1-128-15,-3 1 128 0,-4 0-320 0,2-3 32 16,-1 1 0-16,4 1 0 16,-4-1-1440-16,4-1-304 0,0 0-48 0,1-1-11392 15,-1 0-2272-15</inkml:trace>
  <inkml:trace contextRef="#ctx0" brushRef="#br3" timeOffset="-112907.59">21772 18027 16063 0,'0'0'704'0,"0"0"160"0,0 0-688 0,0 0-176 0,0 0 0 0,0 0 0 16,0 0 1312-16,0 0 224 0,0 0 64 0,0 0 0 15,0 0-464-15,-4 8-96 0,4-8-16 0,-6 10 0 16,-1 2 1024-16,1 0 208 0,-2 0 48 0,0 1 0 15,-1 1-1904-15,1 2-400 0,-1 1 0 0,0-2 0 0,0 1 384 0,0 5 160 16,1 0 32-16,0-2 0 0,1-3-320 0,2 2-48 16,1 0-16-16,2-2 0 0,0-3-192 0,0 0 176 15,0-1-176-15,2-1 160 0,2 0-160 0,0 1 0 16,2-2 0-16,1-1 0 16,2-1-400-16,1-2-16 0,0 1 0 0,2-2 0 15,0-1-384-15,4-1-80 0,-3-2-16 0,2-1 0 16,2-1-1344-16,-1-2-256 0,0-1-64 0</inkml:trace>
  <inkml:trace contextRef="#ctx0" brushRef="#br3" timeOffset="-112679.31">21970 17941 38063 0,'0'0'1680'0,"-8"-4"368"0,-3-1-1648 0,0 0-400 0,3-1 0 0,8 6 0 31,0 0-1600-31,0 0-416 0,0 0-80 0,0 0-16 16,0 0 992-16,0 0 192 0,8-5 32 0,-8 5 16 0,0 0 368 0,9-1 64 0,-9 1 0 0,0 0 16 31,8 6-1136-31,-8-6-224 0,8 7-64 0</inkml:trace>
  <inkml:trace contextRef="#ctx0" brushRef="#br3" timeOffset="-112370.46">21975 18236 7359 0,'0'0'656'0,"0"0"-528"16,-7 4-128-16,-2-3 0 0,-1 0 4560 0,10-1 880 16,0 0 192-16,0 0 16 15,0 0-5408-15,0 0-1088 0,0 0-224 0,0 0-32 0,0 0 1104 0,0 0 160 16,0 0 64-16,0 0 16 0,0 0 656 0,0 0 144 16,13-2 32-16,-1 0 0 0,-1 1 608 0,-1 0 128 15,2-2 32-15,1 3 0 16,0 0-2240-16,-1-3-448 0,-2 0-96 0,0 3-16 0,1 1 720 0,-2 0 240 15,-9-1-144-15,12 0 144 16,1 4-1936-16,-13-4-304 0,9 0-64 0,-9 0-9344 0</inkml:trace>
  <inkml:trace contextRef="#ctx0" brushRef="#br3" timeOffset="-111784.54">21921 18395 6447 0,'0'0'576'0,"0"0"-576"0,0 0 0 0,0 0 0 0,0 0 5696 0,0 0 1040 16,0 0 208-16,0 0 32 0,0 0-4912 0,10 0-976 15,2 0-208-15,-2-2-48 16,-10 2-1600-16,15-3-336 0,-2 0-64 0,0 2-16 0,-2 1 1040 0,2-3 144 16,1 0 144-16,-3 2-16 0,1 1 64 0,-2 0 0 15,-10 0 16-15,13 0 0 0,-1 0-208 0,0 0 0 16,-12 0 128-16,10 3-128 0,-10-3 0 0,0 0-256 16,11 4 48-16,-11-4 16 15,0 0-2560-15,10 2-496 0,2 0-96 0,-12-2-32 0</inkml:trace>
  <inkml:trace contextRef="#ctx0" brushRef="#br3" timeOffset="-111106.2">22423 18035 14735 0,'0'0'1312'0,"0"0"-1056"16,0 0-256-16,0 0 0 0,0 0 2736 0,0 0 480 0,-2 12 112 0,0-1 0 15,0 1-2480-15,0-1-496 16,2-11-96-16,-4 11-32 0,0 2 384 0,0 0 80 0,-1 0 16 0,0 0 0 16,-1 2 496-16,1 0 96 0,-1 1 32 0,-1-2 0 15,1 5-320-15,0-4-64 0,1 0-16 0,0-2 0 16,0 1-576-16,0 0-112 0,1-1-32 0,1 2 0 15,0-4-208-15,3 0-128 0,-1-3 128 0,1-8-208 16,1 9-368-16,-1-9-80 16,0 0-16-16,6 8 0 0,-6-8-2080 0,0 0-432 0,0 0-80 0</inkml:trace>
  <inkml:trace contextRef="#ctx0" brushRef="#br3" timeOffset="-107165.77">21676 16457 22111 0,'0'0'976'0,"0"0"208"0,-10 7-944 0,10-7-240 0,0 0 0 0,0 0 0 15,0 0 2928-15,0 0 528 0,0 0 128 0,0 0 0 16,0 0-3328-16,0 0-688 0,0 0-128 0,11 3-16 0,-11-3 576 0,0 0 0 15,0 0 0-15,12 0 0 0,-12 0 512 0,0 0 112 16,0 0 16-16,0 0 16 0,0 0 240 0,0 0 32 16,0 0 16-16,0 0 0 0,9-6-112 15,-3 0-32-15,-6 6 0 0,7-11 0 0,-1 1-336 0,1 0-64 16,-1-2-16-16,1-1 0 0,-1-2-128 0,2 1-48 16,0-2 0-16,0 1 0 0,0-2-80 0,1 0 0 15,0 0-128-15,0 1 192 0,-1 2-192 0,0-3 0 16,0 0 128-16,-2 3-128 0,1 1 0 0,-2 1 144 15,0 2-144-15,0 0 128 0,-5 10-128 0,4-7 0 16,-4 7 144-16,0 0-144 0,0 0 0 0,0 0 0 16,4-10 0-16,-4 10 0 0,0 0 0 0,7-6 0 15,-7 6 0-15,6-7 0 0,-6 7 0 0,0 0 0 16,11-6 0-16,-1 3 0 0,-10 3 0 0,10-1 0 16,-10 1 0-16,12 1-128 0,-12-1 128 0,13 5-128 15,-13-5 128-15,12 8-128 0,-4 1 128 0,-2 2 0 16,-1 1 0-16,1 2 0 0,-4-4 0 0,1 2 0 15,-2 2 0-15,0-1 0 0,1-1 0 0,0 3 0 0,1-1 0 0,0-1 0 16,-1 1 0-16,2 1 0 0,0-1 0 0,-1-1 0 16,2-1 0-16,1 1 128 0,1-2-128 0,-7-11 128 15,9 11 0-15,-1-1 0 0,-8-10 0 0,0 0 0 16,9 9 0-16,-9-9 0 0,0 0 0 0,0 0 0 16,0 0 96-16,12 4 32 0,-12-4 0 0,0 0 0 15,0 0 64-15,10-2 32 0,-10 2 0 0,11-5 0 16,-4-2-32-16,1 1 0 0,-1-4 0 0,-2 3 0 0,-1-3-144 0,1 0-48 15,0-2 0-15,2 1 0 0,-2-2-128 0,0-1 192 16,-1-1-192-16,0 0 192 0,1 2-192 16,0-1 128-16,1-2-128 0,-1 3 128 0,-1-2-128 0,1 2 0 15,0-2 0-15,-1 4 0 0,0 2 0 0,-4 9-272 16,5-10 64-16,-5 10 16 16,0 0-416-16,0 0-80 0,0 0-16 0,9-3 0 15,-9 3-2016-15,11-2-416 0,-11 2-64 0</inkml:trace>
  <inkml:trace contextRef="#ctx0" brushRef="#br3" timeOffset="-105487.55">23498 16645 9215 0,'0'0'816'0,"0"0"-656"0,0 0-160 0,0 0 0 0,0 0 3392 0,0 0 656 15,-6 5 128-15,6-5 32 0,0 0-3152 0,0 0-624 16,0 0-128-16,0 0-32 0,-9 6-16 0,9-6 0 16,0 0 0-16,0 0 0 0,-10 0 816 0,10 0 144 0,-9 1 48 0,9-1 0 15,-10 0-144-15,1 1-32 0,0 0 0 0,-1-1 0 16,0 0-160-16,0 3-32 0,-1-2-16 0,-2 2 0 16,-1-2-144-16,-2 3-32 0,-1 0 0 0,0 1 0 15,-1 1-320-15,1 0-80 16,0-2-16-16,-1 1 0 0,0 0-32 0,-1 1-16 15,0-2 0-15,-1 2 0 0,-1 1-80 0,1-4-16 0,-3 3 0 0,4-1 0 16,1-1 48-16,2-2 0 16,2 1 0-16,1-2 0 0,1 1 64 0,3-1 0 0,9-1 16 0,-11 0 0 15,2 0-128-15,9 0-16 0,-9 0-128 0,9 0 192 16,0 0-32-16,0 0-16 0,-9 0 0 0,9 0 0 16,0 0-144-16,0 0 192 0,-8 1-192 0,8-1 192 15,0 0-192-15,0 0 0 0,-10 5 0 0,10-5 0 16,-9 7 0-16,9-7 0 0,-8 9 0 0,2-2 0 0,6-7 0 15,-5 7 0-15,5-7 0 0,0 0 0 0,0 0 0 0,0 0 0 16,-1 12 176-16,1-12-176 0,0 0 144 0,0 0-144 16,9 11 128-16,-9-11-128 0,14 6 240 0,1-2-48 15,-1 0 0-15,2 0 0 0,-2-2-64 0,2 2 0 16,1-1-128-16,0 1 192 0,0-1-192 0,1 0 0 16,1 3 0-16,1-4 0 0,-3 2 0 0,0-1 128 15,0-1-128-15,0 2 0 0,-2-1 0 0,0 2 0 16,-2-4 0-16,0 2 0 0,0 0 0 0,0-2 0 15,-1 0 0-15,-1 3 0 0,2-1 0 0,-1 1 0 16,1-2 0-16,1 1 0 0,1-1 0 0,-1 1 0 16,1 0 0-16,0-1 0 0,-1 0 0 0,1-1 128 15,-2 0-128-15,0 1 0 0,-1 0 0 0,-2-1 0 16,-10-1 0-16,11 6 0 0,-11-6 0 0,7 4 0 16,-7-4 0-16,0 0 0 0,0 0 0 0,3 11 0 15,-2 0 0-15,-1-11 0 0,-2 10 0 0,2-10 0 16,-7 11 0-16,1-4 0 0,6-7 0 0,-10 8 0 15,1 0 0-15,0-1 0 0,1-1 0 0,-1-1 0 16,-1-1 0-16,-1 1 0 0,0 1 0 0,-1 0 128 16,0 1-128-16,-1-1 0 0,-1 2 0 0,-1 0 0 15,1-2 0-15,0 2 0 0,-2 3 0 0,2 0 0 0,-2 0 0 0,1 1 0 16,-2 1 0-16,-2-2 0 0,2 1 0 0,-2 1 0 16,-1 0 0-16,1-1 0 0,-2 0 0 0,1-1 0 15,2 1 0-15,0 0 0 0,0-4 0 0,1 1 0 16,1 0 0-16,2 1 0 0,1-3 0 0,1-1 0 15,0 1 0-15,3-1 0 0,1 1 0 0,0-1 0 0,1 0 0 16,0 0 0-16,0 1 0 0,7-7 0 0,-7 9 0 0,0-3 0 16,2 2 0-16,1 1 0 0,4-9 0 0,-3 13 0 15,1 0-128-15,0-2 128 0,2-11 0 0,0 13 0 16,0 0-128-16,2 0 128 0,-1 0 0 0,-1-13-128 16,5 13 128-16,1-1 0 0,-6-12 0 0,10 11 0 15,-1-4 0-15,2-1 0 0,-1 1 0 0,0-2 0 16,1-1 0-16,1-1 0 0,1-1 0 0,0 1 144 15,-2-1-144-15,4 0 128 0,0-4-128 0,2 2 128 16,2-1-128-16,-3 0 128 0,1 0-128 0,0-1 0 16,2 1 144-16,-1 0-144 0,-1-1 0 0,-2 1 0 15,1-2 0-15,-2 2 128 0,1 0-128 0,-2 1 0 16,0 0 0-16,1 0 0 0,1 0 0 0,-2 0 0 16,2-3-128-16,2 2 128 0,0 0-192 0,1-1 64 15,1 2 0-15,-2-4 0 0,0 2-32 0,-2 2 0 0,1 0 0 0,-2-3 0 31,-1 2-240-31,-2 0-48 0,-11 1-16 0,0 0 0 16,10-3-1712-16,-10 3-352 0,0 0-64 0,0 0-9200 16,0 0-1840-16</inkml:trace>
  <inkml:trace contextRef="#ctx0" brushRef="#br3" timeOffset="-104887.22">23214 17984 22511 0,'0'0'992'0,"0"0"224"0,0 0-976 0,0 0-240 0,0 0 0 0,0 0 0 15,0 0 240-15,0 0 0 16,0 0 0-16,0 0 0 0,0 0 208 0,0 0 64 0,0 0 0 0,0 0 0 15,0 0 1200-15,0 0 240 16,5 14 48-16,-5-14 16 0,3 13-496 0,-2 0-112 0,-1-13 0 0,0 14-16 16,0-4-272-16,0 3-48 15,0-3-16-15,0 1 0 0,0-11-512 0,1 15-96 0,2-4-32 0,0 1 0 16,-3-12-272-16,2 14-144 0,1 0 160 0,-1-1-160 16,-2-13 224-16,4 13-48 0,2 3-16 0,-3-4 0 15,1 0-160-15,-1-2 0 0,-3 0 0 0,1 1 128 16,1 1 64-16,-2-3 16 0,-3 0 0 0,0 1 0 15,-1 5-32-15,1-5-16 0,-4 2 0 0,-2-1 0 16,0 1-160-16,-3 0 0 0,0-2 0 0,-1 2 0 0,-1 1 0 0,-2-4 192 16,-1 2-192-16,0-1 192 0,0-2-192 15,2-2 192-15,0 1-192 0,2-2 192 0,-1-1-48 0,1-1 0 16,1-3 0-16,1 0 0 0,0 0-144 0,1-3-144 16,-1-2 144-16,2 0-208 15,0-2-432-15,0 1-96 0,0-5-16 0,0 2 0 16,0-1-2064-16,1-2-400 0,1-1-96 0,1-1-12560 0</inkml:trace>
  <inkml:trace contextRef="#ctx0" brushRef="#br3" timeOffset="-104683.13">23071 17792 19343 0,'0'0'848'0,"0"0"192"0,0 0-832 0,0 0-208 15,-2-11 0-15,2 11 0 0,2-9 4816 0,-2 9 928 16,0 0 176-16,6-10 32 16,-1 4-5200-16,-5 6-1056 0,12-4-208 0,-12 4-32 0,9-3 544 0,-9 3 0 15,0 0 0-15,0 0 0 0,0 0 0 0,0 0 0 0,12 4 128 16,-12-4-128 0,8 6-1392-16,-8-6-320 0,0 0-64 0,0 0-16 0</inkml:trace>
  <inkml:trace contextRef="#ctx0" brushRef="#br3" timeOffset="-104395.1">23425 17962 17327 0,'0'0'768'0,"0"0"160"0,0 0-736 0,0 0-192 16,0 0 0-16,0 0 0 0,0 0 1456 0,11 5 256 16,-11-5 48-16,0 0 16 0,9 7 1120 0,-9-7 240 15,9 7 32-15,-9-7 16 0,10 7-2416 0,-1-4-464 16,2 0-112-16,-1-1 0 0,-10-2 128 0,12 4 48 16,-2-3 0-16,2-1 0 0,-1-1-208 0,0 1-32 15,0-2-128-15,-11 2 192 16,10-2-720-16,-10 2-160 0,12-2-16 0,-12 2-15280 0</inkml:trace>
  <inkml:trace contextRef="#ctx0" brushRef="#br3" timeOffset="-104137.3">23343 18150 6447 0,'0'0'576'0,"0"0"-576"0,0 0 0 0,0 0 0 0,5 11 3792 0,2-3 656 15,-7-8 128-15,9 8 32 0,0-1-1968 0,-1-1-384 16,1 1-80-16,-1-1 0 0,2-1-912 0,-1 2-176 16,3-1-48-16,-1 1 0 0,-1-6-720 0,0 0-160 15,-10-1-32-15,15 3 0 0,-1 0-368 0,-1-3-80 16,-1-3 0-16,0-2-16 15,1 1-2224-15,1 0-432 0</inkml:trace>
  <inkml:trace contextRef="#ctx0" brushRef="#br3" timeOffset="-103858.9">23828 17852 26255 0,'0'0'1152'0,"-6"8"256"0,-2-1-1120 0,1-1-288 0,2 2 0 0,2 1 0 15,3-9 656-15,-1 13 80 0,-2 0 16 0,3 2 0 16,2-1 208-16,-2 2 64 0,0 4 0 0,1 1 0 16,0 1 128-16,2 2 48 0,-2 2 0 0,2 1 0 15,-2 1-480-15,-1-1-80 0,0-2-32 0,0-3 0 16,-1-1-384-16,1-3-80 0,1-2-16 0,-1-3 0 15,0-5-128-15,0-8 0 16,0 9-160-16,0-9 160 16,0 0-1488-16,0 0-208 0,0 0-32 0,0 0-14016 0</inkml:trace>
  <inkml:trace contextRef="#ctx0" brushRef="#br3" timeOffset="-102945.2">23029 16481 8287 0,'0'0'736'0,"0"0"-592"0,0 0-144 0,0 0 0 16,4 10 3840-16,-4-10 720 0,2 9 160 0,-2-9 16 16,6 11-4016-16,-1-3-720 0,-5-8-320 0,8 6 32 15,-8-6-160-15,0 0-16 0,9 4-16 0,-9-4 0 0,10 4 480 0,-10-4 208 16,0 0-16-16,12 0 0 0,-12 0 384 0,12-5 80 15,-2 1 16-15,-1-3 0 0,-1 1 192 0,0-2 32 16,0-1 16-16,-2 0 0 0,1-2-80 0,1 0-32 16,1-1 0-16,-2 0 0 0,0 0-416 0,0-1-64 15,-1 0-32-15,1 0 0 0,-2 0-32 0,1 2 0 16,-2-1 0-16,-1-1 0 0,-1 0 0 0,1 1 0 16,-2 0 0-16,2 2 0 0,0-1-64 0,-1 2-32 15,1-1 0-15,-1 1 0 0,-2 9-160 0,3-11 0 16,-3 11 0-16,0 0 0 0,0 0 0 0,4-8 0 15,-4 8 0-15,0 0 0 0,0 0 0 0,0 0 0 16,0 0 0-16,0 0 0 0,0 0 0 0,12 4 0 16,-5 2 0-16,-7-6 0 0,7 9 0 0,-2 0 0 15,-1 0 0-15,0 1 0 0,-4-10 0 0,4 15 0 16,0-2 0-16,0 1 0 0,-2 0 0 0,1 0 0 16,-2 0 0-16,2 1 0 0,1-1 0 0,0-1 160 0,0 0-160 0,0-2 160 15,-4-11 0-15,5 12 0 0,-5-12 0 0,6 11 0 16,1-2 96-16,-7-9 0 15,6 9 16-15,-6-9 0 0,0 0 0 0,0 0 0 0,8 6 0 0,-8-6 0 16,0 0-16-16,0 0 0 0,0 0 0 0,11 0 0 16,-11 0 0-16,9-4 0 0,-9 4 0 0,7-6 0 15,0-2-48-15,0 2-16 0,-2-5 0 0,0 2 0 16,0 0-64-16,2-2-128 0,-1 1 176 0,-1 0-176 0,-1-2 0 0,0 1 0 16,0 2 0-16,0-1 0 0,0 2 0 0,0-2 0 15,0 0 0-15,-4 10 0 0,2-10 0 0,-2 10 0 16,0 0 0-16,3-12 0 0,0 4 0 0,-3 8 0 15,0 0 0-15,2-10 0 0,-2 10 0 0,0 0 0 16,0 0 0-16,4-9 0 0,-4 9 0 0,0 0-144 16,4-9 144-16,-4 9-128 0,7-7-192 0,-7 7-48 15,10-4 0-15,-10 4 0 16,0 0-480-16,9-5-112 0,-9 5 0 0,9-4-10112 16,-9 4-2032-16</inkml:trace>
  <inkml:trace contextRef="#ctx0" brushRef="#br3" timeOffset="-100283.85">24366 17031 2751 0,'0'0'256'0,"0"0"-256"0,0 0 0 0,0 0 0 16,0 0 2896-16,0 0 544 0,0 0 96 0,-2-8 32 16,2 8-1664-16,-1-6-336 0,1 6-64 0,0-9-16 15,0 9-16-15,1-8 0 0,-1 8 0 0,0 0 0 16,0 0-96-16,0 0-32 0,0 0 0 0,0 0 0 16,0 0-128-16,0 0-16 0,0 0-16 0,0 0 0 0,0 0-208 0,0 0-32 15,-7 10-16-15,2 1 0 0,-1 0-144 0,-2 1-16 16,-3 1-16-16,1 3 0 0,-2 1-192 0,0 1-48 15,-2 0 0-15,0 0 0 0,-1 1-160 0,0-1-32 16,-1 0-16-16,-1-1 0 0,-1 3-112 0,1-1-32 16,-1-2 0-16,0 0 0 0,-2 1 16 0,0-1 0 15,1 0 0-15,1 0 0 0,-1 0-176 0,1-1 0 16,1-3 0-16,3-1 0 0,-1-2 0 0,4-1 192 16,0 0-192-16,2-5 192 0,0-1-64 0,9-3 0 15,0 0 0-15,-8-3 0 0,8 3-128 0,-5-8 128 16,5 8-128-16,-1-11 128 0,-1-6-128 0,2 0 0 15,2-1 0-15,0 1 0 0,1-2-320 0,0 4 48 16,-1-4 16-16,1 0 0 0,-1-1 64 0,0 1 32 16,-1 1 0-16,2-1 0 0,-1-3 160 0,2 1 0 0,0 0 0 0,1 2-128 15,3-1 128-15,1 2 0 0,2 0 0 0,-1 1 0 16,0 2 0-16,2 4-160 0,-1-1 160 16,-1 4 0-16,0 2 0 0,0 2 0 0,-10 4 0 0,0 0 0 15,13 1 0-15,-13-1-128 0,9 5 128 0,1 3 0 16,1 0 0-16,-1 2 0 0,0 2 0 0,1 0 0 15,-1 1 0-15,2 1 0 0,0 2 0 0,1 2 0 0,2 0 0 16,0 3 0-16,0-1 128 0,0-1-128 16,-1 2 0-16,0 0 0 0,1-1 0 0,-1-1 0 0,-2-1 0 0,1 1 0 15,0-1 0-15,0 0 0 0,-1-1 0 0,-1-1 0 16,1-3 0-16,0 1 0 0,0-1 0 0,-1 0-240 16,0-1 32-16,-1-2 0 15,-1-2-1552-15,1-1-304 0,-3-1-64 0,-7-6-15312 16</inkml:trace>
  <inkml:trace contextRef="#ctx0" brushRef="#br3" timeOffset="-99918.63">24805 17371 39167 0,'0'0'1728'0,"0"0"368"0,-12 4-1680 0,0 3-416 0,-1-1 0 0,3 2 0 15,0 0 640-15,1-2 64 0,0 1 0 0,0 1 0 16,0 0-704-16,1 1-256 0,2 0 16 0,-1 1 0 15,2 1 240-15,0-1 128 0,1 1 0 0,4-11-128 16,-3 13 176-16,2 1-176 0,-2 0 160 0,2 2-160 16,0-2 0-16,1-1 0 0,1 0 0 0,0 0 0 0,-2 0 0 0,1 0 0 15,3-2 0-15,-2 2 0 16,-1 0 0-16,1 0 0 0,-1-13-208 0,4 12 64 16,1-3-480-16,2-1-80 0,1-2-32 15,1-1 0-15,1-5-1920 0,1 2-384 0,-11-2-80 0</inkml:trace>
  <inkml:trace contextRef="#ctx0" brushRef="#br3" timeOffset="-99683.42">24795 17189 20271 0,'0'0'1792'0,"0"0"-1424"15,-11-2-368-15,3 2 0 0,8 0 4864 0,0 0 912 16,0 0 176-16,0 0 48 16,0 0-5808-16,0 0-1152 0,0 0-224 0,10 6-48 0,-10-6 768 0,11 6 144 15,-2 1 48-15,-9-7 0 0,10 6 144 0,-10-6 128 16,8 8-192-16,-1 0 192 16,-7-8-1920-16,7 8-256 0,1 0-64 0,-8-8-16 0</inkml:trace>
  <inkml:trace contextRef="#ctx0" brushRef="#br3" timeOffset="-98751.39">25554 16980 26207 0,'0'0'1152'0,"0"0"256"0,0 0-1136 0,0 0-272 16,0 0 0-16,0 0 0 0,0 0 512 0,0 0 32 16,-9 2 16-16,9-2 0 0,-10 5-192 0,0 0-48 15,3 0 0-15,0 2 0 0,-1 0 832 0,0 3 176 16,1 1 16-16,-2 4 16 0,-1-6-480 0,0 5-112 0,-2 3 0 0,1 1-16 16,-1 3-336-16,-1-3-64 0,-2 3-16 0,0 0 0 15,-1 0 16-15,0-3 0 0,0-1 0 0,-3 0 0 16,0 0 32-16,0-1 0 0,3-4 0 0,1 1 0 15,2-2-208-15,1-2-48 0,2 1 0 0,1-3 0 16,2 1 80-16,1 1 16 0,6-9 0 0,-8 7 0 16,8-7-64-16,-7 8-16 0,7-8 0 0,-6 6 0 15,6-6-144-15,0 0 128 0,-8 5-128 0,8-5 128 0,-10 4-128 0,1 0 0 16,9-4 144-16,-10 3-144 0,10-3 0 0,-9 1 0 16,9-1 0-16,-9 0 0 0,9 0 0 0,-9-1 128 15,9 1-128-15,0 0 0 0,0 0 0 0,-8 0 0 16,8 0 0-16,0 0 128 0,0 0 0 0,0 0 0 15,0 0 0-15,0 0 0 0,0 0-128 0,0 0 0 16,0 0 0-16,0 0 0 0,-8-3 0 0,8 3 0 16,0 0 0-16,0 0 0 0,0 0 0 0,0 0 0 15,0 0 0-15,-6-2 0 0,6 2 128 0,0 0-128 16,-7-6 160-16,7 6-160 0,0 0 160 0,-5-9-160 16,1 1 160-16,4 8-160 0,-2-9 160 0,0-1-160 15,2 10 160-15,-1-12-160 0,0 0 128 0,1 3-128 16,0-2 0-16,1-1 144 0,0 1-144 0,1-2 0 15,-1-1 144-15,2 0-144 0,-1-2 0 0,2 0 0 16,-1 1 0-16,-1-2 0 0,1-3 0 0,0 2 0 16,-1 4 0-16,1-1 128 0,-2 1-128 0,0 2 0 15,1-1 0-15,0-1 0 0,1 2 0 0,-1 2 0 16,2 1 0-16,0 2 0 0,-4 7 0 0,6-8 0 16,-1 2 0-16,-5 6 0 0,8-7 0 0,-1 2 0 0,1 0 0 0,-8 5 0 15,11-3 0-15,-11 3 0 0,11-1 0 0,0-2-128 16,-1 2 128-16,-10 1 0 0,12 0 0 0,-2 3 0 15,-10-3 0-15,13 5 0 0,-1 0 0 0,-1 3 128 16,-4 2-128-16,1 2-128 0,1 1 128 0,0-1-192 16,-1 2 192-16,0 2 0 0,0 2 0 0,1 0-128 15,1 0 128-15,1 1 0 0,1-4 0 0,-1 1 0 0,1-2 0 0,1 1 0 16,2 2 0-16,-2-2 0 0,-2-4 0 0,1-1 0 16,0 1 0-16,-1-1 0 0,1-1 0 0,0 3 0 15,-2-2 0-15,1 1 0 16,-1-1-416-16,1 1-96 0,-4 0-32 0,1-2 0 15,0 2-1488-15,-1-3-288 0,-1 1-64 0,-6-9-8816 16,8 5-1744-16</inkml:trace>
  <inkml:trace contextRef="#ctx0" brushRef="#br3" timeOffset="-97983.85">25844 17358 13823 0,'0'0'1216'0,"0"0"-960"16,0 0-256-16,0 0 0 0,0 0 2432 0,0 0 448 0,0 0 96 0,0 0 16 15,0 0-1904-15,0 0-384 0,0 0-80 0,0 0-16 16,0 0 560-16,5 13 112 0,-5-13 32 0,5 13 0 15,-5-13 96-15,5 13 32 0,-5-13 0 0,3 15 0 16,-3-15-560-16,2 14-112 0,-2-14-32 0,2 18 0 16,-1-3-400-16,0 0-80 0,-1-2 0 0,2 2-16 15,-2 3-240-15,0 1 0 0,0 2 0 0,0-2 0 16,-2 3 0-16,2 4 0 0,0 0 0 0,0-1 0 0,2-3 0 16,-2 0 0-16,-2 0 0 0,1-2 0 0,0-3 0 0,-1-2 144 15,0 1-144-15,-1-2 128 0,-1-2-128 0,-1-2 160 16,0 2-160-16,-2-4 160 0,0-1-160 0,-3-4 0 15,0 0 0-15,0-3-176 16,-2 0-400-16,-1-3-64 0,-2-2-32 0,0-3-10912 16,-2-1-2192-16</inkml:trace>
  <inkml:trace contextRef="#ctx0" brushRef="#br3" timeOffset="-97739.95">25780 17231 23951 0,'0'0'1056'0,"0"0"224"0,0 0-1024 0,0 0-256 16,0 0 0-16,0 0 0 0,0 0 4496 0,0 0 848 16,0 0 160-16,13 1 48 15,-3 3-5136-15,-10-4-1024 0,11 1-208 0,-11-1-32 0,11 1 848 0,-11-1 0 16,0 0 0-16,11 4 192 0,-11-4-192 0,10 2 0 0,-10-2 0 0,0 0 0 31,0 0-320-31,11 2-160 0,-11-2-32 0,0 0 0 16,0 0-1936-16,0 0-400 0,10 0-80 0</inkml:trace>
  <inkml:trace contextRef="#ctx0" brushRef="#br3" timeOffset="-97132.92">26107 17031 4607 0,'0'0'400'0,"0"0"-400"0,0 0 0 0,0 0 0 16,0 0 6608-16,6 9 1248 0,-6-9 240 0,8 11 48 15,0-2-6480-15,-1-3-1280 0,-7-6-384 0,7 11 144 16,-1-2 160-16,-6-9 16 0,5 12 16 0,0-1 0 16,2 2 448-16,-3 0 96 0,-1-1 16 0,1 0 0 0,2 0-192 0,1 1-16 15,1-2-16-15,0 2 0 0,-1 2-336 0,2 0-64 16,1 2-16-16,-1-4 0 0,-2 2-256 0,2-1 0 16,1 0 0-16,1 1 0 0,-1-2 0 0,-1 0-304 15,-1 0 64-15,1-1 16 16,0-2-400-16,-1 0-80 0,0 1 0 0,0-5-16 15,0 1-400-15,-8-7-80 0,0 0-16 0,0 0-9472 16,11 1-1888-16</inkml:trace>
  <inkml:trace contextRef="#ctx0" brushRef="#br3" timeOffset="-96826.06">26442 17068 28559 0,'0'0'1264'0,"0"0"272"0,-7 6-1232 0,1 1-304 0,-2-1 0 0,3 3 0 15,1 4 2176-15,1 4 368 0,1 1 80 0,-1 3 0 16,2 0-2880-16,-2 1-576 0,-1 1-112 0,-1 1-16 16,-3 0 1120-16,-2 2 224 0,-4 5 64 0,-1 4 0 0,1 3 256 0,0 4 64 15,-2 0 16-15,2 1 0 0,-1 0-464 0,3-4-112 16,1-3-16-16,-1-2 0 0,0-1 16 0,2-3 0 15,-1-3 0-15,1 0 0 0,1-3-208 0,1-2 0 16,0 0 0-16,2-1-160 16,-1-4-480-16,3-1-80 0,2-3-32 0,2-13 0 15,0 0-1936-15,0 0-400 0,0 0-80 0,14 5-16 0</inkml:trace>
  <inkml:trace contextRef="#ctx0" brushRef="#br3" timeOffset="-96331.54">26860 16397 3679 0,'0'0'320'0,"0"0"-320"0,0 0 0 0,0 0 0 0,0 0 1984 0,0 0 336 16,-6 13 64-16,1-2 16 0,0-1 192 0,-2-1 32 16,-3-1 16-16,0 0 0 0,3 3-272 0,-1-1-64 15,-3 4-16-15,1 1 0 0,-2-1-1264 0,0 2-240 16,1 2-48-16,0 0-16 0,0 0-512 0,-1 2-208 16,-1 1 176-16,1-2-176 0,0 0 192 0,2 0-64 15,1 3-128-15,2-3 192 0,-1-4 0 0,3 1-16 16,0 2 0-16,1-4 0 0,0 2-16 0,2-2 0 15,0-1 0-15,1 1 0 0,0 0-160 0,2-2 192 16,-1-12-192-16,4 13 192 0,1 0-192 0,0-4-224 16,2 0 48-16,1-1 16 0,1-2 368 0,3 1 80 15,1-3 16-15,0 0 0 16,-2-2-3440-16,2 1-672 0,3-2-144 0</inkml:trace>
  <inkml:trace contextRef="#ctx0" brushRef="#br3" timeOffset="-96038.45">26956 16682 31615 0,'0'0'1408'0,"0"0"272"0,0 0-1344 0,0 0-336 16,-6 10 0-16,5-1 0 0,2 0 432 0,2 0 16 16,-3-9 0-16,3 11 0 0,-2-2-592 0,-1-9-112 15,0 10-32-15,0-10 0 0,-1 13 432 0,-2-2 96 16,-1-2 16-16,4-9 0 0,-1 12-64 0,0-2 0 16,1-10 0-16,0 0 0 0,0 11-400 0,0-11-96 15,0 0-16-15,0 0-9504 16,0 0-1904-16</inkml:trace>
  <inkml:trace contextRef="#ctx0" brushRef="#br3" timeOffset="-95849.46">27005 16558 35007 0,'0'0'3120'0,"0"0"-2496"15,-4-11-496-15,2 1-128 0,0 1 1344 0,2 9 256 0,3-12 64 0,2 3 0 32,0 1-5152-32,2 2-1024 0,-2-1-208 0,-5 7-8720 0</inkml:trace>
  <inkml:trace contextRef="#ctx0" brushRef="#br3" timeOffset="-95432.47">27098 16433 38703 0,'0'0'1712'0,"0"0"352"0,0 0-1648 0,0 0-416 16,0 0 0-16,8 9 0 0,1-1 320 0,1-1-32 16,2 3 0-16,0-3 0 15,-1 4-608-15,0 1-128 0,-3-2-32 0,-1 3 0 0,1 0 352 0,-1 0 128 16,-2 3 0-16,0 1-144 0,0 1 144 0,1 0-192 15,-2-1 192-15,1 0-192 0,-1 0 192 0,1 3-160 0,1-6 160 0,0 2-160 16,-1-2-32-16,0 0 0 16,0-2 0-16,0-2 0 0,-1 2-32 0,0-3-16 0,0-1 0 0,-1 1 0 31,-3 2-368-31,0-4-80 0,-1 3-16 0,-1-3 0 16,-2 1-400-16,-1 0-96 0,-1-1-16 0,-4-1 0 0,1 2-1232 15,-1-2-256-15</inkml:trace>
  <inkml:trace contextRef="#ctx0" brushRef="#br3" timeOffset="-94940.45">27497 17001 7359 0,'0'0'320'0,"0"0"80"0,0 0-400 0,0 0 0 0,5 9 0 0,1 0 0 15,-6-9 7264-15,10 11 1376 0,-3-1 256 0,3-3 64 16,-1-1-7232-16,-9-6-1472 0,9 12-256 0,0-2 0 0,-1 1 272 0,0-1 160 15,-3 1 16-15,1 2 16 0,1 0-208 16,-1-2-32-16,1 3-16 0,1-3 0 0,-1 1-352 0,1 0-80 16,0 1-16-16,0-2 0 15,0 0-624-15,0-1-128 0,1 2-32 0,0-2 0 16,0 0-1520-16,-1-1-304 0,0-5-64 0,-8-4-10704 16</inkml:trace>
  <inkml:trace contextRef="#ctx0" brushRef="#br3" timeOffset="-94655.43">27735 17107 32255 0,'0'0'2864'0,"-5"7"-2288"15,-1 5-576-15,-1-1 0 0,1 3 1728 0,0 0 224 0,1 2 48 0,0 0 16 32,0 1-2400-32,-1 2-464 0,0 1-112 0,-2 2 0 0,-2-1 640 0,-2 5 128 0,-1 0 16 0,0 3 16 15,0 2 544-15,0 1 128 0,0 2 0 0,1 0 16 16,0 0-272-16,2 3-48 0,-1-1-16 0,2-1 0 16,0-1-192-16,1-5 144 0,2-4-144 0,-1-3 128 15,1-3-400-15,2 1-96 0,0-4-16 0,1-2-10704 16,1-1-2160-16</inkml:trace>
  <inkml:trace contextRef="#ctx0" brushRef="#br3" timeOffset="-94130.77">28133 16486 25791 0,'0'0'2304'0,"0"0"-1856"0,-8 7-448 0,8-7 0 15,-9 6 3408-15,1 1 592 0,0-2 112 0,-1 3 32 16,0 2-4336-16,0 2-848 0,-1 0-176 0,-2 2-48 16,0 3 752-16,-1 4 128 0,-3 1 48 0,1 0 0 15,-2 0 336-15,2 2 0 0,2-3 160 0,4-2-160 0,3-1 224 0,2 1-64 16,1-4-16-16,3 2 0 0,0 0 64 0,3 0 16 16,-1-1 0-16,4-2 0 0,0-1-224 0,1-2 0 15,-1 0-144-15,3 1 144 0,2-2-352 0,-1-2 32 16,1-1 0-16,-1-2 0 15,0 0-1424-15,1-1-288 0,-1-1-48 0,2-2-11472 0</inkml:trace>
  <inkml:trace contextRef="#ctx0" brushRef="#br3" timeOffset="-93714.22">28245 16738 27295 0,'0'0'1216'0,"0"0"240"0,3 10-1168 0,-2 1-288 0,0-1 0 16,2 2 0-16,-1-1 1168 0,2 3 176 0,0-1 48 0,2 0 0 15,0 0-1168-15,1 1-224 0,-1 0 0 0,2 1 0 16,0-2 0-16,0-2 0 0,-2 2 0 0,2 2 0 16,-2-1 0-16,2 0 0 0,-1 1 0 0,-1 0 0 15,-1 1 0-15,-1 0 320 0,0-2-32 0,-1 2-16 0,-3-1 304 0,0 0 64 16,-1-2 16-16,-2 0 0 0,0-1-16 0,-1-1-16 16,-1 1 0-16,1 0 0 0,-1-3-448 0,0-1-176 15,-2-2 128-15,7-6-128 0,-7 8 0 0,-1-3-320 16,-1-1 48-16,-1 0 16 0,0 1-128 0,0-2 0 15,-1 1-16-15,-1-3 0 16,-1-1-128-16,-1 1-32 0,0-1 0 0,-1 0 0 16,-2 0-224-16,1-1-48 0,-1-3-16 0,1 0 0 15,2-5-368-15,1-1-80 0,-2-3-16 0</inkml:trace>
  <inkml:trace contextRef="#ctx0" brushRef="#br3" timeOffset="-93483.69">28250 16607 24879 0,'0'0'1088'0,"0"0"256"0,0 0-1088 0,0 0-256 0,0 0 0 0,0 0 0 15,0 0 3552-15,11-2 656 0,-1-1 128 0,-10 3 16 31,12-2-4096-31,-2 0-816 0,-10 2-160 0,0 0-48 0,0 0 432 0,0 0 80 0,0 0 0 0,0 0 16 16,0 0-608 0,0 0-128-16,0 0-32 0,0 0-9344 0,0 0-1872 0</inkml:trace>
  <inkml:trace contextRef="#ctx0" brushRef="#br3" timeOffset="-93046.26">28348 16437 36223 0,'0'0'1600'0,"0"0"336"0,0 0-1552 0,0 0-384 0,0 0 0 0,9 7 0 15,0-1 0-15,0 0 0 0,2 1 0 0,-1-1 0 16,-10-6-128-16,13 9-128 16,2 3 0-16,-4 2-16 0,0-1 272 0,-1 0 0 0,1 0 0 0,0 3 0 15,2 1 0-15,0 1 0 0,-2 3 0 0,2 1 0 16,3-2 0-16,-2-1 0 0,0 0 0 0,-1 0 0 15,-2-1 0-15,-1-1 0 0,-2-1 0 0,-1 1 0 16,-2-1 0-16,0 1 0 0,0-4 0 0,-1 4 0 16,-3-3-160-16,-1 2 32 0,0-3 0 0,0 0 0 15,-1-2-384-15,0 1-64 0,-3-1 0 0,0-1-16 16,0-1-112-16,0 0 0 0,4-9-16 0,-8 11 0 16,2-5-192-16,-1 1-48 0,7-7 0 0,-10 5-11440 15</inkml:trace>
  <inkml:trace contextRef="#ctx0" brushRef="#br3" timeOffset="-91623.24">29301 17010 29375 0,'0'0'1296'0,"0"0"272"0,0 0-1248 0,9-5-320 15,-9 5 0-15,8-8 0 0,-8 8 496 0,0 0 32 16,8-6 16-16,-8 6 0 0,0 0-208 0,0 0-32 15,0 0-16-15,0 0 0 0,0 0 544 0,0 0 96 16,0 0 32-16,0 0 0 0,-1 10 0 0,-3 3 16 16,-3 3 0-16,-2 1 0 0,-1 1-336 0,-2 3-80 15,0 2-16-15,-1 2 0 0,-1 0-160 0,-1-2-48 16,0 1 0-16,0-3 0 0,2 1-208 0,-1 0-128 16,0-1 160-16,1 0-160 0,0-2 0 0,1 3 0 15,0-2 0-15,2-3 0 0,-2-3 0 0,2-1-160 0,-1 2 32 16,2-4 0-1,1-2-512-15,2-2-112 0,6-7-16 0,0 0 0 16,0 0-1312-16,-10 4-272 0,10-4-48 0,0 0-7856 0,-7-5-1584 0</inkml:trace>
  <inkml:trace contextRef="#ctx0" brushRef="#br3" timeOffset="-91354.5">29064 17048 41631 0,'0'0'1856'0,"0"0"368"0,0 0-1776 0,0 0-448 0,0 0 0 0,0 0 0 31,0 0-256-31,6 9-144 0,2 2-32 0,1-1 0 0,3 2 176 0,-2-2 16 0,-2 2 16 0,1 2 0 0,-1 2 352 0,1 0 80 16,0 2 16-16,-1 1 0 0,0 1-64 0,1 1-16 16,0-2 0-16,0 0 0 0,1 0-144 0,3-1 160 15,0-1-160-15,0 0 160 0,0 0-160 0,1 0 0 16,0 0 0-16,-1-3 0 0,0-3-192 0,1-1-80 0,-3 1-16 15,1-1 0 1,0-2-800-16,-1 0-144 0,0-2-48 0,-1 1 0 16,1-3-2480-16,-2-2-496 0</inkml:trace>
  <inkml:trace contextRef="#ctx0" brushRef="#br3" timeOffset="-90685.08">29746 16476 5519 0,'0'0'240'0,"0"0"64"0,0 0-304 0,0 0 0 0,0 0 0 0,0 0 0 15,0 0 5200-15,0 0 992 0,0 0 192 0,0 0 32 16,0 0-5440-16,0 0-976 0,0 0-416 0,0 0 32 16,0 0 1024-16,-11 5 192 0,2 0 64 0,0 2 0 15,-1 0-160-15,0 3-32 0,0-4 0 0,0 5 0 16,-1-1-256-16,2 0-48 0,0 2-16 0,0 1 0 16,1 1 80-16,0 2 16 0,0 1 0 0,3-3 0 15,1 2-288-15,-1 1-48 0,0-3-16 0,1 1 0 16,0-2-128-16,1 1 0 0,1 2 0 0,0-2-176 0,1-1 176 0,1 1 0 15,0-1 0-15,1 1 0 0,-1 1 0 0,3-3 0 16,0 0 0-16,0 1 0 0,3-3 0 0,0-1-208 16,-6-9 80-16,11 11 128 15,-1-4-496-15,2 1 32 0,1 0 0 0,0-3 0 16,0-1-320-16,1 0-64 0,1-4-16 0,-1-2-8800 16,-2-1-1744-16</inkml:trace>
  <inkml:trace contextRef="#ctx0" brushRef="#br3" timeOffset="-90415.38">29869 16705 21183 0,'0'0'1888'0,"0"0"-1504"15,0 0-384-15,0 0 0 0,0 0 3360 0,0 0 608 0,0 0 112 0,0 0 16 32,0 0-4096-32,0 0-1040 0,0 0-112 0,0 0 0 0,0 0 1152 0,-2 12 224 0,-1 0 48 0,1 1 16 15,-2-4-64-15,0 1-16 0,0 1 0 0,1-2 0 16,-1 0-208-16,2 0 0 0,2-9 128 0,-3 12-128 16,3-12 0-16,-1 10-240 0,1-10 48 0,0 0 16 15,1 11-1904-15,-1-11-384 0,0 0-80 0</inkml:trace>
  <inkml:trace contextRef="#ctx0" brushRef="#br3" timeOffset="-90236.47">29879 16656 14735 0,'0'0'1312'16,"0"0"-1056"-16,0 0-256 0,0 0 0 0,0 0 4896 0,0 0 928 15,0 0 176-15,0 0 32 16,5-7-6032-16,3 2-1408 0,1 0-176 0,0-1-32 16,-1 1-128-16,0 3-32 0,-8 2 0 0</inkml:trace>
  <inkml:trace contextRef="#ctx0" brushRef="#br3" timeOffset="-89835.21">30064 16412 9215 0,'0'0'816'0,"0"0"-656"0,0 0-160 0,-9 2 0 16,9-2 5472-16,0 0 1056 0,0 0 224 0,0 0 32 0,0 0-5280 0,0 0-1056 15,0 0-224-15,0 0-32 0,0 0-192 0,6 13 128 16,1-3-128-16,0 0 128 0,1-1-128 0,-1 2 192 16,-3 0-192-16,1 2 192 0,1 2-192 0,1-1 0 15,-1 0 144-15,1 2-144 0,0 0 0 0,-2 1 144 16,-3-2-144-16,2 3 0 0,3 1 144 0,-2-1-144 16,-1-1 0-16,0-1 144 0,0-1-144 0,0 2 0 15,0 0 0-15,1-3 0 0,0 2 0 0,0-2 0 16,0 1 0-16,-2-1 0 0,0-1 0 0,-2 3 0 15,0-2 0-15,-1-1 0 0,-1 0 0 0,-2 0 0 16,-1 0-128-16,-1 2 128 0,0-2-304 0,-2-3 16 0,-2 1 0 16,2-2 0-1,-3-2-128-15,3-1-32 0,-3-2 0 0,3-2 0 16,7-2-1792-16,-11 0-384 0</inkml:trace>
  <inkml:trace contextRef="#ctx0" brushRef="#br3" timeOffset="-89324.99">30494 16438 27183 0,'0'0'1200'0,"0"0"256"0,0 0-1168 0,0 0-288 16,0 0 0-16,0 0 0 0,-4 12 1168 0,1-2 176 16,1 2 48-16,1 2 0 0,-1 3-688 0,1-1-128 15,0-1-16-15,-1 2-16 0,1 3 416 0,0-1 96 16,-1 4 16-16,1-6 0 0,1-1-352 0,0 3-64 0,-1-4-16 0,1 4 0 15,0-4-352-15,0 2-80 0,-2-2-16 0,2-2 0 16,-1 0-192-16,0 0 0 16,1-3 0-16,-1 1 0 15,-1-2-576-15,2-2 0 0,0-7 0 0,0 0 0 16,0 0-1648-16,0 0-336 0,0 0-64 0,0 0-11968 0</inkml:trace>
  <inkml:trace contextRef="#ctx0" brushRef="#br3" timeOffset="-89041.49">30216 16480 23039 0,'0'0'2048'0,"0"0"-1648"15,0 0-400-15,0 0 0 0,0 0 3344 0,0 0 592 16,0 0 112-16,12-2 32 0,0 0-3200 0,-1 0-640 15,0 1-240-15,1 0 176 0,1-2 576 0,1 2 112 16,2 0 32-16,2-5 0 0,0 5-320 0,3-3-48 16,1 2-16-16,3-5 0 0,2 2-512 0,-1 0 0 15,0-1 0-15,1 0 0 0,-1-1 0 0,-4 1-320 0,-3-1 32 0,0 2 16 32,-4 0-576-32,0 0-112 0,-4-1-32 0,0 2 0 15,-11 4-1856-15,9-5-368 0,-9 5-80 0,0 0-10528 0</inkml:trace>
  <inkml:trace contextRef="#ctx0" brushRef="#br3" timeOffset="-87746.23">29869 16401 23375 0,'0'0'1024'0,"0"0"240"0,0 0-1008 0,0 0-256 15,0 0 0-15,0 0 0 0,0 0 592 0,0 0 80 16,0 0 16-16,10-4 0 0,-10 4-688 0,11-2 0 15,0-1 0-15,-11 3 0 0,9-2 240 0,-9 2 112 16,0 0 32-16,10-2 0 0,-10 2 224 0,0 0 48 16,0 0 16-16,0 0 0 0,0 0 208 0,0 0 32 15,0 0 16-15,0 0 0 0,0 0 32 0,0 0 0 0,0 0 0 0,0 0 0 16,0 0-368-16,0 0-64 0,0 0-16 0,0 0 0 16,8 9-32-16,-8-9-16 0,0 0 0 0,0 0 0 15,0 0 48-15,9 10 16 0,-9-10 0 0,0 0 0 16,0 0-320-16,0 0-64 0,9 5-16 0,-9-5 0 15,0 0-128-15,0 0-256 0,0 0 64 0,0 0 16 16,0 0-1616-16,11 5-320 0,-11-5-64 0</inkml:trace>
  <inkml:trace contextRef="#ctx0" brushRef="#br3" timeOffset="-86578.73">31047 17018 5519 0,'0'0'496'0,"0"0"-496"0,0 0 0 0,0 0 0 0,0 0 3264 0,0 0 576 16,0 0 96-16,0 0 32 0,0 0-2896 0,0 0-576 16,0 0-112-16,0 0-32 0,0 0 1056 0,0 0 224 15,0 0 32-15,0 0 16 0,0 0-112 0,-8 7-32 16,1-1 0-16,1 3 0 0,6-9-320 0,-8 9-80 15,2 2-16-15,-2-2 0 0,0 1-16 0,-1 2 0 16,0-2 0-16,1 2 0 0,0 1-80 0,0-4-32 16,-1 2 0-16,1-1 0 0,0-2-192 0,2 1-32 15,-2 0-16-15,2-1 0 0,6-8-368 0,-7 9-64 16,7-9 0-16,-7 7-16 0,7-7-160 0,0 0-16 16,-5 9-128-16,5-9 192 0,0 0-16 0,0 0-16 15,0 0 0-15,-4 10 0 0,4-10-160 0,0 0 128 16,-4 11-128-16,4-11 128 0,0 0-128 0,-3 9 0 15,3-9 0-15,-6 8 128 0,6-8-128 0,-5 10 0 16,0-2 0-16,0 1 0 0,-2-1 128 0,1 2-128 16,-1 1 0-16,1-1 128 0,-4 2-128 0,4 0 128 15,-1 1-128-15,1 0 128 0,-1 1-128 0,1-1 0 16,1-1 144-16,-2-2-144 0,2 3 0 0,1 0 144 0,0-1-144 0,2 0 0 16,-1-2 128-16,3-10-128 0,-4 13 0 15,0 0 0-15,1 0 0 0,0-2 0 0,-3 0 0 16,1 1 0-16,-3-3 0 0,3 2 0 0,0-1 0 0,-2 1 0 15,0-2 0-15,0-1 0 0,1-2 0 0,0 1 0 16,1-1-160-16,5-6-96 0,0 0 0 0,0 0-16 16,-9-1-416-16,9 1-80 15,0 0 0-15,-5-12-16 0,1 0-2080 0,4 1-400 0,4-2-96 0,1-4-13904 16</inkml:trace>
  <inkml:trace contextRef="#ctx0" brushRef="#br3" timeOffset="-86294.2">30727 17150 14735 0,'0'0'1312'0,"0"0"-1056"15,0 0-256-15,0 0 0 0,-9-3 6128 0,9 3 1168 16,0 0 224-16,0 0 48 16,0 0-6768-16,0 0-1360 0,0 0-272 0,0 0-48 0,0 0 736 0,8 9 144 15,0-2 0-15,-2 3 0 0,0 1 560 0,-1 0 64 16,1 1 16-16,1 1 0 0,-3 0-176 0,1 3-16 15,1-2-16-15,1 2 0 0,-1-1-208 0,2 2-32 16,0 0-16-16,0 0 0 0,1-1-176 0,2 1 0 16,-1 0 0-16,2-2 128 0,-1-3-320 0,2 1-80 15,2 0-16-15,0-1 0 16,2-2-528-16,2 1-96 0,-1-5-32 0,1 2 0 16,1-1-144-16,0-2-16 0,-5-1-16 0,1-4 0 15,-1 0-1632-15,0 0-320 0,0-5-64 0,-3-3 0 0</inkml:trace>
  <inkml:trace contextRef="#ctx0" brushRef="#br3" timeOffset="-85827.82">31489 16559 21183 0,'0'0'1888'0,"0"0"-1504"15,0 0-384-15,0 0 0 0,0 0 2640 0,0 0 464 16,0 0 96-16,0 0 0 15,-2-8-3200-15,2 8-608 0,0 0-144 0,0 0-16 0,0 0 768 0,0 0 224 16,-11 0 16-16,0 4 0 0,1 3 272 0,-1 3 64 16,0 3 16-16,-1 0 0 0,0 3-208 0,-1 1-32 15,0 1-16-15,0 0 0 0,0 1 80 0,1 0 16 16,2-2 0-16,-1 0 0 0,1-1-128 0,1 1-32 16,0-2 0-16,2 0 0 0,3-1-112 0,0-1-32 15,2 0 0-15,2 0 0 0,1-1-128 0,2-2 0 0,-2 1 0 0,3-2 0 16,1 2 0-16,0 3 0 0,1-3 128 0,-1 2-128 15,-3-1-160-15,1 1-64 0,1 0-16 16,0 0 0-16,0 0 32 0,1-2 0 0,0-1 0 0,2-1 0 31,0-1-432-31,4-1-96 0,1-2-16 0,1-1 0 0,1-2-336 16,2 1-64-16,1-2 0 0,0-1-7920 0,-3-2-1568 0</inkml:trace>
  <inkml:trace contextRef="#ctx0" brushRef="#br3" timeOffset="-85442.33">31618 16811 20271 0,'0'0'896'0,"0"0"192"0,0 0-880 0,0 0-208 16,0 0 0-16,0 0 0 0,6 13 2496 0,1-3 464 15,-7-10 96-15,8 12 16 0,-1-3-2656 0,-1 1-416 16,-4 1-304-16,1 1 48 0,-3-12 1152 0,1 14 240 16,-2 2 32-16,1 1 16 0,0-2-352 0,0 2-80 15,-1 1-16-15,1 1 0 0,1-2-448 0,-1 0-96 16,0-2 0-16,1-2-16 0,0 2-176 0,1-4 0 15,-2-11 0-15,1 13 0 0,-1-2-240 0,0-1 32 0,-1 1 0 0,-1-2 0 32,2-9-272-32,-3 10-48 0,-1-1-16 0,0-1 0 15,4-8-224-15,-7 8-64 0,-1-2 0 0,1 0 0 0,-1 0-304 0,-1-2-64 16,-2-1-16-16,2-2 0 0,0-2-1728 0,-1 1-368 16</inkml:trace>
  <inkml:trace contextRef="#ctx0" brushRef="#br3" timeOffset="-85163.58">31656 16623 20271 0,'0'0'896'0,"0"0"192"0,0 0-880 0,0 0-208 16,0 0 0-16,0 0 0 0,0 0 3072 0,0 0 576 16,0 0 128-16,10 5 0 0,-10-5-2960 0,9 5-608 15,-9-5-208-15,0 0 144 0,8 7 176 0,-8-7 16 16,0 0 16-16,0 0 0 0,3 10-224 0,-3-10-128 16,0 0 160-16,2 12-160 15,-2-12-256-15,0 0-128 0,0 0-48 0,4 11 0 16,-4-11-2288-16,0 0-464 0,0 0-80 0</inkml:trace>
  <inkml:trace contextRef="#ctx0" brushRef="#br3" timeOffset="-84703.7">31772 16460 2751 0,'0'0'128'0,"-11"0"16"0,1 0-144 0,1-3 0 16,-1 1 0-16,10 2 0 0,0 0 5440 0,-9-1 1072 16,9 1 208-16,0 0 32 0,0 0-4448 0,0 0-896 15,0 0-192-15,0 0-16 0,0 0-144 0,0 0-32 16,9 6 0-16,1 2 0 0,0 0-64 0,-1-1-32 15,-1 4 0-15,0-1 0 0,-2 1-448 0,2 1-96 16,0 1 0-16,0-2-16 0,0 4-224 0,2 2-144 16,0 0 192-16,1 2-192 0,-1-2 0 0,1-1 0 0,-1-2 0 0,1 2 0 15,-1-2 0-15,2 2 0 16,0 1 0-16,-1-2 0 0,1 0 144 0,0 0-144 0,-2 1 0 0,1 2 144 16,-1-2-144-16,-1 1 0 15,-1 2 0-15,0-3 0 0,-2-2 0 0,0 1 128 0,-4 0-128 0,-1 0 0 16,-1-1 0-16,-1-1 0 15,-1-1 0-15,-2-1 0 0,-2 1 0 0,0 1-144 16,-3 0 0-16,0-1 0 0,-2-3-112 0,1 0 0 0,-2 0-16 0,0-2 0 31,-1-1-480-31,0 0-80 0,-1-1-32 0,1-1-15584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19:01.14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2228 4627 2751 0,'0'0'256'0,"0"0"-256"0,0 0 0 0,0 0 0 16,0 0 2336-16,8-6 416 0,-8 6 96 0,0 0 16 16,8-7-1312-16,-8 7-256 0,0 0-48 0,0 0-16 15,0 0-448-15,0 0-80 0,0 0-32 0,0 0 0 16,0 0-384-16,0 0-80 0,-9 0-16 0,-1 0 0 16,0 0-192-16,1 0 144 0,9 0-144 0,-13 2 128 15,-5-2 48-15,3 0 0 0,2 1 0 0,0-1 0 16,-2-1 400-16,-1-1 64 0,-1 2 32 0,-1 0 0 15,-2-2-32-15,-2 1-16 0,-1-1 0 0,-1 2 0 0,1 0-48 16,-2 0 0-16,-1 0 0 0,1 3 0 0,0-1-96 0,0 1-32 16,-1 1 0-16,2 0 0 0,-1 0-256 0,1 1-64 15,0 0-128-15,-3 0 192 0,-2-1-32 0,-1 2-16 16,0-3 0-16,0 4 0 0,-2-6-144 0,4 5 0 16,2-5 0-16,2 0 0 0,2 0 0 0,1 2 128 15,1 0-128-15,1-2 0 0,1-1 128 0,2-1-128 16,0 1 0-16,3 2 128 0,3 2 816 0,-2-1 144 15,-1-3 48-15,1 2 0 16,3 2-1552-16,1-1-304 0,-1-1-64 0,9-2-16 0,-8 0 800 0,8 0 256 16,0 0 0-16,0 0 0 0,-7 0 0 0,7 0 0 15,0 0 0-15,0 0 0 0,0 0-112 0,0 0-16 16,0 0 0-16,0 0 0 0,0 0-128 0,0 0 0 0,0 0 144 0,0 0-144 16,-4 11 160-16,4-11-32 0,-2 14-128 0,2 1 192 15,2-1-192-15,-2 2 128 0,-3-2-128 0,3 2 0 16,1 2 128-16,-3 3-128 0,-2 6 0 0,3 0 144 15,3 1-144-15,0 0 0 0,-2 0 0 0,0 3 128 16,1 2-128-16,3 2 0 0,0 3 0 0,-2 1 0 16,1-1 0-16,1 3 0 0,0 4 0 0,-2 2 0 15,1 2 240-15,0-2-48 0,-1-1 0 0,-1 2 0 16,-1 0-64-16,0 4 0 0,0 3-128 0,-1 1 192 16,0 0-192-16,-2 0 128 0,-1-2-128 0,0-2 0 15,2-1 0-15,-1-4 128 0,-1-4-128 0,2-3 0 16,3 1 128-16,-1-4-128 0,-3-1 176 0,1-1-176 0,0 0 224 15,1-4-64-15,0 1-16 0,0-2 0 16,-3 0-144-16,1-3 160 0,2 0-160 0,-2-1 160 0,-1-3-160 16,0-1 192-16,2-4-192 0,-1 0 192 0,0-2-64 0,1-1-128 15,-1 1 192-15,2-3-64 0,0-2 80 0,1-11 16 16,-4 11 0-16,1 0 0 0,3-11-32 0,0 0 0 16,0 0 0-16,0 0 0 0,-1 10 128 0,1-10 0 15,0 0 16-15,0 0 0 0,0 0 32 0,0 0 0 16,0 0 0-16,0 0 0 0,0 0-128 0,0 0-32 15,0 0 0-15,0 0 0 0,0 0-208 0,0 0 176 16,0 0-176-16,0 0 160 0,0 0-160 0,0 0 192 16,0 0-192-16,0 0 192 0,12-1-64 0,-12 1 0 15,11-4 0-15,0 0 0 0,-1 0 0 0,1-1-128 0,-4 0 192 0,4-1-64 16,1 3-128-16,1-3 128 0,0 0-128 16,2 1 128-16,2 1-128 0,3 0 192 0,1-1-192 0,2-1 192 15,2-1-192-15,2 0 0 0,2-2 0 0,2 4 0 16,-1-2 0-16,3 1 0 0,1-2 0 15,-2 0 128-15,0 0-128 0,0 2 0 0,3-2 0 0,2 4 0 16,1 0 0-16,1 1 0 0,0 2 0 0,-1 0 0 16,0 1 0-16,-2 0 0 0,1-1 0 0,-4 1 0 15,-1 2 0-15,-2 2 0 0,-3-1 0 0,0 2 0 32,1 4-1744-32,-2 1-384 0,-4 3-80 0</inkml:trace>
  <inkml:trace contextRef="#ctx0" brushRef="#br0" timeOffset="3771.04">5225 6192 27519 0,'0'0'1216'0,"-6"-4"256"0,6 4-1168 0,0 0-304 16,-5-8 0-16,5 8 0 0,0 0 528 0,0 0 48 15,0 0 16-15,0 0 0 0,6-9-368 0,-6 9-80 16,0 0-16-16,11-5 0 0,-2 1-128 0,1 1 128 16,0 1-128-16,1 0 128 0,1 2 160 0,-2 2 32 15,1-1 0-15,-1 0 0 0,0 2 416 0,2 1 96 16,0 0 0-16,0-2 16 0,-1-2-96 0,2 0-32 16,0 2 0-16,0-2 0 0,-1-2 32 0,1 1 0 15,2-3 0-15,-1 2 0 0,0-1-240 0,2-1-32 16,1 1-16-16,2 0 0 0,2 0-240 0,0 0-48 15,0-1-16-15,1 4 0 0,-1 0-160 0,1 0 0 16,0 3 144-16,0 1-144 0,-1-3 0 0,3 4 0 0,1 2 0 0,-1-3 128 16,0 1-128-16,-1 0 0 0,1 2 0 0,0-2 0 15,1-1 0-15,0-1 128 0,-1 0-128 0,-2 0 0 16,-1-2 0-16,1 1 0 0,0-1 0 0,1 0 128 16,1-1 48-16,1 0 16 0,-1 0 0 0,2-1 0 15,0 1 128-15,1 0 16 0,-1 0 16 0,2 0 0 16,2 0-208-16,-1-1-144 0,-2-1 192 0,2 2-192 15,2 0 144-15,-1 0-144 0,-1 0 0 0,0 0 144 16,-1 0-144-16,4 2 0 0,0 3 0 0,0-3 0 16,-2-2 0-16,1 2 0 0,0-1 0 0,3-1 0 15,1-1 192-15,0-1-64 0,1 1 0 0,0-1 0 16,-1-1-128-16,2 0 0 0,1-1 0 0,-1 1 0 0,0 0 0 0,1-2 0 16,0 1 128-16,-2 1-128 15,-1 2 0-15,2 0 192 0,-3-1-192 0,1 2 192 0,0 3-192 0,-1-2 0 16,0-2 0-16,0 0 0 0,1-1 0 0,1 1 0 15,1 0 0-15,-1-1-176 0,1 2 176 16,1 0 0-16,1 2 0 0,0-1 0 0,0-1 0 0,2 1 0 16,-1 2 0-16,0 1 0 0,-2-2 0 0,3 1 0 15,-1 1 0-15,2-3 0 0,-2 1 0 0,4-1 0 16,-1 1 0-16,2-2 0 0,-2 2 0 0,0 0 0 16,-1 1 0-16,-2-2 0 0,0-1 0 0,-1 0 128 15,1 0-128-15,-3-1 0 0,1 0 0 0,-1-1 0 16,-2 1 0-16,1 0 128 0,4-1-128 0,-4 2 0 15,1 0 0-15,-1 0 0 0,1 0 0 0,0 0 0 16,1 0 0-16,-1 2 0 0,-2-2 0 0,1 1 0 0,2-1 0 0,0 1 0 16,0 1 0-16,1 0 0 0,1 2 0 0,1 0 0 15,-2-1 144-15,3-1-144 0,-2 1 192 0,0 1-192 16,1 1 0-16,-1 0 0 0,-1-1 0 0,2 1 0 16,0 2 0-16,0-1 0 0,-3 1 0 0,0-3 0 15,1 0 0-15,-2 1 0 0,0-1 0 0,1 2 0 16,-2-3 128-16,2 0-128 0,0-2 0 0,-2 0 0 15,-2 2 128-15,1-1-128 0,3 1 0 0,-1 1 0 16,-2-4 0-16,0 0 0 0,3 1 0 0,0 2 0 16,1-1 0-16,0 1 0 0,0-2 0 0,0 2 0 15,0 0 0-15,-1 1 0 0,0-1 0 0,2 4 0 16,3-4 0-16,3 0 0 0,0 0 128 0,1 1-128 16,3-1 0-16,0 1 128 0,-2 1-128 0,2-1 0 15,-1 0 128-15,0-2-128 0,-4 1 0 0,1-2 0 0,1-1 176 0,1 0-176 16,0 0 160-16,3 0-160 0,1 4 0 0,0-4 0 15,2 0 0-15,-3 0 0 0,-2 0 0 0,5 0 0 16,0 0 0-16,4-4 144 0,0 1-16 0,2 1-128 16,2 1 192-16,2-1-64 0,-1 0 0 0,4-1 0 15,-2-2 0-15,3 1 0 0,1 0-128 0,3 0 160 16,-1-1-160-16,1 1 160 0,-3-3-160 0,4 4 0 16,2-1 0-16,0 0 128 0,-1 1-128 0,3 0 0 15,0 0 0-15,-2 0 0 0,-4-4 0 0,4 2 0 16,0 1 0-16,3 0 0 0,1 1 0 0,-1-4 128 15,0 0-128-15,0 1 0 0,1 3 0 0,0 1 0 16,1-3 128-16,2-2-128 0,3-1 0 0,-1 3 0 16,0-4 0-16,2 2 128 0,0 3-128 0,2 0 128 0,0-1-128 0,-3 0 128 15,-3-3-128-15,0 3 0 0,1 0 0 0,2 2 0 16,0 1 0-16,-1 0 0 0,0 0 0 0,1-2 0 16,-2-1 0-16,2 2 0 0,2-1 0 0,-2 3 0 15,-4-4 0-15,1-2 0 0,-1-1 0 0,2 2 0 16,2-1 0-16,-2 3 0 0,-1 0 0 0,1 0 0 15,-5 1 0-15,1 0 0 0,1-4 0 0,1 5 0 16,-2-1 0-16,1 1 0 0,-2-1 0 0,3-1 0 16,0 1 0-16,1 1 0 0,-1 2 0 0,-2 0 0 15,-2-1 0-15,1-2 0 0,3-1 0 0,1 1 0 16,-2-1 0-16,-2 2 0 0,-1 2 128 0,0 0-128 16,-2-4 0-16,2 1 0 0,3 1 0 0,-1-1 128 15,0 1-128-15,-2 0 128 0,-4 1-128 0,2-2 128 16,3-1-128-16,1 4 0 0,0-4 0 0,-2 3 0 0,0 2 0 0,-3-1 0 15,-1-1 0-15,3 0 0 16,1-3 0-16,1 3-176 0,3 1 176 0,-3 1-128 16,-4-2 128-16,3-1 0 0,3-4 128 0,-1 2-128 0,0 0 0 0,-2 0 0 15,-3 2 0-15,-5-1 0 0,-4-4 0 0,0 2 0 16,2 1 0-16,-1-1 0 0,1 0 0 0,-2 1 0 16,-2 3 0-16,-3-1 0 0,-4 2 0 0,-2 0 0 15,1-1 0-15,1 0 128 0,0 1-128 0,2 1 0 16,-4 2 0-16,0-1 0 0,-1 0 0 0,-3-1 0 15,-5-2 0-15,-2 1 0 0,-2-2 0 0,-1 1 0 16,-2-2 0-16,-4 2 128 0,-3 1-128 0,-2-1 0 0,-2-1 0 0,-2 0 0 16,-3 0 0-16,0 2 128 0,-3-1-128 0,-4 0 0 15,-3 1 0-15,-2-4 128 16,-10 4-128-16,0 0 0 16,0 0-272-16,0 0-128 0,0 0-32 0,0 0 0 15,-11-9-2384-15,-8-2-464 0,-5 0-112 0</inkml:trace>
  <inkml:trace contextRef="#ctx0" brushRef="#br0" timeOffset="4904.92">4497 7882 16575 0,'-21'-3'736'0,"8"3"160"0,-2-3-720 0,1 3-176 0,0 3 0 0,2-3 0 16,3 3 3696-16,9-3 704 0,-12 0 144 0,3-2 16 16,9 2-3408-16,-9 0-672 0,0-1-144 0,9 1-16 15,-8-3 112-15,8 3 16 0,-7-4 16 0,7 4 0 16,-9-2 48-16,9 2 0 0,0 0 0 0,0 0 0 15,0 0 32-15,0 0 16 0,0 0 0 0,0 0 0 16,0 0-304-16,0 0-64 0,11 12-16 0,0-3 0 16,2 1 32-16,2-2 16 0,0-2 0 0,4 1 0 15,1-2 80-15,3 0 16 0,-1 1 0 0,1-2 0 16,3-1-48-16,3 0 0 0,1 1 0 0,3-4 0 16,2 0-32-16,3 0-16 0,1-3 0 0,2-1 0 15,4-2 48-15,2 1 16 0,-2-1 0 0,4 1 0 16,0-1 0-16,2 2 0 0,-2 3 0 0,2-1 0 0,0 1-96 15,-1 1 0-15,-5 0-16 0,1 3 0 0,0 0-48 0,-1-1-128 16,2 3 192-16,1-4-64 0,1 2 48 0,1-2 0 16,3 0 0-16,0-1 0 0,1-2 16 0,0-2 0 15,4-1 0-15,0 0 0 0,1-1-64 0,1 2-128 16,1 1 192-16,1-4-64 0,-3 0-128 0,0 1 128 16,0 2-128-16,-4 1 128 0,-5 1-128 0,1 1 0 15,-1-2 0-15,-2 3 128 0,-4-4-128 0,-1 3 0 16,-3-1 0-16,-1 0 0 0,-2-2 0 0,-1 0 0 15,-2 0 128-15,-1 1-128 0,1 1 0 0,-1-1 128 16,-2 2-128-16,0-4 128 0,1 1-128 0,-2-3 0 16,-3-2 144-16,1 1-144 0,-1 2 0 0,-1 2 144 15,-3-4-144-15,0 3 0 0,-4 0 128 0,1-1-128 0,-2 3 0 0,-2 0 0 16,-2-1 128-16,-4 3-128 16,-10 1 0-16,11 0 0 15,-2 2-896-15,-9-2-272 0,5 9-64 0,-4-1-12880 0,-4 0-2576 0</inkml:trace>
  <inkml:trace contextRef="#ctx0" brushRef="#br0" timeOffset="75398.32">3503 16143 30063 0,'0'0'1328'0,"0"0"272"0,3-9-1280 0,-1 1-320 0,-2 8 0 0,0 0 0 16,4-8 672-16,-4 8 64 0,0 0 16 0,0 0 0 15,0 0-432-15,0 0-96 0,0 0-16 0,0 0 0 16,0 0 0-16,11-2 0 0,-11 2 0 0,13-1 0 16,-3-1 224-16,2 2 32 0,1 0 16 0,0-1 0 15,0 1 272-15,0 3 48 0,3-2 16 0,1 3 0 16,0 2-112-16,1 1 0 0,1 2-16 0,-2-3 0 16,-2 5-48-16,-1 1 0 0,4 2 0 0,-1 2 0 15,-4-1-192-15,0 5-32 0,0 3-16 0,-1 3 0 16,-2 7-240-16,1 3-160 0,-2 2 192 0,0 0-192 0,0-1 128 0,0-4-128 15,-2 0 0-15,-1-3 0 0,5-3 0 0,-2-1 0 16,0-3 0-16,0-3 0 0,0-1 144 0,0-1-144 16,1-1 0-16,0 0 144 0,-1-4-144 0,0-1 0 15,0-1 0-15,-1-1 0 16,0-1-560-16,-1-4-32 0,-1 0-16 0,-6-5 0 16,8 5-1920-16,-8-5-384 0,9 3-80 0,-1-3-13328 0</inkml:trace>
  <inkml:trace contextRef="#ctx0" brushRef="#br0" timeOffset="75782.02">4465 16047 10127 0,'0'0'896'0,"-4"-8"-704"0,-1-1-192 0,-1 5 0 16,-1-1 4672-16,7 5 912 0,0 0 176 0,0 0 48 16,0 0-4736-16,0 0-944 0,0 0-128 0,-9 6-160 15,2 1 160-15,2 2-160 0,1 1 160 0,0 2-160 16,0 0 160-16,1 1 0 0,-1 2 0 0,1 0-128 16,2-1 400-16,-2 2 96 0,-2 1 16 0,1 1 0 15,0 1 384-15,-2 5 96 0,-4-3 16 0,1 7 0 0,-2 6-320 0,-1 6-64 16,-1 1-16-16,-3 7 0 0,-3 5-32 0,-1 0-16 15,1-3 0-15,0-2 0 0,1-3-240 0,0 1-64 16,-3 0 0-16,4 1 0 0,1 2-128 0,2-1 0 16,1-2 0-16,1-3 0 0,2-2 0 0,-1-2 128 15,1-3-128-15,1-3 0 0,0-3 0 0,1-2 0 16,0 1 0-16,-1-3 0 0,0-1 0 0,1-3-224 16,0-1 32-16,0 0 0 15,0-7-1696-15,2 2-336 0,1-6-64 0,5-10-7584 16,0 0-1520-16</inkml:trace>
  <inkml:trace contextRef="#ctx0" brushRef="#br0" timeOffset="76463.73">3832 15888 13823 0,'0'0'608'0,"0"0"128"0,-7 2-592 0,1-2-144 16,0 2 0-16,6-2 0 0,0 0 3136 0,0 0 608 16,0 0 112-16,0 0 32 0,0 0-2880 0,0 0-576 15,0 0-112-15,0 0-32 0,0 0 192 0,7-6 32 16,-3 0 16-16,2-1 0 0,2-4-128 0,0 1-16 15,-2 1-16-15,4-2 0 0,-1-2-144 0,1 1-32 16,1-1 0-16,0-2 0 0,1 2-192 0,1 0 176 16,0 0-176-16,-1 0 160 0,0 0-16 0,-1-1 0 15,1 1 0-15,-1-1 0 0,-1-2 112 0,-1 2 0 0,-2-1 16 0,-1 2 0 16,1 3 0-16,-1-3 0 0,-1 2 0 0,-2 2 0 16,0 0-272-16,-3 9 0 0,2-8 128 0,1-1-128 15,-1 1 0-15,-2 8 0 0,0 0 0 0,4-8 0 16,0 1 0-16,-4 7 0 0,0 0 0 0,0 0 0 15,0 0 0-15,0 0 0 0,0 0 0 0,13 5 0 16,-1 3 0-16,-12-8 0 0,10 13 0 0,-2 0 0 16,0-3 208-16,-1 2-64 0,-2 2-16 0,0-2 0 15,2 1 16-15,-1 0 0 0,-1 0 0 0,-1-1 0 16,-4-12 0-16,7 13 0 0,-2-1 0 0,1-2 0 16,-6-10-144-16,8 9 192 0,-8-9-192 0,9 11 192 15,-9-11-192-15,12 7 160 0,-1 0-160 0,-11-7 160 16,10 6-160-16,0 0 0 0,-10-6 0 0,12 6 0 15,-12-6-400-15,11 9-16 0,0-1 0 0,0 0 0 16,-3 1-192-16,-1 3-32 0,2-3-16 0,-1 3 0 16,0 1-1568-16,-1-2-304 0,-1 0-64 0</inkml:trace>
  <inkml:trace contextRef="#ctx0" brushRef="#br0" timeOffset="76883">4766 16215 3679 0,'0'0'320'0,"-7"3"-320"0,-4 0 0 0,1-3 0 16,-1 2 4688-16,2-1 880 0,9-1 160 0,0 0 32 16,0 0-4464-16,0 0-896 0,-8 5-176 0,8-5-32 15,0 0-192-15,0 0 160 0,0 0-160 0,0 0 160 16,0 0 496-16,0 0 112 0,13 0 0 0,-1 0 16 16,-12 0 368-16,14-1 64 0,-1 1 0 0,1-3 16 15,-1 2-368-15,0 1-80 0,-2-1-16 0,2 1 0 16,3-2-400-16,-3 2-96 0,-1-2-16 0,2 1 0 15,2-2-256-15,2 3 128 0,-1-4-128 0,3 1 0 0,0-1 0 16,4 1 0-16,1 0 0 0,1 2 0 0,0-1 0 0,0 4 0 16,1-1 0-16,-2 3-144 15,-2 0-352-15,-2 0-64 0,-1 1-16 0,-2-2 0 16,-1 0-1456-16,-1 4-288 0,-3-3-64 0,-3 1-10400 16</inkml:trace>
  <inkml:trace contextRef="#ctx0" brushRef="#br0" timeOffset="77209.89">4766 16472 24879 0,'0'0'2208'0,"0"0"-1760"0,0 0-448 0,0 0 0 15,0 0 2896-15,0 0 496 0,0 0 112 0,0 0 16 32,16 1-3312-32,2-2-656 0,3-2-128 0,3 1-16 0,-2-4 304 0,0 2 64 0,-1 1 16 0,1-3 0 15,3 0 208-15,1-1 0 0,1-1 0 0,2 2 0 16,0-1 192-16,1 3 0 0,-2-2-16 0,1 1 0 15,-3 1-176-15,0 0 160 0,-1 0-160 0,-2 1 160 16,-1 1-496 0,1 0-112-16,-1-1 0 0</inkml:trace>
  <inkml:trace contextRef="#ctx0" brushRef="#br0" timeOffset="78836.5">6745 15837 13823 0,'0'0'1216'0,"0"0"-960"15,0 0-256-15,0 0 0 0,-6-7 2672 0,6 7 480 16,-7-6 112-16,7 6 0 0,0 0-2528 0,0 0-512 16,-6-7-96-16,6 7-128 0,-7-5 208 0,7 5-48 15,-7-4-16-15,7 4 0 0,-10-2 208 0,1 2 32 16,9 0 16-16,-10 0 0 0,1 1 192 0,-2 1 48 16,0 2 0-16,-1 2 0 0,-1-1-144 0,0 1-32 0,0 3 0 0,0 2 0 15,-2 1-240-15,0-1-48 16,-4 1-16-16,2 0 0 0,2 1 16 0,-1 0 0 0,-1-1 0 0,2 1 0 15,0 0 192-15,2 0 32 0,2 0 16 0,0 0 0 16,2-1-224-16,2-1-64 0,4 2 0 0,1-1 0 16,1-2-128-16,4 1 0 0,2-1 0 0,1-1 0 15,1-1 0-15,2-1-176 0,1-3 48 0,3 1 0 16,2-1 128-16,-1 0 0 0,0 0-144 0,1 0 144 16,-1-3 0-16,0 1-144 0,-1 1 144 0,3 1 0 15,0-3-128-15,-1 2 128 0,1 0 0 0,1 0 0 16,1 4 0-16,0-3 0 0,1 2 0 0,-2 2 0 15,0 1-144-15,-2 0 144 0,1-1 0 0,-2 0-144 16,-1 1 144-16,-1-1 0 0,-3 2 0 0,-1-2 0 16,-8-8 0-16,6 12 0 0,-6-12 0 0,3 13 0 15,-3-13 0-15,0 13 0 0,-3 1 0 0,0-3 128 0,-3 1 128 16,-1-1 48-16,-3 1 0 0,0-1 0 0,-2 0-144 0,1 1-32 16,-1 1 0-16,0-4 0 0,-1 0-128 0,0-1 0 15,1-1 0-15,1-1 128 0,-3 1-128 0,3-2-144 16,-1-1 144-16,0 0-208 0,1-2-128 0,1 0-32 15,10-2 0-15,-9-2 0 16,0-2-672-16,9 4-144 0,-6-9-32 0,2 1-8144 16,1-1-1648-16</inkml:trace>
  <inkml:trace contextRef="#ctx0" brushRef="#br0" timeOffset="79095.7">7079 16030 8287 0,'0'0'736'0,"-2"12"-592"0,3-3-144 0,-1 4 0 16,-1 2 6800-16,-1 5 1328 0,1 1 272 0,4 1 48 16,2-4-6944-16,-1 2-1504 0,-3-1 0 0,2 1-272 15,-1-2 272-15,0 3-160 0,-2-2 160 0,1 0-128 31,0-1-336-31,-1-4-64 0,0-1-16 0,0-1 0 16,-2 0-144-16,2-12-16 0,-2 12-16 0,2-12 0 0,-6 10 112 0,6-10 32 16,0 0 0-16,-9 1 0 15,-1-2-384-15,4-3-64 0,1-5 0 0</inkml:trace>
  <inkml:trace contextRef="#ctx0" brushRef="#br0" timeOffset="79262.89">7133 15742 35647 0,'0'0'1584'0,"0"0"320"15,0 0-1520-15,0 0-384 0,0 0 0 0,0 0 0 0,0 0-160 0,0 0-96 16,0 0-32-16,11 11-10096 16,1 0-2032-16</inkml:trace>
  <inkml:trace contextRef="#ctx0" brushRef="#br0" timeOffset="79931.17">7607 16028 26719 0,'0'0'2368'0,"0"0"-1888"0,-1-9-480 0,0-1 0 16,-2 2 3264-16,3 8 576 0,1-9 96 0,-1 9 32 31,0-8-3808-31,3 0-752 0,-1-1-160 0,0 1-16 15,-2 8 160-15,-2-9 32 0,2 9 16 0,-3-8 0 16,-3 2-16-16,-1 2 0 0,-4 0 0 0,-1 3 0 0,-1 1 144 0,-1 2 32 0,-3 4 0 0,-1 1 0 16,-2 4 528-16,1 2 96 0,-1 4 32 0,1 0 0 15,-1 2 464-15,3 1 112 0,1-3 0 0,2 2 16 16,0 0-144-16,2-1-48 0,0-4 0 0,2 3 0 0,2 1-384 0,2-1-80 16,2-1 0-16,1 0-16 0,2-1-176 15,2 0 0-15,3-4 0 0,1 0 0 0,0-2-160 0,3-3-64 16,0 1-16-16,4-3 0 0,1-1 48 0,2-3 0 15,2-3 0-15,2-1 0 0,-1-1 192 0,1-2 192 16,2-1-48-16,1-1 0 0,2-1 48 0,-2-1 16 16,0 1 0-16,-2 1 0 0,-5-4-48 0,1 2-16 15,-2 0 0-15,-1-1 0 0,-2-1 80 0,-1 0 16 16,2 0 0-16,-2 0 0 0,-2 0-112 0,0 0 0 16,-1-2-128-16,-1 4 192 0,-1 0-192 0,-5 11 0 15,6-6 128-15,-6 6-128 0,0 0 0 0,0 0-192 16,0 0 48-16,0 0 0 0,0 0 144 0,0 0 0 0,0 0 160 0,0 0-160 15,0 0 0-15,0 0 128 0,0 0-128 0,0 0 0 16,5 13 128-16,-1 0-128 0,0 0 176 0,0 1-176 16,-2 2 0-16,1-1 0 0,-1 2 0 0,1 0 0 15,0 3 0-15,-1-3 0 0,-1 0 0 0,2 2 0 16,-2 1 0-16,1 1 0 0,-1 1 0 0,2 0 0 16,-1 0 0-16,1 4 0 0,-2 0 0 0,2 1 0 15,-1-3 0-15,0 4 0 0,-1-1 0 0,-1 0 0 16,0 1 0-16,-1-1 0 0,-1 1 0 0,0-4 0 15,-3 2 176-15,-1-1-176 0,-2 0 160 0,1-3-160 16,-2 0 128-16,1-1-128 0,0-1 0 0,-1-2 144 16,0 0-144-16,0 0 0 0,-2-3 144 0,1-1-144 15,-2 0 0-15,-1 1 0 0,0-3-160 0,-3-2 160 16,1-1-352-16,-2-4 32 0,-3-1 16 0,2-4 0 16,0-2-336-16,1-4-64 15,0-4 0-15,2-3-16 0,5-1-464 0,1-3-96 16,0-3 0-16,3-1-16 0,4-2-1504 0,2 1-288 0,4-4-64 0,2-2-16 0</inkml:trace>
  <inkml:trace contextRef="#ctx0" brushRef="#br0" timeOffset="82890.11">8143 15873 31967 0,'0'0'1408'0,"0"0"304"0,0 0-1376 0,0 0-336 0,-9-4 0 0,9 4 0 15,0 0 448-15,0 0 32 0,0 0 0 0,0 0 0 16,0 0 32-16,0 0 0 0,0 0 0 0,0 0 0 16,0 0-192-16,0 0-48 0,0 0 0 0,0 0 0 15,-11 2-80-15,11-2 0 0,-5 9-16 0,1 0 0 16,2 1 208-16,-1 2 32 0,2 1 16 0,0 2 0 15,-2 0 176-15,0 0 32 0,1-1 16 0,0 0 0 16,1-1-32-16,0 3-16 0,-1-3 0 0,1 1 0 0,-1 2-256 16,-2-4-48-16,0-2-16 0,0 2 0 0,0 0-112 0,1-2-32 15,-2-1 0-15,5-9 0 0,-4 9-144 0,0 0 128 16,4-9-128-16,0 0 128 0,0 8-128 0,0-8 160 16,0 0-160-16,0 0 160 0,4 5-32 0,-4-5-128 15,0 0 192-15,0 0-64 0,0 0 32 0,7-9 0 16,-2-4 0-16,0-1 0 0,-1 0-160 0,1-6 192 15,-1-3-192-15,0-1 192 0,0-1-192 0,0 1 0 16,-1-3 0-16,2 4 128 0,-1 1-128 0,2 1 0 16,1 3 0-16,-2 3 0 0,-1 1 0 0,1 4 0 15,2 2 0-15,-7 8 0 0,7-7 0 0,-7 7 0 16,12-4 0-16,0 6 0 0,0 0-160 0,-1 3 160 16,1 2-208-16,0-1 80 0,1 2 128 0,1 1 0 0,0 2 0 15,1-1-128-15,-2 3 128 0,0 0 0 0,0-2 0 0,0 4 0 16,-1 2 0-16,-2 2 128 0,1-1-128 0,-1 1 0 15,-2 2 0-15,-2-1 128 0,2-1-128 0,-1-3 0 16,-2 0 0-16,0-1 128 0,-1 0-128 0,1-2 0 16,0 1 0-16,2 0 0 0,-2-3 0 0,2 1 0 31,-1-6-384-31,1 2-160 0,-1-4-32 0,3 0 0 16,-1 1-1600-16,-8-5-320 0,9-3-64 0,0 2 0 0,1-4-1152 15,0-4-240-15</inkml:trace>
  <inkml:trace contextRef="#ctx0" brushRef="#br0" timeOffset="83357.55">9391 14942 32655 0,'0'0'1440'0,"0"0"304"0,-9 0-1392 0,-1 4-352 15,3 2 0-15,-1 4 0 0,1-2 528 0,1 1 48 16,-1 0 0-16,2 2 0 0,0 2-576 0,0-3 0 16,-1 3 0-16,1 0 0 0,0-1 0 0,0 1 0 15,-2 0 0-15,1 3-144 0,-2-1 144 0,0 2 0 0,-2-3 0 16,0 5 128-16,0 0 528 0,-2 5 112 0,-1 3 32 0,-1 7 0 15,-3 5 144-15,-1 7 16 0,-2 5 16 0,1 3 0 16,-1 1-400-16,1 1-64 0,0 0-32 0,4 3 0 16,0 5-144-16,4-3-16 0,3 2-16 0,4-5 0 15,4-2 32-15,2-3 16 0,4-5 0 0,3-5 0 16,1-3-64-16,2-2-16 0,2-3 0 0,3-1 0 16,1 0-144-16,2-4-128 0,0 0 192 0,-1-1-192 15,-1-2 0-15,1-2 0 0,-2 1 0 0,1 0 0 16,0-5-176-16,0-2-144 0,-1-3-16 0,2 0-16 15,0-2-352-15,1-1-80 0,-2-3-16 0,1-3 0 16,1 0-176-16,0-5-48 0,-2-1 0 0,0-1 0 16,0-1-336-16,1-3-80 0,-1-1-16 0,0-3-9104 15,-2-5-1808-15</inkml:trace>
  <inkml:trace contextRef="#ctx0" brushRef="#br0" timeOffset="84024.46">9756 15803 13823 0,'0'0'608'0,"0"0"128"0,-9-3-592 0,9 3-144 0,0 0 0 0,-7-6 0 16,7 6 3584-16,0 0 704 0,0 0 128 0,0 0 16 15,0 0-2976-15,0 0-608 0,0 0-112 0,0 0-32 16,0 0 192-16,0 0 16 0,0 0 16 0,0 0 0 16,0 0-480-16,11 4-112 0,-11-4-16 0,9 10 0 15,-3 3-64-15,-2 4-32 0,-1 3 0 0,-2 4 0 16,0 4 144-16,-1-1 16 0,0 3 16 0,0 2 0 15,-1-1 192-15,1-4 48 0,0-2 0 0,1-2 0 16,-1-4-368-16,2-1-64 0,0-2-16 0,1-2 0 16,1-1 0-16,1-5 0 0,0 0 0 0,2-3 0 0,-7-5 16 0,11 1 0 15,0 0 0-15,1-3 0 0,-2-3 128 0,2-1 32 16,-1-4 0-16,1 0 0 0,-1-1-160 0,-2 2-16 16,-1-4-16-16,1-3 0 0,-1 2-176 0,-1-4 0 15,1 1 144-15,-1 2-144 0,-2 2 0 0,1 3 0 16,0 3 0-16,-6 7 128 0,0 0-128 0,9-4 0 15,-9 4-176-15,10 4 176 0,-10-4-192 0,12 10 48 16,-2 1 16-16,1 1 0 0,-2 1 128 0,0-1 0 16,-1-2 0-16,1 2 0 0,0-4 0 0,0 1 0 15,2 0-144-15,-1-2 144 0,-1-2 0 0,-9-5 0 16,11 5 0-16,-2 0 128 0,-9-5 48 0,11 3 0 16,0-1 0-16,-11-2 0 0,0 0-48 0,10 2 0 15,-10-2 0-15,12 0 0 0,-12 0-128 0,13-3 160 0,-1-1-160 0,0-1 160 16,-2 0 16-16,0-2 0 0,1-2 0 0,1-1 0 15,1-5 48-15,0 0 16 16,0-2 0-16,0-2 0 0,-2-3-16 0,1-1 0 0,-1-3 0 0,0-2 0 16,1 0-224-16,-1 0 176 0,-2 0-176 0,0 0 160 15,-1 2-304-15,-2 3-64 0,-1 2-16 0,-1 4 0 32,-2 3-528-32,-1 3-96 0,-2-1-32 0,1 12 0 15,-3-9-1232-15,3 9-240 0,0 0-48 0,-5-11-9504 0,5 11-1888 0</inkml:trace>
  <inkml:trace contextRef="#ctx0" brushRef="#br0" timeOffset="84401.1">10671 15216 35535 0,'0'0'1568'0,"0"0"336"0,0 0-1520 0,0 0-384 16,0 0 0-16,0 0 0 0,0 0 480 0,0 0 32 15,0 0 0-15,8 9 0 0,-8-9-512 0,6 12 0 0,-1 1 0 0,1-1 0 16,-2 2 0-16,-2 3-128 0,0 0 128 0,-1 4 0 15,0 1 0-15,2 0 0 0,-2 3 0 0,0-1 0 16,-1-1 0-16,0 2-128 0,0 0 128 0,0-1 0 16,-1-3 0-16,0-1 0 0,1-5 0 0,0 1 0 15,0-3 0-15,0-2 0 0,0-11 0 0,0 7 0 16,0-7-304-16,0 0-48 0,-2 11-16 0,2-11 0 31,0 0-1936-31,0 0-400 0,0 0-80 0,0 0-10288 0</inkml:trace>
  <inkml:trace contextRef="#ctx0" brushRef="#br0" timeOffset="84634.03">10511 15224 2751 0,'0'0'256'0,"0"0"-256"0,0 0 0 0,0 0 0 0,0 0 6784 0,0 0 1296 15,0 0 272-15,0 0 48 0,0 0-6208 0,11 0-1232 16,1 3-256-16,0-1-64 0,0 1 160 0,1-2 32 15,1-2 0-15,2 1 0 0,0 0 64 0,1 0 32 16,0 0 0-16,2-1 0 0,1-1-640 0,3 1-128 16,-1-2-32-16,0 1 0 0,-1-1-304 0,0-1-64 15,-2 2-16-15,2-4 0 16,0 5-1376-16,0-3-288 0,-2 3-48 0,2 1-16 16,0 0-1008-16,0 5-208 0,-1-2-32 0</inkml:trace>
  <inkml:trace contextRef="#ctx0" brushRef="#br0" timeOffset="85008.7">11424 15631 18431 0,'0'0'816'0,"0"0"160"0,-6-7-784 0,6 7-192 0,-5-6 0 0,5 6 0 0,0 0 2912 0,0 0 544 16,0 0 96-16,-9 0 32 0,9 0-2784 0,-10 5-544 16,10-5-128-16,-7 12 0 0,0-2 352 0,-1 3 80 15,1 2 16-15,-4-1 0 16,-1 2 160-16,-3 2 32 0,-2-1 16 0,0 2 0 0,0 5-32 0,-3 2-16 15,-3 0 0-15,1 3 0 0,0-2-96 0,2 0-32 16,2 1 0-16,1-2 0 0,1-3-384 0,3-2-80 16,0-1-16-16,3-3 0 0,0-2-128 0,4 1 0 15,-1-4 0-15,2-1 0 16,1-4-1808-16,4-7-240 0,0 0-64 0,0 0-14336 0</inkml:trace>
  <inkml:trace contextRef="#ctx0" brushRef="#br0" timeOffset="85212.85">11058 15738 30399 0,'0'0'2704'0,"0"0"-2160"0,0 0-544 0,0 0 0 16,11 13 3504-16,0 0 592 0,1 4 112 0,2 2 16 15,1 2-3424-15,2 4-800 0,1 0 0 0,0 0 0 16,2-1 0-16,1 0 0 0,1-3-144 0,0-2 144 31,0-1-640-31,0-1-32 0,2-4-16 0,-2-3 0 16,-1-1-1888-16,1-3-384 0,-1-1-80 0,0-5-12896 0</inkml:trace>
  <inkml:trace contextRef="#ctx0" brushRef="#br0" timeOffset="85463.73">12085 15628 40255 0,'0'0'1792'0,"0"0"352"0,0 0-1712 0,0 0-432 16,-1 15 0-16,1 2 0 0,1 2 656 0,3 2 48 16,0 2 16-16,1 5 0 0,1-3-592 0,-2 5-128 15,0 1 0-15,-2 0 0 0,1 0 0 0,-2 1 0 16,-1-1-128-16,0-2 128 15,-1-1-480-15,-1-4-32 0,0-2-16 0,1-1 0 16,-1-6-624-16,1-1-112 0,-2-4-16 0,1-2-16 16,2-8-240-16,-4 9-32 0,4-9-16 0,0 0-8144 0,0 0-1648 0</inkml:trace>
  <inkml:trace contextRef="#ctx0" brushRef="#br0" timeOffset="85644.46">11898 15843 40655 0,'0'0'1792'0,"0"0"384"0,0 0-1728 0,0 0-448 0,0 0 0 0,14 0 0 15,2 0 720-15,2 0 64 0,2 0 16 0,0 0 0 16,3 0-800-16,0-2 0 0,3 0-144 0,0 1 16 16,2-3-1184-16,0 0-224 0,2-5-64 0,1 3-10192 15,1-5-2048-15</inkml:trace>
  <inkml:trace contextRef="#ctx0" brushRef="#br0" timeOffset="86242.47">12703 15246 13823 0,'0'0'608'0,"0"0"128"0,0 0-592 0,0 0-144 16,0 0 0-16,0 0 0 0,0 0 4112 0,0 0 800 15,3 15 144-15,0 2 48 0,-2 2-3936 0,0 7-784 0,-1 0-144 0,-1 7-48 16,-2 5 128-16,1 3 32 0,-2 2 0 0,0-1 0 16,0-3 64-16,0-1 16 0,0 1 0 0,-1-2 0 15,0-5 128-15,0 2 16 0,-2 1 16 0,0-2 0 16,1 1 32-16,-1-3 0 0,1-5 0 0,1-1 0 16,0-3-48-16,1-2-16 0,0-5 0 0,0 0 0 15,0-4-80-15,1 0-16 0,3-11 0 0,-1 9 0 16,1-9-144-16,0 0-16 0,0 0-16 0,0 0 0 15,0 0-96-15,6-12 0 0,0-2-16 0,0-3 0 16,2-3-176-16,1-3 0 0,0-4 0 0,2-1 0 16,-1 1-256-16,2-1-16 0,1 2-16 0,0 2 0 15,0 1 32-15,0 5 16 0,-1 4 0 0,1 1 0 16,1 2 240-16,0 5 0 0,1-1 0 0,0 2 0 16,1 4 0-16,2 1 0 0,1-3 0 0,0 3 0 0,2 3-176 0,-1-1 176 15,-2 2-192-15,-3 3 192 0,-3-2-192 0,0 3 192 16,1 2-192-16,-4 3 192 0,-4-2-240 15,1 4 64-15,-1 2 16 0,-1 3 0 0,-2-1 160 0,1 2 0 16,-1 3 0-16,0 2-128 0,-2-4 128 0,0 1 0 16,0-2 0-16,-2 0 0 0,1-1 0 0,-1-3 0 15,-2-3 0-15,0 2 0 0,-1-3 144 0,-2-2-144 16,-2-3 192-16,-2 1-192 0,1 1 208 0,-2-3-64 16,-2 0-16-16,-4-2 0 0,-3-4-128 0,1 1 128 15,1-1-128-15,-2-1 128 0,-3-1-128 0,0-2 0 16,-2-1 0-16,-1 2 0 0,0-2-368 0,-2 1 48 15,-1 0 16-15,-1 0 0 16,0 0-368-16,2-1-80 0,3-1-16 0,3 1 0 16,0-3-112-16,7 1-16 0,1-1-16 0,5 1 0 15,3-3-336-15,3-2-64 0,2 0-16 0,6-3-13296 0</inkml:trace>
  <inkml:trace contextRef="#ctx0" brushRef="#br0" timeOffset="86776.79">12896 14588 34559 0,'0'0'1536'0,"0"0"304"0,0 0-1472 0,0 0-368 16,0 0 0-16,0 0 0 0,11 8 384 0,1 1 16 15,1 1 0-15,1 2 0 0,0 0-400 0,2-1 0 16,-2 2-144-16,3-1 144 0,3 3 0 0,1 2 0 16,2 3 0-16,3 5 0 0,2 3 0 0,2 4 0 0,2 2 128 0,3 3-128 15,1 0 704-15,1 5 64 0,2-2 0 0,2 1 0 16,-1-2 160-16,1 0 32 0,-4-2 16 0,0 0 0 16,-1 5-320-16,-2 1-64 0,-2 1-16 0,-2 1 0 15,-3 0-176-15,-5 1-32 0,-4-2-16 0,-3 2 0 16,-5 0-64-16,-5-1-16 0,-2 1 0 0,-4 0 0 15,-3 0 16-15,-3 3 0 0,-2 0 0 0,-3-2 0 32,-2-2-912-32,1-4-176 0,-1-3-32 0,-1-4-16 0,1-3 1648 0,0-1 336 0,-1-5 64 0,1-2 16 15,0-3-848-15,1-2-176 0,2-1-16 0,-1-2-16 16,1-5-160-16,-2 0 128 0,-2-2-128 0,1-1 128 16,1-2-1152-1,-1-4-224-15,-3-1-48 0,-2-1-12656 0,-4-3-2544 0</inkml:trace>
  <inkml:trace contextRef="#ctx0" brushRef="#br0" timeOffset="90174.5">1794 9997 32767 0,'0'0'2912'0,"0"0"-2336"0,0 0-448 0,-1 6-128 16,11-15 0-16,-1 2 0 0,-9 7 128 0,8-8-128 0,-8 8 0 0,0 0 144 16,0 0-144-16,0 0 0 0,0 0 208 0,0 0-64 15,0 0-16-15,0 0 0 0,0 0 64 0,-9 5 16 16,-3 2 0-16,0 2 0 0,-2 2-16 0,0-1 0 16,-1-1 0-16,0 4 0 0,-5-2 112 0,1 2 16 15,-2-6 0-15,1 5 0 0,-1 1 128 0,-2 4 16 16,-1-1 16-16,1 5 0 0,-3-2-224 0,1 5-64 15,-1 0 0-15,0 4 0 0,-4-1-192 0,1 1 0 16,-2 2 128-16,1 2-128 0,1 2 0 0,-1 3 0 16,2 0 0-16,-1 4 0 0,-2 0 0 0,3 1 0 15,1 3 0-15,3-1 0 0,-2 0 0 0,4-2 0 16,3-2 0-16,0-3 0 0,5-1 0 0,-2 1 0 16,2-1 0-16,2 5 0 0,2 2 0 0,2 2 0 0,-1-2 0 15,4 3 0-15,2 1 320 0,1-3-48 0,2-1 0 0,0 0 0 16,1 3 0-16,1-3 0 0,4 0 0 0,1 3 0 15,1 3-96-15,3 3-32 0,-1 3 0 0,3-3 0 16,0-1-144-16,-1-1 128 0,1-6-128 0,1-1 128 16,3-3-128-16,2 1 160 0,-1-2-160 0,1 0 160 15,0 0-16-15,0-1 0 0,3-5 0 0,1-2 0 16,-4-2 48-16,5-3 16 0,2-2 0 0,2-1 0 16,1-4 64-16,1 3 16 0,3-2 0 0,0-3 0 15,3 2 32-15,1 2 0 0,0-1 0 0,-1-2 0 16,2-1-16-16,-1 1 0 0,-3 0 0 0,2 3 0 15,2 3-144-15,1-1-32 0,0-1 0 0,3-1 0 16,1 4-128-16,1-2 0 0,2-2 0 0,1-1 0 0,-2-3 160 0,1 2-160 16,-2-4 192-16,2-2-192 0,0-3 224 0,2 2-64 15,0-3-16-15,4-1 0 0,3 1-16 0,0-2 0 16,-2-2 0-16,-1 0 0 0,-3 0 32 0,0-4 0 16,-1-2 0-16,3 1 0 0,3 0 32 0,2 1 0 15,1-2 0-15,1 1 0 0,0 1-64 0,0-1-128 16,-4 0 192-16,2 0-64 0,0 2-128 0,2-2 0 15,-1 0 0-15,2 2 128 0,-1 5-128 0,1-3 0 16,-1 1 0-16,-2-1 0 0,-3-1 0 0,0-2 0 16,2-1 0-16,1 2 0 0,3 0 0 0,1 0 0 15,-1 1 128-15,-1 1-128 0,-2-1 0 0,-1-2 0 16,-5 0 0-16,3-1 0 0,2 0 0 0,2 1 0 16,2 1 0-16,1 0 0 0,1 1 0 0,0-3 0 15,-2 0 128-15,1-4-128 0,-1 1 0 0,1 1 0 0,2-1 0 0,2 2 0 16,1 0 0-16,-1-1 128 0,-1 1-128 0,-3-2 0 15,-4-1 0-15,1 1 128 0,3 0-128 0,1 0 0 16,1 2 0-16,-1 0 0 0,2-1 128 0,-3 2-128 16,-4-3 0-16,0 0 0 0,0 0 0 0,2 2 0 15,2 0 0-15,-1 1 0 0,-2 0 0 0,2 0 128 16,0 1-128-16,-3-1 0 0,-3-1 0 0,2-1 128 16,2 1-128-16,1 1 0 0,-1 0 0 0,2 1 0 15,1 2 0-15,-2-2 0 0,-2 2 0 0,-1-3 0 16,-4 0 0-16,1 0 0 0,3 0 128 0,1 0-128 15,0 0 0-15,0 1 0 0,0-1 0 0,0 2 128 16,-2-2-128-16,-1 0 128 0,-2 0-128 0,1 0 128 16,2 1-128-16,-1 1 192 0,-1 2-192 0,2 2 192 0,-1 0-192 15,-2 1 0-15,-3-2 144 0,-2 0-144 0,-2-1 0 0,0-3 144 16,-2 2-144-16,1 1 0 0,2 1 128 0,-1-1-128 16,-1 2 0-16,1 1 0 0,1-1 160 0,-2 1-160 15,-3-1 128-15,0 1-128 0,-1-4 160 0,1 2-160 16,-3 0 192-16,0 0-192 0,-1 0 144 0,2 2-144 15,0 0 0-15,0-2 144 0,-2 3-144 0,1 2 0 16,-1-2 0-16,0 2 128 0,-3-1 16 0,-1 2 0 16,-4 1 0-16,1 1 0 0,0 0-144 0,-2 1 0 15,-1 3 0-15,0 0-176 0,-1 0 176 0,0 1-128 16,1-2 128-16,0 1-128 0,1 0 128 0,1-3 0 16,-1-1 0-16,1 0 0 0,-1 0 0 0,0 1 0 15,2-1 0-15,-2 0 128 0,-2 0-128 0,0 3 144 0,0-5-144 0,-1 2 160 16,-1 0-160-16,-1-3 0 0,-1 3-192 0,-2 0 192 15,-1-1 0-15,2 4 0 0,-3-1 0 0,0 1 0 16,-2 1 0-16,1 0 0 0,0 0 0 0,-2 0 0 16,-2 0 0-16,1 1 0 0,-1 0 0 0,-1 0 0 15,0 1 0-15,-2-1 0 0,0-3 0 0,0 4 0 16,-1 2 0-16,-1 1 0 0,-1-3 0 0,1 2 0 16,-1-1 0-16,-1 1 0 0,-1-1 0 0,0 1 0 15,0 0 0-15,0 0 0 0,-1-3 0 0,0 2 128 16,1-3-128-16,0 0 0 0,0-2 0 0,-1 4 0 15,-1-1 0-15,1-1 0 0,-2-3 0 0,2 3 0 16,0 1 0-16,-1-2 0 0,1 1-128 0,-1 2 128 16,2 2 0-16,-1-1 0 0,1-2 0 0,-2 2 128 0,1 2-128 15,0-4 0-15,-1 0 0 0,1 1-176 16,-1 0 176-16,2-2 0 0,0 1 128 0,-1-3-128 0,-1-1 0 0,1 0 0 16,-2 2 0-16,2-2-128 0,0 1 128 0,-2-2 0 15,-1 0 0-15,0 2 0 0,0-4 0 0,0 2 128 16,0 0-128-16,0-3 128 0,-1 2-128 0,-2 0 0 15,0 1 0-15,1 0 0 0,0 0 0 0,1-3 0 16,0 2-128-16,1-12 128 0,0 14 0 0,0-1 0 16,0 1 0-16,0-14 128 0,1 13-128 0,-1 0 0 15,0 0 0-15,1-2 0 0,-1-11 0 0,3 16 0 16,-2-6 0-16,2 1 0 0,0 1 0 0,-3-1 0 16,-2 0 0-16,2 1 0 0,3-3 0 0,-2 1 0 15,-1 0 0-15,0 0 0 0,0-10 0 0,-1 13 0 0,0 0 0 16,-1-2 0-16,1 0 0 0,1-2 0 0,0-1 0 0,-1 0 0 15,1-8 0-15,-3 11 0 0,3-11 0 16,-3 9 0-16,3-9 0 0,-2 8 0 0,2-8 0 0,0 0 0 16,0 0 128-16,0 0-128 0,0 0 128 0,0 0-128 15,0 0 208-15,0 0-16 0,0 0-16 0,-9-6 0 16,2-2-16-16,1-2 0 0,-1-2 0 0,1 0 0 16,-2-1-32-16,0-4 0 0,0-1 0 0,0 0 0 15,-1-2-128-15,0 2 128 0,0 1-128 0,0 0 128 16,1-1-128-16,0 2 0 0,-1-2 0 0,1 2 0 15,0 2 0-15,1 1 0 0,-1 1 0 0,1 0 0 16,1 2 0-16,1 2 0 0,5 8 0 0,-6-7 0 16,2-2 0-16,4 9 0 0,0 0 0 0,0 0 0 15,-2-9 0-15,2 9 0 0,0 0 0 0,0 0 0 16,-1-9 0-16,1 9 0 0,0 0 0 0,0 0 0 16,0 0 0-16,0 0 0 0,0 0 0 0,9 4 0 0,-9-4 0 0,10 8 0 15,-1 1-128-15,0-1 128 0,-1 2-128 0,0 2 128 16,0 1-160-16,0 1 160 0,-1 2-128 0,3-2 128 15,-3 3 0-15,2 2-144 0,1-5 144 0,-1 1 0 16,-1 5 0-16,1-4 0 0,0-1 0 0,0 0 0 16,-3-1 0-16,4-4 0 0,0 1 0 0,-1-1 0 15,-2-2 0-15,-1-1 0 0,1 0 0 0,-7-7 0 16,8 7 0-16,-8-7 176 0,7 5-176 0,-7-5 0 16,0 0 0-16,12 3 0 0,-1-1 0 0,-11-2 0 15,10 0 0-15,-10 0 0 0,12-1 0 0,-2-1 0 16,-2-2 144-16,0-2-144 0,0 1 128 0,2-1-128 0,0-2 128 0,1-1-128 15,-2-2 128-15,0 0-128 0,0-3 160 0,-1 0-160 16,0-4 176-16,0 2-176 0,0-1 192 0,-1 0-192 16,0-1 144-16,-2 0-144 0,0-2 0 0,1 1 144 15,-3 0-144-15,1-1 0 0,-1-1 0 0,0 0 0 16,-2 0 0-16,-1 2 0 0,0-1 0 0,0-1 0 31,-1 2-464-31,1-1 16 0,0 2 16 0,-2-3 0 16,0-1-1200-16,-2 0-240 0,0-1-48 0,0 0-16 15,-3-1-1200-15,-2 1-256 0,-2 0-32 0</inkml:trace>
  <inkml:trace contextRef="#ctx0" brushRef="#br0" timeOffset="92509.78">2283 11913 14735 0,'0'0'1312'0,"0"0"-1056"0,0 0-256 0,0 0 0 0,0 0 2592 15,0 0 464-15,0 0 80 0,0 0 32 0,0 0-2512 0,0 0-496 16,0 0-160-16,0 0 0 0,0 0 176 0,0 0-48 16,0 0-128-16,0 0 192 0,9-7 160 0,-9 7 32 15,0 0 0-15,12 0 0 0,-2 3 192 0,-10-3 64 16,12 8 0-16,-2 1 0 0,-2 1-240 0,1 3-32 16,0 0-16-16,2 0 0 0,-1-1-160 0,-1 2-16 15,3 1-16-15,0 0 0 0,1-2 64 0,0 3 16 16,0 2 0-16,-1-2 0 0,2-2 176 0,3-1 32 15,0 2 16-15,1 0 0 0,0 0 144 0,1 0 32 0,-1 0 0 0,1-2 0 16,1 2-48-16,1 0 0 0,0 0 0 0,1 1 0 16,1 0-176-16,1-1-32 0,-3 1-16 0,2-2 0 15,3-1-48-15,3 0 0 16,2-2 0-16,3-2 0 0,0-3 0 0,1 1 0 0,2-2 0 0,0 2 0 16,1-4-80-16,0 0-32 0,1-3 0 0,-1-1 0 15,-3-3 64-15,2-1 16 0,-2-2 0 0,3 1 0 16,2-2-48-16,2 0-16 0,3 0 0 0,0 2 0 15,-2-2-32-15,0 3-16 0,0-2 0 0,0-1 0 16,0 0-176-16,-3 1 0 0,-2-1 0 0,1 1 0 16,2-1 0-16,2 1 0 0,0 0 0 0,2 2 128 15,2-2-128-15,3 2 0 0,-1 0 0 0,0 1 128 16,-4 0-128-16,2 0 0 0,-1 0 0 0,2-1 0 0,0 1 0 0,3 2 0 16,1 0 0-16,3 0 0 0,0 0 0 0,0 1 0 15,-2 0 0-15,0-2 0 0,1 1 0 0,-2-2 0 16,-1 0 0-16,2-2 0 0,3 1 0 0,2 0 128 15,0-3-128-15,0 3 0 0,-3-2 160 0,-2 1-160 16,-2 1 192-16,2-2-192 0,1 1 176 0,2-1-176 16,0 3 160-16,3 0-160 0,2 2 128 0,-1-1-128 15,-2 1 0-15,0 0 144 0,-2 1-144 0,3 0 0 16,1-1 0-16,2 1 128 0,2 0-128 0,0 1 0 16,-3-4 0-16,-1 3 0 0,-3 1 0 0,3-2 0 15,2 0 128-15,-1-1-128 0,-1 2 0 0,0-2 0 16,3-1 0-16,-4 2 0 0,0 0 0 0,-4 1 0 15,-3 0 128-15,2 1-128 0,0 1 0 0,1-1 0 16,0-1 0-16,0 1 0 0,-2 0 0 0,2 1 0 0,0 2 0 16,-2-1 0-16,-4-1 0 0,4 2 0 0,1 0 0 0,4-1 0 15,-2 0 0-15,1 0 160 0,-1-2-160 0,0 3 160 16,0 1-32-16,-1-2-128 0,-1 2 192 0,0-1-64 16,2-1-128-16,3 1 0 0,2 0 144 0,-1-2-144 15,-2 0 0-15,-2-1 128 0,1-1-128 0,-2 0 0 16,0-1 0-16,1 1 128 0,1 0-128 0,2 1 0 15,1 0 0-15,-2 0 0 0,-2 0 0 16,-1-2 128-16,-4 1-128 0,1 1 0 0,0 0 0 0,2 0 128 16,-1-1-128-16,5 1 0 0,0 0 0 0,-2 0 0 15,-1 0 0-15,0 0 0 0,-4 0 0 0,-2 0 0 16,-1 0 0-16,2 0 0 0,0 0 128 0,-1 1-128 16,1 0 160-16,-2 2-32 0,-4-2-128 0,-1 2 192 0,0 0-64 0,-2-1-128 15,-2-1 176-15,-1 2-176 0,-1 0 144 0,1-1-144 16,0 2 0-16,-2-1 144 0,1 1-144 0,-1 0 0 15,1 1 0-15,-2 0 0 0,0 2 0 0,-1-1 0 16,-1 1 0-16,-2-1 0 0,0 2 0 0,1 0 0 16,0 0 0-16,-2-2 0 0,0 3 0 0,2-2 0 15,-1 1 0-15,0 1 0 0,0 1 0 0,1 1 0 16,-2-2 0-16,1 0 0 0,3 3 0 0,-3-2 0 16,-1 0 0-16,-1 1 0 0,0 1 0 0,-1-1 0 15,0 0 0-15,-2-2 0 0,0 0 0 0,-1 1 0 16,-1 1 0-16,1 1 0 0,0-1 0 0,0 2 0 15,-3 2 0-15,0-1 0 0,0 0 0 0,-1 3 0 16,-1-2 128-16,-2 2-128 0,0 1 0 0,-1 1 0 0,-1 0 0 0,1 3 0 16,0-1 0-16,-2 4 0 0,-1-1 0 0,1 2 0 15,-2 2 0-15,1 0 0 0,1 2 0 0,-1-2 0 16,0 3 0-16,1-4 0 0,2 0 0 0,-2-1 0 16,0 1 0-16,-1-1 0 0,-1-1 0 0,0 0 0 15,0-2 0-15,0 3 0 0,0 3 0 0,-1-1 0 16,-3 1 0-16,0 0 0 0,0 0 0 0,0 1 0 15,-1-2 0-15,1 2 0 0,-1-1 0 0,0-2 0 16,-2 1 0-16,0-1 0 0,-2 2 0 0,-1-1 0 16,3 1 0-16,-1-2 0 0,0-2 0 0,2 3 0 15,-1 0 0-15,2 0 0 0,0-2 0 0,2-3 0 16,1 2 0-16,-1 0 0 0,0-3 128 0,2 0-128 16,-1 0 0-16,0-2 0 0,0-1 0 0,1 1 128 15,-1 1-128-15,1-2 0 0,-2 0 0 0,1-1 128 0,-1-3-128 16,1 1 0-16,-2 0 0 0,-1 1 128 0,-1-2-128 15,0 1 0-15,-2 1 0 0,0 0 0 0,1 0 0 0,-1-3 0 16,0 0 128-16,-1 2-128 0,0 0 0 0,0 1 0 16,0-2 0-16,0 4 0 0,-2-1 0 0,1-1 0 15,1 2 0-15,-2-3 0 0,1 0 0 0,0-1 0 16,-2-2 0-16,1 0 0 0,0-1 0 0,0-1 128 16,0-1-128-16,-1 0 0 0,-1-2 144 0,0-8-144 15,1 9 160-15,-1-9-160 0,3 8 208 0,-3-8-48 16,0 0-16-16,0 0 0 0,0 0 80 0,0 0 16 15,0 0 0-15,0 0 0 0,0 0 0 0,0 0 0 16,0 0 0-16,0 0 0 0,4-13 48 0,-2-1 16 0,1-3 0 16,0 0 0-16,1-4-96 0,-1 0-16 0,1-2 0 15,2-1 0-15,-2-1-192 0,1 3 144 0,0 3-144 0,1-2 128 16,0 1-128-16,0-1 0 0,-1 3 0 0,1 1 0 16,-2-2 0-16,-1 2 0 0,0-3 0 0,0 5 0 15,-1 2 0-15,1 0 0 0,-2 1 0 0,0 0 0 16,1-1 0-16,0 1 0 0,1-3 0 0,1 0 0 15,-1 2 0-15,0-1 0 0,1 1 0 0,0 1 0 16,-1 2 0-16,1 1 0 0,0 1 0 0,-4 8 0 16,4-9 0-16,-4 9 0 0,0 0 0 0,0 0 0 15,0 0 0-15,0 0-176 0,0 0 176 0,0 0-128 16,0 0 128-16,0 0-208 0,9 9 80 0,-3-1 128 16,-2 7-256-16,-1-2 80 0,-3 3 16 0,0 0 0 15,0-1 160-15,0 0-128 0,-2-1 128 0,1 2-128 16,-1-1 128-16,-1 1 0 0,0-2-144 0,1 2 144 15,-1-2 0-15,1 2 0 0,-1-3 0 0,0 0 0 0,-1 1 0 0,0 2 0 16,1-4 0-16,-1 2 0 0,0-1 0 0,0 3 0 16,0 2 0-16,0-5 128 0,-1 1-128 0,0 2 0 15,-2 1 0-15,1 0 0 0,2-2 0 0,-3 2 0 16,-1-4 0-16,2 0 0 0,-1-1 0 0,2 0 0 16,0-6 0-16,-2 1 0 0,1-2 0 0,6-5 0 15,-9 5 0-15,9-5 0 0,-9 7 0 0,-1-6 0 16,1-2 0-16,9 1 0 0,-10-3 0 0,1 1 0 15,-2-2 0-15,2 0 0 0,0-1 128 0,0-2-128 16,-2 2 192-16,2-2-64 0,0 2-128 0,0 1 0 16,0-1 0-16,1 1 0 0,-1-1 0 0,0 1 0 0,-2 1 0 0,2-1 0 15,0 2 0-15,0-2 0 0,0 1 0 0,0 1 0 16,0-1 0-16,1 2 0 0,-1-3 0 0,1 1 0 16,0 1 0-16,0-1 0 0,0-1 0 0,2 0 0 15,-1 0 0-15,1-2 0 0,-1 1 0 0,2-2 0 16,1 1 0-16,4 6 0 0,-6-7 0 0,-1 2 128 15,2-2-128-15,0 1 0 0,-2-5 0 0,2 4 128 16,0 0-128-16,1-1 0 0,0-1 0 0,0 1 0 16,4 8 0-16,-4-9-272 0,0 1 64 0,4 8 16 31,0 0-368-31,0 0-64 0,0 0-16 0,0 0 0 0,0 0-1408 0,0 0-304 0,-9 3-48 0</inkml:trace>
  <inkml:trace contextRef="#ctx0" brushRef="#br1" timeOffset="114925.76">22496 6162 13823 0,'-12'-5'608'0,"12"5"128"0,-8-4-592 0,2 0-144 0,-1-1 0 0,7 5 0 16,-5-6 3680-16,1 0 704 0,1-1 144 0,3 7 16 16,0 0-3040-16,0 0-608 0,0 0-128 0,11-5-32 15,-1 1-608-15,-10 4-128 0,12-1 0 0,-2 0 0 16,1-1 0-16,-1 4-192 0,-10-2 192 0,12 2-160 16,-12-2 160-16,13 3 0 0,-3-2 0 0,-10-1-128 15,0 0 128-15,13 4 0 0,-13-4 0 0,13 3 0 0,1-2 400 0,-14-1 16 16,13 3 0-16,-2-1 0 0,-11-2 160 0,15 2 16 15,-4-2 16-15,1 2 0 0,-12-2-32 0,12 5 0 16,-12-5 0-16,13 3 0 0,-13-3-64 0,14 4 0 16,-2 2-16-16,0 1 0 0,-12-7-176 0,14 8-16 15,0 2-16-15,-1 2 0 0,-1-4 16 0,2 3 0 16,2 3 0-16,0-1 0 0,-3 2 0 0,4 1 0 16,2 0 0-16,2 0 0 0,0-3-16 0,0 1 0 15,1 2 0-15,2-1 0 0,0-1 0 0,1 0 0 16,-1 0 0-16,-2 0 0 0,0 2-96 0,1-3 0 15,-2 1-16-15,0 2 0 0,0-3 0 0,0 0 0 16,1 1 0-16,0 0 0 0,0 1-32 0,3-1 0 0,2 0 0 16,-2 2 0-16,-1 1-16 0,0 1 0 0,2 2 0 0,1 1 0 15,-3-2 0-15,1 2 0 0,0 5 0 0,-2 0 0 16,1 4 16-16,-2 0 0 0,-3-3 0 0,1 2 0 16,-2 1-144-16,2-4 0 0,-1 0 0 0,1 2 0 15,0-5 144-15,0 2-144 0,3 0 160 0,-3-4-160 16,1 1 144-16,3 0-144 0,1 3 128 0,-1 1-128 15,-3-3 144-15,1 5-144 0,0 2 160 0,3 2-160 16,-3 1 160-16,1 3-160 0,-3 2 160 0,0 1-160 16,-2 0 128-16,0 0-128 0,1-1 0 0,-1-1 144 15,-2-3-144-15,-2-2 0 0,-1 1 0 0,-1-1 128 16,1 1-128-16,0 1 0 0,-3 0 0 0,1 1 0 0,-2 1 0 16,1-2 0-16,2 2 128 0,-2-3-128 0,1 1 0 0,1 0 0 15,-3 0 0-15,0-3 128 16,-1-2-128-16,-1 1 0 0,3 3 0 0,-3-1 0 0,0 2 0 0,-1 4 128 15,0 2-128-15,-1 2 0 0,-3-1 128 0,2 2-128 16,2 0 0-16,-4-2 128 0,1-2-128 0,-1-1 0 16,0-3 0-16,-1 2 128 0,-2 1-128 0,1 1 0 15,0 1 0-15,-2 1 128 0,0-2-128 0,-1 0 0 16,1 0 0-16,-1 0 128 0,-1-1-128 0,1-2 0 16,1 0 0-16,-2-1 128 0,0-4-128 0,0 0 0 15,0 1 0-15,0 2 128 0,-1 0-128 0,-1 3 0 16,-1 4 144-16,1-1-144 0,-1 2 0 0,-1 0 144 15,0-2-144-15,1 0 0 0,-3 2 144 0,1-1-144 16,-1-4 0-16,-1 2 144 0,0-2-144 0,-1-1 0 16,0 2 144-16,1 3-144 0,-5 0 0 0,2 2 128 0,-3 2-128 0,0-1 0 15,-2-3 0-15,2-1 144 0,-3-1-144 0,-1-2 0 16,-1-1 144-16,-1 1-144 0,0-1 0 0,2 2 144 16,-1 1-144-16,-2-1 128 0,0-2-128 0,0 1 128 15,2 1-128-15,1-1 0 0,2 3 0 0,2-3 0 16,-3 0 128-16,1-3-128 0,-2-2 0 0,1 2 128 15,1 0-128-15,-2 1 0 0,0-1 0 0,-1 3 0 16,-2 2 0-16,-1 1 0 0,-2 2 128 0,1 0-128 16,0-2 0-16,-1-2 0 0,-2-2 0 0,0 1 128 15,1-5-128-15,0 1 0 0,2 1 0 0,0-3 0 16,-1 2 128-16,1 1-128 0,1 1 0 0,-1 0 128 16,-2 0-128-16,2 1 0 0,-1-4 0 0,-2 3 128 0,-1-1-128 0,-1-1 128 15,1-2-128-15,-3-1 128 0,-1 0-128 16,1 0 0-16,-1 1 144 0,1 2-144 0,2 0 0 0,-1 0 0 15,1 4 0-15,2-1 0 0,1 1 0 0,-1-1 0 16,-1 0 0-16,-1-1 0 0,-2-1 0 0,-1-2 0 16,-1 0 0-16,-1-2 0 0,-1-2 0 0,2 0 0 15,-3-1 0-15,0 2 0 0,1-1 0 0,0 1 0 16,2-1 0-16,0 1 0 0,-3 3 0 0,1 0 0 16,2 0 0-16,-1-1 0 0,-5-1 0 0,2 0 0 15,0-4 0-15,0 1 0 0,1 1 0 0,-1-3 0 16,0-3 0-16,2 2 0 0,1-3 0 0,-1 3 0 15,1-2 0-15,1-1 0 0,-1-3 0 0,1 2 0 16,-1-2 0-16,-1-1 128 0,1 1-128 0,-1 0 0 0,1 2 0 0,-1-2 0 16,-2 0 0-16,3 2 0 15,0-1 0-15,1 1 0 0,0-3 0 0,0 3 0 0,0-5 0 0,1 2 0 16,-3 0 0-16,1 0 0 0,-3-3 0 0,1-1 0 16,0 0 0-16,0 0 0 0,-1 1 0 0,1-4 0 15,2-1 0-15,1 0 128 0,2 2-128 0,-1-4 0 16,-2 3 0-16,0-1 0 0,2 1 0 0,-1-2 0 15,-3 0 144-15,1 1-144 0,-3 0 192 0,1 1-192 16,0 2 0-16,0 0 0 0,-1 0 0 0,1-1-144 16,1 2 144-16,0 0 0 0,0 1 0 0,0-1 0 15,2-3 0-15,-2 4 0 0,-1 2 0 0,1-3 0 16,-1 0 0-16,1 3 0 0,-1-3 0 0,1 1 0 16,-1 2 0-16,1-2 0 0,2 2 0 0,1-3 0 15,-2-2 0-15,1 3 0 0,-1-3 0 0,1 1 0 16,-2 0 0-16,0 1 0 0,0-3 128 0,-1 2-128 0,0 0 0 15,0-1 0-15,0 2 0 0,1-1-128 0,2 0 128 0,-1 0 0 16,0-2 0-16,2 2 0 0,0-2 0 0,1-1 0 16,0-2 0-16,2 1 0 0,-1 1 0 0,1-3 0 15,0 0 0-15,1 1 0 0,-2 4 0 0,2-1 0 16,-2-1 0-16,3 0 0 0,2-1 0 0,0 1 0 16,2 2 0-16,-1-3 0 0,0-2 0 0,-1 3 0 15,1-2 0-15,-1-1 0 0,2 1 0 0,-2-1 0 16,0 1 0-16,2 3 0 0,0-2 0 0,0 1 0 15,0 0 0-15,1-1 0 0,0-1 0 0,1-1 0 16,-2 2 0-16,1 0 0 0,3 0 0 0,1 1 0 0,0-3 0 16,0 2 0-16,0 1 0 0,2-1 0 0,-2-3 0 15,0 2 0-15,-1-1 0 0,1 1 0 0,0-1 0 0,-1 1 0 16,-2-1 0-16,1 1 0 0,0 0 0 0,0-1 0 16,1 1 0-16,0 0 0 0,-1 4 0 0,-1-3 0 15,1-1 0-15,-1 1 0 0,1 1 0 0,2-2 0 16,0 1 0-16,0 0 0 0,0-2 0 0,2 2 0 15,-1 0 0-15,2 0 0 0,0 1 0 0,-2 0 0 16,-1 0 0-16,0-3 0 0,2 1 0 0,1-2 0 16,-1 3 0-16,1 0 0 0,0-3 0 0,0 2 0 15,-1-2 0-15,1 0 0 0,0-1 0 0,1 0 0 16,0 0 0-16,1 1 0 0,1-2 0 0,-2 0 0 16,1 0 0-16,2 1 0 0,-1-4 0 0,2 0 0 15,2 0 0-15,1 1 0 0,0 2 0 0,0-3 128 16,-1-1-128-16,3-1 0 0,8 2 0 0,-7 0 128 0,7 0-128 15,-8-1 0-15,8 1 0 0,0 0 0 0,-8 0 0 0,8 0 0 16,0 0 0-16,0 0 0 0,0 0 0 0,0 0-128 16,0 0 128-16,-7-4 0 0,7 4 0 0,0 0 0 15,0 0 0-15,0 0 0 0,0 0 0 0,-2-9 0 16,2 9 0-16,0-10 0 0,2-4 0 0,1 4 0 16,2-2 0-16,2 1 0 0,2-1 0 0,1-1 0 15,1 0 0-15,0-2 0 0,1 1 0 0,-1 0 0 16,0-3 0-16,1 1 0 0,0 0 0 0,0 2 0 15,-1-1 0-15,0-1 0 0,-1-1 0 0,1 0 0 16,-2 0 0-16,0 3 128 0,-1 1-128 0,-3-2 0 16,0 5 0-16,2-3 0 0,-1 1 0 0,1 2 0 0,-3 2 0 15,2-1 0-15,1 0 0 0,-1 1 0 0,-1 0 0 0,1 0-128 16,-6 8 128-16,7-8 0 0,0-1 0 0,-7 9 0 16,0 0 0-16,0 0 0 0,0 0 0 0,0 0 0 15,0 0 0-15,0 0-128 0,0 0 128 0,0 0 0 16,0 0-160-16,0 0 160 0,0 0-192 0,0 0 192 15,-7 11-176-15,-2 0 176 0,0 2-160 0,-1 4 160 16,-3-1-144-16,-2 1 144 0,0-3-128 0,-1 3 128 16,-2 1-160-16,-1 2 160 0,0-2-192 0,1 1 192 15,-1-1 0-15,4 0 0 0,-2 3 0 0,0-4 0 16,0 2 0-16,3 0 0 0,-2 0 0 0,3-1 0 16,0-1-128-16,1 0 128 0,2-1 0 0,2 1 0 15,0-1 0-15,3-1-128 0,1 0 128 0,1-4 0 16,2 0 0-16,1-3 0 0,0-8 0 0,3 10 0 15,-3-10 0-15,5 9 0 0,-5-9 0 0,9 7 0 0,-9-7 0 0,14 4 0 16,1-1 0-16,0-3 0 0,1-2 144 0,2-1-144 16,3 1 128-16,1-2-128 0,3 0 0 0,0-1 128 15,1-1-128-15,1 2 0 0,2 2 0 0,0-2 0 16,-2 0 128-16,-1 1-128 0,0-2 0 0,-1 1-272 16,-2 2 64-16,1 0 16 15,-2 2-1312-15,1 2-256 0,0 2-48 0,-1-2-16 16,-3 1-2208-16,2-1-432 0</inkml:trace>
  <inkml:trace contextRef="#ctx0" brushRef="#br1" timeOffset="-149295.12">17466 4137 3679 0,'0'0'320'0,"0"0"-320"16,0 0 0-16,0 0 0 0,0 0 2432 0,0 0 400 15,-7 8 96-15,7-8 16 0,0 0-1088 0,0 0-192 16,0 0-64-16,0 0 0 0,0 0-528 0,7 9-112 0,-7-9-32 0,10 9 0 15,-1-2-112-15,-1 1-32 0,-8-8 0 0,11 10 0 16,-3-1-320-16,-2 0-64 0,-1 2-16 0,0-1 0 16,1 1-160-16,-2 0-32 0,-2 0-16 0,1 2 0 15,-1-1 64-15,-2 1 16 0,0 1 0 0,0 0 0 16,-1 2 0-16,1 1 16 0,0-1 0 0,0-2 0 16,0-14 48-16,0 14 16 0,1 3 0 0,2 0 0 15,1-3-48-15,0 3-16 0,0-2 0 0,0 0 0 16,0 2-32-16,0 3-16 0,-2-4 0 0,1 3 0 15,-1 2-48-15,0-1-16 0,-2-1 0 0,0 5 0 16,0 0-32-16,-2 5-128 0,1 1 192 0,0-1-64 16,-1-1 0-16,1 1 0 0,0-4 0 0,0 1 0 15,-1 3 128-15,1-6 0 0,0-1 16 0,2 0 0 0,-1 1 32 0,0-1 0 16,0 0 0-16,0 0 0 0,-1-1-160 16,-1 0-16-16,1 0-128 0,0 1 192 0,-1 0-192 0,1 3 128 15,0-2-128-15,1 1 0 0,-2-2 192 0,1 0-48 16,0 3-16-16,0-2 0 0,-1-3 64 0,1-1 0 15,-2 1 0-15,1 1 0 0,-1 1-192 0,1-1 192 16,-1-2-192-16,-1 0 192 0,-1-3-192 0,0 3 0 16,-1-5 0-16,1 3 0 0,0-1 128 0,0-1-128 15,-1 0 0-15,1-2 128 0,0-2-128 0,0 1 0 16,-2 0 144-16,2 0-144 0,-1-2 144 0,0 2-144 16,1-3 192-16,0 1-192 0,-2 1 192 0,2-5-64 15,5-6 0-15,-5 12-128 0,0-2 240 0,0 0-64 16,1-3-16-16,4-7 0 0,0 0 0 0,-6 11 0 15,6-11 0-15,-5 12 0 0,0-1-160 0,1 2 128 0,0-5-128 0,0 3 128 16,0-2-128-16,4-9 0 16,-4 10 0-16,2-2 0 0,2-8 0 0,-3 9 128 0,3-9-128 0,0 0 0 15,0 0 144-15,-2 9-144 0,2-9 160 0,0 0-160 16,0 0 192-16,0 0-64 0,0 0-128 0,2 9 192 16,-2-9-192-16,0 0 176 0,0 0-176 0,4 8 160 15,-4-8-160-15,0 0 0 0,0 0 144 0,0 0-144 16,4 8 0-16,-4-8 144 0,0 0-144 0,0 0 0 15,8 7 160-15,-8-7-160 0,0 0 128 0,0 0-128 16,0 0 192-16,0 0-64 0,0 0 0 0,9 5 0 16,-9-5-128-16,0 0 160 0,10 4-160 0,-10-4 160 15,0 0-160-15,11 2 160 0,-11-2-160 0,10 4 160 16,-10-4-32-16,0 0 0 0,0 0 0 0,0 0 0 16,11 5-128-16,-11-5 0 0,0 0 0 0,10 2 0 0,-10-2 0 15,11 0 0-15,-11 0 0 0,10-2 0 0,-10 2 144 0,10-2 0 16,-10 2 0-16,12-4 0 0,-1 1-144 0,-11 3 0 15,11-1 0-15,0 1 128 0,-11 0-128 0,12 0 0 16,-12 0 0-16,11 0 0 0,0 4 0 0,-11-4 0 16,0 0 0-16,11 0 0 0,0 2 0 0,-11-2 0 15,10 4 0-15,1-1 0 0,-11-3 0 0,13 0 0 16,-2 0 0-16,1 0 0 0,0 0 0 0,0 0 128 16,-1 0-128-16,0 0 128 0,-1 0-128 0,1 1 0 15,-1 1 144-15,1-1-144 0,-11-1 0 0,13 1 144 16,0-1-144-16,-2 3 0 0,1-1 128 0,0 1-128 15,0-3 0-15,-1 1 0 0,0 1 0 0,0-2 0 0,1-2 0 0,0 2 0 16,-2-1 0-16,2 0 0 0,1-1 0 0,-1 1 0 16,0 0 128-16,1-1-128 0,0 1 0 15,1 0 0-15,0-2 128 0,2 1-128 0,-3 0 0 0,0 0 0 16,0 0 0-16,0 1 0 0,0 0 0 0,0 1 0 16,-1-3 0-16,0 3 0 0,-1 0 0 0,2 0 0 15,-1 0 0-15,1 0 0 0,0 0 0 0,2 0 0 16,-1 0 128-16,0 0-128 0,1-1 0 0,0 0 0 15,1-1 0-15,1 2 128 0,0-4-128 0,1 3 0 16,0-1 128-16,1 0-128 0,0 0 0 0,-1 0 0 16,1 1 128-16,-1 0-128 0,-1-2 0 0,1 0 0 15,-1 1 0-15,3-2 0 0,0 1 0 0,1-1 0 16,-1 2 160-16,-1-1-160 0,1-1 128 0,1 0-128 16,0-1 0-16,0 1 0 0,-1-1 0 0,1 1 0 0,1 3 0 15,-1-3 128-15,0 1-128 0,0 1 0 0,-1-1 0 16,2 2 128-16,0-2-128 0,0 2 0 0,0 0 0 0,0-2 0 15,1 2 128-15,-1-1-128 0,0 1 0 0,0 0 0 16,2-1 0-16,-1 1 0 0,-1 0 0 0,2 0 0 16,-2 1 0-16,1-2 0 0,2-2 0 0,-2 2 0 15,0-1 0-15,1 2 128 0,1-4-128 0,0 3 128 16,-2-2-128-16,1 2 128 0,-2-2-128 0,4 1 0 16,0 2 0-16,2 0 128 0,-1-1-128 0,0 0 0 15,-1 2 0-15,2 0 128 0,-1-2-128 0,1 1 0 16,0-1 0-16,1 0 128 0,0 1-128 0,-1 0 0 15,1-1 0-15,0-3 128 0,1-1-128 0,-2 0 128 16,0 0-128-16,0 1 128 0,1 1-128 0,1 1 0 16,-1-1 0-16,1 2 0 0,-2-2 0 0,2 1 128 0,-1 2-128 0,1-3 128 15,-1 0-128-15,-1 1 0 0,0 2 0 0,-1 1 0 16,1-1 0-16,-1 1 0 0,-1 0 128 0,1 1-128 16,-1-1 0-16,-1 1 0 0,0-1 144 0,0 0-144 15,0 0 0-15,-1 0 0 0,2 0 0 0,-1 2 0 16,-3-1 0-16,0 2 0 0,-1 2 0 0,1-4 0 15,1 0 0-15,-1 1 0 0,0 0 0 0,0-2 0 16,0-4 0-16,0 3 0 0,-1 1 0 0,1-1 0 16,2-2 0-16,-1 2 0 0,2 0 0 0,-3-1 128 15,0 0-128-15,1 0 0 0,-2 2 0 0,-1-1 128 16,0 0-128-16,-1-1 0 0,2 1 0 0,0 0 128 16,-3 1-128-16,1-1 0 0,-4-1 0 0,2 2 0 15,0 0 0-15,-1 0 0 0,-3-1 0 0,1 1 0 16,1 0 0-16,-2 0 0 0,0-1 0 0,0 1 128 0,0-2-128 0,-1 2 0 15,-1-2 0-15,1 0 128 0,-2 2-128 0,1 0 0 16,-1-1 0-16,1 1 0 0,-1-1 0 0,-10 1 0 16,12 0 0-16,-12 0 128 0,12-3-128 0,-12 3 0 15,9 0 0-15,-9 0 0 0,10 0 0 0,-10 0 128 16,0 0-128-16,9 0 0 0,-9 0 0 0,0 0 0 16,0 0 0-16,0 0 128 0,0 0-128 0,9 0 0 15,-9 0 128-15,0 0-128 0,0 0 0 0,0 0 128 16,0 0-128-16,0 0 0 0,0 0 0 0,0 0 128 15,0 0-128-15,10-2 0 0,-10 2 0 0,0 0 0 16,0 0 0-16,7-4 128 0,-7 4-128 0,0 0 0 16,6-7 128-16,-6 7-128 0,0 0 0 0,3-8 0 15,-3 8 0-15,4-9 128 0,-4 9-128 0,0-9 0 0,0 1 128 0,0 8-128 16,0-11 128-16,0 0-128 0,0 1 128 0,0-1-128 16,2 2 0-16,-2 0 128 0,0-1-128 0,0 10 0 15,-2-12 0-15,2-1 128 0,-1 0-128 0,2 0 0 16,-2 0 0-16,0-2 128 0,-1-3-128 0,2 0 0 15,-1 0 0-15,0-1 128 0,0 0-128 0,-1-1 0 16,1-6 0-16,1 3 128 0,-1-3-128 0,1 0 0 16,-2-2 0-16,4-1 0 0,-2 2 0 0,0 1 128 15,0 0-128-15,0 0 0 0,0 1 0 0,0-1 0 16,0 1 0-16,1 0 0 0,-1 1 0 0,1-2 0 16,1 0 0-16,-1-1 0 0,-1-1 0 0,0 3 0 15,0-4 0-15,0 2 0 0,-1-2 0 0,-1-2 0 0,1 1 0 16,0 0 0-16,-2 3 0 0,2-1 0 0,-1 3 0 0,0 1 0 15,-1-1 0-15,1 0 0 0,-2 3 0 0,0 0 0 16,-1 0 0-16,-1 0 0 0,0-1 0 0,-1 3 0 16,-1-3 0-16,2 2 0 0,-2 1 0 0,2 1 0 15,-1-1 0-15,2 0 0 0,0 0 0 0,-1 1 0 16,0 2 0-16,1 0-128 0,0-1 128 0,-1-1 0 16,2 1 0-16,0 0 0 0,1 2 0 0,-1 2 0 15,0 0 0-15,1 1 0 0,1 1 0 0,-1 1 0 16,-1 2 0-16,1-2-128 0,0 0 128 0,-1 1 0 15,0 1 0-15,0 1-128 0,-1 1 128 0,5 7-128 16,-8-8 128-16,1 2-128 0,1-2 128 0,0 2 0 16,6 6-144-16,-5-7 144 0,5 7 0 0,0 0 0 15,-6-8 0-15,6 8 0 0,-7-8-128 0,7 8 128 0,-5-7 0 0,5 7 0 16,-7-6 0-16,7 6 0 0,0 0 0 0,0 0 0 16,-6-5 0-16,6 5 0 0,-7-6 0 0,7 6 0 15,0 0-128-15,-9-3 128 0,9 3 0 0,-9-3 0 16,9 3 0-16,-9-1 0 0,9 1 0 0,-10 0 0 15,-1 1-144-15,1 2 144 0,-1 0 0 0,1 1 0 16,-2-3 0-16,0 0-128 0,1 2 128 0,-2-2 0 16,-2 2 0-16,1-1 0 0,1-2 0 0,-1 2 0 15,-1-1 0-15,-2 0 0 0,0-1 0 0,-1 3 0 16,-1-3 0-16,-2 1-128 0,-3 0 128 0,-1 2 0 16,-2 0 0-16,-2-1 0 0,-1 1 0 0,-1 1 0 15,0 0 0-15,0 0 0 0,-2-2 0 0,-1 1 0 16,0 3 0-16,0-2 0 0,0 0 0 0,1-1 0 0,-1-1 0 0,-2 0 0 15,-1-1 0-15,-1 0 0 0,-3 2 0 16,0 1 0-16,-4 0 0 0,1-2 0 0,0-2 0 0,-2 3 0 16,-1 1 0-16,3-2 0 0,2 2 0 0,0-2 0 15,-1 0 0-15,0 1 0 0,-1-2 0 0,0 0 0 16,-2 2 0-16,2-2 0 0,-1 3 0 0,1 0 0 16,0-1 0-16,2-1 0 0,4 0 0 0,0-2 0 15,1 0 0-15,0-2 0 0,1 1 0 0,0 1 0 16,1 0 0-16,-1 0 0 0,-3-1 0 0,1-2 0 15,3 3 0-15,-2 3 0 0,-2-3 0 0,2 0 0 16,4 1 0-16,0-1 0 0,0 0 0 0,1 0 0 16,-1-1 0-16,2 1 0 0,-2-3 0 0,1 2 0 0,-1 1 0 0,0 0 0 15,-2-1 0-15,1 1 0 0,2 0 0 0,-1 0 0 16,-2 0 0-16,2 1 0 0,1 3 0 0,2-4 0 16,2 0 0-16,1 0 0 0,-2 1 0 0,3-1 0 15,2-1 0-15,-3 1 0 0,1-3 0 0,2 3 0 16,0 0 0-16,1 0 0 0,-2 3 0 0,-1-3 0 15,0 1 0-15,1 2 0 0,3-1 0 0,1-2 0 16,0 2 0-16,0 0 0 0,-1 1 0 0,1-2 0 16,0 0 0-16,3 1 0 0,1-1 0 0,0 2 0 15,0-2 0-15,2 0 0 0,-2-1 0 0,0 2 0 16,0-1 0-16,1 1 0 0,1 0 0 0,-1-1 0 16,0 0-176-16,2 1 176 0,0-2-160 0,-1 2 160 15,0-2-304-15,2 2 48 0,-2 0 0 0,2 2 0 16,1-4-224-16,1 3-32 15,-1 1-16-15,2 1 0 0,-1 4-1472 0,3-3-304 16,2 0-48-16,1 0-10032 0,1 3-2016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24:26.48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24855 8424 11055 0,'0'0'976'0,"0"0"-784"0,0 0-192 0,0 0 0 16,0 0 2288-16,0 0 400 0,0 0 96 0,0 0 16 15,0 0-1136-15,0 0-208 0,0 0-48 0,0 0-16 16,0 0 272-16,0 0 48 0,0 0 16 0,-6 5 0 15,6-5-128-15,0 0 0 0,0 0-16 0,-7 7 0 16,2-5-272-16,5-2-48 0,0 0-16 0,0 0 0 16,0 0-384-16,0 0-80 0,0 0-16 0,0 0 0 0,-5 9-320 0,5-9-80 15,0 0-16-15,0 0 0 0,-3 13-80 0,3-13-16 16,0 13 0-16,0-13 0 0,-1 12-64 0,1-12 0 16,0 15-16-16,0-15 0 0,1 15 16 0,1-3 0 15,-2-12 0-15,-2 16 0 0,4-2 0 0,-1-1 16 16,-2 3 0-16,1-1 0 0,0 2-16 0,-2-1-16 15,4-1 0-15,-2 4 0 0,-2-1-48 0,1 2-128 16,0-2 192-16,-1 1-64 0,1 1 0 0,0 1 0 16,-1-4 0-16,1 2 0 0,0-4-128 0,0 0 192 15,-1 1-192-15,2 0 192 0,0-2-192 0,0 0 160 16,-1 1-160-16,1-2 160 0,1-3-160 0,-1 0 0 16,0 1 144-16,0-1-144 0,0 1 0 0,0-11 144 0,0 13-144 0,0-13 0 15,-1 10 128-15,1-10-128 0,-1 11 0 0,1-11 0 31,0 0-224-31,-2 10-160 0,2-10-16 0,0 0-16 16,0 0-1376-16,0 0-288 0,0 0-48 0,0 0-16 16,0 0-416-16,6-12-96 0,-1 1-16 0,0 0-8464 0,0-1-1680 0</inkml:trace>
  <inkml:trace contextRef="#ctx0" brushRef="#br0" timeOffset="518.54">24511 8795 10127 0,'0'0'896'0,"0"0"-704"16,0 0-192-16,0 0 0 0,0 0 4352 0,-9-1 832 15,9 1 160-15,0 0 32 0,0 0-3184 0,-9 3-640 16,9-3-128-16,0 0-16 0,0 0-464 0,0 0-96 16,0 0-16-16,0 0 0 0,0 0-48 0,0 0-16 0,0 0 0 0,0 0 0 15,0 0-16-15,5-7-16 0,2 1 0 0,0 1 0 16,3-1-96-16,1 4 0 0,1-1-16 0,1 0 0 15,-1 0-48-15,4-1-16 0,-1 2 0 0,3 2 0 16,2 0-80-16,0 3-16 0,-1 0 0 0,1-2 0 16,-2-1-128-16,1 2-16 0,-2 1-16 0,2 0 0 15,-2-3-160-15,0 0-16 0,-2 0-128 0,0 0 192 16,-2 0-192-16,1 0 144 0,0 0-144 0,2 0 128 16,-2 0-128-16,2 0 192 0,0-3-192 0,-1 0 192 15,-1 0-64-15,0-3 0 0,0 4 0 0,-1-1 0 16,0 2 0-16,-1 0-128 0,-2-1 192 0,-10 2-64 15,12 0-128-15,-12 0 128 0,0 0-128 0,10 0 128 16,-10 0-128-16,0 0 0 0,0 0 0 0,0 0 0 16,0 0 0-16,0 0-320 0,7 5 48 0,-7-5 16 15,2 10-1728-15,-2-10-320 0,0 0-80 0,-1 9-11344 16,1-9-2272-16</inkml:trace>
  <inkml:trace contextRef="#ctx0" brushRef="#br0" timeOffset="4109.35">28391 5667 4607 0,'0'0'400'0,"0"0"-400"15,0 0 0-15,0 0 0 0,0 0 1328 0,0 0 176 16,0 0 32-16,0 0 16 0,0 0-224 0,0 0-48 15,0 0-16-15,5-7 0 0,-5 7-144 0,0 0-32 0,0 0 0 0,0 0 0 16,5-8 48-16,-5 8 0 16,0 0 0-16,0 0 0 0,7-6 16 0,-7 6 0 0,0 0 0 0,0 0 0 15,5-7-64-15,-5 7 0 0,5-8 0 0,-5 8 0 16,0 0 16-16,0 0 0 0,-1-9 0 0,0 1 0 16,1 8-32-16,0 0-16 0,-4-5 0 0,4 5 0 15,0 0-240-15,0 0-48 0,0 0-16 0,0 0 0 16,0 0-336-16,0 0-64 0,0 0-16 0,0 0 0 15,0 0 32-15,0 0 0 0,0 0 0 0,0 0 0 16,0 0 16-16,-3 12 0 0,3-12 0 0,-1 14 0 16,1-14 128-16,-3 13 16 0,-1 0 16 0,2-1 0 15,-1 1-288-15,2 1-48 0,-2-2-16 0,1 4 0 16,0 2-64-16,0 0 0 0,1 2-128 0,-1 3 192 16,2 1-192-16,0 2 144 0,-2 1-144 0,0 2 128 15,1 0-128-15,-2 1 0 0,-1 1 0 0,1-4 0 16,-1-1 208-16,0 0-32 0,1 1-16 0,-2-1 0 0,-2-4 0 15,2 0 0-15,0 0 0 0,-2 0 0 0,0 0-32 0,0-2-128 16,2-3 192-16,0-1-64 0,-1-2-128 0,1-1 0 16,1 1 144-16,0-1-144 0,-1-2 144 0,1-1-144 15,4-10 192-15,-4 11-192 0,4-11 128 0,0 0-128 16,0 0 0-16,0 0 0 0,0 0 0 0,0 0 0 16,0 0 0-16,0 0 0 15,0 0-464-15,0 0-48 0,0 0-16 0,0 0 0 16,0 0-1440-16,-2-13-272 0,2 0-64 0,0-4-16 15,0 0-496-15,1 1-112 0,2-2-16 0,1 1-7232 16,-3 2-1440-16</inkml:trace>
  <inkml:trace contextRef="#ctx0" brushRef="#br0" timeOffset="4593.1">28082 6047 22751 0,'0'0'1008'0,"-8"5"208"0,-3-1-976 0,0-1-240 0,2 1 0 0,9-4 0 15,-9 2 1488-15,9-2 256 0,-9 2 48 0,9-2 16 16,-9 2-496-16,9-2-96 0,0 0-32 0,0 0 0 16,-10 0-320-16,10 0-64 0,-6-4-16 0,6 4 0 15,-3-2 80-15,3 2 16 0,0 0 0 0,0 0 0 16,0 0 16-16,0 0 16 0,0 0 0 0,12-4 0 15,-2 0-208-15,2 1-64 0,1 0 0 0,-1 0 0 0,0 0-256 0,-1-1-48 16,4-1-16-16,0 1 0 0,2 0-96 0,2-1-32 16,2 1 0-16,1 2 0 0,1-1-48 0,1 3-16 15,0 0 0-15,1 1 0 0,0 2-128 0,-2 1 128 16,0 0-128-16,-3 0 128 0,3-2 0 0,-4 2-128 16,-1-1 192-16,-1-1-64 0,-1 2-128 0,-2 0 160 15,1-2-160-15,-2-1 160 0,-3 0-160 0,1-1 192 16,-11 0-192-16,11-1 192 0,1 0-48 0,-2-1 0 15,-10 2 0-15,12-4 0 0,-3 0-144 0,-9 4 0 16,9-4 0-16,-9 4 0 0,11-7 0 0,-3 0 0 16,-3 1 0-16,-5 6 128 0,6-8-128 0,-6 8 128 15,6-9-128-15,-6 9 128 0,0 0-128 0,0 0 0 0,0 0 0 0,0 0 128 16,0 0-272-16,0 0-64 0,0 0-16 16,0 0 0-1,0 0-672-15,0 0-128 0,0 0-16 0,0 0-16 16,0 0-512-16,0 0-96 0,0 0-32 0,0 0 0 15,0 0 288-15,0 0 64 0,0 0 16 0,0 0 0 16,0 0-912-16,0 0-192 0,-6-8-48 0</inkml:trace>
  <inkml:trace contextRef="#ctx0" brushRef="#br1" timeOffset="9895.11">25013 8324 17279 0,'0'0'768'0,"0"0"144"0,0 0-720 0,0 0-192 0,0 0 0 16,0 0 0-16,0 0 704 0,0 0 96 0,-10 0 32 0,10 0 0 16,0 0-624-16,0 0-208 0,0 0 144 0,0 0-144 15,0 0 208-15,0 0-32 0,0 0-16 0,0 0 0 16,0 0 448-16,0 0 96 0,0 0 0 0,0 0 16 16,0 0 288-16,0 0 48 0,-7-7 16 0,7 7 0 15,0 0-160-15,0 0-16 0,0 0-16 0,-12-4 0 16,3-2-176-16,9 6-16 0,-11-3-16 0,0 0 0 15,11 3-32-15,-12-4-16 0,3 1 0 0,9 3 0 16,-11-2-144-16,0 1-32 0,11 1 0 0,-10-3 0 16,10 3-160-16,-12-2-32 0,2 0-16 0,10 2 0 15,0 0-64-15,-11-4-16 0,11 4 0 0,0 0 0 16,-9-2 0-16,9 2 0 0,-10-4 0 0,10 4 0 16,-11-3-16-16,11 3 0 0,-12 0 0 0,2 0 0 15,0 0-16-15,0-1-128 0,-1 2 192 0,0 2-64 16,0 0 128-16,-1-1 0 0,-1-1 16 0,1 1 0 0,0-1 0 0,2 0 0 15,-1 3 0-15,1 2 0 0,0 0 0 0,0-2 0 16,10-4 0-16,-9 5 0 0,0 2-112 0,0-1-32 16,0-1 0-16,2 1 0 0,0-2 16 0,0-2 0 15,-1 3 0-15,2 1 0 0,-2 0-144 0,1-2 128 16,0 4-128-16,-1 1 128 0,0 0-128 0,0 0 0 16,-2 3 0-16,1 0 128 0,-1-2-128 0,3-1 0 15,-1 3 0-15,1 0 128 0,1 2-128 0,-1 0 128 16,-1-1-128-16,2 0 128 0,-1 1 80 0,2-1 16 15,1-2 0-15,0 2 0 0,-1 2-96 0,1-2 0 16,0-2-128-16,0 2 192 0,0 2-192 0,1-1 144 16,0 0-144-16,0 0 128 0,1-1 0 0,-1 0-128 0,1 0 192 0,-1 1-64 15,0 4-128-15,1-2 0 0,-2 0 0 0,1-1 128 16,1-1-128-16,-1 1 0 0,0-1 144 0,2 1-144 16,1-2 0-16,0-2 128 0,0 1-128 0,0 0 0 15,0-12 224-15,3 15-32 0,-2 1 0 0,0-3 0 16,1-2 0-16,0 0-16 0,-1 2 0 0,1-2 0 15,0 2-16-15,2-3 0 0,0 2 0 0,1 0 0 16,1-2-160-16,-1 2 0 0,1-3 0 0,1 3 0 16,-2-1 0-16,2 1 0 0,-1-1 0 0,1 0 0 15,-1-2 0-15,2 2 128 0,0 1-128 0,0-1 0 16,-1-2 0-16,0 1 0 0,-1-3 128 0,1 0-128 16,-7-7 0-16,10 8 0 0,-2-2 144 0,0 1-144 15,-8-7 208-15,11 5-16 0,-2 0-16 0,-9-5 0 16,9 4-48-16,0 1 0 0,0-2 0 0,1 1 0 0,1-2-128 0,-1 2 160 15,1-1-160-15,0 0 160 0,1-1-160 0,3 2 160 16,0-1-160-16,0-1 160 0,-2 1-160 0,1 1 0 16,0-3 0-16,1 0 0 0,-2 1 0 0,0-2 128 15,0 0-128-15,0 2 0 0,-2-4 0 0,0 0 128 16,-2 2-128-16,0-1 0 0,0 0 128 0,0-2-128 16,-9 3 0-16,13-4 128 0,-1 2 0 0,0-2-128 15,0 0 192-15,1 1-64 0,0-1-128 0,0-2 192 16,-2-1-192-16,3 1 192 0,-1 2-192 0,1-1 128 15,0-2-128-15,2-1 128 0,0 2-128 0,-1-1 0 16,0-1 0-16,-1 1 128 0,-2-1-128 0,1 1 0 16,-2-2 0-16,1 1 128 0,1-1-128 0,-1 0 0 0,-2-1 144 0,2-3-144 15,0 1 128-15,0-1-128 0,-2 0 128 16,0 0-128-16,-1-5 144 0,2 1-144 0,-2-2 192 0,1 2-192 16,0 2 128-16,-1-3-128 0,0 1 0 0,0 1 0 15,-1 2 0-15,0 1 0 0,-2 0 128 0,1-1-128 16,-2 3 0-16,0-1 0 0,0 0 128 0,2 1-128 15,-3 0 0-15,0 1 128 0,-2-2-128 0,0 0 0 16,-2 0 128-16,0 1-128 0,0-2 0 0,0 0 0 16,-2 0 144-16,2 0-144 0,-1-2 0 0,0-2 144 15,-2-1-144-15,0 0 0 0,2 0 0 0,0-3 128 16,-3 1-128-16,1 1 0 0,1-1 0 0,-1 0 128 16,-1 0-128-16,0 0 0 0,0 3 0 0,0-1 0 15,1 2 0-15,-1 1 0 0,-3 0 0 0,1 1 0 16,-1 2 0-16,1 2 128 0,-1 1-128 0,-1-1 0 15,-1 1 0-15,0 2 128 0,0 0-128 0,0 0 0 16,0 0 0-16,-1-1 128 0,0 0-128 0,0 1 0 0,-1 1 0 0,-1 2 0 16,-1-2 128-16,0 0-128 0,0 0 0 0,0-1 0 15,0 2 0-15,-1-1 0 0,0 2 0 0,-2 1 0 16,2-2 0-16,-2 4 0 0,-1-3 0 0,1 1 0 16,2 0 0-16,0 1 0 0,-1 0 0 0,1 1 0 15,0-1 0-15,1 0 128 0,0 1-128 0,0 1 0 16,-1 0 0-16,1 1 0 0,0 3 0 0,2-1 0 15,-2-2 0-15,-2 2 0 0,0-1 0 0,-1 1 0 16,0-3 0-16,2 3 0 0,2-2 0 0,1 1 0 16,-1 1-128-16,12-3 128 15,-9 3-1040-15,9-3-144 0,-6 7-32 0,6-7 0 16,0 0-1664-16,0 0-352 0,7 3-64 0</inkml:trace>
  <inkml:trace contextRef="#ctx0" brushRef="#br1" timeOffset="11146.88">28292 5378 2751 0,'0'0'256'0,"0"0"-256"0,0 0 0 0,0 0 0 16,0 0 2768-16,3-5 512 0,-3 0 112 0,0 5 0 16,0 0-1552-16,0 0-320 0,0 0-64 0,-2-5-16 15,2 5-208-15,-4-7-32 0,4 7-16 0,-6-5 0 16,-1 1 32-16,7 4 0 0,-10-4 0 0,-1 3 0 16,1 0-192-16,1 2-48 0,-2 2 0 0,0-2 0 15,-1 1-256-15,0 2-48 0,2 0-16 0,-3 1 0 16,-2 2-96-16,2 1-32 0,0 2 0 0,-1 1 0 15,-2-2-144-15,-1 3-48 0,-2 2 0 0,-2 0 0 0,-1 1 64 16,1 2 16-16,0 1 0 0,-1-3 0 16,0 2 16-16,0-2 0 0,-2-2 0 0,2 4 0 0,0 2-160 0,0 1-16 15,-2 1-16-15,1 1 0 0,1 1-240 0,2 3 176 16,1 2-176-16,0-2 160 0,0 1-160 0,2 2 0 16,2 1 0-16,2 0 0 0,0 1 128 0,2-1-128 15,0-1 0-15,2-1 128 0,1 0-128 0,0-2 160 16,2 0-160-16,1 0 160 0,-1-1-160 0,3-2 128 15,0-1-128-15,0 2 128 0,2-3 0 0,1 1 0 16,0 1 0-16,0 0 0 0,1-1 32 0,1-1 0 16,0-1 0-16,2 1 0 0,1-1-32 0,2-2 0 15,-1 0 0-15,1-2 0 0,-1 1-128 0,4-3 192 16,0-1-192-16,-1 0 192 0,-1 0-192 0,2 0 128 16,1 1-128-16,1 0 128 0,-1-2-128 0,1-2 128 0,0-1-128 0,1 2 128 15,1-5-128-15,0 2 0 0,2 1 0 0,1-2 128 16,0-1 0-16,3 1-128 0,0-2 192 0,1-1-64 15,0 0 0-15,1 0-128 0,2-2 192 0,1 2-64 16,-1-4 0-16,1-3 0 0,0 2 0 0,0 1 0 16,-3-1-128-16,1 0 192 0,-1-1-192 0,1 0 192 15,-1-2-192-15,1 0 160 0,2 0-160 0,0 0 160 16,0 1-160-16,1 2 192 0,0-2-192 0,1 1 192 16,-1-2-192-16,0 1 0 0,-1-1 144 0,0 1-144 15,0-1 0-15,-2-2 144 0,-1 0-144 0,0-1 0 16,-1 1 176-16,0-3-176 0,-1-2 160 0,-1 1-160 15,-2-2 208-15,0 0-48 0,0 1-16 0,0-2 0 0,-1-3 48 0,1-1 0 16,-1 0 0-16,1-1 0 0,0-2-48 16,2-1 0-16,-2-2 0 0,1-3 0 0,0 0-144 0,-1 1 160 15,0 2-160-15,-3-1 160 0,1 2-160 0,-4-4 0 16,4 4 0-16,-4 0 128 0,-1 1-128 0,-3 2 0 16,3-1 0-16,-5-1 0 0,-1-1 144 0,-2-1-144 15,0 0 160-15,-2-1-160 0,-3 1 128 0,-1-1-128 16,-4 0 0-16,0-1 144 0,1-2-144 0,-3 2 0 15,-1 1 0-15,-2 2 128 0,0-3-128 0,-2 3 0 16,0 1 0-16,-2 3 128 0,0 1-128 0,0 0 0 16,0 2 0-16,-1 0 0 0,-2-2 0 0,2 4 0 15,0-2 0-15,-1 3 0 0,2 3 0 0,0-3 0 0,-1 0 0 0,0 2 0 16,-2 1 0-16,2 0 0 0,1-2 0 16,-1 2 0-16,1 1 0 0,0-2 0 0,0 1 0 0,0 0 0 15,1 2 0-15,0 1 0 0,-1 0 0 0,2 1 0 16,2 1-144-16,0 0 144 0,-1 0 0 0,2 0 0 15,0 3-240-15,2 0 64 0,-1 1 16 0,2 2 0 32,9-2-352-32,-10 6-80 0,10-6-16 0,-8 4 0 15,8-4-1504-15,0 0-320 0,0 0-48 0,0 0-10208 0,0 0-2048 0</inkml:trace>
  <inkml:trace contextRef="#ctx0" brushRef="#br1" timeOffset="25441.26">28038 689 3679 0,'0'0'320'0,"0"0"-320"15,0 0 0-15,0 0 0 0,0 0 2256 0,0 0 384 16,0 0 80-16,0 0 16 0,0 0-1600 0,0 0-320 15,-4-5-64-15,4 5-16 0,0 0 0 0,0 0 0 16,0 0 0-16,0 0 0 0,0 0-288 0,0 0-48 16,0 0-16-16,0 0 0 0,0 0-48 0,0 0-16 15,0 0 0-15,0 0 0 0,-9-4 192 0,9 4 48 16,0 0 0-16,-9 2 0 0,9-2 80 0,0 0 0 16,0 0 16-16,-8 2 0 0,8-2-96 0,0 0-32 15,0 0 0-15,0 0 0 0,0 0-176 0,0 0-32 16,0 0-16-16,0 0 0 0,0 0-32 0,0 0 0 15,0 0 0-15,0 0 0 0,0 0 80 0,0 0 16 16,0 0 0-16,0 0 0 0,0 0-112 0,0 0 0 0,0 0-16 0,-7-2 0 16,1 1 64-16,6 1 16 0,0 0 0 0,0 0 0 15,-5-4 48-15,5 4 16 0,0 0 0 0,0 0 0 16,-6-1-96-16,6 1-16 0,0 0 0 0,0 0 0 16,0 0-272-16,0 0 160 0,0 0-160 0,0 0 128 15,0 0-128-15,0 0 0 0,0 14 0 0,0-14 0 16,2 13 0-16,0-1 128 0,1 1-128 0,-3-13 128 15,4 12-128-15,0 1 192 0,-2 0-192 0,-2-13 192 16,4 14-192-16,-1-1 160 0,-1 2-160 0,1-2 160 16,-3-13-16-16,1 18 0 0,1 1 0 0,-1 1 0 15,-1-2 32-15,1 2 0 0,-1-1 0 0,1 4 0 16,1 4 64-16,0-2 16 0,1-2 0 0,0 2 0 0,1 2-80 16,-1-2-16-16,1-3 0 0,0-1 0 0,-1 0-160 15,-1-3 192-15,1 0-192 0,-2-3 192 0,1-1-192 0,-2 0 192 16,0-2-192-16,0 0 192 0,0-3-192 0,0-9 128 15,0 12-128-15,1-2 128 0,-1-10-128 0,0 12 192 16,0-2-192-16,0-10 192 0,0 0-192 0,0 11 128 16,0-11-128-16,0 10 128 0,0-10-128 0,0 0 192 15,3 9-192-15,-3-9 192 0,2 11-192 0,-2-11 0 16,0 0 0-16,0 0 128 0,0 0 0 0,0 0-128 16,0 0 192-16,0 0-64 0,0 0 0 0,0 0-128 15,0 0 192-15,0 0-64 0,0 0 32 0,0 0 0 16,11 5 0-16,-11-5 0 0,0 0-160 0,0 0 192 15,0 0-192-15,0 0 192 0,9-7-192 0,-9 7 192 16,8-6-192-16,-8 6 192 0,6-8-192 0,-1 0 128 0,-1 1-128 16,1-4 128-16,-1 2-128 0,0-1 160 0,0-2-160 0,0-1 160 15,0-2-160-15,1 0 160 0,0-3-160 0,1-1 160 16,-1-2-160-16,1 1 128 0,2-1-128 16,-1 0 128-16,-2-4-128 0,1 3 0 0,2 0 0 0,0-3 128 15,-1 0-128-15,0-1 0 0,0 3 0 0,2-1 0 16,0 1 0-16,2-1 0 0,-1-1 0 0,1 5 0 15,-1 0 0-15,0 2 0 0,1 1 0 0,-1 1 0 16,-2 1 0-16,1 0 0 0,0 0 0 0,-1 0 0 16,-1 1 0-16,-1 1 0 0,1 2 0 0,-1 2 0 15,1 0-288-15,-7 9 16 0,5-8 0 0,-5 8 0 16,0 0-288-16,0 0-48 0,10 2-16 0,-10-2 0 16,9 0-336-16,-9 0-80 0,0 0-16 0,7 5 0 15,-7-5-512-15,0 0-96 0,5 8-32 0,-5-8-13152 16</inkml:trace>
  <inkml:trace contextRef="#ctx0" brushRef="#br1" timeOffset="25790.89">28548 1088 33807 0,'0'0'1488'0,"0"-8"320"0,1 2-1440 0,-1 6-368 0,2-7 0 0,-2 7 0 16,0 0 336-16,7-8 0 0,1 3 0 0,-8 5 0 15,0 0-192-15,0 0-144 0,0 0 192 0,0 0-192 16,10 10 0-16,-2 2 0 0,-4 0 0 0,-1 1 0 15,-2 1 0-15,-1 2 0 0,0 2 0 0,0 0 0 16,-1-2 0-16,1 2 0 0,0 2 0 0,0-1 0 16,0-2 0-16,0 2 0 0,1-4-144 0,0 0 144 15,-1-1-288-15,1-1 32 0,2-5 0 0,-2-2 0 32,-1 1-432-32,0-7-80 0,0 0 0 0,0 0-8864 0,0 0-1760 0</inkml:trace>
  <inkml:trace contextRef="#ctx0" brushRef="#br1" timeOffset="25925.47">28639 935 15663 0,'0'0'688'0,"0"0"144"16,0 0-656-16,0 0-176 0,0 0 0 0,0 0 0 0,0 0 1968 0,0 0 352 16,0 0 80-16,0 0-8496 15,0 0-1712-15</inkml:trace>
  <inkml:trace contextRef="#ctx0" brushRef="#br1" timeOffset="26632.67">28944 1064 22175 0,'0'0'976'0,"0"0"208"0,0 0-944 0,-1-9-240 16,1 9 0-16,-4-9 0 0,0 0 1008 0,0 3 144 15,4 6 48-15,0 0 0 0,-8-6-688 0,8 6-144 16,-7-4-32-16,7 4 0 0,-10-2 32 0,0 4 0 15,-2-2 0-15,1 4 0 0,1 2 80 0,0 1 32 16,-2 2 0-16,0 2 0 0,0 2-32 0,1-1-16 16,0-1 0-16,2 1 0 0,0 0 0 0,1 1 0 15,0 0 0-15,2 1 0 0,-2 2-176 0,1 0-48 0,2-2 0 0,3 2 0 16,-1-1-80-16,2 0 0 0,-1-2-128 0,2 0 192 16,2 1-192-16,0-4 128 0,-2-10-128 0,7 12 0 15,1 0 144-15,-1-2-144 0,1-4 128 0,3-1-128 16,0-1 176-16,5-2-48 0,0-2-128 0,1 0 192 15,1-2-192-15,2-1 128 0,-1-2-128 0,2 0 0 16,1-2 0-16,-1-1 128 0,-1-1-128 0,-1 0 0 16,-1-1 0-16,-2-2 176 0,0 0-176 0,-3-1 160 15,-3 0-32-15,1-3-128 0,-4-1 192 0,0 0-64 16,-2 1-128-16,0-1 0 0,-1 1 0 0,-1-4 128 16,-3 3-128-16,-2 0 192 0,1 1-192 0,0 0 192 15,0 0-192-15,-2 5 0 0,-2-1 144 0,2 3-144 16,2 2 0-16,1 7 0 0,0 0 0 0,0 0 0 0,0 0 0 15,-8-4-256-15,8 4 64 0,0 0 0 16,-10-1-320-16,10 1-80 16,-10 3-16-16,10-3 0 0,-9 1-224 0,9-1-64 0,0 0 0 0,-9 4 0 15,9-4-1280-15,0 0-256 0,0 0-48 0</inkml:trace>
  <inkml:trace contextRef="#ctx0" brushRef="#br1" timeOffset="27309.85">29275 587 7359 0,'0'0'320'0,"0"0"80"0,0 0-400 0,0 0 0 16,0 0 0-16,0 0 0 0,0 0 2672 0,0 0 448 0,0 0 80 15,0 0 32-15,0 0-1376 0,0 0-256 0,0 0-64 0,-5 7-16 16,1 1-432-16,4-8-64 0,-3 11-32 0,2 1 0 16,0 1-368-16,1 3-80 0,-2-2-16 0,2 4 0 15,2 3-112-15,0 0-32 0,1-1 0 0,-1 2 0 16,1 1-176-16,1 5-32 0,0 2-16 0,0 0 0 15,-2-2-32-15,2 5 0 0,0-2 0 0,0 2 0 16,-1-2 16-16,1-1 0 0,1-3 0 0,0-3 0 16,-2-2-144-16,-1-1 128 0,2-2-128 0,0 1 128 15,1 0 0-15,-1-1-128 0,-1-1 192 0,-1-2-64 16,0 1-288-16,-1-5-64 0,-1-1-16 0,0 0 0 31,1 1-592-31,-1-2-112 0,0 0-16 0,0 3-16 0,0-3-2544 0,0 0-512 0</inkml:trace>
  <inkml:trace contextRef="#ctx0" brushRef="#br1" timeOffset="27827.31">29746 1049 19343 0,'0'0'1728'0,"0"0"-1392"16,0 0-336-16,0 0 0 0,0 0 2096 0,-3-9 336 16,0 1 80-16,3 8 16 0,0 0-1504 0,0 0-288 15,0 0-64-15,-9-1-16 0,0 1-80 0,0 2 0 16,-1 5-16-16,-2 0 0 0,-1 4-400 0,0 2-160 0,-3 1 128 0,0 2-128 16,1 1 0-16,-2 2 0 0,-1-2 0 0,1 3 0 15,2-7 0-15,2 4 0 0,3 0 0 0,2-1 0 16,-1 0 192-16,4-4-32 0,2-1-16 0,1-1 0 15,2-10-144-15,1 10 192 0,-1-10-192 0,6 10 192 16,1-3-192-16,1 0 192 0,-8-7-192 0,13 1 192 16,0 1-192-16,0-4 192 0,0-2-192 0,1 0 192 15,1-2-192-15,-1-2 0 0,0-1 0 0,1-3 0 16,-2-3 0-16,-2 2 0 0,0 1 0 0,-3-3 0 16,-2-1 0-16,2 0 0 0,0 2 0 0,-2 2 0 15,-1 0 0-15,-1 3 0 0,-1 2 0 0,-3 7 0 16,0 0 0-16,0 0 0 0,0 0 0 0,0 0 0 15,0 0 0-15,0 0 0 0,0 0 192 0,0 0-64 0,5 15 128 16,-1 0 0-16,0-2 16 0,0 3 0 16,0-2-144-16,1 2-128 0,0-2 144 0,0-1-144 0,-1-1 128 0,3-1-128 15,-1-1 0-15,2-2 144 0,1 0-144 0,2 0 0 16,1-1 0-16,1 0 0 0,1-1-256 0,0-2-64 16,1-2-32-16,0-1 0 15,1 2-368-15,0-6-80 0,-1 0-16 0,0 2 0 16,-4-2-512-16,1-1-96 0,0-6-32 0,-1-3 0 0</inkml:trace>
  <inkml:trace contextRef="#ctx0" brushRef="#br1" timeOffset="28076.76">30250 753 13823 0,'0'0'1216'0,"-6"9"-960"0,-3-5-256 0,1 1 0 15,0 3 4160-15,1 4 800 0,2 1 160 0,3 5 16 16,0-1-3664-16,1 6-752 0,2 0-144 0,2 0-16 16,-1-2-160-16,2 2-16 0,0 1-16 0,-1 1 0 15,2-2-224-15,0 2-144 0,1-2 192 0,-1-1-192 16,0-1 0-16,1 1-144 0,1-2-16 0,-1-2 0 31,1-1-672-31,-2 1-144 0,0-7-32 0,-1-2 0 16,2-1-416-16,-6-8-96 0,6 5-16 0,-6-5-6960 0,0 0-1392 0</inkml:trace>
  <inkml:trace contextRef="#ctx0" brushRef="#br1" timeOffset="28303.4">30062 933 26719 0,'0'0'2368'0,"0"0"-1888"16,0 0-480-16,0 0 0 0,0 0 1344 0,0 0 192 15,0 0 16-15,0 0 16 0,3-4-656 0,-3 4-128 16,10-5-16-16,1 2-16 0,-1 0-352 0,2 2-64 16,2 0-16-16,3-1 0 0,3 2-144 0,1 0-48 15,1-1 0-15,-1 1 0 0,2 1-352 0,1 1-80 16,-2-1-16-16,3-1 0 16,-1 0-704-16,1 1-128 0,1 2-48 0,0 1 0 15,0 0-1616-15,-1-3-336 0,-1 4-64 0</inkml:trace>
  <inkml:trace contextRef="#ctx0" brushRef="#br1" timeOffset="28927.5">30649 1141 8287 0,'0'0'368'0,"0"0"80"0,0 0-448 0,0 0 0 16,0 0 0-16,0 0 0 0,0 0 5312 0,8-4 960 15,0-1 208-15,1 1 48 0,-9 4-4944 0,12-4-992 16,-2-1-192-16,0 1-32 0,1 0-176 0,1-1-48 16,1-3 0-16,1 2 0 0,0-1-144 0,-1-1 160 0,0-1-160 0,-1-1 160 15,0-1-160-15,0 1 160 0,-2 1-160 0,0-4 160 16,1 2-160-16,-1 1 160 0,-1 1-160 0,1 0 160 15,-3-2-160-15,0 2 0 0,-7 9 144 0,5-10-144 16,-2-1 128-16,-3 11-128 0,-3-9 160 0,-1 0-160 16,-1 1 192-16,-3 2-48 0,-2 2-16 0,-2 1 0 15,-2 3-128-15,-2 3 0 0,-2-2 144 0,-2 4-144 16,-2-1 0-16,-3 1 0 0,-2-1 0 0,-2 3 0 16,-1 3 0-16,0-1 0 0,2 1-144 0,0 4 144 15,6 4 0-15,2 2 192 0,2 2-32 0,3 3 0 16,2 2 240-16,2-1 48 0,2-1 16 0,4-2 0 15,1 1 0-15,3-2 0 0,2 1 0 0,3-2 0 16,2-2-160-16,5-4-48 0,-1-2 0 0,3 2 0 16,2-1-112-16,1-4-16 0,5 1-128 0,2-1 192 0,-1 2-384 15,2-3-64-15,3 2-32 0,-1-5 0 16,0 1-608-16,-2-4-112 0,0-3-16 0,1 2-16 16,-3-4-1840-16,-1 0-352 0,-2-1-80 0</inkml:trace>
  <inkml:trace contextRef="#ctx0" brushRef="#br1" timeOffset="30500.17">28278 1989 16175 0,'0'0'704'0,"0"0"176"0,0 0-704 0,0 0-176 0,0 0 0 0,0 0 0 16,0 0 1120-16,0 0 192 0,0 0 32 0,9-5 16 15,-9 5-128-15,6-7-16 0,-6 7-16 0,5-8 0 16,-5 8-64-16,0 0-16 0,3-12 0 0,-2 5 0 16,-2-4-144-16,1 11-16 0,-4-9-16 0,4 9 0 15,-6-10-400-15,-1-1-80 0,-1 5-16 0,1-1 0 16,-3 1-288-16,1-1-160 0,-1 1 160 0,1 0-160 15,-2 1 128-15,1 3-128 0,-2-1 0 0,2 2 144 16,-2-1-144-16,2 1 0 0,-2 1 144 0,0 1-144 16,0 3 0-16,1 4 144 0,-1-1-144 0,0 2 0 15,-1-1 144-15,1 3-144 0,-1 4 0 0,0-1 144 16,0 3-144-16,1 1 0 0,1 0 0 0,0 5 0 16,4 0 0-16,1 3 0 0,2 0 0 0,2 2 128 0,2-1-128 15,0-1 192-15,1 3-192 0,3-3 192 0,1 1-192 0,3 1 0 16,1-4 0-16,2 1 128 0,0 0-128 0,4-2-224 15,0-4 48-15,2-2 16 16,-2-4-560-16,0-2-112 0,1-4-32 0,2-2 0 16,2 0-720-16,-1-2-144 0,2-2-16 0,1 2-10864 0</inkml:trace>
  <inkml:trace contextRef="#ctx0" brushRef="#br1" timeOffset="30946.98">28623 2126 20271 0,'0'0'1792'0,"0"0"-1424"0,-9-2-368 0,0 2 0 16,0-1 2176-16,1 4 352 0,8-3 80 0,-11 5 16 15,-2 0-1600-15,0 2-304 0,0 2-64 0,-1 0-16 16,0 1-368-16,-2 3-80 0,0 0 0 0,1 4-16 15,0 3-176-15,2 2 0 0,2 0 0 0,0-1 0 16,2 0 0-16,3 0 0 0,0-2 0 0,4-2 0 16,0 3 0-16,2-3 0 0,2 0 0 0,3-3 0 15,1-1 0-15,2-1 128 0,0-3-128 0,3-1 128 16,0-2-128-16,4 1 128 0,0-5-128 0,1 0 128 16,0-4 96-16,2 0 16 0,0-2 0 0,2-1 0 0,0-1 16 15,0 0 0-15,-2-3 0 0,1-3 0 0,-1-1-128 0,-1-1-128 16,-2-3 176-16,1 1-176 0,-2 2 144 0,1-4-144 15,-4-3 0-15,1-3 144 0,-3-2-16 0,-1 0-128 16,-3 0 192-16,-1 1-64 0,-4 2-128 0,0-2 0 16,-1 0 0-16,-3 6 0 0,-1 2 0 0,-2 1 128 15,1 4-128-15,-1 1 0 0,-3 3 128 0,2 3-128 16,-1 2 0-16,9 3 128 0,-9 1-272 0,0 2-64 16,0-2-16-16,9-1 0 15,-8 7-1616-15,1-5-320 0,-1 3-64 0,8-5-11248 0</inkml:trace>
  <inkml:trace contextRef="#ctx0" brushRef="#br1" timeOffset="31565.86">28949 2381 10127 0,'0'0'896'0,"0"0"-704"0,0 0-192 0,0 0 0 16,0-8 1536-16,0 8 288 0,-3-11 48 0,2 3 16 15,1 8-800-15,0-9-144 0,-2 0-48 0,0 1 0 0,4-1-192 0,-1 2-32 16,-1 7-16-16,0 0 0 0,0 0 160 0,0 0 16 15,0 0 16-15,0 0 0 0,0 0-128 0,0 0-16 16,0 0-16-16,4 11 0 0,-4-11-112 0,1 14-32 16,0-1 0-16,-1-1 0 0,0-12 48 0,-1 11 16 15,-2 1 0-15,0 0 0 0,3-12 32 0,-3 13 0 16,0 0 0-16,2 0 0 0,1-13-176 0,1 13-16 16,-1-13-16-16,3 14 0 0,-3-14-128 0,0 0-32 15,0 0 0-15,0 0 0 0,9 11-64 0,-9-11-16 16,0 0 0-16,12 2 0 0,-2-4 48 0,-1-2 0 15,-1-3 0-15,-1 1 0 0,-1-5 16 0,1 1 16 16,-1-2 0-16,1-1 0 0,-2-4-112 0,3-2-32 0,-3-2 0 16,2-4 0-16,-1 0 0 0,-1-3 0 15,0-2 0-15,1 1 0 0,0 2-128 0,-2 0 0 0,1 5 0 0,1 4 0 16,-3 5 0-16,3 3 0 0,-2 4 0 0,-4 6 0 16,0 0 0-16,9-2 0 0,-9 2 0 0,13 0 0 15,-2 4 0-15,-11-4 0 0,14 9 0 0,-1 1 0 16,-2-1 0-16,1 4-176 0,-3 2 48 0,0-4 0 15,-1 2 128-15,1 1 0 0,-1 0 0 0,0 2 0 16,-3 2 0-16,0-1 0 0,-1 0 0 0,0 0-128 16,1-2 128-16,-1 1 0 0,-1-3 0 0,-1 1 0 15,1-1 0-15,0 0 0 0,1-1-160 0,-1 0 160 32,3 1-464-32,-1-1 16 0,-1-3 0 0,0-1 0 0,-4-8-592 15,4 7-112-15,0 0-32 0,-4-7-9376 0,0 0-1888 0</inkml:trace>
  <inkml:trace contextRef="#ctx0" brushRef="#br1" timeOffset="32164.96">29790 2011 16575 0,'-12'-1'736'0,"12"1"160"0,-12 1-720 0,1 2-176 0,-1-1 0 0,0 2 0 15,2 1 3072-15,-3 0 576 0,-3 2 112 0,1-2 16 16,-2 3-2800-16,0 0-560 0,-2 0-112 0,1-1-32 16,1 0 160-16,0 1 16 0,-1-2 16 0,2 3 0 15,1 1-32-15,0-1-16 0,2-3 0 0,3 2 0 16,2-1-416-16,8-7 0 0,-8 6 0 0,8-6 0 0,0 0 0 0,0 0 0 15,0 0 0-15,0 0 0 0,0 0 0 0,0 0 0 16,13 5 0-16,0-1 0 16,0-1 0-16,0-1-144 0,0 0 0 0,2 0 0 0,-1 1 144 0,2 1 0 15,-1 1 0-15,1 2 0 0,-2 2 0 0,3-1 0 16,2 1 0-16,-4 1 0 0,0 2 0 0,0 0 0 16,2-1-128-16,-3 1 128 0,-2 1 0 0,0-1 0 15,-2 0 0-15,0 1 0 0,-3 1 0 0,0 0 0 16,-3-1 0-16,-2-2 0 0,0-1 0 0,-2 1 0 15,-3-1 192-15,0 0-64 0,0 2 96 0,-3 0 32 16,0 0 0-16,-2-1 0 0,0 1-64 0,-1 1-16 0,-1-2 0 16,0 0 0-16,0-3-176 0,1 1 0 0,-1-2 0 15,-1-1-176 1,-1-3-656-16,2 1-144 0,1-4-32 0,0 0-8880 16,9 0-1776-16</inkml:trace>
  <inkml:trace contextRef="#ctx0" brushRef="#br1" timeOffset="32430.26">29926 1887 4607 0,'0'0'400'0,"0"0"-400"0,0 0 0 0,0 0 0 15,0 0 6256-15,0 0 1168 0,3 16 224 0,1 1 48 16,0 2-5648-16,0 2-1152 0,-1 3-208 0,2 2-48 0,0 1-320 0,0 2-48 15,2-3-16-15,-1 1 0 16,1 2-256-16,0-2 128 0,-4-1-128 0,4-1 0 0,-1 0 144 16,1-2-144-16,-2-1 0 0,3 2 144 0,0-3-144 0,-2-2 0 15,-2 0 0-15,0-4-176 0,-1-3-112 0,1 0-32 16,0-1 0-16,-2 0 0 16,0-3-288-16,-2-8-64 0,0 0-16 0,0 0 0 15,0 0-1504-15,0 0-304 0,0 0-64 0</inkml:trace>
  <inkml:trace contextRef="#ctx0" brushRef="#br1" timeOffset="32646.53">29819 2133 34319 0,'0'0'1520'0,"0"0"320"0,5-7-1472 0,1 0-368 0,3 3 0 0,3-2 0 16,0-3 704-16,2 3 80 0,1 2 16 0,2-1 0 15,1-1-336-15,0-1-64 0,0 3-16 0,2 2 0 16,-1-1-384-16,4 2 0 0,1 1 0 0,1 4 0 31,-3-3-560-31,-1 4-144 0,0-2-16 0,-1 2-16 16,-2 2-1008-16,-3-1-208 0,-1 2-32 0,-3 0-7456 0,-2 0-1488 0</inkml:trace>
  <inkml:trace contextRef="#ctx0" brushRef="#br1" timeOffset="32932.1">30257 2255 3679 0,'-3'19'320'0,"2"-8"-320"0,-2 3 0 0,3 4 0 16,-1 2 2880-16,0-1 496 0,-1 0 96 0,2-4 32 0,2-3-2160 0,0 1-416 16,-1-1-96-16,2-2 0 0,-2 1-576 0,1-2-96 15,-2-1-32-15,0-8 0 0,0 0 256 0,0 0 64 16,0 0 0-16,2 7 0 0,-2-7 832 0,0 0 160 16,0 0 32-16,0 0 16 0,0 0-80 0,0 0-32 15,0 0 0-15,0 0 0 0,0 0-272 0,0 0-48 16,4-11-16-16,0-1 0 0,-1 0-304 0,-1 2-64 15,1-6-16-15,-2-2 0 0,1-3-128 0,-1-4-16 16,-1-2-16-16,2-2 0 0,0-1-160 0,0 0-16 16,1 2-16-16,0 1 0 0,-1 0-112 0,2 5 0 15,0 4-16-15,0-1 0 0,0 8-176 0,0-1 0 0,1 2 0 0,0 3 0 32,-5 7-672-32,8-5-16 0,-8 5 0 0,10-3 0 15,1 1-1984-15,-11 2-400 0,12-2-64 0,-2 1-10848 0</inkml:trace>
  <inkml:trace contextRef="#ctx0" brushRef="#br1" timeOffset="33431.51">30696 2137 26655 0,'0'0'1184'0,"0"0"240"0,0 0-1136 0,0 0-288 0,0 0 0 0,0 0 0 16,0 0 976-16,0 0 144 0,0 0 32 0,0 0 0 15,-8-4-192-15,8 4-16 0,-12 0-16 0,1 3 0 16,-2 1 32-16,0 4 16 0,-2 2 0 0,1 1 0 0,0 2-384 0,-1 1-80 16,1 2 0-16,1 1-16 0,0-2-304 0,1 2-64 15,2-1-128-15,1 0 192 0,2-2-192 0,2 0 0 16,1-1 0-16,1 0 0 0,3-13 128 0,0 11-128 16,3-1 0-16,-3-10 0 0,6 11 128 0,2-5-128 15,-8-6 0-15,13 5 144 0,0-5-144 0,2 0 128 16,0 0-128-16,1-4 128 0,0 2-128 0,-1-2 0 15,1-3 0-15,0 1-176 0,-1-5 176 0,1 0 0 16,0-4 0-16,-2 2 0 0,-1 2 0 0,0-2 0 16,-1-2 0-16,-1 1 0 0,0-2 0 0,-2 2 0 15,-1 1 0-15,-2 1 0 0,1 4 0 0,-2 3 0 16,-5 5 0-16,0 0 0 0,0 0 0 0,0 0 0 16,0 0 0-16,0 0 0 0,0 0 0 0,0 0 0 0,0 0 0 0,0 0 0 15,7 12 0-15,-7-12 0 0,3 12 0 0,-1-1 0 16,-1 1 320-16,2-2-16 0,-3-10 0 0,4 15 0 15,-2-2-128-15,1 0-32 0,1-1 0 0,0 1 0 16,0 0-144-16,-1 0 0 0,1-3 0 0,0 1 128 16,-4-11-128-16,7 10 0 0,-2-1-192 0,2 3 192 31,-1-2-576-31,-1 1 0 0,0-5 0 0,-5-6 0 16,10 5-336-16,-10-5-64 0,7 0-16 0,-7 0 0 15,0 0-1616-15,11-2-320 0,-11 2-64 0,10-9-16 0</inkml:trace>
  <inkml:trace contextRef="#ctx0" brushRef="#br1" timeOffset="33627.24">31052 2127 15663 0,'0'0'688'0,"0"0"144"0,0 0-656 0,3 12-176 16,-2-2 0-16,1 1 0 0,1-1 3760 0,0 0 720 16,-2 1 128-16,0 1 48 0,2 1-3104 0,-2 2-608 15,-1-2-128-15,1 4-32 0,1-4-192 0,-1 0-32 16,2 4-16-16,-1 0 0 0,0 3-544 0,0-3 0 15,2-2 0-15,-1-2 0 16,-3-1-448-16,1-3-192 0,0-1-32 0,2 1-16 16,-3-9-784-16,0 0-144 0,0 0-48 0,0 0-7616 15,0 0-1536-15</inkml:trace>
  <inkml:trace contextRef="#ctx0" brushRef="#br1" timeOffset="33790.32">30992 1890 29823 0,'0'0'1328'0,"0"0"272"0,0 0-1280 0,0 0-320 0,-5-7 0 0,5 7 0 15,0 0 512-15,0 0 64 0,0 0 0 0,0 0 0 16,0 0-576-16,0 0-144 0,-5 11-16 0,1 0-9200 16,1 4-1840-16</inkml:trace>
  <inkml:trace contextRef="#ctx0" brushRef="#br1" timeOffset="34215.82">31236 2229 11967 0,'0'0'528'0,"0"0"112"0,0 0-512 0,0 0-128 16,0 0 0-16,0 0 0 0,0 0 3328 0,0 0 624 15,0 0 128-15,0 0 16 0,0 0-3216 0,0 0-656 16,0 0-224-16,0 0 144 0,0 0-144 0,0 0 0 15,0 0 0-15,0 0-176 0,0 0 176 0,0 0 0 16,0 0 128-16,0 0-128 0,-4-7 592 0,0 1 48 16,1-2 16-16,2-1 0 0,0-2 256 0,-1-1 48 15,2-2 16-15,0-1 0 0,2-2-352 0,-1-2-80 16,2 1-16-16,-1 4 0 0,2-2-272 0,-1 4-64 16,-3 3-16-16,4-1 0 0,2 1 64 0,1 2 16 0,-1 1 0 0,2 2 0 15,-8 4-32-15,10-4 0 0,1 2 0 16,-11 2 0-16,12 0-96 0,-1 2 0 0,1 2-128 0,0 2 192 15,-2 2-48-15,1 1-16 0,0 2 0 0,1 0 0 16,0 0 16-16,0 0 0 0,-1 1 0 0,2-1 0 16,0 2-16-16,-1 1 0 0,0-1 0 0,0 3 0 15,1-5 64-15,-2 2 0 0,0-1 0 0,1-1 0 16,-2-1-64-16,0 1-128 0,-2 0 192 0,0-2-64 16,0 2-128-16,-2 1 0 0,0 2 0 0,-1 2 0 15,0 2-432 1,-2-4-112-16,-1-2-32 0,1-6 0 0,-3-6-160 0,0 0-32 0,0 0-16 0,0 0 0 15,0 0-1056 1,0 0-208-16,0 0-32 0</inkml:trace>
  <inkml:trace contextRef="#ctx0" brushRef="#br1" timeOffset="34632.61">31889 1805 35871 0,'-4'-12'1600'0,"4"12"320"0,0 0-1536 0,0 0-384 0,0 0 0 0,0 0 0 16,0 0 512-16,0 0 16 0,0 0 16 0,0 0 0 16,-7 12-160-16,4 2-16 0,0 1-16 0,2 2 0 15,-1 2-80-15,2 1-16 0,2 3 0 0,0 1 0 16,0 2-64-16,-1 1-32 0,1-1 0 0,2 2 0 16,0 0-160-16,0-3 128 0,0 1-128 0,1-1 128 15,1-3-128-15,-3-1 0 0,0-4 0 0,0 0 0 16,-1-2 0-16,0 1 0 0,-2 0 0 0,1-3 0 15,-1-2 0-15,0 1 0 0,0 1-192 0,-1-1 192 16,-1 0-816-16,1-2-32 16,0-5-16-16,1-5 0 0,0 0-2304 0,0 0-464 0</inkml:trace>
  <inkml:trace contextRef="#ctx0" brushRef="#br1" timeOffset="34849.67">31461 1980 38015 0,'0'0'1680'0,"0"0"352"0,4-11-1632 16,4 5-400-16,2-1 0 0,5 2 0 0,0 4 544 0,5-2 32 15,2 2 0-15,4 2 0 0,2 2 448 0,6-1 112 16,5 2 16-16,0-1 0 0,1 1-656 0,3-2-128 16,0 0-32-16,4-1 0 0,4 0-32 0,4 1-16 15,1-2 0-15,0 1 0 0,-3 1-288 0,-6 1 0 0,-8-2 128 16,-2-1-128-1,-3-1-384-15,-6 0-144 0,-3 1-32 0,-5-2-12912 0,-7-1-2592 0</inkml:trace>
  <inkml:trace contextRef="#ctx0" brushRef="#br1" timeOffset="53412.34">26031 1274 7359 0,'0'0'656'0,"0"0"-528"15,0 0-128-15,0 0 0 0,0-9 1840 0,0 9 336 16,0 0 64-16,2-9 0 0,-2 0-976 0,0 9-208 16,0 0-32-16,0-8-16 0,0 8-304 0,2-9-64 15,1 2-16-15,-3 7 0 0,0 0-176 0,0 0-48 16,0 0 0-16,0 0 0 0,0 0 240 0,0 0 64 16,9-5 0-16,-9 5 0 0,0 0-64 0,0 0 0 15,0 0 0-15,0 0 0 0,0 0 0 0,0 0 0 16,0 0 0-16,0 0 0 0,-3 12 720 0,2 0 144 15,0-1 32-15,-3 0 0 16,-3 1-1728-16,2-1-352 0,0 1-64 0,-2 1-16 0,-2 1 624 0,1 0 208 0,2 1 0 0,-1 2 0 16,1 1-208-16,-2 1 176 0,0-1-176 0,0 0 160 15,1 0-160-15,-1 1 0 0,-1-1 0 0,1 1 0 16,1 2 0-16,1 1 128 16,-1 1-128-16,1-3 0 0,1 1 304 0,-1 0-32 0,1 0 0 0,1 0 0 15,0 1-32-15,0 0-16 0,2 2 0 0,-1-2 0 16,1-1-48-16,2 0-16 0,-2-2 0 0,1 1 0 15,-2 1-16-15,1-2 0 0,-1 1 0 0,3-2 0 16,-2 0-144-16,-1 2 0 0,0-2 144 0,1 2-144 16,-2-1 0-16,0 1 0 0,0-1 0 0,0 3 128 15,0 2-128-15,0-1 0 0,0-1 0 0,2-1 128 16,-1-1-128-16,0 1 192 0,1-3-64 0,-1 2 0 0,-1-2-128 16,2-1 176-16,-1-2-176 0,1 1 192 0,-1 0 0 0,2-1 0 15,-1-2 0-15,2 0 0 0,-2-1-48 0,-1 2 0 16,-1 2 0-16,0 0 0 0,-1-3-144 0,0 1 160 15,-2 2-160-15,2-2 160 0,1 0 48 0,0 1 16 16,0-2 0-16,0 1 0 0,1 1-32 0,-1 0 0 16,0 1 0-16,0-1 0 0,0 2-64 0,1 2-128 15,1-1 176-15,-1-2-176 0,2-1 128 0,-2 1-128 16,1-1 0-16,0 2 0 0,2-2 176 0,-1 0-176 16,0-3 160-16,-1 1-160 0,1 0 224 0,0 0-48 15,-1-1-16-15,1 0 0 0,-1-1-160 0,-1-1 160 16,-1-1-160-16,1 2 160 0,-1 0-160 0,1 1 0 15,-4-1 144-15,2 2-144 0,-2 0 0 0,1 2 0 16,-1-1 0-16,2 0 128 0,-1-1-128 0,0 2 0 0,1-1 0 0,1 0 0 16,0 1 128-16,0 0-128 0,0-1 128 0,1 0-128 15,-3 2 208-15,4-3-16 0,-2-2-16 0,0 1 0 16,0 1-176-16,0 0 160 0,0-1-160 0,2 0 160 16,-1-1-160-16,0 2 0 0,-1-1 144 0,2 0-144 15,1 0 0-15,-1 1 144 0,-2-4-144 0,2 2 0 16,0 0 160-16,1 1-160 0,0-3 128 0,0 1-128 15,1-10 144-15,0 14-144 0,1 0 160 0,-2-1-160 16,-1 0 0-16,1 0 128 0,0-2-128 0,1 2 0 16,0 2 0-16,0-1 0 0,-2 2 128 0,2-2-128 15,0 0 0-15,0 1 0 0,-2 0 0 0,2 0 0 16,0-2 0-16,0 0 128 0,-2 1-128 0,1-1 0 0,0-2 160 0,1 2-160 16,0 0 160-16,1-3-160 0,0 3 128 0,-1-2-128 15,2-1 0-15,-1 0 0 0,2 2 128 0,-1-1-128 16,1 2 0-16,-1 0 144 0,0-4-144 0,-1 3 0 15,2-1 144-15,-3 1-144 0,0 0 0 0,-2-1 0 16,1 1 0-16,0 1 128 0,-2 2-128 0,1 0 0 16,-1-2 0-16,2 0 128 0,-1 2-128 0,0-2 0 15,-1-2 0-15,0 1 128 0,1-1-128 0,-2 0 0 16,0 0 0-16,0 2 128 0,0-4-128 0,0 1 176 16,0 1-176-16,2-1 192 0,0 2-192 0,1 0 160 15,-3-2-160-15,2 2 160 0,-1-3-160 0,0 1 0 16,1 2 144-16,-1 0-144 0,-1-2 0 0,2 3 144 15,0-4-144-15,1 3 0 0,-1 0 128 0,0-2-128 16,1 1 0-16,0-1 0 0,-3 1 128 0,2 0-128 16,1-3 0-16,-2 3 0 0,0 0 0 0,-1 2 0 0,1-2 128 0,2 2-128 15,-1 0 0-15,1-1 128 0,-3-1-128 0,3 2 0 16,1-2 128-16,-1 1-128 0,-2-1 0 0,3 4 0 16,1 3 0-16,2-4 0 0,-2-1 0 0,-1-1 0 15,0-2 128-15,0 0-128 0,3 0 0 0,-3-10 0 16,-1 12 192-16,1-1-192 0,0-11 192 0,1 11-192 15,-2 2 128-15,1-4-128 0,0 1 0 0,0 1 0 16,0-11 128-16,-2 13-128 0,2-4 0 0,0 1 0 16,0-10 128-16,-2 15-128 0,0-3 0 0,1-1 0 15,2 1 0-15,-1 0 0 0,-1 0 0 0,0 1 0 16,-2 0 0-16,0 0 0 0,1 0 0 0,1-2 0 16,1 2 0-16,0-1 0 0,1 0 128 0,-1 0-128 0,-1-1 0 0,1 2 0 15,1 0 128-15,-1-1-128 16,-1 0 0-16,-1-2 0 0,2 2 0 0,-1-3 0 0,0 2 144 15,-1 0-144-15,1 0 0 0,0-1 144 0,-2-1-144 0,3-9 0 16,-1 12 0-16,0-3 0 0,1-9 0 0,-2 11 128 16,0-1-128-16,2-10 0 0,-2 8 128 0,1 1-128 15,-2 0 0-15,3-9 128 0,-2 11-128 0,2-11 0 16,-4 9 0-16,1 1 128 0,1-2-128 0,-1 0 0 16,3-8 144-16,-3 10-144 0,0 1 0 0,0-1 0 15,0-1 0-15,2 2 128 0,1-11-128 0,-1 10 0 16,-1 0 0-16,1 0 0 0,1-10 0 0,-2 13 0 15,0-4 0-15,1 2 128 0,-2-1-128 0,1-1 0 16,-1 0 0-16,0 1 128 0,1-1-128 0,-1 1 0 16,3-10 0-16,-4 10 0 0,2-1 0 0,0 2 144 0,2-11-144 15,-2 9 0-15,2-9 128 0,0 0-128 0,-3 9 0 0,3-9 0 16,-4 10 128-16,4-10-128 0,-1 11 0 0,1-11 0 16,-1 9 0-16,-1 1 0 0,2-10 0 0,0 0 0 15,-4 9 128-15,2 0-128 0,2-9 0 0,-3 12 0 16,3-12 0-16,-2 8 0 0,2-8 0 0,-2 9 0 15,2-9 0-15,-2 11 0 0,2-11 128 0,-4 10-128 16,1-2 0-16,3-8 0 0,0 0 0 0,-2 9 0 16,2-9 0-16,-3 9 0 0,3-9 0 0,0 0 0 15,-4 9 0-15,4-9 0 0,0 0 0 0,0 0 0 32,0 0-1136-32,0 0-128 0,11 3-16 0,-5-5-20096 0</inkml:trace>
  <inkml:trace contextRef="#ctx0" brushRef="#br1" timeOffset="58434.82">25025 7176 9215 0,'0'0'816'0,"0"0"-656"16,-11 2-160-16,2-2 0 0,9 0 2720 0,-9-2 512 0,9 2 96 0,-9-2 32 15,9 2-1632-15,0 0-336 16,0 0-64-16,-8-3-16 0,8 3-624 0,0 0-128 0,0 0-32 0,0 0 0 16,-8-1-240-16,8 1-48 0,-9 0-16 0,9 0 0 15,0 0 160-15,-8 9 16 0,2 3 16 0,1-1 0 16,0 1 16-16,1 1 0 0,0 3 0 0,0-1 0 16,-1 4-48-16,2 3-16 0,-1-1 0 0,1 2 0 15,1 2-128-15,-1 2-32 0,1-1 0 0,0 0 0 16,1-1-64-16,0 0-16 0,-1-2 0 0,1 1 0 15,0-1-128-15,1 0 0 0,-2-3 0 0,1 1 128 16,0 1 0-16,0-2 0 0,-2-2 0 0,0-2 0 16,1-2 144-16,-1 1 32 0,1-1 0 0,2-1 0 15,-2-3-48-15,1 2-16 0,0-1 0 0,-2-1 0 16,0-1-112-16,2 0-128 0,1-9 176 0,-3 12-176 16,3-12 144-16,-2 9-144 0,2-9 0 0,0 0 144 0,0 0-144 0,0 0 0 15,0 0 144-15,0 0-144 16,0 0 0-16,0 0 144 0,0 0-144 0,0 0 0 0,0 0 176 0,0 0-176 15,0 0 160-15,0 0-160 0,-4-9 144 0,0-4-144 16,0 1 128-16,2 0-128 0,2 2 192 0,-3 0-64 16,0 0 0-16,2-1 0 0,0-4-128 0,-3 2 0 15,-1 0 0-15,1 0 0 0,1 0 0 0,-1-1 0 16,-2 0 0-16,0 2 0 0,3 1 0 0,3 11 0 16,-4-11 0-16,0 2 0 0,0 1 0 0,4 8 0 15,-4-8 0-15,4 8 0 0,0 0 0 0,0 0 0 16,0 0 0-16,0 0 0 0,0 0-144 0,0 0 144 0,0 0 0 15,0 0 0-15,1 14 0 0,0-2-128 16,1 2 128-16,0 1 0 0,0-1 0 0,3 3-128 0,0-3 128 0,0 5 0 16,-1-1 0-16,1 0 0 0,-1-2 0 0,0-2 0 15,-1-2 0-15,0 1 0 0,0-2 0 0,-3-11 0 16,4 15 0-16,0-2 0 0,0 0 128 0,-4-13-128 16,0 0 224-16,5 13-48 0,1-4-16 0,-6-9 0 15,0 0-32-15,10 11-128 0,-10-11 192 0,0 0-64 16,12 10-128-16,-12-10 0 0,0 0 144 0,13 6-144 15,-13-6 128-15,0 0-128 0,14-2 128 0,-1-1-128 16,-1-1 192-16,0-1-48 0,-1-4 0 0,-3-1 0 16,-1-2-16-16,1 0 0 0,1-1 0 0,1 1 0 15,-1-1-128-15,0 2 128 0,0 1-128 0,-1-1 128 16,0-1-128-16,0 0 0 0,-2 0 0 0,0 1 0 16,-1-1-1360-16,-1 3-256 0,0-2-48 0,-2 1-14912 15</inkml:trace>
  <inkml:trace contextRef="#ctx0" brushRef="#br1" timeOffset="59452.86">28886 4472 15663 0,'0'0'1392'0,"-9"-2"-1120"16,-1 0-272-16,1 0 0 0,9 2 672 0,-9-1 80 16,9 1 16-16,-8-2 0 0,8 2-544 0,-8 0-96 15,8 0-128-15,0 0 176 0,-9 0-176 0,9 0 192 16,0 0-192-16,-9 3 192 0,9-3-192 0,-9 4 0 15,0 1 0-15,9-5-176 0,-10 4 576 0,4 2 112 16,6-6 32-16,-9 8 0 0,1-1 560 0,1-1 112 16,7-6 32-16,-9 8 0 0,1 2-128 0,2 1-32 0,-2-3 0 0,2 3 0 15,-1 3-576-15,1-1-128 0,-1 1-32 0,2 3 0 16,0 1-224-16,-3 6-128 0,0 3 128 0,0 7-128 16,-1 4 240-16,0 5-32 0,-2 2 0 0,1 5 0 15,-2-1 16-15,1-2 0 0,-2-4 0 0,-2-4 0 16,1-2-80-16,0-2-16 0,-1-1 0 0,2 0 0 15,1-3-128-15,1-1 160 0,-2-2-160 0,1-2 160 16,1-4-160-16,2-1 0 0,0-3 144 0,1-2-144 16,3-3 128-16,0-3-128 0,0-2 160 0,5-8-160 15,0 0 192-15,-7 8-48 0,7-8-16 0,0 0 0 16,-9-4-128-16,9 4 160 0,-5-9-160 0,2-2 160 16,1-2-160-16,-1-1 160 0,0-2-160 0,2-3 160 15,0-2-160-15,0 0 0 0,-2-3 0 0,2 0 0 16,2-2 0-16,-1 2 128 0,-3-2-128 0,2 3 0 0,1 0 0 0,0 3 0 15,1-3 0-15,2 5 0 0,-3 1 0 0,1 3 128 16,-1 1-128-16,0 1 0 0,-1 2 0 0,1 10 0 16,0 0 0-16,0 0 0 0,-1-9 144 0,1 9 0 15,-2-10 0-15,2 10 0 0,0 0-144 0,0 0-144 16,0 0 144-16,0 0-208 0,0 0 208 0,0 0 0 16,0 0 0-16,0 0-144 0,8 12 144 0,0 3 0 15,0 3 0-15,2 0 0 0,1 0 0 0,0 1 176 16,2 1-48-16,0 1 0 0,0-1 112 0,-1 1 16 15,1 0 0-15,0 1 0 0,-1-1-96 0,0-1-16 16,-2 0 0-16,-1 0 0 0,-1-2-144 0,0-1 160 16,0-4-160-16,0 0 160 0,-1-1-160 0,0-3 192 15,-1-3-192-15,1 1 192 0,0-1-192 0,-1 1 0 0,2-3 144 0,-8-4-144 16,8-3 0-16,-1-2 0 0,1-4 0 0,0 0 0 31,-1-1-384-31,0-1-32 0,0-6-16 0,-2-2 0 16,0 0-608-16,1-2-128 0,-2-2-32 0,-1-1-8688 0,1 1-1744 0</inkml:trace>
  <inkml:trace contextRef="#ctx0" brushRef="#br1" timeOffset="67913.77">16568 6908 4607 0,'0'0'400'0,"0"0"-400"15,0 0 0-15,0 0 0 0,0 0 3008 0,0 0 512 16,-6-7 96-16,6 7 32 0,0 0-1984 0,-5-6-400 16,5 6-80-16,0 0-16 0,-2-7-416 0,2 7-96 15,0-10-16-15,0 10 0 0,0 0-320 0,6-8-64 16,-6 8 0-16,8-5-16 0,0-1-48 0,-8 6-16 16,10-3 0-16,-10 3 0 0,11-3 144 0,-11 3 16 15,0 0 16-15,9 0 0 0,-9 0 224 0,0 0 32 0,0 0 16 0,9 6 0 16,-9-6 64-16,0 0 16 0,2 12 0 0,0-1 0 15,-2-11-176-15,-3 14-16 0,-1-1-16 0,0 1 0 16,0 2-176-16,1 2-16 0,-1 2-16 0,0-2 0 16,0-1-96-16,1 0-32 0,1-1 0 0,-1-1 0 15,2 3-32-15,-1-2 0 0,2-2 0 0,0-1 0 16,-1 1 16-16,1-4 0 0,0-1 0 0,-1 0 0 16,-1 2-144-16,2-11 192 0,-1 10-192 0,1-10 192 15,0 10-16-15,0-10 0 0,0 0 0 0,0 0 0 16,0 0 48-16,0 0 16 0,0 0 0 0,0 0 0 15,0 0 80-15,0 0 32 0,0 0 0 0,0 0 0 16,0 0 16-16,0 0 0 0,7-11 0 0,-2 0 0 16,-1 2-112-16,-2-3-32 0,1 1 0 0,0-2 0 15,-1-3-96-15,1 2-128 0,-2-6 176 0,2 3-176 16,-1-1 128-16,1 1-128 0,0-1 0 0,0 1 0 0,1 1 0 0,2 2 0 16,-2-1 0-16,1 1 0 0,0-1 0 0,0 3 0 15,0 3 0-15,-1-3 0 0,0 3 0 0,0 2 0 16,-4 7 0-16,0 0 0 0,7-5 0 0,-7 5 0 15,0 0 0-15,10-3 0 0,-10 3 0 0,12-1 0 16,-2 2-160-16,1 2 160 0,-1 0 0 0,1-1 0 16,-1 0 0-16,0 0 0 0,2-1 0 0,-1 2 0 15,-11-3 0-15,13 3 0 0,0 1 0 0,-2 2 0 16,0 1 0-16,-1-1 0 0,-2 1-128 0,0 2 128 16,-2 0 0-16,1 3 0 0,-1-3 0 0,0 1 0 15,-1 1-144-15,0 2 144 0,-1 1 0 0,-1 2 0 0,-1-3 0 16,1-2 0-16,-3 1 0 0,1-3 0 0,0 0 0 0,1 2 0 15,-2 3 0-15,2-3 0 0,0-2 0 0,0 1 0 16,1-2 0-16,1 0 0 0,-4-8-128 0,1 8 128 31,0-1-720-31,-1-7-48 0,2 6 0 0,0 0 0 16,-2-6-560-16,0 9-112 0,0-9-32 0,0 7 0 16,0-7-1712-16,-1 8-336 0</inkml:trace>
  <inkml:trace contextRef="#ctx0" brushRef="#br1" timeOffset="68448.67">17015 7140 20607 0,'0'0'912'0,"0"0"192"16,0 0-880-16,0 0-224 0,0 0 0 0,0 0 0 0,2-13 560 0,-2 13 64 15,0 0 16-15,0 0 0 0,0 0-112 0,7-9-16 16,-7 9 0-16,12-7 0 0,-12 7-192 0,11-4-32 16,1 0-16-16,-12 4 0 0,12-2-96 0,-12 2-32 15,13 2 0-15,-3 0 0 0,-10-2 192 0,13-6 48 16,-2 4 0-16,-11 2 0 0,12-5 80 0,-2-1 32 16,0 1 0-16,-2-1 0 0,1-2-160 0,0 1-16 15,1-5-16-15,-1 2 0 0,-1 0-176 0,1 0-128 16,0 0 144-16,1 0-144 0,1-2 128 0,-4 3-128 15,-1 0 0-15,-1 1 0 0,-1 1 128 0,-4 7-128 0,4-9 0 16,-4 9 0-16,0-6 0 0,0 6 0 0,0-7 0 0,0 7 0 16,-3-8 128-16,3 8-128 0,-6-7 0 0,-2 3 144 15,-1 1-144-15,0 2 160 0,-1-1-160 0,1 2 160 16,0 0-160-16,-1 2 128 0,-3-1-128 0,0 3 128 16,1 1 112-16,0 2 16 0,2-1 0 0,-1 2 0 15,1 0-128-15,1 1 0 0,2 3-128 0,2 2 192 16,1 2-192-16,0 1 0 0,0 1 0 0,2 0 0 15,2-1-128-15,-2 0 128 0,2 1 0 0,0-1 0 16,-1-1 0-16,1-1 0 0,-3 0 0 0,3-2 0 16,0 1 0-16,2-1 0 0,-1-4 0 0,2 0 0 15,1-1 0-15,2-1 0 0,-6-7 0 0,11 8 0 16,0-3 0-16,2-1 0 0,0-2 128 0,2 0-128 16,0-2 0-16,1 0-320 0,0-3 64 0,1 2 0 15,0-3-816-15,-2 1-144 0,1 1-48 0,-2-2-11792 16</inkml:trace>
  <inkml:trace contextRef="#ctx0" brushRef="#br1" timeOffset="69149.63">17538 6960 7359 0,'0'0'656'0,"0"0"-528"15,0 0-128-15,0 0 0 0,2-9 1616 0,-2 9 304 0,0 0 48 0,0-9 16 16,0 9-640-16,-2-8-128 0,2 8-32 0,0 0 0 16,0 0-224-16,-7-5-32 0,7 5-16 0,-9-4 0 15,0 1-160-15,9 3-48 0,-9 0 0 0,9 0 0 16,-9 5-96-16,-1 0-32 0,1 2 0 0,2 1 0 16,-1 2-176-16,0 3-32 0,-1 3-16 0,0 0 0 15,-1-1-144-15,4 0-16 0,-1 0-16 0,1-2 0 16,1 2-176-16,2 0 0 0,1-4 144 0,0-1-144 15,2-10 256-15,0 0-32 0,0 0 0 0,2 8 0 16,0 1-64-16,-2-9-16 0,0 0 0 0,7 5 0 16,-7-5-144-16,0 0 0 0,10 0 144 0,0-2-144 15,-10 2 128-15,12-2-128 0,-3 0 128 0,0-5-128 16,-1-1 0-16,0 1 144 0,0-1-144 0,-2 1 0 16,1 1 144-16,-1-3-144 0,0-1 0 0,-1 1 144 0,-1 0 736 0,0 0 144 15,-2 0 16-15,1 0 16 16,-3 0-800-16,1 2-256 0,1-2 160 0,-2 3-160 0,0-1 0 0,0 7 128 15,0-8-128-15,0-1 0 16,0 1-704-16,0 8-240 0,0-8-32 0,0 8-16 0,0 0 992 0,0 0 0 16,0 0 0-16,0 0 0 0,0 0 272 0,0 0-48 15,0 0-16-15,0 0 0 0,0 0-16 0,-7 12-16 16,2 1 0-16,1 0 0 0,1 0-176 0,1 0 160 16,0 0-160-16,2 2 160 0,0 0-160 0,3 1 0 15,0-2 0-15,1 3 0 0,-1-5 0 0,1 1 0 16,0 0 0-16,1-1 0 0,2-2 0 0,0 3 0 0,-1-1 0 15,2 0 128-15,-2-2-128 0,1 2 0 0,-1-2 0 16,1 2 0-16,-1 1 0 0,1 1 0 16,-2 1 0-16,0-1 0 0,1 0 0 0,-2 1 0 0,2-2 0 15,-1 1 0-15,0 2 0 0,-1-3 0 0,-1 1 0 0,0 2 0 16,-1-6 0-16,-2 5 0 0,-2-1 0 0,-1 2 0 16,0-1 0-16,1 1 0 0,-2 1 0 0,-3-3 0 15,-2 3 0-15,0 1 128 0,1-2-128 0,-1 1 0 16,-1 0 0-16,-1-3 128 0,0-2-128 0,-1 0 0 15,-1-3 0-15,0-1 0 0,0-2 128 0,1 2-128 16,-1-3 0-16,0-1-176 0,1 1 48 0,0-2 0 31,1-4-640-31,0-2-112 0,1-1-16 0,1-1-16 0,1-2-1840 16,1-4-384-16</inkml:trace>
  <inkml:trace contextRef="#ctx0" brushRef="#br1" timeOffset="70332.39">17888 6948 7359 0,'0'0'656'0,"0"0"-528"0,0 0-128 0,0 0 0 16,0 0 2688-16,0 0 512 0,4-10 112 0,-4 10 16 15,5-9-2496-15,1 1-480 0,-2 0-96 0,-4 8-32 16,3-8-224-16,-3 8 0 0,0 0 0 0,6-9 0 16,-2 1 0-16,-4 8 0 0,0 0 0 0,0 0 0 15,2-9 0-15,-2 9 0 0,0 0 0 0,0 0 0 16,0 0 192-16,-9-1 0 0,0 1 0 0,-1 2 0 15,-2 2 496-15,0 3 80 0,2-1 32 0,-2 3 0 0,-1 1 64 0,-1 0 16 16,-1 2 0-16,1 1 0 0,-1 0-336 0,1 1-64 16,0 2-16-16,1 1 0 0,0 2-336 0,1-1-128 15,4-1 0-15,2-1 144 0,0 0-144 0,3-6 0 16,0-1 0-16,3 2 0 0,0-5 0 0,0-6 0 16,4 8 0-16,0 1 128 0,-4-9-128 0,5 5 0 15,-5-5 144-15,10 3-144 0,-10-3 144 0,12-1-144 16,-1-1 192-16,-11 2-192 0,10-5 128 0,0-1-128 15,1-2 0-15,-1 1 0 0,-1 1 0 0,-1 1 160 16,0-3-160-16,-1-1 128 0,-1 0-128 0,1-2 0 0,-2 1 0 16,0 1 0-16,2-2 0 0,-1 2 0 15,-1 0 0-15,0 0 0 0,-1 0 128 0,0 1-128 0,0 0 0 0,-1 0 128 16,-1 0-128-16,2 2 0 0,-4 6 0 0,6-7 0 16,-6 7 0-16,0 0 0 0,0 0 0 0,0 0 0 15,0 0 0-15,0 0 0 0,0 0 0 0,0 0 0 16,0 0 0-16,-2 12 208 0,1 0 0 0,1 2 0 15,-1 2-32-15,1-2-16 0,1 2 0 0,0-3 0 16,1 0-160-16,1 1 0 0,-1 4 0 0,0-3 0 16,1-2 0-16,1-3 0 0,0 3 0 0,0-5 0 15,-4-8 0-15,6 9 0 0,1-1 0 0,-1 0 0 16,-6-8 0-16,9 5 0 0,-9-5 0 0,12 5 0 16,-1-2 0-16,-2 1-304 0,-9-4 48 0,11 0 16 15,-1-5-368-15,-10 5-80 0,9-6-16 0,0 1 0 16,0 0-1776-16,-9 5-352 0</inkml:trace>
  <inkml:trace contextRef="#ctx0" brushRef="#br1" timeOffset="70616.66">18206 6736 2751 0,'0'0'256'0,"0"0"-256"16,-9 0 0-16,9 0 0 0,-9 1 4112 0,9-1 784 16,-6 6 160-16,6-6 16 0,0 0-3968 0,-4 11-784 15,4-11-176-15,-3 13-16 0,2 0 96 0,1 1 32 0,0 1 0 0,1 0 0 16,2 2 304-16,-1 1 64 0,1 2 16 0,-2 0 0 16,-1 2-144-16,2 2-32 0,-1 3 0 0,-1-1 0 15,-3 0-224-15,2-2-48 0,1 0-16 0,0-3 0 16,-1-3-176-16,-1 0 0 0,1-3 144 0,2-4-144 15,-1 0 0-15,0-3 128 0,0-8-128 0,0 0 0 16,0 0-256-16,0 0-112 0,0 0-16 0</inkml:trace>
  <inkml:trace contextRef="#ctx0" brushRef="#br1" timeOffset="70842.14">18115 6931 35007 0,'0'0'1552'0,"-4"-10"320"0,0 1-1488 0,0 2-384 0,4 7 0 0,0 0 0 0,0 0 896 0,0 0 96 16,0 0 32-16,0 0 0 0,10-4-896 0,-10 4-128 15,11 0-128-15,0 0 128 16,-1 0-448-16,2 0 0 0,0-2 16 0,-2 4 0 15,-10-2-1424-15,12 4-272 0,-12-4-64 0,12 4-11952 0</inkml:trace>
  <inkml:trace contextRef="#ctx0" brushRef="#br1" timeOffset="71066.69">18355 6952 14735 0,'0'0'1312'0,"0"0"-1056"0,0 0-256 0,0 0 0 16,-3 13 3456-16,3 0 640 0,2-1 128 0,0 0 32 16,4-1-3360-16,-1 1-688 0,0 1-208 0,-1-1 128 15,1-2-128-15,0-1 0 0,2-1 0 0,-2 1 0 16,0-1-336-16,2 1 16 0,-2-1 0 0,-5-8 0 31,4 7-608-31,-4-7-112 0,0 0-32 0,0 0 0 0,0 0-448 0,0 0-80 16,0 0-32-16</inkml:trace>
  <inkml:trace contextRef="#ctx0" brushRef="#br1" timeOffset="71246.7">18410 6762 14735 0,'0'0'1312'0,"0"0"-1056"16,0 0-256-16,0 0 0 0,0 0 2000 0,0 0 352 15,-5-8 64-15,5 8 16 0,0 0-1952 0,0 0-480 16,0 0 0-16,0 0 0 16,0 0-320-16,0 0-176 0,0 0-16 0,0 0-9408 0</inkml:trace>
  <inkml:trace contextRef="#ctx0" brushRef="#br1" timeOffset="71649.63">18444 6910 12959 0,'0'0'576'0,"0"0"112"0,0 0-560 0,0 0-128 0,0 0 0 0,10 6 0 15,-10-6 1152-15,0 0 192 0,11 7 32 0,-11-7 16 16,0 0-80-16,7 9-16 0,-7-9 0 0,7 12 0 16,-2-3-224-16,-5-9-48 0,5 15-16 0,1-6 0 15,-1 0-496-15,0-1-80 0,-5-8-32 0,8 10 0 16,0 1-224-16,-2-1-48 0,-6-10-128 0,8 10 192 15,0 2-64-15,0-3-128 0,-1 0 176 0,0-1-176 16,-7-8 160-16,9 8-160 0,-2 1 128 0,-1-2-128 16,-1-1 192-16,-5-6-64 0,0 0 0 0,6 8 0 0,-6-8 384 0,5 5 80 15,-5-5 16-15,0 0 0 0,0 0-16 0,0 0 0 16,8 7 0-16,-8-7 0 0,0 0-192 0,0 0-32 16,10-5-16-16,-1-1 0 0,-9 6-32 15,11-9 0-15,-4 0 0 0,1-1 0 0,0-2-128 0,0 0-48 16,-2-3 0-16,2 0 0 0,0 0-144 0,0-2 128 15,0 0-128-15,-2 0 128 0,-1-2-128 0,2 1 0 16,-1 1 0-16,0 2 0 0,-2-1 0 0,1 2 0 16,0 1 0-16,-1 0 0 0,-3 2-288 0,2 5-96 15,1-1 0-15,-4 7-16 16,0 0-1712-16,0 0-352 0,0 0-64 0</inkml:trace>
  <inkml:trace contextRef="#ctx0" brushRef="#br1" timeOffset="72090.53">18943 6867 27935 0,'0'0'1232'0,"0"0"256"0,0 0-1184 0,0 0-304 0,0 0 0 0,0 0 0 15,0 0 752-15,0 0 80 0,0 0 32 0,0 0 0 16,0 0-656-16,13 4-208 0,-3-3 128 0,1-1-128 15,-1-1 880-15,1-1 112 0,-1-1 32 0,1-1 0 16,-1 0-896-16,0-2-128 0,1-2 0 0,-2 1-160 16,-1 1-720-16,-8 6-144 0,8-9-16 0,-8 9-16 15,6-7 864-15,-6 7 192 0,4-10 0 0,-4 10 0 0,0 0 0 0,0-9 176 16,0 9-176-16,0 0 160 0,-4-11-160 0,4 11 0 16,0 0 144-16,-8-9-144 0,-1 2 880 0,0 5 96 15,-1 1 32-15,-1 2 0 16,0 1-1696-16,-2 4-336 0,-3-1-64 0,0 3 0 0,1 2 816 0,0 2 272 15,1 1-160-15,1 0 160 0,2 3 0 0,2-3-128 16,1 1 128-16,3 2 0 0,1-1 0 0,4 2 0 16,4 0 144-16,0 0-144 0,-1 5 320 0,2-1-32 15,2 0-16-15,-1 1 0 0,-1 4-272 0,2-2 128 16,-1-5-128-16,3-2 0 0,-1-4 128 0,1-2-128 16,0-1 0-16,2-1 0 0,-1-2 0 0,1-3 0 15,-1-4 0-15,1 1-144 16,0 0-560-16,1-2-96 0,1 0-32 0,-1-3-12560 0</inkml:trace>
  <inkml:trace contextRef="#ctx0" brushRef="#br2" timeOffset="77581.7">24713 16835 9215 0,'0'0'816'0,"0"0"-656"16,0 0-160-16,0 0 0 0,0 0 2560 0,0 0 496 16,0 0 80-16,0 0 32 0,0 0-2368 0,0 0-480 0,0 0-80 15,0 0-32-15,0 0 384 0,0 0 80 0,0 0 16 0,0 0 0 16,0 0 288-16,0 0 64 0,11-3 16 0,-11 3 0 16,0 0-224-16,0 0-32 0,0 0-16 0,0 0 0 15,0 0-48-15,0 0-16 0,0 0 0 0,-6-7 0 16,-1 3 48-16,-2 0 16 0,-1 2 0 0,-1 2 0 15,-2-3-144-15,-2 6-48 0,-2-3 0 0,0 2 0 16,-1 0-288-16,0 0-64 0,1-2-16 0,-1 1 0 16,-1 1 48-16,2 0 16 0,1 0 0 0,1-2 0 15,1 0 96-15,1 0 0 0,0 1 16 0,2-2 0 16,1 1 0-16,1 0 0 0,9 0 0 0,-11 1 0 16,2-2-144-16,9 1-48 0,0 0 0 0,-9 4 0 15,9-4-32-15,0 0-16 0,-9 2 0 0,9-2 0 16,0 0-160-16,0 0 128 0,0 0-128 0,0 0 128 0,0 0-128 0,0 0 192 15,0 0-192-15,0 0 192 16,0 0 64-16,10 3 0 0,1-2 16 0,2 0 0 0,0-1-272 0,1 0 128 16,1 0-128-16,2 0 0 0,1 0 0 0,0 2 0 15,0 2 0-15,3-4 0 0,-1 1 0 0,-1 0 0 16,0 1 0-16,-1 0 0 0,0-2 0 0,-2 3 0 16,-2-2 0-16,-1 2 0 0,-1-3 128 0,1 0-128 15,1 0 0-15,-1 0 0 0,-1-3 128 0,0 3-128 16,-2 0 0-16,1 0 0 0,-1 0 0 0,0 0 128 15,-10 0-128-15,13-1 0 0,-1-1 128 0,-12 2-128 16,0 0 0-16,12-1 0 0,-2-1 160 0,-10 2-160 16,0 0 128-16,0 0-128 0,0 0 0 0,0 0 0 15,0 0 0-15,0 0 0 0,0 0 144 0,0 0 0 16,0 0 0-16,0 0 0 0,0 0 48 0,0 0 16 0,0 0 0 16,0 0 0-16,0 0-80 0,0 0-128 0,0 0 176 0,-7-4-176 15,-3 1 160-15,1 2-160 0,-1-1 128 0,-1 1-128 16,-2 1 224-16,-1 0-32 0,-2 0-16 0,-1 0 0 15,0-1-48-15,1 1-128 0,-1-2 192 0,-2 1-64 16,0 0-128-16,-2 1 192 0,-3 0-192 0,1 0 192 16,0-1-192-16,0 2 128 0,1 0-128 0,1 0 128 15,0 1-128-15,2-1 0 0,1-1 144 0,2 1-144 16,0 1 0-16,3 2 128 0,0-4-128 0,2 1 0 16,-1 0 0-16,1-1 0 0,2 0 0 0,1 2 128 15,8-2-128-15,-10 2 0 0,1-2 0 0,9 0 0 16,-11 1 0-16,11-1 0 0,-10 3 0 0,10-3 0 15,-10 3 0-15,10-3 0 0,0 0 0 0,0 0 0 0,-10 2 0 0,10-2 0 16,0 0 0-16,0 0 0 0,0 0 0 0,0 0 128 16,0 0-128-16,11 2 128 0,1-2-128 0,1 0 176 15,1-2-176-15,2 2 192 0,1 0-192 0,1-1 0 16,3 0 0-16,1 1 0 0,3 0 0 0,1 0 0 16,0 0 0-16,0 0 0 0,0 0 0 0,0 0 0 15,-1 1 0-15,0 0 0 0,-1 1 0 0,0 0 0 16,-3-1 0-16,0 1 0 0,-2-1 0 0,-1-1 0 15,-1 0 0-15,-1 0 0 0,-2 0 0 0,1 0 0 16,-2-1 0-16,-2-1 0 0,0 1 0 0,-1 0 0 16,-10 1 0-16,12-1 0 0,-2-1 0 0,-10 2 0 15,0 0 0-15,0 0 0 0,0 0 0 0,0 0 128 16,0 0-128-16,0 0 0 0,0 0 128 0,0 0-128 16,0 0 128-16,-7-6-128 0,-3 1 128 0,0 1-128 0,-2 0 0 15,-1 1 128-15,-4 0-128 0,-1 2 0 0,-1 0 144 0,-2 0-144 16,0-2 0-16,0 2 0 0,-3-1 0 0,4 1 128 15,-3 0-128-15,3 1 0 0,-1-2 0 0,1 1 0 16,2 1 0-16,1 0 0 0,0-2 0 0,3 0 128 16,1 1-128-16,1 1 0 0,0 0 0 0,2 0 0 15,-1 0 0-15,2 0 0 0,9 0 0 0,-9-1 0 16,9 1 0-16,-9 0 0 0,9 0 0 0,-9 0 0 16,9 0 0-16,0 0 0 0,-8 2 0 0,8-2 0 15,0 0 0-15,0 0 0 0,0 0 0 0,0 0 0 16,0 0 0-16,0 0-128 0,0 0 128 0,0 0 0 15,0 0 0-15,0 0 0 0,0 0 0 0,12 7-128 0,-1-2 128 16,2-1 0-16,1-2 0 0,0 1-128 0,0-2 128 0,2 1 0 16,1-1 0-16,0 2 0 0,0-3 0 0,-2 0 0 15,1 1 0-15,0 0 0 0,-2-1 0 0,0 2 0 16,-1 0 0-16,0-2 0 0,-1 1 0 0,-1-1 0 16,-11 0 0-16,13 0 0 0,-2 0 0 0,-11 0 0 15,0 0 0-15,12 2 0 0,-12-2 0 0,12 1 0 16,-2 2 0-16,-10-3 0 0,11 0 0 0,-11 0 0 15,0 0 0-15,10 0 0 0,1-3 0 0,-11 3 0 16,0 0 0-16,0 0 0 0,10-1 0 0,-10 1 0 16,0 0 0-16,0 0 0 0,0 0 0 0,0 0 0 15,0 0 0-15,0 0 0 0,0 0 0 0,0 0 128 16,0 0-128-16,0 0 0 0,0-9 0 0,0 9 0 16,0 0 0-16,0 0 128 0,-8-11-128 0,0 6 0 0,-1 0 0 0,0 2 0 15,0-2 0-15,0 4 0 0,-2-3 0 0,1 1 0 16,-1 1 0-16,0 0 0 0,-4 1 0 0,2 0 0 15,0 1 0-15,0 0 0 0,-2 0 0 0,0 1 0 16,0-1 0-16,-1 3 0 0,-1-1 0 0,0 1 0 16,1-2 0-16,1 2 0 0,1-2 0 0,-1 0 0 15,2 1 0-15,0 0 0 0,3 1 0 0,-1-2 0 16,1 0 0-16,-1 1 0 0,2 0 0 0,9-2-128 16,-9 3 128-16,9-3-128 0,0 0 128 0,0 0-128 15,0 0-160-15,0 0-32 0,0 0 0 0,0 0 0 16,0 0-1808-1,0 0-368-15,0 0-80 0,0 0-17072 0</inkml:trace>
  <inkml:trace contextRef="#ctx0" brushRef="#br1" timeOffset="81177.4">24881 16417 16575 0,'0'0'1472'0,"0"0"-1168"0,-6-5-304 0,-1 0 0 16,0-1 2720-16,7 6 480 0,-7-7 112 0,7 7 16 16,-4-10-2368-16,2 1-448 0,2 1-112 0,1-1-16 15,-1 9 128-15,4-13 32 0,-2 0 0 0,1 2 0 16,0 0-288-16,-2-1-64 0,-1 12-16 0,0-13 0 0,0 2 304 0,0 11 64 16,-3-10 16-16,-1-1 0 0,-1 2 288 0,5 9 64 15,-9-8 16-15,-1 3 0 0,-2 2-160 0,-1-2-48 16,-2 1 0-16,1 0 0 0,0 0-352 0,-2 1-80 15,1 1-16-15,0 2 0 0,2-2-64 0,1 1-16 16,-1 0 0-16,3 0 0 0,0 1 64 0,-1 0 0 16,2 0 0-16,-1 0 0 0,-2 1-128 0,1 1 0 15,1 1-128-15,-2 0 192 0,-2-1-192 0,0 2 0 16,-1 1 128-16,0 2-128 0,-2 2 0 0,-2 2 0 16,-2 0 0-16,1 2 0 0,-1 0 0 0,0 3 0 15,0 0 0-15,1 2 0 0,1 0 0 0,2 0 0 16,1 3 0-16,2-1 0 0,0 1 384 0,2 1 16 15,1 0 16-15,1 1 0 0,0 2-96 0,0 1-32 16,3 0 0-16,-1 2 0 0,0-3-160 0,0 1-128 0,0-3 192 16,1 3-192-16,0-5 144 0,2 1-144 0,0 2 0 15,-1-4 144-15,1 3-144 0,1-1 0 0,2 0 144 0,-1 1-144 16,0 1 192-16,0 1-48 0,-1-4 0 0,1 1 0 16,3-1 64-16,1 1 16 0,-1-3 0 0,2 1 0 15,-1-2 96-15,2 0 0 0,0-1 16 0,1 0 0 0,2 0-144 16,0 0-48-16,1-1 0 0,0-2 0 15,3 2-144-15,1-3 128 0,0 1-128 0,0 2 128 0,2-5-128 0,2 1 160 16,-1 1-160-16,2-2 160 16,-2-1-160-16,3-1 192 0,-1-1-192 0,-1 1 192 0,0-1-192 0,-1 0 160 15,0 0-160-15,2 1 160 0,-2-3-160 0,2 2 0 16,0-1 144-16,1-1-144 0,0-1 0 0,1 2 128 16,0-1-128-16,2-2 0 0,-1-2 128 0,2 0-128 15,-1 1 160-15,0-1-160 0,1 0 128 0,2-1-128 16,0 0 0-16,0-1 144 0,0 0-144 0,-3-1 0 15,0 1 144-15,1 0-144 0,0-1 0 0,-3-2 128 16,-2 1-128-16,-2-1 0 0,0 0 0 0,1-1 144 16,-1-1-144-16,0-3 0 0,-1-1 176 0,2 1-176 15,-2-1 160-15,0-2-160 0,0 0 144 0,1-1-144 16,-1-1 128-16,2-2-128 0,-1-1 160 0,2-1-160 16,-1-1 192-16,1 2-192 0,-2-5 160 0,1 2-160 15,-1-1 128-15,-1 1-128 0,-1-6 128 0,-2 1-128 16,-1 0 0-16,-1-1 128 0,-1 0-128 0,-1-1 0 15,-1 0 0-15,0 1 128 0,-1 0-128 0,-1 1 0 16,-3-1 0-16,-1 1 128 0,-1 4-128 0,0-3 0 0,-2 5 0 0,1-1 0 16,1-1 0-16,-2-1 128 15,-3 0-128-15,2 1 0 0,-2 0 0 0,2-4 0 0,0 0 128 0,0-1-128 16,-2 0 0-16,1-1 0 0,-1 0 0 0,1-1 0 16,-1 2 0-16,1 0 0 0,-1-1 0 0,1 3 0 15,-2 3 0-15,1-1 0 0,0 2 0 0,-1 3 0 16,0 3 0-16,0 0 0 0,-1 2 0 0,1 0 0 15,0 0 0-15,-1 1 0 0,0 1 0 0,-1 1 0 16,-2 0-144-16,0 2 144 0,0 0 0 0,1 2 0 0,-2-2-160 0,-2 2 160 16,1 1-128-16,0 1 128 0,-2 0-176 0,-1 2 176 15,-1 2-208-15,0 0 80 16,-1 2-256-16,0-1-64 0,-1-2 0 0,-3 1 0 16,-1 1-1760-16,-2-1-352 0,-1 0-80 0,-5 1-17568 15</inkml:trace>
  <inkml:trace contextRef="#ctx0" brushRef="#br1" timeOffset="91906.6">14222 6527 15375 0,'0'0'672'0,"0"0"160"0,0 0-672 0,0 0-160 0,-6-5 0 0,6 5 0 0,0 0 656 0,0 0 112 16,-4-8 0-16,4 8 16 0,0-10-496 0,0 0-96 15,0 10-32-15,2-7 0 0,1-1 32 0,-3 8 0 16,5-9 0-16,-1 2 0 0,-4 7 576 0,5-8 128 15,-5 8 32-15,0 0 0 0,7-8 224 0,-7 8 32 16,6-5 16-16,-6 5 0 0,0 0 848 0,11-5 192 16,-3 1 16-16,1 2 16 0,0-2-1920 0,1 1-352 15,1 0-128-15,1 1 0 0,-2 0 528 0,3-1 112 16,0-1 32-16,3-2 0 0,1 4-192 0,1-1-32 16,0-2-16-16,0 2 0 0,1 2 32 0,-1 1 16 15,0-1 0-15,0 2 0 0,2 0-48 0,-2 2-16 16,-1-2 0-16,0 1 0 0,-1 0-144 0,-1 2-16 15,2-1-128-15,0-1 192 0,0 1-192 0,1-3 144 0,2 1-144 16,0-1 128-16,0 0 80 0,1 0 16 0,1 0 0 0,2-1 0 16,-1 0 32-16,2-1 16 0,0 0 0 0,1-1 0 15,1 1 48-15,2-1 16 0,-2 0 0 0,1 2 0 16,-2 1-96-16,0-3-32 0,0 2 0 0,-1 1 0 16,-2 1-80-16,2 2-128 0,-1-3 176 0,0 1-176 15,1 3 144-15,0 1-144 0,0-1 0 0,1 0 144 16,0 1-144-16,0-2 0 0,-3 1 0 0,3 3 0 15,0-5 0-15,2 2 0 0,-1-1 0 0,1-1 0 16,-4 0 192-16,2-2-64 0,2-2 0 0,-1 1 0 16,1 0 16-16,-2-2 0 0,0-1 0 0,1 2 0 15,2-4 32-15,1 2 0 0,0 0 0 0,1 2 0 16,0-1-16-16,2 1 0 0,-2-2 0 0,2 2 0 16,-1 1-160-16,-2 0 0 0,-2 0 144 0,-1 1-144 0,1 0 144 0,-1 0-144 15,-1 1 192-15,0 0-192 0,-1-1 0 0,0 0 0 16,-1 0 0-16,4 0 0 0,0 0 0 0,2-1 0 15,2 0 0-15,-1-1 160 0,2 2-160 0,0-2 0 16,1-1 144-16,0-1-144 0,-1 1 128 0,-1 1-128 16,0-1 160-16,-4 2-160 0,0-6 144 0,-1 5-144 15,2-1 128-15,-2 2-128 0,-1 1 0 0,2 1 0 16,0 2 128-16,1-1-128 0,0 1 0 0,-1 1 0 16,1 0 0-16,2 1 0 0,2-1 0 0,-2-1 0 15,-2-1 0-15,1 1 0 0,-1-2 0 0,1-1 0 16,1 0 0-16,-1-1 0 0,0 0 128 0,-1-2-128 0,-2 0 0 15,2 2 128-15,2-2-128 0,0 2 0 16,0 0 144-16,1-1-144 0,-1 2 0 0,0 0 144 0,2 0-144 16,-2 0 0-16,0 3 128 0,-1 1-128 0,-1-4 0 15,0 3 0-15,0-1 0 0,-1 1 0 0,2-1 0 0,-1 2 0 16,-2-1 0-16,3 0 0 0,3-2 0 0,-1 1 0 16,1 0 0-16,0-2 0 0,-1 0 0 0,2 0 0 15,1 1 128-15,-1-1-128 0,0-1 0 0,3 1 0 16,-1 0 128-16,-1-2-128 0,-2 2 144 0,1-2-144 15,0 1 144-15,1-1-144 0,1 1 128 0,1 1-128 16,-1 0 0-16,1 0 0 0,-2 0 128 0,0 0-128 16,1 1 0-16,0 2 0 0,-3-1 0 0,-1 1 0 15,1 1 0-15,-1-3 0 0,0 2 0 0,-1 0 0 16,0 0 0-16,2 1 0 0,1 2 0 0,1-4 0 16,1 1 0-16,4-1 0 0,0 1 0 0,0 0 0 15,-1 1 0-15,1-4 128 0,0 0-128 0,-2 0 0 0,0-4 128 0,-1 1-128 16,3 0 0-16,0 1 128 0,0-1-128 0,1 2 0 15,-2 0 144-15,3-1-144 0,2 1 0 0,-4 1 144 16,-2-1-144-16,0 1 0 0,0 0 128 0,0 1-128 16,-2-1 0-16,3 1 0 0,0 1 128 0,2-1-128 15,0 0 0-15,2 2 0 0,2-1 0 0,-1 1 0 16,0-2 0-16,2 1 0 0,-3-2 128 0,0-2-128 16,-1 0 0-16,0-2 0 0,-1 0 0 0,4 0 160 15,0 0-160-15,1 0 128 0,0 2-128 0,-1-4 0 16,2 2 144-16,-3 2-144 0,-3 0 0 0,1 0 128 15,-3 1-128-15,0-1 0 0,-3 2 0 0,-1 0 128 16,1 0-128-16,1 3 0 0,1-1 0 0,1 1 0 0,1-2 0 16,-1 2 0-16,0 1 0 0,0-1 0 0,-3-2 0 0,1-1 128 15,-1 0-128-15,0-1 0 0,-4 1 0 0,2-4 0 16,0 1 0-16,1 0 0 0,0 1 0 0,1 0 128 16,-1 2-128-16,0-2 0 0,0-1 0 0,-1 1 0 15,-1-2 0-15,-2 1 0 0,0 1 0 0,-2 0 128 16,-3 1-128-16,0 0 0 0,-1-2 0 0,-3 3 0 15,0-3 0-15,-1 2 0 0,0 1 0 0,0 0 0 16,0 0 0-16,-1 1 0 0,0 2 0 0,0-3 0 16,0 0 0-16,0 0 0 0,-2 0 0 0,0 1 0 15,1-1 0-15,-1 0 0 0,0-1 0 0,0 1 128 16,2 0-128-16,0 0 0 0,-2-3 0 0,-1 2 128 16,0 0-128-16,-3-1 0 0,-1 2 0 0,0-2 0 15,-2 2 0-15,0 0 128 0,1 0-128 0,-2 2 0 16,1-2 0-16,-11 0 0 0,12 3 0 0,-2 1 0 0,1-3 0 0,-11-1 0 15,10 3 0-15,-10-3 0 0,10 4 0 0,-10-4 0 16,11 4 0-16,-11-4 0 0,0 0 0 0,9 5 0 16,-9-5 0-16,0 0 0 0,0 0-368 0,0 0 16 15,5 9 0-15,-5-9 0 16,0 0-3456-16,0 0-688 0,0 0-144 0,-17-9-32 0</inkml:trace>
  <inkml:trace contextRef="#ctx0" brushRef="#br1" timeOffset="99954.73">2271 5434 3679 0,'8'-14'320'0,"-2"1"-320"0,0-1 0 0,0-1 0 0,5-2 320 0,-2 2-16 16,-3-3 0-16,1-1 0 0,3 1-112 0,1 0 0 16,-1 2-16-16,0-2 0 0,2 2 432 0,1 2 96 15,0 0 0-15,2 2 16 0,3 1-464 0,0 4-80 16,-2-3-32-16,1 4-3856 0</inkml:trace>
  <inkml:trace contextRef="#ctx0" brushRef="#br1" timeOffset="113383.53">10612 7275 14735 0,'0'0'1312'0,"0"0"-1056"0,0 0-256 0,0 0 0 16,0 0 3232-16,0 0 592 0,0 0 112 0,0 0 32 0,0 0-3184 0,8-5-624 16,-8 5-160-16,8-6 0 0,0-1 0 0,0 2 0 15,-8 5 0-15,11-8 0 0,-2-1 0 0,2 1 0 16,-2 2 0-16,0-2 0 0,-2-1 0 0,-1-2 128 15,-2 1-128-15,1 3 128 0,2-3 144 0,-1-1 32 16,0-3 0-16,-3-3 0 0,0-1 592 0,0 0 128 16,-2-2 32-16,0 0 0 0,-1 0-96 0,-1-1 0 15,-2 0-16-15,5 3 0 0,0-2-368 0,0 1-80 16,-4 0-16-16,4 0 0 0,1 0-240 0,0 3-48 16,-2-1-16-16,-1 2 0 0,3 1-176 0,0 1 0 15,-1-1 144-15,1 3-144 0,-3-1 0 0,0 2 0 16,1-2 0-16,0 3 0 0,-1-3 0 0,0 2 0 15,0 10 0-15,0-13 0 0,0-1 0 0,0-1 144 0,-1 3-144 0,0 1 0 16,1-1 240-16,0-1-64 0,0-1-16 0,-2-3 0 16,1-2 0-16,0 2 0 0,1 3 0 0,0 1 0 15,-1-3-160-15,-1 3 160 0,1 0-160 0,1 6 160 16,0-4-160-16,-1 5 0 0,1-1 0 0,0 7 0 16,0 0 0-16,0 0 0 0,0-6 0 0,0 6 0 15,0 0 0-15,0 0 0 0,0 0 0 0,0 0 0 16,-8 0-128-16,8 0 128 0,-8 2 0 0,8-2 0 15,-8 0 0-15,8 0 0 0,-9 3 0 0,9-3 0 16,-9 5 0-16,9-5 0 0,-9 4 0 0,9-4 0 16,-11 3 0-16,2 0 192 0,0 0-32 0,1 1 0 15,8-4-16-15,-9 4 0 0,-1 0 0 0,1 1 0 16,-2 1-144-16,2 2 0 0,1 0 144 0,0 0-144 16,-2-2 0-16,1 4 0 0,0 0 0 0,0-2 128 0,0 1-128 15,-1 0 0-15,1-1 0 0,0 1 0 0,0-2 0 16,1 2 0-16,-1-1 0 0,1-1 0 15,2 0 0-15,-1-1 0 0,7-6 0 0,-9 7 0 0,9-7 0 0,-8 4 128 16,8-4-128-16,0 0 128 0,0 0-128 0,-9 4 192 16,9-4-64-16,0 0 0 0,0 0-128 0,0 0 176 15,0 0-176-15,-2-9 192 0,2 9-192 0,0-11 160 16,0 11-160-16,3-12 160 0,3 3-32 0,-1 0-128 16,-5 9 192-16,8-9-64 0,-2-3-128 0,1 3 0 15,-1 1 0-15,1 1 0 0,-1-3 0 0,1 1 0 16,-2 0 0-16,2 0-176 0,-1 3 176 0,-6 6 0 15,9-10 0-15,-1 1 0 0,-1-1 0 0,-1 2 0 16,1-4 0-16,-1 3 0 0,-1 0 0 0,2-1 0 16,-1 0 0-16,2 1 0 0,-1 2 0 0,-1 0 0 0,1 0 0 0,-1 1 0 15,-1-2 0-15,1 2 0 0,-6 6 0 0,7-7 0 16,-1-1 0-16,0 3-128 0,-6 5 128 0,8-6 0 16,0 0 0-16,-2 1 0 0,-6 5 0 0,9-5-128 15,1-2 128-15,-10 7 0 0,9-4 0 0,-9 4 0 16,11-2 0-16,-1-1 0 0,-10 3 0 0,0 0 0 15,0 0 0-15,10 0 0 0,-10 0 0 0,0 0 0 16,0 0 0-16,12 3 0 0,-12-3 0 0,0 0 128 16,8 9-128-16,-8-9 144 0,7 9-144 0,-7-9 160 15,7 11-160-15,-7-11 192 0,6 11-192 0,1 0 192 16,-1-1-192-16,1-1 160 0,0-1-160 0,-1 0 160 16,-6-8-160-16,10 10 192 0,1 1-192 0,-1 1 192 0,-1-2-192 0,2 2 192 15,-1 2-192-15,1-2 192 16,-1-1-192-16,-1 3 128 0,2-4-128 0,-1 3 128 0,-1-3-128 0,2 0 0 15,-1-3 0-15,-1 1 128 0,-1-1-128 0,0-2 160 16,-8-5-160-16,9 9 160 0,-1-2-160 0,-2-1 128 16,1 5-128-16,-1-2 128 15,0-4-2368-15,-6-5-496 0,2 6-80 0</inkml:trace>
  <inkml:trace contextRef="#ctx0" brushRef="#br1" timeOffset="115317.02">17392 8509 4607 0,'0'0'400'0,"0"0"-400"0,0 0 0 0,0 0 0 15,0 0 4128-15,0 0 736 0,0 0 160 0,0 0 32 16,2 9-3904-16,-2-9-768 0,0 0-144 0,8 6-48 15,-8-6-64-15,10 0-128 0,1-1 176 0,-11 1-176 16,12-5 368-16,-2-2-48 0,-1-2 0 0,-1 0 0 16,0-3 432-16,0 1 80 0,-1-3 0 0,1 1 16 15,-1 0 944-15,-1 0 176 0,0 0 32 0,-1-1 16 16,0-2-1792-16,0-1-352 0,0 0-80 0,-1 1-16 16,-1 0 528-16,1-1 96 0,0 0 32 0,0 0 0 15,1 0-176-15,0-5-16 0,-1-2-16 0,1 2 0 16,2 1-96-16,-2 1-128 0,0 0 176 0,0-2-176 15,1-2 192-15,-1 5-64 0,0 2 0 0,0 3-128 0,-1-2 128 0,-1 5-128 16,-2-2 0-16,0 3 0 0,1-2 320 16,-2 4-32-16,0 1-16 0,0 1 0 0,0 6-128 0,0 0-16 15,0 0-128-15,-3-6 192 0,3 6-48 0,0 0-16 16,0 0 0-16,0 0 0 0,0 0-128 0,0 0-176 16,-8-1 48-16,8 1 0 0,0 0 128 0,0 0 0 15,-9 3 0-15,9-3 0 0,-9 4 0 0,9-4 0 16,-9 4 0-16,9-4-128 0,-11 6 128 0,2-3 176 15,0 1-48-15,0 0 0 0,0 1 32 0,0-2 0 16,-2 1 0-16,1 0 0 0,-2 1-32 0,0 0-128 16,1 1 192-16,-1 0-64 0,-1-1-128 0,1 0 0 0,0-2 0 0,2 2 0 15,1 1 0-15,1-1 0 0,8-5 0 0,-9 5 0 16,1-1 208-16,8-4-32 0,0 0-16 0,-8 4 0 16,8-4-32-16,0 0 0 0,-7 5 0 0,7-5 0 15,0 0-128-15,0 0 128 0,0 0-128 0,0 0 128 16,0 0-128-16,0 0 192 0,0 0-192 0,0 0 192 15,0 0-64-15,11-5-128 0,1-2 192 0,-2 2-64 16,1 0-128-16,-1 0 128 0,1-2-128 0,-1-1 128 16,1 0-128-16,-1 1 0 0,0-1 0 0,0 0 0 15,-1 1 0-15,-2 1 0 0,1-1 0 0,0 0 0 16,-1 0 0-16,-1-1 0 0,-6 8 0 0,8-6 0 16,-1-1 176-16,-7 7-48 0,0 0-128 0,9-4 192 15,-9 4-192-15,9-4 128 0,-9 4-128 0,0 0 0 16,9-3 256-16,-9 3-32 0,0 0-16 0,10 0 0 15,-1-3-80-15,-9 3-128 0,12 1 176 0,-1 2-176 0,-11-3 256 0,11 5-64 16,0 2-16-16,-1 0 0 0,-2 1-176 0,1 1 0 16,0 2 0-16,-1 0 128 0,-1-1-128 0,0 0 160 15,1 0-160-15,-1 0 160 0,-2 0-160 0,0 2 0 16,-1-1 0-16,0 0 128 0,0-3-128 0,-4-8 0 16,6 11 144-16,1-1-144 0,0 3 0 0,-1 0-320 15,-1-2 64-15,2 0-13168 16,1-5-2640-16</inkml:trace>
  <inkml:trace contextRef="#ctx0" brushRef="#br1" timeOffset="145073.07">13083 6626 13647 0,'0'0'592'0,"0"0"144"0,0 0-592 0,0 0-144 0,1-9 0 0,-1 9 0 16,0 0 832-16,1-9 144 0,1 0 32 0,-2 9 0 16,0 0 32-16,0 0 16 0,0 0 0 0,0 0 0 15,0 0-192-15,0 0-32 0,0 0-16 0,0 0 0 16,-4-8-272-16,4 8-48 0,0 0-16 0,0 0 0 16,0 0 224-16,0 0 32 0,0 0 16 0,0 0 0 15,0 0-48-15,0 0-16 0,0 0 0 0,0 0 0 16,0 0-192-16,0 0-48 0,0 0 0 0,0 0 0 15,0 0 64-15,0 0 0 0,-7 5 0 0,7-5 0 16,-5 8-160-16,5-8-32 0,-5 9 0 0,-2 1 0 16,2 4-144-16,0-1-48 0,-2 1 0 0,3 0 0 15,1-2 80-15,0 4 16 0,-2-3 0 0,2 4 0 16,1 1 48-16,-1 0 16 0,0 2 0 0,2 1 0 0,1-2-32 0,0 3 0 16,1 3 0-16,1 0 0 0,-2 0-32 0,1-2-16 15,0 3 0-15,2 3 0 0,-3-2-80 0,0 1-128 16,0 0 176-16,-1-3-176 0,-1 1 128 0,0 0-128 15,-1 0 0-15,2 0 0 0,-1-2 128 0,0 2-128 16,-1 0 192-16,2-1-192 0,-2-4 304 0,2-1-48 16,0 3-16-16,-1-3 0 0,0 1 32 0,0-1 16 15,2-5 0-15,0 1 0 0,2-3-96 0,-2 1-32 16,0 1 0-16,0-2 0 0,0 4-160 0,-2-2 160 16,0 1-160-16,1 0 160 0,-1-1-160 0,0-2 128 15,0 2-128-15,0-2 128 0,-1 1-128 0,1-1 0 0,-1 0 144 0,0-1-144 16,1-2 0-16,-1 0 128 0,0 0-128 15,1-1 0-15,2-9 176 0,0 0-48 0,-3 10 0 0,3-10 0 16,0 0-128-16,0 0 0 0,0 0 0 0,-2 11 0 16,2-11 176-16,0 0-48 0,0 0-128 0,0 0 192 15,0 0 64-15,-8 3 0 0,8-3 0 0,-9 0 0 16,9 0-64-16,-11-3-16 0,2-1 0 0,3-1 0 16,-1-3-48-16,1 0-128 0,-2-1 192 0,1 0-64 15,1 0-128-15,-1-2 160 0,-1 1-160 0,2-2 160 16,-1 0-160-16,1-1 128 0,-1 0-128 0,1-2 128 15,-1 0-128-15,-1-2 0 0,1 0 0 0,0-1 128 16,-1 3-128-16,3-1 0 0,0 2 0 0,0-1 128 16,-1 2-128-16,3 0 0 0,-3 1 0 0,2 3 0 15,2-1 0-15,-1 3 0 0,1 1 0 0,2 6 0 0,0 0 0 0,0 0 0 16,-3-5 0-16,3 5 0 0,0 0 0 16,0 0-144-16,0 0 144 0,0 0-160 0,0 0 160 0,0 0-192 15,4 11 192-15,1 1-192 0,2-1 192 0,-1 0-128 16,1 2 128-16,0 2-128 0,3 0 128 0,-1 1 0 15,-1 1 0-15,1 2 0 0,1 1 0 0,1 1 0 16,-2-3-144-16,0 0 144 0,1 1 0 0,-1-1 0 16,0-1 0-16,2 0 0 0,-1 0 0 0,1 0 0 15,-2-2 0-15,-1 0 0 0,0-1 0 0,-1 0 0 16,1-1 0-16,0 0 0 0,-1-5 0 0,-1 1 0 16,1 0 0-16,-7-9 0 0,7 11 0 0,2-5 128 15,-9-6-128-15,12 7 192 0,-12-7 0 0,13-3 0 0,-1 2 0 16,-2-2 0-16,0-2 16 0,0-3 16 0,2-2 0 0,-2-2 0 15,-3-1 16-15,-1 0 0 0,5-1 0 0,-1-1 0 16,-1 0-80-16,2-2-16 0,-2-4 0 0,1 1 0 16,-1 2-144-16,0 0 160 0,1 0-160 0,-1-1 160 15,0 0-160-15,-1-1 0 0,-2 2 0 0,1 2 0 16,-1 2-288-16,1 1 16 0,-2 1 0 0,0 2 0 31,0 2-256-31,-5 8-48 0,0 0-16 0,0 0 0 16,7-6-1840-16,-7 6-384 0,0 0-64 0,0 0-14848 0</inkml:trace>
  <inkml:trace contextRef="#ctx0" brushRef="#br1" timeOffset="146591.2">13048 8356 1839 0,'0'0'160'0,"0"0"-160"16,0 0 0-16,0 0 0 0,0 0 2608 0,6-9 480 15,-6 9 112-15,4-10 0 0,-4 10-2064 0,5-11-432 16,-1 2-64-16,-4 9-32 0,0 0-272 0,0 0-48 16,0 0-16-16,0 0 0 0,0 0 176 0,0 0 48 15,0 0 0-15,0 0 0 0,0 0 400 0,0 0 64 16,0 0 32-16,0 0 0 0,0 0 192 0,0 0 32 15,0 0 16-15,0 0 0 0,-8 4-128 0,8-4-16 16,-7 6-16-16,1 1 0 0,6-7-224 0,-6 9-32 16,-2 0-16-16,3 2 0 0,0-2-208 0,1 2-32 15,0 1-16-15,-2 1 0 0,1 2-336 0,-1-1-64 16,1 3-16-16,-1 1 0 0,0 0-128 0,-1 1 160 16,-1 0-160-16,1-1 160 0,-2 2-160 0,-3-2 192 15,-1-1-192-15,0 0 192 0,0 1 112 0,-3 1 16 16,-1 0 16-16,-1-2 0 0,-3-4 112 0,1-1 32 15,1-2 0-15,-1 2 0 0,1 0-96 0,0 0 0 16,1-3-16-16,0-3 0 0,0 1 0 0,1-2 0 0,1 0 0 16,1 0 0-16,0-1-128 0,2 0-32 0,0-3 0 0,0 2 0 15,0-3-208-15,0 0 144 0,1 0-144 0,1-1 128 16,-1-4-128-16,1 1 128 0,1-2-128 0,1 1 128 16,0-1-128-16,2-1 160 0,7 7-160 0,-9-12 160 15,3-1-160-15,-1 2 0 0,2-2 0 0,1 2 0 16,3-2 0-16,-1 0 0 0,1-1 0 0,0-1 0 15,2 1 0-15,2 0 0 0,-1-2 0 0,2 2 0 0,0-2 0 16,1 1 0-16,2 0 0 0,1 2 0 16,-1 0 0-16,4-3 0 0,2 3-128 0,0 0 128 0,-1 0 0 15,1 3-176-15,2-1 176 0,0 5-128 0,-4 1 128 0,2-2 0 16,0 5-144-16,2-2 144 0,0 2 0 0,1 1-176 16,-2 1 176-16,-1 1-128 0,2 2 128 0,-1 1 0 15,0 0 0-15,1 4-128 0,-2 2 128 0,0-1 0 16,0 2 0-16,0 0 0 0,-1 2 0 0,-1 0 0 15,0 3 0-15,-1-3 0 0,1 3 0 0,-1-1 128 16,1 1-128-16,-1-2 128 0,0-1-128 0,1 2 144 16,2 0-144-16,-1 0 160 0,-1-2-160 0,1-1 128 15,0-2-128-15,0 2 128 0,-2-3-128 0,0-1 128 16,0-1-128-16,-1 1 128 0,0 0-128 0,1 0 128 16,-1-3-128-16,0 2 128 0,-1-3 0 0,1 2 0 15,1-1 0-15,1-1 0 0,1-1 16 0,-2-1 0 16,-10-2 0-16,13 3 0 0,1 0 16 0,-1-2 0 15,-2 0 0-15,1-1 0 0,0 0-160 0,-1-1 160 16,1-2-160-16,0 1 160 0,-2-1 16 0,1 1 0 0,-2-4 0 0,0 1 0 16,-2-1-176-16,2-1 0 0,-1-1 0 0,-1 0 0 15,1 3 272-15,0-5-16 16,-1-2-16-16,-1 0 0 0,1 1-240 0,-1-2 144 0,2-3-144 0,-2-1 128 16,0-1 0-16,0-2-128 0,1-1 192 0,-1 2-64 15,-1-1-128-15,1 1 0 0,-2-5 0 0,-1 2 128 16,0-1-128-16,0 0 0 0,-2 3 0 0,-1-1 128 15,1 1-128-15,1 3 0 0,-2 2 0 0,1 0 0 16,0 1 0-16,0-1 0 0,-1 2 0 0,0 0 0 0,2 2 0 0,-5 2 0 16,-1-3 0-16,0 3 0 0,2 0 0 0,2 9 0 15,-7-10 0-15,1 3 0 0,-1 0 0 0,1 1 0 16,-1-1 0-16,1 3 0 0,-2 2-128 0,0 2 128 16,0-3 0-16,0 3 0 0,-1 0 0 0,1 0 0 15,-1 3 0-15,0-2 0 0,0 1 0 0,-1 1 0 16,0 1 0-16,0 0 0 0,-2-2 0 0,1 2 0 15,-1 0 0-15,0 2 0 0,0-4 0 0,1 3 0 16,-2 1 0-16,1 0 0 0,0 1 0 0,0-1 0 16,-2 1 0-16,0-1 0 15,1 2 0-15,0 0 0 0,0-2 0 0,1 1 0 0,-1-1 0 0,1 1 0 16,2-1 0-16,1 1 0 0,-1-2 0 0,1 0 0 16,1 1 0-16,1 0 0 0,-1-2 0 0,8-4 0 15,-8 7-160-15,8-7 160 16,-4 10-1424-16,1-1-192 0,3 0-48 0,-1-1-17728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24:1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23694 15246 6447 0,'0'0'576'0,"0"0"-576"0,0 0 0 0,0 0 0 15,0 0 3184-15,0 0 528 0,0 0 96 0,0 0 32 16,0 0-1936-16,0 0-384 0,0 0-80 0,0 0-16 15,0 0-176-15,0 0-32 0,0 0-16 0,0 0 0 16,0 0-272-16,0 0-48 0,-4-6-16 0,4 6 0 16,0 0-96-16,0 0 0 0,0 0-16 0,0 0 0 15,0 0-240-15,1-8-32 0,-1 8-16 0,0 0 0 16,0 0-80-16,0 0 0 0,0 0-16 0,0 0 0 16,0 0 16-16,0 0 0 0,0 0 0 0,0 0 0 15,0 0-16-15,0 0 0 0,0 0 0 0,0 0 0 16,0 0-48-16,0 0-16 0,0 0 0 0,0 0 0 0,0 0-112 0,0 0 0 15,0 0-16-15,0 0 0 0,0 0 0 0,0 0 0 16,0 0 0-16,0 0 0 0,0 0 16 0,0 0 0 16,0 0 0-16,0 0 0 0,0 0-48 0,0 0 0 15,0 0 0-15,0 0 0 0,0 0-144 0,0 0 160 16,0 0-160-16,0 0 160 0,0 0-160 0,0 0 128 16,0 0-128-16,0 0 128 0,0 0-128 0,8-5 0 15,-8 5 0-15,0 0 128 0,12-2-128 0,-12 2 128 16,0 0-128-16,0 0 128 0,0 0-128 0,0 0 160 15,0 0-160-15,0 0 160 0,0 0-160 0,0 0 0 16,0 0 144-16,0 0-144 0,0 0 0 0,0 0 144 16,0 0-144-16,0 0 0 0,0 0 128 0,0 0-128 15,0 0 0-15,0 0 0 0,0 0 128 0,0 0-128 0,0 0 0 0,0 0 0 16,0 0 0-16,0 0 160 0,0 0-160 0,0 0 128 16,0 0 0-16,0 0-128 0,0 0 192 0,0 0-64 15,0 0-128-15,0 0 128 0,0 0-128 0,0 0 128 16,0 0-128-16,0 0 0 0,0 0 0 0,0 0 0 15,0 0 0-15,0 0 0 0,0 0 0 0,0 0 0 16,5 15 0-16,-1-4 0 0,-4-11 0 0,5 16 0 16,0-2 0-16,0-1 0 0,1 2 0 0,-1 0 0 15,0 4 0-15,0-1 0 0,-1-2 0 0,0 1 0 16,0 1 0-16,1-1 0 0,2-3 0 0,-1 0 0 16,1 1 0-16,-1-3 0 0,0-1 0 0,-1 1 0 15,0 0 0-15,2-2 0 0,-2 1 0 0,0-2 0 16,-5-9 0-16,8 13 0 0,0-2 0 0,-1 0 0 15,-7-11 0-15,10 14 0 0,-3-3 0 0,0-1 0 0,-7-10 0 0,9 11 0 16,-1-2 0-16,-8-9 0 0,0 0 0 0,8 10 0 16,-8-10 0-16,6 9 0 0,-6-9-160 0,0 0-64 15,8 8-16-15,-8-8 0 16,0 0-336-16,0 0-80 0,7 7-16 0,-7-7 0 16,0 0-352-16,0 0-80 0,0 0-16 0,0 0 0 15,0 0-1232-15,0 0-240 0,0 0-48 0,0 0-7632 16,0 0-1520-16</inkml:trace>
  <inkml:trace contextRef="#ctx0" brushRef="#br0" timeOffset="1320.62">23911 15639 5471 0,'0'0'240'0,"0"0"48"0,0 0-288 0,0 0 0 0,0 0 0 0,0 0 0 0,0 0 448 0,0 0 48 16,-6 6 0-16,6-6 0 0,0 0 992 0,0 0 208 15,-9 3 32-15,9-3 16 0,0 0 160 0,0 0 16 16,-9 1 16-16,9-1 0 0,0 0-528 0,0 0-96 15,-8-1-32-15,8 1 0 0,0 0-448 0,0 0-112 16,0 0-16-16,0 0 0 0,-1-11-160 0,1 11-32 16,3-9-16-16,1-1 0 0,2-1 80 0,-1 2 32 15,0-4 0-15,0 1 0 0,3 1-48 0,0-2-16 16,1-3 0-16,0 2 0 0,2-2-112 0,-1-1-32 16,0-4 0-16,0 2 0 0,0-1-16 0,0-1-16 0,-2-1 0 0,1 0 0 15,1 0-16-15,-3 2 0 0,0 2 0 0,1 4 0 16,-2-2-352-16,1 3 128 0,-3 1-128 0,0 3 0 15,-4 9 0-15,0 0 144 0,0 0-144 0,0 0 0 16,0 0 176-16,0 0-176 0,0 0 160 0,0 0-160 16,0 0 0-16,0 0 0 0,3 16 0 0,1 2 0 15,2 0 0-15,-4 2 0 0,1 1 0 0,-1-2 0 16,1 2 0-16,1 0 0 0,0 0 0 0,0 0 0 16,-2-2 144-16,2-2-144 0,0-1 128 0,0-3-128 15,0 1 240-15,0-1-48 0,0-1 0 0,0-3 0 16,-4-9 32-16,6 9 0 0,-6-9 0 0,8 7 0 15,-8-7 0-15,8 6 0 0,-8-6 0 0,0 0 0 0,9 5-32 0,-9-5 0 16,0 0 0-16,9 3 0 0,-9-3-32 16,11 0-16-16,-11 0 0 0,9-4 0 0,-9 4-144 15,8-8 192-15,-3-1-192 0,0 3 192 0,0-3-48 0,0-1 0 16,-1 0 0-16,0 0 0 0,-1-1-144 0,-1 2 0 16,2 1 0-16,0-1 0 0,-1 1 0 0,-3 8 0 15,2-9 0-15,-2 9 0 0,4-10 0 0,0 3 0 16,-4 7 0-16,4-10 0 0,0 2 0 0,-4 8 0 15,4-8 0-15,-4 8 0 0,4-10 0 0,0 1 0 16,0 1 0-16,-4 8 0 0,4-11 0 0,-2 2 0 16,1 0 0-16,-1 1 0 0,1-2 0 0,-2 1 0 15,-1-2 0-15,2 2 0 0,-1 1 0 0,-1 0 0 16,0 1 0-16,1-2 0 0,-1 9 0 0,2-10 0 16,-2 3 0-16,0 7 0 0,0 0 0 0,2-10 0 0,-2 10 0 15,0 0 0-15,3-7 0 0,-3 7 0 0,0 0 0 0,2-12 0 16,-2 12-144-16,0 0-16 0,4-9 0 0,-4 9 0 31,0 0-208-31,3-9-32 0,-3 9-16 0,0 0 0 16,0 0-320-16,0 0-64 0,0 0-16 0,0 0 0 15,6-6-1584-15,-6 6-320 0,0 0-64 0,7-3-11184 0</inkml:trace>
  <inkml:trace contextRef="#ctx0" brushRef="#br0" timeOffset="1623.67">24588 14875 17503 0,'0'0'768'0,"0"0"176"0,-9 8-752 0,1-2-192 16,-1 1 0-16,3 2 0 0,0 0 2992 0,4 3 560 15,2-5 112-15,-2 4 32 0,2-2-2816 0,-1 1-560 16,0 3-128-16,1 2 0 0,0 0-192 0,-2 0 0 16,1-2 0-16,0 1 0 0,1 0 0 0,0 2 0 15,0 4 128-15,0-6-128 0,0-1 128 0,1 0-128 16,0 0 0-16,2 0 128 0,0 0-128 0,-1-1 0 16,1-3 0-16,-3-9 0 15,4 10-512-15,-4-10-64 0,0 0-32 0,0 0-8432 0,0 0-1696 0</inkml:trace>
  <inkml:trace contextRef="#ctx0" brushRef="#br0" timeOffset="1877.68">24382 14922 13823 0,'0'0'608'0,"0"0"128"0,0 0-592 0,0 0-144 0,0 0 0 0,0 0 0 16,0 0 4800-16,0 0 912 0,0 0 192 0,12 4 48 16,-12-4-5120-16,13 0-1008 0,1-3-208 0,1 2-32 0,-1-2 720 0,0 0 144 15,2 1 16-15,2-1 16 16,0 2-1504-16,2-2-320 0,1 1-48 0,0 0-16 16,-2 2 416-16,3-1 80 0,2 1 16 0,-2 0 0 15,-1 0-1664-15,0-3-336 0,5 0-64 0,-4-4-16 0</inkml:trace>
  <inkml:trace contextRef="#ctx0" brushRef="#br0" timeOffset="2304.52">25243 15116 8287 0,'0'0'736'0,"0"0"-592"0,0 0-144 0,0 0 0 16,0 0 2496-16,0 0 448 0,0 0 112 0,0 0 16 16,0 0-1712-16,0 0-336 0,-7 6-64 0,2 2 0 0,5-8-48 0,-9 11 0 15,0-2 0-15,-1 0 0 0,0 0 32 0,0 3 0 16,-2 0 0-16,-1 1 0 0,-3 1-384 0,-2 0-80 16,1 3-16-16,0 1 0 0,-1 1 560 0,0-1 128 15,-1 0 0-15,2 0 16 16,0 1-1712-16,0-2-352 15,3 0-64-15,1-2 0 0,0 0 752 0,1-2 208 0,2-3 0 0,-1-1 0 16,1-1-688-16,1-3-48 0,0-2-16 0,0-3-12608 0</inkml:trace>
  <inkml:trace contextRef="#ctx0" brushRef="#br0" timeOffset="2522.64">24922 15198 23039 0,'0'0'1024'0,"0"0"192"0,0 0-960 0,0 12-256 0,0 1 0 0,2 1 0 16,2 2 2144-16,2-1 384 0,0 0 80 0,2 3 16 15,1 2-2144-15,0-1-480 0,0 1 0 0,2-2 0 16,-2 0 0-16,3 2 0 0,-1 1-128 0,1-2 128 16,-2-3 640-16,1 1 192 0,-1-4 32 0,2 0 16 31,0 0-1856-31,1-1-368 0,1 1-80 0,1-2-16 15,-1 0 160-15,-1-3 16 0,-1-3 16 0,-2 0-10896 0</inkml:trace>
  <inkml:trace contextRef="#ctx0" brushRef="#br0" timeOffset="2883.47">25652 15089 32943 0,'0'0'1456'0,"0"0"304"0,0 0-1408 0,-8 3-352 0,8-3 0 0,-6 8 0 15,2 1 752-15,1 3 80 0,3-12 0 0,0 13 16 16,3-2-848-16,-1 2 0 0,0 1-128 0,0 3 0 16,1 1 128-16,1 3-192 0,-2 1 192 0,2 2-192 15,0-4 192-15,0 4-160 0,0 1 160 0,-1-2-160 16,0 1 160-16,1-2-160 0,0-1 160 0,2-2-160 16,-3-1-144-16,3 1-16 0,-2-5-16 0,1 2 0 31,-3-3-528-31,1-3-96 0,-3-10-32 0,0 0-8304 0,0 0-1664 0</inkml:trace>
  <inkml:trace contextRef="#ctx0" brushRef="#br0" timeOffset="3092.46">25559 15327 14735 0,'0'0'1312'0,"0"0"-1056"0,0 0-256 0,0 0 0 0,0 0 5264 0,6 11 1008 16,3-4 192-16,2 1 32 16,4-1-5808-16,0-3-1168 0,1-2-224 0,2 0-64 15,1-2 0-15,0 0 0 0,-1 1 0 0,1-1 0 16,-2 0-112-16,-2-1-16 0,0-1-16 0,-1-3-8224 16,2 0-1632-16</inkml:trace>
  <inkml:trace contextRef="#ctx0" brushRef="#br0" timeOffset="3704.88">26112 14770 38175 0,'-10'11'1696'0,"5"1"352"0,-2 6-1648 0,2 7-400 0,1 6 0 0,4 4 0 31,0-1-368-31,1 1-144 0,0 0-48 0,2 1 0 0,-2-3 144 0,2 1 32 0,-2-1 0 0,-1 3 0 16,0 0 224-16,2 0 160 0,-1-3-192 0,2 1 192 15,-1-3 0-15,1 0 0 0,-2-1 0 0,2-4 0 16,-1 0 288-16,2-2 16 0,0-2 0 0,0-2 0 16,2-2 0-16,0-4 0 0,-2-2 0 0,1 0 0 0,-5-12-16 0,6 9 0 15,-6-9 0-15,0 0 0 0,0 0-64 0,11 0-16 16,-2-4 0-16,-1-3 0 0,-2-2-208 0,1-1 128 15,-2-7-128-15,0-3 0 0,-1-2 0 0,0-4 0 16,-1-5 0-16,-1-2 0 0,1-2 0 0,-1 1 0 16,1 0 0-16,2 4 0 0,0 1-144 0,2 6 144 15,1 2 0-15,0 6-144 0,-1 0 144 0,3 2 0 16,-1 3 0-16,1 2-128 0,2 1 128 0,1 2 0 16,-1 3-144-16,1 0 144 0,1 4-224 0,0 0 32 15,2 1 0-15,-2 1 0 0,-1 2-112 0,0-1-16 16,0 1 0-16,-1 0 0 0,-1 3 80 0,-2 3 16 0,-3 0 0 15,1 1 0-15,-2 1 224 0,0 3-144 0,-1 3 144 16,0-1-128-16,-1 1 128 0,-2-1 0 0,0 1 0 0,-1 1 0 16,-1-3 0-16,0 1 0 0,-1 1 0 0,0-2 128 15,-1-1 0-15,1-2 16 0,-2 0 0 0,0-3 0 16,-2-2 128-16,1 1 32 0,-1-1 0 0,-1-3 0 16,1 2 64-16,-3-4 16 0,-2-1 0 0,1 1 0 15,-1-2 0-15,0 1 0 0,-4-4 0 0,0 0 0 16,-2 0-144-16,0-4-32 0,0 1 0 0,0-1 0 15,0 3-208-15,1 0-128 0,-1 1 128 0,3-3-208 32,0 2-176-32,-1 0-48 0,2-2 0 0,0 2 0 0,0-1-384 15,3 1-80-15,1-2 0 0,-1-1-16 0,3-1-1712 0,0 0-352 0,1-1-64 16</inkml:trace>
  <inkml:trace contextRef="#ctx0" brushRef="#br0" timeOffset="4905.82">26801 15297 5519 0,'0'0'240'0,"0"0"64"0,0 0-304 0,0 0 0 0,0 0 0 0,0 0 0 16,0 0 3008-16,0 0 528 0,-7-3 112 0,7 3 32 16,0 0-2288-16,0 0-464 0,0 0-96 0,0 0 0 15,0 0 144-15,0 0 48 0,0 0 0 0,0 0 0 16,5-6-32-16,-5 6 0 0,9-4 0 0,-9 4 0 15,11-3-224-15,1 2-64 0,-1 1 0 0,2 0 0 16,-1-2-192-16,0 4-64 0,-1-2 0 0,1 3 0 16,1 1-256-16,0-3-48 0,0 0-16 0,0 3 0 15,-1-4-128-15,1 0 0 0,1 0 0 0,1 0 128 16,-2 0-128-16,2 0 0 0,2-4 0 0,2 2 0 16,0-2 0-16,3 1 0 0,2-3-160 0,1 0 160 15,2 1 352-15,0 0 160 0,1 1 48 0,-1 0 0 16,1 0-2032-16,-2 2-384 0,-4-1-96 15,-1 0-16-15,-3 2-464 0,-2 1-112 0,-2-2-16 0</inkml:trace>
  <inkml:trace contextRef="#ctx0" brushRef="#br0" timeOffset="5355.88">26841 15489 11967 0,'0'0'528'0,"-9"1"112"0,1 0-512 0,8-1-128 0,-9 3 0 0,9-3 0 16,0 0 2688-16,0 0 496 0,0 0 96 0,0 0 32 16,0 0-2384-16,0 0-480 0,12-3-80 0,1 1-32 15,1-1 368-15,2 1 64 0,-1 0 0 0,2-2 16 16,1 2 112-16,2-1 0 0,0 0 16 0,-1 1 0 15,-1 1-368-15,1-1-80 0,0 1-16 0,1 1 0 0,-1 0-304 0,1 0-144 16,1 0 128-16,0 0-128 0,-2 0 0 0,1 0 0 16,1 0 0-16,-1 0 0 15,0-1-576-15,0-1 0 0,-1 1 0 0,1-2 0 16,-1 1-1584-16,2-1-304 0,-1-2-64 0,-2 1-16 0</inkml:trace>
  <inkml:trace contextRef="#ctx0" brushRef="#br0" timeOffset="6306.79">28112 14999 6447 0,'0'0'272'0,"0"0"80"0,0 0-352 0,0 0 0 0,0 0 0 0,-8 6 0 16,8-6 2000-16,0 0 336 0,0 0 64 0,0 0 16 16,-8 0-1328-16,8 0-256 0,0 0-48 0,0 0-16 15,0 0 208-15,-9 1 48 0,9-1 0 0,-8 0 0 16,8 0 0-16,-7 6 16 0,-1-9 0 0,8 3 0 15,-8 6-112-15,0 0-32 0,-2-1 0 0,1 1 0 0,1 4-400 0,-1-1-96 16,-2 1-16-16,1 2 0 0,-1 2-384 0,1 2 0 16,-2-1 0-16,-1 2 0 0,0 2 0 0,0-1 0 15,1 3 0-15,1 0 0 0,-1 2 0 0,1 1 0 16,2-1 0-16,2 2 0 0,0-3 192 0,2 1 64 16,1 1 16-16,1 1 0 0,5-2-272 0,0 1 160 15,2-2-160-15,3 0 128 0,3 0-128 0,2-2 0 16,1-3 0-16,2-2 0 0,2-2 0 0,4 0 0 15,0-2 0-15,0-6 0 0,0 2 0 0,1-5 0 16,0-3 0-16,2-2 0 0,-2-1 192 0,1-2-32 16,1-5-16-16,1 1 0 0,1-3 224 0,0-3 32 15,1-1 16-15,0 0 0 0,-2-1 0 0,0-3 0 0,-2-2 0 16,-2-3 0-16,-1 2-48 0,-6-3-16 0,-2-2 0 0,-2 2 0 16,-1-2-96-16,-5 2 0 0,-4 1-16 0,-2-3 0 15,-1 3-112-15,-3-3-128 0,-5 3 176 0,-2-3-176 16,-2 3 0-16,-2 2 0 0,-3-4 0 0,-2 6 0 15,-2-1 0-15,1 3 0 0,-1 2-208 0,1 2 80 32,1 2-416-32,0 5-80 0,0 3-16 0,1 4-9824 0,1 2-1968 0</inkml:trace>
  <inkml:trace contextRef="#ctx0" brushRef="#br0" timeOffset="12091.15">27413 15210 911 0,'0'0'0'0,"0"0"0"0,0 0 0 0,0 0 0 0,0 0 0 0,0 0 0 15,0 0 1408-15,0 0 192 0,0 0 32 0,0 0 16 16,0 0-1184-16,0 0-224 0,0 0-48 0,0 0-16 16,0 0 288-16,0 0 64 0,0 0 16 0,0 0 0 15,0 0 688-15,0 0 144 0,0 0 32 0,0 0 0 16,0 0-336-16,0 0-64 0,0 0-16 0,0 0 0 16,0 0-544-16,0 0-96 0,0 0-32 0,0 0 0 15,-10 4-192-15,10-4-128 0,0 0 160 0,0 0-160 16,0 0 256-16,0 0-32 0,-9 4-16 0,9-4 0 15,0 0 112-15,0 0 0 0,0 0 16 0,0 0 0 0,0 0 32 0,0 0 0 16,0 0 0-16,0 0 0 0,-9 2 16 0,9-2 16 16,0 0 0-16,0 0 0 0,0 0-80 0,0 0 0 15,0 0-16-15,0 0 0 0,0 0-48 0,0 0 0 16,0 0 0-16,0 0 0 0,0 0-64 0,0 0 0 16,0 0-16-16,0 0 0 0,0 0-48 0,0 0-128 15,0 0 192-15,0 0-64 0,0 0 0 0,0 0-128 16,0 0 192-16,0 0-64 0,0 0 160 0,0 0 32 15,-10 3 0-15,10-3 0 0,-7 2 112 0,7-2 16 16,0 0 16-16,0 0 0 0,0 0-16 0,0 0-16 16,0 0 0-16,-8 0 0 0,8 0-160 0,0 0-16 15,0 0-16-15,0 0 0 0,0 0 0 0,0 0 0 0,0 0 0 0,-7-4 0 16,7 4-16-16,0 0 0 16,0 0 0-16,0 0 0 0,-5-5 48 0,5 5 16 0,-6-2 0 0,6 2 0 15,-6-4-80-15,6 4-16 0,0 0 0 0,-6-3 0 16,6 3 0-16,-7-2 0 0,7 2 0 0,0 0 0 15,-5-4 32-15,5 4 0 0,-6-3 0 0,6 3 0 16,0 0-64-16,0 0-16 0,-7-5 0 0,7 5 0 16,-8-4-16-16,2 1-128 0,6 3 192 0,-7-2-64 15,1-1 32-15,6 3 0 0,-8-3 0 0,3-2 0 16,-1 3 64-16,0-1 16 0,-1 0 0 0,2 2 0 16,0-3 16-16,-3 2 0 0,2-2 0 0,-1 1 0 15,1 0-48-15,-1 1 0 0,-1-1 0 0,2 1 0 16,-1-2-32-16,1 1-16 0,-3-1 0 0,2 2 0 15,1-1 16-15,-1 0 0 0,2-1 0 0,-2 1 0 0,1-1 16 0,-1 0 16 16,-1 0 0-16,2 0 0 0,-2 3-16 16,8 1 0-16,-10-6 0 0,1 3 0 0,1-1 64 15,8 4 0-15,-9-6 0 0,1 2 0 0,1 1-64 0,7 3 0 16,-9-6 0-16,3 2 0 0,6 4-48 0,-8-5-16 16,8 5 0-16,-8-5 0 0,0 1-128 0,8 4 0 15,-8-5 0-15,8 5 128 0,-9-5-128 0,0 1 160 16,-1 0-160-16,0 1 160 0,10 3-160 0,-10-4 192 15,-2-1-192-15,1 0 192 0,-1 0-192 0,3 2 192 16,1-3-192-16,0 2 192 0,-1 0-32 0,1-1 0 16,2 1 0-16,-1-3 0 0,-1 3-160 0,2 2 160 15,-1-4-160-15,2 5 160 0,0-4-160 0,5 5 0 16,-5-4 0-16,5 4 0 0,-6-3 0 0,6 3 0 16,-7-1 0-16,7 1 0 0,0 0 0 0,0 0 0 0,0 0 0 0,0 0 0 15,0 0 0-15,0 0 0 0,-6-4 0 0,6 4 0 16,-5-5 0-16,5 5 0 0,0 0 0 0,0 0 0 15,0 0 0-15,0 0 0 0,0 0 0 0,0 0 0 16,0 0 0-16,0 0 0 0,0 0 0 0,0 0 0 31,0 0-512-31,9 4 0 0,3 0 16 0,0 0 0 16,-3 0-1456-16,1 2-288 0,2-2-64 0,0 5-10112 0,1-5-2032 0</inkml:trace>
  <inkml:trace contextRef="#ctx0" brushRef="#br0" timeOffset="15604.24">21755 14700 3679 0,'-4'7'320'0,"2"-1"-320"0,-4 1 0 0,2 0 0 15,1 3 1600-15,3-10 256 0,-3 6 64 0,3-6 0 16,0 0-800-16,0 0-160 0,0 0-16 0,0 0-16 16,0 0-176-16,0 0-48 0,9 5 0 0,-9-5 0 15,0 0 32-15,0 0 0 0,16-1 0 0,-1-2 0 16,-2-1-224-16,0 2-64 0,-13 2 0 0,15-7 0 16,0 1-128-16,0-1-48 0,-3 1 0 0,-1 1 0 15,0-2 80-15,0 0 16 0,1-2 0 0,0 2 0 0,0-4 80 0,1 2 0 16,1-3 16-16,-1 1 0 0,1-1-112 0,-1-3-32 15,0-2 0-15,0 1 0 0,2-4-128 0,0-2-48 16,2-4 0-16,-2-2 0 0,-2-2-144 0,0 0 0 16,0-6 0-16,0 1 128 0,0-1-128 0,3 1 0 15,-2-3 0-15,4 3 0 0,0 0 0 0,2 0 0 16,3 0 0-16,4-2 128 0,1-1-128 0,0-3 0 16,0-4 0-16,4 0 0 0,3-2 0 0,-1-1 0 15,-2 3 0-15,-2 5 0 0,-1 2 0 0,-3 1 0 16,-4 4 0-16,-1-1 0 0,-1-2 0 0,-2 0 0 15,-1-2 0-15,0 0 0 0,-3-2 0 0,3 3 0 0,-1 2 0 0,1 4-176 16,1 0 176-16,-1 3-192 16,0 2 192-16,1 1-192 0,0 3 192 0,1 1 0 0,-1 4-144 0,-1 2 144 15,-3 2-192-15,-1 1 48 0,-2 3 0 0,-1 0 0 16,0 1-176-16,-2 1-48 0,-8 7 0 0,0 0 0 31,7-6-32-31,-7 6-16 0,0 0 0 0,0 0 0 0,0 0 96 0,0 0 32 0,0 0 0 0,0 0 0 16,0 0 288-16,0 0 0 0,0 0 0 0,-8-5 0 15,0 1 0-15,8 4 0 0,-9 0 0 0,9 0 0 16,-10 4 0-16,-1 0 0 0,1-2 0 0,1 1 0 16,-1 1 0-16,10-4 0 0,-10 5 0 0,1-2 0 15,0 0 0-15,1 0 0 0,0 1 0 0,8-4 0 16,-9 4 0-16,0 0 0 0,1-2 0 0,1 2 0 16,0-1 0-16,7-3 0 0,-9 1 0 0,9-1 0 0,-8 2 0 15,8-2 144-15,0 0-144 0,-9 1 128 16,9-1-128-16,-8 0 128 0,8 0-128 0,0 0 128 15,-8-1-128-15,8 1 0 0,0 0 0 0,-9 3 0 0,9-3 0 0,-9 4 0 16,0 2 0-16,2 0 0 0,1 2 0 0,-2 1 0 16,-1-1 0-16,-1 2 0 0,0 2 0 0,-2 1 0 15,1 0 0-15,0 0 128 0,-2-1 144 0,-1 0 32 16,-5-1 0-16,1 1 0 0,-1 0 208 0,-1 0 64 16,-1-5 0-16,0 3 0 0,-2-1-176 0,2-3-16 15,2-1-16-15,3 1 0 0,3-5-192 0,2 2-48 16,2-3 0-16,9 0 0 0,0 0-128 0,0 0 0 15,0 0 0-15,7-10 0 0,3 3 0 0,2-5 0 16,1 0-192-16,7 0 192 0,3-1-176 0,-1 0 176 0,-1 2-128 0,-1-2 128 16,0-1-192-16,1 1 64 15,-2 0 0-15,-1 0 0 0,-1 0 128 0,-2 2 0 0,1-1 0 0,0 1 0 16,-2 1 0-16,-1 0 0 0,0 0 0 0,-1 0-128 16,0 3 128-16,-2 1 0 0,2-1 0 0,-1 4 0 15,3 0 0-15,-1 2 0 0,0-2 0 0,0 3 0 16,1 1 0-16,2 3 0 0,-1 1 0 0,2 2 0 15,-1 1 0-15,0 2 0 0,-1 2 0 0,3 2 0 16,-1 2 0-16,-1 4 144 0,-2-4-16 0,-1 4-128 16,-2 0 176-16,-1-1-176 0,1 1 160 0,-1 1-160 15,1-3 144-15,-5 1-144 0,1 0 128 0,-2-2-128 16,0-2 0-16,0-2 128 0,-1-1-128 0,3-3-11936 16</inkml:trace>
  <inkml:trace contextRef="#ctx0" brushRef="#br0" timeOffset="22764.36">23840 16789 1839 0,'0'0'160'0,"-9"0"-160"16,9 0 0-16,-9-3 0 0,1 2 1776 0,8 1 320 15,-9-7 64-15,9 7 16 0,0 0-384 0,-6-6-64 16,6 6 0-16,0 0-16 0,-4-7 80 0,4 7 32 15,0 0 0-15,0 0 0 0,0 0-368 0,0 0-80 16,0-12-16-16,0 12 0 0,0 0-400 0,0 0-96 16,0 0-16-16,0 0 0 0,0 0-128 0,0 0-16 15,0 0-16-15,0 0 0 0,0 0-112 0,0 0-32 0,0 0 0 0,13 7 0 16,-13-7-16-16,12 12 0 0,-1-2 0 0,-2 3 0 16,-3 0-144-16,2 0-48 0,0 4 0 0,1 0 0 15,1 0-112-15,-3 0-32 0,0 2 0 0,2 1 0 16,-2 0-64-16,3-1-128 0,-3-3 176 0,3-1-176 15,-1 0 144-15,0-2-144 0,-1-3 0 0,2 2 144 16,-1-3-144-16,-9-9 0 0,13 8 144 0,-13-8-144 16,15 5 144-16,-2-2-144 0,0-3 192 0,0-2-192 15,-2 0 192-15,-1-2-64 0,-1-1 0 0,1-2-128 16,1-2 208-16,-1-1-64 0,2-2-16 0,-1 0 0 16,1 0 0-16,-3 1-128 0,-1-1 192 0,0-1-64 15,0 1-128-15,0 0 0 0,-2 2 144 0,1 0-144 16,-2 0 0-16,-5 10 0 0,0 0 0 0,9-3 0 15,-1-1 0-15,-8 4 0 0,0 0 0 0,11-3 0 0,-11 3 0 16,0 0 0-16,10 3 0 0,-3 2-128 0,-7-5 128 0,10 12 0 16,-3-2 0-16,0 0-128 0,-2 0 128 0,-5-10 0 15,8 10 0-15,0-1 0 0,-8-9 0 0,10 11 0 16,-10-11 0-16,11 9 0 0,-2-1 0 0,-9-8 144 16,0 0-144-16,10 2 0 0,-10-2 256 0,0 0-64 15,11 0-16-15,-11 0 0 0,11-2 16 0,-11 2 0 16,11-4 0-16,-11 4 0 0,9-8-192 0,-1 1 160 15,-2 1-160-15,-6 6 160 0,7-9-160 0,-2 1 0 16,-1 0 0-16,0 0 128 0,0-2-128 0,0-1 128 16,-2 1-128-16,1-1 128 0,-1 4-128 0,1-5 0 15,0-1 0-15,-1 1 128 0,0-4-128 0,-1 2 0 0,1 1 0 16,1-4 0-16,0 2 0 0,1 1-224 0,-2 4 48 0,1 0 16 31,-1-2-240-31,2 3-48 0,-4 9-16 0,4-8 0 16,-4 8-1552-16,5-8-304 0,-5 8-64 0,0 0-8272 0,0 0-1648 0</inkml:trace>
  <inkml:trace contextRef="#ctx0" brushRef="#br0" timeOffset="23166.62">24735 16388 5519 0,'0'0'496'0,"0"0"-496"16,-9 4 0-16,1 1 0 0,8-5 5168 0,0 0 928 15,0 0 192-15,0 0 48 0,-2 13-5008 0,2-13-1008 16,-3 10-192-16,3 0-128 0,0-10 0 0,4 13 0 16,-4-1 0-16,0 0 0 0,1-1 0 0,-1-11 0 0,4 12 0 0,-1 1 0 15,-3-3 0-15,0-10 0 0,1 12 0 0,2-1 0 16,-3-11-176-16,3 11 32 0,-1 0 0 0,-2-11 0 31,4 12-624-31,-4-12-128 0,0 0-32 0,4 10-6800 0,-4-10-1360 0</inkml:trace>
  <inkml:trace contextRef="#ctx0" brushRef="#br0" timeOffset="23465.84">24505 16433 6447 0,'-8'4'272'0,"3"-2"80"0,1 1-352 0,4-3 0 16,-5 2 0-16,5-2 0 0,0 0 3712 0,0 0 656 16,0 0 144-16,0 0 32 0,0 0-3344 0,0 0-672 15,15 0-128-15,-15 0-16 0,16-1 192 0,-1-2 32 16,-2 2 16-16,2 0 0 0,0 0-128 0,-1-1-32 15,-14 2 0-15,16-1 0 0,1 0-208 0,0-1-64 16,-2 1 0-16,0 1 0 0,2-3-192 0,2 2 0 16,-3 0 0-16,1 0 0 15,0-2-384-15,-1 0-128 0,0 2-32 0,-1-3-7648 16,0 1-1520-16</inkml:trace>
  <inkml:trace contextRef="#ctx0" brushRef="#br0" timeOffset="23855.6">25377 16609 11055 0,'0'0'976'0,"0"0"-784"0,0 0-192 0,-8 7 0 0,-1-1 2416 0,9-6 432 16,-8 8 96-16,2-1 0 0,-1 0-1536 0,1-1-320 16,6-6-64-16,-8 8-16 0,0 0 64 0,0 1 16 15,0-1 0-15,-1 1 0 0,0 0-192 0,-1 2-16 16,-5 0-16-16,3 1 0 0,1-1-400 0,-1 2-80 15,-1 0 0-15,0 1-16 0,1 2-240 0,-3 1-128 16,-1 1 160-16,0-1-160 0,2 0 0 0,-2 1 0 16,2 0 0-16,2 0 0 0,0 1 0 0,3-2 0 15,-1-4 0-15,3-3-160 0,1 1 432 0,1-2 96 16,5-9 16-16,0 0 0 16,0 0-2064-16,0 0-416 0,0 0-80 0,0 0-11216 0</inkml:trace>
  <inkml:trace contextRef="#ctx0" brushRef="#br0" timeOffset="24113.45">25068 16667 21183 0,'0'0'944'0,"-9"7"192"0,-3-2-912 0,4 2-224 0,8-7 0 0,-4 9 0 16,4-9 2624-16,2 11 464 0,0 1 112 15,3-1 0-15,2-4-2656 0,1 3-544 0,0-3 0 0,1 5-192 16,2-3 192-16,1 3 0 0,0 1 0 0,1 3 0 16,-1-3 0-16,-1 1 0 0,1 2 0 0,0-5-144 15,0 1 144-15,1 1 0 0,2-2 0 0,-2 2 0 0,-1 0-192 16,1-3 0-16,1-1 0 0,-2-1 0 16,-1-1-864-16,-1-2-176 0,0-1-48 0,1-4-11440 15</inkml:trace>
  <inkml:trace contextRef="#ctx0" brushRef="#br0" timeOffset="24899.76">25879 16689 3679 0,'0'0'160'0,"0"0"32"0,0 0-192 0,0 0 0 0,0 0 0 0,0 0 0 16,0 0 3456-16,0 0 640 0,0 0 128 0,0 0 16 15,0 0-2112-15,0 0-416 0,0 0-96 0,0 0-16 16,4 11-176-16,-4-11-32 0,-4 10-16 0,1 1 0 16,2-1-352-16,-2 2-64 0,1 0 0 0,-1 2-16 15,-1 2-544-15,0-1-96 0,2 4-32 0,-1 0 0 16,-1 2-272-16,2-1 0 0,-1-2 0 0,0 3 0 16,-1-1 0-16,2 3 0 0,-1-2 0 0,2 1 0 0,0-4 0 0,1 0 0 15,-3-3 0-15,4 0 0 16,2-1-640-16,-2 0-192 0,-2-4-48 0,1-10-8688 15,0 0-1744-15</inkml:trace>
  <inkml:trace contextRef="#ctx0" brushRef="#br0" timeOffset="25118.99">25737 16922 16575 0,'0'0'736'0,"-11"2"160"0,2 2-720 0,9-4-176 0,-8 3 0 0,8-3 0 15,0 0 3552-15,0 0 672 0,0 0 144 0,0 0 32 16,0 0-3472-16,12 2-688 0,1 0-240 0,0-2 144 16,1 0-16-16,3 0 0 0,-1-2 0 0,0 0 0 15,-1-1-128-15,2-1 0 0,3 0-192 0,-2 0 192 32,-2 0-560-32,-1-1 16 0,0 1 0 0,0 2 0 15,2-2-640-15,0-1-128 0,0-3-32 0,0-1-11008 0</inkml:trace>
  <inkml:trace contextRef="#ctx0" brushRef="#br0" timeOffset="25733.08">26465 16515 21183 0,'-2'15'944'0,"-2"-3"192"0,-1 1-912 0,0 3-224 0,-1 3 0 0,2 4 0 0,0-3 1840 0,1 3 320 16,0-5 64-16,0 1 16 0,1 2-1760 0,-1 0-352 16,2-4-128-16,-2 3 0 0,1-1 160 0,-2 2-160 15,0 1 128-15,0 2-128 0,0-3 464 0,1 1 16 16,1 1 0-16,-1-1 0 0,2 0 32 0,0-1 0 16,-2 0 0-16,2-5 0 0,1-2-112 0,1-3-16 15,2-1 0-15,-3-10 0 0,0 0 0 0,5 9 0 16,-5-9 0-16,0 0 0 0,0 0-48 0,0 0-16 15,0 0 0-15,10 0 0 0,-10 0-80 0,8-6-32 0,-1-2 0 0,0-1 0 16,1-7-208-16,-1 2 176 0,-2-3-176 0,0-1 160 16,0-2-160-16,2 2 0 0,-2-1 0 0,2 5 0 15,-1 4 0-15,1 1 0 0,-3-2 0 16,1 2 0-16,0 0 0 0,-5 9 0 0,6-5 0 0,-6 5 0 16,11-7-144-16,-11 7 144 0,12-2-192 0,-1 2 192 15,-11 0-192-15,15 0 64 0,-1 0 128 0,-1 2-208 16,-13-2 64-16,16 3 16 0,-3 1 0 0,2 0 0 15,0-1 128-15,-1 4 0 0,0 2 0 0,-1-2 0 16,1-1-368-16,-3 1 16 0,0 2 0 0,-11-9 0 16,8 12 144-16,-3-1 16 0,0 1 16 0,-1 0 0 15,-4-12 176-15,2 13 0 0,0-1 0 0,-2-12-128 16,-2 9 128-16,-1 1 0 0,0 0 160 0,-1-2-160 16,4-8 224-16,-6 9-48 0,0-1-16 0,0-1 0 15,-1-2 32-15,-1 0 0 0,-1-2 0 0,0 2 0 0,0-1-64 0,-1 0 0 16,-3-2 0-16,0 1 0 0,0 0 64 0,-1 3 16 15,3-3 0-15,-2 1 0 0,-2-2-16 0,1 2-16 16,0-4 0-16,1 2 0 0,1-1-32 0,1 1 0 16,1 0 0-16,0-4 0 0,-1 0-144 0,3-1 0 15,8 3 0-15,-6-9 0 0,-2 1-272 0,4-1-96 16,3-1-16-16,0-1 0 16,-1 2-1792-16,2-4-384 0,3 3-64 0</inkml:trace>
  <inkml:trace contextRef="#ctx0" brushRef="#br0" timeOffset="26717.91">27361 16594 3679 0,'0'0'320'0,"0"0"-320"0,0 0 0 0,0 0 0 16,0 0 2048-16,8-5 320 0,-8 5 80 0,6-6 16 15,-6 6-1072-15,7-7-224 0,-7 7-32 0,8-5-16 16,-8 5-48-16,8-4-16 0,-8 4 0 0,0 0 0 16,9-3-96-16,-9 3-32 0,0 0 0 0,0 0 0 15,0 0-96-15,0 0 0 0,0 0-16 0,6 9 0 0,-3 1-48 0,-3-1 0 16,-4 1 0-16,0 2 0 0,-2 1-320 0,-2 0-64 15,0-1 0-15,0 1-16 0,-1-3-48 0,-1 2 0 16,-2 0 0-16,1-1 0 0,0 1-80 0,0-2-32 16,-2 0 0-16,0-1 0 0,0 0 48 0,1 0 0 15,-1 0 0-15,2-2 0 0,0 0 0 0,2 1 16 16,0 0 0-16,1-1 0 0,0-1-64 0,0-1-16 16,1 2 0-16,-1-1 0 0,0 1-192 0,8-7 176 15,-9 8-176-15,1-2 160 0,0 1-160 0,0-1 0 16,3 2 144-16,5-8-144 0,-9 3 0 0,9-3 144 15,-9 5-144-15,9-5 0 0,-9 5 272 0,9-5-48 0,0 0-16 0,0 0 0 16,-7 7-80-16,7-7 0 16,0 0-128-16,0 0 192 0,0 0-192 0,0 0 128 0,0 0-128 0,0 0 0 15,3 9 192-15,-3-9-48 0,0 0-16 0,0 0 0 16,9 8 0-16,-9-8-128 0,0 0 192 0,12 6-64 16,-12-6-128-16,11 7 160 0,-11-7-160 0,10 2 160 15,-10-2-160-15,13 2 192 0,-2-2-192 0,1-2 192 16,0 0-16-16,1-1 0 0,0 0 0 0,3 0 0 15,0-1-176-15,4-2 160 0,1 1-160 0,1 0 160 16,0 1-160-16,0 1 0 0,-2 3-160 0,1 0 160 16,1 0-336-16,-2 0 16 0,-2 0 16 0,-3 0 0 31,1 0-208-31,-3 0-32 0,-1 0-16 0,-2 2 0 0,-1-2-1392 0,1 0-288 16,-3 0-48-16</inkml:trace>
  <inkml:trace contextRef="#ctx0" brushRef="#br0" timeOffset="27351.15">28250 16566 23375 0,'0'0'1024'0,"0"0"240"0,0 0-1008 0,0 0-256 0,0 0 0 0,0 0 0 15,0 0 640-15,-9 5 64 0,0 0 32 0,0 2 0 16,0 0-16-16,-2 5 0 0,0 1 0 0,-1 3 0 16,0 5-96-16,-2 0-32 0,-2-1 0 0,0 4 0 15,0 1-48-15,-1 1-16 0,1 1 0 0,-1 4 0 16,0 1-16-16,1-1-16 0,2 4 0 0,1 2 0 0,3-2-272 0,2-1-48 15,3-3-16-15,2-2 0 0,3-3-160 0,3-1 0 16,0-3 0-16,3-3 0 0,2-2 0 0,2-4 0 16,0-2 0-16,2-2 0 0,1-3-144 0,1-2 144 15,0-2-192-15,0-2 192 0,3-2-176 0,0-3 176 16,1 0-160-16,3-6 160 0,1 0 0 0,3-2 0 16,1-3 0-16,1-1 0 0,2-3 0 0,-2-2 128 15,1-1-128-15,-2-1 0 0,0 0 144 0,-4-2-144 16,-4-2 0-16,-3 1 144 0,-2-2-16 0,-2 3-128 15,0 5 192-15,-5-4-64 0,-4 2 64 0,-2 1 0 16,-2 0 0-16,-2 1 0 0,-3 2-64 0,-1 1 0 0,-1 0 0 16,-2 2 0-16,-1 1-128 0,1 2 0 0,-4 0 144 15,0 0-144 1,-1 2-352-16,0 2-144 0,1 1-16 0,-1 2-9984 0,1 0-2000 0</inkml:trace>
  <inkml:trace contextRef="#ctx0" brushRef="#br0" timeOffset="28567.1">30365 15192 21711 0,'0'0'960'0,"0"0"192"0,0 0-912 0,0 0-240 15,0 0 0-15,0 0 0 0,0 0 1280 0,0 0 224 16,0 0 32-16,0 0 16 0,6 10-496 0,-6-10-96 16,6 12-32-16,-6-12 0 0,0 0-432 0,6 11-96 15,-6-11-16-15,5 13 0 0,-5-13 0 0,6 13 0 16,-6-13 0-16,7 15 0 0,0-1 96 0,-2-3 16 16,-5-11 0-16,11 14 0 0,-2-2-368 0,0 1-128 0,0-2 0 0,-3 1 144 15,2-1-144-15,-8-11 0 0,11 11 0 0,-1 1 0 16,-2-2-240-16,0 2-128 0,-8-12-16 0,8 11-16 31,-2-2-640-31,-6-9-128 0,0 0-32 0,8 10 0 16,-8-10-576-16,8 7-112 0,-8-7-32 0,0 0-5712 0,9 6-1152 0</inkml:trace>
  <inkml:trace contextRef="#ctx0" brushRef="#br0" timeOffset="28902.68">30786 15211 14735 0,'0'0'1312'0,"0"0"-1056"15,0 0-256-15,0 0 0 0,0 0 2736 0,0 0 480 16,0 0 112-16,0 0 0 0,0 0-2512 0,-8 7-512 15,2-1-112-15,-1 2 0 0,-1 1 192 0,0 3 32 16,-1 2 16-16,-1 6 0 0,-1-3 240 0,0 3 48 16,-1 7 16-16,-4 4 0 0,-2 3-32 0,1 0-16 15,2 1 0-15,-1 0 0 0,-2 0-336 0,1-3-64 16,-2-4-16-16,2-2 0 0,1-1-272 0,-1-3 0 16,-2 0 0-16,4-1 0 15,2-1-384-15,0-5-144 0,0 1-32 0,1-2 0 16,1-2-336-16,2-1-64 0,1-5 0 0,2 1-16 15,-1-2-432-15,7-5-64 0,0 0-32 0</inkml:trace>
  <inkml:trace contextRef="#ctx0" brushRef="#br0" timeOffset="29383.8">30472 15066 15663 0,'0'0'1392'0,"0"0"-1120"0,0 0-272 0,0 0 0 0,0 0 2464 0,0 0 432 16,0 0 96-16,0 0 16 0,2-7-2160 0,4-1-416 15,0-1-96-15,1 1-16 0,-1 1 0 0,3 1-16 16,2-2 0-16,-2 1 0 0,-3 2 16 0,-6 5 16 15,8-9 0-15,0 3 0 0,-8 6 240 0,9-7 32 16,-9 7 16-16,8-9 0 0,-2 2-80 0,2 1-16 16,-8 6 0-16,7-7 0 0,-7 7-272 0,8-6-48 15,-2 1-16-15,-6 5 0 0,7-7-48 0,-7 7-16 16,10-6 0-16,-2 0 0 0,-8 6-128 0,9-6 0 16,-1-1 0-16,-8 7-176 0,8-5 176 0,-8 5 0 15,0 0 160-15,0 0-160 0,6-6 0 0,-6 6 0 0,0 0 0 0,0 0 0 16,0 0 0-16,0 0 0 0,0 0 0 0,0 13 0 15,-1 0 128-15,0 0-128 0,-1 0 0 0,4 1 0 16,0 2 160-16,1-2-160 0,-3-1 160 0,0-3-160 16,-1 1 0-16,1-11 0 0,2 12 0 0,-2-12 0 15,0 0 128-15,3 10-128 0,-3-10 0 0,0 0 0 16,4 7 0-16,-4-7 0 0,5 6 0 0,-5-6 0 31,0 0-256-31,8 1-128 0,1-1-48 0,-9 0 0 0,0 0-1760 0,9-5-368 16,-1-1-64-16</inkml:trace>
  <inkml:trace contextRef="#ctx0" brushRef="#br0" timeOffset="29839.12">31069 15214 2751 0,'0'0'256'0,"0"0"-256"0,0 0 0 0,0 0 0 16,0 0 4800-16,0 0 896 0,0 0 192 0,0 0 48 16,0 0-4144-16,0 0-816 0,0 0-160 0,0 0-48 15,0 0 192-15,14 0 16 0,2 1 16 0,-2-2 0 16,1 1-96-16,0-4-32 0,1 1 0 0,2 1 0 15,2-2-224-15,-1 0-32 0,1 0-16 0,-1-1 0 16,2-1-400-16,-1 1-64 0,-2 0-128 0,0 0 176 16,-1 2-176-16,-1-2 0 0,-2 0 0 0,1 1 0 15,-4 0-512-15,1 1 32 0,-3-1 0 0,-9 4 0 16,11-1-2144-16,-11 1-416 0</inkml:trace>
  <inkml:trace contextRef="#ctx0" brushRef="#br0" timeOffset="30126.25">31184 15356 11055 0,'0'0'480'0,"11"-3"112"0,0-2-464 0,-1-2-128 0,1 0 0 0,0 0 0 16,2 1 4656-16,2 2 912 0,0-4 176 0,1 3 32 15,-2 1-4656-15,1 2-928 0,-2-2-192 0,-2 1 0 16,3 0-192-16,-4 2 0 0,-10 1 0 0,12-3 0 31,-3 0-544-31,-9 3-96 0,10-1-32 0,-1 1 0 16,-9 0-1376-16,11-2-256 0</inkml:trace>
  <inkml:trace contextRef="#ctx0" brushRef="#br0" timeOffset="30743.39">30330 16882 13823 0,'0'0'1216'0,"0"0"-960"15,0 0-256-15,0 0 0 0,0 0 3744 0,0 0 704 16,0 0 144-16,0 0 16 0,0 0-3168 0,0 0-640 15,0 0-128-15,0 0-32 0,0 0 64 0,0 0 16 16,9 13 0-16,-1 3 0 0,-2 4-384 0,3-1-80 16,-1 5 0-16,1 0-16 0,0 3-112 0,-1-3 0 15,3-2-128-15,-1 1 192 0,0-1-192 0,1-1 0 16,-3-2 0-16,1-3 0 0,-1-2-224 0,-1-1 16 16,0-2 0-16,1-2 0 15,0-3-2064-15,-1 0-416 0,-7-6-64 0</inkml:trace>
  <inkml:trace contextRef="#ctx0" brushRef="#br0" timeOffset="30979.52">30712 16912 29487 0,'-13'13'2624'0,"-3"6"-2112"0,-2 4-512 0,1 3 0 16,0 4 1696-16,1 3 224 0,2 1 64 0,-2-3 0 15,-1-2-1648-15,-1 2-336 0,0 2 0 0,-3-1 0 16,1 1 0-16,1 1 0 0,-1 1 0 0,2-1 128 16,1-3-128-16,4-2 0 0,1-1 128 0,3 0-128 15,1-2 0-15,3-7 0 0,1-2 0 0,2-5 128 16,2-12-336-16,0 0-64 0,0 0-16 0,0 0 0 16,0 0-2640-16,0 0-528 0</inkml:trace>
  <inkml:trace contextRef="#ctx0" brushRef="#br0" timeOffset="31403.07">30420 16705 21183 0,'0'0'1888'0,"0"0"-1504"16,0 0-384-16,-8-2 0 0,8 2 2208 0,0 0 368 15,0 0 80-15,0 0 16 0,0 0-2160 0,0 0-512 16,0 0 0-16,0 0 0 0,0 0 224 0,8-4 32 0,-8 4 0 16,9-6 0-16,-1 0 320 0,-1 1 64 0,1-2 0 0,0 2 16 15,1-2 80-15,0 1 16 0,0-2 0 0,2-1 0 16,-1 0-192-16,1 0-48 0,-1 0 0 0,1-4 0 16,-4 2-240-16,3-2-48 0,0-1-16 0,-1 1 0 15,-1 1-208-15,-2-1 128 0,2-1-128 0,1 1 0 16,3 1 0-16,-3 3 0 0,-2 2 0 0,-7 7 0 15,8-5 128-15,-8 5-128 0,0 0 0 0,0 0 0 16,0 0 0-16,7 14 0 0,0 2-176 0,-3 1 176 16,-2 2 0-16,1 0 0 0,1 2 0 0,-3-2 192 15,-1 1-192-15,3-2 0 0,1-2-192 0,-2-1 192 16,-2-2 0-16,2 2 0 0,-1-5 144 0,2 0-16 16,-1 0-128-16,-2-10 0 0,-1 10-176 0,1-10 176 0,0 0 0 0,0 0-144 15,0 0 144-15,0 0 0 16,0 0-592-16,6 4-48 0,-6-4 0 15,0 0 0-15,10-1-2544 0,-3 1-512 0</inkml:trace>
  <inkml:trace contextRef="#ctx0" brushRef="#br0" timeOffset="31725.12">30989 16890 23039 0,'0'0'2048'0,"0"0"-1648"0,0 0-400 0,0 0 0 15,0 0 2880-15,0 0 512 0,0 0 80 0,0 0 32 16,12-1-2912-16,1 0-592 0,3-3 0 0,1-1-192 15,0-2 192-15,2-1 176 0,2 2-48 0,3-1 0 16,0 1-128-16,1 0 0 0,0 2 0 0,0-1 0 16,-1 1 0-16,0 2 0 0,-3-1 0 0,-2 1 0 15,-4-1-160-15,-2 4-64 0,0-1-16 0,-2 2 0 16,0 0-816-16,-11-2-160 0,10 1-48 0,-2 2-12944 16</inkml:trace>
  <inkml:trace contextRef="#ctx0" brushRef="#br0" timeOffset="31948.77">31034 17032 21183 0,'0'0'1888'0,"0"0"-1504"15,0 0-384-15,0 0 0 0,0 0 2176 0,0 0 352 16,14 8 80-16,4-4 16 0,2-4-2288 0,1-1-336 15,1-1-288-15,0-1 48 0,0-3 240 0,-1 2 240 16,0 1-48-16,-2-1-16 0,2 0-176 0,-4-3 0 0,-1 3 0 0,0-1-176 31,-1-1-1552-31,2-1-304 0,-1 1-64 0</inkml:trace>
  <inkml:trace contextRef="#ctx0" brushRef="#br0" timeOffset="32213.91">31584 16895 11967 0,'0'0'528'0,"0"0"112"0,0 0-512 0,0 0-128 0,0 0 0 0,0 0 0 15,0 0 3584-15,0 0 672 0,0 0 144 0,17 3 16 16,-2 0-2992-16,0-2-592 0,-2 0-128 0,-3-1-32 0,2 0-128 0,1 0-32 15,0 0 0-15,0 0 0 0,0 0-144 0,1 0-48 16,1 0 0-16,2 0 0 0,-4-1-320 0,1 0 144 16,2-2-144-16,-2 2 0 0,-1-1 0 0,-1 1 0 15,-2-4 0-15,1-2 0 16,-2 0-1648-16,3 0-336 0,-2-2-64 0</inkml:trace>
  <inkml:trace contextRef="#ctx0" brushRef="#br0" timeOffset="32454.26">32071 16609 24879 0,'0'0'1088'0,"-2"10"256"0,-1 2-1088 0,-1 1-256 0,0 0 0 0,0 3 0 16,1 3 1376-16,-1 2 224 0,-2 1 32 0,3 3 16 15,-7 2-176-15,4 5-16 0,1 0-16 0,-1 5 0 16,0 0-336-16,1 5-64 0,0 1-16 0,1-5 0 15,0-3-416-15,1-1-96 0,2-1 0 0,1-2-16 16,0-2-496-16,2-3 128 0,0-7-128 0,0 0 0 31,1-4-320-31,0-3-96 0,0-3-32 0,-3-9 0 16,4 5-2160-16,-4-5-432 0,0 0-96 0</inkml:trace>
  <inkml:trace contextRef="#ctx0" brushRef="#br0" timeOffset="33404.85">32036 14756 1839 0,'0'0'160'0,"0"0"-160"0,0 0 0 0,0 0 0 16,-5-5 3664-16,5 5 704 0,0 0 144 0,0 0 32 16,1-8-3392-16,-1 8-656 0,4-6-144 0,-4 6-32 15,5-10 0-15,-5 10 0 0,7-6 0 0,-7 6 0 16,0 0 256-16,8-7 64 0,-8 7 0 0,0 0 0 16,0 0 336-16,0 0 80 0,0 0 16 0,0 0 0 15,0 0 80-15,0 0 32 0,0 0 0 0,0 0 0 16,0 0-224-16,0 0-64 0,0 0 0 0,0 0 0 15,-8 4-336-15,8-4-80 0,-8 8-16 0,2 3 0 16,0-4-64-16,0 6-16 0,2 0 0 0,0 4 0 0,0 6-128 0,3 3-16 16,0 4-16-16,1 1 0 0,0 4-224 0,2 2 128 15,1-4-128-15,1 3 0 0,1-2 0 0,0-2 0 16,0-2 0-16,-1 0 0 0,1 0 128 0,1-1-128 16,-2-2 0-16,1-2 144 0,-1 0-144 0,0-2 0 15,0-1 144-15,-1 1-144 0,1-3 0 0,-1 1 144 16,-2-3-144-16,1-2 0 15,-1-2-1088-15,0-2-320 0,-1-3-64 0,0-9-14240 0</inkml:trace>
  <inkml:trace contextRef="#ctx0" brushRef="#br1" timeOffset="42075.95">10880 7369 4607 0,'0'0'400'0,"0"0"-400"0,10-8 0 0,-2-1 0 15,0 0 1856-15,-1 3 272 0,0-1 64 0,-7 7 16 16,6-8-1344-16,-6 8-272 0,8-8-48 0,-8 8-16 16,0 0-208-16,0 0-64 0,0 0 0 0,0 0 0 15,0 0 0-15,0 0 0 0,0 0 0 0,0 0 0 16,0 0 608-16,0 0 112 0,0 0 32 0,0 0 0 0,0 0 176 0,0 0 32 16,0 0 16-16,0 0 0 0,0 0-48 0,0 0-16 15,0 0 0-15,0 0 0 0,-8 3-192 0,8-3-32 16,-6 5-16-16,6-5 0 0,0 0-304 0,-7 2-64 15,1 3-16-15,-1-1 0 0,7-4-240 0,-6 10-48 16,1 1-16-16,-1 0 0 0,0-4-96 0,1 1-16 16,-1 2 0-16,1 2 0 0,-1 1-128 0,-2 1 192 15,1 2-192-15,1-3 192 0,-2 4-16 0,2-2 0 16,-2 4 0-16,-1 0 0 0,-2 2 48 0,-1 0 16 16,-1 1 0-16,3-1 0 0,-3-3 64 0,0 0 16 15,-1 3 0-15,-1-4 0 0,0 2-16 0,-1-1 0 16,-1-1 0-16,0 1 0 0,0 0-48 0,0 2 0 0,-1 2 0 15,0 3 0-15,-2-2-112 0,-1 3-16 0,-1 3-128 16,-1-4 192-16,0 0-192 0,4-1 0 0,2 0 128 16,0-3-128-16,0-3 128 0,1-1-128 0,5-3 176 0,-1 0-176 15,0-4 160-15,3 0-160 0,0-1 128 0,1-1-128 16,8-8 128-16,-8 7-128 0,0-4 128 0,8-3-128 16,0 0 128-16,0 0-128 0,0 0 0 0,0 0 128 15,0 0-128-15,0 0 0 0,0 0 0 0,0 0 0 16,0 0 0-16,0 0 0 0,0 0 0 0,0 0 0 15,0 0 0-15,0 0 0 0,0 0 0 0,0 0 0 16,11 4 0-16,-2-4-256 0,1-1 48 0,3-3 0 16,-1-2-1856-16,1-1-368 15,3 3-80-15</inkml:trace>
  <inkml:trace contextRef="#ctx0" brushRef="#br1" timeOffset="43358.61">9520 7073 4607 0,'0'0'192'0,"0"0"64"0,-3-8-256 0,3 8 0 0,0 0 0 0,0 0 0 16,5-9 4384-16,-5 9 832 0,0 0 160 0,11-5 48 15,-3 1-4320-15,1-1-848 0,1 2-256 0,-10 3 0 16,0 0 144-16,12 3-144 0,0-2 128 0,-12-1-128 15,0 0 176-15,10 5-48 0,-10-5-128 0,9 6 192 0,-9-6 192 0,9 4 16 16,-9-4 16-16,11 5 0 0,-2-3 192 0,-9-2 32 16,10 3 16-16,1-3 0 0,-11 0 48 0,13-1 16 15,-2-1 0-15,1 2 0 0,0-1-176 0,-12 1-32 16,13 1-16-16,-1 3 0 0,-12-4-176 0,13 9-16 16,-1 1-16-16,-1-1 0 0,-11-9-128 0,12 11-32 15,-2 2 0-15,0-1 0 0,-4 0-128 0,1 1 160 16,-4-1-160-16,3 2 160 0,-1 2-160 0,-1-3 0 15,0 1 144-15,-3 2-144 0,2-6 0 0,-1 3 144 16,0 0-144-16,-2 0 0 0,-2-1 144 0,2-12-144 16,4 14 0-16,-3-2 144 0,-1-12-16 0,-1 12-128 0,1-12 192 0,-1 12-64 15,-2-3 0-15,3-9-128 0,-4 10 192 0,0-1-64 16,4-9 0-16,-5 11-128 0,1-1 192 0,-1-1-64 16,-1-1-128-16,0 0 0 0,1 0 144 0,0 1-144 15,-2-3 0-15,2 2 144 0,-1 0-144 0,6-8 0 16,0 0 144-16,0 0-144 0,-8 5 0 0,8-5 144 15,0 0-144-15,0 0 0 0,0 0 0 0,0 0 0 16,0 0 0-16,0 0 128 0,0 0-128 0,0 0 0 16,-8-8 128-16,3 1-128 0,1-3 0 0,3 1 128 15,1-2 16-15,1-1 0 0,3-1 0 0,-2 0 0 16,1 0-16-16,0 0-128 0,-1-2 192 0,2 2-64 16,0-2 0-16,0-2-128 0,0 0 192 0,0 0-64 15,0-1-128-15,0-1 192 0,0 0-192 0,-2-2 192 16,1-1-192-16,-1-2 0 0,1-1 144 0,1 1-144 0,-2-1 0 0,2-2 144 15,2-5-144-15,-1 2 0 0,-1 0 0 0,2 2 0 16,3-1 0-16,-2 3 0 0,-3 1 0 16,1 3 0-16,0 1 0 0,3 4 0 0,0 4 0 0,2-1 0 15,1 2 0-15,0 4 0 0,1 3 0 0,1 1 0 16,2 1 0-16,0 3 0 16,3 0-736-16,-1 3-48 0,-1-2-16 0,13 5-15856 0</inkml:trace>
  <inkml:trace contextRef="#ctx0" brushRef="#br1" timeOffset="56219.71">10983 8788 19231 0,'0'0'848'0,"-10"1"176"0,3-1-816 0,7 0-208 0,0 0 0 0,0 0 0 15,-10-1 1024-15,4-3 144 0,-2-3 48 0,3 1 0 16,5 6-384-16,0 0-80 0,-7-4-16 0,7 4 0 16,0 0-304-16,0 0-64 0,0 0-16 0,0 0 0 15,-1-3 80-15,1 3 16 0,0 0 0 0,-1-4 0 16,-2 0-32-16,2 2 0 0,1 2 0 0,0 0 0 15,0 0-112-15,-1-7-32 0,-1 1 0 0,2 6 0 16,0 0-16-16,0 0 0 0,0 0 0 0,0 0 0 0,0 0 64 0,-8 0 0 16,8 0 0-16,0 0 0 15,0 0-160-15,-6-4-32 0,6 4 0 0,-7-2 0 0,7 2-128 0,-6-1 192 16,6 1-192-16,0 0 192 0,0 0-192 0,0 0 0 16,0 0 0-16,0 0 0 0,-7 0 240 0,7 0-48 15,0 0 0-15,0 0 0 0,0 0 64 0,0 0 0 16,0 0 0-16,0 0 0 0,0 0-128 0,0 0-128 15,0 0 176-15,0 0-176 0,0 0 144 0,0 0-144 16,0 0 0-16,0 0 144 0,0 0-144 0,0 0 0 16,0 0 144-16,0 0-144 0,0 0 0 0,0 0 128 15,6-8-128-15,-6 8 0 0,2-5 0 0,-2 5 0 16,0 0 0-16,0 0 128 0,0 0-128 0,0 0 0 0,0 0 0 0,0 0 0 16,0 0 0-16,0 0 0 0,0 0 0 0,8-5 0 15,-8 5 0-15,0 0 0 0,0 0 0 0,9-5 0 16,-4-2 0-16,-5 7 0 0,4-5 0 0,-4 5 0 15,7-5 0-15,-7 5 0 0,4-9 128 0,-4 9-128 16,5-8 0-16,-1 1 128 0,0 1-128 0,-4 6 0 16,0 0 0-16,5-8 0 15,-5 8 0-15,6-7 128 0,-6 7-128 0,0 0 0 0,0 0 0 0,0 0-128 16,0 0 128-16,0 0 0 0,0 0 0 0,0 0 0 16,0 0 0-16,0 0 0 0,0 0 0 0,0 0 0 15,0 0 0-15,0 0 0 0,0 0 0 0,0 0 128 16,2 12 80-16,-2-12 32 0,0 0 0 0,0 0 0 15,-4 11 48-15,4-11 16 0,0 0 0 0,-5 9 0 16,5-9-32-16,-8 5 0 0,8-5 0 0,0 0 0 16,0 0-16-16,-7 8 0 0,1-2 0 0,6-6 0 0,0 0 0 0,-7 11-16 15,1-5 0-15,1 3 0 16,-1 2-240-16,1-1 176 0,-1-1-176 0,0 3 160 0,1 1-160 0,0 0 128 16,0 1-128-16,-1 1 128 0,0-1-128 0,1 6 0 15,-2-1 144-15,1 2-144 0,-3-1 0 0,1-1 144 16,-1 2-144-16,1 1 0 0,0-2 160 0,-1 3-160 15,-2-4 128-15,1 0-128 0,0 1 128 0,0-1-128 16,1 2 128-16,2 0-128 0,-3 0 128 0,1-3-128 16,0 2 0-16,0-1 128 0,-1 1-128 0,0-1 192 15,3 2-192-15,-3-1 192 0,1-1-192 0,2 1 128 16,-3-1-128-16,1 1 128 0,-1-6-128 0,1 2 0 0,0 0 0 16,2-1 128-16,1 1-128 0,-1-2 0 15,2-2 144-15,0-2-144 0,-1-1 0 0,1-1 128 0,0 1-128 0,5-9 0 16,-5 7 128-16,5-7-128 0,0 0 128 0,0 0-128 15,0 0 128-15,0 0-128 0,0 0 128 0,0 0-128 16,6 8 192-16,-6-8-48 0,0 0 0 0,8-4 0 16,1 0-144-16,2 0-192 0,2-2 32 0,-2 0 16 31,1 0-1488-31,0-1-288 0,0-1-64 0,-1-1-16048 0</inkml:trace>
  <inkml:trace contextRef="#ctx0" brushRef="#br1" timeOffset="57531.34">9936 8557 4607 0,'0'0'192'0,"0"0"64"0,0 0-256 0,0 0 0 0,0 0 0 0,0 0 0 15,-2-8 3200-15,2 8 576 0,0 0 128 0,0 0 32 16,0 0-3152-16,0 0-624 0,0 0-160 0,12 3 0 16,-12-3 208-16,0 0 16 0,12 6 0 0,-2 2 0 15,-1 1 160-15,-1-2 48 0,0-1 0 0,-8-6 0 0,10 7-16 0,1-1 0 16,-11-6 0-16,13 7 0 0,1-2 192 0,-1 0 32 16,-1-1 16-16,1-1 0 0,0-1 80 0,0 2 16 15,0 0 0-15,0-1 0 0,-2-1-112 0,-1 2 0 16,2 1-16-16,0 2 0 0,-1 1-224 0,1-2-32 15,0 2-16-15,-1 1 0 0,-1 2-224 0,-1 2-128 16,0 0 160-16,-1 0-160 0,-2-3 144 0,1-1-144 16,-2 0 128-16,-1 3-128 0,0-3 144 0,1 2-144 15,-5-11 160-15,4 11-160 0,-3 1 128 0,-1 0-128 16,0-12 0-16,0 13 144 0,-1-1-144 0,0-2 160 16,1-10-160-16,-3 13 160 0,0 0-32 0,2-2 0 15,-2 0 0-15,1 1 0 0,-2-1-128 0,4-11 160 16,-4 9-160-16,4-9 160 0,-4 11-160 0,0 0 0 0,4-11 144 15,-5 10-144-15,5-10 0 0,-7 11 144 0,2-3-144 0,5-8 0 16,-8 9 128-16,1 0-128 16,-3-3 0-16,10-6 0 0,-10 6 128 0,1-1-128 0,1-1 0 0,8-4 0 15,-10 1 128-15,1-1-128 0,9 0 0 0,0 0 0 16,-10-5 0-16,4 0 160 0,1-1-160 0,1 0 128 16,1-3-128-16,2-2 0 0,2 2 144 0,-1 1-144 15,0-2 0-15,3 1 0 0,-1-2 0 0,2 0 128 16,-1 0-128-16,1-1 0 0,-2-1 0 0,2 0 128 15,3 0-128-15,-2 0 0 0,2 0 0 0,-2-2 0 16,0-4 0-16,0 1 0 0,-1 0 0 0,3 0 128 16,-1-1-128-16,2 1 0 0,-2-3 128 0,1 2-128 0,-2-2 144 0,0 1-144 15,2 2 192-15,-3-2-192 0,1 0 144 0,0 0-144 16,1 2 0-16,-1 2 144 0,0-3-144 16,0 2 0-16,2-2 0 0,-2 4 128 0,-1 2-128 0,0 1 0 15,0-1 0-15,1 2 0 0,1 4 0 0,1-1 0 16,-7 8 0-16,5-11 0 15,-5 4-1456-15,0 7-368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27:42.09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22017 7734 11967 0,'0'0'1072'0,"0"0"-864"0,-8-8-208 0,2 2 0 0,6 6 2176 0,-4-9 400 15,4 9 80-15,1-9 16 0,4-2-1968 0,5 1-384 16,0-5-64-16,2 1-32 0,-1-2 480 0,3 1 80 15,-1 0 32-15,0 2 0 0,0 0-304 0,-2 0-64 16,-2 0-16-16,-1 2 0 0,-2 4-176 0,-6 7-16 16,3-8-16-16,-3 8 0 0,3-6 256 0,-3 6 48 15,-4-7 16-15,-1 5 0 0,-2-1 128 0,-2 2 32 16,-1 1 0-16,-3-2 0 0,0 2 96 0,-2 0 32 16,-2 0 0-16,-1-1 0 0,-1 1-80 0,-4 1-16 15,0-2 0-15,0 4 0 0,-2-1-176 0,0 1-48 16,-2 2 0-16,-1 2 0 0,1 0-48 0,0 4-16 0,-2-1 0 15,1 3 0-15,2 2-128 0,3 2-16 0,1-2-16 16,0 5 0-16,-1-3-288 0,1 2 160 0,-1 2-160 0,2 1 128 16,1 4-128-16,1 1 0 0,-1 0 0 0,2 0 0 15,0 7-128-15,2 3 128 0,2 2 0 0,2-1 0 16,0 1 0-16,2 0 0 0,-1 1 0 0,2 1 0 16,0-2 0-16,1 1 128 0,2 2 0 0,2 2 0 15,0 1-128-15,3 0 0 0,-1 0 0 0,5-5 0 16,2-2 0-16,4 2 0 0,4-3 0 0,3-5 0 15,2 0 128-15,3-1-128 0,1-2 192 0,6-1-64 16,-1-6-128-16,2-1 0 0,1-5 0 0,1-2 0 16,2-1 0-16,1-4 0 0,1-2-224 0,4-3 80 15,1-4 144-15,1-3 0 0,-1-2-144 0,2-3 144 16,1-1 0-16,-1-4 0 0,-2-3 0 0,-1-2 0 0,-1-3 128 16,-4-2-128-16,-2-3 0 0,0-3 128 15,-2-1 64-15,-2-1 16 0,-2-2 0 0,0-2 0 0,-1-3-80 16,-1-5-128-16,-2-5 176 0,0 1-176 0,-2 1 192 0,-2-1-64 15,-1 0 0-15,0-1-128 0,-2-3 176 0,0 1-176 16,-4-7 160-16,1 4-160 0,-1 0 176 0,-5 7-176 16,-2 3 192-16,-1 4-192 0,-2 1 304 0,-2 3-48 15,-5 2-16-15,-1 4 0 0,-2 5-32 0,-2 0 0 16,-2 1 0-16,-3 3 0 0,-1 3-208 0,-1 2 0 16,-3 2 0-16,-2 2 0 0,-2 1 0 0,-1 2-192 15,-1 0 16-15,-1 2 0 0,0 0-16 0,0 0 0 16,0 1 0-16,0 1 0 15,-1 1-176-15,-2 2-32 0,-1-3-16 0,-4 1 0 16,-1 1-608-16,-3-2-112 0,0-1-16 0,1 1-16 16,1 0-1984-16,3 0-400 0</inkml:trace>
  <inkml:trace contextRef="#ctx0" brushRef="#br0" timeOffset="1251.43">30774 9536 16575 0,'0'0'736'0,"-5"-10"160"0,-1 2-720 0,-1 1-176 0,0 1 0 0,0 2 0 15,-4-1 2240-15,-1 2 400 0,1 3 96 0,-2 0 16 16,-3 0-2096-16,-1 0-400 0,0 0-96 0,0 3-16 16,-1-1-144-16,0 1 0 0,-1-2-192 0,1 2 192 15,-1 1 0-15,-1 0 0 0,-1-1 0 0,0 4 0 16,1 1 384-16,-1 0 80 0,0 2 32 0,-1 3 0 16,-1 1 256-16,1 6 48 0,0 3 16 0,0 5 0 0,-1 0-48 0,-1 4 0 15,-1 0 0-15,1 5 0 0,-1 2-400 0,0 1-96 16,-2 1-16-16,-1 7 0 0,0 8-256 0,0-1 0 15,2 4 0-15,1-3 0 0,2-3 0 0,2-1 0 16,3-7 0-16,3-5 0 0,4-4 0 0,3 0 0 16,5-6 0-16,6-3 0 0,5-2 144 0,5-4-144 15,4-1 0-15,5-1 144 0,8-5 176 0,4-2 16 16,4-2 16-16,3-3 0 0,4-5-96 0,0 2 0 16,2 0-16-16,4-4 0 0,4-1-240 0,5-2 0 15,4-1 128-15,-1 2-128 0,0-5-128 0,-4-2-80 16,-3 0-16-16,-5-1 0 0,-4-1 0 0,-3-2 0 15,-2-1 0-15,-2-1 0 0,-3 0 224 0,-5-1 0 16,-2-1 144-16,-3 2-144 0,-2-2 400 0,-5 0-16 0,-6-3 0 0,-2 1 0 16,-3-6 128-16,-4-5 32 0,-3-3 0 0,-4-10 0 15,-3-6-272-15,-4-4-48 0,-4-1-16 0,-2 2 0 16,-1 1-208-16,-3 1 144 0,-2 5-144 0,-1-2 128 16,-1 5 0-16,-1 0-128 0,0-2 192 0,-3 2-64 15,0 0-128-15,0 5 192 0,-2 0-192 0,0 7 192 16,-1 5-432-16,-1 4-80 0,-3 8 0 0,-1 2-16 31,-3 3-656-31,-1 1-128 0,-1 5-32 0,2 2 0 16,1 4-1984-16,5 0-416 0</inkml:trace>
  <inkml:trace contextRef="#ctx0" brushRef="#br0" timeOffset="10163.26">28160 570 27295 0,'0'0'1216'0,"0"0"240"0,0 0-1168 0,0 0-288 16,0 0 0-16,0 0 0 0,0 0 768 0,0 0 80 16,4-9 32-16,-4 9 0 0,0 0-560 0,0-9-128 15,0 9 0-15,-1-8-16 0,-2-1 96 0,3 9 32 16,-2-9 0-16,2 9 0 0,-3-9 16 0,0 2 0 16,1 1 0-16,2 6 0 0,-4-7 128 0,4 7 16 15,-5-8 16-15,1 1 0 0,0 0-32 0,4 7 0 0,-5-8 0 0,-1 2 0 16,0 1 112-16,-1-1 16 0,7 6 0 0,-6-2 0 15,6 2-128-15,0 0-32 0,-9 2 0 0,1 2 0 16,-1 1-240-16,2 3-48 0,2 3-128 0,-1-3 192 16,-4 3-192-16,4 2 0 0,-1 2 0 0,2 2 0 15,0 1 0-15,0-1 0 0,1 2 0 0,0 4 0 16,1-1 0-16,-1 4 144 0,1 0-144 0,-1 1 128 16,0 1-128-16,0 0 192 0,0 2-192 0,0-1 192 15,1-2-64-15,2 1-128 0,0-2 192 0,2 0-64 16,3-1-128-16,1 1 160 0,2-2-160 0,2-1 160 15,3-4-160-15,2 2 0 0,2-4 0 0,1-3 128 16,-1-1-384-16,1 0-96 0,2-2-16 0,-1-2 0 31,1 1-336-31,1-3-80 0,0-3-16 0,-2 2 0 0,-3 1-1584 0,1-2-320 0,0 0-64 0,-3-1-11264 16</inkml:trace>
  <inkml:trace contextRef="#ctx0" brushRef="#br0" timeOffset="10612.04">28493 929 6447 0,'0'0'576'0,"0"0"-576"16,-3-9 0-16,-1 1 0 0,-1 1 4464 0,5 7 784 15,0 0 144-15,-7-5 48 0,7 5-3488 0,-10-5-688 16,-3 2-144-16,1 3-32 0,1 2-608 0,-2 3-128 15,-2-1-32-15,1 1 0 0,-2 1-320 0,2 2 0 0,-2 3 0 0,2 2 0 16,0 0 0-16,2 1 0 0,1-1 0 0,2 3 0 16,1 1 0-16,3 0-128 0,0 0 128 0,1 1 0 15,1 0 0-15,2-2 0 0,1-2 0 0,3-1 0 16,1-1 0-16,1 0 0 0,3-1 0 0,1-4 0 16,1-1 0-16,3 1 0 0,3-2 0 0,4-1 176 15,2-4-48-15,1 0-128 0,2-1 192 0,1-2-64 16,1-2-128-16,1-2 0 0,-2-4 0 0,-1 2 0 15,-2-1 0-15,-3 0-272 0,-3-3 64 0,-2 1 16 16,0-1 192-16,-4 0-176 0,-3-1 176 0,-1-2-160 16,-2 2 160-16,-1 0 0 0,-3-2 0 0,-1 2 0 0,-1-1 160 15,-2 2-32-15,-1 1-128 0,-1 1 192 16,-2-2-192-16,1 1 128 0,-1 4-128 0,0-1 0 0,-4 0 144 16,-1 2-144-16,-1 2 128 0,0 1-128 0,-1-1 0 0,1 2 0 15,0 3-144-15,0 2 144 0,1-1-208 0,0 0 64 16,2-2 16-16,0 4 0 15,-2 3-480-15,3-3-96 0,9-3 0 0,-9 4-7936 16,0 1-1600-16</inkml:trace>
  <inkml:trace contextRef="#ctx0" brushRef="#br0" timeOffset="11022.94">28858 1140 23039 0,'0'0'1024'0,"0"0"192"0,0 0-960 0,0 0-256 0,0 12 0 0,0-12 0 16,0 10 1040-16,0-10 176 0,0 0 16 0,0 0 16 15,0 0-512-15,0 0-96 0,0 0-32 0,0 0 0 16,0 0 0-16,0 0 0 0,0 0 0 0,0 0 0 16,10-1 16-16,-2-4 0 0,-8 5 0 0,8-9 0 15,0-1-80-15,-2 0-16 0,-1 0 0 0,1-2 0 16,-2 1-176-16,-1-4-32 0,1-3-16 0,-1 1 0 16,0 1 0-16,-1-4 0 0,2 1 0 0,1 2 0 0,1-3-16 15,-1 3 0-15,0 0 0 0,1 0 0 0,-2 3-64 0,0 1-16 16,0 1 0-16,0 1 0 0,-1-1-208 0,-1 1 0 15,-2 11 0-15,3-9 0 0,2-4 0 0,-5 13 0 16,0 0 0-16,0 0 0 16,0 0-704-16,0 0-16 0,0 0-16 0,0 0 0 15,0 0-1680-15,0 0-336 0,0 0-64 0,0 0-10880 0</inkml:trace>
  <inkml:trace contextRef="#ctx0" brushRef="#br0" timeOffset="11397.2">29233 1024 8287 0,'0'0'736'0,"0"0"-592"0,0 0-144 0,7 10 0 16,-7-10 3264-16,8 11 608 0,-1-2 128 0,-7-9 32 15,8 10-2496-15,-8-10-480 0,7 8-96 0,-7-8-32 16,0 0-48-16,0 0-16 0,8 8 0 0,-8-8 0 15,0 0-192-15,0 0-32 0,0 0-16 0,0 0 0 16,0 0-48-16,0 0-16 0,0 0 0 0,0 0 0 16,0 0 16-16,6-8 16 0,-2 0 0 0,-3-2 0 15,-1 0-176-15,0-1-32 0,0-1-16 0,-1-1 0 16,0-1 64-16,1 0 16 0,0-1 0 0,0 0 0 16,0-4-176-16,2 1-16 0,1 4-16 0,2-4 0 15,-1 1-240-15,0 0 128 0,1 0-128 0,0 0 0 0,-1 1 240 0,2-1-48 16,-1 2-16-16,0 3 0 0,0-1-48 0,2 2 0 15,0 1 0-15,1 2 0 0,-1 2-128 0,-7 6 0 16,10-7 0-16,1 2 0 16,-1 1-448-16,1 1 0 0,-11 3-16 0,13-2 0 15,-2 0-2192-15,1 2-432 0,-2 2-96 0</inkml:trace>
  <inkml:trace contextRef="#ctx0" brushRef="#br0" timeOffset="11779.51">29635 980 4607 0,'0'0'192'0,"0"0"64"16,9-4-256-16,-1 0 0 0,0-3 0 0,-1 2 0 0,3 0 4736 0,-1-2 912 0,0 1 176 0,0-1 48 15,0 2-3952-15,0-1-768 0,-1-1-176 0,0 1-16 16,4 0-512-16,-3 0-80 0,0-1-32 0,-1-2 0 15,-1 0-112-15,1 0-32 0,-1 1 0 0,-1 0 0 16,-6 8 0-16,8-8 0 0,-8 8 0 0,5-9 0 16,-2-1-48-16,-3 10-16 0,0-9 0 0,0 9 0 15,0 0 272-15,-5-9 48 0,-2 1 16 0,7 8 0 16,-10-3-112-16,-1 3-32 0,0 2 0 0,-1 3 0 16,-1 4-320-16,0 1 0 0,-2-2 0 0,1 1 128 15,-2 2-128-15,1-1 0 0,-1 2 128 0,3 0-128 0,1 1 272 0,2 1-16 16,1 0 0-16,1 3 0 0,3-1-96 0,1 3-32 15,0 1 0-15,3 1 0 0,1-3-128 0,1 0 0 16,0 2 144-16,2-3-144 0,1-4-176 0,1 0-96 16,2-3-32-16,-1 1 0 15,1-1-944-15,0-2-192 0,4-4-32 0,1-1-12928 0</inkml:trace>
  <inkml:trace contextRef="#ctx0" brushRef="#br0" timeOffset="12130.02">30255 840 29711 0,'0'0'1312'0,"0"0"288"0,-10 0-1280 0,0 0-320 0,-2 1 0 0,0 2 0 16,2 2 672-16,-3-3 80 0,-2 0 16 0,0 3 0 16,-1 2-640-16,-1-1-128 0,-3 0 0 0,3-1 0 15,2 1 0-15,1 2 0 0,-2 1 0 0,3-1 0 16,1 3 0-16,0 2 176 0,2-2-32 0,2 4 0 16,2-2 224-16,0 2 32 0,1 2 16 0,0 3 0 15,1-4-48-15,1 1-16 0,2 1 0 0,2-3 0 0,2-2-96 0,2 0 0 16,2-1-16-16,1 0 0 0,1 0-96 15,4-1-16-15,2-7 0 0,4 2 0 16,0 0-448-16,3-2-112 0,3-8-16 0,1-1-10240 16,3 1-2048-16</inkml:trace>
  <inkml:trace contextRef="#ctx0" brushRef="#br0" timeOffset="12396.64">30553 525 28959 0,'0'0'1280'0,"0"0"272"0,-10-2-1232 0,3 4-320 0,-1 2 0 0,1 2 0 16,1 5 816-16,2 2 96 0,-1 1 32 0,-1 4 0 16,1 2-304-16,1 2-48 0,0 0-16 0,1 3 0 15,0 5 0-15,3 0 0 0,1-3 0 0,2 2 0 16,-1 1-352-16,4-3-80 0,-1 1-16 0,1-1 0 15,0 0-128-15,0 1 128 0,-1-2-128 0,2 0 128 16,-1-1-128-16,0-1 0 0,-1 0-192 0,0-6 192 31,0 0-2272-31,-1-3-336 0,-3 0-64 0,1-2-11024 0</inkml:trace>
  <inkml:trace contextRef="#ctx0" brushRef="#br0" timeOffset="12575.24">30220 849 29487 0,'0'0'2624'0,"3"-11"-2112"15,2-6-512-15,3 2 0 0,5 1 2960 0,2 1 496 16,4 0 80-16,0 0 32 0,6 2-2656 0,2 5-528 16,2 1-96-16,2 1-32 15,2-1-1408-15,0-1-272 0,-2 2-64 0,0-1-16240 0</inkml:trace>
  <inkml:trace contextRef="#ctx0" brushRef="#br0" timeOffset="13315.1">28121 1903 4607 0,'0'0'192'0,"0"0"64"0,0 0-256 0,-4-7 0 0,0 1 0 0,4 6 0 16,0 0 5456-16,0 0 1056 0,0 0 208 0,0 0 32 16,0 0-5024-16,0 0-1024 0,-11 0-192 0,2 1-32 15,-1 5-352-15,1 2-128 0,-1 0 0 0,-2-1 144 16,-1 2-144-16,-1 1 0 0,-3 1 0 0,2 2 0 15,1-2 0-15,1 2 0 0,0 2 0 0,4-1 0 16,1 2 336-16,2-1 48 0,-2 4 0 0,4-2 0 16,4 2-112-16,1 1-16 0,2-3 0 0,1 0 0 15,0-2-256-15,5-2 160 0,2 0-160 0,2-1 128 16,-1-1-128-16,1-2 0 0,3-3 144 0,-1-2-144 16,1-1 0-16,0-3 0 0,-1-2 0 0,0 0 0 15,-2-5 0-15,1-3 0 0,-1-1 0 0,2 0 0 16,-2-2 144-16,0-2-144 0,0 0 192 0,-3-2-192 15,0 0 160-15,1-3-160 0,-3 3 128 0,-2-2-128 0,-1 2 192 0,-2 0-64 16,-2 0 0-16,-1 2 0 0,-1 1-128 0,-2-1 192 16,-2 0-192-16,-1 1 192 0,-2-2-192 0,-1 3 0 15,-2 4 144-15,0 2-144 0,-2 2 0 0,0 3 0 16,1-1-160-16,0 3 160 16,2-1-704-16,-1 1-48 0,2 1 0 0,9-1 0 15,-9 3-1776-15,9-3-352 0</inkml:trace>
  <inkml:trace contextRef="#ctx0" brushRef="#br0" timeOffset="13771.46">28688 1828 20271 0,'0'0'1792'0,"-4"-10"-1424"0,2-2-368 0,-1 1 0 16,1 0 2656-16,0 1 464 0,1-1 80 0,0-2 32 16,-2-1-2048-16,2-1-416 0,-2 0-64 0,1 3-32 15,-2-1-368-15,1 1-80 0,0 3-16 0,1 3 0 16,-2-1-208-16,0 2 0 0,-1 1 128 0,-2 1-128 15,7 3 0-15,-9-1 0 0,1 0 0 0,0 2 0 16,-1 0 0-16,2 2 0 0,-1 0 0 0,0 1 0 0,0-3 0 0,8-1 320 16,-9 2-32-16,1 2-16 0,-2 0 112 0,10-4 32 15,-8 8 0-15,1 3 0 0,2 2-128 0,1 1-32 16,-1 5 0-16,1 2 0 0,0 0-48 0,0 3-16 16,0 0 0-16,-1 5 0 0,0-5-192 0,1 2 144 15,0 0-144-15,1 0 128 0,1-1-128 0,1 1 0 16,1-3 144-16,0 3-144 0,-3 0 0 0,2 0-160 15,-1-1 16-15,2-3 0 16,0-1-624-16,0-1-128 0,-1-1-32 0,2-3 0 16,2-2-832-16,0-3-160 0,0-4-48 0,-3-7-7408 15,6 7-1488-15</inkml:trace>
  <inkml:trace contextRef="#ctx0" brushRef="#br0" timeOffset="13937.78">28315 2058 30815 0,'0'0'1360'0,"10"-5"288"0,1-1-1328 0,2 1-320 0,0 0 0 0,3 1 0 15,4 1 832-15,-1 2 112 0,1 1 16 0,1 0 0 16,-1-4-768-16,3 2-192 0,0-1 0 0,-1 2 0 31,0-1-304-31,1 1-80 0,-1-1-32 0,0-2-9488 0,0 1-1888 0</inkml:trace>
  <inkml:trace contextRef="#ctx0" brushRef="#br0" timeOffset="14448.03">29129 1744 13823 0,'0'0'1216'0,"1"-11"-960"0,1 2-256 0,-2 3 0 16,0 6 2752-16,0 0 512 0,2-10 112 0,-2 10 16 15,0 0-2432-15,3-7-496 0,-2 0-80 0,-1 7-32 16,0 0-352-16,-4-6 0 0,0-1 0 0,4 7 0 16,-6-6 0-16,1-1 0 0,1 2 0 0,-2 0 0 15,1-2-128-15,-1 3 128 0,-1 2-128 0,1-4 128 16,-2 1 128-16,-1 1 96 0,-3 2 32 0,-1 2 0 16,1 1 352-16,-3 2 80 0,-2-1 16 0,0 3 0 15,-2 3-224-15,1 3-32 0,-1 2-16 0,-1 4 0 16,0 0-176-16,2 2-48 0,-1 2 0 0,0 2 0 15,1 1-208-15,1 1 128 0,0-2-128 0,2-1 0 16,0 0 0-16,4 1 0 0,0-1 0 0,3-1 0 0,0 0 0 16,3 1 0-16,1-1 0 0,0 2 0 0,2 0 160 0,2 2-160 15,1-1 160-15,3 0-160 0,0-1 160 0,2-1-160 16,4 1 160-16,0-6-160 0,2 0 0 0,2-3-288 16,-1-2 32-16,3-1 16 15,-1-2-1424-15,1-1-304 0,0-2-48 0,-2-2-10416 0</inkml:trace>
  <inkml:trace contextRef="#ctx0" brushRef="#br0" timeOffset="14773.57">28645 2059 12895 0,'0'0'576'0,"0"0"112"0,0 0-560 0,0 0-128 0,0 0 0 0,0 0 0 16,0 0 4992-16,0 0 976 0,-9 1 192 0,9-1 48 16,0 0-4720-16,0 0-928 0,0 0-192 0,0 0-48 15,0 0-128-15,0 0-16 0,12 6-16 0,1-4 0 16,1 0-32-16,2-2-128 0,2-2 192 0,2 0-64 15,1-5-128-15,2 2 0 0,2 0 0 0,1 1 128 16,3 1-288-16,-1-2-64 0,1 1-16 0,1 0 0 16,1 0-688-1,0 2-144-15,1-1-16 0,-4 0-16 0,0 2-1904 0,-2-3-368 16</inkml:trace>
  <inkml:trace contextRef="#ctx0" brushRef="#br0" timeOffset="15520.51">29697 2042 29663 0,'0'0'1312'0,"0"0"272"0,0 0-1264 16,0 0-320-16,0 0 0 0,0 0 0 0,0 0 336 0,0 0 16 0,0 0 0 0,0 0 0 15,0 0-352-15,0 15 128 0,0 0-128 0,0 2 0 16,-1 3 192-16,1-3-16 0,0 2-16 0,0-1 0 16,-1 3 0-16,1 0 0 0,0 0 0 0,0-1 0 15,-3-3 160-15,2 1 48 0,1-3 0 0,0 0 0 16,-1-6 96-16,1 1 32 0,0-10 0 0,0 0 0 15,0 0-32-15,0 0 0 0,0 0 0 0,0 0 0 16,10-9 48-16,-1 0 0 0,0-3 0 0,-1-1 0 16,0-2-224-16,0-2-32 0,0 0-16 0,1 0 0 0,0 0-240 0,0 1 144 15,-1-2-144-15,-2 0 128 0,1-3-128 0,1 3 0 16,-1-1 0-16,0 4 128 0,-1 2-128 0,1 2 0 16,-2 2 0-16,-5 9 0 0,8-6 0 0,-8 6 0 15,0 0-192-15,10-3 192 0,-10 3-144 0,10 0 144 16,-10 0 0-16,13 3 0 0,-13-3 0 0,13 4 0 15,-2-1 0-15,-11-3 0 0,13 4 128 0,-1-1 16 16,-12-3 16-16,12 4 0 0,-12-4-160 0,12 4 128 16,-12-4-128-16,0 0 128 0,0 0-128 0,0 0 0 15,0 0 144-15,0 0-144 0,0 0 0 0,0 0 144 16,0 0-144-16,0 0 0 0,0 13 144 0,0-13-144 16,0 0 0-16,0 0 144 0,0 0-144 0,0 0 0 15,0 0 0-15,0 0 0 0,0 0 0 0,0 0 0 0,10 4 0 16,2-3 0-16,-2-2 128 0,1-3-128 0,-2-3 128 0,1 1-128 15,2-3 128-15,-2 0-128 0,-2-2 128 0,0 3-128 16,1 0 128-16,-1 2-128 0,-8 6 128 0,8-8-128 16,0 2 0-16,-8 6 0 15,6-7 0-15,-6 7 0 0,0 0 0 0,11-3 0 0,-11 3 0 0,0 0 0 16,0 0 128-16,11 6-128 0,-11-6 192 0,11 6-64 16,-3 3 0-16,-8-9 0 0,9 12 0 0,-2 1 0 15,-1-1-128-15,0 1 128 0,-1-1-128 16,2-1 128-16,-1 0-128 0,1-1 0 0,-1-1 0 0,1-1 0 15,-2 1 128-15,0-1 0 0,2 1 0 0,-7-9 0 16,5 7-128-16,0 1 0 0,-5-8 0 0,7 7 0 31,-7-7-448-31,6 8-128 0,0 0-32 0,-6-8 0 0,0 0-2640 0,0 0-528 0</inkml:trace>
  <inkml:trace contextRef="#ctx0" brushRef="#br0" timeOffset="17058.2">30636 2036 5519 0,'0'0'240'0,"0"0"64"0,0 0-304 0,0 0 0 0,0 0 0 0,0 0 0 16,0 0 2800-16,0 0 496 0,0 0 96 0,0 0 32 15,0 0-1920-15,0 0-384 0,-1-9-80 0,1 9-16 16,0 0-400-16,0 0-96 0,-3-10-16 0,3 10 0 16,0 0 320-16,0 0 48 0,-6-9 16 0,6 9 0 15,0 0-48-15,-10-5 0 0,0 1 0 0,1 4 0 16,0 0-176-16,-3 0-32 0,-2 1-16 0,-1 2 0 0,1 0-272 0,0 1-48 15,-1 0-16-15,2-1 0 0,0 3-32 0,2 0-16 16,0-2 0-16,2 1 0 0,1 2-64 0,2 1-16 16,0 2 0-16,3 0 0 0,0 2-160 0,2 0 192 15,-1 2-192-15,2 3 192 0,2 2-64 0,0 0 0 16,1-1 0-16,1 2 0 0,1 1-128 0,0-6 0 16,2 0 144-16,1-1-144 0,2 2 0 0,2-2 144 15,-1-1-144-15,2-2 0 0,-1-5 192 0,1-2-192 16,0-3 192-16,0-1-192 0,-1 2 256 0,-2-2-64 15,1-3-16-15,-1-1 0 0,1-2-32 0,-1-4 0 16,-1-1 0-16,-1 0 0 0,0 1-144 0,-2-2 160 16,0-1-160-16,-1 0 160 0,-1-1-160 0,0-1 0 15,-3 2 144-15,0 0-144 0,-1-1 0 0,-1 0 144 16,-2-1-144-16,0 1 0 0,-1 0 128 0,0 2-128 16,0 1 0-16,0 2 0 0,-1 3 0 0,-1 0 0 15,6 6 0-15,-7-1 0 0,-1-1 0 0,8 2 0 16,-7 3 0-16,7-3-144 0,-6 6 144 0,-1 4 0 15,3 3 128-15,3 0-128 0,2 3 272 0,2 0-16 0,1-1 0 0,1 3 0 16,2 3-128-16,2-1-128 0,2 1 144 0,1-2-144 16,0 1 0-16,0-1 128 0,1 1-128 0,-2-3 0 15,1-3-400-15,1-2-128 16,2 0-32-16,-4-2 0 0,-2-1-1808 16,2-2-384-16,1-1-64 0,-3-3 0 0,-2-2-560 15,1-3-96-15</inkml:trace>
  <inkml:trace contextRef="#ctx0" brushRef="#br0" timeOffset="17544.75">30918 2306 9215 0,'0'0'816'0,"0"0"-656"0,0 0-160 0,0 0 0 16,0 0 3104-16,0 0 592 0,0 0 112 0,0 0 32 16,0 0-2336-16,0 0-464 0,0 0-80 0,0 0-32 15,0 0-64-15,0 0-16 0,0 0 0 0,0 0 0 16,0 0 16-16,7-7 0 0,-1-1 0 0,-4 0 0 15,1-1 160-15,-2-1 16 0,-1-1 16 0,0 0 0 16,-1 0-64-16,1 1-16 0,-1-2 0 0,-1-2 0 16,1-1-192-16,-2 0-32 0,2-3-16 0,1 1 0 15,0-2-384-15,1 0-80 0,1-1-16 0,0 3 0 16,0 4-128-16,-1-4-128 0,2 3 192 0,-1 0-192 16,-2-1 144-16,3 2-144 0,-1 0 0 0,1 0 144 15,0 3-144-15,-1 3 128 0,-2 7-128 0,4-6 128 16,-4 6-128-16,4-9 0 0,-4 9 0 0,7-6 128 0,-7 6-128 0,0 0 0 15,10 0 0-15,0 3 0 0,1 0-208 0,-1-1 16 16,1 1 16-16,0 1 0 16,2 2-480-16,0-2-112 0,-1 3 0 0,1-2-16 15,2-1-528-15,0 1-96 0,0 1-32 0,-4 0 0 16,0-2-1408-16,0 1-288 0,2 0-48 0,-2 0-9408 16</inkml:trace>
  <inkml:trace contextRef="#ctx0" brushRef="#br0" timeOffset="18209.16">31388 2066 20959 0,'0'0'928'0,"0"0"192"0,6-9-896 0,-6 9-224 0,5-10 0 0,-5 10 0 16,4-10 1312-16,0 2 224 0,1-2 32 0,-5 10 16 15,0 0-720-15,0 0-144 0,0-11-16 0,0 11-16 16,0 0-64-16,0 0-16 0,-5-8 0 0,5 8 0 16,-11-1-32-16,1-1 0 0,-2 0 0 0,0 6 0 15,2-1-160-15,-2 2-32 0,0 2-16 0,-1-1 0 16,0 3-144-16,-1-1-32 0,-2 1 0 0,2 2 0 16,2 2-192-16,-1 2 176 0,1 0-176 0,2 0 160 15,2 0-160-15,2 0 160 0,0 0-160 0,3-1 160 16,-1 0-160-16,1-1 0 0,2-2 0 0,1-1 0 0,1 1 0 0,-1-11 128 15,5 10-128-15,2-4 0 16,-7-6 128-16,13 4-128 0,2-1 128 0,1-3-128 0,0-3 144 0,-1-1-144 16,1 1 160-16,1-3-160 0,0-3 128 0,-1 0-128 15,-2 0 0-15,0-1 0 0,1-1 0 0,-1 1 0 16,-1-1 0-16,0 1 0 0,-1-2 0 0,-3 0 128 16,0-1-128-16,-1 2 0 0,-2-1 0 0,1 0 128 15,-2-1-128-15,-1 3 0 0,-1-2 128 0,-2 3-128 16,-1 0 0-16,0 9 144 0,0 0-144 0,0 0 0 15,-4-9 144-15,4 9-144 0,0 0 208 0,0 0-16 16,0 0-16-16,0 0 0 0,-7-3 16 0,7 3 16 0,0 0 0 0,0 0 0 16,0 0-208-16,0 0 128 0,-5 8-128 0,5-8 0 15,-2 15 0-15,-1 1 0 16,2 0 0-16,-1 1 0 0,2 4 0 0,2 1 0 0,-1-1 0 0,0 3 0 16,2 2 0-16,0 2 0 0,0-2 0 0,1 1 0 15,2-1 128-15,-1-2-128 0,0-1 0 0,0-1 0 16,-1 2 0-16,0-1 128 15,0-2-128-15,-1 1 0 0,-2-5 0 0,-1 3 0 0,-1-5 0 0,-2 4 0 16,-2 0 192-16,-2 1-64 0,-1-2-128 0,-1 0 192 16,-1-2-192-16,-2 1 0 0,-1 0 128 0,0-3-128 15,-1 2 128-15,-1-3-128 0,1 0 176 0,-2 0-176 16,-2-1 176-16,2-2-176 0,0-1 160 0,-3-2-160 16,0-2 0-16,0-1-240 0,1-4 32 0,0-5 0 15,-2-2-1808-15,2-2-352 0,1-5-80 0,2-3-16 16</inkml:trace>
  <inkml:trace contextRef="#ctx0" brushRef="#br0" timeOffset="18481.46">31656 2037 42335 0,'-11'-1'1872'0,"11"1"384"0,-6 11-1808 0,2 2-448 15,4 6 0-15,2 2 0 0,2 2 240 0,1-1-48 0,3-2-16 0,0 1 0 16,-1 1-176-16,-1 1 128 0,1-2-128 0,-1 1 128 31,2-3-448-31,0-1-80 0,-2-5-32 0,0 1 0 16,-3-1-528-16,0-1-96 0,-3-6-32 0,3 2 0 15,-1-1-208-15,-2-7-48 0,0 0-16 0,0 0 0 16,0 0-880-16,-10-8-160 0,1-5-32 0</inkml:trace>
  <inkml:trace contextRef="#ctx0" brushRef="#br0" timeOffset="18658.73">31639 1797 35247 0,'0'0'1552'0,"0"0"336"0,0 0-1504 0,0 0-384 0,0 0 0 0,0 0 0 0,0 0 384 0,0 0 16 16,0 0 0-16,0 0 0 15,-3 13-752-15,0-5-160 0,3-8-16 0,0 0-10016 16,4 10-2000-16</inkml:trace>
  <inkml:trace contextRef="#ctx0" brushRef="#br0" timeOffset="19060.49">31852 2047 20895 0,'0'0'928'0,"0"0"192"0,3 13-896 0,0 0-224 15,-1 1 0-15,1-3 0 0,-3-11 896 0,4 13 144 16,-2-2 32-16,-2-11 0 0,-1 11-128 0,1-11-32 16,1 12 0-16,-1-12 0 0,0 0 192 0,0 0 48 15,0 0 0-15,0 0 0 0,0 0-112 0,0 0-16 16,0 0 0-16,0 0 0 0,0 0-112 0,0 0-16 0,0 0-16 0,0 0 0 15,0 0-304-15,8-8-64 16,-1-2-16-16,-1-2 0 0,-1-1-80 0,2-1-16 16,-1-2 0-16,2-2 0 0,0 1-80 0,0 1-32 0,0 1 0 15,0-2 0-15,-2-1-16 0,2 1 0 0,0 1 0 0,0 4 0 16,-2-1 112-16,2 7 32 0,-8 6 0 16,12-6 0-16,-3 1-128 0,1 1-32 0,1 3 0 15,-1 2 0-15,2 4 128 0,1 3 32 0,0 1 0 0,1 3 0 16,1 0-416-16,-2 1 128 0,0 1-128 0,0 1 0 15,0 0 0-15,-2 2 0 0,1 0 0 0,-1 0 0 16,-1 0 0-16,0 1 0 0,0 1 128 0,-1-2-128 16,0-2 0-16,1 1 160 0,-1-3-160 0,1 0 160 0,-3 1-160 0,4-1 0 15,-1-4 0-15,2 1 128 16,1-1-1232-16,1 0-256 0,1-5-48 0,2-2-12192 16,1 1-2432-16</inkml:trace>
  <inkml:trace contextRef="#ctx0" brushRef="#br0" timeOffset="23385.74">14179 6554 4607 0,'0'0'400'0,"0"0"-400"0,-12 7 0 0,3-3 0 15,9-4 5424-15,-9 2 992 0,9-2 208 0,0 0 32 16,0 0-4832-16,0 0-976 0,0 0-192 0,0 0-32 16,0 0-288-16,0 0-48 0,0 0-16 0,0 0 0 15,-8-2 176-15,8 2 48 0,0 0 0 0,0 0 0 16,0 0 32-16,0-8 16 0,3 0 0 0,1 0 0 15,1 1 112-15,2-4 32 0,0 3 0 0,3 3 0 16,0-1-64-16,2 0-16 0,1 2 0 0,-1-1 0 16,2 1-160-16,0 2-16 0,1-2-16 0,-1 2 0 15,0 2 0-15,2-1 0 0,-2 1 0 0,-1 1 0 16,2-2-256-16,0 1-160 0,2 0 192 0,1 1-192 16,2 2 320-16,0-3-32 0,-1 0-16 0,1 0 0 0,-1 0-80 0,2 0-32 15,0-1 0-15,0-2 0 0,-2 1 0 0,2-2 0 16,-1 1 0-16,-1 3 0 0,1 0-32 0,-1 0-128 15,2 0 192-15,1 0-64 0,-1 0-128 0,0 0 192 16,-1 0-192-16,1 3 192 0,-2 1-192 0,2-3 192 16,-1 0-192-16,0 2 192 0,3-2-64 0,0 2 0 15,1-2 0-15,-1 3 0 0,-1 1 0 0,0 0 0 16,1-2 0-16,-1 0 0 0,0-2-128 0,0-1 160 16,-1 0-160-16,0 0 160 0,0 0-160 0,1 0 0 15,0-1 144-15,3-2-144 0,-1 0 0 0,3 2 144 16,-1-2-144-16,0 1 0 0,1-1 160 0,-1 1-160 15,-1-2 128-15,1 1-128 0,1 2 144 0,-1-1-144 0,-2 1 160 0,-1 0-160 16,0 0 192-16,-1-2-64 0,0 2-128 0,0-1 192 16,-1 1-64-16,0 1-128 0,0 0 176 0,-1 0-176 15,0 0 128-15,2 0-128 0,3 0 0 0,0 0 0 16,-2 0 0-16,2 0 0 0,0 0 0 0,-2 0 0 16,1 0 128-16,-1 0-128 0,2 0 0 0,0 0 0 15,1 0 0-15,-2-3 0 0,-1 1 128 0,-1 1-128 16,0-3 128-16,1 1-128 0,2-1 144 0,-3 0-144 15,-1 0 192-15,1 2-64 0,-1-1-128 0,1-1 192 16,-1 2-192-16,3 2 128 0,1-3-128 0,1 3 0 16,0 0 0-16,0 3 128 0,0-1-128 0,0 2 0 15,0-3 0-15,0 2 0 0,1-2 0 0,-1 2 0 16,-1 1 0-16,-3-2 0 0,1 0 0 0,-1-1 0 16,0 0 0-16,0-1 0 0,-1-1 0 0,0 0 0 0,0-1 0 15,0 1 0-15,-1-2 0 0,3 1 0 0,0-1 0 16,2 1 128-16,0-1-128 0,-1 3 0 0,2-3 0 0,-1 2 144 15,0-1-144-15,1 2 128 0,1 0-128 0,-1 1 0 16,-1 0 0-16,-1 0 128 0,-1-1-128 0,2 3 0 16,0-3 0-16,-2 0 0 0,-1 1 0 0,-1 1 0 15,0-2 0-15,0-2 0 0,0 1 0 0,0 1 0 16,0-3 128-16,1 2-128 0,0 0 0 0,0 0 0 16,1-3 0-16,1 2 0 0,-1 1 0 0,-2 1 0 15,-1 0 128-15,2 0-128 0,1-3 0 0,0 3 0 16,-3 0 0-16,1 3 128 0,-1 0-128 0,1 1 0 15,0-3 0-15,-1 4 0 0,3-4 0 0,-1 2 0 16,0-2 0-16,-1 2 0 0,0-1 0 0,0 1 0 0,1 0 0 0,1-2 0 16,1 0 128-16,0-1-128 0,1 0 128 0,0 0-128 15,-2 0 0-15,1 0 0 0,-1 0 0 0,2 0 0 16,1 0 0-16,-1 0 0 0,0-1 0 0,-2 1 0 16,1 0 0-16,2-1 0 0,0-2 0 0,1 2 128 15,-1-1-128-15,0 1 0 0,0 0 0 0,2 0 0 16,-1-2 0-16,2 2 0 0,0 1 0 0,-1 0 0 15,2 0 0-15,-1 0 0 0,0 0 0 0,1 0 0 16,1 1 0-16,0-1 0 0,-1 0 0 0,0-1 0 16,1-1 0-16,1 1 0 0,0-4 0 0,1 1 0 15,-2 0 128-15,3 0-128 0,3 1 128 0,-1-2-128 16,2 0 0-16,1 1 0 0,-1 0 0 0,1 0 0 16,1 3 0-16,-1-3 128 0,-2 1-128 0,1 1 0 15,-2-2 0-15,-1 0 0 0,1 0 128 0,-1 2-128 0,-1-1 0 0,1 2 0 16,0-1 0-16,-1 1 0 0,1 0 0 0,-1 1 0 15,0-2 0-15,0 2 0 0,0 0 0 0,-2-1 0 16,1 0 0-16,0 0 0 0,-1-2 0 0,1 2 0 16,-2-2 0-16,0 0 0 0,1 1 0 0,-1 0 0 15,2 0 0-15,0-1 0 0,0 2 0 0,-2-2 0 16,-2 3 128-16,0-1-128 0,2 0 0 0,-2 1 0 16,-2 0 0-16,-1 0 0 0,0 0 160 0,0 0-160 15,2-2 192-15,-2 1-192 0,0 0 0 0,0 0 0 16,1-2-160-16,2 0 160 0,-2 1 0 0,2-1 0 15,0 2 0-15,-1-1 0 0,0 2 0 0,-1 0 0 16,-1-2 0-16,2 1 0 0,-2-2 0 0,0 3 0 0,0-3 160 16,-1 3-160-16,-2 3 0 0,-1-3 0 0,3 0 0 0,-2 1 0 15,0 2 0-15,0-1 0 0,-1 1 0 16,0 0-192-16,1-1 192 0,0 1 0 0,0-2 0 0,2 1 0 16,1-1 0-16,0-1 0 0,2-1 0 0,-2-1 0 15,0 0 0-15,0-2 0 0,1-2 0 0,-1 3 0 16,-1 0 0-16,0-1 160 0,-2 1-160 0,0 0 128 15,-1-1-128-15,0 2 0 0,-1 0 0 0,0 0 0 16,-2 2 0-16,1 2 0 0,-1-1 0 0,1 0 0 16,-2-1 0-16,2 0 0 0,-1 0 0 0,2 2 0 15,0-1 0-15,0 2 0 0,1-3 0 0,-1-2 0 16,0 1 0-16,1 0 0 0,0-2 0 0,1 2 0 16,2-1 0-16,-1 1 0 0,-3 0 0 0,-1 0 0 15,1-3 0-15,0 1 0 0,0 0 0 0,1 1 0 16,-2 0 128-16,-2 0-128 0,0 4 192 0,-1-2-64 0,-1 0-128 15,-1 0 0-15,1 2 0 0,0-2 0 0,-1-2 0 0,1 2-144 16,1 0 144-16,0 0 0 0,1 0 0 0,0-2 0 16,1-1 0-16,-1 2 0 0,-1-2 0 0,0 2 0 15,-2 0 0-15,2-1 0 0,0 2 0 0,0-2 0 16,-1 1 128-16,0 1-128 0,-2-2 0 0,0 2 0 16,-2-1 0-16,-2 0 0 0,-10 1 0 0,11-2 0 15,-11 2 0-15,12-1 0 0,-12 1 0 0,11-1 0 16,0-1 0-16,-11 2 0 0,12-2 0 0,-12 2 0 15,10-2 0-15,0 1-160 0,-10 1-32 0,11-1 0 16,-11 1 0-16,0 0 0 16,9 4-3472-16,-9-4-704 0</inkml:trace>
  <inkml:trace contextRef="#ctx0" brushRef="#br0" timeOffset="25393.23">16609 6788 25391 0,'0'0'1120'0,"0"0"240"0,0 0-1088 0,0 0-272 16,0 0 0-16,0 0 0 0,0 0 528 0,7 10 48 16,-7-10 16-16,6 12 0 0,2 0-464 0,1-1-128 15,0 1 0-15,-1 2 0 0,-1 2 0 0,-1 1 192 16,1 3-64-16,-1 2 0 0,0 3 496 0,-1 3 96 0,-1 2 32 0,-3 3 0 16,-2 1-160-16,-1-4-16 0,1 0-16 0,-2 0 0 15,1-2-240-15,-2 0-64 0,0-2 0 0,-1-1 0 16,0-1-96-16,-1 0-32 0,0-5 0 0,1 2 0 15,1-3 0-15,1-2 0 0,-1-3 0 0,2-1 0 16,-2-2-304-16,4-10-64 0,0 0-16 0,-4 8 0 31,4-8-1552-31,0 0-320 0,0 0-64 0</inkml:trace>
  <inkml:trace contextRef="#ctx0" brushRef="#br0" timeOffset="25941.9">16605 6707 13823 0,'0'0'608'0,"0"0"128"0,-6-8-592 0,1 2-144 15,5 6 0-15,0 0 0 0,0 0 3136 0,0 0 608 16,9-7 112-16,1 2 32 0,1 1-3088 0,-1 1-608 16,-10 3-192-16,13-2 0 0,-1 0 0 0,-3 1 128 15,-9 1-128-15,12-3 0 0,-1 1 192 0,-11 2-32 16,0 0-16-16,12-1 0 0,-1-2 176 0,-2 0 16 0,-9 3 16 0,10-4 0 16,-10 4 160-16,13-3 16 15,-1-1 16-15,-2-2 0 0,-10 6-80 0,13-5-16 16,0 0 0-16,1 1 0 0,-1-1-80 0,1 4-32 0,2-2 0 0,0 3 0 15,1 3-176-15,2-1-32 0,-2 2-128 0,0 3 192 16,-2-1-192-16,1 3 0 0,0 0 0 0,-2 0 0 16,0 1 0-16,-1 0 0 0,-2 0 0 0,-4 1 0 15,-7-11 0-15,10 14 0 0,-10-14 0 0,5 16 0 16,-5-16 0-16,2 18 128 0,0-1-128 0,-4-1 0 16,1-3 176-16,0 1-176 0,-2-1 192 0,1-1-192 15,2-12 144-15,-4 14-144 0,-2-1 0 0,1-1 144 16,0 0-144-16,0-2 160 0,-2-1-160 0,0-1 160 15,-3 0-160-15,1-2 128 0,-1 1-128 0,-1-1 128 16,1 0-128-16,0-1 0 0,-2-1 0 0,3 0 128 16,-2 0-128-16,2-3 0 0,-3-1-192 0,2 0 192 15,0-1-320-15,-1-3 48 0,2 0 16 0,0 0 0 16,0-1-336-16,9 5-64 0,-9-7-16 0,9 7 0 16,-7-5-544-16,7 5-96 0,0 0-32 0,0 0 0 15,0 0-1664-15,0 0-320 0,0 0-80 0</inkml:trace>
  <inkml:trace contextRef="#ctx0" brushRef="#br0" timeOffset="26492.27">17320 6779 20271 0,'0'0'896'0,"0"0"192"0,-8-10-880 0,2 5-208 0,6 5 0 0,-7-5 0 15,7 5 2544-15,0 0 464 0,-9-3 80 0,9 3 32 16,0 0-2544-16,-9 0-576 0,-2 2 0 0,11-2 0 16,-9 4 0-16,1 0 0 0,8-4 0 0,-9 6-144 15,1 1 144-15,1-1 0 0,-1-1 0 0,1 2 0 16,1 1 0-16,-1 2 0 0,1-2 0 0,1 1 0 15,-1 0 0-15,6-9 0 0,-4 12 0 0,2 0 0 16,-1-2 0-16,2 1 192 0,1-11 0 0,0 15-16 16,0-2 208-16,1 2 64 0,2 0 0 0,1-2 0 15,1 0-128-15,1 0 0 0,2 0-16 0,3-1 0 0,2 0-304 16,1-2 128-16,2-3-128 0,-1-3 0 0,2-2 0 0,-1 0 0 16,0-4 0-16,-1 0 0 0,1-2 0 0,0-1-272 15,-1-3 48-15,1-1 16 0,-1-2-64 0,0 1-16 16,-2-3 0-16,-1 1 0 0,-2 0 288 0,-2 0-160 15,0-1 160-15,-2 0-128 0,-3 0 128 0,-1 2 0 16,1-5 0-16,-3 4 0 0,-1 3 0 0,-2-3 128 16,-1 2-128-16,-1 0 0 0,-2-1 128 0,0 2-128 15,-3 0 160-15,1 2-160 0,-1 2 0 0,-2-1 128 16,0 0-128-16,-1 1 0 0,0 3 0 0,0-1 0 16,-1 0 0-16,1 3 0 0,-1 0 0 0,1 2 0 15,1 0 128-15,1 1-128 0,0-2 0 0,2 3 0 16,1-3 128-16,8-1-128 0,-9 6 0 0,9-6-208 0,0 0 32 0,0 0 16 31,0 0-1552-31,5 7-304 0,-5-7-64 0</inkml:trace>
  <inkml:trace contextRef="#ctx0" brushRef="#br0" timeOffset="26968.42">17663 6737 14735 0,'0'0'1312'0,"0"0"-1056"0,0 0-256 0,0 0 0 0,0 0 3280 0,0 0 608 16,0 0 112-16,0 0 32 0,0 0-3136 0,0 0-608 16,-11-1-128-16,2 1-32 15,0 2-128-15,0 3 0 0,0 2 0 0,0-1 0 0,0 2 0 0,-1 0 0 16,1 1 0-16,0 2 0 0,0-1 0 0,1-1 0 15,2-1 0-15,6-8 0 0,-9 9 0 0,9-9 0 16,-8 4 144-16,8-4-16 0,0 0 448 0,0 0 80 16,0 0 32-16,0 0 0 0,0 0-304 0,0 0-48 15,0 0-16-15,0 0 0 0,0 0-320 0,0 0 0 16,0 0 0-16,0 0 0 0,10 8 0 0,1 0-160 16,-1-2 16-16,1 1 0 0,0-2 144 0,1 0 0 15,0 0-144-15,1 1 144 0,0-2 0 0,1-1-176 0,-1 3 176 16,0-4-128-16,0 3 128 0,-1 1 0 0,-3 0 0 0,2 1 0 15,-11-7 0-15,9 8 0 16,-9-8-144-16,6 10 144 0,-1-1 0 0,-1 0 0 0,-4-9 128 0,4 12-128 16,-2-3 256-16,-2-9-16 0,0 11-16 0,0 0 0 15,-3 1-80-15,0 1-16 0,1-1 0 0,-2-1 0 16,-1 1-128-16,1 1 0 0,-4-2 0 0,0 2 128 16,-1-3-128-16,2 1-224 0,1-2 48 0,1-3 16 31,-2 1-240-31,7-7-48 0,0 0-16 0,0 0 0 15,0 0-480-15,0 0-80 0,0 0-32 0,0 0-7776 0,-4-9-1536 0</inkml:trace>
  <inkml:trace contextRef="#ctx0" brushRef="#br0" timeOffset="27172.26">17960 6867 11055 0,'0'0'976'0,"0"0"-784"15,0 0-192-15,-8 11 0 0,3-1 5600 0,5-10 1072 16,0 0 224-16,1 17 32 0,2-3-5408 0,1 1-1088 16,1-4-224-16,0 0-32 0,2-2-176 0,-1 0-144 15,1 0 144-15,-1-2-208 16,1-2-672-16,-7-5-128 0,0 0-16 0,0 0-9088 16,0 0-1824-16</inkml:trace>
  <inkml:trace contextRef="#ctx0" brushRef="#br0" timeOffset="27344.86">18024 6639 5519 0,'0'0'496'0,"0"0"-496"0,0 0 0 0,0 0 0 15,0 0 3200-15,-4 8 528 0,0 2 112 0,3-1 32 16,1-9-2816-16,0 0-560 0,0 0-112 0,0 0-9392 15</inkml:trace>
  <inkml:trace contextRef="#ctx0" brushRef="#br0" timeOffset="27645.42">18208 6686 17503 0,'0'0'1552'0,"0"0"-1232"16,0 0-320-16,0 0 0 0,0 0 3216 0,0 0 592 16,9-3 112-16,-9 3 32 0,10-2-3184 0,-10 2-640 15,11 2-128-15,-11-2 0 0,0 0 0 0,10 11 0 16,-2 1 0-16,-3-1-128 0,-1 2 128 0,0 2 0 16,0-2 0-16,-1 4-128 0,-3 0 128 0,0 2 0 15,1 2 0-15,0 0 0 0,0 0 0 0,2 0 0 16,0-2 0-16,-2-2 0 0,0-1 0 0,2-2 0 0,-1 0 0 0,1 1 0 15,-2-1 0-15,-2-3 0 16,0-1 0-16,-1-1 0 16,2-9-608-16,-2 8-32 0,2-8-16 0,0 0 0 0</inkml:trace>
  <inkml:trace contextRef="#ctx0" brushRef="#br0" timeOffset="27840.33">18137 6902 37551 0,'0'0'1664'0,"-2"-10"336"0,-1 0-1600 0,3 10-400 0,0-10 0 0,0 10 0 16,5-5 912-16,-5 5 112 0,11-2 0 0,2-5 16 16,1 5-912-16,4-1-128 0,2 2-160 0,1-2 160 15,0 3-832-15,0 0-32 0,-1-1-16 0,1 1 0 16,1 0-2160-16,1-2-432 0,7-2-96 0,-6 1-16 0</inkml:trace>
  <inkml:trace contextRef="#ctx0" brushRef="#br0" timeOffset="28022.21">18590 6788 15663 0,'0'0'1392'0,"0"0"-1120"16,0 0-272-16,0 0 0 0,0 0 2896 0,2 11 528 15,1 0 96-15,0 1 32 0,-1-2-2096 0,1 4-432 16,-1 2-64-16,2 1-32 0,0 0-352 0,1 0-64 15,1-3 0-15,-1 1-16 0,1-1-496 0,1 0-240 16,-2-1 32-16,0-1 0 16,1-3-528-16,-6-9-96 0,0 0-32 0,0 0 0 15,6 4-1840-15,-6-4-368 0,0 0-80 0,0 0-16 0</inkml:trace>
  <inkml:trace contextRef="#ctx0" brushRef="#br0" timeOffset="28181.12">18569 6674 31615 0,'-1'-11'1408'0,"1"11"272"0,0 0-1344 0,0 0-336 0,0 0 0 0,0 0 0 16,5-7 768-16,-5 7 64 0,8-6 32 0,-8 6 0 16,9-2-1296-16,-9 2-256 15,10-4-48-15</inkml:trace>
  <inkml:trace contextRef="#ctx0" brushRef="#br0" timeOffset="28561.18">18772 6754 38751 0,'0'0'1728'0,"0"0"336"0,-5-4-1648 0,5 4-416 15,0 0 0-15,0 0 0 0,0 0 320 0,0 0 0 16,0 0-16-16,0 0 0 0,7 13-304 0,-1-1 128 15,-1-1-128-15,2 2 0 0,-2-1 0 0,0 1-224 16,0-1 16-16,1 1 0 0,-2 0 16 0,-1 0 0 0,1 0 0 0,0-2 0 16,0-1 192-16,-4-10 0 0,4 13 0 0,1-3 0 15,-5-10 0-15,6 12 0 0,-6-12 0 0,6 9 0 16,-1 3 0-16,-5-12 0 0,0 0 0 0,8 7 160 16,0-2-160-16,-8-5 160 0,0 0-160 0,12 0 160 15,-2-3-320-15,1-2-64 0,-1-2-16 0,0 1 0 16,-1-2-80-16,2-1 0 0,-1 1-16 0,1-4 0 15,-2 1 176-15,0-1 160 0,-1-1-208 0,1-1 80 16,-1-1 128-16,0 1 0 0,-1-2 0 0,1 3 0 16,-1 0 0-16,-1 1 0 0,0 2 128 0,-1 1-128 15,-5 9 208-15,6-8-16 0,1 2-16 0,-7 6 0 16,8-7-176-16,1 3 0 0,0-2 0 0,0 2 0 16,1-2-1728-16,2 1-416 15,1 1-96-15,0-1-7520 0,2 0-1504 0</inkml:trace>
  <inkml:trace contextRef="#ctx0" brushRef="#br0" timeOffset="28945.74">19352 6749 8287 0,'0'0'736'0,"0"0"-592"16,0 0-144-16,11 0 0 0,-11 0 2880 0,13 1 528 15,-3-1 112-15,1-1 32 0,-11 1-1664 0,13-4-336 16,1 1-64-16,-1-3-16 0,-1 0-48 0,1 1-16 15,0-1 0-15,0-1 0 0,0-3-480 0,1 1-96 16,1-2-32-16,0 2 0 0,0 1-512 0,-2 2-96 16,0 0-32-16,-3 3 0 0,1-4-160 0,-11 7 0 0,7-8-160 0,-7 8 160 15,0 0-240-15,6-9 48 0,-6 9 16 0,0 0 0 16,-3-12-64-16,3 12-16 0,-8-7 0 0,-1 1 0 16,-3 2 16-16,-1 3 0 0,-1 1 0 0,-3 4 0 15,-3 0 240-15,1 2-144 0,-1 4 144 0,-1-1-128 16,-1 0 256-16,3 3 48 0,1 1 16 0,1-3 0 15,0 0 448-15,2 3 112 0,1 2 16 0,2 0 0 16,2 2-192-16,2 2-48 0,3 4 0 0,1-2 0 16,1 4-176-16,3 0-32 0,3-3-16 0,1 1 0 15,1-5-96-15,1 1-16 0,1-4 0 0,3 0 0 16,2-2-192-16,4-3 0 0,1 1 0 0,1-1 0 16,-1-1 0-16,3-4-320 0,0-5 64 0,1-1 0 15,0-4-1824-15,1-3-352 0</inkml:trace>
  <inkml:trace contextRef="#ctx0" brushRef="#br0" timeOffset="30628.48">10769 6889 11055 0,'0'0'976'0,"0"0"-784"0,0 0-192 0,0 12 0 16,0-12 496-16,-4 12 48 0,0-3 16 0,1 0 0 15,3-9 336-15,-2 11 64 0,2-11 0 0,0 0 16 16,0 0-64-16,0 0-16 0,0 0 0 0,0 0 0 16,0 0-48-16,0 0-16 0,9 5 0 0,-9-5 0 15,10-2 48-15,-10 2 0 0,8-5 0 0,-8 5 0 16,9-8 112-16,-2 2 32 0,-2-2 0 0,-1-1 0 0,-2 1-160 0,2-4-32 15,-1 2 0-15,0-2 0 16,-1-1-256-16,1 0-64 0,-1 0-16 0,1-2 0 0,0 0-112 0,-2 2-32 16,0-4 0-16,0 2 0 0,2-1-96 0,-2 2-32 15,-1-3 0-15,2 0 0 0,-1 0-64 0,-1 1-16 16,-1-5 0-16,2 2 0 0,-1-1 112 0,-1 1 0 16,-2-1 16-16,0 0 0 0,2-2 32 0,0 1 0 15,-2-2 0-15,-1 3 0 0,2 1-48 0,-1 1 0 16,1 1 0-16,-2 1 0 0,0 0-64 0,1 2-32 15,1 1 0-15,-1 0 0 0,0 2-160 0,-1 2 0 16,0-1 0-16,-1 0 0 0,0 3 0 0,0-2 0 16,0 5 0-16,1-1 0 0,-2 1 0 0,6 4 0 15,0 0 0-15,0 0 0 0,-6 0 0 0,6 0-144 0,-7 4 144 16,7-4 0-16,-6 11-128 0,1 0 128 0,0 1 0 0,-1-1 0 16,0 2 0-16,1 2 0 0,-2-1 0 0,2 0 0 15,-2-1 0-15,2 2 0 0,-1-1 0 0,-1 0 0 16,1 1 0-16,-1-1 0 0,0 1 0 0,1-1 0 15,-1 0 0-15,2 1 0 0,0-2 0 0,1 0 0 16,0-2 0-16,0 1 0 0,-1 0 0 0,1 0 0 16,4-12 0-16,-4 9 0 0,4-9 0 0,-2 10 144 15,2-10-144-15,0 0 128 0,0 0-128 0,0 0 128 16,0 0 64-16,0 0 16 0,0 0 0 0,0 0 0 16,6-6 112-16,2-1 32 0,0-3 0 0,1-1 0 15,1-3-224-15,1 0-128 0,-3-3 160 0,2 0-160 16,0-2 0-16,1 2 128 0,-2-2-128 0,0 2 0 15,0 1 0-15,-1 2 0 0,-3-2 0 0,1 3 0 16,-1 2 0-16,-1-3 0 0,-2 4 0 0,0 2 0 0,0 2 0 0,-2 6 0 16,4-6 128-16,-4 6-128 0,0 0 0 0,5-9 176 15,-5 9-176-15,11-6 160 0,-1 1 32 0,-10 5 16 16,13-2 0-16,2 4 0 0,-2 0-208 0,1 1 0 16,2-1 128-16,-1 2-128 0,1 2 0 0,1 0 0 15,1 1 0-15,0 0 0 0,-1 1 0 0,-1 4 128 16,0-2-128-16,-1 2 144 0,0-1-144 0,-1 0 0 15,-1 0 0-15,0 4 0 16,0 8-2304-16,-1 0-432 0,-2-2-80 0,-7-2-32 0</inkml:trace>
  <inkml:trace contextRef="#ctx0" brushRef="#br0" timeOffset="32919.17">2705 5122 8287 0,'-28'-16'368'0,"7"8"80"0,-5 2-448 0,-4 0 0 0,-4 1 0 0,-3 0 0 15,-1 1 2416-15,1 3 400 0,-3 5 64 0,3 2 32 16,1 5-1328-16,3 4-272 0,0 3-48 0,0 5-16 15,-1 7-288-15,-2 4-48 0,-3 7-16 0,-3 6 0 16,0-2-144-16,3 3-48 0,2 1 0 0,-3 2 0 16,0-1-128-16,0 2-48 0,0 4 0 0,3-1 0 15,0-2-32-15,2-2-16 0,4-4 0 0,3-3 0 0,4-3-96 0,3-5 0 16,2-5-16-16,8-5 0 0,4-5-368 0,5-1 144 16,2-7-144-16,10-1 0 0,10-1 0 0,6-11-304 15,0-6 48-15,9-12 0 0,8-6-64 0,13-11 0 16,13-12 0-16,9-10 0 0,8-10 112 0,2 1 16 15,-2 2 0-15,9-3 0 0,10 2 192 0,-3-5-192 16,-7-7 192-16,-6 3-192 0,-7 2 32 0,-2 9 16 16,1 8 0-16,-8 6 0 0,-10 5 144 0,-5 3 192 15,-5 9-32-15,-7 3-16 0,-7 4 576 0,-6 6 112 16,-6 6 32-16,-2 3 0 0,-6 5-160 0,-3 7-48 16,-6 4 0-16,-3 7 0 0,-5 0-336 0,-5 7-64 0,-8 6 0 15,-6 6-16-15,-4 6-48 0,-6 8 0 0,-8 7 0 16,-8 7 0-16,-6 9 0 0,-5 2-16 15,-8-4 0-15,-7 6 0 0,-6 4-176 0,-2 8 160 0,-1 8-160 0,-3-2 160 16,-1-4-32-16,-2-1 0 0,-1-3 0 0,9-3 0 16,6 0-128-16,10-7 128 0,10-8-128 0,10-10 128 15,13-12-128-15,6-11 0 0,7-6 0 0,7-6 0 16,6-10 0-16,1-10-144 0,14 3 144 0,6-8-208 16,5-7-80-16,5-7-16 0,2-10 0 0,7-5 0 15,4-10 176-15,8-5 128 0,5-4-192 0,6-4 192 16,2 1-176-16,-1 0 176 0,0-2-160 0,0 1 160 15,-2-2 0-15,3-2 0 0,0-3-128 0,3 3 128 16,1 3 0-16,-1 2 0 0,-2 4 192 0,-3 8-192 16,-2 2 240-16,-2 6-64 0,-5 2-16 0,-3 6 0 15,-6 6 112-15,-5 5 32 0,-6 5 0 0,-6 7 0 0,-3 5-80 16,-6 3-16-16,-5 5 0 0,-5 6 0 0,-4 8-208 0,-4 4 144 16,-6 2-144-16,-5 7 128 0,-9 5 0 15,-6 10-128-15,-5 7 192 0,-6 8-64 0,-4 2 16 0,-5 1 0 16,-5-1 0-16,-1 0 0 0,-1 1-144 0,-2 3 0 15,0 5 0-15,-1-2 128 0,-1-1 48 0,2-5 0 16,3-4 0-16,6-1 0 0,7-2 16 0,5-2 0 16,4-7 0-16,8-3 0 0,8-2-192 0,10-4 0 15,4-6 0-15,6-1 0 16,7 3-2000-16,8-7-384 0,6-8-80 0</inkml:trace>
  <inkml:trace contextRef="#ctx0" brushRef="#br0" timeOffset="33955.1">7507 4934 28047 0,'-17'0'1232'0,"6"2"272"0,1 2-1200 0,-3 3-304 16,-3 1 0-16,2 0 0 0,0-2 832 0,1 7 96 0,-2 1 32 0,2 9 0 15,0 3-416-15,-4 5-80 0,0 2-16 0,-1 7 0 16,-2 7 160-16,-2 4 32 0,-2 4 0 0,-3 3 0 16,0-2-272-16,0 0-48 0,-2-2-16 0,0-2 0 15,-2 0 16-15,-3 0 0 0,0-4 0 0,2 1 0 16,2-1 112-16,0-4 16 0,0-5 16 0,4-2 0 16,3-8-80-16,5-6-32 0,3-5 0 0,4-2 0 15,6-7-128-15,5-9-32 0,0 0 0 0,0 0 0 16,17-1-192-16,6-6 0 0,7-5 128 0,7-6-128 15,3-7 0-15,8-6 0 0,7-7 0 0,9-9 0 16,5-5 0-16,8 0 0 0,5 0 0 0,4-1 0 16,0-2-192-16,3-3 192 0,1 0-192 0,0 2 192 15,0 2-144-15,-7 5 144 0,-6 0 0 0,-8 8-144 16,-6 2 144-16,-6 9 0 0,-6 2 0 0,-8 10 0 0,-4 4 0 16,-5 3 128-16,-6 9 0 0,-6 2 0 15,-5 1-128-15,-7 7 144 0,-3 5-144 0,-5 8 160 0,-6 5-160 16,-7 12 0-16,-8 7 0 0,-5 7 0 0,-10 6 0 0,-5 4 0 15,-7-2 128-15,-6 1-128 0,-6 3 0 0,-2 4 0 16,-1 5 0-16,-3-1 128 0,-2-3-128 0,-1-4 0 16,-1-5 0-16,3-1 128 0,3-1-128 0,7-1 192 15,5-4-192-15,10-6 192 0,6-5-192 0,11-8 128 16,7-11-128-16,7-5 128 0,6-6-128 0,3-12 0 16,12 4 144-16,6-5-144 0,6-9 0 0,8-7 0 15,10-11 0-15,5-6 128 0,5-5-128 0,7-2 0 16,6 0 0-16,4-1 0 0,5-1 0 0,-2-7 0 15,-3-4-144-15,3-4 144 0,0 0 0 0,1 0 0 16,1 2 0-16,-1 4 0 0,-1 1 0 0,-2 0 0 0,-3 3 0 0,3-1 0 16,2-1 0-16,-1 6 0 0,-2 2 0 0,-3 4 0 15,-8-1 0-15,-2 6 128 0,-2 3-128 0,-5 8 0 16,-3 7 208-16,-3 3-32 0,-4 5-16 0,-4 6 0 16,-3 5 0-16,-6 5 0 0,-7 4 0 0,-4 7 0 15,-4 6-160-15,-5 6 160 0,-6 5-160 0,-8 3 160 16,-7 3-160-16,-6 3 160 0,-7 0-160 0,-6 3 160 15,-5 3-160-15,-7 4 160 0,-3 3-160 0,-4 0 160 16,-1-2-160-16,-4-3 160 0,-3-4-160 0,-3 0 160 16,-1-4-32-16,4 0-128 0,3-1 192 0,5-2-64 15,2-1 0-15,7-2-128 0,6-2 192 0,7-3-64 16,5-6-128-16,5-2 160 0,4-6-160 0,6 1 160 16,7-6-160-16,6-1 0 0,3 0 0 0,9 3 0 15,8 0-1472-15,8 0-320 0,8-5-64 0,5-10-16720 16</inkml:trace>
  <inkml:trace contextRef="#ctx0" brushRef="#br0" timeOffset="47402.47">5011 7769 11679 0,'0'0'512'0,"0"0"128"0,0 0-512 0,0 0-128 16,0 0 0-16,0 0 0 0,0 0 896 0,0 0 144 0,0 0 48 0,0 0 0 15,0 0-512-15,8-9-80 0,0 1-32 0,0-1 0 16,0-1-144-16,0 3-16 0,1 1-16 0,0-1 0 15,0 2-112-15,-3-7-32 0,0-5 0 0,-1 4 0 16,-1 3 304-16,0-2 64 0,0-2 16 0,0 1 0 16,-2 1 304-16,1 0 64 0,-1-2 16 0,-2-3 0 15,-1-2 144-15,1 0 32 0,-1 2 0 0,2 0 0 16,0-2-240-16,1 1-32 0,-2-3-16 0,-2 0 0 16,4-1-352-16,-1 1-64 0,-1 0 0 0,1 3-16 15,2-4-240-15,-2 2-128 0,-1 1 160 0,2-2-160 16,-1 0 0-16,0 1 0 0,0-2 0 0,2 1 0 15,0-2 0-15,-1-3 0 0,-2-3 0 0,0 4 0 0,-1 3 0 16,0 2 0-16,-1 1 128 0,1 2-128 0,0 3 288 0,-1-3 16 16,1 4 0-16,0 1 0 0,0 0 48 0,1 2 16 15,1 1 0-15,1 2 0 0,2 1-368 0,-4 6 144 16,3-7-144-16,-3 7 0 0,0 0 0 0,0 0 0 16,0 0 0-16,0 0 0 0,0 0 0 0,0 0 0 15,0 0 0-15,0 0-144 0,0 0 144 0,0 0 0 16,3 13 0-16,-3 0 0 0,0-13 0 0,-4 13 0 15,-2-4 0-15,-1 0 0 0,0-1 0 0,1 0 144 16,-2-3-144-16,0 3 0 0,-1 0 208 0,0 0-64 16,0 0-16-16,-1-1 0 0,1 3-128 0,0-1 192 15,0-3-192-15,4 3 192 0,0 2-192 0,-1-1 192 16,1 1-192-16,1 0 192 0,3 1-192 0,0 0 0 16,-3-2 144-16,4-10-144 0,4 11 0 0,-4-11 0 0,0 0 0 0,0 0 0 15,0 0 128-15,10 6-128 0,-10-6 160 0,12 1-160 16,-2-1 208-16,-1-2-48 0,1-2-16 0,-1-1 0 15,-2-2 0-15,1-2 0 0,-3-1 0 0,2-1 0 16,-2 1-144-16,0 1 192 0,-2-6-192 0,0 2 192 16,-1 0-192-16,-2 2 160 0,-1-2-160 0,0-2 160 15,1 2-160-15,0 0 0 0,-2-1 0 0,1 1 0 16,0 0 0-16,-1 0 0 0,2 2 0 0,0 3 0 16,0 2 0-16,0 6 0 0,3-5 0 0,-3 5 0 15,0 0 0-15,0 0 0 0,0 0 0 0,0 0 0 16,0 0-192-16,12 6 192 0,-3 6-160 0,0 0 160 15,0 1 0-15,0 0 0 0,0 0 0 0,1 1 0 0,-1 0 0 0,0 1 0 16,0-1 0-16,1 2 0 0,2 2 128 16,-1 0-128-16,-4-1 192 0,5 4-192 0,4 1 0 0,-3-2-224 15,0-7 16-15,-3 1-16672 16</inkml:trace>
  <inkml:trace contextRef="#ctx0" brushRef="#br0" timeOffset="56047.64">13091 6743 2751 0,'0'0'128'0,"0"0"16"0,0 0-144 0,0 0 0 15,0 0 0-15,0 0 0 0,2-7 2080 0,-2 7 384 16,5-12 80-16,-5 12 16 0,2-11-1808 0,-2 11-368 15,6-7-64-15,-6 7 0 0,5-11 224 0,1 3 48 16,-6 8 16-16,5-7 0 0,-5 7 288 0,5-11 64 16,-1 1 16-16,-4 10 0 0,0 0 304 0,0 0 48 0,0 0 16 0,0 0 0 15,0-9 64-15,0 9 0 0,0 0 16 0,-5-7 0 16,5 7-336-16,-7-6-80 0,7 6-16 0,-6-4 0 16,-1-2-288-16,7 6-64 0,-6-6-16 0,1 1 0 15,-2-1-208-15,2 3-32 0,5 3-16 0,0 0 0 16,-8 0-192-16,1 2-48 0,7-2 0 0,-6 5 0 15,6-5-128-15,-7 8 0 0,4 3 144 0,-1-2-144 16,0 5 0-16,1-4 0 0,0 2 0 0,0 0 0 16,0 1 0-16,0 3 128 0,1 1-128 0,0 3 0 15,2 4 192-15,-1 2-48 0,1 1 0 0,1 1 0 16,-1 3 48-16,3 0 16 0,0 2 0 0,1 1 0 0,-1 0 16 16,1 0 0-16,-1-2 0 0,0 1 0 15,-1-1-96-15,1 1 0 0,-2 0-128 0,0-2 192 0,1 0-192 0,-1-1 0 16,-1-1 0-16,0 1 0 0,0-4 304 0,-1 0-48 15,-2-3 0-15,1 1 0 0,-2-1 32 0,0 1 0 16,0-2 0-16,-1-1 0 0,-2-4-96 0,2-2 0 16,1 0-16-16,-1-2 0 0,-1 0 16 0,3-4 16 15,-3 3 0-15,1-3 0 0,0 0-16 0,2 1 0 16,-1 0 0-16,1-3 0 0,3-7-32 0,-4 11-16 16,0-2 0-16,4-9 0 0,0 0 64 0,0 0 16 15,0 0 0-15,-6 6 0 0,6-6-64 0,0 0-16 16,0 0 0-16,0 0 0 0,0 0-144 0,0 0 160 15,0 0-160-15,0 0 160 0,0 0-160 0,0 0 160 0,0 0-160 0,-9 0 160 16,9 0-160-16,-9-5 192 0,9 5-192 0,-8-4 192 16,1 0-192-16,7 4 0 0,-10-10 144 0,4 2-144 15,-1 3 0-15,1-4 144 0,-1 0-144 0,2 1 0 16,5 8 128-16,-6-9-128 0,-1 1 0 0,3-4 0 16,0 0 160-16,2 1-160 0,-1-1 128 0,0 0-128 15,2 0 0-15,0 1 128 0,-2 0-128 0,-1 0 0 16,3-1 0-16,-2-1 0 0,1-2 128 0,-1 2-128 15,-1 2 0-15,0-2 0 0,0-2 0 0,-1 2 128 16,-1 0-128-16,1-1 0 0,-1 2 0 0,1 3 0 16,0 3 0-16,0 2 0 0,5 4 0 0,-6-4 0 15,6 4 0-15,0 0 0 0,0 0 0 0,0 0 0 16,0 0 0-16,-2 15-176 0,2 4 176 0,2-2-128 16,4 1 128-16,0-3-192 0,2 2 192 0,1 2-192 15,0-1 192-15,2 1-128 0,0 0 128 0,2 0-128 0,-1 0 128 16,1-1 0-16,0 0 0 0,0 0 0 15,0-1 0-15,-1 3 0 0,-3 1 0 0,-1-2 0 0,-1-2 0 0,-2-1 0 16,-1-1 0-16,1 2 0 0,-4 3 0 0,2-6 0 16,-2-1 0-16,2 0 0 0,-1-2 0 0,-2-11 0 15,3 12 0-15,-3-12 0 0,0 0 176 0,0 0-48 16,0 0 0-16,10 6 0 0,-10-6 16 0,12 0 0 16,-1-3 0-16,-1-3 0 0,0-5 64 0,2-2 16 15,1 0 0-15,-1-5 0 0,-2 0-64 0,2 0-16 16,1 1 0-16,0 0 0 0,0 0-144 0,0 1 0 15,-1 1 144-15,-2 0-144 0,1 2 0 0,-3 0 0 16,-2 1 0-16,-1 2 128 0,1 1-128 0,-3 0 0 0,0 1 0 0,-3 8 0 16,0 0-336-16,0-11 16 0,0 11 0 0,0 0 0 31,0 0-320-31,0 0-64 0,0 0-16 0,0 0 0 16,8 4-2480-16,-8-4-512 0,8 7-80 0</inkml:trace>
  <inkml:trace contextRef="#ctx0" brushRef="#br0" timeOffset="57342.32">13071 8267 18303 0,'0'0'816'0,"0"0"160"0,0 0-784 0,0 0-192 0,0 0 0 0,0 0 0 16,-3-9 224-16,3 9 0 0,0 0 0 0,0 0 0 15,-5-6-224-15,5 6 0 0,0 0 0 0,0 0 0 16,-10-1 0-16,-1 1 0 0,11 0 128 0,-13 2-128 16,0 1 448-16,2 1 64 0,-1 0 0 0,-2 2 0 15,-3 2 480-15,0 2 96 0,-2 2 32 0,0-2 0 0,-2 2 64 0,-3 3 16 16,1-2 0-16,0 2 0 0,0 3-352 0,1 1-64 16,0 2-16-16,1 2 0 0,4 1-384 0,2 2-64 15,-1-3-32-15,4 3 0 0,3-1-128 0,3 2-32 16,0 1 0-16,4-2 0 0,2-3-128 0,1 1 160 15,3-6-160-15,1 3 160 0,2 0-160 0,2-2 0 16,0-2 0-16,3-3 0 0,-1-2 0 0,4 0 160 16,-1-2-160-16,4 1 160 0,3-1-160 0,1-3 0 15,-1-2 144-15,0-1-144 0,0-4 128 0,0-1-128 16,1-2 160-16,0-2-160 0,-2-4 192 0,1 1-48 0,-4-3-16 0,-1 0 0 16,0 0 0-16,0-6 0 0,-2-1 0 0,-1 0 0 15,0 0 32-15,-1-1 0 0,0-3 0 0,-2-1 0 16,0-3 160-16,0-1 16 0,-1 0 16 0,-4 1 0 15,0 0-32-15,-1-1-16 0,-1-1 0 0,-3 2 0 16,-2 0-80-16,-2 3-16 0,-2-3 0 0,-2 2 0 16,0 1 32-16,-1 0 0 0,-1 3 0 0,-2 1 0 15,-1 4 48-15,0-1 16 0,-3-1 0 0,2 1 0 16,1 3 240-16,0 2 48 0,0 2 16 0,-1 2 0 16,-1 2-176-16,2 2-48 0,-1 2 0 0,1 1 0 15,0 3-384-15,2 3-144 0,2 4 0 0,1 2 0 16,-3 3-1440-16,-2-2-272 0,-3 0-64 15,0 0-15872-15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29:12.39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9293 6776 14399 0,'0'0'640'0,"0"0"128"0,-7-7-624 0,7 7-144 0,-5-6 0 0,0-1 0 16,5 7 544-16,-5-7 80 0,1-5 16 0,4 12 0 15,-5-11-256-15,-1 4-64 0,6 7 0 0,-9-9 0 16,0-1-320-16,0 5 128 0,9 5-128 0,-12-6 0 0,-1 0 0 0,0 3 128 16,-2-1-128-16,-1 4 0 15,-1 0 192-15,-1 0-16 0,-1 0-16 0,-1 2 0 0,-5 3 256 0,0 1 48 16,0-2 16-16,1 2 0 0,-1-3-112 0,-1 2-32 15,0 1 0-15,0 1 0 0,-2-1-336 0,5 1 128 16,1-2-128-16,1 3 0 0,-2-1 336 0,3 0 0 16,-1 1 0-16,0 0 0 0,-1-1 176 0,-2 0 16 15,-2 1 16-15,-2 3 0 0,-1-4-128 0,-2 5-32 16,-3-4 0-16,-2 4 0 0,1 1-128 0,-3 0-48 16,2 2 0-16,-1 1 0 0,2-2-208 0,1 5 0 15,0-2 0-15,1 2 0 0,0 1 0 0,-4 3 0 16,-3-2 0-16,-3 1 0 0,-7-1 0 0,-2-1 176 0,0-6-176 15,1 2 160-15,3-1 48 0,2 5 16 0,2-2 0 0,2 0 0 16,3-1 160-16,-1-2 48 0,-2 0 0 0,0-3 0 16,1-2-224-16,2 1-32 0,0-1-16 0,-1-3 0 15,1 2-160-15,1 0 0 0,3-1 0 0,1 0 128 16,2 1-128-16,1-3 0 0,1 2 0 0,-2-1 0 16,0-1 0-16,-4-1 0 0,-1-1 0 0,-2 0 128 15,-1 0-128-15,-1 0 0 0,0-1 0 0,2 2 0 16,0 1 0-16,1 1 160 0,3-1-160 0,2 1 160 15,3-2 272-15,3 0 48 0,1 1 16 0,0-1 0 16,-1-1-80-16,2 1-16 0,1-2 0 0,1-1 0 16,-1 1-256-16,1-2-144 0,-1-1 160 0,4 1-160 15,-3 1 128-15,-1 0-128 0,-2 0 0 0,-2 3 144 16,1-3-144-16,-1 4 0 0,1 0 0 0,0 2 0 0,-2 0 0 16,2 1 0-16,-1-1 0 0,1 1 0 0,-2 1 0 0,-2 3 0 15,0 0 0-15,-5-2 0 0,0-1 0 0,-1 1 0 16,1 0 0-16,3-3 0 0,1 1 160 0,3 0 0 15,2 2 0-15,3-2 0 0,3-1 64 0,3 0 16 16,0-2 0-16,2 2 0 0,2 2-240 0,1 1 0 16,0-1 128-16,1 1-128 0,0-1 0 0,-1 2 0 15,0 1 0-15,2-1 0 0,-1 2 0 0,-1 3 0 16,-3-1 0-16,-1 4 0 0,-2 1 0 0,2 5 0 16,-2 4 0-16,0 3 0 0,-5-3 0 0,1 3 144 15,-3-2-144-15,2 1 128 0,1 4 0 0,-1-1-128 16,0-3 192-16,0 1-64 0,2-2-128 0,1 1 128 0,3-2-128 15,1-3 128-15,1-1-128 0,2 0 0 0,2-1 144 0,3-3-144 16,1-1 128-16,3-2-128 0,-1 0 160 0,3-2-160 16,2-4 192-16,1 1-64 0,0-1-128 0,1 0 192 15,2 0-48-15,0-2-16 0,1-1 0 0,-4-10 0 16,0 0 32-16,10 9 0 0,1-2 0 0,-11-7 0 16,13 1 0-16,2-2 0 0,0-6 0 0,5 1 0 15,1-5 64-15,3-2 16 0,3-3 0 0,4 2 0 16,4-5-48-16,0-2-16 0,-1-3 0 0,3-2 0 15,2-2-176-15,0-1 128 0,-1 0-128 0,1 0 128 16,1 2-128-16,1-4 0 0,0 1 0 0,0 2 0 16,-3 5 128-16,-2 0-128 0,-3 0 0 0,-2 2 128 15,-2 2-128-15,-5 2 0 0,-3 0 0 0,-1 7 128 16,-5 0-128-16,1 4 0 0,-3 1 0 0,-1 2 0 16,-12 3 0-16,12 1 0 0,-12-1 0 0,10 7 0 0,-2 2 0 0,-3 3 0 15,-1 2 0-15,-1 2 0 0,-5-1 0 0,0 5 0 16,-4-3 0-16,1 4 0 0,-3 1 0 0,-2 1 0 15,-6 4 0-15,-1-1 128 0,-1 1-128 0,-4 3 0 16,-4 0 144-16,-4 5-144 0,-4 4 0 0,-3 2 0 16,-3-4 0-16,-3 5 128 0,-1 1-128 0,1 3 0 15,-2 1 0-15,1 0 128 0,-4-2-128 0,-2 4 0 16,-2 3 0-16,0 0 0 0,-1 1 0 0,0 2 128 16,3 0-128-16,1-4 0 0,2 1 0 0,4-3 0 15,2 0 0-15,2 1 0 0,1 1 0 0,1 3 0 16,3-1 0-16,2 2 0 0,-1-5 0 0,2-4 0 15,1-3 0-15,1 2 0 0,2-1 0 0,2 0 0 0,2 2 0 16,2-4 0-16,2-2 0 0,1 2-128 0,3 0 128 0,0-1 0 16,2 1 0-16,1-2 0 0,2-2 0 0,3 0-128 15,0-3 128-15,0 2 0 0,2-2-144 0,1 3 144 16,1 0 0-16,1-2 0 0,-1-1 0 0,4 1 0 16,3-1-128-16,-1-4 128 0,0 0 0 0,1-1 0 15,2-2 0-15,2-1 0 0,-2-1 0 0,4-1 0 16,0-3 0-16,2 3 0 0,-2 1 0 0,3-1 0 15,0-3 0-15,3 1 0 0,-2 3 0 0,3 0 0 16,0 2 0-16,0-1 0 0,-1 2 0 0,1-2 0 16,1 2 0-16,0 1 0 0,-1-4 0 0,1 0 0 15,1 1 0-15,0-3 0 0,-1-2 0 0,2 0 0 16,2-3 0-16,-1-3 0 0,0-1 0 0,1-3 128 16,4-2-128-16,-1-4 0 0,0 1 0 0,1-4 128 0,1-2-128 0,4-1 160 15,5-3-160-15,0-2 160 0,4-3-160 0,3-3 160 16,2-5-160-16,2-2 160 0,-2-5-32 0,2-5 0 15,2-6 0-15,-1-3 0 0,3-3 0 0,3-2 0 16,6 1 0-16,0 0 0 0,2 2-128 0,-5 3 160 16,-5-2-160-16,-2 3 160 0,-2 1-160 0,-2 0 128 15,-2 0-128-15,-1 4 128 0,-3-3-128 0,2 5 160 16,0 0-160-16,-4 2 160 0,-3 0-160 0,-3 4 0 16,0 2 144-16,-2 2-144 0,-4 1 0 0,-2 4 0 15,0 5 0-15,-3 2 0 0,-3 1 0 0,-2 5 0 16,-3 5 0-16,-2 1 0 0,-1 2 0 0,-3 4 0 15,1 1 0-15,-3 5 128 0,-2 4-128 0,-3 2 0 16,0 2 0-16,-1 0 0 0,-1 5 0 0,-3 3 0 0,-1 1 0 0,-2 3 0 16,0 0 0-16,-1 1 128 0,-2-1-128 0,1 1 0 15,0 0 0-15,0 0 0 0,1 0 0 0,3-2 0 16,2-2 0-16,1-5 0 0,3-3 0 0,3 1 0 16,0-4 0-16,3-4 0 0,2 0 0 0,4-3 0 15,-3-3 0-15,2 1 0 0,3-3 0 0,-1 0 0 16,1-6 0-16,2 1 0 0,0 0 0 0,4-5 0 15,1-1 0-15,2-1 0 0,2-1 0 0,1-1 0 16,4-4 0-16,1 0 0 0,2-1 0 0,1-1 0 16,2-1 0-16,0-2 0 0,-1-5 0 0,1 0 0 15,1-2 0-15,-1-2 0 0,1-3 0 0,1 0 128 16,1-4-128-16,4 1 0 0,1-6 0 0,3-1 128 16,0-1-128-16,0 2 0 0,-1 0 128 0,-2 2-128 0,0-2 0 0,-3-1 128 15,-4 1-128-15,3-1 0 0,-1-1 0 0,1 0 128 16,3-5-128-16,-1 1 0 0,1-1 0 15,0 0 0-15,0-1 0 0,-3 1 128 0,-3 2-128 0,-1 1 0 16,-2 2 0-16,-1-3 0 0,-3 3 0 0,1 2 144 16,-1-3-144-16,1 1 0 0,-1-2 0 0,4 5 0 15,1-1 0-15,1-1 0 0,-2 0 0 0,-2 2 0 16,1 1 0-16,-2 4 0 0,-1 3 0 0,0 2 0 16,0 2 0-16,-3 4 0 0,-2 3 0 0,-1-1 0 15,-2 4 0-15,-1 1 0 0,-3 3 0 0,0 4 0 16,-1-3 0-16,-1 5 0 0,-2 2 0 0,-2 0 0 15,-12-3 0-15,10 10 0 0,1 1 0 0,-2 2 0 0,-1 2-128 16,-2-1 128-16,-2 0 0 0,0 2 0 0,-1 4 0 16,-2-3-144-16,0 5 144 0,-1 1 0 0,0 1 0 0,-1 2 0 15,-2 1 0-15,1 3 0 0,-4 3 0 0,1-3 0 16,-1 1 0-16,-2 4 0 0,0 3 0 0,-1 2 0 16,-5 5 0-16,-2 0 0 0,0 2 0 0,1 3 128 15,-1 3-128-15,-2-1 0 0,-2 1 0 0,-2-3 0 16,-4-3 0-16,1 0 0 0,-2-1 0 0,-1 0 0 15,0 4 0-15,-2 1 0 0,-2 1 0 0,0 2 0 16,-2-2 0-16,-1-1 0 0,-2-2 0 0,1 1 128 16,-1 2-128-16,1-1 0 0,1 4 0 0,-1 2 0 15,-1 2 0-15,-1 1 0 0,0-3 0 0,-1-4 128 16,-4-2-128-16,0 0 0 0,-7-1 0 0,3 1 0 16,0 1 0-16,2 0 0 0,0-1 0 0,1-2 0 0,1 1 0 15,-1-6 128-15,-2-2-128 0,0-3 0 0,0-5 0 16,-1-2 144-16,-3 0-144 0,1-2 0 15,-2 0 176-15,2-2-176 0,4 0 160 0,-3 0-160 0,-3 0 128 0,-1-1-128 16,-2-1 0-16,-1-2 144 0,-2-2-144 0,1-1 128 16,-1 0-128-16,3 1 128 0,5 3-128 0,-2-3 0 15,-1-3 0-15,-2-1 128 0,-2-2-128 0,-1 0 0 16,-1-2 0-16,2 2 0 0,2-1 0 0,0 2 0 16,2 0 144-16,1 0-144 0,-1 1 0 0,0-2 0 15,-2 0 0-15,2-1 0 0,-1 2 0 0,1 2 0 16,1-2 0-16,1 3 128 0,3 1-128 0,4 0 0 15,0 0 0-15,3 1 0 0,3 0 0 0,-3 2 0 16,-3 1 0-16,0-2 0 0,0 3 0 0,-1 4 0 16,-1-3 0-16,2 6 0 0,1 4-128 0,2 2 128 0,1 1-128 0,0 4 128 15,0 5 0-15,2 2-128 0,3-1 128 16,3 1 0-16,1-4-128 0,3-1 128 0,1-8-128 0,3-1 128 16,5 0 0-16,3-1-128 0,0 0 128 0,5-4 0 15,6-1-128-15,3 1 128 0,3-4-128 0,5 1 128 16,2 0 0-16,3-2-160 0,2-2 160 0,3 0 0 15,4-1-128-15,1 0 128 0,0-1 0 0,1-2 0 16,1-1 0-16,1-6-128 0,-1-2 128 0,3-2 0 16,3-3 0-16,-2-2 0 0,1-1 0 0,2-3 0 15,0-2 0-15,6-2 0 0,3-2 0 0,2-3 0 16,1 1 144-16,1-5-16 0,-1-3 0 0,-1-1 0 16,-1-5 32-16,0-4 0 0,1-3 0 0,1-1 0 0,0-4-16 0,5-1 0 15,3-1 0-15,0 0 0 0,0-1-144 0,-2 4 192 16,-2 2-192-16,-2 0 192 0,-2 1-192 0,-3 3 0 15,-2 1 0-15,-2 3 0 0,1 1 0 0,-3 2 0 16,-2-2 128-16,0 3-128 0,0 1 0 0,1 1 0 16,-3 2 0-16,-1 2 0 0,-2 3 0 0,-1 2 0 15,-1 2 0-15,-3 3 0 0,-3 2 0 0,-2 1 0 16,-1 0 0-16,-2 4 0 0,1 6 0 0,-2 0 0 16,-1 4 0-16,-2 0 0 0,0 5 0 0,1 1 0 15,-5 1 0-15,0 4 0 0,-3 3 0 0,0 1 0 16,-3 2 0-16,0 4 0 0,-1 1 0 0,-1 4 0 15,0 2 0-15,1-3 0 0,-1 1 0 0,2 0 0 16,2-2 128-16,0-2-128 0,2-3 0 0,1-4 0 0,2-3 0 0,-1 2 0 16,2-6 0-16,3 2 0 0,0 0 0 0,1 0 0 15,-2-3-128-15,4 0 128 0,0 2 0 0,0-1 0 16,1-5 0-16,-2 0 0 0,2 2 0 0,2-6 0 16,0 2 0-16,1-2 0 0,2-2 0 0,-2 0 0 15,2-3 0-15,1-1 0 0,-1-2 0 0,3 0 0 16,0-3 0-16,3 0 0 0,-1-6 0 0,1 0 0 15,1-5 0-15,2 0 0 0,2 0 0 0,1-5 0 16,-1-3 0-16,4-1 0 0,3-1 0 0,1 0 0 16,3-2 0-16,-2 1 0 0,-2-1 0 0,0 2 0 15,-2 1 0-15,0 1 0 0,-5 1 0 0,0-1 0 16,0 2 0-16,-2 1 0 0,-4 0 0 0,0 1 0 16,1 0 0-16,-2 2 0 0,-1-2 0 0,-1 3 0 15,-1 2 0-15,-1-2 0 0,1 3 0 0,0 1 0 16,-1 2 0-16,-1-1 0 0,-2 3 0 0,-1 1 0 15,-2 1 0-15,1 3 0 0,-4-1 0 0,1 2 0 0,0 1 0 0,-2 3 0 16,-2-1 0-16,0 3 0 0,0 2 0 0,-3 1 0 16,-1 3 0-16,0 3 0 0,0-1 0 0,-3 3 0 15,-1 2 128-15,0 1-128 0,0 2 0 0,0 2 0 16,0-1 0-16,0 1 0 0,-1-3 0 0,1-1 0 16,-2 0 128-16,2 1-128 0,0-2 0 0,0 0 0 15,0-2 0-15,3-1 128 0,-3 0-128 0,0 0 0 16,0 2 0-16,3-3 0 0,-1-1 0 0,-1 2 0 15,-1-1 0-15,2 0 0 0,0 0 0 0,1 0 0 16,0 0 0-16,0 0 0 0,1-2 0 0,0 2 0 16,0 1 0-16,0-3 0 0,0 0 0 0,1-2 0 15,0-3 0-15,2 1 0 0,0-1 0 0,0-1 0 0,1 0 0 0,1 1 0 16,0-4 0-16,3 0 0 0,-1 0 0 0,-1 0 0 16,0-1 0-16,1 0 0 0,-1 0 0 0,-1-2 0 15,1-2 0-15,-1 1 0 0,1 1 0 0,-1-1 0 16,-9-5 0-16,12 5 0 0,-2-1 0 0,-10-4 128 15,12 3-128-15,0 2 0 0,-12-5 0 0,13 2 0 16,-1 2-336-16,-2-2-48 0,-10-2-16 0,13 5 0 31,-1 1-288-31,0-4-48 0,-2 0-16 0,4-2 0 16,-1-1-1328-16,4 0-272 0,3-1-48 0,3-3-9104 0,5-5-1808 0</inkml:trace>
  <inkml:trace contextRef="#ctx0" brushRef="#br0" timeOffset="3219.15">15255 6816 27519 0,'-21'-1'1216'0,"7"4"256"0,-2 2-1168 0,0 1-304 0,1 5 0 0,-2 2 0 0,-2 3 544 0,0 3 48 16,-2-1 16-16,-1 7 0 0,0 4-256 0,-3 2-48 15,-4 2-16-15,-1-1 0 0,-2 2 48 0,-2 0 16 16,-1 3 0-16,-1 2 0 0,0 5-112 0,-1 4-32 16,1 6 0-16,1 2 0 0,1-1-80 0,0-2-128 15,-1-2 176-15,2-2-176 0,2-3 176 0,0-3-176 16,2-4 160-16,4-1-160 0,2-3 304 0,0-2-48 15,6-1 0-15,4 1 0 0,3-3 112 0,1-3 16 16,0-5 0-16,2-1 0 0,3 1-96 0,3-3-16 16,1-1 0-16,3-2 0 0,1-2-80 0,3-1 0 15,2-1-16-15,3-1 0 0,3 3 16 0,2-5 16 0,1 0 0 16,3-4 0-16,2-4 0 0,4-2 0 0,3-3 0 0,4-2 0 16,0-1 32-16,5-5 0 15,4-2 0-15,3-2 0 0,2-1-112 0,3 0 0 0,0 0-128 0,0-2 192 16,-2-1-192-16,0 2 128 0,-1-1-128 0,-1 0 0 15,-2 0 0-15,0 2 0 0,2 2 0 0,1 1 0 16,0 0 0-16,-1-1 0 0,-1 0 0 0,-3 4 0 16,-3 4 0-16,-1 1 0 0,-2 2 0 0,-3-1 0 15,-3 1 0-15,0 2 0 0,-1 2 0 0,0 0 0 16,-2-3 0-16,3 0 0 0,1 3 0 0,1 2 0 16,0 0 0-16,-3 2 0 0,-2 1 0 0,0 1 0 15,-2-1 0-15,-1 4 128 0,-5 3-128 0,1 1 0 16,-1 0 0-16,-1 3 0 0,0 3 0 0,-1 1 0 15,0 0 0-15,-1 1 0 0,-1 1 128 0,-1-1-128 16,1 2 0-16,0 0 0 0,-1-1 0 0,1-1 0 16,0-3 128-16,1 1-128 0,-1-3 0 0,4 1 0 0,1-1 0 0,4-4 128 15,1 1-128-15,2-1 0 0,2-1 208 0,3 0 0 16,1-2 0-16,1 0 0 0,0-3 48 0,3 0 0 16,2-4 0-16,2 1 0 0,1-2-64 0,2 1-16 15,0-2 0-15,3 1 0 0,1 0-48 0,-1 0 0 16,-1-1 0-16,-2 3 0 0,-2-3-128 0,-2 0 192 15,-2-3-192-15,-1 2 192 0,-3 0-64 0,-1 0-128 16,0 1 192-16,-4 1-64 0,-4 0-128 0,-1 3 160 16,-2-1-160-16,-1 2 160 0,-1 0-160 0,-3 2 160 15,-3 0-160-15,-2 3 160 0,-1-1-160 0,-5 4 160 16,-1 1-160-16,-3 0 160 0,0-2-32 0,-3 2-128 16,-3 5 192-16,0 0-64 0,-5 3-128 0,-3 1 192 0,-2 0-192 0,-5 3 192 15,-3 4-64-15,-5 0 0 0,-3 1 0 0,-5 3 0 16,-3 3 0-16,-5 3-128 0,-4-1 192 0,-1 6-64 15,-1 0-128-15,-1 4 160 0,-5 0-160 0,-1 1 160 16,-1-3-160-16,2-2 0 0,-5-2 144 0,3 0-144 16,1 0 0-16,3-1 0 0,1-2 0 0,2-1 0 15,-1 2 0-15,0-1 0 0,1 2 0 0,3 0 128 16,2-6-128-16,4 1 0 0,3-6 128 0,4-1-128 16,5-3 0-16,3-1 0 0,3-6 0 0,4-2 0 15,2-1 0-15,3-1 0 0,1 0 0 0,4-5 0 16,2 1 0-16,3-2 0 0,3-10 0 0,0 0 0 15,0 0 0-15,7 11 0 0,1-3 0 0,3-6-128 16,4-2 128-16,3-4 0 0,3-2 0 0,4-2-128 0,2-2 128 0,6-1 0 16,4-4 0-16,5-1 0 15,4 0 0-15,2-1 0 0,0-1 0 0,-1 0 0 0,-3-2 0 0,1-1 0 16,-1-2 0-16,0-1 0 0,2 1 0 0,1 0 0 16,0-2 0-16,1 1 0 0,-1 1 0 0,0 2 0 15,-4 3 0-15,-4 1 128 0,-4 0-128 0,-1 5 0 16,-1 4 0-16,-2 3 0 0,-2 0 0 0,-3 2 0 15,-1 2 0-15,-3 4 0 0,-3 3 0 0,1 2 0 16,-2 1 0-16,-2 1 0 0,-3 2 0 0,-1 2 0 16,-2 3 0-16,-3 2 0 0,-4 2 0 0,0 1 0 15,-3 0 0-15,-1 4 0 0,-1-3 0 0,0 5 0 16,-2 0 0-16,-3-3 0 0,-3 0 0 0,0 1 0 0,-1 1 0 16,-1 1 0-16,-1 1 0 0,2-2 0 0,0 4 0 15,1-2 0-15,-1-3 0 0,3 0 128 0,3 1-128 0,3-1 0 16,2-2 0-16,2-5 0 0,3-3 0 0,6-4 0 15,3-3 0-15,7 0 0 0,4-6 0 0,4-2-128 16,2-2 128-16,5-2 0 0,3-1 0 0,5-1-128 16,0-3 128-16,1-2 0 0,1-3 0 0,1-2 0 15,1-2 0-15,2 3 0 0,1 0 0 0,2-1 0 16,1-3 0-16,-1 1 0 0,-2 2 0 0,-2 0 0 16,-2 2 0-16,0 1 0 0,0 2 0 0,-2 1 0 15,-2 1 0-15,-3 2 0 0,0-1 0 0,-2 4 0 16,-3 1 0-16,-1 2-128 0,-2 1 128 0,-4 3 0 15,-2 3 0-15,-2 0 0 0,-3 4 0 0,-3 1 0 16,-2 1 0-16,-2 4 0 0,-1 2 0 0,-3 2 0 16,-2 2 0-16,-1 3 0 0,-2 3 0 0,-2 2 0 0,-3 1 0 15,-2 2 0-15,1 0 0 0,-4-1 0 0,-3 1 0 0,-4 0 128 16,-4 1-128-16,-4 5 0 0,-5 0 0 0,-5 4 128 16,-4 5-128-16,-5 1 0 0,-5 6 0 0,-5-1 128 15,-2 0-128-15,-1 2 0 0,-5-1 0 0,0 4 144 16,-1 2-144-16,0 1 0 0,-2 1 128 0,-2 2-128 15,1-1 0-15,4-1 0 0,3-4 0 0,2 1 0 16,1 0 0-16,4 3 0 0,3 0 0 0,2-2 0 16,2-2 0-16,2-3 0 0,5-7 0 0,3 1 0 15,3-4 0-15,4-1 0 0,3-2 0 0,4-3 0 16,3-4 0-16,4-1 0 0,1-1 0 0,6-3 0 16,3-2 0-16,4-2 0 0,2-2 0 0,2-5 0 0,1-2 0 15,6-2-144-15,1-1 144 0,3-2-160 0,2-1 160 0,2-2-160 16,1-2 160-16,3 0 0 0,0-4 0 0,1 0 0 15,0-1 0-15,1-1 0 0,0-3 0 0,-2-3 0 16,1-1 0-16,0 2 0 0,-1-4 0 0,0 0 0 16,-2-1 0-16,0 1 0 0,-1-1 144 0,-2 1-144 15,-1-1 208-15,-2 1-64 0,-2-1-16 0,-2 2 0 16,-3 0 48-16,-1 0 0 0,-3-2 0 0,-3 2 0 16,-6 5-32-16,0 0 0 0,0 0 0 0,0 0 0 15,0 0 16-15,-5-7 0 0,-5 5 0 0,-5 2 0 16,-4 1-32-16,-6 6-128 0,-6 2 192 0,-6 2-64 15,-2 4-128-15,-4 3 0 0,-7 0 0 0,-3 1 128 16,-7-1-128-16,-4 4 0 0,-6 1 0 0,-3 5 0 16,-3 0 0-16,-1 5 0 0,-2 1 0 0,-5 2 0 0,-2 5 0 15,-3-1 0-15,2 1 0 0,1-1 0 0,3-1 0 0,-2-4 0 16,-2-3 0-16,1-1 0 0,1 0 0 0,5 1 0 16,5-4 0-16,0-2 0 0,2 2 0 0,2-1 0 15,0 1 0-15,3-2 0 0,2-3 0 0,3-5 0 16,5 3 0-16,6-4 0 0,3-4 0 0,4-2 0 15,2-5 128-15,2-1-128 0,3-1 0 0,5-2 160 16,-1-4-160-16,4 1 160 0,2-3-160 0,3-1 0 16,2-3 0-16,2-1 0 0,0 0 0 0,2-2 0 15,0 1 0-15,0-1 0 0,-2 4 0 0,0 0 0 16,-4 2 0-16,3 4 0 0,0-2 0 0,-3 6 0 16,-3-1 0-16,-2 5 0 0,-2 2-128 0,-3 3 128 15,-3 2 0-15,-2 3 0 0,-3 2 0 0,0 4-144 16,-1 3 144-16,-2 1 0 0,-2 3-144 0,1 0 144 0,-4-1 0 0,0 2-144 15,-1 2 144-15,0 2 0 0,0 5 0 0,-2 3-128 16,-1 0 128-16,1 0 0 0,2 7 0 0,2-1-128 16,2 1 128-16,0-3 0 0,-2-3 0 0,-1-1 0 15,-2 0 0-15,-1 4 0 0,3 3 0 0,1 0-128 16,-3 1 128-16,4-4 0 0,1 0 0 0,-1 0 0 16,0-1 0-16,-3-3 0 0,-3-3 0 0,-1 1 0 15,0 0 0-15,-2 5 0 0,0 1 0 0,2 1 0 16,0 2 0-16,0-2 0 0,1-2 0 0,0-3 0 15,-1 1 0-15,4-2 0 0,1-2 0 0,4 0 0 16,0 1 0-16,3 2 0 0,1 3 0 0,1 0 0 16,2 3 0-16,1-1 0 0,-1-2 0 0,1-2-128 0,2-1 128 0,-1-3 0 15,1-2 0-15,2 0 0 0,4-2 0 16,2 1 0-16,4-1 0 0,4-3 0 0,4-4 0 0,6-3 0 16,3-4 0-16,3-4 0 0,5-2 0 0,0-16 0 15,11 9 0-15,8-5-128 0,5-5 128 0,9-7 0 16,7-5-144-16,10-6 144 0,9-3 0 0,3-6 0 15,6-4 0-15,4-2 0 0,3-3 0 0,9-4 0 16,6-1 0-16,1-3 0 0,-1-5 0 0,3-6 0 16,-1-5 0-16,7-4 0 0,3 2 0 0,-3 1 0 15,-5 2 128-15,0-2-128 0,0 0 0 0,-2 1 0 16,-2-3 0-16,-5 5 0 0,-7 3 0 0,-6 2 0 16,-8 5 0-16,-3 3 0 0,-2 6 0 0,-5 2 0 15,-3 3 144-15,-6 1-144 0,-6 3 0 0,-7 3 0 16,-4 4 0-16,-6 3 128 0,-5 1-128 0,-3 3 0 15,-4 3 128-15,-3 2-128 0,-4 2 0 0,-3 10 0 0,0-8 0 0,0 8 128 16,0 0-128-16,0 0 0 0,0 0 0 0,-8 2 128 16,-1 5-128-16,0 3 0 0,-2 3 0 0,1 6 0 15,-1 3 0-15,0 4 0 0,-4 4 0 0,1 3 0 16,-2 0 0-16,1 4 0 0,-2 3 0 0,-2 6-128 16,0 5 128-16,-1 2 0 0,-1 2 0 0,4 2 0 15,3 2 0-15,-3-3 0 0,-1-2 0 0,2-5-128 16,1-2 128-16,2 3 0 0,1-1 0 0,3 2 0 15,0-4 0-15,3-3 0 0,2-2 0 0,3-4 0 16,1-4 0-16,4-4 0 0,1-3 0 0,3-4-128 16,1-3 128-16,4-2 0 0,4-1-144 0,0-1 144 15,-1-2 0-15,2-1 0 0,3-2 0 0,2-2 0 16,2-1 0-16,1-2 0 0,2-2 0 0,2 1 0 0,1-5 144 0,1-5-144 16,2-1 160-16,4-5-160 0,4-3 192 15,4-4-64-15,6-3-128 0,2-5 192 0,5-2-32 0,2-6-16 16,1-1 0-16,-2-4 0 0,-2-5-144 0,2 1 192 15,0 0-192-15,1 4 192 0,3 1-192 0,-1 1 0 16,0 5 144-16,-5 3-144 0,-3 2 0 0,0 3 0 16,-3-1 0-16,-4 3 0 0,-1 0 0 0,-1 2 0 15,-1 3 0-15,-2 3 0 0,0 2 0 0,-2 3 0 16,-5 4 0-16,-3 2 0 0,-3 3 0 0,-3 4 0 16,-2 3 0-16,-4 2 0 0,-3 1 0 0,-1 2 0 15,-1 0 0-15,-1 1-128 0,1 0 128 0,-2-1 0 16,-1-2 0-16,-1 1 0 0,0-2 0 0,1 0 0 15,1-1 0-15,3-3 0 0,3 0 0 0,4-4 0 0,4-2 0 0,6-2 0 16,5 0 0-16,4-7 0 0,3 0 0 0,2-3 0 16,0-3 0-16,3-5 0 0,1-5 0 0,3 0 0 15,1 2 0-15,1-5 0 0,1-2 0 0,-1 1 0 16,3 0 0-16,-3 1 0 0,-2 2 0 0,-2 0 0 16,1 0 0-16,-2 4 0 0,0 0 0 0,0 3 0 15,0-1 0-15,-2 4 0 0,-4 2 0 0,-3 4 0 16,-4 0 0-16,-5 2 0 0,-3 1 0 0,-4 4 0 15,-1-1 0-15,-1 4 0 0,-3-3 0 0,-1 3 0 16,-3 3 0-16,1 1 0 0,-2 0 0 0,0 0 0 16,-3 4 0-16,0-2 0 0,1 2 0 0,-2 1 0 15,-2 2 0-15,0 0 0 0,-1 3 0 0,-1 0 0 16,-1-1 0-16,-1 3 0 0,-2 1 0 0,0 0 0 0,0 0-336 16,-2 3 16-16,0 3 0 0,-1-2 0 15,1 0-496-15,-1 0-80 0,0 7-32 0,0-4 0 16,2 0-384-16,0 0-80 0,0-3-16 0,1 0 0 15,0 0 128-15,5-2 0 0,-3-3 16 0,3 2 0 16,1-1 240-16,0-3 32 0,0-2 16 0,2-1 0 16,4 2-1136-16,-1-3-240 0</inkml:trace>
  <inkml:trace contextRef="#ctx0" brushRef="#br0" timeOffset="115577.84">24768 4090 21183 0,'-13'-6'1888'0,"-1"-1"-1504"15,-1-3-384-15,1 3 0 0,1 3 1840 0,-1-1 288 16,-1-1 64-16,2-2 16 0,-1-1-1696 0,0-2-352 16,-3 2-160-16,0 3 160 0,-2-1-160 0,1 3 0 15,-1-4 0-15,-1 1 0 0,-1-3 0 0,0 1 0 16,-1 0 0-16,-1 0 0 0,-2 1 0 0,0-1 0 16,2-1 0-16,-3-1 0 0,-6 1 0 0,0 1 0 15,-4-4 0-15,-1 4 0 0,-4-1 208 0,2 3 16 16,-1 0 0-16,-1 1 0 0,0 0 400 0,0 4 80 0,-2 0 0 15,4 1 16-15,0 2-128 0,0 2-16 16,-2 0-16-16,0-3 0 0,-1 0-368 0,-1 0-64 16,0-2 0-16,0 1-128 0,1 1 192 0,0 1-64 0,2 2 0 0,1 0-128 15,1-1 144-15,0-2-144 0,1-2 0 0,-3-1 144 16,-1 4-144-16,-5 1 128 0,-1-2-128 0,0 2 128 16,0-2 48-16,0 2 0 0,-1 3 0 0,2 1 0 15,3 3-32-15,0 3 0 0,-1 1 0 0,0 0 0 16,-1-1-144-16,-1-2 160 0,-5 1-160 0,-1 1 160 15,1-1-160-15,1 2 0 0,1 2 0 0,2-2 0 16,2 2 0-16,2-2 0 0,-1 2 0 0,1-1 0 16,0-2 0-16,0 1 0 0,-1 0 0 0,-1-3 0 15,1 5 0-15,0 2 0 0,-1 1 0 0,2-1 0 16,2 4 0-16,-4 1 0 0,0 1 0 0,0-1 0 16,4-2 160-16,-1 1-160 0,0-2 192 0,2 2-192 15,-1 1 176-15,1 1-176 0,-1-1 160 0,2 1-160 16,-1 1 128-16,2 0-128 0,0-1 0 0,2 3 144 0,-2 0-144 15,3 0 0-15,1-3 0 0,1 1 0 0,-1-1 0 0,3 2 0 16,1-3 0-16,1 3 0 0,3 1 0 0,2 0 128 16,-1-1-128-16,1 0 0 0,1 1 0 0,-1 1 0 15,1-2 0-15,1 1 0 0,1-1 0 0,1 2 0 16,0-3 0-16,0 2 0 0,0 0 0 0,2 0 0 16,-1 1 128-16,0-3-128 0,1-2 128 0,2 5-128 15,1 1 192-15,0 4-64 0,0 3-128 0,3 1 160 16,0-1-160-16,1 3 160 0,0-1-160 0,2 1 128 15,1-4-128-15,3 1 128 0,0-3 16 0,2-1 0 16,2-1 0-16,1-3 0 0,1 2-16 0,3 0-128 0,1-1 192 0,2 5-64 16,-2 3-128-16,3-2 160 0,0 1-160 0,1-1 160 15,0 1-160-15,0 2 160 0,0 1-160 0,0-2 160 16,0 1-160-16,1-1 160 0,-1-2-160 0,2-1 160 16,2-1 32-16,1 2 16 0,-1 0 0 0,1-1 0 15,2-1 64-15,0-2 16 0,1-4 0 0,2 3 0 16,-1-1-32-16,4-2 0 0,3 0 0 0,2 1 0 15,3-4-96-15,0 4-32 0,2-3 0 0,0 0 0 16,1-3 48-16,1-3 0 0,-1-2 0 0,1-2 0 16,0 0 80-16,-1 1 32 0,-1-2 0 0,0 0 0 15,-2-2-96-15,0 2-32 0,-3 0 0 0,4 3 0 16,1-3-16-16,-1 1 0 0,0 2 0 0,1 0 0 16,-1-1 80-16,1 0 16 0,2-1 0 0,0-1 0 15,0 0-32-15,3-1 0 0,2 0 0 0,-1-3 0 16,-2-1-80-16,2-1-128 0,1 3 176 0,1-1-176 15,1-3 240-15,-2 3-64 0,-1 3-16 0,-2-2 0 0,-1 0-160 0,-1 1 160 16,0-2-160-16,-1 3 160 0,1-3-16 0,0 0 0 16,-2-1 0-16,2 0 0 0,1-1-144 0,3 2 160 15,1 0-160-15,3-1 160 0,-2 0 32 0,2 1 0 16,-2 1 0-16,1-1 0 0,-2 0-64 0,-1 2-128 16,-3-1 192-16,0 2-64 0,-1-2-128 0,0 1 0 15,-1-2 0-15,2 1 128 0,-1 2 16 0,0 0 0 16,0 0 0-16,-1-1 0 0,0 0 0 0,1-2 0 15,0 0 0-15,0 1 0 0,-2-3 48 0,0 1 16 16,-1 1 0-16,0 1 0 0,-1-3-208 0,0 1 0 0,0-2 0 0,1 3 0 16,3 4 0-16,1 0 0 0,2 0 128 0,-1 4-128 15,1-2 0-15,0-1 0 0,0 0 0 0,-1-2 0 16,-1 1 224-16,0-1-48 0,-1 1-16 0,0-4 0 16,-2-2-160-16,1 0 0 0,-2 0 0 0,3-1 128 15,1 0-128-15,3 0 128 0,3 1-128 0,-2-2 128 16,-2 1-128-16,3-3 160 0,0 2-160 0,2 0 160 15,-1 1-160-15,1-1 192 0,0 1-192 0,1-2 192 16,0 3-192-16,5 2 0 0,3-1 0 0,2 0 0 16,2-1 128-16,0 0-128 0,0-3 0 0,-3 1 128 15,-1-1-128-15,1 0 192 0,1-2-192 0,3 1 192 16,4-3-192-16,-1 1 0 0,1-1 144 0,0-1-144 16,-1-3 192-16,1-4-48 0,1-2 0 0,4-2 0 15,5 4-16-15,5 3 0 0,2 1 0 0,0 0 0 16,-4 0-128-16,0-1 0 0,0-1 0 0,0-1 0 0,2 1 0 0,0-1 0 15,-4 2 0-15,0-6 128 0,-4 1-128 0,1 0 0 16,-3-1 0-16,1 3 0 0,-1-1 0 0,0 1 0 16,-1-1 0-16,-2-1 0 0,-3-3 256 0,1 0-48 15,-4 0 0-15,1 2 0 0,2 1-208 0,0-1 0 16,-3-3-192-16,3-2 192 0,-2-2-128 0,-1 3 128 16,-1-2 0-16,1 0 0 0,0-2 0 0,3 1 0 15,3-1 0-15,-1-1 0 0,1-1 0 0,-1 2 0 16,0-2 0-16,0-3 0 0,-1-2 0 0,2 3 0 15,2 1 0-15,-4 1 0 0,-3 0 0 0,0 0 0 16,1-2 0-16,-4-2 0 0,0-1 0 0,-1-2 0 0,-2 0 0 0,1-1 0 16,0 0 0-16,-1 1 0 0,-2-2 0 0,-3 0 0 15,1 0 0-15,-2 2 0 0,-5 2 0 16,1-2 0-16,-4-6 0 0,1 2 0 0,0 1 0 0,-2-5 0 16,0-5 0-16,-2 2 0 0,-1-7 0 0,-1 1 0 15,-5-3 0-15,-1-2 0 0,-1 2 0 0,-2-1 0 16,-4 0 0-16,-2 1-128 0,-2-1 128 0,1 4 0 15,0 1 0-15,-5-3 0 0,0-2 0 0,-2 2 0 16,-1-2 0-16,-4 3-128 0,-3 2 128 0,-1 1 0 16,-1-1 0-16,-3-1 0 0,-4-3 0 0,-3 1 0 15,-2-4-128-15,-1-2 128 0,-5-5 0 0,-4 4 0 16,-3-4 0-16,-2 4 0 0,-9 1 0 0,-3 1 0 16,-5 0 0-16,-2-4-208 0,-1 1 64 0,-1 1 16 15,-2 1-64-15,0 4 0 0,-4 1 0 0,2 3 0 0,-2 5 192 16,-1 6 0-16,-1 3 0 0,2 3 0 0,3 1 0 0,2 1 0 15,3 2 0-15,0 2 0 0,0 1-128 0,-1 0 128 16,-3 2-128-16,-1-1 128 0,0 1 0 0,-3 2-128 16,0-4 128-16,2 5 0 0,1-3 0 0,-2 3-128 15,-3-1 128-15,-2 2 0 0,-3-2 0 0,-2 0 0 16,-1-3 0-16,1 4 0 0,1 1 0 0,2-2-128 16,0-1 128-16,-1 1-128 0,1 1 128 0,1 0 0 15,0 2 0-15,2 1 0 0,1 1 0 0,5 1 0 16,4 0 0-16,1 2 0 0,0-1 0 0,-1 2 0 15,-2-3 0-15,0 3 0 0,-4-1 0 0,2 4 0 16,2 1 0-16,1 2 0 0,1 2 0 0,1 0-128 16,-2-2 128-16,1 1 0 0,-4 0 0 0,0 1 0 0,0-4 0 0,1 3-128 15,-1 1 128-15,2 1 0 0,3 0 0 0,0-1 0 16,0-1 0-16,-2 0 0 0,-5-1 0 0,-3 1-128 16,-2 1 128-16,1 1 0 0,-1 2 0 0,2 2 0 15,-1 2 0-15,5 0 0 0,1 2 0 0,-2-1-128 16,-4 0 128-16,0 1 0 0,0-1 0 0,0 1-128 15,2 2 128-15,3 0 0 0,1 1 0 0,3-1 0 16,5 0-192-16,-3-2 32 0,-2 2 16 0,-1-2 0 16,4 0 144-16,2 0 176 0,0 0-48 0,2-1 0 15,4 1-128-15,2-2 0 0,1-1 0 0,1 1 0 16,1-3 0-16,0-2 0 0,5 2 0 0,-2 0 0 16,-2-1 0-16,1-1 0 0,1 2 0 0,3-2 0 15,-2 0 0-15,2 1 0 0,1 1 0 0,0-2 0 0,0 2 0 0,2 0 0 16,2 0 0-16,0 0 0 15,0 1-448-15,1 4-192 0,1-1-16 0,1 3-16 16,0 2-1552-16,0 2-304 0,-5 4-64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1:59.8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13371 7630 10127 0,'0'0'448'0,"0"-9"96"0,-1 1-544 0,1 8 0 15,-3-9 0-15,3 9 0 0,-1-7 2944 0,1 7 496 16,0-9 80-16,0 9 32 0,0 0-2848 0,0 0-560 16,0 0-144-16,0 0 0 0,0 0 0 0,0 0 0 0,0 0 0 0,0 0 0 15,-9 4 0-15,-1-1 0 0,1-1 0 0,0 2 0 16,-1-1 0-16,-1-1 128 0,1-2 0 0,-2 0 0 15,-1 2 256-15,0-2 64 0,-1-2 0 0,-3 2 0 16,-1 0 256-16,-1 4 48 0,0-2 16 0,-1 0 0 16,1 1-320-16,-1 0-48 0,1-1-16 0,-1 1 0 15,0-1-208-15,1 2-48 0,-2 3-128 0,-2-3 192 16,-2-2-64-16,-1 1 0 0,0-3-128 0,-2 1 192 16,0 2-192-16,-1-2 176 0,-1-2-176 0,3-2 160 15,-1 2 48-15,1-3 16 0,-1 1 0 0,1 1 0 16,0-2 32-16,1 1 16 0,-1 1 0 0,3-1 0 15,0 4-80-15,2-1 0 0,1-1-16 0,2 1 0 16,-1 1 144-16,-1-1 16 0,0 0 16 0,2 0 0 16,1 0-96-16,-1-1-32 0,0 0 0 0,1-2 0 0,1-2-80 15,0-2-16-15,0-2 0 0,2 1 0 0,2 5 32 16,2-1 0-16,-1 1 0 0,1 2 0 16,0 1-160-16,0-2 128 0,1 2-128 0,1 0 128 0,1-1-128 0,0 1 128 15,8 0-128-15,-9 0 128 0,9 0-128 0,-9 0 0 16,2-3 0-16,7 3 0 0,0 0 0 0,0 0 0 15,-8 0 0-15,8 0 0 0,0 0 0 0,0 0 0 16,0 0 0-16,0 0 0 0,0 0 224 0,0 0-32 16,7-6-16-16,1 3 0 0,2-1-176 0,1 3 0 15,0 0 0-15,1-2 0 0,1 2 0 0,0-2 0 16,0-1 0-16,2 2 0 0,-1-1 0 0,2 1 0 16,-1-4 0-16,1 2 0 0,-1-1 0 0,0 1 0 0,-1-2 0 0,1-2 0 15,-1 4 0-15,0 0 0 0,-1-1 0 0,0 0 0 16,0-2 0-16,-1 3 0 0,-2-2 0 0,1 2 0 15,-2 0 0-15,0 0 0 0,-9 4 0 0,11-6 0 16,-4 2 0-16,-7 4 0 0,8-4 0 0,-8 4 0 16,9-4 0-16,-9 4 0 0,8-4 0 0,-8 4 0 15,0 0 0-15,0 0 128 0,0 0-128 0,0 0 0 16,0 0 0-16,0 0 0 0,0 0 0 0,0 0 0 16,0 0 0-16,-8 4 0 0,1-2 0 0,-3 4 0 15,0-1 0-15,0 0 0 0,-2 0 0 0,0 2 0 16,-1-1 0-16,-1 2 0 0,-2-1 0 0,2 0 0 15,-1 1 0-15,1 0 0 0,-3-1 0 0,0-1 0 16,0 1 0-16,-1-1 0 0,-2-1 0 0,1 2 0 16,-1 1 0-16,1 1 0 0,0-4 0 0,1 4 0 15,-1 0 0-15,-1 0 0 0,2 1 0 0,1-3 0 16,1 1 0-16,2 1 0 0,0 2 0 0,2-2 0 0,1-1 0 16,4 1 0-16,0-1 0 0,2 1 0 0,5-9 0 0,-3 12 0 15,3-12 0-15,0 0 0 0,4 11 160 0,-4-11-160 16,9 11 192-16,2-5-192 0,-1-1 144 0,2 1-144 15,0-1 0-15,-1-3 144 0,2 2-144 0,0-1 0 16,0 1 0-16,0 0 0 0,1 1-224 0,0 0-128 16,-1-1-32-16,0 1-15920 0</inkml:trace>
  <inkml:trace contextRef="#ctx0" brushRef="#br0" timeOffset="12745.61">2936 8453 20271 0,'0'0'1792'0,"0"0"-1424"15,-5-8-368-15,5 8 0 0,-5-7 928 0,5 7 112 16,-6-6 32-16,2 1 0 0,4 5-864 0,0 0-208 16,-6-4 0-16,-1-2 0 0,0 5 0 0,0-3 0 15,7 4 128-15,-10-4-128 0,-2 0 0 0,0 2 0 16,-1 0 0-16,0 2 0 0,0 0 0 0,-1 2 0 16,-1 0 128-16,-2 2-128 0,-2 1 0 0,-2-1 0 15,-1 2 128-15,-2-4-128 0,-2 2 128 0,-4-3 0 16,-4 1-128-16,1 2 192 0,-1-4 128 0,0 1 32 15,-3 0 0-15,3 2 0 0,0-1 96 0,2 1 0 0,1 1 16 0,1 0 0 16,2-2 48-16,1 2 0 0,1-1 0 0,0 0 0 16,-2-1-128-16,2 2-32 0,0-3 0 0,-3 2 0 15,-2 0-160-15,0-1-16 0,0 2-16 0,-1 1 0 16,1 2-160-16,0 1 0 0,-1 0 0 0,2 1 128 16,3 1-128-16,1 1 0 0,0-1 0 0,2-1 0 15,4-2 0-15,-1-1 0 0,-1 1 0 0,1-1 0 16,1-1 0-16,2 2 0 0,1-1 144 0,1 2-144 15,-1-1 192-15,3 1-16 0,1-1-16 0,1 1 0 16,0-1-32-16,2-1-128 0,0-1 192 0,1 1-64 16,-2-1-128-16,2 0 160 0,1-1-160 0,0 1 160 15,2 2-160-15,-1-1 160 0,-1 0-160 0,2 0 160 16,-2 1-16-16,-1-1 0 0,1 3 0 0,0-2 0 0,1 1 16 16,0-1 0-16,7-7 0 0,-8 11 0 0,2-1-160 0,0 1 192 15,0-1-192-15,2 0 192 0,-1 2-192 0,1 0 128 16,0 4-128-16,0 2 128 0,0 3-128 0,0-2 0 15,-2-3 0-15,2 6 0 0,0 3 0 0,0 0 0 16,0 1 0-16,1 0 0 0,1 1 224 0,-1 2-32 16,-1 2-16-16,2 2 0 0,-1-3 0 0,1 1 0 15,-2 3 0-15,1 4 0 0,0 2-176 0,2 1 192 16,-2 0-192-16,3 2 192 0,2 2-192 0,0 0 0 16,1 1 0-16,2-1 128 0,2 0-128 0,1-1 128 15,-2 0-128-15,2 3 128 0,0 3-128 0,0 3 0 16,-1 6 144-16,1 0-144 0,-1 2 0 0,-2 3 144 15,-1-3-144-15,1-1 0 0,-1-1 128 0,0 2-128 0,-2 4 0 0,1 2 0 16,0-5 160-16,1-2-160 0,0-2 128 0,-2-4-128 16,-2-1 128-16,0-4-128 0,0-1 0 0,0-2 128 15,-1 1 48-15,1-3 0 0,0-1 0 0,0-1 0 16,-1-3 64-16,1-1 16 0,1-2 0 0,-1-2 0 16,-1-2-80-16,-1-1-16 0,1-2 0 0,1-1 0 15,0-3-32-15,-1 1 0 0,-1 1 0 0,1 0 0 16,-2-4-128-16,-1 0 128 0,1 6-128 0,0-1 128 15,0-1-128-15,1-1 192 0,-2 0-192 0,1-1 192 16,-1-3-192-16,2 1 0 0,0 0 0 0,0-4 0 16,0-1 0-16,0 2 0 0,-1-3 0 0,1-1 0 15,-2-2 0-15,1-1 128 0,1 1-128 0,-1 1 0 16,-1-6 128-16,0 1-128 0,0 1 128 0,0-2-128 16,4-9 192-16,-4 10-64 0,4-10 0 0,0 0 0 0,0 0 128 0,0 0 32 15,0 0 0-15,0 0 0 0,0 0 16 0,0 0 0 16,4 11 0-16,-4-11 0 0,9 10-304 0,1-1 0 15,-10-9 128-15,11 7-128 0,1-1 0 0,0 1 0 16,-2-3 0-16,2 0 0 0,0-1 0 0,2 0 0 16,2 1 0-16,-1-1 0 0,2-1 0 0,1-2 0 15,1 0 0-15,-1 1 0 0,0 2 0 0,0 0 0 16,2-2 0-16,-2 4 0 0,-1-5 0 0,1 0 0 16,1 0 0-16,-1 0 0 0,-2 0 128 0,-1 2-128 15,2 0 0-15,1-2 0 0,1-1 0 0,-1-2 0 16,0 1 0-16,2 0 0 0,-1 1 128 0,1 0-128 15,-1-2 0-15,1 2 0 0,-2 1 0 0,1 0 0 0,0 0 0 0,1 1 0 32,0 2-1152-32,1 3-320 0,0 2-80 0,1 1-16640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2:36.1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11091 11059 4607 0,'0'0'400'0,"0"0"-400"16,0 0 0-16,0 0 0 0,0 0 2208 0,0 0 352 15,0 0 80-15,0 0 16 0,0 0-768 0,0 0-160 16,0 0-16-16,0 0-16 0,0 0-400 0,0 0-80 16,0 0 0-16,0 0-16 0,0 0-304 0,0 0-64 15,0 0-16-15,10 8 0 0,-10-8-176 0,12 5-48 16,-12-5 0-16,13 2 0 0,0-2-128 0,-1 0-16 15,-2-2-16-15,2-1 0 0,1 1 0 0,0-2 0 16,0 0 0-16,0 2 0 0,1-3 0 0,-2 4 0 16,1-3 0-16,0 1 0 0,1 1 0 0,0-2 0 0,-1 3 0 0,0-1 0 15,0 2-128-15,0 2-32 0,0-1 0 0,-2 1 0 16,1 0 48-16,0 0 0 0,1-2 0 0,0 2 0 16,0-1-48-16,1-2 0 0,2 1 0 0,1 1 0 15,-1 0 112-15,2-1 0 0,0-1 16 0,0 0 0 16,2-1-80-16,-1-3 0 0,0 1-16 0,2 0 0 15,1-1-80-15,0 1-16 0,-1 0 0 0,0 2 0 16,-1 0-64-16,0-2-16 0,-2 3 0 0,1 1 0 16,-1 0-128-16,0 0 0 0,0 1 0 0,-1 1 128 15,-1 0-128-15,-2 0 0 0,1 0 0 0,0 1 0 16,0 0 0-16,0 0 0 0,1 0 144 0,2-2-144 16,3-1 224-16,0 0-32 0,0 3 0 0,1-3 0 15,0-1 0-15,0-1-16 0,0 1 0 0,1-2 0 16,-1 0-176-16,0 0 160 0,0 3-160 0,-1 0 160 15,-2-3-160-15,0 3 128 0,-1 3-128 0,-1-3 128 0,-1 0-128 0,0 1 128 16,1 3-128-16,0 0 128 0,-1 0-128 0,0-1 128 16,-1-1-128-16,1 1 128 0,-2-1-128 0,2 1 0 15,1 1 0-15,1-3 0 0,2 1 0 0,-1-2 0 16,2 0 0-16,0 0 128 0,0-2-128 0,1 1 0 16,0 1 0-16,0-3 128 0,-1 2 0 0,0 0-128 15,0-1 192-15,0 2-64 0,0-4 0 0,-1 3-128 16,0 0 192-16,-2 2-64 0,-2-3-128 0,1 0 0 15,0 2 0-15,1 0 128 0,0-1-128 0,-1 1 0 16,-1 0 0-16,0 1 128 0,-3 1-128 0,1-1 0 16,-1 3 0-16,0-2 0 0,-1 0 0 0,-1 0 0 15,1 1 128-15,1-3-128 0,3 1 0 0,-2 1 0 0,-1-2 0 0,0 1 0 16,2 1 0-16,-1-2 128 0,0 0-128 0,1 0 0 16,-1-2 0-16,2 1 0 0,-2-1 128 0,0 1-128 15,1-2 0-15,0 1 0 0,1-2 144 0,0 0-144 16,-1-1 128-16,0-1-128 0,-2 3 128 0,0 0-128 15,-2-4 0-15,1 1 128 0,-1 2-128 0,-2 1 0 16,0-2 0-16,0 0 0 0,0 1 0 0,0 0 128 16,-9 4-128-16,12-4 0 0,-2 3 0 0,-1-4 0 15,-1-1 0-15,-8 6 0 0,9-2 0 0,-1-3 0 16,-8 5 0-16,9-6 0 0,-9 6 0 0,11-3 0 16,-11 3-880-16,9-3-240 0,-9 3-48 0,9-1-16 15,-9 1-1808-15,12 1-352 0,-3 0-80 0</inkml:trace>
  <inkml:trace contextRef="#ctx0" brushRef="#br0" timeOffset="1049.72">17206 11030 23775 0,'0'0'1056'0,"-11"-1"224"0,0 1-1024 0,2-2-256 0,9 2 0 0,0 0 0 16,-8 2 336-16,8-2 32 0,0 0 0 0,0 0 0 15,0 0-240-15,0 0-128 0,0 0 128 0,0 0-128 16,0 0 272-16,0 0-16 0,0 0 0 0,0 0 0 16,0 0 592-16,13 1 112 0,-1-2 32 0,0 1 0 15,0-2 400-15,1 2 80 0,1 0 0 0,0-2 16 16,3 1-448-16,2 1-80 0,-1 0-32 0,0 1 0 16,2-1-448-16,0 1-96 0,3-2 0 0,3 1-16 15,1 0-48-15,3-1 0 0,1-1 0 0,1 1 0 16,-1-3 64-16,3 3 0 0,2-1 0 0,1 2 0 15,-2 0-80-15,2 0-16 0,0 0 0 0,0 0 0 16,-1 0-64-16,2 2-16 0,1 3 0 0,2-2 0 0,0-2 0 16,1 0 0-16,-1 0 0 0,0 2 0 0,1 0-32 0,1-1-16 15,-1 1 0-15,-1 1 0 0,0 0 32 0,-2-2 16 16,0 1 0-16,3 0 0 0,1-2 16 0,0 1 0 16,-3-2 0-16,2 0 0 0,0-3-48 0,-2 1-16 15,-2 2 0-15,0 2 0 0,-2-1-160 0,-1-1 192 16,-1-1-192-16,-1 1 192 0,-3 0-64 0,1 0-128 15,0 0 192-15,-1 1-64 0,-1 1-128 0,1 0 160 16,-1 0-160-16,-1 1 160 0,1 0-160 0,1-1 0 16,1 1 144-16,1-2-144 0,-5 0 0 0,2-1 0 15,1-1 0-15,-2 0 128 0,-1-2-128 0,-1-1 0 16,-2 0 0-16,1 3 128 0,-1 0-128 0,0-1 0 16,0 0 0-16,-1-2 0 0,-1 0 0 0,1 1 128 0,-3-3-128 0,0 2 0 15,-3-3 0-15,-1 5 0 0,-2 1 0 0,-1-1 128 16,-3-3-128-16,1 2 0 0,-11 3 0 0,9 0 0 15,-9 0-240-15,0 0-64 0,0 0-16 0,0 0 0 32,0 0-2960-32,3 10-608 0</inkml:trace>
  <inkml:trace contextRef="#ctx0" brushRef="#br0" timeOffset="3300.48">28670 9756 14735 0,'0'0'1312'0,"0"0"-1056"0,0 0-256 0,0 0 0 15,0 0 2560-15,0 0 448 0,0 0 80 0,0 0 32 0,0 0-2320 0,0 0-464 16,-6 7-80-16,6-7-32 0,0 0 96 0,0 0 32 16,0 0 0-16,-8 5 0 0,8-5-64 0,-8 4-16 15,8-4 0-15,-7 5 0 0,7-5 432 0,0 0 64 16,0 0 32-16,-9 7 0 0,3 1 80 0,6-8 16 15,-7 6 0-15,7-6 0 0,-8 10-560 0,2-2-96 16,-1 0-32-16,7-8 0 0,0 0-80 0,-4 11-128 16,4-11 176-16,0 0-176 0,0 0 288 0,0 0-48 15,0 0-16-15,0 0 0 0,0 0 32 0,0 0 16 16,0 0 0-16,0 0 0 0,0 0 0 0,0 0 0 16,0 0 0-16,12 0 0 0,-12 0-80 0,12-7 0 15,-3 2-16-15,-1-2 0 0,-3-2-176 0,2 1 0 16,-2 1 0-16,0-1 0 0,-2-1 128 0,-1-1-128 0,1 0 0 0,-3 0 128 15,0 10-128-15,-1-11 192 16,-2 2-192-16,-1-3 192 0,0 6-48 0,0 1 0 0,0-1 0 0,-1 2 0 16,-1 1 48-16,6 3 16 0,-10 1 0 0,0 3 0 15,0 0-64-15,-2 2-16 0,0 3 0 0,-1 0 0 16,0-1-128-16,1 1 0 0,2 2 0 0,1 1 0 16,1-3 0-16,1 1 0 0,2 1-128 0,1-2 128 15,4-9 0-15,-2 10 0 0,-2-1 0 0,2 2 0 16,2-1 0-16,0-10 0 0,0 10 0 0,0-10 0 15,3 11 0-15,-3-11 0 0,0 0 0 0,7 9 0 16,-7-9 0-16,9 7 0 0,-9-7 0 0,10 3 0 16,-10-3 0-16,12 0 0 0,-2 0 0 0,-10 0 0 15,12-2 0-15,-2-2 0 0,0 0 0 0,-1-2 0 16,-1-1 0-16,-2-1 0 0,1 0 0 0,-1 1 0 0,1-5 0 0,-1 1 0 16,-1 1 0-16,1 1 128 0,-1 0-128 0,0-2 0 15,-1 1 0-15,-2-1 128 0,1 4-128 0,-3 7 0 16,1-10 0-16,-1 10 0 0,0 0 0 0,0 0 0 15,-2-7 0-15,2 7 0 0,0 0 0 0,0 0 0 16,0 0 0-16,-7-3 128 0,7 3-128 0,-8 0 192 16,8 0-192-16,-9 1 192 0,2 1 0 0,7-2 16 15,-11 4 0-15,3 1 0 0,-1 0 0 0,9-5 0 16,-5 10 0-16,5-10 0 0,-5 10-208 0,5-10 176 16,-6 11-176-16,6-11 160 0,-3 11-160 0,3-11 0 15,0 0 0-15,-2 11 0 0,2 0 0 0,0-11 0 16,0 0 0-16,2 12-176 0,-2-12-176 0,2 10-32 15,-2-10-16-15,3 8 0 16,-3-8-1360-16,0 0-272 0,0 0-48 0,1 9-9296 0,-1-9-1856 16</inkml:trace>
  <inkml:trace contextRef="#ctx0" brushRef="#br0" timeOffset="4801.68">29606 10170 13183 0,'0'0'576'0,"0"0"128"0,0 0-560 0,0 0-144 0,0 0 0 0,9-3 0 15,-9 3 1792-15,0 0 320 0,11-4 64 0,-11 4 0 16,0 0-816-16,0 0-160 0,6-6-48 0,-6 6 0 16,7-8-192-16,-7 8-64 0,4-7 0 0,-4 7 0 15,1-8 128-15,-1 8 0 0,0-7 16 0,0 7 0 16,0 0 64-16,0-7 16 0,0 7 0 0,0 0 0 16,-3-8-416-16,3 8-96 0,0 0-16 0,0 0 0 15,-6-5-64-15,6 5-16 0,-9-1 0 0,9 1 0 16,-11 1-128-16,2 3-48 0,-1 1 0 0,1-2 0 0,-1 1-112 0,1 2-32 15,0 1 0-15,0 1 0 0,0 1 0 0,1-3 0 16,0 2 0-16,0 1 0 0,1 0-192 0,-1-1 144 16,-1 1-144-16,1 0 128 0,1 0-128 0,2 1 0 15,5-10 0-15,-2 13 0 0,-2-3 0 0,4-10 0 16,0 0 0-16,1 10 0 0,0 0 0 0,-1-10 0 16,0 0 0-16,5 7 0 0,2 0 128 0,-7-7-128 15,0 0 0-15,0 0 128 0,12 4 0 0,-12-4 0 16,10 1 0-16,-10-1 0 0,13-2-128 0,-1-2 0 0,-3 1 0 0,0-2 128 15,0-3-128-15,0 0 0 0,1 0 144 0,-3-1-144 16,0 0 0-16,-1 0 0 0,0 1 0 16,-2-2 128-16,-2-1-128 0,1 2 0 0,-3-1 0 0,1-1 128 15,-2 2-128-15,-1 0 0 0,-1 1 0 0,-1 3 0 16,0 0 160-16,4 5-32 0,-8-3-128 0,-1 2 192 16,0 1-192-16,-2 2 0 0,-3 4 0 0,2-1 0 15,2 3 0-15,-2 0 0 0,-2-1 0 0,-1 4 0 16,1-1 0-16,1 1 0 0,0-2 0 0,1 0 0 15,2 3-192-15,1-2 64 0,2-1 128 0,2 0-208 16,5-9 208-16,-3 9 0 0,3-9 0 0,-1 12-144 16,1-3 144-16,0-9 0 0,5 8-144 0,2 0 144 15,0-3 0-15,3-1-144 0,-10-4 144 0,14 5 0 16,2-2-128-16,-1 1 128 0,0-4 0 0,0-1 0 16,2-1 0-16,-1 0-128 0,-2-1 128 0,0-1 0 15,0 0 0-15,-1-2 0 0,0-5 0 0,-2 2 144 0,0-1-144 0,-2-2 0 16,-3 0 0-16,1 2-176 0,-3 1 176 0,0 0 0 15,-2-1 0-15,-2 1 0 0,-2 0 0 0,2 9 0 16,-3-9 0-16,3 9 0 0,-5-5 0 0,-2 1 144 16,-2-1-144-16,1 5 0 0,-1 2 128 0,-1 2-128 15,-3 0 0-15,0 3 0 0,-2-1 128 0,2 1-128 16,0-1 0-16,0 2 0 0,-2 1 160 0,0-1-160 16,2 4 128-16,2-3-128 0,-1 0 160 0,1-1-160 15,1-2 192-15,2 1-192 0,2-1 0 0,6-6 0 16,0 0 0-16,-4 11-192 0,4-11 192 0,0 10 0 15,0-10 0-15,5 7-144 16,3-2-304-16,2-2-64 0,1-2-16 0,2-4 0 16,1-2-1712-16,4-3-352 0,2-4-64 0</inkml:trace>
  <inkml:trace contextRef="#ctx0" brushRef="#br1" timeOffset="9701.99">26287 7000 13759 0,'-1'-9'608'0,"1"9"128"0,0 0-592 0,0 0-144 15,0 0 0-15,0 0 0 0,0 0 0 0,0 0 0 16,5-8 0-16,-5 8 0 0,0 0 240 0,0 0-48 16,0 0 0-16,0 0 0 0,0 0 512 0,9-2 80 15,-9 2 32-15,10-4 0 0,-10 4-48 0,0 0 0 16,15-2 0-16,-4 2 0 0,-11 0-384 0,12 2-96 16,-12-2-16-16,11 4 0 0,-11-4 48 0,10 5 16 15,-10-5 0-15,12 6 0 0,-2 2 224 0,-1 0 32 16,-1-1 16-16,0-2 0 0,-8-5 112 0,9 5 32 0,-9-5 0 0,9 4 0 15,-9-4 144-15,11 5 16 0,-11-5 16 0,0 0 0 16,0 0 32-16,10 5 16 0,-10-5 0 0,0 0 0 16,0 0-176-16,8 8-32 0,-8-8-16 0,0 0 0 15,6 13-144-15,-6-13-32 0,0 0 0 0,4 12 0 16,-1 0-144-16,-3-12-48 0,1 13 0 0,0-3 0 16,-1 2 0-16,0 0-16 0,0-12 0 0,2 14 0 15,-1-1-128-15,0 3-32 0,1-1 0 0,-1 2 0 16,-2 1-80-16,2 1-128 0,2 2 176 0,-2 3-176 15,0 2 128-15,1 7-128 0,-2 2 0 0,1 2 0 16,0 1 0-16,2 1 128 0,-2 0-128 0,2 0 0 16,-2 1 240-16,2 1-64 0,-1-1-16 0,1 2 0 15,-2 0 32-15,2 1 0 0,-1 2 0 0,0 5 0 16,-1-1-48-16,0 2 0 0,1 0 0 0,-2 0 0 16,0-3-16-16,-2 3 0 0,1 2 0 0,0 5 0 0,-2 0 0 0,2 2 0 15,1 2 0-15,0-4 0 16,-2 0 48-16,1-4 0 0,0 2 0 0,-1 2 0 0,2 2-176 0,0 1 192 15,-1 6-192-15,1-5 192 0,0-2-192 0,1-1 0 16,-1-7 0-16,0 1 128 0,-1 1-128 0,1-1 0 16,1 3 0-16,1 0 0 0,-1 0 0 0,2-1 0 15,1 0 0-15,0-2 0 0,-2 0 0 0,1-3 128 16,1 0-128-16,-2 0 0 0,1-1 0 0,-1 2 0 16,2 0 128-16,0 1-128 0,-1 0 0 0,0-2 160 15,0-5-160-15,0 2 160 0,0-3-160 0,-2 3 0 16,-1 2 0-16,1 0-176 0,-1 1 176 0,0-2 0 15,0 0 0-15,0 2 0 0,-1-6 0 0,-2 4 0 0,1-3 0 16,-2 0 128-16,-1 1-128 0,2 1 0 0,-4 0 0 0,2 1 128 16,-1 0-128-16,2 0 0 0,-1-1 0 0,-1-2 0 15,0-1 0-15,1-2 0 0,1 0 0 0,0-3 128 16,0 0-128-16,0-1 0 0,1-1 0 0,1 2 0 16,-1 3 0-16,2-1 0 0,0-2 0 0,1-1 128 15,-2-2-128-15,1-1 0 0,0-1 0 0,-1-1 0 16,1-2 0-16,0 0 0 0,-1-1 0 0,1 2 0 15,-1-4 0-15,0 1 0 0,1 2 0 0,0-1 128 16,-1 4-128-16,1-1 0 0,0-5 0 0,-1 2 128 16,1-1-128-16,0-2 0 0,0 1 0 0,-1-5 128 15,0 2-128-15,-1 0 0 0,2-7 0 0,1 2 128 16,-3-2-128-16,0 0 0 0,2 0 0 0,0-1 128 0,-2 2-128 0,1-4 0 16,-2 1 128-16,0-3-128 15,-1 1 0-15,1 1 128 0,-2-1-128 0,3-1 0 0,-1 1 128 0,0-1-128 16,0 0 128-16,1 0-128 0,1 0 0 0,-1-1 144 15,0 0-144-15,3-12 0 0,-1 9 0 0,1-9 0 16,-1 10 0-16,1-10 0 16,0 0-496-16,0 0 0 0,4 11 0 0,-4-11 0 15,0 0-1072-15,0 0-224 0,0 0-32 0,0 0-10944 16,8-5-2192-16</inkml:trace>
  <inkml:trace contextRef="#ctx0" brushRef="#br1" timeOffset="10933.55">25849 11687 22975 0,'-15'-2'1024'0,"6"0"192"0,-2 1-960 0,-1 0-256 0,1 1 0 0,1 0 0 16,0 0 1152-16,10 0 176 0,0 0 32 0,0 0 16 16,0 0-528-16,0 0-96 0,0 0-32 0,0 0 0 15,0 0-272-15,0 0-48 0,0 0-16 0,11 2 0 16,2 2-96-16,0-1-32 0,0-1 0 0,2 1 0 0,0 0 128 0,4-2 32 15,-1-1 0-15,1 0 0 0,1 0 176 0,2 0 48 16,0-1 0-16,4 1 0 0,4 0-128 0,4-3 0 16,2 2-16-16,3-1 0 0,2 1-192 0,4 1-48 15,0-1 0-15,1 1 0 0,-2 0-112 0,-1 1-16 16,-2-1-128-16,0 0 192 0,4 0-32 0,3 0-16 16,3 0 0-16,5 1 0 0,4-1 32 0,1 0 0 15,-1 0 0-15,-1 0 0 0,-3 2 0 0,4-2 0 16,4 0 0-16,3 0 0 0,4 0-176 0,-1 0 128 15,-2 0-128-15,-3 0 128 0,-3 0-128 0,1 0 192 16,3 0-192-16,1 0 192 0,4 0-64 0,-1 0 0 0,-2-2 0 0,-3 1 0 16,-1 1 0-16,1 0-128 0,2-3 192 0,2 2-64 15,1 1 0-15,-1-2 0 0,-2 0 0 0,-3 2 0 16,-3-1-128-16,2 0 192 0,2-2-192 0,3 0 192 16,3 2-192-16,-2-3 0 0,-2 2 144 0,-2-1-144 15,-4 0 0-15,2-1 0 0,1 1 0 0,2 0 128 16,2 2-128-16,0-3 0 0,-2 1 0 0,-1 3 0 15,-3-4 0-15,-1 3 144 0,0 0-144 0,2-2 0 16,-1 3 0-16,4 0 0 0,-2 0 0 0,-3 3 0 16,-3-3 0-16,-3 0 0 0,-3 0 0 0,2 0 0 15,-1 0 128-15,3 0-128 0,0 0 0 0,2 1 0 16,-1 0 0-16,-1-1 0 0,-2 0 0 0,-5 0 0 16,-2 0 0-16,0 0 0 0,1 1 0 0,1 2 0 15,-3-3 128-15,1 3-128 0,-4 1 0 0,-1-3 0 0,-3 2 0 16,-1-2 0-16,-4 0 0 0,-1-1 0 0,-1 0 128 0,-1 0-128 15,-2-1 0-15,0 0 0 0,-1-1 128 0,2 1-128 16,0 0 0-16,3 1 0 0,0-4 0 0,-2 2 0 16,-1 1 128-16,3-2-128 0,-1 2 0 0,-1 0 0 15,-2 0 0-15,-2 1 0 0,-2-3 0 0,0 3 0 16,0-1 0-16,-3-1 0 0,-3 1 0 0,0 1 0 16,-2 0 0-16,0-3 0 0,0 2-208 0,-2 1 48 15,0-1 16-15,-1 0 0 0,0-1 144 0,1 1-192 16,-1 0 192-16,-1-1-192 0,0 0 192 0,0 0 0 15,-1 1 0-15,-2 0-128 0,1-2-80 0,-1 2-16 16,-10 1 0-16,10-1 0 16,-10 1-1248-16,0 0-240 0,0 0-48 0,0 0-9856 15,0 0-1968-15</inkml:trace>
  <inkml:trace contextRef="#ctx0" brushRef="#br1" timeOffset="11667.33">32882 11515 15663 0,'0'0'1392'0,"0"0"-1120"0,0 0-272 0,0 0 0 16,-4-9 1872-16,4 9 320 0,0 0 64 0,0 0 16 15,0 0-1776-15,0 0-368 0,0 0-128 0,0 0 0 16,0 0 208-16,0 0-64 0,0 0-16 0,0 0 0 15,0 0 384-15,-9 0 64 0,-1 2 0 0,1 2 16 0,0 0 160 0,-2 3 16 16,-1 1 16-16,-1 1 0 0,0-1-160 0,-1 3-48 16,-3 4 0-16,0 3 0 0,-1 1-128 0,-2 2-48 15,-2 2 0-15,-1 0 0 0,-1 0-176 16,1 1-32-16,1-1-16 0,1 0 0 0,-1 0-176 0,1-2 0 16,1 0 0-16,3-2 128 0,2-2-128 0,2-2 0 15,1-1 0-15,4-2 128 0,4-3-128 0,-1 0 0 16,0-1 0-16,2 0 0 15,3-8-320-15,0 0-128 0,0 0-48 0,0 0 0 16,0 0-976-16,0 0-208 0</inkml:trace>
  <inkml:trace contextRef="#ctx0" brushRef="#br1" timeOffset="11951.9">32489 11482 20271 0,'0'0'896'0,"-8"-3"192"0,-1-4-880 0,1 4-208 0,8 3 0 0,-9 0 0 15,9 0 2784-15,0 0 512 0,0 0 96 0,0 0 32 16,0 0-2720-16,0 13-560 0,0-1-144 0,4 1 0 16,1 2 0-16,1-1 0 0,2 4 0 0,1 3 0 15,0-1 0-15,3 3 256 0,0 3-48 0,1-2-16 16,0 0-192-16,1 2 176 0,2 0-176 0,1 1 160 15,0-1-160-15,0-2 0 0,0 1 0 0,0-4 0 16,0 0-192-16,0 0-80 0,-2-4-16 0,0 0 0 16,-1-2-592-16,-1 0-112 0,0-1-32 0,1-1 0 15,1-1-576-15,-1-2-112 0,0-1-16 0,1-1-16 0</inkml:trace>
  <inkml:trace contextRef="#ctx0" brushRef="#br1" timeOffset="12252.26">33039 12074 24879 0,'0'0'2208'0,"0"0"-1760"0,0 0-448 0,-8 8 0 16,1 1 2640-16,4 2 448 15,0-1 96-15,2 3 16 0,1 1-2784 0,1 2-544 0,2-2-128 0,-1 1 0 16,2-2 256-16,0 1 0 0,1 1 0 0,0-4 0 16,-5-11-336-16,7 15 32 0,-7-15 16 0,8 15 0 31,-3 0-560-31,-5-15-112 0,6 13-32 0</inkml:trace>
  <inkml:trace contextRef="#ctx0" brushRef="#br1" timeOffset="13266.74">26274 6223 3679 0,'0'0'160'0,"0"0"32"0,-9-1-192 0,0 1 0 16,-2 0 0-16,2 1 0 0,0 4 6416 0,0-1 1248 16,-3 3 240-16,2 1 48 0,-1-2-6288 0,-2 6-1280 15,-1 1-240-15,-1 0-144 0,0 4 0 0,-1 3 0 16,1 0 0-16,-1 1 0 0,3 0 0 0,0 1-128 16,-2 3 128-16,1 0 0 0,0 1 0 0,-1 0 0 15,1 0 0-15,-2-1 0 0,3 0 0 0,-2-5-192 0,-1 0 192 0,0-2-160 31,2 3-1504-31,-2-5-288 0,0-2-64 0</inkml:trace>
  <inkml:trace contextRef="#ctx0" brushRef="#br1" timeOffset="13538.27">25711 6228 26655 0,'0'0'1184'0,"0"0"240"0,0 0-1136 0,0 0-288 0,0 0 0 0,0 0 0 16,0 0 576-16,0 0 64 0,0 0 16 0,13 7 0 15,0 1-96-15,-3 2-32 0,2 3 0 0,1 4 0 16,1 3-160-16,-1 2-48 0,0 4 0 0,2 1 0 16,-1 3-160-16,0 2-32 0,3 2-128 0,-2-4 192 0,-4 1-192 0,1-3 0 15,0 0 0-15,0-2 0 16,-1-1 128-16,0-3-128 0,-1-5 0 0,1-2 0 15,0 2-384-15,0-1-192 0,-1-3-16 0,1 0-16 16,-2-1-1728-16,0 0-352 0,-1-2-64 0</inkml:trace>
  <inkml:trace contextRef="#ctx0" brushRef="#br1" timeOffset="13969.58">26239 6637 29823 0,'-7'-11'1328'0,"7"11"272"0,0 0-1280 0,0 0-320 0,0 0 0 0,5-10 0 16,2-1 352-16,2 1 16 0,1-1 0 0,1 4 0 15,1-4 32-15,1 3 16 0,0-1 0 0,-2 1 0 16,2 1-240-16,0-1-48 0,2-1-128 0,-1 2 192 15,0 4-192-15,-1 0 0 0,-1-1 0 0,-1 1 0 16,-2 0 144-16,-9 3-16 0,12-1 0 0,-12 1 0 16,0 0 192-16,11 8 16 0,-11-8 16 0,8 12 0 15,-8-12-16-15,4 15 0 0,-3 1 0 0,-2 2 0 0,-2 3-144 0,-1-3-48 16,1 1 0-16,-4-2 0 0,1-2-144 0,-2 2-176 16,-3-3 48-16,1 3 0 0,-2 0 128 0,0-1-192 15,1 0 192-15,-1-3-192 0,0 1 192 0,3-1 0 16,4-1 0-16,0 2 0 0,-2 0 0 0,2 1 128 15,0-1-128-15,-1-1 176 0,4 2 80 0,1 0 0 16,1-2 16-16,2-1 0 0,3 0-112 0,3-3-32 16,1 0 0-16,4-1 0 0,2-2-128 0,2-2-192 15,1-1 32-15,3-5 16 16,-2-3-480-16,3-3-80 0,3-2-32 0,5 2-14960 0</inkml:trace>
  <inkml:trace contextRef="#ctx0" brushRef="#br1" timeOffset="16471.52">28298 10381 17503 0,'0'0'768'0,"0"0"176"0,0 0-752 0,0 0-192 0,0 0 0 0,0 0 0 16,0 0 1952-16,0 0 352 0,0 0 80 0,0 0 16 16,0 0-1664-16,-2 10-336 0,2-10-64 0,-3 12-16 15,3-12-128-15,-1 14-16 0,0-1-16 0,-1 0 0 16,0 2 0-16,-1-2 0 0,1 1 0 0,-1 3 0 15,-2 1 240-15,0 2 48 0,-1 2 16 0,1 3 0 16,-1-2-128-16,-1-1-16 0,1 1-16 0,-1 1 0 16,0 1-176-16,2-3-128 0,0-1 144 0,0 1-144 15,0-5 0-15,1 0 0 0,1-1 0 0,0-6 0 32,3-1-480-32,0-9-96 0,0 0 0 0,0 0-8384 0,0 0-1664 0</inkml:trace>
  <inkml:trace contextRef="#ctx0" brushRef="#br1" timeOffset="16787.34">28236 10391 4607 0,'0'0'400'0,"0"0"-400"15,0 0 0-15,0 0 0 0,0 0 5056 0,0 0 944 16,0 0 176-16,0 0 32 0,0 0-4816 0,0 0-976 16,0 0-192-16,0 0-32 0,0 0 224 0,0 0 48 0,0 0 16 0,13-2 0 15,-1 0 32-15,-1 2 0 0,1 0 0 0,1 0 0 16,0-1 0-16,2 1 0 0,0 0 0 0,0 0 0 16,-4 0-352-16,5 0-160 0,2 0 160 0,-2 0-160 15,-2 0 0-15,1 0 0 0,0 0 0 0,1 0 0 16,-2 0-256-16,-1 1-64 0,-1 3 0 0,0-4 0 31,-1 0-1840-31,1 0-368 0,-12 0-80 0,12 4-5328 0,-2-3-1056 0</inkml:trace>
  <inkml:trace contextRef="#ctx0" brushRef="#br1" timeOffset="17190.36">28222 10630 6447 0,'0'0'576'0,"0"0"-576"15,0 0 0-15,0 0 0 0,0 0 4800 0,0 0 832 16,0 0 192-16,0 0 16 0,14 0-4096 0,-2 0-816 0,-2 0-160 0,3-4-48 16,1 3-336-16,1-1-64 0,-1-3 0 0,2 1-16 15,2 0-160-15,-1 0-16 0,0 0-128 0,0 1 192 16,1-3-192-16,0 2-128 0,1 2 128 0,-4-2-208 15,-2 1 16-15,0-1 0 0,0 2 0 0,-1 2 0 32,-1-3-288-32,-11 3-48 0,11-1-16 0,-11 1 0 15,11 0-1568-15,-1-1-304 0,-10 1-64 0</inkml:trace>
  <inkml:trace contextRef="#ctx0" brushRef="#br1" timeOffset="17492.32">28199 10828 11055 0,'0'0'976'0,"0"0"-784"16,0 0-192-16,-9 0 0 0,9 0 3312 0,0 0 608 15,0 0 128-15,0 0 32 0,0 0-3040 0,0 0-592 16,0 0-128-16,0 0-32 0,0 0 160 0,8 8 48 16,-8-8 0-16,12 4 0 0,-2-2-96 0,2 1-16 15,0-3 0-15,2 4 0 0,0-3-144 0,1 0-48 16,-1 1 0-16,2 0 0 0,-2 0-192 0,2-1 0 0,2-1 0 0,-1 0 0 31,0 0-448-31,1 0-128 0,3 0-16 0,0 0-8112 0,-2 1-1632 0</inkml:trace>
  <inkml:trace contextRef="#ctx0" brushRef="#br1" timeOffset="18061.16">29416 10683 21359 0,'0'0'944'0,"0"0"208"0,0 0-928 0,0 0-224 0,0 0 0 0,0 0 0 16,-4 11 1040-16,4-11 176 0,0 0 16 0,-3 11 16 16,2 2-368-16,-2-1-80 0,1-1-16 0,0 2 0 15,2 2-208-15,0 1-64 0,0 0 0 0,0 2 0 16,0-4-192-16,0 3-32 0,0-1-16 0,-1 1 0 16,0-2-16-16,0 1 0 0,-2 1 0 0,0 1 0 15,1 2-112-15,-2-2-16 0,0-1-128 0,0 1 192 16,0 0-192-16,0-1 144 0,2-5-144 0,-1 1 128 15,0 0-128-15,2-1 0 0,1-12 0 0,0 12-176 16,0-12-96-16,0 0-32 0,0 0 0 0,0 0 0 16,0 0-2000-16,0 0-416 0,0 0-80 0,0 0-16 0</inkml:trace>
  <inkml:trace contextRef="#ctx0" brushRef="#br1" timeOffset="18590.14">29379 10578 13823 0,'0'0'608'0,"-8"-4"128"0,1-3-592 0,0 3-144 0,2-1 0 15,5 5 0-15,0 0 2880 0,0 0 560 0,0 0 96 0,0 0 32 16,0 0-2352-16,0 0-448 0,0 0-112 0,0 0-16 15,0 0-192-15,0 0-64 0,0 0 0 0,0 0 0 16,0 0 16-16,0 0 0 0,0 0 0 0,0 0 0 16,13 3 336-16,0-1 64 0,-1 0 16 0,-2 0 0 15,1 2-336-15,0 0-64 0,1 1-16 0,0-3 0 16,-1 0-176-16,4 2-32 0,0 0-16 0,2 0 0 16,-1 0-176-16,-2 0 0 0,2 0 0 0,-2 1 0 15,1 0-176-15,-2 2 176 0,-1-2-128 0,-1 1 128 16,0 1 0-16,-2-1 0 0,-9-6 0 0,9 11 0 15,-1-3 0-15,-2-1 0 0,-6-7 0 0,7 10 0 16,-7-10 0-16,5 11 0 0,-1-3 0 0,-4-8 0 0,4 11 0 16,-4-11 0-16,2 11 0 0,0-2 128 0,-2-9-128 0,0 12 0 15,0-1 0-15,0-2 0 0,0-9 0 0,-4 10 0 16,0 1 128-16,0-4-128 0,0 1 0 0,0 1 144 16,-2-2-144-16,-1-1 0 0,1 1 144 0,-4-1-144 15,0 5 0-15,0-5 144 0,-3-2-144 0,-2 1 0 16,1-1 0-16,-3 2 0 0,-1-4 144 0,1 0-144 15,0-1 160-15,0-1-160 0,-1 0 176 0,1 0-176 16,1 0 192-16,2 1-192 0,1-1 144 0,1 0-144 16,1-1 0-16,2 1 144 15,0 0-448-15,9 0-80 0,0 0-32 0,0 0 0 16,0 0-848-16,0 0-160 0,-9-3-48 0,9 3-13280 0</inkml:trace>
  <inkml:trace contextRef="#ctx0" brushRef="#br2" timeOffset="24319.97">14722 11104 12895 0,'0'0'1152'0,"-8"2"-928"0,-1 0-224 0,9-2 0 0,-11 3 1952 0,2-2 352 15,9-1 64-15,-9 3 0 0,9-3-1840 0,-9 4-368 16,9-4-160-16,0 0 128 0,0 0-128 0,0 0 0 15,0 0 0-15,0 0 0 0,0 0 0 0,-5-7 0 16,2-1 0-16,3 8 128 0,0-10 144 0,0 10 32 16,4-9 0-16,-4 9 0 0,5-8 720 0,-5 8 160 15,0 0 32-15,11-4 0 0,-11 4 16 0,11-4 16 16,0 3 0-16,2 1 0 0,0 0-448 0,1 1-96 16,2-1 0-16,2 1-16 0,2 1-304 0,0-4-48 0,3 2-16 0,3 0 0 15,1-1-48-15,2 1-16 16,-1 0 0-16,2-1 0 0,-1 1 16 0,1 0 0 0,-1-1 0 0,-1 1 0 15,0 0 16-15,-1 0 0 0,1 1 0 0,-1 0 0 16,2 2 32-16,1 1 0 0,1 1 0 0,2 1 0 16,-1-2-80-16,2 0-16 0,-1-1 0 0,0-1 0 15,1-2 64-15,0-2 16 0,0 1 0 0,0-2 0 16,1-4-32-16,-1 2 0 0,-1-1 0 0,2 2 0 16,0 0 80-16,2 0 16 0,-1 0 0 0,1-1 0 15,-2-2-240-15,0 3-128 0,0 2 160 0,-1-1-160 16,-1 1 192-16,-3 2-48 0,-3 0-16 0,1 1 0 15,-2 1-128-15,-3 2 160 0,-2-1-160 0,-3 1 160 16,-2-3-160-16,-2 2 0 0,0-1 0 0,-2 1 0 16,-1-2 0-16,-11-1 0 0,11 2 128 0,0-2-128 0,-11 0 0 15,10 0 0-15,-10 0 0 0,11 0 0 0,-11 0 128 0,10-4-128 16,-10 4 0-16,9-7 128 0,-1 1-128 0,-8 6 0 16,9-7 0-16,0 1 0 0,-1-2-192 0,0 4 192 15,-8 4-160-15,12-5 160 0,-2-1-160 0,-1 4 160 16,-9 2-160-16,12-4 160 0,-2 1 0 0,1 3-144 15,-1-2 144-15,-1 2 0 0,-9 0-176 0,12 0 176 16,-12 0-208-16,13 2 80 16,-1 0-240-16,0 3-32 0,-5-3-16 0,-7-2 0 15,7 6-2224-15,-2 0-448 0,-5-6-96 0</inkml:trace>
  <inkml:trace contextRef="#ctx0" brushRef="#br2" timeOffset="25504.15">20518 10986 16175 0,'0'0'704'0,"-8"8"176"0,-4-3-704 0,1 1-176 15,-1 1 0-15,0-1 0 0,2 0 384 0,-1-1 64 16,1 0 0-16,1 0 0 0,0 0-448 0,-1-2 0 15,1 1 0-15,0 0 0 0,0-2 128 0,9-2 64 16,-8 3 0-16,8-3 0 0,-9 3 416 0,9-3 96 16,-9 1 0-16,9-1 16 0,0 0 560 0,0 0 128 15,0 0 0-15,0 0 16 0,-9 1-336 0,9-1-80 16,0 0-16-16,0 0 0 0,0 0-256 0,0 0-48 16,0 0-16-16,0 0 0 0,0 0-320 0,0 0-64 15,0 0-16-15,0 0 0 0,0 0 240 0,0 0 32 0,0 0 16 0,0 0 0 16,0 0 336-16,0 0 80 0,0 0 16 0,0 0 0 15,0 0-240-15,0 0-48 0,0 0-16 0,13 7 0 16,-1-5-240-16,-2 2-64 0,-10-4 0 0,14 3 0 16,-2-2-32-16,1 2-16 0,0-1 0 0,0-2 0 15,0 3-80-15,2 1 0 0,2-4-16 0,0 3 0 16,-2 0-16-16,2 0 0 0,1 0 0 0,1-1 0 16,-1-2 64-16,3 2 16 0,1-2 0 0,3 0 0 15,1 0 96-15,1 0 32 0,1 0 0 0,0 0 0 16,1 0-80-16,2 0-16 0,2 0 0 0,-1 0 0 15,1 0-64-15,0-3-16 0,-2 2 0 0,0-1 0 16,0 0-32-16,2 0-16 0,0 0 0 0,2 1 0 16,3-1 16-16,1 1 0 0,0 1 0 0,1 0 0 15,2 0-16-15,1 1 0 0,0 1 0 0,0 1 0 16,-3-1-64-16,1 0-16 0,-1 2 0 0,-1 0 0 16,1 0 0-16,-1 0-128 0,0 1 192 0,-1 0-64 0,-1 2 0 0,0-3 0 15,-2 0 0-15,0 0 0 16,-1-2 16-16,0 0 0 0,-3-2 0 0,1 1 0 0,-2-2-144 0,0-2 160 15,-2 0-160-15,0-1 160 0,-1 1-160 0,0-3 128 16,3 2-128-16,0-2 128 0,0 1-128 0,-1-2 0 16,-2-1 144-16,1 1-144 0,-1-1 0 0,2 1 0 15,-2 1 0-15,1-2 128 0,-2 0-128 0,0-1 0 16,-1-2 0-16,-1 2 0 16,1 0-288-16,1-1-128 0,-1-1-32 0,2 0 0 15,2-1-1744-15,2-1-368 0,2-1-64 0,6-2-18512 0</inkml:trace>
  <inkml:trace contextRef="#ctx0" brushRef="#br2" timeOffset="27322.47">30040 6892 1839 0,'0'0'160'0,"0"0"-160"16,0 0 0-16,0 0 0 0,0-8 1728 0,0 8 304 0,0-9 64 0,0 9 16 16,4-9-640-16,-4 9-128 0,3-8-32 0,-3 8 0 15,5-9-16-15,-5 9 0 0,0 0 0 0,4-9 0 16,-4 9-112-16,0 0-32 0,0 0 0 0,1-9 0 16,-1 9-192-16,0 0-32 0,0 0-16 0,0 0 0 15,0 0-128-15,0 0-16 0,0 0-16 0,0 0 0 16,0 0-192-16,0 0-48 0,0 0 0 0,0 0 0 15,0 0-96-15,0 0-32 0,-13 2 0 0,4 2 0 16,0 1 128-16,0 2 0 0,-3 2 16 0,0-1 0 16,1 1-80-16,-1 4 0 0,0-2-16 0,0 2 0 15,1 0-272-15,0 1-160 0,2 0 192 0,3 1-192 16,-1 2 0-16,2-2 0 0,1-2 0 0,3-1 0 16,-1-4 128-16,2-8-128 0,4 10 0 0,1 1 0 15,2-1 0-15,1-2 0 0,0 0 128 0,3-3-128 16,1-2 0-16,0-1 0 0,-2 1 0 0,2 1 0 0,1-7 128 0,0 1-128 15,0 0 0-15,-2-2 0 0,-11 4 144 0,13-2-144 16,-2-4 0-16,1 1 144 0,-2-3-144 0,0 1 192 16,-1-1-192-16,0-1 192 0,-1 0-192 0,-1 1 192 15,0-3-192-15,0 2 192 0,-2 0-192 0,-1 0 160 16,-2 0-160-16,1 0 160 0,-2 1-160 0,-1 8 192 16,-2-9-192-16,2 9 192 0,-4-7-192 0,4 7 128 15,-11-4-128-15,-1 2 128 0,1 2-128 0,-1 0 0 16,-1 1 0-16,-1 4-176 0,-1-1-16 0,1 3 0 15,0-1 0-15,1 2 0 0,0 1 192 0,1 2 0 16,3-1 0-16,0 2 0 0,-1-5 0 0,5 1 0 0,5-8 0 16,-2 11-128-16,0-1 128 0,2-10 0 15,0 0 0-15,6 9 0 0,-1-1 0 0,-5-8 0 0,0 0 0 0,10 5 0 16,-1-1 0-16,-9-4 0 0,0 0 0 0,12 0 128 16,-2-1-128-16,-10 1 0 0,11-4 0 0,-11 4 128 15,9-6-128-15,0-1 0 0,-1-1 0 0,-2-1 0 16,0 0 0-16,0 0 0 0,1-3 0 0,-1 2 0 15,1-2 0-15,-1 0 0 0,-1-1 0 0,1 3 0 16,0 1 0-16,-2-1 0 0,-1 3 0 0,-3 7 0 16,5-9 0-16,-5 9 0 0,0 0 0 0,0 0 0 15,-1-7 0-15,1 7 0 0,-8-4 0 0,8 4 0 16,0 0 0-16,-11 4 0 0,1 0 0 0,2 0-128 16,8-4 128-16,-9 5 0 0,0 0 0 0,1 0 0 0,0 1 0 15,8-6 0-15,-6 4 0 0,-2 1 0 0,-3 0 0 0,4 0 0 16,7-5 0-16,-9 8 0 0,2-1 0 0,1 2 0 15,-2-4 0-15,8-5 0 0,0 0-128 0,-7 8-64 16,7-8 0-16,-5 10 0 16,4-3-1840-16,1-7-368 0,0 0-80 0,0 0-11248 15</inkml:trace>
  <inkml:trace contextRef="#ctx0" brushRef="#br2" timeOffset="29245.44">30759 7455 4607 0,'0'0'400'0,"0"0"-400"0,0 0 0 0,0 0 0 16,0 0 464-16,0 0 16 0,0 0 0 0,0 0 0 15,0 0 80-15,0 0 16 0,0 0 0 0,0 0 0 16,0 0 1536-16,0 0 320 0,0 0 64 0,0 0 16 16,0 0-1088-16,0 0-208 0,9 8-64 0,-9-8 0 15,0 0-400-15,0 0-96 0,0 0-16 0,0 0 0 16,0 0-176-16,10 3-32 0,-10-3-16 0,0 0 0 15,0 0-256-15,11 2-160 0,-11-2 192 0,0 0-192 0,0 0 0 0,0 0 0 16,10 7 0-16,-10-7 0 16,8 6 176-16,-8-6-176 0,6 7 160 0,-6-7-160 0,0 0 384 0,6 6-32 15,-6-6 0-15,3 9 0 0,-3-9 128 0,4 11 32 16,-4-11 0-16,0 0 0 0,0 0 48 0,0 0 16 16,0 0 0-16,0 0 0 0,3 12 64 0,-3-12 0 15,0 0 16-15,0 9 0 0,0-9-16 0,0 8-16 16,0-8 0-16,0 0 0 0,0 0-48 0,0 0 0 15,0 0 0-15,0 0 0 0,-1 11 16 0,1-11 0 16,0 0 0-16,0 0 0 0,0 0-48 0,0 0-16 16,-6 7 0-16,6-7 0 0,-7 4-112 0,7-4-32 15,-8 5 0-15,0 0 0 0,8-5-128 0,-8 7-48 16,0-2 0-16,2 0 0 0,-1 2-64 0,1 0-16 0,-1 3 0 0,1-1 0 16,-2 0-128-16,1 1 0 0,2 2 0 0,-1 0 0 15,-1-2 0-15,2 2 0 0,-2-4 0 0,4 2 0 16,-1-1 0-16,1 0 0 0,3-9 0 0,0 0 0 15,0 0 128-15,0 0-128 0,0 0 128 0,5 10-128 16,-5-10 272-16,8 6-16 0,0-1-16 0,-8-5 0 16,12-2-48-16,-2-2 0 0,-1 0 0 0,0 0 0 15,-1-3-64-15,-1 1 0 0,-1-3-128 0,-6 9 192 16,7-11-192-16,-1 2 144 0,-1 1-144 0,-5 8 128 16,4-10-128-16,-1 1 0 0,-2-2 144 0,-1 11-144 15,2-11 0-15,-2 3 144 0,0 8-144 0,-3-12 0 16,0 2 0-16,-1 2 0 0,0 1 0 0,-1 2 0 15,-1 1 0-15,-1 3-144 0,-1 1 144 0,1 1-128 0,-3 3 128 16,0 1-192-16,1-2 192 0,0 2-192 0,0 3 192 0,0 2-128 16,-1 1 128-16,3-1-128 0,-1-1 128 0,1 1-160 15,1-3 160-15,-1 2-160 0,1 2 160 0,-1-3 0 16,2 1 0-16,5-9-128 0,-3 10 128 0,3-10 0 16,0 0-144-16,-1 9 144 0,2 2 0 0,-1-11 0 15,0 0 0-15,0 0 0 0,11 6 0 0,-2 1 0 16,-9-7 0-16,10 1 0 0,2-2 0 0,0 1 0 15,0-4 0-15,-2 1 0 0,0-1 0 0,2 1 0 16,0-1 0-16,-2 1 0 0,-1-3 0 0,-1 0 0 16,-8 6 0-16,9-4 0 0,-9 4 0 0,8-7 0 15,-8 7 0-15,0 0 0 0,7-8 0 0,-7 8 0 16,0 0 128-16,0 0-128 0,0-11 0 0,0 11 0 16,0 0 0-16,-4-9 0 0,-1 1 0 0,5 8 0 0,-8-7 0 0,0 0 0 15,-1 0 0-15,0 2 0 0,0 1 0 0,-1 0 0 16,0 3 0-16,1 6 0 0,1-2 0 0,0 2 0 15,-1 0 0-15,0 2 0 0,2-1 0 0,1 0 0 16,-2 1 0-16,3 1-176 0,5-8 176 0,-5 9-128 16,5-9 128-16,-4 11 0 0,4-11 0 0,0 0 0 15,0 13 0-15,0-13-128 0,4 9 128 0,-4-9 0 16,0 0 0-16,13 4 0 0,0-3 0 0,-1 1 0 16,-1-1 128-16,2-1-128 0,2-1 128 0,-1-3-128 15,-1-2 0-15,-1 0 0 0,-2 2 0 0,2 1 0 16,-2 1 0-16,1-1 0 0,-11 3 0 0,11-4 0 15,0 0 0-15,-11 4 0 0,9-4 0 0,-9 4 0 16,0 0 0-16,0 0 128 0,0 0-128 0,0 0 0 0,0 0 128 16,0 0-128-16,0 0 128 0,0 0-128 0,0 0 0 0,0 0 0 15,0 0 0-15,0 0 0 0,0 0 0 0,0 0 0 16,0 0 0-16,0 0-192 16,0 0-320-16,-6-9-80 0,6 9-16 0,0 0 0 15,-2-10-2528-15,4-3-496 0</inkml:trace>
  <inkml:trace contextRef="#ctx0" brushRef="#br1" timeOffset="33890.37">30163 6187 14735 0,'0'0'640'0,"0"0"160"0,-9-2-640 0,2 0-160 15,7 2 0-15,0 0 0 0,0 0 2784 0,0 0 528 16,0 0 96-16,0 0 32 0,0 0-2240 0,0 0-448 0,0 0-96 0,0 0-16 16,0 0-304-16,0 0-64 0,0 0-16 0,0 0 0 15,0 0 128-15,0 0 0 0,0 0 16 0,0 0 0 16,12 2 208-16,-12-2 32 0,0 0 16 0,0 0 0 15,3 15 0-15,-5 0 0 0,-2 1 0 0,-1 1 0 16,-1 3-208-16,-2 3-64 0,-1 0 0 0,-1 5 0 0,0-2-128 16,0 4-16-16,-2 0-16 0,1-1 0 0,1-3-96 0,2 1 0 15,0-2-128-15,2-3 192 0,1-1-192 0,-1-3-256 16,-1 0 48-16,0-2 16 16,2-4-304-16,0-3-48 0,-2-1-16 0,1-1 0 15,6-7-208-15,-8 6-64 0,8-6 0 0,0 0 0 16,-9 1-1104-16,9-1-240 0,-9-4-32 0,9 4-6352 15,-7-5-1264-15</inkml:trace>
  <inkml:trace contextRef="#ctx0" brushRef="#br1" timeOffset="34373.43">30142 5913 15663 0,'0'0'1392'0,"0"0"-1120"16,0-10-272-16,0 10 0 0,5-8 1920 0,-5 8 320 0,7-7 64 0,1 1 0 15,-1-1-944-15,1 2-192 0,0 0-32 0,1 1-16 16,2 0-224-16,-1-1-64 0,0-1 0 0,1 1 0 16,-1 1-256-16,1-2-64 0,-2-1-16 0,1 2 0 15,-1 0-240-15,0 1-32 0,1-1-16 0,-1 1 0 16,-9 4-208-16,11-3 176 0,1 1-176 0,-12 2 160 15,13 1-32-15,-1 3 0 0,-12-4 0 0,10 10 0 16,-2 1-128-16,0 2 160 0,-1 0-160 0,-2 2 160 16,-1 4-160-16,0 2 0 0,1 1 0 0,-3 1 0 15,0 3 0-15,-1 0 0 0,0-4 0 0,1-1 0 0,-2-1 0 16,0-1 0-16,-2-2 0 0,2-1 0 0,-2 0 0 0,-2-3 192 16,-1 0-192-16,-1-2 192 0,0 0-192 0,-2-1 0 15,-1 2 0-15,-2-3 0 0,0-1 0 0,-1 0 208 16,0 1-48-16,1-3-16 0,-2 2-144 0,1-1 0 15,0-1 0-15,0 3 0 0,1-2 0 0,0-2 0 16,1 2 0-16,-2-2 128 0,-1 1-128 0,0-2 0 16,-1 0 0-16,1-1 0 0,1-1-208 0,0 0 16 15,0-2 16-15,2-2 0 0,-1 2-160 0,1 0-48 16,-2-3 0-16,3 0 0 16,1 0-384-16,8 3-96 0,-9-4-16 0,3 1 0 15,6 3-1872-15,-7-6-384 0</inkml:trace>
  <inkml:trace contextRef="#ctx0" brushRef="#br1" timeOffset="34915.17">31068 6755 8287 0,'0'0'736'0,"0"0"-592"16,-7-5-144-16,7 5 0 0,0 0 4752 0,0 0 928 0,-8-1 176 0,8 1 32 15,0 0-4576-15,0 0-928 16,0 0-176-16,0 0-32 0,0 0-176 0,0 0 0 16,0 0 0-16,-4 11 0 0,3 1 0 0,0 1 0 15,1-2 0-15,-2 2 0 0,1 0 368 0,1 1 32 16,3 2 16-16,-3-2 0 0,-2 3 80 0,1 1 16 16,-1-1 0-16,-2 3 0 0,0-3-288 0,0 2-48 0,0 1-16 0,-1-1 0 15,1 1-160-15,-1-5 0 0,-1 0 0 0,2-1 0 16,0-1 0-16,2 0 0 0,-1-5 0 0,3-8 0 15,0 0 0-15,0 0-144 0,0 0 0 0,0 0 0 16,0 0-1776-16,0 0-336 16,0 0-80-16</inkml:trace>
  <inkml:trace contextRef="#ctx0" brushRef="#br1" timeOffset="35207.99">31087 6716 18431 0,'0'0'1632'0,"0"0"-1312"16,0 0-320-16,0 0 0 0,0 0 2336 0,0 0 400 15,-2-9 80-15,2 9 0 0,0 0-1856 0,0 0-384 16,0 0-80-16,0 0-16 0,0 0 48 0,0 0 16 16,0 0 0-16,10-4 0 0,2 0-96 0,-2 1 0 15,1 2-16-15,0 0 0 0,4-3-48 0,-1-1-16 0,0 0 0 0,1 1 0 16,-1 0-48-16,3 1 0 15,-1-2 0-15,-1 1 0 0,1 0-176 0,0-2-144 16,-2 2 192-16,-1-3-192 0,-1 1 0 0,-1 0 0 16,1 2 0-16,0 1-192 15,0 0-704-15,-2 0-128 0,-10 3-16 0,12-1-9088 16,-2 1-1824-16</inkml:trace>
  <inkml:trace contextRef="#ctx0" brushRef="#br1" timeOffset="35532.71">31081 6828 27647 0,'0'0'1216'0,"0"0"256"0,0 0-1168 0,0 0-304 16,0 0 0-16,0 0 0 0,0 0 592 0,11 1 64 15,0 2 16-15,2-2 0 0,0 1-160 0,4-4-16 16,2 0-16-16,1-1 0 0,-1 1-192 0,1-1-32 16,1-1-16-16,0 0 0 0,0-1-112 0,-2 1-128 15,-2-1 176-15,-1 0-176 0,-1 1 0 0,0 1 0 16,-4 0 0-16,1 2-192 0,-12 1-128 0,9-2-32 0,-9 2 0 0,0 0 0 31,0 0-1440-31,0 0-304 0,0 0-48 0</inkml:trace>
  <inkml:trace contextRef="#ctx0" brushRef="#br1" timeOffset="35857.78">31023 7090 11967 0,'0'0'528'0,"0"0"112"15,-9 2-512-15,9-2-128 0,-10 5 0 0,10-5 0 0,0 0 4048 0,0 0 784 16,0 0 160-16,0 0 16 0,0 0-3456 0,0 0-688 15,0 0-144-15,0 0-16 0,9 4 256 0,4 0 48 16,1-2 16-16,2-2 0 0,1-2 16 0,2 0 16 16,2 0 0-16,3-1 0 0,0 2-672 0,0-6-128 15,-2 3-16-15,2 2-16 0,-1-5-224 0,-1 1 0 16,-1-3 0-16,-1 1 0 16,-2-3-336-16,0 1-176 0,2 1-16 0,-1 2-17104 0</inkml:trace>
  <inkml:trace contextRef="#ctx0" brushRef="#br1" timeOffset="52276.24">26542 13262 2751 0,'0'0'128'0,"0"0"16"0,0-8-144 0,-1 2 0 15,0-1 0-15,1 7 0 0,0 0 5776 0,0 0 1136 16,0-6 208-16,0 6 48 0,0 0-5568 0,0 0-1104 16,0 0-240-16,0 0-32 0,0 0 80 0,0 0 16 15,0 0 0-15,0 0 0 0,0 0 192 0,0 0 32 16,0 0 16-16,0 0 0 0,0 0 208 0,4 13 64 16,-4-13 0-16,2 14 0 0,-2-14-144 0,3 17-32 0,-3-17 0 0,0 18 0 15,0 0-48-15,3-2-16 0,-1 0 0 0,1 2 0 16,-1-1-96-16,2 1-32 0,0 0 0 0,-1 1 0 15,1-2-160-15,0 2-48 0,-1 2 0 0,1 0 0 16,-1 0-96-16,1 1-32 0,1 0 0 0,0 4 0 16,1-2-128-16,-1 2 128 0,-1 0-128 0,1 2 128 15,0 2 96-15,0 0 16 0,-1 2 0 0,0-1 0 16,0 2 16-16,-1-2 0 0,-1 0 0 0,1 2 0 16,-2-3-64-16,1 1 0 0,-2 0 0 0,-2 2 0 15,1 1 0-15,0 2-16 0,-1-2 0 0,1 5 0 16,0-1-176-16,-1 1 160 0,0 2-160 0,-1-2 160 15,3 0-160-15,-1-3 0 0,0-3 0 0,-1 2 128 16,2-1 64-16,0 1 16 0,0 2 0 0,0-3 0 16,0 0-32-16,2 1-16 0,-1 1 0 0,-1 1 0 0,-1-1-160 15,2 1 160-15,-1-2-160 0,1-1 160 0,-1-1-160 0,-1-1 128 16,0-1-128-16,-1-1 128 0,1-1-128 0,0 0 160 16,-2-1-160-16,0 4 160 0,1-4-160 0,-1 0 192 15,1-3-192-15,-1-1 192 0,0 1-64 0,2-1 0 16,-2-2 0-16,2 1 0 0,-1 1-128 0,0-2 160 15,0-1-160-15,0 1 160 0,1 0-160 0,0 1 0 16,-1-3 144-16,1 1-144 0,0 0 0 0,1 1 0 16,0-1 0-16,-1 2 0 0,-2-1 0 0,0 3 0 15,1 0 0-15,-1 0 0 0,-1-3 0 0,0 1 0 16,0-2 0-16,2 3 128 0,-1-1-128 0,1 1 0 16,-1-4 0-16,0 4 0 0,-1-1 0 0,1 1 128 15,0-3-128-15,0 1 0 0,1-3 128 0,-1 2-128 0,0-2 128 0,0-1-128 16,0 0 0-16,-1 0 144 0,0 3-144 0,0-1 0 15,0-2 128-15,0 2-128 0,0-1 0 0,2 2 0 16,-2-3 0-16,0 2 0 0,1 1 0 0,1-1 0 16,-1-5 144-16,1 2-144 0,-1 2 0 0,0 0 144 15,1-2-144-15,-1-2 0 0,1 1 144 0,-1-1-144 16,0 1 128-16,2 1-128 0,0-3 160 0,-1 2-160 16,1-3 128-16,0-1-128 0,0 2 0 0,1-1 144 15,0 0-144-15,0-1 0 0,-2 1 0 0,2-1 0 16,0-1 0-16,-1 1 0 0,0-1 0 0,-1 0 0 15,1 1 0-15,0 1 0 0,1-1 128 0,-2 0-128 16,1 1 0-16,0-3 0 0,0 3 0 0,-1 0 0 16,0-1 0-16,0 4 0 0,2-1 0 0,-1-1 0 15,0 3 0-15,-1-2 0 0,2-1 0 0,-1-1 0 0,-2 0 0 0,1 2 0 16,1 0 0-16,1-2 0 0,0 0 0 0,0 2 0 16,-2 0 0-16,2 2 128 0,0-2-128 0,0 0 0 15,0 2 0-15,3 1 0 0,-1 3 0 0,1-1 0 16,0-3 0-16,-2 0 0 0,-1 0 0 0,1-2 0 15,1 0 0-15,-1 0 0 0,-1 1 0 0,1 2 0 16,-1-2 0-16,0 1 0 0,0-3 0 0,2 3 0 16,-2 1 0-16,0-2 0 0,0 1 0 0,0-1 0 15,0-1 0-15,0 1 0 0,0 1 0 0,1 0 0 16,0-2 0-16,0 2 0 0,1-2 0 0,-4 2 0 16,2 1 0-16,2 0 0 0,-1 0 0 0,0-3 0 15,-1 0 0-15,0 1 0 0,0-2 0 0,2 1 0 0,-1-2 0 0,0 1 0 16,-2 2 0-16,1-2 0 0,0 0 0 0,0 1 0 15,0-1 0-15,1 0 0 0,-1-1 0 0,0 0 0 16,0 2 0-16,0-1 0 0,0-1 0 0,0 0 0 16,0 2 0-16,0-1 0 0,-1 0 0 0,0 2 0 15,1 0 0-15,0-2 0 0,-2-1 0 0,1 3 0 16,0 3 0-16,-1 2 0 0,0-3 0 0,1 2 0 16,1 1 0-16,0 0 0 0,0-2 0 0,-2 1 0 15,1-1 0-15,2-2 0 0,-1-3 0 0,0 1 0 16,0 0 0-16,-1 0 0 0,0-2 0 0,-1 0 0 15,1-1 0-15,0-1 0 0,-1 1 0 0,1-3 0 16,1-9 0-16,-1 12 0 0,-1 0 0 0,1-2 0 16,1-10-224-16,-2 11 80 0,0-1 16 0,1-1 0 0,1-9-128 15,-1 13 0-15,1-2-16 0,-2 2 0 16,0-4-80-16,0 1-16 0,1 2 0 0,0 0 0 0,-2-2 48 0,3 2 0 16,0-1 0-16,0-1 0 0,0-10-48 0,0 9 0 15,3-1 0-15,1-1 0 16,-4-7-336-16,4 10-64 0,0-1 0 0,-4-9-16 15,0 0-2320-15,0 0-464 0,0 0-80 0</inkml:trace>
  <inkml:trace contextRef="#ctx0" brushRef="#br1" timeOffset="53892.49">25522 17700 21183 0,'0'0'1888'0,"0"0"-1504"16,0 0-384-16,0 0 0 0,0 0 3152 0,0 0 560 16,0 0 128-16,0 0 0 15,0 0-3840-15,0 0-768 0,0 0-144 0,11-3-48 0,2-3 960 0,2 2 144 16,0 0 48-16,6-1 16 0,3-2 96 0,0 3 16 16,-1 2 0-16,4-2 0 0,4-1 16 0,-1 1 16 15,-4-2 0-15,0 1 0 0,0 1 80 0,-1 0 16 16,0-1 0-16,-2 1 0 0,0 0-48 0,0 0 0 0,1-1 0 15,0 3 0-15,1 0-160 0,2 1-48 0,5 0 0 0,3-1 0 16,1 4 16-16,1-1 0 0,-3 2 0 0,1-1 0 16,0 1 48-16,-1 1 0 0,-1 0 0 0,-2-2 0 15,-2 1 16-15,-1-3 16 0,0 1 0 0,0-1 0 16,1-1-32-16,4-2 0 0,2 2 0 0,3-2 0 16,1 1 0-16,-1-2 0 0,-3 0 0 0,1 0 0 15,1 1-256-15,-1-2 160 0,0 0-160 0,-4 2 128 16,-1-2 16-16,2 0 0 0,-3-2 0 0,1 3 0 15,1-1-144-15,0 3 192 0,3 0-192 0,-1 2 192 16,2 0-192-16,0 2 192 0,-1 0-192 0,2 1 192 16,-3-3-192-16,0 2 0 0,-2 1 0 0,-1 0 0 15,-2-3 0-15,1 0 128 0,-3 0 32 0,2 0 0 0,2-2 48 16,2 1 16-16,1-2 0 0,2 1 0 16,4 2-16-16,-3-4 0 0,-3 1 0 0,1-1 0 0,2 2-208 15,-2-1 0-15,-1 1 0 0,-3 0 0 0,-2-2 144 0,-2 4-16 16,-1 2 0-16,1 0 0 0,-1-2 0 0,2 3 0 15,0 1 0-15,0 2 0 0,2-2-128 0,2 1 0 16,0-1 144-16,1 2-144 0,-1-1 0 0,1 1 0 16,0-3 0-16,-1 1 0 0,-1-2 0 0,1 0 128 15,-4-2-128-15,0 2 0 0,-1-2 128 0,2 0-128 16,1 0 128-16,1 0-128 0,3 3 0 0,0-3 128 16,1-1-128-16,0 1 0 0,1 0 176 0,-1 2-48 15,-1 1 0-15,0 0 0 0,-3-2-128 0,0 1 192 16,-2 4-192-16,-1-1 192 0,-1-4-192 0,-3 4 0 0,0-2 0 0,1 1 128 15,1-2-128-15,4 2 0 16,-2-1 0-16,5 1 128 0,2-1-128 0,0-1 128 0,-1 2-128 0,1-1 128 16,2-2-128-16,-2-1 0 0,-1 0 0 0,0 1 0 15,-4 2 128-15,-1-2-128 0,-1-2 128 0,1 1-128 16,0 0 160-16,1 1-160 0,2 0 192 0,-1-1-192 16,2 0 192-16,0 4-64 0,1-2 0 0,-1 0-128 15,-1 1 160-15,-1 1-160 0,0 0 128 0,1 0-128 16,-4 0 0-16,1-1 0 0,-3 1 128 0,-1 0-128 15,-2 0 0-15,-1-1 0 0,-1-1 0 0,1 0 128 16,2 3-128-16,-1-4 0 0,1-1 0 0,1 2 0 16,-1 0 128-16,2-1-128 0,-1-1 0 0,1 0 128 15,0 0 16-15,0 2 0 0,1-4 0 0,-3 2 0 16,1 2-16-16,0-2-128 0,-3 0 192 0,2 0-64 0,-2-2-128 16,-3 1 160-16,-2 0-160 0,0 0 160 0,0-2-160 0,0 0 128 15,-1 2-128-15,1 0 128 0,-2-1-128 0,2-2 0 16,-1 3 0-16,-1 0 128 0,1-2-128 0,0 1 0 15,-1 0 0-15,1-2 0 0,1 2 0 0,0-1 0 16,0 1 128-16,0-2-128 0,0 0 0 0,0 0 0 16,-2 0 0-16,0 1 128 0,-2-1-128 0,0 3 0 15,1 0 0-15,1 1 0 0,-1-3 0 0,-1 2 0 16,0 0 0-16,0 1 0 0,-1 0 0 0,-1-2 0 16,0 1 0-16,1 1 0 0,-1 1 0 0,1 1 0 15,1-2 0-15,-1 0 0 0,-2 0 0 0,2 0 0 16,0-2 0-16,-2 1 0 0,-1 0 0 0,2 1 0 0,-1-2 0 0,2 1 0 15,-2 0 0-15,1 0 0 0,0-1 0 0,0 1 128 16,-1-2-128-16,1 2 0 0,-11 1 0 0,13 0 0 16,-1-1 0-16,-1 1 0 0,1 0 0 0,1 0 0 15,0 0 0-15,0 1 0 0,0 0 128 0,0-1-128 16,0 0 0-16,0 0 0 0,2 0 0 0,-2 2 0 16,1-1 0-16,-1 0 0 0,-3-1 128 0,1 0-128 15,-1 2 0-15,1-2 0 0,-11 0 0 0,11-2 0 16,0 2 128-16,-11 0-128 0,13 0 0 0,-1 0 128 15,-2 0-128-15,1 0 0 0,0-1 0 0,1 1 0 16,-2-1 160-16,2 1-160 0,0 1 192 0,2 0-192 16,-2 1 128-16,0-2-128 0,-2 0 0 0,1 1 0 15,-1-1 0-15,0 0 0 0,1 0 0 0,-1 1 0 16,-2 0 128-16,3-1-128 0,-11 0 0 0,11 3 0 16,0 0 0-16,-2-2 0 0,-9-1 0 0,10 1 0 0,-1 2 0 0,-9-3 0 15,11 0 0-15,-11 0 0 0,10 2 128 0,-1 0-128 16,-9-2 0-16,11 0 0 0,-11 0 128 0,10 0-128 15,-10 0 0-15,9 0 0 0,-9 0 128 0,11-2-128 16,-11 2 0-16,0 0 0 0,10-1 0 0,-10 1 0 16,0 0 0-16,0 0 0 0,0 0 128 0,0 0-128 15,0 0 0-15,0 0 0 0,0 0 0 0,0 0 0 16,0 0 0-16,0 0 0 0,0 0 0 0,0 0-304 16,0 0 64-16,0 0 16 15,0 0-1104-15,0 0-208 0,0 0-64 0,0 0 0 16,0 0-1408-16,0 0-304 0,5 8-48 0,-1-3-14512 0</inkml:trace>
  <inkml:trace contextRef="#ctx0" brushRef="#br1" timeOffset="54844.68">32556 17326 23375 0,'0'0'1024'0,"0"0"240"0,0 0-1008 0,0 0-256 15,0 0 0-15,0 0 0 0,0 0 496 0,0 0 48 16,0 0 16-16,0-8 0 0,-2-1-320 0,2 9-64 0,0 0-16 0,0 0 0 16,-5-7 304-16,5 7 64 0,-7-6 16 0,7 6 0 15,0 0 160-15,-9-4 48 0,9 4 0 0,-9-4 0 16,9 4-256-16,-12-1-48 0,2-1-16 0,2 2 0 16,-1 2 16-16,0-1 0 0,-1 0 0 0,1 2 0 15,-1-1-16-15,1 2 0 0,0 0 0 0,0 1 0 16,1 1-192-16,0 0-48 0,-1 1 0 0,0 1 0 15,0-1-48-15,-1 4-16 0,0-1 0 0,1 3 0 16,0 0-128-16,0 2 0 0,1-1 144 0,1 3-144 16,2 1 0-16,-1 2 128 0,-4-1-128 0,4 2 0 15,5-1 224-15,-1 2-32 0,0 0 0 0,0 1 0 16,2 2 48-16,2 0 0 0,-1 0 0 0,0-3 0 16,1-3-112-16,1 0-128 0,4-4 176 0,0 1-176 15,-2 0 160-15,3-3-160 0,1-4 128 0,0 1-128 0,-1-1 240 16,1-2-48-16,1-1 0 0,1 1 0 0,-1-6 80 0,0 2 16 15,1-1 0-15,-1-2 0 0,2-2-48 0,0-1-16 16,-2 2 0-16,2-3 0 0,-2 1-48 0,2-3-16 16,-1 1 0-16,0 1 0 0,1 1-16 0,0-1 0 15,-1 0 0-15,3-1 0 0,-1 0 0 0,0-4 0 16,-2 1 0-16,1-1 0 0,0 0 0 0,0 1 0 16,-1 1 0-16,1-3 0 0,-2-2 16 0,1 2 0 15,-1-1 0-15,-2 0 0 0,-3-1-32 0,2-1 0 16,-1 0 0-16,0 2 0 0,-3-4 0 0,0 0-128 15,-2 2 192-15,1-5-64 0,-2-3-128 0,-2 2 160 16,-2-1-160-16,1 1 160 0,-1-4-160 0,-2 3 192 16,-1-1-192-16,-1 0 192 0,0 1-64 0,0-2-128 0,-1 3 192 0,3 2-64 15,-2 0 32-15,0 0 0 0,-1 1 0 0,1 2 0 16,0-1 32-16,2 4 0 0,-1 0 0 0,1 0 0 16,-2-1-192-16,0 3 0 0,1 1 0 0,1 1 0 15,1 2 0-15,-2 0 0 0,1 1 0 0,6 4 0 16,-8-3-208-16,8 3 16 0,-9-1 16 0,9 1 0 15,-9-1 16-15,9 1 0 0,-10 1 0 0,10-1 0 16,-10 1-48-16,2 1-16 0,8-2 0 0,-8 1 0 31,8-1-288-31,-9 1-64 0,9-1-16 0,-9 3 0 0,9-3-400 0,0 0-80 16,-8 5-16-16,8-5 0 0,-4 9-1760 0,3 2-352 0,1 0-80 0,3 1-10832 16</inkml:trace>
  <inkml:trace contextRef="#ctx0" brushRef="#br1" timeOffset="55228.12">32747 16888 4607 0,'0'0'400'0,"-8"-4"-400"15,-2 1 0-15,-2-2 0 0,0 1 7104 0,2 3 1328 16,0-1 272-16,3 2 48 0,-1 0-6896 0,8 0-1392 16,-9 4-272-16,9-4-48 0,-9 6-144 0,1 4 0 0,0 3 0 0,0 4-176 15,-1 2 176-15,2 5-208 0,0 5 80 0,-1 2 128 16,0 3-160-16,2 0 160 0,-2 2 0 0,2-2-144 16,0 0 144-16,-2 1 128 0,0 0-128 0,-1 3 176 15,0 4 144-15,-1 2 48 0,-1 3 0 0,-1 5 0 16,-2 4-128-16,0-1-32 0,-1-1 0 0,1-4 0 15,0-3-80-15,-1-4-128 0,1-5 176 0,2-3-176 16,-1-3 256-16,2-2-48 0,-1 1-16 0,1-4 0 16,2 1 32-16,1-3 0 0,3-6 0 0,1 1 0 15,3-3-224-15,1-6-128 0,0-11 128 0,4 12-208 16,2-5-944-16,2-2-176 0,-8-5-32 16,16 0-9584-16,1 0-1904 0</inkml:trace>
  <inkml:trace contextRef="#ctx0" brushRef="#br1" timeOffset="56695.21">32907 17615 3679 0,'0'0'320'0,"0"0"-320"16,0 0 0-16,0 0 0 0,0 0 4640 0,0 0 864 16,0 0 160-16,0 0 32 0,0 0-4032 0,0 0-800 15,0 0-160-15,0 0-48 0,0 0 48 0,0 0 0 16,0 0 0-16,-5 12 0 0,1 1 128 0,1-5 48 0,1 1 0 16,-1 4 0-16,-1 0-48 0,2 1-16 0,0-1 0 0,0 3 0 15,-1-2-304-15,-1 14-48 16,-1-6-16-16,1-1 0 0,0 0-256 0,2-3-48 0,0-1-16 0,1-2 0 15,0 0-128-15,1-2 0 0,0-2 0 0,1 0 0 32,-1-11-320-32,0 0-112 0,4 13-16 0,1-7 0 15,-5-6-2048-15,0 0-400 0,0 0-96 0,0 0-16 0</inkml:trace>
  <inkml:trace contextRef="#ctx0" brushRef="#br1" timeOffset="57163.96">33207 17060 25391 0,'0'0'1120'0,"0"0"240"0,0 0-1088 0,0 0-272 16,-7-7 0-16,7 7 0 0,0 0 368 0,0 0 16 15,0 0 0-15,-9 0 0 0,9 0-384 0,0 0 128 16,0 0-128-16,-7 4 0 0,7-4 624 0,-7 8 48 16,0 0 16-16,2 2 0 0,0 3 48 0,0-1 16 0,0 1 0 15,1 3 0-15,-2 3-320 0,4-10-64 16,-2 3-16-16,0 1 0 0,-1 3-96 0,0-2-32 0,-2 3 0 0,1 1 0 15,-1 2-48-15,-3 15-16 0,1-5 0 0,2-1 0 16,0-1 80-16,4 0 16 0,0-2 0 0,2-11 0 16,-1 4-64-16,1 0 0 0,0 2 0 0,1 1 0 15,0-1-192-15,0 1 128 0,1-2-128 0,2 18 0 16,1-7 128-16,-1-4-128 0,1-7 0 0,2-2 0 16,-1-3 0-16,1-2 0 0,1-2 0 0,-2-5 0 15,0-1 0-15,3 0 0 0,1 0-176 0,2 0 176 16,-1 1-384-16,3-1 64 0,1 0 0 0,13 3 0 15,-3-2-480 1,0 0-96-16,-3-3 0 0,0 0-16 0,-1-3-512 0,0-1-112 0,-1-2 0 0</inkml:trace>
  <inkml:trace contextRef="#ctx0" brushRef="#br1" timeOffset="57483.71">33532 17285 8287 0,'0'0'368'0,"0"0"80"15,-11 7-448-15,2-3 0 0,0 2 0 0,1 1 0 0,0 1 5056 0,2 1 944 0,-1 0 176 0,1 1 32 16,-1-1-5104-16,-2 2-1104 0,-3 1 0 0,2 1-192 15,1 2 192-15,-3 3 0 0,-4 3 0 0,1 1 0 16,2 3 624-16,-3 3 16 0,-1 0 0 0,0-2 0 16,0 2-16-16,2-2 0 0,-1-4 0 0,3 0 0 15,0 0-400-15,2-2-80 0,2-6-16 0,3-1 0 32,-1-1-496-32,2-4-96 0,5-8-32 0,0 0 0 15,0 0-1696-15,0 0-352 0,0 0-64 0</inkml:trace>
  <inkml:trace contextRef="#ctx0" brushRef="#br1" timeOffset="57698.85">33370 17455 35007 0,'0'0'3120'0,"0"0"-2496"15,0 0-496-15,0 0-128 0,0 0 1808 0,9 10 352 16,-1 1 64-16,0-2 16 0,2-1-2112 0,1-1-432 15,-1 4-80-15,0-3 0 0,0-1 32 0,1 1 16 16,2 0 0-16,-1 0 0 16,-3 0-352-16,2-2-64 0,0 1-16 0,1-1 0 15,-1 1-1712-15,-1-1-336 0,-1-3-80 0</inkml:trace>
  <inkml:trace contextRef="#ctx0" brushRef="#br1" timeOffset="58081.52">33408 16974 36975 0,'0'0'1632'0,"0"0"352"0,0 0-1600 16,0 0-384-16,0 0 0 0,0 0 0 0,10 0-608 0,1 1-208 0,-1 2-32 0,3 1-16 16,1 1 400-16,-2 3 80 0,-1 2 0 0,0 2 16 15,4 2 368-15,-1 3 0 0,-2 1 0 0,1 2 0 0,0 1 0 0,0 1 0 16,-1 0 0-16,-2 3 0 0,-1-2 272 0,0 1 176 16,0-3 48-16,-3-8 0 0,0 1-48 0,1 3 0 15,-1 1 0-15,2 4 0 0,0-1-64 0,0 4 0 16,1 2-16-16,6 24 0 0,-2-7-368 0,-2-4 144 15,-3-4-144-15,-2-2 0 0,1-3 0 0,-3 2 0 16,-4-4 0-16,0-1 0 16,0 1-800-16,-2-3-112 0,-3 0-32 0,-1-4 0 15,-2-2-160-15,-3 2-48 0,0-2 0 0</inkml:trace>
  <inkml:trace contextRef="#ctx0" brushRef="#br1" timeOffset="59280.09">26875 12842 5519 0,'6'-13'240'0,"-6"13"64"0,4-10-304 0,0-1 0 16,0 1 0-16,-1 1 0 0,-1 1 2720 0,-2 8 480 15,0-11 112-15,0 11 16 0,0 0-1808 0,0 0-368 0,0 0-64 0,0 0 0 16,-9-2 0-16,1 2 16 0,8 0 0 0,-9 6 0 16,3 1-240-16,-2-2-48 0,-3 2-16 0,2-2 0 15,0 3-80-15,0 0-16 0,0 2 0 0,0-2 0 16,1 1 192-16,1 4 16 0,1 0 16 0,-1 4 0 16,1-4-448-16,1 3-96 0,-2 1 0 0,3 1-16 15,2 0-240-15,-1 0-128 0,2 2 160 0,1-1-160 16,0 1 256-16,4-2-64 0,2 2 0 0,2-1 0 15,-1 4-192-15,2-5 144 0,1 1-144 0,2 2 128 16,0 0-128-16,-1 0 0 0,6-2 0 0,0 0 0 16,0-2 0-16,-1 0 128 0,-3-6-128 0,1 1 0 15,2-4 0-15,-1 0 0 0,1-3 0 0,1-1-176 16,-3-4 176-16,2-1 0 0,0-2 0 0,-1-1 128 16,0-3-128-16,0-2 176 0,1 0-176 0,-2-1 192 0,1-2 0 0,-1-1 0 15,0-3 0-15,-1-1 0 0,0-1 0 0,-1 0 0 16,1 0 0-16,-4-1 0 0,-2-1-48 0,-3 0 0 15,-2-2 0-15,-2 1 0 0,-1 0-16 0,-2-1-128 16,-1-1 192-16,-1-1-64 0,-1-1-128 0,-3 0 0 16,-2-1 0-16,-1 3 128 0,1-1-128 0,-1 2 0 15,-1 1 0-15,-1 2 0 0,-3 2 0 0,1 4 0 16,2 1 0-16,-1 4 0 0,0 3 0 0,0 3-320 16,0 0 48-16,-1 4 16 15,0 0-240-15,1 2-32 0,0 4-16 0,1-2 0 16,0 1-288-16,1 1-48 0,0-2-16 0,0 1 0 15,0-2-256-15,1 2-64 0,1-2-16 0,2 0-7920 0,9-5-1600 0</inkml:trace>
  <inkml:trace contextRef="#ctx0" brushRef="#br1" timeOffset="59599.28">27136 12551 15663 0,'0'0'1392'0,"0"0"-1120"0,0 0-272 0,0 0 0 16,0 0 3168-16,0 0 576 0,0 0 112 0,0 0 32 15,0 0-2768-15,0 0-544 0,0 0-128 0,-10 0 0 16,3 3 128-16,0 4 16 0,1 2 16 0,-2 4 0 0,0 2-256 0,-1 5-48 16,0 3-16-16,-2 5 0 0,0 2-48 0,0 4-16 15,2 3 0-15,-1 4 0 0,-1 2 80 16,-1 0 16-16,1-4 0 0,-1 1 0 0,-2-2-48 15,1 1 0-15,1 1 0 0,0 0 0 0,2 0-272 0,-1 3 0 16,2-1 128-16,1-4-128 0,3-3 0 0,2-4 0 16,3-2 0-16,3-3 0 0,0-1-416 0,1-4 16 15,1-6 0-15,0 1 0 16,0-4-1840-16,2-2-384 0,1-3-64 0,1-1-6320 16,-2-3-1264-16</inkml:trace>
  <inkml:trace contextRef="#ctx0" brushRef="#br1" timeOffset="59997.86">27139 13308 8287 0,'0'0'736'0,"0"0"-592"0,4-9-144 0,-1 1 0 15,-3 8 3040-15,4-9 576 0,0-3 112 0,0 1 32 16,0 4-1936-16,0-4-384 0,-1 2-80 0,3 1-16 15,-6 8-384-15,6-9-96 0,-1 3-16 0,-5 6 0 16,8-7-272-16,-8 7-64 0,0 0-16 0,12-4 0 16,0 2-304-16,-2-1-64 0,-10 3-128 0,12 0 192 15,-2 3-192-15,-10-3 0 0,11 7 128 0,-11-7-128 16,9 12 176-16,-3 0-16 0,-2 0 0 0,-1-3 0 16,-3-9 96-16,0 14 0 0,0-1 16 0,-1 1 0 15,-3 1 64-15,-2-1 16 0,0-1 0 0,-1 1 0 16,0 2-48-16,-1-3-16 0,-1 3 0 0,1 1 0 0,0 0-160 0,0 0-128 15,2-3 144-15,-1 2-144 0,2-2 0 0,1-1 0 16,-1-1 0-16,2 1 0 0,2 1 0 0,1-1 0 16,0-2 0-16,0-11 0 0,4 10 0 0,0-1 0 15,1-1 0-15,1-2 0 0,-6-6-256 0,11 8 0 16,2-3 0-16,-1-2 0 16,-1-2-400-16,4-2-80 0,0-2-16 0,1 0 0 15,0-4-752-15,2-2-160 0,1 0-16 0</inkml:trace>
  <inkml:trace contextRef="#ctx0" brushRef="#br1" timeOffset="60330.53">27658 12640 18431 0,'0'0'816'0,"0"0"160"0,-9-4-784 0,9 4-192 0,0 0 0 0,-9 3 0 16,0-1 3376-16,9-2 624 0,-9 6 128 0,0 0 32 16,0 2-3136-16,1 2-640 0,-1 1-112 0,1 2-16 15,0 1 64-15,0 4 32 0,-1 3 0 0,1 5 0 16,0 0-32-16,1 6-16 0,-3 2 0 0,3 0 0 16,-2-1 16-16,-1-3 16 0,3-2 0 0,0 1 0 15,1 0 48-15,0 1 16 0,2 0 0 0,3 3 0 16,1 0-224-16,1 1-48 0,2-4-128 0,1 1 192 0,1-1-192 0,2-2 0 15,0-1 0-15,3-1 0 0,0-3-128 0,-1-2-128 16,-1-3-32-16,2-5 0 16,2-4-608-16,2-2-128 0,0-1-32 0,1-3 0 15,1-4-1376-15,2-2-288 0,0-3-48 0</inkml:trace>
  <inkml:trace contextRef="#ctx0" brushRef="#br1" timeOffset="60614.36">28044 12966 17503 0,'0'0'768'0,"0"0"176"0,-9-3-752 0,1 1-192 0,2-1 0 0,6 3 0 16,-9-1 3440-16,9 1 656 0,-9-1 128 0,-1 1 16 15,0-2-2896-15,1 4-592 0,-2 0-112 0,2 3-32 16,-1-3-224-16,-1 4-64 0,2 1 0 0,-1 2 0 15,-1 3-192-15,0 2-128 0,-1-1 128 0,0 4-128 16,-1-1 0-16,0 4 128 0,0 0-128 0,0 4 0 16,0-1 128-16,1 3-128 0,1-1 160 0,-1 1-160 15,3-1 0-15,1 2 128 0,0-2-128 0,3-3 0 16,1-4-192-16,1-2-64 0,1-2-32 0,0-3 0 16,2-11-576-16,0 0-112 0,0 0-32 0,0 0-8992 15,0 0-1808-15</inkml:trace>
  <inkml:trace contextRef="#ctx0" brushRef="#br1" timeOffset="60825.45">27697 13079 6447 0,'0'0'576'0,"0"0"-576"16,0 0 0-16,0 0 0 0,0 0 6544 0,0 0 1200 16,4 14 256-16,2-4 32 0,-6-10-5856 0,11 16-1152 15,0-2-256-15,-1 0-32 0,2 2-416 0,1 0-96 16,0-5-16-16,1 2 0 0,3 0-208 0,0 0 0 15,-1 0 0-15,0-1 0 0,-1-1 0 0,1-1 0 16,-2-2 0-16,0 0 0 16,1-2-640-16,-2-1-32 0,-1-1 0 0,-2-2 0 15,-1-2-448-15,0-3-96 0,0-2 0 0,2 0-13632 0</inkml:trace>
  <inkml:trace contextRef="#ctx0" brushRef="#br1" timeOffset="61189.53">27906 12540 12895 0,'-12'-4'1152'0,"1"0"-928"0,-1-1-224 0,3 1 0 16,2 0 5072-16,7 4 976 0,0 0 192 0,0 0 32 15,0 0-5088-15,0 0-1024 0,0 0-160 0,0 0 0 16,13 8-192-16,0 2 192 0,-1 2-192 0,1 0 192 0,0 3 0 0,1 5 0 15,1 2 144-15,-1 4-16 0,0 0 192 0,0 1 64 16,-1 1 0-16,2-1 0 16,2 2 208-16,-1-2 48 0,-3 1 16 0,1-2 0 0,1-1-64 0,-1-1-16 15,0-2 0-15,1-1 0 0,-2-1-192 0,1 1-32 16,-1 1-16-16,0 0 0 0,0 0-192 0,-1 0-144 16,-1 1 192-16,0 0-192 0,-1-2 144 0,-1 1-144 15,1-2 0-15,-4 0 144 0,1 1-144 0,-2-1 0 16,-1-1 144-16,-2 4-144 0,-2-3 0 0,-1 3 0 15,-2-4-160-15,0 1 160 16,-4 2-448-16,1-1 32 0,-4 0 0 0,0-4 0 16,-2 2-432-16,0-2-96 0,-3 0-16 0,-1 1-10640 15,1-2-2144-15</inkml:trace>
  <inkml:trace contextRef="#ctx0" brushRef="#br0" timeOffset="65784.39">28149 16234 17503 0,'0'0'1552'16,"0"0"-1232"-16,0 0-320 0,0 0 0 0,0 0 2688 0,0 0 496 15,-8-5 80-15,8 5 32 0,0 0-2496 0,0 0-496 16,-7-6-112-16,7 6 0 0,0 0 576 0,0 0 128 15,-5-7 32-15,5 7 0 0,-4-5 80 0,4 5 16 16,0 0 0-16,0 0 0 0,0 0-192 0,0 0-48 16,0 0 0-16,0 0 0 0,0 0-304 0,0 0-64 15,-8 4-16-15,8-4 0 0,0 0-400 0,-5 9 128 16,0 1-128-16,2 1 0 0,3-11 0 0,-1 13 0 16,-2-3 0-16,3-10 0 0,0 0 0 0,2 12 0 15,-2-12-144-15,0 0 144 0,0 0 0 0,0 0 0 16,9 8 0-16,-9-8 0 0,0 0 0 0,11-1 0 15,1-2 0-15,-1-4 0 0,-4 1 0 0,1-1 144 16,-1 1-144-16,-1-3 128 0,1 0 0 0,-2 1-128 16,-1 0 192-16,0 0-64 0,-2-1-128 0,0 1 160 0,-2 0-160 0,-2-1 160 15,2 9-160-15,-2-7 128 0,2 7-128 0,-7-6 128 16,1 2-128-16,6 4 0 0,-9 0 144 0,0 3-144 16,-2 2 0-16,2 3 0 0,-1 2 0 0,0 2 0 15,0 0 0-15,1-2 0 0,0 3 0 0,2 2-128 16,1-1 128-16,-1 0 0 0,2 1-144 0,0-2 144 15,0-1 0-15,2-1 0 0,3-11 0 0,1 12 0 16,-1-12 0-16,0 0 0 0,0 0 0 0,8 7 0 16,-8-7-128-16,0 0 128 0,12 3 0 0,-2-1 0 15,-10-2 0-15,13-4 0 0,-1-3 0 0,-2-1 0 16,0-1 0-16,-3 0 0 0,1 0 0 0,0 0 0 16,-1-1 0-16,-1 0 0 0,1 0 0 0,-2 0 128 15,0-1-128-15,-1 2 0 0,0 0 0 0,0 0 128 0,-2-2 0 0,0 2-128 16,-2 0 192-16,0 1-64 0,0 8-128 15,-2-8 0-15,2 8 0 0,0 0 0 0,0 0 0 0,0 0 0 16,-9-5 0-16,9 5 0 0,-9-2 0 0,9 2 0 16,-10 7 0-16,1 1 0 0,1 1 0 0,0 3 0 15,0-3 0-15,2 3 0 0,-2-3-128 0,3 2 128 16,1-1 0-16,-2 0 0 0,1 1 0 0,1-1 0 16,4-10 0-16,-2 12 0 0,2-12 0 0,-3 8 0 15,3-8 0-15,0 0 0 0,0 0 0 0,0 0-144 16,0 0 144-16,0 0 0 15,0 0-480-15,0 0 16 0,11 0 0 0,0-4 0 16,0-3-2224-16,0-2-448 0,1-1-96 0</inkml:trace>
  <inkml:trace contextRef="#ctx0" brushRef="#br0" timeOffset="67148.73">29748 13533 5295 0,'0'0'224'0,"0"0"64"0,0 0-288 0,0 0 0 0,0 0 0 0,5-9 0 15,2 1 720-15,-7 8 96 0,5-9 16 0,-5 9 0 16,5-9 640-16,-5 9 128 0,0 0 16 0,6-8 16 0,-6 8 48 0,4-9 16 15,-4 9 0-15,0 0 0 0,1-8-96 0,-1 8 0 16,0 0-16-16,0 0 0 0,0 0-368 0,0 0-64 16,-3-8 0-16,3 8-16 0,0 0-304 0,0 0-64 15,0 0-16-15,0 0 0 0,0 0-304 0,-9 2-48 16,9-2-16-16,-9 5 0 0,1 1-192 0,2 2-64 16,0 1 0-16,1 2 0 0,-1-1-128 0,-1 3 0 15,1 0 0-15,-1 2 128 0,2-5-128 0,1 2 0 16,0-2 0-16,4-10 0 0,-3 12 0 0,3-12 192 15,-2 12-192-15,2-12 192 0,0 0-32 0,0 0 0 16,0 0 0-16,0 0 0 0,0 0-16 0,0 0 0 16,0 0 0-16,0 0 0 0,10 5-144 0,-10-5 128 15,12-1-128-15,-2-2 128 0,-10 3-128 0,11-7 128 16,-1 1-128-16,-2-1 128 0,-1-2-128 0,-1 1 0 0,-6 8 0 0,7-7 0 16,-2-4 128-16,0 3-128 0,-5 8 0 0,4-9 128 15,-1 0-128-15,-3 9 0 0,0 0 0 0,0 0 128 16,0 0-128-16,0 0 0 0,0 0 144 0,-7-5-144 15,7 5 0-15,-10 0 144 0,1 3-144 0,-1 2 0 16,1 1 192-16,1 2-192 0,2 0 192 0,-1 1-192 16,-2 0 192-16,3 2-192 0,-1-1 192 0,2 0-192 15,5-10 144-15,-4 12-144 0,4-12 0 0,-2 12 144 16,2-12-144-16,0 0 0 0,0 0 144 0,2 12-144 16,-2-12 128-16,0 0-128 0,0 0 128 0,0 0-128 15,12 1 192-15,-2-1-48 0,-10 0 0 0,12-4 0 16,-3 0-16-16,-1-2-128 0,0-2 192 0,0 0-64 0,-1 0 0 0,1-2-128 15,-1 1 192-15,-1-1-64 0,0 3-128 16,-6 7 160-16,5-13-160 0,-1 6 160 0,-2-3-160 16,-2 10 128-16,0-11-128 0,0 2 128 15,0 9-128-15,-2-6 0 0,2 6 144 0,-4-8-144 0,4 8 0 0,0 0 0 16,-11-3 0-16,2 2 128 0,9 1-128 0,-10 2 0 16,1 1 0-16,1 1 0 0,0 3 0 0,1 2 0 15,1-3 0-15,1 2 0 0,0 1 0 0,1-1 0 16,4-8 0-16,-4 12-128 0,0-2 128 0,4-10 0 15,-3 13 0-15,3-13 0 0,0 0 0 0,0 0 0 16,0 0 0-16,-1 13 0 0,1-13 128 0,0 0-128 16,0 0 128-16,0 0-128 0,9 7 0 0,-9-7 0 15,12 2 0-15,-2-2 128 0,-10 0-128 0,13-2 0 0,0-4 0 16,-1 1 128-16,0-1-128 0,-2-1 0 0,1 1 0 0,-1-2 0 16,0-1 0-16,0 0 0 0,-3 0 0 15,0-1 0-15,-1 1 0 0,0 0 0 0,-6 9 0 0,4-9 128 16,-2 0-128-16,-2 9 0 0,0-9 128 0,0 9-128 15,-1-12 0-15,-2 3 144 0,3 9-144 0,0 0 0 16,-5-8 128-16,0 3-128 0,5 5 0 0,-8-1 0 16,0 2 0-16,0 1 0 0,-1 1 128 0,0-2-128 15,1 2 0-15,8-3 160 0,-9 7-160 0,3 2 128 16,0-3-128-16,6-6 0 0,-3 13 0 0,0-2 0 16,3-11 0-16,-1 10 0 0,-1-1 0 0,2-9 0 15,0 0 0-15,3 9-320 0,-3-9 48 0,0 0 16 16,5 8-624-16,2-1-112 15,-1-1-32-15,3-3-10496 0,-9-3-2112 0</inkml:trace>
  <inkml:trace contextRef="#ctx0" brushRef="#br2" timeOffset="70865.34">28785 16461 17503 0,'0'0'1552'0,"0"0"-1232"15,-9 0-320-15,9 0 0 0,0 0 2672 0,0 0 464 16,-8-1 112-16,8 1 16 0,0 0-1840 0,0 0-352 16,-4-6-80-16,4 6-16 0,-3-10-144 0,3 10-16 15,0 0-16-15,0 0 0 0,0 0-96 0,0 0-32 16,0 0 0-16,0 0 0 0,0 0 0 0,0 0 0 15,-9-1 0-15,0 4 0 0,0 1-96 0,1 1 0 16,-1 3-16-16,1 2 0 0,0 2-176 0,1 2-16 0,0 2-16 0,-1-1 0 16,2 1-192-16,-1 0-32 0,1-1-128 0,0 0 192 15,2 0-192-15,3-3 0 0,-1-1 0 0,0-2 0 16,2-9 0-16,-1 10 0 0,1-10 0 0,0 0 0 16,0 0 0-16,0 0 0 0,0 0 0 0,10 1 0 15,-10-1 0-15,13-5 0 0,-2-1 0 0,-1-3 0 16,1-1 160-16,-1-1-160 0,-1 0 160 0,0 2-160 15,1-4 192-15,-5 3-64 0,-3-1-128 0,2 3 192 16,0 1-48-16,-1 0-16 0,-1-1 0 0,-2 8 0 16,-2-9 0-16,2 9-128 0,0 0 192 0,0 0-64 15,-7-4 16-15,7 4 0 0,-10-1 0 0,1 1 0 16,9 0-144-16,-9 5 160 0,-1 0-160 0,1 2 160 16,2-2-160-16,0 2 0 0,0-1 0 0,1 1 128 0,-1 0-128 0,4 3 0 15,-1-3 0-15,4-7 0 0,-6 9 0 0,2 1 0 16,2 1 0-16,2-2 0 0,-1 1 0 0,1-10 0 15,0 0-144-15,0 11 144 0,0-11 0 0,1 12 0 16,-1-12-128-16,0 0 128 0,0 0 0 0,0 0-160 16,0 0 160-16,10 4-128 0,-10-4 128 0,11 3 0 15,-11-3-144-15,11-6 144 0,-1 1 0 0,-3 0 0 16,1-3 0-16,-1 2 0 0,-1-4 0 0,0 4 0 16,-3-2 0-16,-3 8 0 0,3-8 0 0,0-1 0 15,-3 0 0-15,0 9 0 0,-2-9 0 0,2 9 128 16,0 0-128-16,0 0 128 0,0 0-128 0,0 0 160 15,0 0-160-15,0 0 160 0,-9 3-16 0,9-3 0 16,-9 6 0-16,3 3 0 0,2 0-144 0,-2 0 128 0,6-9-128 0,-5 11 128 16,1-2-128-16,4-9 0 0,-2 10 0 0,2-10 0 15,-3 10 0-15,3-10-272 0,0 0 64 0,0 0 16 32,0 0-448-32,0 0-64 0,0 0-32 0,0 0 0 15,8 2-2128-15,4-6-416 0,-1-5-96 0</inkml:trace>
  <inkml:trace contextRef="#ctx0" brushRef="#br2" timeOffset="71822.67">30560 13781 17039 0,'0'0'752'0,"0"0"160"0,0 0-720 0,0 0-192 15,0 0 0-15,0 0 0 0,0 0 1248 0,0 0 224 16,0 0 32-16,0 0 16 0,0 0-192 0,0 0-48 16,0 0 0-16,0 0 0 0,-2-7-48 0,2 7-16 15,0 0 0-15,0 0 0 0,-4-6-176 0,4 6-32 16,-8-5-16-16,2 2 0 0,6 3-416 0,-10 0-64 16,-1 1-32-16,0 3 0 0,1 1-336 0,-1 1-144 15,0 0 128-15,0 1-128 0,1 1 0 0,-2 2 0 16,3 2 0-16,-1 2 0 0,0 0 144 0,1 1-144 15,1 0 160-15,2 0-160 0,1-1 144 0,1-1-144 16,1-1 128-16,1 0-128 0,0-1 0 0,2-2 128 16,0-9-128-16,4 8 0 0,-4-8 192 0,9 5-64 15,2-1 0-15,1-2 0 0,1-5-128 0,1-1 128 0,2-1-128 0,2 0 128 16,0-4-128-16,-1-2 192 0,-1-1-192 0,-2 1 192 16,-1 0-192-16,-1 0 160 0,-3-3-160 0,-3 3 160 15,0-2-160-15,-1 1 192 0,-1 0-192 0,-3 1 192 16,-4 0-192-16,2 3 192 0,1 8-192 0,-4-9 192 15,-5 1-192-15,3 3 128 0,6 5-128 0,-7-5 128 16,1 1-128-16,-1 1 0 0,-2 5 144 0,0 0-144 16,2 1 0-16,-2 1 0 0,0 2 0 0,1 2 128 15,2 1-128-15,-1 2 0 0,1 3 0 0,-1 2 0 16,-1 1 0-16,2 1 128 0,-1-1-128 0,2 1 176 16,0-2 0-16,0-1 0 0,1 0 0 0,1-2 0 15,0 0-176-15,1-4 128 0,2-9-128 0,-1 10 128 0,-1 1-128 16,2-11 0-16,0 8 144 0,0-8-144 15,0 0 0-15,0 0 0 0,0 0 0 0,0 0 128 0,0 0-128 0,0 0 0 16,0 0 0-16,12-2-128 16,-2-2-400-16,-2 2-80 0,-8 2-16 0,12-9 0 15,-2 0-1808-15,0-2-352 0,-3 3-80 0</inkml:trace>
  <inkml:trace contextRef="#ctx0" brushRef="#br1" timeOffset="75805.39">27657 16753 7359 0,'0'0'656'0,"0"0"-528"0,0 0-128 0,3-9 0 16</inkml:trace>
  <inkml:trace contextRef="#ctx0" brushRef="#br1" timeOffset="76074.16">27700 16628 2751 0,'0'0'256'0,"0"0"-256"0,1-8 0 0,1 2 0 15,-1-2 2976-15,-1 0 544 0,0 8 128 0,-1-6 0 16,1-1-1744-16,0 7-368 0,0 0-64 0,0 0 0 15,0-5-224-15,0 5-32 0,0 0-16 0,0 0 0 16,0 0-224-16,0 0-32 0,0 0-16 0,0 0 0 16,0 0-128-16,0 0-32 0,0 0 0 0,0 0 0 15,4 14 192-15,-3-1 48 0,-1 0 0 0,0 3 0 16,-3 1 16-16,1 1 0 0,-2 3 0 0,0-3 0 16,0 2-528-16,0 1-112 0,-1 1 0 0,0 0-16 0,-2 2-368 0,2-2 144 15,0-1-144-15,-1 1 0 0,0 0 0 0,1-1 0 16,0 0 0-16,-1-2 0 0,1-1 0 0,0 1-224 15,-2-4 16-15,2-2 0 16,1-2-288-16,4-11-48 0,0 0-16 0,-6 6 0 16,6-6-288-16,0 0-64 0,0 0-16 0,0 0 0 15,-8-5-2224-15,3-3-448 0,1-3-96 0</inkml:trace>
  <inkml:trace contextRef="#ctx0" brushRef="#br1" timeOffset="76341.02">27609 16696 24127 0,'0'0'1072'0,"0"0"208"0,0-9-1024 0,0 0-256 16,0 0 0-16,0 9 0 0,1-10 1056 0,2 1 160 0,1 0 16 0,0 1 16 15,-1 1-272-15,-3 7-48 0,7-10-16 0,0 4 0 16,0-2-128-16,1 3-16 0,-8 5-16 0,11-5 0 16,-1-2 16-16,0 1 0 0,2 3 0 0,0 0 0 15,2 3-192-15,2-1-48 0,0 0 0 0,2 1 0 16,0 0-368-16,2-1-160 0,-1 1 128 0,1 0-128 15,-2 0 0-15,0 1 128 0,-1 1-128 0,-1 1 0 16,-1-3 0-16,-2 0-144 0,-1 3 0 0,-1 1 0 16,-11-4-720-1,11 2-144-15,-1 2-16 0,-10-4-16 0,10 5-1584 0,-10-5-320 16,0 0-64-16,9 7-9696 0</inkml:trace>
  <inkml:trace contextRef="#ctx0" brushRef="#br1" timeOffset="76641.22">27638 16803 13823 0,'0'0'1216'0,"-11"5"-960"15,2-2-256-15,0 1 0 0,9-4 3936 0,0 0 736 16,-9 1 160-16,9-1 32 0,0 0-3712 0,0 0-720 15,0 0-160-15,0 0-16 0,0 0 80 0,0 0 32 16,6-5 0-16,3 0 0 0,-9 5 32 0,13-4 16 16,-1 1 0-16,1 0 0 0,0 1-64 0,2 0-16 0,0 1 0 0,3 0 0 15,1 1-336-15,-1 0 144 0,1 0-144 0,1 1 0 16,0-1 0-16,-1 3 0 0,-1-2 0 0,-1 2 0 31,-2-1-400-31,-2 1-144 0,0 2-32 0,-2-4 0 16,-11-1-784-16,14 6-176 0,-1-2-16 0,-6-1-12112 0</inkml:trace>
  <inkml:trace contextRef="#ctx0" brushRef="#br1" timeOffset="76899.61">27580 17056 4607 0,'0'0'192'0,"0"0"64"0,0 0-256 0,0 0 0 0,-8 5 0 0,8-5 0 0,0 0 5872 0,0 0 1120 16,0 0 240-16,0 0 32 0,0 0-5808 0,0 0-1168 15,0 0-288-15,0 0 0 0,0 0 0 0,12 3 0 16,-3-3 128-16,3 0-128 0,-2 0 256 0,2 0-16 16,1-2 0-16,1 2 0 0,-1 0-64 0,3 0-16 15,2-1 0-15,2 0 0 0,1 1-160 0,0-3 0 16,3 2 0-16,1 0 0 15,0-1-1488-15,1 0-384 0,0 0-80 0</inkml:trace>
  <inkml:trace contextRef="#ctx0" brushRef="#br1" timeOffset="77201.63">28447 16927 27119 0,'0'0'1200'0,"-9"0"256"0,9 0-1168 0,-9 1-288 0,1 2 0 0,8-3 0 16,0 0 656-16,0 0 80 0,-6 6 16 0,-1 1 0 16,-1 1 80-16,2 2 0 0,0 2 16 0,1 2 0 15,0 3-144-15,1 3-48 0,0-1 0 0,0 2 0 0,0 1-160 0,2-1-48 16,-1 0 0-16,1-2 0 0,0 2-176 0,0-4-32 15,-1-1-16-15,2-1 0 0,1 1-224 0,1 0 128 16,0-3-128-16,2-1 0 0,0-1-176 0,-1 0-128 16,-2-11-16-16,0 0-16 15,5 10-736-15,-5-10-144 0,7 7-16 0,-7-7-13808 16</inkml:trace>
  <inkml:trace contextRef="#ctx0" brushRef="#br1" timeOffset="77451">28331 16931 32943 0,'0'0'1456'0,"0"0"304"0,0 0-1408 0,0 0-352 0,4-7 0 0,-4 7 0 16,10-6 368-16,2 2 0 0,-1 1 0 0,0 2 0 16,1-1-368-16,1 2 0 0,-1 0 0 0,1 2 0 15,1 0 0-15,-2 1 0 0,-2 0 0 0,2 1 0 16,1-2 0-16,0 2 0 0,-1 0 0 0,-2 1 0 15,1 0 0-15,-2 1 0 0,-1-2 0 0,1-1 0 16,0 3-128-16,-9-6 128 0,9 4-128 0,-9-4 128 31,11 5-704-31,-11-5-64 0,11 4-16 0,-11-4 0 16,0 0-2032-16,11 2-384 0,-11-2-96 0</inkml:trace>
  <inkml:trace contextRef="#ctx0" brushRef="#br1" timeOffset="77779.6">28345 17090 6447 0,'0'0'272'0,"-5"6"80"0,5-6-352 0,-5 9 0 15,5-9 0-15,-5 9 0 0,5-9 3952 0,0 0 720 16,-3 10 128-16,3-10 48 0,0 0-3360 0,0 0-656 15,0 0-144-15,5 9-32 0,-5-9-208 0,8 6-64 16,0 1 0-16,4-3 0 0,-1-2 432 0,1-2 80 16,-1-1 0-16,2 1 16 0,2 0 48 0,2-1 0 15,0-2 0-15,3 0 0 0,-1 2-512 0,2 1-112 0,-1-1-16 0,-1 0 0 16,0-1-144-16,0 1-48 0,-1 0 0 0,1 1 0 16,-2 0-128-16,0 1 0 0,-2 3 0 0,1-2 0 31,-2 2-432-31,-1 0-16 0,-1 0 0 0,-2-1 0 15,-10-3-1840-15,11 4-368 0,-11-4-80 0,8 6-9744 0</inkml:trace>
  <inkml:trace contextRef="#ctx0" brushRef="#br1" timeOffset="78139.73">28289 17318 12895 0,'0'0'1152'0,"-6"5"-928"15,-2 0-224-15,8-5 0 0,0 0 3968 0,0 0 736 16,-6 6 160-16,6-6 16 0,0 0-3024 0,0 0-624 16,0 0-112-16,0 0-32 0,0 0 80 0,0 0 16 15,16 2 0-15,0 1 0 0,-2-3-416 0,2 1-96 16,1-1-16-16,3 1 0 0,0 1-304 0,0 0-64 0,0 0-16 0,-2 0 0 16,3 1-272-16,0-2 0 0,-3 0 0 0,-3-1 0 31,0 0-592-31,-1 0-80 0,2-1-16 0,-2 0 0 15,-2-2-2832-15,-2-2-560 0</inkml:trace>
  <inkml:trace contextRef="#ctx0" brushRef="#br1" timeOffset="78758.88">30069 12995 14623 0,'0'0'640'0,"-5"-5"144"0,5 5-624 0,-7-7-160 0,2 0 0 0,0 1 0 16,0-1 448-16,1 0 48 0,0-1 16 0,0 1 0 16,0 1 0-16,0-1 16 0,0-1 0 0,0 1 0 15,0-1 400-15,2 1 80 0,-1-1 16 0,0 2 0 16,3 6 272-16,0 0 64 0,-2-8 16 0,2 8 0 15,0 0-336-15,0 0-64 0,0 0-16 0,0 0 0 16,0 0-512-16,-1 16-96 0,-2 1-32 0,2 2 0 16,1 2-80-16,1 0-32 0,0 0 0 0,1 1 0 15,-2 0-16-15,2 0 0 0,1 0 0 0,-2 3 0 0,-4 1-32 16,3-1-16-16,-1 1 0 0,0 2 0 0,0-5-144 0,-1 0 0 16,0-2 0-16,-1-1 0 0,-1 2-240 0,0-6-80 15,0-2 0-15,0-1-16 16,2-6-1376-16,2-7-272 0,0 0-48 0</inkml:trace>
  <inkml:trace contextRef="#ctx0" brushRef="#br1" timeOffset="79192.75">29854 12699 24879 0,'0'0'2208'0,"-7"-7"-1760"0,1 3-448 0,6 4 0 16,0 0 1184-16,0 0 160 0,0 0 16 0,0 0 16 15,0 0-864-15,0 0-160 0,2-10-32 0,4 3-16 16,1 1-144-16,5 1-32 0,0-1 0 0,2 4 0 16,1-5 288-16,3 2 48 0,1 1 16 0,4 0 0 15,0 0-32-15,0 0 0 0,0 2 0 0,0 2 0 16,2 0-240-16,-3 1-48 0,-1 2-16 0,0 2 0 15,-2 0-144-15,1 2 0 0,-3-1 0 0,-2 3 0 16,1 1 0-16,-2 0 0 0,-1 2-128 0,-1-1 128 16,0 1 0-16,-2 0 0 0,0 2 0 0,-3-1 0 0,0 0 0 0,-2 3-176 15,0-4 176-15,-2 2-128 0,-2-1 128 0,-1 0 0 16,-1 1-144-16,-2-1 144 0,1-1 0 0,-1 0 0 16,-3 1 0-16,-2-4 0 0,-1 2 0 0,-2 0 0 15,-1 1 0-15,2 0 0 0,-3-3 0 0,0 0 0 16,-1-1-160-16,-3 0 160 0,-2-2-288 0,2 1 32 15,-2 0 16-15,-2 0 0 0,-2-3-80 0,2-1-32 16,0-2 0-16,3 0 0 16,-1 0-416-16,2 1-96 0,-1-1-16 0,4 0 0 15,1-1-2448-15,1 0-512 0</inkml:trace>
  <inkml:trace contextRef="#ctx0" brushRef="#br1" timeOffset="79544.25">30691 13020 16575 0,'0'0'1472'0,"0"0"-1168"0,0 0-304 0,0 0 0 16,0 0 2400-16,-8 1 416 0,-1 1 96 0,9-2 16 16,0 0-2256-16,-5 13-448 0,-1 0-96 0,1 2 0 0,0-2 0 0,1 4 0 15,0 2 0-15,0 4 0 0,-1 0 0 0,2 3 0 16,2 0 0-16,1 3 0 0,-1 0-128 0,0-2 0 16,1 2 0-16,-2-5 128 0,1 2-128 0,1-1 192 15,3-1-64-15,-2-3 0 0,-1-3-128 0,0-4 0 16,-1-1 0-16,1-4 0 0,2 2 128 0,-2-1-128 15,0-10 128-15,0 0-128 0,0 0 0 0,0 0-288 16,0 0 48-16,0 0-8288 16,0 0-1664-16</inkml:trace>
  <inkml:trace contextRef="#ctx0" brushRef="#br1" timeOffset="79959.07">30619 12884 13823 0,'0'0'1216'0,"-4"-8"-960"0,3-1-256 0,1 9 0 16,-4-10 3648-16,1 3 704 0,3 7 128 0,0 0 16 15,6-9-3184-15,-6 9-640 0,6-7-128 0,-6 7-32 16,8-5-240-16,-8 5-48 0,13 0-16 0,-1 1 0 16,-1 2-208-16,0 1 0 0,-1 1 128 0,2 2-128 15,1 1 320-15,1 2 0 0,-1 0 16 0,2 1 0 16,-2-1-128-16,0 2-16 0,0-2-16 0,-1 3 0 15,-1-6-176-15,1 2 160 0,-1-1-160 0,-1 2 160 16,0 1-160-16,1 1 0 0,-2 1 0 0,0 0 128 16,-1-2-128-16,0 1 0 0,0 1 0 0,-2 0 0 15,-1 1 0-15,0 0 0 0,1-4 0 0,-1 2 0 0,-1-1 0 0,0 2 128 16,-2 0-128-16,0 1 0 0,-2-14 0 0,-2 13 0 16,0-3 128-16,-2 0-128 0,0 0 128 0,-1-3-128 15,-3 1 192-15,-1-1-64 0,-3 1 96 0,-1-2 16 16,-1 1 0-16,-2-2 0 0,-1 1-16 0,-1 1 0 15,0-2 0-15,-3 2 0 0,-3-1-96 0,1-2 0 16,-2 0-128-16,0 1 192 0,2 0-192 0,1-2 0 16,1-2 0-16,4-2 0 15,4-2-1152-15,1-1-256 0,2-2-64 0,4-2-16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4:20.9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27218 10430 9215 0,'0'0'816'0,"0"0"-656"16,-11-1-160-16,11 1 0 0,-9-1 2288 0,9 1 416 15,-9 2 96-15,9-2 16 0,-9 4-1344 0,9-4-256 16,-9 7-48-16,1-1-16 0,-1 2-16 0,1 3-16 0,0-1 0 0,-1 2 0 16,-1 2-80-16,-1 2-16 0,-1-1 0 0,-2 4 0 15,1 0-224-15,-1 1-48 0,-2-1-16 0,3 2 0 16,1 1-192-16,1 0-32 0,-1-1-16 0,1-5 0 16,1-4-112-16,2-1 0 0,3 0-16 0,2-2 0 15,3-9-112-15,0 0 0 0,0 0-16 0,0 0 0 16,0 0-64-16,0 0-16 0,11-5 0 0,1-3 0 15,-1-1-160-15,1-4 160 0,1 0-160 0,1 0 160 16,3-2-160-16,2 2 0 0,-1 0 0 0,1 0 0 16,0 3 0-16,1-1 0 0,3 2 0 0,-1 1 0 15,-1 2 0-15,0 2 0 0,-3 0 0 0,0 3 0 16,-1 1 0-16,-1 0 0 0,-3 2 0 0,-2 2 0 16,-11-4-144-16,11 8 144 0,-11-8 0 0,6 9 0 15,-6-9 0-15,6 13 0 0,-6-13 128 0,0 13-128 0,-4-1 320 16,0 0-48-16,-1 0 0 0,-2-2 0 0,-1 0 96 15,-1 1 16-15,-1-2 0 0,-1 0 0 0,1 0-64 0,1 0 0 16,0-2 0-16,-1-2 0 0,3 2-320 0,7-7 0 16,-8 6 0-16,8-6 0 0,0 0 0 0,0 0 0 15,0 0 0-15,0 0 128 0,0 0-128 0,0 0 128 16,0 0-128-16,0 0 128 0,9-6-128 0,0-1 0 16,0-2 0-16,3 0 0 0,0 0 0 0,-1 1 0 15,-2 1-144-15,1 3 144 0,-1-1-160 0,-9 5 160 16,0 0-208-16,0 0 80 0,10 0 128 0,-10 0 0 15,0 0-144-15,0 0 144 0,8 11 0 0,-5-1-176 16,-3-10 176-16,-4 14-128 0,1 1 128 0,-2-1 0 16,-3-1 0-16,1 0 0 0,2 0 0 0,0-1 0 0,-4-2 0 0,0 2 128 15,1 0 0-15,1-3 0 0,1 0 0 0,-2-1 0 16,0 0-128-16,2-2 128 0,6-6-128 0,0 0 128 16,-7 9-128-16,7-9 128 0,0 0-128 0,0 0 128 15,0 0-128-15,0 0 128 0,0 0-128 0,11 0 128 16,-1-2-128-16,2-1 176 0,1 2-176 0,0-6 192 15,0 2-192-15,-1 0 0 0,-2-2 0 0,2 2 0 16,0-1 0-16,-1 0 0 0,0 1 0 0,-1-1 0 16,2 0 0-16,-3 0 0 0,-1 1 128 0,-8 5-128 15,10-4 0-15,-10 4 0 0,9-5 0 0,-9 5 0 16,11-2 0-16,-11 2 0 0,10 3 0 0,-1 3 0 16,2 4-144-16,-5-4 144 0,-6-6-192 0,0 0 192 15,6 5-2720-15,-6-5-432 0</inkml:trace>
  <inkml:trace contextRef="#ctx0" brushRef="#br0" timeOffset="1071.21">20531 13099 9215 0,'3'-9'816'0,"2"-2"-656"16,0 0-160-16,1-1 0 0,1-4 2560 0,1 1 464 16,0-2 112-16,-1 0 0 0,0 0-2512 0,0 3-624 15,-2-1 0-15,0 0 0 0,0 2 0 0,0-1 0 16,-2 1 0-16,1 2 0 0,-1 3 528 0,-1 1 32 15,-2 7 0-15,1-6 0 0,-1 6 576 0,0 0 112 16,0 0 32-16,0 0 0 0,0 0 32 0,0 0 16 16,0 0 0-16,0 0 0 0,0 0-336 0,0 0-64 15,-5 6-16-15,-1 2 0 0,-1 1-512 0,1 4-96 0,-2 3-32 0,-1 2 0 16,-2 0-112-16,2 1-32 0,-1-1 0 0,1-1 0 16,-1 0 176-16,1-1 16 0,0-5 16 0,0 1 0 15,1-2 48-15,2 0 16 0,1-3 0 0,5-7 0 16,0 0-192-16,0 0-32 0,0 0-16 0,0 0 0 15,0 0-160-15,11 4 192 0,-11-4-192 0,15-1 192 16,-1-6-192-16,0 0 0 0,1-5 0 0,3 1 128 16,-1-2-128-16,2-1 0 0,-2 1 144 0,3 0-144 15,1 3 0-15,-3 0 128 0,0 1-128 0,-1 2 0 16,-4 1 0-16,2 4 0 0,-2 2 0 0,-13 0 0 16,0 0 0-16,0 0 0 0,10 0 0 0,-10 0 128 15,0 0-128-15,0 0 176 0,0 0-176 0,0 0 192 16,-5 11-48-16,-2-1 0 0,-2-3 0 0,0 3 0 15,-1 0-144-15,-1-1 128 0,-1 2-128 0,2-1 128 16,0-1-128-16,0 1 0 0,1-2 0 0,3 0 128 0,-1-1-128 0,7-7 160 16,-6 9-160-16,6-9 160 0,0 0-160 0,0 0 0 15,0 0 144-15,0 0-144 0,0 0 0 0,14 5 0 16,-1-5 0-16,2-3 0 0,0 1 0 0,1-2 0 16,1 0 0-16,1 0 128 0,-1 0-128 0,-1 2 0 15,-3-1 0-15,2 2 0 0,1 2 0 0,-2 0 0 16,-2 2 0-16,-3-1 0 0,-1 2 0 0,-8-4 0 15,6 7 0-15,-6-7 0 0,3 9 0 0,-2 0 0 16,-2 2 0-16,0-1 0 0,-2 0 0 0,1 2 0 16,-2 0 160-16,0-2-160 0,0-1 224 0,0 2-48 15,-3 1-16-15,2-2 0 0,1 0 32 0,0 1 16 0,4-11 0 16,-2 12 0-16,2-12-80 0,0 0-128 16,-3 10 176-16,3-10-176 0,0 0 144 0,0 0-144 0,0 0 0 0,7 9 144 15,-7-9-144-15,0 0 0 0,0 0 0 0,9 8 0 16,-9-8 0-16,9 5 0 0,-9-5 0 0,0 0 0 15,0 0 0-15,8 8-144 0,-2-4 144 0,-6-4-208 16,7 6-48-16,-7-6-16 0,5 7 0 0,-5-7 0 31,0 0-1216-31,0 0-240 0,0 0-64 0</inkml:trace>
  <inkml:trace contextRef="#ctx0" brushRef="#br0" timeOffset="2940.21">23144 6467 5519 0,'0'0'240'0,"0"0"64"0,0 0-304 0,0 0 0 0,0 0 0 0,0 0 0 16,0 0 2880-16,0 0 512 0,1-9 96 0,-1 9 32 16,1-9-2256-16,-1 9-448 0,2-9-96 0,-1 1-16 15,-1 8-160-15,0 0-32 0,0-8-16 0,0 8 0 16,0 0-48-16,0 0 0 0,1-10 0 0,-1 10 0 16,0 0 96-16,0 0 16 0,0 0 0 0,0 0 0 15,0 0 64-15,0 0 16 0,-9 0 0 0,0 3 0 16,-2 4-368-16,1 1-64 0,0 2-16 0,-2 2 0 15,-4 1 16-15,2 3 0 0,-2 2 0 0,3 3 0 16,0 4-16-16,0-3-16 0,-1 0 0 0,2 0 0 16,2-2 16-16,0-3 0 0,4-2 0 0,1 2 0 15,2 0-48-15,3-1 0 0,0-2 0 0,4 0 0 0,3-1-144 0,0 0 128 16,4-1-128-16,1-1 128 0,1-4-128 0,0 0 128 16,2-2-128-16,4-1 128 0,-1-1-128 0,1 1 160 15,0-7-160-15,-1 0 160 0,1 0-160 0,0-1 192 16,-2-3-192-16,-2 1 192 0,0-2-192 0,-1 1 128 15,-2-2-128-15,-2 0 128 0,-1 1-128 0,-1 2 0 16,0-3 144-16,-2-1-144 0,1 1 0 0,-1-1 144 16,-2-2-144-16,0 2 0 0,-1-1 144 0,-2 2-144 15,-1-3 0-15,-1 1 144 0,0-2-144 0,-2 0 128 16,0 0-128-16,-1-2 128 0,0 0-128 0,-1-2 0 16,0 1 0-16,-1 3 0 0,-1 1 0 0,0 3 128 15,0 0-128-15,-1 1 0 0,1 2 0 0,-2-1 0 16,-1 2 0-16,-1 0 0 0,1 2 0 0,1-1-224 0,1 4 80 0,1-1 16 31,1 0-384-31,6 1-80 0,-7-8-16 0,7 8 0 16,-7-3-448-16,7 3-96 0,0 0 0 0,-4-6-11568 0</inkml:trace>
  <inkml:trace contextRef="#ctx0" brushRef="#br0" timeOffset="3272.86">23321 6153 4607 0,'0'0'192'0,"0"0"64"0,0 0-256 0,0 0 0 0,-9 2 0 0,9-2 0 16,0 0 3136-16,-7 7 592 0,7-7 112 0,-8 5 32 0,2 3-2592 0,1 0-528 15,-2 1-112-15,2 3 0 0,-3 1-80 0,3 1-16 16,-2 0 0-16,1 3 0 0,-1 2 64 0,1 1 16 15,-1 1 0-15,1 4 0 0,-1 1-48 0,1 0-16 16,-2 2 0-16,-1 6 0 0,-3 2 0 0,0 1 0 16,1 2 0-16,0-3 0 0,-1-3-304 0,-1-3-64 15,-1-2-16-15,1 1 0 0,1-2-176 0,2 0 0 16,-1 0 0-16,2-1 0 0,4-3 176 0,3 0-48 16,2-4-128-16,1-2 192 0,1-4-448 0,4 0-112 15,0-4-16-15,-6-9 0 16,8 7-1824-16,2-3-368 0,1-4-80 0,-1-2-16 0</inkml:trace>
  <inkml:trace contextRef="#ctx0" brushRef="#br0" timeOffset="3697.79">23391 6769 6447 0,'0'0'576'0,"0"0"-576"16,0 0 0-16,0 0 0 0,0 0 2752 0,0 0 448 16,-1 12 96-16,1-1 16 0,0-11-1536 0,-1 14-304 15,-1-2-64-15,2 1-16 0,0-2-704 0,0 3-144 16,0-1-32-16,0 0 0 0,0 0-512 0,0-3 0 15,0-10 0-15,3 13 0 0,-2 0 0 0,1-2 0 16,-2-11 0-16,1 10 0 0,-1-10-256 0,0 0-64 16,0 0-16-16,0 0-10496 0</inkml:trace>
  <inkml:trace contextRef="#ctx0" brushRef="#br0" timeOffset="4190.31">23771 6271 4607 0,'0'0'192'0,"0"0"64"0,0 0-256 0,0 0 0 16,0 0 0-16,0 0 0 0,0 0 2032 0,0 0 352 15,0 0 80-15,0 0 16 0,-7 10-1024 0,3-3-208 16,4-7-32-16,-5 13-16 0,1-3-32 0,-2 1 0 16,-2 1 0-16,0 2 0 0,1 1-192 0,1 0-32 15,-3 4-16-15,0 3 0 0,0 5-352 0,1 3-80 16,-1 4-16-16,1-4 0 0,1-1-256 0,2-1-48 16,0 1-16-16,0-5 0 0,1-1-160 0,0 0 0 15,1 1 0-15,3-2 128 0,3-1-128 0,2 1 128 16,0-4-128-16,0 1 128 0,3-2-128 0,0-2 0 15,-1-3 0-15,2-2 0 0,2 2 0 0,1-5 0 16,1-1 0-16,0-2 0 16,3-4-704-16,1-1-160 0,1-2-32 0,0-3-16 0</inkml:trace>
  <inkml:trace contextRef="#ctx0" brushRef="#br0" timeOffset="4474.29">24174 6558 13823 0,'-16'0'608'0,"5"3"128"0,0-1-592 0,-2 2-144 16,-2 2 0-16,4 1 0 0,0 3 2304 0,1 0 416 15,-3 3 96-15,0-3 0 0,0 2-2144 0,-2 0-432 16,2-2-96-16,0 2-16 0,0 1 64 0,1 0 16 15,1 2 0-15,-1-2 0 0,-1 0-16 0,3 1-16 16,-1 0 0-16,1 1 0 0,-1-2-176 0,2-3 0 16,1 3 144-16,2-4-144 0,-1 0 0 0,7-9 128 15,-6 8-128-15,6-8 0 0,0 0 0 0,0 0-208 16,0 0 16-16,0 0-11264 0</inkml:trace>
  <inkml:trace contextRef="#ctx0" brushRef="#br0" timeOffset="4658.92">23896 6681 3679 0,'0'0'160'0,"0"0"32"0,0 0-192 0,0 0 0 0,0 0 0 0,0 0 0 15,0 0 4832-15,0 0 928 0,0 0 176 0,0 0 32 16,1 13-4368-16,2-1-896 0,-3-12-160 0,5 11-32 16,-5-11-384-16,9 12-128 0,0-4 0 0,2 1 144 15,-1-1-144-15,1 0 0 0,-11-8 0 0,13 6 0 31,0 2-656-31,-2-1-16 0,2-1 0 0,2-1 0 0,-1-2-2336 0,-1-1-448 16</inkml:trace>
  <inkml:trace contextRef="#ctx0" brushRef="#br0" timeOffset="5059.22">24026 6253 12895 0,'0'0'576'0,"0"0"112"0,0 0-560 0,0 0-128 15,-8 3 0-15,8-3 0 0,0 0 3072 0,0 0 592 16,8 12 112-16,3-1 32 0,0 0-2784 0,4 0-544 15,0 2-112-15,4-1-32 0,1 1-128 0,1 0-16 16,0 0-16-16,0 0 0 0,3 3-176 0,-4-3 0 16,-1 1 0-16,-2 3 0 0,-2 2 0 0,0-1 0 15,-4 0 0-15,0 3 128 0,-2 5-128 0,0-4 0 16,-3 0 0-16,0-1 0 0,-1-4 288 0,-2-1-32 16,-1-1 0-16,-1 1 0 0,-1 1 80 0,0-1 16 0,-1 1 0 15,-1-3 0-15,-1-1-128 0,-1 1-32 0,0 2 0 0,0 2 0 16,0 1-192-16,0-1 144 0,-1-1-144 0,0 0 128 15,0-6-128-15,-2 2 0 0,1-1 144 0,-3-1-144 16,-1-1-1296-16,0-1-336 16,-3-5-64-16,-3 1-16 0</inkml:trace>
  <inkml:trace contextRef="#ctx0" brushRef="#br0" timeOffset="6984.62">20099 13707 6447 0,'0'0'576'0,"0"0"-576"0,0 0 0 0,0 0 0 16,0 0 3264-16,0 0 528 0,0 0 112 0,0 0 32 15,0 0-2432-15,0 0-480 0,-3-10-112 0,3 10-16 16,0 0-192-16,0 0-64 0,0 0 0 0,0 0 0 15,-3-7-224-15,3 7-48 0,0 0-16 0,0 0 0 16,-7-4 16-16,7 4 0 0,0 0 0 0,0 0 0 0,-10 2 16 0,1 4 0 16,0 0 0-16,-2 3 0 0,0 4-96 0,0 0-16 15,1 4 0-15,-1 4 0 0,1 1-144 0,-2 4-128 16,-1 3 144-16,1 0-144 0,1-2 0 0,0 2 0 16,2-2 0-16,4-5 0 0,1-2 176 0,3-3-176 15,2-2 192-15,3 1-192 0,1 0 336 0,3-5-32 16,1-1-16-16,1-1 0 0,1 1-128 0,1-3-32 15,-1-2 0-15,4-3 0 0,2 0 0 0,1-2 0 16,-1-2 0-16,2 0 0 0,0-2 0 0,-1-1 0 0,1 1 0 0,1-5 0 16,0 1-128-16,-2-1 0 15,-1-2 144-15,-2 1-144 0,1 1 128 0,-3-2-128 16,-3 1 160-16,-2 1-160 0,-2-3 192 0,-3 0-64 0,-1-1-128 0,-2-4 192 16,-3 0 0-16,-1 0-16 15,-2-1 0-15,-3 1 0 0,-1 0-176 0,0-2 192 0,-2 2-192 0,-2-3 192 16,-2 3-192-16,1-1 0 0,-1 1 0 0,0 3 0 15,-2-3 0-15,4 5 0 0,-1 2 0 0,0 6 0 16,-2-2 0-16,2 5 0 0,1-1 0 0,2 4 0 16,2 1-192-16,0 1 48 0,-1-2 0 0,1 2 0 15,10-4-176-15,-7 8-16 0,7-8-16 0,0 0 0 16,-4 9-496-16,4-9-112 0,0 0 0 0,5 13-8560 16,2-4-1696-16</inkml:trace>
  <inkml:trace contextRef="#ctx0" brushRef="#br0" timeOffset="8010.15">20384 13564 12895 0,'0'0'1152'0,"0"0"-928"15,0 0-224-15,0 0 0 0,0 0 2480 0,-10 6 448 16,1-5 80-16,2 2 32 0,7-3-2032 0,-10 3-416 16,3 1-80-16,-3 0 0 0,1 0 160 0,0 0 32 15,0 3 16-15,-1-1 0 0,-2 2-48 0,-1 4-16 16,-3 1 0-16,1 4 0 0,-4 6-144 0,1 3-16 15,-1 6-16-15,-1 7 0 0,-1 4 160 0,-1 2 48 16,0 4 0-16,0-1 0 0,-2-4-144 0,-2-1-32 16,0-1 0-16,0 0 0 0,-1-2-352 0,-1 0-160 15,-2 0 128-15,4-1-128 0,3-3 176 0,2-2-48 16,3-4-128-16,1-3 192 0,1-2-192 0,3-4 0 16,1-4 0-16,4-3 0 15,3 2-448-15,1-8-128 0,4-8-16 0,0 0-10096 16,0 0-2000-16</inkml:trace>
  <inkml:trace contextRef="#ctx0" brushRef="#br0" timeOffset="8471">20272 14171 5519 0,'0'0'496'0,"0"0"-496"15,0 0 0-15,0 0 0 0,0 0 3472 0,0 0 608 16,0 0 112-16,10-3 32 0,-10 3-3312 0,10-5-656 16,2 4-128-16,-3-2-128 0,0 0 0 0,0-1 0 15,-9 4 0-15,14-1 0 0,0 0 160 0,-1 1-160 16,-3-3 128-16,-10 3-128 0,12 3 416 0,-12-3 0 15,0 0 0-15,10 2 0 0,-10-2 480 0,8 4 112 0,-8-4 16 0,0 0 0 16,0 0-176-16,0 0-16 16,0 0-16-16,0 0 0 0,0 0-304 0,-5 13-48 0,0-2-16 0,0-2 0 15,-1 0-96-15,0 0-32 16,-5 0 0-16,1 2 0 0,0-1-16 0,1 1-16 16,-1 2 0-16,0 0 0 0,-2 0-96 0,0 2 0 15,1-2-16-15,0-1 0 0,1 2 16 0,-1 2 0 16,1 2 0-16,1-1 0 0,2 3-192 0,1-3 0 0,-1 0 0 0,2-2 0 15,1 0 0-15,2 0 0 0,2-4 0 0,0-1 0 16,2-2 0-16,-2-8 0 0,7 8 0 0,-1-2 0 16,2-3 0-16,4-2-144 0,-2-1 0 0,2-2 0 15,0-3-816-15,1-2-144 0,0 0-48 16,1-3-12848-16</inkml:trace>
  <inkml:trace contextRef="#ctx0" brushRef="#br0" timeOffset="8903.98">20822 13613 17967 0,'0'0'784'0,"0"0"176"0,0 0-768 0,0 0-192 0,0 0 0 0,0 0 0 16,0 0 1152-16,0 0 176 16,0 0 32-16,0 0 16 0,0 0-704 0,-4 11-144 0,-1 1-16 0,-2-1-16 15,1-1 112-15,-2 0 32 16,-1 3 0-16,-1 2 0 0,0 0-128 0,-2 2-32 15,1 4 0-15,-3 1 0 0,1 3-112 0,2 1-32 0,-1 3 0 0,2 2 0 16,-1 2 880-16,2-2 160 0,0-1 32 0,1-2 16 31,2-2-1632-31,0-3-336 0,2-2-64 0,3 0-16 0,0 1 624 0,1-1 320 0,2 0-48 0,2-2 0 16,0 1-144-16,3-3-128 0,1-2 192 0,1 1-192 16,0-2 0-16,1-1 0 0,-1-1 0 0,2-3 0 15,-1 0 320-15,1-2 16 0,-1-3 0 0,1 1 0 16,-1-2-3424-16,0-2-688 0</inkml:trace>
  <inkml:trace contextRef="#ctx0" brushRef="#br0" timeOffset="9176.41">21176 13902 5519 0,'0'0'240'0,"0"0"64"0,0 0-304 0,-9 4 0 0,0-1 0 0,9-3 0 16,-10 5 5952-16,2 1 1120 0,1 1 224 0,1 1 64 15,-1 1-6048-15,1 1-1312 16,-2 5 0-16,0 0-192 0,-1-2-64 0,-1 3-16 16,-2-2 0-16,0 2 0 0,-2 1 272 0,-3 1 0 15,-3-1-128-15,2 1 128 0,1-2 176 0,0 1 80 0,-3-1 32 0,2 2 0 16,0-3 48-16,2 4 16 0,1-2 0 0,3-2 0 15,0 0-352-15,3-2 128 0,1-4-128 0,8-9 0 32,-6 6-1472-32,6-6-352 0,0 0-80 0</inkml:trace>
  <inkml:trace contextRef="#ctx0" brushRef="#br0" timeOffset="9386.1">20955 14056 37087 0,'0'0'1648'0,"0"0"336"0,4 10-1600 0,1 1-384 16,-5-11 0-16,12 9 0 0,1 3 336 0,0-1-16 15,-2 0 0-15,4-2 0 0,-1 0-320 0,0-1-320 16,-2-2 64-16,1 2 16 16,0 0-656-16,0 0-128 0,-1-2-16 0,-2 5-16 15,-2-3-1232-15,0 2-240 0,-8-10-48 0,8 12-16 16,-8-12-1216-16,0 0-240 0</inkml:trace>
  <inkml:trace contextRef="#ctx0" brushRef="#br0" timeOffset="9770.24">21181 13679 19343 0,'0'0'848'0,"0"0"192"15,-9-2-832-15,9 2-208 0,0 0 0 0,0 0 0 0,0 0 4080 0,0 0 768 0,-2 13 144 0,2-13 48 16,5 13-4176-16,1 0-864 0,4-2 0 0,0 2-256 16,3 1 256-16,-1 0-144 0,1 0 144 0,0 1-128 15,1 1 128-15,1 3 0 0,0-1 0 0,0 2-128 16,-2 2 128-16,1 0 0 0,-1-1 0 0,1 1 0 15,2 1 0-15,-3 1 0 0,-1-5 0 0,-1 1 0 0,1 1 0 0,1-3 0 16,-2-2 0-16,-1-1 0 0,-1 1 0 0,0 0 0 16,-1-2 0-16,-1 0 0 0,-2 2 0 0,0 0 0 15,-1-3 0-15,-1 2 0 0,-2 2 0 0,-1 1 0 16,0 1 0-16,-1 3 0 0,-2 3 0 0,-1 1 0 16,-1 0 0-16,0 0-192 15,-1-3-192-15,-3 3-32 0,-1 2-16 0,-2-2-10064 16,-2-3-2032-16</inkml:trace>
  <inkml:trace contextRef="#ctx0" brushRef="#br0" timeOffset="11193.58">28332 10587 3679 0,'0'0'320'0,"0"0"-320"15,0 0 0-15,0 0 0 0,0 0 2720 0,0 0 480 16,0 0 80-16,0-7 32 0,0 7-1968 0,0 0-400 16,-1-10-80-16,1 10-16 0,-1-8-16 0,1 8-16 15,-4-8 0-15,4 8 0 0,-5-6 240 0,5 6 48 16,-9-4 16-16,-1 0 0 0,1 3-144 0,0 1-16 15,-1 0-16-15,-1 2 0 0,1 1-176 0,-2 1-48 16,-1 1 0-16,-1 1 0 0,-1 4-320 0,0 1-64 16,-1 0-16-16,0 2 0 0,1 1-192 0,-1 3-128 15,2 1 160-15,0 3-160 0,-1 4 0 0,2 0 0 16,0 1 0-16,3 2 0 0,1 0 0 0,1-2 0 16,2-5 0-16,3 0 0 0,3-1 0 0,1 1 0 0,0-4 0 0,3-1 0 15,3-2 0-15,2-1 128 16,1-2-128-16,2-2 144 0,1-1-144 0,3-2 160 15,1-1-160-15,1-3 160 0,3-2-160 0,1-2 0 16,3-2 144-16,1 2-144 0,0-5 0 0,0-2 0 0,0 0 0 0,0 0 0 16,-1 0 0-16,-2-2 0 0,-1 0 0 0,-1-1 0 15,-1-1 128-15,-6 0-128 0,-3-4 128 0,-1-3-128 16,-1-2 128-16,-2-4-128 0,-5-5 128 0,-2 0-128 16,-1-2 0-16,-3 0 144 0,-1 1-144 0,-3-1 0 15,0 2 0-15,-1 2 0 0,-3 3 0 0,-2 1 0 16,-4 3 0-16,-1 3 0 0,0 3 0 0,-1 4 0 0,-1 3-384 15,2 5 32-15,-1-1 0 0,2 4 0 16,2 1-1840-16,2 0-368 0,1 1-80 0,3 2-9296 16</inkml:trace>
  <inkml:trace contextRef="#ctx0" brushRef="#br0" timeOffset="11643.77">28425 10348 4607 0,'0'0'400'0,"0"0"-400"0,0 0 0 0,0 0 0 15,0 0 3968-15,0 0 704 0,-5-6 128 0,5 6 48 16,0 0-3392-16,0 0-688 0,-15 6-128 0,4 1-16 15,0 3-144-15,1 3-32 0,-3 2 0 0,0 1 0 16,0 3 288-16,-2 3 48 0,0 3 16 0,-2 5 0 16,0 5-112-16,-1 3-32 0,-1 5 0 0,1 5 0 15,0 3-336-15,-2 0-80 0,-1-3-16 0,1-5 0 0,-1 0-224 16,-1-1 0-16,-2-5 128 0,3 1-128 0,2-1 0 16,2-2 0-16,1-4 0 0,3 0 0 15,3-2-608-15,2-3-64 0,3-5-16 0,1-4 0 16,2-4-2192-16,2-4-448 0</inkml:trace>
  <inkml:trace contextRef="#ctx0" brushRef="#br0" timeOffset="12718.52">28636 10939 8287 0,'0'0'736'0,"0"0"-592"0,0 0-144 0,0 0 0 0,0 0 3632 0,0 0 688 16,0 0 144-16,0 0 16 0,0 0-2560 0,0 0-528 15,0 0-112-15,0 0 0 0,0 0-512 0,0 0-80 16,12-4-32-16,-2 1 0 0,-10 3-240 0,12-1-48 15,-12 1-16-15,13-1 0 0,-1 1-96 0,0 1 0 16,-12-1-16-16,11 4 0 0,0-3-240 0,-11-1 176 16,0 0-176-16,8 7 160 0,-8-7-160 0,0 0 0 15,0 13 0-15,-3-2 144 0,-2 0-144 16,-3-3 160-16,-1 0-160 0,-2-1 128 0,0 1-128 16,-1 0 0-16,0 0 144 0,-1 0-144 0,3-3 0 15,-1 1 0-15,2-2 128 0,0-1-128 0,9-3 0 16,0 0 144-16,-9 4-144 0,9-4 0 0,0 0 0 15,0 0 0-15,0 0 0 0,0 0 0 0,0 0 0 16,0 0 0-16,0 0-192 0,0 0 192 0,0 0-128 16,0 0 128-16,0 0-128 0,4 13 128 0,0 0 0 15,-4-13-144-15,6 10 144 0,1 1 0 0,-1-2 0 16,-6-9 0-16,11 13 0 0,-2-4-128 0,1 0 128 0,1-2 0 0,-1 0 0 16,-1 1 0-16,-1 1 0 0,-1-2 0 0,-7-7 0 15,6 10 0-15,-1 0 0 0,-5-10 0 0,0 0 0 16,2 10 0-16,-2-10 0 0,0 9 0 0,0-9 0 15,0 0 0-15,-6 9 0 0,6-9 0 0,-7 8 0 16,-3 0-224-16,1-2 32 0,0 0 0 0,0-3 0 16,0 0-384-16,0 0-64 0,-2-2 0 0,2 0-16 15,-1 1-2224-15,1-2-432 0</inkml:trace>
  <inkml:trace contextRef="#ctx0" brushRef="#br0" timeOffset="13194.35">29297 10201 10591 0,'0'0'464'0,"0"0"112"0,-5 8-576 0,5-8 0 0,-7 6 0 0,7-6 0 16,0 0 784-16,0 0 48 15,0 0 16-15,-6 8 0 0,2 1 256 0,4-9 48 0,-4 7 16 0,4-7 0 16,-4 8 304-16,0 1 48 0,0 1 16 0,0 2 0 15,-1-2-272-15,0 1-48 0,0 2-16 0,0-3 0 16,-3 3-368-16,0 0-80 0,-1 4-16 0,1 3 0 16,0-3-80-16,-1 2-16 0,-1 2 0 0,-1 4 0 15,1 0-128-15,-2 5-48 0,-2 2 0 0,-1 3 0 0,1 6-208 0,1-1-64 16,1 3 0-16,2-4 0 0,-1-1-64 16,4-5-128-16,1-5 176 0,4-3-176 0,0-3 208 0,2-1-64 15,0-3-16-15,3 1 0 0,2-4-128 0,2 0 0 16,-1-2 144-16,2-2-144 0,3 0 0 0,0-2 0 15,2-1 0-15,2 0-192 16,-1-2-592-16,2-1-128 0,-2-1-32 0,3-1 0 16,0-3-1920-16,0-1-384 0</inkml:trace>
  <inkml:trace contextRef="#ctx0" brushRef="#br0" timeOffset="13827.27">29695 10494 6447 0,'0'0'272'0,"0"0"80"0,0 0-352 0,0 0 0 16,-9 3 0-16,1 1 0 0,0 2 4640 0,-1 1 864 16,-3 1 160-16,-1 2 32 0,0 2-3968 0,-3 2-784 15,-1 3-176-15,1 1-16 0,-1 1-352 0,-3 3-64 0,-1 1-16 0,0 1 0 16,0 0 32-16,-1 4 0 0,0-6 0 0,1-1 0 15,2-2-64-15,2-2-16 0,0-1 0 0,4-3 0 16,1 1-272-16,0-5 128 0,1 2-128 0,0-5 0 31,2-2-224-31,9-4-160 0,-8 4-16 0,8-4-9200 0,0 0-1824 0</inkml:trace>
  <inkml:trace contextRef="#ctx0" brushRef="#br0" timeOffset="14026.77">29392 10664 29535 0,'0'0'1312'0,"2"11"272"0,0 1-1264 0,0 4-320 15,-1-2 0-15,3 3 0 0,0 0 544 0,2 1 48 16,1-2 16-16,2 0 0 0,1 2-352 0,2-5-64 16,-2 0 0-16,2-3-16 0,4 1-176 0,-3-2 160 15,0-1-160-15,0-2 160 16,0 1-512-16,-1 2-96 0,-3-4-32 0,1 0 0 15,1 1-2064-15,-1-4-400 0,1-1-96 0</inkml:trace>
  <inkml:trace contextRef="#ctx0" brushRef="#br0" timeOffset="14428.74">29670 10243 33343 0,'-17'-10'1472'0,"8"7"320"0,0 1-1440 0,9 2-352 0,-11 4 0 0,11-4 0 16,0 0 592-16,0 0 48 0,0 0 16 0,-5 9 0 16,1 2-208-16,4-11-32 0,-1 11-16 0,1-11 0 15,3 13 320-15,0 1 64 0,1 1 16 0,3 1 0 0,1 2-80 0,2-1-16 16,-1 0 0-16,3 1 0 0,1-1-400 0,0 3-96 15,1-3-16-15,-1 2 0 0,2-1-192 0,2 2 144 16,1 1-144-16,2 2 128 0,0 5-128 0,1-5 0 16,0 1 0-16,1-1 128 0,0 1-128 0,-1-1 0 15,-1-2 0-15,-2 0 128 0,-2 0-128 0,-3 1 0 16,-1-3 0-16,-6 2 128 0,-2 1-128 0,-1-1 128 16,-3-1-128-16,-2 1 128 0,-3-3-128 0,-1-1 0 15,-4-3 0-15,-1-1 0 0,-2 3 0 0,-3 1 0 16,-1 2 0-16,-1 0 0 0,-2 0 0 0,1 2 0 15,-3 0-192-15,-1-2 192 16,0 0-2160-16,-1-4-304 0,0 0-64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5:37.37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9458 6274 5519 0,'0'0'496'0,"0"0"-496"0,-10 0 0 0,0 0 0 0,-1 0 1152 0,1 1 144 15,1 2 32-15,9-3 0 0,-11 1-688 0,2 2-144 16,9-3-32-16,-9 3 0 0,9-3-176 0,0 0-32 15,-9 2-16-15,9-2 0 0,0 0-240 0,0 0 144 16,0 0-144-16,0 0 128 0,0 0-128 0,0 0 0 16,0 0 0-16,0 0 0 0,0 0 0 0,0 0 0 15,0 0 0-15,0 0 0 0,0 0-192 0</inkml:trace>
  <inkml:trace contextRef="#ctx0" brushRef="#br1" timeOffset="4622.34">3995 6338 5519 0,'0'0'496'0,"0"0"-496"0,0 0 0 0,0 0 0 16,0 0 2384-16,0 0 384 0,0 0 80 0,0 0 16 15,0 0-1584-15,0 0-320 0,0 0-64 0,0 0-16 16,0 0-576-16,0 0-112 0,0 0-32 0,11-5 0 16,0 2 80-16,-1 1 16 0,1 0 0 0,0 2 0 0,2 0-16 0,3 2 0 15,0-1 0-15,1 1 0 16,1 1-96-16,1 1-16 0,4 0 0 0,-1-2 0 0,0 1 128 0,3-2 0 15,1 2 16-15,-1 0 0 0,-2-2 112 0,2 2 0 16,2-3 16-16,2 0 0 0,0-3-32 0,3 2-16 16,2-1 0-16,4 1 0 0,2-2-32 0,5 1 0 15,0 0 0-15,3 0 0 0,2-1-16 0,-4 2-16 16,-3-3 0-16,0 1 0 0,1 0-32 0,3 0 0 16,1 2 0-16,3 1 0 0,2 1-64 0,1 2 0 15,-1-2-16-15,1-1 0 0,-3-1-16 0,-2-1 0 16,1-2 0-16,1 0 0 0,1 0 80 0,4-1 16 15,1 1 0-15,3 0 0 0,0 1-16 0,0-1 0 16,-1-2 0-16,-1 1 0 0,-2 0-64 0,3 0-16 16,1 1 0-16,1 1 0 0,3 2-160 0,-2 1 192 15,-4-4-192-15,-2 1 192 0,-1 0-192 0,0-3 128 0,-2 1-128 0,2 1 128 16,2 2-128-16,1 0 0 16,0 1 0-16,0 1 0 0,-2-4 0 0,-1 1 128 15,-3 0-128-15,1 1 0 0,1 1 192 0,0 1-64 16,2 0 0-16,3 3 0 0,1 0 0 0,-1-3-128 0,-1 3 192 0,0-2-64 15,-4-1-128-15,3 3 0 0,0-3 144 0,3 3-144 16,0 0 192-16,1 1-48 0,0-1 0 0,-2-3 0 16,-4-1-144-16,-2-1 0 0,2 2 0 0,0-1-176 15,1 0 176-15,3 1 256 0,-1 1-64 0,2 0-16 16,0-1-176-16,-4 0 192 0,-2 0-192 0,-1 2 192 16,3-1-64-16,2 2 0 0,0-1 0 0,2 3 0 15,-1-2-128-15,-2 1 0 0,-1-1 144 0,-1-2-144 0,-3 1 0 0,2 0 128 16,0 0-128-16,1 1 0 0,1-2 144 0,2 2-144 15,0-2 192-15,1 1-192 0,-2-2 256 0,1 0-48 16,-4 1-16-16,5-1 0 0,1 0-32 0,1 0-16 16,-1 1 0-16,2 0 0 0,-1 1-144 0,-1 0 0 15,-5 0 144-15,1-1-144 0,1 0 0 0,0 1 144 16,2-2-144-16,0 3 0 0,-1-1 176 0,1 0-176 16,2 1 160-16,-2-2-160 0,-2 2 128 0,3-1-128 15,2-2 0-15,1 3 144 0,1-2-144 0,-1 2 0 16,-2-2 0-16,0 1 0 0,1-4 128 0,-2 2-128 15,-2 0 0-15,1 3 128 0,-2 1-128 0,1 0 0 16,-1 1 0-16,2 1 128 0,-3-2-128 0,-1 3 0 16,-5-1 0-16,3 1 0 0,-1 1 0 0,0 0 0 0,0-1 0 0,1 1 0 15,4-3 0-15,-1-1 0 16,-2 0 0-16,0 1 0 0,-3-3 0 0,1-1 0 0,1 3 128 0,3-4-128 16,-1 1 0-16,0 1 0 15,0-2 144-15,-1 0-144 0,1-2 144 0,-1 1-144 16,-4 1 192-16,3-3-192 0,-1 2 240 0,0 1-64 0,-1 0-16 15,0 0 0-15,-2-1-160 0,1-1 160 0,-2 0-160 16,0 1 160-16,2-1-160 0,-3 1 0 0,-1 0 0 0,3-2 0 16,-1 0 0-16,-1 1 0 0,-1-1 0 0,-1 2 0 15,2-3 128-15,-1 4-128 0,-1-4 0 0,-3 1 128 16,-2 0-128-16,0 0 128 0,-4-2-128 0,1 1 128 16,-2-1 0-16,-1-1-128 0,0 3 192 0,-3-4-64 15,-2 2-128-15,-1 0 192 0,1-2-192 0,0 1 192 16,-1-4-192-16,-2 4 160 0,-1-2-160 0,0 2 160 0,-2-1-160 0,2 1 128 15,-3-1-128-15,-1-2 128 0,-3 2-128 0,2 1 0 16,0-1 0-16,-1 2 128 0,-3 0-128 0,-1 1-224 16,1 0 48-16,-2 1 16 15,1-2-1536-15,-4 4-304 0,-3-2-64 0</inkml:trace>
  <inkml:trace contextRef="#ctx0" brushRef="#br1" timeOffset="25986.73">24366 1169 1839 0,'0'0'0'0,"0"0"160"0,0 0-160 0,0 0 0 0,0 0 0 0,0 0 0 16,0 0 3520-16,0 0 656 0,0 0 144 0,0 0 32 15,0 0-2320-15,0 0-464 0,0 0-96 0,0 0 0 16,0 0-288-16,0 0-48 0,0 0-16 0,-7 0 0 16,7 0 0-16,-11 5 0 0,2 5 0 0,0 2 0 15,0 2-192-15,0-1-32 0,0 4-16 0,-3 3 0 16,-1 3-384-16,0-2-80 0,0 1-16 0,-2 1 0 16,0 1-144-16,-2 2-16 0,-5-2-16 0,1 2 0 15,-1 0-96-15,-2 1 0 0,1 1-128 0,2 1 192 16,3-3-192-16,1-3 144 0,-2-2-144 0,4 1 128 15,2-4-128-15,1 2 0 0,2 1 144 0,0-4-144 16,4-2-192-16,-1-2-128 0,2-1 0 0,1-5-16 31,4-7-944-31,0 0-192 0,0 0-48 0,0 0-8176 0,0 0-1632 0</inkml:trace>
  <inkml:trace contextRef="#ctx0" brushRef="#br1" timeOffset="26284.94">23829 1347 3679 0,'0'0'320'0,"0"0"-320"15,-6-5 0-15,6 5 0 0,0 0 3840 0,0 0 688 16,-4-12 144-16,1 6 16 0,3 6-2656 0,0-7-544 16,0 0-96-16,0 7-32 0,0 0-208 0,0 0-64 15,16 5 0-15,-2 4 0 0,3 0-112 0,1 1-16 16,-1 2-16-16,3 2 0 0,1 1-256 0,0 0-48 15,2-1-16-15,2 0 0 0,0 4-224 0,1 0-32 16,-1-1-16-16,-1 3 0 0,0-1-176 0,-5 2-48 16,1 0 0-16,-1 0 0 0,-2-1-128 0,-1-1 0 15,0-1 0-15,-1 1 0 0,0-2 0 0,-2 2 128 16,-2 2-128-16,1 1 128 16,-1 2-576-16,-4-2-112 0,1-5-16 0,-3-3-10048 15,-1-4-1984-15</inkml:trace>
  <inkml:trace contextRef="#ctx0" brushRef="#br1" timeOffset="27619.24">24982 1486 20271 0,'0'0'896'0,"-8"-4"192"0,-2 2-880 0,2 2-208 16,8 0 0-16,-9 3 0 0,1 0 1728 0,8-3 288 16,-8 2 64-16,8-2 16 0,0 0-1328 0,-7 4-256 15,7-4-48-15,0 0-16 0,-6 1 0 0,6-1 0 16,0 0 0-16,0 0 0 0,0 0 32 0,0 0 0 15,0 0 0-15,0 0 0 0,14 0 112 0,2-1 32 16,-2 1 0-16,2-4 0 0,-2 2-32 0,2-4 0 0,2 2 0 0,2 0 0 16,2-1-80-16,1 1 0 0,0 0-16 15,3 2 0-15,1 1-48 0,0-3-16 0,-1 1 0 0,0 0 0 16,1 2-432-16,-1 0 0 0,0-1 0 0,0 2 0 16,-1-2 0-16,1 2 0 0,1 2 0 0,0-2 0 15,-1-3 0-15,4 3 0 0,3 0 0 0,1 0 0 16,0 0 0-16,2-2 0 0,2 1 0 0,-3 0 0 15,-1-1 0-15,-2 0 128 0,-4-2-128 0,0 0 0 16,-2 0 0-16,-2 0 0 0,-1 2 128 0,-1-1-128 16,0 2 128-16,0-1-128 0,-1 2 192 0,1-1-64 15,0 1-128-15,0 0 128 0,1 0-128 0,0 0 128 16,-1 0-128-16,-1 3 0 0,-1 1 0 0,-1-3 0 16,2 1 0-16,0 1 0 0,-3-3 0 0,0 1 128 15,-1 3-128-15,-1-1 0 0,-2-3 0 0,1 1 0 0,-1 2 0 0,0-3 0 16,1-2 0-16,-2 1 0 0,-2 0 0 0,0 1 0 15,-1-1 128-15,-10 1-128 0,11-3 0 0,-11 3 0 16,0 0 0-16,10-3 128 0,-10 3-128 0,0 0 0 16,8-4 0-16,-8 4 128 0,0 0-128 0,0 0 192 15,0 0-192-15,0 0 192 0,7-6-192 0,-7 6 160 16,0 0-160-16,0 0 160 0,1-9-160 0,-1 9 0 16,-3-11 144-16,3 11-144 0,0 0 0 0,-8-9 144 15,1 0-144-15,0 1 0 0,-1 2 160 0,0 1-160 16,1-5 128-16,-3 4-128 0,1 2 0 0,0-3 128 15,0 1-128-15,-1-1 0 0,-1-2 176 0,1 1-48 16,-1 2-128-16,2 1 192 0,-1 0-64 0,-1 1-128 0,-2 0 176 0,4 1-176 16,0-2 144-16,0 1-144 0,0 0 0 0,9 4 144 15,0 0-144-15,0 0 0 0,-9-5 0 0,9 5 0 16,0 0 0-16,0 0 0 0,0 0 0 0,0 0 0 16,0 0 0-16,0 0 0 0,0 0 0 0,13-1 0 15,0 2 0-15,0 1 0 0,0 1 0 0,1 1 0 16,-1 1 0-16,0 0 0 0,0 1 0 0,2-1 0 15,-1-1-128-15,-1 1 128 0,0 1 0 0,0 0 0 16,-1-1 0-16,-2 0 0 0,-10-5 0 0,12 8 0 16,-3 0 0-16,-1 0 0 0,-8-8 0 0,6 11 0 15,0 1 0-15,-2 0 0 0,-4-12 0 0,2 12 0 16,-2 1 0-16,-1 0 0 0,-2-2 0 0,-1 1 0 16,-1 0 0-16,0 0 0 0,0-2 0 0,-2 3 0 0,-1-4 0 0,-2 4 0 15,1 3 0-15,0-2 0 0,-2 0 144 0,1 0-144 16,1-1 160-16,-2 0-160 0,2 0 128 0,0 0-128 15,1-2 0-15,-1 1 0 0,-1-1 128 0,1-5-128 16,1 2 0-16,1 1 0 16,1 4-320-16,0-6-176 0,3-1-16 0,3-6-16 15,0 0-2352-15,0 0-480 0,0 0-96 0</inkml:trace>
  <inkml:trace contextRef="#ctx0" brushRef="#br1" timeOffset="28586.39">25575 617 10127 0,'0'0'896'0,"0"0"-704"0,0 0-192 0,0 0 0 15,0 0 1168-15,1-9 208 0,-1 9 32 0,3-9 16 16,-3 9-544-16,4-9-112 0,-4 9-32 0,2-9 0 16,-2 9 224-16,4-11 64 0,-1 2 0 0,0 1 0 15,-2 1 64-15,-1 7 32 0,1-8 0 0,-1 8 0 16,0-12-240-16,0 4-48 0,0 0-16 0,0 8 0 15,0 0-416-15,-5-2-80 0,5 2 0 0,-8-4-16 16,0 3-144-16,1 1-32 0,-4 1 0 0,1 3 0 16,-1 0 192-16,1 1 48 0,-2 1 0 0,0 1 0 15,-1 1 32-15,2 0 16 0,-1 3 0 0,0 0 0 16,0 2-80-16,1-3-16 0,-1 3 0 0,1 0 0 16,2 0-64-16,3-2-32 0,-1 2 0 0,2-3 0 15,1 5-224-15,2-1 176 0,0 0-176 0,2-1 160 16,-1 0-160-16,1-2 0 0,1 2 0 0,2 0 0 0,1 0 0 15,1-1 0-15,0 2 0 0,2-2 0 0,-1 1 0 0,3 0 0 16,3 0 0-16,0 0 0 0,1 0 0 0,4-3 0 16,2 1 0-16,2-2 0 0,0-3 144 0,4 1-144 15,1-7 160-15,1 1-160 0,-1-1 160 0,2 0-160 16,-2-1 160-16,0-2-160 0,-1-2 176 0,-3 0-176 16,-3-2 192-16,-2-1-192 0,-2-1 160 0,-1-4-160 15,-1 3 128-15,-1-3-128 0,-3 1 176 0,-1-1-48 16,0 1-128-16,1-3 192 0,-3 0-192 0,-1 0 144 15,-2-2-144-15,0 1 128 0,-2 2-128 0,-1-3 0 16,-1-5 144-16,-2 2-144 0,-1 1 0 0,-1 0 144 16,1-2-144-16,-3 2 0 0,0-2 128 0,-1 3-128 0,-3 0 0 15,2 1 0-15,3 0 0 0,-3 0 0 0,-4 2 0 16,-2 4 0-16,0 0 0 0,-4 2 0 0,0 1 0 0,-1 4 0 16,-1 2 0-16,2 2 0 0,1-3 0 0,-1 3-144 15,1 3 144-15,2-2-128 0,1 4 128 0,0-1-128 31,2 0-304-31,2 1-48 0,0 2-16 0,2 1 0 16,3 1-1744-16,-1 0-368 0,2 1-64 0</inkml:trace>
  <inkml:trace contextRef="#ctx0" brushRef="#br1" timeOffset="28988.83">25919 357 13823 0,'0'0'1216'15,"0"0"-960"-15,0 0-256 0,0 0 0 0,0 0 1680 0,0 0 304 16,0 0 48-16,0 0 16 0,0 0-848 0,0 0-176 0,0 0-16 16,0 0-16-16,-2-7-320 0,-2 2-64 0,-2-3-16 0,0 5 0 15,-1 3-16-15,0 8 0 0,-1-1 0 16,-1 4 0-16,0 2 16 0,-3 6 0 0,1 0 0 0,1 7 0 16,-2 8 304-16,-2 3 48 0,0 3 16 0,-2-1 0 15,-2-1-32-15,-3-1 0 0,-1-1 0 0,-2-3 0 16,1-3-336-16,-1 2-64 0,1 2-16 0,-1 1 0 15,3-1-288-15,1-1-64 0,-1 3-16 0,4-2 0 16,1-2-144-16,3-4 0 0,1 2 144 0,3-1-144 31,4 1-1200-31,2-3-304 0,3-3-64 0</inkml:trace>
  <inkml:trace contextRef="#ctx0" brushRef="#br1" timeOffset="30897.82">27416 1055 11807 0,'0'0'512'0,"0"0"128"0,0 0-512 0,6-8-128 15,0 1 0-15,-6 7 0 0,7-8 960 0,0 4 192 16,-1-3 16-16,-6 7 16 0,0 0-368 0,8-6-80 16,-8 6-16-16,0 0 0 0,0 0 32 0,0 0 0 15,0 0 0-15,0 0 0 0,0 0 208 0,0 0 32 16,0 0 16-16,0 0 0 0,-6 10-176 0,-1 5-48 16,1 3 0-16,2 0 0 0,-1 0-144 0,-2 5-48 15,-1 1 0-15,2 4 0 0,-2-2-144 0,0 0-48 0,-1 0 0 0,0-3 0 16,-2 1-16-16,1-2 0 0,0 2 0 0,-2-4 0 15,-1 3-192-15,1 0-64 0,0-3 0 0,1-1 0 16,-2 2-128-16,0 1 192 0,-1 0-192 0,1 3 192 16,0 0-192-16,2 1 0 0,-4-4 0 0,4-2-176 31,0 0-640-31,2 0-128 0,3-3-16 0,2-4-16 16,0-3-2064-16,4-10-416 0</inkml:trace>
  <inkml:trace contextRef="#ctx0" brushRef="#br1" timeOffset="31915.79">28482 1317 8287 0,'0'0'368'0,"0"0"80"0,0 0-448 0,0 0 0 0,0 0 0 0,0 0 0 0,0 0 3296 0,0 0 576 16,0 0 112-16,0 0 32 16,3-7-2272-16,-3 7-448 0,0 0-80 0,0 0-32 0,-8-3-480 0,2 2-80 15,-1-1-32-15,-1 2 0 0,-1 4-304 0,-1 3-64 16,-3-1-16-16,1 6 0 0,0-2-208 0,-1 3 0 15,-3 4 0-15,1-1 0 0,-3 1 240 0,1 0-48 16,-2 2-16-16,0 1 0 0,-1-3-176 0,1 3 128 16,2-1-128-16,1 2 128 0,0-1-128 0,3-1 160 15,2 1-160-15,0-2 160 0,2-2-160 0,1-2 0 16,2-1 0-16,-1-1 128 0,2-1-384 0,0 1-64 16,0-3-32-16,5-9-8688 15,0 0-1744-15</inkml:trace>
  <inkml:trace contextRef="#ctx0" brushRef="#br1" timeOffset="32223.84">28193 1293 26255 0,'0'0'1152'0,"0"0"256"0,0 0-1120 0,0 0-288 0,0 0 0 0,0 0 0 16,0 0 496-16,0 0 32 0,0 0 16 0,0 0 0 16,0 0 64-16,6 15 16 0,-6-15 0 0,8 18 0 15,1-2-336-15,0 1-64 0,-1 3-16 0,3-2 0 16,0 1-208-16,1 0 0 0,-1 2 128 0,3-5-128 0,3 0 0 16,0 2 128-16,-1 1-128 0,-1-1 0 0,1 0 0 0,-2-1 0 15,-2 0 0-15,0-4-160 16,-1 0-352-16,1-1-80 0,-1 0-16 0,-1-3 0 15,-2 0-464-15,1-1-80 0,0-2-32 0,-1-1-10528 16</inkml:trace>
  <inkml:trace contextRef="#ctx0" brushRef="#br1" timeOffset="32854.58">29460 1320 4607 0,'0'0'400'0,"0"0"-400"15,0 0 0-15,0 0 0 0,0 0 3248 0,7-8 560 16,-7 8 112-16,0 0 32 0,6-8-3088 0,-6 8-608 15,0 0-128-15,7-5-128 0,-7 5 0 0,0 0 128 0,0 0-128 0,0 0 0 16,0 0 0-16,0 0 0 0,0 0 128 0,0 0-128 16,0 0 752-16,-3 11 96 0,3-11 32 0,-8 10 0 15,-2-2 288-15,-2-2 64 0,-1 0 16 0,-1 4 0 16,-2 3-96-16,-1 0 0 0,-2 1-16 0,0 5 0 16,1-1-240-16,0 4-32 0,-2 0-16 0,5 2 0 15,-1-3-448-15,3 1-80 0,0-1-32 0,1-1 0 16,0 3-160-16,2-1-128 0,1-1 192 0,2-3-192 15,1 0 128-15,1-1-128 0,-1-3 0 0,4 1 0 32,-1-5-256-32,3-10-176 0,0 0-16 0,0 0-16 0,0 0-1776 15,0 0-336-15,0 0-80 0</inkml:trace>
  <inkml:trace contextRef="#ctx0" brushRef="#br1" timeOffset="33057.5">29265 1366 5519 0,'0'0'496'0,"0"0"-496"16,0 0 0-16,0 0 0 0,0 0 4448 0,0 0 800 16,3-8 144-16,-3 8 48 0,0 0-3456 0,0 0-704 15,0 0-128-15,15 11-16 0,-15-11-368 0,13 15-64 16,-1 0 0-16,-2 1-16 0,2-2-496 0,1 2-192 16,0 0 176-16,0 2-176 0,2-5 160 0,2 0-160 15,0 1 160-15,0-1-160 16,-1 0-1280-16,1 1-368 0,0-5-64 0,-1-2-10864 0</inkml:trace>
  <inkml:trace contextRef="#ctx0" brushRef="#br1" timeOffset="33484.75">29755 938 23487 0,'0'0'1040'0,"0"0"224"0,8-12-1008 0,1 2-256 0,0 2 0 0,1-1 0 16,2-2 448-16,1 2 64 0,1 0 0 0,1 3 0 16,-2-1 64-16,1 1 32 0,-1 0 0 0,1 1 0 0,1 1-224 0,-1 2-32 15,-1 0-16-15,-1 2 0 16,-12 0-176-16,12 6-32 0,-12-6-128 0,10 9 192 0,-10-9-192 0,7 11 0 15,-5 0 0-15,-2-11 0 0,0 0 0 0,-5 16 0 16,-4-1 0-16,1-2 0 0,-1-4 0 0,0 0 0 16,0 3 128-16,0 0-128 0,-3-3 176 0,3 3-16 15,0 0 0-15,-1-1 0 0,1 5 176 0,0-3 48 16,1-1 0-16,2-1 0 0,1 0-192 0,1-1-48 16,0 1 0-16,4-11 0 0,0 11-144 0,1 0 0 15,-1-11 144-15,5 12-144 0,-5-12 0 0,9 11 128 16,1-2-128-16,1-1 0 0,1-1 0 0,1 3 144 15,1 5-144-15,2-4 0 0,0 0 0 0,1 2 0 16,1-2 0-16,1 3 0 16,1-4-512-16,1-1-192 0,0 0-64 0,0 0-12768 0</inkml:trace>
  <inkml:trace contextRef="#ctx0" brushRef="#br1" timeOffset="33897.96">30799 1363 26607 0,'0'0'1168'0,"0"0"256"0,-9 3-1136 0,0 0-288 15,-2 1 0-15,1 2 0 0,-1 0 768 0,0-1 80 16,-1 1 32-16,0 1 0 0,-1 5-528 0,-1 0-96 15,-2-2-32-15,2 3 0 0,0-1-224 0,-1 1 0 16,1-1 0-16,-2 2 0 0,-1 1 0 0,0 0 0 16,-1 2 0-16,2 0 0 0,2 0 0 0,-2 3 0 15,1-5 0-15,0 2 0 0,1 0-384 0,0-3 0 0,-2 2-16 0,3-3 0 32,4-1-64-32,2 0-16 0,1-6 0 0,6-6-7840 0,0 0-1552 0</inkml:trace>
  <inkml:trace contextRef="#ctx0" brushRef="#br1" timeOffset="34092.3">30451 1392 7359 0,'0'0'320'0,"0"0"80"0,0 0-400 0,0 0 0 0,0 0 0 0,3-7 0 16,-1 2 5056-16,-2 5 912 0,0 0 192 0,0 0 48 15,14 5-4320-15,0 3-864 0,-3-2-160 0,4 4-32 0,0 1-608 0,1 1-224 16,1 2 176-16,1 1-176 0,4 0 0 0,0 2 0 15,1-1 0-15,-3-2 0 16,1 1-320-16,0-1-176 0,-1-1-16 0,-2-1-13616 16</inkml:trace>
  <inkml:trace contextRef="#ctx0" brushRef="#br1" timeOffset="34667.78">31113 819 30927 0,'-6'-13'1360'0,"4"4"304"0,2-3-1344 0,3 3-320 0,0 3 0 0,-3 6 0 16,10-4 656-16,2 0 64 0,-3 1 16 0,3 1 0 15,-1 2-304-15,2 0-64 0,2-2-16 0,-1 4 0 16,2-1-352-16,-1 2 0 0,1-2 0 0,1 3 0 16,0 0 0-16,-1 0 0 0,-5-2 0 0,2 0 0 15,-1 0 0-15,-2 2 0 0,-10-4 0 0,11 5 0 16,-11-5 0-16,0 0 0 0,9 8 0 0,-9-8 0 16,0 0 0-16,0 0 0 0,-3 13 0 0,-2-4 128 15,-1-1-128-15,-3 0 0 0,-2 0 0 0,1-2 0 16,-2 1 0-16,0-1 0 0,-2-2 0 0,0 1 128 15,-1 3-128-15,3-1 0 0,2-1 0 0,1-2 0 16,0 1 0-16,9-5 0 0,0 0 0 0,0 0 0 0,-5 8 0 0,5-8 0 16,0 0 0-16,0 0 0 0,0 0 0 0,0 0 0 15,0 0-160-15,0 0 160 0,0 0-144 0,7 11 144 16,-7-11 0-16,0 0-144 0,11 10 144 0,-2-1 0 16,-9-9 0-16,10 11-128 0,0-3 128 0,-3-1 0 15,-7-7 0-15,12 11 0 0,-3-1 0 0,-9-10 0 16,8 11 0-16,-1 0 0 0,-2 0 0 0,-1 1 0 15,-3-2 0-15,-1 2 0 0,-1-1 0 0,-2 0 0 16,0 2 0-16,0-4 0 0,-1 1 0 0,-2 1 0 16,0 2 0-16,-1-3 0 0,-2 2 0 0,-1 2 144 15,-1 1-144-15,1 2 0 0,0-2 0 0,-2 1 0 16,-1 1 0-16,-2 4 0 0,2 1 144 0,-1 0-144 0,0-5 0 0,-1-1 144 31,1-1-672-31,4 1-144 0,0-7-32 0,4-1-9216 0,2 0-1840 0</inkml:trace>
  <inkml:trace contextRef="#ctx0" brushRef="#br1" timeOffset="35178.37">32117 1399 9215 0,'0'0'400'0,"-5"-10"96"0,-2 2-496 0,7 8 0 0,0 0 0 0,-9-2 0 16,1-1 4992-16,2 3 896 0,6 0 176 0,0 0 32 15,-9 7-4464-15,1-1-896 0,0 1-176 0,0-1-48 16,0 5-288-16,2-2-64 0,-2-3-16 0,0 5 0 16,-1 0-144-16,-1 1 0 0,-1 1 0 0,1 0 0 15,-1 0 0-15,1 2 0 0,-2 0 0 0,1-1 0 16,-2 3 0-16,2-1 0 0,1-2-192 0,2 2 192 31,-3-4-576-31,4 0 16 0,1-5 0 0,6-7 0 16,-6 7-560-16,6-7-112 0,0 0-32 0,0 0-11344 0</inkml:trace>
  <inkml:trace contextRef="#ctx0" brushRef="#br1" timeOffset="35363.33">31897 1376 17503 0,'0'0'1552'0,"0"0"-1232"16,0 0-320-16,0 0 0 0,0 0 1952 0,0 0 336 15,-2 12 64-15,2-12 16 0,3 13-1824 0,0 0-352 16,-1-1-192-16,2 1 192 0,-4-13-192 0,7 17 0 16,-1-3 0-16,2 2 0 15,-1-3-368-15,2 1-96 0,0 2-32 0</inkml:trace>
  <inkml:trace contextRef="#ctx0" brushRef="#br1" timeOffset="35744.36">32509 828 20271 0,'-14'-9'896'16,"4"0"192"-16,-3-4-880 0,2 5-208 0,3 4 0 0,8 4 0 16,-9 4 3168-16,9-4 592 0,-6 11 112 0,-1 2 32 0,1-3-3168 0,1 1-736 15,-2 0 0-15,1 1 0 0,0 2 0 0,1 0 0 16,-1-3 0-16,0 1 128 0,0 1-128 0,1 1 0 16,-1-5 0-16,2 5 0 0,2-3 0 0,-2 1 0 15,3 0 0-15,1-12 0 0,0 15 0 0,4-4 0 16,1 1 0-16,0-2 0 0,-5-10 0 0,10 10 0 15,1-3 0-15,-1-1 0 0,1-3 0 0,0 1 0 16,2-1 0-16,2-1 0 0,-1-1 0 0,2-2 0 16,-1-1-224-16,2-1 80 15,0 0-1696-15,2-3-336 0,-1-1-64 0,-1-2 0 0</inkml:trace>
  <inkml:trace contextRef="#ctx0" brushRef="#br1" timeOffset="36014.94">32749 869 19343 0,'-14'-16'1728'0,"5"12"-1392"0,-3 4-336 0,0 8 0 15,-1 6 3920-15,0 7 720 0,0-4 144 0,3 5 16 16,-1 6-3808-16,1-1-768 0,0 2-224 0,-2 1 0 16,-2 0 192-16,-1 0-48 0,1-1-16 0,1 1 0 0,0 3-400 0,1-3-96 15,0-2-16-15,1 0 0 16,0-4-1744-16,2-1-368 16,4-2-64-16,0-5 0 0</inkml:trace>
  <inkml:trace contextRef="#ctx0" brushRef="#br1" timeOffset="57855.86">28564 8211 19231 0,'0'0'848'0,"0"0"176"0,0 0-816 0,0 0-208 15,0 0 0-15,0 0 0 0,0 0 256 0,0 0 0 16,2-10 0-16,-2 10 0 0,0 0-256 0,0 0 0 16,0 0 128-16,-11-3-128 0,0 2 192 0,-1 1 0 0,-1 0 0 0,-2 1 0 15,-1-1 864-15,-3 0 160 0,-2-1 48 0,-1 2 0 16,-1 2 128-16,-2 0 16 0,-1-1 16 0,0 1 0 15,-2-1-624-15,1 4-128 0,-3-1-32 0,0 3 0 16,0 2-336-16,-1-2-80 0,0 1-16 0,-1-2 0 16,0-1 64-16,-2-2 16 0,-3-1 0 0,1 0 0 15,-3-1 96-15,1 0 0 0,1 1 16 0,2 0 0 16,1 1-48-16,2-2-16 0,-1 2 0 0,3 0 0 16,3-1-208-16,2-2-128 0,1 1 160 0,1 1-160 15,0 0 192-15,0-1-64 0,4 0-128 0,-1-1 192 16,3 0-192-16,2-1 0 0,0 0 0 0,2 0 0 15,3-1 0-15,1 1 0 0,1 0 0 0,8 0 0 16,-9-3 0-16,9 3 0 0,-7-1 0 0,7 1 0 16,0 0 0-16,0 0 0 0,0 0 0 0,0 0 0 0,0 0 0 0,0 0 0 15,7-8 0-15,-1 2 0 0,-6 6 0 0,9-8 0 16,-1 1 0-16,1 1 144 0,1 1-144 0,-1-2 128 16,0 1-128-16,0 0 128 0,-1 1-128 0,2-1 0 15,2-4 144-15,1 3-144 0,-1-1 144 0,1-1-144 16,1-2 192-16,0 2-192 0,1 0 128 0,0 0-128 15,1-2 0-15,1 1 0 0,1-2 0 0,0 2 0 16,-1-2 0-16,0 3 0 0,0 0 0 0,2 2 0 16,-3 0 0-16,0 0 0 0,0 2 0 0,-2 1 0 15,-1 0 0-15,-1 0 0 0,-2 1 0 0,-10 3 0 16,0 0 0-16,11 0 0 0,-11 0 0 0,0 0 0 16,0 0 0-16,0 0 0 0,0 0 0 0,0 0 0 0,0 0 0 15,0 0 0-15,0 0 0 0,-8 8 0 0,-2 1 0 0,-2-1 0 16,-1 0 0-16,-2-1 0 0,0-1 0 0,-2 2 0 15,-1 1 0-15,-2 0 0 0,-1 0 0 0,0 3 0 16,2-2 0-16,0 4 0 0,1-5 128 0,1 2-128 16,0 1 0-16,3 0 0 0,0-3 0 0,2 0 0 15,0-4 0-15,2 3 0 0,1 0 0 0,-1 1 0 16,0-2 128-16,2-1-128 0,8-6 0 0,-6 9 0 16,-1 0 0-16,7-9 0 0,0 0 0 0,0 0 0 15,2 15 208-15,-2-15-64 0,6 13-16 0,3-2 0 16,3 0 16-16,0-2 0 0,1 0 0 0,0-2 0 15,0-1-144-15,2 1 0 0,1-1 0 0,1-1 0 16,0 1-512 0,1-1 32-16,0 0 0 0,1 2 0 0,-2-3-2112 15,0 1-416-15</inkml:trace>
  <inkml:trace contextRef="#ctx0" brushRef="#br1" timeOffset="60139.3">4347 15160 6447 0,'0'0'576'0,"0"0"-576"16,0 0 0-16,0 0 0 0,0 0 3392 0,0 0 560 15,0 0 112-15,0 0 32 0,0 0-2880 0,2 12-560 0,-2-12-112 0,3 14-32 16,-3-14-16-16,0 15-16 0,0-15 0 0,1 17 0 16,0-4 176-16,-1 1 48 0,0 0 0 0,2 1 0 15,0 2 48-15,1 1 16 0,0 0 0 0,-1 4 0 16,1 2 160-16,-1 2 32 0,1 4 16 0,1 1 0 16,0 2-304-16,0-1-64 0,-2 0-16 0,1-1 0 15,-2 3-288-15,1 1-64 0,-2 1-16 0,0 4 0 16,-2-1-224-16,1 0 176 0,1-1-176 0,0-3 160 15,-1-3-160-15,1-2 192 0,1-4-192 0,-1 1 192 16,0 0-192-16,0-4 0 0,0-2 144 0,1-3-144 16,2-5 0-16,-3-2-208 0,0-11 16 0,0 0 16 15,-1 6-288-15,1-6-64 0,0 0-16 0,0 0 0 16,0 0-2080-16,-7-11-432 0</inkml:trace>
  <inkml:trace contextRef="#ctx0" brushRef="#br1" timeOffset="60823.01">4305 15116 27119 0,'0'0'1200'0,"0"0"256"0,0 0-1168 0,0 0-288 0,0 0 0 0,0 0 0 16,0 0 320-16,0 0 16 0,9-4 0 0,-9 4 0 16,0 0-208-16,12-3-128 0,-2 1 160 0,-10 2-160 15,12-3 368-15,0 1-32 0,-1-2 0 0,2 1 0 16,-1 0 192-16,0 2 48 0,0-1 0 0,1-1 0 16,0 2-128-16,1 1-32 0,0 0 0 0,1 1 0 15,-2 2-160-15,1 0-48 0,2 3 0 0,-1-4 0 16,1 6-32-16,0 0-16 0,1 0 0 0,0 2 0 15,0-1 32-15,1 3 0 0,-1 0 0 0,0 1 0 16,1 0-192-16,-2 1 128 0,0 0-128 0,0 2 128 16,-3 1-128-16,0 3 0 0,-4-5 144 0,2 4-144 15,-3-1 128-15,-3 0-128 0,-1-2 128 0,-2-1-128 16,1 0 144-16,-3 0-144 0,-1 1 192 0,-2 0-192 16,0-1 272-16,0 0-48 0,-3 0-16 0,0-2 0 15,-5 2 48-15,1 0 0 0,-2-2 0 0,-1 2 0 0,-3-2-96 16,0-2-16-16,-4 0 0 0,0-1 0 0,0-2-144 0,-1 0 0 15,0-2 0-15,0 2 0 0,0-1 0 0,0-1 0 16,0 1 0-16,2-3 0 0,-2 0 0 0,3 0-176 16,1-2 176-16,2 1-192 0,2 1 192 0,2-2-192 15,-1 1 192-15,3 1-192 0,9-4 192 0,0 0 0 16,0 0 0-16,0 0-128 0,0 0 128 0,0 0 128 16,0 0-128-16,0 0 176 0,1 9-176 0,-1-9 0 15,8 10 0-15,1 1 0 0,2-5 0 0,0 3 0 16,1-2 0-16,1 2 0 0,0-1 0 0,3 2 0 15,1-3 0-15,1 2 0 0,1-1 0 0,2 1 0 16,0 1 0-16,1-1 0 0,2 1 0 0,-2-1 0 0,-1 1 0 16,-2 1 128-16,4-1-128 0,-3 0 0 0,1 2 144 0,-2 0-144 15,-1-2 0-15,-3 3 144 0,1-2-144 0,0 2 0 16,-6 0 0-16,1 1 0 0,-2 2 0 0,-3-2-192 31,-2 2-288-31,0-1-48 0,0 1-16 0,-3-2 0 16,-1 1-192-16,-1-2-32 0,0-3-16 0,2-1 0 15,-1-9-416-15,0 0-80 0,0 0 0 0,0 0-7840 0,0 0-1568 0</inkml:trace>
  <inkml:trace contextRef="#ctx0" brushRef="#br1" timeOffset="61208.47">5074 15219 25791 0,'0'0'1152'0,"0"0"224"0,0 0-1104 0,-5 9-272 16,1 3 0-16,3 2 0 0,2 6 1728 0,3 0 304 16,1 7 48-16,3 3 16 0,1 2-1808 0,1 5-288 0,1 2-192 0,-1 0 16 15,3 0 176-15,-1-3-208 0,-1-2 80 0,-1 0 128 16,0-2 0-16,1-1 0 0,-2-1 0 0,0 0 0 16,-1 0 0-16,0 0 0 0,-2-5 0 0,1-1 128 15,-3 0-128-15,0-2 0 0,-2-2 144 0,1-2-144 16,-1-3 0-16,0-2 0 0,-1-2 0 0,-1-11-192 31,0 0-1280-31,0 0-272 0,0 0-48 0,0 0-6768 0,0 0-1344 0</inkml:trace>
  <inkml:trace contextRef="#ctx0" brushRef="#br1" timeOffset="62147.56">4955 15202 21183 0,'-3'-7'1888'0,"-3"0"-1504"0,1-1-384 0,5 8 0 0,0 0 3712 0,3-12 656 15,-3 12 144-15,9-9 32 0,3 2-3520 0,3 2-704 16,3 0-144-16,3 1-32 0,1 1-144 0,3 2 0 16,1 1 0-16,3 0 0 0,1 0-128 0,0 0 128 15,-1 3 0-15,-1-1 0 0,2 2 0 0,-1 0 0 16,-3 0-144-16,-1 0 144 0,-4 0 0 0,-2 1-128 15,0-4 128-15,-1 5 0 0,-1-4 0 0,-2 5-128 16,-2-2 128-16,0 0 0 0,0 2 0 0,-2 1 0 16,-11-8 176-16,12 13-176 0,-5-2 272 0,-1 4-48 15,-1 0-16-15,-1 2 0 0,-3 0-80 0,-1-1 0 0,-1 1-128 0,-3 0 192 16,-1 0-64-16,-2 0-128 0,1 0 176 0,-3 1-176 16,-2 0 0-16,-1 0 0 0,1-1 0 0,-4 0 0 15,0-1 0-15,-2-2 0 0,-3-1 0 0,3-1 0 16,0 0 0-16,0-6 0 0,-1 1 0 0,2-1 0 15,-1-2 0-15,2 0 160 0,0 0-160 0,2 0 128 16,2-1-128-16,0 2 0 0,2-4 0 0,0 2 128 16,9-3-128-16,-9 2 0 0,9-2 0 0,0 0 0 15,0 0 0-15,0 0 0 0,0 0-160 0,0 0 160 16,0 0-224-16,0 0 48 0,0 0 16 0,0 0 0 16,0 0 160-16,0 0-192 0,8 8 192 0,2-4-192 15,1-3 192-15,0 1 0 0,1-1-144 0,1-1 144 16,3 1 0-16,-1-1 0 0,1 0 0 0,0 2 0 0,2 0 0 0,-1-1 0 15,-3 1 0-15,1-1 0 0,-2 2 0 0,-2-1 0 16,1-2 0-16,-2 0 0 0,-10 0 0 0,11 2 0 16,-11-2 0-16,10 0 0 0,-10 0 0 0,0 0 0 15,11 2 0-15,-11-2 0 0,0 0 0 0,10 4 0 16,-10-4 144-16,0 0-16 0,11 5 0 0,-11-5 16 16,0 0 0-16,11 7 0 0,0-2-144 0,-2 2 0 15,-9-7 0-15,12 7 0 0,-1 1 0 0,0 1 0 16,-2-3 0-16,-9-6 0 0,10 6 0 0,-1-1 0 15,-9-5 0-15,0 0 0 0,0 0 0 0,11 7 0 16,-11-7 0-16,0 0 0 0,0 0 128 0,0 0-128 16,0 0 0-16,0 0 128 0,9 8-128 0,-9-8 0 0,0 0 144 0,0 0-144 15,0 0 144-15,9 7-144 0,-9-7 192 16,0 0-192-16,8 11 144 0,-8-11-144 0,8 10 0 0,-8-10 144 16,9 8-144-16,-9-8 0 0,9 12 0 0,-9-12 0 15,9 8 0-15,-9-8 0 0,0 0 0 0,9 7 0 16,-9-7 0-16,0 0 128 0,0 0-128 0,0 0 0 15,0 0 176-15,0 0-48 0,0 0-128 0,-2 15 192 16,2-15 32-16,-7 13 0 0,-1-4 0 0,1 0 0 16,-3 0-64-16,0-2-16 0,1 1 0 0,0 1 0 15,0 1-144-15,-1 2 0 0,0-4 0 0,1 2 128 16,-2-1-128-16,2 2 0 0,-1-1 0 0,-1 1 0 16,2-1 0-16,0 0 0 0,0 1 0 0,0-1 0 15,-1-1 0-15,-1 1 0 0,1-3 0 0,1 1 0 16,-3 0 128-16,1 0-128 0,2 1 128 0,-2-3-128 15,-4 1 128-15,2 3-128 0,1-3 0 0,1-1 128 16,-2 0-128-16,0 0 0 0,0 2 0 0,0-3 0 0,0 0-192 0,1-2-64 16,0-3 0-16,2 0-16 15,-1 1-368-15,2-2-64 0,0-2 0 0,9 3-16 16,-9-6-1472-16,2-3-304 0,2-2-48 0</inkml:trace>
  <inkml:trace contextRef="#ctx0" brushRef="#br1" timeOffset="62497.93">6053 15215 35247 0,'0'0'1552'0,"-9"-1"336"0,0-2-1504 0,9 3-384 0,-9 3 0 0,9-3 0 16,0 0 384-16,-5 9 16 0,5-9 0 0,-4 14 0 15,0-1-400-15,2 2-192 0,4 3 0 0,-1 3 16 16,0 5 176-16,2-2-192 0,1 8 192 0,-2 4-192 16,0 3 192-16,0 0 0 0,1-1-144 0,-2-1 144 15,-1-3 0-15,-1 1 0 0,-2 1 128 0,1 2-128 16,-1 1 208-16,-1-1-32 0,-1 0-16 0,1-2 0 0,3-2 0 15,0-1 0-15,-1-2 0 0,0-1 0 16,0-4-16-16,1-2 0 0,0-2 0 0,1-8 0 0,-2-1-304 16,4-4-64-16,-2-9-16 0,0 0 0 15,0 0-1680-15,0 0-320 0,0 0-80 0,0 0-16 0</inkml:trace>
  <inkml:trace contextRef="#ctx0" brushRef="#br1" timeOffset="62800.21">5970 15244 19343 0,'0'0'1728'0,"0"0"-1392"0,0 0-336 0,0 0 0 15,0 0 3136-15,0 0 544 0,0 0 112 0,0 0 32 16,11 0-2768-16,4 1-544 0,-1 2-128 0,2-1 0 15,1-2 0-15,2 0 0 0,2 0 0 0,1-2 0 16,0 0-192-16,2 0-48 0,-1-1 0 0,1 0 0 16,-2 2-144-16,0-4 0 0,-2 4 144 0,-2-2-144 15,0 0 0-15,-2 1-208 0,-2-1 16 0,-1-1 16 16,-2 3-144-16,-11 1-16 0,10-4-16 0,-10 4 0 31,9-4-160-31,-9 4-16 0,11-6-16 0,-11 6 0 0,0 0-496 0,0 0-112 0,10-4 0 16,-10 4-7824-16,11-2-1568 0</inkml:trace>
  <inkml:trace contextRef="#ctx0" brushRef="#br1" timeOffset="63091.59">5965 15701 26719 0,'0'0'2368'0,"0"0"-1888"15,0 0-480-15,0 0 0 0,13-2 2032 0,2 0 304 16,5 0 64-16,2-1 16 0,3-1-1952 0,2 2-464 0,4 0 0 0,3-2 0 16,4 3 0-16,4 0 128 0,1 1-128 0,1 0 0 15,0-4 0-15,-1 1 0 0,-1-3 0 0,-1 1 0 16,-2-2 0-16,-1 2 0 0,-3-4 0 0,-3 5 0 31,-3-3-448-31,-3 5-80 0,-1-1-32 0</inkml:trace>
  <inkml:trace contextRef="#ctx0" brushRef="#br1" timeOffset="96895.79">26605 2931 13823 0,'0'0'1216'0,"0"0"-960"0,0 0-256 0,0 0 0 15,0 0 1088-15,0 0 192 0,0 0 16 0,0 0 16 16,0 0-1152-16,14-4-160 0,2-2-176 0,5 2 48 15,5 1 128-15,4 1-192 0,4-1 192 0,4-2-192 16,2-2 192-16,2 1-160 0,-2 1 160 0,-1-6-160 16,-1-3 160-16,1-2-160 0,3 2 160 0,4-3-160 0,2 0 160 0,4 1 176 15,7 2-48-15,-1 1 0 0,1-1 64 16,-2 1 16-16,-3-2 0 0,2 1 0 0,1 1-208 0,8 0 128 16,6 0-128-16,3 4 0 0,0 1 160 0,-3-1-160 15,-5 0 160-15,2 2-160 0,2 1 0 0,5 3 0 16,3 2 0-16,0-1 0 0,-1 0 0 0,-4 1 0 15,-4-3 0-15,4 0 0 0,5 0 0 0,2 0 0 16,1 4 0-16,-3-4 0 0,-4-1 0 0,-1 0 0 16,0-1 128-16,2 1-128 0,3 4 0 0,-1-1 0 15,-3 1 128-15,-2 0-128 0,-7-6 320 0,4 3 32 16,3 2 0-16,3-2 0 0,5 1-32 0,-2 1-16 16,-2-2 0-16,-2-1 0 0,-2-2-144 0,5 2-32 15,4-2 0-15,1 3 0 0,2 2-128 0,-3-2 0 0,-4-1 0 0,1 1 0 16,3 1 0-16,3 2 0 0,-2 3 0 0,-4 0 0 15,-6-4 0-15,-2 2 0 0,-1 0 0 0,3 3 0 16,1 1 0-16,3 1 0 0,2 2 0 0,-7-2 128 16,-3-4-128-16,0 2 0 0,0-2 0 0,2 3 0 15,2 1 0-15,2 0 0 0,2 1-192 0,-4-2 192 32,-5-3-656-32,-1-1-16 0,24 4 0 0,-11-2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7:46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24926 5373 10303 0,'0'0'448'0,"0"0"112"0,-8 2-560 0,8-2 0 15,-10 0 0-15,10 0 0 0,-11 3 608 0,11-3 16 16,0 0 0-16,0 0 0 0,-9 3 128 0,9-3 16 15,0 0 16-15,0 0 0 0,0 0 352 0,0 0 64 16,0 0 16-16,0 0 0 0,0 0-144 0,0 0-32 16,0 0 0-16,0 0 0 0,0 0-160 0,0 0-48 15,0 0 0-15,0 0 0 0,12-4-160 0,1 0-32 16,1-1-16-16,3 0 0 0,0-2-240 0,5 2-32 16,3 0-16-16,2-2 0 0,5 2-80 0,0 1-32 0,1-1 0 15,2 4 0-15,0-5-80 0,0 4-16 0,-2-1 0 0,1 2 0 16,-2 1 16-16,0 0 0 0,-2 0 0 0,1 0 0 15,0 0-144-15,3-1 0 0,1 1 0 0,3 0 0 16,0 0 0-16,4 0 128 0,1-2-128 0,-2 0 0 16,-1-3 144-16,-1 1-144 0,-1 0 160 0,-5 0-160 15,-3 1 128-15,-1-1-128 0,-2 2 0 0,1-2 144 16,-3 1-144-16,-1 2 0 0,1-2 0 0,-1 2 128 16,-2 0-128-16,0 1-144 0,0 2 144 0,-1 2-208 15,-1 0-1504 1,-2 1-288-16,-3 0-64 0</inkml:trace>
  <inkml:trace contextRef="#ctx0" brushRef="#br0" timeOffset="3173.69">26198 776 2751 0,'0'0'128'0,"0"0"16"0,0 0-144 0,7-6 0 0,-7 6 0 0,5-7 0 16,-5 7 1984-16,0 0 384 0,0 0 64 0,0 0 0 16,6-8-896-16,-6 8-176 0,8-5-32 0,-8 5-16 15,0 0 64-15,0 0 16 0,0 0 0 0,0 0 0 16,0 0-320-16,0 0-64 0,0 0-16 0,0 0 0 15,0 0-224-15,0 0-64 0,0 0 0 0,0 0 0 16,-8 8-384-16,-1 1-64 0,-1 2-32 0,1 0 0 16,-2-3 160-16,1 3 16 0,-3-2 16 0,0 4 0 15,-2 1 96-15,1 4 0 0,-1-1 16 0,0 0 0 16,1 0-208-16,-2 3-64 0,1 1 0 0,0 3 0 16,0 0-128-16,2-1-128 0,2 1 144 0,1 1-144 0,-1-3 128 15,2-1-128-15,0-1 0 0,1-1 0 0,0-1 128 0,2 0-128 16,1-2 0-16,-1-1 0 15,1 0-288-15,0-3-160 0,0-5-16 0,5-7-16 16,0 0-624-16,0 0-128 0,-9 4-32 0,9-4-11408 16</inkml:trace>
  <inkml:trace contextRef="#ctx0" brushRef="#br0" timeOffset="3555.92">25859 821 14735 0,'-6'-8'1312'0,"6"8"-1056"0,0 0-256 0,0 0 0 16,0 0 1808-16,0 0 304 0,0 0 64 0,0 0 16 15,0 0-1392-15,0 0-288 0,0 0-48 0,1 13-16 16,-1-13-16-16,3 10-16 0,-3-10 0 0,5 15 0 16,0-1 96-16,0 0 32 0,0-1 0 0,2 0 0 15,0-2-32-15,0 2 0 0,-7-13 0 0,9 17 0 16,2-2-64-16,-2 2 0 0,0-2-16 0,2 0 0 16,-2-2-208-16,1 2-32 0,1 0-16 0,-1 1 0 15,-2-2-176-15,1-1 0 0,1 0 144 0,2-2-144 0,-1-1 0 16,-1-1 144-16,-1 1-144 0,0-1 0 0,2-1-208 0,-1-2-160 15,1-2-16-15,-1 0-16 16,-10-4-1584-16,13 2-320 0,1-4-64 0,-14 2-16 0</inkml:trace>
  <inkml:trace contextRef="#ctx0" brushRef="#br0" timeOffset="4306.89">26559 398 4607 0,'0'0'400'0,"0"0"-400"0,0 0 0 0,0 0 0 16,0 0 2832-16,0 0 496 0,0 0 80 0,0 0 32 15,0 0-2160-15,0 0-416 0,0 0-96 0,0 0 0 16,0 0-512-16,0 0-112 0,-7 4-16 0,7-4 0 15,-8 8 0-15,1-2-128 0,7-6 192 0,-6 12-64 16,0-3 64-16,1 0 0 0,-1-1 0 0,0 3 0 16,1-1 368-16,0 2 80 0,-1 2 0 0,-1-3 16 15,2 2-16-15,0 1-16 0,-1 0 0 0,1 2 0 16,0 0-272-16,2-1-48 0,2 2-16 0,0-1 0 16,-2 0-160-16,2 2-128 0,2-3 144 0,0 1-144 15,1 0 128-15,2-1-128 0,-2 2 0 0,1-2 0 16,1 0 0-16,0-2 0 0,1-2 0 0,1-1 0 0,1 2 0 0,-2-4 0 15,-5-8-176-15,8 8 176 16,0-2-800-16,1 2-32 0,-9-8-16 16,10 5-10272-16</inkml:trace>
  <inkml:trace contextRef="#ctx0" brushRef="#br0" timeOffset="4711.51">26669 604 2751 0,'0'0'256'0,"0"0"-256"0,0 0 0 0,0 0 0 16,0 0 3760-16,0 0 704 0,2 13 144 0,0 0 16 15,-1-4-3440-15,-1 2-688 0,0-1-144 0,1 1-32 0,-1-1-144 0,0 1-48 16,0 0 0-16,0 2 0 0,0-2-128 0,2-3 0 16,-2-8 0-16,2 9 0 0,0 1-224 0,-2-10-80 15,3 8-16-15,-3-8 0 16,0 0-848-16,0 0-176 0</inkml:trace>
  <inkml:trace contextRef="#ctx0" brushRef="#br0" timeOffset="5200.79">26705 461 11967 0,'0'0'1072'0,"0"0"-864"16,0 0-208-16,0 0 0 0,0 0 1664 0,0 0 272 15,0 0 64-15,0 0 16 0,0 0-1200 0,0 0-240 16,0 0-64-16,-1-8 0 0,1 8-336 0,0 0-176 15,0 0 160-15,0 0-160 0,0 0 144 0,0 0-144 16,0 0 128-16,0 0-128 0,0 0 0 0,0 0 0 16,0 0 0-16,0 0 0 0,0 0 0 0,0 0 0 15,0 0 0-15,0 0-6464 16,9-4-1152-16</inkml:trace>
  <inkml:trace contextRef="#ctx0" brushRef="#br0" timeOffset="5978.76">26776 431 11055 0,'0'0'480'0,"0"0"112"0,0 0-464 0,0 0-128 0,-8-3 0 0,8 3 0 15,0 0 896-15,0 0 176 0,0 0 16 0,-4-6 16 16,4 6-304-16,0 0-64 0,1-9-16 0,-1 9 0 15,0 0 64-15,0 0 16 0,0 0 0 0,0 0 0 16,0 0-272-16,0 0-48 0,0 0-16 0,11-4 0 0,-11 4-80 0,0 0 0 16,0 0-16-16,11 2 0 0,1 1 160 15,-1 1 48-15,-11-4 0 0,11 5 0 0,2 0-48 0,0 2 0 16,-1-3 0-16,0 2 0 0,-2 1-256 0,1-1-48 16,-1 1-16-16,1-3 0 0,-1 5-80 0,-1-3 0 15,-1 2-128-15,-1 3 192 0,2 0-192 0,-2 0 0 16,0 2 128-16,0-3-128 0,-4 2 0 0,1 0 144 15,0 1-144-15,-2 0 128 0,-2 0-128 0,0 1 160 16,-2-1-160-16,1 0 160 0,0 0-160 0,-1 3 0 16,1-2 144-16,0 2-144 0,-3-6 128 0,3 3-128 15,-2 2 128-15,-1-1-128 0,-1 0 0 0,0-1 0 16,1-5 0-16,0 0 0 0,0 1-128 0,4-9-112 16,0 0-16-16,0 0-8384 0,-5 7-1664 0</inkml:trace>
  <inkml:trace contextRef="#ctx0" brushRef="#br0" timeOffset="6852.9">27349 398 2751 0,'0'0'128'0,"0"0"16"0,0 0-144 0,0 0 0 16,0 0 0-16,0 0 0 0,0 0 3488 0,2 11 672 0,-2-11 128 0,-2 13 16 16,2-13-2416-16,0 14-480 15,0 0-112-15,0 1-16 0,0-2-320 0,0 0-64 0,0 1 0 0,2 2-16 16,-1-2-416-16,-1 2-80 0,0-1 0 0,0 1-16 15,0 0-208-15,-1-1-32 16,-1 2-128-16,1-4 192 0,1 0-192 0,0 0 144 0,0 0-144 0,0-1 128 16,-1-1-128-16,1-1 0 0,0-10 144 0,2 10-144 15,-2 1 0-15,3-1-240 0,0-3 48 0,-3-7 0 32,0 0-1696-32,0 0-336 0,0 0-64 0,7-12-16 0</inkml:trace>
  <inkml:trace contextRef="#ctx0" brushRef="#br0" timeOffset="7120.05">27185 400 12895 0,'0'0'1152'0,"0"0"-928"15,-6-4-224-15,6 4 0 0,0 0 3712 0,0 0 704 16,0 0 144-16,0 0 32 0,11 0-3440 0,4 0-672 16,-1-2-144-16,4 4-16 0,2 0 112 0,1-2 16 15,1 0 16-15,3 2 0 0,2-2-272 0,0 0-48 16,-1 0-16-16,1 0 0 0,-3-2-128 0,1 2 0 16,-3-4-192-16,-1 2 192 15,-1-1-768-15,-2 0-16 0,0 2-16 0,2-4-8288 0,-2 1-1664 0</inkml:trace>
  <inkml:trace contextRef="#ctx0" brushRef="#br0" timeOffset="7843.05">28103 836 1839 0,'0'0'160'0,"0"0"-160"0,0 0 0 0,0 0 0 16,0 0 3088-16,0 0 592 0,3-9 112 0,-3 9 32 15,1-8-1920-15,-1 8-384 0,0-9-80 0,0 9-16 16,0 0-400-16,0 0-96 0,0 0-16 0,0 0 0 0,0 0-320 0,0 0-64 16,0 0-16-16,-4 13 0 0,-1-1-176 0,0 2-32 15,-1 1-16-15,0-1 0 0,-3 0 32 0,0-1 16 16,-3 2 0-16,0 3 0 0,0 0 16 0,1 4 0 15,-4-1 0-15,0 1 0 0,-1 3-176 0,0 1-48 16,-3-4 0-16,2 1 0 0,1 0-128 0,2 2 128 16,-1-2-128-16,2-1 128 0,2-7-128 0,-1-1-256 15,2 0 64-15,0-4 16 16,4-3-560-16,6-7-112 0,-8 8-32 0,8-8-11328 0</inkml:trace>
  <inkml:trace contextRef="#ctx0" brushRef="#br0" timeOffset="8081.52">27860 937 27647 0,'0'0'2448'0,"0"0"-1952"0,0 0-496 0,0 0 0 16,4 15 720-16,3 1 48 0,1-2 16 0,2 1 0 15,1-1-656-15,0 3-128 0,2-1 0 0,0-1 0 16,0 1 0-16,2-2-144 0,-2-1 144 0,1-1-128 31,-2-2-320-31,1-2-64 0,1 0-16 0,-1 1 0 0,-2-2-2160 0,-2-1-448 0,3 1-64 16,-12-7-32-16</inkml:trace>
  <inkml:trace contextRef="#ctx0" brushRef="#br0" timeOffset="8526.12">28352 357 8287 0,'0'0'736'0,"0"0"-592"0,0 0-144 0,0 0 0 15,0 0 2128-15,0 0 400 0,0 0 80 0,0 0 16 16,-7 10-1600-16,2-2-304 0,-1 0-64 0,0 1-16 15,0 0-208-15,-1 0-48 0,1-1-16 0,-1 2 0 16,0 1-112-16,0 0-32 0,-1 4 0 0,-1-2 0 16,1 4 64-16,0 2 16 0,-1-2 0 0,2 3 0 15,0-2 16-15,0 0 16 0,2 3 0 0,0-3 0 16,1-2-64-16,2 2-16 0,0-1 0 0,1-1 0 16,1-2-64-16,1 2-32 0,2 2 0 0,-1-4 0 15,4-3-160-15,-2-1 0 0,-1-2 0 0,3-1 0 0,-6-7 0 0,11 5 0 16,1 0 0-16,0 0 0 15,0-2-528-15,1-3-192 0,1-1-48 0</inkml:trace>
  <inkml:trace contextRef="#ctx0" brushRef="#br0" timeOffset="8802.19">28525 633 20271 0,'0'0'1792'0,"0"0"-1424"0,-6 5-368 0,1 4 0 15,1 4 1696-15,1 0 272 0,2 2 48 0,1 0 16 16,0-3-1584-16,0 4-304 0,0-1-144 0,2 0 128 15,2-4-128-15,-1 2 0 0,1-1 0 0,-2-1-176 32,1-4-576-32,-3-7-112 0,3 11-32 0,-2-5-6736 0,-1-6-1360 0</inkml:trace>
  <inkml:trace contextRef="#ctx0" brushRef="#br0" timeOffset="9101.26">28499 453 21183 0,'0'0'1888'0,"0"0"-1504"16,-9-1-384-16,9 1 0 0,0 0 528 0,0 0 48 0,0 0 0 0,0 0 0 16,0 0-576-16,0 0 0 0,0 0 0 0,0 0 0 15,0 0 0-15,0 0-144 0,0 0 144 0,0 0-192 32,0 0-272-32,0 0-64 0,0 0-16 0,0 0-9056 0</inkml:trace>
  <inkml:trace contextRef="#ctx0" brushRef="#br0" timeOffset="9946.12">28494 662 3679 0,'0'0'320'0,"0"0"-320"0,0 0 0 0,0 0 0 16,0 0 1568-16,0 0 240 0,0 0 48 0,0 0 16 15,0 0-1024-15,0 0-208 0,0 0-32 0,0 0-16 16,0 0-192-16,0 0-32 0,10 5-16 0,-10-5 0 16,0 0-16-16,11 0 0 0,-11 0 0 0,0 0 0 15,0 0 496-15,0 0 80 0,9 4 32 0,-9-4 0 16,0 0 0-16,0 0 0 0,0 0 0 0,0 0 0 15,0 0-240-15,7 8-64 0,-7-8 0 0,3 10 0 16,-3-10 48-16,3 12 0 0,1-3 0 0,-3 0 0 0,-1-9-240 0,2 10-32 16,-2-10-16-16,2 11 0 0,-2-11-160 0,0 0-48 15,0 0 0-15,5 9 0 0,-1 3 0 0,0-3-16 16,-4-9 0-16,4 9 0 0,-4-9 16 0,3 10 16 16,-3-10 0-16,2 11 0 0,1-2 80 0,0 1 16 15,-2-2 0-15,-1-8 0 0,0 0-80 0,0 0-16 16,0 12 0-16,0-12 0 0,0 0-64 0,-1 13-16 15,1 0 0-15,0-13 0 0,0 0 0 0,-3 12 0 16,3-12 0-16,-3 11 0 0,-1 0 48 0,4-11 0 16,-5 12 0-16,0-3 0 0,5-9 64 0,-6 10 16 0,0-2 0 0,-2 0 0 15,2-3-112-15,-1 2-16 0,0-2 0 0,7-5 0 16,-8 5-128-16,0 0 160 0,-1 0-160 0,1-1 160 16,8-4-160-16,-10 6 0 0,-2-3 144 0,3 1-144 15,1-2 128-15,0 0-128 0,0 1 160 0,0-3-160 16,-1 1 128-16,1-1-128 0,1 0 0 0,-1 0 144 15,-1 0-144-15,9 0 0 0,-8-2 144 0,1-1-144 16,7 3-144-16,-7-4-112 0,7 4 0 0,-7-6-16 31,7 6-656-31,0 0-128 0,-4-8-32 0,4 8-8640 0,0-8-1728 0</inkml:trace>
  <inkml:trace contextRef="#ctx0" brushRef="#br0" timeOffset="10595.9">28617 385 9215 0,'0'0'816'0,"0"0"-656"0,0 0-160 0,0 0 0 15,0 0 1744-15,0 0 320 0,0 0 64 0,0 0 16 0,0 0-944 16,0 0-192-16,0 0-48 0,0 0 0 0,0 0-336 0,10-4-80 15,-10 4-16-15,10-1 0 0,-10 1-144 0,0 0-48 16,11 0 0-16,-11 0 0 16,13 5 144-16,-3-2 32 0,-10-3 0 0,11 6 0 0,-11-6-128 0,12 11-32 15,-2-3 0-15,0 1 0 0,0 0 96 0,0 1 32 16,-10-10 0-16,12 15 0 0,-1-2 0 0,0 1 0 16,-1 0 0-16,1-1 0 0,-1 3-96 0,1 0 0 15,-1-1-16-15,-1 0 0 0,0 0-160 0,0-2-16 16,-1 2-16-16,0 0 0 0,0-3-176 0,0 2 160 15,-3 1-160-15,-1-1 160 0,-2 0-160 0,0 1 0 16,-2-2 0-16,-2 2 0 0,-3 0 0 0,0-1 0 16,-2-1 0-16,0 1 0 0,-3-2-288 0,0 0 16 15,0 0 0-15,0-2 0 16,1-5-368-16,2 2-80 0,-3 2-16 0,3-1 0 16,0-3-2016-16,7-5-416 0</inkml:trace>
  <inkml:trace contextRef="#ctx0" brushRef="#br0" timeOffset="15212.05">25183 1110 16063 0,'0'0'704'0,"0"0"160"0,0 0-688 0,0 0-176 0,-7-5 0 0,7 5 0 15,0 0 528-15,0 0 80 0,-9-4 16 0,1 1 0 16,8 3-432-16,-9-1-64 0,9 1-128 0,-9 0 176 16,9 0-176-16,-9 1 0 0,0 2 0 0,9-3 128 15,-9 3 192-15,-1-1 16 0,1 2 16 0,0 0 0 0,9-4 288 0,-12 5 64 16,2 0 16-16,-2 2 0 0,2 1-16 0,-1 1-16 15,1 1 0-15,1 1 0 0,0 0-128 0,0 0-32 16,-2 2 0-16,1-3 0 0,-1 3-176 0,1 0-32 16,2 0-16-16,-2 0 0 0,-2 1-112 0,1 0 0 15,1 0-16-15,1 2 0 0,1-4-176 0,-1-1 160 16,0 1-160-16,1 0 160 0,0 0 16 0,0-1 0 16,-1 1 0-16,-1 1 0 0,-1-3-48 0,2 3 0 15,0-3 0-15,0 1 0 0,0 1 48 0,1-1 0 16,2-1 0-16,-1-1 0 0,0 2 80 0,2 2 0 15,0-4 16-15,1 2 0 0,-1 0-80 0,0 1 0 16,3-1-16-16,2 2 0 0,0 0-16 0,0 0 0 0,-2 0 0 16,0-1 0-16,4 3 0 0,-1 0 0 0,-1-2 0 0,3 3 0 15,-1 3-160-15,1 0 0 0,-2-2 144 0,1 0-144 16,-1 0 0-16,0-2 0 0,-1 1 0 0,3-1 0 16,-1 0 0-16,0-1 0 0,0-5 0 0,1 4 0 15,-1-1 0-15,1-2 128 0,-3-10-128 0,3 13 0 16,1-1 0-16,0-1 144 0,-4-11-144 0,3 13 0 15,1-4 192-15,-4-9-192 0,6 12 192 0,-1-2-192 16,-5-10 192-16,9 12-64 0,-3-2 0 0,4-1-128 16,-10-9 144-16,11 11-144 0,-2-5 0 0,-9-6 144 15,8 11-144-15,-8-11 0 0,12 13 0 0,-3-4 128 16,-9-9-128-16,12 10 0 0,-2-2 0 0,-1-1 0 16,-9-7 0-16,11 9 128 0,-1-1-128 0,-1-1 0 15,-9-7 0-15,11 8 0 0,-1-1 0 0,1-1 0 0,-2 1 0 16,0-1 0-16,-9-6 128 0,12 8-128 0,-2-3 0 15,-10-5 0-15,12 5 0 0,-2 1 128 0,-1 0-128 0,-9-6 0 16,11 4 0-16,-1 1 0 0,-10-5 144 0,12 4-144 16,-12-4 160-16,13 3-160 0,0-2 160 0,-1-1-160 15,-12 0 160-15,13-1-160 0,-1 0 128 0,-1 1-128 16,-11 0 0-16,13-2 144 0,-1-2-144 0,-12 4 128 16,12-2-128-16,-12 2 128 0,9 0-128 0,-9 0 128 15,0 0-128-15,0 0 128 0,10-4-128 0,-10 4 0 16,0 0 144-16,0 0-144 0,0 0 144 0,0 0-144 15,0 0 192-15,0 0-192 0,0 0 224 0,0 0-64 16,-1-9-16-16,1 9 0 0,-4-9-16 0,-1 2-128 0,0-1 192 0,-1 2-64 16,0-5-128-16,-1 2 192 0,1 0-192 0,-1-1 192 15,1-1-64-15,-1-1-128 0,0 1 192 0,-3-1-64 16,1 0 96-16,1 2 16 0,1 1 0 0,0 2 0 16,-1 1-32-16,0 0 0 0,1 1 0 0,0 0 0 15,1 0-208-15,-1 2 0 0,7 3 0 0,0 0 0 16,-8-6 0-16,8 6 0 0,0 0 0 0,-6-6 0 15,6 6 0-15,0 0 0 0,0 0 0 0,0 0 0 16,0 0 0-16,0 0 0 0,0 0 0 0,0 0 0 16,0 0 0-16,0 0-160 0,0 0 160 0,0 0-128 15,0 0 128-15,0 0-192 0,0 0 192 0,0 0-192 16,0 0 192-16,10 6 0 0,-10-6 0 0,11 6-128 16,-11-6 128-16,10 7 0 0,-10-7 0 0,12 6-128 15,-12-6 128-15,10 9 0 0,-1 0 0 0,-1-1 0 0,-8-8 0 0,11 9-128 16,-11-9 128-16,10 10 0 0,-1-1 0 0,-1-2 0 15,-8-7 0-15,10 12 128 0,-2-3-128 0,0 0 0 16,-8-9 0-16,7 12 0 0,-1 0 0 0,-1 0 0 16,-1-2 0-16,0 1 0 0,-1-1 0 0,-2 3-160 15,0-1 160-15,-1-2-208 0,-1 1 208 0,0-1 128 16,-1 2 0-16,0-3-128 0,-1 3 0 0,-1-3 0 16,4-9 0-16,-6 6 0 0,-1 1 0 0,7-7 0 15,-8 8 0-15,2 1 0 0,1-1 0 0,-1-1 0 16,0 1 0-16,1 1 0 0,0 2 0 0,-1-1 0 15,0 1 128-15,-1-1-128 0,1-2 0 0,-1 0 0 16,1-2 0-16,2 2 0 0,-1 1 0 0,-1 0-304 0,1-2 48 16,5-7 0-1,-4 9-512-15,4-9-112 0,-2 8-16 0,2-8-10048 0,-2 8-2000 0</inkml:trace>
  <inkml:trace contextRef="#ctx0" brushRef="#br0" timeOffset="17164.12">26024 1944 911 0,'0'0'0'0,"0"0"0"0,0 0 0 0,0 0 0 16,0 0 0-16,0 0 0 0,0 0 3392 0,0 0 608 16,0 0 112-16,0 0 32 0,0 0-2672 0,0 0-512 15,0 0-128-15,-8-2 0 0,8 2-256 0,-9-3-64 16,9 3 0-16,-10 2 0 0,10-2-112 0,-9 2-16 16,0-1-16-16,9-1 0 0,-9 7-112 0,-1-1-32 0,-1 0 0 0,2-1 0 15,0 1 176-15,0 1 48 0,-2 1 0 0,1 0 0 16,-2 1 80-16,-1-1 32 0,0-1 0 0,-1 4 0 15,-1 1 128-15,1 1 16 0,2-2 16 0,2 4 0 16,1 0-224-16,0 2-48 0,0-2-16 0,2 2 0 16,2 1-240-16,1 1-32 0,0 2-16 0,1 1 0 15,3 2-144-15,0 1 0 0,2-5 144 0,2 1-144 16,1-4 0-16,0 3 0 0,-1-6 0 0,2-1 0 16,2-2 0-16,3 0 128 0,-2-3-128 0,1 1 0 15,1-2 0-15,-1-1 0 0,-2 0 0 0,2-3 128 16,1 0-128-16,-2 0 0 0,-9-3 0 0,13 1 128 15,-1 0-128-15,-2-1 0 0,1-1 0 0,-2 0 128 16,-9 1-128-16,13-6 0 0,-3 1 128 0,-1 1-128 16,0-2 128-16,1-1-128 0,-1 2 160 0,0-1-160 0,0-2 160 0,1-1-160 15,0 1 160-15,0-4-160 0,-1 0 128 0,0 1-128 16,0-1 0-16,-1 0 144 0,0-2-144 0,0 1 0 16,-2-2 0-16,1 1 128 0,-3 0-128 0,1-2 0 15,-1 2 0-15,-2-2 128 0,1 2-128 0,-2-2 0 16,-2 2 144-16,0 1-144 0,-2-6 0 0,1 5 144 15,-2 0-144-15,-2-1 0 0,0 0 160 0,-1 2-160 16,1 0 128-16,-1 1-128 0,0 2 0 0,-3 2 0 16,1 1 128-16,0 1-128 0,0-5 0 0,1 5 0 15,0 1 0-15,1-1 128 0,-1 4-128 0,8 2 0 16,-9-3 0-16,-1 2 0 0,10 1 0 0,-9-1 0 16,9 1 0-16,-9 0 0 0,0 1 0 0,9-1 0 0,0 0 0 0,0 0 0 15,0 0-384-15,-8 6 64 0,8-6 0 0,0 0 0 31,0 0-560-31,-4 9-96 0,4-9-32 0,0 0 0 16,0 0-608-16,0 0-128 0,0 0-32 0,3 12-9152 0</inkml:trace>
  <inkml:trace contextRef="#ctx0" brushRef="#br0" timeOffset="17610.73">26186 1728 3679 0,'0'0'160'0,"0"0"32"0,0 0-192 0,0 0 0 16,0 0 0-16,0 0 0 0,-7 9 2432 0,-1 0 432 16,1 3 80-16,1 0 32 0,-1-1-1984 0,-1 3-400 15,-1-1-80-15,1 2 0 0,1 0 128 0,-1-1 48 16,-1 2 0-16,0-1 0 0,-1 2 96 0,1 3 32 16,0-3 0-16,0 2 0 0,-1-2 80 0,-2 4 0 15,0 1 16-15,0 4 0 0,-1 0-336 0,2 3-80 0,-1 1-16 0,0-1 0 16,-1-1 32-16,3 1 0 0,-2 1 0 0,2 1 0 15,0-1 112-15,1-4 16 0,2-2 16 0,3-2 0 16,0-1-400-16,1-4-64 0,-1-2-32 0,2 1 0 16,-1-4-160-16,0 1 0 0,1 0 0 0,0 0 128 15,1 0-384-15,1-1-64 0,1-2-32 0,-1-10 0 32,2 12-2560-32,-2-12-512 0,6 6-96 0,-6-6-32 0</inkml:trace>
  <inkml:trace contextRef="#ctx0" brushRef="#br0" timeOffset="18163.38">26510 1663 10127 0,'0'0'896'0,"0"0"-704"0,0 0-192 0,0 0 0 15,0 0 1696-15,0 0 304 0,0 0 64 0,0 0 16 16,0 0-1200-16,0 0-240 0,0 0-64 0,-5 12 0 16,-1 1-320-16,1 0-64 0,-1 1 0 0,0 2-16 15,1-5-176-15,-1 5 128 0,-1 1-128 0,1 1 128 16,-2 0 80-16,0 5 16 0,-1-6 0 0,0-2 0 16,0 0 736-16,1 0 160 0,-1 0 32 0,1 0 0 15,-1 3-416-15,-2 1-80 0,-2 0-16 0,0 1 0 16,0 1-96-16,0 3-32 0,0 4 0 0,3 0 0 15,1 2-272-15,1-1-64 0,0 0-16 0,3-2 0 16,1 1-160-16,1-2 128 0,3-2-128 0,0-3 128 16,-1-2-128-16,2-1 128 0,4 0-128 0,1 0 128 15,-2-7-128-15,-1 2 0 0,1 1 0 0,3 0 128 0,-1-3-128 16,2-1 192-16,1-2-192 0,3 0 192 0,1 0-192 0,-1 0 0 16,0-2-192-16,-1 2 192 0,2-3-192 0,0 2 192 15,0-2-192-15,0 1 192 16,2 1-1600-16,-2-2-192 0,-1 0-32 0,-1-3-16 15,1 0 816-15,0 1 176 0,-2-3 16 0,-10 0-8960 16</inkml:trace>
  <inkml:trace contextRef="#ctx0" brushRef="#br0" timeOffset="18628.75">26832 2006 7359 0,'0'0'320'0,"0"0"80"0,0 0-400 0,0 0 0 0,0 0 0 0,0 0 0 0,-9 1 2592 0,9-1 432 16,0 0 96-16,0 0 16 0,-7 8-2256 0,2 0-448 15,0-1-96-15,0 3-16 0,1-1-48 0,0 1-16 16,-2 3 0-16,1 0 0 0,-3 2 368 0,-1 0 64 15,0 1 16-15,0 0 0 0,1-1 64 0,-1 2 32 16,-1 1 0-16,1 1 0 0,-1 3-352 0,1-5-80 16,0 0-16-16,1-2 0 0,-1 2-224 0,0-1-128 15,0-2 128-15,1 1-128 0,0-2 0 0,2 0 0 16,2-4 0-16,-1-1 0 0,-1-1-240 0,6-7-16 16,-5 8 0-16,1-1 0 15,4-7-1840-15,0 0-368 0,0 0-80 0,0 0-16 0</inkml:trace>
  <inkml:trace contextRef="#ctx0" brushRef="#br0" timeOffset="18876.55">26619 2079 21599 0,'0'0'960'0,"0"0"192"0,0 0-928 0,0 0-224 0,0 11 0 0,2 2 0 16,0-1 304-16,1 1 16 0,1-1 0 0,0 1 0 16,0 1-320-16,-1 2 0 0,3-2 0 0,0 2 0 15,1 0 0-15,1-1 0 0,-1 0 0 0,5 0 0 16,1-2 0-16,0 0 0 0,0-1 0 0,0 0 0 0,3 0 0 0,0-5 0 16,-3 1 0-16,0-1 0 0,1-1-256 0,2 3-96 15,-3-1-32-15,0-3-6128 16,-2-1-1232-16</inkml:trace>
  <inkml:trace contextRef="#ctx0" brushRef="#br0" timeOffset="19531.25">27021 1688 3679 0,'0'0'320'0,"0"0"-320"15,0 0 0-15,0 0 0 0,0-7 2688 0,0 7 480 16,0 0 96-16,0 0 0 0,0 0-1920 0,0 0-400 16,0 0-80-16,0 0-16 0,0 0-496 0,0 0-96 15,0 0-32-15,0 0 0 0,0 0-224 0,0 0 0 16,-7 11 0-16,7-11 0 0,-7 11 0 0,0 0 0 15,0-1 0-15,4 1 0 0,-3 2 0 0,1 0 0 16,0 1 0-16,0 2 0 0,-2-3 304 0,2 1 16 0,0-1 0 0,0 3 0 16,-2-2 208-16,0 2 48 0,1-3 16 0,1 0 0 15,0-2-160-15,1 1-48 0,4-12 0 0,-3 11 0 16,0 2-192-16,3 0-64 0,0-13 0 0,4 11 0 16,-4-11-128-16,4 12 0 0,-4-12 0 0,5 13 0 15,-5-13 0-15,7 12 0 0,-7-12 0 0,5 12 0 31,-5-12-416-31,0 0-16 0,12 9 0 0,-3-1 0 16,-9-8-2528-16,9 7-512 0</inkml:trace>
  <inkml:trace contextRef="#ctx0" brushRef="#br0" timeOffset="19841.57">27120 1848 18431 0,'0'0'1632'0,"0"0"-1312"16,0 0-320-16,0 0 0 0,0 0 1344 0,0 0 192 15,0 0 32-15,-1 12 16 0,1-12-1264 0,0 11-320 16,0-11 0-16,0 12 0 0,1-1 0 0,0-1 0 15,-1-10 0-15,2 13 0 0,0-3 0 0,-2-10 0 16,0 12-128-16,0-12 128 0,3 12-144 0,-3-12 144 0,0 0-128 0,2 12 128 16,-2-12-192-16,0 0 64 0,0 0 0 0,3 11 0 15,-3-11-96-15,0 0-16 0,0 0 0 0,0 0-6480 16,0 0-1280-16</inkml:trace>
  <inkml:trace contextRef="#ctx0" brushRef="#br0" timeOffset="20647.59">27239 1689 7359 0,'0'0'656'0,"0"0"-528"16,0 0-128-16,0 0 0 0,0 0 2048 0,0 0 384 16,0 0 80-16,10 0 16 0,-10 0-1568 0,0 0-304 15,0 0-64-15,10 0-16 0,-10 0-64 0,11 1-32 16,-11-1 0-16,0 0 0 0,0 0 160 0,0 0 48 16,0 0 0-16,9 7 0 0,-2 1 0 0,-2-1 0 15,-1 1 0-15,-2 3 0 0,1-5 208 0,-1 3 32 16,2 0 16-16,3 3 0 0,-3-1-272 0,1 2-48 15,0-4-16-15,0 2 0 0,1 0-224 0,-1-2-32 16,-5-9-16-16,5 12 0 0,0 1-80 0,-1-3-32 16,-4-2 0-16,2 1 0 0,-2 0-64 0,-2-1-16 0,2-8 0 0,-4 11 0 15,2-2-144-15,2-9 128 0,-7 6-128 0,2 2 128 16,5-8-128-16,-5 8 128 0,5-8-128 0,-8 8 128 16,1-2-128-16,7-6-224 0,0 0 48 0,-7 7 16 31,7-7-224-31,-8 2-64 0,8-2 0 0,-8 4 0 15,8-4-1392-15,-9 3-272 0,0-1-64 0,9-2-9696 0</inkml:trace>
  <inkml:trace contextRef="#ctx0" brushRef="#br0" timeOffset="27833.73">27510 1625 4607 0,'0'0'400'0,"0"0"-400"16,0 0 0-16,0 0 0 0,0 0 1856 0,0 0 272 15,0 0 64-15,0 0 16 0,0 0-480 0,0 0-112 16,0 0-16-16,0 0 0 0,0 0-256 0,0 0-48 15,0 0-16-15,0 0 0 0,0 0-304 0,0 0-64 16,0 0-16-16,0 0 0 0,0 0-128 0,0 0-48 16,0 0 0-16,0 0 0 0,0 0-112 0,0 0-32 15,0 0 0-15,0 0 0 0,0 0 48 0,0 0 0 16,0 0 0-16,0 0 0 0,0 0-96 0,0 0-16 0,0 0 0 0,0 0 0 16,0 0 16-16,4 13 0 0,-4-13 0 0,5 13 0 15,-5-13-16-15,6 14-16 0,-6-14 0 0,6 16 0 16,-1-5-176-16,0 2-16 0,0 0-16 0,0-3 0 15,1 2-288-15,0-1 0 16,1 1 128-16,-1 0-128 0,-1 0 0 0,2-1 0 0,-1 1 128 0,1 0-128 16,0 0 0-16,-1-3 0 0,1 1 0 0,0 2 0 15,1 0 128-15,0 1-128 0,0 0 0 0,2 1 0 16,1-1 208-16,-5 1-64 0,-2-2-16 0,1 4 0 16,1-1 48-16,-3 4 0 0,3-1 0 0,-1-2 0 15,-1 1-16-15,0 2 0 0,-2 2 0 0,1 4 0 16,0-2-160-16,-2 5 0 0,3 2 144 0,0-2-144 15,0 0 0-15,-3-6 0 0,0-4 0 0,0 0 128 0,-1-2-128 0,0 0 0 16,0-2 0-16,-1 0 128 16,0-1-128-16,0 2 128 0,-2 2-128 0,0-3 128 0,1-1 0 0,-1-1 16 15,1-2 0-15,-1 1 0 0,0 0-144 0,-1 0 128 16,-1-2-128-16,1 0 128 0,0 0-128 0,0 0 128 16,4-9-128-16,-5 12 128 0,-3-2-128 0,1 1 0 15,-1-1 0-15,-1-1 0 0,-2-5 0 0,2 3-256 16,0-1 48-16,0 3 0 0,0-1-96 0,1-1-16 15,0-1 0-15,0 1 0 0,8-7 96 0,-9 4 16 16,9-4 0-16,-9 4 0 0,9-4-96 0,0 0-16 16,-9 2 0-16,9-2 0 15,0 0-384-15,0 0-64 0,0 0-32 0,0 0 0 16,0 0-2160-16,0 0-432 0</inkml:trace>
  <inkml:trace contextRef="#ctx0" brushRef="#br0" timeOffset="29298.69">27948 1638 8287 0,'0'0'736'16,"0"0"-592"-16,0 0-144 0,0 0 0 0,0 0 2336 0,0 0 432 0,0 0 96 0,0 0 16 15,0 0-1296-15,0 0-256 0,0 0-48 0,0 0-16 16,0 0-192-16,0 0-48 0,0 0 0 0,0 0 0 15,0 0-192-15,-3 9-64 0,-1-1 0 0,0 1 0 16,4-9-320-16,-2 12-80 0,2-12-16 0,-3 12 0 16,1-2-176-16,2-10-48 0,-3 13 0 0,2 0 0 0,1-4 80 0,0 2 16 15,-2 0 0-15,1 1 0 0,1 0-80 0,0 0-16 16,0 1 0-16,0-3 0 0,0 3-128 16,0 1 0-16,0-2 144 0,1 1-144 0,1-1 0 0,-1 0 128 15,-1-1-128-15,3 1 0 0,0-5 0 0,-1 0 128 16,-1 3-128-16,-1-10 0 0,0 0-144 0,0 0-112 15,0 0 0-15,0 0-16 16,0 7-2336-16,0-7-464 0,0 0-80 0,0 0-7920 0</inkml:trace>
  <inkml:trace contextRef="#ctx0" brushRef="#br0" timeOffset="29699.77">27735 1675 17279 0,'0'0'768'0,"0"0"144"0,-11 0-720 0,11 0-192 0,0 0 0 0,0 0 0 16,0 0 880-16,0 0 144 0,0 0 16 0,0 0 16 15,0 0-496-15,0 0-112 0,0 0 0 0,0 0-16 16,0 0 112-16,0 0 32 0,0 0 0 0,0 0 0 16,10-6 288-16,0 4 64 0,0-1 16 0,0 1 0 15,0 0 48-15,1 1 16 0,-11 1 0 0,15-1 0 0,1-1-336 0,0 1-64 16,-2-2-16-16,3 2 0 16,1-2-208-16,2 2-32 0,-2 0-16 0,0 0 0 0,-1-5-208 15,2 2-128-15,-2 1 160 0,1 0-160 0,1 0 0 0,-3 1 128 16,-2-2-128-16,-1 1 0 0,0-2 0 0,-1 1 0 15,0 0 0-15,-3 2 0 16,0-1-336-16,0 2-64 0,-9 1-16 0,11 0 0 16,-11 0-416-16,10-2-64 0,-10 2-32 0,11 0-8544 15,-11 0-1728-15</inkml:trace>
  <inkml:trace contextRef="#ctx0" brushRef="#br0" timeOffset="31321.59">28716 2010 10127 0,'0'0'448'0,"0"0"96"0,0 0-544 0,0 0 0 15,0 0 0-15,0 0 0 0,0 0 2704 0,0 0 432 16,-7-4 96-16,7 4 16 0,-8-6-1920 0,8 6-384 15,0 0-80-15,-9 0-16 0,0-1-208 0,9 1-32 16,-10 1-16-16,1 2 0 0,1 0-112 0,0-1-32 16,-1 1 0-16,9-3 0 0,-12 5 160 0,0 0 32 15,-1 1 0-15,2-1 0 0,-1-1-32 0,0 0 0 0,0 1 0 0,1 3 0 16,-1-1-288-16,1 5-64 0,0-4-16 0,0 4 0 16,1-2-240-16,1 3 0 0,2 2 128 0,1 0-128 15,-1 1 0-15,2-1 0 0,0 4 0 0,2-4 0 16,2 2 0-16,1-1 0 0,0-2 0 0,4 3 0 15,1 0 0-15,1 0 0 0,1-4 0 0,2-1 0 16,2-2 128-16,0-2-128 0,2-1 0 0,0-2 0 16,2-1 160-16,0-2-160 0,1-2 160 0,2-1-160 15,-2 0 128-15,0-3-128 0,-2-3 0 0,1 2 144 16,1 1-144-16,-2-2 0 0,0-5 144 0,-1 4-144 16,1-1 0-16,-1 0 144 0,-1-1-144 0,1 0 0 0,0 1 128 15,1-3-128-15,0 2 0 0,-1-3 0 0,-1 2 128 16,0-2-128-16,0 1 0 0,-2-1 0 0,-2-1 0 0,0-2 0 15,-2 1 0-15,-1 0 0 0,-1-2 0 0,-1 2 0 16,-3-1 128-16,0 1-128 0,-3 0 0 0,1 1 0 16,-3 0 0-16,-2 0 0 0,-1 2 160 0,-1 2-160 15,-1 1 128-15,-2 2-128 0,-1-1 0 0,0 2 0 16,-1 1 0-16,-1-1 0 0,2 2 0 0,0-1 0 16,-1 2 0-16,1 1 0 0,0-1 0 0,1 2 0 15,2 0 0-15,-1 0 0 0,1-1 0 0,1 1 0 16,-1-1 0-16,10 1 0 0,-10 4 0 0,10-4 0 15,-10 1 0-15,10-1 0 0,-10 1 0 0,10-1-176 16,0 0 176-16,0 0-192 16,0 0-336-16,0 0-80 0,0 0-16 0,0 0 0 15,0 0-704-15,0 0-144 0,0 0-16 0,0 0-11648 0</inkml:trace>
  <inkml:trace contextRef="#ctx0" brushRef="#br0" timeOffset="31717.96">28823 1810 19455 0,'0'0'864'0,"0"0"176"0,0 0-832 0,0 0-208 16,0 0 0-16,0 0 0 0,0 0 896 0,0 0 128 16,0 0 16-16,0 0 16 0,0 0-544 0,-8 5-128 15,1 3 0-15,2 0-16 0,1 1-112 0,0 0-32 16,-1 0 0-16,1 3 0 0,-1 1 176 0,0-1 48 16,-1 4 0-16,0 2 0 0,-1 0-16 0,0 3 0 15,-3 0 0-15,1 4 0 0,0 1-16 0,-1 1 0 16,1 6 0-16,1-1 0 0,0 1-224 0,0 1-64 15,0 0 0-15,1 1 0 0,0 1-128 0,0-4 128 16,1-2-128-16,1-4 128 0,1-3-128 0,0-2 0 16,0-5 0-16,1-2 0 0,2 2 0 0,1-3 0 0,-1-2 0 0,1-2 0 31,0-9-320-31,2 8-160 0,-2-8-32 0,0 0-8304 0,0 0-1664 0</inkml:trace>
  <inkml:trace contextRef="#ctx0" brushRef="#br0" timeOffset="32801.49">29321 1761 13935 0,'0'0'608'0,"0"0"144"0,0 0-608 0,0 0-144 0,0 0 0 0,0 0 0 16,0 0 384-16,0 0 32 16,0 0 16-16,0 0 0 0,0 0-128 0,0 0-32 0,-3-10 0 0,3 10 0 15,0-10-112-15,1 2-32 0,-1 8 0 0,2-9 0 16,-2 9 256-16,1-9 32 0,-1 9 16 0,0 0 0 15,0 0 464-15,0 0 112 0,-1-8 16 0,1 8 0 16,-2-8-112-16,2 8-16 0,0 0 0 0,0 0 0 16,0 0-176-16,0 0-32 0,0 0-16 0,-8 3 0 15,8-3-160-15,-9 5-16 0,2 2-16 0,0-1 0 16,0 2-112-16,1 0-32 0,-1-2 0 0,1 1 0 16,-2-1-16-16,2 2 0 0,-1 3 0 0,1 0 0 15,-1 1 80-15,1-1 16 0,-2-1 0 0,1 3 0 16,1 3-208-16,-1-1-32 0,1 2-16 0,0 3 0 15,2 1-160-15,1-2 0 0,-3 2 144 0,1 0-144 0,0 1 0 0,-2 4 0 16,1 2 0-16,1 0 0 16,-1 0 0-16,3 0 0 0,-1-2 0 0,1 2 0 0,0-1 0 0,2-2 128 15,5-2-128-15,-1 0 0 0,-2-1 0 0,2 0 0 16,0-4 0-16,3 2 128 0,-1-2-128 0,0-1 0 16,0 0 0-16,3-3 128 0,0-2-128 0,1 0 0 15,-1-1-176-15,2 0 176 16,3-2-464-16,0-3 0 0,0 0 0 0,3-1 0 15,0-1-80-15,1 1-16 0,-2-1 0 0,4 2 0 16,-1-2-576-16,0 0-112 0,-1-1-32 0,0-1-6976 16,-1 2-1392-16</inkml:trace>
  <inkml:trace contextRef="#ctx0" brushRef="#br0" timeOffset="33476.53">29802 1994 16463 0,'0'0'720'0,"0"0"176"0,0 0-720 0,0 0-176 16,0 0 0-16,0 0 0 0,0 0 848 0,0 0 144 0,0 0 32 0,0 0 0 15,0 0-832-15,0 0-192 0,0 0 0 0,0 0 0 16,0 0 0-16,0 0-208 0,0 0 32 0,0 0 16 15,-9 3 160-15,9-3 0 0,0 0 0 0,-10 2-128 16,10-2 400-16,0 0 96 0,-10 3 16 0,10-3 0 16,-9 4 832-16,9-4 160 0,-8 2 32 0,8-2 16 15,-10 4-192-15,0 0-32 0,3 0-16 0,-1 0 0 16,-1 1-256-16,0-1-48 0,-2 1-16 0,1 4 0 16,-2 2-224-16,0 3-64 0,1-1 0 0,0 4 0 15,1 3-96-15,-2 1-32 0,-1-1 0 0,1 1 0 16,-1 0-256-16,1-1-48 0,1 1-16 0,-1 1 0 15,0-1-128-15,2-2 0 0,-1-1 0 0,2-2 0 16,0-2 128-16,1-1-128 0,0-1 0 0,3 4 128 0,0-6-128 0,-2 3 0 16,1-5 0-16,1 1 0 0,5-9 0 0,0 0-192 15,0 0 64-15,-5 5 128 16,5-5-736-16,0 0-32 0,0 0 0 0,0 0 0 16,0 0-1536-16,0 0-320 0,0 0-64 0</inkml:trace>
  <inkml:trace contextRef="#ctx0" brushRef="#br0" timeOffset="33751.14">29425 2073 21359 0,'0'0'944'0,"0"0"208"0,0 0-928 0,0 0-224 16,0 0 0-16,0 0 0 0,0 0 960 0,0 0 160 15,0 0 32-15,0 0 0 0,0 0 0 0,0 0 0 0,0 0 0 0,10 7 0 16,-10-7-256-16,9 9-64 0,-2 3 0 0,2 2 0 15,2-1-192-15,-2 0-32 0,-2 0-16 0,4 0 0 16,2 0-304-16,0 2-64 0,0-4-16 0,0 3 0 16,1-3-208-16,1 1 0 0,-2-2 128 0,2 1-128 15,0 2 0-15,-1-3 0 0,0 2 0 0,2 0 0 16,-3-3 0-16,0-1 0 0,-1 1 0 0,-2-3 0 16,1 1-432-1,-1-2-128-15,-2 0-16 0,0-2-16 16,0 0-1584-16,-8-3-320 0,7-2-64 0</inkml:trace>
  <inkml:trace contextRef="#ctx0" brushRef="#br0" timeOffset="34284.48">30075 1690 10127 0,'0'0'896'0,"0"0"-704"0,0 0-192 0,0 0 0 16,0 0 1792-16,0 0 336 0,0 0 64 0,7-8 16 15,-7 8-1504-15,0 0-320 0,4-7-48 0,-4 7-16 16,0 0 0-16,0 0 0 0,0 0 0 0,6-7 0 16,-6 7 192-16,0 0 48 0,0 0 0 0,0 0 0 15,0 0 352-15,0 0 80 0,0 0 16 0,0 0 0 16,0 0-160-16,0 0-16 0,-10 8-16 0,1 1 0 16,1 1-352-16,3 1-64 0,-3 1-16 0,0 1 0 15,-1-4 0-15,1 1 0 0,0 1 0 0,2 0 0 16,-2 1-128-16,2 1-48 0,0-2 0 0,1 0 0 15,-1 1 32-15,0 0 0 0,0-2 0 0,1 2 0 16,1 1-112-16,0 1-128 0,0 2 176 0,1-2-176 16,1-2 128-16,0-2-128 0,1 2 0 0,1-12 0 0,3 11 128 0,-1-1-128 15,-2-10 0-15,4 10 0 16,3-2 0-16,-7-8 128 0,10 7-128 0,1-1 0 0,-1 0 0 0,0-3 0 16,1 3 0-16,-1-4 0 0,-10-2-320 0,12 2 0 15,0 0-16-15,1-2 0 16,-1 0-304-16,-2 0-48 0,-1 0-16 0,0 0 0 15,-9 0-544-15,11 1-112 0,-11-1-32 0,0 0-10608 0</inkml:trace>
  <inkml:trace contextRef="#ctx0" brushRef="#br0" timeOffset="34671">30242 1908 12895 0,'0'0'576'0,"0"0"112"0,0 0-560 0,0 0-128 0,-6 6 0 0,6-6 0 16,-5 10 3056-16,5-10 576 0,0 0 112 0,-6 10 32 15,6-10-2672-15,-4 10-528 0,4-10-96 0,0 0-32 16,-1 12-208-16,1-12-48 0,0 0-16 0,0 0 0 16,0 0-176-16,1 12 0 0,-1-12 0 0,0 0 128 0,0 0-128 0,0 0 0 15,0 0 144-15,0 0-144 0,0 0 0 0,0 0 0 16,0 0 0-16,3 12 0 0,-3-12-384 0,0 0 16 16,0 0 0-16,-1 14 0 0,1-14 0 0,-3 13 0 15,3-13 0-15,-2 13 0 0,-4-4 144 0,6-9 32 16,-4 13 0-16,4-13 0 0,0 0 192 0,-2 12 0 15,2-12 0-15,0 0 0 16,0 0-400-16,0 0-48 0,0 0 0 0,0 0-10432 0</inkml:trace>
  <inkml:trace contextRef="#ctx0" brushRef="#br0" timeOffset="35520.54">30245 1977 9151 0,'0'0'400'0,"0"0"96"0,0 0-496 0,0 0 0 0,0 0 0 0,0 0 0 16,0 0 1584-16,0 0 208 0,0 0 64 0,0 0 0 15,0 0-352-15,0 0-64 0,0 0-16 0,0 0 0 16,0 0-432-16,-3 10-96 0,3-10 0 0,0 0-16 16,0 0-96-16,0 0-16 0,0 0 0 0,0 0 0 15,0 12-240-15,0-12-48 0,0 0-16 0,0 12 0 16,0-12-208-16,0 0-64 0,0 0 0 0,2 12 0 16,-2-12-192-16,0 0 128 0,0 0-128 0,2 13 0 0,-2-13 208 0,0 10-48 15,0-10-16-15,0 0 0 0,2 14 128 0,-2-14 32 16,-2 15 0-16,1-2 0 0,1-13 16 0,-4 13 0 15,1-1 0-15,1-1 0 0,2-11-112 0,-4 15-16 16,-1-2 0-16,1-3 0 0,-1 1-192 0,1-1 144 16,-2-2-144-16,3 2 128 0,-3-3-128 0,1 1 0 15,5-8 0-15,-5 10 0 0,-2 2 0 0,2-4 0 16,5-8 0-16,-6 6 0 0,6-6 0 0,0 0 0 16,-9 5 0-16,9-5 0 0,-8 7 0 0,8-7-192 15,-9 0 32-15,9 0 16 16,0 0-752-16,-10-3-128 0,1-3-48 0,3-1 0 15,1-1-2192-15,1-1-432 0</inkml:trace>
  <inkml:trace contextRef="#ctx0" brushRef="#br0" timeOffset="35849.74">30245 1847 24767 0,'0'0'1088'0,"0"0"240"0,0 0-1072 0,0 0-256 15,0 0 0-15,0 0 0 0,0 0 800 0,0 0 96 16,0 0 32-16,0 0 0 0,0 0-272 0,0 0-48 15,-8 5-16-15,8-5 0 0,0 0-384 0,0 0-80 16,0 0 0-16,0 0-128 0,0 0 0 0,0 0 0 16,0 0 0-16,0 0 0 0,0 0-144 0,0 0-96 15,0 9-16-15,0-9 0 16,0 0-512-16,0 0-128 0,0 0 0 0,0 0-16 16,0 0-528-16,0 0-96 0</inkml:trace>
  <inkml:trace contextRef="#ctx0" brushRef="#br0" timeOffset="36404.11">30330 1698 15711 0,'0'0'704'0,"0"0"128"0,0 0-656 0,0 0-176 16,0 0 0-16,0 0 0 0,0 0 656 0,0 0 112 16,0 0 0-16,0 0 16 0,0 0-144 0,0 0-16 15,0 0-16-15,0 0 0 0,0 0-32 0,0 0-16 16,0 0 0-16,10 3 0 0,-10-3 48 0,9 5 16 16,-9-5 0-16,0 0 0 0,7 9 80 0,-7-9 32 15,5 9 0-15,-5-9 0 0,5 8-80 0,-5-8-16 16,5 10 0-16,-5-10 0 0,6 12-160 0,-4-1-32 15,1 0-16-15,-1 1 0 0,1 0-128 0,0-1-32 0,-2 1 0 16,2 0 0-16,-2 0-144 0,1 1-128 0,1-2 144 16,1 1-144-16,0-1 0 0,0-1 128 0,0 0-128 0,1 2 0 15,0-3 0-15,0 0 0 0,-5-9 128 0,7 12-128 16,-1-4 0-16,-6-8 0 0,0 0 0 0,6 10 0 16,-6-10 0-16,2 12 0 0,-2-12 0 0,0 0 0 15,-1 9-288-15,1-9 0 0,0 0 0 0,0 0 0 31,-4 11-656-31,4-11-128 0,0 0-16 0,-5 8-7680 0,5-8-1520 0</inkml:trace>
  <inkml:trace contextRef="#ctx0" brushRef="#br0" timeOffset="37135.91">30365 1595 16063 0,'0'0'704'0,"0"0"160"0,0 0-688 0,0 0-176 0,0 0 0 0,0 0 0 16,0 0 1168-16,0 0 208 0,0 0 32 0,0 0 16 15,0 0-384-15,0 0-80 0,0 0 0 0,0 0-16 16,0 0-272-16,12 3-48 0,-12-3-16 0,13 4 0 16,-3-3-80-16,-10-1-16 0,12 5 0 0,0 2 0 15,-2-1-64-15,0 2-32 0,1 1 0 0,1-1 0 16,-1 2 32-16,1 1 16 0,-2 0 0 0,2 5 0 16,0-2 112-16,0 2 0 0,-1 0 16 0,2-1 0 15,2 1-80-15,-2 0-32 0,-1-2 0 0,-1 2 0 0,1 1-32 16,0-4-16-16,-2 0 0 0,1 0 0 0,-1 1-48 0,0 0-16 15,0-1 0-15,-1 0 0 0,1 1-96 0,1-1-16 16,-2 0 0-16,-1 0 0 0,-1 0-32 0,0 1-16 16,-1-1 0-16,0 3 0 0,-2 1-64 0,-1 2-16 15,1-1 0-15,-1 3 0 0,-3 1-128 0,0 1 128 16,0-3-128-16,1 0 128 0,-2 0 48 0,0-1 0 16,-1-2 0-16,1 1 0 0,0 1 80 0,-1-2 0 15,0-2 16-15,1 0 0 0,1 0-32 0,-2-2-16 16,0 0 0-16,-1 0 0 0,0 0-16 0,1-1 0 15,-2 0 0-15,0 0 0 0,-1-1-48 0,0 2-16 16,-1-4 0-16,1 2 0 0,-1-1-144 0,-1 1 128 16,-1-2-128-16,0 0 128 0,1-1-128 0,0 0 0 0,-1-2 0 0,0-1 128 15,1 2-128-15,7-7 0 0,-11 5 144 0,2 0-144 16,1-1 0-16,8-4 0 0,-9 4 0 0,9-4 0 16,-8 5-176-16,8-5-96 0,0 0-32 0,0 0 0 31,0 0-416-31,0 0-96 0,0 0-16 0,0 0-11712 0,0 0-2336 0</inkml:trace>
  <inkml:trace contextRef="#ctx0" brushRef="#br0" timeOffset="41006.11">22437 1471 8927 0,'0'0'384'0,"0"0"96"0,0 0-480 0,0 0 0 0,0 0 0 0,0 0 0 0,0 0 1232 0,9-4 160 16,-9 4 16-16,9-4 16 0,-9 4-240 0,8-6-48 16,-8 6-16-16,8-7 0 0,-8 7-256 0,8-8-48 15,-2 1-16-15,-6 7 0 0,8-8-272 0,0 1-48 16,-2 2-16-16,-6 5 0 0,6-9-16 0,0 0 0 15,-1-2 0-15,-5 11 0 0,4-10-96 0,-1 0-32 16,-2-1 0-16,2 1 0 0,-1-2-128 0,-2 2-16 16,-4-2-16-16,2 0 0 0,-1-1-160 0,-1 3 0 15,-3 0 144-15,0 4-144 0,0 2 192 0,7 4-48 16,-11 0 0-16,0 4 0 0,1-1 32 0,-1 3 0 16,0 1 0-16,0 2 0 0,1 2-176 0,-1 0 192 15,1 2-192-15,0-3 192 0,-1 1-192 0,2-1 0 16,0 2 144-16,1 1-144 0,0 1 128 0,0 2-128 15,3-3 128-15,0 3-128 0,0 1 160 0,1 3-32 0,1 3-128 0,2 1 192 16,-2 4-32-16,3 2-16 0,2 1 0 0,0 2 0 16,2 1-144-16,1-4 0 0,2-2 0 0,-1 0-176 15,2-2 176-15,0-3 0 0,0-3 128 0,0-2-128 16,2-2 0-16,-2-3 0 0,0 0 0 0,0-3 0 31,-2 1-384-31,2-2-32 0,0 0-16 0,-3-1 0 16,-5-8-2256-16,0 0-448 0,0 0-80 0,0 0-32 0</inkml:trace>
  <inkml:trace contextRef="#ctx0" brushRef="#br0" timeOffset="41262.03">22215 1805 20607 0,'0'0'912'0,"0"0"192"0,0 0-880 0,0 0-224 16,0 0 0-16,0 0 0 0,0 0 128 0,0 0 0 16,8-5-128-16,-8 5 192 0,11-7 0 0,-2 5 0 15,-9 2 0-15,11-4 0 0,0 1 80 0,1 2 16 16,-1 1 0-16,2 0 0 0,2-2-160 0,-1 0-128 16,3 1 144-16,3-1-144 0,-1 1 0 0,1-3-240 15,-1 0 32-15,2-2 0 16,0 2-672-16,-3 1-128 0,0-1-16 0,1 0-4960 15,-2-2-992-15</inkml:trace>
  <inkml:trace contextRef="#ctx0" brushRef="#br0" timeOffset="41655.11">22689 1746 9215 0,'0'0'400'0,"0"0"96"0,0 0-496 0,0 0 0 0,1-9 0 0,-1 9 0 16,5-6 3008-16,0-1 496 0,2 1 96 0,1-1 32 16,-2-2-2608-16,1 1-528 0,-1-1-112 0,2 1 0 15,0 0-256-15,1 1-128 0,-4-4 160 0,2 5-160 16,-1-1 0-16,-1 1 0 0,-1-2 0 0,0-1 0 16,0 2 0-16,-4 7 0 0,3-10 0 0,-1 3 0 0,-2 1 128 0,0 6-128 15,-1-7 0-15,1 7 0 0,0 0 224 0,0 0-48 16,-8-4-16-16,8 4 0 0,-10 0-160 0,1 3 160 15,0 1-160-15,1 1 160 0,0 1-160 0,0 4 128 16,-1-4-128-16,1 3 128 0,2 2-128 0,-1-1 0 16,-1 0 0-16,2 2 0 0,1 3 0 0,-1-2 0 15,2 2 0-15,1 2 0 0,-1 1 0 16,1 1 0-16,-1-1-144 0,2 2 144 0,2-2 0 0,0 0 0 16,-2 0 0-16,4-3 144 0,0-2-144 0,3 0 0 15,1-4 0-15,0 0 128 0,2 0-128 0,1 0-176 16,1-2 48-16,2-3 0 15,1-2-512-15,2 1-80 0,-1-3-32 0,2 1-9504 0</inkml:trace>
  <inkml:trace contextRef="#ctx0" brushRef="#br0" timeOffset="42155.78">23035 1615 12431 0,'0'0'544'0,"0"0"128"0,-7 0-544 0,0 1-128 0,1-1 0 0,-1 2 0 15,-1 1 816-15,0 1 128 0,-2 0 16 0,0 0 16 16,-1 1-80-16,-1 2 0 0,2-1-16 0,1-1 0 16,0 3-112-16,1 0 0 0,1 1-16 0,2 2 0 0,0-2-96 0,0 1-16 15,2 0 0-15,2 2 0 0,1-1-128 0,0-1-16 16,1 3-16-16,2-1 0 0,-1 2-32 0,2 1-16 15,0-2 0-15,1 0 0 0,1-6-304 0,0 3-128 16,2-1 128-16,0-1-128 0,0 1 128 0,1-2-128 16,0 0 0-16,1-1 128 0,1-2-128 0,0-1 0 15,2-2 0-15,-1-1 128 0,0 2-128 0,0-2 0 16,-2-2 0-16,0 0 0 0,1 0 0 0,-11 2-144 16,10-6 144-16,-1 1-208 0,-1-4 208 0,-8 9 0 15,3-15 0-15,-1 6 0 0,-2 9 0 0,0-10 0 16,-1-3 0-16,0-2-144 0,0 1 144 0,-2 0 0 15,-2-1 0-15,1 2 0 0,-1 0 0 0,1 3-208 16,-2 1 80-16,0 2 128 0,-1 1-256 0,2-1 80 16,5 7 16-16,0 0 0 0,0 0 160 0,0 0 0 0,-8 4-144 0,8-4 144 15,-2 10 0-15,-1 1 0 0,3 2 0 0,3-1 0 16,1-1 0-16,2 1 0 0,1 1 160 0,3-2-160 16,-1 0 192-16,2 0-64 0,-2-3 0 0,1 1-128 15,2-2 128-15,0 1-128 0,-3 0 0 0,0-1 0 16,0-5 0-16,2 2 0 0,-1-4-192 0,-1 1 48 31,-9-1-2272-31,11 2-448 0</inkml:trace>
  <inkml:trace contextRef="#ctx0" brushRef="#br0" timeOffset="42457.1">23245 1293 16575 0,'0'0'1472'0,"0"0"-1168"15,-9-2-304-15,9 2 0 0,-8 5 2752 0,8-5 512 16,-2 12 80-16,-1 1 32 0,1 2-2592 0,0-1-512 16,1-1-96-16,1 1-32 0,0 2 16 0,3 0 0 15,-1-2 0-15,2 3 0 0,-3 0-32 0,3 1-128 16,1-1 192-16,1 0-64 0,0 3 0 0,1-4 0 15,1 1 0-15,-2-2 0 0,3 0-128 0,2 1 0 16,-2-2 0-16,1-1 0 0,1 0-304 0,-2-1-32 0,0-1-16 0,-1-1 0 31,-1-2-240-31,-7-8-48 0,8 10-16 0,-8-10 0 16,8 8-112-16,-8-8-32 0,0 0 0 0</inkml:trace>
  <inkml:trace contextRef="#ctx0" brushRef="#br0" timeOffset="42689.67">23201 1530 19343 0,'0'0'1728'0,"-8"-5"-1392"0,3-1-336 0,5 6 0 16,0 0 3024-16,0 0 544 0,0 0 96 0,0 0 32 15,0 0-2752-15,0 0-560 0,9-3-96 0,0-3-32 0,0 2-256 0,2 2 0 16,-11 2 128-16,13-5-128 0,-2-2-128 0,3 1-96 15,0-1-16-15,0 0 0 16,1 1-352-16,-1-1-80 0,0 4-16 0,1-4 0 16,-2 0-1440-16,1 1-304 0,-1-1-48 0,1 2-16 0</inkml:trace>
  <inkml:trace contextRef="#ctx0" brushRef="#br0" timeOffset="43105.83">23522 1419 5519 0,'0'0'240'0,"-9"5"64"0,2 2-304 0,2-1 0 0,-2 1 0 0,2 1 0 16,5-8 3648-16,-3 11 688 15,0 0 128-15,0 1 16 0,3-12-3312 0,0 10-656 0,1 2-144 0,1-1-32 16,-2-11-112-16,5 16-32 0,1-6 0 0,-6-10 0 16,9 14 48-16,1-5 0 0,0-3 0 0,-10-6 0 15,10 8-48-15,2-3-16 0,-12-5 0 0,14 3 0 16,1-3 16-16,-3-1 16 0,-12 1 0 0,13-4 0 15,0-2-80-15,-2 1 0 0,0 0-128 0,-1 1 192 16,-1-2-192-16,-1-1 0 0,-8 7 0 0,7-9 0 16,-2 1 0-16,-5 8 0 0,4-10 0 0,-2 1-160 15,-2 9 160-15,0-12 0 0,0 1 0 0,0 11 0 16,-2-11 0-16,2 11 0 0,0 0 0 0,-4-10 128 16,0 1-128-16,4 9 176 0,0 0-176 0,0 0 192 15,0 0-192-15,-8-5 0 0,8 5 0 0,0 0 128 16,0 0 0-16,0 0 0 0,0 0 0 0,0 0 0 15,0 0-128-15,-4 8 0 0,4-8 0 0,0 0 0 0,3 13 0 0,-1-4 0 16,1 2 0-16,-3-11 0 0,5 13 0 0,2-2 0 16,-1 1-192-16,1-3 192 0,-1 0 0 0,2 3 0 15,0-4 0-15,0 1 0 0,0-1-144 0,-1-2 144 16,-7-6 0-16,10 7 0 16,-10-7-1984-16,10 5-304 0</inkml:trace>
  <inkml:trace contextRef="#ctx0" brushRef="#br0" timeOffset="43441.21">23866 1561 6447 0,'0'0'576'0,"0"0"-576"0,0 0 0 0,0 0 0 16,0 0 2384-16,0 0 368 0,0 0 80 0,0 0 16 15,0 0-1376-15,0 0-288 0,0 0-48 0,4-8-16 16,-2-1-112-16,-2 9-32 0,3-9 0 0,-3 9 0 16,3-12-80-16,-2 5 0 0,0-4-16 0,-1 2 0 15,0 9-16-15,-1-10 0 0,0-2 0 0,1 12 0 16,1-12-16-16,-2 3 0 0,1 9 0 0,-3-13 0 16,0 1-384-16,2 0-80 0,0 2 0 0,1-2-16 15,1-1-368-15,0 1 144 0,-1-2-144 0,2 1 0 16,-1 0 0-16,2 1 0 0,-1 1 0 0,1-1 0 15,1 1 0-15,0 1 0 0,-2 2-208 0,3-1 80 0,1 0-208 0,-1 2-48 16,-5 7 0-16,9-6 0 16,0-2-512-16,2 3-96 0,-2 1-32 0,-9 4-12720 15</inkml:trace>
  <inkml:trace contextRef="#ctx0" brushRef="#br0" timeOffset="43859.23">24112 1377 11967 0,'0'0'1072'0,"0"0"-864"0,0 0-208 16,0 0 0-16,0 0 2800 0,0 0 512 0,0 0 96 0,8-5 32 16,1 0-2704-16,-9 5-544 0,11-7-192 0,-1 1 144 15,2 1-144-15,-2-2 0 0,1-1 0 0,-1 0 128 16,-2-5-128-16,0 3 0 0,-2-2 0 0,2 2 0 15,-1-1 0-15,-1 1 0 0,-1-2 0 0,1 2 0 16,-1 1 160-16,-1 0-160 0,-3-1 192 0,0 1-192 16,2 1 176-16,-3 8-176 0,0-7 160 0,0 7-160 15,0 0 0-15,-7-3 0 0,-2 3 0 0,1 3 0 16,1-1 0-16,-3 3-208 0,1 2 32 0,-1 1 16 16,-1 1-16-16,-2 1 0 0,0 2 0 0,0 2 0 15,0-2 176-15,2 1-160 0,-1-1 160 0,4 0-160 16,2-1 160-16,0 0 0 0,1-2 0 0,2 1 0 15,1 1 176-15,2-11 16 0,2 10 0 0,4 2 0 0,0-3 16 0,2 2 16 16,1-4 0-16,3 0 0 0,1-3-32 0,0 1-16 16,0 0 0-16,3-1 0 0,2 0-48 0,0-1 0 15,0-1 0-15,1 3 0 0,-2-5-128 0,-2 0 0 16,1 0 0-16,0-2 0 16,-1 1-816-16,1-1-80 0</inkml:trace>
  <inkml:trace contextRef="#ctx0" brushRef="#br0" timeOffset="44799.3">23074 2278 13823 0,'0'0'1216'0,"0"0"-960"15,-9-4-256-15,9 4 0 0,-9-2 2160 0,9 2 384 16,0 0 80-16,0 0 0 0,0 0-1920 0,0 0-384 16,-9 4-64-16,9-4-32 0,-4 7 96 0,2 1 0 15,-1 1 16-15,3 2 0 0,3-3 336 0,1 2 64 16,-2 2 16-16,2 1 0 0,-1-4-144 0,1 1-32 16,-1 1 0-16,1-1 0 0,-1 1-96 0,0-4-32 15,0 1 0-15,3-1 0 0,-6-7-144 0,6 4-48 0,-6-4 0 0,0 0 0 16,0 0 0-16,7 5 0 0,-7-5 0 0,0 0 0 15,9-1 64-15,-9 1 16 0,0 0 0 0,8-7 0 16,0 1-176-16,-2-4-32 0,-1 0-128 0,0-2 192 16,-1-1-192-16,2-2 0 0,-1-2 0 0,0 0 0 15,-1 0 0-15,0-3 0 0,-2 3 0 0,2-2 0 16,0-1 0-16,0 3 0 0,0 2 0 0,-1 2 0 16,-1 1-176-16,2 4 32 0,-4 8 0 0,0 0 0 15,0 0-32-15,0 0 0 0,8-5 0 0,-8 5 0 16,0 0 176-16,0 0-192 0,10 5 192 0,-10-5-192 15,10 8 192-15,-10-8 0 0,10 10 0 0,-2-2 0 16,-2 1 0-16,-6-9 0 0,7 11 0 0,-2-1 176 0,-5-10-176 16,5 12 128-16,-5-12-128 0,4 10 128 0,-4-10 0 0,0 0 0 15,5 9 0-15,-5-9 0 16,0 0-128-16,0 0 0 0,0 0 0 0,0 0 0 0,0 0 0 0,0 0 0 16,0 0 0-16,0 0 0 0,10-5 0 0,-4-3 0 15,-1-1 0-15,-1 0 0 0,0-1 128 0,0 0-128 16,0 0 128-16,0-2-128 0,1-1 0 0,0 0 0 15,1 0 0-15,0 0 0 0,1 3 0 0,-2-2 0 16,1 3-144-16,1 2 144 0,-7 7 0 0,8-6-128 16,-8 6 128-16,9-3 0 0,-9 3 0 0,0 0 0 15,0 0 0-15,13 0 0 0,-13 0 0 0,12 5-192 16,-12-5 192-16,10 11-160 0,-1 1 160 0,-1-1 0 16,-2 1 0-16,1-1 128 0,-1 0-128 0,1-3 0 15,-1 1 0-15,2 0 0 0,1-1 0 0,-1 1 128 0,-1-1-128 0,1 0 0 16,1 0 0-16,-1-4 128 0,-8-4-128 0,7 5 0 15,-7-5-160-15,11 4-96 0,-11-4-32 0,12-3 0 32,-2-1-1808-32,0-1-352 0,1-1-80 0</inkml:trace>
  <inkml:trace contextRef="#ctx0" brushRef="#br0" timeOffset="45340.71">23808 1963 15663 0,'0'0'1392'0,"0"0"-1120"0,0 0-272 0,-9 2 0 0,0-3 1744 0,9 1 304 16,-9 0 48-16,9 0 16 0,0 0-1648 0,-10 5-320 16,1-1-144-16,-1 0 128 0,3 0 0 0,-3-1-128 15,1-1 192-15,9-2-64 0,-10 7 288 0,10-7 48 16,-9 6 16-16,9-6 0 0,-7 9-48 0,7-9-16 15,-4 9 0-15,4-9 0 0,-4 12 160 0,4-12 48 16,0 13 0-16,3-2 0 0,-3-11-176 0,4 13-48 16,-4-13 0-16,4 13 0 0,-4-13-400 0,9 11 128 15,-9-11-128-15,10 11 0 0,-10-11 128 0,11 8-128 16,-11-8 0-16,0 0 128 0,12 4-128 0,-12-4 0 16,0 0-160-16,13 0 160 0,-3-3-160 0,-10 3 160 15,8-5-160-15,-8 5 160 0,8-7 0 0,-2 2 0 0,-6 5 0 16,7-8 0-16,-3-2 0 0,0 2 0 0,-2 0 0 15,-2 8 0-15,4-8 0 0,-4 8 0 0,3-9 128 0,-3 9-128 16,0-9 0-16,0 9 0 0,-2-9 0 0,2 9 0 16,0 0 0-16,0 0 0 0,0 0 0 0,0 0 0 15,0 0 0-15,0 0 0 0,-6-5 0 0,6 5 0 16,0 0 272-16,0 0 0 0,0 0 0 0,0 0 0 16,0 0-80-16,0 0-32 0,0 0 0 0,0 0 0 15,0 0-160-15,0 0 0 0,0 0 0 0,5 11 0 16,-5-11 0-16,5 14 0 0,-1-4 0 0,0 2 0 15,-4-12 0-15,5 13 0 0,1-3 0 0,0 1 0 16,-6-11 0-16,9 10 0 0,-1-2 0 0,-8-8 0 16,12 6-448-1,-2 0 16-15,-10-6 16 0,11 3 0 0,-11-3-512 0,0 0-96 0,13-1-32 0,-3-3-11536 16</inkml:trace>
  <inkml:trace contextRef="#ctx0" brushRef="#br0" timeOffset="45991.18">23962 1946 13823 0,'0'0'1216'0,"0"0"-960"16,-5 6-256-16,5-6 0 0,-6 11 2272 0,2-2 416 15,4-9 64-15,-3 14 32 0,2-1-1952 0,-1-1-384 0,2 1-64 16,0 0-32-16,0 1-16 0,0 2 0 0,3 2 0 0,0-2 0 15,-2 5 64-15,2-3 16 0,-1 0 0 0,1 2 0 16,-2-1-144-16,2 1-16 0,-1-2-16 0,2 0 0 16,-1-2-240-16,-1-2 0 0,1-1 0 0,1 2 0 15,-3-3 256-15,2-2-64 0,-3-10 0 0,2 10 0 16,1-2 0-16,-3-8 0 0,0 0 0 0,0 0 0 16,0 0-64-16,0 0-128 0,0 0 176 0,0 0-176 15,0 0 160-15,0 0-160 0,0 0 128 0,7-8-128 16,-3-1 0-16,-3-1 128 0,-1-3-128 0,0 0 0 15,-1-2 0-15,-1 0 0 0,0-6 0 0,-1 1 0 16,-1-1 0-16,3-2 128 0,-2 0-128 0,1-2 0 16,-1 0 0-16,0 0 128 0,1 0-128 0,0 2 0 15,1 2 0-15,0 0 0 0,-2 2 0 0,1-1 0 0,-1 2 0 16,0 0 0-16,0 2 0 0,0 2 0 0,2-2 704 0,-2 2 256 16,0 1 48-16,2 0 16 15,0-2-1648-15,1 6-320 0,0 9-64 0,2-10-16 0,0 1 816 0,-2 9 208 16,5-10 0-16,-5 10 0 0,9-3 0 0,1 0-128 15,-10 3 128-15,15-1 0 0,-2-1 0 0,1 2 0 16,-1 3 0-16,2 0 0 0,-2-2 0 0,0 1 0 16,0 0 0-16,-2 3 0 0,0 4 0 0,-1 2 0 15,-1-2-144-15,3 0 144 0,0 0 0 0,-2 0 0 16,-2 0 0-16,0 2 0 0,-2-1 0 0,1 2 0 16,-1-2 0-16,-2-1 128 0,-1-1-128 0,-3-8 192 15,-1 9-192-15,-1-1 192 0,2-8 800 0,-1 11 160 0,1-11 48 16,-3 11 0-1,-3-3-1712-15,-1 0-352 0,0-2-64 0,7-6-16 0,-8 6 944 0,0 0 0 0,-1-2 0 0,0 1 0 16,-2-1 144-16,2 0-144 0,0 0 192 0,0 0-192 16,1-1 320-16,0 0-64 0,0 0 0 0,1 1 0 15,-3-1-256-15,3-1 0 0,-1-1 0 0,8-1 0 16,-9 2 0-16,9-2 0 0,-8 0 0 0,8 0 0 31,0 0-352-31,0 0-128 0,0 0-32 0,0 0-13888 0</inkml:trace>
  <inkml:trace contextRef="#ctx0" brushRef="#br0" timeOffset="48342.23">25011 2753 6447 0,'0'0'272'0,"0"0"80"0,0 0-352 0,0 0 0 16,0 0 0-16,5-8 0 0,0 1 2400 0,-5 7 416 15,0 0 64-15,6-6 32 0,-6 6-2208 0,7-8-432 16,-7 8-80-16,0 0-32 0,0 0-160 0,0 0 0 15,0 0 0-15,8-5 0 0,-8 5 128 0,0 0 0 0,0 0 0 0,0 0 0 16,0 0 960-16,8-4 192 0,-8 4 48 0,0 0 0 16,0 0 64-16,0 0 16 0,0 0 0 0,0 0 0 15,0 0 480-15,0 0 96 0,0 0 32 0,0 0 0 32,0 0-2016-32,0 0-256 0,2-7-128 0,-2 7-32 0,0 0 608 0,0 0 112 0,0 0 16 0,0 0 16 15,0 0-336-15,0 0 0 0,0 0 0 0,0 0 0 16,0 0 0-16,0 0 128 0,-9 4-128 0,9-4 0 15,-9 7 144-15,2-1-144 0,1 1 192 0,-1-1-192 16,0 1 288-16,0 1-48 0,3 1-16 0,-1-3 0 16,-2 1 80-16,1-1 16 0,6-6 0 0,-9 8 0 15,0 0 0-15,1 0 16 0,0-2 0 0,0 2 0 16,0 0-80-16,2 1 0 0,1-1-16 0,-2 2 0 16,-1 3-64-16,0-3-16 0,1-1 0 0,0 0 0 15,1 0 16-15,-1 1 0 0,1 0 0 0,-1 0 0 0,1 0-16 0,-1 2 0 16,2-1 0-16,-2-1 0 0,2-1-32 0,-1 2 0 15,-1 0 0-15,1 1 0 0,-1-2-128 0,0 2 0 16,1 0 144-16,-1 0-144 0,2-1 0 0,-1 1 144 16,1 0-144-16,1 0 0 0,0 1 192 0,1 1-64 15,2 0 0-15,-2 2-128 0,1 0 176 0,0 1-176 16,1-4 160-16,1 1-160 0,0 2 144 0,0-2-144 16,-1 0 128-16,-1 2-128 0,2 1 128 0,0 1-128 15,-1-5 0-15,1 1 128 0,1-2-128 0,-1 1 160 16,2 2-160-16,-1-2 160 0,0-3-160 0,1 2 192 15,-2-2-192-15,1 1 192 0,-1 0-192 0,2 0 128 16,1-1-128-16,-2 1 128 0,1-2-128 0,-2-9 0 16,1 10 0-16,0 1 128 0,2 2-128 0,0-6 128 0,-3-7-128 15,2 14 128-15,1-4-128 0,-1 0 0 0,-2-10 144 0,4 12-144 16,1-1 0-16,-5-11 144 0,3 11-144 0,-3-11 0 16,7 13 176-16,-2-2-176 0,0-1 160 0,-5-10-160 15,7 12 160-15,-2-2-160 0,-5-10 160 0,8 12-160 16,-3 0 128-16,1-2-128 0,1-1 0 0,-2 0 0 15,-5-9 128-15,7 12-128 0,-7-12 0 0,9 11 144 16,-2-2-144-16,-7-9 0 0,8 10 0 0,0-3 128 16,-8-7-128-16,11 8 128 0,-11-8-128 0,11 7 128 15,-11-7-128-15,12 6 128 0,-2-1-128 0,-10-5 128 16,14 6-128-16,-1 1 0 0,0-2 0 0,-13-5 128 16,9 7-128-16,-9-7 0 0,13 6 144 0,-2-1-144 15,-11-5 0-15,12 8 0 0,-1-1 0 0,-11-7 128 16,10 7-128-16,-10-7 0 0,9 7 0 0,-9-7 128 0,8 8-128 0,-8-8 144 15,7 10-144-15,-7-10 160 16,0 0-160-16,10 7 0 0,-10-7 0 0,10 6 0 0,-10-6 0 0,10 7 0 16,-10-7 0-16,0 0 0 0,11 4 0 0,-11-4 0 15,11 5 0-15,-11-5 128 0,10 4-128 0,-10-4 0 16,0 0 144-16,0 0-144 0,11 5 0 0,-11-5 128 16,0 0-128-16,0 0 0 0,7 5 0 0,-7-5 0 15,0 0 0-15,0 0 128 0,0 0-128 0,0 0 0 16,0 0 0-16,0 0 0 0,0 0 0 0,0 0 144 15,0 0-144-15,0 0 0 0,0 0 0 0,8 8 0 16,-8-8 0-16,0 0 0 0,0 0 144 0,0 0-144 16,0 0 0-16,0 0 144 0,0 0-144 0,0 0 0 0,0 0 0 15,0 0 0-15,0 0 0 0,0 0 128 0,0 0-128 0,0 0 128 16,0 0-128-16,0 0 0 0,0 0 144 0,0 0-144 16,0 0 0-16,0 0 128 0,0 0-128 0,0 0 0 15,0 0 0-15,3-10 0 0,-5-1 0 0,2 11 128 16,0 0-128-16,-1-10 0 0,1 10 0 0,-2-7 128 15,-2-4-128-15,4 11 0 0,-4-11 0 0,0 2 128 16,-1 1-128-16,1 2 0 0,-1-2 0 0,1-1 0 16,0 0 0-16,0 1 128 0,-1-3-128 0,-2 2 0 15,3-3 0-15,-1 1 0 0,0-1 0 0,-1 0 128 16,1-1-128-16,-1 0 0 0,1 0 0 0,-1 0 0 16,1 3 0-16,1-2 0 0,-1 0 0 0,1 6 0 15,4 6 0-15,-4-9-160 0,0 2 160 0,4 7 0 0,0 0-160 16,0 0 160-16,0 0-128 0,-4-6 128 0,4 6-176 0,0 0 176 15,0 0-208-15,0 0 80 0,0 0 0 0,0 0 0 16,0 0 0-16,0 0 0 0,0 0 128 0,0 0-208 16,0 0 80-16,9 13 128 0,-1 0-160 15,0-2 160-15,-1 0 0 0,0-1-144 0,1 1 144 0,0-1-128 16,0 2 128-16,-2-2-128 0,1 1 128 0,-1-2 0 16,-6-9 0-16,10 10 0 0,-3-2 0 0,-7-8 0 15,8 10 0-15,0 0 0 0,-1-1 0 0,-1-3 0 16,-6-6 0-16,8 9 0 0,0-1 0 0,-2 0 0 15,-6-8 0-15,5 12 0 0,-5-12 0 0,6 9 0 16,-2 0 0-16,-2 0 0 0,-2-9 0 0,3 11 0 16,-3-11 0-16,1 13 0 0,0-3 0 0,1-1 0 15,-2-9 0-15,-3 9 0 0,3-9 0 0,0 0 0 0,-4 8 0 0,4-8 128 16,-6 8-128-16,-1-2 0 16,7-6 0-16,-8 8 128 0,1-4-128 0,7-4 128 0,-12 4-128 0,1 1 128 15,1-1-128-15,1 1 0 0,0-1 0 0,0-1 0 16,-1 0 0-16,10-3 0 0,-11 5 0 0,2-1 0 15,9-4 0-15,-10 4 0 0,10-4 0 0,-9 5 0 16,9-5 0-16,0 0 0 0,-8 2 0 0,8-2 0 16,0 0 0-16,0 0-192 0,0 0 32 0,0 0 0 31,0 0-416-31,0 8-64 0,0-8-32 0,0 0 0 16,0 0-1456-16,8 5-304 0,1-2-48 0</inkml:trace>
  <inkml:trace contextRef="#ctx0" brushRef="#br0" timeOffset="52026.24">25994 3116 4607 0,'0'0'400'0,"0"0"-400"0,-8-3 0 0,8 3 0 16,-8-3 3488-16,8 3 608 0,0 0 128 0,0 0 32 15,-8-4-2784-15,8 4-544 0,0 0-112 0,0 0-32 16,0 0-48-16,0 0-16 0,0 0 0 0,0 0 0 16,0 0 64-16,0 0 16 0,0 0 0 0,0 0 0 15,0 0 64-15,0 0 16 0,0 0 0 0,-6 8 0 16,6-8-48-16,-6 10-16 0,6-10 0 0,-2 19 0 0,0-5-144 16,2 4-32-16,2 0 0 0,0 2 0 0,1 1-144 0,0 1-48 15,0 4 0-15,1-2 0 0,0 2-64 0,0 0-32 16,1-2 0-16,1 3 0 0,-1-1-128 0,1 0-32 15,1 0 0-15,-1-2 0 0,0-1-192 0,-1 0 144 16,-3 1-144-16,2 2 128 0,0-2-128 0,0 3 128 16,-1-1-128-16,1-2 128 0,-2 2-128 0,1-1 0 15,-3-4 144-15,1 5-144 0,2 3 0 0,-2-3 144 16,-1-4-144-16,0 0 0 0,-1-5 160 0,1-2-160 16,-2-2 128-16,1-2-128 0,-1-3 176 0,2-8-48 15,-3 9-128-15,2 2 192 0,1 2-192 0,0-5 0 16,0-8 0-16,0 0 0 15,0 0-1536-15,0 0-240 0,0 0-48 0,0 0-9376 16,0 0-1856-16</inkml:trace>
  <inkml:trace contextRef="#ctx0" brushRef="#br0" timeOffset="52634.94">26385 3492 17039 0,'0'0'752'0,"0"0"160"0,0 0-720 0,0 0-192 0,0 0 0 0,0 0 0 0,0 0 896 0,0 0 1248 15,0 0-1056-15,0 0-336 0,0 0-64 16,0 0-16-16,-8 6 0 0,8-6-96 0,-8 4-32 15,8-4 0-15,0 0 0 0,0 0 144 0,-9 6 16 16,0-3 16-16,9-3 0 0,0 0-32 0,-8 7-16 16,-1-2 0-16,0 0 0 0,0 2-256 0,-1-2-48 15,0 2-16-15,0-1 0 0,-2 1 0 0,-1-2 0 16,1 3 0-16,-1 0 0 0,-3 1-32 0,-1 1 0 16,0-1 0-16,2 2 0 0,-1-2-96 0,2-1-32 15,-1 1 0-15,2-1 0 0,2-3 64 0,0 1 16 16,2 2 0-16,3-1 0 0,-1-3-80 0,-1 1 0 15,8-5-16-15,-8 8 0 0,2-2-176 0,6-6 0 16,-8 9 144-16,2-1-144 0,-1-3 0 0,7-5 0 0,0 0 0 0,0 0 0 16,0 0 128-16,0 0-128 0,0 0 160 0,0 0-160 15,-2 12 224-15,2-12-48 0,0 0-16 0,0 0 0 16,0 0-32-16,7 10 0 0,-7-10 0 0,9 10 0 16,-9-10-128-16,13 9 0 0,-1-7 144 0,1 4-144 15,2-1 0-15,-1-1 0 0,2 0 0 0,1-2 0 16,1 5 0-16,1-5 0 0,2 2 0 0,0 0 0 15,-3 0 0-15,1 0 0 0,-1 0 0 0,-1 0 128 16,-3 2-128-16,-1 0 0 0,0-1 0 0,0 1 128 16,-2 1-128-16,0-1 0 0,-1-2 0 0,-3 3 0 15,1-1-176-15,0 1-48 0,0-6-16 0,0 4 0 16,-8-5-416-16,7 0-96 0,-7 0-16 16,0 0 0-16,8 0-272 0,-8 0-64 0,11 0-16 15,-11 0 0-15,0 0-352 0,8-6-80 0,-8 6-16 0,0 0-10432 16</inkml:trace>
  <inkml:trace contextRef="#ctx0" brushRef="#br0" timeOffset="53220.88">26860 3066 5519 0,'0'0'496'0,"0"0"-496"0,0 0 0 0,0 0 0 16,8-7 2960-16,-8 7 496 0,0 0 112 0,7-8 16 15,-1 0-2224-15,-6 8-432 0,0 0-96 0,8-7 0 16,-8 7-416-16,7-8-80 0,-7 8-16 0,0 0 0 16,0 0 16-16,0 0 0 0,0 0 0 0,0 0 0 15,0 0 112-15,0 0 0 0,0 0 16 0,0 0 0 16,0 0 32-16,0 0 0 0,0 0 0 0,-9-1 0 16,-4 3-48-16,2 2-16 0,11-4 0 0,-10 9 0 0,-3 2 208 0,1-1 32 15,0 0 16-15,0 3 0 0,-1 2-176 0,0 2-48 16,-4 1 0-16,4 3 0 0,2 2-64 0,-2 2-16 15,0 0 0-15,1 0 0 0,1 2-48 0,1-2-16 16,0 1 0-16,0 0 0 0,1-1-48 0,0 0-16 16,1-1 0-16,2 2 0 0,1-1 64 0,1-1 0 15,0-4 0-15,2 3 0 0,2-1 64 0,0 3 0 16,0 1 16-16,0 0 0 0,2-5-32 0,0 2-16 16,4 2 0-16,-1-3 0 0,1-1-192 0,2 0-32 15,0-2-128-15,1 1 192 0,-1-2-192 0,1-1 144 16,0 1-144-16,3-2 128 0,1 0-128 0,1 2 128 15,1-3-128-15,2 6 128 0,2-1-128 0,3-1-176 0,0 1 48 16,2-6 0-16,-2-3-224 0,0-1-32 16,0-1-16-16,1-2 0 15,-1-1-16-15,0-2 0 0,-4 1 0 0,0-1 0 16,-1 2-1072-16,-1-4-224 0,0 2-32 0,-3-1-16 16,-2-1-576-16,-1 0-112 0</inkml:trace>
  <inkml:trace contextRef="#ctx0" brushRef="#br0" timeOffset="53919.25">27434 3564 2751 0,'0'0'128'0,"0"0"16"0,0 0-144 0,0 0 0 0,7-6 0 0,-7 6 0 16,5-6 896-16,-5 6 128 0,5-7 48 0,-5 7 0 15,0 0-864-15,0 0-208 0,0 0 0 0,4-6 0 16,-1-2 160-16,-3 8-16 0,4-8 0 0,-4 8 0 16,0 0 960-16,0 0 192 0,0 0 48 0,0 0 0 15,0 0 272-15,0 0 64 0,0 0 16 0,0 0 0 16,0 0-368-16,0 0-80 0,0 0-16 0,0 0 0 16,0 0-288-16,0 0-64 0,0 0-16 0,0 0 0 15,0 0 0-15,0 0 0 0,0 0 0 0,0 0 0 16,0 0-80-16,-8 8-16 0,0-1 0 0,1-1 0 0,7-6-96 15,-11 9-32-15,-1 2 0 0,0-5 0 0,-1-1-224 0,1 3-48 16,-1 3-16-16,2 2 0 0,-1 0-112 0,-1 1-32 16,1 2 0-16,0 2 0 0,1 0-32 0,0 0-16 15,1 1 0-15,-2-4 0 0,0 1-160 0,3 1 160 16,3 1-160-16,-1-2 160 0,1-2-160 0,0-1 0 16,1 0 0-16,1-1 128 0,0-3-128 0,0 0 0 15,4-9 0-15,-3 8 0 0,3-8-128 0,0 0-128 16,0 0 0-16,0 0-16 15,0 0-544-15,0 0-96 0,0 0-32 0,0 0 0 16,0 0-336-16,0 0-80 0,-6-8-16 0,6 8-7424 16,-5-13-1488-16</inkml:trace>
  <inkml:trace contextRef="#ctx0" brushRef="#br0" timeOffset="54203.88">27155 3545 20383 0,'0'0'896'0,"0"0"192"0,0 0-864 0,0 0-224 0,0 0 0 0,0 0 0 16,0 0 1600-16,0 0 288 0,0 0 48 0,0 0 16 15,0 0-848-15,0 0-160 0,11 10-48 0,-2 0 0 16,-9-10-224-16,13 14-48 0,-2 1-16 0,1-1 0 16,1 2 16-16,0 3 0 0,0-1 0 0,-1 3 0 15,2 0-128-15,1-1-32 0,-1-3 0 0,2 0 0 16,-2 0-320-16,2-2-144 0,1 0 128 0,0-1-128 0,-2 0 128 0,0 1-128 15,-2-4 128-15,0 2-128 0,-2-1 0 0,4 1 128 16,-2-2-128-16,-2-2 0 0,0 2-160 0,-2-1-112 16,-1-1-32-16,-2 0 0 15,0-7-1600-15,0 5-320 0,-1-2-64 0,1 0-11504 16</inkml:trace>
  <inkml:trace contextRef="#ctx0" brushRef="#br0" timeOffset="55253.81">27730 3102 2751 0,'0'0'128'0,"0"0"16"0,0 0-144 0,0 0 0 15,0 0 0-15,0 0 0 0,0 0 2432 0,0 0 448 16,0 0 80-16,0 0 32 0,0 0-1312 0,0 0-256 16,0 0-48-16,0 0-16 0,0 0-336 0,0 0-64 15,0 0 0-15,0 0-16 0,0 0-176 0,0 0-16 16,0 0-16-16,0 0 0 0,0 0-352 0,0 0-80 15,0 0-16-15,0 0 0 0,-6-5-64 0,6 5-16 16,0 0 0-16,0 0 0 0,-10 3 144 0,10-3 32 16,-10 5 0-16,2 0 0 0,8-5 0 0,-8 9 0 15,1 2 0-15,-1-4 0 0,0 4-80 0,1-1-16 16,1 1 0-16,-1 0 0 0,1 1-80 0,-1 0-16 0,1 0 0 16,-1 1 0-16,1 0-192 0,1 0 176 0,1 0-176 0,0 1 160 15,1 0-160-15,0 1 0 0,0 0 144 0,0 1-144 16,3-4 0-16,0-1 0 0,0 1 0 0,3-1 0 15,-1-1 0-15,1 1 144 0,1-2-144 0,0-4 0 16,0 3 128-16,1-2-128 0,0 1 0 0,0-1 0 16,2 2 0-16,1-3 0 0,-8-5 0 0,10 7 0 15,-1-2 0-15,0 2-192 0,-1 2 48 0,0-7 16 32,-8-2-656-32,12 4-128 0,-1-3-32 0,0 2 0 15,-11-3-704-15,13 3-144 0,-3-1-16 0,1-2-8608 0</inkml:trace>
  <inkml:trace contextRef="#ctx0" brushRef="#br0" timeOffset="55554.96">27893 3247 5519 0,'0'0'496'0,"0"0"-496"16,0 0 0-16,0 0 0 0,0 0 4400 0,0 0 784 16,0 0 144-16,0 0 48 0,0 0-3680 0,0 0-736 15,-1 9-128-15,1-9-48 0,0 9-304 0,2 0-64 16,1 2-16-16,0-1 0 0,-1 3-256 0,1 0-144 16,-2 0 160-16,2-1-160 0,-1 0 144 0,1-2-144 0,-3-2 128 0,0 4-128 15,0-2 0-15,1-1 0 0,-1-1 0 0,0-8 0 16,1 8 0-16,1 0 0 0,-2-1 0 0,0-7 0 15,0 0-384-15,0 0 32 0,0 0 16 0,0 0 0 32,0 0-480-32,0 0-80 0,0 0-32 0,0 0-10688 0</inkml:trace>
  <inkml:trace contextRef="#ctx0" brushRef="#br0" timeOffset="55733.59">27868 3153 6447 0,'0'0'272'0,"0"0"80"0,0 0-352 0,0 0 0 0,0 0 0 0,0 0 0 0,0 0 3584 0,0 0 656 15,0 0 128-15,0 0 32 0,0 0-3696 0,0 0-704 16,0 0-224-16,0 0 0 16,0 0-864-16,0 0-160 0,0 0-32 0,0 0-16 0</inkml:trace>
  <inkml:trace contextRef="#ctx0" brushRef="#br0" timeOffset="56245.37">27907 3111 10127 0,'0'0'896'0,"0"0"-704"0,0 0-192 0,0 0 0 16,0 0 2160-16,0 0 400 0,0 0 64 0,0 0 32 15,0 0-1600-15,0 0-320 0,0 0-64 0,0 0-16 16,0 0 16-16,0 0 0 0,0 0 0 0,0 0 0 16,0 0-64-16,0 0-16 0,0 0 0 0,12 2 0 0,-12-2 32 0,13 5 0 15,-4 0 0-15,0-1 0 0,-9-4-80 0,11 10-16 16,-3-1 0-16,1 2 0 0,-1-1-208 0,-1 2-32 16,0-4-16-16,-1 2 0 0,1 2-64 0,-1 1-16 15,0-2 0-15,-1 2 0 0,0 0-192 0,0 0 144 16,2 0-144-16,-1 1 128 0,-3 3-128 0,1 0 0 15,1 1 0-15,0-1 0 0,-1-4 0 0,0 1 0 16,0-2 0-16,-1 0 0 0,-2 1 0 0,2-1 0 16,-3-1 0-16,1 1 0 0,-1-5 0 0,0 1 0 15,0-8 0-15,0 0 128 0,-1 9-128 0,-1-2 0 16,2-7 144-16,-2 8-144 0,2-8 0 0,0 0 0 16,0 0-192-16,0 0 64 15,0 0-688-15,0 0-128 0,0 0-16 0,0 0-8096 16,0 0-1616-16</inkml:trace>
  <inkml:trace contextRef="#ctx0" brushRef="#br0" timeOffset="56755.56">28248 3759 6447 0,'0'0'272'0,"0"0"80"0,0 0-352 0,0 0 0 16,0 0 0-16,0 0 0 0,6 9 3584 0,-6-9 656 15,0 0 128-15,9 11 32 0,-1-3-2960 0,-1 1-592 16,-7-9-112-16,9 6-32 0,-9-6 0 0,9 8-16 16,-1 0 0-16,-2 1 0 0,1 3 144 0,-1-6 48 15,1 1 0-15,-2 3 0 0,-1 3-160 0,0 2-16 16,-2-4-16-16,1 0 0 0,0-1-176 0,-1 2-48 0,1-2 0 0,-1 2 0 15,1 0-320-15,0 0-144 0,-2-1 128 0,3-3-128 16,-2 3 0-16,0-1 128 0,-4 0-128 0,0 1 0 16,2-11 0-16,-5 10 0 0,-2-1 128 0,1 2-128 15,-2-3 0-15,0 1 0 0,-1-1 144 0,0-1-144 16,0 1 0-16,-1 1 0 0,1-3 0 0,2 0 0 31,-1-1-384-31,8-5-32 0,-9 7-16 0,1-3 0 16,-1 0-784-16,9-4-144 0,-9 5-48 0,9-5-12080 0</inkml:trace>
  <inkml:trace contextRef="#ctx0" brushRef="#br0" timeOffset="57693.94">29052 3535 3679 0,'0'0'320'0,"0"0"-320"0,0 0 0 0,0 0 0 16,0 0 3056-16,0 0 528 0,0 0 128 0,0 0 0 15,0 0-1888-15,0 0-384 0,0 0-80 0,0 0-16 16,0 0-272-16,0 0-64 0,0 0-16 0,0 0 0 16,0 0 96-16,-8 9 32 0,2-1 0 0,-1 0 0 15,-2-2-160-15,1 1-48 0,-1 1 0 0,0 2 0 16,-3 2-336-16,-1 2-80 0,3-1-16 0,-3 4 0 16,-3 0-192-16,-1 5-32 0,3-2-16 0,-2 3 0 0,1 1-48 0,-2-1-16 15,0 3 0-15,1-2 0 0,3-1-176 0,3-1 0 16,0-1 144-16,3-5-144 0,1-3 0 0,0 0 128 15,1-5-128-15,1 0 0 0,0-1 0 0,4-7-128 16,0 0 0-16,0 0 0 16,0 0-880-16,0 0-160 0,0 0-48 0,0 0 0 15,0 0-1856-15,0 0-368 0,-3-9-80 0</inkml:trace>
  <inkml:trace contextRef="#ctx0" brushRef="#br0" timeOffset="57989.16">28753 3590 11967 0,'0'0'1072'0,"0"0"-864"0,0 0-208 0,0 0 0 15,0 0 3104-15,0 0 576 0,0 0 112 0,0 0 32 16,0 0-2128-16,0 0-416 0,0 0-96 0,0 0-16 16,3 13-304-16,0-2-64 0,-3-11-16 0,5 16 0 15,0-2-400-15,2 0-64 0,0-3-32 0,4 4 0 16,-1-1-160-16,2 0-128 0,1 1 192 0,1-1-192 15,2-1 160-15,1 1-160 0,1 1 128 0,1-1-128 16,-1 2 0-16,1-2 0 0,0-1 128 0,0 0-128 16,-1-1 0-16,1-2 0 0,0 3 0 0,-3-5 0 15,0 3-320-15,-2 0 16 0,-1-3 0 0,-1-3 0 16,-1-1-608-16,-2-4-128 0,-9 0-32 0,11 2 0 16,-11-2-2128-16,9-2-416 0</inkml:trace>
  <inkml:trace contextRef="#ctx0" brushRef="#br0" timeOffset="58506.08">29317 3076 6447 0,'0'0'576'0,"0"0"-576"0,0 0 0 0,0 0 0 15,0 0 2048-15,0 0 288 0,0 0 64 0,0 0 16 16,0 0-1328-16,0 0-272 0,0 0-48 0,0 0-16 16,0 0-48-16,0 0 0 0,0 0 0 0,-7 10 0 15,1-3-112-15,6-7-16 0,-9 10-16 0,1 1 0 16,1-2 64-16,2 0 16 0,5-9 0 0,-7 12 0 16,4-2 0-16,-1 2 0 0,0-2 0 0,1 2 0 0,3-12-112 0,-2 15-16 15,-1-2 0-15,0 1 0 16,1 2-256-16,0 0-48 0,1 4-16 0,1-4 0 0,0 1-192 15,0 1 176-15,0-1-176 0,0 1 160 0,1 2-160 0,2-3 0 16,-2-4 0-16,2-2 0 0,0 1 0 0,-1-5 0 16,1 0 0-16,2 1 128 0,-1-1-128 0,1 1 0 15,-5-8 0-15,8 6 0 0,-2 1 0 0,2-5 0 16,-8-2 0-16,11 5 0 0,-11-5 0 0,10 4-192 16,2-1 32-16,-12-3 16 15,12 0-752-15,-3-1-160 0,-9 1-32 0,0 0-10896 0</inkml:trace>
  <inkml:trace contextRef="#ctx0" brushRef="#br0" timeOffset="58940.8">29499 3325 7359 0,'0'0'656'0,"0"0"-528"0,0 0-128 0,0 0 0 15,-6 4 3760-15,6-4 720 0,-9 4 128 0,9-4 48 16,0 0-3088-16,-6 8-608 0,6-8-128 0,0 0-32 16,0 0-416-16,-4 9-64 0,2-1-32 0,2-8 0 15,0 0-96-15,0 0-32 0,0 0 0 0,0 0 0 0,1 10 416 0,-1-10 96 16,4 11 16-16,-4-11 0 0,0 0 144 0,5 7 48 15,-5-7 0-15,0 0 0 0,0 0-272 0,0 0-48 16,5 13-16-16,-5-13 0 0,6 15-272 0,-1-4-48 16,-5-11-16-16,5 17 0 0,2 0-208 0,-1-1 176 15,-2-3-176-15,1-1 160 0,1-3-160 0,-1 0 0 16,-5-9 0-16,2 12 0 0,-2-12 0 0,3 13 0 16,-2-3 0-16,-1-10 0 0,-2 13 0 0,-1-2 0 15,-1-2 0-15,4-9 0 0,-6 10 0 0,-1 1 0 16,7-11 176-16,-8 6-176 0,0 1 0 0,1-2 0 15,-3 0 0-15,3-1 0 0,7-4 0 0,-11 3 0 16,1-1 0-16,1 2 0 16,9-4-384-16,-11 0-64 0,0 0 0 0,0 0-16 15,1 0-1648-15,-1-2-320 0,1-2-64 0</inkml:trace>
  <inkml:trace contextRef="#ctx0" brushRef="#br0" timeOffset="59235.81">29476 3200 28959 0,'0'0'1280'0,"0"0"272"0,0 0-1232 0,0 0-320 16,0 0 0-16,0 0 0 0,0 0 592 0,0 0 64 15,0 0 16-15,0 0 0 0,0 0-464 0,0 0-80 16,0 0-128-16,0 0 176 0,0 0-176 0,0 0 0 16,0 0 0-16,0 0-176 15,0 0-208-15,0 0-64 0,0 0 0 0,0 0 0 16,0 0-720-16,0 0-160 0,0 0-16 0,0 0-16 16,0 0-1920-16,0 0-384 0,0 0-80 0</inkml:trace>
  <inkml:trace contextRef="#ctx0" brushRef="#br0" timeOffset="59757">29564 3086 11679 0,'0'0'512'0,"0"0"128"0,0 0-512 0,0 0-128 0,0 0 0 0,0 0 0 15,0 0 1488-15,0 0 288 0,0 0 48 0,0 0 16 16,0 0-688-16,0 0-144 0,0 0-32 0,0 0 0 0,0 0-144 0,0 0-16 15,0 0-16-15,0 0 0 0,0 0-32 0,0 0-16 16,10 7 0-16,-10-7 0 0,0 0-48 0,9 7 0 16,-9-7 0-16,0 0 0 0,10 6-192 0,-2 2-32 15,-8-8-16-15,5 10 0 0,-5-10-80 0,7 13-32 16,-2-1 0-16,0-2 0 0,0 4-80 0,0-4-16 16,2 2 0-16,-2 2 0 0,-1-1-16 0,1 0-16 15,1 1 0-15,0 2 0 0,1 1-224 0,0-1 176 16,-1 2-176-16,-1 0 160 0,-1 0-160 0,0-2 0 15,0-2 0-15,-2 2 0 0,1-2 0 0,-1 1 0 16,0-1 0-16,-1-5 128 0,-1 0-128 0,1-1 0 16,-1-8 0-16,0 11 0 0,-1-5 0 0,2 2 0 0,-1-8 0 15,-2 8 0-15,2-8 0 0,-5 6 0 16,5-6 0-16,-8 8 0 0,0-1-224 0,0-5-128 0,8-2-32 0,-10 4 0 31,0 0-1344-31,1-1-288 0,9-3-48 0,-11 0-10832 0</inkml:trace>
  <inkml:trace contextRef="#ctx0" brushRef="#br0" timeOffset="60773.67">29733 3088 5519 0,'0'0'496'0,"0"0"-496"0,0 0 0 0,0 0 0 16,0 0 3136-16,0 0 544 0,0 0 96 0,0 0 32 15,0 0-1936-15,0 0-384 0,0 0-80 0,0 0 0 16,0 0-656-16,0 0-128 0,0 0-32 0,0 0 0 15,0 0-80-15,6-7-32 0,-6 7 0 0,0 0 0 0,0 0 288 0,0 0 48 16,0 0 16-16,8-4 0 0,-2-1 128 0,-6 5 48 16,0 0 0-16,0 0 0 0,11-1-192 0,-11 1-48 15,12 0 0-15,-1 1 0 0,-11-1-288 0,15 3-64 16,-1-2-16-16,-1 2 0 0,0 1-80 0,1 1 0 16,1 0-16-16,-1 3 0 0,0 0-48 0,1 1-16 15,-1 3 0-15,-1-2 0 0,0 3 128 0,0 0 16 16,0 3 16-16,0-1 0 0,-2 1-208 0,0 0-64 15,3 1 0-15,-3-3 0 0,0 3 0 0,-1-2 0 16,-1 0 0-16,2 0 0 0,0 4-128 0,1-4 0 16,-1 1 0-16,0 0 0 0,1 1 0 0,-2-4 0 15,1 0 0-15,-2 0 0 0,0 0 0 0,-1 0 0 16,-2-1 0-16,1-2 0 0,-2 0 144 0,0 3-144 0,-1-1 160 16,-1 1-160-16,-2-2 304 0,-1 2-48 0,-1-2 0 0,0 2 0 15,-1 0-80-15,-2 3-32 0,1 0 0 0,-1 1 0 16,0-4-144-16,0 1 0 0,-1 2 144 0,1-3-144 15,0 1 0-15,0-1 144 0,-3 0-144 0,3 0 0 16,2 0 0-16,-2 0 0 0,0 2 0 0,-1 0 0 16,1 0 128-16,-1-2-128 0,-2-2 0 0,1 4 0 15,-4 0 0-15,3 1 0 0,0-2 0 0,-1-1 0 16,-1 0 128-16,0-2-128 0,3-1 0 0,0-1 0 16,-1 1 128-16,-1 1-128 0,1-2 0 0,-1 1 0 15,-1-4 0-15,0 2 0 0,1 2 0 0,2-2 0 16,-1 4 128-16,-1-2-128 0,-1 1 0 0,1-2 0 15,2-3 0-15,1 2 0 0,-2-1 0 0,2-1 0 16,5-6 0-16,-7 9 0 0,1-2 128 0,6-7-128 0,-5 8 0 0,5-8 0 16,-5 6 0-16,5-6 0 0,0 0 128 0,0 0-128 15,0 0 0-15,-7 7 0 0,7-7 128 0,0 0-128 16,0 0 0-16,0 0 0 0,-8 5 0 0,8-5-144 16,0 0 16-16,0 0 0 15,-5 5-288-15,5-5-48 0,0 0-16 0,0 0 0 16,-5 7-512-16,5-7-96 0,0 0-32 0,-5 6 0 15,5-6-2336-15,0 0-480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0:45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24235 6165 12831 0,'0'0'576'0,"0"0"112"0,0 0-560 0,0 0-128 15,0 0 0-15,-9-2 0 0,0 1 1840 0,-1 1 336 16,10 0 64-16,-10-4 0 0,1 1-560 0,9 3-112 16,-9 0-32-16,9 0 0 0,-11-3-432 0,2 0-80 15,0 0-32-15,1-1 0 0,0-6-320 0,1 3-64 16,1 5-16-16,6 2 0 0,-7-1-176 0,0 1-32 16,7 0-16-16,-6 1 0 0,6-1 16 0,-7 1 0 15,0 2 0-15,7-3 0 0,0 0-16 0,0 0 0 16,0 0 0-16,0 0 0 0,0 0 0 0,0 0 0 0,0 0 0 0,0 0 0 15,0 0-32-15,0 0 0 0,0 0 0 0,0 0 0 16,0 0 16-16,0 0 0 0,0 0 0 0,12 2 0 16,-12-2 0-16,11 0 0 0,-11 0 0 0,11 0 0 15,-11 0-96-15,13 0 0 0,-13 0-16 0,12-1 0 16,-12 1-96-16,12 0-16 0,-3-1 0 0,-9 1 0 16,12 1 0-16,-12-1-128 0,13 1 192 0,-3-1-64 15,-10 0-128-15,13-1 128 0,-1 1-128 0,-12 0 128 16,13 0-128-16,-1 0 0 0,-2 0 0 0,1-1 0 15,-11 1 0-15,13-3 128 0,-2 2-128 0,0 0 0 16,-11 1 0-16,13-2 128 0,-1 1-128 0,-2 1 0 16,0-4 128-16,1 1-128 0,-11 3 0 0,12-2 128 15,-2 1-128-15,0-1 192 0,1 1-192 0,1 1 192 16,-1-3-64-16,1 1-128 0,0-1 192 0,0 2-64 0,-1-1-128 16,2 2 0-16,-2-1 144 0,0 1-144 0,1-1 176 0,0 0-48 15,-2-1 0-15,1 2 0 0,-1-1-128 0,-10 1 0 16,13-1 0-16,-1 1 0 0,0 0 0 0,-1 0 192 15,0 0-192-15,-1 0 192 0,-10 0-192 0,13 1 0 16,-1-1 0-16,-1 0 0 0,-1 0 0 0,0 0 0 16,-10 0 144-16,13 0-144 0,-1 0 0 0,-1 0 144 15,-1 1-144-15,-10-1 0 0,12-2 128 0,0 0-128 16,-1 1 0-16,2 1 0 0,-1 0 128 0,0 1-128 16,-2-1 0-16,1 0 0 0,-11 0 0 0,13 0 0 15,0 0 128-15,-2-1-128 0,0 1 0 0,1 0 0 16,-2 0 0-16,2 0 0 0,-1 0 192 0,1 0-192 15,-3 0 192-15,3-1-192 0,4-1 176 0,-2 2-176 0,-1-3 160 0,0 1-160 16,1 2 176-16,1 2-176 0,-1-1 192 0,0-1-192 16,1-1 160-16,0 1-160 0,0 1 128 0,-1-1-128 15,2 0 0-15,-1 2 0 0,1 0 0 0,1-1 0 16,0-1 0-16,-1 0 0 0,-2 1 0 0,0-1 0 16,1-1 0-16,-1 0 0 0,-1-1 128 0,0 2-128 15,0 0 0-15,0 0 0 0,1 0 0 0,1 0 128 16,-2 0-128-16,0-2 0 0,0 1 0 0,1 1 0 15,2-2 0-15,-2 2 128 0,1 0-128 0,0 0 0 16,1 0 128-16,1 2-128 0,0-1 0 0,0 1 128 16,1-2-128-16,0 0 0 0,-1 0 144 0,0 2-144 15,1-1 0-15,1 0 0 0,-2-1 0 0,1 0 128 16,1 0-128-16,0 0 128 0,-4 0-128 0,1 0 128 0,0 3-128 16,-2 0 192-16,-1-2-64 0,0 0 0 0,-1-2-128 15,-1 1 0-15,3 0 0 0,-1 2 0 0,0 1 0 0,0 0 0 16,-2-2 128-16,1-1-128 0,-1 0 0 0,-1-1 0 15,-10 1 0-15,14 0 0 0,-1 0 144 0,0-2-144 16,0 1 192-16,0 1-192 0,-2 0 176 0,1 0-176 16,1 0 160-16,-2 0-160 0,0 0 128 0,-1-1-128 15,1-1 0-15,-1 2 144 0,2 0-144 0,0 0 0 16,-1-1 0-16,1 0 128 0,0 0-128 0,-1-1 0 16,0 1 0-16,1 0 0 0,1 1 0 0,-2 0 128 15,0 0-128-15,-1 0 0 0,2 0 0 0,-2 0 128 16,1 0-128-16,-11 0 0 0,12 1 0 0,-2 0 0 15,-10-1 128-15,10 2-128 0,-10-2 0 0,11 2 0 16,-1-1 0-16,-10-1 128 0,9 2-128 0,-9-2 0 16,12 1 0-16,-12-1 0 0,11 1 0 0,-11-1 0 0,10 2 128 0,-10-2-128 15,10 0 0-15,-10 0 0 0,10 0 0 0,-10 0 128 16,10-2-128-16,-10 2 0 0,12 0 0 0,-12 0 0 16,9-4 0-16,-9 4 0 0,10-3 128 0,-10 3-128 15,0 0 0-15,12-3 0 0,-2 0 0 0,-10 3 0 31,10-4-448-31,-10 4-160 0,11 6-32 0,-2-4-21248 0</inkml:trace>
  <inkml:trace contextRef="#ctx0" brushRef="#br0" timeOffset="15694.1">24943 6733 6447 0,'0'0'272'0,"0"0"80"0,0 0-352 0,0 0 0 16,0 0 0-16,0 0 0 0,0 0 2480 0,0 0 416 15,0 0 96-15,0 0 16 0,-11 0-1376 0,11 0-272 0,0 0-48 0,-11 3-16 16,11-3-80-16,0 0 0 0,0 0-16 0,0 0 0 15,0 0-192-15,0 0-48 0,-11 6 0 0,11-6 0 16,0 0-256-16,-4 13-48 0,4-13-16 0,-2 17 0 16,-1-6-96-16,3 3-32 0,0 2 0 0,0-1 0 15,0 1-128-15,0 5-48 0,0-2 0 0,1 1 0 16,2 2-48-16,-2 3-16 0,1 1 0 0,-1 1 0 16,0-1 64-16,-1-1 16 0,0 4 0 0,0-2 0 15,1 2 0-15,-1 1 0 0,0-4 0 0,0 4 0 16,2 1-32-16,-2 2-16 0,-2-1 0 0,1 5 0 15,1 1-64-15,0-1-16 0,0-1 0 0,1-1 0 16,-2-1 32-16,1-2 0 0,0 1 0 0,0-3 0 16,0 2 80-16,0 0 32 0,-1-2 0 0,1 1 0 15,0 3-112-15,0-3-32 0,0 2 0 0,0 1 0 0,0 0-32 16,1-1-16-16,2 0 0 0,1 1 0 0,0-4 0 0,-1 1 0 16,3 1 0-16,-1-2 0 0,0 1 0 0,0-1 0 15,1-2 0-15,0 1 0 0,1 0-176 0,-1 1 192 16,1 1-192-16,-3 2 192 0,-2 1-192 0,1-3 160 15,-1 1-160-15,1 1 160 0,0 1-32 0,-2 1-128 16,1-4 192-16,0 1-64 0,-2-4-128 0,0 1 0 16,0 1 144-16,1-1-144 0,-1-2 224 0,1 1-32 15,-1 0 0-15,2 1 0 0,0 0 0 0,1-1 0 16,-3 2 0-16,3-4 0 0,-1 2-64 0,1 0-128 16,-1 4 176-16,0-2-176 0,-1 1 128 0,0-2-128 15,-1-1 0-15,2-2 0 0,-1 2 0 0,1 0 0 0,1 2 128 0,0 0-128 16,-1 0 0-16,1 0 0 0,-1 2 0 15,1 0 0-15,0 0 0 0,-1-2 160 0,1 1-160 0,1 0 128 16,0 0-128-16,0 1 0 0,0-1 0 0,-1-1 0 16,1-4 0-16,0 1 0 0,-1 1 0 0,1-2 128 15,-2 1-128-15,2-1 0 0,-1 0 0 0,0 0 0 16,-1 1 0-16,1-3 128 0,-2 1-128 0,-1 1 0 16,0 2 0-16,0-2 0 0,0-2 128 0,0 2-128 15,0 1 0-15,0-1 0 0,-1-6 0 0,-1 3 128 16,2-2-128-16,0-2 0 0,-1-1 0 0,1-1 128 15,0 0-128-15,0 0 160 0,-1 0-160 0,0-1 160 16,1-2-160-16,0 0 160 0,0-1-160 0,0 2 160 16,0 0-160-16,-2 1 0 0,1 1 144 0,0-1-144 15,1-1 0-15,0 0 128 0,0-2-128 0,-2 1 0 0,2 0 0 16,0 1 0-16,0-2 0 0,0-1 128 0,0-1-128 16,0 0 0-16,0-2 0 0,-1 0 0 0,1-9 0 0,-1 12 0 15,-2-2 0-15,2-1 0 0,-2 0 0 0,2 2 0 16,-2-5 0-16,1 3 0 0,2-9 0 0,-4 11 128 15,4-11-128-15,-5 10 0 0,1-2 0 0,4-8 0 16,-6 8 0-16,1-2 128 0,5-6-128 0,-6 10 0 16,-1-3 0-16,7-7 0 0,-6 8 0 0,-1-1 128 15,1-1-128-15,0 1 0 0,6-7 0 0,-5 8 0 16,5-8 0-16,0 0 0 0,-5 7 0 0,5-7 0 16,0 0 0-16,0 0 0 0,-5 7 0 0,5-7 0 15,0 0 0-15,0 0 0 0,0 0 0 0,0 0 0 0,0 0 0 0,0 0 128 16,0 0-128-16,0 0 0 0,0 0 128 0,0 0-128 15,-11-3 128-15,2-3-128 0,1-2 128 16,2 0-128-16,-1-2 0 0,1 1 128 0,-2-1-128 0,2 1 0 16,-1-1 0-16,0-2 0 0,1-2 0 0,-1-2 0 15,0-3 0-15,-1-2 0 0,0 0 0 0,1-1 0 16,1 0 0-16,1 1 0 0,-1 0 0 0,1 0 0 16,0 3 0-16,1-2 0 0,0 2 0 0,0 1 0 15,0 0 0-15,2 3 0 0,-1 1 0 0,2 0 0 16,0 0 0-16,-1 2 0 0,1-2-144 0,1 13 144 15,-1-10 0-15,-1-2-144 0,2 4 144 0,0 8 0 16,0-10-128-16,0 10 128 0,0 0 0 0,0-9 0 16,0 9-176-16,0 0 176 0,0 0-160 0,0 0 160 0,0 0-176 0,0 0 176 15,0 0-192-15,8 11 192 16,-1 1-192-16,-2 4 192 0,0-1-192 0,2 6 192 0,0 0-192 16,1 4 192-16,-1 2-192 0,1 3 192 0,-1 3-128 0,0 1 128 15,1 1 0-15,1 0 0 0,0-2 0 0,0-1-128 16,-1 0 128-16,1-5 0 0,-1-2 0 0,0-2 0 15,-3-1 0-15,2-3 0 0,-1-1 0 0,1-1 0 16,-1-3 0-16,1-1 0 0,0-2 0 0,1 0 128 16,-1-4-128-16,1-1 144 0,-8-6 0 0,10 6 0 15,-10-6 0-15,13 2 0 0,-1 0-144 0,0-2 192 16,-2-3-192-16,2-1 192 0,-2-1-192 0,1-3 128 16,-1 0-128-16,-1-4 128 0,0-1 0 0,2-4-128 15,-1 0 192-15,1 2-64 0,0-6-128 0,0 1 128 0,0 1-128 16,1 1 128-16,0-1-128 0,0 2 0 0,-1 0 0 0,1 3 0 15,-1 0 0-15,-1 1 0 0,0 2 0 0,1 0 0 16,-2 0-288-16,0 1 16 0,0 1 0 0,0 1 0 31,0-3-352-31,-1 2-64 0,-3 0-16 0,3 1 0 16,-1-2-1120-16,-2 2-224 0,-5 8-64 0,0 0 0 16,5-12-1280-16,-1 2-256 0</inkml:trace>
  <inkml:trace contextRef="#ctx0" brushRef="#br0" timeOffset="16913">19582 10244 2751 0,'0'0'256'0,"0"0"-256"0,-1-11 0 0,-2 4 0 0,0-4 4848 0,2 2 912 15,0-1 192-15,-1-1 48 0,0 1-4528 0,0-1-896 16,0 0-176-16,-1-1-32 0,1 1-176 0,-2 0-48 15,1 2 0-15,1-3 0 0,-1 1-144 0,0 4 192 16,-1-6-192-16,1 3 192 0,-1 1-48 0,0 0 0 16,-3 1 0-16,2 1 0 0,0-1 128 0,0 0 32 15,-1 3 0-15,0 2 0 0,-2-2 112 0,0 4 32 16,8 1 0-16,-10 0 0 0,-2 2-96 0,2 2-16 16,-1 0 0-16,1 3 0 0,-1 0-176 0,2 2-32 15,0 2-128-15,0-1 192 0,-2 1-48 0,2 0-16 16,3 1 0-16,-1 3 0 0,-1-1 16 0,2 2 0 15,-2 3 0-15,2-1 0 0,0 5-144 0,1 0 192 16,-1 2-192-16,-1 0 192 0,2-1 0 0,-2-2 0 0,0-1 0 0,1 0 0 16,4-3-64-16,-2 3 0 0,0-1 0 15,0 1 0-15,1-2 16 0,1 5 0 0,1-1 0 0,2 3 0 16,0 4 16-16,2 3 0 0,-2 1 0 0,2 0 0 16,-1 5-160-16,2-3 0 0,0-1 144 0,1 1-144 15,-2-6 0-15,1-2 128 0,-2-3-128 0,2-3 0 16,-1-3 0-16,0-1 0 0,-3-1 0 0,2-2 128 15,1 0-128-15,-2-2 0 0,0 0 0 0,1-1 0 16,-1-3-128-16,-1-9-64 0,1 9 0 0,-1-9 0 31,0 0-1248-31,0 0-256 0,0 0-48 0,0 0-11856 0</inkml:trace>
  <inkml:trace contextRef="#ctx0" brushRef="#br0" timeOffset="17186.98">18974 10734 13823 0,'0'0'1216'0,"0"0"-960"16,-9 5-256-16,9-5 0 0,0 0 4000 0,0 0 752 15,0 0 160-15,0 0 16 0,12 7-3936 0,1-1-800 16,3 0-192-16,2-1 0 0,1-1 208 0,5-2 0 15,3-2 0-15,5 0 0 0,0-5-80 0,1 1 0 16,-1-1-128-16,1 0 192 0,2 1-192 0,-2-3 176 16,-2-2-176-16,-2 1 160 0,-2 1-160 0,-3 1-272 0,-5-3 64 0,-1 3 16 31,3-1-1712-31,-1 2-336 0,-2 1-64 0</inkml:trace>
  <inkml:trace contextRef="#ctx0" brushRef="#br0" timeOffset="18193.14">19823 10724 6447 0,'0'0'576'0,"0"0"-576"0,0 0 0 0,0 0 0 15,0 0 4800-15,0 0 864 0,5-9 160 0,3 1 48 16,0-1-4720-16,2 1-928 0,2-1-224 0,1 0 0 15,0-1 0-15,-1 1 0 0,-2 0 128 0,2 0-128 0,-2 0 0 0,1 0 0 16,-3-2 0-16,-2 2 0 0,1-1-128 0,-1 1 128 16,-6 9-128-16,5-11 128 0,-2 2 0 0,-3 9 0 15,0 0 0-15,-1-8 0 0,1 8 0 0,-5-9 192 16,-2 1-64-16,-2 2 0 0,-2 1 192 0,1 1 32 16,0 1 16-16,-2 2 0 0,-2 1 0 0,-2-3 0 15,-1 6 0-15,0-1 0 0,0 4 0 16,1 0 0-16,1 1 0 0,-2 3 0 0,0 0 0 0,1 4 0 15,1 1 0-15,2 3 0 0,0 1-224 0,1 0-144 16,1 3 192-16,4 1-192 0,-1 1 0 0,2-3 0 16,3 1 0-16,0 2 0 0,0-3 0 0,3 1 0 0,0-3 128 15,3 2-128-15,-2-2 0 0,2-4 0 0,1-1 0 0,1 2 0 16,0-3 160-16,2-1-160 0,1-3 128 0,1-1-128 16,1 0 160-16,2-2-160 0,1-1 192 0,1-1-192 15,1 0 0-15,0-1 0 0,0-3 0 0,0 0-192 31,2-3-208-31,1 2-48 0,2-3 0 0,-3-1 0 16,-3-2-608-16,1 1-128 0,-1 2-32 0,2-5 0 16,-3 0-352-16,-2 1-80 0,0-3-16 0,-1 1 0 15,-1-1 112-15,0 0 16 0,-1 0 0 0,0-4 0 16,-1 0 848-16,-2-3 176 0,-1 0 48 0,0-2 0 0,-3 3 464 0,2-1 0 0,-1 0 176 0,2-3-48 16,0 5 144-16,0-2 48 0,0 1 0 0,-2 3 0 15,2 1 112-15,0 1 16 0,-1 2 16 0,1-1 0 16,0 2 16-16,0 0 0 0,-2 1 0 0,-2 8 0 0,4-6 64 15,-4 6 16-15,3-8 0 0,-3 8 0 0,0 0-224 0,0 0-32 16,0 0-16-16,0 0 0 0,0 0 48 0,0 0 16 16,-7-4 0-16,7 4 0 0,0 0 352 0,-10 4 80 15,1-4 16-15,1 4 0 0,0 1 96 0,8-5 32 16,-8 9 0-16,2 1 0 0,0 2-304 0,3 0-64 16,-1 1-16-16,1 1 0 0,0 2-368 0,2 2-176 15,0-1 160-15,1 1-160 0,0-1 128 0,1 3-128 16,0-2 0-16,2 0 144 0,-2-1-144 0,3-2 160 15,0-1-160-15,0 0 160 0,0-1-160 0,0 0 0 16,2 2 0-16,0-4 128 0,-1-1-128 0,1-3 160 16,-6-7-160-16,11 8 160 0,-1 1 16 0,1-6 0 15,-1 0 0-15,-10-3 0 0,12-2-176 0,0 1 128 0,-1-2-128 0,1-1 128 16,-2 2-128-16,0-5 0 0,-3 1 0 16,0-1-176-16,-1-2 176 0,1-1 0 0,-2-1-144 0,-1-2 144 15,-1 0 0-15,-1 0 0 0,0-2 0 0,-1-1 0 16,-1-1 0-16,-1 1 0 0,-1-5 0 0,1 2 0 15,0-1 0-15,-3 1 0 0,0-3 0 0,1 3 0 16,-1 2 0-16,2 4 0 16,-4 0 0-16,4 4 0 0,-1 0 0 0,1 3 0 0,-1-1 0 0,3 7 0 15,0 0 0-15,0 0 0 0,0 0 0 0,0 0 0 16,0 0 0-16,0 0 0 0,0 14 0 0,0 1 0 16,3-1 0-16,1 3 128 0,1 3-128 0,1 2 0 15,1-3 0-15,2 5 0 0,0 1 128 0,2-1-128 0,0 0 0 16,1-2 0-16,-2 0 0 0,2 0 0 0,2-1 0 0,0-1 0 15,-1-5 0-15,-2 0 0 16,1-2-160-16,0 0 160 0,-1-2 0 0,3 1-144 16,0-3-288-16,-2-2-48 0,-2-1-16 0,0-2 0 15,0 0-304-15,0-2-64 0,0-2-16 0,1-2 0 16,-11 2-1824-16,9-1-368 0</inkml:trace>
  <inkml:trace contextRef="#ctx0" brushRef="#br0" timeOffset="18517.08">20574 10037 11055 0,'0'0'976'0,"0"0"-784"0,-8 6-192 0,2 3 0 15,0 2 4432-15,4 3 848 0,0 4 160 0,2 6 48 16,2 3-4272-16,0 3-832 0,1 1-192 0,1 2-16 16,1 2-32-16,2-4 0 0,-1-1 0 0,2 3 0 15,1-3-16-15,-1 1-128 0,0 3 192 0,0 0-64 16,-1 3-128-16,1-1 128 0,0 1-128 0,-1-1 128 16,-1 1-128-16,1-3 128 0,-2-2-128 0,0-1 128 15,0-3-128-15,-1-3 0 0,-1-3 144 0,-2-1-144 16,0-2 0-16,1 1 0 0,-2-5 0 0,0 0 0 15,1-1 688-15,-1-4 64 0,0 1 16 0,0-11 0 16,-1 8-3312-16,1-8-656 16,0 0-128-16</inkml:trace>
  <inkml:trace contextRef="#ctx0" brushRef="#br0" timeOffset="18733.95">20360 10617 15663 0,'0'0'1392'16,"0"0"-1120"-16,-2-12-272 0,3 3 0 0,4 0 5264 0,4 2 1008 15,3 1 192-15,4-2 32 0,-1 1-5216 0,3 1-1056 0,3 1-224 0,0-3 0 16,-1-1 0-16,-1 0-192 0,2 1 192 0,1-1-208 31,2 0-320-31,-1 1-64 0,3 0-16 0,-1 0 0 16,-1 2-1456-16,-2 2-304 0,-1 0-48 0,-2-2-11328 0</inkml:trace>
  <inkml:trace contextRef="#ctx0" brushRef="#br0" timeOffset="19195.57">20844 10467 23151 0,'0'0'1024'0,"0"0"208"0,0 0-976 0,0 0-256 0,0 0 0 0,0 0 0 15,0 0 640-15,4 9 96 0,-4-9 16 0,4 13 0 16,-2 1-240-16,1 2-32 0,-3 0-16 0,1 3 0 15,0 2-96-15,2 3-32 0,0-2 0 0,-1 2 0 16,1 3-16-16,0-1-16 0,-2-2 0 0,1 0 0 0,1-6 128 0,1 0 16 16,0 1 16-16,0-1 0 0,-2-6-16 0,2-2 0 15,3 0 0-15,-2 1 0 0,-1-3-192 0,1 1-32 16,-5-9-16-16,7 6 0 0,0-3-16 0,-7-3 0 16,10 4 0-16,-3-4 0 0,-7 0-192 0,12-4 128 15,0 1-128-15,1-3 0 0,-4-5 0 0,0 2 0 16,-1 0 0-16,0-3 0 0,0-3 0 0,-2-2 0 15,-1 0 0-15,1-3 0 0,-2-1 0 0,-1-2 0 16,1-2-128-16,0 0 128 0,-1-1 0 0,-1 2 0 16,1-1-128-16,0 5 128 0,-2-1 0 0,2 6 0 15,-1-1 0-15,1 3 0 0,-1 1 0 0,1 3 0 16,-3 9 0-16,0 0 0 0,0 0 0 0,0 0 0 16,0 0 0-16,0 0 0 0,0 0 0 0,0 0 0 0,0 0 0 0,10 7 0 15,-10-7 144-15,10 10-16 0,-3 4 0 0,0 2 0 16,-1 0-128-16,0 3 192 0,0 2-192 0,1 1 192 15,-2 1-192-15,1 1 160 0,1 0-160 0,1-2 160 16,-2-1-160-16,2-2 160 0,-1 0-160 0,-1-1 160 16,1-4-160-16,-1-1 0 0,1-2 0 0,-1-2 0 31,-1 1-544-31,1-3-32 0,-6-7-16 0,6 5 0 16,2-1-1776-16,-8-4-368 0,0 0-64 0</inkml:trace>
  <inkml:trace contextRef="#ctx0" brushRef="#br0" timeOffset="19544.62">21245 10771 21183 0,'0'0'1888'0,"0"0"-1504"16,-2 11-384-16,0-2 0 0,2-9 2256 0,3 12 384 15,1-1 80-15,-4-11 16 0,7 11-2112 0,-1-5-432 16,-6-6-64-16,0 0-128 0,10 5 320 0,-10-5-48 15,11 1 0-15,-11-1 0 0,10 1 32 0,-10-1 0 16,0 0 0-16,9-5 0 0,-9 5 32 0,7-8 16 16,-4 2 0-16,-2-3 0 0,-1 0 288 0,-1-2 48 15,-1-1 16-15,0-2 0 0,-2-3-128 0,0-2 0 16,0-6-16-16,0 1 0 0,-1 0-240 0,1-1-32 0,1-3-16 0,1 1 0 16,-1 0-144-16,0 1-128 15,1 1 192-15,1 4-192 0,1 3 0 0,0-1 0 0,1 5 0 16,3 4 0-16,0-2 0 0,1 0 0 0,0 0 0 0,2 3-144 15,-1 3-32-15,2 1 0 0,1 1 0 16,0-2 0 0,0 3-400-16,-9 3-64 0,13-2-32 0,-1 1 0 15,0 1-1792-15,0 1-352 0,-1 1-80 0</inkml:trace>
  <inkml:trace contextRef="#ctx0" brushRef="#br0" timeOffset="19978.24">21595 10529 14735 0,'0'0'1312'0,"0"0"-1056"0,0 0-256 0,0 0 0 0,0 0 3936 0,0 0 736 15,0 0 128-15,0 0 48 0,0 0-4032 0,12 6-816 16,-12-6-144-16,14 0-48 16,-1 2 192-16,1-4 0 0,2-1 128 0,-2 0-128 0,1 1 0 0,-2-2 144 15,2-1-144-15,0 1 0 0,-1-3 272 0,2 1-48 16,-1-1-16-16,1-1 0 0,-2 2-208 0,1-1 0 15,-2 0 0-15,-2-1 0 0,0 1 0 0,-2-1 0 16,-1-1 0-16,-3 3 0 0,-5 6 0 0,4-11 0 16,-2 1 0-16,-2-1 0 0,0 11 0 0,-3-11 0 15,-3-1 0-15,0 3 0 0,-5 0 0 0,2 0 0 16,-3 2-192-16,1 3 192 0,-4 4-320 0,1 0 64 16,0 4 0-16,-2 1 0 0,-1 0 256 0,1 5 0 0,1 0 0 0,1 2 0 15,2 0 224-15,1 1 0 0,4 0 0 0,1 0 0 16,2 0 432-16,6 1 96 0,0 2 16 0,4 3 0 15,0-2-128-15,3 1-32 0,2 1 0 0,0 0 0 16,2 2-352-16,3-1-64 0,0-2 0 0,1 0-16 16,1 2-176-16,1-2 160 0,1-1-160 0,1-1 160 15,0-3-160-15,0 0 160 0,-1-2-160 0,1-2 160 32,1-1-528-32,1-1-96 0,-3-1-32 0,1-3 0 15,-1-3-416-15,-2 0-96 0,-2-1-16 0,-2 1 0 16,-2-2-2128-16,0 0-432 0</inkml:trace>
  <inkml:trace contextRef="#ctx0" brushRef="#br0" timeOffset="20963.49">20195 11589 27295 0,'0'0'1216'0,"0"0"240"0,0 0-1168 0,0 0-288 0,0 0 0 0,0 0 0 16,0 0 240-16,0 0-16 0,0 0 0 0,0 0 0 15,14 12-224-15,-1-2 0 0,-3 4 0 0,2-1 0 0,-3 2 0 0,0 1 0 16,-2 0 0-16,1 3 0 0,1 1 400 0,-4 0 48 16,-1 3 0-16,0-4 0 0,-2 1 288 0,1-2 64 15,-4 0 16-15,1-1 0 0,-2-2-80 0,1-2-16 16,0-4 0-16,1-9 0 0,-1 10-208 0,1-10-64 15,0 0 0-15,0 0 0 0,0 0-176 0,0 0-32 16,0 0-16-16,0 0 0 0,0 0-32 0,0 0 0 16,0 0 0-16,0-12 0 0,0 1-192 0,0-2 0 15,-3-6 0-15,3 1 0 0,1-3 0 0,1-1 0 16,-1-5 0-16,0-2 0 0,0 2-128 0,2 1 128 16,1 0-192-16,1 2 192 0,2 4-192 0,1 4 64 15,-1-3 128-15,1 8-208 0,0-1 208 0,-1 3 0 0,2 1 0 16,1 3 0-16,2-1 0 0,0 3 0 0,1 3 0 0,1-3-144 15,-2 2 144-15,1 1 0 0,-2 0 0 0,1 0 0 16,0 1 0-16,-2 2 0 0,1 3 0 0,-2-3 0 16,-9-3 0-16,9 7 0 0,-2 3 0 0,-1 0 0 15,-1 0 0-15,-2 2 128 0,-3 0-128 0,1 0 176 16,-1-12-32-16,1 13 0 0,-1-3 0 0,0-10 0 16,2 12 0-16,-2-12 0 0,0 0 0 0,0 0 0 15,0 0-16-15,0 0-128 0,0 0 192 0,0 0-64 16,0 0 0-16,0 0 0 0,9-4 0 0,-1 0 0 15,-3-5-128-15,0 1 128 0,0 2-128 0,-1-5 128 16,0-1-128-16,0 1 0 0,-1-2 0 0,2 0 0 16,-1 0 0-16,0 0 0 0,0-1 0 0,1 3 0 15,1 0 0-15,1 1 0 0,-1 1 0 0,2 0 0 16,0 0-128-16,1-1 128 0,-1 4 0 0,1 1 0 0,2-1 0 0,-1 4 0 16,0-1-144-16,2 3 144 0,-1 2 0 0,0 1-128 15,1 3 128-15,0 1 0 0,-2 4-192 0,1-1 192 16,-2-1-192-16,0 5 192 0,-1-1 0 0,1-2-128 15,0 2 128-15,0 2 0 0,-1 0 0 0,0 1 0 16,0 0 0-16,-2 1 0 0,-1-4 0 0,1 1 0 16,-1 2 0-16,0-3 0 0,1-2 0 0,1 1 0 15,-2-3 0-15,3 2-160 0,1-2-192 0,-1-1-32 16,-8-8-16-16,9 6 0 16,-9-6-464-16,11 1-96 0,-11-1 0 0,10-1-16 15,-10 1-2544-15,12-3-496 0</inkml:trace>
  <inkml:trace contextRef="#ctx0" brushRef="#br0" timeOffset="21595.57">21335 11439 14735 0,'0'0'1312'0,"0"0"-1056"0,0 0-256 0,0 0 0 15,0 0 2176-15,0 0 368 0,0 0 80 0,-7-2 0 16,-1-2-2048-16,8 4-400 0,-9-4-176 0,1 1 128 0,8 3 64 0,-12-1 16 16,0 1 0-16,2 1 0 0,-2 1 160 0,0 2 16 15,1 2 16-15,-1 2 0 0,-1-2 32 0,1 2 0 16,0 0 0-16,1 3 0 0,-1-1 224 0,3 0 48 15,0 1 16-15,1 1 0 0,0-1 48 0,2 1 0 16,0 1 0-16,2 0 0 0,2-1-400 0,0 1-80 16,1-1-16-16,0-2 0 0,0 3-112 0,1 0-32 15,2-1 0-15,1 0 0 0,-3-12-128 0,5 13 0 16,-5-13 144-16,8 10-144 0,0-2 144 0,-8-8-144 16,9 8 192-16,-9-8-192 0,12 4 128 0,-1-3-128 15,1-1 0-15,-2-1 0 0,1-5 128 0,1 2-128 16,-3-1 0-16,2-1 0 0,0-3 0 0,1-1 0 0,-1-1 128 0,1 2-128 15,-2-4 0-15,1 2 128 0,1 1-128 0,5-12 160 16,-11 9-160-16,-1-1 128 0,1 1-128 16,-3 0 144-16,0 2-144 0,-2-1 160 0,-1 1-160 15,0 2 128-15,0 9-128 0,-1-7 0 0,1 7 0 16,0 0 192-16,0 0-64 0,0 0-128 0,0 0 192 16,0 0 0-16,0 0-16 0,0 0 0 0,0 0 0 15,0 0-176-15,0 0 192 0,3 9-192 0,1 2 192 16,-2 0-192-16,2-1 0 0,1 2 0 0,1 1 0 15,-1-3 0-15,0 2 0 0,0 0 0 0,2 0 0 16,-1 1 0-16,2 1 0 0,-1-1 0 0,-1-1 0 16,1 0 0-16,-1 1 0 0,1 0 0 0,0-2 0 15,1 1-304-15,0-1 16 0,0-4 0 0,2-1 0 16,2 0-352-16,0-5-64 0,-2 2 0 0,-10-3-16 16,11-3-1776-16,-1-1-336 0,1-1-80 0,-4-1-16 0</inkml:trace>
  <inkml:trace contextRef="#ctx0" brushRef="#br0" timeOffset="22363.65">21670 11428 29135 0,'0'0'1280'0,"0"0"288"0,0 0-1248 0,0 0-320 0,0 0 0 0,-1 11 0 16,2 1 304-16,2-1 0 0,-3-11 0 0,5 13 0 16,0 1-304-16,2 2 0 0,-1 1 128 0,0-1-128 15,-2 4 192-15,1 1-32 0,-1 1 0 0,1 0 0 16,-1 3 192-16,1 2 32 0,-1 1 16 0,0 0 0 16,-2 1 48-16,1-3 0 0,0 3 0 0,-1-3 0 15,1-4 0-15,0-1 16 0,-2-1 0 0,1-4 0 16,0-1-80-16,0-1 0 0,2-1-16 0,-1-1 0 15,-2-3-112-15,-1-9 0 0,4 9-16 0,0-1 0 16,-4-8-80-16,0 0-16 0,0 0 0 0,0 0 0 16,0 0-144-16,0 0 0 0,0 0 144 0,0 0-144 15,0 0 0-15,9-4 0 0,-9 4 0 0,5-9 0 16,-1-3 0-16,-2-1 144 0,-2 0-144 0,-2-4 0 0,0 0 128 16,-1-2-128-16,-1-5 0 0,0-1 0 0,0-1 0 15,0-5 0-15,0-1 0 0,1-1 0 0,-1 0 0 0,2 2 0 16,1 1 0-16,1 3 0 0,3 1 0 0,1 2 0 15,-1 2-192-15,3 2 192 0,-1 2 0 0,1 3 0 16,2-4-128-16,1 4 128 0,2 0 0 0,-1 1-176 16,-1 1 176-16,2 0-160 0,1-1 160 0,-1 0 0 15,2 1-144-15,-1 0 144 0,2-1-144 0,1-2 144 16,-1 3-192-16,0 3 192 0,-1-3-240 0,-1 4 64 16,1 1 16-16,-1 1 0 0,-3 1 160 0,-1 1 0 15,-8 5-144-15,0 0 144 0,0 0 0 0,13 0 0 16,-1 0 0-16,-12 0 0 0,10 5 0 0,1 1 0 15,-11-6 0-15,10 13 0 0,0 2 0 0,-3-2 0 0,-2 0-144 0,-1 1 144 16,0 4 0-16,-1-3 0 0,-1 0 0 0,2-1 0 16,0-1 0-16,-1-2 0 0,-2 1 0 0,1-2 0 15,2 3 0-15,-1-3 0 0,-3-1 0 0,0-9 0 16,0 10 0-16,1 1 0 0,-1-1 0 0,0-2 0 16,0-8 256-16,-2 12-64 0,-2-1 0 0,0 1 0 15,0-5 0-15,0 0 0 0,-1 3 0 0,-2-4 0 16,-2 2 16-16,3 0 0 0,-1 0 0 0,-1-1 0 15,-2 0 32-15,-1-2 0 0,0 2 0 0,-1-4 0 16,-1 3-16-16,-1-1 0 0,1 0 0 0,-3 0 0 16,-2-2 16-16,-1 1 0 0,2-2 0 0,-1 1 0 15,0-2-80-15,0-1-16 0,-1-1 0 0,1 1 0 16,1 0-144-16,2 0 128 0,-1-3-128 0,2 2 128 16,-1 0-128-16,2 0 0 0,3-3 0 0,-1 1 0 15,2-2-368-15,9 5 48 0,-8-4 16 0,8 4-11984 16,-6-9-2416-16</inkml:trace>
  <inkml:trace contextRef="#ctx0" brushRef="#br0" timeOffset="24903.68">22370 11263 3679 0,'0'0'160'0,"0"0"32"0,6-6-192 0,-6 6 0 15,0 0 0-15,8-7 0 0,-8 7 3696 0,7-4 688 16,-7 4 144-16,0 0 16 0,11 2-3200 0,-11-2-640 15,8 8-128-15,-1-1-16 0,1 1-256 0,-3 4-48 16,-1 4-16-16,0 4 0 0,-1 0 336 0,1 1 80 16,0 1 16-16,0 2 0 0,0 0-80 0,1 2-16 15,1 3 0-15,2 2 0 0,-1 2-128 0,-1 2-48 0,1 2 0 16,-2 2 0-16,0 0-192 0,-2-3-32 0,-3-2-16 16,1 0 0-16,0-3-160 0,-1-2 0 0,-1-4 0 0,2-3 128 15,1-2-128-15,-2-1 0 0,-3-6 144 0,3-2-144 16,0-2 0-16,0-9 128 0,0 0-128 0,0 0 0 15,0 0 0-15,0 0 0 0,0 0 0 0,0 0 0 16,-7-12-192-16,4-2-16 0,0-6 0 0,0-3 0 31,-1-5-576-31,2-4-112 0,-1-1-32 0,1-3 0 16,-4-1-272-16,1-3-48 0,0 1-16 0,-2 2 0 16,0-2 368-16,-3 2 80 0,1 4 16 0,2 0 0 0,0 3 560 0,1 3 240 0,-2 1-192 0,1-1 192 15,1 1 448-15,2 3 192 0,1 2 64 0,2 3 0 16,-2 1 176-16,5 1 32 0,0 2 16 0,2 1 0 15,-1 0-464-15,2 2-80 0,0 1-32 0,2 1 0 16,0 1-224-16,0 1-128 0,1 1 128 0,0-1-128 16,-8 7 0-16,9-7 0 0,-1 1 0 0,2 2 0 0,0 1 0 15,-10 3 0-15,0 0 0 0,15-2 0 0,0 2 160 0,0 2-32 16,-4-1-128-16,1 1 192 0,0 1 80 0,-2 1 16 16,1 1 0-16,-2 2 0 0,0 1-32 0,1 2-16 15,0-1 0-15,-1 3 0 0,-1 1-80 0,-2 0-16 16,-1 1 0-16,0 2 0 0,-3 0 32 0,-1 0 0 15,0-2 0-15,1 0 0 0,-4 1 336 0,0-1 64 16,0 0 0-16,-1-1 16 0,-1-1 0 0,0-1 0 16,-4 1 0-16,3 0 0 0,1-2-96 0,-1 3-32 15,-1-2 0-15,0-1 0 0,6-10-96 0,-7 11-32 16,2-1 0-16,-1-3 0 0,-4-1-112 0,1-1-32 0,9-5 0 16,-10 5 0-16,-2-2-192 0,2 1 176 0,1-4-176 15,0 1 160-15,-1-1-160 0,0 0 0 0,0 0 0 0,0 0 0 16,1-1-352-16,3-2 0 0,6 3 0 0,-8-2 0 31,0-1-432-31,8 3-96 0,0 0-16 0,0 0 0 16,0 0-112-16,0 0-16 0,4-8-16 0,-4 8-7872 0,10-7-1584 0</inkml:trace>
  <inkml:trace contextRef="#ctx0" brushRef="#br0" timeOffset="25172.78">22885 11243 34607 0,'-13'6'1536'0,"4"-1"320"0,0 3-1488 0,1-1-368 16,3 0 0-16,0 3 0 0,1 0 496 0,1 2 16 16,2-1 16-16,2 2 0 0,2-3-528 0,0 1 0 15,1 5 0-15,-1-4 0 0,3 1 0 0,0 0 0 16,2 1 0-16,-1 0-144 0,-1-3 144 0,1-1 0 15,-1 1 0-15,1 1 0 0,-1-3 0 0,1 2 0 16,-2 0 0-16,-5-11 0 0,5 9-128 0,-5-9-112 16,7 9-16-16,-7-9 0 15,0 0-688-15,0 0-144 0,0 0-16 0,9-6-13520 0</inkml:trace>
  <inkml:trace contextRef="#ctx0" brushRef="#br0" timeOffset="25342.91">22912 10978 6447 0,'0'0'576'0,"0"0"-576"0,-10-3 0 0,4 2 0 15,6 1 6208-15,-7 1 1152 0,7-1 208 0,0 0 48 16,0 0-6160-16,-4 9-1248 0,4-9-208 0,-2 12 0 31,2-12-1088-31,0 13-128 0,1-1 0 0,0 0-12480 0</inkml:trace>
  <inkml:trace contextRef="#ctx0" brushRef="#br0" timeOffset="25721.35">23172 11430 8287 0,'0'0'368'0,"5"12"80"0,-5-12-448 0,6 10 0 16,-1 0 0-16,-1-3 0 0,-4-7 2816 0,0 0 496 15,0 0 80-15,0 0 32 0,0 0-1856 0,0 0-368 16,0 0-80-16,0 0-16 0,0 0 48 0,0 0 0 15,0 0 0-15,0 0 0 0,0 0-224 0,0 0-32 16,-8-10-16-16,1 1 0 0,2-2-208 0,0 0-32 16,1-2-16-16,2 0 0 0,0-2-224 0,1 4-32 15,0-5-16-15,1 2 0 0,0 0-80 0,2 1-16 16,2 2 0-16,1 0 0 0,1 3-64 0,0-1 0 16,2 3-16-16,0-2 0 0,-8 8-176 0,10-7 0 15,-2 1 144-15,2-1-144 0,1 2 144 0,1 1-144 0,-2 0 192 16,2 1-192-16,-1 1 192 0,3 2-192 0,-4 2 192 0,3 0-192 15,0-1 160-15,0 3-160 0,-1 0 128 0,0 1-128 16,2 2 0-16,0-2 0 0,-1 0 0 0,0 3 0 16,0 0 128-16,-1 2-128 0,0-3 0 0,-2 2 128 15,1 0-128-15,-2-1 0 0,-1 0 0 0,-1 1 128 16,1 0-128-16,0-1-192 0,-1 0 32 0,-2 0 16 31,-1 1-1856-31,-4-9-368 0,2 10-80 0,-2-10-7280 0,0 0-1472 0</inkml:trace>
  <inkml:trace contextRef="#ctx0" brushRef="#br0" timeOffset="26328.68">23841 11180 10127 0,'0'0'896'0,"0"0"-704"15,0-7-192-15,0 1 0 0,-1-1 3392 0,-1-2 640 16,0 3 128-16,-1-1 16 0,2-1-2304 0,-3 2-464 15,0-2-80-15,0 0-32 0,-1 2-352 0,0-1-80 16,5 7-16-16,-8-5 0 0,-1 2-32 0,1-1-16 16,0 3 0-16,8 1 0 0,-9-1-80 0,9 1-16 15,-13 2 0-15,3 2 0 0,0-1-320 0,1 2-64 16,0 2 0-16,9-7-16 0,-9 10-304 0,3-1 0 16,-1 3 0-16,2 1 0 0,0 1 128 0,1 1-128 15,0-1 0-15,3 2 0 0,1-1 0 0,1 1 0 0,0-2-128 0,2 2 128 16,1 1-128-16,2-1 128 0,-1-2 0 0,2 0-144 15,-2 1 144-15,3-4 0 0,0-2 0 0,1-1 0 16,0-2 0-16,0-3 0 0,2-1 0 0,-2-1 0 16,-9-1 0-16,11 0 0 0,0 0 0 0,-2-3 0 15,0 0 0-15,-1-4 144 0,0-2-144 0,0 1 160 16,-2 0-160-16,1-1 0 0,-2-3 0 0,-1 2 128 16,0 0-128-16,-3-1 0 0,0 2 0 0,-1-3 128 15,0-1-128-15,0 1 0 0,-1-4 144 0,0 2-144 16,-2 3 0-16,2 0 144 0,-2 3-144 0,3 8 0 15,-4-5 128-15,4 5-128 0,0 0 0 0,0 0 0 16,0 0 0-16,0 0 0 0,0 0 0 0,-4 9 0 16,0 2 0-16,3 1-144 0,0 1 144 0,1 1-192 15,0-4 192-15,1 3 0 0,0 0-144 0,2 3 144 16,-2 1 0-16,2 1 0 0,0-1 0 0,-1 1 0 0,1-1 0 16,1 3 0-16,0 1 0 0,1 1 0 0,0-2 0 0,0 3 0 15,0 0 0-15,1 4 0 0,-1-3 0 0,0 0 0 16,-2-3 0-16,-1 1 0 0,1 0 0 0,-2 1 240 15,-2 2-48-15,1-3 0 0,-1-1-48 0,-2 0-16 16,-1-3 0-16,0 1 0 0,-2-1 96 0,-2 1 16 16,-1-2 0-16,-3 2 0 0,-1-4-112 0,-3 2 0 15,-1 1-128-15,-1-1 192 0,-1 2-192 0,-6-2 0 16,-5 0 0-16,-4-2 0 16,-5 2-2256-16,-4-4-448 0</inkml:trace>
  <inkml:trace contextRef="#ctx0" brushRef="#br0" timeOffset="31828.27">24093 14334 15023 0,'0'0'656'0,"-9"2"160"0,-1 1-656 0,1-3-160 16,1 1 0-16,8-1 0 0,-9 1 576 0,9-1 96 15,0 0 16-15,-9 0 0 0,9 0-368 0,-9 0-80 16,9 0-16-16,0 0 0 0,0 0 864 0,0 0 192 16,0 0 16-16,0 0 16 0,0 0 80 0,0 0 16 15,0 0 0-15,0 0 0 0,0 0-96 0,0 0-16 16,0 0 0-16,0 0 0 0,0 0-240 0,0 0-48 16,0 0-16-16,0 0 0 0,0 0-304 0,0 0-64 15,0 0-16-15,0 0 0 0,0 0-224 0,0 0-32 16,0 0-16-16,0 0 0 0,0 0-16 0,0 0 0 15,11 6 0-15,-11-6 0 0,11 2-64 0,1 1-32 16,-2-3 0-16,1 0 0 0,-11 0 32 0,13-3 0 16,-1 1 0-16,1 0 0 0,-2 2-32 0,1-2 0 0,-12 2 0 0,14-2 0 15,0 1-64-15,-1 0-16 0,0 1 0 0,-3-3 0 16,-10 3 0-16,12-1 0 0,-1 1 0 0,0 0 0 16,-1 0 16-16,1 0 0 0,-11 0 0 15,13 1 0-15,-1-1-160 0,-2 0 0 0,-10 0 0 0,13 0 0 16,-1 0 160-16,-1 0-160 0,1 0 192 0,0 0-192 15,-2 0 176-15,2 0-176 0,1-1 160 0,0-2-160 16,2 1 208-16,-1-1-48 0,0 1-16 0,2-1 0 16,0 0-144-16,0 1 0 0,1 0 144 0,0-2-144 15,-1 2 0-15,0 2 144 0,-1-4-144 0,1 1 0 16,0 1 128-16,-1 0-128 0,1 0 0 0,0-1 0 16,-2 2 128-16,0 0-128 0,1-1 0 0,-2 1 0 15,0 0 192-15,0 1-64 0,0 0 0 0,-2 0-128 16,0 0 176-16,1 0-176 0,-1 0 160 0,1 0-160 0,0 0 0 15,0 0 128-15,-2 0-128 0,0 0 0 0,-10 0 0 0,13 0 0 16,0-2 128-16,0 2-128 0,-1-1 0 0,0 0 176 16,-2-2-176-16,2 2 160 0,0-2-160 0,0 2 0 15,1 0 0-15,-2-1 128 0,1 0-128 0,0 0 0 16,0 1 144-16,-1 0-144 0,0 1 0 0,0 0 0 16,1 0 0-16,0 0 128 0,0 0-128 0,-1 0 0 15,1 0 0-15,0 0 0 0,0 0 0 0,1 0 0 16,0-3 0-16,0 3 0 0,0 0 0 0,0 0 128 15,0-1-128-15,0 0 0 0,0 1 0 0,0 0 0 16,0-2 0-16,-1 2 128 0,-1 0-128 0,0 0 0 16,-1 0 0-16,2 0 0 0,0 0 0 0,-1 0 0 0,0 0 0 15,-1 0 0-15,3 0 0 0,-2 2 0 0,-11-2 0 0,13 0 128 16,-1 0-128-16,-1 1 0 0,-11-1 0 0,13 0 0 16,0 0 0-16,-1 0 0 0,0 0 0 0,0 0 0 15,-1 0 128-15,1 0-128 0,0-1 160 0,0 1-160 16,-1 0 128-16,2 0-128 0,-1 0 0 0,0 0 144 15,-1 0-144-15,1 0 0 0,0 0 0 0,0 0 0 16,-1 1 0-16,1 0 0 0,0-1 128 0,0 3-128 16,-1-3 0-16,1 0 0 0,1 0 0 0,-1 1 0 15,0-1 0-15,-1 0 0 0,1 0 0 0,0 0 0 16,0 0 0-16,-1 0 0 0,1 0 0 0,0 0 0 16,-12 0 0-16,14 0 0 0,0 0 128 0,-1 0-128 15,-1 0 0-15,0 0 128 0,-2 0-128 0,2 0 128 16,-1-1-128-16,-1 1 0 0,0 0 0 0,1 0 0 0,-1 0 0 15,2 0 128-15,-2 1-128 0,2-1 0 0,1 0 0 0,0 0 0 16,0 0 0-16,2 0 0 0,-2 0 0 0,1 0 0 16,2 0 0-16,1 0 0 0,-1-1 0 0,3 1 0 15,-2 0 128-15,0 0-128 0,-2-3 0 0,4 2 0 16,-1 0 144-16,0-1-144 0,-1 2 0 0,1 0 144 16,0 0-144-16,-1 0 0 0,-2 0 128 0,0 0-128 15,1 0 0-15,0 2 0 0,-1-2 0 0,1 1 0 16,1-1 0-16,-1 4 0 0,-2-4 0 0,0 2 0 15,1 0 0-15,-1 0 0 0,-1-2 0 0,1 0 0 16,2 0 0-16,0 0 0 0,-1 0 0 0,1 0 0 16,1 0 0-16,0 0 0 0,0-2 0 0,1 2 0 0,-1-2 0 0,0 4 0 15,0-4 0-15,0 1 0 0,-2 0 0 16,2 1 0-16,-1-3 0 0,0 3 0 0,-2 0 0 0,2 0 0 16,1 0 0-16,-3 0 0 0,-1-1 0 0,0 1 0 15,1 0 128-15,-1 0-128 0,-1 0 0 0,1 0 0 16,-1 0 0-16,0 0 0 0,-1-1 0 0,1 1 0 15,0-2 0-15,1 2 0 0,-3 0 0 0,2 0 0 16,-2 0 0-16,2 0 0 0,-1 0 0 0,0 0 0 16,1 0 0-16,0 0 0 0,0 0 0 0,-1 0 0 15,1 0 0-15,0 0 0 0,0 0 0 0,-2 0 0 16,0 2 0-16,1-1 0 0,-1 0 0 0,2 2 0 16,-2-3 0-16,1 2 0 0,-11-2 0 0,13 4 0 15,-1-2 0-15,-2 0 0 0,-10-2 0 0,12 6 0 16,0-3 0-16,-2 1 0 0,-10-4 0 0,12 4 0 0,-2 1 0 15,1-1 0-15,-1 0 0 0,2 0 0 0,-12-4 0 0,13 5 0 16,-2-3 0-16,0 0 0 0,-1 1 0 0,1 0 0 16,-1-1 0-16,2-1 0 0,-2-1 0 0,1 2 0 15,-11-2 0-15,12 1 0 0,-1 0 0 0,1 1 0 16,-3-1 0-16,-9-1 0 0,12 4 128 0,0-3-128 16,-1 2 0-16,0-1 0 0,-11-2 0 0,10 2 0 15,1-1 0-15,-1 0 0 0,-1 2 0 0,0-3 0 16,-9 0 0-16,13 3 0 0,0-2 0 0,0-1 0 15,-1 0 0-15,1 0 0 0,0 1 0 0,0 0 0 16,-1-1 0-16,1 0 0 0,0 0 0 0,0 0 0 16,0 0 0-16,0 2 0 0,1-1 0 0,0 2 0 15,-1-2 0-15,0 0 0 0,0 1 0 0,-2-1 0 16,0 0 0-16,1 0 0 0,2 3 0 0,-1-2 0 0,-1-2 0 0,-1 0 0 16,1 1 0-16,0-1 0 0,-2 0 0 0,2 0 0 15,0 0 0-15,-1 0 0 0,3 0 0 0,-3 1 0 16,1-1 0-16,0 3 0 0,-1-3 0 0,1 0 0 15,0 0 0-15,-2 0 0 0,1 0 0 0,-1 0 0 16,1 0 0-16,-1 1 0 0,2-1 0 0,0 1 0 16,-2-1 0-16,2 0 0 0,-1 0 0 0,1 0 0 15,0 0 0-15,0 2 0 0,-1 0 0 0,1 0 0 16,-1-1 0-16,0-1 0 0,1 0 0 0,0 3 0 16,-2-1 0-16,1 2 0 0,0-1 0 0,0-1 0 15,-1 1 0-15,1 1 0 0,-1-3 0 0,-10-1 0 16,12 5 0-16,-2-1 0 0,1 2 0 0,-2-3 0 15,0 1 0-15,-9-4 0 0,9 4 0 0,0-1 0 0,2-1 0 0,-2 1 0 16,-9-3 0-16,9 3 0 0,-9-3 0 0,10 5 0 16,1-5 0-16,-11 0 0 0,11 4 128 0,-1-2-128 15,-10-2 0-15,0 0 0 0,10 2 0 0,-1-1 0 16,0 0 0-16,-9-1 0 0,11 4 0 0,-11-4 0 16,9 3 0-16,-9-3 0 0,12 2 0 0,-12-2 0 15,10 0 0-15,-10 0 0 0,10 3 0 0,-10-3 0 16,11 0 0-16,-11 0 0 0,0 0 128 0,0 0-128 15,10-1 0-15,-10 1 0 0,9-2 0 0,-9 2 0 16,9-3 128-16,-9 3-128 0,0 0 0 0,0 0 128 16,0 0-128-16,8-7 0 0,-1 1 160 0,-7 6-160 15,0 0 128-15,5-10-128 0,-1 1 160 0,-1 1-160 0,-2-3 192 0,0 0-192 16,0 1 240-16,1-1-64 16,-1-2-16-16,2 2 0 0,-2-1-160 0,2-1 192 0,-1 0-192 0,-1 0 192 15,-1 0-192-15,2-2 0 0,0 2 0 0,1-4 0 16,-3 0 0-16,1 2 128 0,2-3-128 0,-2 1 0 15,-1 0 160-15,2-2-160 0,0 0 192 0,1 1-192 16,-2-3 144-16,-1-1-144 0,0-2 0 0,0-1 144 16,0-1-144-16,0-2 0 0,0-4 0 0,0 1 128 15,-1-3-128-15,1-2 0 0,0-2 144 0,0 1-144 16,0 0 0-16,0 3 0 0,0 2 0 0,0 4 128 16,0-1-128-16,0 3 0 0,1 1 0 0,0 2 0 15,-1-1 0-15,2 2 0 0,0-1 0 0,0 0 0 16,-1 3 0-16,0-1 0 0,0 1 0 0,-1 1 0 15,0-2 0-15,0 1 0 0,0 2 0 0,0-2 0 16,0-1 0-16,0 2 0 0,0 1 0 0,-1-3 0 0,0 3 0 16,-2-2 0-16,1 0 0 0,0 4 0 0,1-3 0 0,0 2 0 15,-2 0 0-15,1 3 0 0,-1-2 0 0,2 2 0 16,-1 1 0-16,1-1 0 0,-2-1 0 0,2 4 0 16,0-1 0-16,-1 3-128 0,0 0 128 0,-1-1 0 15,2 1 0-15,1 9 0 0,-3-11 0 0,2 1-128 16,0 4 128-16,1 6 0 0,-3-12 0 0,1 4 0 15,-1 1 0-15,3 7-128 0,-4-7 128 0,0 1 0 16,0-1 0-16,4 7 0 0,-5-6 0 0,5 6-128 16,-5-8 128-16,2 1 0 0,3 7 0 0,-2-8 0 15,-1 2 0-15,3 6-128 0,-3-8 128 0,2 1 0 16,1 7 0-16,-1-7 0 0,1 7 0 0,-3-7 0 0,3 7 0 16,-1-5 0-16,1 5 0 0,-3-7 0 0,1 1 0 0,2 6-128 15,0 0 128-15,-4-5 0 0,4 5 0 0,-4-6 0 16,4 6 0-16,0 0 0 0,-5-3 0 0,5 3-128 15,-7-6 128-15,7 6 0 0,-8-4 0 0,8 4-128 16,-6-5 128-16,-1 4 0 0,1-3 0 0,6 4 0 16,-9-3 0-16,2 1 0 0,-1-1 0 0,2 1-128 15,-2-1 128-15,-1 2 0 0,-2-2 0 0,1 2 0 16,-1-1 0-16,0 1 0 0,-2 0 0 0,-2 1-128 16,1-1 128-16,0 1 0 0,-1 0 0 0,-2 1-128 15,-1 0 128-15,-1 0 0 0,-1 1 0 0,-1-1-128 16,-1 0 128-16,-1 1 0 0,-1-2 0 0,1 2 0 15,-2 0 0-15,0-2 0 0,0 0 0 0,1 0 0 16,-3 0 0-16,0 0 0 0,0 0 0 0,-1 0 0 16,0-2 0-16,-2 1 0 0,-2-2 0 0,1 3 0 0,-2-1 0 0,1 0 0 15,-2-1 0-15,0 2 0 0,0 0 0 0,0 0 0 16,0 0 0-16,0 0-128 0,-1 0 128 0,1 0 0 16,-1-1 0-16,-1 0-128 0,-3 0 128 0,1-2 0 15,1 3 0-15,1-4-128 0,-2 1 128 0,0 3 0 16,0-2 0-16,1 0-128 0,0 2 128 0,1 0-128 15,-1 0 128-15,1 0-128 0,-1 0 128 0,0 0 0 16,1 0-144-16,-1 0 144 0,1-1 0 0,-2 0 0 16,0-2 0-16,1 2 0 0,-3-2 0 0,5 3 0 15,1-2 0-15,3 0 0 0,0 1-128 0,-1 0 128 16,0 0 0-16,1 1 0 0,-2 0 0 0,0 0-144 16,-2-2 144-16,1 2 0 0,0-1-176 0,1 0 176 0,-4-1-160 0,2 1 160 15,-2 1 0-15,3 0-144 0,2-1 144 0,1-1 0 16,-1 1 0-16,1 1 0 0,0 0 0 0,-1 0 0 15,1-1 0-15,0 1 0 0,-3 0 0 0,0-1 0 16,0 1 0-16,0 1 0 0,0 0 0 0,0 0 0 16,1 2 0-16,-1 0 0 0,0-1 0 0,1 1-128 15,2-1 128-15,0 2 0 0,-1-2 0 0,2 0 0 16,-1 1 0-16,0-1 0 0,-2 2 0 0,1-2 0 16,-1 0 0-16,0 1 0 0,3-2 0 0,0 1 0 15,-1-1 0-15,1 1 0 0,0 0 0 0,3-1 0 16,-1 0 0-16,4 1 0 0,0-2 0 0,3 1 0 15,-1 0 0-15,1 1 0 0,-1-1 0 0,1 0 0 16,-1 0 0-16,1 1 0 0,-1-2 0 0,1 0 0 16,0 0 0-16,0 0 0 0,1 0 0 0,-1 0 0 0,1-2 0 15,2 1 0-15,0 0 0 0,-1 0 0 0,1-1 0 0,0 0 0 16,0-1 0-16,1 0 0 0,-3 1 0 0,2-1 0 16,0 2 0-16,1-3 0 0,0 1 0 0,2 3 0 15,1-4 0-15,0 2 0 0,-1-1 0 0,4 1 0 16,-1-2 0-16,0 0 0 0,0 0 0 0,2 0 0 15,1 0 0-15,0 0 0 0,-3-1 0 0,3 2 0 16,0-2 0-16,0 1 0 0,1 0 0 0,1 0 0 16,-1-1 0-16,1 3 0 0,-2-1 0 0,-1 0 0 15,1-1 0-15,-1 2 0 0,1-3 0 0,-2 3 0 16,2-2 0-16,0 2 0 0,1-1 0 0,0 1 0 16,-1-1 0-16,0 0 128 0,1 1-128 0,1-1 0 15,-1 1 0-15,0 0 0 0,8 2 0 0,0 0 128 0,-9-2-128 0,9 2 0 16,-9 0 0-16,9 0 128 0,-10-2-128 15,3 2 0-15,7 0 0 0,0 0 0 0,-9 0 0 0,9 0 128 16,-8 3-128-16,8-3 0 0,0 0 0 0,-8 4 0 16,8-4 0-16,-7 5 0 0,7-5 0 0,-5 8 0 15,3 0 0-15,-1 1 0 0,3-9 0 0,-1 12 0 16,1-12 0-16,0 13-128 0,-2-2 128 0,4 2 0 16,-1-1 0-16,2 1 0 0,-2 2 0 0,1-1 0 15,0 0 0-15,-1 1 0 0,0-1 0 0,2 0-128 16,0 2 128-16,-1 3 0 0,1-2 0 0,-1 3 0 15,0-2 0-15,-1 2 0 0,-1 1 0 0,0-1 0 16,0 0 0-16,0 1 0 0,0 1 0 0,0-1 0 16,0 0 0-16,0 0 0 0,1-1 0 0,1 3 0 15,-1-1 0-15,2-1 0 0,-2 1 0 0,1 3 0 0,1-1 0 0,1 1 0 16,-1 0 0-16,-1 0 128 0,1-1-128 0,-1 1 0 16,1 0 0-16,0 0 128 0,-2-2-128 0,0 1 0 15,-1-3 0-15,-1 1 0 0,0 2 0 0,-2 1 0 16,0-3 0-16,1 2 128 0,-1 1-128 0,1-3 0 15,-1 0 0-15,2 1 128 0,1 1-128 0,0 1 0 16,-2-1 0-16,2 1 128 0,0-1-128 0,-1-1 176 16,1 1-176-16,1 0 192 0,1 0-192 0,-1-1 0 15,0 1 144-15,1-1-144 0,-1-2 0 0,1 1 144 16,0-1-144-16,-1 1 0 0,-1-2 128 0,1 1-128 16,-1 0 0-16,0-1 0 0,-1 3 0 0,0 0 0 15,-2 2 0-15,2-4 0 0,0 2 0 0,-1-1 0 16,1 1 128-16,0-3-128 0,-1 0 0 0,2-2 128 0,-1-1-128 0,1 1 0 15,0-2 128-15,1 1-128 0,1-4 0 0,0-1 0 16,1-2 128-16,-1-2-128 0,-2-8 0 0,0 0 0 16,6 12 0-16,-1-4 0 0,-5-8 0 0,9 5 0 31,1-3-448-31,1 0 16 0,-11-2 0 0,13-9 0 16,1-3-2336-16,2-6-480 0,1-7-80 0</inkml:trace>
  <inkml:trace contextRef="#ctx0" brushRef="#br0" timeOffset="34379.25">26081 6119 9215 0,'0'0'400'0,"0"0"96"0,0 0-496 0,0 0 0 0,0 0 0 0,0 0 0 16,0 0 4160-16,0 0 752 0,0 0 144 0,0 0 16 16,0 0-2384-16,0 0-464 0,0 0-112 0,0 0 0 0,0 0-1936 0,0 0-384 15,0 0-80-15,0 0-16 0,0 0 704 0,12-4 144 16,-2 1 32-16,-1-2 0 0,-9 5 64 0,12-4 0 15,0 0 16-15,-2 0 0 0,0-2-128 0,0-1-16 16,-1 2-16-16,1 1 0 0,2 3-192 0,0-2-48 16,-1 3 0-16,0-2 0 0,1 0-16 0,1 0-16 15,0 2 0-15,1 0 0 0,-1 1-32 0,1 2-16 16,2-6 0-16,-2 2 0 0,-1 1-48 0,0-3 0 16,-1 1 0-16,1 0 0 0,-1 2 64 0,-2 2 0 15,-10-2 0-15,13 0 0 0,-2 0-48 0,-1-3 0 16,-10 3 0-16,12 0 0 0,-12 0 0 0,13 1 0 15,-3-2 0-15,1 0 0 0,-11 1-16 0,13-2-128 0,-1 1 192 0,-1 0-64 16,1 0-128-16,0-1 0 0,0 0 144 0,-2 0-144 16,0 1 0-16,-10 1 128 0,12-1-128 0,-1 1 0 15,-11 0 192-15,11 0-16 0,-11 0-16 0,12 0 0 16,-12 0 32-16,12 1 0 0,-12-1 0 0,12 1 0 16,-12-1-192-16,0 0 0 0,11 0 0 0,-11 0 128 15,11 4-128-15,-11-4 0 0,10 4 144 0,-10-4-144 16,0 0 0-16,11 0 128 0,-11 0-128 0,0 0 0 15,10 1 128-15,-10-1-128 0,0 0 128 0,0 0-128 16,12-1 128-16,-12 1-128 0,0 0 160 0,0 0-160 16,0 0 192-16,0 0-48 0,6-5-16 0,-6 5 0 15,4-9 0-15,0 1 0 0,-1-1 0 0,-2 1 0 16,-1-1-128-16,1 0 160 0,2-2-160 0,-2 0 160 16,-1-5-160-16,-1-1 192 0,2 1-192 0,-1-4 192 0,0-5-192 0,0 0 192 15,0-1-192-15,1-4 192 0,3-1-192 0,0 1 0 16,-1 2 144-16,2 0-144 0,2-4 0 0,-1 1 0 15,-2 0 0-15,1-2 128 0,0-1-128 0,1-1 0 16,-2-3 0-16,1 2 0 0,0-6 0 0,0 2 0 16,-1-3 0-16,-1 5 0 0,-2 3 0 0,0 1 0 15,5 1 0-15,-4 0 0 0,0 2 0 0,-1-1 0 16,-1-2 0-16,0 1 0 0,-1-3 0 0,-1-4 0 16,1 4 0-16,0-2 0 0,1 0 0 0,0 1 0 15,-2 0 0-15,1 4 0 0,1 3 0 0,0 0 0 16,0 2 0-16,0 2 0 0,1 2 0 0,1 3 0 0,-4 2 0 15,2 1 0-15,2-1 0 0,-2 2 0 16,-2 3 0-16,1 1 0 0,-2 0 0 0,2 3-128 0,1 0 128 0,0 10 0 16,-3-9 0-16,3 9-160 0,0 0 160 0,0 0 0 15,-3-6-128-15,3 6 128 0,0 0 0 0,0 0 0 16,0 0-128-16,0 0 128 0,0 0 0 0,0 0 0 16,-10-4 0-16,10 4-128 0,-11-4 128 0,11 4 0 15,-8 1 0-15,-1 2 0 0,-2-2 0 0,2 2 0 16,0-1 0-16,0 2 0 0,-1 0 0 0,-1 3 0 15,-2-1 0-15,0 2-128 0,0 0 128 0,1-2 0 16,-2 1 0-16,-2-1 0 0,-1 1 0 0,-1-1 0 16,-2 2 0-16,2 1 0 0,-1-2 0 0,-1 1 0 15,1-3 0-15,-2 1 0 0,-3 0 0 0,1 0 0 16,-3 1 128-16,-3-1-128 0,-4 1 0 0,0-2 0 16,-4-1 128-16,-1-3-128 0,-1 2 0 0,-1-1 0 15,-1 5 160-15,2-3-160 0,1 2 160 0,2 1-160 0,-1-2 128 16,1 0-128-16,-2 1 0 0,-1-1 0 0,-1 0 128 0,-2-4-128 15,-3 2 0-15,1-1 0 0,0 0 0 0,-1 0 0 16,2 1 0-16,2 1 0 0,3-1 0 0,0 0 128 16,-1 1-128-16,3 0 0 0,-1-2 0 0,1-1 0 15,-2 1 0-15,0-4 0 0,-1 2 128 0,1 0-128 16,-1 0 0-16,1 0 0 0,0 0 128 0,3 0-128 16,2 0 0-16,1 0 0 0,1 2 0 0,-2 0 128 15,-1-2-128-15,1 0 0 0,2 1 0 0,-1 0 0 16,-2 2 0-16,0-3 0 0,1 0 0 0,1-3 0 15,-1 3 0-15,3 0 0 0,1 3 128 0,2-3-128 16,1 3 0-16,2-2 144 0,5 0-144 0,1 1 0 0,-1-2 0 16,4 0 128-16,2 0-128 0,1 0 0 0,0 1 144 0,2-1-144 15,-2-3 128-15,2 2-128 0,1 0 128 0,-1-1-128 16,0 1 0-16,10 1 0 0,-10 0 0 0,10 0 128 16,-12-3-128-16,3 2 0 0,9 1 0 0,-9-1 0 15,9 1 0-15,0 0 144 0,-10-2-144 0,10 2 0 16,0 0 0-16,0 0 0 0,0 0 0 0,0 0 0 15,0 0 0-15,0 0 0 0,0 0 0 0,0 0 0 16,-6-3 0-16,6 3 0 0,0 0 0 0,0 0 0 16,0 0 0-16,0 0 0 0,0 0 0 0,0 0 0 15,0 0 0-15,0 0 0 0,-11 3 0 0,11-3 0 16,0 0 144-16,0 0-144 0,0 0 0 0,0 0 144 16,0 0-144-16,0 0 0 0,0 0 0 0,0 0 0 15,-10 4 0-15,10-4 0 0,-8 6 128 0,8-6-128 16,0 0 0-16,0 0 0 0,0 0 0 0,0 0 0 0,-6 7 0 0,6-7 0 15,0 0 128-15,0 0-128 0,-7 8 0 0,7-8 0 16,-5 12 0-16,5-12 0 0,0 0 0 0,0 0 0 16,-1 12 0-16,1-12 128 0,-2 11-128 0,2-11 0 15,2 13 0-15,0-2 128 0,-2-11-128 0,3 14 0 16,-1-1 0-16,0-1 128 0,-2 0-128 0,4-1 0 16,-2 3 0-16,0-3 0 0,-4 2 0 0,2 2 0 15,0-1 0-15,2 2 0 0,-1-1 0 0,-1 1 0 16,1 0 128-16,-1-2-128 0,2 2 0 0,-2 0 160 15,0 0-160-15,0-2 160 0,0 1-160 0,0-1 128 16,0 1-128-16,-2-1 128 0,1 1-128 0,0 2 128 0,-1 0-128 16,2-1 128-16,2-2-128 0,-2 2 128 0,0 0-128 15,0 1 128-15,0 1-128 0,0 0 0 0,0 2 144 0,0 1-144 16,0 1 0-16,0 1 128 0,-2-2-128 0,1 1 0 16,1-1 0-16,-1 1 144 0,-1-2-144 0,0 3 0 15,-1-3 128-15,1 1-128 0,-2-2 0 0,-2 1 0 16,1-1 0-16,0-2 0 0,-1-1 128 0,2 1-128 15,-3 0 0-15,2 0 128 0,-2-2-128 0,2 0 0 16,1-1 224-16,0 2-64 0,-1-1-16 0,1 2 0 16,2-1-144-16,-1 1 160 0,0 0-160 0,2 0 160 15,0-5-160-15,-1 3 160 0,1 1-160 0,0 1 160 16,0 0-160-16,-1-2 0 0,1 0 0 0,0 0 128 16,-1-2-128-16,2 2 0 0,0 0 0 0,0 0 128 15,0-2-128-15,0 0 0 0,0 0 0 0,0 0 0 16,0 0 0-16,0-1 0 0,-1-1 0 0,1-2 128 0,0 2-128 0,0-2 0 15,-1-1 0-15,1 1 0 0,0-9 128 0,0 10-128 16,0-10 0-16,0 12 128 0,-2 0-128 16,2-3 128-16,0-9-128 0,-1 10 128 0,1-10 16 0,-1 11 0 15,1-11 0-15,0 0 0 0,-3 9-144 0,3-9 0 16,0 0 0-16,-2 10 0 0,2-10 0 0,0 0 0 16,0 0 0-16,0 0 0 0,0 0 0 0,0 0 0 15,0 0 144-15,0 0-144 0,0 0 0 0,0 0 0 16,0 0 0-16,7 7 128 15,1-4-1520-15,3-2-288 0,0-5-64 0,13-3-13984 16,12-8-2784-16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1:41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25386 5530 13823 0,'-22'-4'608'0,"7"4"128"0,-1 0-592 0,-3 1-144 0,-2 4 0 0,1-2 0 15,-3-1 1792-15,0 2 320 0,-3 0 64 0,1 0 0 16,0-2-1152-16,2-1-224 0,-1-1-48 0,4-1-16 16,0 1 224-16,2-3 64 0,2-2 0 0,2-3 0 15,1 0 320-15,1 0 80 0,3 3 16 0,2 0 0 16,2-2-352-16,1 2-80 0,2 1-16 0,2 4 0 16,1-6-544-16,1 2-128 0,2-3 0 0,-4 7-16 15,13-2-176-15,2 0-128 0,2 0 144 0,2 0-144 0,5 1 192 0,2 1-64 16,0-1-128-16,6 1 192 15,4 0-192-15,2 0 128 0,-1 1-128 0,2-2 0 0,1-3 128 0,1-1-128 16,1-2 0-16,2 1 144 0,5-1-144 0,-1 2 0 16,1-3 0-16,1 4 0 0,-1 2 128 0,-4-2-128 15,-5 0 0-15,-2 0 128 0,-3 1-128 0,-4-3 0 16,-4 2 0-16,-3 0 0 0,-2 0 0 0,-3 1 0 16,-5 2 0-16,-1-2 128 0,-4 1-128 0,-9 2 0 15,9-3 144-15,-9 3-144 0,0 0 128 0,0 0-128 16,0 0 160-16,0 0-160 0,0 0 160 0,0 0-160 15,-7-5 160-15,-3 5-160 16,1 0-240-16,9 0-144 0,-10 3-16 0,-1-1-16976 0</inkml:trace>
  <inkml:trace contextRef="#ctx0" brushRef="#br0" timeOffset="1251.01">21742 7200 11967 0,'-21'-7'528'0,"8"5"112"0,-1-1-512 0,0 0-128 0,-1-1 0 0,2 3 0 0,1 0 2000 0,2 0 368 15,0-1 80-15,0 2 16 0,10 0-1216 0,-10-5-240 16,0 1-48-16,-1 0-16 16,1 0-144-16,1-1-32 0,-1-3 0 0,1-2 0 0,-1-5 576 0,2 5 96 15,3 2 32-15,0 3 0 0,1-1 48 0,4 6 16 16,0 0 0-16,0 0 0 0,0 0-432 0,8-4-80 16,1 1 0-16,2 2-16 0,2 2-400 0,2-1-80 15,0-1-16-15,4 1 0 0,0 0-240 0,2 0-48 16,0 0-16-16,4 0 0 0,1 0-64 0,2 0-16 15,2 2 0-15,3 2 0 0,2-2-128 0,2 3 160 16,1-5-160-16,-1 2 160 0,1 2-32 0,1-4-128 16,3-2 192-16,2-1-64 0,2-2 112 0,9-2 16 0,7-2 0 0,6 1 0 15,4 2-96-15,0-2-16 0,-5-2 0 16,2-1 0-16,3 1-144 0,2-2 0 0,5 4 144 0,-2-1-144 16,-4 1 0-16,-6 2 128 0,-5-1-128 0,-4 2 0 15,-2-2 0-15,0 4 0 0,0-1 0 0,-1 2 128 16,-1 2-128-16,-5 0 0 0,-4 3 0 0,-5 1 0 15,-5 1 0-15,-1 0 0 0,-1 0-128 0,-3 7 128 32,-3 8-2304-32,3-2-368 0,-1-1-80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2:42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21711 2779 5519 0,'0'0'496'0,"0"0"-496"16,0 0 0-16,-11 0 0 0,11 0 2784 0,-10-1 464 16,0-2 80-16,0 3 32 0,1 0-1856 0,9 0-368 0,-9 0-80 0,0 0-16 15,9 0-544-15,-12 0-112 0,1-3-32 0,0 2 0 16,2-2-64-16,0 1-16 0,-3-1 0 0,0 1 0 16,-1-2 96-16,-1 1 16 0,-2 0 0 0,-1 3 0 15,-2-2-64-15,-3 1 0 0,-4 1 0 0,-2 0 0 16,0 3 80-16,-2-1 16 0,-2 0 0 0,0 2 0 15,-1 0 160-15,1 0 16 0,0-1 16 0,1-3 0 16,1-4 64-16,1 2 16 0,1 1 0 0,2-1 0 16,1 0-112-16,-1 1 0 0,1-2-16 0,-1 3 0 15,0 0-304-15,0-1-48 0,-2-2-16 0,2 3 0 16,0-2-192-16,0 1 128 0,-1 1-128 0,1 1 0 16,2-1 0-16,2 2 128 0,-1-4-128 0,2 4 0 0,1 1 0 15,2 0 0-15,1-2 128 0,1 0-128 0,1 1 144 0,0-1-16 16,1 0 0-16,0 2 0 0,-1-1 0 0,1 0-128 15,1-1 192-15,1 0-64 0,2 2 80 0,-1 0 16 16,1 0 0-16,1-3 0 0,0 0 96 0,-1 2 0 16,3 0 16-16,7-2 0 0,-9 4-80 0,9-4 0 15,-10 4-16-15,10-4 0 0,0 0-112 0,-6 7-128 16,6-7 176-16,-5 7-176 0,1 4 128 0,4-11-128 16,-4 8 0-16,4-8 0 0,-3 13 0 0,2-1 0 15,0-2 0-15,1 0 0 0,0-10 0 0,1 15 0 16,2-2 0-16,-2 0 0 0,-2-1 0 0,-1 1 0 15,1-2 0-15,0 2 0 0,-1 3 0 0,1-3 0 16,0 1 0-16,-1 2 0 0,-1-2 0 0,0 2 160 0,0-3-160 0,1 4 128 16,-2 3 64-16,1-4 0 0,1 4 0 0,-1-3 0 15,2 3-16-15,-1-4 0 0,1 1 0 0,0 0 0 16,-1-1-176-16,1-2 192 0,-1 1-192 0,-1-1 192 16,0-1-192-16,2 1 0 0,-2 2 0 0,2-3 128 15,0-2-128-15,-1-2 0 0,2-9 144 0,-1 11-144 16,1-1 0-16,0-10 144 0,0 0-144 0,-2 10 0 15,-1-1 144-15,3-9-144 0,-4 9 0 0,4-9 144 16,-4 8-144-16,4-8 0 0,-5 8 0 0,5-8 0 16,0 0 0-16,-5 8 0 0,0-2 128 0,5-6-128 15,0 0 0-15,0 0 0 0,-8 4 0 0,8-4 128 16,0 0-128-16,0 0 128 0,-7-4-128 0,7 4 128 16,0 0-128-16,0 0 128 0,-6-9-128 0,0 3 128 0,1-2-128 15,1 1 128-15,0-1-128 0,0-1 128 0,-1 0-128 0,1-1 0 16,-2-2 0-16,1 0 128 0,-1 0-128 0,1 2 0 15,0-4 0-15,-2 2 128 0,1 2-128 0,-2-3 0 16,2 1 0-16,-1 0 0 0,2 2 0 0,0-1 0 16,1-1 0-16,1 2 0 0,-1-2 0 0,3 3 0 15,0 0 0-15,1 9 0 0,-2-9 0 0,2 9 0 16,0 0 0-16,0 0 0 0,0-7 0 0,0 7 0 16,0 0 0-16,0 0 0 0,0 0 0 0,0 0 0 15,-2 16 0-15,0-2 0 0,1 2-128 0,0-3 128 16,-1 1 0-16,2 2 0 0,0-2 0 0,2 2 0 15,0 0-144-15,1-1 144 0,0 1 0 0,1 0 0 16,-2-2 0-16,2 2 0 0,0-3 0 0,1 1 0 16,-1 2 0-16,1-5 0 0,-1 2 0 0,1 0 0 0,-1 0 0 15,2-1 0-15,-6-12 0 0,6 12 0 0,-1 0 0 0,2-3 0 16,-7-9 0-16,10 8 0 0,-2-1 0 0,-8-7 0 16,12 6 0-16,0-4 0 0,-1 0 0 0,2-4 0 15,0 0 160-15,0-2-160 0,3-1 160 0,0-2-160 16,1 0 208-16,1-2-48 0,-1-1-16 0,1-2 0 15,0-1-144-15,1 0 192 0,-1 1-192 0,0-1 192 16,-2 2-192-16,-2-2 0 0,-2 1 0 0,-2 1 0 16,1 1 0-16,-4 2 0 0,0-1 128 0,-2 0-128 15,-1-2-368-15,0 2-96 16,-4 9-32-16,7-10 0 16,-1-2-2048-16,-1-1-400 0</inkml:trace>
  <inkml:trace contextRef="#ctx0" brushRef="#br0" timeOffset="10395.32">10139 6333 4607 0,'0'0'400'0,"0"0"-400"0,0 0 0 0,0 0 0 16,0 0 1632-16,0 0 240 0,0 0 48 0,0 0 16 15,0 0-1408-15,-8-2-272 0,8 2-64 0,-9-2-16 16,9 2-176-16,-8-4 0 0,8 4 0 0,-6-5 128 16,-1-1 384-16,7 6 80 0,-6-6 16 0,6 6 0 15,-4-9 352-15,-1 2 64 0,-2 1 0 0,7 6 16 16,-5-7-336-16,0 1-80 0,-2 1-16 0,-1-1 0 15,-1 2-176-15,0 1-48 0,-3 0 0 0,-1 2 0 16,-1-1 160-16,-2 2 32 0,-1 2 0 0,-1 0 0 16,-1 3 128-16,-2 2 48 0,0-1 0 0,0 1 0 15,0 0 16-15,2 0 16 0,0 2 0 0,1-2 0 16,0 1-256-16,0 0-48 0,-1-2-16 0,2 2 0 16,2-2-160-16,0 1-48 0,1 0 0 0,1-2 0 0,0 1-128 15,1 1-128-15,3 1 192 0,-1-2-192 0,-1 1 176 0,3-2-176 16,8-5 160-16,-7 6-160 0,7-6 128 0,-7 7-128 15,7-7 0-15,0 0 0 0,0 0 0 0,0 0 128 16,0 0-128-16,0 0 0 0,0 0 0 0,0 0 0 16,10 5 0-16,1-1 0 0,-11-4 0 0,14 1 0 15,1-1 0-15,-1 0 0 0,2 2 0 0,0-1 0 16,0-1 0-16,0 4 0 0,-1-2 0 0,1 1 0 16,0-2 0-16,2-1 0 0,2 0 0 0,0 0 0 15,0 0 0-15,1 0 0 0,1 0 0 0,0 0 0 16,0-1 0-16,2 2 0 0,-1-1 0 0,-1-1 0 15,1 1 128-15,-1-3-128 0,1 2 0 0,1 0 0 16,-2 0 0-16,-1-3 0 0,-3 1 0 0,-1-2 0 0,0 1 0 16,-3 0 0-16,-2 0 0 0,-2 1 0 15,-10 3 128-15,11-3-128 0,-11 3 0 0,0 0 0 0,8-6 0 0,-8 6 0 16,0 0 144-16,0 0-144 0,-3-6 128 0,3 6-128 16,0 0 128-16,-8-5-128 0,-2-1 128 0,-2 2-128 15,-2 2 0-15,-2-1 128 0,-1 2-128 0,-3 0 0 16,0-1 176-16,-3 1-48 0,1-3-128 0,-1 3 192 15,-1 0 64-15,0 1 16 0,-2 0 0 0,-2 0 0 16,1 0-16-16,-1 2 0 0,0 1 0 0,0-1 0 16,2 1 16-16,1 1 0 0,-1-2 0 0,2 1 0 15,-1-2-144-15,1 2-128 0,2-3 192 0,4 0-192 16,0 0 128-16,2 0-128 0,0-3 0 0,3 1 0 16,3-1-192-16,2-2-112 0,2 1-16 0,6 4-15968 15</inkml:trace>
  <inkml:trace contextRef="#ctx0" brushRef="#br0" timeOffset="13223.68">10022 6674 4607 0,'0'0'192'0,"0"0"64"0,0 0-256 16,0 0 0-16,0 0 0 0,0 0 0 0,0 0 3072 0,0 0 560 16,0 0 112-16,0 0 32 0,0 0-2384 0,0 0-480 15,11 2-80-15,-11-2-32 0,0 0-16 0,12 0 0 16,-12 0 0-16,13 0 0 0,-1-2-16 0,-12 2-16 16,0 0 0-16,13-1 0 0,-1 1-272 0,-2 0-48 15,-1-3-16-15,2 3 0 0,-1 2 48 0,-10-2 16 16,11 1 0-16,-11-1 0 0,10 0-112 0,-10 0-32 15,12 3 0-15,-2-1 0 0,-10-2-96 0,12 3-32 16,-12-3 0-16,13 4 0 0,0 1 64 0,-1 0 16 16,-1 0 0-16,0 2 0 0,-11-7 32 0,12 12 0 15,-1-2 0-15,1-2 0 0,-2 0-160 0,2-2-32 16,0 1 0-16,0 1 0 0,1-1-128 0,1 5 160 0,0-3-160 16,2 2 160-16,0-3-32 0,-1 1 0 0,2-3 0 15,0 1 0-15,1 0-128 0,1 3 192 0,-2-4-192 0,0 2 192 16,-2-2-192-16,4 1 0 0,0 2 144 0,2-5-144 15,0-1 144-15,0-1-144 0,-1 2 192 0,1-3-192 16,0 1 192-16,1-1-192 0,2 0 192 0,-2 1-192 16,0-1 192-16,0 0-64 0,-2-1 0 0,-1 0-128 15,0 0 144-15,-1 0-144 0,0-1 0 0,2 1 144 16,-2-1-144-16,2-1 0 0,-1 0 144 0,1-1-144 16,-1 1 0-16,1-2 144 0,-2-2-144 0,0 1 0 15,1 0 192-15,-1-2-192 0,0 1 192 0,3-2-192 16,0 2 192-16,-2-5-192 0,0 1 192 0,-2 1-192 15,-1-2 192-15,0 1-64 0,-2-1 0 0,2 1-128 16,2-1 176-16,-2 2-176 0,-4 0 160 0,-1 0-160 0,1 0 128 0,-1 0-128 16,-2 0 0-16,0 0 0 0,0-2 128 15,-1 2-128-15,-2 0 0 0,1-2 0 0,-1 1 128 0,2 1-128 16,-1 0 0-16,1 0 144 0,-2 0-144 0,1 2 0 16,0-2 0-16,-7 9 0 0,8-8 0 0,0 2 0 15,-1-1 0-15,-1 1 0 0,-1-4 0 0,-5 10 0 16,7-7 0-16,-1 0 0 0,2-2 0 0,-1 0 0 15,-2 1 0-15,0 1 0 0,-5 7 0 0,7-6 0 16,-1-2 0-16,-6 8 0 0,7-9 0 0,-2 2 0 16,-5 7 0-16,0 0 0 0,5-9 0 0,-5 9 0 15,0 0 0-15,3-10 0 0,-3 10 0 0,-2-9 128 16,2 9-128-16,0 0 0 0,-6-11 0 0,1 5 0 16,5 6 128-16,-8-5-128 0,-1 2 0 0,0-1 0 0,-1 3 0 0,0 1 128 15,-2 0-128-15,2 1 0 0,-1 0 0 0,1 2 0 16,0 1 0-16,-1 1 0 0,1 0 0 0,-1 2 0 15,0-1 0-15,0 1 0 0,1-2 0 0,-1 2 0 16,2 2 0-16,-1-1 0 0,-1-3 0 0,1 0 0 16,-1-1 0-16,1 0 0 0,0 0 144 0,0 0-144 15,10-4 0-15,-9 5 128 0,0-1-128 0,9-4 0 16,0 0 0-16,0 0 144 0,-9 5-144 0,9-5 0 16,0 0 0-16,0 0 0 0,0 0 0 0,0 0 0 15,0 0 0-15,4 8 0 0,-4-8 0 0,9 5 0 16,3-1 0-16,0-1 0 0,1-5 0 0,0 0 0 15,0-1 0-15,0-3 0 0,0-4 0 0,1 4 0 16,-1-1 0-16,0 1 0 0,0-2 0 0,0 2 0 0,0-5 0 16,0 3 0-16,2 0 0 0,-2 2 0 0,-3 2 0 15,1-2 0-15,-2 3 0 0,-9 3 0 0,10-4 0 0,-1 1 0 16,-9 3 0-16,0 0 0 0,11 0 0 0,-11 0 0 16,0 0 0-16,0 0 0 0,10 4 0 0,-10-4 0 15,0 0-128-15,7 12 128 0,-7-12 0 0,5 12 0 16,-3-1-160-16,1 3 160 0,0 0 0 0,-2 2 0 15,0-3-144-15,1 0 144 0,-1 0 0 0,0-2 0 16,-1-11 0-16,0 15 0 0,0 0 0 0,1 1 0 16,-1 1 0-16,2-1 0 15,0-5-1024-15,0 1-256 0,-2 1-64 0</inkml:trace>
  <inkml:trace contextRef="#ctx0" brushRef="#br0" timeOffset="15459.92">18893 6540 2751 0,'0'0'128'0,"0"0"16"0,0 0-144 0,0 0 0 0,-5 7 0 0,5-7 0 15,0 0 2160-15,-6 6 400 0,6-6 64 0,0 0 32 16,-11 1-1264-16,11-1-256 0,-9 0-48 0,9 0-16 15,-10-1-80-15,2-2-16 0,0 0 0 0,0-1 0 16,-1 5-144-16,9-1-48 0,-10-1 0 0,1-1 0 16,-1 1-208-16,1-2-64 0,0 3 0 0,0 3 0 15,0 1-320-15,0 2-64 0,-2 2 0 0,1-3-128 16,-2-1 0-16,2 2 0 0,1 0 0 0,-2-1 0 16,1 1 128-16,-1-4-128 0,0 1 0 0,-2-1 0 15,0 1 304-15,-2-2-48 0,0 2-16 0,-1 0 0 0,-1-1 176 16,-1 2 32-16,-2-4 16 0,1 1 0 0,-2 1 112 0,1-1 0 15,1-1 16-15,-1 3 0 0,-2-2 832 0,0 4 176 16,-2-2 16-16,2 1 16 16,-1-4-1760-16,1 0-368 15,-1 0-64-15,1 0-16 0,1 0 704 0,2 1 144 0,-1 0 32 0,2-1 0 0,1-2-112 0,3 2 0 16,1 0-16-16,1 0 0 0,0-3-176 0,3 2 192 16,1-2-192-16,8 3 192 0,0 0 16 0,0 0 16 15,0 0 0-15,0 0 0 0,0 0 144 0,0 0 16 16,0 0 16-16,0 0 0 0,12-4-240 0,1 2-160 15,-1-1 192-15,2 3-192 0,2 3 0 0,1-2 0 0,0 1 0 16,1 1 0-16,0-6 128 0,0 2-128 0,-1-1 0 16,2 2 0-16,0 0 0 0,1 0 0 0,-1-4 0 0,1 1 0 15,-2-1 0-15,0 2 0 0,-2-2 0 0,1 1 0 16,1 2 0-16,0-1 0 0,-1 1 0 0,0 1 0 16,0 1 0-16,-1 1 0 0,0-2 0 0,-2 1 0 15,0 0 0-15,-1-1 0 0,0 0 0 0,-1 3 0 16,0 0 0-16,-2-1 0 0,1 2 0 0,-1-3 0 15,-10-1 0-15,12 0 0 0,-12 0 0 0,12 0 0 16,-12 0 0-16,10 3 0 0,-10-3 0 0,10 3 0 16,-10-3 0-16,0 0 0 0,0 0 0 0,0 0 0 15,11 2 0-15,-11-2 0 0,0 0 0 0,0 0 0 16,0 0 0-16,0 0 0 0,0 0 128 0,0 0-128 16,0 0 0-16,0 0 0 0,-8 4 0 0,8-4 0 0,-10 3 0 0,0-2 0 15,10-1 0-15,-10 0 0 0,1 0-144 0,0-1 16 16,1-1 0-16,8 2 0 15,-9-1-320-15,9 1-64 0,-9-3-16 0,9 3 0 16,-9-3-1328-16,9 3-272 0,-10-3-48 0,10 3-16 0</inkml:trace>
  <inkml:trace contextRef="#ctx0" brushRef="#br0" timeOffset="16094.67">19171 6616 15663 0,'0'0'688'0,"0"0"144"0,-6-3-656 0,6 3-176 16,0 0 0-16,0 0 0 0,0 0 2304 0,0 0 416 16,0 0 96-16,0 0 0 0,14 0-2016 0,2 1-416 15,-1-2-64-15,4 2-32 0,0 2 144 0,2 0 16 16,-2-2 16-16,2 0 0 0,2-1-304 0,3 1-160 15,-2-2 160-15,-1 2-160 0,-4 2 128 0,-1-3-128 16,1 1 0-16,-1-1 0 0,0 0 192 0,0 0-64 16,1 0-128-16,-1-1 192 0,1-2 288 0,2 1 48 15,0 1 16-15,1-2 0 0,0 2 96 0,3 1 0 0,1 0 16 0,2 1 0 16,-1 2-272-16,0-3-64 0,0 0-16 0,0 0 0 16,2 1-304-16,-2 0 160 0,-1-1-160 0,-4 0 128 15,-2 0-128-15,-2 0 0 0,-1-1 0 0,-1 0 0 16,-2 1 0-16,-2 0-144 0,-2-3 144 0,-10 3-208 15,0 0-48-15,11 0 0 0,-11 0 0 0,0 0 0 16,0 0 16-16,0 0 0 0,0 0 0 0,0 0 0 31,0 0-320-31,0 0-64 0,0 0-16 0,0 0-8704 0,0 0-1728 0</inkml:trace>
  <inkml:trace contextRef="#ctx0" brushRef="#br0" timeOffset="17062.29">20681 6630 2751 0,'0'0'256'0,"-7"8"-256"0,7-8 0 0,-9 4 0 16,0 0 368-16,9-4 16 0,-9 2 16 0,9-2 0 15,-8 4-192-15,8-4-32 0,-8 5-16 0,8-5 0 16,-9 6 848-16,1-3 160 0,8-3 48 0,-9 4 0 15,9-4 304-15,0 0 64 0,-9 4 16 0,9-4 0 16,0 0 64-16,0 0 0 0,0 0 16 0,0 0 0 16,0 0 32-16,0 0 0 0,0 0 0 0,0 0 0 15,11-4-656-15,0 3-128 0,1-3-32 0,1 2 0 16,1 2-512-16,3-3-128 0,2 2 0 0,0 1-16 16,3 1 656-16,3 3 144 0,2 1 32 0,3-4 0 15,2 1-832-15,3-1-240 0,1 3 0 0,2-1 128 16,1-3-128-16,2-2 128 0,1 0-128 0,1-1 128 15,1 0-784-15,1 3-160 0,4 3-16 0,-1 1-16 0,0-1 848 16,3-2 160-16,0-2 32 0,0-1 16 16,-2 1-208-16,1 0 144 0,-1-3-144 0,0 1 128 0,-1 0-128 0,0 3 0 15,-1 3 0-15,1 1 0 0,0 0 128 0,1 0-128 16,-1-2 0-16,-2 1 128 0,-3-2-128 0,1 1 0 16,0-1 0-16,1 2 0 0,0 0 0 0,2 3 0 15,1 2 0-15,1-2 0 0,-1-1 0 0,0-2 0 16,-2-2-128-16,-2-1 128 15,-1 1-1904-15,-3 2-304 0</inkml:trace>
  <inkml:trace contextRef="#ctx0" brushRef="#br0" timeOffset="29555.81">13195 7822 3679 0,'0'0'160'0,"0"0"32"0,0 0-192 0,-11 2 0 0,2 1 0 0,9-3 0 0,-9 2 1520 0,9-2 256 15,0 0 48-15,-8 7 16 16,8-7-672-16,0 0-128 0,0 0-16 0,0 0-16 16,-6 4-16-16,6-4 0 0,0 0 0 0,0 0 0 0,0 0 32 0,0 0 0 15,0 0 0-15,0 0 0 0,0 0-128 0,0 0 0 16,0 0-16-16,0 0 0 0,0 0-112 0,0 0-32 16,0 0 0-16,0 0 0 0,0 0 0 0,0 0 0 15,0 0 0-15,0 0 0 0,0 0-96 0,0 0 0 16,0 0-16-16,0 0 0 0,10 2-128 0,-10-2-32 15,0 0 0-15,12 3 0 0,-12-3 48 0,12 3 0 16,-12-3 0-16,13-2 0 0,-1 1-16 0,-2-2 0 16,-1 1 0-16,0-1 0 0,0 2-48 0,1-3-16 15,0 3 0-15,0-1 0 0,-1-2-64 0,2 3-16 16,-1 0 0-16,1 0 0 0,-1-1-96 0,1 1 0 16,-1 1-16-16,0 0 0 0,-10 0-48 0,12-4-16 0,0 1 0 15,0 2 0-15,-2 0 96 0,3-2 32 0,0 2 0 0,3-3 0 16,-1 1 16-16,4 0 16 0,0 0 0 0,1-1 0 15,-1-1-112-15,1 0-32 0,-2-1 0 0,2 2 0 16,-1 1-48-16,1 0-16 0,-1 3 0 0,1-3 0 16,0 2-128-16,-1 2 0 0,-1 2 0 0,1 0 0 15,-2-3 0-15,0 1 0 0,-2 1 0 0,2 1 0 16,1-2 0-16,2 1 0 0,-1-1 0 0,1-1 0 16,-2 0 0-16,1 0 0 0,-3-1 0 0,3-1 0 15,0 0 0-15,1 0 192 0,-1-1-64 0,1 0 0 16,1 3-128-16,-2-3 192 0,0 1-192 0,-1 0 192 15,-2-2-192-15,2 4 192 0,3 2-192 0,-2 0 192 16,-1-2-192-16,1 0 0 0,-1 0 0 0,1 0 0 16,1 0 0-16,0 0 128 0,-1 0-128 0,1 2 0 0,-1 0 0 0,2 1 0 15,1 0 128-15,-2-2-128 0,-2-1 0 0,0 0 0 16,1 0 0-16,-1 0 0 0,3 0 0 0,0-1 0 16,-1-1 0-16,3 1 0 0,-1-3 0 0,-1 1 128 15,-1-1-128-15,1 2 0 0,0-3 128 0,0 2-128 16,0 4 128-16,1-2-128 0,-1-3 144 0,0 3-144 15,0 3 160-15,-2 0-160 0,1-2 144 0,-1 2-144 16,0 1 128-16,0 1-128 0,2 0 0 0,-1 0 128 16,-2-2-128-16,0 1 0 0,0 0 0 0,1-2 0 15,-1 1 0-15,1 0 0 0,4-1 160 0,-1 0-160 0,0-1 192 16,0 0-192-16,1-1 0 0,2 1 0 16,-1 0 0-16,0 0 0 0,3 0 0 0,0 0 160 0,-2 0-160 0,-1 0 128 15,0-1-128-15,-2 2 0 0,-1 2 144 0,0-2-144 16,1-1 128-16,0 1-128 0,-1 2 160 0,0-2-160 15,-2 0 144-15,1 1-144 0,1-2 128 0,1 2-128 16,0 1 128-16,0-2-128 0,2-1 0 0,-1 3 128 16,1-3-128-16,1 3 0 0,-1 0 0 0,1-1 128 15,1-2-128-15,-1 0 0 0,0-2 0 0,-1 2 128 16,1 0-128-16,0 0 0 0,0-2 0 0,0 4 0 16,-1-2 0-16,0 2 0 0,-3 0 128 0,-2 1-128 15,-1-2 0-15,2 1 0 0,1-1 0 0,0 0 0 16,0 0 0-16,-1-2 0 0,1 2 0 0,1 2 0 15,1 1 128-15,0-1-128 0,2-3 0 0,1 1 128 0,0 1-128 16,1 0 0-16,1-2 0 0,-1 0 0 16,-2 2 0-16,0 0 0 0,-1-1 128 0,1-1-128 15,0 0 0-15,-3 1 0 0,-2 2 0 0,-2-3 128 0,-2 0-128 0,1 0 0 16,-2 3 0-16,1 0 0 0,-1-1 128 0,2 0-128 16,0 1 128-16,0 0-128 0,-1-3 160 0,0-2-160 15,-1 1 192-15,1 1-192 0,-2 0 176 0,2 0-176 16,1 0 160-16,1-1-160 0,-2 1 128 0,-1 0-128 15,0-2 0-15,-1 2 144 0,0 0-144 0,1 0 0 16,-1-1 0-16,0 0 0 0,1-1 0 0,-1 2 0 16,-1 3 128-16,0-3-128 0,0-3 0 0,0 3 0 15,2 0 0-15,-4 0 0 0,0 0 0 0,-1 2 160 16,1 2-160-16,-11-4 160 0,10 0-160 0,0-2 0 0,-10 2 0 16,12 4 0-16,-1-4 0 0,-1 0 0 0,-10 0 0 15,13 0-176-15,-1 0 176 0,0 3 0 0,-2-2 0 0,2-1 0 16,-1-1 0-16,0 0 0 0,-11 1 0 0,12 0 0 15,-2-2 0-15,0 1 0 0,-10 1 0 0,11-1 0 16,-1-1 0-16,-10 2 0 0,11 0 0 0,-11 0 0 16,10-2 0-16,-1 0 0 0,0 2 0 0,-9 0 128 15,0 0-128-15,12-2 0 0,-12 2 0 0,11-3 0 16,-11 3 0-16,11-1 0 0,1-3 0 0,-1 3 0 16,-1 1 0-16,-10 0 0 0,10-2 0 0,1 2-128 15,-2-4-112-15,0 1-16 0,-1-1 0 0,-8 4 0 16,9-3-256-1,-9 3-64-15,10 0-16 0,-10 0 0 16,0 0-1584-16,8 4-304 0,-1 2-64 0</inkml:trace>
  <inkml:trace contextRef="#ctx0" brushRef="#br0" timeOffset="32514.22">18398 7885 17503 0,'0'0'1552'0,"0"0"-1232"15,0 0-320-15,0 0 0 0,-9 2 2176 0,9-2 368 16,0 0 80-16,0 0 0 0,0 0-1536 0,0 0-304 15,0 0-64-15,0 0-16 0,0 0-144 0,0 0-48 0,0 0 0 0,0 0 0 16,0 0 0-16,0 0 0 0,0 0 0 0,0 0 0 16,8-2 144-16,-8 2 32 0,0 0 0 0,0 0 0 15,10 0-112-15,-10 0 0 0,0 0-16 0,0 0 0 16,11 0-128-16,-11 0-32 0,11 2 0 0,-11-2 0 16,0 0-80-16,12 2 0 0,-1 0-16 0,-11-2 0 15,10 0-16-15,-10 0 0 0,12 0 0 0,-1 0 0 16,1-2 32-16,0 2 16 0,-2 0 0 0,2 0 0 15,0-1-16-15,1 1-16 0,0 0 0 0,1-1 0 16,2-1-48-16,1 2 0 0,0 0 0 0,1 0 0 16,0-2-256-16,2-1 0 0,-1 2 0 0,1 1 0 15,-1 0 0-15,1 0 0 0,-2 0 128 0,-1 0-128 16,-1 0 0-16,1 1 128 0,2 1-128 0,0-2 0 0,-2 0 176 16,0 0-176-16,1 0 160 0,0 0-160 15,-1 0 256-15,0 1-64 0,0 1 0 0,4 0 0 0,2-4 0 0,2 2-16 16,-3-3 0-16,3 0 0 0,1 0-16 0,1 1 0 15,1 0 0-15,0-4 0 0,2-1-160 0,-1 1 192 16,-2-1-192-16,1 3 192 0,-1-2-192 0,1 3 0 16,-1 2 0-16,0 0 128 0,-2-1-128 0,0 2 0 15,0 0 0-15,-1 0 0 0,1 0 0 0,0 0 0 16,0 0 128-16,0 0-128 0,1 0 0 0,1 0 160 16,0 0-160-16,3 0 160 0,2 0-160 0,-1 0 0 15,0-2 0-15,2 0 0 0,1 1 0 0,1 0 0 16,0 0 144-16,0-1-144 0,-2 0 0 0,2-1 0 15,0 2 0-15,0-2 0 0,-1-2 0 0,-1 1 0 16,-2 1 0-16,2 3 0 0,-1-3 0 0,0 3 0 0,-5 0 0 16,-1-2 128-16,0 1-128 0,2 1 0 0,0-3 128 0,2 2-128 15,0 1 144-15,2 0-144 0,-1 0 192 0,1-1-192 16,4-1 160-16,-1 2-160 0,1 0 128 0,2 0-128 16,0-1 176-16,0 0-48 0,0-1-128 0,-3 4 192 15,-1-2-192-15,1 0 0 0,1-3 0 0,-2 2 0 16,-2 0 0-16,0-1 0 0,2 2 0 0,-1 0 0 15,-1-1 0-15,1 1 0 0,-2 1 0 0,0-1 0 16,1 0 0-16,-1 2 0 0,0 0 0 0,-1 1 0 16,-2-2 0-16,0 0 0 0,4-1 0 0,0 3 0 15,1 2 0-15,-2 0 128 0,0-2-128 0,3 1 0 16,0-1 0-16,0-1 0 0,0 2 0 0,-1-1 0 16,-1-2 0-16,1 0 0 0,-1 1 0 0,-2-2 0 15,-2 0 160-15,-1 1-160 0,-1 0 160 0,0-1-160 0,0-1 0 0,0 1 0 16,-1 1 0-16,1-2 0 0,-4-2 0 0,1 1 0 15,-1-1 0-15,1 3 144 0,1 0-16 0,-1 0-128 16,-1-3 192-16,0 2-64 0,1 0-128 0,-1 0 0 16,-1-1 144-16,-1 1-144 0,3 1 0 0,0 0 144 15,-1-3-144-15,0 3 0 0,-1-1 128 0,-1 0-128 16,-2-1 0-16,-1 2 0 0,-1-3 128 0,1 1-128 16,1 2 0-16,-1 0 0 0,-3-1 0 0,1 1 0 15,-1-3 0-15,2 3 0 0,-3-1 0 0,0 0 0 16,-2-1 0-16,2 4 0 0,-1-2 128 0,0 0-128 15,1-2 0-15,-1 1 0 0,-1 0 0 0,1-1 0 16,-1 1 0-16,0 0 0 0,0 0 0 0,-1-1 0 0,-10 2 0 0,13-1 0 16,-2-2 128-16,-11 3-128 0,10 2 0 0,-10-2 0 15,10 0 0-15,-10 0 0 0,10 0 0 0,-10 0 0 16,9 1 0-16,-9-1-192 0,10 3 16 0,1 2 16 31,-2-1-2208-31,1 1-432 0,1-2-80 0</inkml:trace>
  <inkml:trace contextRef="#ctx0" brushRef="#br0" timeOffset="38550.14">18836 9241 3679 0,'0'0'320'0,"0"0"-320"0,-10 7 0 0,1-3 0 0,9-4 2352 0,-11 2 400 15,2 1 64-15,9-3 32 0,-9 3-944 0,9-3-192 16,0 0-48-16,-9 1 0 15,9-1-608-15,0 0-128 0,0 0-32 0,0 0 0 0,0 0-464 0,0 0-112 16,-9 2 0-16,9-2-16 0,0 0 32 0,0 0 16 16,0 0 0-16,0 0 0 0,0 0 208 0,0 0 32 15,0 0 16-15,0 0 0 0,0 0 16 0,0 0 0 16,0 0 0-16,0 0 0 0,0 0-176 0,0 0-48 16,0 0 0-16,0 0 0 0,0 0-96 0,10-3-32 15,-10 3 0-15,12-6 0 0,-2 2-64 0,1 2-16 16,-1-3 0-16,1 3 0 0,-1-2 64 0,0 2 0 15,2-1 0-15,0 1 0 0,0-1-32 0,1 2 0 16,0-2 0-16,-2 0 0 0,2 1-96 0,2-2 0 0,0 1-128 16,2 1 192-16,-1-1-192 0,2 2 0 0,0 1 0 0,1 0 0 15,-2 0 128-15,1-3-128 16,0-1 0-16,2 4 0 0,-1 0 208 0,1-2-48 0,1 0-16 0,1 2 0 16,0 2 144-16,3-2 32 0,1-3 0 0,0-2 0 15,-1 1-64-15,2 0-16 0,-1 0 0 0,2 0 0 16,-2 0-96-16,0 2-16 0,0-1 0 0,0 2 0 15,0-3-128-15,1 3 128 0,1 1-128 0,0 1 128 16,1 0-128-16,-2 2 0 0,0-2 0 0,-1 0 0 16,1-1 0-16,0 0 0 0,1 0 144 0,-2-1-144 15,0 0 192-15,0 1-16 0,0-3-16 0,0 1 0 16,0-2 64-16,-1 0 16 0,0-1 0 0,1 1 0 16,0 2-48-16,1-2 0 0,1 2 0 0,-1-1 0 15,-1 3-192-15,0 3 144 0,0-3-144 0,-1 1 128 16,-2 0-128-16,0 3 0 0,-1-2 0 0,-1 0 0 0,-2 1 0 0,1-2 0 15,-3 0 0-15,-3-1 128 0,-1 0-128 0,-1 0 0 16,0 0 0-16,-1 2 0 0,1-1 0 0,-2-1 128 16,1-1-128-16,-11 1 0 0,12-3 0 0,-1-1 0 15,0 2 128-15,-1 0-128 0,-10 2 0 0,12-4 0 16,-2 2 144-16,1 2-144 0,-11 0 0 0,12-4 128 16,-3 1-128-16,-9 3 0 0,10-2 0 0,-10 2 128 15,11-3-128-15,-11 3 0 0,9 1 0 0,-9-1-192 16,0 0 32-16,10 2 0 15,-2 0-1568-15,-8-2-304 0,0 0-64 0</inkml:trace>
  <inkml:trace contextRef="#ctx0" brushRef="#br0" timeOffset="51374.11">26076 7161 19583 0,'0'0'864'0,"0"0"176"0,0 0-832 0,10-3-208 15,-10 3 0-15,12 0 0 0,-12 0 640 0,10-3 96 16,-10 3 16-16,9-2 0 0,-9 2-176 0,0 0-16 16,0 0-16-16,0 0 0 0,0 0 96 0,0 0 32 15,0 0 0-15,0 0 0 0,0 0 224 0,0 0 64 16,-5-9 0-16,5 9 0 0,-8-4-288 0,8 4-48 16,-11 0-16-16,-1-3 0 0,0 3 16 0,-1 3 0 0,-1-1 0 0,-2 4 0 15,-1-1-128-15,-1 0-32 0,-2 0 0 0,1 2 0 16,-2-3-16-16,-3 1 0 0,-3-1 0 0,-4 0 0 15,-3-2-128-15,-3 0-48 0,-3-2 0 0,-2 1 0 16,1 4-64-16,-1 0-16 0,0 1 0 0,0-1 0 16,1 1 16-16,0 1 0 0,2-2 0 0,0 0 0 15,0 2 64-15,0-6 16 0,0 2 0 0,0-1 0 16,1-2 96-16,1 0 0 0,1 2 16 0,-2-1 0 16,3-1-256-16,0 4-144 0,-2-2 160 0,3 1-160 15,0 1 160-15,-2 1-160 0,-3-2 160 0,-3 1-160 16,-1-2 160-16,0 1-160 0,-3-3 160 0,3 1-160 15,2 2 192-15,1-2-48 0,3 0-16 0,0 3 0 16,3 0-128-16,2 0 0 0,-1-1 0 0,0 1 128 0,1-2-128 16,-1 1 0-16,-1-1 0 0,-1-2 0 0,3 0 176 0,0-1-48 15,2 0-128-15,2 0 192 0,0-1-192 0,2 0 176 16,1 2-176-16,2 0 160 0,1 0-32 0,2 0-128 16,1 0 192-16,2-2-64 0,0 2-128 0,2 0 192 15,2 0-192-15,2 2 192 0,-2-1-192 0,1 0 0 16,1-1 0-16,2 0 0 0,0 2 128 0,9-2-128 15,-10 1 0-15,1 0 128 0,-2 0-128 0,11-1 0 16,-9 2 0-16,0-1 128 0,0 0-128 0,9-1 0 16,-9 2 0-16,1 0 0 0,8-2 176 0,-9-2-48 15,9 2-128-15,-9 0 192 0,9 0-192 0,0 0 0 16,0 0 0-16,0 0 0 0,0 0 0 0,0 0 192 16,0 0-16-16,0 0-16 0,0 0-32 0,0 0 0 0,0 0 0 0,5-8 0 15,-5 8-128-15,6-7 0 0,-6 7 144 0,8-5-144 16,-8 5 0-16,8-6 0 0,-8 6 0 0,8-7 128 15,-8 7-128-15,9-5 0 0,-1 0 0 0,-8 5 0 16,8-6 0-16,-1 1 128 0,1 0-128 0,0 0 0 16,-1-2 176-16,0 1-48 0,1-1 0 0,0 2 0 15,0 0-128-15,0-2 0 0,-1 1 0 0,1-1-176 16,1 1 176-16,1-1 0 0,-3 1 0 0,3 0 0 16,-1 1 0-16,0 0 128 0,0 0-128 0,0 0 0 15,0-1 0-15,0 2 0 0,2 1 0 0,-2-1 0 16,-9 4 0-16,13-4 0 0,0 0 0 0,-1 1 0 15,-2-2 0-15,0 1 0 0,-10 4 0 0,12-4 0 16,-1 2 0-16,-11 2 0 0,0 0 0 0,11-2 0 0,-11 2 0 0,11-2 0 16,-11 2 0-16,0 0 0 0,0 0 0 0,0 0 0 15,0 0 0-15,0 0 0 0,0 0 0 0,0 0 0 16,0 0 0-16,0 0 128 0,0 0-128 0,0 0 0 16,0 0 0-16,0 0 0 0,0 0 0 0,0 0 0 15,0 0 0-15,0 0 0 0,-11 4 0 0,2-1 0 16,-1 0 0-16,1 1 0 0,-2 1 0 0,0-2 0 15,-2 1 0-15,-1 1 0 0,0 3 0 0,0 0 0 16,-3 1 0-16,0-1 0 0,0 2 0 0,0 2 0 16,-1-2 0-16,-1 2 0 0,0-2 0 0,-2 2 0 15,0 0 0-15,2 0 0 0,0-1 0 0,1 0 0 16,1 0 0-16,2 1 0 0,0 0 0 0,3 0 0 0,2-2 0 16,1-1 0-16,1 2 0 0,3-1 0 0,0-1 0 0,5-9 0 15,-3 12 0-15,3-2 0 0,0-10 160 0,5 11-160 16,4-3 224-16,3-2-48 0,0-1-16 0,1 2 0 15,1-6-160-15,2 0 128 0,0-1-128 0,2 0 128 16,1 2-128-16,1 0 128 0,-2 0-128 0,0-2 128 16,2 0-128-16,-2 1 0 0,-1 0 0 0,1 3 0 15,2 0 0-15,-2 4-224 0,0 4 32 0,-1 5-14400 16,-4 1-2880-16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25:44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16345 10458 16175 0,'0'0'704'0,"0"0"176"0,0 0-704 0,0 0-176 0,0 0 0 0,0 0 0 16,0 0 560-16,0 0 80 0,0 0 0 0,0 0 16 16,-6-8-192-16,6 8-32 0,-5-7-16 0,5 7 0 15,0 0-16-15,0 0 0 0,0 0 0 0,0 0 0 16,-8-5 0-16,8 5 0 0,0 0 0 0,0 0 0 16,-9-2 48-16,9 2 16 0,0 0 0 0,0 0 0 15,-9 1-64-15,9-1-16 0,-9 5 0 0,9-5 0 16,-9 8 80-16,2 0 16 0,1 1 0 0,-1 1 0 0,1 2 272 0,-1 0 48 15,1 1 16-15,-1-2 0 0,-1 4-176 0,1-1-16 16,-1 1-16-16,0 0 0 0,0 1-128 0,0 2-32 16,-2 2 0-16,0 2 0 0,-1-1-144 0,2 3-48 15,1 4 0-15,-2 0 0 0,-2 1-128 0,0-3-128 16,1-1 192-16,-4 0-192 0,-2 1 176 0,0-3-176 16,-1 3 160-16,0 2-160 0,0 2 144 0,-1 2-144 15,0 1 128-15,0 3-128 0,3 1 176 0,-1 1-48 16,0-2-128-16,1 2 192 0,0 0-32 0,1-2-16 15,0-3 0-15,2-3 0 0,2 0-144 0,-1 0 128 16,-1-1-128-16,1 2 128 0,-1 1-128 0,1 4 192 16,2-1-192-16,1 7 192 0,1 3-64 0,0 0 0 0,-1-5 0 15,0-2 0-15,-3-6 16 0,2 1 0 0,1 0 0 0,-1 0 0 16,1 0-144-16,-1 1 0 0,-2 2 0 0,2 2 0 16,-1 0 128-16,7 4-128 0,4 7 0 0,-5-6 128 15,-10-9-128-15,-1 1 0 0,0 3 0 0,2-4 0 16,-2-3 128-16,2 1-128 0,0-2 0 0,1-2 128 15,-2 1-128-15,5 2 0 0,3-1 144 0,-3 2-144 16,-5-2 320-16,9 2 0 0,10 3 0 0,-5-5 0 16,-9-6 64-16,5 2 16 0,5-3 0 0,3 3 0 15,-1 1-192-15,4 0-32 0,0-4-16 0,2 3 0 16,-2-1-160-16,2 0 0 0,0 0 0 0,0 0 128 16,0 1-128-16,0-2 0 0,-2-1 0 0,2 0 0 15,0-1 0-15,1 0 0 0,-1 1 0 0,1-5 0 16,1 0 0-16,-1 2 0 0,-1-2 0 0,0-3 0 0,0-1 0 15,2-1 0-15,1 0 0 0,-1-4 128 0,-1 0 32 0,3 0 0 16,4 1 0-16,-3 0 0 0,-2-3-32 16,1 0 0-16,1-2 0 0,0 2 0 0,2-1 0 0,-1-3-128 15,2 1 192-15,-1-4-64 0,5 0-128 0,-1 0 0 16,0 0 0-16,1-3 128 0,1 0-128 0,3 2 0 16,1-3 144-16,1 2-144 0,-2-2 0 0,2 1 0 15,2-3 0-15,-2-1 0 0,-1 1 0 0,-1-2 0 16,1 0 0-16,-1 0 0 0,-3-1 0 0,-1 1 0 15,-1-4 0-15,-1 1 0 0,-1-1 128 0,1-1-128 16,0 0 160-16,2 0-160 0,1-3 256 0,0 1-64 16,-3-2 0-16,4 0 0 0,3-2-16 0,1-3-16 0,1-4 0 15,1 0 0-15,-1 0-160 0,2 0 0 16,-1 0 0-16,1 0 0 0,-2 1 144 0,0-4-144 0,-3 2 160 0,-2-2-160 16,1 1 144-16,-4 0-144 0,-1-2 128 15,-1 0-128-15,0 0 128 0,-1-1-128 0,0-2 0 0,1-3 128 16,1-3-128-16,0 0 0 0,-2-3 144 0,1 1-144 15,0 0 128-15,0-1-128 0,-2-1 160 0,1-4-160 16,-3 3 192-16,-3-3-64 0,-1 1-128 0,-1-1 192 16,-1-2-192-16,-2 2 176 0,-2 1-176 0,-2 3 160 15,-1 1-160-15,-1 1 192 0,-3-1-192 0,-2 2 192 16,0-1-192-16,-1-1 0 0,0-2 144 0,-1-2-144 16,-1 2 0-16,0 2 128 0,-1 3-128 0,1 2 0 15,-1-3 0-15,-2 3 0 0,2 1 0 0,-1 0 0 16,0-1 0-16,-1 1 0 0,-1 1 0 0,1-2 0 0,2-2 0 0,-2 0 0 15,0 0 0-15,2 2 0 16,1 3 0-16,-1 3 0 0,1 1 0 0,2 3 0 0,-1 1 0 16,0 2 0-16,1 1 0 0,0 2 0 0,-1 0 0 0,0 3-128 15,0-3 128-15,0 3 0 0,-2 1 0 0,1 0-160 16,0 0 160-16,-1 3 0 0,3 2-240 0,-4-1 64 16,-2 1 16-16,-1 2 0 0,-3 2-112 0,-3-1-32 15,-3 2 0-15,-2 3 0 16,-1 2-176-16,-1-1-32 0,-2 3-16 0,2 1 0 15,-1 2-1328-15,5 1-256 0,2 0-48 0,1 0-9728 16,2-2-1936-16</inkml:trace>
  <inkml:trace contextRef="#ctx0" brushRef="#br0" timeOffset="9136.83">16545 11647 2751 0,'0'0'256'0,"0"0"-256"0,0 0 0 0,0 0 0 16,0 0 608-16,0 0 80 0,0 0 16 0,0 0 0 15,0 0-528-15,0 0-176 0,0 0 0 0,-1 11 144 0,1-11 304 0,0 0 64 16,0 0 16-16,0 0 0 0,0 0 656 0,0 0 128 16,0 0 32-16,9 7 0 0,2-3-384 0,-11-4-64 15,0 0 0-15,0 0-16 0,0 0-208 0,8-5-32 16,-8 5-16-16,7-8 0 0,0 0-96 0,1 1-16 15,2 0 0-15,1 0 0 0,-5-1-176 0,2 2-32 16,1 1-16-16,-1-2 0 0,0-3-16 0,1-1 0 16,-1 2 0-16,-1-3 0 0,4 2-80 0,-3-1-32 15,-2 1 0-15,2-3 0 0,0 1 32 0,0 1 16 16,0-1 0-16,-1-1 0 0,1 0-16 0,1-2 0 16,0 1 0-16,2 1 0 0,-2 0-64 0,1-1 0 15,1-1-128-15,2 1 192 0,0-4-16 0,0 1-16 16,4-3 0-16,1-1 0 0,-1 0 16 0,4-1 0 0,-1-1 0 15,2-1 0-15,0 1 16 0,0-2 16 0,-1 0 0 16,4 2 0-16,2 1-16 0,-4 1-16 0,-6 0 0 0,2 0 0 16,0 2-176-16,-1 0 160 0,1-1-160 0,-1 1 160 15,-1 0-160-15,-1-2 192 0,-2 0-192 0,0-1 192 16,-2-4-192-16,2 0 160 0,1 0-160 0,-1 1 160 16,-1-4-32-16,4 2-128 0,1-3 192 0,1 1-64 15,0 0-128-15,2 3 0 0,1 3 0 0,0-1 128 16,3 2-128-16,0-1 0 0,0 3 0 0,1-1 128 15,-2 3-128-15,0 0 0 0,-5-2 144 0,2 1-144 16,-2 0 192-16,-4-1-48 0,1-3 0 0,-3-1 0 16,0-2 32-16,0-2 0 0,-1 1 0 0,-1-2 0 15,1-1-176-15,0 0 0 0,0-1 144 0,1 4-144 16,-2-1 0-16,2 3 144 0,-1 3-144 0,2 1 0 0,1 3 0 0,-1 0 0 16,2 0 0-16,-1 1 0 0,2 1 0 15,-1-2 0-15,-2 2 0 0,2 3 0 0,0 1 128 0,-1 2-128 16,2 0 0-16,-4-2 0 0,-2 1 0 0,-1 1 0 15,-1-1 0-15,0-2 0 0,1 3 0 0,-4-3 0 16,-2-3 0-16,2 2 0 0,5 1 128 0,1-1-128 16,-2 2 0-16,1 1 0 0,-4-3 0 0,1 2 0 15,-1 2 0-15,-1-2 0 0,1 3 0 0,-3 0 0 16,-2 0 0-16,1 1 0 0,1 0 128 0,0 2-128 16,-4 6 0-16,2-11 0 0,1 3 0 0,-3 8 0 15,1-9 0-15,-1 9 0 0,3-8 128 0,-3 8-128 16,0 0 0-16,0 0 0 0,0-6 0 0,0 6 0 15,-4-10 128-15,4 10-128 0,-3-7 0 0,3 7 0 0,-1-7 0 0,1 7 0 16,-1-7 0-16,1 7 0 0,0 0 0 0,0 0 0 16,-2-7 0-16,2 7 0 0,0 0 128 0,0 0-128 15,0 0 0-15,0 0 128 0,-4-5-128 0,4 5 0 16,0 0 128-16,-2-7-128 0,2 7 0 0,0 0 0 16,0 0 144-16,0 0-144 0,-1-9 0 0,1 9 144 15,0 0-144-15,0 0 0 0,0 0 0 0,0 0 0 16,-3-9 0-16,3 9 0 0,0 0 0 0,0 0 128 15,-3-8-128-15,3 8 0 0,0 0 0 0,0 0 0 16,-5-4 0-16,5 4 0 0,-8-5 0 0,8 5 128 16,-10-1-128-16,1-2 0 0,-2 3 0 0,2 3 0 15,-1 0 0-15,-1 0 128 0,1-3-128 0,-1 4 0 16,0 0 128-16,-1 1-128 0,-1-1 0 0,0 3 128 16,0-1-128-16,0 4 192 0,-4-3-192 0,0 2 192 0,0 2-192 0,0-2 192 15,-1 0-192-15,1 2 192 0,-1 0 0 0,1 2 16 16,0-1 0-16,1 0 0 0,-1 1 32 0,1 0 0 15,1 0 0-15,2 3 0 0,0 1-64 0,0-1-16 16,1 0 0-16,0-2 0 0,1 0-160 0,3 0 0 16,-1-2 0-16,2-2 0 0,7-10 0 0,0 0 128 15,-6 7-128-15,6-7 0 0,0 0 0 0,0 0 0 16,0 0 0-16,0 0 0 0,0 0 0 0,9-4 0 16,1-2 0-16,1 0 0 0,-2-3 0 0,1-3 128 15,2-1-128-15,1-4 0 0,0 1 0 0,3-1 0 16,-1-1 128-16,3 0-128 0,1-2 0 0,0 0 0 0,1 0 0 15,2 2 0-15,0 1 0 0,3 2 0 0,0-2 0 16,-2 3 128-16,-3 0-128 0,-1 2 0 0,1 0 0 0,-2 3 0 16,-1 1 0-16,-1 3 0 15,-3 1 0-15,-2 0 0 0,1 2 0 0,-1-1-144 0,-11 3 144 0,10-1 0 16,0 0 0-16,1 1 0 0,-11 0 0 0,10 0 0 16,-10 0-128-16,13 0 128 0,-2 0 0 0,-2 1 0 15,-9-1 0-15,12 1 0 0,-12-1 0 0,10 4 0 16,-10-4 0-16,0 0 0 0,8 8 0 0,-8-8 0 15,5 10 0-15,-4 1 0 0,-2-1 0 0,-3 3 0 16,-1 3 0-16,-3 3 0 0,-1 1 0 0,0 3 144 16,-3 1 64-16,0 2 16 0,1-3 0 0,-2 4 0 15,0-1 64-15,0 1 16 0,-3-4 0 0,3 0 0 16,0-3-48-16,2 1-16 0,1 0 0 0,2 0 0 16,3-4-112-16,1 3-128 0,1-5 176 0,2 2-176 0,0 1 128 0,1 1-128 15,0-2 0-15,0 1 0 0,0 1 144 16,0 0-144-16,1-5 0 0,2 0 144 0,2-1-144 0,5 0 128 15,5-1-128-15,0-4 128 16,-2-4-1968-16,3-4-400 0</inkml:trace>
  <inkml:trace contextRef="#ctx0" brushRef="#br0" timeOffset="20348.08">4764 5680 27647 0,'0'0'1216'0,"0"0"256"0,0 0-1168 0,-3-8-304 0,3 8 0 0,0 0 0 15,3-9 368-15,-3 9 16 0,0 0 0 0,6-7 0 16,-6 7 80-16,7-6 32 0,-7 6 0 0,0 0 0 15,6-7 64-15,-6 7 16 0,0 0 0 0,7 0 0 16,-2-1 96-16,0-2 32 0,1 1 0 0,0 0 0 16,1-3 224-16,0 1 48 0,2 0 16 0,11-5 0 15,-4 1-112-15,-1-1-32 0,0-1 0 0,0-1 0 0,4 1-272 0,-1-2-64 16,0 2-16-16,3 1 0 16,4 1-160-16,1 1-16 0,1 1-16 0,2 0 0 0,0 1-64 0,2 1-16 15,0 2 0-15,0-1 0 0,1 2-96 0,-2 1 0 16,-2 1-128-16,0-2 192 0,-1 1-192 0,0 0 176 15,1-1-176-15,-2 1 160 0,0 0-160 0,3 0 128 16,2 0-128-16,2-2 128 0,-1 2-128 0,2-2 0 16,1-1 0-16,2 2 128 0,1 1-128 0,-2-3 128 15,-1 1-128-15,3-2 128 0,1-2-128 0,2 0 128 16,-1-1-128-16,3 2 128 0,1 1 0 0,2-1-128 16,2 1 192-16,0 1-64 0,-1 1 0 0,-1 1 0 15,-2-2 0-15,-1 2 0 0,0-1-128 0,-1 1 0 16,0-2 0-16,1 2 0 0,0 1 0 0,-1 1 0 15,-2 1 0-15,2 0 0 0,-1 1 0 0,1 1 0 0,-1 0 0 0,-1 0 0 16,0-4 0-16,3 0 0 16,3-3 0-16,2 2 0 0,2-2 128 0,-1 1-128 0,1-2 0 0,-1 0 128 15,1 0-128-15,-2 1 192 0,-2-1-192 0,0 2 192 16,-1-4-32-16,1 1 0 0,1 0 0 0,0 1 0 16,-2 2-160-16,1 0 192 0,0 1-192 0,-1 2 192 15,1 2-192-15,-2 1 0 0,-2 0 0 0,0-2 0 16,-2 2 0-16,0-4 0 0,1 0 128 0,3 0-128 15,-1 0 0-15,1 0 0 0,2 0 0 0,0 0 0 16,-1-2 0-16,1 0 0 0,-2 0 0 0,1-1 0 16,-2 0 0-16,1 0 128 0,0-4-128 0,1 2 0 15,-2-2 128-15,0 2-128 0,1 1 128 0,-1 4-128 16,0-2 192-16,0 2-64 0,0 0 0 0,-2 0 0 16,-4 2-128-16,2 1 0 0,1-2 144 0,-1 3-144 0,0 1 0 0,0-1 0 15,1 0 0-15,1 1 128 0,-1 0-128 0,-1 2 0 16,0-2 0-16,-1 2 0 0,0-1 0 0,0-2 0 15,-3 0 0-15,0-3 0 0,2-2 0 0,1 0 0 16,1-2 0-16,-2 1 0 0,3-2 0 0,0 1 0 16,0-1 0-16,1 0 128 0,-1-1-128 0,1 1 0 15,-1-1 0-15,-2 0 0 0,-4-1 0 0,1 1 0 16,3 0 0-16,1 0 128 0,0-2-128 0,1 1 0 16,2-2 0-16,1 3 0 0,-1-1 0 0,-2 5 0 15,-2 1 0-15,1 4 0 16,0 0-1216-16,0 5-192 0,1 4-64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3:46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18342 10111 2751 0,'0'0'128'0,"0"0"16"0,0 0-144 0,0 0 0 15,0 0 0-15,0 0 0 0,0 0 2432 0,0 0 448 16,0 0 80-16,0 0 32 0,0 0-2336 0,0 0-464 15,0 0-192-15,0 0 176 0,-8-4-176 0,8 4 0 16,0 0 144-16,0 0-144 0,0 0 352 0,0 0 0 16,0 0 0-16,0 0 0 0,-6-4 832 0,6 4 160 15,0 0 48-15,0 0 0 0,0 0 16 0,0 0 16 16,0 0 0-16,0 0 0 0,0 0-416 0,0 0-96 16,0 0-16-16,0 0 0 0,-9 0-64 0,9 0-32 0,0 0 0 0,0 0 0 15,0 0 16-15,0 0 0 0,0 0 0 0,0 0 0 16,0 0-112-16,0 0-32 0,0 0 0 0,0 0 0 15,0 0-32-15,0 0 0 0,0 0 0 0,0 0 0 16,0 0-32-16,0 0-16 0,0 0 0 0,0 0 0 16,0 0-144-16,0 0-48 0,0 0 0 0,0 0 0 15,0 0-128-15,0 0-16 0,0 0-16 0,0 0 0 16,-10 7-48-16,10-7-16 0,0 0 0 0,0 0 0 16,0 0-176-16,0 0 128 0,0 0-128 0,0 0 128 15,0 0-128-15,0 0 0 0,0 0 0 0,0 0 128 16,0 0 16-16,0 0 0 0,0 0 0 0,0 0 0 15,-2 9 112-15,2-9 32 0,0 0 0 0,0 0 0 16,0 0 48-16,0 0 16 0,0 0 0 0,0 0 0 16,0 0-352-16,0 0 128 0,0 0-128 0,0 0 0 0,0 0 0 15,0 0 144-15,0 0-144 0,0 0 0 0,0 0 144 0,0 0-144 16,0 0 0-16,0 0 144 0,0 0-144 0,10 5 0 16,-10-5 0-16,0 0 128 0,12 4-128 0,-12-4 0 15,12 4 0-15,-12-4 0 0,0 0 128 0,11 1-128 16,-11-1 128-16,11 3-128 0,-11-3 0 0,0 0 0 15,12 0 128-15,-12 0-128 0,0 0 0 0,11-2 192 16,-11 2-192-16,13-1 192 0,-2 0-192 0,-11 1 0 16,0 0 144-16,12-2-144 0,-2 1 0 0,-10 1 144 15,12-2-144-15,-2 2 0 0,1 0 128 0,-11 0-128 16,11-2 0-16,1 4 0 0,-2 0 0 0,1 1 0 16,-1-2 0-16,1 0 0 0,-1-1 0 0,1 2 0 15,-11-2 0-15,13 4 0 0,0-3 0 0,-2 2 0 0,-11-3 0 0,13 2 0 16,0-1 128-16,-1 1-128 0,0-2 0 0,-2 1 0 15,1-2 0-15,-1 1 128 0,1-2-128 0,2 1 0 16,0 1 192-16,0-2-192 0,0-1 192 0,0 2-192 16,0 1 144-16,1-3-144 0,-1 2 0 0,0 1 144 15,0 0-144-15,0 0 0 0,0-2 0 0,0 2 0 16,-1 3 0-16,1 0 0 0,0-1 0 0,0 2 0 16,-1-3 0-16,0 2 0 0,-1 0 0 0,3-3 0 15,-3 1 0-15,2 0 0 0,0-1 0 0,2 0 0 16,-1-1 0-16,2 1 0 0,-1-1 0 0,2 1 0 15,0 0 0-15,0-3 0 0,0 2 0 0,0 1 128 16,-1 0-128-16,-1 1 0 0,1 2 144 0,0-2-144 16,-2 0 0-16,0 1 0 0,1 0 0 0,0-1 128 15,0 2-128-15,-1 0 0 0,0-2 0 0,1 2 0 0,-2 0 0 0,0 1 0 16,0-1 0-16,1 1 0 0,-1 1 0 0,0-2 0 16,0-2 0-16,0 2 0 0,0-2 0 0,-1 2 0 15,1-1 0-15,-1 1 0 0,0-3 0 0,-2 0 0 16,0 0 0-16,1 0 0 0,-1 0 0 0,2 0 0 15,0 0 0-15,-1 0 128 0,1 0-128 0,1 0 0 16,0 1 128-16,0-1-128 0,-1-1 0 0,0-1 128 16,0 2-128-16,1 0 0 0,-2 0 0 0,2 0 128 15,-1 0-128-15,1 2 0 0,-1-1 0 0,0 0 0 16,-1 1 0-16,1-1 0 0,1 0 0 0,0 1 0 16,0-2 0-16,0 0 0 0,2 0 0 0,-1 0 0 0,0 0 0 0,1 1 0 15,-2-1 0-15,0 0 0 16,0 0 0-16,0 0 0 0,0 0 0 0,0 0 0 0,1 0 0 0,-1 0 128 15,-2 0-128-15,-1 0 0 0,2-1 0 0,-2-1 0 16,-1 2 0-16,3 0 0 0,-2 0 0 0,1 0 0 16,-11 0 0-16,13-1 0 0,0 0 0 0,-1-1 0 15,-1 1 0-15,2 0 0 0,0-1 0 0,1 2 0 16,-3 0 0-16,1 0 0 0,0 0 0 0,-1 0 128 16,1 0-128-16,1 2 0 0,-1-2 0 0,0 1 0 15,-1 2 0-15,1-2 0 0,0-2 0 0,1 1 0 16,-1 1 0-16,1-1 0 0,1-3 0 0,0 2 0 15,1 1 0-15,-1 0 0 0,0-1 0 0,1 1 128 16,0 0-128-16,1 0 0 0,0-2 0 0,2 1 128 16,0 0-128-16,0 0 0 0,1-1 0 0,-1 1 0 15,0 0 0-15,0 1 0 0,1-3 0 0,-1 2 128 0,-1-1-128 16,1 1 0-16,2 1 0 0,1 0 0 0,-2 0 0 0,2 0 0 16,0 0 0-16,0 0 0 0,1 1 0 0,-1-1 0 15,-2 0 0-15,1 2 0 0,1 2 0 0,0-4 0 16,-2 1 0-16,2 0 0 0,-1 1 0 0,-1-1 0 15,1-1 0-15,0 1 0 0,0-1 0 0,1 0 0 16,0-1 0-16,1 0 0 0,-1-1 0 0,0 1 0 16,0 0 0-16,1 1 0 0,1 0 0 0,2 0 0 15,0 0 0-15,-1 0 0 0,1 0 0 0,0 0 0 16,-2 0 0-16,2 0 0 0,0 1 0 0,0-1 0 16,-2-1 0-16,-1 1 128 0,1 0-128 0,-1 0 0 15,0-4 0-15,1 1 0 0,1 3 0 0,-2-4 0 0,0 2 0 0,0-4 128 16,-1 2-128-16,3 1 0 0,0-1 0 0,1 0 0 15,0 1 0-15,1-1 0 0,0 2 0 0,0 2 0 16,-1-3 0-16,1 3 0 0,0 0 0 0,0 0 128 16,0 0-128-16,0 0 0 0,-4-1 0 0,2 1 0 15,-1 0 0-15,2 0 0 0,0-2 0 0,-2 1 0 16,0 1 0-16,-1-2 0 0,1 0 0 0,2 1 0 16,0 0 0-16,1 1 0 0,0-3 0 0,1 3 0 15,1 0 0-15,-1-1 0 0,0-1 0 0,2 1 0 16,1 1 0-16,-1 0 0 0,-2 0 0 0,-1 0 0 15,-1-1 0-15,0-1 0 0,-3 1 0 0,0 1 0 16,-1-1 0-16,-1 1 0 0,-1-1 0 0,1 1 0 16,-2 0 0-16,1 0 0 0,1 0 0 0,1 0 0 15,2 0 0-15,-1 0 0 0,1-2 0 0,-1 2 128 0,1 2-128 16,1-2 128-16,-2 0-128 0,1 0 128 0,1 0-128 0,-1 0 0 16,1-2-128-16,-2 2 128 0,0-1 0 0,0 0 0 15,-1-1 0-15,-1 1 176 0,1 0-176 0,-2 1 0 16,1 0 0-16,-2 0 0 0,-2 0 0 0,0-2 0 15,1 2 0-15,2 0-176 0,-2 3 176 0,-2 0 0 16,1 1 0-16,-2-2 0 0,-1 1 0 0,0 1 0 16,-1 0 0-16,0 0 0 0,-2 2-128 0,1 3 0 15,-2 0 0-15,-3 7 0 16,-2 2-2080-16,-4 3-416 0,-4-1-64 0</inkml:trace>
  <inkml:trace contextRef="#ctx0" brushRef="#br0" timeOffset="2830.92">13920 16382 26079 0,'0'0'1152'0,"0"0"256"0,0 0-1136 0,0 0-272 16,0 0 0-16,0 0 0 0,0 0 1008 0,0 0 144 16,10-5 16-16,-10 5 16 0,8-6-544 0,0 1-96 15,0 0-32-15,2 1 0 0,1 0-208 0,-2-1-48 16,-2 1-16-16,1-3 0 0,1 4 144 0,1-1 16 15,-1 0 16-15,0 0 0 0,-9 4 64 0,10-3 16 16,-10 3 0-16,9-2 0 0,-9 2 16 0,0 0 16 16,11-2 0-16,-11 2 0 0,0 0-48 0,10-1-16 15,-10 1 0-15,0 0 0 0,12 0-16 0,-12 0-16 0,0 0 0 0,10 3 0 16,-10-3 16-16,12 2 0 0,-12-2 0 0,13 0 0 16,-1 2-160-16,1-2-32 0,0-2 0 0,0 2 0 15,0-1-64-15,1 0-32 0,2-2 0 0,0 3 0 16,-2-3-32-16,2 2-128 0,-1 1 192 0,1 0-64 15,-3-1-128-15,1 2 0 0,-1 3 0 0,2-3 128 16,-2 3 0-16,1 0 0 0,0 0 0 0,-1 0 0 16,1 0-128-16,-1 0 0 0,1 1 0 0,0-2 128 15,2 1 32-15,0-4 0 0,0 2 0 0,4-2 0 16,-3 0-32-16,1-1 0 0,0 0 0 0,1-3 0 16,-2 1 16-16,1-2 0 0,-1 3 0 0,1-1 0 15,-1-1-16-15,1 0-128 0,-1 0 192 0,2 0-64 16,-3 1-128-16,1 2 128 0,2 1-128 0,-2 0 128 0,-2-3-128 0,1 3 128 15,0 3-128-15,1-3 128 0,-1 3-128 0,3-1 0 16,-1 1 0-16,0-1 0 0,2 0 128 0,-1-1-128 16,1 0 0-16,1-1 128 0,0-1-128 0,1 0 0 15,0-1 144-15,-1 0-144 0,-2-2 128 0,3 0-128 16,1 0 128-16,-1 1-128 0,-1-2 192 0,0 4-48 16,-1-3 0-16,3 3 0 0,-1-1-144 0,0 2 0 15,0 0 0-15,0 3 0 0,-1 1 0 0,1-3 0 16,0 1 0-16,2 1 0 0,-1 1 0 0,2 0 0 15,-1-1 0-15,0 1 0 0,0-2 0 0,1 1 0 16,1-2 0-16,-2 1 0 0,-1-2 0 0,0 0 0 16,1 0 144-16,0 0-144 0,2-2 128 0,2 1-128 0,-1 0 160 0,2-1-160 15,-1 0 128-15,1 1-128 0,-1 1 0 0,2 0 0 16,1 1 128-16,-1 0-128 0,-2 0 0 0,2 1 0 16,-1 0 0-16,0 0 128 0,-3-1-128 0,0 2 0 15,-1 0 0-15,0-1 0 0,-1 0 0 0,2 1 0 16,2 0 0-16,0 1 0 0,1-2 0 0,1 1 0 15,1-1 128-15,1 2-128 0,-1-2 0 0,2-2 0 16,0 0 144-16,0 0-144 0,0-2 128 0,-2 1-128 16,-2 0 176-16,-1-1-48 0,1 1-128 0,-2 0 192 15,1-1-192-15,-1 1 144 0,2 0-144 0,1 0 128 16,0 1-128-16,-2 0 0 0,4 0 144 0,-2 1-144 16,1 0 0-16,0 0 0 0,-1 1 0 0,0-1 128 15,0 0-128-15,0-1 0 0,2 0 0 0,-2 0 128 0,-3 0-128 0,2 0 0 16,-2 0 0-16,3 2 128 15,-1-4-128-15,1 1 0 0,0 0 0 0,1-1 128 0,-1 1-128 0,-1-1 0 16,-1 2 128-16,0 0-128 0,-1 0 144 0,0-3-144 16,-2 2 192-16,-1 1-192 0,-2-2 176 0,1 2-176 15,1-1 160-15,-1 1-160 0,-3 0 128 0,-1 0-128 16,2 0 0-16,-1 0 144 0,-1 1-144 0,2 1 0 16,0-2 0-16,0 0 0 0,-2 0 0 0,4 1 0 15,-3-1 128-15,1 0-128 0,-1-1 0 0,-1 1 0 16,0-2 0-16,-1 1 0 0,0 1 0 0,0-3 0 15,1 2 0-15,-4 0 128 0,0-1 16 0,0 2 0 16,0-3 0-16,-2 1 0 0,-2 0-144 0,2-1 0 16,-1 0 0-16,1 1 0 0,-1-1 0 0,0 2 0 15,-2-2 0-15,1 2 0 0,-2-2 0 0,0 2 0 0,-9 1 0 0,13-3 0 16,-3 3 0-16,-10 0 0 0,13-2 0 0,-2 1 0 16,-11 1 0-16,13-2 0 0,-2 1 0 0,0 1 0 15,-1-3 0-15,1 3 0 0,-2-1 0 0,1 0 0 16,-1-1 0-16,2 2 0 0,-11 0 0 0,12-2 0 15,-2-1-240-15,-1 2 80 0,0 1 16 0,-9 0 0 32,9 0-1904-32,-9 0-368 0,8 0-80 0</inkml:trace>
  <inkml:trace contextRef="#ctx0" brushRef="#br0" timeOffset="8978.06">17686 7286 6447 0,'0'0'576'0,"0"0"-576"16,-8-5 0-16,8 5 0 0,-9-4 2416 0,9 4 368 15,-8-6 80-15,8 6 16 0,-9-5-1120 0,9 5-224 16,0 0-32-16,0 0-16 0,-6-4-336 0,6 4-64 15,0 0 0-15,0 0-16 0,0 0-256 0,0 0-48 16,0 0-16-16,0 0 0 0,0 0-80 0,0 0-16 16,10-5 0-16,2 4 0 0,1-3 32 0,0 1 0 15,0 1 0-15,1-1 0 0,1 2-240 0,-1-4-32 0,0-1-16 0,1 2 0 16,0-1-128-16,1 1-16 0,0 0-16 0,-1 2 0 16,0-1 128-16,-2 1 16 0,1 0 16 0,2 2 0 15,-2 0-48-15,2 0-16 0,1 0 0 0,1 2 0 16,0 3-64-16,2-3-16 0,1 0 0 0,-1 0 0 15,3-2 0-15,-1 0-16 0,1 3 0 0,2-3 0 16,2-1-32-16,1-1 0 0,-1 2 0 0,2 0 0 16,0-4-80-16,-1 2-128 0,0-1 176 0,-2 2-176 15,-3 0 176-15,1-1-176 0,-2 0 160 0,-1 0-160 16,-1 2 176-16,3 2-176 0,-1-2 192 0,0 2-192 16,0-2 128-16,0 3-128 0,0 1 0 0,1-3 0 15,-3 0 0-15,3 3 160 0,-1-2-160 0,0-1 128 16,0-1-128-16,-1 0 160 0,0 0-160 0,1 0 160 15,0 0 0-15,2 0 0 0,-1-3 0 0,1 1 0 0,-2-1 48 0,0 2 16 16,-1-3 0-16,0 1 0 0,-2-1-80 0,2 3-16 16,0 1 0-16,0 0 0 0,0 0-128 0,-1 0 0 15,0 3 0-15,0-1 128 0,-1 2-128 0,-1 0 0 16,-1 1 0-16,3-2 0 0,-1-1 0 0,2 1 0 16,0 0 0-16,0-2 0 0,0 0 0 0,-2-1 0 15,1 0 0-15,0 0 0 0,0 0 0 0,0-1 128 16,0 0-128-16,-2-2 0 0,0 0 128 0,2 2-128 15,-2 0 0-15,0-2 128 0,0 1 16 0,1-1 0 16,0 2 0-16,1 1 0 0,-1-3 16 0,1 2 0 16,-1 0 0-16,1 1 0 0,-1 0-160 0,0 0 0 15,-1 1 0-15,2 0 0 0,-1-1 0 0,2 3 0 16,0-2 0-16,0 2 0 0,0-1 0 0,-1-2 0 0,0 0 0 0,1 0 0 16,0 0 0-16,0 0 0 0,-3-2 0 0,0 0 0 15,2 0 0-15,-2 2 0 0,0-4 0 0,2 3 0 16,-1 1 0-16,2 0 0 0,0-2 0 0,1 2 0 15,2 0 0-15,-2 0 192 0,0 0-192 0,0 0 192 16,-1 0-192-16,1 0 0 0,0 0 0 0,0 2 128 16,1-1-128-16,-3 0 0 0,0 2 0 0,0-3 0 15,0 0 0-15,1 0 0 0,-1 0 0 0,1 0 128 16,0 0-128-16,-1 0 0 0,1 1 0 0,1 0 0 16,-1 1 0-16,1-2 0 0,3 0 0 0,0 2 0 15,-2-2 0-15,2 3 0 0,0-1 0 0,0 0 128 16,-2-2-128-16,1 0 0 0,-1 0 0 0,1 1 0 15,-1 2 0-15,1-3 0 0,-2-2 0 0,0 2 0 16,-1 2 0-16,1-2 0 0,3-2 0 0,-3 1 128 0,-1 1-128 0,1-1 192 16,-1-1-192-16,1 1 192 0,1 1-192 0,2 0 0 15,0-1 144-15,1 1-144 0,-1 0 0 0,1 0 0 16,0 0 0-16,0 0 128 0,0 0-128 0,-1-1 0 16,0-1 0-16,-1 2 0 0,1 0 0 0,-1 0 0 15,-1 0 0-15,1-2 0 0,-1-2 0 0,2 0 128 16,0-1-128-16,-2 1 0 0,-1-3 160 0,2 3-32 15,0 2-128-15,2-1 192 0,1-1-48 0,0 0-16 16,2 0 0-16,-2 2 0 0,-1 2-128 0,1-3 128 16,2 2-128-16,0 0 128 0,-2-1-128 0,2 2 0 0,-2 2 0 15,1-2 0-15,0-2 0 0,1-2 0 16,-2 0 0-16,1 2 0 0,-1-2 0 0,3 1 128 0,-1 1-128 16,-1-1 0-16,0-1 0 0,-1 2 0 0,1 0 0 0,-2 0 0 15,-2 2 0-15,1 0 0 0,-1 0 0 0,-1 0 0 16,-1-2 0-16,0 2 0 0,-1-1 128 0,0 1-128 15,0 0 0-15,-1 0 0 0,-2-1 0 0,0 1 0 16,-2 0 0-16,-1 2 0 0,1 4 0 0,0 0 0 31,-2 1-2336-31,-1-2-352 0</inkml:trace>
  <inkml:trace contextRef="#ctx0" brushRef="#br0" timeOffset="10529.03">18783 13514 10127 0,'0'0'448'0,"0"0"96"0,-9-6-544 0,-2 1 0 16,2 0 0-16,0 0 0 0,0 2 3056 0,1-2 496 16,1 1 96-16,7 4 32 0,0 0-2944 0,-6-4-592 15,-1-1-144-15,7 5 0 0,0 0 192 0,0 0 16 16,-2-8 0-16,2 8 0 0,0 0 368 0,0 0 80 15,0 0 16-15,0-8 0 0,0 8 160 0,0 0 16 16,0 0 16-16,0 0 0 0,5-6-96 0,-5 6 0 16,8-3-16-16,1-2 0 0,-9 5-256 0,14 0-48 15,2 0-16-15,2-1 0 0,2 1-32 0,-1-4 0 16,2-2 0-16,1 1 0 0,0 0 48 0,2 1 0 16,1-1 0-16,1 4 0 0,1-2-160 0,4 0-32 15,1 2 0-15,2 1 0 0,-1 0-64 0,3 1 0 0,0 1-16 0,2-1 0 16,2-1-16-16,0 0 0 0,0-1 0 0,2-1 0 15,-3 1 80-15,0-4 16 0,0 4 0 0,1-2 0 16,1 2 144-16,1-1 48 0,1 2 0 0,1 2 0 16,2-2-208-16,0 1-48 0,3-1 0 0,-1 0 0 15,-2-3 64-15,2 2 0 0,1 0 0 0,2 1 0 16,3 0-96-16,-1 1-16 0,2-1 0 0,0 1 0 16,1-1-144-16,0 0 0 0,-2 0 144 0,3-1-144 15,-1 0 144-15,2-1-144 0,2 2 192 0,2 2-192 16,-1 0 176-16,-1 1-176 0,-2 0 160 0,-3-3-160 15,-3 0 128-15,2-3-128 0,-1 3 0 0,2 3 144 16,0-2-16-16,2 1 0 0,-1 1 0 0,0-2 0 16,-2-1 96-16,-1-1 16 0,-2-2 0 0,2 2 0 15,2 0-80-15,0 1-16 0,0-1 0 0,-1 2 0 0,1 4-144 0,-3-4 0 16,-2 1 0-16,-2-1 128 16,-4-1-128-16,2 3 0 0,-2-3 0 0,2 2 128 0,1 1-128 0,1 1 128 15,-1-2-128-15,1 2 128 0,1 1-128 0,-2 1 0 16,0-2 144-16,-3-4-144 0,-4-3 128 0,2 2-128 15,2-1 160-15,2 1-160 0,0 1 160 0,-2-3-160 16,-1 1 160-16,1 1-160 0,-1-1 128 0,-2 1-128 16,-4 1 0-16,-1-3 144 0,-2-1-16 0,-3 1-128 15,-2-1 192-15,-1 0-64 0,0 1 64 0,-1-2 16 16,0 0 0-16,2 1 0 0,0 1-208 0,-1 1 176 16,0 0-176-16,-2 1 160 0,1 0-160 0,-1-1 0 0,-1 2 144 0,-1 0-144 15,-2 0 0-15,-1 0 0 16,-2 0 0-16,-2 0 128 0,-1 0-128 0,-1-1 0 0,0 0 0 0,-1 1 128 15,-4 0-128-15,-10 0 0 0,11 0 0 0,-11 0 128 16,9 1-128-16,-9-1 0 0,9 1 0 0,-9-1 128 16,0 0-128-16,0 0 0 0,11 4 0 0,-11-4 0 15,0 0 0-15,0 0 0 0,0 0 0 0,7 5-128 16,-7-5-192-16,0 0-48 0,4 7 0 0,-4-7 0 31,0 0-1488-31,0 0-320 0,0 0-48 0,2-21-17088 0</inkml:trace>
  <inkml:trace contextRef="#ctx0" brushRef="#br0" timeOffset="11196.19">24157 6080 28559 0,'-3'-11'2544'0,"0"0"-2032"16,1 0-512-16,0 3 0 0,2 8 1680 0,0-9 240 15,0 1 64-15,0 8 0 0,3-7-1600 0,-3 7-384 16,0 0 0-16,0 0 0 15,7 13 160-15,-2 1-160 0,-1-1 192 0,1 5-192 0,-1 2 272 0,0 3-48 16,0 1-16-16,0-1 0 0,2-1 144 0,-2 1 32 16,3-1 0-16,-1 1 0 0,1 3-64 0,-1 0-16 15,1 2 0-15,-2-3 0 0,0-2-160 0,2-5-16 16,-1 2-128-16,-1-1 192 0,-1 0-64 0,1-2-128 16,-1-3 176-16,2-1-176 0,-3-1 128 0,1 1-128 15,2-3 0-15,-1 2 0 16,1 0-272-16,1-5-112 0,-2 3-32 0,-5-10 0 15,0 0-592-15,10-3-112 0,-10 3-32 0,11-4-9584 0,-1 1-1920 0</inkml:trace>
  <inkml:trace contextRef="#ctx0" brushRef="#br0" timeOffset="11797.67">24406 5528 4607 0,'-17'-18'400'0,"5"8"-400"0,-1-3 0 0,-3 2 0 0,-1 5 6112 0,-2 2 1136 15,-2 2 240-15,-1 2 32 0,-3 0-5776 0,0 4-1152 16,0 4-224-16,-2 1-48 0,-2 3-320 0,-1 1 0 16,-1-1 0-16,0 1 0 0,-2 3 0 0,2 2 0 15,0-1 0-15,-1 4 0 0,1 3 0 0,2 1 0 16,2-1 0-16,0 4 0 0,-2 2 0 0,2 7-144 16,2 3 144-16,1 4 0 0,2 5 0 0,1 0 0 15,2 1 0-15,0-2 128 0,2 3 16 0,2 0 16 16,1 3 0-16,3 4 0 0,6 3-160 0,5-1 0 0,6-4 0 15,7-5 128-15,6-5 32 0,3-5 0 0,4-4 0 0,4-5 0 16,5-3 96-16,2-4 0 0,-1-3 16 0,6-2 0 16,3-6-32-16,5-4-16 0,5 0 0 0,3-5 0 15,1-1-64-15,2-4-16 0,2-6 0 0,-4 0 0 16,-5-5-16-16,4-3 0 0,2-1 0 0,2-1 0 16,0 2 0-16,-4-3 0 0,0-3 0 0,-6-6 0 15,-5-4-128-15,-4-10 0 0,-4-10 0 0,-4-2 128 16,-4-4-128-16,-3 0 0 0,-5 1 0 0,-2 0 0 15,-5 0 0-15,-5-1 0 0,-3-2 0 0,-4-5-176 16,-5-3 176-16,-4 2 0 0,-5 4 0 0,-3 4 0 16,-4 9 128-16,-3 4 64 0,-4 1 16 0,-1 6 0 15,-1 2 224-15,-5 2 32 0,-5 1 16 0,-5 5 0 16,-3 3-256-16,-3 4-48 0,-4 5-16 0,0 5 0 16,0 6-400-16,3 3-80 0,1 4 0 0,4 5-16 15,4 2-560-15,2 2-96 0,2-2-32 0,3 5 0 16,0 2-1968-16,2-2-400 0</inkml:trace>
  <inkml:trace contextRef="#ctx0" brushRef="#br0" timeOffset="12714.68">25013 12086 25791 0,'1'-14'2304'0,"-1"14"-1856"0,0-13-448 0,0 1 0 16,0 12 2080-16,4-10 320 0,-4 10 64 0,9-11 16 31,2 3-2480-31,-1 2-352 0,2-1-144 0,1 2-16 0,1 0 336 0,2 2 176 0,0-1-160 0,3 2 160 16,2-5 0-16,3 2 0 0,2-2 0 0,0 2 0 15,0 0 0-15,1 4 0 0,-1-5 0 0,-1 5 0 16,0-3 0-16,-3 4 0 0,-2 2 128 0,-2 1-128 16,-1 3 0-16,-3 0 160 0,-1 2-160 0,-2 1 128 15,-5 4-128-15,-1-1 160 0,-2 2-160 0,-3 3 160 16,-3 3-32-16,-1-1 0 0,-1 3 0 0,-3 3 0 16,-2 1-128-16,-1-1 0 0,1 0 144 0,-2 2-144 15,1-2 0-15,-2 1 0 0,0-1 0 0,-2-2 0 0,-2 1 0 0,0-2-128 16,0 1 128-16,0-2 0 0,-1-1 0 0,0-6 0 15,0-1 0-15,-1 3 0 0,2-2 0 0,-1 2 0 16,-1-6 144-16,0 5-144 0,1-2 0 0,1 0 0 16,0 0 0-16,4-2 0 0,1 0 0 0,3-3 0 15,3-2 0-15,6-6 0 0,0 0 0 0,0 0 0 16,0 0 0-16,8 7 0 0,-8-7 0 0,17 4 0 16,1-3 208-16,3-1-64 0,1-1 16 0,3-1 0 15,1 2 0-15,0-4 0 0,0 2-160 0,0-1 0 16,0 1 0-16,-1-2 0 0,-2 0-224 0,-1 1 32 15,-1-1 0-15,0 2 0 16,0 0-784-16,0-3-160 0,-2 1-16 0,1 0-12816 0</inkml:trace>
  <inkml:trace contextRef="#ctx0" brushRef="#br0" timeOffset="13265.34">25605 11465 1839 0,'-17'-11'160'0,"-4"-1"-160"0,-4 3 0 0,1 1 0 15,-2 3 6528-15,0 4 1264 0,-2 4 256 0,-1 3 48 16,-2 1-6608-16,-3 1-1312 0,-4 3-176 0,-2 0-224 0,-3 3 48 0,-1 1 16 15,-3 6 0-15,1 4 0 0,0 6-96 0,2 2-32 16,1 4 0-16,4 5 0 0,4 4 288 0,1-1-160 16,0 5 160-16,1-4-128 0,1-6 128 0,2-1 128 15,2-2-128-15,2 2 176 0,2 4 112 0,1 5 32 16,3 5 0-16,4 2 0 0,4 0-320 0,4-3 160 16,3-2-160-16,5-5 128 0,4-4 208 0,4-1 48 15,2-1 0-15,7 0 0 0,5 0 48 0,5-3 16 16,1-1 0-16,5-3 0 0,2 0-256 0,3-4-64 15,1-3 0-15,3 0 0 0,2-5-128 0,4-4 160 16,6-4-160-16,4-3 160 0,5-2-160 0,1-5 0 16,1-5 144-16,-4-4-144 0,-5-1 0 0,-2-4 0 0,-3-1 0 0,-1-5 0 15,0-3 0-15,1-1 224 0,-2-1-48 0,0-3-16 16,-5-3 160-16,-1-1 16 0,-1-3 16 0,-4 1 0 16,-3-3-64-16,-1-2-16 0,0-3 0 0,-2-3 0 15,-2-4-48-15,0-8-16 0,1-9 0 0,-2 1 0 16,-2 2-80-16,-3 4-128 0,-3 5 176 0,-4 0-176 15,-3-2 0-15,-4-3 0 0,-4-5 0 0,-4 2 0 16,-3 3 0-16,-7 4 0 0,-6 4 0 0,-6 5 0 16,-3 6 0-16,-6 4 0 0,-3 3 0 0,-5 5 0 15,-2 6-128-15,-3 1 128 0,-1-1-208 0,-8 1 80 16,-7-2-192-16,-6 1-48 0,-3 3 0 0,1 3 0 16,-1 6-1360-16,1 4-256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4:18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3424 6689 24879 0,'-10'-2'2208'0,"0"1"-1760"0,0 0-448 0,3-2 0 16,7 3 1616-16,0 0 240 0,0 0 64 0,7-9 0 15,2 0-1536-15,4 1-384 0,1-1 0 0,3 2 0 16,4 1 0-16,5 1 0 0,3-1 0 0,2 3 0 15,0-4 0-15,3 2 0 0,3 1 0 0,0 0 0 16,1 0 0-16,-1-2 0 0,-3-4 0 0,1 1 0 0,4 0 192 0,0 1-48 16,1 1 0-16,2-4 0 0,0 3 176 15,1 0 16-15,-1-1 16 0,-1-1 0 0,0-1 112 0,-2 1 32 16,-1 0 0-16,-3 1 0 0,-2-1 16 0,0 0 0 16,4 1 0-16,-2 1 0 0,2 1-224 0,0 0-32 15,1 1-16-15,1 3 0 0,0-1-240 0,-2 1 128 16,-3-4-128-16,0 5 0 0,0-1 0 0,-3 2 0 15,-2-3 0-15,-3 3 0 0,-2-1 128 0,1 1-128 16,-1 1 0-16,0 1 0 0,1 1 0 0,1 0 128 16,0 1-128-16,0-2 0 0,2 4 176 0,-2-3-16 15,-4-4 0-15,-1 2 0 0,-2 0 64 0,0-3 16 16,-2 0 0-16,-2 0 0 0,-3-1 80 0,-2 1 0 0,0-5 16 0,-3 3 0 16,1-2-80-16,-1-2 0 15,-3 0-16-15,0 1 0 0,-2 0 48 0,1 0 16 0,-3 8 0 0,-1-8 0 16,-1-1-32-16,0 3 0 0,-4-2 0 0,-1 1 0 15,-3-3-16-15,-1 4 0 0,-4 0 0 0,-2 2 0 16,-2-1-64-16,-2 0 0 0,-4 0-16 0,-2 1 0 16,-3 0-176-16,-3-1 128 0,-1 2-128 0,0 0 128 15,1 2-128-15,0 0 128 0,2 0-128 0,-1-1 128 16,1 0-128-16,1-1 0 0,3 2 0 0,1-1 0 16,1 0 0-16,3 2 0 0,1-1 0 0,3 1 0 15,-1 0 0-15,4 0 0 0,2 0-144 0,1 3 144 16,3-1 0-16,9-2 0 0,0 0 0 0,0 0 0 15,0 0 0-15,0 0 0 0,0 0 0 0,8 9 144 16,2-3-144-16,3-2-256 0,1 0 64 0,2-1 16 0,0-1 176 0,3-2-160 16,3 3 160-16,-1-2-160 0,-1-2 160 15,2 1 0-15,2 1 0 0,-1 2 0 0,-3 1 0 0,-2 1 0 16,-3 2 0-16,0 0-128 0,-2 1 128 0,-1 0 0 16,-3 0 0-16,0 0 0 0,-1-2 0 0,1 2 0 15,0 0 0-15,3 0 0 0,2-2 0 0,-1 1 0 16,-1-1 0-16,-1 1 0 0,3 1 0 0,-1-1 0 15,0 3 0-15,0 0-128 0,-2-1 128 0,1 0 0 16,-3 0 0-16,0 2 0 0,-1 1 0 0,-1-2 0 16,-3 2 0-16,-2 2 0 0,0-1 0 0,-2 1 0 15,-4-1 0-15,-2 3 0 0,-1 1 0 0,-4-3 192 16,-2 2-64-16,-1 0 0 0,-2-2-128 0,-1 2 192 16,0 1-64-16,-1-2 0 0,-4 0-128 0,1-1 144 0,3-1-144 0,1 0 160 15,0 0-160-15,2 0 0 0,1-2 0 16,2-1 128-16,3-2-128 0,0 0 0 0,-3-2 0 0,2 3 128 15,1 2-128-15,0-1 0 0,-3-1 0 0,3 3 0 32,2 1-560-32,1 3-32 0,1-2-16 0,-2 4-12704 0,2-1-2528 0</inkml:trace>
  <inkml:trace contextRef="#ctx0" brushRef="#br0" timeOffset="12784.42">30021 8786 12831 0,'15'-1'576'0,"-3"0"112"0,0-2-560 0,0 1-128 0,-1 0 0 0,5 4 0 0,2 0 448 0,-2 2 64 15,-2-3 16-15,-1 1 0 0,-1-4-352 0,-3 4-176 16,-9-2 160-16,12 2-160 0,-12-2 0 0,0 0 0 15,10 4 0-15,-10-4 0 0,0 0 0 0,0 0 0 16,0 0 0-16,0 0 0 0,-8 7 928 0,-1-1 96 16,-1 1 0-16,-2-5 16 0,-4 2 384 0,-2-4 80 15,-1 0 16-15,-1 0 0 0,-2 0-336 0,0 0-64 16,0 0-16-16,-2-2 0 0,-1 0-176 0,-1 0-32 16,-1 2-16-16,0 0 0 0,-1 0-64 0,1 0-16 15,-1 0 0-15,1 0 0 0,-2 1-144 0,2-1-16 16,-2 0-16-16,2 0 0 0,-2-1-160 0,-1 1-16 0,0-4-16 0,0 1 0 15,-1 1-208-15,1-2-32 0,0 0-16 16,0-1 0-16,-1 2-176 0,1 3 0 0,0-1 0 0,2 1 0 16,1 0 0-16,2 1 0 0,0 0 128 0,3-1-128 15,1 2 272-15,2-1 32 0,1-1 0 0,1 2 0 16,2 1-64-16,1 1-16 0,0-1 0 0,-1-1 0 16,2-1-224-16,0-1 128 0,0 0-128 0,1 2 0 15,-1-4 0-15,2 2 128 0,-2 0-128 0,1 2 0 16,0-1 0-16,0 2 0 0,2-3 0 0,0 0 0 15,-2 0 0-15,0 0 0 0,2 1 144 0,-1-1-144 16,0-1 144-16,0 1-144 0,2 1 160 0,0 0-160 16,9-1 128-16,-9-2-128 0,2-1 0 0,7 3 0 15,0 0 208-15,0 0-48 0,0 0-16 0,0 0 0 16,-6-3-16-16,6 3 0 0,0 0 0 0,0 0 0 0,0 0-128 0,0 0 0 16,-6-5 0-16,6 5 128 0,0 0-128 0,0 0 0 15,0 0 0-15,0 0 128 0,6-8-128 0,-6 8 192 16,10-6-192-16,-1 1 192 0,2-2-192 0,0 1 0 15,1-1 144-15,0 3-144 0,1 0 128 0,1 0-128 16,2-1 160-16,-2-1-160 0,-2 2 0 0,1 1 0 16,1-5 0-16,-1 2 0 0,-1 1 0 0,1 1 0 15,-2 0 0-15,-2-1 0 0,0-3 0 0,0-3 0 16,0 0 0-16,-1 1 0 0,-2 3 0 0,2-2 0 16,-1-2 0-16,-1 2 0 0,1 1 0 0,1-2 0 15,-1-3 0-15,1 2 0 0,0 2 0 0,-1 1 0 16,-3-1 0-16,-1 3 0 0,-3 6 0 0,0 0 0 15,0 0 0-15,0 0 0 0,0 0 0 0,0 0 0 0,0 0 0 0,0 0 0 16,0 0 0-16,0 0 0 0,0 0 0 0,-7 1 0 16,-2 3 0-16,-1 1-128 0,1-1 128 0,0 1 0 15,-1 0 0-15,-2 1 0 0,-1 0 0 0,-1 2 0 16,-2 1 0-16,-1 0 0 0,-3-1 0 0,1 2 0 16,-3 4-128-16,0-1 128 0,-2-2 0 0,1 1 0 15,0 0 0-15,4-2-128 0,2-2 128 0,3 1 0 16,1 2 0-16,2-2 0 0,3-1 0 0,8-8 0 15,-4 11 0-15,4-11 0 0,-1 13 0 0,2-1 0 16,2 0 0-16,2-2 0 0,-5-10 0 0,8 13 0 16,0-1 0-16,0-2 0 0,-2-2 0 0,3 0 144 15,-9-8-144-15,13 9 0 0,-2-1 0 0,-1 1-176 16,1 0-16-16,-2-2 0 0,0 1 0 0,1-1-12432 16,1 3-2496-16</inkml:trace>
  <inkml:trace contextRef="#ctx0" brushRef="#br0" timeOffset="16272.95">17236 11515 8287 0,'0'0'736'0,"0"0"-592"0,0 0-144 0,0 0 0 16,-7 0 3248-16,7 0 608 0,-9 0 128 0,9 0 32 16,-11 0-3056-16,2 0-592 0,9 0-128 0,-9 0-32 15,9 0-208-15,-11 0 0 0,2 0 0 0,0 0 0 16,0 0 0-16,0 0 0 0,-2 0 0 0,1 0 0 16,-2 1 0-16,1-1 0 0,-2 0 0 0,-1 2 0 15,0-2 0-15,-2 1 0 0,0 2 0 0,-1-3 0 16,0 2 448-16,-2 2 128 0,1-4 48 0,-1 3 0 15,0-1 80-15,0 1 0 0,-1-2 16 0,-1 3 0 16,1 0-128-16,0 0-16 0,2-1-16 0,1-1 0 0,0-1-208 0,2 2-32 16,2-6-16-16,0 2 0 15,0 0 144-15,2 0 48 0,-1-3 0 0,4 2 0 0,8 2-112 0,-10-2 0 16,-1-1-16-16,2 0 0 0,3 1-96 0,6 2-16 16,-8-5 0-16,1 2 0 0,7 3 32 0,-9 0 0 15,0-3 0-15,0 3 0 0,0-1-32 0,1 2 0 16,0-1 0-16,8 0 0 0,-8 0-128 0,8 0-128 15,-9 3 192-15,9-3-192 0,0 0 304 0,0 0-48 16,-9-3-16-16,9 3 0 0,0 0 48 0,0 0 16 16,0 0 0-16,0 0 0 0,-5-3-112 0,5 3-32 15,0 0 0-15,0 0 0 0,4-7-32 0,-4 7-128 16,6-9 192-16,2 2-64 0,2 2 48 0,0 3 0 16,-10 2 0-16,13-6 0 0,1 5 16 0,0-2 0 0,1 2 0 15,-1 0 0-15,0 0-64 0,5 1-128 0,0 0 192 0,1 1-64 16,-2-1-128-16,2 0 0 0,0 0 0 0,1 0 0 15,1-1 0-15,3 1 128 0,1 0-128 0,2 0 0 16,-1 0 0-16,-1 0 0 0,3-3 128 0,-1 3-128 16,2 3 0-16,0-2 0 0,-1 0 0 0,1-1 0 15,0 0 0-15,0 0 128 0,0 0-128 0,-1-1 128 16,-3 0-128-16,0 1 0 0,-1-4 0 0,-2 2 0 16,1 1 0-16,0-2 0 0,1 3 128 0,1-2-128 15,0-2 192-15,-1 1-32 0,0 1-16 0,0-1 0 16,-1 0 16-16,2 1 0 0,-1 1 0 0,0-2 0 15,0 2-160-15,-1-2 160 0,-1 0-160 0,-1 1 160 16,1 0-160-16,-3-1 0 0,-3 1 144 0,-2 2-144 16,0 2 0-16,-4 1 0 0,0-1 0 0,-11-2 0 0,8 8-240 0,-2-2-64 15,-1 2-16-15,-2 1 0 16,-2 2-2672-16,-3-1-528 0</inkml:trace>
  <inkml:trace contextRef="#ctx0" brushRef="#br0" timeOffset="38935.99">4077 13438 5519 0,'0'0'496'0,"0"0"-496"0,4-10 0 0,0 2 0 16,-4 8 1248-16,0 0 160 0,1-9 16 0,0-1 16 15,0 1-864-15,-1 0-192 0,0 0-16 0,0 0-16 16,-1 1 800-16,1 2 144 0,0 6 48 0,-1-8 0 16,-2 1 0-16,1-1 16 0,-2 5 0 0,4 3 0 15,0 0-144-15,0 0-16 0,0 0-16 0,-8-3 0 16,0 3-448-16,0 3-96 0,-1 0 0 0,1 4-16 15,0 1-240-15,1 1-64 0,-2 0 0 0,1 4 0 16,0-1 128-16,0 2 0 0,2-2 16 0,-1-2 0 16,2-2 176-16,1 0 48 0,4-8 0 0,0 0 0 0,0 0 32 0,1 9 16 15,-1-9 0-15,0 0 0 0,0 0-320 0,9 9-64 16,2-2-16-16,-1 1 0 0,1-2-208 0,-1-2-128 16,0 1 160-16,2-1-160 0,0-1 0 0,0 1 0 15,-2 0 0-15,1-2 0 0,-1-1 0 0,2 1 128 16,-1-1-128-16,4-1 0 0,0-1 144 0,4-1-16 15,0 0 0-15,1-1 0 0,-1 1 128 0,4-1 0 16,0 0 16-16,2 2 0 0,0-3-144 0,-1 2-128 16,1-2 192-16,0 1-192 0,1-1 128 0,0 2-128 15,0-2 0-15,0 2 0 0,2 1 128 0,-2 1-128 16,-2 0 0-16,-1 3 0 0,-3-2 0 0,0 2 0 16,-2-1 0-16,-1 2 0 0,-1-1 128 0,1-2-128 15,0-2 0-15,0-1 0 0,1 1 144 0,0-1-144 0,-1-2 0 16,1-4 144-16,2 0 112 0,2 0 32 0,-4-4 0 0,1 3 0 15,-1 0-128-15,0 3-32 0,0-4 0 0,1 4 0 16,0-1-128-16,-1 4 0 0,-2 0 0 0,1 0 128 16,-1 5-128-16,-2 0 0 0,0 1 0 0,-1-1 0 15,-1 2 0-15,-2-1 0 0,-10-3 0 0,11 3 0 16,-11-3 0-16,0 0 0 0,0 0 0 0,0 0 128 16,0 0-128-16,0 0 0 0,0 0 144 0,10-3-144 15,-10 3 256-15,0 0 0 0,6-9-16 0,-1 0 0 16,-1 0 112-16,-2-1 32 0,-2-1 0 0,0 2 0 15,0-1-208-15,0 1-48 0,-1-1 0 0,0-2 0 16,-1 3 0-16,0-3 0 0,-1 2 0 0,-1-2 0 16,-1-1-128-16,0 1 0 0,-2 1 0 0,1-1 0 0,-2 0 0 15,-2 0 0-15,0 2 0 0,1 1 0 0,-1-2 0 16,1 2 0-16,-2 2 0 0,1 0 0 0,1 2 0 0,0 1 0 16,-1 0 0-16,4 3 0 0,6 1 0 0,-9 0 0 15,1-3 0-15,8 3 0 0,0 0 0 0,0 0 0 16,0 0 0-16,-9 4 0 0,9-4-144 0,0 0 144 15,0 0 0-15,-8 7 0 0,8-7 0 0,0 0 0 16,0 0 0-16,0 0 0 0,0 0 0 0,0 0 0 16,0 0 0-16,0 0 0 0,0 0 0 0,0 0-128 15,0 0 128-15,0 0 0 0,0 0 0 0,4 13 0 16,1-4-128-16,-5-9 128 0,11 5 0 0,-1 1 0 16,-1 4-128-16,2-1 128 0,0 1 0 0,1 2-128 0,1 0 128 0,-1-2 0 15,0 3-128-15,-1 0 128 0,1-5 0 0,0 2 0 16,0-1 0-16,-1 1 0 0,0-3 0 0,2 1 0 15,-2 0 0-15,1 1 0 0,-1-2 0 0,-1-1 0 16,-1-1 0-16,0 1 0 0,-9-6 0 16,12 6 0-16,-2 1 0 0,1 0 0 0,-3 0 0 0,-2-2 0 15,2 0 0-15,-3 1 0 0,-5-6 0 0,5 10 0 16,1 0 0-16,-2 0 0 0,-4-10 0 0,4 6 0 16,-4-6 0-16,0 8 0 0,0-8 0 0,-3 10 0 15,3-10 0-15,-5 10 0 0,5-10 0 0,-8 9 144 16,-1-5-144-16,9-4 160 0,-9 5-160 0,-1-1 160 15,0 0-32-15,-2 0-128 0,-1-1 192 0,3 3-64 16,1-4 0-16,0 3 0 0,-2 1 0 0,1 0 0 16,-1-1-128-16,1 2 192 0,-1-2-192 0,1 3 192 0,-2 0-192 0,2 1 0 15,-1-1 0-15,1 2 0 0,0 1 0 0,0-1 0 16,1 0 0-16,0 2 0 0,1-5 0 16,1 2-144-16,0 0 144 0,1 0-160 15,0 0-400-15,2-1-80 0,2 0 0 0,-1 2-12496 16,3-10-2496-16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6:12.8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16409 9792 11055 0,'0'0'480'0,"0"0"112"0,0 0-464 0,0 0-128 0,0 0 0 0,0 0 0 16,0 0 2176-16,0 0 400 0,0 0 96 0,0 0 16 16,0 0-1968-16,0 0-384 0,10 0-80 0,0 0 0 15,1 0 80-15,-5 1 32 0,1-1 0 0,-1 0 0 16,2 1 304-16,0-1 64 0,0 0 16 0,0 0 0 16,-2-1 240-16,6 0 48 0,0 1 16 0,-12 0 0 15,10 0-128-15,-10 0-32 0,12 0 0 0,0 1 0 16,-1 4-176-16,1-4-32 0,-12-1-16 0,14 0 0 15,1-1-96-15,0-3 0 0,1 4-16 0,2 0 0 0,2 0-176 16,-1-1-16-16,1 0-16 0,0 1 0 0,-1 0-80 0,1 0-16 16,0-3 0-16,1 2 0 0,2-1-112 0,-3 1-16 15,1-2-128-15,0 2 192 0,-1 0-192 16,-2-1 0-16,0 1 0 0,0 1 0 0,-2-1 128 0,-2 1-128 16,1 0 0-16,-2 0 144 0,0 0-144 0,-1 0 0 15,-2-1 144-15,0 1-144 0,1 0 0 0,-1 0 128 16,-10 0-128-16,12 0 0 0,-3 0 0 0,2 1 0 15,-2-1 0-15,0 2 128 0,-1 2-128 0,-1-1 0 16,1 0 0-16,-8-3 0 16,9 4-560-16,-1-1-80 0,-1 1 0 0,-7-4-16 15,0 0-2544-15,0 0-512 0</inkml:trace>
  <inkml:trace contextRef="#ctx0" brushRef="#br0" timeOffset="884.83">17805 9823 18431 0,'0'0'1632'16,"0"0"-1312"-16,-8-4-320 0,8 4 0 0,0 0 2416 0,0 0 400 15,0 0 96-15,0 0 16 0,0 0-2304 0,0 0-464 16,0 0-160-16,0 0 0 0,0 0 528 0,0 0 0 15,0 0 0-15,0 0 0 0,0 0 64 0,12-3 16 16,-2 2 0-16,1-2 0 0,-2-3 0 0,1 2 0 16,2 0 0-16,1 1 0 0,0 0-96 0,3-1 0 15,2 0-16-15,3 1 0 0,0-1-176 0,2 3-48 16,2 1 0-16,1 1 0 0,-3 2-272 0,2 1 160 0,-1-2-160 16,0 4 128-16,4-3-128 0,-2 1 0 0,-3-5 0 15,2 2 128-15,0 1-128 0,-2-2 0 0,-1-2 144 16,-1 2-144-16,-1 0 160 0,-2-1-32 0,-2-3-128 0,-2 3 192 15,-1 1-192-15,-1 0 0 0,0 0 0 0,-1 0 0 16,-11 0 0-16,13 1 0 0,-2-1 0 0,-1 0 0 31,-10 0-608-31,12 4-64 0,-2-1-16 0,1 1-10448 0,-1-3-2112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7:14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5002 11943 2751 0,'0'0'256'0,"0"0"-256"16,0 0 0-16,0 0 0 0,0 0 2176 0,0 0 384 15,-9 0 64-15,9 0 32 0,0 0-1520 0,0 0-304 16,-9-3-64-16,9 3-16 0,0 0-448 0,0 0-96 16,-9 0-16-16,9 0 0 0,0 0-64 0,-9 0-128 15,9 0 176-15,0 0-176 0,-11 3 576 0,11-3 16 16,0 0 0-16,-9 0 0 0,9 0 304 0,0 0 64 15,-9 0 16-15,9 0 0 0,0 0 176 0,0 0 16 16,0 0 16-16,0 0 0 0,0 0-192 0,0 0-32 16,0 0-16-16,0 0 0 0,-6-4-160 0,6 4-16 15,0 0-16-15,0 0 0 0,-7-5-48 0,3-1 0 0,2-2 0 0,2 8 0 16,-4-3-32-16,4 3-16 0,0 0 0 0,0 0 0 16,-4-3-128-16,4 3-16 0,0 0-16 0,0 0 0 15,0 0-112-15,-4-4 0 0,4 4-16 0,0 0 0 16,0 0-32-16,0 0 0 0,-4-3 0 0,4 3 0 15,0 0-48-15,0 0-16 0,0 0 0 0,0 0 0 16,-5-3-32-16,5 3-16 0,0 0 0 0,0 0 0 16,0 0-32-16,0 0 0 0,0 0 0 0,0 0 0 15,0 0-48-15,0 0-16 0,0 0 0 0,0 0 0 16,0 0-128-16,0 0 160 0,0 0-160 0,0 0 160 16,0 0-16-16,-8 3 0 0,8-3 0 0,0 0 0 15,0 0 32-15,0 0 0 0,-7 0 0 0,7 0 0 16,0 0-48-16,0 0-128 0,0 0 192 0,0 0-64 15,-7 3-128-15,7-3 160 0,0 0-160 0,0 0 160 0,0 0-160 0,-8 3 128 16,8-3-128-16,0 0 128 0,0 0 0 0,0 0-128 16,-8 4 192-16,8-4-64 0,0 0 0 0,0 0-128 15,0 0 192-15,0 0-64 0,0 0-128 0,0 0 160 16,-8 3-160-16,8-3 160 0,0 0 0 0,0 0 0 16,0 0 0-16,0 0 0 0,0 0-32 0,0 0-128 15,0 0 192-15,0 0-64 0,0 0 0 0,0 0-128 16,0 0 192-16,0 0-64 0,0 0 0 0,0 0 0 15,0 0 0-15,0 0 0 0,0 0-128 0,0 0 128 16,0 0-128-16,0 0 128 0,7-5-128 0,-7 5 0 16,0 0 144-16,0 0-144 0,7-1 0 0,-7 1 0 15,0 0 0-15,0 0 128 0,0 0-128 0,10-1 0 0,-10 1 0 0,0 0 0 16,7-4 0-16,-7 4 0 0,0 0 128 0,8-3-128 16,-8 3 128-16,0 0-128 0,9 0 128 0,-9 0-128 15,0 0 0-15,9-4 144 0,-9 4-144 0,0 0 0 16,10-1 144-16,-10 1-144 0,10 0 0 0,-10 0 144 15,10-1-144-15,-10 1 0 0,10-3 144 0,-10 3-144 16,11-3 0-16,-2 2 144 0,-9 1-144 0,0 0 0 16,12-3 144-16,-1 0-144 0,-11 3 0 0,11-3 144 15,1 2-144-15,-1-3 0 0,-11 4 144 0,11-3-144 16,0-1 0-16,-1 2 0 0,-1-2 0 0,2 2 128 16,-11 2-128-16,13-1 0 0,-2 0 0 0,1 1 0 15,-12 0 0-15,13 0 0 0,-2 0 0 0,-1 0 0 16,1 0 0-16,-1-1 0 0,0 1 0 0,1 0 0 0,-11 0 0 15,14 0 0-15,-1 1 0 0,-1-1 128 0,-2 0-128 16,1 0 0-16,-1 0 0 0,1 1 0 0,-11-1 0 0,13 1 0 16,-3 1 0-16,1-1 0 0,-11-1 0 0,11 3 128 15,0-2-128-15,-1 2 0 0,-10-3 0 0,12 2 0 16,0-2 0-16,-2 1 128 0,-10-1-128 0,10 2 0 16,1-2 0-16,-1 0 0 0,-10 0 0 0,12 0 0 15,-2-2 0-15,1 1 0 0,-11 1 0 0,12-2 0 16,-1 0 0-16,1 1 0 0,0 0 0 0,-2 1 128 15,-10 0-128-15,12-3 0 0,1 2 0 0,-1-1 0 16,-1 1 0-16,1 1 128 0,-1 0-128 0,0 0 0 16,1-1 0-16,1 1 0 0,0 0 0 0,2 1 0 15,-1-1 0-15,0 1 0 0,2 1 0 0,-2-1 0 0,1-1 0 16,-1 3 0-16,0-3 0 0,1 0 0 0,-4 1 0 0,2 2 0 16,2-3 0-16,-2 2 0 0,-2 1 0 0,2-2 0 15,-1-1 0-15,0 3 0 0,0-3 0 0,-2 1 0 16,1 0 0-16,0 1 0 0,1-1 0 0,1 0 0 15,1 0 0-15,-1 1 0 0,0-2 0 0,-1 1 0 16,0 0 0-16,1 1 0 0,1-1 0 0,1 0 0 16,-4 1 0-16,2 0 0 0,2 2 0 0,0-4 0 15,0 1 0-15,-1 1 0 0,-1-2 0 0,1 1 0 16,0 2 0-16,0-3 0 0,0 0 0 0,1 0 0 16,-2 1 0-16,1-1 0 0,0 0 0 0,1 1 0 15,-1 1 0-15,2 0 0 0,-1-1 0 0,1 2 0 16,-2-2 0-16,2 2 0 0,-2 1 0 0,1-1 0 15,-1-2 0-15,2 1 0 0,-1 1 0 0,1 0 0 0,-2-3 0 0,2 1 0 16,-1 2 0-16,2-1 0 16,-2-2 0-16,-1 0 0 0,0-2 0 0,2 2 0 0,0 0 0 0,-1 2 0 15,0-2 0-15,2 0 0 0,2 0 0 0,1 0 0 16,-5 0 0-16,4 1 0 0,-1 2 0 0,1-3 0 16,1-1 0-16,1 1 0 0,0 0 128 0,0 0-128 15,-1 0 128-15,1 0-128 0,-1 0 0 0,-1 1 0 16,1 2 0-16,-2-3-128 0,-3 0 128 0,0 0 0 15,5 0 128-15,-2 0-128 0,-2 0 0 0,-1 0 0 16,1 0 0-16,0 0-128 0,1 0 128 0,-1-3 0 16,0 2 0-16,4 1 0 0,1-2 0 0,-1 2 0 15,-1-1 0-15,-1 1 0 0,1 0 0 0,2 0 0 16,1 0 0-16,-1 1 0 0,0 1 0 0,0-1 0 0,0-1 0 0,1 3 0 16,0-3 0-16,-1 2 128 0,0 2-128 0,-1-4 128 15,-1 0-128-15,2 0 0 0,2 1-128 0,0-1 128 16,-4 0 0-16,2 0 0 0,-1 2 0 0,0-2 0 15,1-2 0-15,-1 2 0 0,-2 2 0 0,3-1 0 16,0-1 0-16,1 0 0 0,-1-1 0 0,0 1 0 16,0 0 0-16,-1 1 0 0,1-1 0 0,-1 1 0 15,-1 1 0-15,1 0 0 0,-1 0 0 0,1-1 0 16,0-1 0-16,-2 0 0 0,0 0 0 0,-1 1 0 16,0 1 0-16,0-2 0 0,-1 0 0 0,-2 0 0 15,0-2 0-15,1 2 0 0,-2 0 0 0,0 0 128 16,-2 0-128-16,2 0 0 0,-1 0 0 0,0 0 0 15,0-1 0-15,-2 0 0 0,1-1 0 0,0 2 128 16,1 2-128-16,1-2 0 0,0 0 0 0,0 0 0 16,-1 0 0-16,0 0 0 0,1 0 0 0,0 0 128 0,0 0-128 0,1 0 0 15,-2 0 0-15,1 0 0 0,-1-2 0 0,-1 2 0 16,0 0 0-16,-1 0 128 0,-10 0-128 0,12-1 0 16,-12 1 0-16,13 0 0 0,0-1 0 0,-3 1 0 15,-10 0 0-15,0 0 128 0,11 0-128 0,-11 0 0 16,9 0 0-16,-9 0 0 0,0 0 0 0,10 1 0 15,-10-1 0-15,0 0 0 0,0 0 0 0,11 3-160 16,-2-1 16-16,-9-2 0 16,9 4-480-16,0 3-80 0,2-3-32 0,-2 2 0 15,0 1-1632-15,0 0-320 0,-1 0-64 0,0-1-10320 16,-1 2-2080-16</inkml:trace>
  <inkml:trace contextRef="#ctx0" brushRef="#br0" timeOffset="5064.81">11765 11973 3679 0,'0'0'320'0,"0"0"-320"15,0 0 0-15,0 0 0 0,0 0 1488 0,0 0 240 16,0 0 32-16,-7 5 16 0,7-5-1072 0,-8 5-192 16,8-5-64-16,0 0 0 0,0 0 0 0,-9 5 0 15,9-5 0-15,0 0 0 0,0 0 384 0,-8 5 64 0,8-5 0 0,0 0 16 16,0 0 176-16,0 0 48 0,0 0 0 0,0 0 0 16,-6 2-48-16,6-2 0 0,0 0 0 0,0 0 0 15,0 0-304-15,0 0-64 0,0 0-16 0,0 0 0 16,0 0-224-16,0 0-48 0,0 0-16 0,0 0 0 15,0 0-16-15,0 0 0 0,0 0 0 0,0 0 0 16,0 0 176-16,0 0 48 0,-9-2 0 0,2 2 0 16,7 0-48-16,-9 0-16 0,0 0 0 0,1 2 0 15,8-2 0-15,-9 0 0 0,3 1 0 0,6-1 0 16,-10 3-192-16,10-3-48 0,-9 1 0 0,9-1 0 16,-10 1-160-16,3-1-32 0,1 2-128 0,6-2 192 15,0 0-48-15,0 0-16 0,-8 1 0 0,8-1 0 16,0 0 48-16,0 0 0 0,-6 1 0 0,6-1 0 15,-6-1 48-15,6 1 16 0,0 0 0 0,0 0 0 0,0 0 16 0,0 0 16 16,-6 1 0-16,6-1 0 16,0 0 16-16,0 0 0 0,0 0 0 0,0 0 0 15,0 0-32-15,0 0 0 0,0 0 0 0,0 0 0 0,0 0-64 0,0 0 0 16,0 0-16-16,0 0 0 0,0 0-176 0,0 0 160 16,0 0-160-16,0 0 160 0,12-2-160 0,-3 0 160 15,-9 2-160-15,10 0 160 0,-10 0-160 0,9-1 192 16,-9 1-192-16,11 0 192 0,-11 0 0 0,10 0 0 15,-10 0 0-15,12 0 0 0,-2 1-64 0,-10-1 0 16,13 2 0-16,0-2 0 0,-1-2 0 0,1 4-128 16,-1-1 192-16,1-1-64 0,1 1-128 0,1 1 192 15,-1-2-192-15,2 0 192 0,-1 0-192 0,1-2 128 16,-1 2-128-16,1 0 128 0,-2 0-128 0,-1 0 128 16,0 2-128-16,-1-2 128 0,-1-2-128 0,-11 2 128 0,13 0-128 0,-2 0 128 15,-11 0 16-15,13-1 0 0,-1 0 0 0,-1-1 0 16,-1 1 32-16,0 0 0 0,1 1 0 0,-1-3 0 15,1 2 16-15,-1-1 16 0,2 1 0 0,1-3 0 16,0 3-64-16,0 0-16 0,1-2 0 0,-1 2 0 16,0-1-128-16,1 2 160 0,-3-1-160 0,1 1 160 15,1 1-160-15,-1 1 0 0,-1-2 0 0,1 1 128 16,-1 2-128-16,-11-3 0 0,10 1 0 0,-10-1 0 16,10 1 0-16,-10-1 0 0,0 0 0 0,0 0 0 15,0 0 128-15,11 4-128 0,-11-4 0 0,0 0 128 16,0 0-128-16,10 0 128 0,-10 0-128 0,9-2 128 15,-9 2-128-15,0 0 160 0,11-3-160 0,-11 3 160 16,8-4-160-16,-8 4 0 0,9-4 144 0,-9 4-144 0,0 0 0 0,9-2 0 16,-9 2 0-16,9-3 128 0,-9 3-128 0,0 0 0 15,9-3 0-15,-9 3 0 0,9 0 0 0,-9 0 0 16,0 0 0-16,0 0 0 0,0 0 0 0,9 2 0 16,-9-2 0-16,0 0 0 0,0 0 0 0,0 0 0 15,0 0 0-15,0 0 0 0,0 0 0 0,0 0 0 16,0 0 0-16,12-2 128 0,-12 2-128 0,0 0 0 15,0 0 0-15,9-1 128 0,-9 1-128 0,0 0 0 16,0 0 0-16,0 0 0 0,11-1 0 0,-11 1 0 16,0 0 0-16,0 0 0 0,10 0 0 0,-10 0 0 15,0 0 0-15,0 0 0 0,0 0 0 0,0 0 0 16,0 0 0-16,0 0 0 0,0 0 0 0,0 0 0 0,9 2 0 0,-9-2 0 16,7 6 0-16,-7-6 0 0,0 0 0 0,0 0 128 15,8 3-384-15,0 3-64 0,1-5 0 0,-2 4-16 31,0-4-1808-31,-1 1-352 0,4 2-80 0,-3-3-10624 0,1 0-2128 0</inkml:trace>
  <inkml:trace contextRef="#ctx0" brushRef="#br0" timeOffset="5602.51">12640 12008 23951 0,'-12'-3'2128'0,"4"2"-1696"16,-1 0-432-16,9 1 0 0,-11-2 2368 0,11 2 400 16,0 0 80-16,0 0 16 0,0 0-2224 0,0 0-448 15,0 0-192-15,15 3 160 0,0-2-160 0,4 1 0 16,0-2 0-16,2 0 0 0,1-3 0 0,2 3 0 0,0 0 0 16,1 0 128-16,1-1-128 0,0-2 0 0,-1 3 0 0,0-1 0 15,-3 1 336-15,-1-3-16 0,-1 0 0 0,-1 2 0 16,-1-5 400-16,-2 2 80 0,-2 0 16 0,-1 1 0 15,0 1 16-15,0-1 16 0,0 0 0 0,1 1 0 16,0-1-368-16,0 1-80 0,-1-2-16 0,2 1 0 16,-1 0-128-16,0 2-48 0,1-4 0 0,-1 4 0 15,2-3-208-15,-2 2 128 0,-1 0-128 0,0 1 0 16,0-1 0-16,-1 1 0 0,-2-2 0 0,-1 1 0 16,-9 2 0-16,11-3 0 0,-11 3 0 0,0 0 0 15,11-3 0-15,-11 3 0 0,0 0 0 0,0 0 0 16,0 0 0-16,0 0 0 0,0 0 0 0,0 0 0 15,0 0-144-15,0 0 144 0,0 0-208 0,0 0 80 16,0 0-384-16,-9 4-80 16,9-4-16-16,-7 3 0 0,7-3-1712 0,0 0-352 0,0 0-64 0,0 0-12912 15</inkml:trace>
  <inkml:trace contextRef="#ctx0" brushRef="#br0" timeOffset="6767.07">13493 11776 24591 0,'0'0'1088'0,"0"0"224"0,-1-8-1056 0,5 0-256 0,1-1 0 15,-5 9 1008-15,8-9 144 0,0 0 16 0,0 2 16 0,0 2-480 0,-1-2-112 16,3 4-16-16,-3-4 0 0,-7 7 16 0,9-5 0 15,-1 1 0-15,-8 4 0 0,0 0 144 0,8-5 32 16,-8 5 0-16,0 0 0 0,0 0 0 0,0 0 0 16,0 0 0-16,0 0 0 0,0 0-128 0,0 0 0 15,0 0-16-15,0 0 0 0,0 0 0 0,0 0 0 16,0 0 0-16,0 0 0 0,0 0-192 0,0 0-48 16,0 0 0-16,0 0 0 0,-6-2-128 0,6 2-48 15,0 0 0-15,0 0 0 0,0 0-64 0,0 0-16 16,0 0 0-16,0 0 0 0,0 0-128 0,0 0 128 0,-8 7-128 0,8-7 128 15,0 0-128-15,-7 8 0 0,7-8 0 0,0 0 0 16,0 0 128-16,-6 9 0 0,6-9 0 0,0 0 0 16,-8 6 64-16,8-6 0 0,0 0 0 0,0 0 0 15,-9 6 64-15,9-6 0 0,0 0 16 0,0 0 0 16,0 0-80-16,0 0 0 0,0 0-16 0,0 0 0 16,0 0-32-16,0 0 0 0,0 0 0 0,0 0 0 15,0 0-144-15,0 0 0 0,0 0 144 0,0 0-144 16,0 0 128-16,0 0-128 0,0 0 160 0,0 0-160 15,0 0 192-15,0 0-48 0,0 0-16 0,0 0 0 16,0 0-128-16,0 0 192 0,0 0-192 0,0 0 192 16,0 0-192-16,0 0 0 0,0 0 0 0,0 0 0 15,0 0 0-15,0 0 0 0,0 0 0 0,0 0 0 16,0 0-896-16,0 0-224 0,0 0-32 0,0 0-16 16,0 0-2560-16,13-4-512 0</inkml:trace>
  <inkml:trace contextRef="#ctx0" brushRef="#br0" timeOffset="7918.71">14543 9068 7135 0,'0'0'320'0,"0"0"64"0,0 0-384 0,0 0 0 16,0-9 0-16,0 9 0 0,-3-11 192 0,3 4-48 15,2-1 0-15,0 0 0 0,-2 8-144 0,4-9 0 16,-1 0 0-16,-1 1 0 0,-2 8 0 0,6-9 0 16,-1 1 0-16,-5 8 128 0,5-8 1056 0,-5 8 208 15,0 0 32-15,0 0 16 0,0 0 512 0,0 0 96 16,0 0 32-16,0 0 0 0,0 0-912 0,0 0-176 15,0 0-32-15,0 0-16 0,0 0-368 0,0 0-64 0,0 0 0 0,0 0-16 16,0 0 144-16,0 0 16 0,3 12 16 0,-3-12 0 16,-2 13 32-16,0-1 16 0,2-12 0 0,-5 13 0 15,1-3-144-15,0 3-48 0,-2-1 0 0,0 1 0 16,-2 0-64-16,-1 1-16 0,0 2 0 0,-4 1 0 16,-1 2 64-16,-1 1 0 0,0 1 0 0,-1-2 0 15,-1-2 0-15,0-1 16 0,-1-2 0 0,-1 2 0 16,0 1-144-16,-1 0-48 0,1 2 0 0,-1-3 0 15,1 1-80-15,0 0-32 0,1 0 0 0,0 0 0 16,1 1-224-16,1 0 176 0,1 1-176 0,2-1 160 16,0-1-160-16,1 0 0 0,0-3 0 0,2-2 0 15,3-2 0-15,1-1 0 0,0 0 0 0,6-9 0 16,0 0-320-16,0 0 48 0,0 0 16 0,0 0 0 16,0 0-128-16,0 0 0 0,0 0-16 0,-1-9 0 15,0-1-752-15,2-1-160 0,2 2-32 0,1-4-14048 16</inkml:trace>
  <inkml:trace contextRef="#ctx0" brushRef="#br0" timeOffset="8234.32">14170 9052 5519 0,'0'0'496'0,"0"0"-496"16,-4-9 0-16,4 9 0 0,0 0 6656 0,0 0 1248 15,0 0 240-15,0 0 48 16,0 0-7360-16,9 0-1488 0,2 3-304 0,-11-3-48 0,13 6 1616 0,-1 1 320 16,-2 3 64-16,0 3 16 15,0 0-1568-15,-1 3-304 0,-2 1-64 0,3 4-16 0,-3-2 944 0,1 2 352 0,-1 1-16 0,-2-2 0 16,0 3 112-16,0-4 32 0,-1 0 0 0,2 1 0 16,-3-1-144-16,3 1-16 0,-2-6-16 0,1 2 0 15,0 1-128-15,3 0-32 0,4 0 0 0,-2-2 0 16,-2-2-144-16,0 2 0 0,-2-1 144 0,2-1-144 15,1-1-192-15,0-2-128 0,-1-1 0 0,1-3-16 32,0 0-592-32,-9-6-112 0,0 0-32 0,0 0 0 15,11-5-1760-15,0 1-368 0,4 0-64 0</inkml:trace>
  <inkml:trace contextRef="#ctx0" brushRef="#br0" timeOffset="12090.61">14908 8672 10943 0,'0'0'480'0,"0"0"96"0,0 0-448 0,0 0-128 0,0 0 0 0,5 11 0 16,-5-11 1296-16,4 11 240 0,-4-11 64 0,0 0 0 15,4 10-176-15,-4-10-16 0,4 9-16 0,-4-9 0 16,1 9-224-16,-1-9-32 0,0 0-16 0,2 13 0 16,-2 1-288-16,0-1-64 0,0-3-16 0,0 3 0 15,0 1-368-15,0 2-64 0,0 1 0 0,2 1-16 16,-1-5 64-16,1 6 16 0,-1-1 0 0,2 0 0 16,-1 0-208-16,1 1-48 0,1-1 0 0,0-1 0 15,0-3-128-15,-2-1 192 0,-2 0-192 0,3-1 192 16,-3-12-192-16,5 12-144 0,-5-12 144 0,0 0-208 31,7 10-368-31,-7-10-64 0,0 0 0 0,0 0-16 0,0 0-1728 0,0 0-352 0,0 0-64 0</inkml:trace>
  <inkml:trace contextRef="#ctx0" brushRef="#br0" timeOffset="12389.4">14784 8751 24879 0,'0'0'2208'0,"0"0"-1760"16,-8-8-448-16,8 8 0 0,0 8 2240 0,0-8 384 16,0 0 64-16,0 0 0 0,13 4-2112 0,2-1-416 15,-1-3-160-15,2-2 0 0,-1 1 0 0,4 1 0 16,-1 0 0-16,-4-3 0 0,-2-7 0 0,0 2 0 15,1 8 0-15,1-2 0 0,0 0 0 0,1 2 0 0,-1 4 0 0,2-4 0 16,-1 0 0-16,1 0 0 0,0 0 128 0,-1 1-128 31,2 2-304-31,0-3-112 0,-1-1-32 0,2-2 0 16,0 1-320-16,2-1-80 0,1 0-16 0,0 1 0 16,-1 0-1632-16,0 1-320 0,6-1-64 0,-2 0 0 0</inkml:trace>
  <inkml:trace contextRef="#ctx0" brushRef="#br0" timeOffset="12890.35">15732 8969 13823 0,'0'0'1216'0,"0"0"-960"0,0 0-256 0,0 0 0 16,0 0 1920-16,0 0 352 0,0 0 64 0,0 0 16 16,0 0-1328-16,0 0-272 0,-5 8-48 0,-2 0-16 15,-1-2 400-15,1 2 64 0,-1 0 32 0,0 2 0 16,-1 3 48-16,-2 3 16 0,-2-1 0 0,0 4 0 16,-2 0-368-16,-2 5-80 0,-3-1-16 0,2 2 0 15,-2-2-288-15,2 1-64 0,0-3-16 0,-2-2 0 16,2-2-224-16,0 0-32 0,1 0-16 0,1-1 0 15,2-2-144-15,1 0 0 0,0-1 0 0,0 1 0 16,1-3 0-16,2 0-176 0,0-2 16 0,4-1 0 16,-1-3-480-1,7-5-112-15,-7 5-16 0,7-5 0 0,-8 4-208 0,8-4-48 0,-8 1-16 0,8-1 0 16,-10-1-416-16,10 1-80 0,0 0 0 0,-10-4-6816 16,4-1-1360-16</inkml:trace>
  <inkml:trace contextRef="#ctx0" brushRef="#br0" timeOffset="13156.2">15420 9061 28623 0,'0'0'1264'0,"0"0"272"0,0 0-1232 0,0 0-304 16,0 0 0-16,0 0 0 0,4 12 848 0,0 0 112 15,1 0 32-15,2 1 0 0,1 0-208 0,1 2-32 16,0 5-16-16,1-1 0 0,1 2-288 0,-2 1-64 15,0-1-16-15,2-1 0 0,-2-2-176 0,1 0-16 0,-1-2-16 0,2 1 0 16,-1 0-160-16,1 0 0 0,-2-4 0 16,1 1 0-16,2-1 0 0,1-1 0 0,0-2 0 0,-1 1 0 15,-3-1-160-15,1-2-16 0,1-1 0 0,-2-1 0 32,-1-1-240-32,2-1-48 0,0-1-16 0,1-2 0 15,-2 1-1456-15,0-2-304 0,-9 0-48 0,12-6-6496 0,0 0-1312 0</inkml:trace>
  <inkml:trace contextRef="#ctx0" brushRef="#br0" timeOffset="13556.06">16205 8734 8287 0,'0'0'736'0,"-8"8"-592"16,-2-3-144-16,1 0 0 0,9-5 3328 0,-11 4 640 15,1 2 128-15,1-3 32 0,1 3-3008 0,8-6-608 16,-9 6-112-16,2 2-16 0,1 0-256 0,6-8-128 15,-8 8 160-15,2 1-160 0,0 1 416 0,2-1-16 0,4-9 0 16,-4 9 0-16,1 3 96 0,-1-1 16 0,0 0 0 0,1 1 0 16,3-12-64-16,-5 13 0 0,2 1 0 0,3 1 0 15,3-2-256-15,1 1-64 0,-2-1-128 0,4 0 192 16,-1-2-192-16,1 2 0 0,-6-13 0 0,11 13 0 16,1-4 0-16,-1-3 0 0,0 0 0 0,0-2 0 31,1-2-1600-31,0 1-384 0,0-3-64 0,-2 0 0 0</inkml:trace>
  <inkml:trace contextRef="#ctx0" brushRef="#br0" timeOffset="13788.27">16246 8545 26719 0,'-10'-10'2368'0,"10"10"-1888"15,-9-7-480-15,2 3 0 0,7 4 2160 0,0 0 336 16,0 0 64-16,0 0 0 0,0 0-2048 0,0 0-512 16,0 0 0-16,0 0 0 0,0 0 0 0,5 9-304 15,1 1 48-15,1-1-10256 16,-7-9-2048-16</inkml:trace>
  <inkml:trace contextRef="#ctx0" brushRef="#br0" timeOffset="26106.4">17737 11026 14735 0,'0'0'1312'0,"-13"-5"-1056"0,3 0-256 0,10 5 0 0,0 0 3264 0,0 0 576 16,0 0 128-16,0 0 32 0,0 0-3312 0,0 0-688 15,0 0 0-15,11 6-208 0,1-2-112 0,2 0 0 16,3-1-16-16,2-2 0 0,0-1 144 0,3-1 48 16,3-2 0-16,2-1 0 0,6 0 144 0,5 3 0 15,4-3 160-15,6 4-160 0,5 0 496 0,9 1 0 16,8 2 0-16,0-3 0 0,1-3-64 0,6 2-16 15,5 1 0-15,8 0 0 0,8 1-256 0,-3-1-160 16,-4-1 192-16,4 1-192 0,7 1 0 0,0 2 0 0,1-2 0 0,0 2 0 16,-6-2 0-16,6 3 0 0,7 1 0 0,-2 0 0 15,-4 1 0-15,3 0 0 0,1 3 0 0,1 0 0 16,-1 3 160-16,-4-3-160 0,-7 0 128 0,3-1-128 16,6 1 0-16,-2-1 0 0,-2-1 128 0,1-2-128 15,-2-4 128-15,4-1-128 0,-1-1 192 0,-5-3-64 16,-6 1 224-16,-2-2 32 0,-1 1 16 0,0 0 0 15,-3 0-48-15,-5-1-16 0,-5-1 0 0,-3-1 0 16,-2 1 16-16,0 0 0 0,0 4 0 0,-3-2 0 16,-3 1-32-16,-5 1-16 0,-6-3 0 0,-4 2 0 15,-5 0-304-15,-2 2 128 0,-1 1-128 0,1 0 0 16,-2 0 128-16,-2-1-128 0,1-1 0 0,-2 0 0 16,-3 1 192-16,0 1-64 0,-4 0 0 0,0 0-128 15,-4-2 224-15,-2 1-64 0,-2 1-16 0,-2-3 0 0,-1 2-144 0,0 1 192 16,0 1-192-16,-2-1 192 15,-1 0-192-15,1 3 0 0,-2-3 144 0,-2 1-144 0,-1-1 128 0,0 0-128 16,-4 2 160-16,0-2-160 0,-10 0 256 0,11 0-32 16,-11 0-16-16,0 0 0 0,0 0 48 0,9 0 16 15,-9 0 0-15,0 0 0 0,0 0 16 0,0 0 0 16,0 0 0-16,0 0 0 0,0 0-32 0,9 0-16 16,-9 0 0-16,0 0 0 0,11-2-240 0,-11 2 0 15,0 0 0-15,9 3 0 0,-9-3 0 0,0 0 0 16,0 0 128-16,0 0-128 0,0 0 0 0,9 4 0 15,-9-4 0-15,0 0 0 0,8 6 0 0,-8-6 0 0,0 0 0 0,6 8 0 16,-6-8 0-16,0 0 0 16,5 9 128-16,-5-9-128 0,6 9 192 0,-1 0-16 0,-5-9 0 15,5 11 0-15,-1-1-32 0,1 1 0 0,2-1 0 0,-1 2 0 16,1 1-144-16,-2 0 0 0,1 1-160 0,1 5 160 16,-2 1 0-16,2 1 0 0,-1 1 0 0,1 2 0 15,-1-2-128-15,-1 2 128 0,1-1 0 0,-1 4-144 16,1-1 144-16,0 2 0 0,-1 1 0 0,0-1 0 15,0 7 0-15,2 6 0 0,-2 2 0 0,-1 2 0 16,-2 1 0-16,1 0 0 0,-3 1 0 0,1-4 128 16,2-3-128-16,-2-2 0 0,1-3 0 0,-1-2 0 15,0-2 0-15,2 0 144 0,-1 1-144 0,2-1 0 16,-1-1 160-16,0-1-160 0,-1-3 128 0,1 2-128 16,-1-3 0-16,0-1 0 0,-1-2 128 0,2-3-128 15,-1 1 128-15,1-3-128 0,-2-2 192 0,2-2-64 16,-1-2-128-16,1-3 0 0,-2 1 0 0,-1-9 0 0,0 0 0 15,5 6 192-15,-5-6-192 0,0 0 192 0,7 7-32 0,-7-7 0 16,0 0 0-16,0 0 0 0,0 0-160 0,0 0 0 16,5 5 0-16,-5-5 0 0,0 0 0 0,0 0 0 15,0 0 0-15,0 0 0 0,0 0 0 0,3 8 192 16,-3-8-192-16,0 0 192 0,0 0-192 0,0 0 0 16,1 6 0-16,-1-6 0 0,0 0 0 0,0 8 0 15,-1 1 0-15,1-9 0 0,0 0 0 0,0 0 0 16,-4 8 0-16,4-8 0 0,0 0 0 0,-4 8 0 15,4-8 176-15,0 0-176 0,-9 5 192 0,2 0-48 16,7-5-16-16,-9 4 0 0,9-4 32 0,-9 2 0 0,0-1 0 16,0-1 0-16,-2-1-16 0,1-1 0 0,0-3 0 15,-1 0 0-15,-3-3 128 0,-2 0 32 0,-1-2 0 0,0-2 0 16,-1-1-112-16,-2-3-32 0,1 1 0 0,-1-2 0 16,-2-1-160-16,1-3 128 0,0 1-128 0,3 2 128 15,1 0 64-15,2 2 0 0,0 0 0 0,3 2 0 16,1 0-192-16,0-2 0 0,2 3 0 0,3 1 128 15,-1 1-128-15,3 0 0 0,2 3 0 0,-1 2 128 16,0-1-128-16,3 7 0 0,0 0 0 0,0 0 0 16,0 0 0-16,0 0 0 0,0 0-176 0,0 0 176 15,0 0-160-15,8 15 160 0,0 0-192 0,0 2 192 16,1 3-192-16,0 2 64 0,0 3 128 0,0 2-208 16,1 0 208-16,-1 1 0 0,1-2-160 0,0-1 160 15,1-1 0-15,1 0 0 0,-2-1 0 0,2-3 0 16,-2-2 0-16,1-1 0 0,-3 1 0 0,1-5 0 15,0-1 0-15,-1 0 0 0,-8-12 0 0,11 6 0 0,0 0 0 16,-1-3 0-16,1 1 0 0,-1-2 128 0,-10-2-128 0,12-3 192 16,-2-1-192-16,1 0 192 0,0-2-32 0,1-1 0 15,-1-2 0-15,0-1 0 0,1-3-32 0,0-2-128 16,-1 2 192-16,1-4-64 0,1 0 0 0,2-1-128 16,-1 0 192-16,0 0-64 0,-1-2-128 0,2-1 0 15,0 0 144-15,2 2-144 0,-1-1 0 0,1 3 0 16,1-1 0-16,0 2 0 0,2 1 0 0,1-2 0 15,0 1 0-15,-1 2 0 0,0-1 0 0,0 1 0 16,-1 1 0-16,-1 1 0 0,-2 3-304 0,0-1-16 16,-2 3-16-16,0 3 0 15,-1 3-2112-15,-1 4-432 0,-1 1-64 0</inkml:trace>
  <inkml:trace contextRef="#ctx0" brushRef="#br0" timeOffset="28539.55">16402 14628 7359 0,'0'0'656'0,"0"0"-528"0,0 0-128 0,0 0 0 15,-5-6 3456-15,5 6 640 0,0 0 144 0,0 0 32 16,0-8-2752-16,0 8-560 0,4-9-96 0,2 2-32 15,-6 7-384-15,12-6-64 0,0 1-32 0,-1 2 0 0,1 3-160 0,1 0-48 16,2 0 0-16,-1 1 0 0,-1 1 64 0,1 0 16 16,1 1 0-16,0 1 0 15,1-2 0-15,0 2 0 0,-1 1 0 0,1-1 0 0,-2 2 32 0,1 0 0 16,-1 2 0-16,0 1 0 0,1 1 112 0,-1 3 16 16,2 1 16-16,2 2 0 0,0-1 144 0,2 3 32 15,-1 2 0-15,6 2 0 0,5 0-64 0,4 1 0 16,2-2 0-16,3 1 0 0,6-2-192 0,3 1-64 15,4-2 0-15,0 1 0 0,0-2-64 0,1-1 0 16,-3-1-16-16,4 2 0 0,1-5-32 0,2 4 0 16,2 0 0-16,-2 3 0 0,0 2-144 0,-1 0 192 15,-1-1-192-15,-1 0 192 0,-3-1-192 0,3 0 0 0,5-3 0 16,1 1 0-16,3 0 240 0,2 1-48 0,1-2 0 16,1-2 0-16,-3-3 176 0,2 0 16 0,2-2 16 0,1 2 0 15,0-4-176-15,0 2-32 0,0-3-16 0,-2 2 0 16,-5-4 0-16,2 2 0 0,3-1 0 0,-1 3 0 15,2-4 16-15,0 3 16 0,0-1 0 0,-2-1 0 16,-3 0-64-16,2-1-16 0,4 1 0 0,3 1 0 16,2 1 64-16,0-3 0 0,-1-1 0 0,0-2 0 15,-2 2-48-15,3-2 0 0,2-1 0 0,0 3 0 16,4-2-144-16,-6 0 0 0,-3-2 0 0,-1 0 128 16,2 0-128-16,1 2 0 0,0 1 144 0,0 1-144 15,1 0 0-15,-3 0 144 0,-4-2-144 0,1-2 0 16,3 2 144-16,2 0-144 0,1 2 0 0,1 1 144 15,1-2-16-15,1-2-128 0,-3-1 192 0,5 1-64 16,3 2-128-16,2 1 0 0,2 0 0 0,-1-1 128 0,-1-1-128 16,2 1 0-16,4-3 0 0,4 2 0 0,1 2 0 0,-5-4 128 15,-7 0-128-15,6 0 0 16,3 2 0-16,2-1 0 0,90 0 128 0,-101-2-128 0,5 0 0 16,3-1 0-16,3 2 128 0,0 2 0 0,-3-4-128 15,-2-2 192-15,2 2-64 0,3-1 0 0,0 2-128 16,-2 1 192-16,-2-1-64 0,-4-2-128 0,0 2 0 15,3 1 0-15,1 0 128 0,0 1-128 0,-5-1 0 16,-7 0 0-16,3 0 128 0,2 0-128 0,2 3 0 16,-2 2 0-16,-2-4 128 0,-4-1-128 0,-3 0 128 15,-1-1-128-15,3 1 128 0,2 1-128 0,0-1 0 16,-1 1 0-16,-6-1 128 0,-6-1-128 0,3 0 0 0,1 1 0 16,1 0 0-16,2 0 160 0,-2 1-160 0,-1 2 192 15,-3-3-192-15,-6-3 128 0,0 2-128 0,-2-3 0 16,3 4 0-16,1 0 160 0,0 1-160 0,-2 2 128 0,-1-3-128 15,-3 0 160-15,-3 0-160 0,-3-3 192 0,0 2-192 16,0 1 128-16,3 1-128 0,-3 2 0 0,0-2 0 16,-1 2 0-16,-2-1 0 0,-2 1 0 0,-4-2 0 15,0-1 0-15,1 0 0 0,-3 0 0 0,1 0 0 16,3 3 128-16,3-3-128 0,1 0 0 0,1 1 0 16,0 2 0-16,2-1 0 0,-3 0 0 0,-2-2 0 15,0 0 0-15,-2 0 0 0,0-2 0 0,0 2 0 16,0 0 0-16,0 0 0 0,0 0 0 0,-3 3 0 15,-2-1 128-15,-2 1-128 0,-2-2 0 0,-1 1 0 16,-3-2 192-16,-3 0-64 0,1 0 0 0,-4 0-128 16,0-2 256-16,-2 0-64 0,-1-2-16 0,0 3 0 0,0-1-48 0,0-2-128 15,-1 2 192-15,4-2-64 0,-3 1-128 0,1 3 0 16,1-4 0-16,2 2 128 0,-1-1-128 0,-2 1 0 16,-3-1 0-16,1-1 128 0,1 0-128 0,-2 0 0 15,-3 2 0-15,0 0 0 0,-1-3 144 0,0 1-144 16,-5 0 160-16,-2-1-160 0,-8 5 240 0,9-8-48 15,-3 0-16-15,0 2 0 0,-6 6 32 0,2-9 16 16,1-2 0-16,-3 1 0 0,-3-2 16 0,2 2 0 16,0-5 0-16,-2 2 0 0,-1-1-112 0,2-2-128 15,-1-2 176-15,0-1-176 0,-1-2 144 0,2-3-144 16,-2 1 0-16,1-1 144 0,-1-1-144 0,0 1 0 16,-2-2 144-16,1-3-144 0,1 2 0 0,0-3 0 0,-1-3 0 15,-2-1 128-15,-1-2-128 0,2 0 0 0,-1 0 0 0,2-1 0 16,0 0 0-16,1 3 0 0,-1 1 0 0,0 3 0 15,-1 3 0-15,2 2 0 0,2 1 0 0,-1 4 0 16,-1-1 0-16,2 1 0 0,-1-1 0 0,0 3 0 16,1 4 0-16,1-1 0 0,-3 0 0 0,1 0 0 15,0 0 0-15,1 2 0 0,-2 1 0 0,1 3-128 16,-1-3 128-16,1 3 0 0,-1 1 0 0,0 2-128 16,4 6 128-16,-4-8-128 0,-1 0 128 0,5 8-128 15,-6-8 128-15,6 8 0 0,0 0 0 0,0 0-128 16,-7-5 128-16,7 5 0 0,-8-3 0 0,8 3-128 15,-9 3 128-15,9-3-160 0,-12 7 160 0,1 0-160 16,1 2 160-16,-2 2-192 0,1 1 192 0,-3 1-192 0,1 1 192 16,2 0-160-16,-1 1 160 0,0-1-160 0,-1 0 160 0,1 2 0 15,1 0 0-15,-1-2-128 0,-1 0 128 0,1 1 0 16,0-1 0-16,2-1 0 0,-2-1 0 0,2-2 0 16,1-3 0-16,9-7 0 0,-12 8 0 0,3-3 0 15,9-5 0-15,0 0 0 0,0 0 0 0,0 0 0 16,0 0 128-16,0 0-128 0,0 0 144 0,0 0-144 15,0 0 192-15,-3-11-192 0,3 0 144 0,6-1-144 16,-3 1 0-16,4-2 144 0,1-2-144 0,2 2 0 16,2 0 0-16,0-2 0 0,-2 0 0 0,2-2 0 15,0 0 0-15,-1 0 0 0,1 0 0 0,0 0 0 16,0 0 0-16,-1 1 0 0,1 1 0 0,1 2 0 16,-1 0 0-16,-1 1 0 0,0 4 0 0,1 3-144 15,-1-2 144-15,2 3 0 0,-1 2-128 0,1-1 128 0,0 3 0 0,2 3 0 16,-1-2 0-16,-1 4-128 0,-1 2 128 0,1-1 0 15,1 2 0-15,0 3-128 0,2 0 128 0,0 0 0 16,-1 2 0-16,1 0-128 0,0 0 128 0,-2 1 0 16,-1 2 0-16,0-2 0 0,1-2 0 0,1-2 0 15,0 1 0-15,1-1 0 0,-2-1 0 0,2-2 0 16,0 1-192-16,-2-2 64 0,0 0 128 0,2 0-208 31,0 4-1664-31,1-3-336 0,-1-2-64 0,0-2-18128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8:12.63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26119 17146 18431 0,'0'0'816'0,"0"0"160"0,0 0-784 0,0 0-192 15,0 0 0-15,0 0 0 0,0 0 2192 0,0 0 400 16,0 0 80-16,0 0 16 0,0 0-2160 0,0 0-528 16,11 2 0-16,-11-2 0 0,15 6 448 0,-5-1 0 15,-10-5-16-15,11 4 0 0,2 0 336 0,-3 0 80 16,1 1 16-16,0-3 0 0,1 2-16 0,0 1 0 16,-1 1 0-16,1 0 0 0,0 1-288 0,1 1-64 15,1-1-16-15,-1 3 0 0,-1 1-192 0,1-2-32 16,0 2-16-16,0 1 0 0,-1 1-80 0,1 1-16 15,1 0 0-15,-1 1 0 0,-2 0-144 0,-1 2 192 0,2 0-192 0,-2 1 192 16,-3 2-32-16,-1 1 0 0,0-3 0 0,-3 2 0 16,1-1 16-16,-1 3 0 0,-2-2 0 15,1 1 0-15,-2-2-32 0,0 1 0 0,-2-1 0 0,1 1 0 16,0-2-144-16,-1 0 128 0,0 1-128 0,0-2 128 16,1-3-128-16,-1 0 0 0,0 1 144 0,0-2-144 15,-2 0 0-15,0-1 128 0,0-1-128 0,0 1 0 16,-1 1 0-16,0 0 144 0,-3-1-144 0,0 0 0 15,-1-1 144-15,0 1-144 0,0 0 0 0,-2-1 144 16,-1 0-16-16,2-1-128 0,0-1 192 0,-1-1-64 16,-2 0-128-16,3 0 0 0,2-2 0 0,0 1 0 15,0-3 0-15,8-4 192 0,-9 2-192 0,9-2 192 16,0 0-16-16,-6-2 0 0,0-5 0 0,2 1 0 0,2-2-48 16,1-2 0-16,-2-1 0 0,2-1 0 0,-1-2 80 15,2-2 16-15,0-1 0 0,0-1 0 0,2 0-80 0,0-2-16 16,1 0 0-16,2-1 0 0,-1-4-128 15,1 0 0-15,2 0 0 0,0-5 128 0,-1-2-128 0,3-2 0 16,3-3 0-16,-1 2 0 0,0 1 0 0,-1 0 0 16,-1 2 0-16,0-2 0 0,1 3 0 0,-1 3 0 15,1 5 0-15,2-2 0 0,-2 2 0 0,1 4 0 16,-2 2 0-16,1 0 0 0,1-1 0 0,-1 1 0 16,1 3 0-16,0 0 0 0,2-1 0 0,2 2 0 15,0-1 0-15,2 1 0 0,0 0-160 0,3 0 160 16,1 1 0-16,-1 0-144 0,0-1 144 0,0 1 0 15,-1 1-144-15,-1 0 144 0,2 2 0 0,-3 3 0 16,-3-2 0-16,1 1 0 16,-1 1-608-16,-1-1 0 0,-3 2 0 0,2-1 0 15,0-2-544-15,-2 2-128 0,-10 6 0 0,13-3-16 16,2-1-2032-16,-2 1-384 0,-4 0-96 0,1 2-9120 0</inkml:trace>
  <inkml:trace contextRef="#ctx0" brushRef="#br0" timeOffset="400.34">27064 17090 12895 0,'0'0'1152'0,"0"0"-928"0,-11 0-224 0,11 0 0 0,0 0 3072 0,0 0 560 16,-9 4 112-16,9-4 32 0,0 0-2144 0,0 0-416 16,0 0-96-16,0 0-16 0,0 0-160 0,0 0-48 15,0 0 0-15,11 0 0 0,-11 0-144 0,13-2-48 16,-1 0 0-16,1-1 0 0,0 0-128 0,1 2-16 15,0-3-16-15,3 0 0 0,3-1-224 0,1-1-32 16,-1-1-16-16,3 1 0 0,0 2-272 0,1-3 128 0,-1 1-128 0,-2-1 0 16,-2 1 0-16,1-1 0 15,1 3 0-15,-3 2 0 0,-2 0 0 0,-1 1-304 0,1 0 48 0,-2 1 0 32,-1 2-784-32,2 2-160 0,-1-3-16 0,-2 2-9424 0,-12-3-1888 0</inkml:trace>
  <inkml:trace contextRef="#ctx0" brushRef="#br0" timeOffset="717.35">27090 17302 32831 0,'0'0'1456'0,"0"0"288"0,0 0-1392 0,0 0-352 16,0 0 0-16,10-2 0 0,2-1 128 0,2 0-128 16,1 1 160-16,2-2-160 0,2 1 0 0,2 1 0 15,1-2 0-15,2 1 0 0,1 1 0 0,1-1 0 16,1-1 0-16,2 0 0 0,-1 0 0 0,1 0 0 15,0 0 0-15,-2 2 0 0,-2-3 0 0,0 1 0 16,-1 0 0-16,0 0 0 16,-2 1-1632-16,0-2-224 0,2 0-32 0</inkml:trace>
  <inkml:trace contextRef="#ctx0" brushRef="#br0" timeOffset="1134.7">29079 16171 4607 0,'0'0'400'0,"0"0"-400"0,0 0 0 0,-7-3 0 0,-3 0 6000 0,10 3 1104 16,0 0 240-16,0 0 32 0,-7 7-5840 0,7-7-1152 15,0 0-256-15,-4 9-128 0,4-9 0 0,-2 12 0 16,2-12 0-16,0 13 0 0,-1 0 0 0,-1-1 144 16,2-12-144-16,-2 15 192 0,2 0 448 0,-1 1 112 15,0 3 16-15,1 0 0 0,0 5 48 0,0 3 16 16,0 1 0-16,-2 4 0 0,2 2-512 0,-1 4-80 15,0 1-32-15,-2 0 0 0,0-1-208 0,0-2 128 16,-4-4-128-16,2-4 0 0,-2 0 160 0,3-4-160 16,2-1 160-16,-1 0-160 0,-1-2 128 0,2-1-128 0,-1-2 0 15,2-3 0-15,1 0-144 0,0-2-128 0,0-13-32 16,0 12 0 0,0-12-1936-16,0 11-384 0</inkml:trace>
  <inkml:trace contextRef="#ctx0" brushRef="#br0" timeOffset="1601.16">28169 17193 12895 0,'0'0'576'0,"0"0"112"0,0 0-560 0,0 0-128 16,0 0 0-16,0 0 0 0,0 0 4864 0,16 2 928 15,0-2 192-15,2-1 32 0,2 0-4528 0,2 1-912 16,4 0-176-16,2 0-32 0,5-2 224 0,2 1 48 15,4 1 16-15,2 0 0 0,2-1 0 0,0-2 0 16,-3-3 0-16,1-2 0 0,-2 0-96 0,2 2-32 16,2-1 0-16,3 2 0 0,0-2-160 0,1 3-48 15,-3 2 0-15,2-3 0 0,-2 1-320 0,-2 1 0 0,-5 2 0 16,1-5 0-16,-3 1 0 0,-1 1 0 0,-1-1 0 16,0 1 0-16,-3 2 0 0,0-1 0 0,0 2 0 15,-2-2 0-15,1 0-160 0,-2 2 160 0,1-3-192 0,-2 2 192 16,-3-1-336-16,-1 0 32 0,-1 1 16 0,-1 1 0 31,-2-1-352-31,-1 0-64 0,-1 0 0 0,-2 2-16 16,0-1-560-16,-1 2-96 0,-2 2-32 0,-1 0-9456 0,-10-3-1888 0</inkml:trace>
  <inkml:trace contextRef="#ctx0" brushRef="#br0" timeOffset="2321.67">28396 17539 33231 0,'0'0'1472'0,"-4"-6"304"0,4 6-1424 0,-1-9-352 16,0 0 0-16,3 0 0 0,5-1 368 0,2 1 0 15,1-1 0-15,2 1 0 0,1-2-368 0,0 2 0 0,0-1 0 0,0 3-128 16,2-2 128-16,-1 1 0 0,-1 2 0 0,0-1 0 15,-1 1 128-15,0 1 64 0,-1-1 16 0,0 1 0 16,-2 1 160-16,1 0 16 0,1 2 16 0,-2 0 0 16,-9 2-80-16,12-2-32 0,-1 2 0 0,0-3 0 15,-1 2-160-15,-10 1-128 0,12 4 192 0,-2-2-192 16,-1 2 128-16,1 2-128 0,-10-6 0 0,10 10 0 16,-2 2 0-16,0 1 0 0,-3 1 0 0,-1 2 0 15,-2 1 0-15,0 1 0 0,-2 0 0 0,-2 4 0 16,-2-1 0-16,-1 1 0 0,-1 1 0 0,-2 1 0 15,-3-2 0-15,0 1 0 0,-2-4 0 0,1 1 0 16,-1 2 0-16,0-4 0 0,-1 0 128 0,-2-1-128 0,-1 0 0 16,1-1 0-16,1-3 128 0,0 0-128 0,1 0 144 0,-3-1-16 15,-3-2-128-15,4-1 192 0,1 0-192 0,1-2 0 16,-2 0 0-16,2-1 0 0,0-1 0 0,0 0 0 16,3-3 0-16,0-2 0 0,1-2 0 0,10 2 0 15,-9-3 0-15,9 3 0 0,-7-7 0 0,7 7 0 16,-4-9 0-16,4 9 144 0,3-9-144 0,-3 9 0 15,5-11 0-15,2 5 0 0,-7 6 0 0,11-4 0 16,1-1 0-16,1 1 0 0,-1 1 0 0,1 2 0 16,0 1 0-16,0 1 0 0,1 0 192 0,2 2 16 15,0-2 0-15,2 2 0 0,0-2-32 0,2 2-16 16,-1 0 0-16,1 0 0 0,-2-3 0 0,-1 2 0 0,-1-1 0 16,-1 0 0-16,2 2-160 0,0-3 0 0,-1 1 0 0,1 1 128 15,0-2-128-15,-2 0 0 0,0 0 0 0,0 0-176 31,1 0-320-31,0-2-64 0,-3 1-16 0,1 1 0 16,-1 0-1856-16,0-3-384 0,-2 1-80 0</inkml:trace>
  <inkml:trace contextRef="#ctx0" brushRef="#br0" timeOffset="3018.83">29412 17640 34319 0,'0'0'1520'0,"0"0"320"0,0 0-1472 0,0 0-368 16,-9-3 0-16,9 3 0 16,0 0-272-16,0 0-128 0,0 0-32 0,0 0 0 0,0 0 32 0,-7 5 0 15,-1-3 0-15,1 3 0 0,-1 2 400 0,0 2 0 16,-1-2 0-16,0 1 0 0,0 1 512 0,-1 1 48 15,1-1 0-15,0 0 0 0,0 1 352 0,0 1 80 16,1 0 16-16,2 0 0 0,-1 1-256 0,2 2-48 16,-2-5-16-16,2 1 0 0,0 0-432 0,0-1-64 15,-1 2-32-15,1-1 0 0,0-1-160 0,0 0 0 16,5-9 0-16,-7 10 128 0,1-1 16 0,1-1 0 0,5-8 0 16,0 0 0-16,-7 9-16 0,7-9 0 0,-6 7 0 0,6-7 0 15,-8 6 32-15,8-6 0 0,-9 4 0 0,1-1 0 16,0-3-160-16,-1-1 128 0,0 1-128 15,1-2 128-15,0 1-128 0,0-2 0 0,0-1 144 0,8 4-144 16,-5-6 0-16,0-1 0 0,-2 1 0 0,4-2 128 16,0-1-128-16,2-3 0 0,-1 2 128 0,1 2-128 15,0-4 0-15,1 0 0 0,2-1 0 0,1 0 128 16,-2 0-128-16,2-1 0 0,-1 0 0 0,2-1 0 16,0 0 0-16,0 0 128 0,1-2-128 0,-1 0 0 15,2 1 0-15,-1 1 0 0,0 3 0 0,1 2 128 16,1-2-128-16,0 2 0 0,-2 1-128 0,1 1 128 15,1 0 0-15,-1 3 0 0,1-6 0 0,-1 5-128 16,1-1 128-16,-2 1 0 0,-5 6-144 0,10-4 144 16,-10 4 0-16,11-1 0 0,-11 1 0 0,10-2 0 0,-10 2-160 15,12 0 160-15,-1 2 0 0,-11-2-144 0,11 2 144 0,0 2 0 16,-2 1 0-16,0 2 0 0,-9-7 0 0,10 8-160 16,-1 1 160-16,-1 1 0 0,0-1-128 0,1 2 128 15,0-1 0-15,0 1 0 0,2 2 0 0,-1-2 0 16,1 0 0-16,-1-1 0 0,1 1 0 0,-1-1 0 15,-1 1 0-15,2-4 0 0,2 0 0 0,-3-1 0 16,-2 0 0-16,1 0 0 0,0-2 0 0,-9-4 0 16,11 3 0-16,-11-3 0 0,13 1-224 0,-2-1-32 15,0 0-16-15,-1-4 0 16,-1-1-752-16,2-2-128 0,1 1-48 0,-1-3 0 16,1-3-928-16,1-1-192 0,0 0-48 0,0 0-11520 0</inkml:trace>
  <inkml:trace contextRef="#ctx0" brushRef="#br0" timeOffset="3452.45">29752 17382 15663 0,'0'0'1392'0,"-6"-5"-1120"0,6 5-272 0,-7-6 0 16,7 6 4544-16,0 0 864 0,-1-9 160 0,1 9 48 15,4-9-4672-15,-4 9-944 0,9-8-176 0,-1 0-32 16,-1 1-176-16,1 0-16 0,-1 1-16 16,-7 6 0-16,9-7 416 0,-9 7 0 0,10-8 0 0,-2 2 128 0,-8 6 256 0,9-4 48 15,-9 4 16-15,11-7 0 0,-1 5 208 0,-1-2 48 16,-9 4 16-16,11-7 0 0,-1 2-240 0,-1 1-48 16,0 0-16-16,-9 4 0 0,13-4-288 0,-2 2-128 15,-11 2 128-15,10-3-128 0,-10 3 0 0,0 0 0 16,0 0 0-16,0 0 0 0,0 0 0 0,0 0 0 15,0 0 0-15,4 9 0 0,-4-9 0 0,-4 15 0 16,-2 0 0-16,-3 1 0 0,-3 1 0 0,0 1 0 16,-1 0 0-16,0 2 0 0,0-2 0 0,1-1 0 15,2 1 0-15,3 2 0 0,2-6 0 0,3-2 0 16,2-12 0-16,0 14 0 0,1-2 0 0,-1-12 240 16,5 14-64-16,2-3-16 0,-7-11-32 0,9 10 0 0,0-3 0 0,-9-7 0 15,13 4 48-15,-1-2 0 0,-1 1 0 16,1-3 0-16,0 0-176 0,0-3 0 0,-1 2 144 0,1-2-144 15,1-2-144-15,1 0-112 0,1 0 0 0,2-2-11872 16,1-1-2368-16</inkml:trace>
  <inkml:trace contextRef="#ctx0" brushRef="#br0" timeOffset="97206.24">14439 5199 14047 0,'0'0'624'0,"0"0"128"0,0 0-608 0,0 0-144 0,0 0 0 0,0 0 0 15,0 0 896-15,0 0 128 0,0 0 48 0,0 0 0 16,0 0-64-16,0 0-16 0,0 0 0 0,0 0 0 15,0 0-400-15,0 0-80 0,0 0 0 0,0 0-16 16,0 0-64-16,11-4-16 0,0 1 0 0,-11 3 0 16,12-1 192-16,-12 1 32 0,11 0 16 0,0 0 0 15,-1 0-16-15,2 0-16 0,-2 0 0 0,1 0 0 16,-11 0-240-16,14 0-32 0,-1 0-16 0,0 0 0 16,-1-2-192-16,0 1-144 0,-1 0 192 0,1-1-192 15,-12 2 288-15,13-1-48 0,0 0-16 0,-1 0 0 16,-12 1 96-16,13-2 0 0,-1 2 16 0,-1 0 0 15,0 2-64-15,-1-2-16 0,2-2 0 0,0 4 0 16,-1 0-32-16,1 1-16 0,0-2 0 0,0 0 0 16,1-2-16-16,-2 0-16 0,1-1 0 0,0 1 0 0,-2 1-16 0,2 0 0 15,0-1 0-15,0 0 0 0,-2-1 64 0,0 1 16 16,1 0 0-16,1 1 0 0,2 0 16 0,0 0 16 16,-1 0 0-16,0 0 0 0,0-3-64 0,0 0-16 15,-1 2 0-15,0 1 0 0,0-2-64 0,-1 0 0 16,2 2-128-16,-1 0 192 0,-12 0-192 0,14 0 144 15,-1 0-144-15,1 0 128 0,-3-1 0 0,0 1 0 16,-11 0 0-16,13 1 0 0,-2 1 0 0,1-2-128 16,-1 0 192-16,-1 0-64 0,-10 0 0 0,13 0-128 15,-1 2 192-15,0-2-64 0,-2 0-128 0,0 0 192 16,1 0-192-16,-1 1 192 0,-10-1-192 0,12 3 128 0,-2 0-128 0,-10-3 128 16,12 1 0-16,-1 2-128 0,-11-3 192 15,11 2-64-15,-11-2-128 0,12 4 0 0,-12-4 144 16,12 5-144-16,-12-5 128 0,10 4-128 0,-10-4 128 0,12 4-128 15,-12-4 0-15,12 4 0 0,-12-4 0 0,11 7 128 16,-11-7-128-16,12 6 0 0,-3 1 0 0,-9-7 0 16,0 0 0-16,12 3 144 0,-12-3-144 0,10 4 0 15,-10-4 192-15,11 4-192 0,-11-4 192 0,12 4-192 16,-2 0 240-16,-10-4-64 0,10 1-16 0,-10-1 0 16,11 6-32-16,-11-6 0 0,12 4 0 0,-2-1 0 15,-10-3-128-15,10 6 128 0,-10-6-128 0,11 5 128 16,-11-5-128-16,10 5 0 0,-10-5 144 0,12 7-144 15,-1-5 0-15,-11-2 0 0,10 4 0 0,-10-4 128 16,10 4-128-16,1-1 128 0,-11-3-128 0,12 2 128 0,-1 2-128 16,0-1 144-16,-11-3-144 0,13 2 160 0,-3 2-160 0,1 2 128 15,-1-4-128-15,0 1 128 0,-10-3-128 0,12 4 0 16,-1-2 0-16,-1 2 128 0,-10-4-128 0,13 1 0 16,-1 2 0-16,0 0 128 0,-2-2-128 0,0-1 128 15,1 0-128-15,-1 0 128 0,1 0-128 0,-1 1 0 16,1-1 144-16,-1 0-144 0,2 0 128 0,-2 2-128 15,1-1 160-15,-1 0-160 0,0 3 176 0,1-1-176 16,-11-3 192-16,13 2-192 0,-1 0 0 0,-1-2 0 16,0 0 0-16,1 1 0 0,-1 2 0 0,1-1 0 15,-2-2 0-15,2 0 0 0,0-2 144 0,0 2-144 16,-12 0 0-16,13 0 144 0,0-2-144 0,-2 1 0 16,0 0 0-16,-11 1 0 0,12 0 0 0,-1 0 0 0,0 0 128 0,-11 0-128 15,10 0 0-15,1 0 0 16,-1 0 0-16,0 0 0 0,1 0 0 0,-1 1 128 0,1 0-128 0,-1-1 0 15,1 0 0-15,-1-1 0 0,0 0 128 0,1 1-128 16,-11 0 0-16,13-2 0 0,0 1 0 0,-1-2 128 16,-1 1-128-16,0-1 0 0,-11 3 144 0,12-2-144 15,-2-1 0-15,0 2 0 0,1-3 0 0,-1 2 128 16,1 1-128-16,-1 1 0 0,1-2 128 0,-1 2-128 16,0 0 0-16,1-2 128 0,-2 0-128 0,1 2 0 15,1 0 0-15,-1-3 144 0,1 2-144 0,-1 1 0 16,-10 0 160-16,13 0-160 0,-1-2 128 0,-2 1-128 15,1 0 0-15,-1-2 0 0,1 1 0 0,-1-1-176 16,1 0 176-16,0 1 0 0,0-1 0 0,0-1 0 16,0 2 0-16,-1-4 0 0,1 3 0 0,-1-1 0 15,-10 4 0-15,12-4 144 0,0 0-144 0,-1 0 0 0,0 0 0 0,1 0 0 16,-2 0 0-16,2 0 0 0,-2 2 128 0,1-1-128 16,-1-1 0-16,-1 0 0 0,-1-1 0 0,1 1 0 15,0 1 0-15,0 1 0 0,-1-2 128 0,1 0-128 16,0 0 0-16,1 2 0 0,-1-1 160 0,1 2-160 15,0-5 128-15,1 3-128 0,-2-1 0 0,1 1 128 16,-10 3-128-16,14-3 0 0,-3-1 0 0,1 2 0 16,-2-2 128-16,1 3-128 0,-1-3 0 0,1 1 0 15,-1 1 0-15,1-2 0 0,-1 1 0 0,0 2 0 16,0-2 0-16,0 2 0 0,0-2 0 0,1 2 0 16,-11 1 0-16,13-3 0 0,-1 1 0 0,-1-1 0 15,1 0 0-15,0 2 0 0,-2-3 0 0,1 2 0 0,-2-1 0 16,1 0 0-16,-10 3 0 0,12-1 0 0,-2 1 128 15,1-4-128-15,-11 4 0 0,12-2 0 0,-2-2 0 0,-10 4 0 16,12-4 0-16,-2 1 0 0,1 1 0 0,-1-1 0 16,0 0 0-16,1 2 128 0,-11 1-128 0,12-3 0 15,-12 3 0-15,11-1 0 0,0-3 0 0,-11 4 0 16,0 0 0-16,11-2 0 0,-11 2 0 0,12-4 0 16,-1 2 0-16,-11 2 0 0,10-1 128 0,-10 1-128 15,11-4 0-15,-11 4 128 0,10-4-128 0,-10 4 128 16,10-2-128-16,-10 2-192 0,11 0 32 0,-11 0 16 31,9 0-1872-31,-9 0-368 0,9 1-80 0,-9-1-16416 0</inkml:trace>
  <inkml:trace contextRef="#ctx0" brushRef="#br0" timeOffset="99375.8">19493 4682 14911 0,'0'0'656'0,"0"0"144"0,0 0-640 0,0 0-160 0,0 0 0 0,0 0 0 15,0 0 1072-15,0 0 176 0,0 0 32 0,0 0 16 16,7-6-240-16,-7 6-48 0,0 0-16 0,0 0 0 16,8-5-336-16,-8 5-64 0,9-6-16 0,-9 6 0 15,10-4 96-15,1 2 16 0,-2 0 0 0,-9 2 0 16,11-3-112-16,1 3-32 0,-1 1 0 0,-1-1 0 15,0-1 688-15,-10 1 144 0,12 0 32 0,-1 0 0 32,-11 0-1696-32,11 1-336 0,0-1-64 0,-11 0-16 0,11 2 864 0,0-2 160 0,-11 0 48 0,10 2 0 15,-10-2 48-15,12 1 16 0,0 0 0 0,-2 2 0 16,-10-3-112-16,13 0 0 0,0 0-16 0,-1 1 0 0,-12-1-112 0,14-1 0 16,-1 1-16-16,-1 1 0 0,0-1-176 0,0 0 192 15,-12 0-192-15,13 0 192 0,-3 2-192 0,-10-2 128 16,10 4-128-16,-10-4 128 0,11 0-128 0,-11 0 0 15,10 2 144-15,-10-2-144 0,12 3 208 0,0-1-16 16,-12-2-16-16,14 3 0 0,0 0-16 0,0-2 0 16,-3-2 0-16,2 1 0 0,0 0 96 0,0 1 0 15,-1-1 16-15,-1 1 0 0,-11-1-112 0,13 3-32 16,-2 2 0-16,0-4 0 0,-11-1-128 0,11 5 0 16,0-2 0-16,-11-3 0 0,10 4 0 0,-10-4 0 15,11 4 128-15,-11-4-128 0,12 4 0 0,-2 0 0 16,-10-4 144-16,12 2-144 0,-1 1 144 0,0 0-144 15,-11-3 192-15,13 3-192 0,-1-3 208 0,-1 4-64 0,0-1-16 16,-2 4 0-16,-9-7-128 0,12 6 128 0,-2-2-128 0,-1 1 128 16,-9-5-128-16,11 7 0 0,-2-2 144 0,-9-5-144 15,9 6 0-15,-9-6 144 0,9 6-144 0,-1-1 0 16,-8-5 176-16,9 6-176 0,-9-6 160 0,9 7-160 16,-9-7 240-16,10 5-48 0,-10-5-16 0,10 7 0 15,-10-7-32-15,10 5 0 0,-1 0 0 0,-1 2 0 16,0-2-144-16,1 0 0 0,-9-5 144 0,12 7-144 15,-2-1 0-15,-1-2 128 0,-9-4-128 0,13 4 0 16,-1 1 128-16,-2-4-128 0,1 1 128 0,-11-2-128 16,12 2 128-16,-2 1-128 0,0-2 128 0,1-1-128 15,-11 0 0-15,13 1 144 0,-3-1-144 0,1 2 0 16,-11-2 0-16,12 1 0 0,-2 0 0 0,0 1 0 16,-10-2 128-16,12 2-128 0,-1 0 0 0,-1-1 0 15,0 2 128-15,2-3-128 0,-1 1 0 0,-1-1 0 16,0 0 144-16,2 0-144 0,1 0 0 0,0 0 144 0,0 0-144 0,0 1 192 15,0 0-192-15,0 2 192 0,0-3-64 0,0 0 0 16,0 1 0-16,-1 1 0 0,1-1-128 16,-1 2 0-16,0-3 0 0,-1 0 0 0,0 0 0 0,-1 1 0 15,1 0 0-15,-1 0 0 0,2-1 128 0,0 0-128 16,-1-1 0-16,1 1 128 0,0 0-128 0,0 1 0 16,-1 2 0-16,1-3 0 0,0-1 128 0,-2-1-128 15,1 1 0-15,-1 0 128 0,0 0-128 0,2 1 128 16,0-3-128-16,0 2 128 0,-1-1-128 0,1 1 192 15,1 1-192-15,0-3 192 0,0 1-192 0,0 1 128 16,0-2-128-16,0 2 128 0,0-2-128 0,0 0 0 16,0-1 0-16,2 2 128 0,-1-1-128 0,1 1 0 0,-1-1 0 0,0-2 128 15,1 1-128-15,-1 1 0 0,0 2 0 0,1-3 128 16,0 0-128-16,1 2 0 0,-2-1 144 0,2 0-144 16,-1 1 128-16,1-1-128 0,1 1 128 0,-1-2-128 15,-1 2 0-15,0 1 128 0,-2 1-128 0,0-3 0 16,0 1 0-16,1 1 0 0,1 1 0 0,-1-3 128 15,1 3-128-15,1 0 0 0,1-1 0 0,0-1 0 16,0 1 0-16,0 1 0 0,0-3 0 0,0 2 0 16,-2-2 0-16,2 1 128 0,2-1-128 0,-1 1 0 15,0-1 0-15,0-1 0 0,-1 2 0 0,0-5 128 16,2 2-128-16,-4 1 0 0,1 0 0 0,0 0 128 16,-1 0-128-16,1 2 176 0,-2-1-176 0,0 0 192 15,1 2-192-15,-1-2 0 0,0 2 0 0,1 1 0 16,-2-2 0-16,0 2 0 0,0-3 0 0,0 3 0 0,-1 0 0 15,1 0 0-15,0-1 0 0,1-1 0 0,0 1 0 0,1 1 0 16,-1 0 0-16,2-3 0 0,-2 2 0 0,-1-2 0 16,0 1 0-16,-1 1 0 0,0-1 0 0,1 2 0 15,0-1 0-15,1 0 0 0,0-1 0 0,1 1 0 16,-1 0 0-16,-1-1 0 0,0 1 0 0,0 0 0 16,-1 0 0-16,0-1 0 0,-1 0 0 0,0 2 0 15,-11 0 128-15,12 0-128 0,-2-2 0 0,-10 2 0 16,12 0 0-16,-12 0 128 0,11-1-128 0,-11 1 0 15,11-4 0-15,-2 1 0 0,0 0 0 0,-9 3 0 16,0 0 0-16,9-3 0 0,-1-2 0 0,-8 5 0 0,9-4 0 16,-9 4 0-16,11-4 0 0,-11 4-192 0,10-3 0 15,-10 3 16 1,0 0-2288-16,12-2-464 0</inkml:trace>
  <inkml:trace contextRef="#ctx0" brushRef="#br0" timeOffset="101542.46">21915 6695 9215 0,'0'0'400'0,"0"0"96"0,0 0-496 0,0 0 0 0,0 0 0 0,0 0 0 15,11 4 1888-15,-11-4 288 0,12 1 48 0,-2 2 16 16,-10-3-1344-16,12-1-256 0,0 2-48 0,-2-1-16 15,0 0 544-15,1-1 96 0,-1-1 32 0,5 1 0 16,2 1-96-16,-2 0 0 0,1-4-16 0,-1 2 0 0,1-1-288 0,0 0-48 16,-2 1-16-16,0-1 0 0,1 1-224 0,0-2-48 15,1 0-16-15,0 1 0 0,-1 0-208 0,1 1-32 16,1 1-16-16,-1-5 0 16,-1 1-32-16,1 1 0 0,0 2 0 0,-1 0 0 0,1 1 176 0,-2 1 16 15,-1 0 16-15,0 0 0 0,0 0 128 0,-1 1 32 16,0-3 0-16,1 2 0 0,0 1-48 0,0 2 0 15,-3-3 0-15,2 0 0 0,1-2-224 0,0 2-48 16,0-1-16-16,-1 0 0 0,0-1 16 0,-2 1 0 16,0-3 0-16,0 2 0 0,-3-5-64 0,1 4-16 15,1 1 0-15,-9 2 0 0,11 0 80 0,-1 0 32 16,1 0 0-16,0-1 0 0,2 1-96 0,-1 0 0 0,-1-3-16 0,0 0 0 16,1 2-48-16,-2 1 0 0,1-4 0 0,-1 2 0 15,-10 2-128-15,13 0 192 0,-1-2-192 0,0 1 192 16,-2 0-16-16,2 1 0 0,-2-2 0 0,2 2 0 15,-1 0 48-15,0 2 16 0,1-2 0 0,1 1 0 16,0 0-240-16,0 2 144 0,0-2-144 0,2 0 128 16,-1 2-128-16,2 0 128 0,-2-2-128 0,0 2 128 15,1 0-128-15,-1 1 192 0,0-1-192 0,1 0 192 16,-1-2-48-16,-1 2 0 0,0-1 0 0,0-1 0 16,0 1 48-16,-1-2 16 0,0 0 0 0,-1 1 0 15,1 0-64-15,0 1-16 0,1-1 0 0,0-1 0 16,-3-1 0-16,2-1-128 0,0 1 192 0,-2 1-64 15,-10 0-128-15,12 0 160 0,0 0-160 0,-2 0 160 16,-10 0-160-16,12-1 160 0,0-1-160 0,-2 1 160 16,-10 1-32-16,13-1-128 0,-3 1 192 0,2 0-64 0,0 0-128 15,0-1 160-15,-2 2-160 0,2-1 160 0,-2 0-160 0,1 1 128 16,-1 2-128-16,0-2 128 0,1 0-128 0,-1 2 0 16,-10-3 0-16,13 3 128 0,0-1-128 0,-2-1 0 15,-11-1 0-15,12 3 128 0,-2 0-128 0,0 1 0 16,-10-4 144-16,13 1-144 0,-1 4 128 0,-1-2-128 15,-11-3 160-15,10 4-160 0,1-3 144 0,-1 0-144 16,-10-1 128-16,13 2-128 0,-3-2 128 0,1 1-128 16,-11-1 0-16,12 2 128 0,-12-2-128 0,11 3 192 15,0-2-192-15,-11-1 192 0,11 2-192 0,0-1 0 16,-11-1 0-16,13 3 0 0,-1-1 0 0,-1-1 0 16,-11-1 128-16,13 3-128 0,-1-3 128 0,0 0 0 0,1 0 0 0,-1 0 0 15,-12 0-128-15,11 0 0 0,0-3 0 0,-1 2-176 16,1 0 176-16,-2 0 0 0,0-3 0 0,0 1 128 15,-9 3 0-15,12-3 0 0,0 0 0 0,-1-3 0 16,0 1-128-16,0-1 128 0,2-4-128 0,1 4 128 16,-3-1-128-16,1 1 144 0,0 2-144 0,1-3 160 15,0 0-160-15,1 1 0 0,0 1 144 0,0 1-144 16,-1 0 128-16,-2 0-128 0,1 3 160 0,0-1-160 16,-2-1 0-16,2 2 0 0,-2-1 0 0,1 1 0 15,-1-3 0-15,2 2 0 0,-2-2 0 0,1 1 0 16,-1-1 0-16,1 0 0 0,-1-1 0 0,1 1 0 15,-2-5 0-15,0 0 0 0,0 0 0 0,1 1 0 16,1 1 0-16,-1 0 0 0,2-3 0 0,-2 1 0 16,-2 0 0-16,1 3 0 0,0-1 0 0,-1 1 0 15,-1-2-256-15,-1 1 16 0,2 2 0 0,-1-1 0 16,-7 6-400-16,0 0-64 0,9-6-32 0,-9 6 0 16,8-6-1168-16,-8 6-224 0,0 0-48 0,0 0-16 15,0 0-592-15,0 0-112 0,0 0-32 0,-6 6 0 0</inkml:trace>
  <inkml:trace contextRef="#ctx0" brushRef="#br0" timeOffset="103885.36">17014 9334 3679 0,'0'0'160'0,"0"0"32"0,0 0-192 0,0 0 0 15,0 0 0-15,0 0 0 0,0 0 2368 0,0 0 448 16,0 0 64-16,0 0 32 0,0 0-1712 0,0 0-352 15,0 0-64-15,0 0-16 0,0 0-224 0,0 0-48 0,0 0-16 0,0 0 0 16,0 0 96-16,0 0 32 0,0 0 0 0,0 0 0 16,11 0 192-16,-11 0 32 0,12 0 16 0,-12 0 0 15,12 0 128-15,-1 0 32 0,1 0 0 0,0 0 0 16,-12 0-304-16,13 0-48 0,-1 0-16 0,-2 0 0 16,1 0-208-16,-11 0-48 0,13 3-16 0,0-3 0 15,0-3-48-15,0 3 0 0,-2-3 0 0,1 2 0 16,1-2 64-16,2 3 0 0,-1-4 0 0,0 2 0 15,-1-2 0-15,0 0 0 0,-1 0 0 0,-2 0 0 16,1 2-64-16,-1-1-16 0,1 2 0 0,-1 1 0 16,1 0-112-16,-1 0 0 0,-10 0-16 0,12 0 0 15,-2-2-16-15,-10 2 0 0,13 0 0 0,-1 0 0 0,-12 0 96 16,12 0 0-16,-2 0 16 0,-10 0 0 16,13-4 48-16,-2 3 0 0,-11 1 0 0,11 0 0 0,-11 0-64 0,13 0 0 15,-2-1 0-15,-11 1 0 0,12-4 16 0,-12 4 0 16,13-1 0-16,-13 1 0 0,11 0-16 0,0-2 0 15,-11 2 0-15,10 0 0 0,-10 0-128 0,12 3-128 16,-12-3 144-16,13 4-144 0,-13-4 192 0,12 1-64 16,-12-1-128-16,10 5 192 0,-10-5-192 0,12 4 176 15,-12-4-176-15,13 8 160 0,-13-8-32 0,14 4-128 16,-2 0 192-16,-12-4-64 0,13 5 0 0,-1-2 0 16,-12-3 0-16,13 5 0 0,-13-5 0 0,11 4-128 15,0-3 192-15,-11-1-64 0,12 4 32 0,-12-4 0 16,13 3 0-16,-2-1 0 0,-11-2 0 0,13 3 0 0,-1-2 0 0,-12-1 0 15,12 3-32-15,-2-1-128 0,1 2 192 0,-11-4-64 16,12 4-128-16,-2 0 192 0,0 1-192 0,-10-5 192 16,12 7-192-16,0-3 128 0,-2-2-128 0,1 1 128 15,-1 0 0-15,-10-3-128 0,12 2 192 0,0 1-64 16,-2-1 64-16,0 2 16 0,1-2 0 0,-1-1 0 16,1 0-32-16,-1 2-16 0,-10-3 0 0,13 1 0 15,-1 2-32-15,-2-1 0 0,1-2 0 0,-1 3 0 16,1-2-128-16,-11-1 0 0,13 3 0 0,-2-3 128 15,1-1-128-15,0 1 0 0,-2 0 144 0,1-2-144 16,-1 1 176-16,1 0-48 0,-1-1 0 0,0 2 0 16,1 0-128-16,1-2 0 0,-1-1 0 0,1 3 128 15,-1 0-128-15,0 0 160 0,0 0-160 0,-1 0 160 16,1-1-160-16,-1 1 160 0,0-3-160 0,1 3 160 16,-1-1-160-16,1 1 0 0,0-1 144 0,1 1-144 0,-1-4 0 15,-1 2 144-15,0 1-144 0,1 0 0 0,-2 0 128 0,3 1-128 16,-12 0 0-16,13-2 0 0,-1 1 160 0,-1 0-160 15,1-1 128-15,0 2-128 0,-2-1 144 0,2 0-144 16,0-1 160-16,2 2-160 0,0-1 0 0,1 0 0 16,-1 0 0-16,0-2 0 0,1 0 128 0,0 2-128 15,0 0 0-15,-1-1 144 0,0 2-144 0,1-2 0 16,-2 0 0-16,0 1 0 0,0 1 0 0,0 0 0 16,0 0 0-16,0 0 0 0,0-1 0 0,0 1 0 15,0 0 0-15,0 0 0 0,0-3 0 0,0 1 0 16,3 0 0-16,-1 0 0 0,2-1 0 0,2 2 128 15,-2-2-128-15,0 1 0 0,-2-2 0 0,1 1 128 0,-2-1-128 16,0 3 0-16,1-3 0 0,-1 1 128 0,1 1-128 0,-1-1 0 16,1-1 0-16,0 3 0 0,-1 0 128 0,-1-1-128 15,0 1 0-15,-1 0 0 0,0-1 0 0,-1 1 0 16,1-1 0-16,0 0 0 0,-2 2 0 0,2-1 0 16,-1-2 0-16,0 1 0 0,0 0 0 0,0 2 0 15,1-4 128-15,0 2-128 0,1-1 0 0,1 1 128 16,1 0-128-16,-2 0 192 0,-2-1-192 0,1-1 192 15,0 0-192-15,0 2 128 0,-1-1-128 0,0 3 128 16,-1-1-128-16,1-1 0 0,-11 2 0 0,13-1 0 16,-3 0 0-16,0 0 0 0,-10 1 0 0,12 0 0 15,-12 0 0-15,12 0 0 0,-2-2 0 0,-10 2 0 16,11-1 0-16,-11 1 0 0,12-3 128 0,-2-1-128 16,0 2 0-16,-10 2 0 0,12-3 0 0,-1 1 128 0,-11 2-128 15,13-2 0-15,-3-3 0 0,-1 3 0 0,-9 2 0 0,12-3 0 16,0 0 0-16,-2 2 0 0,-10 1 0 0,13-1 0 15,-2-1 0-15,-11 2 0 0,10 0 0 0,-10 0 0 16,10-1 0-16,-10 1 0 0,12 1 0 0,-12-1-176 16,11 0 16-16,-11 0 0 15,11 4-1056-15,0 2-192 0,-3 1-64 0,-2 0 0 16,1-1-1472-16,-1 2-320 0,-2 0-48 0</inkml:trace>
  <inkml:trace contextRef="#ctx0" brushRef="#br1" timeOffset="109844.85">10456 7601 3679 0,'0'0'320'0,"0"0"-320"0,0 0 0 0,0 0 0 16,0 0 3216-16,0 0 576 0,0 0 112 0,0 0 32 15,0 0-2688-15,6-6-544 0,-6 6-96 0,0 0-32 16,8-7 16-16,-8 7 0 0,0 0 0 0,9-4 0 16,-1-1-32-16,-8 5-16 0,8-4 0 0,-8 4 0 15,10-4 96-15,-1 2 32 0,-9 2 0 0,12-2 0 16,-12 2 112-16,12-4 32 0,-2 4 0 0,1 0 0 0,-11 0-64 0,13-2-16 16,-3-2 0-16,1 3 0 0,0 3-288 0,0-2-48 15,-11 0-16-15,13-4 0 0,0 4-112 0,0 0-16 16,-3 0-16-16,1 0 0 0,-2-4-80 0,1 2-16 15,1-2 0-15,-1 3 0 0,-10 1 80 0,12-2 16 16,-2 1 0-16,1 1 0 0,-11 0 16 0,13 0 16 16,-1 0 0-16,-12 0 0 0,11-5-16 0,0 1-16 15,1 0 0-15,-2 1 0 0,-10 3-240 0,13 2 144 16,-3-2-144-16,2 0 128 0,-12 0-128 0,13 2 0 16,-1 1 144-16,-12-3-144 0,13 0 192 0,-1 0-48 15,-2 0 0-15,-10 0 0 0,12 0 48 0,0 0 16 0,-12 0 0 16,13 0 0-16,-2 0 0 0,1-3 0 0,-12 3 0 0,12-4 0 15,-2 2 16-15,1-1 0 0,-11 3 0 16,13-1 0-16,0-2-96 0,-2 2 0 0,0 0-128 0,-11 1 192 16,13-3-192-16,-1 3 128 0,-2 0-128 0,-10 0 0 15,13-1 0-15,-1 1 0 0,-12 0 0 0,14 0 0 16,-2 0 128-16,0 0-128 0,-12 0 0 0,13 0 0 16,-3-2 0-16,1 2 0 0,-11 0 0 0,11-1 0 15,0 0 0-15,-11 1 128 0,11-3-128 0,0 2 0 16,-11 1 128-16,12-1 0 0,-12 1-128 0,13-3 192 15,-2 0-64-15,0 1 0 0,-11 2-128 0,12-4 192 16,-1 1-64-16,0 1-128 0,-2-2 176 0,1 1-176 16,1 2 128-16,-11 1-128 0,11-5 0 0,1 2 0 15,-1 0 0-15,-11 3 0 0,11-4 0 0,0 2 0 16,-11 2 0-16,12-4 0 0,-2 1 0 0,-10 3 0 16,12-6 128-16,-2 1-128 0,-1 1 0 0,-9 4 0 0,8-6 160 0,1 1-160 15,2 1 128-15,-2 0-128 0,-1 2 128 0,-1-5-128 16,1 1 128-16,1 2-128 0,-1 1 128 0,1-2-128 15,-9 5 0-15,12-4 128 0,-2-1-128 0,-2 1 0 16,-8 4 0-16,11-5 0 0,-2-2 0 0,-1 1 0 16,-1-1 128-16,1 2-128 0,-1-1 0 0,-1 0 128 15,0 0-128-15,0 1 128 0,1-1-128 0,-7 6 192 16,0 0-192-16,10-2 192 0,-1-3-192 0,-9 5 0 16,11-3 0-16,-1 2 0 0,-10 1 0 0,12-3 0 15,-2 0 0-15,1 1 0 0,-1 2 0 0,-10 0 0 16,10-5 0-16,0 3 0 0,-10 2 0 0,11-5 0 15,0 1 0-15,-1 0 0 0,-10 4 0 0,11-5 0 0,-1 1 128 0,-1 2-128 16,-9 2 0-16,12-3 0 0,0 0 144 0,-1 1-144 16,0-2 0-16,-1 1 0 0,1 1 0 0,-11 2 0 15,11-2 0-15,0 2 0 0,-1-4 0 0,-10 4 128 16,12-2-128-16,-2-1 0 0,-10 3 0 0,11-2 0 16,-2-1 0-16,-9 3 0 0,12-1 0 0,-2-1 0 15,-10 2 0-15,11-2 0 0,-11 2 0 0,11-3 128 16,1 2-128-16,-2-1 0 0,1 1 0 0,-1 0 128 15,1 1-128-15,-1 0 0 0,-10 0 0 0,11 1 0 16,-1-1 0-16,-10 0 0 0,12-1 0 0,-2 1 0 16,-10 0 0-16,12 0 0 0,-12 0 0 0,12 0 0 15,-3 0 0-15,-9 0 176 0,10-1-176 0,-10 1 192 16,12 0-192-16,-12 0 0 0,10 1 0 0,-10-1 0 16,12 1 0-16,-1 0 0 0,-11-1 0 0,10 2 0 0,-10-2 0 0,10 0 0 15,-10 0 128-15,11 1-128 0,-11-1 0 0,12 3 0 16,-12-3 0-16,11 0 128 0,-11 0-128 0,12-2 0 15,-12 2 0-15,10 0 0 0,-10 0 0 0,11 0 128 16,-11 0-128-16,10 0 0 0,-10 0 128 0,11 0-128 16,-1-1 128-16,-10 1-128 0,0 0 128 0,12-3-128 15,-2 2 0-15,-10 1 128 0,12-2-128 0,-12 2 0 16,11-2 0-16,-11 2 128 0,11 0-128 0,0-2 0 16,-11 2 0-16,0 0 0 0,10 0 0 0,1 0 0 15,-11 0 0-15,11 0 0 0,-11 0 0 0,12 0 0 16,-12 0 0-16,12 0 0 0,-12 0 0 0,10 2 0 15,1 0 0-15,-11-2 0 0,10 0 0 0,-10 0 0 0,12 1 128 0,-2-1-128 16,-10 0 0-16,11 1 0 0,-11-1 0 0,11 3 128 16,0-2-128-16,-11-1 0 0,12 3 0 0,-12-3 0 15,10 4 0-15,-10-4 0 0,10 6 128 0,1-1-128 16,-11-5 0-16,10 6 0 0,1-1 0 0,-11-5 0 16,9 6 0-16,-9-6 0 0,10 8 0 0,1-1 0 15,-11-7 0-15,11 6 0 0,-11-6 0 0,12 5 0 16,-1-1 0-16,-2-2 192 0,-9-2-192 0,11 2 192 15,0 1-64-15,-2-1 0 0,-9-2 0 0,12 3 0 16,-12-3-128-16,11 4 0 0,0 0 0 0,-1 0 0 16,-10-4 0-16,12 4 128 0,-3 0-128 0,0 1 0 15,-9-5 0-15,9 6 0 0,-1 1 0 0,-8-7 0 16,11 5 0-16,-1 0 0 0,-10-5 0 0,12 7 0 16,-3-3 0-16,-9-4 0 0,12 9 0 0,-3-5 0 15,-9-4 0-15,12 5 0 0,-2 0 0 0,-10-5 0 16,10 5 0-16,0-1 0 0,-10-4 128 0,11 4-128 0,1-1 0 0,-2-1 0 15,-10-2 144-15,12 4-144 0,-1-2 128 0,-1 0-128 16,-10-2 128-16,12 4-128 0,-3-1 0 0,0-1 128 16,-9-2-128-16,10 3 0 0,-10-3 0 0,13 5 0 15,-1-1 0-15,-1-1 0 0,-11-3 0 0,11 2 0 16,1 0 0-16,0 0 128 0,-12-2-128 0,13 3 0 16,-1-1 0-16,-2 2 0 0,0-2 0 0,2-2 0 15,0 0 0-15,-2 1 0 0,-10-1 0 0,13 3 128 16,-1-2-128-16,0 0 0 0,-2 2 128 0,2-1-128 15,0 1 128-15,-1 0-128 0,0-1 0 0,1 1 144 16,-1-3-144-16,0 1 0 0,-11-1 128 0,13 3-128 0,0-1 0 0,-1 0 0 16,-1-1 0-16,0 0 0 15,-11-1 128-15,12 3-128 0,-2-2 0 0,0 0 0 0,1 1 128 0,-11-2-128 16,13 0 0-16,-3 0 0 0,-10 0 0 0,11 2 0 16,-1 0 128-16,-10-2-128 0,11 1 0 0,-11-1 0 15,10 0 0-15,0 0 0 0,1-1 128 0,-11 1-128 16,12 0-144-16,-1 2-96 0,2 1-16 0,-1-2 0 31,-1-1-1504-31,0 1-304 0,0-1-64 0,-2 0-16 16,-9 0-528-16,12 3-96 0</inkml:trace>
  <inkml:trace contextRef="#ctx0" brushRef="#br1" timeOffset="112520.11">9953 9115 4607 0,'-11'2'400'0,"-1"1"-400"0,1-3 0 0,-1 0 0 15,2 1 1088-15,-1-1 144 0,2 0 32 0,9 0 0 16,-10 0-1040-16,10 0-224 0,0 0 0 0,-10 0 0 16,10 0 0-16,0 0-128 0,-9 2 128 0,9-2-128 15,0 0 128-15,0 0-160 0,0 0 160 0,0 0-160 16,0 0 544-16,0 0 128 0,0 0 0 0,0 0 16 16,0 0 944-16,0 0 192 0,7 9 48 0,-7-9 0 15,12 2-304-15,-1 0-64 0,1 0-16 0,1 0 0 16,0-2-560-16,1 0-128 0,1 0 0 0,2 0-16 0,0 0-336 15,0 0-64-15,0-2-16 0,1 0 0 16,1-2 112-16,2-1 32 0,1-1 0 0,1 2 0 16,-3 1 96-16,1 0 0 0,-1 0 16 0,1 2 0 0,-2 0-16 0,1-1-16 15,-2 1 0-15,0 0 0 0,-2 1-16 0,0 0 0 16,-2-3 0-16,0 2 0 0,1-2 80 0,0 1 16 16,1-1 0-16,0 2 0 0,-1-3-64 0,1 3 0 15,-1-1 0-15,1-2 0 0,0 3-144 0,-1 0-48 16,0-2 0-16,-1-1 0 0,0 2-48 0,-1 0-16 15,-1 0 0-15,0 0 0 0,0 1 32 0,-1 0 0 16,0-2 0-16,1 2 0 0,-2-2 80 0,2 1 16 16,-2-1 0-16,1 2 0 0,-11 1-80 0,13 0-16 0,-2-3 0 15,0 2 0-15,-2-3-32 0,-9 4-16 0,12-3 0 0,-2 2 0 16,-10 1-176-16,12-1 192 0,-2-1-192 0,1 1 192 16,-1-1-64-16,1-1 0 0,-1 0 0 0,0-1 0 15,1 2 0-15,-1-1 0 0,2 1 0 0,0 0 0 16,-1-3 32-16,1 1 0 0,1 0 0 0,-1 2 0 15,-2-1-32-15,1 0 0 0,-2 0 0 0,1-1 0 16,2 2 0-16,0-2-128 0,-2 2 192 0,1-1-64 16,-2 1 32-16,-1 0 0 0,-8 2 0 0,10-5 0 15,1 0-32-15,-2 2 0 0,-9 3 0 0,10-4 0 16,0-1 0-16,1 0 0 0,-3 0 0 0,1 1 0 16,1 0 0-16,1 0-128 0,-2-3 192 0,1 1-64 15,1-1-128-15,-1 2 0 0,1 1 0 0,0 0 128 16,2-1-128-16,0 0 0 0,-1 0 0 0,0 1 0 15,-2 1 0-15,1 1 0 0,-11 2 0 0,11-4 0 16,0 0 128-16,-1 0-128 0,-1-1 0 0,-9 5 128 16,12-4-128-16,-1 0 128 0,-2 0-128 0,0 0 128 0,1-1-128 0,1 1 160 15,-2 1-160-15,-1-2 160 0,-1 0-160 0,1 2 0 16,0-2 144-16,-8 5-144 0,11-5 0 0,-1 1 128 16,-10 4-128-16,10-5 0 0,-2 1 0 0,-8 4 0 15,11-7 0-15,-2 3 0 0,-9 4 0 0,10-2 0 16,-10 2 0-16,0 0 0 0,11-4 0 0,-11 4 0 15,10-4 0-15,-10 4 0 0,10-3 128 0,1 3 0 16,-1 0 0-16,-1 0 0 0,-9 0-128 0,12 0 0 16,-1 0 0-16,-11 0 0 0,11 3 0 0,0-1 0 15,-11-2 0-15,12 2 0 0,-2-2 0 0,-1 0 0 0,-9 0 0 0,12 1 0 16,0 2 0-16,-12-3 0 0,10 1 0 0,0 2 0 16,-10-3 0-16,12 4 192 0,-3 1-32 0,-9-5-16 15,11 6-144-15,-2 1 0 0,-9-7 0 0,10 8 0 16,-2-2 0-16,0 1 0 0,0 2 0 0,0-4 0 15,-8-5 0-15,11 6 0 0,1 1 0 0,-2-2 0 16,-10-5 0-16,13 7 0 0,-2-6 128 0,-11-1-128 16,13 3 128-16,-1 1-128 0,-12-4 0 0,11 3 128 15,-11-3-128-15,13 4 160 0,-1-1-160 0,-1 0 160 16,-11-3-160-16,11 2 0 0,0 2 144 0,-2 1-144 16,0 1 0-16,-9-6 128 0,10 6-128 0,0 1 0 15,-3-2 0-15,1 0 128 0,0 0-128 0,-8-5 0 16,10 7 0-16,0-3 144 0,-1 1-144 0,-1-1 0 15,-8-4 128-15,11 5-128 0,1-1 0 0,-2 0 0 16,-10-4 192-16,12 4-192 0,0 0 192 0,-2 0-192 16,1-2 160-16,-1 1-160 0,1-1 128 0,0 2-128 0,0-2 0 0,-1 0 0 15,1 2 0-15,-1 0 0 0,-1 0 128 0,0 0-128 16,-9-4 0-16,12 4 128 0,0 0-128 0,-2 0 0 16,-1 1 0-16,2-4 0 0,-1 2 0 0,1 1 0 15,-11-4 128-15,11 4-128 0,0-1 0 0,-1 1 0 16,1-1 0-16,-1-2 0 0,1 1 128 0,-1-1-128 15,0 0 128-15,1 2-128 0,-2-3 128 0,1 0-128 16,-10 0 0-16,13 1 128 0,-1 0-128 0,-1 1 0 16,-1-2 144-16,0 0-144 0,2 0 0 0,0 2 0 15,0-2 0-15,-1 0 128 0,2 0-128 0,-1 0 0 16,-1 0 0-16,-1 0 128 0,0 0-128 0,-10 0 0 16,13-2 0-16,-1 0 128 0,-12 2-128 0,13-1 0 0,-1 0 0 0,-2-2 0 15,-10 3 0-15,13-1 128 0,-1-2-128 0,0 1 0 16,0-1 0-16,-1 0 128 0,1 1-128 0,0-1 0 15,0-1 0-15,-1 0 0 0,1-1 0 0,0 1 128 16,0-1-128-16,1 1 0 0,-2 0 0 0,1 0 0 16,0-1 0-16,-2 0-288 0,1 0 48 0,-1 1 16 31,0 0-1472-31,0 1-288 0,0-1-64 0,0 2-16 16,1 0-1152-16,-1 1-240 0,-10 1-32 0</inkml:trace>
  <inkml:trace contextRef="#ctx0" brushRef="#br1" timeOffset="118414.26">14138 8407 6447 0,'0'0'272'0,"0"0"80"0,0 0-352 0,-8-4 0 15,8 4 0-15,0 0 0 0,0 0 4560 0,0 0 848 16,0 0 160-16,-8 0 48 0,8 0-4064 0,0 0-800 16,0 0-176-16,0 0-16 0,0 0-368 0,0 0-64 15,0 0 0-15,0 0-128 0,0 0 336 0,0 0-32 16,0 0-16-16,0 0 0 0,0 0 288 0,0 0 48 15,0 0 16-15,0 0 0 0,0 0 224 0,0 0 48 16,0 0 16-16,12 9 0 0,-12-9-224 0,13 7-32 16,-13-7-16-16,14 4 0 0,-1-3-336 0,0 2-64 15,0-1 0-15,-1-2-16 0,-12 0-32 0,13 3 0 16,-1-2 0-16,-12-1 0 0,13 0 16 0,0 3 0 0,-2-2 0 16,1 0 0-16,0 2-96 0,0 1 0 15,-12-4-128-15,14 5 192 0,0-2 32 0,1 0 0 0,-2 1 0 0,1 2 0 16,0-4-80-16,1 2-16 0,-1 0 0 0,0-1 0 15,-1-3 0-15,2 0-128 0,-1-2 192 0,0 0-64 16,1 0 64-16,-1 1 0 0,-2-1 0 0,0-1 0 16,-1 2 0-16,1-3 0 0,0 1 0 0,0 0 0 15,-1 1 80-15,1-1 32 0,0-1 0 0,-1 2 0 16,1-1-48-16,1 1 0 0,0-1 0 0,0 2 0 16,-2-2-256-16,2 2 128 0,4 1-128 0,-2-2 0 15,-2-1 128-15,2 1-128 0,-1 1 0 0,0 0 0 16,-2 1 0-16,1 0 0 0,-1 0 0 0,0-3 0 15,-1 2 160-15,1-2-160 0,-12 3 128 0,13-3-128 16,0 1 192-16,0-2-64 0,-1 0 0 0,0 0 0 16,-2-1 32-16,1 1 0 0,0 0 0 0,0-1 0 0,-1 1-32 0,1 0-128 15,-1 0 192-15,0 0-64 0,0 2-128 0,0-1 0 16,-10 3 144-16,14-3-144 0,-1 0 0 0,-1 0 144 16,0 2-144-16,-2-3 0 0,1 1 128 0,-2-2-128 15,-9 5 0-15,12-5 0 0,-2-1 128 0,0 3-128 16,-10 3 144-16,12-6-144 0,-1 2 176 0,-2 0-176 15,-9 4 192-15,10-6-192 0,1-1 192 0,-1 2-64 16,-1 1 0-16,-9 4-128 0,9-5 192 0,0 1-64 16,2 2 0-16,-1-4-128 0,1 2 144 0,-1 3-144 15,-10 1 0-15,12-2 144 0,-2-1-144 0,1 2 0 0,-1-1 0 16,-1 1 128-16,0 0-128 0,0-1 0 0,-9 2 0 16,12-2 0-16,-1 1 0 0,-11 1 0 0,11-3 0 0,1 0 0 15,-1 1 144-15,-1-1-144 0,0-1 160 0,-10 4-160 16,12-2 192-16,0-2-48 0,0 1-16 0,-2-1 0 15,-10 4-128-15,13-2 128 0,-1-1-128 0,-2 2 128 16,-10 1-128-16,12-2 0 0,-12 2 0 0,12-2 0 16,-2-1 0-16,-10 3 128 0,12-1-128 0,-2 1 0 15,-10 0 0-15,12 1 0 0,-2-1 0 0,-10 0 0 16,12 0 0-16,-1 0 0 0,-11 0 0 0,11 1 0 16,0 1 0-16,-11-2 0 0,12 2 0 0,-2 0 0 15,-10-2 0-15,12 0 0 0,-2 0 0 0,-10 0 0 16,12 4 0-16,-12-4 0 0,10 0 0 0,-10 0 0 15,11 1 0-15,-11-1 0 0,11 2 0 0,0 1 0 16,-11-3 0-16,10 3 0 0,1 1 0 0,-2-3 0 16,-9-1 0-16,12 2 0 0,-1 1 0 0,1-2 0 0,-2 1 0 0,1 0 0 15,-1 2 0-15,1-1 0 0,-11-3 0 0,13 4 0 16,-1-2 0-16,-1 1 0 0,-11-3 0 0,13 3 0 16,-2-3 0-16,-1 1 0 0,1 0 0 0,-11-1 128 15,13 1-128-15,-2 2 0 0,0-3 128 0,-1 0-128 16,1 0 0-16,-1 0 128 0,1 1-128 0,0 2 0 15,0 0 0-15,0-3 128 0,1 1-128 0,-1 1 0 16,-11-2 0-16,13 2 0 0,-2-2 144 0,0 0-144 16,-11 0 160-16,13 2-160 0,-1 0 0 0,-2-1 0 15,-10-1 0-15,13 1 0 0,-1 1 0 0,-2-1 0 16,1-1 0-16,-11 0 0 0,13 1 0 0,-2 2 0 0,0-2 0 16,-1 0 0-16,1-1 144 0,-1 3-144 0,1-3 128 15,-1 1-128-15,0-1 0 0,2 2 0 0,0-1 0 0,-2-1 0 16,-10 0 0-16,15 0 0 0,0 0 128 0,0 0-128 15,-4 0 0-15,1 3 0 0,0-3 0 0,0 2 0 16,-1-1 0-16,0-1 0 0,-1 0 0 0,1 3 0 16,-1 0 0-16,0-1 0 0,-10-2 128 0,13 4-128 15,1-1 0-15,-1-2 0 0,-2 0 0 0,2 2 0 16,0-2 0-16,0 2 0 0,-1 0 0 0,1-3 0 16,0 1 192-16,0 0-64 0,2-1 0 0,-4 1 0 15,1-1-128-15,0 3 0 0,0-3 0 0,-2 1 0 16,0-1 0-16,1 2 0 0,-1-1 0 0,1 2 0 15,-11-3 0-15,13 0 0 0,-3 1 0 0,1 0 0 16,-11-1 0-16,11 2 0 0,0-2 0 0,-11 0 0 0,11 5 0 0,0-3 0 16,-11-2 0-16,10 0 0 0,-1 0 0 15,-9 0 0-15,12 2-160 0,-12-2 160 0,0 0 0 0,11-2 0 16,-11 2 0-16,10-1 0 0,-10 1 0 0,0 0-144 16,10-3 144-16,-10 3 0 15,0 0-1776-15,0 0-272 0,10-1-48 0,-10 1-19136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48:48.68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11435 7537 13295 0,'0'0'576'0,"0"0"144"0,0 0-576 0,0 0-144 15,0 0 0-15,0 0 0 0,0 0 1152 0,0 0 192 16,0 0 32-16,0 0 16 0,0 0-784 0,0 0-160 16,0 0-16-16,0 0-16 0,0 0 32 0,0 0 16 15,0 0 0-15,0 0 0 0,0 0-80 0,0 0 0 16,0 0-16-16,8 10 0 0,-8-10-144 0,0 0-32 15,0 0 0-15,10 7 0 0,-10-7 272 0,11 7 48 16,-11-7 16-16,11 2 0 0,-11-2 112 0,13 4 32 16,-1-1 0-16,-1-2 0 0,-11-1-32 0,13-2-16 15,0 0 0-15,-2 2 0 0,1 0-128 0,0 0-32 16,0 0 0-16,-1 0 0 0,1-2-80 0,0 4-32 16,-1-2 0-16,1 0 0 0,-1 0-352 0,-1 0 0 0,-10 0 0 0,14 0 128 15,-1 2-128-15,0-2 0 0,-2 0 0 0,1-2 0 16,-1-2 128-16,1-1 16 0,-3 3 0 0,2 0 0 15,-2-2 112-15,0 2 0 0,-1-2 16 0,-8 4 0 16,9-7 112-16,-9 7 0 0,10-4 16 0,-10 4 0 16,9-5-16-16,-1 1 0 0,-1-1 0 0,-7 5 0 15,0 0-64-15,8-5-32 0,-8 5 0 0,0 0 0 16,7-4 0-16,-7 4 0 0,0 0 0 0,8-4 0 16,-8 4 0-16,5-5 0 0,-5 5 0 0,0 0 0 15,6-5-96-15,-6 5-32 0,4-7 0 0,-1 2 0 16,-3 5 48-16,4-9 16 0,0 2 0 0,0 1 0 15,-1-2 32-15,-1-1 16 0,1-2 0 0,0 2 0 16,-1 1 32-16,1-1 0 0,-1-2 0 0,1 0 0 0,-2 1-64 16,1-3-16-16,0 0 0 0,2 1 0 0,-1 0-16 15,1 2 0-15,0-1 0 0,1 1 0 0,0 1-48 0,0-4-16 16,0 2 0-16,2 2 0 0,0 0-144 0,0 1 0 16,1 0 0-16,0 1 128 0,0-1-128 0,0 1 0 15,-1 1 0-15,1-2 0 0,1 1 0 0,1 2 0 16,-1 1 0-16,0-1 0 0,-3 0 0 0,-6 5 0 15,11-7 0-15,-3 2 0 0,-8 5 0 0,10-5 0 16,-2 0 0-16,-8 5 128 0,9-4-128 0,-9 4 0 16,0 0 0-16,12-3 0 0,-12 3 0 0,10-2 0 15,-10 2 0-15,11 0 0 0,-11 0 0 0,0 0 0 16,10 5 0-16,-10-5 0 0,12 1 0 0,-2 2 0 16,-10-3 0-16,12 4 0 0,-12-4 0 0,12 5 0 0,-12-5 0 15,11 5 0-15,-11-5 0 0,12 5 0 0,-12-5 0 16,10 3 0-16,-10-3 0 0,0 0 0 0,10 8 0 0,-10-8 0 15,0 0 0-15,5 11 0 0,-5-11 0 0,2 12 0 16,-2-12 0-16,0 12 0 0,0-12 0 0,0 12 0 16,0-12 0-16,2 11 0 0,-2-11 128 0,1 12-128 15,-1-12 0-15,0 0 0 0,0 0 0 0,5 13 0 16,-1-2 0-16,-4-11 0 0,0 0 128 0,4 11-128 16,-4-11 0-16,0 0 0 0,0 0 0 0,3 13 128 15,-3-13-128-15,1 13 0 0,-1 0 0 0,-1-1 128 16,-1 0-128-16,2-12 160 0,-2 10-160 0,2-10 160 15,-2 13-160-15,2 0 0 0,-1-2 144 0,1-11-144 16,1 9 144-16,-1-9-144 0,2 10 192 0,-2-10-192 0,5 11 176 16,0-3-176-16,-5-8 160 0,8 6-160 0,0-1 144 15,0 2-144-15,-8-7 128 0,0 0-128 0,9 6 128 0,-9-6-128 16,8 6 128-16,-8-6-128 0,7 6 0 0,1-1 0 16,-8-5 128-16,8 7-128 0,-8-7 0 0,8 6 0 15,-8-6 0-15,9 7 0 0,-9-7 0 16,12 4 0-16,-4 1 128 0,-8-5-128 0,10 5 0 0,0-2 0 15,-10-3 0-15,12 1 0 0,0-1 0 0,0-1 128 16,-2-1-128-16,2 1 0 0,-2-1 128 0,2 0-128 16,0 0 128-16,-1 0-128 0,1-3 0 0,-1 1 0 15,-1 2 128-15,0 0-128 0,0-2-144 0,1 3-64 16,2 0-16-16,-1 1 0 16,-1 0-352-16,-1 1-80 0,0 0-16 0,1 5 0 15,-2-1-240-15,0 3-48 0,0-1-16 0,-1 5 0 16,0-1-1232-16,-2 0-240 0,1 6-48 0,-2-1-8496 0,0 5-1680 0</inkml:trace>
  <inkml:trace contextRef="#ctx0" brushRef="#br0" timeOffset="1384">12799 8184 3679 0,'0'0'160'0,"0"0"32"0,0 0-192 0,0 0 0 16,0 0 0-16,0 0 0 0,0 0 4336 0,0 0 816 16,0 0 160-16,0 0 48 0,0 0-3504 0,0 0-704 15,0 0-144-15,0 0-32 0,0 0-224 0,0 0-48 16,7-5-16-16,-7 5 0 0,12-1-352 0,0-2-64 16,-2-1-16-16,2 0 0 0,-2 3-96 0,2 2-32 15,0-2 0-15,0 1 0 0,-2-2 160 0,1 0 32 0,-4-2 0 0,2 0 0 16,-1 1 192-16,1 0 64 0,-1-4 0 0,1 4 0 15,-9 3-96-15,12-1-16 0,-1-3 0 0,-1 3 0 16,-1 0-80-16,0-2-32 0,-9 3 0 0,12-3 0 16,-2 1-48-16,1-2-16 0,-2 0 0 0,0 1 0 15,-9 3 0-15,11-4 0 0,-1-2 0 0,0 1 0 16,-1 1-16-16,-1 0 0 0,0-1 0 0,1-1 0 16,-1 3 16-16,0-3 0 0,0 0 0 0,0 1 0 15,1-1-48-15,-9 6-16 0,7-6 0 0,1 1 0 16,-1-2 32-16,-1 1 0 0,0-4 0 0,-1 4 0 15,0-2 80-15,2 0 32 0,-1 0 0 0,1-5 0 16,-2 3-112-16,1-3-32 0,0 1 0 0,-1 0 0 16,0 2-96-16,1-2 0 0,1-1-128 0,-2-1 192 15,-1 1 0-15,1 0 0 0,-1 2 0 0,-1-2 0 16,-1 4-48-16,1 1-16 0,0 2 0 0,-3 6 0 16,2-9 48-16,-2 9 0 0,2-9 0 0,-2 1 0 0,0 8-176 0,0 0 0 15,0-8 144-15,0 8-144 0,0 0 0 0,3-8 144 16,1 2-144-16,-4 6 0 0,0 0 0 0,0 0 0 15,0 0 0-15,10-4 0 0,-10 4 192 0,9-4-192 16,-9 4 192-16,10 0-192 0,0-3 0 0,-10 3 0 16,10 0 0-16,-10 0-192 0,10 0 192 0,-10 0 0 15,10 3 0-15,-10-3 0 0,11 0 0 0,-11 0 0 16,9 4 0-16,-9-4 0 0,9 5 0 0,-9-5 0 16,0 0 0-16,7 8 0 0,-7-8 0 0,0 0 0 15,8 12 0-15,-5-2 0 0,-3-10 0 0,3 12 0 16,-3-12 0-16,3 13 0 0,-3-13 0 0,2 13 0 0,1 2 0 0,-1-2 0 15,-2-13 0-15,6 12 0 16,-1 0 0-16,0-3 0 0,-5-9 160 0,8 12-160 0,0-2 128 0,0-2-128 16,1-1 208-16,0-1-32 0,0 2-16 0,-1 0 0 15,1 1-160-15,-1 0 192 0,-2-2-192 0,1 0 192 16,-2 2-192-16,0-2 0 0,-5-7 0 0,5 10 0 16,-2 1 0-16,1-2 160 0,0 0-160 0,-2 0 160 15,0 0-160-15,2 0 128 0,-4-9-128 0,2 10 128 16,-2-10-128-16,4 10 0 0,1-2 0 0,-5-8 128 15,7 6-128-15,-1 1 0 0,-6-7 144 0,8 5-144 16,-8-5 128-16,8 5-128 0,-8-5 128 0,10 6-128 16,0-4 0-16,-10-2 144 0,10 3-144 0,-10-3 0 15,12 2 128-15,-12-2-128 0,0 0 0 0,10 2 0 16,-1-2 0-16,-9 0 0 0,11-2 128 0,-11 2-128 16,10 0 0-16,-10 0 0 0,11-1-176 0,-11 1 176 15,10 1-544-15,-1 1 0 0,-2 0 0 16,1 5 0-16,-3-2-1440 0,0 2-272 0,-2-1-64 0,-3-6-10320 15,0 0-2064-15</inkml:trace>
  <inkml:trace contextRef="#ctx0" brushRef="#br0" timeOffset="2618.09">11011 9222 5519 0,'0'0'496'0,"0"0"-496"16,-8 5 0-16,8-5 0 0,-6 4 2416 0,6-4 384 15,0 0 80-15,0 0 0 0,0 0-2224 0,0 0-448 16,0 0-80-16,0 0-128 0,0 0 448 0,0 0-16 0,0 0 0 0,0 0 0 16,0 0 208-16,0 0 64 0,0 0 0 0,13 1 0 15,-13-1 320-15,12 0 64 0,-12 0 0 0,11 2 16 16,-11-2-160-16,12 0-48 0,-12 0 0 0,12 0 0 16,-2 0-304-16,-10 0-64 0,13 0-16 0,-1 0 0 15,-12 0 32-15,13-3 0 0,-3-1 0 0,1 1 0 16,1-1 0-16,-1 2 0 0,0-5 0 0,-1-2 0 15,2 1-96-15,0 1 0 0,-2-1-16 0,2 0 0 16,0 1-112-16,-1 1 0 0,0 1-16 0,-2-2 0 16,-1 2-64-16,0 0-16 0,-2 1 0 0,2-1 0 15,0-1-16-15,-2 1 0 0,1 0 0 0,-1-2 0 16,1 2-16-16,-1 1 0 0,0-2 0 0,0-1 0 16,1 1 64-16,-2-1 0 0,0 1 0 0,2-2 0 0,-2 0 48 15,1 0 16-15,1 0 0 0,1-1 0 0,-1 0-48 0,1 1 0 16,-1 1 0-16,1-3 0 0,1 1-80 0,-1 3-32 15,1-1 0-15,0 3 0 0,-1-1-32 16,1 1 0-16,-1 0 0 0,1-1 0 0,-2 0-128 0,1 2 0 16,0-2 0-16,-8 5 0 0,7-8 0 0,-1 3 160 15,-6 5-160-15,8-9 160 0,-3 0 112 0,0-3 32 16,1 3 0-16,-2 0 0 0,-1 0-64 0,1 1-16 16,-1-1 0-16,0-2 0 0,-1 1-48 0,1 1-16 15,-1 2 0-15,-2 7 0 0,4-12-160 0,0 3 192 16,0 0-192-16,0 3 192 0,-4 6-192 0,0 0 192 15,5-11-192-15,-5 11 192 0,5-8-192 0,-5 8 0 0,6-7 0 16,-6 7 0-16,0 0 0 0,0 0 0 0,0 0 0 0,0 0-176 16,9-3 176-16,-9 3 0 0,0 0 0 0,10 0-128 15,-10 0 128-15,0 0 0 0,9 5 0 0,-9-5 0 16,0 0 0-16,11 4 0 0,-11-4 0 0,10 8 0 16,-2 0 0-16,-8-8 0 0,9 10 0 0,-1-2 0 15,0 1 0-15,0-2 0 0,-8-7 0 0,10 13 0 16,-2 0 0-16,-2-2 0 0,1 1 0 0,-2 1-128 15,-5-13 128-15,5 15 0 0,-1 0 0 0,-1 0 0 16,-2 0 0-16,-1 2 0 0,0 0 128 0,1 0-128 16,1-3 0-16,-2 1 0 0,0-2 0 0,1 0 0 15,0-1 0-15,1-1 0 0,-2-2 144 0,2 2-144 16,1-1 192-16,0 1-64 0,-2-1 0 0,1 2-128 16,1-2 176-16,1-3-176 0,-4-7 160 0,8 10-160 0,-2-1 128 0,1-1-128 15,1-1 0-15,-8-7 144 0,7 9-144 0,0-1 0 16,-7-8 0-16,9 6 128 15,-9-6-128-15,9 4 128 0,-9-4-128 0,11 5 128 0,-2-1-128 0,-9-4 0 16,10 3 0-16,-10-3 128 0,11 1-128 0,-1-1 0 16,-10 0 0-16,13-1 0 0,-1 1-144 0,0 0-112 15,-1-4-32-15,2 1 0 16,2 3-352-16,2-2-80 0,0-4-16 0,1 3 0 16,1-3-1136-16,0 4-240 0,-1-2-32 0,-1 0-16 15,-2 1-272-15,0 1-48 0,-2 0-16 0,-1 4-6560 16,-12-2-1312-16</inkml:trace>
  <inkml:trace contextRef="#ctx0" brushRef="#br0" timeOffset="3702.94">10535 9589 16575 0,'-9'-3'736'0,"4"0"160"0,1 2-720 0,0-2-176 16,4 3 0-16,0 0 0 0,0 0 2640 0,0 0 496 16,0 0 112-16,0 0 16 0,7-3-2560 0,1 1-512 0,-8 2-192 0,11-2 128 15,0-1-128-15,0 0 0 0,0 0 144 0,1 1-144 16,1 0 0-16,-2 2 128 0,1-3-128 0,-1 0 0 16,0-1 336-16,0 1 0 0,-2 1 0 0,0-2 0 15,-9 4 144-15,12-3 32 0,-2-1 0 0,1 0 0 16,-2-2 112-16,1-1 16 0,-2 2 16 0,2-1 0 15,1 0-48-15,-1 0-16 0,1 1 0 0,0 0 0 16,1-1-256-16,0 2-48 0,-2 0-16 0,-1-1 0 16,2-1-272-16,-1 1 128 0,1-1-128 0,-2 2 0 15,-1-2 128-15,-1-2-128 0,0 3 0 0,-1-2 0 16,1 3 144-16,-7 4-144 0,4-9 0 0,-4 9 144 16,5-8 0-16,-1 2 0 0,0-1 0 0,-1 1 0 15,-3 6 176-15,3-7 16 0,1-3 16 0,0 2 0 16,-1 0-48-16,1 1-16 0,-4 7 0 0,8-10 0 0,-1 1-128 0,1 0-32 15,0 0 0-15,-1 2 0 0,-7 7-128 0,7-6 0 16,0-1 0-16,-7 7 128 0,6-7-128 0,-6 7 0 16,0 0 0-16,8-8 0 0,-2 0 0 0,-6 8 128 15,6-8-128-15,-6 8 128 0,5-8 160 0,-5 8 32 16,5-9 0-16,-5 9 0 0,6-9 0 0,-6 9 0 16,4-9 0-16,-4 9 0 0,3-9-64 0,-3 9-16 15,0 0 0-15,6-7 0 0,-6 7-240 0,6-9 0 16,-6 9 0-16,0 0 0 0,8-8 0 0,-8 8 0 15,7-6 0-15,-7 6 0 0,7-4 0 0,-7 4 0 16,0 0 0-16,10-3 0 0,-10 3-128 0,0 0 128 0,10 0 0 0,-10 0 0 16,0 0 0-16,0 0 0 15,12 3 0-15,-12-3 0 0,0 0 0 0,0 0 0 0,0 0 0 0,6 9 0 16,-6-9 0-16,4 10 0 0,-4-10 0 0,3 12 0 16,-3-12 0-16,2 16 0 0,0-6 0 0,-1 3 0 15,0 0 0-15,1 2 0 0,-1 0 0 0,1 1 0 16,1-3 0-16,0 1 0 0,-5 1 0 0,5 0 0 15,1-2 0-15,0 2 0 0,-2-4 0 0,1 4 0 16,1-1 0-16,0-1 0 0,0 0 0 0,0-1 0 16,-4-12 0-16,6 12 144 0,-1-1-144 0,1-1 128 15,-2 0-128-15,1 0 160 0,-5-10-160 0,6 11 160 16,-1-2-160-16,-5-9 160 0,6 10-160 0,-1 0 160 16,-5-10-160-16,5 10 0 0,-5-10 0 0,5 9 128 15,2-1-128-15,-7-8 0 0,6 8 144 0,1-2-144 16,-7-6 0-16,9 5 0 0,-9-5 0 0,13 7 128 15,-1-3-128-15,-1-1 0 0,1-3 0 0,1 1 128 0,-1 1-128 16,0 0 0-16,-1-4 0 0,1 2 128 0,-1 0-128 16,-1 3-208-16,0-3 48 0,1 4 16 15,-2 2-480-15,0 1-80 0,-1-4-32 0,2 2 0 16,0-1-2960-16,-3 0-592 0</inkml:trace>
  <inkml:trace contextRef="#ctx0" brushRef="#br0" timeOffset="5404.04">14265 7814 20671 0,'0'0'912'0,"0"0"192"0,0 0-880 0,0 0-224 16,0 0 0-16,0 0 0 0,0 0 768 0,0 0 96 15,0 0 32-15,0 0 0 0,0 0-416 0,0 0-80 16,12 2-16-16,0 2 0 0,-2 0-176 0,2 1-32 15,-2-3-16-15,2 3 0 0,-2-4 128 0,4 4 32 16,0-3 0-16,0 0 0 0,1 1-16 0,-1-2 0 16,2-1 0-16,-1 2 0 0,-2-1 192 0,0-2 32 15,0 1 16-15,0-2 0 0,-2 0 16 0,2-2 0 16,-3-1 0-16,2-1 0 0,1 2 0 0,0-2 0 16,-1-1 0-16,0 0 0 0,-1 1-64 0,0 0-16 0,-2-2 0 0,1 0 0 15,1 0-192-15,-2 2-32 0,0-1-16 0,0 1 0 16,-1-1-240-16,0-1 128 0,0 3-128 0,-1-3 0 15,1-1 128-15,1 0-128 0,2 1 0 0,-1 1 0 16,-2-1 0-16,1 1 128 0,-1-1-128 0,0 1 0 16,0-1 144-16,-2 1-16 0,-6 7 0 0,8-8 0 15,-2-2 96-15,0 2 16 0,-2-2 0 0,-1 2 0 16,3-3 144-16,-2 2 16 0,-1-1 16 0,1-1 0 16,0 0-16-16,0-1 0 0,0 0 0 0,0 2 0 15,0-2-224-15,0 0-48 0,0 3-128 0,1 1 192 16,-1 1-192-16,-4 7 0 0,6-7 0 0,-6 7 0 15,10-5 0-15,-10 5 0 0,10-4 0 0,-10 4 0 16,0 0 0-16,10-1 0 0,1 1 0 0,-1 0 0 16,-10 0 0-16,13 2 0 0,-2 2 0 0,-1-1 0 15,1-1 0-15,-11-2 0 0,11 4 0 0,0 3 0 0,-1-3 0 0,1 1 0 16,-11-5 0-16,11 8 0 0,-2-2 0 0,-1 1 0 16,-8-7 0-16,9 10 0 0,-2 1 0 0,-2 0 0 15,-2 1 0-15,-1 0 0 0,1 1 0 0,0-4 0 16,-1 1 0-16,1 1 0 0,-1 1 0 0,0-1 0 15,-2 0 0-15,2-1 0 0,-2-10 128 0,3 15-128 16,0-1 0-16,-1 2 0 0,1-5 0 0,-1 5 128 16,2-3-128-16,-1 1 0 0,-3-1 0 0,1 0 128 15,0 0-128-15,2 0 0 0,0-1 192 0,-3-12-64 16,2 12-128-16,2 1 192 0,0-3-192 0,-4-10 144 16,5 11-144-16,-5-11 128 0,0 0-128 0,9 10 160 15,-9-10-160-15,12 7 160 0,-1-5-160 0,-1-2 0 0,0-1 0 16,2-2 0-1,0-2-288-15,1 0-144 0,3 0-16 0,1-3-16 16,1-1-1712-16,3 0-352 0,2 0-64 0</inkml:trace>
  <inkml:trace contextRef="#ctx0" brushRef="#br1" timeOffset="11079.6">20429 4712 8287 0,'0'0'368'0,"0"0"80"0,0 0-448 0,0 0 0 16,0 0 0-16,-6-4 0 0,-2 3 2944 0,8 1 512 15,-11 0 112-15,2 3 16 0,9-3-2384 0,-9 4-480 16,9-4-80-16,-6 5-32 0,6-5 208 0,0 0 32 15,0 0 16-15,0 0 0 0,-6 8-96 0,6-8-32 16,0 0 0-16,0 0 0 0,0 0-128 0,0 0-32 16,0 0 0-16,0 0 0 0,12 6 0 0,-12-6-16 15,0 0 0-15,13 4 0 0,-1-3-256 0,-12-1-48 16,0 0-16-16,12 3 0 0,-12-3-112 0,13 3-128 16,-1-2 176-16,-12-1-176 0,11 2 208 0,1 1-64 15,-2-3-16-15,-10 0 0 0,12 0 0 0,0 0 0 0,-2 0 0 0,1 0 0 16,-11 0 0-16,11 0 0 0,-11 0 0 15,13-3 0-15,1 1 16 0,-1 1 0 0,-3-2 0 0,2 2 0 16,-1-1-144-16,1 1 192 0,1 1-192 0,-1 0 192 16,-12 0-192-16,16 0 192 0,-2 3-192 0,-1 1 192 15,-1-4-64-15,1 3 0 0,-2 1 0 0,1 0 0 16,-12-4-128-16,15 8 128 0,-4-1-128 0,-2-1 128 16,-9-6-128-16,11 11 160 0,-3-2-160 0,-8-9 160 15,6 10-160-15,-6-10 128 0,8 12-128 0,-4-3 128 16,-4-9 96-16,0 0 16 0,4 12 0 0,-4-12 0 15,5 11-240-15,-5-11 144 0,4 12-144 0,0 0 128 16,-4-12 16-16,4 13 0 0,-2-3 0 0,-2-10 0 16,4 11-144-16,-4-11 192 0,0 0-192 0,6 10 192 15,-6-10-192-15,6 11 128 0,-6-11-128 0,7 10 128 0,-7-10-128 0,6 12 0 16,-1-3 0-16,-5-9 0 0,0 0 0 0,7 9 128 16,-7-9-128-16,6 8 0 0,-6-8 0 0,8 6 128 15,-8-6-128-15,8 6 0 0,-8-6 128 0,10 5-128 16,-10-5 0-16,11 5 128 0,-11-5-128 0,10 1 128 15,-10-1-128-15,0 0 128 0,11 0-128 0,-11 0 160 16,10 2-160-16,-10-2 160 0,0 0-160 0,12-2 0 16,-12 2 0-16,10-1 0 0,-10 1 0 0,0 0 0 15,13 0 128-15,-4-1-128 0,-9 1 0 0,0 0 0 16,0 0 144-16,12 0-144 0,-1-3 0 0,-11 3 144 16,0 0-144-16,10-1 0 0,-10 1 128 0,10-1-128 0,-10 1 0 0,0 0 0 15,0 0 0-15,11-6 128 0,-11 6-128 16,8-4 0-16,-8 4 144 0,8-7-144 0,-2 0 0 15,-6 7 144-15,5-10-144 0,1 0 160 16,-1 1-160-16,-1 2 160 0,-2-3-32 0,2 1 0 0,0-1 0 0,0 2 0 16,-1-4-128-16,0 3 160 0,1 1-160 0,2 1 160 15,-1 0-160-15,-1-2 0 0,1 0 0 0,0 1 128 16,-1-1-128-16,1 1 0 0,-1-1 0 0,1 1 0 16,-1 2 0-16,2-4 0 0,-3 1 0 0,3 1 0 15,-6 8 0-15,5-9 0 0,0 2 0 0,-5 7 0 16,4-7 0-16,-4 7 0 0,7-7 128 0,-7 7-128 15,5-9 0-15,-5 9 0 0,1-6 144 0,-1 6-144 16,0 0 0-16,0 0 0 0,5-8-192 0,-5 8 64 16,0 0 128-16,8-4 0 0,-8 4 0 0,8-3 0 15,0-2 0-15,-8 5 0 0,0 0 0 0,10 0 0 0,-10 0 0 0,0 0 0 16,12 3 0-16,-12-3-128 0,0 0 128 0,12 0 0 16,-12 0 0-16,10 2 0 0,-10-2 0 0,10 0 0 15,-10 0 0-15,0 0 0 0,12 2 0 0,-12-2 0 16,13 1 0-16,-2 3 0 0,-11-4 0 0,10 1 0 15,-10-1 0-15,13 3 0 0,-13-3 0 0,13 4 0 16,-13-4 0-16,12 5 0 0,-2-4 0 0,-10-1 0 16,11 2 0-16,-1 2 0 0,1 2-144 0,-4-2-48 15,-7-4-16-15,8 7 0 16,-1-5-1456-16,1 3-272 0,-8-5-64 0,0 0-14880 0</inkml:trace>
  <inkml:trace contextRef="#ctx0" brushRef="#br1" timeOffset="12564.54">15608 5239 9215 0,'-16'1'400'0,"7"1"96"0,9-2-496 0,-10 3 0 15,-2 3 0-15,2-4 0 0,1 2 3024 0,9-4 512 16,0 0 112-16,0 0 0 0,0 0-2832 0,0 0-576 16,0 0-112-16,0 0-128 0,0 0 256 0,0 0-32 15,0 0-16-15,0 0 0 0,0 0 112 0,0 0 32 16,10-5 0-16,2 1 0 0,0 0 288 0,1 0 48 15,0 2 16-15,0-2 0 0,1 1 112 0,-1 0 16 0,-1 1 16 0,1-1 0 16,0 1-400-16,1-4-64 0,-1 3-32 0,0-1 0 16,0 0-96-16,0 1 0 0,0 1-16 0,2-1 0 15,-1-1 80-15,0 0 0 0,-1 1 16 0,0 1 0 16,0-2-64-16,1 0-16 0,-1 1 0 0,0 2 0 16,0-3-112-16,-2 3-16 0,-11 1-128 0,12 0 192 15,-12 0-192-15,12-1 0 0,-12 1 0 0,12 1 0 16,-12-1 0-16,10 3 0 0,-10-3 0 0,0 0 0 15,10 5 128-15,-10-5-128 0,0 0 0 0,10 6 144 16,-10-6-144-16,0 0 0 0,0 0 144 0,9 11-144 16,-9-11 128-16,0 0-128 0,6 11 160 0,1 1-160 15,-7-12 160-15,6 9-160 0,-6-9 160 0,0 0-160 16,0 0 144-16,8 12-144 0,-8-12 128 0,7 12-128 16,-2-2 176-16,-5-10-48 0,5 13-128 0,-2-2 192 0,-3-11-192 0,0 13 144 15,-3 0-144-15,0-2 128 0,2 1-128 0,0 0 160 16,-2-2-160-16,1 1 160 0,-1-1 32 0,2-1 0 15,2 0 0-15,0 3 0 0,1-3-32 0,1 0 0 16,-3-9 0-16,7 11 0 0,0-3 32 0,2 0 0 16,0-1 0-16,0 0 0 0,0 1 0 0,1-2 16 15,1-4 0-15,-1 0 0 0,-10-2-16 0,13 4-16 16,-1 1 0-16,0-3 0 0,-2-2-176 0,1 0 192 16,-11 0-192-16,11 1 192 0,0 3-192 0,-1-3 0 15,-10-1 144-15,11-1-144 0,-11 1 0 0,10 0 0 16,-10 0 0-16,11-3 128 0,-11 3-128 0,10-1 0 0,-10 1 128 15,12-3-128-15,-3-2 128 0,-9 5-128 0,10-4 160 0,-10 4-160 16,9-4 272-16,-9 4-32 0,10-6-16 0,-3-1 0 16,1-1-224-16,-8 8 0 0,8-6 0 0,0-2 0 15,-2-1 128-15,1 0 0 0,-1 0-128 0,0 1 192 16,-6 8-192-16,7-9 176 0,0-3-176 0,-1 0 160 16,0 3-32-16,-1-1 0 0,0-3 0 0,0 0 0 15,1-3-128-15,0 2 160 0,-2-1-160 0,2 2 160 16,1 1-160-16,-2 1 0 0,0 2 0 0,1-1 0 15,-2 0 0-15,-2 1 128 0,2 1-128 0,0-1 0 16,-4 9 0-16,4-9 0 0,0 1 0 0,-4 8 0 16,4-9 0-16,-2 2 0 0,-2 7 0 0,0 0 0 15,0 0 0-15,6-7 0 0,-6 7 0 0,5-8 0 16,-5 8 0-16,6-7 0 0,-6 7 0 0,0 0 0 16,8-6 0-16,-8 6 0 0,11-7 0 0,-1 2 0 0,0 1-144 15,2 0 144-15,0 3 0 0,2-2 0 0,1-1-128 0,-1 3 128 16,0 1 0-16,1 0 0 0,0-1 0 0,0 1-128 15,-1 4 128-15,-1-2 0 0,0 1-144 0,-1 1 144 16,-2 0-208-16,1 0 80 16,-1 2-384-16,-1-2-64 0,-9-4 0 0,8 7-16 15,0 0-1712-15,-2 0-352 0,-6-7-64 0</inkml:trace>
  <inkml:trace contextRef="#ctx0" brushRef="#br1" timeOffset="13839.15">14297 6764 17615 0,'0'0'768'0,"0"0"192"0,0 0-768 16,0 0-192-16,0 0 0 0,0 0 0 0,0 0 864 0,0 0 144 0,0 0 16 0,0 0 16 16,0 0-272-16,9-8-64 0,0 2-16 0,1 1 0 15,1 2 32-15,2-2 16 0,1 1 0 0,2 3 0 16,-1-2-240-16,4 0-48 0,1 1-16 0,1 1 0 15,-1-2-192-15,-3 0-48 0,-2 2 0 0,2 2 0 16,-1 1-192-16,0 0 176 0,-6 0-176 0,1 0 160 16,-11-2-160-16,10 4 0 0,-10-4 0 0,10 3 0 15,-10-3 128-15,11 5-128 0,-11-5 192 0,0 0-64 16,0 0 256-16,12 5 64 0,-12-5 0 0,10 4 0 16,-10-4-128-16,9 5-32 0,-9-5 0 0,9 5 0 15,-9-5-128-15,0 0-32 0,8 8 0 0,-8-8 0 0,0 0 32 0,7 12 0 16,-7-12 0-16,4 14 0 0,-2-3-32 0,-1 1-128 15,-1-1 192-15,0-11-64 0,-1 12-128 0,1-12 192 16,-2 13-192-16,-1-1 192 0,0-2 0 0,3-10 0 16,-5 12 0-16,1 0 0 0,2-3-192 0,2-9 128 15,-2 10-128-15,2-10 128 0,-4 11-128 0,4-11 0 16,0 13 0-16,0-13 128 0,-1 9-128 0,1-9 0 16,0 10 0-16,0-10 0 0,0 0 0 0,0 0 160 15,0 0-160-15,3 12 160 0,-1 0-32 0,-2-12 0 16,0 0 0-16,5 6 0 0,1 2 0 0,-6-8-128 15,8 9 192-15,-8-9-64 0,7 4-128 0,1 3 192 16,-8-7-192-16,11 5 192 0,-2 0-64 0,0-1-128 16,0 0 192-16,-9-4-64 0,10 1 32 0,1-1 0 0,-1 0 0 0,2 0 0 15,1 0-32-15,-1-1 0 0,-2-2 0 0,1 1 0 16,0-1-128-16,0 2 192 0,-2-3-192 0,0 1 192 16,0-1-192-16,2 2 128 0,-2-7-128 0,0 3 128 15,-1 1-128-15,-1 0 160 0,1 0-160 0,1-2 160 16,1-2-160-16,0 3 160 0,-1-2-160 0,2 1 160 15,-2 1-160-15,-2 0 160 0,1 0-160 0,0-2 160 16,-1 2-160-16,-1-1 0 0,-6 7 144 0,8-9-144 16,-1 1 0-16,-1-2 144 0,-1 2-144 0,0 0 0 15,-2-1 160-15,1 1-160 0,-4 8 128 0,5-10-128 16,-1-2 160-16,0 2-160 0,0-1 192 0,-1 1-192 16,-2 1 176-16,-1 9-176 0,2-11 160 0,1-1-160 15,0 3 144-15,-2 0-144 0,-1-3 128 0,0 12-128 0,0 0 0 0,3-10 0 16,-3 10 0-16,2-10 0 0,-2 10 0 0,3-11 0 15,-3 11 0-15,0 0 0 0,0 0 0 0,5-6 0 16,-5 6 0-16,0 0 0 0,7-10 0 0,-7 10 0 16,0 0-128-16,0 0 128 0,0 0 0 0,9-3-144 15,-9 3 144-15,0 0 0 0,0 0 0 0,0 0-128 16,9-2 128-16,-9 2 0 0,9-1 0 0,-9 1 0 16,0 0 0-16,0 0 0 0,10-1 0 0,-10 1 0 15,9 0-128-15,-9 0 128 0,0 0 0 0,10 0 0 16,-10 0 0-16,0 0 0 0,10 2 0 0,-10-2 0 15,10 3 0-15,-10-3 0 0,0 0 0 0,11 1 0 16,-11-1 0-16,12 1 0 0,-12-1 0 0,10 4 0 0,-10-4 0 0,10 3 0 16,0-3 0-16,0 3 0 0,0-3-192 0,1 0 192 31,-11 0-592-31,13 0-16 0,-3 1 0 0,2-1 0 16,1-1-1440-16,0 1-304 0,0 0-48 0</inkml:trace>
  <inkml:trace contextRef="#ctx0" brushRef="#br1" timeOffset="15582.72">15982 7076 6447 0,'0'0'576'0,"0"0"-576"0,0 0 0 0,0 0 0 15,-8-5 1824-15,2-1 256 0,1 1 48 0,5 5 16 16,0 0-1616-16,-4-5-320 0,0-3-64 0,4 8-16 15,0 0 624-15,0 0 112 0,0 0 32 0,3-8 0 16,-1 1-256-16,-2 7-64 0,0 0 0 0,0 0 0 0,0 0-112 0,0 0-16 16,0 0-16-16,12-4 0 0,-2 0-48 0,-10 4-16 15,12-4 0-15,-12 4 0 0,10-2 336 0,2 1 64 16,-1 1 0-16,-11 0 16 0,11-4 160 0,0 2 16 16,-1-1 16-16,1 2 0 0,-11 1-416 0,11-2-96 15,0 1-16-15,-1 1 0 0,1 0-272 0,-11 0-176 16,10 1 192-16,1 1-192 0,-1-1 176 0,-10-1-176 15,13 3 160-15,-3 1-160 0,-2 1 144 0,-8-5-144 16,9 4 128-16,-9-4-128 0,9 5 288 0,-1 0-32 16,-8-5 0-16,9 4 0 0,-9-4 128 0,0 0 0 15,11 3 16-15,-11-3 0 0,0 0-144 0,10 2-48 16,-10-2 0-16,11 2 0 0,-11-2-80 0,0 0-128 16,0 0 176-16,0 0-176 0,0 0 208 0,0 0-64 0,0 0-16 15,9 3 0-15,-9-3 16 0,0 0 0 0,6 10 0 0,-6-10 0 16,6 9-144-16,-6-9 160 0,2 10-160 0,1 1 160 15,-2-1-160-15,-1 0 0 0,1 0 0 0,-1-10 0 16,0 0 0-16,2 10 128 0,-2-10-128 0,2 12 0 16,0-3 0-16,-2-9 0 0,1 9 0 0,-1-9 0 15,0 0 144-15,3 12-144 0,-2-4 160 0,0 1-160 16,-1-9 144-16,3 10-144 0,-3-10 128 0,0 0-128 16,0 11 160-16,0-11-160 0,1 11 192 0,-1-11-192 15,1 12 192-15,-1-12-192 0,2 12 192 0,-2-12-192 16,2 9 176-16,-2-9-176 0,0 0 160 0,0 0-160 15,0 0 192-15,0 0-64 0,7 10-128 0,-7-10 192 16,0 0-32-16,9 7-16 0,-9-7 0 0,0 0 0 0,10 5-144 16,-10-5 128-16,0 0-128 0,12 1 128 0,-12-1 0 0,12 4 0 15,-12-4 0-15,0 0 0 0,12-2-128 0,-12 2 128 16,11-2-128-16,-11 2 128 0,9-4-128 0,-9 4 192 16,10-5-192-16,-10 5 192 0,7-5-64 0,-7 5 0 15,8-5 0-15,-1-2 0 0,-2-2 64 0,0 3 16 16,-1-2 0-16,-4 8 0 0,4-7-16 0,-4 7 0 15,4-10 0-15,-4 10 0 0,4-12-64 0,0 3 0 16,-2 0-128-16,-2 9 192 0,4-9-192 0,-4 9 0 16,4-9 0-16,-4 9 0 0,5-8 0 0,-5 8 0 15,0 0 0-15,7-8 0 0,-7 8 0 0,6-5 0 16,-6 5 0-16,7-7 0 0,-7 7 0 0,0 0 0 16,9-6 0-16,-1 0 0 0,-2 0 0 0,0-1 0 0,-1 0 128 0,-5 7-128 15,6-7 0-15,-6 7 128 0,4-10-128 0,1 2 0 16,-5 8 192-16,0 0-48 0,6-8-16 0,-1 0 0 15,0-2-128-15,0 2 0 0,-1 0 0 0,-4 8 0 16,9-5 0-16,-9 5 0 0,0 0 0 0,11-5 0 16,-1-2 0-16,-10 7 0 0,8-5 0 0,-8 5 0 15,12-1 0-15,-12 1 0 0,11-3 0 0,-11 3 0 16,11 0-128-16,-11 0 128 0,12 3 0 0,-12-3 0 16,0 0 0-16,10 1 0 0,-10-1 0 0,10 1 0 15,-10-1 0-15,0 0 0 0,11 0 0 0,-11 0 0 16,10-1 0-16,-10 1 0 0,11-1 0 0,-11 1 0 15,9 0 0-15,-9 0 0 0,9 2 0 0,-9-2 0 16,12 2 0-16,-12-2 0 0,10 2 0 0,-1 1 0 0,0 3-352 16,1 1 48-16,-3-1 16 0,1 2 0 15,-8-8-224-15,11 7-64 0,2-1 0 0,-2 1 0 16,0-1-432-16,1 1-80 0,-1 1-32 0,2-2-10016 16,-1 1-2016-16</inkml:trace>
  <inkml:trace contextRef="#ctx0" brushRef="#br1" timeOffset="17684.08">16818 5193 8687 0,'0'0'384'0,"0"0"80"0,0 0-464 0,0 0 0 16,0 0 0-16,0 0 0 0,0 0 848 0,0 0 80 16,0 0 16-16,0 0 0 0,0 0 176 0,0 0 32 0,3-6 16 15,-3 6 0-15,0 0-112 0,0 0-32 0,0 0 0 0,0 0 0 16,3-9-512-16,-3 9-96 0,0 0-32 0,0 0 0 15,0 0-64-15,11-6-32 16,-11 6 0-16,10-5 0 0,-10 5 304 0,12-2 64 0,-2-4 16 0,-10 6 0 16,12-1-96-16,-1-2-32 0,-11 3 0 0,11-3 0 15,-1 0-144-15,-10 3-16 0,11-4-16 0,0 3 0 16,-11 1-176-16,10 0-48 0,-10 0 0 0,13 0 0 16,-13 0-144-16,12-2 128 0,-12 2-128 0,13 0 128 15,-13 0-128-15,12 2 0 0,-12-2 0 0,13 1 128 16,-13-1-128-16,0 0 0 0,0 0 144 0,13 0-144 15,-3 0 192-15,-10 0-48 0,0 0 0 0,0 0 0 16,0 0 192-16,12-1 48 0,-12 1 0 0,0 0 0 16,0 0-144-16,0 0-32 0,0 0 0 0,0 0 0 15,0 0-208-15,0 0 176 0,0 0-176 0,0 0 160 0,0 0-160 0,0 0 0 16,0 0 0-16,0 0 0 16,0 0 0-16,0 0 0 0,0 0 0 0,0 0 128 0,0 0-128 0,-3 10 0 15,3-10 0-15,-2 11 0 0,2-11 0 0,0 0 0 16,-4 9 0-16,4-9 0 0,0 0 0 0,-3 10 0 15,3-10 0-15,-2 11 0 0,-2-1 0 0,4-10 0 16,-2 12 0-16,1-2 0 0,1-10 0 0,-1 12 0 16,-1 0 0-16,1 1 0 0,0 0 0 0,0 0 0 15,1 1 0-15,0-1 128 0,0 0-128 0,0-2 0 16,0 2 0-16,1 0 0 0,1-2 0 0,2 2 0 16,0 0 144-16,0 2-144 0,-1-5 192 0,-1 1-16 15,1-1-16-15,1 2 0 0,-2-2-16 0,2 1 0 0,2-3 0 0,0 1 0 16,-1 1 0-16,2-1 0 0,-1-5 0 15,1 1 0-15,-7-5 176 0,10 4 48 0,-10-4 0 0,12 4 0 16,-1 0-160-16,-1 0-16 0,0-1-16 0,-1 1 0 16,1-2-176-16,-10-2 192 0,11-2-192 0,1 2 192 15,-1-2-64-15,-1 0 0 0,0-4 0 0,1 1 0 16,-11 5-128-16,10-4 160 0,1 0-160 0,-2 2 160 16,-9 2-160-16,10-9 0 0,-3 1 144 0,-7 8-144 15,9-7 0-15,-9 7 0 0,10-5 0 0,-10 5 0 16,11-8 0-16,-3 2 144 0,-1-5-144 0,-7 11 0 15,8-6 192-15,-1-2-192 0,-2-1 192 0,1 0-192 16,0 0 192-16,-1-1-64 0,0 1 0 0,0 1-128 16,1 1 208-16,-1-1-64 0,0 0-16 0,0 0 0 15,0-1-128-15,-1 0 0 0,-1 0 0 0,1 0 128 16,-2 2-128-16,1 1 160 0,-2-2-160 0,1-1 160 0,-1 2-160 0,-1-2 128 16,0 0-128-16,0 1 128 0,-3 0-128 0,2 0 160 15,1 8-160-15,-1-7 160 0,-1-5-160 0,1 3 0 16,0 0 0-16,0 2 128 0,1 7-128 0,-2-6 0 15,2 6 144-15,0 0-144 0,-1-9 0 0,1 9 128 16,0 0-128-16,0 0 0 0,0 0 0 0,0 0 0 16,3-8 0-16,-3 8 0 0,0 0-160 0,0 0 160 15,5-8-192-15,-5 8 192 0,0 0 0 0,0 0 0 16,0 0 0-16,9-5 0 0,-9 5 0 0,0 0 0 16,9-3-128-16,-9 3 128 0,0 0 0 0,0 0-128 15,0 0 128-15,12 4 0 0,-12-4-128 0,10 4 128 16,-10-4 0-16,12 2 0 0,-12-2 0 0,13 2 0 0,-3 0 0 0,-10-2 0 15,13 3 0-15,0 0 0 0,-1-2 0 0,0-1 0 16,0-1 0-16,-2-1-208 0,3 2 32 0,1 0 16 31,2 2-2336-31,2-1-448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51:49.92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2693 12155 22799 0,'-10'-9'1008'0,"4"4"208"0,-4 2-960 0,1-2-256 15,1 1 0-15,-2 1 0 0,-2 1 576 0,-1-1 80 16,0 3 16-16,-1 0 0 0,-4 0-496 0,-1 2-176 15,-3 0 0-15,-1-2 144 0,-1 1-144 0,0 1 192 16,-1-1-192-16,-1 0 192 0,0 2-192 0,0 0 0 16,-2-1 0-16,1 1 128 0,1 1-128 0,-7 0 0 15,-5-2 0-15,-2 2 128 0,-4 0 48 0,-3 0 0 16,-2 1 0-16,0 2 0 0,-2-1 128 0,1 3 16 0,1 0 16 0,-1 2 0 16,0 1-128-16,-3 1-16 0,-3 1-16 0,0 0 0 15,0 2 64-15,5 0 16 0,7 1 0 16,5 0 0-16,4 1 48 0,3-3 16 0,5 0 0 0,4-2 0 15,3-3-192-15,3 1-128 0,1-1 144 0,5-1-144 16,3-2 144-16,1-1-144 0,-2 1 128 0,9-7-128 16,-4 9 128-16,4-9-128 0,0 0 0 0,-1 12 128 15,1-12-128-15,1 13 0 0,-1-13 0 0,4 15 0 16,-1-2 0-16,1-1 0 0,-4-12 0 0,5 16 0 16,-5-16 0-16,8 18 0 0,0 0 0 0,-3 3 0 15,1 0 0-15,1 4 0 0,-1 0 0 0,1-1 0 16,-2 4 0-16,0 4 288 0,1 3-48 0,-3 3-16 15,0 4 64-15,0 4 16 0,-3 2 0 0,0 4 0 16,-2-1-128-16,1 5-32 0,-2 3 0 0,1 1 0 16,-1 0-144-16,2-3 0 0,0-2 144 0,-1-6-144 0,0-1 128 15,-2 1-128-15,0 0 128 0,0-3-128 0,-3-2 160 0,1 2-32 16,-2 1-128-16,0 2 192 0,-2-1 160 0,-1-1 32 16,1-4 0-16,0-1 0 0,-2-3-32 0,0 0 0 15,-2-1 0-15,1-1 0 0,0-1 32 0,2-2 0 16,2-3 0-16,1 1 0 0,3 0 32 0,1-3 16 15,0 0 0-15,0-2 0 0,0 0-240 0,2-3-32 16,1-2-16-16,-1-1 0 0,0-2-16 0,-1 2-128 16,2 1 192-16,-1-2-64 0,0 0-128 0,-1-2 128 15,1 0-128-15,0-1 128 0,0 0-128 0,0-1 0 0,1-2 144 16,1 0-144-16,0-1 224 0,0-2-32 0,0 0 0 0,0-11 0 16,0 0 96-16,8 10 16 0,0-3 0 0,2 0 0 15,2-2 16-15,0 0 0 0,1-1 0 0,2 2 0 16,4-5-192-16,0 1-128 0,2 1 192 0,1 0-192 15,2 1 176-15,3-4-176 0,4 0 160 0,3 0-160 16,4-3 160-16,1 2-160 0,1-2 160 0,4 0-160 16,0 0 0-16,0-3 128 0,-1 1-128 0,-2 0 0 15,-1-3 0-15,0 2 128 0,1-1-128 0,1 2 0 16,1 0 0-16,1 1 0 0,2 1-208 0,2 3 64 31,3 1-1392-31,-1 3-288 0,-1-1-48 0,-1-1-16176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52:12.81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26224 6394 3679 0,'0'0'320'0,"0"0"-320"0,0 0 0 0,0 0 0 16,0 0 2768-16,0 0 496 0,0 0 80 0,0 0 32 15,0 0-1152-15,0 0-240 0,0 0-32 0,0 0-16 16,0 0-224-16,0 0-48 0,0 0-16 0,0 0 0 16,0 0-240-16,0 0-64 0,0 0 0 0,0 0 0 15,0 0-416-15,0 0-96 0,0 0 0 0,0 0-16 0,2 12-144 0,0 1-32 16,-1 0 0-16,1 1 0 0,-1 2-144 0,2 1-48 16,2 1 0-16,-2-1 0 0,-3-1-80 0,1 1-32 15,0-2 0-15,4 6 0 0,4 3-16 0,-1-4-16 16,-4-1 0-16,-5-5 0 0,-6-5-48 0,6 2-16 15,6 4 0-15,-5 1 0 0,-6-4 16 0,4 1 0 16,8 0 0-16,-2 1 0 0,-4 2-96 0,0-3-16 16,-2 1 0-16,-3 2 0 0,-5-5-144 0,1 2 160 15,3-1-160-15,1-1 160 0,1 0-160 0,0 1 128 16,0-2-128-16,4-10 128 0,-5 11 0 0,5-11 0 16,-5 9 0-16,5-9 0 0,-5 7-304 0,5-7-64 15,-5 9-16-15,5-9 0 16,0 0-1184-16,0 0-240 0,0 0-48 0,0 0-16 15,0 0-1376-15,0 0-272 0</inkml:trace>
  <inkml:trace contextRef="#ctx0" brushRef="#br0" timeOffset="778.95">25983 6724 19343 0,'0'0'1728'0,"-8"5"-1392"0,-1-5-336 0,9 0 0 0,-9 1 1856 0,9-1 320 16,-10 3 48-16,10-3 16 0,0 0-800 0,0 0-160 16,-8 7-16-16,8-7-16 0,0 0-224 0,0 0-32 15,0 0-16-15,0 0 0 0,0 0-240 0,0 0-48 16,0 0-16-16,0 0 0 0,0 0-144 0,0 0-16 15,11-3-16-15,1 2 0 0,-1-3-208 0,0 1-32 16,2-2-16-16,3 1 0 0,2 0-64 0,3 0-16 16,0 4 0-16,1-2 0 0,0-5-32 0,2 4 0 15,1 2 0-15,-1 1 0 0,5 0 0 0,0 0-128 16,-2 1 192-16,-1 2-64 0,-1 1-128 0,-2 0 0 16,0-2 144-16,-3 1-144 0,0-2 128 0,-2 1-128 15,1-2 128-15,-1 0-128 0,-1-2 160 0,-2 1-32 0,0 0-128 0,0-1 192 16,2 2-192-16,-1 0 176 0,-3-1-176 0,-13 1 160 15,10-2-32-15,-10 2-128 0,11-3 192 0,-11 3-64 16,0 0 64-16,0 0 16 0,0 0 0 0,0 0 0 16,0 0-208-16,0 0 176 0,0 0-176 0,0 0 160 15,0 0-32-15,0 0-128 0,0 0 192 0,0 0-64 16,-11-1-128-16,2 1 192 0,0-3-192 0,9 3 192 16,-10-1-192-16,-1-1 128 0,1 1-128 0,1 1 128 15,0-3-128-15,-1 1 0 0,0-2 144 0,0 1-144 16,-1 2 0-16,1 0 0 0,-1-1 0 0,-2 2 128 15,-1 0-128-15,0 0 0 0,-3 0 0 0,0 2 128 16,-2 0-128-16,1 4 0 0,-3-5 0 0,-1-1 128 16,1 0-128-16,0 1 0 0,-2-1 0 0,1 1 128 15,0 2-128-15,0-2 0 0,-2-1 0 0,2 2 0 0,1-1 128 0,-1 2-128 16,1 1 128-16,1-2-128 0,1-1 0 16,2-1 144-16,0 0-144 0,3 0 0 0,-1 0 160 0,2 0-160 15,2 0 128-15,0 2-128 0,1-1 144 0,-1-1-144 16,1-1 160-16,1 1-160 0,0 0 128 0,9 0-128 15,-10 1 0-15,1 0 0 0,9-1 0 0,-7 2 0 16,7-2 0-16,0 0 0 0,0 0 0 0,0 0 0 16,0 0 0-16,6 5 0 0,1 0 0 0,-7-5 0 15,0 0 0-15,0 0 0 0,10-5 0 0,2 2 0 16,1-1 0-16,1 2 0 0,2-2 0 0,2-1 0 16,3-1 0-16,2 1 0 0,3-1 0 0,0-1 0 15,1-1-160-15,0 3 160 0,0 0-208 0,1 4 32 0,-2-3 16 16,0 2 0-1,-1 2-320-15,-5 3-64 0,-1 1-16 0,-1 1 0 16,0-1-1328-16,-2 0-272 0,-4 1-48 0,-2 2-9552 0,-1-1-1904 16</inkml:trace>
  <inkml:trace contextRef="#ctx0" brushRef="#br0" timeOffset="3663.62">29206 10452 25215 0,'0'0'1120'0,"0"0"224"0,0 0-1072 0,0 0-272 0,0 0 0 0,-5-7 0 16,5 7 576-16,0 0 48 0,-6-9 16 0,6 9 0 15,0 0 176-15,0 0 32 0,0 0 16 0,0 0 0 16,-5-8 176-16,5 8 48 0,0 0 0 0,0 0 0 15,0 0 192-15,0 0 32 0,-2-9 16 0,2 9 0 16,0 0-128-16,0 0-32 0,0 0 0 0,0 0 0 0,-6-7-400 0,1 3-96 16,5 4-16-16,0 0 0 0,0 0-80 0,0 0 0 15,-4 9-16-15,0 3 0 0,2 0-320 0,-1 2-64 16,-1 3-16-16,3 3 0 0,-2 3-160 0,1 1 192 16,-2-1-192-16,3 3 192 0,-1 3-192 0,2 1 192 15,-1 0-192-15,0 0 192 0,1 0-16 0,1-2 0 16,0 0 0-16,1-2 0 0,-1-1-176 0,0-2 128 15,2-1-128-15,-3 0 128 0,1-1 0 0,0 1 0 16,2-2 0-16,-2-2 0 0,-1-1-128 0,2 1 160 16,-1-1-160-16,0-1 160 0,-1-3-160 0,0 1 160 15,-1 1-160-15,0-2 160 0,-1 0-160 0,1-1 160 16,0-2-160-16,-1 0 160 0,2-10-160 0,-2 11 160 0,-2-2-160 0,4-9 160 16,-4 9-160-16,4-9 0 15,0 0 144-15,0 0-144 0,0 0 0 0,0 0 0 0,0 0 0 0,0 0 128 16,0 0-128-16,0 0 0 0,0 0 0 0,0 0 0 15,0 0 0-15,0 0 0 16,0 0 0-16,0 0-128 0,0 0 128 0,0 0 0 16,0 0 0-16,0 0 0 0,0 0 0 0,0 0 0 15,0 0 0-15,0 0 0 0,0 0 0 0,0 0 0 0,0 0 0 0,6-9-128 16,-6 9-16-16,4-10 0 0,-4 10 0 0,0 0 0 16,4-10-48-16,-4 10 0 0,5-11 0 0,-5 11 0 15,0 0-160-15,7-9-32 0,-7 9-16 0,9-8 0 16,-9 8-368-16,9-8-64 0,-1 3 0 0,0-2-16 15,-2 1-1568-15,2 0-304 0,-8 6-64 0,12-5-9136 16,-3 4-1840-16</inkml:trace>
  <inkml:trace contextRef="#ctx0" brushRef="#br0" timeOffset="4465.22">28927 10840 10127 0,'-17'-2'448'0,"8"2"96"0,0-1-544 0,0 1 0 15,-3 0 0-15,1 0 0 0,1-1 3600 0,1 1 624 16,1 2 112-16,1 0 16 0,0-2-2432 0,7 0-512 15,-8 1-80-15,8-1-32 0,-9 0 48 0,9 0 0 0,-9 0 0 0,9 0 0 16,-10-1-80-16,4-1-16 0,6 2 0 0,-8-2 0 16,2-2-416-16,6 4-64 0,-7-4-32 0,7 4 0 15,0 0-160-15,0 0-16 0,-4-5-16 0,4 5 0 16,-2-7 0-16,2 7 0 0,0 0 0 0,0 0 0 16,0-6-160-16,0 6-48 0,0 0 0 0,0 0 0 15,0 0-128-15,13-3-16 0,0 2-16 0,-13 1 0 16,17 0-16-16,0 0 0 0,1-3 0 0,0 3 0 15,2 0 0-15,-2 0 0 0,1-1 0 0,2 1 0 16,3 0-32-16,-2 0-128 0,1 0 192 0,-2 1-64 0,0 2-128 0,-1-1 0 16,1 2 0-16,-1-2 128 0,-1-1-128 0,-2 3 0 15,-2-2 0-15,1 2 128 0,-1-2-128 0,2 0 0 16,0-2 0-16,2 2 0 0,0-2 0 0,-1 0 0 16,2 0 0-16,1-2 128 0,1 1-128 0,0-2 0 15,0 1 0-15,1 0 0 0,-3 1 128 0,1 0-128 16,-1-3 128-16,-2 1-128 0,-2 3 128 0,-2-2-128 15,0-2 0-15,-2 1 128 0,-1 1-128 0,-2 0 128 16,-9 2-128-16,10-1 128 0,-10 1-128 0,0 0 0 16,8-1 144-16,-8 1-144 0,0 0 128 0,0 0-128 15,0 0 160-15,0 0-160 0,0 0 160 0,0 0-160 16,0 0 160-16,0 0-160 0,-9 9 0 0,0-3 128 0,0-3-128 16,-1 1 0-16,1 0 0 0,-1-2 0 15,-1-2 0-15,1 0 0 0,0 0 0 0,-1 0 0 0,-1 0 128 0,2-4-128 16,0 2 0-16,-2-1 0 15,-3-1 128-15,0 0-128 0,-1 2 0 0,-2-2 128 0,0 0-128 0,-1 1 0 16,2 1 128-16,-1-1-128 0,-1-1 0 0,-1 2 0 16,2 0 0-16,0-2 128 15,-2 3-128-15,2 0 0 0,1 1 0 0,-1 0 0 0,-3 0 0 0,0 0 0 16,-3 0 0-16,4 0 0 0,0 0 0 0,-2 0 0 16,-2 0 0-16,4 0 128 0,-1-3-128 0,1 3 0 15,1 0 0-15,-1 0 0 0,-1-1 0 0,3 1 0 16,0 1 0-16,1 2 0 0,-2-2 0 0,5 2 0 15,0-1 0-15,2 0 0 0,2 2 0 0,-1-2 0 16,-1-1 0-16,3 2 0 0,1 0 0 0,8-3 0 16,0 0 0-16,-7 4 0 0,7-4-128 0,0 0 128 15,0 0 0-15,0 0-160 0,0 0 160 0,0 0-128 16,0 0-752-16,10-6-144 0,1-4-16 16,5-3-13696-16,7-4-2736 0</inkml:trace>
  <inkml:trace contextRef="#ctx0" brushRef="#br1" timeOffset="18836.1">25941 6660 14623 0,'0'0'640'0,"-11"3"144"0,-2-3-624 0,1 0-160 16,0 0 0-16,2 0 0 0,-2 0 1248 0,2-3 224 16,-1-1 32-16,3 1 16 0,0 0-416 0,-1 0-80 15,-1-1 0-15,1 1-16 0,1 0-272 0,-1-1-48 16,-2 0-16-16,1 1 0 0,1-3 128 0,-3 0 32 15,-1 2 0-15,-1 2 0 0,-1-1-64 0,1 1 0 0,-2-1 0 0,2-2 0 16,0 1 160-16,1 0 32 0,1 0 0 0,2 4 0 16,0-3 112-16,1 2 16 0,1 0 16 0,2 0 0 15,6 1-272-15,0 0-64 0,-7-4-16 0,7 4 0 16,0 0-48-16,0 0-16 0,0-7 0 0,0 7 0 16,3-6-320-16,-3 6-64 0,4-7-16 0,-4 7 0 15,8-5-32-15,-8 5 0 0,10-1 0 0,1-3 0 16,-1 1-256-16,0 3 160 0,-10 0-160 0,16 1 128 15,0 5-128-15,-1-3 128 0,0 1-128 0,0 2 128 16,1-1-128-16,2 1 0 0,2 1 0 0,-1-2 0 16,1 2 0-16,0-4 0 0,-1 3 0 0,1-1 0 15,0-2 0-15,0-1 0 0,0 2 160 0,-2-3-160 16,0 1 320-16,2-1-64 0,-1 2 0 0,1-3 0 16,-2 1-64-16,-1-1 0 0,0 0-16 0,-1 2 0 0,-1 1-176 0,0 0 128 15,-2-3-128-15,-3 4 128 0,-10-4-128 16,0 0 0-16,10 4 0 0,-10-4 128 0,0 0-128 0,0 0 0 15,0 0 0-15,0 0 0 0,0 0 128 0,0 0-128 16,0 0 0-16,0 0 128 0,0 0 0 0,0 0-128 16,-6 10 192-16,6-10-64 0,-9 5 16 0,0-1 0 15,0-4 0-15,9 0 0 0,-12 0-144 0,1-3 192 16,1 2-192-16,-2-1 192 0,0-2-192 0,1 1 128 16,0 0-128-16,1 1 128 0,-2-1-128 0,-1 1 0 15,-1-1 144-15,-1 0-144 0,1 2 0 0,-2-3 128 16,-2 2-128-16,0-1 0 0,-2-1 0 0,1 0 0 0,-1-1 0 0,-1 1 128 15,1-3-128-15,-1 1 0 0,-3-1 0 0,3 4 128 16,3-5-128-16,2 2 0 0,2 3 0 0,2-1 128 16,1-2-128-16,2 3 0 0,-1-1 0 0,10 4 128 15,-9-3-128-15,9 3 0 0,-9-3 0 0,9 3 0 16,-8-2 0-16,8 2 0 0,-9-1 0 0,9 1 0 16,-9 0 0-16,9 0 0 0,-9 0 0 0,9 0 0 15,-9 0 0-15,9 0 0 0,0 0 0 0,0 0 0 16,-9-3 0-16,9 3 0 0,0 0 0 0,0 0 0 15,0 0 0-15,0 0 128 0,0 0-128 0,0 0 0 16,0 0 0-16,0 0 128 0,0 0-128 0,10 0 0 16,2 4 0-16,1 1 0 0,0-4 0 0,1 5 0 15,2-5 0-15,1 4 0 0,0-2 0 0,2 2 0 16,4 0 0-16,-1 0 0 0,-1 1 0 0,-1-3 0 0,1 1 0 0,-1 2 0 16,-2-5 0-16,0 3 0 0,2-2 0 0,-2 1 0 15,-1-2 0-15,1 1 0 0,1-2 0 0,-1 0 144 16,0 0-144-16,0 0 0 0,-1 0 0 0,-1 0 0 15,0 0 0-15,-1 0 0 0,1-2 0 0,0 2 0 16,-2 0 0-16,-1 2 0 0,-3 0 0 0,-10-2 0 16,11 3 0-16,-11-3 0 0,0 0 0 0,0 0 0 15,0 0 0-15,0 0 0 0,0 0 0 0,0 0 0 16,0 0 0-16,0 0 0 0,0 0 0 0,0 0 0 16,-5 12 0-16,-2-5 0 0,-2-1 128 0,0-2-128 15,-2-2 0-15,0-1 0 0,-2-1 0 0,0 0 0 16,0 0 0-16,-1-1 0 0,1 0 144 0,-1 0-144 0,0-3 0 0,-2 1 144 15,0 2-144-15,1-1 0 0,-1 1 144 16,1-3-144-16,-2 2 0 0,0-1 128 0,-2-1-128 0,1 0 0 16,0 2 0-16,0-1 0 0,-3 0 0 0,0-1 128 15,-3-2-128-15,1 1 0 0,0-1 0 0,0 3 0 16,2-3 0-16,1 2 0 0,-1 0 0 0,1 1 128 16,1-1-128-16,2 1 0 0,2-2 128 0,1 4-128 15,1-3 128-15,3 1-128 0,2 0 160 0,8 3-160 16,-9-3 128-16,9 3-128 0,-7-4 0 0,7 4 144 15,0 0-144-15,0 0 0 0,0 0 0 0,0 0 0 16,0 0 0-16,0 0 0 0,0 0 128 0,0 0-128 16,0 0 0-16,0 0 0 0,0 0 0 0,0 0 0 15,0 0 0-15,11 4 0 0,-1-3 0 0,0 1 0 16,1 1 0-16,2 0 0 0,1 1 0 0,4-2 0 0,2 3 0 16,2 1 0-16,0-1 0 0,3 1 0 15,2 1 0-15,1-1 0 0,-1 1 0 0,1 1 0 0,-2 0 0 0,-2-2 0 16,0 1 0-16,-1-1 0 0,0-3 0 0,-1 1 0 15,-1-3 0-15,1 3 0 0,0 1 0 16,-1 0 0-16,0-2 0 0,-2-1 0 0,-1 1 0 0,2-3 0 16,0 1 0-16,-1 2 0 0,1 0 0 0,-2-3 0 15,0 2 0-15,-1-1 0 0,-1 2 0 0,-2 0 0 16,0-1 0-16,-1 1 0 0,-2 0 0 0,-11-3 0 16,10 2 0-16,-10-2 0 0,0 0 0 0,0 0 0 15,0 0 0-15,0 0 0 0,0 0 0 0,0 0 0 16,0 0 0-16,0 0 0 0,0 0 0 0,0 0 0 15,0 0 0-15,-10 3 0 0,1-3 0 0,-2-2 0 0,0 1 128 16,-1-1-128-16,-1-1 0 0,-1 0 0 0,-2 1 0 0,-1-1 0 16,-1-1 0-16,-1-1 0 0,1-2 0 0,-1 1 0 15,-4-1 0-15,4 2 0 0,-1 0 0 0,2 1 0 16,-1-2 0-16,0 0 0 0,-2 2 128 0,1 1-128 16,-1-1 0-16,0 0 0 0,0-2 0 0,0 3 0 15,2-4 0-15,-2 2 0 0,-1 1 0 0,-2 0 0 16,1-1 0-16,-1 2 0 0,3-1 0 0,0 0 0 15,1 0 0-15,0 2 0 0,2 1 0 0,1-3 0 16,1 1 0-16,2-2 0 0,1 1 0 0,0 0 0 16,0 3 0-16,2-1 0 0,11 2 128 0,-9-1-128 15,9 1 0-15,-9-3 0 0,9 3 0 0,0 0 0 16,0 0 0-16,0 0 0 0,0 0 0 0,0 0 0 16,0 0 0-16,0 0 0 0,0 0 0 0,14 8 0 15,2 1 0-15,0 1 0 0,-1-4 0 0,5 3 0 0,2 0 0 0,1 0 0 16,2 1 0-16,3 0 0 0,0-1 0 0,1 2 0 15,-2-5 0-15,-2 3 0 0,-3-1 0 0,-1 1 0 16,-1-1 0-16,-2-2 0 0,-2-2 0 0,-1 0 0 16,-2-1 0-16,0 1 0 0,-2-2 0 0,-1 1 0 15,1 0 0-15,-1-2 0 0,-10-1 0 0,13 0 0 16,-1-1 0-16,-12 1 0 0,0 0 0 0,10-3 0 16,-10 3 0-16,0 0 0 0,9-4 0 0,-9 4 0 15,0 0 0-15,0 0 0 0,0 0 0 0,0 0 0 16,0 0 0-16,-5-9 0 0,-3 5 0 0,-1-2 0 15,-1-4 0-15,-2 4 0 0,-1 1 0 0,-1 1 0 16,-1 0 0-16,0 0 0 0,-2 0 0 0,0-1 0 0,-1 4 0 0,-1-3 0 16,1 1 0-16,0-1 0 0,0 2 0 0,-1 0 0 15,0 1-256-15,2 1 0 16,2 1 16-16,4 3 0 16,0 3-1680-16,3 3-352 0,3 1-64 0,4 0-18784 0</inkml:trace>
  <inkml:trace contextRef="#ctx0" brushRef="#br1" timeOffset="22689.6">24990 9960 15839 0,'0'0'704'0,"0"0"128"0,0 0-656 0,0 0-176 0,0 0 0 0,0 0 0 15,0 0 592-15,0 0 96 0,0 0 16 0,-6-7 0 16,6 7 96-16,0 0 32 0,0 0 0 0,0 0 0 16,-7-5 192-16,7 5 32 0,0 0 16 0,0 0 0 15,0 0-32-15,0 0 0 0,0 0 0 0,0 0 0 16,0 0-80-16,0 0-32 0,0 0 0 0,0 0 0 15,0 0-288-15,0 0-64 0,0 0-16 0,0 0 0 0,0 0 0 0,0 0 0 16,0 0 0-16,0 0 0 0,0 0 48 0,0 0 16 16,0 0 0-16,0 0 0 0,0 0-208 15,0 0-32-15,10 5-16 0,0-1 0 0,-10-4-80 0,12 3-16 16,-1 1 0-16,-1-3 0 0,-10-1-80 0,12 1-32 16,-2 1 0-16,-1 0 0 0,-9-2 48 0,12 1 16 15,-1-1 0-15,0 2 0 0,-11-2 32 0,12 2 0 16,-2-2 0-16,1 2 0 0,-11-2 0 0,14 1 16 15,-1 0 0-15,0 2 0 0,-1-2-128 0,0 3-16 16,-1-3-128-16,3 5 192 0,-3-5-32 0,2 0-16 16,0-1 0-16,0 4 0 0,-1-1-144 0,1 1 0 15,1 0 0-15,3-1 0 0,0 3 160 0,0-1-160 16,-1 0 192-16,0 2-192 0,1-3 176 0,-1 2-176 0,0-1 160 0,2 2-160 16,1-2 144-16,0 0-144 0,2 0 128 0,1 1-128 15,0-1 192-15,3 0-64 0,0-1 0 0,0 1 0 16,1-1-128-16,1 3 160 0,2-3-160 0,0 1 160 15,-3 1-160-15,0 1 128 0,0-2-128 0,-1 4 128 16,-1-2-128-16,0 0 0 0,-3 0 144 0,-1-1-144 16,1 1 0-16,0 2 144 0,0-2-144 0,1-1 0 15,4 1 128-15,-1-1-128 0,0 2 0 0,1-1 0 16,1-2 0-16,-1 0 0 0,0 0 128 0,2 0-128 16,2 1 128-16,0-2-128 0,-3-1 192 0,-1 3-192 15,-2-4 224-15,0 2-64 0,1-4-16 0,0 3 0 16,-3-2-144-16,-1 2 128 0,0-1-128 0,-2 1 128 15,1 0-128-15,1-1 0 0,1 1 0 0,-1 1 0 0,0 0 128 16,0 1-128-16,1-1 0 0,0 0 128 0,0 0-128 0,0-1 128 16,-1 3-128-16,1 0 128 0,0-3-128 0,1 1 192 15,-4 0-192-15,2-1 192 0,0-1-64 0,-2 2 0 16,0-2 0-16,-1 1 0 0,0 0-128 0,0-1 0 16,1 1 0-16,-2-1 128 0,0 0-128 0,0 0 0 15,-2 0 144-15,2 0-144 0,1 1 0 0,1 1 0 16,0 0 0-16,-1 0 128 0,2-1-128 0,0 1 0 15,-2 2 0-15,1-3 128 0,0 3-128 0,-2-4 0 16,-2 4 0-16,3-1 128 0,2 1-128 0,0-3 0 16,-2 1 0-16,0 0 0 0,0-2 0 0,1 2 0 15,-2-1 0-15,-1 1 128 0,0-3-128 0,1 2 128 16,1-1-128-16,1 1 128 0,-4 1-128 0,2-3 0 16,0 2 0-16,0 1 0 0,0-1 0 0,-1 3 0 0,-1 0 0 15,2-2 128-15,3 3-128 0,-2-3 0 0,-2 1 0 0,1-4 0 16,0 2 0-16,1-1 144 0,-1 1-144 0,1-1 0 15,0-2 144-15,-1 2-144 0,-1 0 0 0,1 2 144 16,1 0-144-16,0-1 0 0,-1 3 0 0,0 0 128 16,-1-1-128-16,-2 0 0 0,1 0 0 0,0-1 0 15,1 0 0-15,-1 1 0 0,1-3 0 0,1 0 0 16,0 1 0-16,0-1 128 0,-1 0-128 0,1 2 0 16,0-3 0-16,-1 0 128 0,0 1-128 0,2 0 0 15,1 1 128-15,0-1-128 0,1 2 128 0,-1-2-128 16,1 0 128-16,-1 2-128 0,0-1 0 0,0 1 128 15,2 1-128-15,-1-3 128 0,-1 1-128 0,1 1 128 0,-1-1-128 16,0 0 0-16,-1 1 0 0,-3 0 128 0,0-4-128 16,-1 2 0-16,-1-1 0 0,0 0 128 0,-1 2-128 15,0-3 0-15,1 0 0 0,0 1 128 0,0 0-128 0,0 1 0 16,-3 0 144-16,1-2-144 0,0 0 0 0,0 0 128 16,-1 0-128-16,1 0 0 0,-1 0 0 0,1 0 128 15,-1 2-128-15,0-2 0 0,1 0 0 0,-1 0 0 16,1 0 0-16,-11 0 128 0,11 0-128 0,0 0 0 15,-2 0 128-15,0 0-128 0,-9 0 0 0,12 0 128 16,-2 0-128-16,-1 0 0 0,-9 0 0 0,13 0 144 16,0 0-144-16,-2 0 0 0,-11 0 0 0,12 0 0 15,-2 0 0-15,-10 0 0 0,12 1 128 0,-12-1-128 16,10 0 0-16,-10 0 0 0,9 0 0 0,-9 0 0 0,0 0 0 16,9 0 0-16,-9 0 0 0,0 0 0 0,0 0 128 0,10 1-128 15,-10-1 0-15,0 0 0 0,0 0 128 0,0 0-128 16,0 0 144-16,0 0-16 0,0 0-128 0,0 0 192 15,0 0-192-15,0 0 0 0,0 0 0 0,0 0 0 16,0 0 0-16,0 0 0 0,9 0 0 0,-9 0 0 16,0 0 0-16,0 0 0 0,0 0 0 0,0 0 0 15,8 3 0-15,-8-3 0 0,0 0 0 0,0 0 0 16,0 0 0-16,0 0 0 0,0 0 0 0,0 0 0 16,0 0 0-16,0 0 0 0,0 0 0 0,0 0 0 15,0 0 0-15,0 0 0 0,0 0 0 0,0 0 0 16,0 0 0-16,0 0 0 0,0 0 0 0,0 0 0 15,0 0 0-15,0 0 0 0,7 6 0 0,0 2 0 16,-7-8 0-16,8 5 0 0,-8-5 0 0,8 4 0 16,-8-4 0-16,7 4 0 0,-7-4 0 0,0 0 0 0,9 4 0 15,-9-4 0-15,0 0 0 0,11 3 0 0,-11-3 0 16,0 0 0-16,0 0 0 0,0 0 0 0,0 0 0 0,0 0 0 16,9 2 0-16,-9-2 0 0,0 0 144 0,0 0-16 15,0 0 0-15,9-2 0 0,-9 2-128 0,0 0 0 16,0 0 0-16,0 0 0 0,0 0 0 0,0 0 0 15,0 0 0-15,0 0 0 0,0 0 0 0,0 0 0 16,0 0 0-16,0 0 0 0,0 0 0 0,0 0 0 16,0 0 0-16,0 0 0 0,0 0 0 0,0 0 0 15,0 0 0-15,0 0 0 0,0 0 0 0,0 0 0 16,0 0 0-16,-13-3 0 0,1 2 0 0,1 1 0 16,0-4 0-16,-2 4 0 0,0-1 0 0,0-1 0 0,0 0 0 0,-1 0 0 15,-2 0 0-15,-1-1 0 0,-1 1 0 16,0-1 0-16,-2-1 0 0,-1 0 0 0,-1 0 0 0,0 0 0 15,0-1 0-15,-2 0 0 0,1-2 0 0,-2 0 0 16,-1-1 176-16,-3-1-48 0,-1-2-128 0,-2 1 192 16,-3-2-192-16,-3 2 0 0,-3-1 0 0,0 2 0 15,-4 0 0-15,4 1-192 0,-2 4 192 0,1 0-160 16,1-5 160-16,1 0 0 0,-2-3 0 0,2 2 0 16,-1 2 0-16,-2 0 0 0,-4-1 160 0,1 1-160 15,-1-1 0-15,1 1 0 0,2-1 0 0,-1 1-160 16,1 1 160-16,0 0 0 0,-1 2 0 0,4-2 0 15,-1-1 0-15,-1 3 0 0,-4-4 0 0,1 3 128 16,2-1-128-16,0 2 0 0,-1 0 0 0,4 1-128 16,1-3 128-16,3 5 0 0,-1-1 0 0,1 2 0 15,2-5 0-15,1 3 0 0,0-3 0 0,0 1 0 0,-2 0 0 16,2 0 0-16,1-4 0 0,1 5 0 0,-1-4 0 16,1 1 0-16,0 2 0 0,2 1 0 0,2-2 0 0,2 2 0 15,1 1 0-15,0-2 0 0,-1 1 0 0,1 0 0 16,2 0 0-16,1 0 0 0,1 2 0 0,0-4 128 15,-1 3-128-15,1 0 128 0,0-1-128 0,0 0 0 16,-1-1 0-16,2 2 0 0,2 1 0 0,1 0 0 16,2 0-128-16,-1-1 128 0,-1 2 0 0,1 0 0 15,1-3 0-15,0 4-128 0,2-3 128 0,-1 2 0 16,-3-2 0-16,3 1 0 0,2-1 0 0,0 2 0 16,-1-3 0-16,2 1 0 0,-3 0 0 0,1 1 0 15,0 1 0-15,2-1 0 0,-2 0 0 0,-2 0 0 0,4 0 0 16,-2 0 0-16,-2 1 0 0,2-3 0 0,1 2 0 0,1-1 0 15,-1 0 0-15,0 2 0 0,0-3 0 0,-1 2 0 16,0-2 0-16,0 0 144 0,-1 0-16 0,0 1-128 16,-2-1 0-16,0 2 0 0,-1-1 0 0,2-1-192 15,-3 2 192-15,2-4 0 0,-1 5 0 0,1-3 0 16,-1 2 0-16,2-1 0 0,-1 0 0 0,-1 1 0 16,-1-2 0-16,2 3 0 0,3-2 0 0,0 2 0 15,0 1 0-15,1-3 0 0,1 0 0 0,-1 2 0 16,0-3 0-16,0 2 0 0,2-2 0 0,-2 1 0 15,2 0 0-15,-1 1 0 0,1-1 0 0,0 1 0 16,-3-1 0-16,-1 0 0 0,1 0 0 0,2 0 0 16,0 2 0-16,1-3 0 0,-2 1 0 0,0 3 0 15,1-4 0-15,-2 3 0 0,0 0 0 0,-2 1 0 16,0 0 0-16,0 0 0 0,1-3 0 0,1 3 0 0,0 0 0 0,0 3 0 16,0-3 0-16,1 0 0 0,0 0 0 0,2 0 0 15,-2 0 0-15,2-3 0 0,-1 2 0 0,1 1 0 16,1-2 0-16,1 2 0 0,8 0 0 0,-9 0 0 15,-2 0 0-15,2 0 0 0,1 0 0 0,1 0 0 16,-4 0 0-16,2 0 0 0,9 0 0 0,-10-1 0 16,10 1 0-16,-10-1 0 0,3-1 0 0,7 2 0 15,0 0 0-15,-8-2 0 0,8 2 0 0,0 0 0 16,-9-1 0-16,9 1 0 0,-7-2 0 0,7 2 0 16,0 0 0-16,0 0 0 0,0 0 0 0,0 0 0 15,0 0 0-15,0 0 0 0,0 0-176 0,0 0 176 16,0 0-192-16,0 0 192 0,0 0-304 0,0 0 48 0,0 0 16 0,0 0 0 15,0 0-32-15,0 0-16 0,0 0 0 0,0 0 0 16,0 0 0-16,0 0 0 0,0 0 0 0,-6-4 0 16,0 0-64-16,6 4-16 0,0 0 0 0,0 0 0 31,0 0-1744-31,0 0-368 0,0 0-64 0</inkml:trace>
  <inkml:trace contextRef="#ctx0" brushRef="#br1" timeOffset="31562.44">12518 14068 5519 0,'0'0'496'0,"0"0"-496"0,0 0 0 0,0 0 0 16,0 0 2432-16,0 0 400 0,0 0 80 0,0 0 16 16,0 0-1536-16,0 0-304 0,0 0-64 0,0 0-16 15,0 0-496-15,-9 0-112 0,9 0-16 0,-9 0 0 0,9 0-240 0,0 0-144 16,-9 0 160-16,9 0-160 0,-11 2 0 0,11-2 0 15,0 0 0-15,-9 0 0 0,9 0 448 0,-10 0-16 16,1 0 0-16,9 0 0 0,-12-2 160 0,3 0 48 16,0 1 0-16,0 0 0 0,0-2-64 0,-1 1 0 15,0-1 0-15,-2 2 0 0,1 1-112 0,0 0-16 16,1 0-16-16,-2 0 0 0,0-2-176 0,-1 1-16 16,0-2-16-16,0 5 0 0,1-2-224 0,1 1 128 15,-1-1-128-15,0 0 0 0,0 0 0 0,1 0 0 16,-1 0 0-16,2 1 0 0,-1 2 0 0,1-3 176 15,-1-1-48-15,1 1-128 0,-1 0 256 0,0 0-48 16,-1-2-16-16,0 2 0 0,0 0 64 0,-1 0 0 16,-2-1 0-16,-1 4 0 0,0-1-64 0,1 1-16 15,-1 1 0-15,2-3 0 0,-2 2 16 0,2-1 16 0,0 1 0 0,-2 1 0 16,-1-3 48-16,-1 2 0 0,-1-1 0 0,0 0 0 16,-1-1-256-16,2-1 144 0,0 0-144 0,0 1 128 15,-1-1-128-15,1 0 0 0,1 0 0 0,3 0 0 16,2-1 0-16,0 0 0 0,1-1 0 0,0 0 0 15,1 0 192-15,1 0 16 0,-1-1 0 0,1 1 0 16,0 0 64-16,1-2 16 0,-1 2 0 0,1-2 0 16,-1 1-96-16,9 3-32 0,-11-2 0 0,0 0 0 15,2 1-160-15,0 0 0 0,0-1 0 0,0 2 0 16,0-1 0-16,-1 0 0 0,10 1 0 0,-10-1 0 16,1 1 144-16,9 0-144 0,-9 0 160 0,9 0-160 15,-9 1 208-15,9-1-48 0,-10 0-16 0,10 0 0 0,-10 0-16 16,2 0-128-16,8 0 192 0,-8 0-64 0,8 0-128 15,-7 1 0-15,-1-2 144 0,8 1-144 0,-9-1 128 0,9 1-128 16,-11 0 160-16,3 0-160 0,8 0 208 0,-9 1-48 16,9-1-16-16,-10 0 0 0,-1 2-144 0,2 0 0 15,1-4 0-15,8 2 128 0,-9 0-128 0,0 2 0 16,0 0 144-16,9-2-144 0,-8 2 0 0,8-2 128 16,0 0-128-16,-9 2 0 0,9-2 0 0,-9 2 0 15,9-2 0-15,0 0 0 0,0 0 0 0,0 0 0 16,0 0 0-16,0 0 0 0,0 0 0 0,0 0 0 15,-7 9 0-15,7-9 0 0,0 0 0 0,0 0 0 16,0 0 0-16,0 0 0 0,0 0 0 0,0 0 0 16,0 0 0-16,0 0 128 0,0 0-128 0,0 0 0 15,0 0 128-15,0 0-128 0,0 0 144 0,0 0-144 0,0 0 192 0,0 0-192 16,0 0 160-16,8 9-160 0,-8-9 128 0,12 8-128 16,-2-4 0-16,1-1 128 0,-11-3-128 0,13 4 0 15,-1-2 0-15,-1 0 0 0,0-2 128 0,1-2-128 16,-1 0 0-16,1 1 0 0,0 0 0 0,-1-1 0 15,1 1 176-15,0-1-48 0,0 0-128 0,1 1 192 16,-2 0-32-16,2-1-16 0,1 1 0 0,-1 1 0 16,0 0-144-16,1 1 0 0,0 1 144 0,1-1-144 15,0 0 0-15,1-1 0 0,0 2 0 0,-1-1 0 16,1-1 0-16,2 1 0 0,2-1 0 0,-1 0 128 16,-1 0-128-16,1-1 0 0,0 0 0 0,0-2 0 15,-3 0 0-15,3 2 144 0,-1-2-144 0,-1 1 0 16,-1-2 128-16,-1 1-128 0,1 3 0 0,-2-2 0 15,-1 0 128-15,0 1-128 0,0 0 144 0,0 1-144 16,0-4 0-16,0 1 128 0,2 1-128 0,-1 0 0 0,0 2 0 0,1 0 0 16,-1-1 0-16,0-2 0 0,1 5 0 0,-1-4 0 15,-1 0 0-15,0 1 0 0,2-1 0 0,-2 1 0 16,-2-2 0-16,0 3 0 0,-1-4 176 0,1 3-176 16,-11 1 192-16,11-4-192 0,-2 2 176 0,-9 2-176 15,12-4 160-15,-1 0-160 0,-11 4 128 0,11-4-128 16,0 0 0-16,-11 4 144 0,13-3-144 0,-3 1 0 15,-10 2 0-15,12-3 0 0,-12 3 0 0,10-4 0 16,-10 4 0-16,12-4 0 0,-12 4 0 0,11-2 0 16,-11 2 0-16,10-3 0 0,-10 3 0 0,0 0 0 0,10 0 0 0,-10 0 0 15,0 0 0-15,11 3 0 16,-11-3 0-16,9 2 0 0,-9-2 0 0,0 0 0 0,9 4 0 0,-9-4 0 16,0 0 0-16,11 5 0 0,-11-5 0 0,0 0 0 15,9 4 0-15,-9-4 0 0,10 3 0 0,-10-3 0 16,0 0 0-16,11 3 0 0,-11-3 0 0,0 0 0 15,10 0 0-15,-10 0 0 0,0 0 0 0,10 1 0 16,-10-1 0-16,11 0 0 0,-11 0 0 0,0 0 0 16,10 0 0-16,-10 0 0 0,11-1 0 0,-11 1 0 15,0 0 0-15,11 0 0 0,-11 0 0 0,0 0 0 16,11-2 0-16,-11 2 0 0,0 0 0 0,0 0 0 16,0 0 0-16,0 0 0 0,0 0 0 0,0 0 0 15,0 0 0-15,0 0 0 0,0 0 0 0,0 0 0 16,0 0 0-16,0 0 0 0,0 0 0 0,0 0 0 15,0 0 0-15,0 0 0 0,0 0 0 0,0 0 0 0,0 0 0 0,0 0 0 16,0 0 0-16,0 0 0 0,-11 3 0 0,2 1 0 16,9-4 0-16,-10 1 0 0,-1 0 0 0,1 1 0 15,-2-2 0-15,-1 2 0 0,-1 5-128 0,0-6 128 16,-2 0 0-16,0 3 0 0,1-2 0 0,-2-1-144 16,-3 0 144-16,1 2 0 0,-2-3 0 0,2 0-128 15,1-1 128-15,1-1 0 0,-1 1 0 0,2 0 0 16,-2-1 0-16,1 2 0 0,-1-2 0 0,1 0 0 15,-1 0 0-15,-1 2 0 0,0 0 0 0,1 0 0 16,-2-3-128-16,1 6 128 0,-1-2 0 0,2 0-192 16,-1 1 192-16,0 0-160 0,-3 2-16 0,0 0 0 15,-2-1 0-15,-1 1 0 0,1-2 48 0,-1 2 0 0,-3-1 0 16,4-2 0-16,2-1 128 0,1 0 0 0,0-1-144 0,1 1 144 16,1 1 0-16,-1 0 0 0,1 1 0 15,0 0 0-15,2 0 0 0,0 0 0 0,0 1 0 0,2-2 0 16,0 2 0-16,1-1 0 0,1 1 0 0,1 0 0 15,1-1-288-15,-1 1 16 0,0 1 0 0,0-2 0 32,1 0-144-32,0 0-32 0,0 2 0 0,-1-1 0 15,0-1-208-15,-1 2-48 0,-1 1-16 0,-2 1 0 16,0-1-1856-16,1 0-368 0</inkml:trace>
  <inkml:trace contextRef="#ctx0" brushRef="#br1" timeOffset="35280.83">25683 5820 4607 0,'0'0'192'0,"0"0"64"0,0 0-256 0,0 0 0 0,0 0 0 0,0 0 0 0,0 0 3712 0,0 0 688 16,0 0 144-16,0 0 16 15,0 0-3296-15,0 0-672 0,11-2-128 0,-11 2-16 0,11-3-80 0,-11 3-16 16,11-4 0-16,-11 4 0 0,10-1 48 0,-10 1 16 16,0 0 0-16,9 0 0 0,-9 0 64 0,0 0 16 15,0 0 0-15,12 1 0 0,-12-1 64 0,11 2 16 16,-11-2 0-16,11 0 0 0,0 0-256 0,-11 0-32 16,0 0-16-16,11 0 0 0,2-2-80 0,-2 2-32 15,-11 0 0-15,12-4 0 0,-2 2 0 0,-2-1 0 16,-8 3 0-16,9-4 0 0,-9 4 32 0,9-4 0 15,-1-2 0-15,-8 6 0 0,6-7 0 0,2 1 16 16,-8 6 0-16,7-7 0 0,-7 7 64 0,6-6 16 0,-6 6 0 16,6-8 0-16,-6 8-288 0,3-9 160 0,1 0-160 0,-4 9 128 15,7-8-128-15,-7 8 0 0,4-11 0 0,-4 11 0 16,5-10 0-16,-1 1 0 0,-4 9 0 0,3-7 0 16,-3 7 0-16,2-11 128 0,-2 11-128 0,0 0 0 15,1-11 0-15,-1 11 0 0,0 0 128 0,0 0-128 16,-1-10 0-16,1 10 0 0,0 0 0 0,0 0 128 15,-5-11-128-15,5 11 0 0,0 0 0 0,0 0 0 16,0 0 0-16,-9-6 0 0,9 6 0 0,0 0 0 16,-11-3 0-16,1 6 0 0,0-3 0 0,-1 0 0 15,1 0 0-15,-2 2 0 0,-1 2 0 0,1 0 0 16,0-1 0-16,-2-1 0 0,-3 1 0 0,1 1 0 16,2 1 0-16,1 0 0 0,0 1 0 0,1 0 0 0,1 1 0 0,0-1 0 15,1 1 0-15,1 2 0 16,-1 0 0-16,4 1 0 0,-2 1 0 0,2-1 0 0,0 3 0 0,0 0 0 15,1 0 0-15,1 0 0 0,1 2-144 0,1 0 144 16,-1-3 0-16,0 2 0 0,2-2 0 0,1 1 0 16,1-1 0-16,2 1 0 0,0 0 0 0,0-1 0 15,3-2 0-15,-6-10 0 0,8 12 0 0,-1-4 0 16,4 0 0-16,0 1 0 0,1-2 0 0,1 1 128 16,0-1-128-16,0-2 144 0,0 0-144 0,2 0 0 15,0-1 0-15,1 3 0 0,0-7 0 0,-3 1 0 16,-2 2 0-16,0 1 0 15,-1-2-464-15,-1 1-128 0,1 0-32 0,-1-2 0 16,0 0-2656-16,-9-1-544 0,6 4-96 0</inkml:trace>
  <inkml:trace contextRef="#ctx0" brushRef="#br1" timeOffset="35636.49">26042 5815 5519 0,'0'0'496'0,"0"0"-496"0,0 0 0 0,0 0 0 0,0 0 3376 0,0 0 576 16,0 0 112-16,0 0 32 0,0 0-2288 0,0 0-448 16,-5 16-80-16,2-3-32 0,0 0 240 0,2 1 48 15,0 2 16-15,1-3 0 0,2 5-688 0,0-1-144 16,-1-1-16-16,2-1-16 0,-1 1-432 0,1 0-96 16,-1-3-16-16,1 2 0 0,-2-2-144 0,1 0 0 15,-1-2 0-15,1-2 0 0,-2-9 0 0,4 10-256 16,-4-10 48-16,4 11 0 15,-4-11-1312-15,4 9-256 0,-4-9-48 0</inkml:trace>
  <inkml:trace contextRef="#ctx0" brushRef="#br1" timeOffset="38419.82">26722 9820 8287 0,'0'0'736'0,"0"0"-592"15,0 0-144-15,0 0 0 0,0 0 2304 0,0 0 448 16,0 0 64-16,0 0 32 0,11 1-1648 0,-11-1-336 15,11 2-64-15,-11-2-16 0,0 0 240 0,0 0 32 16,12 1 16-16,-12-1 0 0,0 0-176 0,13 1-16 16,0 2-16-16,-1-3 0 0,0-3-400 0,-1 2-80 15,1-2 0-15,0 1-16 0,1 1-48 0,-3-1-16 16,0 1 0-16,-1 0 0 0,2 1-48 0,-11 0-16 16,11-2 0-16,-2 1 0 0,-9 1 0 0,10-3 0 0,-10 3 0 15,11-1 0-15,-1 2 32 0,-1-2 16 0,0-1 0 0,-9 2 0 16,0 0-96-16,11-4-32 0,-1 1 0 0,-1-2 0 15,-9 5-160-15,11-4 128 0,-11 4-128 0,10-3 128 16,1 1-128-16,-3-2 160 0,-2-3-160 0,-6 7 160 16,8-5-160-16,-8 5 160 0,8-6-160 0,0 0 160 15,-8 6-160-15,6-8 0 0,-1-1 0 0,-5 9 128 16,0 0-128-16,7-7 0 0,-2 0 144 0,-5 7-144 16,4-9 0-16,0 2 144 0,-2 0-144 0,-2 7 0 15,0 0 144-15,0-7-144 0,0 1 0 0,0 6 144 16,-1-7-16-16,1 7 0 0,-4-9 0 0,2 2 0 15,-2 1 48-15,0-2 0 0,0 1 0 0,0 1 0 16,-1-1-48-16,0 0-128 0,1-1 192 0,-2 3-64 16,6 5-128-16,-7-3 0 0,0-2 144 0,7 5-144 15,-10 0 0-15,1 0 128 0,-1 1-128 0,3 3 0 0,7-4 0 0,-11 5 0 16,1 2 0-16,-1 1 0 0,1 3 0 0,-2 0 0 16,0-3 0-16,-1 2 0 0,0 3 0 0,-1 0 0 15,-3 0 0-15,0 1 0 0,1 1 0 0,2-1 0 16,0-1 0-16,2 0 0 0,2 2 0 0,-2-5 0 15,0 0 0-15,2 1 0 0,3 1 0 0,2-2 0 16,5-10 0-16,-4 13 0 0,3 0 192 0,1 0-48 16,0-13 0-16,2 13 0 0,1 1 0 0,3-1 0 15,2-1 0-15,3 0 0 0,-1 1-144 0,2 0 192 16,1 0-192-16,1-3 192 0,2 2-192 0,0-1 0 16,-1-1 0-16,3 1 0 0,2 2 0 0,0 0 0 15,-1-4 0-15,-1 1 0 0,-1-2-160 0,2-2-112 0,-2 0-32 0,1-1 0 31,0 0-432-31,0-2-96 0,-1-1 0 0,-1 0-16 16,-2-2-512-16,2-3-112 0,-2-1 0 0,1-1-7888 0,-4 0-1584 0</inkml:trace>
  <inkml:trace contextRef="#ctx0" brushRef="#br1" timeOffset="39075.87">27317 9904 16575 0,'0'0'736'0,"0"0"160"0,0 0-720 0,0 0-176 15,-9-2 0-15,9 2 0 0,0 0 2848 0,0 0 544 16,0 0 96-16,0 0 32 0,0 0-2736 0,0 0-528 16,0 0-128-16,0 0 0 0,0 0 112 0,-7 7 16 15,7-7 16-15,-6 6 0 0,-1 2-16 0,7-8-16 0,-6 8 0 0,-1 0 0 16,-1 0 80-16,2 2 32 0,-1-3 0 0,1 0 0 15,-1 1 128-15,7-8 32 0,-6 9 0 0,6-9 0 16,-6 8-288-16,6-8-48 0,0 0-16 0,0 0 0 16,0 0-160-16,0 0 192 0,0 0-192 0,0 0 192 15,0 0 0-15,0 0 0 0,0 0 0 0,13-2 0 16,-2-1-64-16,-1 0-128 0,-1-1 192 0,-9 4-64 16,11-3-128-16,-1 0 0 0,-1 0 0 0,-9 3 0 15,0 0 0-15,12-2 0 0,-1 0 0 0,-11 2 0 16,11 0 0-16,0 2 0 0,-11-2 0 0,12 2 0 15,-2 0 0-15,-10-2 0 0,10 2-144 0,-10-2 144 16,11 4 0-16,-11-4 0 0,9 4 0 0,-9-4 0 16,10 7 0-16,-1-1 0 0,-9-6 0 0,8 7 0 15,-8-7 0-15,7 7 0 0,-7-7 0 0,6 11 0 0,-6-11 0 0,6 12 0 16,-1-3 0-16,-5-9 0 0,4 11 0 16,-4-11 0-16,0 12 0 0,0-12 0 0,-2 13 0 0,1-1 0 15,1-12 0-15,-4 12 0 0,0-1 0 0,-1 1 0 16,-1-1 128-16,-1-1-128 0,0-1 0 0,1-2 0 15,-3 0 0-15,0 0 0 0,1 0 0 0,8-7 0 16,-12 5 0-16,3-1 0 0,0 0-128 0,9-4-128 16,-12 1-32-16,0 1 0 15,-1 1-512-15,2-2-96 0,-1-2-32 0,0 1 0 16,-2-1-1936-16,1-1-384 0</inkml:trace>
  <inkml:trace contextRef="#ctx0" brushRef="#br1" timeOffset="39443.1">27352 9868 13823 0,'0'0'1216'0,"0"0"-960"0,0 0-256 0,0 0 0 16,-8-2 2720-16,8 2 496 0,-6-1 112 0,6 1 0 15,0 0-1920-15,0 0-400 0,0 0-80 0,0 0-16 16,0 0 160-16,0 0 16 0,0 0 16 0,0 0 0 16,0 0-96-16,0 0-32 0,0 0 0 0,0 0 0 0,0 0-112 0,0 0-32 15,0 0 0-15,0 0 0 0,0 0-160 0,0 0-32 16,14 1-16-16,0 1 0 0,1 1-336 0,-1-2-64 15,2-1-16-15,1 0 0 0,0-1-208 0,1-2 128 16,0 1-128-16,0 1 0 0,-2-5 0 0,0 1 0 16,-1-3 0-16,1 0 0 0,-2 1-272 0,2 0-112 15,0 2 0-15,-1-2-16 16,3 0-2336-16,-1-5-464 0</inkml:trace>
  <inkml:trace contextRef="#ctx0" brushRef="#br2" timeOffset="53189.82">25224 13151 8799 0,'0'0'384'0,"0"0"96"0,0 0-480 0,0 0 0 0,0 0 0 0,0 0 0 16,0 0 1328-16,0 0 160 0,0 0 48 0,0 0 0 16,0 0-336-16,0 0-64 0,0 0-16 0,0 0 0 15,0 0-272-15,0 0-48 0,0 0-16 0,0 0 0 0,0 0 128 0,0 0 32 16,0 0 0-16,0 0 0 15,0 0 96-15,0 0 32 0,0 0 0 0,0 0 0 16,0 0-48-16,-4-8-16 0,4 8 0 0,-6-6 0 0,-1 1-64 0,7 5-16 16,-7-6 0-16,0 3 0 0,7 3-224 0,-6-4-64 15,-1 0 0-15,0 1 0 0,0 0-320 0,-1 2-80 16,1 0-16-16,-1 0 0 0,-1 1 64 0,-1 0 16 16,-2 0 0-16,-1 1 0 0,0 1-64 0,-1 1-16 15,-2 0 0-15,-1-1 0 0,-1 1-32 0,1 0-16 16,0-1 0-16,0 2 0 0,0-1 32 0,3 1 16 15,-1-1 0-15,1 1 0 0,0-1 32 0,-1 2 0 16,2 0 0-16,0-1 0 0,-1-1-96 0,0 1-16 16,-1 1 0-16,2-2 0 0,0 1-144 0,2-2 128 0,-1 2-128 0,1-1 128 15,2-1-128-15,0 1 128 16,1-2-128-16,8-1 128 0,0 0 0 0,0 0 0 0,0 0 0 16,0 0 0-16,0 0-128 0,0 0 160 0,0 0-160 0,0 0 160 15,0 0-160-15,0 0 0 0,12-2 0 0,0-1 0 16,0 0 128-16,1 1-128 0,0-1 0 0,1 1 128 15,2-1-128-15,1 2 0 0,1-2 0 0,0 3 0 16,0 1 0-16,2-1 0 0,-1-1 0 0,2-3 0 16,1 2 0-16,2-4 0 0,-1 5 0 0,1-2 0 15,-2 1 0-15,-1-1 0 0,-4-1 0 0,-2 2 128 16,1-2-128-16,-2 0 0 0,-1 3 0 0,-1-3 0 16,0 1 0-16,0 3 0 0,-12 0 0 0,10-3 0 15,-10 3 0-15,0 0 0 0,11-2 0 0,-11 2 0 0,0 0 0 0,0 0 0 16,0 0 0-16,10-1 0 0,-10 1 0 15,0 0 0-15,0 0 0 0,0 0 0 0,9-6 0 0,-9 6 0 16,0 0 0-16,0 0 0 0,0 0 0 16,0 0 0-16,0 0 0 0,0 0 0 0,-9-2 0 0,-1 0 0 15,-4 2 0-15,1 2 0 0,-1-2 0 0,0 2 0 16,-3 4 0-16,0 0 0 0,-3-3 128 0,1 1-128 16,-1 1 0-16,1-1 128 0,-1 0-128 0,1-1 0 15,-1 0 0-15,2 1-176 0,3-1 176 0,1 1 0 16,-3-3 0-16,3 0 0 0,-1-2 0 0,1 1 0 15,0 1 0-15,-1 0 0 0,1 2 0 0,0 0 0 16,-1 1 0-16,4-3 128 0,-1 0-128 0,3 0 0 16,0 1 0-16,9-2 0 0,-9 1 0 0,9-1 0 15,-10 3 0-15,10-3 0 0,0 0 0 0,0 0 0 0,0 0 0 0,0 0 128 16,0 0-128-16,0 0 0 0,11 6 0 0,1-2 0 16,1 0 0-16,2-3 176 0,3 1-48 0,1-2 0 15,-1-2-128-15,0 1 0 0,0-3 0 0,2 0-176 16,0 0 176-16,2 2 0 0,0-1-144 0,0 0 144 15,-2 0 0-15,-2 3 0 0,-2-3 0 0,-1 2 0 16,0-1 0-16,-2 1 0 0,-3 1 128 0,-10 0-128 16,12-4 0-16,-12 4 0 0,10-1 0 0,-10 1-176 15,0 0 176-15,0 0 0 0,0 0 0 0,0 0 0 16,0 0 0-16,0 0 0 0,0 0 0 0,0 0 0 16,0 0 0-16,0 0 0 0,0 0 0 0,-12-1 128 15,1 1-128-15,0 0 0 0,1 0 0 0,-2 0 0 16,-1 0 0-16,0 1 0 0,-3-1 0 0,1 1 128 15,-1-1-128-15,2 1 0 0,1 2 128 0,0-3-128 0,0 1 0 16,1-1 0-16,1-1 0 0,2 1 128 0,9 0-128 0,-9 0-128 16,9 0 128-16,0 0-192 15,0 0-1840-15,0 0-368 0,0 0-80 0</inkml:trace>
  <inkml:trace contextRef="#ctx0" brushRef="#br1" timeOffset="57654.99">24965 13349 5519 0,'0'0'496'0,"0"0"-496"16,0 0 0-16,-8-4 0 0,8 4 3584 0,-8-3 608 15,8 3 128-15,0 0 32 0,-8-3-2624 0,8 3-512 0,0 0-96 16,0 0-32-16,0 0 208 0,0 0 48 0,-2-7 0 0,2 7 0 16,0 0-48-16,0 0 0 0,1-6 0 0,-1 6 0 15,3-7-320-15,-3 7-64 0,2-6-16 0,-2 6 0 16,0 0-304-16,0 0-64 0,0 0-16 0,0 0 0 16,0 0-16-16,0 0-16 0,0 0 0 0,0 0 0 15,0 0 64-15,0 0 16 0,0 0 0 0,0 0 0 16,0 0-160-16,0 0-16 0,0 0-16 0,0 0 0 15,0 0-128-15,0 0-32 0,0 0 0 0,0 0 0 16,0 0 0-16,0 0 0 0,0 0 0 0,0 0 0 16,0 0-16-16,0 0 0 0,0 0 0 0,0 0 0 15,0 0 0-15,0 0-16 0,0 0 0 0,0 0 0 16,11 5-48-16,-11-5-128 0,0 0 192 0,0 0-64 16,0 0 0-16,10 4-128 0,-10-4 192 0,11 4-64 0,-11-4 48 15,10 5 0-15,-10-5 0 0,12 4 0 16,-12-4 16-16,13 4 0 0,-1-3 0 0,-2 1 0 0,0-2-16 0,1 0 0 15,-11 0 0-15,13 0 0 0,-1-2-48 0,-2 4 0 16,0-1 0-16,-10-1 0 0,11 1-128 0,-1 2 192 16,-10-3-192-16,11 2 192 0,-11-2-192 0,11 3 128 15,1 0-128-15,-1-2 128 0,-11-1-128 0,13 5 0 16,-2-4 144-16,1 2-144 0,1 0 0 0,-1-3 144 16,0 1-144-16,1 0 0 0,0 3 208 0,0-3-64 15,0 1-16-15,0 0 0 0,0 0-128 0,1-1 160 16,2 0-160-16,1 2 160 0,-2-1-160 0,1 2 192 15,0-1-192-15,-1 1 192 0,2 1-192 0,0-2 0 16,-1 1 0-16,2 0-176 0,0-1 176 0,2 3 0 0,-2-2 0 16,2 2 0-16,-2-2 0 0,2 3 0 0,-2-2 0 0,0 0 0 15,0 0 0-15,2 2 0 0,-1-1 0 0,4 1 0 16,0-2 0-16,-1 1 0 0,0 2 0 0,1-1 128 16,-1-2-128-16,1 0 128 0,1 0-128 0,-2 1 128 15,0-1-128-15,-1 0 0 0,0 0 0 0,0 1 128 16,-1-3-128-16,3 3 0 0,-1-4 0 0,0 2 0 15,-1 0 0-15,1-1 128 0,-1-1-128 0,1 1 0 16,0-1 0-16,0 2 128 0,-1 0-128 0,3 0 0 16,0 0 0-16,0-3 144 0,-3 1-144 0,0 2 0 15,-1-3 128-15,1 2-128 0,1 0 0 0,1-1 0 16,-2 0 0-16,-2 1 0 0,1 0 0 0,-1 1 0 16,1-1 128-16,-2 3-128 0,-1-4 0 0,1 2 0 0,2 3 0 0,-1-3 0 15,0 0 0-15,0-1 0 0,1 3 0 0,-2-2 0 16,0-1 0-16,-1 0 0 0,-1 0 144 0,-1-2-144 15,0 4 0-15,-1-4 144 0,0 1-144 16,-2 2 0-16,-1-2 144 0,-11-2-144 0,11 0 0 0,0 3 144 16,-11-3-144-16,11 3 0 0,-11-3 128 0,12 2-128 15,-1-2 0-15,-11 0 0 0,0 0 128 0,10 3-128 16,-10-3 0-16,11 1 0 0,-11-1 0 0,10 1 0 16,-10-1 0-16,10 0 0 0,-10 0 128 0,11 2-128 15,-11-2 0-15,10 1 0 0,-10-1 0 0,12-1 0 16,-12 1 0-16,0 0 0 0,10 1 0 0,-10-1 0 15,0 0 0-15,0 0 0 0,0 0 0 0,0 0 0 0,0 0 0 0,0 0 0 16,0 0 0-16,0 0 0 16,0 0 0-16,0 0 0 0,0 0 0 0,0 0 0 0,0 0 0 0,0 0 0 15,0 0 0-15,0 0 0 0,0 0 0 0,0 0 0 16,0 0 128-16,0 0-128 0,0 0 0 0,0 0 0 16,0 0 0-16,0 0 0 0,0 0 0 0,0 0 0 15,0 0 0-15,7-8 0 0,-7 8 0 0,6-9 0 16,0 1-192-16,-1 2-32 0,-5 6-16 0,0 0 0 31,0 0-1168-31,0 0-224 0,0 0-48 0,0 0-16 16,0 0-2272-16,0 0-448 0</inkml:trace>
  <inkml:trace contextRef="#ctx0" brushRef="#br1" timeOffset="58628.65">25923 14014 2751 0,'0'0'256'16,"0"0"-256"-16,0 0 0 0,0 0 0 0,0 0 4624 0,0 0 880 15,0 0 192-15,0 0 16 16,0 0-3840-16,0 0-768 0,0 0-144 0,0 0-48 0,0 0 0 0,11 0 0 16,-11 0 0-16,10-1 0 0,-10 1 128 0,10-3 32 15,-10 3 0-15,11-2 0 0,-11 2-304 0,12-2-48 16,-12 2-16-16,11 0 0 0,1 0-288 0,-2-1-64 16,-10 1-16-16,14-1 0 0,-3 1-128 0,1-1-16 15,-2-1-16-15,1 1 0 0,-2 0 0 0,0-1 0 16,-9 2 0-16,13-4 0 0,-1 2 128 0,-2-1 16 15,1-1 16-15,-1 0 0 0,1-1 96 0,-1 0 16 16,-1-2 0-16,0 2 0 0,-1 1-240 0,0-2-32 0,1 1-16 16,-1-3 0-16,-3 1-160 0,0 1 0 0,0-1 144 0,1-1-144 15,-6 8 176-15,4-9-48 0,-2 1 0 0,1 1 0 16,-2-1 96-16,-2-1 16 0,-3 1 0 0,1 1 0 16,-1-2-240-16,-1 3 0 0,-1 2 0 0,-1-3 0 15,1 2 0-15,-1 1 0 0,-2 1 0 0,0 1 0 16,0-2 0-16,0 1 0 0,-1 1 0 0,1 2 0 15,0-4 0-15,0 4 0 0,0-1 0 0,0 1 0 16,-2-2 0-16,1 4 0 0,0-1 0 0,-1 3 0 16,1-4 0-16,-1 4 0 0,1 0 0 0,-1-1 0 15,1 3 0-15,0 0 0 0,-2 2 0 0,1 1 0 16,0 2 0-16,0-1 0 0,2 2 0 0,1-2 0 16,0 2 0-16,2-2-128 0,-1 1 128 0,2 1 0 15,0-1 0-15,1 2 0 0,1-1 0 0,1 0 0 0,-1 1 0 16,3-4 0-16,0-9 0 0,3 13 0 15,-2-1 0-15,2-2 0 0,-3-10 128 0,4 12-128 0,1-2 0 0,0 1 0 16,0 0 0-16,1 0 0 0,-1-1 0 0,0-2 0 16,-5-8 0-16,6 12 0 0,1-4 0 0,1-1 0 15,-8-7 0-15,9 10 0 0,-1-4-128 0,1 1 128 16,-9-7-192-16,13 4 192 0,0-1-416 0,0 0 32 16,0-2 0-16,1-1 0 15,1 0-448-15,-1 0-64 0,2-1-32 0,1 0 0 16,0-1-1312-16,1 2-272 0,0-1-48 0,0 1-12000 0</inkml:trace>
  <inkml:trace contextRef="#ctx0" brushRef="#br1" timeOffset="59146.35">26351 14151 10127 0,'0'0'896'0,"0"0"-704"0,-9 0-192 0,-1 0 0 16,1 0 2880-16,9 0 528 0,0 0 112 0,-9 1 32 16,9-1-2272-16,-9 2-448 0,9-2-80 0,0 0-32 15,0 0-144-15,0 0-48 0,0 0 0 0,0 0 0 16,0 0 176-16,0 0 48 0,0 0 0 0,0 0 0 0,0 0-96 0,0 0-16 15,0 0 0-15,0 0 0 16,0 0 0-16,0 0 0 0,13 2 0 0,-1 0 0 0,-2-2 32 0,1-2 0 16,-1 2 0-16,2 0 0 0,0 2-256 0,-1-4-48 15,1 2-16-15,1-2 0 0,0 0-192 0,2 2-32 16,-1-2-128-16,0 2 192 0,-1-4-64 0,0 3-128 16,-1-1 176-16,0 0-176 0,-2 0 176 0,-10 2-176 15,12-1 160-15,-12 1-160 0,0 0 192 0,10 1-64 16,-10-1-128-16,0 0 192 0,0 0-64 0,0 0 0 15,0 0-128-15,0 0 192 0,0 0-48 0,0 0-16 16,0 0 0-16,0 0 0 0,0 0 16 0,0 0 0 16,0 0 0-16,-1 15 0 0,1-15-144 0,-5 14 0 15,-2-2 144-15,-1-2-144 0,-1 1 0 0,0 2 0 0,0-2 0 16,0 4 128-16,-1 0 0 0,-2 2 0 0,0-4 0 0,0 4 0 16,-1-1 128-16,2 0 16 0,0-1 16 0,1 2 0 15,1-1-160-15,1-2-128 0,1-1 144 0,2 3-144 16,0 0 0-16,1-2 0 0,0-1 0 0,3-4 0 31,1-1-2048-31,0-8-512 0,0 0-112 0,0 0-16 0</inkml:trace>
  <inkml:trace contextRef="#ctx0" brushRef="#br1" timeOffset="74778.35">6618 15168 5519 0,'-9'-3'496'0,"-2"0"-496"0,-2-1 0 0,-1 4 0 16,-1-3 3648-16,1 3 624 0,1 0 128 0,-1 3 16 16,-3-1-3504-16,-2 2-704 0,0-3-208 0,-1 2 0 15,1 0 0-15,-2-1 0 0,3 2 0 0,1-4-160 16,0 0 160-16,1 0 0 0,2 0-144 0,1 0 144 16,1-4 0-16,2 4 128 0,0-1 0 0,3 1 0 15,-2-1 832-15,1 1 144 0,1-3 48 0,7 3 0 16,-8-1-128-16,8 1 0 0,-7-2-16 0,7 2 0 0,0 0-368 0,0 0-80 15,0 0-16-15,0 0 0 16,13 3-304-16,1-3-64 0,4 3-16 0,6-3 0 0,3-3 144 0,7 3 16 16,5-1 16-16,1-2 0 0,2-3 112 0,2-1 0 15,7-1 16-15,5 0 0 0,4 1 16 0,6-3 0 16,4 4 0-16,-1-1 0 0,-1 0-240 0,-4-5-48 16,-3 1-16-16,0 2 0 0,2 2-48 0,-1 3 0 15,0 1 0-15,-2 2 0 0,-4-1-128 0,-5 4 0 16,-7 2 0-16,-4-3 0 0,-2 3-224 0,-3 0 32 15,-1 2 0-15,-1 2 0 16,-3 1-768-16,-2 2-160 0,1-2-32 0,-4 0-9056 16,-2 3-1824-16</inkml:trace>
  <inkml:trace contextRef="#ctx0" brushRef="#br1" timeOffset="81166.48">12791 11173 8287 0,'0'0'368'0,"0"0"80"0,0 0-448 0,0 0 0 16,0-9 0-16,0 9 0 0,0 0 1984 0,0 0 304 15,0 0 64-15,0 0 16 0,0 0-1760 0,0 0-352 16,-9 3-64-16,0 0 0 0,-1 2-64 0,1 1-128 16,-1 2 192-16,-1 3-64 0,0-1-128 0,-1 2 192 15,0-1-192-15,-1 2 192 0,0 0 400 0,0-1 96 0,-1 0 16 0,-2 1 0 16,-1-3 160-16,0 3 32 0,-1-2 16 0,0 5 0 16,-2-2-144-16,-1 2-48 0,2-3 0 0,-5 4 0 15,0-4-256-15,-3 1-48 0,-1 2-16 0,-4-3 0 16,0 0-128-16,-1 0-16 0,-1-3-16 0,0 3 0 15,2 1-240-15,1 2 0 0,-1 2 0 0,2 2 0 16,2-1 128-16,0 1-128 0,1 0 0 0,1-2 144 16,1 1 0-16,0 1 0 0,-1-1 0 0,0 1 0 15,-1 0 208-15,-1-3 32 0,1 2 16 0,0-2 0 16,-1-3 96-16,2 1 16 0,1-2 0 0,2-3 0 16,2 1-224-16,2-5-32 0,0 1-16 0,2-1 0 15,2-1-80-15,0 2-16 0,2-1 0 0,2 0 0 16,0-2-16-16,2-1-128 0,9-3 192 0,-9 4-64 15,1-1-128-15,8-3 160 0,0 0-160 0,0 0 160 16,-8-3-16-16,8 3 0 0,0 0 0 0,-6-5 0 0,6 5 32 0,0 0 0 16,-3-10 0-16,3 1 0 0,3-1-32 0,-1 3 0 15,2 0 0-15,1 1 0 0,1-3 112 0,0 1 0 16,2-1 16-16,2-1 0 0,0-1-96 0,1 0-32 16,1 2 0-16,1-3 0 0,-1 2-144 0,0 0 0 15,-2-1 144-15,2-1-144 0,-1 1 0 0,1 0 0 16,0 2 0-16,-2-4 128 0,1 1-128 0,0 1 0 15,1-2 0-15,0 0 0 0,0-1 0 0,-1 4 0 16,0-4 0-16,-1 5 0 0,-1-3 0 0,-1 3 0 16,0-2 0-16,-3 3 0 0,2 1 0 0,-7 7 0 0,5-7 0 15,-5 7 128-15,3-6-128 0,-3 6 0 0,0 0 0 16,0 0 0-16,0 0 0 0,0 0 0 0,0 0 0 0,-7 4 0 16,1-1 0-16,-1 4 0 0,-1-1 0 0,-1 2 0 15,0 3 0-15,0 0 0 0,-2 0 0 0,1 1 0 16,0-1 0-16,-1 2 0 0,1 0 0 0,-2 3 0 15,-1 0 0-15,-1 1 0 0,-1 0 0 0,2 1 0 16,1 0 0-16,2 0 0 0,-2 1 0 0,2-2 0 16,-1-2 0-16,2 0 0 0,1-2 0 0,2 0-128 15,1-3 128-15,0 3 0 0,1 0 0 0,1-4 0 16,3-9 0-16,0 11 144 0,0-11-144 0,4 10 160 16,-4-10 96-16,10 8 32 0,1-2 0 0,-1 0 0 15,2-2 16-15,0-2 0 0,-1 1 0 0,2 1 0 16,1-2-304-16,-1 2 160 0,1-1-160 0,-1 1 128 15,-3 0-128-15,2 0 0 0,1-1 0 0,1 3 0 16,-1-1 0-16,2 1 0 0,0 2-224 0,1 4-11904 16,-2-3-2384-16</inkml:trace>
  <inkml:trace contextRef="#ctx0" brushRef="#br1" timeOffset="86180.48">9245 11906 20271 0,'0'0'896'0,"-4"-9"192"0,-1 2-880 0,1 1-208 0,4 6 0 0,-4-7 0 16,4 7 2672-16,0 0 480 0,0 0 112 0,-2-7 0 15,0-1-2560-15,2 8-512 0,0 0-192 0,0 0 144 16,0 0-144-16,-8-4 0 0,0 0 0 0,8 4 0 16,-8-3 0-16,1 1-144 0,-3-1 144 0,1-2 0 15,1 0 0-15,2-2 0 0,-1-3 0 0,2 1 0 16,0 0 0-16,1-1 0 0,0-1 0 0,0-2 144 16,-1 1 224-16,0 1 32 0,-2 0 16 0,3 2 0 15,2 2 96-15,-1-2 0 0,-1 2 16 0,0 4 0 16,-3 0-144-16,1-1-16 0,1 1-16 0,0 3 0 15,-2-1-208-15,1 2-144 0,-2 1 192 0,-2 0-192 0,0 0 0 0,1 0 0 16,0 1 0-16,0-1 0 0,0 1 0 0,0 0 0 16,-2-2 0-16,2 2 0 0,0-3 0 0,0 0 208 15,-1-3-64-15,2 2-16 0,0-1 32 0,0 0 0 16,-1-1 0-16,0 2 0 0,0 0-32 0,0 1-128 16,-1 1 192-16,0 3-64 0,0 0-128 0,-1 1 0 15,1 1 0-15,-2 4 0 0,0 1 0 0,-1 4 0 16,-1-2 0-16,0 1 0 0,-1 3 0 0,1 2 0 15,0 1 0-15,-1-2 0 0,0 1 0 0,-1-3 128 16,0 1-128-16,-1 0 0 0,-1-2 160 0,1-1-160 0,0 0 192 0,2 1-192 16,-1-1 144-16,-1 0-144 0,-1-1 0 15,2 6 144-15,0-2 16 0,3 2 0 0,-1-1 0 0,1 5 0 16,1 3-16-16,1-4 0 0,-1 1 0 0,1 5 0 16,1-2-144-16,0 1 160 0,-2-1-160 0,1 0 160 15,1 2-160-15,1-2 160 0,-2-1-160 0,2-1 160 16,1-3-160-16,1 1 128 0,0-1-128 0,3-1 128 15,0-2 16-15,2 0 0 0,-1 1 0 0,2-1 0 16,1 1 48-16,2 1 16 0,2-6 0 0,1 2 0 16,1 2-80-16,2 0-128 0,1-3 176 0,1 0-176 15,3-2 144-15,0 0-144 0,0 0 0 0,2 2 144 16,-1-1-144-16,0 2 128 0,-1-3-128 0,2-1 128 16,0-1-128-16,1 2 0 0,0 0 0 0,-1 2 0 15,1-4 0-15,1 2 128 0,-2-2-128 0,4 3 0 16,0 4 0-16,-2-10 128 0,-4-9-128 0,-1-3 0 0,1 1 176 0,0 1-48 15,1-1-128-15,1 2 192 0,0-3-64 0,1 1 0 16,1-2-128-16,1 1 192 0,0-1-192 0,1 0 176 16,-1 0-176-16,0-1 160 0,0 0-160 0,1-1 128 15,-1 1-128-15,-1-1 128 0,-1 0-128 0,-2-1 128 16,2 0-128-16,0 1 128 0,1-2-128 0,0 1 128 16,2-2-128-16,-1 1 128 0,-1 0-128 0,-2-2 0 15,1 1 0-15,-2-3 0 0,-1 2 128 0,2 0-128 16,-2-2 128-16,0 0-128 0,-1-3 128 0,-1 2-128 15,0-2 0-15,1 0 128 0,-2-3-128 0,2 3 0 16,-1 2 144-16,0-1-144 0,-3 0 0 0,-1-1 128 16,1-1-128-16,-1 3 0 0,-1 0 128 0,1-2-128 0,-3-1 128 15,-2 1-128-15,0 1 176 0,-1-1-48 0,-1 0 0 0,0 1 0 16,-1-2 0-16,-1-3-128 0,0-1 192 16,-1 2-64-16,1-3-128 0,-1 1 160 0,2 1-160 0,-1-2 160 15,0 1-160-15,-1-4 0 0,2 2 0 0,0 1 0 16,-1 1 0-16,1 3 0 0,0-2 0 0,-1 1 0 15,1 0 0-15,0 4 0 0,-2 2 0 0,0-2 0 16,0 5 0-16,-1-1 0 0,-2 0 0 0,0 0 0 16,-1 2 0-16,1 0 0 0,-1-1 0 0,1 1 0 15,-1 1 0-15,0-1 0 0,-3-1 128 0,3 1-128 16,-3-1 0-16,4 1 0 0,1 0 0 0,-1-3 128 16,0 0-128-16,1 2 0 0,1-2 0 0,0 2 0 15,-1 0 0-15,1 4 0 0,0-1 0 0,4 7 0 16,-4-9 0-16,4 9 0 0,-4-6 0 0,4 6 0 15,-6-5 0-15,-1 2 0 0,7 3-144 0,0 0 144 0,-9 0-320 0,9 0 0 16,-9 3 0-16,1 2 0 16,-1 3-1136-16,0 1-224 0,0 2-48 0,1 2-10944 15,0 3-2192-15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54:30.9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14048 7849 8287 0,'0'0'368'0,"0"0"80"0,0 0-448 0,0 0 0 0,0 0 0 0,6-7 0 16,-2-3 3936-16,-4 10 704 0,8-5 144 0,-8 5 16 15,10-7-3456-15,-10 7-704 0,9-4-144 0,-9 4-32 16,9-4 128-16,-9 4 32 0,7-5 0 0,-7 5 0 16,5-6 512-16,-5 6 96 0,0 0 32 0,0 0 0 15,0 0 16-15,9-4 16 0,-9 4 0 0,9-4 0 0,-2-1-368 0,-7 5-80 16,0 0-16-16,8-4 0 0,-8 4-272 0,8-4-64 16,-8 4-16-16,0 0 0 0,0 0-160 0,7-5-16 15,-7 5-16-15,0 0 0 0,0 0-32 0,0 0 0 16,0 0 0-16,0 0 0 0,0 0 32 0,0 0 0 15,0 0 0-15,0 0 0 0,0 0-112 0,0 14-32 16,0-14 0-16,0 0 0 0,3 14 48 0,-3-14 0 16,0 0 0-16,3 12 0 0,-3-12 16 0,0 0 16 15,0 0 0-15,6 12 0 0,-6-12-32 0,0 0-16 16,0 0 0-16,7 12 0 0,-7-12 16 0,0 0 0 16,8 13 0-16,-8-13 0 0,2 14-32 0,-2-14 0 0,4 10 0 0,-1 2 0 15,-3-12-160-15,0 16 192 0,0-2-192 0,0 2 192 16,0-1-192-16,0 1 0 0,1 0 0 0,-1 1 128 15,0-2-128-15,0 1 0 0,-1 0 0 0,-2 2 0 16,0 3 144-16,1-1-144 0,-2-3 160 0,0 0-160 16,0-1 128-16,1 0-128 0,1 1 0 0,-1-2 144 15,-1 1-144-15,0 0 160 0,1 1-160 0,-3 2 160 16,1-2-32-16,0 3-128 0,-2 2 192 0,1 0-64 16,-1 0-128-16,1 3 160 0,-1 1-160 0,2 3 160 15,-1 1-160-15,0 0 0 0,0 0 144 0,1 2-144 16,-2-1 0-16,-1 1 0 0,0-2 0 0,1 0 128 15,0 0-128-15,1 1 0 0,-1-1 0 0,-1 1 0 16,0-1 0-16,-1 3 0 0,0 2 0 0,0 2 0 16,-1-1 0-16,-1-1 0 0,1-1 0 0,1-1 0 0,0-3 128 0,1-3-128 15,-1 0 160-15,1-2-160 0,0-3 192 16,1 2-48-16,1 1-16 0,1-1 0 0,1 0 0 0,0-1 0 16,0 3 0-16,0 0 0 0,1 4-128 0,1 3 0 15,-1 1 0-15,1 0 128 0,-1-2-128 0,0 0 0 16,-1 2 0-16,2-2 0 0,-1 1 0 0,-1-3 0 15,-2-2 0-15,-1 2 0 0,-1-1 0 0,1 5 0 16,-2-3 0-16,-1 5 0 0,1-5 0 0,0 3 0 16,-1-2 0-16,1 1 0 0,-1-1 0 0,1 1 0 15,2 1 0-15,0-3 0 0,-1 1 0 0,2-2 0 16,-2-3 0-16,3 2 128 0,-1-1-128 0,3 2 0 0,0-1 0 16,0 2 0-16,1 2 0 0,-2 2 0 15,-1-2 0-15,1 1 0 0,0 1 0 0,1-1 0 0,1 0 0 0,-2-1 0 16,-2 1 0-16,2-2 0 0,1-4 0 15,-1 1 0-15,0 0 0 0,2-1 0 0,0 0 0 0,-1 0 0 16,-2 2 0-16,2 0 0 0,2 2 0 0,0-1 0 16,1-1 0-16,0 0 0 0,1 0 0 0,0 0 0 15,1 0 0-15,-2-1 0 0,1-2 0 0,0 2 0 16,1-2 0-16,-2-2 0 0,0 0 0 0,0 1 0 16,0-2 0-16,0 4 0 0,0-3 0 0,0-1 0 15,0 2 0-15,0 0 0 0,0-2 128 0,0-1-128 16,-2 0 0-16,1-1 0 0,1 0 0 0,0-1 0 15,0-3 0-15,0 0 0 0,-1-2 0 0,1 1 0 16,1-2 0-16,2 2 0 0,-3-4 128 0,1 0-128 16,0-1 0-16,2 0 0 0,-2-2 0 0,0 0 0 15,1 0 0-15,-1-2 0 0,-1-8 128 0,1 12-128 0,-1-2 0 16,2-1 0-16,-2-9 0 0,2 10 128 0,-2-10-128 16,0 0 0-16,2 11 0 0,-2-11 0 0,0 0 0 0,0 0 0 15,0 0 128-15,0 0-128 0,0 0 0 0,0 0 0 16,0 0 144-16,0 0-144 0,0 0 0 0,0 0 144 15,0 0-144-15,0 0 0 0,-8-4 144 0,1-1-144 16,1 0 0-16,6 5 144 0,-5-8-144 0,1 0 0 16,-2 0 0-16,1 0 128 0,0 0-128 0,0 1 0 15,0-2 144-15,-1-1-144 0,1 0 0 0,0 0 0 16,0-1 0-16,-1 1 128 0,0-2-128 0,-1-2 0 16,1 1 0-16,-1 0 128 0,0-1-128 0,-3 0 0 15,0-1 0-15,1-2 0 0,-3-4 0 0,3 5 0 0,0-1 0 16,1 1 0-16,0 0 0 0,0 1 0 0,-1 2 0 0,3 3 128 15,-1-1-128-15,2 0 0 0,-1 0 0 0,0 2 0 16,0 0 0-16,1 1 0 0,1 2 0 0,0-4 0 16,-1 1 0-16,1 1 0 0,4 8 0 0,-4-10 0 15,0 1 0-15,0 1 0 0,0 2 0 0,4 6 0 16,0 0 0-16,-4-7 0 0,4 7 0 0,0 0 0 16,-4-9 0-16,4 9 0 0,0 0 0 0,0 0-128 15,0 0 128-15,0 0 0 0,0 0 0 0,0 0 0 16,0 0 0-16,7 12-160 0,-2-2 160 0,0 2 0 15,-1 0 0-15,1-1-128 0,-1 2 128 0,0 2 0 16,0 0 0-16,0 0 0 0,1 2-128 0,-1 0 128 16,1 2 0-16,0-2 0 0,1 3 0 0,0-3 0 15,1 2 0-15,-1-3 0 0,1-1 0 0,-1 1 0 0,1-2 0 0,-1 1 0 16,-1-1 0-16,2 0 0 0,-2-1 0 0,0 2 0 16,1-1 0-16,-2-3 0 0,-1-2 0 0,1-2 0 15,-4-7 0-15,4 10 0 0,-4-10 0 0,0 0 0 16,4 7 0-16,-4-7 0 0,0 0 0 0,0 0 0 15,8 6 0-15,-8-6 0 0,0 0 0 0,10-4 0 16,-10 4 0-16,12-8 0 0,-1-1 0 0,-1-2 144 16,0 0-144-16,1-4 128 0,-1 0-128 0,1-1 0 15,1-1 144-15,1 0-144 0,2-2 0 0,-2-1 128 16,2-1-128-16,-1 2 0 0,0-1 0 0,1 3 0 16,-2 0 0-16,0 1 0 0,-2 1 0 0,1 2 0 15,-1 1 0-15,-1 2 0 0,-1 0 0 0,0 3 0 0,0-1 0 0,2 1 0 16,1 0 0-16,1 0 0 0,1 0-160 15,2-2 160-15,1-1-256 0,-1-1 64 0,1 1 16 0,2 0 0 16,0-2-48-16,1 1-16 0,1 0 0 0,1 2 0 31,3 3-1280-31,-1 2-256 0,1 4-48 0</inkml:trace>
  <inkml:trace contextRef="#ctx0" brushRef="#br0" timeOffset="7191.48">14190 11969 1839 0,'0'0'160'0,"-9"0"-160"16,-1 0 0-16,1 0 0 0,-1 1 2032 0,-1 0 368 15,1 1 80-15,0-1 16 0,-1 0-1504 0,2 2-288 0,0-1-64 0,0 1-16 16,0 0 192-16,0-1 32 0,9-2 16 0,-11 2 0 15,1 0 0-15,1-2 0 0,9 0 0 0,-11 0 0 16,11 0 32-16,-10 0 0 0,-1 0 0 0,2 1 0 16,-1 1-240-16,1 2-32 0,-2-3-16 0,2 0 0 15,0 2-192-15,0 1-32 0,-2-2-16 0,0 1 0 16,1 0 128-16,10-3 16 0,-9 2 16 0,9-2 0 16,-9 2 112-16,1 0 32 0,8-2 0 0,0 0 0 15,0 0 64-15,0 0 16 0,0 0 0 0,0 0 0 16,0 0-96-16,0 0-16 0,15 0 0 0,0-4 0 15,1 2-96-15,2-1-32 0,-1 0 0 0,4 0 0 16,1 0-256-16,0-1-48 0,1 0-16 0,1 0 0 16,2-1-32-16,0 1-16 0,1 0 0 0,-1 2 0 15,1-2-144-15,0 2 192 0,1 1-192 0,-1 0 192 0,1-1-48 16,0 2 0-16,3-1 0 0,2 1 0 16,-2-1 112-16,5-2 0 0,3-2 16 0,2 0 0 0,-1-2 160 0,0 1 16 15,3-1 16-15,1 2 0 0,2 0-128 16,0 0-16-16,-1 2-16 0,1 2 0 0,-2 1-128 0,2 0-32 15,-1 0 0-15,-2 0 0 0,-1 0-144 0,1-3 0 16,1 3 0-16,-1 0 0 0,-2 3 0 0,-1-2 0 16,2 0 0-16,0 3 0 0,1-1 0 0,0-1 0 15,0 0 0-15,0-2 0 0,0-2 0 0,1 1 128 16,1 0-128-16,0-1 128 0,-1 1 64 0,1-1 16 16,-3 0 0-16,-1 1 0 0,1 1-208 0,-2 0 0 15,-2-1 0-15,0 1 0 0,0-3 128 0,-3 0-128 16,-2 2 176-16,-1-1-176 0,-2-1 160 0,0 2-160 0,1-2 128 15,1 2-128-15,-2 1 128 0,-2 0-128 0,0 0 128 0,-1 0-128 16,1 1 0-16,-1 2 0 0,0-1 0 0,-1 0 0 16,-3-2 0-16,-1 0 0 0,0 0 0 0,-1 0 0 15,0 0 0-15,-1 0 0 0,4 0 128 0,-3-2-128 16,-2 0 0-16,1 0 128 0,-1 2-128 0,2 0 128 16,0-1-128-16,-1 1 0 0,-1-1 144 0,0 1-144 15,-1-2 128-15,-4 1-128 0,2 1 128 0,-2 0-128 16,2 0 0-16,-3-1 0 0,0-2 0 0,0 2 128 15,-1 0-128-15,-1 1 0 0,0 0 0 0,-1-2 0 16,2 1 0-16,-2 1 144 0,-10 0-144 0,13 0 0 16,0 0 128-16,0-1-128 0,0 1 0 0,-1-3 0 15,0 2 0-15,1-2 0 0,-1 1 0 0,1-1 0 16,-1 2 0-16,-1-2 0 0,1 2 0 0,-2-2 0 16,0 1 128-16,-10 2-128 0,11-3 0 0,-11 3 0 0,0 0 0 15,0 0 128-15,0 0-128 0,0 0 0 0,0 0 208 0,9-3-64 16,-9 3-16-16,0 0 0 0,0 0 32 0,0 0 0 15,0 0 0-15,0 0 0 0,0 0 16 0,4-9 0 16,-4 9 0-16,0-9 0 0,0 9-176 0,-2-10 0 16,-2 0 0-16,0 3 0 0,-1-2 0 0,-2-1 192 15,1 1-64-15,-2 0 0 0,-1 0 32 0,1 0 0 16,-1-2 0-16,-2 1 0 0,1 0-32 0,-1-2 0 16,0 0 0-16,-1-1 0 0,-1 1-128 0,0 2 160 15,0-2-160-15,-1 3 160 0,-1 0-160 0,2 0 0 16,1 1 0-16,2 1 0 0,0 4 0 0,0-3 0 0,1 5 0 15,9 1 0-15,-9-5 0 0,3 4 0 0,6 1 0 16,0 0 0-16,-9-3 0 0,9 3 0 0,0 0 0 0,0 0 0 16,0 0 0-16,0 0 0 0,0 0 0 0,0 0 0 15,0 0-144-15,0 0 144 0,0 0 0 0,0 0 0 16,0 0-144-16,0 0 144 0,6 10 0 0,3-1-144 16,2-1 144-16,2-1-128 0,1-1 128 0,2 2-128 15,2 0 128-15,0 0 0 0,0-2 0 0,1 1-128 16,0-2 128-16,2 2 0 0,0-1 0 0,1 2 0 15,0-2 0-15,0 0 0 0,1-1 0 0,-4 0-128 16,-1 2 128-16,-2-2 0 0,-2 1 0 0,-1 2 0 16,0 0 0-16,0-1 0 0,-1 2 0 0,0-4 0 15,-3 1 0-15,0 1 0 0,-1-2 0 0,-1 3 0 16,-7-8 0-16,7 8 0 0,-7-8 0 0,7 10 0 16,-7-10 0-16,4 11 0 0,-4-11 0 0,1 9 0 0,-1-9 0 0,-1 10 0 15,1-10 0-15,-3 8 0 0,3-8 0 0,-5 9 128 16,0-1-128-16,-2 0 0 0,7-8 0 0,-9 8 144 15,-1-1-144-15,-1 1 0 0,-1-1 160 0,1-1-160 16,-1 2 128-16,0 0-128 0,1-2 128 0,-1 2-128 16,-1-1 0-16,1 1 128 0,-1-1-128 0,1 1 0 15,1-1 0-15,-1 3 0 0,-1-2 0 0,0 1 0 16,0 0 128-16,1 2-128 0,0-3 0 0,3-1 0 16,1 1 0-16,-1 1 0 0,-1 2-304 0,1-2-32 15,2 0-16-15,2 3 0 16,0 2-2256-16,-3 2-448 0,-3-2-80 0</inkml:trace>
  <inkml:trace contextRef="#ctx0" brushRef="#br0" timeOffset="14765.92">22085 13379 2751 0,'0'0'256'0,"0"0"-256"16,0 0 0-16,0 0 0 0,0 0 928 0,0 0 144 16,0 0 16-16,0 0 16 0,0 0-656 0,0 0-128 15,0 0-16-15,0 0-16 0,0 0 1072 0,0 0 224 16,0 0 32-16,0 0 16 0,0 0 48 0,0-7 16 16,0 7 0-16,0 0 0 0,-5-7-432 0,5 7-96 15,0 0-16-15,-7-4 0 0,-1-2-320 0,2 0-64 16,-1 2 0-16,7 4-16 0,-6-5-224 0,1 0-32 15,-1 1-16-15,1 0 0 0,0-2-160 0,5 6-16 16,-7-7-16-16,1 2 0 0,1 0 64 0,0 1 16 0,-1-1 0 16,1-1 0-16,5 6 80 0,-6-5 32 15,-1 0 0-15,1 1 0 0,-1-2-48 0,2 0-16 0,5 6 0 0,-7-5 0 16,2 0-96-16,0 1-32 0,-2 0 0 0,7 4 0 16,-6-4-160-16,6 4-128 0,-9-6 144 0,1 2-144 15,0 1 128-15,2 0-128 0,-2 1 0 0,1-1 144 16,1-1 16-16,-1 3 0 0,7 1 0 0,-8-5 0 15,1 0 96-15,0-1 32 0,0 0 0 0,1 2 0 16,-1-1 32-16,7 5 0 0,-7-3 0 0,7 3 0 16,-10-2-128-16,3-2 0 0,7 4-16 0,-9-2 0 15,1 1-176-15,8 1 0 0,-9-4 0 0,9 4 128 16,-11 0-128-16,2 0 0 0,0-1 0 0,9 1 0 16,-11 0 0-16,4 0 0 0,7 0 0 0,-11 1 0 15,2 0 0-15,0 2 128 0,9-3-128 0,-10-3 128 16,0 3-128-16,1 0 0 0,1-1 144 0,8 1-144 0,-10 0 160 15,1-1-32-15,0 1-128 0,9 0 192 0,-11 1-192 0,2 0 176 16,-1 2-176-16,-1-2 160 0,2-1-160 0,0 2 0 16,-1-1 144-16,1 2-144 0,-1-3 128 0,1 0-128 15,0 0 160-15,0 1-160 0,0-1 208 0,1 0-48 16,-1 0-16-16,1-1 0 0,8 1-16 0,-10 0-128 16,-2 0 192-16,2 0-64 0,-1 0-128 0,1 0 160 15,-1 0-160-15,1 0 160 0,1 0-32 0,0 0-128 16,-1-3 192-16,1 3-64 0,9 0-128 0,-10 3 160 15,1-3-160-15,0 0 160 0,0 0-160 0,9 0 128 16,-11 0-128-16,2 1 128 0,0 0-128 0,0 0 0 16,9-1 0-16,-11 3 0 0,2 0 0 0,9-3 0 0,-10 1 0 15,10-1 128-15,-12 1-128 0,3 1 0 0,9-2 0 0,-9 2 0 16,0-2 0-16,9 0 0 0,-11 2 0 0,2-1 0 16,0-2 0-16,9 1 0 0,-9 2 0 0,9-2 0 15,-9 4 0-15,0-3 0 0,9-1 128 0,-10 6-128 16,10-6 0-16,-10 3 0 0,1 1 0 0,9-4 0 15,-9 7 0-15,2-2 0 0,1 0 0 0,6-5 0 16,-9 7 0-16,1-1 0 0,8-6 0 0,-8 6 0 16,8-6 0-16,-9 6 0 0,9-6 0 0,-9 5 0 15,0-1 0-15,9-4 0 0,-11 5 0 0,3 1 128 16,2-1-128-16,6-5 0 0,-11 5 0 0,2 2 128 16,1-5-128-16,1 3 192 0,0 1-192 0,7-6 192 15,-9 7-192-15,1 0 0 0,2-2 144 0,-1 0-144 16,1 1 0-16,-1-1 128 0,1-1-128 0,6-4 0 15,-10 8 0-15,10-8 0 0,-9 3 0 0,1 3 128 0,-1-1-128 0,0 0 128 16,0 0-128-16,1 1 128 0,-1-3-128 0,1 3 176 16,8-6-176-16,-9 5 192 0,0 0-192 0,1-2 0 15,8-3 144-15,-8 5-144 0,1 0 0 0,7-5 128 16,-8 7-128-16,1-1 0 0,7-6 0 0,-5 8 128 16,0-1-128-16,0 2 0 0,5-9 0 0,-6 7 0 15,1 3 0-15,5-10 128 0,-5 9-128 0,1-1 144 16,4-8-144-16,-5 9 160 0,5-9-160 0,-4 10 0 15,0 1 0-15,0-2 0 0,4-9 0 0,-4 11 160 16,4-11-160-16,-4 10 160 0,4-10-160 0,-5 11 0 0,1 0 0 0,0-1 0 16,4-10 0-16,-4 13 0 15,0-4 0-15,2 2 0 0,2-11 0 0,-3 11 240 0,2 1-64 0,1-12-16 16,-1 11-160-16,-1-1 0 0,2-10 144 0,-1 13-144 16,0-1 0-16,1-12 0 0,0 0 0 0,-3 12 128 15,2-1-128-15,-2 0 0 0,3-11 128 0,-4 14-128 16,0-1 0-16,2-1 128 0,-1-2-128 0,1 1 0 15,-1-2 128-15,3-9-128 0,-3 12 128 0,2-2-128 16,1-10 128-16,-1 10-128 0,-1 0 160 0,1-1-160 16,1-9 144-16,-1 10-144 0,1 2 128 0,0-12-128 15,0 10 0-15,0-1 0 0,0-1 0 0,0 0 0 16,0-8 0-16,0 12 128 0,0-4-128 0,0-8 128 16,0 10-128-16,-1-1 0 0,-2 0 144 0,0-2-144 15,1 2 128-15,2-9-128 0,-3 8 160 0,3-8-160 16,0 0 160-16,-1 10-160 0,1-10 160 0,1 11-160 0,-1-2 144 0,0-9-144 15,0 0 128-15,0 0-128 0,0 0 144 16,5 10-144-16,-5-10 160 0,6 11-160 0,-3-2 144 0,-3-9-144 16,0 0 128-16,7 10-128 0,-2-1 0 0,-5-9 0 15,5 9 128-15,-5-9-128 0,4 11 0 0,-4-11 0 16,7 13 0-16,-1-3 0 0,-6-10 0 0,7 11 0 16,-7-11 0-16,8 11 0 0,-8-11 0 0,7 12 0 15,0-3 128-15,-7-9-128 0,10 13 0 0,-2-4 0 16,0 1 0-16,-8-10 0 0,11 10 0 0,-2-2 0 15,-9-8 128-15,10 9-128 0,-1-1 0 0,0-2 0 16,-9-6 144-16,11 8-144 0,-11-8 128 0,11 7-128 16,-1-2 128-16,-10-5-128 0,11 4 0 0,-11-4 128 15,12 5-128-15,-2 0 0 0,-10-5 0 0,11 7 0 0,-3-1 0 0,-8-6 128 16,10 9-128-16,-10-9 192 0,11 8-64 0,-1 0 0 16,-1 0-128-16,0-2 0 0,0 1 0 0,1-3 0 15,-1 1 0-15,1 0 0 0,1 0 0 0,0-2 0 16,1 1 0-16,-2 0 0 0,1-2 0 0,-1 0 128 15,-10-2-128-15,13 2 0 0,-2 1 0 0,-11-3 0 16,11 4 0-16,0-4 128 0,-11 0-128 0,10 4 0 16,-10-4 0-16,11 2 144 0,-11-2-144 0,10 2 0 15,-10-2 144-15,11 1-144 0,-2-1 0 0,-9 0 144 16,10 1-144-16,2 2 0 0,0-3 144 0,-1 0-144 16,0 0 0-16,-1 0 128 0,1 0-128 0,0 0 0 15,0 0 0-15,2 0 128 0,-1 1-128 0,-2 1 0 0,-10-2 0 0,13 2 0 16,-2 1 0-16,-11-3 0 15,11 2 0-15,0 0 0 0,-11-2 0 0,11 4 0 0,0-2 0 0,-11-2 0 16,12 3 0-16,-1-1 128 0,1 1-128 0,-2-2 0 16,1-1 0-16,-1 3 0 0,2-3 0 0,-2 0 0 15,1 0 0-15,-1-3 128 0,1 2-128 0,-1 0 128 16,1-1-128-16,0-2 128 0,0 2-128 0,-1 1 0 16,1-2 128-16,0 0-128 0,0 1 0 0,-1-1 128 15,-10 3-128-15,13-2 0 0,-2 0 0 0,-1 1 0 16,-10 1 0-16,12 0 128 0,-12 0-128 0,13 0 0 15,-1-3 0-15,-1 2 0 0,0 1 0 0,-1 0 0 16,1 0 0-16,-1 0 0 0,1-1 0 0,0-1 0 16,1 2 0-16,0-2 0 0,-1 0 0 0,1 1 0 15,0 0 0-15,0 1 0 0,1 0 0 0,0-3 0 0,0 2 0 0,0 0 0 16,0-2 0-16,0 0 0 0,-1 1 0 0,1-1 128 16,1-1-128-16,0 0 0 0,-1-1 0 0,0 1 0 15,-1 0 0-15,0-1 0 0,0 0 0 0,-1 1 128 16,0 0-128-16,-1 0 0 0,-2-1 0 0,1 0 0 15,-1 1 0-15,1-3 0 0,0 1 0 0,0 1 128 16,-1-2-128-16,1 3 128 0,2 3-128 0,-1-4 128 16,1-2 0-16,-2 2 0 0,-1 0 0 0,1-1 0 15,0 0-128-15,0-1 0 0,-1 0 0 0,1 0 0 16,1 1 0-16,1-2 0 0,-1 0 0 0,-1 0 0 16,-1 2 0-16,1-2 0 0,-1 0 0 0,1 0 0 15,-1 2 0-15,0-1 0 0,0-1 0 0,-1 0 0 16,-7 8 144-16,7-9-144 0,0 0 192 0,-1 0-192 15,-1 0 0-15,0 0 0 0,-1 0 0 0,3 1 0 0,-3-1 0 0,1-2 0 16,-5 11 0-16,7-11 160 0,-2 0-160 0,-1 2 0 16,-4 9 0-16,5-9 0 0,0 0 0 0,0-2 0 15,1 2 0-15,-6 9 0 0,6-11 0 0,1 0 0 16,-2 3 0-16,-5 8 0 0,5-11 0 0,0 0 0 16,0 3 0-16,-5 8 0 0,4-13 128 0,0 3 0 15,-1-1 0-15,-1 2 0 0,0 0-128 0,-1 1 0 16,0 0 0-16,-1 1 0 0,0-4 0 0,0 1 0 15,-1-2 0-15,1 0 0 0,0 1 0 0,0-2 0 16,-1 1 0-16,-1 3 0 0,0-2 0 0,-1 2 0 16,-1 0 0-16,0 1 0 0,-1-2 128 0,0 1 0 15,0-2 0-15,0 2 0 0,-1 0-128 0,0 0 0 0,-1 0 0 16,1 2 0-16,-1-5 0 0,1 5 0 0,-1-1-160 0,-1 0 160 16,1 0 0-16,-1-1 0 0,1 1 0 0,1-1 0 15,-1-1 0-15,-1-1 0 0,1 1 0 0,-1-1 0 16,3 1 0-16,-2 0 0 0,2 0 0 0,0 1 0 15,-2 0 0-15,2 3 0 0,5 6 0 0,-8-10 0 16,2 3 0-16,-1 0 0 0,-1 2 0 0,0 0 0 16,2-1 0-16,-1 3 0 0,7 3 0 0,-9-8 0 15,1 1 0-15,2 2 0 0,-1-1 0 0,2-1 0 16,0 0 0-16,0 1 0 0,-1-1 0 0,0 2 0 16,-1 0 0-16,2-2 0 0,0 1 0 0,5 6 0 15,-7-7 0-15,1 2 0 0,-1 0 0 0,2 0 0 16,5 5 0-16,0 0 0 0,-6-5 0 0,6 5 0 15,0 0 0-15,0 0 0 0,-11 0 0 0,11 0 0 0,-10 1 0 16,1-1 0-16,-2-1-128 0,1 1 128 16,-1-3 0-16,1 2 0 0,1-1 0 0,0 2-144 0,0 2-192 0,9-2-48 15,-10 4 0-15,10-4-15344 16,-11 0-3072-16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27:32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3335 7395 911 0,'0'0'0'0,"0"0"0"0,0 0 0 0,0 0 0 16,0 0 0-16</inkml:trace>
  <inkml:trace contextRef="#ctx0" brushRef="#br0" timeOffset="1242.13">3294 7471 15135 0,'0'0'672'0,"-9"4"144"0,-1-2-656 0,0-2-160 0,0 2 0 0,0 0 0 16,-2-2 1072-16,-1 0 176 0,-1-2 32 0,0 2 16 15,-1-2-272-15,-2 2-48 0,-2 0-16 0,0-1 0 16,1 0-192-16,-1 1-32 0,-5-3-16 0,2 1 0 15,-2 2-224-15,2 0-48 0,0 0-16 16,0 0 0-16,-1 1-32 0,-1 3 0 0,1-2 0 0,0 2 0 16,1-4 16-16,0 3 0 0,0 1 0 0,-2-2 0 15,-2 2-16-15,0-4 0 0,0-2 0 0,0 0 0 16,-1 2 80-16,-1-2 16 0,0 2 0 0,-1-3 0 16,2-1 64-16,-2 2 16 0,-1-2 0 0,-1 1 0 0,1-1-176 0,-2 2-16 15,0 0-16-15,-1 1 0 16,2 0-96-16,-3-2-16 0,-2 2 0 0,-2 0 0 0,0-2 0 0,-1 0 0 15,-3 3 0-15,2-2 0 0,-1 0-32 0,0 2-16 16,-1 0 0-16,-1 4 0 0,0-2-208 0,4-1 0 16,2 0 0-16,3 1 0 0,2-1 0 0,0-2 0 15,4 1 0-15,0 0 0 0,4 0 0 0,-1-2 0 16,-1 1 0-16,1-2 0 0,0 1 0 0,2-2 0 16,1 1 0-16,1 2 0 0,0 0 0 0,0 1 0 15,1 0 0-15,2 0 0 0,3-2 0 0,-1 2 0 16,2 0 0-16,1 0 0 0,1 0 0 0,3 0 0 15,9 0 144-15,-11-4-144 0,1 2 144 0,10 2-144 16,-8-3 160-16,8 3-160 0,-9-4 128 0,2 2-128 0,1-1 0 0,6 3 144 16,-7-5-144-16,7 5 0 0,-8-7 0 0,2 2 0 15,-1 1 0-15,7 4 0 0,-7-2 0 0,7 2 0 16,-8-2 0-16,8 2 0 0,0 0 0 0,-9 0 0 16,1 0 0-16,8 0 0 0,0 0 0 0,-8 4 0 15,0 0 0-15,8-4 0 0,-5 7 0 0,5-7 0 16,-9 7 128-16,9-7-128 0,-5 7 128 0,1 1-128 15,-1 0 128-15,1 1-128 0,1 1 0 0,-1 1 128 16,4-11-128-16,-3 13 0 0,1 0 144 0,1 1-144 16,1 2 0-16,0 1 0 0,-2 1 0 0,2 1 0 15,3 2 0-15,-2 1 0 0,-1 2 0 0,1-1 0 16,-1 3 0-16,0 2 0 0,0 2 0 0,-1 5 0 16,-1 5 0-16,-1 7 0 0,2 4 0 0,-2 3 0 15,-2 3 0-15,0-1 0 0,-2 0 0 0,2 4 0 0,0 1 0 16,1 11 0-16,0 8 0 0,1-1 128 0,2 1-128 0,0-3 0 15,-2-1 0-15,2 7 0 0,1 3 0 0,0-2 0 16,0-4 0-16,1-7 0 0,2-7 0 0,-1 1 0 16,0 1 0-16,0 5 0 0,1 6 0 0,1-3 0 15,0-7 0-15,0-4 0 0,-2-6 0 0,1 1 0 16,1 1 0-16,0 3 0 0,-2 1 0 0,2-1 0 16,1-1 0-16,2-7 128 0,-1-7-128 0,1 2 192 15,-1 1-64-15,2 0 0 0,0 6-128 0,0-2 144 16,-3 1-144-16,0-1 160 0,2 0-160 0,-2-6 128 15,-1-6-128-15,1-1 128 0,0-1-128 0,-1-6 0 16,-1 1 0-16,1-1 128 0,-2 1-128 0,2-1 0 16,0 3 0-16,-1-1 128 0,-1-1 0 0,1 1-128 0,1-3 192 0,0-1-64 15,-3-3-128-15,0 0 160 0,2 1-160 0,-2-4 160 16,-1 0-32-16,0-1-128 0,0 0 192 0,0 1-64 16,-1-1-128-16,0 1 192 0,-2-5-192 0,2 3 192 15,-2-1-64-15,1 1-128 0,-1-3 192 0,0 2-64 16,2-1-128-16,-2-4 160 0,2 3-160 0,-1 0 160 15,0-5-160-15,1 1 0 0,0 0 0 0,-2-6 0 16,0 0 128-16,2 0-128 0,0 2 128 0,-2-5-128 16,3-10 144-16,-4 10-144 0,3 1 160 0,-3-3-160 15,4-8 160-15,-5 10-160 0,0-3 160 0,5-7-160 16,-8 7 176-16,0-1-176 0,2-2 192 0,6-4-192 16,-11 6 304-16,5 1-48 0,-2-1-16 0,8-6 0 15,-7 8-240-15,1-3 176 0,6-5-176 0,-7 8 160 16,7-8-160-16,-5 10 0 0,5-10 0 0,-5 12 0 0,5-12 0 0,-4 9 0 15,0 0 0-15,4-9 0 0,-4 12 0 0,4-12 0 16,-3 13 0-16,1-4 0 0,2-9 0 0,-4 11 0 16,-1-1 0-16,5-10 0 0,-4 9 0 0,4-9 0 15,-5 9 0-15,5-9 0 0,-7 8 0 0,7-8 0 16,-6 7 128-16,6-7-128 0,0 0 0 0,0 0 160 16,0 0-160-16,0 0 160 0,0 0 16 0,0 0 0 15,0 0 0-15,0 0 0 0,0 0-176 0,5 12 0 16,-5-12 0-16,10 9 0 0,2-2 0 0,1 0 0 15,1 0 0-15,1-2 0 0,0 1 0 0,2-3 0 16,1-1 0-16,1 0 0 0,-1-2 0 0,3 0 0 16,0-2 0-16,3 0 0 0,4-1-192 0,2-3 192 0,2-1-192 0,2 1 192 15,0-1-208-15,3 1 80 0,1-1 128 0,1 1-208 16,0-1-64-16,1 3-16 0,3 2 0 0,2 2 0 31,0 2-1568-31,5 5-304 0,3 2-64 0</inkml:trace>
  <inkml:trace contextRef="#ctx0" brushRef="#br0" timeOffset="28915.05">23742 4624 20271 0,'0'0'896'0,"0"0"192"0,-14 10-880 0,2 2-208 0,4-1 0 0,8-11 0 15,-3 14 1952-15,6 0 352 0,2 1 64 0,4-1 0 16,3 0-1584-16,1 2-320 0,4-1-64 0,3 2-16 16,2-1-80-16,5 2-32 0,3 2 0 0,8 3 0 15,6 0 672-15,5 4 128 0,3 0 16 0,3 4 16 16,2 4-1584 0,-4-1-320-16,-4-2-64 0,-1-1-16 0,0 0 880 0,7 7 0 0,6 8 0 0,4 3 0 15,4 9 0-15,-2 4 0 0,-5 3 128 0,-2-3-128 16,-4-9 0-16,6 2 0 0,4-4 0 0,7 7 0 0,7 6 0 0,-2 4 0 15,-4 2 0-15,3-3 0 0,4-7 0 0,9 2 0 16,9-2 0-16,-2 6 0 0,-6 0 0 16,4 6 0-16,5 2 0 0,6 0 0 0,5-1 128 0,-6 0 0 15,-11-1 0-15,9 5 0 0,8 9-128 0,-3-2 160 16,-6-5-160-16,1-2 160 0,0-3-160 0,4 8 0 16,4 7 0-16,-8-3 0 0,-11-4 0 0,6-2 160 15,2-2-160-15,-1 5 160 0,-1 3-160 0,-5 2 0 16,-7 0 0-16,3-1 128 0,0-12-128 0,3 3 0 15,-2 2 144-15,-6-1-144 0,-7 4 0 0,4-7 0 16,3-4 0-16,2-1 0 0,2-4-144 0,-4 4 144 16,-7-2-160-16,-3 1 160 0,0-2 0 0,3-3 0 0,3-1 128 15,-3-5-128-15,-6-6 336 0,-4 1-32 0,-6 2-16 16,-1 2 0-16,-1-2-128 0,1-1-32 0,1 0 0 0,-1-7 0 16,-3-1-128-16,-2-4 0 0,-4-6 144 0,-4-1-144 15,-4 1 0-15,-3-1 128 0,-2-1-128 0,0 2 0 16,0-2 0-16,0 2 0 15,1-3-160-15,-2-1 160 16,0 1-1344-16,1-5-176 0,-2-3-16 0</inkml:trace>
  <inkml:trace contextRef="#ctx0" brushRef="#br0" timeOffset="29967.12">27681 4770 18431 0,'-7'-4'816'0,"3"2"160"0,4 2-784 0,0 0-192 15,-4 6 0-15,3 0 0 0,0 2 2224 0,-1 2 400 16,4 3 64-16,0 7 32 0,3 6-1488 0,1 1-288 16,0 1-64-16,1 3-16 0,-2-1-304 0,0-1-64 15,-4-8-16-15,1 2 0 0,3 4-224 0,-1 3-32 16,-3 2-16-16,2 2 0 0,-2 2 0 0,-2-2 0 15,-1 5 0-15,1-2 0 0,-1-2-80 0,-1-1-128 16,-2-2 176-16,-1 0-176 0,0-2 0 0,1-3-304 16,-2-2 48-16,2-7 0 0,1-2 512 0,0-2 128 15,3-1 0-15,0 0 16 16,1-5-2848-16,0-8-576 0,0 0-112 0</inkml:trace>
  <inkml:trace contextRef="#ctx0" brushRef="#br0" timeOffset="30216.24">27435 5196 20271 0,'-23'-7'896'0,"9"5"192"0,-1-2-880 0,1 1-208 0,2 2 0 0,2 1 0 16,1 0 2544-16,2 1 464 0,7-1 80 0,0 0 32 15,0 0-1920-15,-5 8-384 0,5-8-80 0,-4 11-16 16,4-11-320-16,3 15-64 0,1-3-16 0,2 0 0 15,4-2-160-15,2 0-32 0,0 0-128 0,2-1 192 16,2 1-64-16,1-3-128 0,1-1 176 0,3-3-176 16,0-2 192-16,1-1-192 0,-1-1 192 0,1 0-192 0,0-3 0 0,2 0 0 15,0-2-192-15,4 1 48 16,0-1-624-16,2 2-128 0,0 1-32 0,0 1-9152 16,-1-2-1824-16</inkml:trace>
  <inkml:trace contextRef="#ctx0" brushRef="#br0" timeOffset="30568.47">28909 5020 28559 0,'-12'1'2544'0,"0"3"-2032"0,-1 3-512 0,1 2 0 16,2 1 1472-16,2 3 192 0,2 3 32 0,-1 0 16 15,2 0-1264-15,1 4-256 0,0 0-64 0,0 6 0 16,-1 0-128-16,1 5 128 0,0 3-128 0,2 0 128 15,-4 1-128-15,2 3 0 0,0 0 0 0,-1 1 0 0,0-3-144 16,1 1-64-16,2-6-16 0,-1-2 0 16,2-3-320-16,1-3-64 0,0-3-16 0,1-1 0 15,2 0-1440-15,-1-4-304 0,-1-2-48 0</inkml:trace>
  <inkml:trace contextRef="#ctx0" brushRef="#br0" timeOffset="30822.43">28596 5260 35007 0,'0'0'3120'15,"0"0"-2496"-15,-8-2-496 0,8 2-128 0,-7 3 848 0,7-3 160 0,0 0 16 0,0 0 16 16,0 0-864-16,0 0-176 0,13 13 0 0,0-2 0 15,2-2 0-15,3-3 224 0,2-4-32 0,4 0 0 16,4-2-48-16,6 0-16 0,3-1 0 0,8-2 0 16,2-2-128-16,4 1 0 0,2 0 0 0,-2-1 0 31,-4-2-1776-31,-3 1-336 0,-1 1-64 0</inkml:trace>
  <inkml:trace contextRef="#ctx0" brushRef="#br0" timeOffset="33687.6">24579 7988 6447 0,'0'0'576'0,"0"0"-576"0,0 0 0 0,0 0 0 16,0 0 4560-16,12 3 816 0,-2 1 144 0,2 0 48 16,0 0-4000-16,2 1-800 0,2 0-144 0,2 0-48 15,0-1-256-15,0 0-64 0,1 1-16 0,0-3 0 16,2 3-240-16,1-5 0 0,-2 0 128 0,-1-3-128 15,1 2 0-15,1 0 0 0,0-1 0 0,1 2 0 0,0-3 0 0,1 0 0 16,1 0 128-16,2 2-128 16,1 0-512-16,2-1-160 0,0 0-32 0,-1-1-11776 15</inkml:trace>
  <inkml:trace contextRef="#ctx0" brushRef="#br0" timeOffset="34235.65">26325 9060 11055 0,'0'0'976'0,"0"0"-784"16,0 0-192-16,13 4 0 0,1-1 4368 0,3-2 832 16,3-2 176-16,2-2 16 0,0 0-3904 0,3 1-784 15,1-3-144-15,4 3-48 0,1-3-192 0,4 4-32 16,4-3-16-16,3 3 0 16,2-2-576-16,2 0-112 0,0 1-32 0,-5-1 0 15,-3 2-1600-15,-3 0-320 0,-1-1-64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28:36.2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11527 13653 17503 0,'0'0'1552'0,"-9"3"-1232"15,-1-1-320-15,1 1 0 0,0 1 2304 0,9-4 416 16,0 0 80-16,0 0 16 0,0 0-2112 0,0 0-400 16,0 0-96-16,0 0-16 0,0 0 80 0,9-7 16 15,0 2 0-15,0 1 0 0,0-2-160 0,-4 0-128 16,1 5 144-16,-1-1-144 0,0-1 224 0,2 2-48 0,-2-3-16 0,-5 4 0 16,6-2 224-16,-6 2 32 0,11-2 16 0,-11 2 0 15,0 0 96-15,10 1 32 0,-10-1 0 0,11 1 0 16,-11-1 0-16,13 2 0 0,-2-1 0 0,1 2 0 15,0-3-48-15,1 0 0 0,1 0 0 0,1 0 0 16,-1 0-64-16,2 0-32 0,-1-3 0 0,-1 3 0 16,1-1-176-16,0-1-48 0,0 2 0 0,-1 0 0 15,-2-1-192-15,0 1 144 0,-2 0-144 0,0 0 128 16,1 0-128-16,-11 0 128 0,13 0-128 0,-1 0 128 16,-12 0 0-16,13 0-128 0,-2-2 192 0,1 2-64 15,0 0 128-15,1 0 0 0,0-2 16 0,1 1 0 16,-1-2 32-16,3 2 0 0,0 0 0 0,1-1 0 15,1 1-304-15,0 1 0 0,2-1 0 0,-1 1 0 0,-1 2 0 0,2 1 0 16,-2 0 0-16,-1 1 0 0,-2-1 0 0,-1 0 0 16,-1 2 0-16,0 0 0 0,-1 1 0 0,-2-2 0 15,-10-4 0-15,14 6 0 0,-2 1 0 0,0-2 128 16,0-1-128-16,-1 0 0 0,1-2 128 0,1 2-128 16,-1-1 0-16,1 1 0 0,1-4 224 0,1 0-64 15,-1 0-16-15,0 0 0 0,1 0-144 0,0-3 192 16,1 2-192-16,1 1 192 0,1 0-192 0,0 0 0 15,1 0 0-15,-2 0 128 0,0 0-128 0,0 0 0 16,1 0 0-16,-1 0 128 0,0 1-128 0,0 2 0 16,0-2 0-16,0 0 0 0,-2 1 0 0,1-1 0 15,-2 0 0-15,2 1 0 0,1-2 0 0,0 0 0 16,-2 0 0-16,4-2 0 0,-1 1 0 0,0 0 160 0,0-1-160 0,2 1 160 16,1 0-32-16,0-3 0 0,-1 1 0 0,1-2 0 15,-1 1-128-15,1 1 128 0,0 1-128 0,-1 1 128 16,3 1-128-16,-3-2 0 0,0 1 0 0,-2 0 0 15,1 1 0-15,-1 0 160 0,0 0-160 0,0 1 160 16,1 0-160-16,-2 2 0 0,-2-1 0 0,3 1 128 16,1 0-128-16,-1-1 0 0,0 2 0 0,2-3-176 15,-1 1 176-15,2-2 0 0,0-2 0 0,0 1 0 16,1 1 0-16,-1-4 144 0,0 2-144 0,0-1 0 16,-1-1 144-16,3 0-144 0,-3 0 0 0,3 2 144 15,-3-2-144-15,1 1 128 0,-1 1-128 0,-1 0 128 16,0 1-128-16,-1 0 0 0,0 1 0 0,0 0 0 15,-1 0 0-15,0 1 0 0,0 0 0 0,2 3 0 0,-1-4 0 0,1 0 0 16,1 4 0-16,-1-3 0 0,2 1 0 0,0-2 0 16,0 0 0-16,1 0 0 0,2-2 0 0,-1 2 0 15,1-2 128-15,0 1-128 0,1-1 0 0,0 2 128 16,0-4-128-16,-1 3 128 0,-1 0-128 0,-1-2 0 16,0 2 0-16,-1-1 0 0,0 2 0 0,-2 0 0 15,-1 2 0-15,1-1 0 0,-2-1 0 0,1 0 0 16,2 3 0-16,2-3 0 0,-1 1 0 0,1-1 160 15,1 0-160-15,5 0 160 0,-2 0-160 0,0 0 160 16,0 0-160-16,1 0 160 0,1 0-160 0,0 0 128 16,0 0-128-16,-1 1 128 0,-1-1-128 0,0 2 0 15,-2 0 0-15,-2-2 0 0,0 2 0 0,-3 0 0 16,0-1 0-16,-1 1 0 0,0 0 192 0,0 1-64 0,-1-2 0 16,0 1 0-16,-1-1-128 0,1 0 192 15,0-1-192-15,1 0 192 0,2 0-192 0,-1 1 192 0,0-1-192 0,0 2 192 16,-1-1-192-16,1 2 0 0,-1-1 0 0,0 2 0 15,0-3 0-15,1 5 0 0,-2-5 0 0,-1 2 0 16,0-1 0-16,0 1 0 0,-1-1 0 0,1 2 0 16,-2-2 0-16,1 0 0 0,0 2 128 0,1-3-128 15,-2 2 0-15,1 0 160 0,-2-2-160 0,1 0 160 16,0 1-160-16,1 0 0 0,-1 1 0 0,0-1 0 16,1 0 0-16,-2 0 0 0,0 1 0 0,0 0 0 15,1-1 0-15,-1-1 0 0,-1 2 0 0,0 0 0 16,-1-2 0-16,1-1 0 0,1 0 0 0,-1 0 0 15,0 0 0-15,-1 0 0 0,2 0 0 0,2 0 0 16,-1-1 0-16,1 2 0 0,-2-1 0 0,1 0 0 0,0-1 0 16,1 1 128-16,-1-3-128 0,-1 2 0 0,-1-1 128 15,-1 2-128-15,1-1 128 0,0 1-128 0,-2 0 0 16,1 0 128-16,-1-1-128 0,2 1 0 0,-2 0 0 0,1 0 0 16,-11 0 128-16,12 0-128 0,-2-1 0 0,-10 1-176 15,12-2 48-15,-2 1 0 0,-1 0 128 0,2-2 176 16,-1 2-48-16,1 1 0 0,-11 0-288 0,11-2-64 15,0 1-16-15,-1 0 0 0,-10 1 432 0,13-1 64 16,-1-1 32-16,0 2 0 0,-1 0-416 0,1 0-96 16,2 0-16-16,-1 0 0 0,-2 2 240 0,-1-1 0 15,-10-1 0-15,12 1 0 0,-12-1 0 0,12 0 0 16,-12 0 0-16,10 0 160 0,-10 0-160 0,0 0 0 16,11 0 0-16,-11 0-176 0,0 0 336 0,10 0 64 0,-10 0 16 0,10 0 0 15,-10 0-240-15,0 0-256 0,0 0 48 0,11-1 16 31,-11 1-272-31,0 0-48 0,0 0-16 0,0 0 0 16,0 0-496-16,0 0-112 0,0 0-16 0,0 0 0 16,-12 0-1744-16,-2 2-368 0,-6 2-64 0,-1 2-12352 0</inkml:trace>
  <inkml:trace contextRef="#ctx0" brushRef="#br0" timeOffset="3926.11">10955 13563 14735 0,'0'0'1312'0,"0"0"-1056"0,0 0-256 0,0 0 0 0,0 0 2080 0,0 0 352 15,0 0 80-15,0 0 16 0,0 0-1744 0,0 0-336 16,0 0-80-16,0 0-16 0,0 0-160 0,0 0-48 16,0 0 0-16,0 0 0 0,0 0-144 0,-9 0 0 15,9 0 0-15,-12 1 128 0,1 2-128 0,-2 0 128 16,-1-3-128-16,0 2 128 0,-2 1 48 0,0-1 0 15,-1 0 0-15,0-1 0 0,0 0 448 0,-3-1 80 16,-2 2 32-16,1-2 0 0,0-2 0 0,-1 1 0 16,0 0 0-16,1-1 0 0,0 0-224 0,0-2-32 0,-1 3-16 0,0-3 0 15,0 1-160-15,1-1-48 0,-1 3 0 16,1 0 0-16,0 1-80 0,-1 0-32 0,-2 0 0 0,0 2 0 16,-1 2-144-16,0-3 0 0,-1 2 144 0,-1 0-144 15,-3 1 0-15,-2-2 144 0,0 1-144 0,1-1 0 16,1 0 320-16,0-2-32 0,1-2-16 0,2 1 0 15,0 0 0-15,3-1 0 0,0 0 0 0,2-3 0 16,1 1-128-16,2 1-16 0,0 3-128 0,1-2 192 16,0 0-192-16,1 2 128 0,1 0-128 0,1 0 0 15,-2 0 0-15,2 2 0 0,2 0 0 0,0-1 0 32,0 2-320-32,2 0-128 0,-1 1 0 0,1 1-10496 0,4 1-2080 0</inkml:trace>
  <inkml:trace contextRef="#ctx0" brushRef="#br0" timeOffset="97131.56">21811 1854 7359 0,'-8'-2'656'0,"-2"-2"-528"0,0-1-128 0,0 0 0 16,3 1 3696-16,0-4 704 0,3 1 144 0,4 7 16 15,-5-9-3536-15,2 3-704 0,3 6-128 0,0 0-48 16,0 0-144-16,0 0 0 0,0 0 0 0,0 0 0 16,0 0 0-16,0 0 0 0,0 0 0 0,0 0 0 0,0 0 0 0,0 0 0 15,0 0 0-15,0 0 0 0,12 6 448 0,-2-1 64 16,-10-5 16-16,14 6 0 15,-14-6 272-15,15 6 48 0,1 1 16 0,-2-1 0 0,2 1-224 0,-1-2-32 16,1 4-16-16,2 1 0 0,1 2-112 0,0 0-32 16,-1-2 0-16,2 5 0 0,-1-2 0 0,1 1 0 15,0 2 0-15,0-3 0 0,3 4-32 0,-3 1-16 16,1 1 0-16,3 2 0 0,-1 3-128 0,5 2-16 16,0-1-16-16,4 1 0 0,0-2-80 0,5 3-16 15,2-3 0-15,1 2 0 0,2 2-144 0,-3-3 160 16,-2-1-160-16,-1 0 160 0,-1-1-160 0,-1 1 0 15,-5-3 0-15,0 2 0 0,1 2 0 0,-2 2 0 16,4 1 0-16,3 3 0 0,4-1 192 0,1 4-32 0,2 2-16 0,1 1 0 16,1-1 128-16,-1-1 32 0,-1-2 0 0,-3-2 0 15,-1-2-64-15,1-2-16 0,1-1 0 0,5 2 0 16,3-2-64-16,4 3-16 0,3 1 0 0,-2 3 0 16,0 1-144-16,-4 3 160 0,-2 2-160 0,-3 0 160 15,-1-2-160-15,4-1 192 0,0-1-192 0,5-1 192 16,4 0-64-16,2 0-128 0,-2 0 192 0,-4 1-64 15,-4 2-128-15,1 2 128 0,-6 1-128 0,2 3 128 16,5 1-128-16,2 0 0 0,4-1 144 0,3-2-144 16,2 1 0-16,-4-2 0 0,-5-2 0 0,-2-3 128 15,-3-3-128-15,4 2 0 0,1 1 0 0,4 3 0 16,4 1 144-16,1 1-144 0,2 4 192 0,-5 1-192 16,-4-1 192-16,-2-2-192 0,-2-6 192 0,2 0-192 15,1-3 144-15,6 1-144 0,5 3 0 0,1 2 144 16,-3-1-144-16,-3 5 0 0,-7 5 0 0,0-2 0 0,-1-1 128 0,4 0-128 15,4-1 0-15,5-1 128 0,3-4-128 0,-1 0 0 16,-8 2 0-16,-2 2 0 0,-4-3 0 0,3 6 0 16,1 2 128-16,3 0-128 0,3-1 0 0,2 0 0 15,0-1 0-15,-5-3 128 0,-4-4-128 0,-3-1 0 16,0-3 0-16,1 1 0 0,5 1 128 0,4-1-128 16,5 2 0-16,-2 4 128 0,-2 2 64 0,-5-1 0 15,-4-1 0-15,0-6 0 0,3 1-64 0,5-3 0 16,3-2 0-16,2 1 0 0,-1 3 0 0,-4 0-128 15,-6-2 192-15,-3 1-64 0,1 4-128 0,2 1 0 16,1-1 144-16,4 2-144 0,2-2 0 0,-2 0 0 0,-1 0 0 0,-5-1 128 16,-7-5-128-16,-1-2 0 0,-4-1 0 0,3 0 0 15,-2-2 0-15,2 2 128 0,-1 4-128 0,2-1 0 16,1-3 0-16,-2 5 128 0,-4-1-128 0,-3 0 0 16,-7-3 0-16,2-2 128 0,-2 0-128 0,-2-3 0 15,-3-3 0-15,3-2 0 0,-1-1 0 0,-1-2 0 16,1-1 128-16,1 0-128 0,1 0 128 0,-2 0-128 15,-2-2 144-15,1 1-144 0,-1 0 192 0,-3-1-192 32,-4 1-896-32,1 1-304 0,0-2-48 0,-4 0-11824 0,-4-1-2368 0</inkml:trace>
  <inkml:trace contextRef="#ctx0" brushRef="#br1" timeOffset="102479.76">22292 1117 17503 0,'0'0'1552'0,"0"0"-1232"16,0 0-320-16,13 3 0 0,2 3 992 0,0-1 144 15,1 1 16-15,2 2 16 0,2-3-928 0,1 2-240 16,-1 1 0-16,3 1 0 0,0-1 0 0,-1 2 0 16,0 3 0-16,2 2 0 0,-1 0 0 0,1 3 0 15,-2-5 0-15,-1 2 0 0,-2 0 0 0,1-3 0 0,0 0 0 0,-2 1 0 16,0-1 0-16,0 1 0 16,1 0 0-16,-1 0 0 0,-1 2 0 0,0-1 0 0,0 0 0 0,0-1 0 15,0 3 0-15,-1-1-128 0,0 3 128 0,0-1-208 31,1 3-608-31,0 1-112 0,0-2-32 0,0 2 0 0</inkml:trace>
  <inkml:trace contextRef="#ctx0" brushRef="#br1" timeOffset="102813.77">23755 2140 21183 0,'0'0'1888'0,"0"0"-1504"16,0 0-384-16,12 1 0 0,-2 3 1280 0,1-1 176 15,-1 2 32-15,-1 0 16 0,0 2-1184 0,2-1-320 16,2 1 0-16,0 1 0 0,-1 1 0 0,1-3 0 15,1 2 0-15,2 0 0 0,-1 2 0 0,1 1 0 16,-2-1 0-16,2 3 0 0,-2 0 0 0,1 0 0 16,-2 0 0-16,1 4 0 0,-1-5 0 0,0 2 0 15,-1-2 0-15,1 0 0 0,0 0 0 0,0 1 0 0,0-2 0 0,1 1 0 16,-1 0 0-16,2-2 0 0,-1-1 0 0,2 2 0 16,1-1-368-16,-1 1-16 0,1-1 0 0,2 2-11008 15</inkml:trace>
  <inkml:trace contextRef="#ctx0" brushRef="#br1" timeOffset="103112.82">24961 3269 17503 0,'12'13'1552'0,"2"0"-1232"16,0 3-320-16,5 1 0 0,3 1 1632 0,1-2 272 15,2-2 48-15,2 0 16 0,2 1-1456 0,2-2-304 16,1-2-48-16,-1 1-16 0,-1-1-144 0,-1-1 160 16,-2-1-160-16,-1-1 160 0,-2 1-160 0,-1 0 0 15,-1-1 0-15,-1 1 0 0,0 0 0 0,-2 2 0 16,1-2 0-16,-2 1 0 0,1 2-416 0,0 0 32 15,1 1 16-15,0 1 0 16,1-1-656-16,2 1-144 0,-1 1-32 0,2-1 0 0</inkml:trace>
  <inkml:trace contextRef="#ctx0" brushRef="#br1" timeOffset="103310.92">26493 4191 23039 0,'15'11'1024'0,"-3"0"192"0,1 1-960 0,3 3-256 0,1 0 0 0,1 0 0 15,2 1 576-15,-1 1 64 0,2 0 0 0,0 2 16 16,0 5-416-16,-2-2-96 0,1 0-16 0,-1 0 0 16,0-2-288-16,-1-1-64 0,0-3-16 0,2 1-11024 15</inkml:trace>
  <inkml:trace contextRef="#ctx0" brushRef="#br1" timeOffset="103539.85">27535 5129 24351 0,'0'0'1088'0,"14"6"208"0,1 1-1040 0,4 4-256 16,0-2 0-16,2 3 0 0,0-3 128 0,1 3-128 16,-1 1 192-16,1 0-192 15,0 4-240-15,3 0-144 0,0 0-48 0,1 2 0 16,0 1-2000-16,0-1-416 0,2 1-80 0,0-2-16 0</inkml:trace>
  <inkml:trace contextRef="#ctx0" brushRef="#br1" timeOffset="103730.7">28690 5903 21183 0,'19'11'1888'0,"5"2"-1504"0,0 2-384 0,5 3 0 16,4 1 1600-16,-1 2 240 0,2-2 48 0,0 1 16 15,-1 0-1216-15,-2 1-240 0,0-3-64 0,2-2 0 16,-4-2-208-16,-1 0-48 0,0-1-128 0,-1-1 192 15,-1 1-656-15,0 0-144 0,-1 0-32 16,1 0-7808-16,-1 0-1584 0</inkml:trace>
  <inkml:trace contextRef="#ctx0" brushRef="#br1" timeOffset="104509.66">21487 2471 29487 0,'0'0'2624'15,"0"0"-2112"-15,0 0-512 0,10 5 0 0,0 2 960 0,3-1 96 16,1 1 16-16,1 1 0 16,3-2-2352-16,-1 2-480 0,-1 0-96 0,-2 0-11088 15</inkml:trace>
  <inkml:trace contextRef="#ctx0" brushRef="#br1" timeOffset="104698.86">22068 3067 4607 0,'0'0'400'0,"8"9"-400"15,0 1 0-15,1 1 0 0,1 2 5328 0,3 0 992 0,3 3 192 0,1 1 32 16,1 0-5200-16,3-2-1056 16,0 2-288-16,1 0 0 15,1 1-496-15,0 2-208 0,-3-2-32 0,3 2-16 16,0 1-3136-16,2-2-624 0</inkml:trace>
  <inkml:trace contextRef="#ctx0" brushRef="#br1" timeOffset="104874.4">23052 3594 7359 0,'43'10'320'0,"-14"-1"80"0,1 0-400 0,1 2 0 0,-1-1 0 0,-1 5 0 16,-2 0 592-16,1 2 48 0,-2 1 0 0,0 3 0 15,-1-1 48-15,-2 3 16 0,-1 1 0 0,-1 0 0 16,0 3 448-16,-1 1 112 0,-3-4 16 0,-1-2 0 15,4 1-80-15,-3-3-16 0,-1-2 0 0,1 0 0 16,1-1-624-16,3-2-128 0,1-2-32 0,1 0-6880 16,2 0-1392-16</inkml:trace>
  <inkml:trace contextRef="#ctx0" brushRef="#br1" timeOffset="105071.55">24210 4373 14511 0,'22'22'640'0,"-5"-9"128"0,1 2-608 0,2 0-160 15,0 0 0-15,0 0 0 0,3-2 352 0,0 0 32 16,0-2 16-16,0 1 0 0,-1 1-400 0,0 0 0 16,-1 0 0-16,0 0 0 0,0 0-144 0,-1 1 144 15,0-1 0-15,-2 2 0 0,-1 0 336 0,0 1 176 16,-1 2 48-16,-1 3 0 0,0-4 400 0,-2 4 96 16,-2 0 16-16,1 1 0 0,1 1-528 0,0 2-96 15,0 2-32-15,2 1-7024 16,2 0-1408-16</inkml:trace>
  <inkml:trace contextRef="#ctx0" brushRef="#br1" timeOffset="105208.81">25304 5549 5519 0,'18'21'240'0,"-5"-12"64"0,1-5-304 0,1 1 0 0,0 6 0 0,5 2 0 15,1 4 5520-15,4 0 1056 0,-1-2 208 0,4 2 32 16,0-4-5520-16,1 3-1104 0,1 2-192 0</inkml:trace>
  <inkml:trace contextRef="#ctx0" brushRef="#br1" timeOffset="105427.74">26868 6713 20271 0,'17'12'1792'0,"4"3"-1424"16,1 1-368-16,3 3 0 0,1 0 1024 0,2 2 144 15,-1 3 32-15,2-1 0 0,1 3-992 0,0 0-208 16,1 2 0-16,1-1 0 16,2 0-512-16,0 2-80 0,0 1-16 0,1 0-9664 0</inkml:trace>
  <inkml:trace contextRef="#ctx0" brushRef="#br1" timeOffset="105609.18">28361 7629 10127 0,'25'13'896'0,"-7"-3"-704"0,3 2-192 0,2-3 0 16,1-3 4528-16,1 1 864 0,-1 2 176 0,1 0 48 15,0 2-3696-15,0 0-752 0,0 0-144 0,-1 2-16 16,1 0-720-16,0-1-144 0,0-2-16 0,-1-1-128 31,0-1-2448-31,-2 0-608 0</inkml:trace>
  <inkml:trace contextRef="#ctx0" brushRef="#br1" timeOffset="105681.54">29056 8004 9215 0,'18'8'400'16,"-6"0"96"-16,1 3-496 0</inkml:trace>
  <inkml:trace contextRef="#ctx0" brushRef="#br1" timeOffset="114579.32">27309 5107 1839 0,'0'0'160'0,"0"0"-160"15,0 0 0-15,0 0 0 0,0 0 1472 0,0 0 256 16,5-9 48-16,-5 9 16 0,7-9-464 0,-2 2-96 16,-5 7-16-16,6-7 0 0,-6 7-64 0,7-7-32 15,-7 7 0-15,0 0 0 0,0 0-288 0,6-6-48 16,-6 6-16-16,0 0 0 0,6-7-128 0,-6 7-48 15,0 0 0-15,0 0 0 0,0 0 144 0,0 0 32 16,0 0 0-16,0 0 0 0,0 0-64 0,0 0 0 16,0 0 0-16,0 0 0 0,0 0-96 0,0 0-32 0,0 0 0 0,0 0 0 15,-7-4-176-15,7 4-32 0,-6-1-16 0,-2 0 0 16,8 1-160-16,-7 0-16 0,7 0-16 16,-6 1 0-16,-1 1-32 0,7-2-128 0,-8 4 192 0,2 3-64 15,-3 1 64-15,0 2 0 0,-2 1 0 0,0-2 0 16,-1 1 64-16,-3 1 32 0,1 2 0 0,-2 1 0 15,0 2-96-15,-1-2-32 0,0 2 0 0,1 1 0 16,-1 2-160-16,3 1 160 0,-1-2-160 0,2 1 160 16,-1 2-160-16,2-2 0 0,0-4 0 0,2 2 0 15,1-2 0-15,0-1 128 0,1 0-128 0,3-5 0 16,5-9 0-16,-5 9 128 0,5-9-128 0,0 0 0 16,0 0 0-16,0 0 0 0,0 0 128 0,0 0-128 15,0 0 0-15,0 0 0 0,1-10 0 0,1-2 128 16,2-1-128-16,3-4 0 0,2 0 0 0,3-2 0 0,-1-3 0 15,1-1 0-15,4-1 128 0,1 4-128 0,2-3 0 0,1 3 0 16,-1 3 0-16,1 0 0 0,0 0 0 0,-1 3 0 16,1 1 0-16,-3 1 0 0,-2 0 0 0,-2 2 0 15,-4-4-144-15,1 3 144 0,-1 3 0 0,-1 2 0 16,-2-1 0-16,-6 7 0 0,8-6 0 0,-8 6 0 16,8-7 0-16,-8 7 0 0,0 0 0 0,0 0 0 15,0 0 0-15,0 0 0 0,0 0 0 0,0 0 0 16,0 0 0-16,0 0 0 0,-7 9 0 0,1 2 0 15,-1 1 0-15,-1-3 0 0,-1 1 0 0,-1 2 0 16,-3 1 0-16,-2 0 0 0,-2 0 0 0,0 4 0 16,1 1 0-16,-3 2 0 0,1 1 192 0,1-3-48 0,0 3-16 15,2 1 0-15,-1 0 16 0,2 0 0 16,-1-2 0-16,2-1 0 0,1 2-144 0,1-4 192 0,0 0-192 16,3-1 192-16,-1-2-48 0,0-1 0 0,0-1 0 0,0 2 0 15,2-3-144-15,0 0 128 0,-3 0-128 0,4-1 128 16,1-3-128-16,5-7 128 0,-9 6-128 0,9-6 128 15,0 0-128-15,0 0 0 0,0 0 144 0,0 0-144 16,0-11 0-16,5 1 0 0,5 3 0 0,1-4 0 16,-1 1 0-16,3-11-288 0,0-4 48 0,0 0 16 15,2 2-96-15,0 1-32 0,2-4 0 0,0 2 0 16,0 1 112-16,0 1 32 0,0 1 0 0,-3-2 0 16,2 7 80-16,0 0 128 0,-2 3-208 0,-1 1 80 15,0 2 128-15,-3 2 0 0,-3 0 0 0,-1 0 0 16,0 0 0-16,-6 8 0 0,1-7 0 0,-2-3 0 15,-2 3 0-15,3 7 0 0,0 0 0 0,-6-2 0 0,-2 1 0 0,8 1 0 16,-9 3 160-16,-1 2-160 0,0 0 160 0,0 2-160 16,-2 0 160-16,0 5-160 0,-1-1 192 0,1 3-64 15,1 3-128-15,-1 1 192 0,-2-1-192 0,1 1 128 16,-1 1-128-16,4 0 0 0,1 1 0 0,1-2 128 16,0 0-128-16,4-3 0 0,-1 1 0 15,1 1-160-15,2 2 32 0,-2-5 0 16,0-4-1856-16,3-2-384 0,1-8-64 0</inkml:trace>
  <inkml:trace contextRef="#ctx0" brushRef="#br1" timeOffset="115279.82">27564 5479 3679 0,'0'0'320'0,"0"0"-320"16,0 0 0-16,0 0 0 0,0 0 3072 0,0 0 528 15,0 0 112-15,0 0 32 0,2-9-2464 0,-2 9-480 16,0 0-96-16,4-9-32 0,-2 1-288 0,-2 8-48 16,3-12-16-16,-3 12 0 0,3-8 192 0,-3 8 48 0,2-10 0 0,1 1 0 15,-3 9 80-15,0-11 0 0,1 5 16 0,-1-5 0 16,0 1 48-16,0 1 16 0,-1 2 0 0,1 7 0 15,-2-8-256-15,2 8-48 0,0 0-16 0,0 0 0 16,-3-6-192-16,3 6-32 0,0 0-16 0,-8 0 0 16,8 0-16-16,-9 5 0 0,2 4 0 0,1 0 0 15,-2 6-144-15,0 0 0 0,0 2 0 0,-1-1 128 16,-1 1-128-16,-1-3 0 0,-2-1 0 0,0 0 128 16,-1 2 32-16,1 0 0 0,0-4 0 0,0 0 0 15,0 1 352-15,1 0 80 0,1 0 16 0,2-2 0 16,0 2-48-16,4 1-16 0,2-3 0 0,2 3 0 15,1-13-352-15,4 15-192 0,1-1 192 0,2 0-192 16,-2-5 0-16,5 2 0 0,2-1 0 0,4 3 0 16,3-2 0-16,1-2 0 0,-1-3-240 0,1 0 80 15,-2-1-2160-15,3-5-432 0</inkml:trace>
  <inkml:trace contextRef="#ctx0" brushRef="#br1" timeOffset="116380.58">28249 6518 7359 0,'0'0'656'0,"0"0"-528"16,0 0-128-16,0 0 0 0,0 0 1792 0,0 0 320 15,-8 0 64-15,8 0 0 0,0 0-896 0,0 0-192 16,-8-1-48-16,8 1 0 0,0 0-336 0,0 0-80 16,0 0-16-16,0 0 0 0,-8 2-224 0,8-2-32 0,0 0-16 0,0 0 0 15,0 0 256-15,0 0 48 16,-6 5 16-16,6-5 0 0,0 0 208 0,0 0 32 0,-7 2 16 0,7-2 0 15,-7 2-64-15,-1 4-16 0,-3-4 0 0,2 6 0 16,0 2 32-16,0 2 0 0,-1 0 0 0,-2 2 0 16,0 2-144-16,-1 3-16 0,-1 5-16 0,-2 1 0 15,0 1-64-15,-1 2-16 0,1 2 0 0,-1 2 0 16,0 0-224-16,0 2-32 0,0-4-16 0,1 1 0 16,-1-1-176-16,-1-2-32 0,-2-3-128 0,1-1 192 15,1 0-192-15,-1-5 144 0,1-2-144 0,0 0 128 16,0-4-128-16,-1 2 0 0,2-1 144 0,2-2-144 15,-1-2 0-15,3-1 0 0,1 0-160 0,2-1 160 32,2 0-720-32,3-1-48 0,5-7 0 0,-7 7 0 0,7-7-2304 0,0 0-448 0,0 0-112 15</inkml:trace>
  <inkml:trace contextRef="#ctx0" brushRef="#br1" timeOffset="117864.89">28340 7078 12895 0,'0'0'1152'0,"0"0"-928"0,0 0-224 0,0 0 0 0,0 0 1664 0,-5-5 272 16,5 5 64-16,0 0 16 0,0 0-1184 0,0 0-256 15,0 0-32-15,3-9-16 0,-3 0-256 0,0 9-48 16,4-8-16-16,-4 8 0 0,5-8 80 0,-5 8 16 15,5-7 0-15,-5 7 0 0,5-11 0 0,-2 3 0 16,-3 8 0-16,1-8 0 0,-1 8 240 0,-1-9 48 16,-2 2 16-16,2-1 0 0,0 1 0 0,-2-2 0 15,-2 3 0-15,0 0 0 0,-2 1-208 0,0 1-32 16,1 2-16-16,-1-2 0 0,-2 1-32 0,1 0 0 16,-1 2 0-16,0 1 0 0,-1-2 32 0,2 4 0 15,0-1 0-15,0 1 0 0,-1 2-32 0,1 0-16 16,-1-1 0-16,3 1 0 0,1 4-112 0,-3 0-32 15,1-1 0-15,1 2 0 0,-1 1-160 0,1-1 0 0,-1 2 144 0,1 2-144 16,0-3 144-16,1 3-144 0,0-2 192 0,0-1-192 16,0 0 288-16,1 2-48 0,0-4-16 0,2 1 0 15,0 0 0-15,-1 2 0 0,3-11 0 0,-1 10 0 16,1-10-64-16,0 0-16 0,2 11 0 0,-2-11 0 16,6 10-144-16,-6-10 160 0,0 0-160 0,8 8 160 15,-8-8-160-15,10 4 128 0,-10-4-128 0,13 4 128 16,-1 0-128-16,-12-4 0 0,11 3 144 0,0-1-144 15,-11-2 0-15,14-2 144 0,-2 2-144 0,-2 0 0 16,-10 0 128-16,12 0-128 0,0 0 0 0,-2 0 0 16,-10 0 128-16,13 0-128 0,-1-1 0 0,-12 1 0 15,9 0 0-15,-9 0 0 0,13-2 128 0,-2 0-128 0,-11 2 0 16,11 0 128-16,0-4-128 0,-11 4 0 0,10-1 0 0,-10 1 0 16,11 0 0-16,-11 0 0 0,11 0 0 0,0 1 0 15,-2 3 0-15,-9-4 0 0,10 0 0 0,-10 0 0 16,0 0 0-16,10 0 0 0,-10 0 0 15,9 0 0-15,-9 0 0 0,0 0 0 0,0 0 128 0,0 0-128 16,0 0 0-16,6 4 0 0,-6-4 0 0,0 0 0 16,0 0 0-16,0 0 0 0,0 0 0 0,0 0 0 15,0 0 0-15,0 0 0 0,4 8 128 0,-4-8-128 16,0 0 0-16,0 0 0 0,0 0 0 0,0 0 0 16,0 0 0-16,0 0 0 0,0 0 0 0,0 0 0 15,-3 12 0-15,3-12 0 0,0 0 128 0,0 0-128 0,0 0 0 0,-6 8 0 16,6-8 0-16,-9 5 0 0,0-3 128 0,0 2-128 15,-1-2 0-15,10-2 0 0,0 0 0 0,-10 5 0 16,0-1 128-16,0-2-128 0,1 1 0 0,9-3 0 16,-9 3 0-16,1-2 0 0,1 0 0 0,7-1 0 15,-10 3 0-15,3-2 0 0,-1 0 0 0,8-1 0 16,-11 2 0-16,2-2 0 0,0 0 0 0,0 0 0 16,1 2 0-16,0-2 0 0,8 0 0 0,-10 0 0 15,-1 0 0-15,2 0 0 0,9 0 0 0,-9 0 0 16,1-2 128-16,8 2-128 0,-9-2 0 0,9 2 0 15,-9-2 0-15,9 2 0 0,-10-3 0 0,1 1 0 16,9 2 0-16,0 0 0 0,-12-4 0 0,3 1 0 16,0-1 0-16,9 4 0 0,-12-4 0 0,3 0 0 15,1-1 0-15,8 5 0 0,0 0 0 0,-9-6 0 0,2-1 0 0,7 7 0 16,-4-9 0-16,4 9 0 16,-4-11 0-16,4 11 0 0,2-10 0 0,-2 10 0 0,1-10 0 0,0-1 0 15,2 2 0-15,-3 9 0 0,4-10 0 0,0 0 0 16,-2 1-128-16,1 0 128 0,0 3 0 0,1-5 0 15,-2 2 0-15,2 0 0 0,-1 1 0 0,1-1 0 16,-1 0 0-16,1-3 0 0,0 2 0 0,2 1 0 16,-3-2 0-16,0 2 0 0,1 1 0 0,1 2 0 15,0-1 0-15,-5 7 0 0,7-9 0 0,-1 3 0 16,1 0 0-16,-7 6-144 0,10-5 144 0,-2-1 0 16,-1-1 0-16,-7 7 0 0,11-8 0 0,-1 2 0 15,0 1 0-15,0 1 0 0,1 0 0 0,-1 1 0 16,1-2-144-16,-1 1 144 0,1 1 0 0,-1 2 0 0,-10 1 0 0,13-4 0 15,-1 2 0-15,-12 2 0 16,12-3 0-16,-12 3 0 0,11-1 0 0,-11 1 0 0,0 0 0 0,12 2 0 16,-12-2 0-16,9 4 0 0,-9-4 0 0,7 7 0 15,-7-7 0-15,6 10 0 0,1-2 0 0,-2 0 0 16,-5-8 0-16,4 10 0 0,0 1 0 0,-4-11 0 16,2 9 0-16,0 0 0 0,-2-9 0 0,1 12 0 15,3-2-192-15,-2 1 192 0,2-2-192 0,-4-9 192 16,0 0-320-16,0 0 48 0,0 0 16 0,0 0 0 31,0 0-256-31,0 0-64 0,0 0 0 0,7 1 0 16,-7-1-2016-16,0 0-416 0</inkml:trace>
  <inkml:trace contextRef="#ctx0" brushRef="#br1" timeOffset="118693.33">28212 6494 13295 0,'0'0'576'0,"0"0"144"0,-1-9-576 0,0 3-144 15,1 6 0-15,-1-8 0 0,-2 0 896 0,3 8 160 16,-1-6 32-16,1 6 0 0,0 0-224 15,0 0-32-15,0 0-16 0,0 0 0 0,0 0 128 0,-3 13 16 16,-1-2 16-16,0 2 0 0,-1 3-176 0,0 0-32 16,-2-2-16-16,1 0 0 0,-3 1-112 0,1 0-32 15,-3 1 0-15,2 1 0 0,0 3 16 0,0 0 0 16,-1 1 0-16,-1 0 0 0,1 1-96 0,-2-1-16 16,-2 1 0-16,-1 2 0 0,1 3-32 0,-2-1-16 15,1 3 0-15,-2 0 0 0,0-1 16 0,-2 1 0 16,-1-2 0-16,-1 1 0 0,0-2-96 0,1-1 0 15,1-3-16-15,-2 0 0 0,-1-1-80 0,0 0-16 16,-1 1 0-16,5-4 0 0,3 0-112 0,2-1-32 16,-1-1 0-16,5-2 0 0,2-2 16 0,1-2 0 0,1 1 0 0,5-11 0 15,-6 9-144-15,6-9 160 0,0 0-160 0,0 0 160 16,0 0-160-16,0 0 128 0,0 0-128 0,0 0 128 16,0 0-128-16,2-9 128 0,5-3-128 0,2 0 128 15,1-1-128-15,5-2 0 0,0-4 144 0,3 1-144 16,1 0 0-16,0 2 0 0,1-3 0 0,-1 2 0 15,2-7 0-15,0 1 0 0,-1-3 0 0,-1 0 128 16,-1-2-128-16,-1 2 0 0,0-4 0 0,-1-1 0 16,0 0 0-16,1 1 0 0,0 0 0 0,0 0 0 15,-3 4-192-15,0 2 64 0,-1-2 0 0,2 4 0 16,0 4-128-16,0 2-32 0,-1 0 0 0,-1 5 0 16,0-1-496-16,1 4-112 15,-2-2 0-15,1-1-16 0,0 2-2080 16,-1-3-400-16</inkml:trace>
  <inkml:trace contextRef="#ctx0" brushRef="#br1" timeOffset="130053.21">26218 4049 2751 0,'0'0'256'16,"0"0"-256"-16,0 0 0 0,0 0 0 0,0 0 2576 0,0 0 480 15,0 0 80-15,0 0 32 0,0 0-1568 0,0 0-304 16,0 0-64-16,0 0-16 0,0 0-16 0,0 0-16 16,-5-6 0-16,5 6 0 0,0 0-240 0,-8-2-48 15,0-3-16-15,8 5 0 0,-7-2 112 0,7 2 32 16,0 0 0-16,0 0 0 0,0 0-352 0,0 0-64 15,0 0-16-15,0 0 0 0,3-9-144 0,-3 9-48 16,0 0 0-16,0 0 0 0,0 0 16 0,0 0 0 0,9-4 0 0,-9 4 0 16,0 0-80-16,0 0-16 0,0 0 0 0,11 11 0 15,-11-11-192-15,7 11-128 0,-1 1 160 0,-6-12-160 16,5 13 0-16,-5-13 128 0,4 16-128 0,-4-16 0 16,8 10 0-16,-2 1 0 0,-6-11 128 0,7 10-128 15,-7-10 0-15,0 0 0 0,13 7 0 0,-2-3 0 16,-11-4 0-16,13-2 128 0,-1 2-128 0,-1-1 0 15,-2-2 288-15,-9 3-32 0,9-6-16 0,-1-1 0 16,-2 2 16-16,-6 5 16 0,5-9 0 0,-1 2 0 16,-4 7-112-16,3-7-32 0,-3 7 0 0,0 0 0 15,0-8-128-15,0 8 192 0,0 0-192 0,-1-11 192 16,-3 4-192-16,4 7 0 0,-7-10 144 0,1 4-144 16,6 6 0-16,-11-5 144 0,1 1-144 0,-1 0 0 15,1 0 272-15,-2 3-48 0,0-1-16 0,1 2 0 16,-1 0 96-16,0 0 16 0,0 2 0 0,2-1 0 0,1 3-192 0,0 1-128 15,0 0 192-15,0 2-192 0,-1-3 0 0,10-4 0 16,-7 6 0-16,0 2 0 0,7-8 0 0,-5 12 0 16,1-4 0-16,4-8 0 0,0 0 0 0,0 0 0 15,1 14 0-15,-1-14 0 0,4 12 0 0,-4-12 0 16,0 0 0-16,11 11 0 0,-11-11 0 0,13 7 0 16,-2-3 0-16,1-4 0 0,1 0 176 0,0-1-176 15,0-2 160-15,0 0-160 0,-1 1 128 0,0-2-128 16,-1-1 0-16,1-1 0 0,0 1 128 0,-2 0-128 15,1 0 0-15,-3 1 144 0,-2-3-144 0,-6 7 0 16,7-9 0-16,-7 9 0 0,0 0 128 0,0 0-128 0,2-10 128 0,-2 10-128 16,0 0 0-16,0 0 128 0,0 0-128 0,-5-9 0 15,5 9 0-15,-9-7 0 0,9 7 128 0,-9-1-128 16,0-2 0-16,9 3 0 0,0 0 0 0,-11 3 0 16,2-1 0-16,9-2 0 0,-9 4 0 0,9-4 0 15,-9 6 0-15,9-6 0 0,0 0 0 0,0 0 0 16,-7 7 0-16,7-7 0 0,0 0 0 0,0 0 0 15,-1 12 0-15,1-12 0 0,1 12 0 0,-1-12 0 16,0 0 0-16,6 12 0 0,-6-12 0 0,5 11 0 16,-5-11 0-16,6 8 0 0,-6-8 0 0,0 0 0 15,11 7 0-15,-11-7 0 0,0 0 0 0,10 2 0 16,-10-2 0-16,0 0 0 0,11-1 0 0,-11 1 0 16,9-5 128-16,-3 1-128 0,-6 4 0 0,7-7 128 15,-7 7-128-15,0 0 128 0,4-10-128 0,-2 2 128 0,-2 8-128 0,0-9 0 16,0 9 0-16,0 0 0 0,-2-9 0 0,2 9 128 15,0 0-128-15,-7-7 0 0,7 7 0 0,0 0 0 16,-9-5 0-16,9 5 0 0,-10-3 0 0,0 3 0 16,1 3 0-16,9-3 0 0,-10 5 0 0,2 2 0 15,8-7 0-15,-8 6 0 0,8-6 0 0,-6 7 0 16,6-7 0-16,0 0 0 0,0 0 0 0,0 0 0 16,-4 10 0-16,4-10 0 0,0 0 0 0,0 0 0 15,0 0 0-15,0 0 0 0,0 0 0 0,8 8 0 16,-8-8 0-16,0 0 0 0,0 0 0 0,0 0 0 15,0 0 0-15,0 0 0 0,0 0 0 0,0 0 0 16,0 0 0-16,0 0 0 0,0 0 0 0,0 0 0 16,0 0 0-16,0 0 0 0,0 0 0 0,0 0 0 0,0 0 0 0,0 0 128 15,0 0-128-15,0 0 0 0,7 3 0 0,3-3 128 32,1-3-2128-32,1-1-432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31:57.02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368 5440 23039 0,'-3'-15'1024'0,"3"15"192"0,-5-6-960 0,5 6-256 0,0 0 0 0,0 0 0 16,0 0 1920-16,0 0 352 0,0 0 64 0,0 0 16 15,0 0-1904-15,0 0-448 0,0 0 0 0,13 6 0 16,3-2 0-16,0-1 0 0,1-4 0 0,4-2 0 16,3-1 0-16,-2 0 0 0,-3 0 0 0,1-2 0 15,-3-5 0-15,-1 3 0 0,-2 2 0 0,-1-1 0 16,0 2 0-16,-1 0 160 0,-1 0-160 0,0 2 192 15,-1 1 128-15,1 0 48 0,1-2 0 0,-1 3 0 16,0 1 32-16,2-1 16 0,0 1 0 0,-4-2 0 16,3 2-32-16,1-1-16 0,2 1 0 0,2-1 0 15,3 0-32-15,-1-1 0 0,4 1 0 0,16 0 0 0,-9-2-336 16,-3 3 0-16,-5-1 0 0,0 1 0 0,0 0 0 0,-5 0 0 16,-4 0 0-16,-1 0 0 0,0 1 0 0,0-1 0 15,-3-1 0-15,0 1 0 0,-1 1 0 0,0-2 0 16,-2 1 0-16,1-4 128 0,-2 1 0 0,0-1 16 15,0 2 0-15,2-2 0 0,-3 2 48 0,0 0 16 16,-4 2 0-16,0 0 0 0,5-4 48 0,-5 4 0 16,0 0 0-16,0 0 0 0,0 0-128 0,0 0-128 15,0 0 176-15,9 0-176 0,-9 0 128 0,9-3-128 16,-1 1 0-16,0-1 0 0,-2-1 176 0,2 0-176 16,1-1 160-16,2 1-160 0,-1-2 128 0,0 0-128 15,3 1 0-15,1 0 144 0,-3 0-144 0,1 0 0 16,-2 1 0-16,2-2 0 0,-1 5 0 0,-1-3 0 0,-1 4 0 15,-9 0 0-15,12 0 0 0,-12 0 0 0,10 4 0 0,-10-4 0 16,11 1 0-16,-11-1 0 0,11 2 0 0,-11-2 0 16,11 4 0-16,-11-4 0 0,10-4 0 0,-1 2 0 15,-9 2 0-15,10-1 0 0,-4-3 144 0,-1-1-144 16,2 0 128-16,-1 0-128 0,0 1 160 0,-6 4-160 16,6-7 272-16,-2 2-32 0,-1 0-16 0,-3 5 0 15,2-7-48-15,-2 7-16 0,-1-6 0 0,1 6 0 16,-3-6 32-16,-1 1 0 0,-2 3 0 0,-2-4 0 15,2 1-64-15,-1 3 0 0,-1-4 0 0,-1 1 0 16,-3 3-128-16,-2-2 0 0,1 0 144 0,-1-1-144 16,-3 1 0-16,1 1 128 0,0-1-128 0,2 0 0 15,0 2 0-15,-1-1 144 0,-2 0-144 0,2-3 0 16,-1-6 208-16,2 6-64 0,2-1-16 0,0 2 0 16,1-2-128-16,0 1 0 0,1 1 0 0,2 1 0 0,0 8 128 0,8-4-128 15,-8-11 192-15,3 3-64 0,5 8-128 0,0 0 0 16,0 0 0-16,0 0 0 0,-4-5 0 0,4 5 0 15,0 0-128-15,0 0 128 0,0 0-192 0,0 0 48 16,0 0 0-16,12 4 0 0,0-1 144 0,-12-3-208 16,13 5 80-16,0 0 128 0,0-1-176 0,0 1 176 15,0 0-128-15,2 1 128 0,1-2 0 0,1 2-128 16,1-2 128-16,1 0 0 0,-1-3 0 0,0 3 0 16,0-1 0-16,1 1 0 0,-5-2 0 0,1 2 0 15,0 1 0-15,-2 1 0 0,0-3 0 0,-1 3 0 16,-1-2 0-16,0-2 0 0,-11-2 0 0,12 7 0 0,-12-7 0 0,9 8-128 15,-9-8 128-15,0 0 0 0,0 0 0 16,7 13 0-16,-7-13 0 0,7 9 0 0,-7-9 0 0,7 9 0 16,-7-9 0-16,0 0 0 0,7 9 0 0,-7-9 128 15,8 9-128-15,-8-9 0 0,0 0 0 0,9 9 0 16,-9-9 144-16,9 8-144 0,-9-8 192 0,8 8-192 16,-8-8 192-16,0 0-64 0,9 10 0 0,-1-2-128 15,-8-8 160-15,0 0-160 0,7 11 128 0,-7-11-128 16,2 10 0-16,-2-1 0 0,0-9 128 0,-2 11-128 15,-2-1 0-15,0-2 0 0,-3 0 144 0,0-2-144 16,-3 1 0-16,1-1 144 0,-1 1-144 0,-1-2 0 16,1 1 176-16,1 2-176 0,-3-1 160 0,-1 3-160 15,-3 1 0-15,0 2-320 0,-3 2 64 0,-2 5 0 16,-3-2-1744-16,-4 4-352 0,-3 3-64 0</inkml:trace>
  <inkml:trace contextRef="#ctx0" brushRef="#br0" timeOffset="9079.29">520 6891 19583 0,'0'0'864'0,"0"0"176"0,0 0-832 0,0 0-208 0,0 0 0 0,0 0 0 16,0 0 672-16,0 0 96 0,0 0 0 0,0 0 16 15,0 0-240-15,0 0-48 0,0 0-16 0,0 0 0 16,0 0-192-16,0 0-32 0,0 0-16 0,12 1 0 16,-12-1-112-16,12 0-128 0,-2-1 176 0,1-1-176 15,-11 2 144-15,11-1-144 0,0-3 0 0,-11 4 144 16,10-2 80-16,2-1 16 0,1 0 0 0,0 1 0 15,0-1 32-15,3 1 16 0,1-1 0 0,-6 2 0 16,2-2 32-16,3 0 0 0,1 2 0 0,2-1 0 0,2-1-80 16,1-1-16-16,1 1 0 0,17-2 0 0,-2 0-16 0,-3 1 0 15,-4 1 0-15,-2 2 0 0,-3-5 176 0,-2 3 16 16,-1 0 16-16,-1 2 0 0,-1-1-80 0,-1-1-16 16,0 2 0-16,1 1 0 0,-1-4-128 0,2 4-16 15,3-2-16-15,-2 1 0 0,2 1-160 0,-1-1 128 16,-2 1-128-16,0-2 128 0,-1 0-128 0,-3-1 128 15,-1 2-128-15,0 0 128 0,-1-2-128 0,-1 4 0 16,-2 1 144-16,2-1-144 0,-1-1 160 0,-2-1-32 16,-2 1-128-16,-1 1 192 0,-2 0-192 0,1-1 0 15,-2-1 128-15,1 1-128 0,-7 0 0 0,6 0 0 16,-6 0 0-16,5-3 0 0,-2 2 0 0,-1-3 192 0,1 0-48 16,-3 4-16-16,1-2 80 0,-2-2 16 0,1-2 0 0,0 4 0 15,0-3 32-15,0 5 16 0,0 0 0 0,0-6 0 16,0-1 16-16,-1 1 0 0,1 6 0 0,-4-6 0 15,-1-1 0-15,-1 1 0 0,0-2 0 0,1 3 0 16,-2-4-96-16,1 3-32 0,-2 3 0 0,1-5 0 16,0 3-160-16,-3-1 192 0,0 1-192 0,0-1 192 15,-2-5-192-15,0 3 128 0,-1 1-128 0,0 0 128 16,0-2-128-16,1 1 160 0,0 2-160 0,1-1 160 16,-1 0-160-16,0 1 0 0,1-1 0 0,0 4 128 15,2-4-128-15,1 3 0 0,8 4 0 0,-6-5 128 16,6 5-128-16,0 0 0 0,-8-4 0 0,8 4 0 15,0 0 0-15,0 0 0 0,0 0 0 0,0 0 0 16,0 0-128-16,0 0 128 0,0 0 0 0,0 0 0 0,-5 10 0 0,5-10 0 16,0 0-144-16,-2 12 144 0,2-12 0 15,0 0 0-15,4 12 0 0,1-3 0 0,-5-9 0 0,12 8 0 16,0-2 0-16,0 0 0 0,-1-5 0 0,1 1 0 16,0 1 0-16,0 4 0 0,-1-2 0 0,2 0 0 15,-1 0 0-15,0 3 0 0,1-1 0 0,-1-1 0 16,-2 1 0-16,-1-1 0 0,-9-6 0 0,9 8 0 15,-9-8 0-15,9 9 0 0,-9-9 0 0,8 8 0 16,-8-8 0-16,8 12 0 0,-8-12 0 0,7 10 0 16,-2-1 0-16,-5-9 0 0,0 0 0 0,0 0 0 15,0 0 0-15,6 12 0 0,-6-12 0 0,0 0 176 16,0 0-32-16,0 0 0 0,6 12 48 0,-6-12 0 16,0 0 0-16,2 13 0 0,-2-13 0 0,-1 13 16 0,-3-2 0 0,0 1 0 15,0 0-64-15,-2 1-16 0,-2 3 0 0,-3-2 0 16,-2 2-128-16,-1 1 0 0,-3-2 0 0,0 5 128 15,0 1-128-15,-4-1 0 0,-2 1 0 0,-1 1 128 16,0-2-128-16,-1 2 0 0,1 6 0 0</inkml:trace>
  <inkml:trace contextRef="#ctx0" brushRef="#br0" timeOffset="12376.59">4723 5715 7359 0,'0'0'320'15,"-9"0"80"-15,-1 1-400 0,-1-1 0 0,1 0 0 0,0 0 0 0,0 0 1888 0,1 0 288 16,0 0 64-16,-1 0 16 0,-1 1-1360 0,0-1-288 16,-1 0-48-16,-1 2-16 0,0 0-192 0,-2 0-32 15,1 0-16-15,-2 1 0 0,1-1 272 0,-1 2 48 16,2 0 16-16,-1 1 0 0,0 1 0 0,0-1 0 16,1 0 0-16,2 0 0 0,2 1-176 0,1-3-16 15,9-3-16-15,-9 6 0 0,1-1-176 0,8-5-16 16,0 0-16-16,0 0 0 0,0 0 128 0,0 0 32 15,0 0 0-15,0 0 0 0,0 0 208 0,0 0 48 16,12 6 16-16,1-2 0 0,0-1-336 0,1-2-64 0,2-1 0 0,3-1-16 16,2 0-240-16,1-1 144 15,3 2-144-15,1 0 128 0,1 0-128 0,3 0 0 0,2 0 0 16,0 0 128-16,0 0-128 0,-1 0 0 0,0 0 0 16,-1-2 0-16,-1-1 128 0,0-1-128 0,-2 0 128 0,-2 0-128 15,-3 0 224-15,-1 2-32 0,0-1-16 0,-2 1 0 16,-1-2-32-16,1 1 0 0,-2 2 0 0,-2-3 0 15,0 1-144-15,-2 1 0 0,-3-1 144 0,0 2-144 16,-10 1 128-16,11-3-128 0,-11 3 160 0,0 0-160 16,9-2 256-16,-9 2-32 0,0 0-16 0,0 0 0 15,0 0 96-15,0 0 16 0,0 0 0 0,-5-8 0 16,-3 1-64-16,-2 3 0 0,-2 2 0 0,-3 0 0 16,0 1-256-16,-3 1 128 0,-1 0-128 0,-2 3 0 15,-1-1 0-15,-1 2 0 0,-1 1 0 0,1 1 0 16,-3-1 0-16,0 0 0 0,0 0 0 0,-3 2 0 0,-1-3 0 15,0-2 0-15,0 1 0 0,1-2 0 0,2 1 0 0,1-1 0 16,0 0 0-16,1 2 0 0,2-1 128 0,2 1-128 16,1-2 0-16,3 1 0 0,2-1 0 0,2 0 0 15,2 0 0-15,2 2 0 0,9-3 0 0,0 0 0 16,0 0 0-16,0 0 0 16,0 0-624-16,0 0-128 0,0 0-16 0,0 0-14176 0</inkml:trace>
  <inkml:trace contextRef="#ctx0" brushRef="#br0" timeOffset="13760.41">16326 5788 19231 0,'0'0'848'0,"-6"-7"176"0,-1 1-816 0,1-1-208 16,-1 3 0-16,7 4 0 0,-6-6 512 0,6 6 64 15,-7-7 16-15,2-1 0 0,5 8-48 0,-5-6-16 16,5 6 0-16,0 0 0 0,0 0 112 0,0 0 0 0,0 0 16 0,0 0 0 16,0 0-64-16,0 0-16 0,4-9 0 0,-4 9 0 15,0 0-192-15,12-4-64 0,-2 1 0 0,0 3 0 16,1-2-64-16,1 2 0 0,1 0-16 0,1 0 0 15,0 2 1024-15,3 0 208 0,3-1 32 0,2 3 16 32,1-3-1520-32,2 2-416 0,1-1-32 0,3 1 0 0,2 0 672 0,2-1 128 0,2-1 32 0,-1 1 0 15,-1-2-384-15,-1 0 0 0,-1 0 0 0,-2 0 128 16,-3 0-128-16,-1 1 0 0,-3 2-128 0,-1-1 128 16,-1 2 0-16,-2 0 272 0,-4 1-32 0,0-1-15920 15</inkml:trace>
  <inkml:trace contextRef="#ctx0" brushRef="#br0" timeOffset="14427.96">20235 5736 26367 0,'0'0'1168'0,"-9"-4"240"0,9 4-1120 0,-8-3-288 16,8 3 0-16,0 0 0 0,0 0 672 0,0 0 80 15,0 0 16-15,0 0 0 0,0 0-432 0,9 5-80 16,3 2 0-16,2 1-16 0,5 1-240 0,0-1 0 16,2 1 128-16,4 0-128 0,2-1 128 0,2 1-128 15,1-3 176-15,1 2-176 0,0 0 336 0,1 0-32 16,-1-2-16-16,-1 1 0 0,-1-1-16 0,-2 1 0 16,0-2 0-16,-1 2 0 0,0 0-272 0,2 0 0 0,1-1 0 15,2 1 0-15,1-2 0 0,6 0 0 0,5 1 0 0,4-1 0 16,4-4-160-16,2 4-96 0,2-3 0 15,0 0-16 1,-2 0-1424-16,1-2-288 0</inkml:trace>
  <inkml:trace contextRef="#ctx0" brushRef="#br0" timeOffset="15742.54">20368 5926 9439 0,'1'-9'416'0,"-1"9"96"0,-4-9-512 0,2 2 0 0,-1 1 0 0,1 0 0 16,-2 1 448-16,4 5 0 0,-3-4 0 0,3 4 0 16,-4-6-448-16,0 1 0 0,-1-3 0 0,1 3 0 15,4 5 0-15,-5-6 0 0,1 2 0 0,4 4 0 16,-5-7 0-16,5 7 0 0,0 0 0 0,-4-6 0 16,4 6 576-16,0 0 0 0,-4-5 16 0,4 5 0 15,0 0 384-15,0-6 80 0,0 6 16 0,3-7 0 16,-3 7 32-16,5-5 16 0,-5 5 0 0,8-3 0 15,-1-2-288-15,-7 5-48 0,11-5-16 0,-11 5 0 16,10-3-224-16,1 3-48 0,-11 0-16 0,11-2 0 16,-11 2-240-16,13 0-48 0,-2-2-16 0,-1 2 0 15,-10 0-48-15,13 0 0 0,-1 0 0 0,0 0 0 0,-2 0 256 0,1 0 32 16,-11 0 16-16,13 2 0 0,0-2 80 0,-2 0 0 16,1 0 16-16,-1 2 0 15,-1-2 48-15,2 3 0 0,1 1 0 0,0-2 0 0,0 2-256 0,0-1-64 16,0 1 0-16,1 1 0 0,1 0-96 0,0 2-32 15,2-5 0-15,3 2 0 0,-1 0 208 0,2-1 48 16,1-2 0-16,2 2 0 0,-1-1-80 0,1 1-16 16,1 0 0-16,-1-1 0 0,0-1 48 0,-1 1 16 15,-1-2 0-15,2 0 0 0,1 0-80 0,-1 0-16 16,-1 0 0-16,-1 0 0 0,1-2-64 0,1 2 0 16,0-1-16-16,1 2 0 0,0 2-176 0,-2 0 192 15,0-1-192-15,-1 2 192 0,0 0-192 0,0-1 0 16,0-1 0-16,-1 2 128 0,0 0-128 0,0 0 0 15,0-1 0-15,1-2 0 0,1 0 128 0,1-1-128 0,-1 0 0 0,2-1 128 16,1 0 64-16,2-1 16 16,-1 1 0-16,2-2 0 0,-2 1 0 0,2-1 0 0,2 1 0 0,0 0 0 15,1 2-80-15,-1 0 0 0,0 0-128 0,0-2 192 16,-2 2-192-16,1 0 0 0,0-2 0 0,-1 2 0 16,-2 4 0-16,0-4 128 0,2 0-128 0,1 0 0 15,0 0 0-15,0 0 0 0,0 0 128 0,1 0-128 16,2 0 0-16,0 0 0 0,-1 0 0 0,2 0 0 15,0-4 0-15,0 3 144 0,0 0-144 0,-2-2 128 16,1 2-128-16,-2 0 0 0,-2-1 0 0,-2 2 0 16,-1-2 0-16,0 0-176 0,-2 1 176 0,-1 1-128 15,0 0-480 1,-3 1-96-16,1 3 0 0,-1 3-16 0,-3-3-2160 16,-3 1-416-16</inkml:trace>
  <inkml:trace contextRef="#ctx0" brushRef="#br0" timeOffset="20198.71">16897 7351 6447 0,'0'0'576'0,"0"0"-576"0,0 0 0 0,0 0 0 16,0 0 2112-16,0 0 320 0,0 0 64 0,0 0 16 15,-6 8-1488-15,6-8-288 0,0 0-64 0,-7 6-16 16,7-6-16-16,0 0 0 0,-6 7 0 0,6-7 0 16,0 0-32-16,0 0-16 0,-9 1 0 0,9-1 0 0,0 0-16 0,0 0 0 15,-9-1 0-15,9 1 0 0,0 0-64 0,-8-4-32 16,8 4 0-16,0 0 0 0,-9-3-160 0,9 3-16 16,-8-5-16-16,8 5 0 0,-9-4 112 0,9 4 32 15,-11-4 0-15,2 2 0 0,0 0-48 0,0 1 0 16,0 0 0-16,0 1 0 0,0 0 864 0,-2 0 160 15,-2 1 48-15,0-1 0 16,0 0-1728-16,0 0-352 0,0 0-64 0,0 0-16 0,0-1 704 0,0-1 224 16,0 1 0-16,1 0 0 0,2-2 112 0,-1 1 32 15,2 0 0-15,0-2 0 0,0 2-32 0,0-1 0 16,0 1 0-16,1 0 0 0,8 2-144 0,-9-4-16 0,0 2-16 0,-1-1 0 16,1 1-16-16,1 0 0 15,-1 1 0-15,0-2 0 0,0 1-144 0,-1 0 192 0,-1 2-192 0,1 0 192 16,-1 0-192-16,1 2 160 0,-2-1-160 0,2-1 160 15,-1 0-160-15,2 0 0 0,0 1 0 0,9-1 0 16,-10 2 0-16,10-2 0 0,0 0 0 0,0 0 0 16,0 0 144-16,0 0 0 0,0 0 0 0,0 0 0 15,0 0 32-15,0 0 0 0,0 0 0 0,0 0 0 16,0 0-32-16,0 0 0 0,10-4 0 0,2 1 0 16,0 2-144-16,1-2 160 0,0 1-160 0,1 2 160 15,0 0-160-15,3 1 0 0,0 0 0 0,1 2 0 16,-1-2 0-16,2 2 0 0,0-2 0 0,2 0 0 15,0 2-144-15,1 0 144 0,0-2 0 0,0 0 0 16,1 0 0-16,-1 1-128 0,-1-2 128 0,-2 1 0 16,-1 0 0-16,-1 1 0 0,0 0-128 0,0-2 128 0,0 0 0 15,-1 0 0-15,-2 3 0 0,1-2 0 0,-2-1 0 0,-2 3 0 16,0-1 0-16,-1 2 0 0,-10-4 0 16,11 2 0-16,-11-2 0 0,10 4 0 0,-10-4 0 0,0 0 0 15,0 0 0-15,0 0 0 0,0 0 0 0,0 0 0 16,7 6 0-16,-7-6 0 0,0 0 0 0,0 0 0 15,0 0 0-15,0 0 0 0,0 0 144 0,0 0-144 16,-7 8 128-16,7-8-128 0,-9 4 128 0,1-2-128 16,-2-2 0-16,-1 0 128 0,-1-1-128 0,1 0 0 15,-1 1 0-15,-1-3 128 0,-3 2-128 0,1 1 0 16,-2 0 0-16,0 1 0 0,-1 2 0 0,-1-2 0 16,1 4 0-16,-2-3 0 0,-3-1-176 0,0 3 176 0,-1-3-128 15,1 2 128-15,-2-1 0 0,0 1-128 0,0 1 128 0,2 0 0 16,-1 0 0-16,1 0 0 0,-1 1 0 0,2-1-128 15,1 1 128-15,2 0 0 0,-1-1 0 0,2 0 0 16,0-1 0-16,0 0 0 0,1 0 0 0,1 2-128 16,0-2 128-16,3 1 144 0,2 0-16 0,-1-2-128 15,0 2 144-15,2-1-144 0,-1-1 0 0,3 2 144 16,8-4-144-16,-9 6 0 0,9-6 0 0,0 0 128 16,-6 6-128-16,6-6 0 0,0 0 0 0,0 0 0 15,4 12 0-15,2-6 0 0,-6-6 0 0,13 6 0 16,0-4-128-16,2-1 128 0,-1 1-160 0,4-2 160 15,2-2 0-15,1 1-144 0,2 1 144 0,3-1 0 16,0-2 0-16,3 1 0 0,0-2 0 0,1 0 0 16,1-1 0-16,-1 1 0 0,-1 0 0 0,-1-1 0 15,0 2 0-15,-1-1 0 0,-1 0 0 0,-1 0 0 16,-3 0 0-16,-1 0 0 0,-3 2 0 0,0-3 0 0,-1-1 0 0,-1 1 0 16,0 0 0-16,-2 1 0 0,-2 0 0 0,-2 0 0 15,-1 0 0-15,-1-1 0 0,-8 5 0 0,0 0 0 16,0 0 0-16,0 0 128 0,0 0-128 0,0 0 0 15,0 0 128-15,0 0-128 0,-7-5 0 0,-2 2 0 16,-2 1 0-16,-4 2 0 0,-3 0 0 0,-2 2 0 16,0-2 0-16,-3 0 0 0,-1 3 0 0,-4-2 0 15,-2-1 0-15,-1 3-128 0,0-3 128 0,-1 0 0 16,1 0 0-16,1 1 0 0,0-1 128 0,2 1 0 16,0-1 0-16,1 2 0 0,1 0-128 0,1 0 0 15,1 0 0-15,2 1 0 0,-1-1 0 0,3 1 0 0,3 0 0 0,0-1 0 16,-1 0 0-16,2-2 0 0,3-2 0 0,2 2-192 15,2 0-144-15,9 0-48 0,0 0 0 0,0 0 0 32,0 0-1328-32,0 0-272 0,0 0-48 0,0 0-16 0</inkml:trace>
  <inkml:trace contextRef="#ctx0" brushRef="#br0" timeOffset="-15026.59">17367 835 9215 0,'0'0'400'0,"0"0"96"0,0 0-496 0,0 0 0 0,0 0 0 0,0 0 0 16,-8 6 3216-16,8-6 560 0,0 0 96 0,0 0 32 15,0 0-2768-15,0 0-560 0,0 0-96 0,0 0-32 16,0 0-48-16,0 0-16 0,0 0 0 0,0 0 0 16,0 0-16-16,0 0-16 0,0 0 0 0,0 0 0 15,0 0-16-15,0 0 0 0,0 0 0 0,0 0 0 0,0 0 144 0,7 15 32 16,-7-15 0-16,6 18 0 15,-2-4-96-15,-1 1-16 0,-3-15 0 0,5 21 0 0,0-3-176 0,-1 1-32 16,1 1-16-16,2 1 0 0,-1 2 144 0,-1 1 48 16,3 3 0-16,1-1 0 0,-1-1 80 0,1 1 0 15,0-2 16-15,2-1 0 0,1 0-80 0,-1-3 0 16,1 0-16-16,1-2 0 0,0-1-160 0,-1-2-16 16,0-2-16-16,-2 1 0 0,-1-3-176 0,-1 2 0 15,1-1 0-15,-1 0 0 0,-2-1 0 0,-6-11 0 16,7 14 128-16,-1-5-128 0,-6-9 0 0,0 0 0 15,0 0 0-15,6 13 128 0,-6-13-128 0,0 0 0 16,0 0 144-16,10 7-144 0,-10-7 160 0,11 2-32 0,-11-2-128 0,13-5 192 16,1-5 0-16,-1 0 0 0,-3 1 0 15,1-4 0-15,-1-5-64 0,2-3 0 0,0-3-128 0,-1-3 192 16,1-8-192-16,0-3 144 0,0-4-144 0,-2-1 128 16,-1 1-128-16,0 3 0 0,-1-1 144 0,-1 5-144 15,-2 5 0-15,0 2 128 0,0 2-128 0,0 4 0 16,-1 4 0-16,2-2 0 0,-4 2 0 0,2 1 0 15,1 3 0-15,1-1 0 0,-1 2-192 0,1 2 64 32,1-1-288-32,-1 3-48 0,-6 9-16 0,8-5 0 15,-8 5-1600-15,11 1-320 0,-2 3-64 0,-1 2-11904 0</inkml:trace>
  <inkml:trace contextRef="#ctx0" brushRef="#br0" timeOffset="-14460.35">17775 1424 10127 0,'0'0'896'0,"0"0"-704"0,0 0-192 0,0 0 0 16,5-8 1952-16,-5 8 352 0,0 0 80 0,0 0 16 15,0 0-1184-15,0 0-256 0,0 0-32 0,0 0-16 16,0 0-320-16,0 0-64 0,0 0-16 0,0 0 0 15,0 0-320-15,-3 12-192 0,3-12 192 0,-3 11-192 16,3-11 0-16,-6 10 0 0,6-10 0 0,-6 9 0 16,-3-2 128-16,9-7-128 0,-11 6 0 0,11-6 0 15,-9 8 320-15,1-4-32 0,1-1-16 0,7-3 0 16,0 0 480-16,-8 3 80 0,8-3 32 0,-8 6 0 16,8-6-32-16,0 0-16 0,0 0 0 0,0 0 0 15,-5 10-224-15,5-10-32 0,-6 17-16 0,3-4 0 16,-1 0-288-16,0 1-64 0,-2 2-16 0,4 4 0 15,-2 0-48-15,0 1 0 0,0 2 0 0,0 3 0 0,0 4 48 0,0-3 0 16,2 2 0-16,-1-5 0 0,1-1 32 0,-1-4 16 16,-1-3 0-16,3-2 0 0,3 0-32 0,1-1-16 15,-2-1 0-15,2-1 0 0,-3-11-176 0,5 11 192 16,2 0-192-16,-7-11 192 0,7 10-192 0,0 1 160 16,-7-11-160-16,6 9 160 0,0 1-160 0,-1 1 128 15,0-1-128-15,0 1 128 0,1-1-320 0,-1 2-80 16,-1-3-16-16,-2 1-10608 15,0 2-2128-15</inkml:trace>
  <inkml:trace contextRef="#ctx0" brushRef="#br0" timeOffset="-13991.65">17937 1847 24015 0,'0'0'1056'0,"0"0"224"0,3-7-1024 0,1-3-256 0,0 1 0 0,4 2 0 16,0 1 752-16,1-1 80 0,0 1 32 0,2 2 0 15,-1-2-64-15,0 1-16 0,1 0 0 0,2 0 0 16,1 0-224-16,2-2-48 0,-2-1-16 0,5 2 0 16,1-1-224-16,1 1-32 0,0-1-16 0,3-3 0 15,-1 1-224-15,-1-2 176 0,-2-1-176 0,1 1 160 16,-3-2-160-16,0 0 128 0,0-2-128 0,-3 2 128 15,-5 0-128-15,-1 4 0 0,-1-3 144 0,-3 3-144 16,-2 0 0-16,-2 0 144 0,-2 2-144 0,-2 1 0 0,-1-2 144 0,-1 2-144 16,-1 0 0-16,-3 2 144 0,-2 1-144 0,-2 0 0 15,-4 0 0-15,-1 1 128 0,-3 3-128 0,0 2 0 16,0 1 0-16,2-3 0 0,0 4 0 0,1 2 0 16,0-1-144-16,1 4 144 0,0 1 0 0,0 2 0 15,3 4 0-15,1 2 0 0,0 1 0 0,1 2 0 16,2 3 0-16,-1 1 0 0,1 0 0 0,1 4 0 15,2-4 0-15,2 0 0 0,2-2 0 0,2-3 0 16,1-2 0-16,4 1 0 0,1-1 0 0,2-1 176 16,0-2-48-16,2-2-128 0,2 0 128 0,1-3-128 15,-1 0 0-15,2-2 0 0,2-1 160 0,0-2-160 16,4-2 128-16,-1-1-128 0,0-1 0 0,2-2 0 16,2 0-224-16,1-2 80 15,2-2-720-15,0-1-144 0,-2-2-16 0</inkml:trace>
  <inkml:trace contextRef="#ctx0" brushRef="#br0" timeOffset="-13543.15">18723 1463 23039 0,'0'0'2048'0,"-12"2"-1648"0,-2-2-400 0,1 2 0 15,-2 2 1552-15,1 0 240 0,0 3 32 0,-2 0 16 0,0 3-1424 0,-1-1-288 16,0 1-128-16,0 2 128 16,0 0 752-16,3-1 144 0,1 1 16 0,3-3 16 15,2-1-1488-15,8-8-288 0,0 0-64 0,0 0-16 0,0 0 800 0,0 10 0 16,0-10 0-16,0 0 144 0,0 0-144 0,10 7 0 16,-10-7 144-16,13 4-144 0,0-2 896 0,0-2 128 15,0 3 0-15,2-3 16 0,-1 0-704 0,2 0-144 16,-1 0-16-16,4 0-16 15,0-3-896-15,1 2-176 0,-3 1-48 0,1 0 0 0,0 1 768 0,0 2 192 16,1-3 0-16,-1 3 0 0,0 1 0 0,-1-1 0 16,-2 0 0-16,0 1 0 0,1-1 0 0,-2 1 0 15,-2-3 0-15,-2 4 0 0,-1-1 0 0,1 5 256 16,-10-9-64-16,7 8-16 0,0 1 80 0,-3 1 32 0,-2 1 0 0,0 2 0 16,-4 3-32-16,0-2 0 0,-2 3 0 15,-3 2 0-15,-2 1 0 0,-1-2 0 0,-2 0 0 0,-1 2 0 16,-3-3-128-16,-1 0-128 0,-1 0 192 0,-1-1-192 15,-1-3 176-15,-1 0-176 0,0 0 160 0,1-4-160 16,-1 1 176-16,1-1-176 0,-1-1 192 0,2-1-11008 16,0-1-2176-16</inkml:trace>
  <inkml:trace contextRef="#ctx0" brushRef="#br0" timeOffset="-11080.46">26459 662 23039 0,'0'0'1024'0,"0"0"192"0,0 0-960 0,0 0-256 16,0 0 0-16,0 0 0 0,0 0 640 0,0 0 96 15,0 0 16-15,0 0 0 0,0 0-320 0,0 0-64 16,0 0-16-16,0 0 0 0,0 0 160 0,0 0 48 15,0 0 0-15,0 0 0 0,0 0 32 0,0 0 16 0,1 11 0 0,-1 0 0 16,0 2 160-16,-1 0 16 0,1 0 16 0,0 1 0 16,0 2-64-16,1-2-16 0,-1 2 0 0,0-2 0 15,2 2-224-15,-2-2-48 0,-2 2-16 0,1-2 0 16,0-2-160-16,1 1-16 0,-2-1-16 0,1 1 0 16,1-13-48-16,-1 15-16 0,-1-2 0 0,2-13 0 15,-2 15-48-15,1-1 0 0,1-14 0 0,-2 14 0 16,2-14 16-16,-1 16 0 0,1-16 0 0,-1 14 0 15,1-14 48-15,0 0 16 0,0 0 0 0,-3 13 0 16,3-13-32-16,0 0-16 0,0 0 0 0,0 0 0 16,0 0-160-16,0 0 192 0,0 0-192 0,0 0 192 15,3-6-32-15,-1-3 0 0,1-2 0 0,1 1 0 16,-2-3-160-16,2-1 128 0,0-1-128 0,3 1 128 0,-1-4-128 0,1-1 0 16,-1-2 0-16,1 3-176 0,1-1 176 0,-2-1-208 15,1-1 80-15,0 2 128 0,1 0-176 0,0 4 176 16,-1-1-128-16,0 3 128 0,1 1-192 0,1 2 64 15,2 1 0-15,-1 2 0 0,1-2 128 0,0 3 0 16,1 2-144-16,1 4 144 0,-2 0-128 0,2 2 128 16,0 2-160-16,0 3 160 0,1-1-160 0,-1 2 160 15,0 0-160-15,1 2 160 0,2 3-144 0,-3 2 144 16,-2-2-128-16,-1 0 128 0,0-1 0 0,1-1 0 16,-2 0 0-16,-1 0-128 0,-2 0 128 0,0-1 0 15,-6-10 0-15,6 9 0 0,-6-9 0 0,7 12 0 16,-2-3 128-16,-5-9-128 0,0 0 0 0,6 9 144 15,-6-9-144-15,0 0 0 0,8 7 160 0,-8-7-160 0,0 0 128 0,0 0-128 16,0 0 144-16,0 0-144 0,11 1 160 0,-11-1-160 16,0 0 192-16,10-6-64 0,-10 6-128 0,8-11 192 15,-2 0-192-15,-2-1 0 0,-1-5 0 0,1 0 0 16,-2-1-192-16,2-1 0 0,0-3 16 0,-1 4 0 16,-1 2-32-16,1 3-16 0,0 2 0 0,-1 3 0 15,2-3 96-15,-4 11 128 0,0 0-208 0,0 0 80 16,0 0 128-16,0 0-192 0,0 0 192 0,13 7-192 15,-1-1 192-15,-2 2-192 0,-1 3 192 0,-1 0-192 16,0 1 192-16,0-1 0 0,0-4 0 0,0 5 0 16,-2 1 0-16,1 0 0 0,-1-4 0 0,1-2 0 15,-1 1 0-15,-6-8 0 0,7 10 0 0,-1-1 0 0,-1 0 0 16,1 2 0-16,-2-1 0 0,-1 1 0 0,1-2 0 0,0 1-128 16,-4-10 0-16,4 13 0 15,-1-1-384-15,-2 1-64 0,-1 0 0 0,1-1-16 16,1-2-1312-16,-2-10-256 0,2 12-48 0,1-2-7424 15,-3-10-1488-15</inkml:trace>
  <inkml:trace contextRef="#ctx0" brushRef="#br0" timeOffset="-10463.07">27508 624 11967 0,'0'0'1072'0,"0"0"-864"0,0 0-208 0,0 0 0 16,0 0 2064-16,0 0 368 0,0 0 80 0,0 0 16 16,0 0-1536-16,0 0-304 0,0 0-64 0,0 0-16 15,-9 1-48-15,9-1-16 0,-13 7 0 0,2-1 0 16,-1 1 112-16,0 2 32 0,-2-1 0 0,-1 3 0 15,0 1-176-15,-1 0-48 0,0 1 0 0,1 0 0 16,-2 0-144-16,1 0-48 0,2 0 0 0,2-3 0 16,0-2-16-16,3 1-16 0,1 3 0 0,2 0 0 15,-1-3-80-15,2 1-16 0,1 3 0 0,0-1 0 16,4-12-144-16,-1 12 0 0,1-12 144 0,1 12-144 16,2-1 160-16,-3-11-32 0,0 0-128 0,9 13 192 0,2-4-64 0,0-3-128 15,1-5 176-15,1 0-176 0,0 2 192 0,1-2-64 16,1-2 0-16,0 0-128 0,2-3 128 0,0 0-128 15,0-1 0-15,-1-1 0 0,-2 0 0 0,1 1 0 16,-2-1 0-16,-2-1 0 0,0-4 0 0,-2 3 0 16,0-1 128-16,-2 0-128 0,-4-1 0 0,0-1 0 15,0 1 128-15,-3-1-128 0,0 0 0 0,-2-2 0 16,0 0 0-16,-1-2 0 0,1 0 0 0,-1-1 0 16,-1 0 0-16,-1 3 0 0,0 4 0 0,1 3 0 15,4 6 0-15,0 0 0 0,-3-8 0 0,3 8 0 16,0 0 0-16,0 0 0 0,0 0 320 0,0 0-64 15,0 13 0-15,0 1 0 0,1 2-128 0,3 2-128 16,4 0 144-16,-1 2-144 0,-2-1 128 0,1 0-128 0,0-4 0 0,0 1 144 16,-1 0-144-16,2-2 0 0,1-1 0 0,-2 1 128 15,1-1-128-15,1 0 160 0,1-2-160 0,1-2 160 16,1 1-32-16,0 0 0 0,0-3 0 0,0 1 0 16,2-3-128-16,-1 2 0 0,-1-1-160 0,-1 1 160 31,-10-7-704-31,13 6-32 0,-1 1-16 0,-12-7-9280 0,0 0-1856 0</inkml:trace>
  <inkml:trace contextRef="#ctx0" brushRef="#br0" timeOffset="-9694.93">28239 574 2751 0,'0'0'256'0,"0"0"-256"16,0 0 0-16,0 0 0 0,0 0 3344 0,0 0 624 15,0 0 128-15,0 0 32 0,0 0-2608 0,0 0-528 16,0 0-96-16,-7 8-32 0,-1 0-224 0,2 0-64 15,-2 2 0-15,0 1 0 0,0 2 144 0,0-2 32 16,1 2 0-16,-1 4 0 0,-1 0-96 0,-1 3-16 16,0-5 0-16,0 6 0 0,-1-4-80 0,2 3-32 0,-1-2 0 0,-1-2 0 15,2-2-144-15,-1 0-48 0,-2 1 0 0,1-1 0 16,1-3-208-16,0-1-128 0,-2 0 160 0,1 1-160 16,2-1 160-16,0 1-160 0,1-2 160 0,2 0-160 15,-1-1 0-15,7-8 0 0,-6 10-208 0,-1-1 64 31,7-9-352-31,-9 9-64 0,0 1-16 0,1-3 0 16,8-7-896-16,-8 7-192 0,2-5-48 0</inkml:trace>
  <inkml:trace contextRef="#ctx0" brushRef="#br0" timeOffset="-9321.96">27854 508 15663 0,'0'0'1392'0,"0"0"-1120"15,0 0-272-15,1 13 0 0,2 0 2464 0,2 4 432 16,2-3 96-16,0 3 16 0,4 1-2128 0,1 3-432 16,-1 4-64-16,2 0-32 0,2-2 32 0,3 2 0 0,0 2 0 0,-1-2 0 15,-4-4 160-15,1 0 32 0,3-3 16 0,-2 0 0 16,-5-2-240-16,2-2-48 16,0-1-16-16,-1 0 0 0,-1-1-112 0,0 0-32 0,0-3 0 0,1 1 0 15,-1 1-16-15,1-1-128 0,-1 1 192 0,2-2-64 16,0 0-128-16,-1 1-272 0,0-1 64 0,0 2 16 31,3-2-2112-31,2 5-400 0</inkml:trace>
  <inkml:trace contextRef="#ctx0" brushRef="#br0" timeOffset="-8068.08">29649 733 4607 0,'0'0'192'0,"0"0"64"0,-2-9-256 0,2 9 0 15,0 0 0-15,0 0 0 0,0 0 4576 0,0 0 864 16,0 0 192-16,0 0 16 0,0 0-3776 0,0 0-752 16,0 0-160-16,7 9-16 0,0 2-160 0,-2-1-16 15,-5-10-16-15,7 14 0 0,-2-2-208 0,1-1-32 16,-6-11-16-16,8 10 0 0,-1 2-112 0,-1-2 0 15,-1 2-16-15,1-2 0 0,-6-10-112 0,6 11 0 16,1 2-16-16,-7-13 0 0,0 0-80 0,5 14-16 16,0 2 0-16,-1-7 0 0,-4-9-144 0,0 0 192 15,0 0-192-15,4 14 192 0,0-1-64 0,-4-13 0 16,0 0 0-16,0 0 0 0,6 9 16 0,-6-9 0 0,0 0 0 0,0 0 0 16,9 8-144-16,-9-8 0 0,0 0 0 0,0 0 128 15,0 0-128-15,12 7 0 0,-12-7 0 0,0 0 0 16,0 0 0-16,0 0 0 0,9 8 0 0,-9-8 0 15,0 0 0-15,0 0 0 0,11 1 0 0,-11-1 0 16,0 0 0-16,10-3 0 0,-1 1 0 0,-9 2 0 16,11-5 0-16,-3-1 0 0,-2 0 0 0,2 2 0 15,-8 4 0-15,10-9 128 0,-1 0-128 0,1-1 0 16,-3 1 0-16,1 3 0 0,0-1 0 0,0 2 0 16,-8 5 0-16,12-4 0 0,-12 4-176 0,0 0 176 15,10-8 0-15,-10 8-128 0,0 0 128 0,8-5 0 16,-8 5 0-16,0 0 0 0,9-5 0 0,-9 5 0 15,0 0 0-15,0 0 0 0,0 0 0 0,12 4 0 0,-12-4 144 16,13 2-144-16,-13-2 192 0,12 6-192 0,-2-1 176 0,0 0-176 16,2 0 160-16,-1-2-160 0,-11-3 0 15,11 4 0-15,0 0 0 0,-1 0 0 0,-10-4 0 0,12 4 128 16,-12-4-128-16,10 3 0 0,-10-3 0 0,12 4 0 16,-12-4 128-16,0 0-128 0,12 0 160 0,-12 0-16 15,0 0 0-15,0 0 0 0,10 2-16 0,-10-2-128 16,0 0 192-16,0 0-64 0,0 0 0 0,0 0-128 15,11-4 192-15,-11 4-64 0,0 0 16 0,9-5 0 16,-9 5 0-16,0 0 0 0,6-10-144 0,-6 10 192 16,4-11-192-16,0 0 192 0,-4 11-64 0,5-10-128 15,-5 10 192-15,3-13-64 0,0 0-128 0,-1 1 128 0,-2 12-128 16,1-17 128-16,1-1-128 0,-1 1 128 0,-1 4-128 16,0 0 128-16,0 1-128 0,1 2 0 0,2-1 0 0,0 1 0 15,-2 1 0-15,1 0 0 0,-2 9 0 0,0 0 0 16,0 0 0-16,0 0 0 0,4-7 0 0,-4 7 0 15,0 0 0-15,0 0 0 0,4-6 0 0,-4 6 0 16,0 0 0-16,0 0 0 0,0 0-144 0,0 0 144 16,8-6 0-16,-8 6 0 0,0 0 0 0,9-5 0 15,-9 5 0-15,0 0 0 0,0 0 0 0,8-4 0 16,-8 4 0-16,7-4 0 0,-7 4 0 0,0 0 0 16,3-6 0-16,-3 6 0 0,0 0 0 0,0 0 0 15,0 0 0-15,0 0 0 0,0 0-128 0,0 0 128 16,0 0-480-16,0 0 16 0,0 0 0 0,0 0 0 15,0 0-1392-15,0 0-256 0,0 0-64 0,0 0-7968 16,0 0-1584-16</inkml:trace>
  <inkml:trace contextRef="#ctx0" brushRef="#br0" timeOffset="-7765.3">30464 740 37311 0,'0'0'1664'0,"0"0"320"0,-8 1-1584 0,8-1-400 0,-4 12 0 0,4 0 0 16,0-12 0-16,3 14 0 0,1 0 0 0,0 3 0 15,0 1 0-15,-1-1 0 0,0 0-128 0,0-1 128 16,-1 2 0-16,1-3 0 0,1-1 0 0,-2 3 0 16,0-3-384-16,0-1 64 0,0 0 0 0,-2-13 0 31,2 16-576-31,1-4-128 0,-1-1 0 0,-2-11-8960 0,0 0-1792 0</inkml:trace>
  <inkml:trace contextRef="#ctx0" brushRef="#br0" timeOffset="-7602.49">30481 557 23839 0,'0'0'1056'0,"0"0"224"0,0 0-1024 0,0 0-256 15,0 0 0-15,19 12-10560 0</inkml:trace>
  <inkml:trace contextRef="#ctx0" brushRef="#br0" timeOffset="-7007.23">30789 488 7359 0,'0'0'656'0,"0"0"-528"0,0 0-128 0,0 0 0 16,0 0 4000-16,0 0 768 0,0 0 160 0,0 0 16 16,0 0-3472-16,3 13-688 0,1-2-144 0,0 0-16 0,-1 4 304 0,1-2 64 15,-2 1 16-15,2 2 0 0,2 1-448 0,-3-2-96 16,1 2-16-16,0-2 0 0,0 2-288 0,0 0-160 16,-1-3 160-16,-2 0-160 0,0-3 0 0,1-1 0 15,-1 2 0-15,-1 1 0 0,1-4 128 0,-1 3-128 16,0 3 0-16,0-3 0 0,-1 0 336 0,1-3-16 15,0 3-16-15,0-1 0 0,0-11 240 0,3 17 48 16,-2-1 16-16,1 0 0 0,1-2-368 0,-2-1-80 16,2-3-16-16,0 2 0 0,-2 0-144 0,0 0 0 15,-1-12 0-15,3 14 0 0,-2-2 0 0,-1-12-256 16,0 0 64-16,0 0 16 0,-1 10 176 0,1-10 0 16,0 0-144-16,0 0 144 0,0 0 0 0,0 0 0 0,0 0 0 0,0 0 0 15,0 0 0-15,0 0 128 0,0 0-128 0,0 0 128 16,-7-5-128-16,7 5 128 0,0 0-128 0,0 0 128 15,-5-7-128-15,5 7 0 0,0 0 0 0,0 0 0 16,0 0 0-16,0 0 0 0,0 0-160 0,0 0 160 31,0 0-848-31,0 0-80 0,0 0-16 0,0 0 0 16,-5-9-2256-16,1 1-464 0</inkml:trace>
  <inkml:trace contextRef="#ctx0" brushRef="#br0" timeOffset="-6576.59">30779 916 15663 0,'0'0'1392'0,"0"0"-1120"0,0 0-272 0,0 0 0 0,0 0 2416 0,0 0 416 15,7-7 96-15,-7 7 16 0,5-8-1984 0,-5 8-400 16,5-9-80-16,-5 9-16 0,0 0-304 0,7-9-160 16,-7 9 160-16,4-9-160 0,-4 9 0 0,2-10 0 15,-2 10 0-15,0-11 0 0,-2 2 144 0,2 9-144 16,-5-8 128-16,5 8-128 0,-7-8 288 0,1 1-32 16,-1-1 0-16,1 4 0 0,-4 0 384 0,1-1 80 15,0-2 16-15,0 3 0 0,0 4 48 0,1 0 16 0,8 0 0 0,-10 0 0 16,1 2-432-16,9-2-96 0,-10 6-16 0,10-6 0 15,-6 7-256-15,1 2 0 0,-3 4 0 0,4-4 0 16,3 1 0-16,1 3 0 0,-2 2 0 0,2-1 0 16,-1-1 0-16,1 0-144 0,0-13 144 0,0 18 0 15,0 2 0-15,0-3 0 0,1-3 0 0,-2 2 0 16,1-3 0-16,1 0 0 0,-1-13 128 0,4 14-128 16,1-1 0-16,-5-13 144 0,10 10-144 0,-10-10 0 15,11 7 0-15,1-4-304 0,1-3 48 0,0-1 0 16,0-2-1872-16,-1-2-368 15,2 1-80-15,-2 0-10416 0</inkml:trace>
  <inkml:trace contextRef="#ctx0" brushRef="#br0" timeOffset="-6264.74">31177 526 23039 0,'0'0'2048'0,"0"0"-1648"16,-9 0-400-16,9 0 0 0,-4 12 3056 0,1 2 528 16,1 4 96-16,2 3 32 0,4 1-3056 0,-2 4-656 0,-2 3 0 0,2 0 0 15,-2-3 0-15,0 0 0 16,0 1 0-16,1-2 0 0,0-3 0 0,1-1 0 0,-2 0-128 0,0-1 128 15,0 0-352-15,0-3-32 0,-2-2 0 0,2-1 0 32,-1 0-272-32,1 1-64 0,1-2-16 0,2-2 0 15,-3-11-192-15,2 12-32 0,-2-12-16 0,2 12 0 16,-2-12-1424-16,0 0-288 0,0 0-48 0,0 0-16 0</inkml:trace>
  <inkml:trace contextRef="#ctx0" brushRef="#br0" timeOffset="-6099.31">30969 856 28623 0,'0'0'1264'0,"0"0"272"0,0 0-1232 0,10 0-304 0,0 1 0 0,5 2 0 16,2-1 576-16,1 0 48 0,0 0 16 0,0 1 0 0,1-3-640 0,0-3-128 16,2 2-32-16,0-2 0 15,0 3-1872-15,1-5-368 0,8-3-80 0,-4-2-16 0</inkml:trace>
  <inkml:trace contextRef="#ctx0" brushRef="#br0" timeOffset="-5676.91">31464 372 20271 0,'0'0'896'0,"0"0"192"0,0 0-880 0,0 0-208 0,-5 14 0 0,2 3 0 16,2 2 2880-16,1 4 544 0,0 5 96 0,0 3 32 16,0 4-2800-16,-2 0-560 0,1 0-192 0,0 1 0 15,1-1 176-15,-1-3-176 0,-1-4 160 0,1-3-160 16,0-3 176-16,-1 0-176 0,0-3 192 0,-1 0-192 16,1-4 160-16,0 0-160 0,1 0 128 0,1-4-128 15,0-11 128-15,0 0-128 0,0 0 0 0,0 0 128 16,0 0 80-16,0 0 16 0,0 0 0 0,0 0 0 15,0 0 256-15,0 0 48 0,12-4 16 0,-3-1 0 16,-1-1-256-16,-2-3-48 0,-1-1-16 0,2-1 0 16,1 2-224-16,0 0 0 0,1 1 0 0,1 3 0 15,0 4 0-15,1-2 0 0,1 3 0 0,1 4 0 16,2 3 0-16,2 0 224 0,2 1-32 0,-1-1-16 0,1 2 144 0,0 3 16 16,-1-1 16-16,0 0 0 0,0-5-144 0,-1 1-16 15,-1 2-16-15,-2 1 0 0,-1 1-176 0,2 1 0 16,-1-2 144-16,-1 0-144 15,-3 2-464-15,-2-1-176 0,-1 2-16 16,-2 0-16-16,-2 0-1792 0,-3-2-352 0,0-11-80 0,-6 12-11088 16</inkml:trace>
  <inkml:trace contextRef="#ctx0" brushRef="#br0" timeOffset="-4908.76">26996 1761 19343 0,'0'0'1728'0,"0"0"-1392"15,0 0-336-15,0 0 0 0,8-10 1744 0,-2 4 288 16,-6 6 48-16,0 0 16 0,0 0-1312 0,11-3-256 16,-11 3-48-16,0 0-16 0,0 0 112 0,0 0 32 15,0 0 0-15,0 0 0 0,0 0-32 0,0 0 0 16,0 0 0-16,-5 12 0 0,1-3-176 0,-4 3-32 15,-3-2-16-15,1 3 0 0,0 0-32 0,-1 0-16 16,-2-2 0-16,-1 1 0 0,-2-1-64 0,2 1-16 0,-1-5 0 0,2-1 0 16,0 1-32-16,2-5 0 0,-1 1 0 0,2 1 0 15,0 1-192-15,3 0 128 0,7-5-128 0,-7 5 0 16,7-5 128-16,0 0-128 0,0 0 0 0,0 0 0 16,-4 10 0-16,4-10 128 0,0 0-128 0,0 0 0 15,7 9 0-15,-7-9 0 0,11 6 0 0,1 1 0 16,0-1-144-16,0-1 144 0,-1 1 0 0,2-2-144 15,2-2 144-15,-2 0 0 0,1 0-144 0,0 2 144 16,1 1 0-16,0-1 0 0,1 0-144 0,0 0 144 16,-1 1 0-16,1-2 0 0,1 2 0 0,0 2 0 15,-1 0 0-15,-3 2 0 0,0 1 0 0,-2 0 0 16,0 2-128-16,-3 1 128 0,-2 1 0 0,-2 0 0 16,-1 2 0-16,-3-2 0 0,-2 1 0 0,-2-1 0 0,-2-1 144 0,-1 0-16 15,-2 2 0-15,-1-1 0 0,-1 2 0 0,0-2 0 16,-2 0 0-16,1-1 0 0,-1-1-128 0,1-3 192 15,0 0-192-15,1 2 192 0,-2 0-384 0,1 1-80 16,1-1-16-16,0-5 0 16,0-1-656-16,0-2-128 0,-3-2-16 0,1-1-9104 15,0-4-1824-15</inkml:trace>
  <inkml:trace contextRef="#ctx0" brushRef="#br0" timeOffset="-4626.67">27623 1561 3791 0,'0'0'160'16,"0"0"48"-16,0 0-208 0</inkml:trace>
  <inkml:trace contextRef="#ctx0" brushRef="#br0" timeOffset="-4156.57">27932 1551 12895 0,'0'0'576'0,"0"0"112"0,0 0-560 0,0 0-128 0,0 0 0 0,0 0 0 15,0 0 2608-15,0 0 480 0,0 0 112 0,0 0 0 16,0 0-1808-16,0 0-368 0,0 0-80 0,-1 14-16 15,-3-2-96-15,1 2 0 0,1 3-16 0,-1 4 0 16,-1 1-240-16,0 3-32 0,-1 2-16 0,1 2 0 16,0 2-144-16,2-2-16 0,-5-2-16 0,2-2 0 15,1-1-48-15,0-2-16 0,1-4 0 0,1 1 0 16,-2-2 144-16,1 3 16 0,2 0 16 0,1 2 0 16,4-1-48-16,0 3-16 0,-2 1 0 0,2 0 0 15,2-2-208-15,1 0-32 0,1-3-16 0,3 1 0 0,0-4-144 16,1 0 0-16,1-1 0 0,2-1 0 0,-1 0-128 15,-1-2-64-15,-3-7-16 0,1 1 0 16,2-2-176-16,-1-4-16 0,-3-1-16 16,0-2 0-16,-9 2-320 0,12-5-64 0,-2-3-16 0,0 4 0 15,0-3-2112-15,-1-3-416 0</inkml:trace>
  <inkml:trace contextRef="#ctx0" brushRef="#br0" timeOffset="-3842.4">27757 1873 16575 0,'0'0'1472'0,"0"0"-1168"0,-9 0-304 0,9 0 0 15,0 0 3920-15,0 0 736 0,0 0 144 0,0 0 16 16,0 0-3536-16,0 0-704 0,0 0-128 0,0 0-48 15,0 0-192-15,0 0-32 0,12 4-16 0,-12-4 0 16,13 1 32-16,1-1 0 0,2-1 0 0,0 1 0 16,1 0-16-16,1 0 0 0,1 1 0 0,2-2 0 15,1-2-48-15,2 0-128 0,1 2 192 0,0-1-64 16,-1-1-128-16,1 0-224 0,-3 1 48 0,2 2 16 31,2-3-512-31,-1 2-96 0,-2-1-32 0,0 1 0 0,0 0-1904 0,-3-2-384 16,0-2-80-16</inkml:trace>
  <inkml:trace contextRef="#ctx0" brushRef="#br0" timeOffset="-3548.43">27319 2381 24879 0,'0'0'1088'0,"-6"-6"256"0,1-2-1088 0,5 8-256 0,0 0 0 0,0 0 0 16,0 0 3152-16,0 0 576 0,10-5 112 0,-1 1 32 15,-9 4-3232-15,13-2-640 0,-1 1-160 0,0 0-16 32,-1 1-560-32,2-3-112 0,1 1-32 0,-1 0-9904 0,0-2-1984 0</inkml:trace>
  <inkml:trace contextRef="#ctx0" brushRef="#br0" timeOffset="-3278.45">28345 2182 20271 0,'0'0'896'0,"0"0"192"0,0 0-880 0,0 0-208 16,-2 13 0-16,2 0 0 0,2 1 3952 0,1 2 736 15,-3-1 160-15,0 1 16 0,0 0-3904 0,0-3-800 16,-1-3-160-16,1 2 0 0,-2-2-320 0,1 1-64 16,0-3 0-16,1-8 0 15,-1 6-672-15,1-6-144 0,0 0-16 0,0 0-8816 0,0 0-1744 0</inkml:trace>
  <inkml:trace contextRef="#ctx0" brushRef="#br0" timeOffset="-1755">29575 2420 12895 0,'-28'3'1152'0,"9"-4"-928"0,-5-1-224 0,-2-2 0 15,0 3 4416-15,2-2 832 0,0 2 160 0,3 0 32 16,3 0-3920-16,2-1-800 0,2 1-144 0,2 2-48 16,2 2-240-16,1-1-48 0,9-2-16 0,-9 3 0 15,9-3 64-15,0 0 16 0,0 0 0 0,0 0 0 16,0 0 16-16,0 0 16 0,0 0 0 0,0 0 0 16,0 0 48-16,0 0 16 0,14 7 0 0,4-5 0 15,3 1-16-15,5-1-16 0,3-2 0 0,5 4 0 16,5-2 48-16,4-2 16 0,2 0 0 0,4-2 0 15,0-4-144-15,7 2-32 0,8 1 0 0,10-2 0 16,10 5-48-16,1-1-16 0,-1-4 0 0,2-2 0 16,3-1-192-16,8 4 144 0,7 0-144 0,-5-1 128 0,-7-5-128 0,5-1 0 15,2 0 0-15,-1 3 0 0,-2 4 0 0,-4-4 0 16,-6-4 128-16,1-1-128 0,3-1 0 0,1 2 0 16,0-1 144-16,-6 1-144 0,-8 1 0 0,-1 0 0 15,-2-2 0-15,0 1 128 0,2 3-128 0,-4 2 0 16,-7-1 128-16,-4 1-128 0,-4 3 0 0,-2 2 0 15,-3-1 0-15,-1 2 0 0,-1 1 0 0,-3-2 0 16,-2 4 0-16,-2-1-128 0,-4 0-16 0,-2 2 0 16,-3-2 0-16,-3 1 0 0,-2-2-48 0,-4 0-16 15,-5-2 0-15,-1 1 0 16,-4-2-368-16,-2 1-80 0,-1-2-16 0,-1-1 0 16,-2-2-2272-16,0-2-464 0</inkml:trace>
  <inkml:trace contextRef="#ctx0" brushRef="#br1" timeOffset="27807.44">10056 6377 6447 0,'0'0'576'0,"0"0"-576"0,0 0 0 0,0 0 0 15,0 0 3072-15,0 0 496 0,0 0 96 0,0 0 32 16,0 0-2544-16,0 0-512 0,0 0-112 0,0 0-16 0,0 0-304 0,0 0-64 15,10-4-16-15,-10 4 0 0,7-6 64 0,-7 6 16 16,9-7 0-16,-9 7 0 0,6-8 112 0,1 2 0 16,-7 6 16-16,8-8 0 0,-8 8 176 0,5-10 16 15,-5 10 16-15,5-10 0 0,-5 10 32 0,5-7 16 16,-5 7 0-16,5-7 0 0,1-1-32 0,-6 8-16 16,6-8 0-16,1 2 0 0,-1-2-208 0,-6 8-32 15,8-9-16-15,-2 2 0 0,1-2-32 0,2 4 0 16,-2-3 0-16,0 2 0 0,-7 6-80 0,11-7-32 15,-2 1 0-15,0 3 0 0,-9 3 0 0,11-4 0 16,-2 0 0-16,-1 4 0 0,-8 0-144 0,10 0 192 0,-10 0-192 0,9 3 192 16,-9-3-192-16,11 4 0 0,-11-4 0 0,7 6 0 15,-7-6 0-15,8 7 0 0,-8-7 0 0,7 9 128 16,-7-9-128-16,6 6 0 0,-6-6 0 0,7 8 0 16,-7-8 272-16,5 9-16 0,-5-9-16 0,6 10 0 15,-6-10-16-15,8 10 0 0,-8-10 0 0,8 7 0 16,-8-7-32-16,0 0-16 0,11 7 0 0,-4-1 0 15,-7-6-176-15,0 0 192 0,12 3-192 0,-12-3 192 16,11 3-64-16,-11-3-128 0,0 0 192 0,0 0-64 16,0 0 0-16,10 1 0 0,-10-1 0 0,0 0 0 15,0 0-128-15,10 0 0 0,-10 0 0 0,0 0 0 16,0 0 0-16,0 0 0 0,0 0 0 0,12 0 0 16,-12 0 0-16,11-1 0 0,-11 1 160 0,10-3-160 0,-2-2 240 15,-8 5-64-15,9-4-16 0,-1 0 0 0,0-1 32 0,-8 5 0 16,7-5 0-16,-7 5 0 0,9-5 0 0,-9 5 16 15,8-7 0-15,-8 7 0 0,0 0-80 16,11-4-128-16,-11 4 176 0,0 0-176 0,9-2 0 0,-9 2 0 16,0 0 0-16,9-2 0 0,-9 2 0 0,0 0 0 15,0 0 0-15,9-3 0 0,-9 3 0 0,9-4-176 16,-9 4 32-16,9-4 0 0,-1-2-144 0,-8 6-32 16,0 0 0-16,8-6 0 15,0-1-240-15,1 2-48 0,-9 5-16 0,9-6 0 16,-1-1-336-16,0 2-64 0,0 0 0 0,-8 5-8944 15,0 0-1776-15</inkml:trace>
  <inkml:trace contextRef="#ctx0" brushRef="#br1" timeOffset="29240.73">13959 6344 3679 0,'0'0'320'0,"0"0"-320"0,0 0 0 0,0 0 0 0,0 0 3056 0,0 0 528 15,-11 7 128-15,11-7 0 0,0 0-2592 0,0 0-528 16,0 0-96-16,0 0-32 0,0 0 368 0,0 0 64 16,0 0 0-16,0 0 16 0,0 0-288 0,0 0-64 15,0 0-16-15,0 0 0 0,0-7 32 0,0 7 0 16,-1-6 0-16,1 6 0 0,3-9 32 0,-1 2 16 15,1-1 0-15,-3 8 0 0,3-9-192 0,2 0-48 16,0 0 0-16,0 1 0 0,-1 0-128 0,4-1-48 16,0 0 0-16,1 0 0 0,-1 0-16 0,0-1-16 0,1 0 0 0,0 1 0 15,1 1 16-15,-1-1 0 0,1 3 0 0,-1 1 0 16,0-2-48-16,-1 2 0 0,-8 5 0 0,9-4 0 16,-9 4 96-16,9 0 16 0,-9 0 0 0,0 0 0 15,9 1-256-15,-9-1 128 0,9 5-128 0,-9-5 0 16,8 6 0-16,-8-6 0 0,8 6 0 0,-8-6 0 15,8 8 0-15,-8-8 0 0,9 8 0 0,-9-8 0 16,7 10 0-16,-7-10 0 0,0 0 0 0,8 11 0 16,-1-2 192-16,-7-9-48 0,5 10-16 0,-5-10 0 15,0 0 240-15,5 13 32 0,-2-1 16 0,-3-12 0 16,2 13-176-16,1-1-48 0,-3-12 0 0,3 12 0 16,-3-12-192-16,2 11 128 0,-2-11-128 0,0 0 0 15,0 0 128-15,8 9-128 0,-8-9 0 0,11 6 144 16,-1-4-144-16,0-2 0 0,2-1 0 0,1-2-176 15,0-1 176-15,2 0 0 0,-1-2-144 0,2-1 144 0,0 0 0 16,0 0 0-16,0-1 0 0,-2 2 0 0,-1-1 0 16,0 2 0-16,-1 0-144 0,0 0 144 15,-1-2-448-15,0 1-48 0,-1 0 0 0,-2 0-14960 16</inkml:trace>
  <inkml:trace contextRef="#ctx0" brushRef="#br1" timeOffset="38429.68">11791 9994 18431 0,'0'0'1632'0,"0"0"-1312"0,0 0-320 0,0 0 0 16,0 0 2416-16,0 0 400 0,4-7 96 0,-4 7 16 16,9-10-2400-16,-1 3-528 0,-8 7 0 0,9-6 0 15,-9 6 0-15,10-4 0 0,-10 4 0 0,11-3 160 16,-11 3-32-16,0 0 0 0,0 0 0 0,0 0 0 15,0 0 128-15,9 7 32 0,-9-7 0 0,0 0 0 16,4 11 256-16,-2 1 48 0,-2-12 16 0,-2 13 0 16,-1-1 112-16,2 2 32 0,-1 1 0 0,1-1 0 15,-1 1-48-15,2 4-16 0,2 2 0 0,1-2 0 16,-1 5-32-16,2-2 0 0,0 3 0 0,1 1 0 0,2-4-272 0,-1 1-64 16,2-2-16-16,-1-1 0 0,-2-1-144 0,0-1-32 15,0-1 0-15,1-1 0 0,-2-2-128 16,-1-1 160-16,1-1-160 0,-4-12 160 0,6 9-160 0,-6-9 128 15,0 0-128-15,0 0 128 0,0 0-128 0,7 8 192 16,-7-8-192-16,0 0 192 0,0 0-32 0,11-1 0 16,-2-2 0-16,-9 3 0 0,7-11-16 0,0 3 0 15,0-3 0-15,-1 2 0 0,1 0-144 0,-1 1 128 16,1-1-128-16,-7 9 128 0,8-9-128 0,-2 1 0 16,-6 8 0-16,0 0 0 0,8-6 0 0,-8 6 0 15,0 0 0-15,11-2 0 0,-11 2-160 0,0 0 160 16,0 0 0-16,10 4-144 0,-10-4 144 0,10 7 0 0,0-3 0 0,-3 2 0 15,-7-6 0-15,11 8 0 0,-2 0 0 0,0-2 0 16,0 1 0-16,0-1 0 0,-9-6 0 0,12 8-128 16,-2 0 128-16,1-1 0 0,-2-1 0 0,0 1 0 15,2-2 0-15,-11-5 0 0,10 6 0 0,0-1 0 16,2 1 0-16,-1-6 0 0,-1 1 128 0,0-1-128 16,1 0 0-16,-1-1 128 0,1-2-128 0,-1 0 0 15,2 0 128-15,0-3-128 0,-2 1 128 0,2-1-128 16,-2-2 176-16,1 0-48 0,-1-1 0 0,0 0 0 15,1 0 64-15,-1-1 0 0,1 0 0 0,-2-2 0 16,-1 1 48-16,0-2 16 0,1 0 0 0,-1-1 0 16,-1 0-64-16,0-2-16 0,-1-2 0 0,0 0 0 15,-1 0-176-15,-1-1 192 0,0-1-192 0,0 1 192 16,-3 1-192-16,0 0 0 0,0 0 0 0,-1-1 128 16,0 2-128-16,0-1 0 0,0 1 0 0,2 4 0 0,-1 1 0 15,0 2-256-15,-1 0 64 0,2 0 16 16,-2 10-448-16,1-10-80 0,-1 10-32 0,3-10 0 15,-3 10-1200-15,0 0-240 0,0-11-64 0,0 11-9424 16,0 0-1904-16</inkml:trace>
  <inkml:trace contextRef="#ctx0" brushRef="#br1" timeOffset="39194.67">11939 9812 11967 0,'0'0'1072'0,"0"0"-864"0,0 0-208 0,0 0 0 0,0 0 1920 0,0 0 320 16,0 0 80-16,0 0 16 0,0 0-1632 0,0 0-320 15,0 0-64-15,0 0 0 0,0 0-64 0,11-1 0 16,-11 1 0-16,0 0 0 0,0 0 288 0,10-4 48 16,-10 4 16-16,8-5 0 0,-8 5 320 0,5-4 64 15,-5 4 16-15,6-6 0 0,-6 6 96 0,5-8 32 16,-5 8 0-16,4-9 0 0,0 2-368 0,0-3-64 16,-1-2 0-16,3 1-16 0,-1 1-416 0,1-2-80 15,2 2 0-15,-1-4-16 0,2-2-176 0,1-1 0 16,1 0 0-16,0 1 128 0,1 2-128 0,-1 1 0 15,0 0 0-15,1 2 0 0,0 0 0 0,-2 3 0 0,1-3 0 16,-2 5 128-16,-3 1 16 0,3-2 0 16,1 3 0-16,-1 0 0 0,-2 1-144 0,-7 3 128 0,0 0-128 15,12-2 128-15,-3 1-128 0,-9 1 0 0,12 4 0 0,-12-4 0 16,12 9 0-16,-12-9 0 0,8 10 0 0,-1-1 0 16,-7-9 0-16,10 14 0 0,-3-3 0 0,0 0 0 15,-7-11 0-15,8 13 0 0,-3-2 0 0,1-1 0 16,0-1 0-16,-6-9 128 0,8 9-128 0,-2 1 128 15,-2 1 16-15,-4-11 0 0,5 9 0 0,-5-9 0 16,0 0 80-16,7 9 16 0,-7-9 0 0,6 9 0 16,1-1-64-16,-7-8-16 0,8 8 0 0,-8-8 0 15,9 4-16-15,-9-4 0 0,13-2 0 0,-2 1 0 16,1-3 16-16,-1 2 0 0,-1-4 0 0,2 2 0 16,0-2-160-16,-1-1 192 0,1 2-192 0,1-4 192 0,1-3-192 0,-1 1 0 15,-1 0 144-15,0 2-144 0,0-3 0 16,-1 3 0-16,0 1 0 0,-1 2 0 15,-1-2-288-15,0 1-32 0,-1-2 0 0,1 3 0 16,2-2-1616-16,-1 1-336 0,1-3-64 0,-1 1-12624 16</inkml:trace>
  <inkml:trace contextRef="#ctx0" brushRef="#br1" timeOffset="39796.08">13542 9975 8287 0,'0'0'736'0,"0"0"-592"15,0 0-144-15,0 0 0 0,0 0 6160 0,0 0 1200 0,11 3 256 0,1-2 32 16,1-1-6336-16,2 0-1312 16,-2-1-176-16,2-2-80 0,2 1 64 0,0-1 16 0,0 1 0 0,1-1 0 15,2-1 176-15,1 0-128 0,-2 0 128 0,3 2-128 16,1-1 128-16,0 0 0 0,1 2 0 0,-2-3 0 16,-1 5 0-16,-1-1-128 0,0 0 128 0,-2 3 0 15,-2-3 0-15,-2 0-160 0,-1 1 160 0,0 1 0 31,-13-2-960-31,0 0-96 0,12 4-16 0,-2-4-8272 0,-10 0-1648 0</inkml:trace>
  <inkml:trace contextRef="#ctx0" brushRef="#br1" timeOffset="40110.65">13488 10130 28559 0,'0'0'2544'0,"0"0"-2032"16,0 0-512-16,0 0 0 0,0 0 2544 0,15 4 400 15,2 2 96-15,2-5 16 0,1-1-2480 0,2 0-576 16,3-1 0-16,1 1 0 0,0-4 0 0,1 0 0 15,0 1-192-15,2 2 192 0,0 0-320 0,-2-1 32 16,1 1 16-16,-1 1 0 16,-1 0-432-16,-1 0-96 0,-3 0-16 0,-1 1 0 15,-2 2-320-15,1-1-64 0,0 0-16 0,-2-2 0 16,-3 0-1440-16,1 0-288 0,1-3-64 0,0 1-7680 0</inkml:trace>
  <inkml:trace contextRef="#ctx0" brushRef="#br1" timeOffset="41055.83">14976 9841 3679 0,'0'0'320'0,"0"0"-320"0,0 0 0 0,0 0 0 16,0 0 4464-16,0 0 816 0,0 0 160 0,0 0 48 16,0 0-3504-16,0 0-704 0,0 0-144 0,0 0-32 15,4 12-144-15,-2 1-16 0,-2-13-16 0,3 15 0 16,0 0-64-16,0-1-16 0,1 2 0 0,0 2 0 16,-1 2-256-16,1-2-48 0,0 3-16 0,1 0 0 15,0 2-48-15,2-1-16 0,-1-1 0 0,-1 1 0 16,-1-1 48-16,0 0 16 0,0 0 0 0,0 0 0 15,0-6-64-15,0 1-16 0,0 0 0 0,0-2 0 16,0-2-192-16,1-2-32 0,0-1-16 0,-5-9 0 0,10 7-208 0,0-2 176 16,-10-5-176-16,11 5 160 0,1-4-32 0,0 1 0 15,-1-5 0-15,0-1 0 0,-2 2-128 0,1-6 192 16,1-1-192-16,-1 0 192 0,1-2-192 0,-1-1 160 16,1 1-160-16,-1 0 160 0,-1 2-160 0,0-3 0 15,0 1 144-15,1-2-144 0,-3 1 0 0,3 3 0 16,-3 0 0-16,2 2 0 0,2 1 0 0,-1 2 0 15,2 0 0-15,0 2 0 0,1 2 0 0,1 4 0 16,1 2 0-16,-2 1 0 0,0 5 0 0,0-3 0 16,1 6-192-16,-1-2 64 0,-1 4 128 0,-1 0 0 15,1-2 0-15,-1 2 0 0,-2-4 0 0,0 0 0 16,-1-2 0-16,1-1 0 0,1 1 0 0,-1-6 0 0,1-1 0 0,-10-4 0 16,10 2 0-16,0 0 0 0,-10-2 160 0,13-3-160 15,0-4 304-15,0 0-48 0,1-3 0 0,-1-1 0 16,0-5 64-16,1-1 0 0,0-2 0 0,1-1 0 15,-1-2-96-15,2 0-16 0,-2-2 0 0,0-3 0 16,1-2-64-16,-2 0-16 0,-2 0 0 0,1 0 0 16,-3 0-128-16,0 4 160 0,-1 1-160 0,-1 0 160 15,-2 3-160-15,-1 0 0 0,-2 2 0 0,1 2 0 16,-2 3 0-16,1 1 0 0,-2 1 128 0,0 1-128 16,0 11 0-16,1-9 0 0,0 0 0 0,-1 9 0 15,0 0-192-15,0 0 0 0,0 0-16 0,0 0 0 16,0 0-1328-16,0 0-256 0,0 0-48 0,0 0-16 15,0 0-1312-15,0 0-272 0,0 0-48 0,0 0-16 0</inkml:trace>
  <inkml:trace contextRef="#ctx0" brushRef="#br1" timeOffset="41763.33">14709 10655 31903 0,'-15'-4'1408'0,"6"2"304"0,-1 0-1376 0,2-1-336 16,8 3 0-16,0 0 0 0,0 0 368 0,0 0 0 15,0 0 0-15,0 0 0 0,8-4-368 0,3 2 144 0,4 0-144 16,3 1 0-16,4 1 368 0,4-1-48 16,4 2 0-16,4 0 0 0,4 2-112 0,1-2-16 0,1 1-16 0,3-2 0 15,2-2 16-15,-2 2 0 0,-4 0 0 0,1 0 0 16,2 0 160-16,1 0 32 0,0-1 16 0,0 0 0 15,1-2 48-15,2-2 16 0,2 1 0 0,1-1 0 16,-4-2 80-16,2-1 16 0,-1-1 0 0,1-1 0 16,-2-1-176-16,1 2-48 0,0 1 0 0,-2 2 0 15,-1-1-336-15,-4 2 128 0,-2 1-128 0,-2 2 0 16,-1-1 0-16,-4 2-128 0,-4-1 0 0,-5 2 0 31,-6 0-2304-31,-2 3-464 0,-1 0-96 0,-12-3-16 0</inkml:trace>
  <inkml:trace contextRef="#ctx0" brushRef="#br1" timeOffset="42329.81">15746 11128 2751 0,'0'0'256'0,"0"0"-256"0,-2-8 0 0,-2 0 0 16,0 0 6848-16,1 2 1344 0,1-1 256 0,2 7 48 15,0 0-6656-15,-3-10-1328 0,2-1-272 0,-1 1-48 32,1 1-496-32,0-2-80 0,1 11-32 0,-4-10 0 15,0 1-160-15,-1-2-16 0,-2 2-16 0,7 9 0 0,-10-7 272 0,-1 1 48 0,0 2 16 0,-2 2 0 16,-2 2 272-16,0 1 272 0,-4 0-48 0,1 2-16 15,-1 0 656-15,-2 1 128 0,-1 1 32 0,1 0 0 16,-1 3 0-16,1 1 0 0,-1 3 0 0,-1-1 0 16,1 4-304-16,0 2-48 0,0 4-16 0,1 2 0 15,1 0-352-15,1 2-80 0,2 3-16 0,3 0 0 0,2 1-208 0,3-3 176 16,4 0-176-16,3-1 160 0,4-2 16 0,1 0 0 16,4 0 0-16,3-3 0 0,2-1-176 0,2-1 192 15,2 1-192-15,4-2 192 0,2-2-64 0,3 0 0 16,2-4 0-16,4 1 0 0,3-2 0 0,3 0 0 15,2-4 0-15,1-2 0 16,1-1-464-16,0-5-112 0,1 0 0 0,-2-1-18112 0</inkml:trace>
  <inkml:trace contextRef="#ctx0" brushRef="#br1" timeOffset="44246.21">12138 13115 14735 0,'0'0'1312'0,"0"0"-1056"16,0 0-256-16,0 0 0 0,10 0 3056 0,-10 0 544 16,0 0 112-16,0 0 32 0,9 5-2416 0,-9-5-496 15,8 12-80-15,-3 2-32 0,0 0-400 0,-1 6-64 16,0 2-32-16,0 4 0 0,1 1-224 0,1 6 0 15,-1 0 128-15,3 4-128 0,1 4 0 0,1-3 0 16,-2-3 0-16,1-3 0 0,2-2 224 0,-1 0 96 16,2 0 32-16,-2 0 0 0,-1-1 288 0,0 4 48 15,-1-2 16-15,-1 0 0 0,-1 1-64 0,-1-1-16 16,1 0 0-16,-1 2 0 0,-1-6-304 0,1 1-48 16,2-4-16-16,-4-4 0 0,1-2-128 0,0-4-128 15,1-2 192-15,-1 0-192 0,-1-4 192 0,-3-8-64 16,0 0 0-16,4 5-128 0,-4-5 224 0,4 5-64 0,-4-5-16 15,0 0 0-15,0 0 16 0,0 0 0 0,6-14 0 0,1 1 0 16,-1-2 64-16,0-4 16 0,-4-5 0 0,2 2 0 16,1 0-240-16,1-1 128 0,-3-1-128 0,3 2 0 15,-1 4 0-15,0 1 128 0,2-1-128 0,0 2 0 16,1 2 0-16,0-1 0 0,0 2 0 0,1 3 0 16,0-1 0-16,2 2 0 0,-1 1-128 0,0 2 128 15,2 1 0-15,0-2-160 0,0 3 160 0,-1 2-128 16,1-1 128-16,1 2 0 0,0 1 0 0,3 1 0 15,-1 0 0-15,2 3-160 0,-1-1 160 0,1 2 0 16,-3 0-144-16,2 2 144 0,0 1 0 0,-2 1-144 16,0-3 144-16,-1 5 0 0,-2-1 0 0,-2 1 0 15,-1 0 0-15,-2 0 0 0,-1 2 0 0,-1-3 0 16,-1 2 0-16,-2 2 0 0,-1-1 0 0,-1 0 0 16,-2 0 0-16,2 0 0 0,-3 0 0 0,-1 2 0 0,0-5 0 0,-2 5 0 15,1-1 0-15,-2-1 128 0,-1 0-128 0,-2-3 0 16,0 1 0-16,-2-2 0 0,0-1 0 0,-2 1 0 15,-2-1 0-15,0-3 0 0,-1 0 0 0,-2 0 144 16,1-1-144-16,-1 1 0 0,1 1 0 0,-1-4 0 16,1 0 0-16,2-1 0 15,-1 0-496-15,1-2-144 0,0-3-48 0,0-1 0 16,0-3-2544-16,1-5-512 0</inkml:trace>
  <inkml:trace contextRef="#ctx0" brushRef="#br1" timeOffset="44952.59">12140 12838 4607 0,'0'0'400'0,"0"0"-400"16,0 0 0-16,0 0 0 0,0 0 4176 0,0 0 752 15,0 0 160-15,0 0 32 0,0 0-3472 0,11 3-688 16,-11-3-144-16,10-1-32 0,-10 1-336 0,12-6-64 16,-2 0 0-16,2-2-16 0,0-1-224 0,-1 0-144 15,0-2 192-15,1 2-192 0,-2-1 128 0,0-2-128 16,1 2 0-16,1-1 0 0,-1-1 192 0,0 2-64 15,-1 1 0-15,1-3-128 0,-2 2 416 0,-1-1-32 16,-1 1 0-16,1-2 0 0,0 2 160 0,-1-1 32 0,-4 1 0 0,3 1 0 16,-1 1-256-16,0 1-64 0,2 1 0 0,-7 6 0 15,6-7-256-15,2 1 160 0,0-1-160 0,-8 7 128 16,9-5-128-16,-9 5 0 0,10-1 0 0,0 1 0 16,-10 0 0-16,11 2 0 0,0 2-160 0,-1 0 160 15,-2 3 0-15,0 1 0 0,-8-8 0 0,10 13 0 16,-2 0 0-16,-1 0 208 0,-2-2-16 0,0 1 0 15,-1 1 0-15,0-2-16 0,0 0 0 0,1 0 0 16,0-2-48-16,-5-9-128 0,8 9 192 0,0-2-64 16,-8-7 0-16,10 7-128 0,-1-4 192 0,-9-3-64 15,12 4-128-15,-2-3 0 0,1 1 0 0,-2-2 128 16,-9 0 0-16,12 0-128 0,-2-2 192 0,-10 2-64 16,11 0-128-16,-11 0 0 0,13 0 144 0,-3 0-144 15,-10 0 0-15,12-1 0 0,-2-2 0 0,1-1 128 16,-1 0-128-16,1 1 0 0,-2-3 0 0,1 0 0 0,2-1-192 0,1-2-64 15,1 1-16-15,-1-2 0 16,0 0-816-16,0 0-144 0,2 0-48 0,-1 0-12672 16</inkml:trace>
  <inkml:trace contextRef="#ctx0" brushRef="#br1" timeOffset="45560.95">13570 13345 30815 0,'0'0'1360'0,"0"0"288"0,0 0-1328 0,0 0-320 16,0 0 0-16,0 0 0 0,11 10 800 0,-1-8 96 15,1-3 0-15,2 1 16 0,1 0-720 0,3 0-192 0,1 1 0 0,2-1 0 16,2-1 0-16,1 0 0 0,2-3 144 0,1 2-144 16,0 0 0-16,0 0 128 0,-1 0-128 0,1 1 0 15,0 1 0-15,-2 0 0 0,-3 1 0 0,-2 0 0 16,-1 0-192-16,-1 2-16 0,-1-2 0 0,-2 1 0 31,-1-1-832-31,1 2-176 0,0-1-16 0,-1 2-7952 0,0-1-1584 0</inkml:trace>
  <inkml:trace contextRef="#ctx0" brushRef="#br1" timeOffset="45962.53">13766 13594 13823 0,'0'0'1216'0,"0"0"-960"16,0 0-256-16,0 0 0 0,0 0 5440 0,0 0 1056 0,0 0 208 0,0 0 32 15,13 2-5552-15,1-1-1184 0,-1 2 0 0,3-2-256 16,0 4-16-16,1-4 0 0,0 2 0 0,1 1 0 16,1 0 272-16,1 0-160 0,1-2 160 0,0 1-128 15,1 0-112-15,-1-2-16 0,-2-1 0 0,1-1 0 16,1 1-64-16,-1-3-32 0,3 2 0 0,-1-3 0 31,0 0-160-31,1 0-16 0,0 1-16 0,0 1 0 16,1-1-2432-16,-1 3-480 0,10-2-112 0,-2 4-16 0</inkml:trace>
  <inkml:trace contextRef="#ctx0" brushRef="#br1" timeOffset="47919.99">15574 12507 28735 0,'0'0'1280'0,"0"0"256"0,0 0-1232 0,0 0-304 0,0 0 0 0,0 0 0 16,0 0 464-16,12 0 48 0,-12 0 0 0,10 0 0 15,-10 0-512-15,0 0 0 0,12 5-208 0,-1 1 64 16,-11-6 144-16,7 10 0 0,0 0 0 0,-1 2 0 16,0 1 0-16,-2 3 0 0,-2 2 0 0,1 2 0 15,-1 4 384-15,1 1 0 0,-3 4 0 0,0-2 0 16,-1 2 320-16,2 1 64 0,0 1 0 0,1 1 16 16,0 0 16-16,-1-3 0 0,2-4 0 0,0-3 0 15,-2-4-160-15,0-1-48 0,1-1 0 0,0-2 0 16,1-2-288-16,-1-1-64 0,1 1-16 0,0-1 0 15,-3-11-96-15,0 0 0 0,0 0-128 0,4 10 192 16,-4-10-64-16,0 0 0 0,0 0-128 0,0 0 192 0,0 0-192 0,0 0 144 16,0 0-144-16,0 0 128 0,0 0 32 0,0 0 0 15,0 0 0-15,-3-10 0 0,0-2-160 16,3 0 0-16,-1-1 0 0,1 1 0 0,1-2 0 0,2-3 0 16,0 0 0-16,0-1 0 0,3-2 0 0,0 1-176 15,2 0 48-15,1 0 0 0,0 2 128 0,2-1-192 16,0 3 192-16,2 1-192 0,2 1 192 0,-1 1 0 15,0-1-144-15,2 3 144 0,1-1 0 0,1 2-144 16,1 1 144-16,-1 3 0 0,-1 0 0 0,-2 1-128 16,-3 3 128-16,1 2 0 0,0 2 0 0,-1-1-128 15,0 3 128-15,-1 2 0 0,0 0-176 0,-1 3 176 16,-2 2-160-16,0 2 160 0,1 0-160 0,-2 2 160 16,-4-2-160-16,3 3 160 0,-1 3 0 0,-1 1-144 15,-4 1 144-15,0-3 0 0,0-3 0 0,0 0 0 0,-1-1 0 0,-1-2 0 16,-2-2 0-16,2-1 0 0,-1-1 0 0,-1 1 0 15,-1-3 0-15,-3 1 0 0,-2-3 0 0,-1 1 0 16,1-1 0-16,-1 0 0 0,1-1 128 0,-2 0-128 16,-1-2 0-16,0 1 128 0,-1-2-128 0,0 1 0 15,-3-2 0-15,0 0 0 0,0-2 0 0,1 1 0 16,2 0 0-16,-2-1-192 0,0-1 32 0,2-1 0 16,0-2-192-16,1 4-32 0,2 0-16 0,0 0 0 31,0-1-496-31,2 2-80 0,9 1-32 0,0 0 0 15,-9-4-1568-15,9 4-320 0,0 0-64 0,0 0-9424 0</inkml:trace>
  <inkml:trace contextRef="#ctx0" brushRef="#br1" timeOffset="48537.01">15144 13422 20271 0,'0'0'1792'0,"0"0"-1424"0,0 0-368 0,0 0 0 16,0 0 3968-16,0 0 736 0,13 0 144 0,1-1 16 0,1-2-3920 0,0 2-800 15,2 1-144-15,3 0 0 0,2 0 0 0,4 0 0 16,3 0 0-16,3-1 0 16,5-2 0-16,2 1 208 0,1-5-64 0,3 2-16 15,3 0 16-15,-3 1 0 0,-3 1 0 0,1 1 0 0,-1-1 144 0,2 2 32 16,-2-1 0-16,2 1 0 0,0-2 48 0,0 2 16 15,-3 1 0-15,-1 1 0 0,-2 2-192 0,-1-2-48 16,-1-1 0-16,-3 0 0 0,-3 2-144 0,-2-2 0 16,-1 0 144-16,-2 0-144 0,-1-2 0 0,0 1 0 15,1-2 0-15,-3 2 0 0,0-4-144 0,0 1-48 16,-1-3-16-16,1 1 0 16,-1-1-240-16,-1 0-64 0,1 0 0 0,-4-3 0 15,1 2-480-15,-2 1-96 0,-1 2-32 0,-1 0 0 16,-1 1-544-16,-11 4-128 0,0 0 0 0,0 0-12080 0</inkml:trace>
  <inkml:trace contextRef="#ctx0" brushRef="#br1" timeOffset="49742.25">16130 13730 3679 0,'0'0'320'0,"0"0"-320"0,0 0 0 0,0 0 0 16,0 0 3936-16,0 0 720 0,0 0 144 0,0 0 16 16,0 0-3168-16,0 0-640 0,0 0-128 0,0 0-32 15,0 0-512-15,0 0-96 0,-2-10-32 0,2 0 0 16,0 10-208-16,0-9 0 0,0 9 128 0,-1-10-128 15,-2 1 400-15,3 9 48 0,-5-8 0 0,-1 1 0 16,-1 1 496-16,1 1 96 0,6 5 32 0,-8-5 0 16,-1-2-288-16,1 2-48 0,0 0-16 0,0 1 0 15,8 4-48-15,-12-7-16 0,1 2 0 0,0 1 0 16,2 1-128-16,9 3-16 0,-10-2-16 0,10 2 0 16,-9-3-208-16,9 3-32 0,-10 0-16 0,10 0 0 0,-9 0-240 0,9 0 0 15,-10 1 0-15,1 3 0 0,0 0 0 0,1 2 0 16,1 0 0-16,1 3 0 0,-2-2 0 0,0 4 128 15,-1 1-128-15,1 1 0 0,0 2 368 0,-1 0-32 16,1 5 0-16,1 1 0 0,-1-1 128 0,1 1 32 16,1 1 0-16,1 3 0 0,-1 0-112 0,2 0-32 15,1-2 0-15,0-3 0 0,2 3-176 0,-1-4-48 16,2-1 0-16,0-4 0 0,2 2-128 0,-1-3 128 16,2-1-128-16,-1-1 128 0,1 0-128 0,-1-1 192 15,-2-10-192-15,4 11 192 0,0 0-192 0,0-4 0 16,-4-7 0-16,7 8 0 0,0-2 240 0,1 1-48 15,0-2 0-15,2 0 0 0,2 0 80 0,3-3 16 16,-1 0 0-16,2 1 0 0,1-3-160 0,1 1-128 0,0 2 192 0,0-3-192 16,1 0 128-16,-1 0-128 0,0-2 0 0,0 1 0 15,-1 0-192-15,-1 1-128 0,-2 0-48 0,-3-3 0 32,-11 3-1024-32,0 0-208 0,0 0-32 0</inkml:trace>
  <inkml:trace contextRef="#ctx0" brushRef="#br1" timeOffset="52192.36">18173 8059 25215 0,'0'0'1120'0,"0"0"224"0,0 0-1072 0,6 10-272 0,-6-10 0 0,7 13 0 16,-1 2 768-16,-1-1 112 0,-1-2 16 0,0-1 0 0,0 0-400 15,-1 5-80-15,-3-5-16 0,0 2 0 16,0 0-272-16,-2-1-128 0,0-1 128 0,-2-4-128 0,-1 5 0 0,-2-4 0 16,-1 1 0-16,-1 0 0 15,-3-1 0-15,-1 0 0 0,0-2 144 0,-1 1-144 0,-2-1 256 0,-1 1-32 16,-1-2 0-16,-1 0 0 0,-2-1 304 0,-1 0 64 16,-2-1 16-16,-1-1 0 0,-1 1 96 0,0 0 32 15,-1-1 0-15,-1-2 0 0,1 1 16 0,1 2 0 16,0-3 0-16,-1-3 0 0,-1 2-352 0,2-1-64 15,1-4-16-15,1 2 0 0,0 1-144 0,1-3-48 16,-2 1 0-16,1-4 0 0,1 1-128 0,1 2 0 16,1-1 0-16,-1 1 0 0,0-5 0 0,-1 1 0 0,0-2 0 15,1 2 0-15,1-2 0 0,-1-3 0 0,-2-1 0 16,2 0 0-16,1 2-144 0,-1 1 144 0,-1-4 0 0,2 4 0 16,2-3 0-16,4 3-128 0,2-1 128 0,1 0 0 15,2 1 0-15,1 3 0 0,1-2 0 0,2 3 0 16,3 1 0-16,-1 0 0 0,-2 2 0 0,3-1 0 15,0-2 0-15,0 2 0 0,1 0 0 0,0 0 0 16,2 2 0-16,0 5 0 0,-1-8 0 0,0 1 0 16,-1-1 0-16,2 0 0 0,-1 1 0 0,1 1 0 15,0 6 0-15,-1-8 128 0,0 0-128 0,1 8 0 16,0 0 0-16,-2-8 0 0,0 2 128 0,2 6-128 16,-3-7 0-16,3 7 0 0,-3-6 0 0,3 6 0 15,-5-9 0-15,1 4 0 0,0-1 0 0,4 6 0 16,0 0 0-16,0 0 0 0,-7-4 0 0,7 4 0 15,0 0 0-15,0 0 0 0,-8-3 0 0,8 3 0 0,0 0 0 0,0 0 144 16,0 0-144-16,0 0 128 0,0 0-128 16,0 0 0-16,0 0 0 0,0 0 0 0,0 0 0 0,0 0 0 15,0 0 0-15,0 0 0 0,-8 5 0 0,8-5 0 16,0 0 0-16,-7 9 0 0,1 1-160 0,1 1 160 16,1 0 0-16,0 0-144 0,-1 2 144 0,-1 1 0 15,1-1 0-15,0 3 0 0,-2 1 0 0,1 0-160 16,-2 0 160-16,2 0 0 0,-1 1 0 0,1-1 0 15,2 0 0-15,-2-4 0 0,1-1 0 0,1-2 0 16,0 2 0-16,2-4 0 0,2-8 0 0,0 0 0 16,-4 6 0-16,4-6 0 0,0 0 208 0,0 0-48 15,0 0-16-15,0 0 0 0,0 0 96 0,0 0 16 0,0 0 0 0,0 0 0 16,0-9-96-16,1 3-16 0,2-6 0 0,-3 12 0 16,4-12-144-16,1 2 0 0,0-2 0 0,0 1 0 15,1-2 0-15,0 3-144 0,1-3 144 0,0 1 0 16,1 0 0-16,1 2-128 0,-1-2 128 0,0 2 0 15,0-1 0-15,-2 1 0 0,1 1 0 0,-3 2 0 16,1 1-128-16,0-1 128 0,-1 0 0 0,-4 7 0 16,0 0 0-16,0 0 0 0,4-7 0 0,-4 7 0 15,0 0 0-15,0 0 0 0,4-6 0 0,-4 6 0 16,3-7 0-16,-3 7 0 0,5-7 0 0,-5 7 0 16,8-6 208-16,1-3-48 0,0 0-16 0,5 2 0 15,3 1 176-15,4 0 48 0,2 0 0 0,2-1 0 16,1 2-48-16,2 0 0 0,-2-2 0 0,2 2 0 15,1 1-320-15,2 2 0 0,2 2 0 0,1 0 128 16,0 1-1680-16,0 3-336 0,0-1-64 0</inkml:trace>
  <inkml:trace contextRef="#ctx0" brushRef="#br1" timeOffset="76636.5">22360 8124 18431 0,'-25'-10'1632'0,"7"2"-1312"0,-3-3-320 0,0-2 0 0,-1-4 4352 0,3 0 816 16,2 0 144-16,2 2 48 0,2-2-4112 0,3 3-816 16,1-1-176-16,2 3-16 0,1 1 240 0,-1 2 48 15,2 1 16-15,5 8 0 0,-3-8-160 0,3 8-16 16,0-10-16-16,0 10 0 0,0 0-96 0,0 0-32 15,0 0 0-15,11-3 0 0,-11 3-224 0,14 4 0 16,-1 0 0-16,0 6 0 0,0 5 0 0,0 1 0 16,4 3 0-16,0 3 0 0,0 5 0 0,4 1 0 15,4-1 0-15,2 0 0 0,0 2 192 0,3 2-16 16,2 1 0-16,2 2 0 0,2-3-176 0,-2 4 160 16,-3 2-160-16,1 0 160 0,0 6-32 0,2 6 0 15,0-2 0-15,1 3 0 0,4 0-128 0,4-1 0 16,4 0 0-16,4 0 0 0,1-1 0 0,0 3 0 0,-1 1 0 15,-1 5 0-15,-2 1 0 0,0 0 0 0,2-2 0 0,3 0 0 16,3-2 128-16,4 5-128 0,2 2 128 0,-2 6-128 16,1 3 128-16,-5 3-128 0,-3-1 128 0,2-3-128 15,2-2 0-15,5-1 128 0,2 1-128 0,1 3 0 16,1 6 144-16,-2-3-144 0,-3-2 160 0,-1-3-160 16,0-4 176-16,6 2-176 0,4 5 192 0,3 3-192 15,-1 3 144-15,-5-1-144 0,-4-5 0 0,0 0 144 16,-2-3-144-16,7 5 0 0,5 5 0 0,1 4 0 15,-1 1 0-15,-4-4 0 0,-2-5 0 0,-1 3 0 16,1 4 0-16,6 3 0 0,6 5 0 0,1-7 0 16,1-4 0-16,-7 2 0 0,-6 0 0 0,3 2 192 15,8 1-192-15,1-1 0 0,5 0 0 0,-4-5 0 16,-7-4 0-16,1 4 0 0,-1 4 0 0,5 1 0 0,6-1 0 0,0-1 0 16,-4-6 0-16,-4 3 0 15,-3 2 0-15,3 3 0 0,5 2 0 0,1-5 0 0,1-3 0 0,-6 0 0 16,-4-2 0-16,1 4 0 0,0 4 0 0,2-2 0 15,3-3 0-15,-1-3 0 0,0-1 0 0,-5 1 0 16,-4 1 0-16,5 3 0 0,1 1 0 0,3-4 0 16,-2-4 128-16,-6-3-128 0,-4 0 0 0,-2 2 0 15,0 6 0-15,2-3 0 0,0-4 0 0,1-1 0 16,0-3 0-16,-5-2 128 0,-2 1-128 0,-5-2 0 16,-3 2 144-16,1-1-144 0,-1-2 176 0,2-4-48 15,1-6 0-15,-2-1 0 0,-4-3 64 0,-3 1 16 0,-2-3 0 16,-4 2 0-16,-1 2-208 0,-4-1 144 0,-1-3-144 0,0 1 128 15,-1-3-128-15,2-2 0 0,-1-2 0 0,1-3 128 16,-3-1-128-16,-2-1 0 0,-1-1 0 0,-1-1 0 16,-3-3 0-16,0 2 128 0,0 2-128 0,-3-3 0 15,-3-1 0-15,0-2-256 0,-1-2 48 0,-1 0 0 32,-3-5-720-32,-2-1-144 0,-1-4-16 0,2-2-16 15,-1-1-1984-15,0-5-400 0,1-6-80 0</inkml:trace>
  <inkml:trace contextRef="#ctx0" brushRef="#br1" timeOffset="78327.59">30902 16674 2751 0,'0'0'256'0,"0"0"-256"0,0 0 0 0,1-8 0 15,-1 8 4480-15,0-8 864 0,-1 2 160 0,1 6 48 16,0 0-2736-16,0-9-528 0,0 1-112 0,0 8-32 16,0 0-400-16,0 0-80 0,0 0 0 0,0 0-16 15,0 0-688-15,0 0-128 0,0 0-16 0,0 0-16 0,0 0-416 0,8 14-64 16,-2-1-32-16,1 1 0 0,-2 6 32 0,0-2 0 15,-2-2 0-15,1 2 0 0,-2 0 0 0,1 1 0 16,-2 2 0-16,2-1 0 0,0 0-16 16,0 1 0-16,0 0 0 0,0-2 0 0,1-1-48 0,0-2 0 15,1-2 0-15,0-1 0 0,-5-13 0 0,9 15 0 16,-1-3 0-16,1-3 0 0,-9-9-96 0,13 4-32 16,-1-2 0-16,-2-4 0 0,-2-2 64 0,0-3 0 15,1-2 0-15,1-1 0 0,1-1-192 0,-1-3 0 16,1-1 0-16,-3 1 0 0,-5 1 0 0,1 0 0 15,2-1-128-15,-1 2 128 0,1 2 0 0,1 3 0 16,-7 7-144-16,0 0 144 0,0 0-128 0,0 0 128 16,0 0-192-16,10 8 192 0,2 1 0 0,-6 0 0 0,-6-9 0 15,-2 11 0-15,2-1 0 0,4 0 0 0,1 0 0 0,0-1 0 16,-5-9 0-16,5 10 0 0,2-2 0 0,2 0 0 16,4 0 0-16,-6-3 0 0,-7-5 0 0,0 0 144 15,0 0-144-15,0 0 192 0,10 4-192 0,-10-4 192 16,10 1-192-16,-10-1 0 0,12 1 144 0,-12-1-144 15,9 0 160-15,-9 0-32 0,12-1-128 0,-3 0 192 16,-9 1 0-16,12-3 0 0,-3-1 0 0,-2-2 0 16,-2-5 32-16,0 1 0 0,0 1 0 0,0-3 0 15,1 1-32-15,0 0-16 0,1-2 0 0,1-2 0 16,-2-3-32-16,2 1 0 0,0 2 0 0,-2-2 0 16,3 0-144-16,0-3 0 0,1 2 0 0,-3 0 128 0,0-2-128 15,-2 4 0-15,0 3-192 0,1 3 192 16,-1-1-592-16,0 4 0 0,-5 7 0 15,5-7 0-15,-5 7-400 0,5-8-80 0,-1 2-16 0,-4 6 0 16,0 0-1424-16,0 0-304 0,4-9-48 0,-4 9-8320 16,4-8-1664-16</inkml:trace>
  <inkml:trace contextRef="#ctx0" brushRef="#br1" timeOffset="78659.31">31785 16255 22111 0,'0'0'1968'0,"0"0"-1584"0,0 0-384 0,-8 3 0 16,8-3 3088-16,0 0 544 0,-7 9 96 0,3 1 32 16,0 1-3008-16,2 2-608 0,1 1-144 0,-2-1 0 15,-4 3 128-15,4 2-128 0,-1 0 192 0,1 1-64 16,0-1-128-16,2-2 0 0,0-1 0 0,-1 0 128 16,5-1-128-16,0-1 0 0,-1 0 144 0,2-4-144 15,-4-9 0-15,7 11 0 0,-7-11-160 0,0 0 160 16,6 10-2080-16,-6-10-304 0,0 0-64 0</inkml:trace>
  <inkml:trace contextRef="#ctx0" brushRef="#br1" timeOffset="78883.89">31517 16351 39743 0,'-10'-7'1760'0,"10"7"352"0,-5-5-1680 0,5 5-432 15,0 0 0-15,0 0 0 0,10-11 272 0,3 4-16 16,2 0-16-16,0 2 0 0,1 1-48 0,2 1-16 16,0 2 0-16,3-2 0 0,0 2-176 0,1 0 160 0,-1-1-160 0,1 2 160 15,-1-3-160-15,1 1 0 0,0 0 0 0,-1-1 0 32,-1 0-608-32,-2 1-96 0,0-1-32 0,-2-1 0 15,-2 0-2816-15,1 0-560 0,-5 1-112 0</inkml:trace>
  <inkml:trace contextRef="#ctx0" brushRef="#br1" timeOffset="84797.95">32227 16554 12895 0,'0'0'576'0,"0"0"112"0,0 0-560 0,0 0-128 0,0 0 0 0,0 0 0 16,0 0 3344-16,0 0 640 0,0 0 128 0,7-5 32 15,-7 5-2496-15,0 0-496 0,16 4-112 0,-6 1-16 16,-10-5-96-16,0 0-32 0,-9 1 0 0,2 6 0 15,4 4-192-15,-2 2-64 0,-4-1 0 0,-1 2 0 16,1-3 0-16,-1 2-16 0,-1-1 0 0,-3-2 0 16,-3-3-240-16,3 3-64 0,2 3 0 0,3 0 0 15,-1-1-192-15,3 2-128 0,1 1 128 0,-1 0-128 16,-1 0 0-16,-1-1 144 0,0-2-144 0,0 1 0 16,0 0 0-16,-2 1 0 0,1-1 0 0,1-1 0 15,0-3 0-15,2 0-144 0,2 0-16 0,5-9 0 16,-4 7-480-16,4-7-80 15,0 0-32-15,0 0 0 0,0 0-2320 0,0 0-480 0</inkml:trace>
  <inkml:trace contextRef="#ctx0" brushRef="#br1" timeOffset="85091.18">31932 16580 12895 0,'0'0'1152'0,"0"0"-928"16,0 0-224-16,8-8 0 0,0 3 3360 0,-8 5 624 16,0 0 128-16,11-3 32 0,-11 3-2176 0,0 0-432 15,0 0-96-15,0 0-16 0,12 15-80 0,-7-2-32 0,0 1 0 0,-2-1 0 16,1 0-288-16,1 1-64 0,0 6-16 0,1 0 0 16,-2-7-96-16,2 0-16 0,1 1 0 0,2 2 0 15,1-3-272-15,2 1-64 0,-2-1-16 0,3-1 0 16,0-2-336-16,2 1-144 0,0-5 128 0,1 2-128 15,0 0 0-15,-1 0 0 0,0-1 0 16,-1 0 0 0,0-1-1008-16,2-2-224 0,2 0-48 0,-5-1-16 15,-4-2-2032-15,-9-1-384 0</inkml:trace>
  <inkml:trace contextRef="#ctx0" brushRef="#br1" timeOffset="85413.1">32629 16553 11967 0,'13'9'1072'0,"-13"-9"-864"0,0 0-208 0,-2-8 0 0,2 8 3920 0,0 0 752 16,0 0 128-16,0 0 48 0,13 0-2800 0,-13 0-544 15,0 0-112-15,0 0-32 0,0 0 304 0,0 0 64 16,-3 13 16-16,1 3 0 0,-1-1-640 0,2 2-128 16,-1-1-16-16,1 2-16 0,1-1-512 0,0 3-112 15,0-1 0-15,1 1-16 0,1-2-176 0,0 0-128 0,1-1 192 0,1 0-192 16,1-1 0-16,0-1 0 0,-1 0 0 0,1-2-192 16,2-2 16-16,1 0 16 0,0 1 0 0,-1-5 0 31,0 3-624-31,-7-10-128 0,0 0-32 0,0 0 0 15,0 0-2656-15,0 0-544 0</inkml:trace>
  <inkml:trace contextRef="#ctx0" brushRef="#br1" timeOffset="85616.86">32483 16761 21183 0,'0'0'1888'0,"0"0"-1504"0,0 0-384 0,0 0 0 15,15-4 3584-15,0 2 656 0,0-2 128 0,3 1 32 0,0 1-2816 0,3-1-560 16,-1 2-128-16,2-3 0 0,1-2-448 0,-1 4-96 16,-2 1-16-16,1 1 0 0,2 0-336 15,-2 0 0-15,-3 0-192 0,-2 0 64 16,-3-3-1824-16,-1-1-352 0,-2 0-80 0</inkml:trace>
  <inkml:trace contextRef="#ctx0" brushRef="#br1" timeOffset="86211.22">33081 16241 9215 0,'0'0'816'0,"0"0"-656"0,0 0-160 0,0 0 0 0,0 0 3296 0,0 0 624 0,0 0 128 0,0 0 32 16,0 0-2128-16,2 13-416 0,-2 4-96 0,-1 0-16 15,0 2 0-15,-1 6 0 0,1 3 0 0,0 4 0 16,-1 3-464-16,4 5-112 0,0 0-16 0,1-1 0 16,-2-9-80-16,2 0-32 0,-1-1 0 0,1-2 0 15,0-3-144-15,0-1-16 0,1 3-16 0,0-6 0 16,0-2-144-16,-1 0-16 0,-1 0-16 0,1 1 0 16,0-2-144-16,-2-3-32 0,-1-1 0 0,0 0 0 15,0-1 112-15,0-1 16 0,0-11 0 0,0 7 0 16,-1 0-64-16,1-7-16 0,0 0 0 0,0 0 0 15,0 0 0-15,0 0 0 0,0 0 0 0,0 0 0 0,0 0-80 0,0 0-16 16,2-6 0-16,2 0 0 16,0-3-144-16,1-2 0 0,0-2 0 0,2 0 0 0,0 0 0 0,0-3 0 15,6-10 0-15,0 7 0 0,-2 2 0 0,-1 3 0 16,-2 1 0-16,0 2 0 0,-2 1 0 0,2 2 0 16,-1 1-160-16,1 2 160 0,-8 5 0 0,10-5-144 15,0 1 144-15,-10 4 0 0,12-3 0 0,0 2 0 16,-2 1 0-16,1 1 0 0,-1 1-144 0,1-1 144 15,-1 2-160-15,1 1 160 0,0-1 0 0,0 3 0 16,-11-6-128-16,10 7 128 0,1 3 0 0,-5-3 0 16,-6-7 0-16,5 13 0 0,0 0 0 0,-2 1 0 15,-3-3-128-15,-1 2 128 0,-1 2 0 0,1-1 0 16,0 2 0-16,-2-1 0 0,-1 1 0 0,0-2 0 0,1-2 0 0,-1 0 0 16,0-1 128-16,-1 1 32 0,-1-4 0 15,2 1 0-15,4-9 80 0,-5 13 16 0,-1-5 0 0,-3 0 0 16,-3-2 16-16,-4-2 16 0,-5-4 0 15,2 2 0-15,2-1-144 0,-1-1-16 0,-2-1-128 0,2-1 192 16,-1 0-192-16,3-2-240 0,0-1 48 0,8 1 16 31,-1-3-1680-31,0-1-320 0,0-2-80 0</inkml:trace>
  <inkml:trace contextRef="#ctx0" brushRef="#br1" timeOffset="87758.75">32000 17670 20271 0,'0'0'1792'0,"0"0"-1424"16,-7-5-368-16,7 5 0 0,0 0 2944 0,0 0 528 0,4-9 112 0,-4 9 0 15,8-10-2832-15,1 4-576 0,-9 6-176 0,11-7 0 16,-2 1 816-16,1-2 80 0,-10 8 0 0,17-3 16 15,-1 2 176-15,-6 0 48 0,2 0 0 0,1-1 0 16,3 1-480-16,-1-2-80 0,5-1-32 0,1 2 0 16,-1-1-416-16,18-2-128 0,-6 0 0 0,-5 1 0 31,-1 3-224-31,-4-2-160 0,-2-1-16 0,-5 0-16 16,0 0-1712-16,-1 0-352 0,-1 3-64 0,-1-2-13248 0</inkml:trace>
  <inkml:trace contextRef="#ctx0" brushRef="#br1" timeOffset="87992.29">32108 17731 24351 0,'0'0'1088'0,"0"0"208"0,9 5-1040 0,3 1-256 0,1-4 0 0,2 1 0 0,1 1 672 0,4-2 80 16,-2 1 16-16,1-2 0 0,1 2 384 0,-2-1 64 16,1-2 32-16,-2 0 0 0,-1 0-896 0,3 0-176 15,-2 0-48-15,-2-2 0 0,0 1-128 0,0-2 0 16,1-1-192-16,2 1-9280 16,-1-3-1856-16</inkml:trace>
  <inkml:trace contextRef="#ctx0" brushRef="#br1" timeOffset="88393.57">32998 17472 6447 0,'0'0'576'0,"-7"-6"-576"0,0 1 0 0,7 5 0 16,-9-5 6784-16,9 5 1264 0,0 0 240 0,-12-1 48 15,-1 1-6400-15,-2 2-1280 0,-2 6-256 0,0 4-48 16,-2 2 416-16,-1 6 64 0,-4-3 32 0,-2 9 0 15,0-1-256-15,1 2-48 0,4 0-16 0,0 1 0 16,3-3-32-16,2-1 0 0,6 1 0 0,1-1 0 16,4-4-192-16,3 0-64 0,2-2 0 0,0-18 0 15,7 21-256-15,-7-21 0 0,14 22 0 0,-1-4 0 16,-13-18 0-16,22 14 0 0,-1-4 0 0,0-4 0 16,0-2-144-16,0-1 144 0,0-6-128 0,1-1 128 15,0-1 0-15,0-3 0 0,-1-2 0 0,0 0-128 0,0-2 128 0,-2-1 0 16,1-2 0-16,-2-3 0 0,-1 0 128 0,0 0-128 15,-3-3 128-15,-1-1-128 0,-2-2 256 0,-6 11 0 16,-1-1-16-16,0-3 0 0,-3-3 32 0,1 1 16 16,-4-2 0-16,0 1 0 0,-4 1 32 0,0 2 16 15,-2-3 0-15,-9-10 0 0,-1 7-48 0,1 3-16 16,0 7 0-16,0 3 0 0,0-1-416 0,0 4-96 16,-2-3-16-16</inkml:trace>
  <inkml:trace contextRef="#ctx0" brushRef="#br0" timeOffset="93658.52">22836 7176 30527 0,'0'0'1344'0,"0"0"288"0,0 0-1312 0,0 0-320 16,-8 0 0-16,8 0 0 0,0 0 336 0,0 0 0 15,0 0 0-15,0 0 0 0,0 0-160 0,0 0-48 16,0 0 0-16,0 0 0 0,14 0 32 0,1 0 0 0,0 0 0 0,1 0 0 16,-2 0-160-16,2 0 128 0,0 2-128 0,-1 0 128 15,2 1-128-15,-1-1 0 0,-2 1 0 0,-1 1 128 16,0 0-128-16,-1 1 0 0,-12-5 0 0,12 8 0 16,-3 0 0-16,-9-8 288 0,10 9-32 0,1 0 0 15,-2 0 192-15,1 3 48 0,1-3 0 0,-1 0 0 16,2-1-112-16,1 2 0 0,1-1-16 0,1 1 0 15,2-1-224-15,1 1-144 0,-1-1 192 0,0 0-192 16,1 2 144-16,0-2-144 0,-1 1 0 0,3-1 144 16,-2 3-144-16,0 1 0 0,-1 0 0 0,0 2 0 15,-1-1 0-15,-2 3 0 0,-1 2 0 0,-1 1 0 16,-2 1 0-16,1-2 0 0,-2 5 0 0,-1-1 0 16,1 1-160-16,-1-2-64 0,0-2-16 0,2-2 0 15,3 0-2224-15,0-1-448 0,1-1-96 16,2-3 0-16</inkml:trace>
  <inkml:trace contextRef="#ctx0" brushRef="#br0" timeOffset="94291.37">24095 8266 32831 0,'0'0'1456'0,"0"0"288"0,0 0-1392 0,0 0-352 16,0 0 0-16,0 0 0 0,6 12 352 0,-6-12 0 15,10 12 0-15,-1-1 0 0,-2 1-352 0,2 0 0 16,1 0 0-16,2-2 0 0,0 2 0 0,-1-1 0 16,4 0 0-16,-2 2 0 0,0 0 0 0,0 3 0 15,-1-2 0-15,-1 3-128 0,2 1 128 0,-1-1 0 0,0 0 0 0,-2 4 0 16,-1 1 0-16,0 2 0 0,1-1 0 0,-1 3 0 16,-1 0 0-16,2 0 0 0,-1-2 0 0,0-3 0 15,-1 1-144-15,1-1 0 0,0-2 0 0,3 2 0 31,0-3-2080-31,2 0-400 0,-1 1-96 0</inkml:trace>
  <inkml:trace contextRef="#ctx0" brushRef="#br0" timeOffset="94716.76">25383 9798 29423 0,'0'0'1296'0,"0"0"288"0,0 0-1264 0,0 0-320 0,15 7 0 0,-2-6 0 15,-2 1 768-15,1 1 112 0,0-3 16 0,1 3 0 16,-1-1 112-16,-1 1 16 0,2-3 16 0,2 4 0 16,-1 2-608-16,2 2-128 0,-1-1-32 0,2-1 0 15,2 5-272-15,-1-1 0 0,0-2 128 0,0 2-128 16,-1 3 0-16,0 0 0 0,-1-2 0 0,0 2 0 15,-3 0 0-15,-2 3-176 0,4 0 32 0,-2 0 0 32,0 1-640-32,1 3-128 0,0-1-32 0,2 2 0 15,0-1-1952-15,-1-1-400 0,0-1-80 0</inkml:trace>
  <inkml:trace contextRef="#ctx0" brushRef="#br0" timeOffset="95020.08">26759 11155 32255 0,'0'0'2864'0,"8"13"-2288"16,3 3-576-16,2 0 0 0,2 0 1760 0,3 1 240 15,2-1 48-15,-1 0 16 0,2 2-1648 0,-3-2-416 0,-1 1 0 0,-1-1 0 16,-2-1-176-16,0 0-112 0,1-1-32 0,-2 0 0 31,0-2-1536-31,0 1-304 0,0-3-64 0,1 0-12656 0</inkml:trace>
  <inkml:trace contextRef="#ctx0" brushRef="#br0" timeOffset="95318.18">27699 12385 25791 0,'0'0'1152'0,"4"13"224"0,-2-3-1104 0,2 3-272 15,3 1 0-15,2 1 0 0,3-2 3152 0,2 0 576 16,3-1 112-16,1-1 32 15,0 2-3632-15,3-2-736 0,0 2-144 0,0 0-16 16,0-4-2160-16,1 3-448 0,3-1-64 0,-3 0-32 0</inkml:trace>
  <inkml:trace contextRef="#ctx0" brushRef="#br0" timeOffset="95526.42">28724 13155 34095 0,'0'0'3024'0,"0"0"-2416"0,-3 13-480 0,3 1-128 16,3 1 2176-16,3 3 432 0,4-1 80 0,3 0 0 15,2 0-2688-15,0 0-784 0,2-1-48 0,2-1-11648 16,-2-1-2352-16</inkml:trace>
  <inkml:trace contextRef="#ctx0" brushRef="#br0" timeOffset="95767.2">29480 14197 33167 0,'0'0'2944'0,"6"15"-2352"0,2 2-464 0,4 0-128 15,2 5 2480-15,6-2 464 0,2 1 112 0,3-4 16 16,-1 2-2480-16,4-3-592 0,-1-2 0 0,2 1 0 31,2-2-1008-31,2-2-272 0,-1 0-64 0,2-2-10944 0,0 1-2176 0</inkml:trace>
  <inkml:trace contextRef="#ctx0" brushRef="#br0" timeOffset="97276.76">22871 6574 15951 0,'0'0'704'0,"0"0"144"0,0 0-672 0,0 0-176 16,-10 3 0-16,10-3 0 0,0 0 864 0,0 0 144 15,0 0 16-15,0 0 16 0,0 0-64 0,0 0-16 16,0 0 0-16,0 0 0 0,0 0-128 0,0 0-48 15,0 0 0-15,0 0 0 0,10-4-160 0,2 2-48 16,1 1 0-16,3 0 0 0,3 1-128 0,2 1-16 16,-1-1-16-16,-1 0 0 0,2-1-208 0,1 1-32 15,2-2-16-15,-2 1 0 0,-1 1-160 0,-3-3 0 16,0 0 0-16,0 0 128 0,-1 2-128 0,0-1 0 16,-2 1 0-16,-2 1 0 0,-2-3-288 0,0 1 16 15,-1 1 0-15,1-2 0 16,-1 3-704-16,0 3-144 0,-10-3-32 0</inkml:trace>
  <inkml:trace contextRef="#ctx0" brushRef="#br0" timeOffset="97696.56">22882 6738 4607 0,'0'0'400'0,"0"0"-400"16,0 0 0-16,0 0 0 0,0 0 4064 0,0 0 736 16,0 0 128-16,0 0 48 0,0 0-2800 0,0 0-576 15,0 0-96-15,0 0-32 0,0 0-768 0,0 0-144 16,0 0-48-16,13 4 0 0,0-4-256 0,1 0-48 16,3 1-16-16,0 2 0 0,-1 1-48 0,2-1-16 15,0-1 0-15,4 1 0 0,0-1-128 0,-1 0 160 0,-1-1-160 0,-3 0 160 16,0 3-160-16,0-3 0 0,1-1 0 15,-1 0 128-15,-3-1-128 0,2-1 0 0,-2 0 0 0,2-2 0 32,-1-1-2016-32,1 0-288 0,0 0-48 0</inkml:trace>
  <inkml:trace contextRef="#ctx0" brushRef="#br0" timeOffset="98193.69">23696 6278 11055 0,'0'0'480'0,"0"0"112"0,0 0-464 0,0 0-128 15,0 0 0-15,0 0 0 0,0 0 2048 0,0 0 384 16,0 0 64-16,0 0 32 0,0 0-1440 0,0 0-272 0,-6-7-64 0,6 7-16 15,0 0 224-15,0 0 64 0,0 0 0 0,0 0 0 16,0 0 1152-16,0 0 256 0,-9 4 32 0,2 6 16 16,3 1-2032-16,3 5-448 0,1 3 0 0,1 2 0 15,3 3 448-15,-1 2 144 0,-2 3 48 0,2 1 0 16,2 3-368-16,-1-1-64 0,0-4-16 0,0-2 0 16,0-1-64-16,-2-1-128 0,-2-3 176 0,3-2-176 15,2 1 160-15,0 1-160 0,2-6 128 0,-1 0-128 16,-1-1 0-16,1 0-256 0,-2-2 48 0,-2 1 0 31,1-1-1968-31,-1-1-384 0,1 1-64 0,0-4-32 0</inkml:trace>
  <inkml:trace contextRef="#ctx0" brushRef="#br0" timeOffset="99258.38">21278 8575 13823 0,'0'0'1216'0,"0"0"-960"15,0 0-256-15,-5 9 0 0,2 2 4400 0,3-1 832 16,3 3 160-16,2-2 48 0,-1-1-4400 0,1-1-864 15,2-1-176-15,0 4 0 0,3-2 0 0,0 3 0 16,2-4 0-16,-1 2 0 0,4-1 0 0,-3-2 0 0,-1 0 0 0,2 2 0 16,2 1 0-16,-1-1 0 0,0 1 0 0,1-1 160 15,-1 3-160-15,-1-1 0 0,0-2-192 0,1 2 192 16,-1 2-256-16,1-1 64 0,-1 0 0 0,0 2 16 31,0 0-1568-31,0 1-320 0</inkml:trace>
  <inkml:trace contextRef="#ctx0" brushRef="#br0" timeOffset="99546.08">22222 9686 36335 0,'0'0'1600'0,"0"0"352"0,0 17-1568 0,2 0-384 15,5 0 0-15,1-3 0 0,0-2 256 0,2 0-16 16,2-1-16-16,0 1 0 0,-1-2-224 0,4 0 0 16,0 0-192-16,2-2 192 0,3 1-384 0,1 0 16 15,2 2 16-15,1-4 0 16,-1 2-416-16,-1 1-64 0,0-1-32 0,2 1 0 15,-1 2-1152-15,-1 0-224 0,-1 1-64 0</inkml:trace>
  <inkml:trace contextRef="#ctx0" brushRef="#br0" timeOffset="99953.38">23999 11428 19343 0,'0'0'848'0,"13"7"192"0,-1 4-832 0,1-2-208 16,1 3 0-16,-1 0 0 0,1-2 2016 0,2 2 352 15,1-2 80-15,1 2 16 0,2 0-1968 0,-1-1-496 16,1 1 0-16,2-3 0 16,-1 2-1488-16,-2-1-400 0,0 0-80 0</inkml:trace>
  <inkml:trace contextRef="#ctx0" brushRef="#br0" timeOffset="100159.4">24769 12248 34431 0,'0'0'1536'0,"-1"17"304"0,0-2-1472 0,1 2-368 0,0 0 0 0,2 0 0 15,2-1 128-15,3 2-128 0,-1 0 160 0,1-2-160 16,1 1-2128-16,1-3-528 0</inkml:trace>
  <inkml:trace contextRef="#ctx0" brushRef="#br0" timeOffset="100341.39">25133 13026 14735 0,'0'0'1312'0,"0"0"-1056"15,1 14-256-15,5 2 0 0,3-2 5520 0,4 2 1056 16,1 1 208-16,3-1 32 16,1-2-6112-16,2 3-1232 0,-1 0-240 0,1-2-64 15,1-1-2368-15,0-1-496 0</inkml:trace>
  <inkml:trace contextRef="#ctx0" brushRef="#br0" timeOffset="100504.63">26147 13765 24351 0,'15'21'1088'0,"-4"-3"208"0,4 3-1040 0,2 1-256 0,2 3 0 0,2 0 0 16,3 1 144-16,0-1-16 0,2-2-128 0,-1 1 192 31,-1-2-2336-31,-1-3-480 0,-1-2-80 0</inkml:trace>
  <inkml:trace contextRef="#ctx0" brushRef="#br0" timeOffset="100611.69">26621 14199 4607 0,'22'19'400'0,"-8"-6"-400"0,2 0 0 0,1 2 0 16,-2 0 3136-16,2 2 528 0,0 1 112 0,-1-1 32 0,-2 2-2048 0,1-2-416 16,-2 0-64-16,1 2-32 0,3-3-752 0,0 3-160 15,1-1-16-15,0-1-16 0,2-1-480 0,-1-2-80 16,1-1-32-16</inkml:trace>
  <inkml:trace contextRef="#ctx0" brushRef="#br0" timeOffset="100803.28">27688 14982 26719 0,'8'9'2368'0,"3"2"-1888"16,-1 0-480-16,4 2 0 0,2 0 2384 0,1 3 384 15,1-5 80-15,2 2 16 0,1 0-1904 0,-1 2-368 16,1-1-80-16,2 0 0 0,0 1-320 0,2-1-48 15,1-1-16-15,-1 0 0 16,1-1-1536-16,-3 1-304 0,-1 1-64 0</inkml:trace>
  <inkml:trace contextRef="#ctx0" brushRef="#br0" timeOffset="101080.33">28657 15846 23951 0,'7'22'1056'0,"-2"-4"224"0,1 3-1024 0,2 5-256 16,0 3 0-16,1 2 0 0,1 2 2240 0,1-2 400 16,1-1 80-16,-1-2 16 0,2-4-2192 0,3 0-544 15,2-2 0-15,2-1 0 0,1-2 0 0,2 1 0 16,3-1 0-16,2 2-144 0,-1 1 144 0,2-2-208 16,1 0 80-16,-2 2 128 0,0 1-176 0,-3 2 176 15,-3 0-128-15,-1 0 128 0,-2-1-128 0,1 1 128 16,-1-1-128-16,-1 0 128 0,-1 2-160 0,0-1 160 15,-2-3-192-15,-1 0 192 16,2-3-752-16,-3-2-32 0,0-3-16 0,0 0-8288 16,0 2-1664-16</inkml:trace>
  <inkml:trace contextRef="#ctx0" brushRef="#br0" timeOffset="102152.78">20125 7827 3679 0,'-2'-2'320'0,"2"2"-320"0,0 0 0 0,0 0 0 15,0 0 3264-15,0 0 592 0,-4-5 112 0,4 5 32 16,0 0-1904-16,0 0-384 0,0 0-80 0,0 0-16 15,16-6-480-15,1 1-112 0,0 2 0 0,3-1-16 16,4 1-400-16,2 3-80 0,0 0-16 0,4 0 0 16,1 0-336-16,-1 3-176 0,-4-3 160 0,0 4-160 15,-1-4 0-15,-1 1 0 0,-5-2 0 0,1 1 0 16,-2-3 128-16,0 2-128 0,0-2 0 0,-1 0 144 0,-1 0-144 0,0-1 0 16,-2 1 0-16,0 1 0 15,-1 0-1552-15,-13 2-240 0</inkml:trace>
  <inkml:trace contextRef="#ctx0" brushRef="#br0" timeOffset="102437.63">20221 8170 24879 0,'0'0'2208'0,"0"0"-1760"16,15-2-448-16,0 2 0 0,-1 0 1296 0,4 0 176 0,2 0 48 0,2 2 0 16,0 0-1216-16,0 0-304 0,-1-4 0 0,1 2 0 15,-3 0 0-15,-1-1 0 16,-1-3 128-16,-2 0-128 0,0 2 0 0,0-2 0 0,0 1 0 0,-2-2 0 31,0 1-448-31,-1 0-32 0,-1-3-16 0,0 4-8208 0,-1-1-1632 0</inkml:trace>
  <inkml:trace contextRef="#ctx0" brushRef="#br0" timeOffset="102877.56">20841 7905 6447 0,'-6'0'272'0,"2"0"80"0,2-3-352 0,2 3 0 0,0 0 0 0,0 0 0 15,0 0 4560-15,0 0 848 0,0 0 160 0,0 0 48 16,16 0-3968-16,-2 0-800 0,0 2-144 0,1 0-48 16,2 1-432-16,-3-3-96 0,-14 0 0 0,16 3-128 15,-3 0 128-15,0-3-128 0,0 0 0 0,-1 0 0 0,0 0 0 0,-1 0 0 16,0-3 0-16,-2 0-144 16,-9 3-1648-16,12-7-336 0</inkml:trace>
  <inkml:trace contextRef="#ctx0" brushRef="#br0" timeOffset="103147.49">21275 7463 33567 0,'0'0'1488'0,"0"0"304"0,-7 3-1424 0,7-3-368 15,-4 10 0-15,4 4 0 0,2 5 368 0,2 3 0 0,1-3 0 0,1 7 0 16,0 6-368-16,-1 0 0 16,1-4 0-16,-3 3 0 0,1 2 0 0,0 1-128 15,-1 1 128-15,1 3 0 0,-2 2 0 0,1-1 0 16,0 3 0-16,-1-1 0 0,2-1 0 0,-1-4 0 16,-5-2 0-16,2-3 0 0,3-2-160 0,2-3 160 0,0-2-192 15,3-2-10016 1,3-4-2016-16</inkml:trace>
  <inkml:trace contextRef="#ctx0" brushRef="#br0" timeOffset="105059.51">30795 17356 15599 0,'0'0'688'0,"0"0"144"0,0 0-656 0,0 0-176 16,0 0 0-16,0 0 0 0,0 0 512 0,0 0 64 0,0 0 0 0,0 0 16 16,0 0 272-16,0 0 48 0,9-4 16 0,-9 4 0 15,11-8 80-15,-4 4 16 16,-7 4 0-16,11-5 0 0,-2 1-320 0,-9 4-64 0,10-5-16 0,1 2 0 15,-1 2-48-15,1-3-16 16,-1 1 0-16,1 1 0 0,-11 2-160 0,14-3-16 0,0 0-16 0,2 2 0 16,-2 0-208-16,1 0-32 0,-1-1-128 0,2 1 192 15,1 1-48-15,1 0-16 0,0 0 0 0,2 0 0 16,-1-1 128-16,1-1 0 0,-2 1 16 0,2 1 0 16,0-1 48-16,1-1 0 0,0 0 0 0,0 2 0 15,-1-3-96-15,0 1-16 0,1-2 0 0,-1 1 0 0,-1-1-48 16,2 2-16-16,1-1 0 0,2 0 0 0,1 1-16 0,2-1 0 15,2 0 0-15,2 2 0 0,2-1-128 0,-1 2 160 16,-1 1-160-16,2 0 160 0,-2-1-160 0,-2 1 0 16,-2 2 0-16,-1-2 0 0,-1 1 128 0,-1-1-128 15,-2 2 128-15,0-2-128 0,-1-1 240 0,1 0-48 16,0 0 0-16,2 0 0 0,0-1 80 0,4 1 16 16,-1-2 0-16,4 1 0 0,1 0-32 0,2-1-16 15,1 0 0-15,3-1 0 0,-1-1-48 0,1-1 0 16,-1 4 0-16,-2-4 0 0,-1-2-192 0,0 1 144 15,1-1-144-15,0 2 128 0,2 0-128 0,1-1 0 16,-1 1 0-16,2 3 128 0,1 0-128 0,-3 0 0 16,-3 2 0-16,0-2 0 0,0 1 0 0,-1 0 0 15,-2-2 0-15,-1 0 0 0,-1 0 0 0,2-1 0 16,1 0 0-16,-11 4 0 0,4 0 0 0,4 1 0 16,3 0 0-16,4 2 0 0,1 0 0 0,1-1 0 15,0 1 0-15,27 1 0 0,-13-3 0 0,-7 0 0 0,-6-1 0 0,-1 2 0 16,-1 0 0-16,-14-2 128 15,1 2-128-15,2 0 0 16,-1 1-256-16,0-1-144 0,0 2-32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41:18.64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22012 16035 16575 0,'0'0'1472'0,"-12"0"-1168"0,0-1-304 0,1-1 0 16,-1 0 1536-16,2 0 256 0,-1 1 64 0,2 1 0 15,-1-5-1664-15,-1 2-192 0,1-2-288 0,-1 1 64 32,0 0-240-32,-1-1-48 0,-1 0-16 0,0 1 0 0,1 1 528 0,-2 1 0 0,-1-2 192 0,0 4-48 15,-4 0 688-15,1 0 144 0,-1-3 32 0,-2 3 0 16,-3 0 176-16,1 0 32 0,1 0 16 0,0 0 0 0,-2 0-400 0,-1 0-96 16,1-1-16-16,-3 1 0 0,1 0-400 0,-1 0-64 15,0-1-32-15,-1-1 0 0,0 0-224 0,-2 2 0 16,-3 0 128-16,-1 0-128 0,-1 1 208 0,0 0 0 15,-2 1 0-15,-2 0 0 0,-4 1-16 0,0-1-16 16,0 0 0-16,1 0 0 0,2-2 16 0,1 0 0 16,0 0 0-16,1-2 0 0,0 2 64 0,2 2 0 15,-2-2 16-15,1 2 0 0,-1 0 32 0,2 1 0 16,-2 1 0-16,0-2 0 0,2 1-16 0,-2 0 0 16,0 1 0-16,2-2 0 0,3 1-32 0,-1-3 0 15,0 0 0-15,-1 0 0 0,0 2 0 0,0 0-16 0,-1-2 0 0,0 2 0 16,-1 1-64-16,1-2-16 0,1 2 0 15,1-1 0-15,0-2-160 0,1 0 128 0,1 2-128 0,3-2 128 16,3-2-128-16,1 0 0 0,0 0 0 0,1 2 0 16,-1 0 128-16,0 0-128 0,0-1 0 0,1 1 128 15,-2 1-128-15,-1 3 0 0,3-4 0 0,-2 3 0 16,-2 1 0-16,2-1 0 0,0-1 0 0,0 1 0 16,0-1 0-16,3 1 0 0,-1-2 0 0,3 1 0 15,0-2 0-15,2 0 0 0,2 0 144 0,2 0-144 16,2 1 128-16,2-1-128 0,0 0 160 0,2 0-160 15,0 0 128-15,1 0-128 0,0-1 0 0,8 1 144 16,-10 0-144-16,1 0 0 0,0-2 0 0,1 2 128 16,0-1-128-16,0 1 0 0,-1 0 0 0,0 0 0 15,-1 0 0-15,-1 1 0 0,1 2 0 0,-1-1 0 0,0 0 128 16,0 0-128-16,1-2 128 0,-1 0-128 16,2 0 208-16,0 0-32 0,9 0-16 0,-9 0 0 0,0 2 0 15,9-2 0-15,-8-2 0 0,8 2 0 0,-8-5-32 0,3 1 0 16,5 4 0-16,0 0 0 0,-5-4 0 0,5 4-128 15,0 0 192-15,0 0-64 0,-7-4 0 0,7 4 0 16,0 0 0-16,0 0 0 0,-5-5-128 0,5 5 192 16,0 0-192-16,0 0 192 0,0 0-192 0,0 0 160 15,-1-6-160-15,1 6 160 0,0 0-160 0,0 0 160 16,5-8-160-16,1 1 160 0,1 0-32 0,1-1-128 16,1 1 192-16,3 1-64 0,1-1 0 0,1-1 0 15,2-1 0-15,2-1 0 0,0 1-128 0,-1 0 0 16,3-2 144-16,-1 1-144 0,-1-1 0 0,2 0 128 0,-2 0-128 15,-1 2 0-15,-3 0 0 0,1-3 0 0,-2 2 0 0,0 2 0 16,-1 1 0-16,-1 1 0 0,-2-1 0 0,-2 2 0 16,0 0 0-16,-7 5 0 0,7-4 0 0,-7 4 0 15,0 0 0-15,0 0 0 0,0 0 0 0,0 0 0 16,11-1 0-16,-11 1 0 0,0 0 0 0,0 0-128 16,0 0 128-16,0 0 0 0,0 0 0 0,0 0 0 15,0 0 0-15,0 0 0 0,0 0 0 0,0 0-128 16,0 0 128-16,-9 5 0 0,-2 0-144 0,2 0 144 15,-1 2 0-15,-1-5 0 0,0 2 0 0,-1-1 0 16,0 2-128-16,-1 0 128 0,-1 1 0 0,-1 0 0 16,0 2 0-16,-2 0 0 0,-2 1 192 0,0-1-64 15,-2 1-128-15,0 0-192 0,-1 1 32 0,1 1 16 0,0-2 144 16,2 1 0-16,1-1 0 0,1 2 0 0,1-2 0 0,2 0 0 16,-1 0 0-16,2 2 0 0,0-3 0 0,1 1 0 15,2 0 0-15,1 0 0 0,0 1 0 0,4 1 0 16,1-2 0-16,1 0 0 0,3-9 0 0,-3 12 0 15,5-3 0-15,-2-9 0 0,2 10 0 0,-2-10 192 16,7 11-32-16,-1-1-16 0,1-1-144 0,-1 0 0 16,-6-9 0-16,11 10-176 0,-3-1 176 0,-8-9 0 15,10 11 0-15,-1-1 0 0,-1 0 0 0,-1 0-240 16,-1 6 48-16,2 0 0 16,-2 2-2208-16,1 3-432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42:10.32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2600 16640 22111 0,'0'0'976'0,"0"0"208"0,-2-12-944 0,1 3-240 0,0 0 0 0,1 9 0 16,0 0 3072-16,6-10 560 0,-1-1 112 0,1 1 32 15,-6 10-2960-15,5-8-592 0,1 1-224 0,-6 7 176 16,0 0-176-16,0 0 128 0,8-5-128 0,-8 5 128 16,8-4-128-16,-8 4 0 0,0 0 0 0,0 0 128 15,0 0-128-15,12 4 0 0,-12-4 144 0,0 0-144 16,10 11 256-16,-2 2 0 0,-1-2-16 0,-1 2 0 16,1 3 64-16,-1 0 16 0,-1-2 0 0,2 2 0 15,1-2 32-15,-2-1 16 0,1 0 0 0,1 1 0 16,1 1-64-16,1 0-16 0,-1 0 0 0,2 2 0 0,-1-4-48 15,2 4-16-15,-2 0 0 0,3-2 0 0,0 2-32 0,0 0 0 16,0-4 0-16,0 1 0 0,-1-4 48 0,2-3 0 16,1 0 0-16,-1-2 0 0,0-5-16 0,1 0 0 15,-1-4 0-15,1-1 0 0,-1-3-64 0,0-2-16 16,-2 1 0-16,1-4 0 0,0 1 0 0,-1 0 0 16,-2-1 0-16,-1 1 0 0,-1 1-144 0,0 0 160 15,0 2-160-15,0-1 160 0,-5 1-160 0,-1-2 0 16,-4-2 0-16,4 3 0 0,3 2 0 0,-5 8 0 15,0 0 0-15,13 0 0 0,-1 1 0 0,-12-1 0 16,13 8-160-16,0 1 160 0,1 0 0 0,-1 2 0 16,-1-4 0-16,1 3 0 0,-1-4 0 0,-2 2 0 0,-10-8 0 15,12 10 0-15,-2-1 0 0,-10-9 0 0,12 10 128 0,-12-10-128 16,10 10 0-16,-10-10 0 0,11 8 0 0,-11-8 0 16,0 0 144-16,10 6-144 0,-10-6 0 0,13 6 144 15,-13-6-144-15,13 1 0 0,-1-1 144 0,-1 0-144 16,-2-3 176-16,0-1-48 0,-9 4 0 0,12-7 0 15,-2-1 80-15,-2 0 16 0,-2-1 0 0,2 0 0 16,-1 0-32-16,1-2-16 0,-2 1 0 0,1-1 0 16,-1 2-48-16,1-3 0 0,-1-1 0 0,1 2 0 15,-1-2 0-15,1 1-128 0,-7 12 192 0,7-12-64 16,0-1-128-16,1 3 0 0,-3-3 0 0,0 2 0 16,0 2-192-16,-1-4 48 0,-1 0 0 0,0 3 0 15,-2-2-240-15,-1 1-32 0,0 4-16 0,0 7 0 16,0 0-1328-16,0 0-272 0,0 0-48 0,0 0-16 15,0 0-1824-15,0 0-368 0</inkml:trace>
  <inkml:trace contextRef="#ctx0" brushRef="#br0" timeOffset="309.92">3872 16656 16575 0,'0'0'736'0,"0"0"160"0,0 0-720 0,0 0-176 0,-6 7 0 0,6-7 0 16,-3 13 5952-16,2-2 1168 0,1-11 240 0,0 12 32 15,0-2-5968-15,1 0-1184 0,0 1-240 0,1 1 0 16,-1-5-208-16,1 4 16 0,1 1 0 0,0-3 0 31,-3-9-208-31,2 13-48 0,2-3 0 0,-1 1 0 16,-3-11-16-16,0 0-16 0,2 11 0 0,1 0 0 0,-3-11 224 0,0 0 32 0,0 0 16 0,0 0 0 31,0 0-256-31,0 0-48 0,0 0-16 0,0 0-10480 0,0 0-2112 0</inkml:trace>
  <inkml:trace contextRef="#ctx0" brushRef="#br0" timeOffset="496">3925 16219 19343 0,'0'0'848'0,"0"0"192"0,0 0-832 0,-6-4-208 16,6 4 0-16,0 0 0 0,0 0 5200 0,0 0 1008 15,0 0 192-15,0 0 32 16,0 0-5600-16,0 0-1136 0,0 0-208 0,0 0-64 15,0 0-1872-15,0 0-384 0,12 0-80 0</inkml:trace>
  <inkml:trace contextRef="#ctx0" brushRef="#br0" timeOffset="1198.88">4635 16626 14735 0,'0'0'640'0,"0"0"160"0,-7-3-640 0,7 3-160 0,-8-4 0 0,2-2 0 16,-1 2 3056-16,1 0 576 0,1 1 112 0,-1-2 32 0,0 0-3024 0,-1-1-608 16,0 0-144-16,-1-1 0 0,0-2 0 0,0 0 0 15,-1-3 0-15,1 2 128 0,0 0-128 0,0-1 0 16,-1-1 0-16,0 3 0 0,0 1 336 0,0 1 48 16,0 0 0-16,0 5 0 0,0-4 736 0,-1 2 160 15,0 3 16-15,-2 0 16 0,2 3-208 0,-1 4-32 16,1-1-16-16,0 1 0 0,-2 3-608 0,1 5-112 15,1-5-16-15,0 5-16 0,-1 2-304 0,1 1 128 16,-1 0-128-16,1-1 0 0,-2 3 0 0,2-2 0 16,-1-2 0-16,2 1 0 0,1-2 0 0,0-1 0 15,1 0 0-15,0-1 0 0,2-3 0 0,2 0 0 16,3-9 0-16,0 9 0 0,0-9 128 0,3 11-128 16,-3-11 0-16,6 10 0 0,-6-10 208 0,15 12-64 0,-1-5-16 0,-1-1 0 15,-13-6-128-15,18 4 160 0,2 1-160 0,-2 0 160 16,-3 1-160-16,0-1 128 0,2 0-128 0,-1-2 128 15,-1 1-128-15,0-4 160 0,-1-3-160 0,-1 0 160 16,-1 0-32-16,0-1 0 0,-2 0 0 0,0-2 0 16,0 0 80-16,-3-2 16 0,1-4 0 0,0 3 0 15,0-1 0-15,-2-2 0 0,1-5 0 0,-1 0 0 16,1 2 32-16,-1-8 16 0,1-3 0 0,-2-5 0 16,-1-5-64-16,-1-4-16 0,-1-3 0 0,0 2 0 15,-1-2-192-15,-1 2 128 0,0 3-128 0,0 2 0 16,-1 2 0-16,-1 1 0 0,1 1 0 0,-2-2 0 15,1-1 0-15,-2-2 0 0,0-2 0 0,0 1 0 0,0 4 0 16,0 2 0-16,-1 4 0 0,0 4 0 0,1 0 0 16,0 5 0-16,1 2 0 0,1 2-160 0,-1 2 32 0,2 2 0 15,1 1 0-15,0 4 0 16,0 6-1120-16,0 0-224 16,0 0-32-16,0 0-10672 0,12 3-2144 0</inkml:trace>
  <inkml:trace contextRef="#ctx0" brushRef="#br0" timeOffset="1607.41">5064 16281 28559 0,'0'0'2544'0,"0"0"-2032"0,-8-6-512 0,8 6 0 15,0 0 2976-15,0 0 496 0,0 0 112 0,0 0 0 16,0 0-3200-16,-3 10-640 15,3-10-128-15,0 19-16 0,0 0 80 0,2 3 32 0,-1 0 0 0,0 3 0 16,2 1 288-16,-1 3-160 0,1 2 160 0,0 1-128 0,-1-1 128 0,1 0 0 16,2-2 0-16,-1-2 0 0,0 1 0 0,0-6 0 15,0-1 0-15,1-1 0 0,0-1 0 0,0-1 0 16,-1-2 0-16,0-3 0 0,0-2 0 0,0 1 0 16,0-4 0-16,-4-8 0 15,0 0-1152-15,0 0-256 0,0 0-64 0,0 0-14304 16</inkml:trace>
  <inkml:trace contextRef="#ctx0" brushRef="#br0" timeOffset="1803.66">5023 16570 37775 0,'2'-8'1664'0,"-2"8"368"0,0 0-1632 0,0 0-400 0,0 0 0 0,13 5 0 15,1-1 1984-15,3-2 304 0,1-2 64 0,2 0 16 32,-1-1-2368-32,1 0-320 0,-3 0-144 0,1-5-32 15,0 0-992-15,-1-1-208 0,-1-1-32 0,-1 2-16 16,4-2-1744-16,-4-2-352 0</inkml:trace>
  <inkml:trace contextRef="#ctx0" brushRef="#br0" timeOffset="2390.84">5439 15826 13823 0,'0'0'1216'0,"0"0"-960"15,0 0-256-15,0 0 0 0,0 0 6224 0,0 0 1200 16,0 0 256-16,0 0 32 0,11 15-6288 0,-2 0-1248 15,-2 2-176-15,4 3-192 0,1 5 192 0,-1 3-144 16,0 4 144-16,-1 0-128 0,1 1 128 0,-2-1 0 16,1-2-144-16,-2 2 144 0,-1-1 0 0,-4 3 0 15,1 1-144-15,-1 2 144 0,0 0 0 0,-2 3 0 16,-1-3 0-16,1 1 0 0,1-3 0 0,-1-2 0 16,0-6 0-16,2-2 0 0,-1 0 0 0,1-3 176 0,0-1-32 15,-1-4 0-15,1-3 112 0,-1-1 0 0,1 2 16 16,1-2 0-16,-1-6-64 0,-3-7-16 0,0 0 0 0,3 10 0 15,-3-10-48-15,6 7-16 0,-2 1 0 0,-4-8 0 16,0 0 16-16,0 0 0 0,9 0 0 0,-9 0 0 16,9-9 48-16,-1-1 16 0,-2-3 0 0,1-3 0 15,-1 2-80-15,1-2-128 0,-1-2 176 0,2 1-176 16,1 2 192-16,0 1-192 0,0 1 192 0,2 1-192 16,-1 2 240-16,2 2-64 0,0 0-16 0,1 2 0 15,1-3-160-15,-1 2 192 0,0 1-192 0,0 0 192 16,2 2-192-16,-1 0 0 0,0 3 0 0,1 2 0 15,-2 2 0-15,1 1 0 0,-1 3 0 0,1-1 0 16,-1 3 0-16,0 3 0 0,-1 1 144 0,0 1-16 16,-2-2 32-16,1 2 16 0,-1 3 0 0,1-2 0 15,-1-2-48-15,0 0-128 0,1 1 192 0,1 0-64 0,-2-3-128 0,0 1 0 16,1-2 144-16,-2 0-144 0,0 0 0 0,0-1 0 16,0-2 0-16,1 3 128 0,-3-4-320 0,0 3-64 15,-1-1-16-15,1-4 0 16,-7-4-432-16,8 5-64 0,-2-1-32 0,2 0 0 15,-8-4-1728-15,0 0-352 0,8 4-64 0,-8-4-13552 0</inkml:trace>
  <inkml:trace contextRef="#ctx0" brushRef="#br0" timeOffset="2740.79">6718 16424 23039 0,'0'0'1024'0,"0"0"192"0,0 0-960 0,0 0-256 0,0 0 0 0,0 0 0 16,0 0 4656-16,0 0 880 0,12-6 176 0,-2 2 48 15,1 2-4736-15,-1 0-1024 0,2-1 0 0,2 0-128 16,2-1 128-16,1 1 0 0,0 0 128 0,1-1-128 16,0 1 0-16,2-4 0 0,-1 4 0 0,1 0 0 15,-1-1 144-15,1 1-144 0,0 2 192 0,-4 0-192 16,0 0 192-16,-2-1-192 0,0 1 192 0,-1 0-192 0,-2 1 0 16,1 0 0-16,0 0 0 0,-1 0 0 15,0-2-336-15,-11 2-80 0,13 0-16 0,-1 0 0 16,-2 2-1616-16,-10-2-320 0,13 0-64 0,-2 0-8688 15,-11 0-1744-15</inkml:trace>
  <inkml:trace contextRef="#ctx0" brushRef="#br0" timeOffset="3107.49">6851 16656 34719 0,'0'0'1536'0,"0"0"320"0,0 0-1472 0,-9 0-384 0,9 0 0 0,0 0 0 16,0 0 272-16,0 0-16 0,0 0 0 0,0 0 0 15,0 0-256-15,0 0-224 0,10-3 32 0,1 0 16 16,-11 3 176-16,13 0 0 0,-1 3 0 0,-1 0 0 16,2-1 160-16,0 2 16 0,0-4 0 0,2 1 0 15,-1-1 384-15,0 2 80 0,1-2 0 0,-1 0 16 0,0 0-160 0,2 0-48 16,1-2 0-16,1 1 0 0,1 1-320 0,0-3-128 16,1 2 0-16,0 1 144 15,1 0-976-15,0 0-192 0,0 1-32 0,0-1-10112 16,1 3-2016-16</inkml:trace>
  <inkml:trace contextRef="#ctx0" brushRef="#br1" timeOffset="17311.29">28836 11027 7647 0,'0'0'336'0,"0"0"80"0,-12 3-416 0,1 0 0 0,4-1 0 0,7-2 0 16,0 0 256-16,-8 4-48 0,8-4 0 0,-8 5 0 16,8-5 848-16,-7 7 160 0,7-7 48 0,-6 4 0 0,-1 0 176 0,7-4 32 15,0 0 16-15,0 0 0 16,0 0-272-16,0 0-64 0,0 0-16 0,0 0 0 0,0 0-400 0,0 0-80 15,0 0-16-15,0 0 0 0,0 0-224 0,0 0-48 16,0 0-16-16,0 0 0 0,0 0-96 0,0 0-32 16,0 0 0-16,7-8 0 0,-7 8-64 0,6-7-16 15,-6 7 0-15,0 0 0 0,8-7 208 0,-8 7 32 16,8-10 16-16,-1 4 0 0,-7 6 80 0,7-7 16 16,1-2 0-16,0 1 0 0,-1 1-48 0,0 0-16 15,1-1 0-15,-1 2 0 0,-1-3-112 0,1 0-32 16,-1-1 0-16,3 0 0 0,3 0-16 0,-1-1 0 15,0 1 0-15,2-1 0 0,0 0-32 0,2 0-16 16,-3-1 0-16,-1 1 0 0,1-4 0 0,-2 1 0 16,-2-2 0-16,0-1 0 0,2-1 64 0,-2 1 16 0,0 0 0 0,0-1 0 15,-2-2 16-15,1 1 16 0,0-1 0 0,0 1 0 16,1-2-64-16,-3 1-16 0,3 1 0 0,-1-1 0 16,-2 1 0-16,0-1 0 0,0 1 0 0,1 0 0 15,-3 1 0-15,3 0-16 0,-1 1 0 0,-1 0 0 16,1-1 16-16,2 2 0 0,-2-1 0 0,0 3 0 15,0-5-64-15,2 2 0 0,-2-2 0 0,4 1 0 16,0-2-48-16,-1-1-16 0,2-1 0 0,1-1 0 16,1-1-128-16,1-2 160 0,-2 0-160 0,2 3 160 15,-2-1-160-15,1 2 192 0,1 0-192 0,1 0 192 16,0-2-192-16,-1 1 0 0,2 0 144 0,-1 4-144 16,2 1 0-16,-2-1 144 0,0 1-144 0,2 3 0 0,0-4 128 15,-1 4-128-15,1-1 0 0,0 0 0 0,-2 2 0 0,0-3 0 16,1-1 128-16,-1 1-128 15,-1 0 0-15,0 0 0 0,0-3 0 0,0 1 0 0,0 2 0 16,-1 0 0-16,0-1 128 0,-2 1-128 0,2 0 0 0,-1-1 160 16,0-1-160-16,1 1 128 0,-1 2-128 0,1-3 0 15,0 2 144-15,0-4-144 0,-1 0 0 0,1 3 144 16,-3 1-144-16,0 0 0 0,3-1 128 0,1 1-128 16,0 0 0-16,0 0 0 0,1 3 128 0,0 2-128 15,-1-2 0-15,1 0 0 0,2-1 128 0,-2 0-128 16,-2 2 0-16,1 0 0 0,0-1 0 0,0 0 128 15,1-1-128-15,-2 1 0 0,0-2 160 0,-1 2-160 16,0 0 128-16,0-2-128 0,1-1 128 0,0 0-128 16,-2 2 0-16,2-2 128 0,0-3-128 0,0 2 0 0,-1 0 144 15,1-1-144-15,0 1 0 0,-1 0 0 0,0 0 0 0,-1 1 128 16,1 2-128-16,-1 0 0 0,1-1 0 0,-1 2 0 16,-2-1 0-16,1 2 0 0,0 0 0 0,0-1 0 15,3 1 0-15,0 0 144 0,-2 0-144 0,-1 0 0 16,-1 0 176-16,1 0-176 0,0-2 160 0,3 1-160 15,0-2 128-15,0 1-128 0,-1-2 0 0,2-2 0 16,0 1 0-16,0 1 128 0,0 2-128 0,2-4 0 16,-1 1 0-16,-1-1 128 0,-1-2-128 0,1 0 0 15,0 0 0-15,1 1 0 0,-1 2 0 0,-1 0 0 16,0 1 0-16,0 0 128 0,-1 0-128 0,0 0 0 16,-1 1 0-16,1 2 0 0,-2 0 0 0,2 2 0 15,-1-4 0-15,-1 2 0 0,-2 1 0 0,4 0 0 16,-1-3 0-16,1-1 0 0,-1 0 0 0,1 2 0 0,-2 0 0 15,1-1 0-15,2-1 0 0,0 1 0 0,-2-1 0 0,2 0 0 16,1 1 0-16,1 1 0 0,-1-4 0 0,0 3 0 16,-1-1 0-16,-2 1 0 0,-2-4 0 0,0 3 0 15,1-1 0-15,-1 1 0 0,2 3 0 0,1-3 128 16,-1 4-128-16,2-4 0 0,-2-1 0 0,2-1 0 16,-1 1 0-16,2 4 0 0,-2 0 0 0,1 0 0 15,-1 0 0-15,0 0 0 0,1-1 0 0,0 1 0 16,-3-2 0-16,3 2 0 0,1-1 0 0,-2-1 0 15,0 3 0-15,-1-3 0 0,-1 3 0 0,1 0 0 16,-1-1 0-16,-2-1 0 0,0 0 0 0,1 0 0 16,0 1 0-16,-2 0 0 0,1-2 0 0,-2 2 0 0,0 1 0 0,3 0 0 15,-2-2 0-15,0 1 0 0,-1 0 0 16,0 1 0-16,2 0 0 0,-1 0 0 0,-1 0 0 0,3-1 0 16,-1 3 128-16,-2-1-128 0,-1 0 0 0,0 2 0 15,0 1 0-15,0-2 0 0,-1 2 0 0,1 0 0 16,0 1 0-16,0-1 0 0,0 3 0 0,-4 6 0 15,5-7 0-15,-5 7 0 0,6-8 0 0,-1 2 0 16,-1-3 0-16,-4 9 0 0,4-10 0 0,-1 3 0 16,-3 7 0-16,6-7 0 0,-6 7 0 0,5-9 0 15,0 1 0-15,-1-1 0 0,0 3 0 0,0-2 0 16,1 1 0-16,2 1 0 0,-1-3 0 0,1 1 0 16,-1-1 0-16,1-2 0 0,0 1 0 0,-1 1 0 15,-4-1 0-15,2 3 0 0,1-5 0 0,-1 3 0 16,2 0 0-16,-1 2 0 0,0 1 0 0,0-1 0 0,0-1 0 15,1 0 0-15,-2 1 0 0,1-4 0 0,-1 5 0 0,1-2 0 16,0 0 0-16,0 0 0 0,1 2 0 0,-3-1 0 16,1-1 0-16,0 2 0 0,0-2 0 0,-4 8 0 15,3-8 0-15,-3 8 0 0,0 0 0 0,0 0 0 16,0 0 0-16,0 0 0 0,0 0 0 0,0 0 0 16,0 0 0-16,0 0 0 0,0 0 0 0,0 0 0 15,0 0 0-15,0 0 0 0,-4-6 0 0,4 6 0 16,0 0 0-16,0 0 0 0,0 0 0 0,0 0 0 15,0 0 0-15,0 0 0 0,0 0 0 0,0 0-128 16,0 0 128-16,0 0 0 0,0 0 0 0,0 0 0 16,-4-7 0-16,4 7 0 0,0 0 0 0,0 0 0 0,0 0 0 0,0 0 0 15,0 0 0-15,0 0 0 0,-7-5 0 0,7 5 0 16,0 0 0-16,0 0 0 0,-9-4 0 0,9 4 0 16,-8-3 0-16,8 3 0 0,-9-1 0 0,9 1 0 15,0 0 0-15,0 0 0 0,-9-1 0 0,9 1 0 16,0 0 0-16,-9 0 0 0,9 0 0 0,0 0 0 15,-9 0 0-15,9 0 0 0,-10 4 0 0,10-4 0 16,0 0 0-16,-8 5 0 0,-1 0 0 0,-1 2 0 16,0-2 0-16,1 1 0 0,1 1 0 0,0-1 0 15,-1 1 0-15,1 0 0 0,8-7 0 0,-9 9 0 16,0-3 0-16,1 1 0 0,0-1 0 0,2 2 0 16,6-8 0-16,-9 10 0 0,4-2 0 0,-2 0 0 15,7-8 0-15,-6 9 0 0,6-9 0 0,-8 8 0 16,8-8 0-16,0 0 0 0,0 0 0 0,0 0 0 15,0 0 0-15,0 0 0 0,0 0 0 0,0 0 0 0,0 0 0 0,0 0 0 16,0 0 0-16,0 0 0 0,0 0-176 0,0 0 176 16,0 0-160-16,0 0 160 0,0 0-176 0,0 0 176 15,0 0-192-15,6-6 192 0,-1-1-176 0,-5 7 176 16,6-7-160-16,-1 1 160 0,0-1 0 0,-5 7 0 16,7-5-128-16,-7 5 128 0,6-9 0 0,2 3 0 15,-2-1 0-15,-6 7 0 0,7-6 0 0,-1-1 0 16,1 1 0-16,1 2 0 0,-2-3 0 0,2 1 0 15,1-1 0-15,2 1-144 0,-2 2 144 0,-1-3 0 16,-8 7 0-16,8-6-128 0,-1 0 128 0,1 2 0 16,-8 4 0-16,11-3 0 0,-2 0 0 0,-9 3-128 15,10-1 128-15,-1-3 0 0,-9 4 0 0,11-2 0 0,-11 2 0 0,10-1-128 16,-10 1 128-16,11 0 0 16,-11 0 0-16,0 0 0 0,10 0 0 0,-10 0 0 0,0 0 0 0,0 0 0 15,9 0 0-15,-9 0 0 0,0 0 0 0,0 0 0 16,0 0 0-16,8 7 0 0,-8-7 0 0,0 0 0 15,0 0 0-15,6 7 0 0,-6-7 0 0,0 0 0 16,0 0 0-16,4 12 0 0,-4-12 0 0,3 13 0 16,-3-1 0-16,0 0 0 0,-1-2 0 0,1-10 0 15,-4 11 0-15,1 2 0 0,-1 0 0 0,2 0 128 16,-1 0-128-16,0 1 0 0,1-1 0 0,-1 0 128 16,2 1-128-16,1 1 0 0,0-1 0 0,1 0 0 15,0 1 0-15,1-1 0 0,-1-1 0 0,2 0 0 16,-1-1 0-16,1 0 0 0,-2-3 0 0,1 1 0 15,0 1 0-15,-2-11 128 0,3 13-128 0,-2-5 0 16,-1-8 0-16,0 0 0 0,0 0 0 0,4 10-128 16,-1-1-528-16,-3-9-112 0,3 9 0 0,-3-9-16 15,0 0-464-15,0 0-96 0,0 0 0 0,0 0-16 16,0 0-1984-16,0 0-400 0</inkml:trace>
  <inkml:trace contextRef="#ctx0" brushRef="#br1" timeOffset="18142.4">31919 6403 16703 0,'0'0'736'0,"0"0"160"0,0 0-720 0,0 0-176 0,0 0 0 0,1-9 0 15,-1 9 1152-15,2-9 192 0,-2 9 32 0,1-9 16 16,-1 1-192-16,0 8-48 0,0 0 0 0,2-8 0 0,-2 8-64 0,0 0 0 16,0 0-16-16,0 0 0 0,0 0-80 0,0 0-16 15,0 0 0-15,0 0 0 0,0 0-304 0,0 0-64 16,0 0-16-16,0 0 0 0,0 0-192 0,3 13-32 16,0 1-16-16,-3 0 0 0,0 0-160 0,-2 2-16 15,2-2-16-15,-1 2 0 0,-2-1 48 0,2 1 16 16,0 2 0-16,0-2 0 0,-1-1-64 0,1 1-16 15,0-2 0-15,-1 1 0 0,1-4 16 0,-2 1 0 16,3 0 0-16,0 0 0 0,0-1-160 0,0 1 128 16,0-12-128-16,0 0 128 0,0 0 32 0,0 0 0 15,0 0 0-15,0 0 0 0,0 0 128 0,0 0 32 16,12-3 0-16,-3 0 0 0,-1-5-80 0,0-1-16 16,0-2 0-16,0 2 0 0,-3-1-224 0,-1 0 0 0,-2 1 0 15,-2 9 0-15,4-7 144 0,-4 7-16 0,4-11 0 0,-4 11 0 16,0 0-128-16,0 0-176 0,0 0 48 15,0 0 0-15,0 0 128 0,0 0 0 0,0 0 0 0,0 0 0 16,8 11-144-16,-3-1 0 0,0 0 0 0,-5-10 0 16,7 11 144-16,-1-2-128 0,-6-9 128 0,7 12-128 15,-2-3 128-15,0 0 0 0,1 0 0 0,-6-9 0 16,6 9 0-16,-6-9 0 0,5 12 0 0,0-3 0 16,-5-9 0-16,6 10 0 0,-6-10 0 0,5 14 0 15,-1-4 0-15,-4-10 0 0,6 9 0 0,-6-9 0 16,0 0 0-16,8 11 0 0,0-5 0 0,-8-6 128 15,0 0-128-15,12 4 192 0,-12-4-64 0,13 0 0 16,-3-1 80-16,-1-3 32 0,-9 4 0 0,11-5 0 0,0-3 16 16,-3 0 0-16,-1 1 0 0,-1 0 0 0,1-3-16 15,-2 3 0-15,0-3 0 0,1 0 0 0,-1 0 16 0,1-3 16 16,1-2 0-16,2 1 0 0,-1 0-80 0,0-1 0 16,-1 0-16-16,1-2 0 0,0-3-176 0,1 2 160 15,0-3-160-15,0 1 160 0,1 2-160 0,-3 0 0 16,0 1 0-16,-1-1 0 0,1-1-224 0,1 1-128 15,1 0-32-15,-3 2 0 16,0 2-1920-16,-3 3-384 0,4 1-64 0</inkml:trace>
  <inkml:trace contextRef="#ctx0" brushRef="#br0" timeOffset="24736.37">30781 10252 6447 0,'0'0'576'0,"0"0"-576"0,0 0 0 0,0 0 0 16,0 0 1344-16,0 0 144 0,0 0 48 0,0 0 0 16,0 0-768-16,0 0-160 0,0 0-32 0,0 0 0 0,0 0 128 0,0 0 32 15,0 0 0-15,0 0 0 0,0 0 176 0,0 0 48 16,0 0 0-16,0 0 0 0,0 0-64 0,0 0 0 16,0 0 0-16,0 0 0 0,0 0-208 0,0 0-48 15,0 0-16-15,0 0 0 0,0 0-336 0,0 0-64 16,0 0-16-16,0 0 0 0,0 0 16 0,0 0 0 15,2 11 0-15,-2-11 0 0,0 12 160 0,0-12 48 16,-4 9 0-16,4-9 0 0,-5 11-80 0,1-1-16 16,0-3 0-16,4-7 0 0,-5 9-112 0,0 0-32 15,-2-1 0-15,2 2 0 0,0-2-192 0,0 0 0 16,-3-2 128-16,1 2-128 0,1-1 0 0,-1 1 0 16,1-1 0-16,-2 1 0 0,-1 0 208 0,-1 4-48 0,0-3-16 15,1 1 0-15,0 1 80 0,-4 2 16 0,-1 1 0 16,-1 2 0-16,1-1-96 0,1 4-16 0,0 0 0 0,0 2 0 15,-1-1-128-15,-1 2 0 0,-2-3 0 0,0 5 128 16,-1-5-128-16,1 2 0 0,2-1 0 0,-1-1 0 16,-1-2 0-16,3 3 0 0,1-5 144 0,-2 2-144 15,4-2 192-15,-1-1-16 0,1 2-16 0,0-1 0 16,0 0-160-16,2 0 160 0,0 1-160 0,0 0 160 16,-2-2-160-16,2 2 128 0,0-1-128 0,0 2 128 15,1 0-128-15,0 1 0 0,1 1 0 0,-1 0 0 16,-1 1 256-16,1-1-16 0,0 1-16 0,0-3 0 15,-1 2 112-15,1-3 32 0,2 1 0 0,-3 0 0 16,-2-1-80-16,1 1-16 0,-1-1 0 0,2 1 0 16,-1-2-144-16,-3-1-128 0,-3 0 192 0,2-1-192 0,1-2 176 0,-2 2-176 15,-2-3 160-15,4 2-160 0,2 0 144 0,-1 4-144 16,-1-7 128-16,1 2-128 0,0 1 192 0,2 1-32 16,-1 0-16-16,0 2 0 0,0-1-16 0,2 0-128 15,-1 1 192-15,3-1-64 0,1 3-128 0,-1 1 0 16,-2-4 0-16,3 5 128 0,-1-1-128 0,3-1 0 15,-1 0 0-15,0 1 0 0,-2-4 0 0,1 2 0 16,-1 0 0-16,-1 1 0 0,-1 0 0 0,1-3 128 16,1 2-128-16,-1 1 0 0,-1-3 0 0,-1 0 0 15,3-1 128-15,-1 0-128 0,-1 2 0 0,1-2 0 16,0-3 0-16,0 3 128 0,0 0-128 0,2 0 0 16,-2 0 144-16,2 2-144 0,-1-4 0 0,1 1 128 0,-1 0-128 0,0 1 0 15,1-3 0-15,2 1 0 0,-1-1 0 16,0 2 0-16,-1 2 128 0,1-1-128 0,-1-1 160 0,-1 2-160 15,1 2 0-15,-1 0 128 0,2-1-128 0,-2 2 0 16,1-1 0-16,-1-1 0 0,1 0 128 0,-3 2-128 16,-2-2 0-16,1 1 0 0,-1 0 0 0,1-2 0 15,1-1 0-15,0 0 128 0,1-1-128 0,0 0 0 16,0 1 0-16,2-2 0 0,-1 2 0 0,1-2 0 16,-1-1 0-16,-1 1 0 0,-1 0 0 0,0 1 0 15,-1 0 0-15,1 1 0 0,-2 0 0 0,1 0 0 16,-1-1 0-16,1 1 0 0,-2 0 128 0,2 0-128 15,-2 0 0-15,2-1 0 0,0 1 0 0,-1 0 0 16,-1 0 128-16,0 0-128 0,2 0 0 0,1 0 0 16,0 0 0-16,1-3 128 0,0 2-128 0,1 0 0 0,2-1 0 15,0 1 144-15,0-1-144 0,-1 0 128 0,3-1 16 16,-1-1 0-16,-3 0 0 0,3 1 0 0,0 2-144 0,0 0 128 16,1-1-128-16,1-1 128 0,-2 0-128 0,0-1 160 15,4-9-160-15,-4 11 160 0,1-1-160 0,-1 0 128 16,0-2-128-16,4-8 128 0,-4 12-128 0,0-6 0 15,4-6 144-15,-3 13-144 0,2-2 0 0,-2-2 0 16,3-9 0-16,-4 10 128 0,-1 0-128 0,1-3 0 16,0 3 0-16,4-10 128 0,-5 10-128 0,0-1 0 15,1-1 0-15,4-8 0 0,-5 9 0 0,1-1 144 16,4-8-144-16,-3 9 0 0,3-9 0 0,0 0 0 16,2 8 0-16,3 0 0 15,1-1-704-15,1 0-64 0,-1-6 0 0,0 2 0 16,-1-4-2208-16,-5 1-448 0</inkml:trace>
  <inkml:trace contextRef="#ctx0" brushRef="#br0" timeOffset="27094.3">29602 12774 3679 0,'0'0'320'0,"0"0"-320"0,0 0 0 0,0 0 0 15,0 0 2688-15,0 0 480 0,0 0 96 0,0 0 0 16,0 0-1472-16,0 0-288 0,0 0-64 0,0 0-16 16,0 0-192-16,0 0-32 0,0 0-16 0,0 0 0 0,11 0-560 0,-11 0-112 15,0 0-32-15,0 0 0 16,0 0 240-16,7-6 48 0,-7 6 16 0,7-8 0 0,-7 8 48 0,0 0 16 15,0-9 0-15,0 2 0 0,0 1-64 0,0 6-16 16,0 0 0-16,0 0 0 0,0 0-192 0,0 0-32 16,3-7-16-16,-3 7 0 0,0-7-176 0,0 7-32 15,0 0-16-15,0 0 0 0,0 0 16 0,0-6 16 16,0 6 0-16,0 0 0 0,0 0 16 0,0 0 0 16,0 0 0-16,0 0 0 0,0-6 64 0,0 6 16 15,0 0 0-15,0 0 0 0,0 0-112 0,0 0-32 16,0 0 0-16,0 0 0 0,0 0-128 0,0 0-32 15,0 0 0-15,0 0 0 0,0 0-128 0,9-3 160 16,-9 3-160-16,0 0 160 0,13-1 0 0,-13 1 0 0,11 3 0 0,-11-3 0 16,12 5-160-16,-12-5 128 0,11 8-128 0,-11-8 128 15,10 11 0-15,-2 0 0 16,0-1 0-16,-8-10 0 0,10 12-128 0,-1-2 192 0,-1 1-192 0,0-1 192 16,-8-10-192-16,12 12 160 0,-3-6-160 0,1 2 160 15,-10-8-160-15,13 7 0 0,-1-2 144 0,-12-5-144 16,12 3 128-16,-12-3-128 0,14 0 160 0,-2 0-160 15,-12 0 176-15,12-4-176 0,-2 0 192 0,-10 4-192 16,10-8 192-16,-2 1-192 0,-3-3 192 0,-1 0-192 16,-1-1 160-16,-2 2-160 0,-2 0 128 0,0-3-128 15,-2 2 0-15,0-2 0 0,0 0 128 0,-3 1-128 16,1-1 0-16,-1-1 0 0,0 2 0 0,2 2 0 16,1 3-144-16,3 6 144 0,0 0 0 0,0 0 0 0,0 0-160 15,0 0 160-15,0 0-128 0,0 0 128 0,0 0-144 0,0 0 144 16,0 0-160-16,0 0 160 0,0 0-144 0,0 0 144 15,0 0-128-15,10 10 128 0,-1-2 0 0,-1 2-128 16,-8-10 128-16,8 11 0 0,0-2 0 0,-1-1 0 16,-7-8 0-16,9 8 0 0,-9-8 0 0,11 7-128 15,-11-7 128-15,0 0 0 0,9 7 0 0,-9-7 0 16,0 0 0-16,0 0 0 0,0 0 0 0,10 3 0 16,-10-3 0-16,0 0 0 0,0 0 0 0,11-3 0 15,-11 3 128-15,9-5-128 0,-2-2 128 0,-2-1-128 16,-5 8 128-16,5-10-128 0,0-3 0 0,0 1 0 15,1 0 0-15,-1 1 128 0,0 0-128 0,-2 0 0 16,-1-1 0-16,0 1 0 0,-2 0 0 0,0-1 144 16,-3 0-144-16,0 0 0 0,-1 1 0 0,1-1 0 15,-7 0 0-15,3 3 0 0,0 0-176 0,-1 0-144 0,8 9-16 0,-10-13-16 32,-2 0-496-32,2 0-112 0,2 2 0 0,8 11-16 15,-7-9-560-15,7 9-96 0,0 0-32 0,0 0-9824 0,0 0-1968 0</inkml:trace>
  <inkml:trace contextRef="#ctx0" brushRef="#br0" timeOffset="27462.34">30190 12314 26607 0,'0'0'1168'0,"0"0"256"0,0 0-1136 0,0 0-288 16,0 0 0-16,0 0 0 0,0 0 352 0,0 0 16 15,11 7 0-15,-11-7 0 0,0 0 208 0,0 0 64 16,0 0 0-16,11 8 0 0,-11-8 224 0,13 9 48 15,-13-9 16-15,13 11 0 0,-1 1-272 0,-3-1-48 16,0-2-16-16,-1 0 0 0,-8-9-400 0,11 10-64 16,-11-10-128-16,10 13 176 0,-2-5-176 0,-8-8 160 15,8 12-160-15,0-3 160 0,-1 1-160 0,0 1 0 0,-2-3 0 0,-5-8 0 16,0 0-224-16,7 7-80 0,-7-7-16 0,0 0 0 31,0 0-1808-31,0 0-368 0,0 0-80 0</inkml:trace>
  <inkml:trace contextRef="#ctx0" brushRef="#br0" timeOffset="27678.46">30079 12039 23039 0,'0'0'2048'0,"0"0"-1648"0,0 0-400 0,0 0 0 0,0 0 1552 0,0 0 240 16,0 0 32-16,0 0 16 16,0 0-1840-16,0 0-448 0,0 0-64 0,13 3 0 15,-13-3-496-15,12 2-96 0,-3 0-32 0,-9-2-6416 16,0 0-1296-16</inkml:trace>
  <inkml:trace contextRef="#ctx0" brushRef="#br0" timeOffset="28458.58">30396 11978 11055 0,'0'0'976'0,"0"0"-784"0,0 0-192 0,0 0 0 16,11-3 1456-16,-11 3 240 0,11-1 48 0,-11 1 16 16,11-3-688-16,-11 3-144 0,0 0-32 0,11-2 0 15,-11 2-96-15,0 0-32 0,0 0 0 0,0 0 0 16,0 0 144-16,0 0 32 0,0 0 0 0,0 0 0 15,0 0 32-15,0 0 16 0,0 0 0 0,0 0 0 0,0 0-288 0,0 0-48 16,0 0-16-16,-6-4 0 0,-2 1-144 16,0 1-48-16,-1 0 0 0,0 1 0 0,0 0-112 0,0 2-16 15,0 0-16-15,1 3 0 0,0 1 80 0,2 2 0 16,-1-1 16-16,-1 0 0 0,8-6-224 0,-6 10-48 16,0 1-128-16,1-1 192 0,1 2-192 0,0-3 0 15,1 1 128-15,-1 2-128 0,0 0 0 0,-2 2 0 16,3 2 0-16,0-1 0 0,0-2 0 0,1 2 0 15,0-2 0-15,2-2 0 0,0 1 0 0,2 1 0 16,0-2 0-16,-2-11 0 0,4 13 128 0,-4-13 0 16,5 10-128-16,-5-10 192 0,8 12 80 0,0-4 16 15,-8-8 0-15,13 5 0 0,-1-1 0 0,0 0 0 16,-12-4 0-16,14 0 0 0,-1 0-112 0,0-3-32 0,-1 1 0 0,-2 0 0 16,1 0-16-16,-4-2-128 0,1-2 192 0,-8 6-64 15,9-5 32-15,-1-1 0 0,-1-1 0 0,-2 1 0 16,-1-5 48-16,-2 3 16 0,0-1 0 0,-1 0 0 15,-1-3 80-15,1 2 16 0,-1-2 0 0,0 1 0 16,0-1-64-16,0 0 0 0,0-1 0 0,-1-3 0 16,2 1-32-16,-2 0-16 0,-2 0 0 0,1-1 0 15,-1-1-80-15,-1 0 0 0,-2 0-128 0,-2 2 192 16,-1-4-192-16,0 1 0 0,-2 0 128 0,0 0-128 16,-2-1 0-16,1 1 0 0,0-1 0 0,0-1 0 15,1 3 128-15,-1-2-128 0,1-1 0 0,2 2 0 16,0 2 0-16,3-1 0 0,-1 0 0 0,1 2 0 15,-1-2 0-15,2 1 0 0,-2 2 0 0,3 1 0 16,1 1 0-16,0 3 0 0,0 1 0 0,1 1 0 0,2 7-192 16,0 0 0-16,-4-7 16 0,4 7 0 15,0 0-336-15,0 0-80 0,0 0-16 0,0 0 0 16,0 0-448-16,0 0-96 0,0 0 0 0,0 0-16 16,0 0-1328-16,0 0-272 0,0 0-48 0,0 0-6864 15,0 0-1376-15</inkml:trace>
  <inkml:trace contextRef="#ctx0" brushRef="#br0" timeOffset="28878.95">30427 11464 17503 0,'0'0'1552'0,"0"0"-1232"0,0 0-320 0,0 0 0 16,0 0 2400-16,0 0 416 0,0 0 96 0,0 0 16 16,7-9-1744-16,-7 9-352 0,0 0-64 0,8-5 0 15,-8 5 192-15,0 0 64 0,13 0 0 0,-13 0 0 16,14 2-144-16,1 1-32 0,-1 2 0 0,-1 0 0 15,-1 2-144-15,2 0-16 0,0-1-16 0,2 4 0 16,0 1-176-16,-1-1-48 0,1 2 0 0,-2-2 0 16,-1 4-240-16,0-1-48 0,-1-3-16 0,0 4 0 0,-2 1-144 0,1-2 128 15,-2 1-128-15,-1-1 128 0,-1-2-128 0,1 2 0 16,-1-4 0-16,-2 1 128 0,-5-10-128 0,5 11 0 16,0-1-160-16,1 0 160 15,0 1-512-15,-2-1 0 0,-1-1 0 0,-3-9 0 16,0 8-384-16,0-8-96 0,-2 8-16 0,2-8 0 15,0 0-1296-15,0 0-272 0,0 0-48 0,0 0-11024 0</inkml:trace>
  <inkml:trace contextRef="#ctx0" brushRef="#br0" timeOffset="29144.53">30554 11699 18431 0,'0'0'816'0,"0"0"160"0,-11 1-784 0,11-1-192 0,0 0 0 0,0 0 0 15,0 0 2224-15,0 0 400 0,-6-4 64 0,6 4 32 16,0 0-1696-16,0 0-352 0,-1-9-64 0,1-1-16 16,0 1 128-16,2 1 32 0,0-1 0 0,3 2 0 15,3-2-80-15,2 1-16 0,0-1 0 0,2 2 0 16,-1 1-400-16,2 2-64 0,1-1-32 0,-1 1 0 16,-1 0-160-16,0 3 0 0,-2-2 0 0,0 1 0 31,-2 0-592-31,0 0-48 0,-1-1-16 0,0 0 0 15,0-1-720-15,1 1-144 0,-2-1-16 0,1-2-16 0,1 3 96 16,-8 3 32-16,7-8 0 0,0 0-6000 0,-7 8-1216 0</inkml:trace>
  <inkml:trace contextRef="#ctx0" brushRef="#br0" timeOffset="29761.09">30730 11021 28959 0,'0'0'1280'0,"0"0"272"0,0 0-1232 0,0 0-320 16,0 0 0-16,0 0 0 0,0 0 0 0,10 6 0 16,-10-6 0-16,11 10 0 0,-11-10 0 0,9 11 0 0,-9-11 0 0,10 13 0 15,-2-1 560-15,0 2 0 0,1-1 0 0,0 0 0 16,-2 2 448-16,2-1 80 0,-1 2 32 0,0 1 0 15,-1 0-208-15,0-2-32 0,-1 4-16 0,1-2 0 16,-2-1-320-16,0 1-64 0,1 0-16 0,0-1 0 16,1-2-16-16,-2-1 0 0,0-1 0 0,0-1 0 15,-1 2-64-15,1-2-32 0,1 1 0 0,0-1 0 16,-6-11-224-16,8 11-128 0,-2 0 128 0,-6-11-128 16,7 10 224-16,-7-10-32 0,6 11 0 0,-6-11 0 15,0 0 64-15,0 0 0 0,0 0 0 0,0 0 0 16,0 0-16-16,0 0 0 0,0 0 0 0,0 0 0 15,0 0-16-15,0 0 0 0,0 0 0 0,0 0 0 16,0 0-80-16,-1-10-16 0,-1 0 0 0,-2 0 0 16,-2-2-128-16,0-1 160 0,-1 0-160 0,2-2 160 0,0 1-160 0,0 0 0 15,-2-1 144-15,1 0-144 0,-2-1 0 0,1 3 144 16,1-1-144-16,1 2 0 0,1-4 0 0,1 5 0 16,2 1 0-16,0-1 0 0,1 2 0 15,2 1 0-15,1 1 0 0,-3 7 0 0,8-6 0 0,-8 6 0 16,10-5 0-16,0 2 0 0,-10 3 0 0,15-3 0 15,-1 3 0-15,2 3 0 0,-1 3 0 0,4-2 0 16,-1 2 0-16,1 1 0 0,2 3 0 0,-1 0 0 16,-5-1 144-16,4 2-144 0,0-1 192 0,1 0-64 15,-4-1-128-15,-1 3 192 0,1-3-32 0,-1 0-16 16,-2 1 0-16,-1-3 0 0,0 0-144 0,-2-1 192 16,1-2-192-16,-1-1 192 0,1 0-192 0,-2-3 160 15,-9 0-160-15,0 0 160 0,9 1-160 0,-9-1-144 0,0 0 144 0,10 5-208 31,-1 3-1824-31,-2-3-352 0,0-4-80 0,-7-1-16672 0</inkml:trace>
  <inkml:trace contextRef="#ctx0" brushRef="#br2" timeOffset="41140.06">27757 7822 1839 0,'0'0'160'0,"0"0"-160"16,0 0 0-16,0 0 0 0,0 0 1344 0,0 0 256 15,0 0 32-15,0 0 16 0,0 0-624 0,0 0-112 16,0 0-16-16,0 0-16 0,-3-10-240 0,3 10-32 16,0 0-16-16,0 0 0 0,-4-6 304 0,4 6 64 15,0 0 16-15,0 0 0 0,-7-7 112 0,7 7 32 16,-9-5 0-16,9 5 0 0,-10-1-208 0,10 1-32 0,-11-3-16 0,11 3 0 16,-9-2-128-16,9 2-32 0,-10-2 0 0,0 2 0 15,1 0-240-15,9 0-48 0,-11 3-16 0,1-2 0 16,10-1-112-16,-9 3-32 0,0-3 0 0,9 0 0 15,-10 1 32-15,1 1 0 0,0-1 0 0,1 1 0 16,8-2 16-16,-9 2 0 0,1-1 0 0,8-1 0 16,-11 0 112-16,2-1 32 0,-1-1 0 0,-1 2 0 15,2-2 0-15,1-1 0 0,1 3 0 0,-3 0 0 16,1 0-128-16,0 2 0 0,0 1-16 0,0-3 0 16,-1 2-144-16,0 0-32 0,0 1 0 0,0 0 0 15,-1-1 64-15,1 1 0 0,-1 1 0 0,1-2 0 16,-1 2 160-16,0 1 32 0,0-1 16 0,1 2 0 15,-2-1-16-15,2 1-16 0,-1 1 0 0,2 2 0 0,-1-5-112 16,1 2 0-16,-1-2-16 0,1 1 0 16,-1 2-48-16,-1 1-16 0,2 1 0 0,0-3 0 0,0 1 16 0,1 1 16 15,0 0 0-15,2-1 0 0,-1 1 80 0,1 0 16 16,-1 0 0-16,1 0 0 0,-1 0-112 0,1 2 0 16,1-2-16-16,-1 1 0 0,0 0 0 0,-1 1 0 15,1 1 0-15,-1-1 0 0,1 1 16 0,1 1 0 16,-1-3 0-16,2 1 0 0,-1 0 16 0,0 1 16 15,0-2 0-15,1 1 0 0,0-2 32 0,0 0 0 16,-1 0 0-16,1 0 0 0,0 1-128 0,0 1 0 16,0-2-128-16,4-8 192 0,0 0 64 0,-4 13 0 15,0-1 0-15,2-2 0 0,2-10-256 0,-3 12 176 16,2-1-176-16,-1-1 160 0,2-10-160 0,-1 12 160 0,0-2-160 16,1 1 160-16,0-11-160 0,0 14 0 15,0-2 144-15,0-12-144 0,2 13 128 0,0-2-128 0,-2-11 128 16,1 15-128-16,2-2 128 0,-1 1-128 0,0-3 128 0,0-1-128 15,-2-10 144-15,3 12-144 0,-1-1 192 0,2 0-192 16,0-1 176-16,-4-10-176 0,7 12 160 0,-1 0-160 16,0-2 144-16,-6-10-144 0,6 12 128 0,-1 0-128 15,0-5 128-15,1 1-128 0,-6-8 128 0,8 9-128 16,-2 1 128-16,-6-10-128 0,9 9 0 0,-1-3 128 16,0 2-128-16,-2 1 128 0,0-2-128 0,-1 0 128 15,-5-7-128-15,8 7 0 0,-1-2 144 0,1 0-144 16,-1 1 128-16,1 0-128 0,-8-6 128 0,10 7-128 15,-1-3 0-15,0 1 144 0,0 0-144 0,2 0 0 16,-2 0 128-16,0 1-128 0,-9-6 0 0,12 6 0 16,-3 1 128-16,0-3-128 0,-9-4 0 0,12 5 0 0,-3 0 128 15,1-1-128-15,-1 1 0 0,-9-5 0 0,12 3 160 0,-1 1-160 16,-11-4 128-16,11 2-128 16,-2 4 128-16,1-1-128 0,-10-5 128 0,10 4-128 0,0 0 0 0,-10-4 128 15,11 2-128-15,-11-2 0 0,12 4 128 0,-12-4-128 16,10 4 0-16,-10-4 128 0,10 3-128 0,-10-3 0 15,12 3 0-15,-3 3 128 0,-9-6-128 0,11 4 0 16,-11-4 0-16,10 4 0 0,-10-4 0 0,11 2 0 16,-11-2 128-16,10 3-128 0,-10-3 0 0,10 2 0 15,-10-2 0-15,11 4 0 0,-11-4 0 0,10 3 0 16,-10-3 128-16,11 1-128 0,-11-1 0 0,11 0 128 16,-11 0-128-16,12 0 128 0,-12 0-128 0,13 0 160 15,-2 0-160-15,-11 0 160 0,10-1-160 0,-10 1 0 0,13-1 0 0,-2-1 128 16,-11 2-128-16,13 0 0 0,-2-1 144 0,-11 1-144 15,12-3 0-15,-1 2 128 0,-11 1-128 0,14-1 0 16,-1-2 0-16,-1 2 0 0,-2 0 0 0,2-1 128 16,-2 0-128-16,2-1 0 0,0 2 0 0,-1-2 0 15,2 0 0-15,1 2 128 0,-3 1-128 0,2 0 0 16,0-2 0-16,0 0 128 0,-1 1-128 0,0 0 0 16,0-1 0-16,-1 1 0 0,-11 1 0 0,13-3 128 15,-1 2-128-15,-2 0 0 0,-10 1 0 0,12-3 128 16,-3-1-128-16,-9 4 0 0,11-5 0 0,-11 5 0 15,10-4 0-15,-2-1 0 0,0 0 0 0,0 0 128 16,-2-2-128-16,1 1 0 0,-1-2 0 0,1-1 128 16,-1-1-128-16,1 1 0 0,-1 0 128 0,1-3-128 0,-2 1 0 15,0-1 144-15,-1-2-144 0,1-1 0 0,-1 1 160 0,0 0-160 16,-1-6 128-16,1 3-128 0,-2-1 0 16,1 1 128-16,0-1-128 0,-1 2 0 0,1-1 128 0,-1 0-128 15,0 0 0-15,0 2 128 0,1-1-128 0,-2 2 0 16,2 1 0-16,-2-1 0 0,0 4 0 0,1-3 0 15,-1 3 0-15,0-2 0 0,-1-1 0 0,2 1 0 16,0 0 128-16,1 2-128 0,-2-2 0 0,0 3 0 16,-1-3 0-16,0 3 0 0,0 0 0 0,0 0 0 15,-1-1 128-15,0-1-128 0,-2 1 0 0,3 10 0 16,0 0 0-16,-5-12 0 0,0-5 0 0,0 3 0 16,-2-1 0-16,1 5 128 0,-1 1-128 0,1 0 0 15,-2-1 0-15,0 4 0 0,0-2 0 0,2 2 0 0,-1-2 0 0,2 0 0 16,-2-2 0-16,2 0 0 0,0 0 128 0,0 0-128 15,-1-2 0-15,0 1 0 0,1 1 0 0,-1 3 0 16,1-2 0-16,1 3 0 0,0-2 0 0,1 1 0 16,-1-3 0-16,0 1 0 0,0 2 0 0,0 2 0 15,0 0 0-15,0 0 0 0,4 5 0 0,-5-8 0 16,-3 1 0-16,3 0 0 0,-2 0 0 0,2 2 0 16,0 1 0-16,-2-3 0 0,-1 2 0 0,1 0 0 15,-1-2 0-15,0 2 0 0,-1 1 0 0,-2 0 0 16,0-1 0-16,-2 1 0 0,0 0 128 0,1 2-128 15,0 0 0-15,0 1 0 0,1 0 0 0,-1-2 0 16,-1 2 0-16,0 0 0 0,0-2 0 0,1 2 0 16,0 1 0-16,1 0 0 0,-4-2 0 0,2 2 0 15,0-1 0-15,2 0 0 0,-1 0 128 0,1-1-128 16,1 1 0-16,1 1 0 0,0 0 0 0,0 0 0 0,9 0 0 0,-11-1 0 16,11 1 0-16,-10 0 0 0,1 1 0 0,9-1 0 15,0 0-128-15,0 0 128 16,0 0-448-16,0 0 0 0,-6 9-16 0,6-9 0 15,4 14-2096-15,1-3-400 0,2-2-96 0,3-3-17600 0</inkml:trace>
  <inkml:trace contextRef="#ctx0" brushRef="#br2" timeOffset="48909.06">27399 6888 3679 0,'0'0'160'0,"0"0"32"0,0 0-192 0,0 0 0 0,0 0 0 0,-9-4 0 15,9 4 4528-15,-8-1 848 0,8 1 192 0,-8-3 16 16,8 3-3808-16,-8-4-768 0,8 4-160 0,0 0-16 16,0 0-448-16,0 0-64 0,0 0-32 0,0 0 0 15,0 0 272-15,0 0 48 0,0 0 16 0,0 0 0 16,0 0 176-16,0 0 32 0,0 0 16 0,-9 0 0 16,1 2 144-16,8-2 32 0,-10 4 0 0,1 0 0 0,9-4-128 0,-11 9-32 15,1 0 0-15,0 1 0 0,-2 1-352 0,0 2-64 16,0-2 0-16,1 4-16 15,-2-1-192-15,0 0-48 0,-1 1 0 0,1 2 0 0,0 1-48 16,0 0-16-16,0-5 0 0,0 4 0 0,0 0 96 0,0 0 16 16,0-1 0-16,-1-1 0 0,0 0 48 0,-1 2 16 15,1 2 0-15,-1-3 0 0,1-2-16 0,0 1 0 16,-2-2 0-16,2 2 0 0,-2-2-144 0,2 3-16 16,-1 0-128-16,1-1 192 0,0 0-192 0,-2-1 0 15,3 0 128-15,0-1-128 0,-1 0 0 0,1-1 128 16,0-3-128-16,1 0 0 0,2-1 128 0,2-3-128 15,1 2 0-15,7-7 144 0,-6 5-416 0,6-5-96 16,-9 4-16-16,9-4 0 16,0 0-1600-16,0 0-320 0,0 0-64 0,0 0-9552 15,0 0-1920-15</inkml:trace>
  <inkml:trace contextRef="#ctx0" brushRef="#br2" timeOffset="49396.62">26834 7035 3679 0,'-6'-6'320'15,"-1"1"-320"-15,1-2 0 0,6 7 0 16,0 0 5296-16,0 0 976 0,-7-6 208 0,7 6 48 0,0 0-4112 0,-2-7-816 15,2 7-176-15,0 0-16 0,-3-8-320 0,3 8-48 16,-1-9-16-16,1 9 0 0,0-6 64 0,0 6 16 16,0 0 0-16,6-7 0 0,-6 7-128 0,8-5-16 15,-8 5-16-15,0 0 0 0,9-1-464 0,-9 1-96 16,0 0 0-16,0 0-16 0,12 2-160 0,-12-2-16 16,0 0-16-16,12 12 0 0,-3 0-32 0,-3-2 0 15,-6-10 0-15,6 13 0 0,-1 0-144 0,-1-1 192 16,2 0-192-16,-1 1 192 0,-1 0-192 0,2 0 192 15,0 0-192-15,1 0 192 0,-1-1-16 0,2 1 0 16,1-2 0-16,0 4 0 0,2-6-32 0,-1 3 0 16,1-1 0-16,-1 1 0 0,0-2-144 0,1 1 128 0,-1-1-128 0,1 1 128 15,-2-3-128-15,1 1 128 0,1-1-128 0,-1-1 128 16,1 4-128-16,-1-5 128 0,-1 1-128 0,0-1 128 16,-9-6-128-16,12 11 128 0,-4-5-128 0,-8-6 128 15,9 9-128-15,-9-9 0 0,9 8 0 0,-1-1 0 31,-8-7-512-31,0 0-48 0,8 6 0 0,-1-2 0 16,-7-4-688-16,10 0-144 0,-10 0-16 0,10-1-16 16,-10 1-1888-16,12-1-368 0,-2-3-80 0</inkml:trace>
  <inkml:trace contextRef="#ctx0" brushRef="#br2" timeOffset="49882.4">27568 7239 19343 0,'0'0'1728'0,"0"0"-1392"0,0 0-336 0,0 0 0 16,0 0 2688-16,0 0 448 15,0 0 112-15,0 0 16 0,0 0-1520 0,0 0-288 0,-5-3-64 0,5 3-16 16,0 0-416-16,0 0-96 0,0 0-16 0,0 0 0 16,0 0-288-16,0 0-64 0,0 0-16 0,0 0 0 15,0 0-32-15,-5 15-16 0,1-4 0 0,4-11 0 16,-4 13-48-16,2 2 0 0,-1-2 0 0,-1 2 0 15,1 2-192-15,1 0-32 0,1-1-16 0,-2 2 0 16,0 0-144-16,1-2 128 0,-1 0-128 0,0-1 128 16,-2-2-128-16,3 2 160 0,0-2-160 0,2 1 160 15,-1 0-160-15,2 1 160 0,2-3-160 0,-2-2 160 16,1 0-160-16,-2-10 128 0,0 11-128 0,0-11 128 16,3 9-128-16,1-1 0 0,-4-8 144 0,4 9-144 15,-4-9-256-15,3 8-112 0,-3-8-16 0,0 0-16 16,0 0-1184-16,0 0-224 0,0 0-48 15,0 0-16-15,0 0-768 16,0 0-160-16,0 0-16 0,0 0-6544 0,0 0-1312 0</inkml:trace>
  <inkml:trace contextRef="#ctx0" brushRef="#br2" timeOffset="50297.91">27248 7454 11967 0,'0'0'1072'0,"0"0"-864"0,0 0-208 0,0 0 0 15,0 0 2720-15,0 0 496 0,0 0 112 0,0 0 0 16,0 0-1088-16,0 0-208 0,0 0-48 0,0 0-16 15,0 0-112-15,0 0 0 0,0-7-16 0,0 7 0 16,0 0-384-16,8-6-80 0,-1 1-16 0,4 2 0 16,1-1-640-16,1 2-128 0,-2-1-16 0,4 2-16 15,0-1-256-15,1 1-48 0,0 0-16 0,-1-1 0 16,1 1-80-16,-1 0-16 0,0-3 0 0,-1 1 0 16,1-1-144-16,-1 3 192 0,0 0-192 0,-1-2 192 15,0 1-192-15,0 0 0 0,-1-2 0 0,1 3 128 16,-1-2-128-16,0 2 0 0,-2-1 144 0,0-1-144 15,1 0 0-15,-1 1 128 0,-10 2-128 0,13-3 0 0,-1 2 0 16,-2-2 0-16,-10 3 0 0,12-2-192 16,0 0-1040-16,-2 0-224 0,1-1-32 0,1 2-11376 15,-1-2-2288-15</inkml:trace>
  <inkml:trace contextRef="#ctx0" brushRef="#br2" timeOffset="52598.78">27193 11767 33519 0,'0'0'1472'0,"-8"-7"320"15,0 1-1424-15,2 0-368 0,-2 2 0 0,8 4 0 16,0 0 624-16,-7-6 48 0,7 6 16 0,-5-7 0 0,1 1-688 0,4 6 0 16,-2-8 0-16,-1 2 0 0,3 6 0 0,-5-7 0 15,0 2 0-15,5 5 0 0,-8-5 208 0,1 1 64 16,7 4 16-16,-9-3 0 0,0-1 400 0,1 3 80 15,8 1 0-15,-10 0 16 0,1 0-160 0,0 0-48 16,-2 0 0-16,2 1 0 0,0-1-64 0,0 2 0 16,0-2-16-16,1 2 0 0,8-2 0 0,-11 0 0 15,1 0 0-15,1 0 0 0,9 0-32 0,-11-2 0 16,1 2 0-16,1 0 0 0,1 0-176 0,1-2-32 16,0 0-16-16,7 2 0 0,-9 0-80 0,-1 0-16 15,1 0 0-15,0 0 0 0,0 0 0 0,0 1 0 0,-2-1 0 0,0 3 0 16,-1-1-144-16,0 1 160 0,1 1-160 0,-2 1 160 15,-3 1-32-15,0 1-128 0,-1-1 192 0,2 2-64 16,-2 1-128-16,1 0 0 0,0 1 0 0,3 0 0 16,-1 0 128-16,0 1 0 0,-1-2 0 0,4 1 0 15,0 0 0-15,1 0-128 0,-1 0 192 0,2 2-64 16,0 0-128-16,0 0 160 0,1-5-160 0,2 1 160 16,-2 0-160-16,1 0 128 0,1 1-128 0,2 1 128 15,-1 4-128-15,1-3 192 0,1 1-192 0,-1-2 192 16,0-2-192-16,0 3 160 0,0-1-160 0,1 2 160 15,0 2-160-15,-1-1 0 0,0 0 0 0,1 4 0 16,1-2 0-16,1 3 0 0,-1 0 128 0,1 2-128 16,0 2 0-16,-1-5 0 0,1 2 0 0,0-2 0 15,-1 0 176-15,2 0-48 0,0 0-128 0,2-1 192 0,-2-2-64 0,1 0 0 16,0 2-128-16,1-2 192 0,0-1-64 0,1 2 0 16,-2-2-128-16,2 0 192 0,-1-3-192 0,1 1 128 15,0-1-128-15,-1-2 0 0,3 0 144 0,-1 0-144 16,-4-8 128-16,7 11-128 0,-2 2 0 0,2-4 128 15,-2 1-128-15,1-1 0 0,1 0 0 0,-1 1 128 16,2 1-128-16,-1-1 0 0,1 2 0 0,1-3 0 16,-9-9 128-16,13 14-128 0,-2-1 0 0,1 0 0 15,-1-1 0-15,2 0 128 0,0-2-128 0,0-2 128 16,0-1-128-16,1-2 128 0,2 1-128 0,-2-2 160 16,-2 2-160-16,2 0 160 0,2-1-160 0,-2 2 160 15,-1-2-160-15,2-1 160 0,0 2-160 0,1-2 0 16,-1 0 0-16,0 0 128 0,-1 0-128 0,0 0 0 0,1 0 144 0,-2-2-144 15,2 2 0-15,0-2 144 0,-1 0-144 0,2 4 0 16,-1-3 128-16,1 0-128 0,-3-3 0 0,0 0 0 16,-1-1 0-16,0 1 0 0,-1 0 128 0,1 0-128 15,1 0 0-15,-1 0 0 0,-2 1 0 0,2-1 0 16,1-1 144-16,0-1-144 0,0 0 0 0,2-2 144 16,-1 0 80-16,0-1 16 0,-3-2 0 0,2 1 0 15,0-1-240-15,0 1-192 0,1-1 48 0,0 1 0 16,-1-2 144-16,0 1 0 0,-1 1 0 0,0-1 128 15,0 3-128-15,-1-2 0 0,-1-1 0 0,-1 1 128 16,0-2-128-16,0 0 0 0,-1 2 0 0,0-1 128 16,-2-1-128-16,-1-1 0 0,1 1 128 0,0-2-128 15,-1 1 0-15,2 0 128 0,-2 1-128 0,3-4 0 0,-2 2 0 0,1-1 144 16,-2 1-144-16,0-3 0 0,0 0 128 16,1 0-128-16,-1 2 0 0,-1-2 0 0,-2-1 144 0,2 0-144 15,0-1 0-15,0 2 144 0,-3-1-144 0,1 1 0 16,-1-3 0-16,-1 3 0 0,0-1 0 0,0 1 0 15,-1-5 128-15,1 2-128 0,0-2 0 0,-2 3 0 16,1-2 0-16,0 0 128 0,0 2-128 0,-1-4 0 16,2 3 0-16,0 1 0 0,0-3 0 0,0 2 0 15,0 2 0-15,-1 0 0 0,0 1 0 0,-1 0 0 16,0 0 0-16,0 1 0 0,-1 0 0 0,0 0 0 16,0 1 0-16,-1-1 0 0,0 0 0 0,-1 2 0 15,0-2 0-15,0 2 0 0,0-1 0 0,-1 1 0 0,1-1 0 16,0 1 0-16,0 1 0 0,0-3 0 0,-1 2 0 0,1-1 0 15,1 2 0-15,-1 1 0 0,0-4 0 16,1 1 0-16,0 2-128 0,0-1 128 0,-1 1 0 0,0 1 0 16,-1 1 0-16,1 0 0 0,0-2 0 0,-2 1 0 15,0 2 0-15,-2-1 0 0,-3 1-144 0,0 0 144 16,0 1 0-16,1 3 0 0,-2-4-128 0,0 2 128 16,2 1 0-16,-1-1 0 0,1 0 0 0,-1 1 0 15,-1-1 0-15,0 2-128 0,0-1 128 0,0 0 0 16,-2-2 0-16,2 3 0 0,0-1 0 0,0 0 0 15,-1 2 0-15,1 0 0 0,1-1 0 0,0 2 0 16,-1-1-176-16,2 1 176 0,-1-1-160 0,1 1 160 16,0 0-288-16,0 0 32 0,1 0 16 0,-1 0 0 15,0 0-208-15,-1 0-64 0,0 0 0 0,1 0 0 16,0 0-784-16,-1 0-176 0,-1-1-16 0,0-1-16 16,0 0-688-1,2-1-144-15,-1 2-32 0,0-2-16656 0</inkml:trace>
  <inkml:trace contextRef="#ctx0" brushRef="#br2" timeOffset="53805.31">25768 11670 6447 0,'0'0'576'0,"0"0"-576"0,-8 0 0 0,8 0 0 16,0 0 2512-16,0 0 400 0,0 0 80 0,0 0 16 15,0 0-1600-15,0 0-304 0,-6-2-64 0,6 2-16 16,0 0-128-16,0 0-48 0,0 0 0 0,0 0 0 16,0 0 224-16,0 0 32 0,0 0 16 0,0 0 0 15,0 0 288-15,0 0 48 0,0 0 16 0,0 0 0 16,-9 0-64-16,9 0 0 0,-8 6 0 0,1 1 0 15,-2-1-384-15,-1 1-64 0,-3 2-32 0,0 1 0 16,-1 2-192-16,0 0-32 0,-3 1-16 0,0 0 0 16,0-2-176-16,0 2-48 0,0 1 0 0,0-1 0 15,2 0-144-15,-1 1-16 0,1-1-16 0,-1 3 0 16,2-2-96-16,-1 0 0 0,1 1-16 0,0-1 0 16,-1 2-176-16,3-2 160 0,-1 3-160 0,0-1 160 0,-1-1-160 15,0 2 0-15,-1-4 0 0,2 2 128 16,2 0-128-16,0-2 0 0,1 2 0 0,-1 0 0 0,2-3 0 0,0 0 0 15,0 1 0-15,2-4 0 0,2 0-224 0,5-9-80 16,-1 9-16-16,1-9 0 16,0 0-448-16,0 0-112 0,0 0-16 0,6 9 0 15,4-2-1776-15,-1-7-352 0,-9 0-80 0,11-5-13152 0</inkml:trace>
  <inkml:trace contextRef="#ctx0" brushRef="#br2" timeOffset="54246.63">25428 11683 4607 0,'0'0'192'0,"0"0"64"0,0 0-256 0,-9-2 0 0,9 2 0 0,-10-4 0 15,10 4 4512-15,-7-3 864 0,7 3 160 0,0 0 32 16,0 0-3168-16,0 0-640 0,0 0-128 0,0 0-32 16,0 0-400-16,0 0-96 0,0 0-16 0,0 0 0 15,0 0-192-15,0 0-64 0,0 0 0 0,0 0 0 16,0 0-64-16,0 0 0 0,0 0-16 0,4 13 0 16,-2-1-304-16,2 1-64 0,-1-1-16 0,-1 1 0 15,1 0 64-15,-1 1 16 0,2 0 0 0,-1 1 0 16,0-1-48-16,1 2 0 0,-1 1 0 0,1 0 0 15,0 2-176-15,1-2-32 0,2 3-16 0,0-2 0 0,0 3-176 0,1 0 128 16,1 1-128-16,0-1 128 0,1 0-128 0,0 1 0 16,0 0 0-16,1 0 0 0,1-4 0 0,-1 2 0 15,0-2 128-15,-1-1-128 0,1-3 0 0,-2 1 0 16,-1-1 0-16,-1 0 0 0,1 1 0 0,-1-2-192 16,-2 0 0-16,0-3 16 15,-1-1-784-15,-4-9-144 0,0 0-48 0,4 8 0 16,-4-8-2208-16,0 0-448 0,0 0-96 0</inkml:trace>
  <inkml:trace contextRef="#ctx0" brushRef="#br2" timeOffset="54705.66">25864 12279 34271 0,'0'0'1520'15,"0"0"304"-15,0 0-1456 0,0 0-368 0,0 0 0 0,0 0 0 0,0 0 752 0,0 0 80 16,0 0 0-16,0 0 16 15,0 0-272-15,-5 8-48 0,5-8-16 0,0 0 0 0,0 0 512 0,0 0 80 16,-6 6 32-16,6-6 0 0,0 0-320 0,0 0-64 16,4 12-16-16,-4-12 0 0,0 0-240 0,0 0-48 15,0 0-16-15,0 0 0 0,0 0-96 0,0 0-16 16,9 13 0-16,-3-6 0 0,-6-7-96 0,0 0-32 16,15 7 0-16,-1 1 0 0,-1-6 64 0,0 0 0 15,-1-2 0-15,1 0 0 0,0 0-64 0,1 0 0 16,-1 0 0-16,3-1 0 0,1-2-192 0,0 3 128 15,-2-4-128-15,1 3 0 0,0-2 0 0,-1 2 128 16,0 1-128-16,-1-1 0 0,0-2 0 0,-1 2 0 16,-1 0 0-16,0 1-160 0,-2-2-96 0,1 1 0 0,-2 0-16 15,-9 1 0 1,0 0-560-16,12-4-128 0,-1 0 0 0,0 1-16 16,-1-2-2416-16,2 0-464 0</inkml:trace>
  <inkml:trace contextRef="#ctx0" brushRef="#br2" timeOffset="75916.78">27035 12047 3679 0,'0'0'320'0,"0"0"-320"16,-4 10 0-16,4-10 0 0,0 0 2880 0,0 0 496 16,-6 9 96-16,6-9 32 0,-7 8-2336 0,7-8-464 15,0 0-80-15,-6 8-32 0,6-8 336 0,0 0 64 16,0 0 16-16,0 0 0 0,0 0-224 0,-2 11-32 16,2-11-16-16,0 0 0 0,0 0 96 0,0 0 32 15,0 0 0-15,0 0 0 0,-9 9 0 0,9-9 0 0,0 0 0 0,-1 10 0 16,1-10-16-16,0 0 0 0,0 0 0 0,0 0 0 15,0 0-192-15,0 0-32 0,0 0-16 0,0 0 0 16,-5 9-160-16,5-9-16 0,0 0-16 0,0 0 0 16,0 0-80-16,0 0-16 0,0 0 0 0,0 0 0 15,0 0 112-15,0 0 16 0,0 0 0 0,0 0 0 16,0 0 128-16,0 0 48 0,0 0 0 0,0 0 0 16,0 0-16-16,0 0 0 0,0 0 0 0,0 0 0 15,1-9-144-15,-1 9-16 0,0 0-16 0,0 0 0 16,0 0-96-16,4-9-16 0,-4 9 0 0,3-9 0 15,-3 9-48-15,2-9-16 0,-2 9 0 0,3-11 0 16,-1 2 0-16,-2 9 0 0,3-10 0 0,0 1 0 16,-2 0 48-16,2 1 0 0,-1-3 0 0,-2 11 0 15,3-10-48-15,-1 1 0 0,0-2 0 0,0 2 0 0,-2 9-16 0,4-10-16 16,-1-1 0-16,-2 2 0 0,-1 9-48 0,4-10-16 16,0-1 0-16,-1 2 0 0,-3 9 0 0,1-10 0 15,1 1 0-15,-2 9 0 0,2-12 32 0,-2 1 16 16,-2 4 0-16,2-4 0 0,0 2 16 0,-1 0 0 15,0 1 0-15,1-2 0 0,-3 1-32 0,3-2-16 16,0-1 0-16,0 1 0 0,2-1-176 0,-2 0 192 16,0 0-192-16,1 1 192 0,-1-2-192 0,-1-2 128 15,1 1-128-15,1 1 128 0,-1 0 0 0,1 0-128 16,2-1 192-16,-1-3-64 0,1 1-128 0,-2 0 0 16,2-1 0-16,-1 0 0 0,1 0 0 0,1 1 128 15,0 0-128-15,1 2 0 0,0-3 0 0,-1 1 128 0,3 2-128 16,-2-1 0-16,-1 2 128 0,1 2-128 0,-1-1 128 0,0 0-128 15,1 0 0-15,0 1 128 0,-1-1-128 0,0 0 0 16,0 0 0-16,1 1 128 0,-1-2-128 0,0 0 0 16,0 1 0-16,0-1 128 0,1-2-128 0,-1 1 0 15,0 0 0-15,0-1 0 0,1-2 128 0,0 1-128 16,3-1 0-16,-1 2 0 0,-1 1 0 0,2 0 0 16,-3-1 0-16,0 1 0 0,1-3 128 0,-4 4-128 15,1-3 0-15,-1 3 0 0,0 0 144 0,2 1-144 16,-2 1 0-16,0 0 128 0,-1 1-128 0,0-2 0 15,2 3 0-15,-2 0 0 0,0 0 0 0,2 1 128 16,-2-1-128-16,2 0 0 0,0 1 0 0,0-1 0 16,1 0 128-16,0-1-128 0,0 1 128 0,3-2-128 15,-2 0 0-15,0 1 0 0,0-1 0 0,2 2 0 0,-2-1 0 16,-1-1 0-16,1 1 0 0,-1-2 0 0,-1 0 0 0,1 1 0 16,-3-2 0-16,2 0 0 0,-1 0 0 0,1 0 0 15,-2 0 0-15,-1 1 0 0,1-3 0 0,-1 2 0 16,0-2 0-16,0 3 128 0,2 2-128 0,-1-1 0 15,-1-2 0-15,0 0 128 0,0 0-128 0,1 0 0 16,-1 0 0-16,3 1 0 0,0-1 0 0,-1 1 0 16,2 1 0-16,-1-1 0 0,-2 2 0 0,0-1 0 15,2 1 0-15,-1-2 128 0,0 2-128 0,-1 0 0 16,3 1 0-16,-3 0 0 0,1 1 0 0,-1 1 0 16,0-1 0-16,-1 8 128 0,0-11-128 0,0 2 0 15,-1 1 0-15,1 1 128 0,0 7-128 0,0-8 0 16,0-3 0-16,1 2-128 0,-2 1 128 0,1 0 0 0,0 1 160 0,0-4-160 15,1 2 0-15,-1 0 0 0,1-1 0 0,-1-1 0 32,0-2-256-32,2 0-128 0,0 0-48 0,0-1 0 0,-2-3 704 0,2 1 144 0,1-1 32 0,1 0 0 15,0 0-448-15,0 2 0 0,-2 2 128 0,2 0-80 16,0-2-48-16,-1 1 0 0,-2-1 0 0,2 2 0 16,-1-1 0-16,2 2 0 0,-1 1 0 0,-1 0 0 15,0 1-160-15,-1-1 32 0,0 1 0 0,2-1 0 16,-2 1 128-16,2 1 176 0,-1-1-48 0,1-1 0 15,0 1-128-15,-1 1 0 0,1-2 0 0,-1 2 0 32,1-1-320-32,-2-1-112 0,3-1-16 0,0-1 0 0,-1 2 720 0,-1-2 144 0,1 0 32 0,0-1 0 15,-1 0-448-15,1 0-224 0,-1-1 32 0,0-1 0 16,0 2 192-16,0-1 256 0,-4-2-48 0,4 3-16 0,-2-1-192 16,1 1 0-16,-1 0 0 0,0 0 0 0,0 5 0 0,1-1-160 15,1-4 32-15,-4 2 0 0,2 1 128 0,2 0 176 16,-1 0-48-16,0 1 0 15,-1-1-448-15,0 2-112 0,1-1-16 16,1 1 0-16,-1-2 720 0,0 2 144 0,2 0 32 0,-2 0 0 0,1 0-448 0,-1 1 0 16,0-1 0-16,2-2 0 0,-2 5 0 0,2-3 0 15,-2 1 0-15,2 0 0 0,-1-1 0 0,1 2 0 16,-3 1 0-16,0 6 0 0,0-9 0 0,1-2 0 16,0 2 0-16,-1 9 0 0,0-8 0 0,2 1 0 15,-2-1 0-15,0 8 0 0,0-9 0 0,-2 1 0 16,2 8 0-16,2-9 0 0,-4 0 0 0,4-1 0 15,-2 10 0-15,2-10 0 0,1-2 0 0,-2 1 0 0,-1 0 0 0,2 1 0 16,-1-1 0-16,0-2 0 0,-1 3 0 0,0-3 0 16,0 1 0-16,0 0 0 0,1-1 128 0,-1 0-80 31,0-1-432-31,0 5-64 0,-1-2 0 0,2 1-16 0,-1 0 464 0,2-1 0 0,-2-1 0 0,1 2 0 16,-1-2 256-16,1 2 160 0,-1-1 32 0,2 1 0 15,-2 1-448-15,1-2 0 0,-1 1 0 0,1 1 0 16,1 0 0-16,0 0 0 0,-1-1 0 0,1 3 0 15,-1-1 0-15,0-3 0 0,1 2 0 0,0-3 0 16,0 5 0-16,-2 7 0 0,1-9 0 0,0 1 0 16,-1-1 0-16,0 9 0 0,3-10 0 0,-2 3 0 15,0-3 0-15,-1 10 0 0,2-7 0 0,-2 7 0 16,1-11 0-16,0 2 0 0,-1 9 0 0,0-8 0 16,0 8 0-16,2-9 0 0,-2 3 0 0,0 6 0 15,1-9 0-15,-1 1 0 0,0 8 0 0,1-7 0 0,-1 1 0 0,0 6 0 16,0 0 0-16,2-11 0 0,-2 3 0 0,0 8-224 15,0-7 32-15,0 7 0 0,2-10 192 0,-2 10 256 16,3-7-48-16,-3 7-16 0,2-8-192 0,-2 8-256 16,3-7 48-16,-3 7 16 0,3-8 192 0,-3 8 0 15,2-7 0-15,-2 7 0 0,2-9 0 0,-2 9 256 16,0 0-48-16,2-8-16 0,1 1-192 0,-3 7 0 16,0 0 0-16,1-9 0 0,-1 9 0 0,1-8 0 15,-1 8 0-15,2-6 0 0,-2 6 0 0,0-8 0 16,0 8 0-16,1-8 0 0,-1 8 0 0,0 0 0 15,0-8 0-15,0 8 0 0,0 0 0 0,0 0 0 0,0-6 0 0,0 6 0 16,0 0 0-16,0 0 0 0,0 0 0 16,0 0 0-16,-3-7 0 0,3 7 0 0,0 0 0 0,0 0 0 15,0 0 0-15,0 0 0 0,-9-2 0 0,9 2 128 16,-10-3-128-16,10 3 0 0,-9 3 0 0,9-3 0 16,-11 6 0-16,3 1 0 0,8-7 0 0,-10 7 0 15,1 3 0-15,0-1 0 0,1-1 0 0,-1 2 0 16,1 2 0-16,3-1 0 0,-2 1 0 0,2 0 0 15,-2 0 0-15,0-3 0 0,0 1 0 0,1-1 0 16,-2-1 0-16,3 1 0 0,-2 2 0 0,2-1 0 16,-4 1 0-16,2-1 0 0,7-10 0 0,-10 12 0 15,-1-2 0-15,1-1 0 0,1-1 0 0,-3 1 0 16,-1-4 0-16,1 2 0 0,1-2 0 0,-1 2 0 16,0-3 0-16,2 1 0 0,-1-1 0 0,2-2 0 15,9-2 0-15,-9 6 0 0,9-6 0 0,0 0 0 0,-8 2 0 0,8-2 0 16,0 0 0-16,0 0 0 0,0 0 0 0,0 0 0 15,0 0 0-15,0 0 0 0,0 0-208 0,0 0 16 16,8-2 0-16,1-1 0 0,0-1 192 0,2-1 256 16,-1 2-48-16,3-2-16 0,-2 1-192 0,0-1 0 15,0 0 0-15,0-1 0 0,0 1 0 0,-2-1 0 16,-1-1 0-16,2-2 0 0,-2 1 0 0,1 2 0 16,2-5 0-16,-4 2 0 0,1-1 0 0,0-1 0 15,1 2 0-15,-1-3 0 0,0 2 0 0,0 0 0 16,0-1 0-16,-2-2 0 0,1 1 0 0,-1 2 0 15,1-2 0-15,-2 2-160 0,1 1 160 0,1 0 0 0,-2-1 128 0,-1 1-128 16,2 3 0-16,-6 6 0 16,7-9 0-16,-2 2 0 0,2-2 0 0,-2 1 0 0,1 2 0 0,-6 6 0 15,7-7 0-15,0 1 0 0,-7 6 0 0,9-7 0 16,-9 7 0-16,0 0 0 0,0 0 0 0,0 0 0 16,0 0 0-16,0 0 0 0,0 0 0 0,0 0 0 15,0 0 0-15,0 0-240 0,0 0 48 0,0 0 0 16,0 0 192-16,0 0 256 0,11-6-48 0,-11 6-16 15,0 0-192-15,0 0 0 0,0 0 0 0,0 0 128 16,0 0-128-16,12 9 0 0,-12-9 0 0,11 11 0 16,-4 0 0-16,-7-11 0 0,9 13 0 0,-2-1 0 15,1-1-176-15,0 1-16 0,1-1-16 0,1 2 0 16,2 1 208-16,0 2 0 0,1-1 0 0,0 0 0 0,0 0 0 0,0-2 0 16,-3 0 0-16,1 3 0 0,0-2 0 0,0-1 0 15,-1-1 0-15,2 0 0 0,-3-1 0 16,0 1 256-16,0 0-48 0,-1 0-16 0,0 1-192 0,1-2-256 15,-2 1 48-15,-1-1 16 0,1-1 192 0,-2 0 256 16,-1 0-48-16,1-1-16 0,-2-1-192 0,-1-1 0 16,2 1 0-16,-1 1 0 0,-3-9 0 0,4 11 0 15,0-1 0-15,-4-10 0 0,2 9 0 0,-2-9 0 16,2 11 0-16,-2-11-160 0,2 8 160 0,-2-8 0 16,0 0 128-16,0 0-128 0,-1 7 0 0,1-7 0 15,0 0 0-15,0 0 0 0,0 0 0 0,0 0 0 16,0 0 0-16,0 0 0 0,0 0 0 0,0 0 0 15,0 0 0-15,0 0 0 0,0 0 0 0,0 0 0 16,-11-6 0-16,1 1 0 0,-7 1 0 0,3-3 0 0,1 3-192 0,5 0 64 31,8 4-352-31,-9-7-64 0,-12 0-16 0,4-1 0 16,3 2-1056-16,-2-3-224 0,-2 1-32 0,-2 1-16 16,-1-2-112-16,-1 3-32 0,0-2 0 0,2 1 0 15,2 2 752-15,1-1 128 0,0-2 48 0,3 1 0 16,1 2-144-16,1 1-32 0,0 0 0 0,2 2 0 15,10 2-240-15,-11-2-48 0,11 2-16 0,-13 2 0 16,2-1 320-16,11-1 64 0,-13 2 16 0,0 1 0 0,1-2 720 0,12-1 144 0,-14 3 16 0,1 0 16 16,0-1-96-16,2 1-32 0,-2-2 0 15,0-2-9312-15</inkml:trace>
  <inkml:trace contextRef="#ctx0" brushRef="#br2" timeOffset="77967.85">27588 8522 23151 0,'0'0'1024'0,"0"0"208"0,0 0-976 0,0 0-256 0,0 0 0 0,0 0 0 16,0 0 1200-16,0 0 192 0,0 0 32 0,0 0 16 15,0 0-448-15,0 0-96 0,0 0 0 0,0 0-16 16,0 0-224-16,0 0-32 0,3-8-16 0,-3 8 0 16,0 0 32-16,0 0 0 0,6-8 0 0,-6 8 0 15,0 0-64-15,0 0 0 0,0 0 0 0,0 0 0 16,0 0 80-16,0 0 16 0,0 0 0 0,0 0 0 16,0 0 128-16,0 0 32 0,0 0 0 0,0 0 0 15,0 0-320-15,0 0-48 0,0 0-16 0,0 0 0 16,0 0-128-16,0 0-48 0,0 0 0 0,0 0 0 0,0 0-48 0,0 0-16 15,0 0 0-15,0 0 0 0,0 0 16 0,0 0 0 16,0 0 0-16,0 0 0 0,0 0 80 0,0 0 16 16,12 10 0-16,-12-10 0 0,4 12-128 0,-4-12-32 15,2 12 0-15,-2-12 0 0,2 13 0 0,-2-13 0 16,1 13 0-16,-1-1 0 0,0-12-32 0,0 13-128 16,-1 0 192-16,-2-1-64 0,3-12-128 0,0 11 192 15,0-11-192-15,0 13 192 0,0-2-64 0,0-11-128 16,-1 13 192-16,1-1-64 0,0-12-128 0,0 13 0 15,1-2 144-15,-1-11-144 0,-3 11 128 0,2-1-128 16,0 1 160-16,0-1-160 0,-1 0 128 0,1 1-128 0,-3-2 0 16,1 3 144-16,1-3-144 0,-1 3 192 0,2-2-192 15,0 2 192-15,-2-4-192 0,0 2 192 0,1 2-192 0,-2-3 192 16,1 1-192-16,2 1 0 0,1 2 144 16,-1-4-144-16,-2 1 128 0,2 1-128 0,-1-1 128 0,1 1-128 15,0-2 128-15,-1 1-128 0,1-1 128 0,1 3-128 16,-1 0 0-16,1-3 128 0,0 1-128 0,0 2 0 15,0 0 0-15,0 1 144 0,0-4-144 0,0 1 0 16,0 1 160-16,0-1-160 0,0-10 128 0,0 13-128 16,0 0 128-16,1 0-128 0,-2-4 0 0,1-9 128 15,-1 12-128-15,-1 0 0 0,1-2 144 0,1-10-144 16,-3 13 0-16,1-1 128 0,-1 0-128 0,2-2 0 16,-3-1 0-16,0 2 144 0,0-2-144 0,2 0 0 15,2-9 192-15,-3 13-192 0,2-1 192 0,-2 0-192 16,0-1 160-16,2 2-160 0,0-3 128 0,-1 0-128 0,1 0 128 15,0 1-128-15,1-1 128 0,0 2-128 16,0 0 0-16,0 1 0 0,-1-2 128 0,-1 1-128 0,1 0 0 0,1 0 0 16,-3-1 0-16,1 2 0 0,-1-3 0 0,2 1 0 15,0 0 0-15,-2 3 128 0,-1-2-128 0,1 0 0 16,2-2 0-16,-2 2 128 0,0-1-128 0,-1 2 0 16,1-3 0-16,0 1 128 0,1 2-128 0,-1 0 128 15,2 0-128-15,1 0 128 0,-1-2-128 0,-1 1 160 16,1-1-160-16,0 1 160 0,-1-3-160 0,1 2 0 15,-1-1 0-15,0 1 128 0,1 0-128 0,0 0 0 16,-2-1 0-16,0 1 128 0,1-4-128 0,-2 2 0 16,0 2 0-16,0-1 128 0,0-1-128 0,0 2 0 15,0-1 144-15,0 2-144 0,-2-2 128 0,1 4-128 0,1-1 128 0,0-2-128 16,-1 2 128-16,1 0-128 0,0-1 160 0,1 0-160 16,1 1 144-16,-1-1-144 0,0-1 128 0,2 1-128 15,0 1 0-15,-1 0 128 0,0 1-128 0,1 1 0 16,1 0 128-16,-2 1-128 0,1-4 128 0,0 2-128 15,1-1 0-15,-2 0 0 0,1 2 0 0,0-2 0 16,-1-2 0-16,1 1 0 0,-1-1 0 0,-1-1 0 16,2 0 0-16,-1 0 0 0,0-1 0 0,2-9 0 15,-6 10 0-15,4 1 0 0,-2-1 0 0,1 2 0 16,-1-6 128-16,1 3-128 0,-1 0 0 0,0 3 128 16,1-3-128-16,0 2 0 0,1-1 144 0,-1-1-144 15,2 2 0-15,0-1 0 0,-1 3 0 0,2-2 128 16,2 2-128-16,-2 0 0 0,0 0 0 0,0-3 0 15,0 3 0-15,0-2 0 0,0 0 0 0,0 1 128 0,0-1-128 0,0 0 0 16,-2-3 0-16,1 1 0 0,1-9 0 0,-1 13 0 16,-2-2 0-16,2 0 0 0,-2 0 0 0,1 1 128 15,-1-2-128-15,0 0 0 0,1 1 0 0,-1-1 144 16,1-1-144-16,0 1 0 0,2-10 128 0,-2 11-128 16,0 0 0-16,1-1 0 0,0 1 0 0,1 0 0 15,0-11 0-15,0 12 0 0,-2-2 128 0,2 1-128 16,0-11 0-16,0 12 0 0,0-2 0 0,0-10 0 15,-1 13 0-15,0-1 0 0,0-3 0 0,-2 0 0 16,3-9 0-16,-5 12 0 0,2-2 128 0,-1 1-128 16,0-2 0-16,0 0 0 0,-1 1 0 0,1-1 0 0,-1 2 0 15,0-1 0-15,0-2 128 0,1 1-128 0,-3 2 0 0,3-1 0 16,0 2 0-16,0-3 0 16,1 3 0-16,-1-1 0 0,1 1 0 0,2 1 0 0,-1 0 0 0,1 2 0 15,-1-4 0-15,2 2 0 0,0 0 0 0,0 0 0 16,0 1 0-16,0-1 0 0,0 0 0 0,-2 1 0 15,0 0 0-15,0 2 0 0,1-2 0 0,0 1 0 16,-2-1 128-16,0-1-128 0,1 0 0 0,-1 0 144 16,-1-1-144-16,-1 0 0 0,1-2 0 0,0 0 0 15,-1 1 0-15,1-1 0 0,-1 2 0 0,0-4 0 16,0 1 0-16,-1 0 0 0,1 1 0 0,3 1 0 16,0-1 0-16,0 2 0 0,-1 0 0 0,0 0 0 15,1-2 0-15,0 3 0 0,1-3 0 0,0 3 0 16,0 0 0-16,-1 1 0 0,0-3 0 0,0 1 0 15,1-2 0-15,1 2 0 0,-1-1 0 0,1-1 0 16,0-1 0-16,0-9 0 0,-2 11 0 0,1-1 0 0,0 0 0 0,1 0 0 16,0-10 0-16,-1 10 0 0,-2-2 0 0,3-8 0 15,-1 12 0-15,-2-3 0 0,-1 1 0 0,1-2 0 16,0 1 0-16,0 0 0 0,-1-1 0 0,1 0 0 16,3-8 0-16,-2 13 0 0,-1-1 0 0,1-3 0 15,-2 0 0-15,2 1 0 0,1 1 0 0,0-1 0 16,-2 1 0-16,2-2 0 0,1-9 0 0,-1 13 0 15,-2-3 0-15,3-10 0 0,-1 9 0 0,-1 0 0 16,2-9 0-16,-1 10 0 0,1-10 0 0,-1 10 0 16,1-10 0-16,0 0 0 0,-3 9 0 0,3-9 0 15,-2 9 0-15,2-9 0 0,0 0 0 0,-4 11 0 16,4-11 0-16,-4 6 0 0,-1 1 0 0,5-7 0 0,-4 6 0 0,4-6 0 16,-6 11 0-16,2-5 0 0,4-6 0 15,-5 9 0-15,5-9 0 0,-5 11 0 0,5-11 0 0,-5 10 0 16,1-1 0-16,4-9 0 0,-4 11 0 0,1-2 0 15,-1-1 0-15,2 1 0 0,2-9 0 0,-4 10 0 16,4-10 0-16,-3 11 0 0,2-2 0 0,1-9 0 16,-4 10 0-16,4-10 0 0,-1 8 0 0,1-8 0 15,0 0 0-15,-1 9 0 0,1-9 0 0,0 0 0 16,0 11 0-16,0-11 0 0,0 0 0 0,0 0 0 16,0 0 0-16,1 9 0 0,-1-9 0 0,0 0 0 15,0 10 0-15,0-10 0 0,-1 11 0 0,1-4 0 16,0-7 0-16,0 9 0 0,0-9 0 0,0 0 0 15,-3 10 0-15,3-10 0 0,-1 10 0 0,1-10 0 16,0 0 0-16,0 0 0 0,0 8 0 0,0-8 0 0,0 0 0 16,0 0 0-16,0 0 0 0,0 0 0 15,0 0-192-15,0 0-48 0,0 0 0 0,0 0 0 16,0 0-1312-16,0 0-272 0,0 0-48 0,0 0-16 16,2-16-1328-16,2-5-272 0,-1-1-48 0,-1-8-15728 15</inkml:trace>
  <inkml:trace contextRef="#ctx0" brushRef="#br2" timeOffset="78838.53">27574 8652 2751 0,'0'0'256'16,"0"0"-256"-16,0 0 0 0,0 0 0 0,0 0 2944 0,0 0 560 15,0 0 96-15,0 0 32 0,0 0-2464 0,0 0-480 16,0 0-112-16,0 0 0 0,0 0-160 0,-2-9-32 15,1 0 0-15,1 9 0 0,0 0 64 0,1-9 0 16,-1 0 0-16,2-1 0 0,-1 3 64 0,-1 7 32 16,0-10 0-16,0 10 0 0,3-7 272 0,-3 7 48 15,1-12 16-15,-1 12 0 0,0 0 176 0,0 0 32 16,0 0 16-16,0 0 0 0,0 0-272 0,0 0-64 16,2-8-16-16,-2 8 0 0,0 0-272 0,0 0-48 15,0 0-16-15,0 0 0 0,0 0-48 0,0 0-16 0,0 0 0 0,0 0 0 16,0 0 32-16,0 0 16 0,0 0 0 0,0 0 0 15,0 0-16-15,0 0-16 0,-5 8 0 0,-1 0 0 16,-1 0-16-16,1-1 0 0,-1 1 0 0,1 0 0 16,-3 1-32-16,1 2 0 0,0-1 0 0,-1 2 0 15,-2-1-64-15,1 1 0 0,-2 1-16 0,0 0 0 16,-2 2-48-16,1-2-16 0,0 0 0 0,8 1 0 16,6 2 16-16,-2-3 0 0,-2-3 0 0,-1-1 0 15,4-9-64-15,-5 11 0 0,5-11 0 0,0 0 0 16,0 0 0-16,0 0 0 0,0 0 0 0,0 0 0 15,0 0-128-15,0 0 0 0,0 0 0 0,0 0 0 16,0 0 0-16,0 0-176 0,0 0 48 0,8-3 0 16,1 0 128-16,-9 3 0 0,8-6 0 0,0 2 0 15,-1-1 0-15,3 0 176 0,-10 5-48 0,9-7 0 0,-1 1-128 0,-2-1 0 16,1 1-160-16,-7 6 160 0,7-8 0 0,0 1 0 16,-1-2 0-16,2 1 0 0,-4-1 0 0,3 0 0 15,-1-1 0-15,1 0 0 0,-2 3 0 0,0 0 0 16,2-1 0-16,-3-1 0 0,-1-3 0 0,0 2 0 15,2 0 0-15,-5 10 0 0,8-4 0 0,-8 4 0 16,12-6 0-16,-12 6 0 0,14-5 0 0,-2 3 0 16,-12 2 0-16,0 0 0 0,0 0 0 0,14-3-144 15,-14 3 144-15,13-1 0 0,-13 1-128 0,13-3 128 16,-13 3-128-16,12-4 128 16,-12 4-1472-16,0 0-224 0,8-8-32 0,-2-1-15680 0</inkml:trace>
  <inkml:trace contextRef="#ctx0" brushRef="#br1" timeOffset="83855.53">25804 414 11967 0,'0'0'1072'0,"0"0"-864"0,0 0-208 0,0 0 0 0,0 0 3568 0,3-9 656 16,-3 9 144-16,5-7 32 0,-5 7-2656 0,8-5-528 15,-8 5-96-15,0 0-32 0,0 0 64 0,0 0 0 16,0 0 0-16,0 0 0 0,0 0-400 0,0 0-80 16,0 0-16-16,0 0 0 0,9 13-320 0,-1 3-64 15,-1-3-16-15,-1 4 0 0,-2 0-128 0,1 3-128 16,0 3 144-16,1 3-144 0,-4-3 0 0,2 5 128 15,0 0-128-15,0 0 0 0,0 2 128 0,0 2 0 16,-2 2-128-16,1 1 192 0,0-2-64 0,-2 2-128 16,-1 0 176-16,0-2-176 0,-1-3 160 0,-1 0-160 15,0 1 128-15,0-1-128 0,1-1 0 0,-1-1 0 16,-1-1 0-16,0 0 0 16,-1-4-464-16,2 3-32 0,-1 1 0 0,-1-3 0 15,0-2-1360-15,-1-3-256 0,0-4-64 0,-3-3-16 0</inkml:trace>
  <inkml:trace contextRef="#ctx0" brushRef="#br1" timeOffset="84372.56">25763 377 28559 0,'-12'-13'1264'0,"4"6"272"0,-2-1-1232 0,2 1-304 16,1-1 0-16,7 8 0 0,-3-6 1424 0,3 6 240 16,0 0 32-16,-2-8 16 0,2 8-1264 0,0-8-256 15,0 8-64-15,0 0 0 0,0 0 368 0,4-6 64 16,1-2 16-16,2 1 0 0,1 2-96 0,1 1-16 15,1-2 0-15,5-1 0 0,3 1-224 0,1 2-48 16,0-1-16-16,0-1 0 0,-1 1-176 0,2 1 0 16,-2-2 0-16,1 0 0 0,-3 5 0 0,1-3 208 15,0 2-48-15,2-1-16 0,-1 0-144 0,1 2 0 16,1 1 0-16,1 3 0 0,-2-1 0 0,1 6 0 16,-1-1 0-16,0 0 0 0,-2 3 0 0,-3 3 0 0,-1-4 0 15,-1 4 0-15,-3 1 0 0,-1 2 0 0,0 1 0 0,-3 0 0 16,-4-2 0-16,-1 4 0 0,0-2 0 0,-1 1 0 15,-2-1 0-15,-1 1 0 0,-1 0 144 0,0-2-144 16,-2 0 128-16,1-1-128 0,-3 1 128 0,0 1-128 16,-2-3 128-16,-1-1-128 0,-1-1 128 0,-1 0-128 15,0-1 0-15,-2 1 0 0,0-2 0 0,-1 2 0 16,0-4 0-16,1 1 0 0,-1 2 0 0,0-4 0 16,1-1 0-16,2-1 0 0,-1-1 0 0,2-3-128 15,0-2-192-15,0 1-16 0,0-3-16 0,0 2 0 16,0-4-1376-1,4 1-256-15,-1 1-64 0,0 1-8320 0,0-1-1664 0</inkml:trace>
  <inkml:trace contextRef="#ctx0" brushRef="#br1" timeOffset="84856.81">26147 1015 10127 0,'0'0'896'0,"0"0"-704"16,0 0-192-16,-1 13 0 0,0-1 3360 0,-1 1 640 15,1 1 128-15,0-2 32 0,-2-1-2704 0,1 1-544 0,0-1-96 0,0 0-32 16,-1 0 112-16,0-1 0 0,1 1 16 0,1 0 0 15,-1-1-272-15,1 0-64 0,0 0-16 0,1-10 0 16,0 0-144-16,0 0-32 0,2 13 0 0,-2-13 0 16,0 0 128-16,0 0 0 0,4 7 16 0,-4-7 0 15,0 0 128-15,0 0 32 0,0 0 0 0,0 0 0 16,7-9 48-16,-2-2 16 0,0-2 0 0,0 3 0 16,-1-4-304-16,1-1-48 0,-1 1-16 0,2-6 0 15,-1-1-160-15,0 1-32 0,0-5-16 0,0 1 0 16,2 0-176-16,0 0 192 0,-1-1-192 0,2 2 192 15,1 3-192-15,0 1 0 0,0 4 0 0,2 2 128 16,-2 2-128-16,-1-1 0 0,-1 3 0 0,1-2-176 16,0 2 176-16,1 1-128 0,2 3 128 0,-1 1-128 15,-2-2 128-15,0-1 0 0,-8 7 0 0,10-6 0 0,-2-1-320 16,2 2-48-16,1 1 0 0,-1 0 0 16,-10 4-1408-16,12-4-272 0,-2-2-64 0,2 3-16 15,0 2-704-15,-2 0-144 0,1-1-32 0</inkml:trace>
  <inkml:trace contextRef="#ctx0" brushRef="#br1" timeOffset="85290.17">26627 913 10127 0,'0'0'896'15,"0"0"-704"-15,0 0-192 0,0 0 0 0,0 0 2432 0,0 0 464 0,0 0 96 0,0 0 16 16,-8 5-1088-16,8-5-224 0,-10 3-32 0,1 2-16 16,-2 2-176-16,1 2-16 0,-1-3-16 0,0 2 0 15,-2 1-448-15,1 2-96 0,0 1 0 0,3 2-16 16,0 1-576-16,1 1-112 0,-2 0-32 0,3 1 0 16,3-3-160-16,2 2 0 0,-2-2 0 0,1 2 0 15,1-3 0-15,2 1 0 0,0 0 0 0,1 1 0 16,0-2 0-16,2-3 0 0,-3-10 0 0,6 12 0 15,-1-2 0-15,5-3 0 0,-1-3-160 0,1 0 160 16,2-4-160-16,1-2 160 0,0-1-160 0,1-3 160 16,3 0 0-16,2-2 0 0,-1-5 0 0,3-1 0 15,0-1 0-15,1 1 0 0,1 0 0 0,-1-1 0 0,0 0 0 0,-2-1 0 16,-4-1 128-16,1 1-128 0,-2-1 0 0,-3-1 128 16,-4 1-128-16,-2 2 0 0,0 0 176 0,-4 1-176 15,-3 0 160-15,0 0-160 0,-5 3 0 0,0 2 128 16,-3-2-128-16,0 3 0 0,-2 2 0 0,1 1 0 15,-2-2 0-15,2 3 0 0,-1 2 0 0,1 0-128 16,-1 0 128-16,1 0-208 16,-2 1-704-16,3 1-144 0,-1 0-32 0,-1 1-8816 15,1 2-1760-15</inkml:trace>
  <inkml:trace contextRef="#ctx0" brushRef="#br1" timeOffset="85874.12">26957 925 10127 0,'0'0'448'0,"0"0"96"0,0 0-544 0,0 0 0 0,0 0 0 0,0 0 0 0,5 10 3440 0,-5-10 576 16,0 0 112-16,0 0 32 0,0 0-2320 0,0 0-464 15,0 0-96-15,0 0 0 0,0 0-176 0,0 0-16 16,0 0-16-16,1 11 0 0,-1-11-480 0,0 0-80 16,6 13-32-16,-6-13 0 0,6 14-480 0,1-2 0 15,-7-12 0-15,6 16 0 0,-1-2 0 0,1-1 0 16,-6-13 0-16,8 17 0 0,-2-1 192 0,2 2-64 16,-2-3-128-16,0 1 192 0,-1-2 112 0,0 3 16 15,-1 0 0-15,1 0 0 0,0-1-96 0,1 1-16 16,-3-2 0-16,1 2 0 0,0 3-80 0,2-4-128 0,-3-1 176 0,1 2-176 15,-1 3 176-15,-2-1-176 0,-1 1 160 0,0 2-160 16,-1-1 0-16,0-3 0 0,-2-4 0 0,-1 0 0 16,-1-3 0-16,-2 1 144 0,1-4-144 0,-2 1 192 15,-1 0-32-15,0-1 0 0,-2 1 0 0,1 0 0 16,0-1-32-16,-2 0 0 0,-3-2 0 0,2 1 0 16,2-2-128-16,-2-1-192 0,-3-1 32 0,2-3 16 15,-1 0-192-15,-2 0-48 0,-1-6 0 0,2 2 0 31,2-2-1232-31,0-2-256 0,-1-2-48 0,1-3-16 0</inkml:trace>
  <inkml:trace contextRef="#ctx0" brushRef="#br1" timeOffset="86096.42">27030 595 28559 0,'0'0'1264'0,"-9"-5"272"0,1 0-1232 0,0 1-304 0,0 1 0 0,8 3 0 0,0 0 2160 0,0 0 368 16,0 0 80-16,0 0 16 0,0 0-2400 0,-5 9-480 16,5-9-80-16,-8 7-32 15,-1 1-1472-15,3 1-288 0,6-9-64 0,-6 13-7344 16,0-5-1472-16</inkml:trace>
  <inkml:trace contextRef="#ctx0" brushRef="#br1" timeOffset="86908.27">27198 1025 13071 0,'0'0'576'0,"0"0"128"0,0 0-576 0,0 0-128 0,0 0 0 0,-9-1 0 15,9 1 1840-15,0 0 336 0,-8-3 64 0,8 3 0 16,0 0-256-16,0 0-48 0,0 0-16 0,0 0 0 15,0 0-880-15,0 0-176 0,0 0-32 0,15 2-16 16,-2-1-496-16,1-1-112 0,0 0-16 0,2 0 0 16,0 0-192-16,-1 0 128 0,1-1-128 0,2-1 0 15,0-3 160-15,1 0-160 0,-1 2 160 0,0-2-160 16,0-1 144-16,-1-1-144 0,-1 2 128 0,-2-4-128 0,1 0 128 0,-2 0-128 16,-2-1 128-16,0 4-128 15,-3-1 192-15,1 1-64 0,-1-3 0 0,-2 2 0 0,-6 7 64 0,7-12 0 16,-2 1 0-16,-3 2 0 0,-2 9-192 0,0 0 192 15,0 0-192-15,-2-12 192 0,-2 1-192 0,4 11 0 16,0 0 144-16,-10-2-144 0,-2-5 0 0,-1 7 0 16,0 0 0-16,-2 3 0 0,0 1 0 0,-2 0 0 15,-3 2 0-15,2 2 0 0,1 0 0 0,0 2 176 16,0 3-176-16,3-1 192 0,1 0-64 0,1-2 0 16,2 1 0-16,2 0 0 0,1 6-128 0,1-1 0 15,1 1 144-15,2 0-144 0,2-1 0 0,-1 1 0 16,2 1 0-16,3-3 128 0,0-2-128 0,0 2 0 15,0-2 0-15,2-1 0 16,2-2-400-16,-1 0-48 0,1-3-16 0,2-1 0 16,3-3-2032-16,1 0-416 0</inkml:trace>
  <inkml:trace contextRef="#ctx0" brushRef="#br1" timeOffset="87424.97">27819 935 3679 0,'0'0'320'0,"0"0"-320"15,0 0 0-15,0 0 0 0,4-9 5520 0,-4 9 1040 16,5-10 208-16,-1 1 32 0,0-2-4624 0,0 3-912 16,-4 8-192-16,2-9-48 0,-1 0-224 0,-1 9-48 15,0 0-16-15,-1-8 0 0,-1-1-352 0,2 9-64 16,0 0 0-16,-8-6-16 0,0 0-160 0,0 3-16 15,8 3-128-15,-12-2 192 0,2 2 32 0,0 0 0 16,-2 0 0-16,1 4 0 0,1 1 128 0,-1 3 32 0,2 1 0 0,0-1 0 16,1 0-128-16,2 2 0 0,1 1-16 0,1 3 0 15,1 2 16-15,2 1 16 0,-2 0 0 16,3 2 0-16,2 0-128 0,0 1-16 0,1 1-128 0,-1 1 192 16,1-2-192-16,0 0 0 0,1-2 128 0,-1 0-128 15,4-1 0-15,-2 0-208 0,2-4 32 0,0 0 16 31,1-1-416-31,3-4-96 0,-1-3-16 0,2-1 0 16,2 2-560-16,2-6-112 0,0-5-32 0,2-2 0 16,0-2-48-16,2-1-16 0,2-2 0 0,1 0 0 15,1-1-2048-15,-2-1-400 0,8-5-96 0,-8-1-16 0</inkml:trace>
  <inkml:trace contextRef="#ctx0" brushRef="#br1" timeOffset="87704">28145 615 24879 0,'0'0'2208'0,"0"0"-1760"16,-9 5-448-16,9-5 0 0,-8 10 3488 0,4 2 608 16,2 0 128-16,2 2 32 0,0 4-3376 0,0 3-688 15,0 1-192-15,2 2 0 0,-2-5 128 0,1 5-128 16,0 2 0-16,2 1 0 0,0-3 0 0,-1 2 0 15,0-1 0-15,0 1 0 0,-1-2 0 0,2 1 0 16,1 0 0-16,0-2 0 16,0 0-448-16,1-3-16 0,0 0-16 0,0-3 0 15,-1 0-288-15,2-3-48 0,-3-1-16 0,1-1 0 16,0-2-160-16,-1 1-32 0,-2-3-16 0,-1-8 0 16,0 0-1168-16,0 0-224 0,0 0-64 0</inkml:trace>
  <inkml:trace contextRef="#ctx0" brushRef="#br1" timeOffset="87892.59">27890 817 32255 0,'0'0'2864'0,"0"0"-2288"0,0 0-576 0,0 0 0 15,0 0 2240-15,0 0 352 0,13 2 64 0,6 5 16 0,0-3-2304 0,1 2-368 16,1 2-256-16,0-1 32 15,-2-1-224-15,3-1-32 0,-2 2-16 0,1-3 0 16,0 2-1744-16,1 1-368 0,0-3-64 0</inkml:trace>
  <inkml:trace contextRef="#ctx0" brushRef="#br1" timeOffset="88108.27">28690 866 26719 0,'0'0'1184'0,"-11"0"240"0,-1 5-1136 0,1 1-288 16,0-2 0-16,2 1 0 0,1 1 3728 0,2 1 688 0,1 3 144 0,-2 2 32 15,2-2-3632-15,0 5-704 0,-1 0-256 0,3 2 144 16,-1-2-304-16,0 3-64 0,1 0-16 0,0-1 0 31,-2 1-704-31,3-2-144 0,2-2-16 0,0-1-16 16,0-2-1680-16,0-11-336 0,0 0-64 0,5 10-10736 0</inkml:trace>
  <inkml:trace contextRef="#ctx0" brushRef="#br1" timeOffset="88283.6">28623 697 7359 0,'0'-16'656'0,"-1"-2"-528"0,-2 0-128 0,-1 1 0 16,0 4 5024-16,0 1 976 0,-1-1 192 0,0 4 32 0,0 1-3200 0,1 3-640 15,4 5-128-15,0 0-16 0,0 0-1584 0,0 0-304 16,-8 1-64-16,8-1-16 16,0 0-2576-16,0 0-512 0,-5 12-96 0</inkml:trace>
  <inkml:trace contextRef="#ctx0" brushRef="#br1" timeOffset="88707.82">28988 851 13823 0,'0'0'1216'0,"0"0"-960"0,0 0-256 15,0 0 0-15,0 0 2800 0,0 0 512 0,0 0 96 0,0 0 32 16,-2 11-2032-16,-2-2-416 0,4-9-80 0,-8 10-16 16,-1-1 192-16,-2 0 16 0,0-3 16 0,-1 0 0 15,-1 0-288-15,0 2-64 0,-2 4-16 0,1-1 0 16,0 0-448-16,-1 2-96 0,1-4-16 0,0 4 0 15,1 1-192-15,2-1 128 0,2-2-128 0,3 3 0 16,0-1 0-16,2 0 0 0,4-13 0 0,-1 12 0 16,1-12 0-16,4 13 0 0,-4-13 0 0,10 10 0 15,2-3 0-15,1-2-240 0,2-4 48 0,3-1 16 16,1 0 176-16,1-1 0 0,1-3-144 0,2 0 144 16,1-1 0-16,1 0 0 0,-3-2 0 0,1-2 0 15,2 0-128-15,-2 1 128 0,-2-2 0 0,-3-1 0 16,-3 0 0-16,-2-1 0 0,-1 3 128 0,-2-3-128 0,-2 2 0 15,-2-1 0-15,0 2 0 0,-1-1 0 16,-1-2 0-16,-2 0 192 0,-2-1-64 0,0 3 0 0,-1-1-128 0,-2-2 160 16,-2 0-160-16,0 3 160 0,0-2-160 0,-2 4 0 15,-1-1 0-15,1 3 0 16,7 6-528-16,-10-6-48 0,1 5 0 0,0 0-9984 16,0 1-2016-16</inkml:trace>
  <inkml:trace contextRef="#ctx0" brushRef="#br1" timeOffset="89108.84">29238 961 15663 0,'0'0'688'0,"0"0"144"0,3 13-656 0,1 2-176 0,0-2 0 0,0 1 0 15,-4-14 3024-15,5 16 576 0,-2-2 112 0,1-1 32 16,-2 0-2400-16,-2-13-496 0,4 13-80 0,-4-13-32 15,4 12-192-15,-4-12-32 0,0 0-16 0,0 0 0 16,0 0-208-16,0 0-32 0,0 0-16 0,0 0 0 16,0 0-16-16,0 0 0 0,0 0 0 0,9-3 0 15,-2-2 96-15,-3-3 32 0,-2-1 0 0,1-1 0 16,-1-1 64-16,1 0 16 0,0-5 0 0,-1 2 0 16,3-1-160-16,-1 1-16 0,0 0-16 0,3-1 0 15,-1 5-240-15,2-2 0 0,0 3 0 0,1 2 0 16,0 2 0-16,2 1 0 0,-1-1 0 0,2 1 0 0,1 2 240 15,0 0-48-15,0 2-16 0,0 0 0 0,1-2-48 0,1 2-128 16,-1 2 192-16,-1 2-64 0,0-1-128 16,-1 3 0-16,-1 0 0 0,0 1 0 0,-2 1 0 0,1 1 0 15,2 2 0-15,-1 1 0 0,-4 2-192 0,1 0 192 16,0 4-192-16,1 2 192 0,0 0-304 0,-2 0 64 16,-1-1 16-16,1-1 0 15,1 0-560-15,0-2-112 0,-1-2-32 0,1-1 0 16,0-1-1824-16,0-2-352 0,0-2-80 0</inkml:trace>
  <inkml:trace contextRef="#ctx0" brushRef="#br1" timeOffset="92157.58">25531 1516 4607 0,'0'0'400'0,"0"0"-400"0,-9-3 0 0,9 3 0 15,-10-3 2608-15,10 3 432 0,-9-2 96 0,9 2 0 16,-10-2-1280-16,1 1-256 0,9 1-48 0,-11-1-16 0,1 1-416 0,10 0-96 16,-11 1 0-16,2 2-16 0,2-2-352 0,7-1-64 15,-10 3-16-15,10-3 0 0,-9 4-112 0,9-4-16 16,0 0-16-16,0 0 0 0,-9 0 224 0,9 0 48 15,0 0 16-15,0 0 0 0,0 0 48 0,0 0 16 16,0 0 0-16,0 0 0 0,-2-7-144 0,2 7-16 16,0 0-16-16,0-7 0 0,2 1-32 0,-2 6 0 15,0 0 0-15,7-4 0 0,-1-1-256 0,-6 5-48 16,0 0-16-16,13 1 0 0,0 0-256 0,-1 2 0 16,0 0 0-16,1 2 0 0,0 0 0 0,1 2 0 15,2-2 0-15,2 0 0 0,2 2 0 0,0-4 0 16,3 0 0-16,0 0 0 0,2-1 208 0,1 0-16 15,1-4 0-15,3 1 0 0,0 1 0 0,0-1 0 0,-2-2 0 0,0 3 0 16,1-3 0-16,1 2 0 0,0 1 0 0,0 0 0 16,-1-1 64-16,2 1 16 0,2 2 0 0,2 1 0 15,0-2-144-15,0 2-128 0,0 0 192 0,1-1-192 16,-4 1 128-16,1-1-128 0,-2 1 0 0,-1 0 0 16,-1-3 128-16,-1 0-128 0,1 0 0 0,-2 0 0 15,1-2 128-15,0 1-128 0,2 1 0 0,2-1 0 16,-2-2 192-16,1 0-64 0,2 1 0 0,-1-1-128 15,1 1 240-15,-1 0-64 0,1 1-16 0,-2 1 0 16,-2-3-16-16,1 3 0 0,0 0 0 0,0 0 0 16,0 0-144-16,-1 3 160 0,-2-2-160 0,2-1 160 15,2-1-160-15,0 1 0 0,1 0 144 0,-1-3-144 16,0 1 0-16,0 1 128 0,1-5-128 0,-1 5 0 0,0-2 128 0,-2 2-128 16,-3-4 160-16,0 1-160 0,0 0 208 0,2 1-48 15,-1 1-16-15,2-1 0 0,-2 1-16 0,3-1 0 16,1 0 0-16,2 0 0 0,1-1-128 0,1 1 128 15,-1-1-128-15,1 3 128 0,2-2-128 0,-2 2 0 16,-3 1 144-16,0 0-144 0,-4-1 0 0,2 1 128 16,2 0-128-16,-1 0 0 0,-1 0 0 0,-1 0 0 15,-1 0 0-15,1 1 128 0,0-1-128 0,-1-1 0 16,2-3 0-16,0 0 0 0,0 1 0 0,3 1 144 16,1-2-144-16,-2 1 0 0,0-4 192 0,-2 4-192 15,0-3 192-15,2 1-192 0,-1 0 192 0,-1 1-192 16,-1-1 192-16,2 4-192 0,2-3 192 0,0 2-192 15,-1 2 192-15,1 0-192 0,-2-1 128 0,-1 1-128 0,-1 0 0 16,1 1 0-16,-2 2 128 0,-2 0-128 0,-2-6 0 0,-1 6 0 16,-2-3 128-16,0 0-128 0,0 0 0 0,0-3 0 15,1 3 0-15,0-1 0 0,-2-2 0 0,1 0 0 16,1 1 128-16,0 0-128 0,3-1 0 0,-1 0 0 16,3 0 0-16,-1 2 0 0,0 0 0 0,0-1 0 15,-1 1 0-15,1 1 0 0,-2 1 0 0,1 1 0 16,0-1 0-16,-2 0 0 0,-2 2 0 0,-3-2 0 15,-2-1 0-15,1-1 0 0,1-2 0 0,1 2 0 16,-1 0 0-16,0-1 0 0,-2-1 0 0,-1 0 0 16,0 0 160-16,0 2-160 0,0-4 128 0,-1 3-128 15,-1-3 0-15,1 4 128 0,1-2-128 0,-1 1 0 16,-1-3 0-16,0 2 0 0,0 2 128 0,-1-1-128 0,-2 1 0 16,2 0 0-16,-12 1 0 0,12-2 0 0,-3 1 0 15,-9 1 0-15,9 0 0 0,-9 0 0 0,0 0 0 0,11-1 0 16,-11 1 128-16,0 0-128 0,0 0 0 0,0 0 0 15,0 0 0-15,0 0 0 16,6 8-1136-16,-2-3-96 0,-4-5-32 0,0 0 0 16,-4 9-1728-16,0-3-336 0</inkml:trace>
  <inkml:trace contextRef="#ctx0" brushRef="#br1" timeOffset="95826.4">27139 3166 2751 0,'0'0'256'0,"0"0"-256"0,0 0 0 0,0 0 0 15,0 0 2816-15,0 0 528 0,0 0 112 0,0 0 0 16,0 0-1648-16,0 0-336 0,0 0-64 0,0 0 0 15,0 0-416-15,0 0-80 0,0 0-16 0,0 0 0 16,0 0-192-16,0 0-32 0,0 0-16 0,0 0 0 0,0 0-112 0,0 0-32 16,0 0 0-16,0 0 0 0,0 0 208 0,0 0 48 15,0 0 0-15,0 0 0 0,0 0 96 0,0 0 32 16,0 0 0-16,0 0 0 0,0-9-176 0,0 2-16 16,2 0-16-16,0 0 0 0,1 1-304 0,1-1-48 15,0-3-16-15,0 2 0 0,1-1-128 0,0 2-16 16,0 1-16-16,2-2 0 0,-1 0-160 0,1 0 192 15,-7 8-192-15,8-9 192 0,-2-3 0 0,2 3 16 16,-1 0 0-16,-1 0 0 0,1 0 112 0,-1 0 0 16,1-1 16-16,-1 1 0 0,2 0-32 0,0 0-16 15,-2 0 0-15,1 0 0 0,-1 0-32 0,1 1 0 16,-7 8 0-16,9-11 0 0,0 1 0 0,-1 1-16 0,-1 1 0 16,0 2 0-16,-7 6-96 0,8-10-16 0,-4-1 0 0,0-1 0 15,0 2 16-15,0 0 0 0,-2 1 0 0,-2 9 0 16,4-11-144-16,0 0 128 0,0 1-128 0,-1 2 128 15,-1-3-128-15,1 4 0 0,0-2 0 0,-1 1 128 16,1 0-128-16,1-1 0 0,-2 1 0 0,2 1 128 16,0-2-128-16,0 1 0 0,-3-1 144 0,2-1-144 15,0-1 160-15,-1 2-32 0,1 0-128 0,-1 1 192 16,0 2-32-16,0-1-16 0,-2 7 0 0,3-10 0 16,0 1-144-16,-1 0 0 0,-2 1 0 0,3 1 0 15,-1 0 0-15,1 0 0 0,-3 7 0 0,5-9 0 16,0 0 0-16,1 1 0 0,-1 1 0 0,-5 7 0 15,5-10 0-15,2 1 0 0,-1 2 0 0,1 1 0 16,-7 6 0-16,7-8 0 0,-7 8 0 0,8-8 0 0,-1 0 0 0,-7 8 0 16,5-9 0-16,-5 9 0 0,6-8 0 15,-6 8 0-15,7-6 0 0,-7 6 0 0,7-8 0 0,-2 2 0 16,-5 6 0-16,6-6 0 0,-6 6 0 0,5-9 0 16,-5 9 0-16,7-8 0 0,-3 1 0 0,-4 7 0 15,6-10 0-15,0 1 0 0,-1 0 0 0,-5 9 128 16,6-9-128-16,1 3 0 0,-2 0 144 0,-5 6-144 15,7-9 160-15,-2 3-160 0,-1-2 144 0,-4 8-144 16,4-8 128-16,-4 8-128 0,4-8 128 0,-4 8-128 16,3-6 0-16,-3 6 128 0,4-11-128 0,2 3 0 15,-6 8 0-15,6-7 0 0,-1 0 0 0,-5 7 0 0,6-8 0 16,0-1 0-16,-1 1 0 0,2 2 0 16,-1-1 0-16,-6 7 0 0,3-6 0 0,1-3 0 0,0 1 0 0,-4 8 0 15,5-9 128-15,-1 2-128 0,-4 7 0 0,5-9 128 16,-1 1-128-16,-1 0 0 0,-3 8 0 0,4-7 0 15,-1-1 0-15,-3 8 0 0,6-9 0 0,-1 0 0 16,0 1 0-16,0-1 0 0,-1 1 128 0,0 1-128 16,0 1 0-16,1-1 0 0,-5 7 0 0,5-8 0 15,-5 8 0-15,8-6 0 0,-3-2 0 0,1 1 0 16,-6 7 0-16,5-7 0 0,-2-1 144 0,-3 8-144 16,5-9 0-16,-1 2 0 0,-4 7 0 0,5-6 0 15,-1-1 0-15,-4 7 0 0,0 0 0 0,5-10 0 16,-2 3 0-16,-3 7 0 0,0 0 0 0,6-6 0 15,1-1 0-15,-7 7 0 0,0 0 0 0,0 0 0 0,6-9 0 16,-6 9 0-16,0 0 0 0,0 0 0 16,5-8 0-16,-5 8 0 0,0 0 0 0,0 0 0 0,0 0 0 15,0 0 0-15,0 0 0 0,4-8 0 0,-4 8 0 0,0 0 0 16,0 0 0-16,0 0 0 0,0 0 0 0,0 0 0 16,0 0 0-16,0 0 0 0,0 0 0 0,0 0 0 15,0 0 0-15,0 0 0 0,0 0 0 0,0 0 0 16,0 0 0-16,0 0 0 0,0 0 0 0,0 0 0 15,-4-6 0-15,4 6 0 0,0 0 0 0,0 0 0 16,-10-3 0-16,10 3 0 0,-9 0 0 0,0 2 0 16,0 0 0-16,-1 0 0 0,3-1 0 0,-1 1 0 15,-1 1 0-15,0 1 0 0,-2 1 0 0,1-1 0 16,-1 1 0-16,1 0 0 0,-2 1 0 0,3 0 0 0,1 2 0 16,-2-1 0-16,-2-4 0 0,0 4 0 0,2 1 0 0,-1 1 0 15,1-3 0-15,0 0 0 0,-1-2 0 0,3-1 0 16,-1 3 0-16,0-4 0 0,1 2 0 0,8-4 0 15,-9 5 0-15,9-5 0 0,-9 4 0 0,9-4 0 16,0 0 0-16,0 0 0 0,0 0 0 0,0 0 128 16,0 0-128-16,0 0 0 0,0 0 0 0,0 0 0 15,0 0 0-15,0 0 0 0,0 0 0 0,0 0 0 16,0 0 0-16,0 0 0 0,6-5-128 0,-6 5 128 16,8-4 0-16,0 0-128 0,0-1 128 0,1 1 0 15,-9 4 0-15,10-6 0 0,0-1 0 0,-3 3-128 16,-7 4 128-16,11-5 0 0,-2 0 0 0,-1 2-128 15,0-3 128-15,-1 2 0 0,1 1 0 0,-8 3 0 16,7-8 0-16,-7 8 0 0,9-7 0 0,-1 1 0 0,0 1 0 0,-8 5 0 16,7-4 0-16,-7 4 0 0,10-6 0 15,-3 2 0-15,-7 4 0 0,9-5 0 0,-9 5 0 0,11-6 0 16,-3 2 0-16,-8 4 0 0,10-3 0 0,-10 3 0 16,0 0 0-16,12-2 0 0,-12 2 0 0,10-4 0 15,-10 4 0-15,0 0-128 0,0 0 128 0,11 2 0 16,-11-2 0-16,0 0 0 0,0 0 0 0,10 1 0 15,-10-1 0-15,0 0-128 0,0 0 128 0,11 3 0 16,-11-3 0-16,10 5 0 0,-10-5 0 0,0 0 0 16,8 10 0-16,-8-10-128 0,8 7 128 0,-2 0 0 15,-6-7 0-15,8 10 0 0,-8-10 0 0,8 10 0 16,0 0 0-16,-1 2 0 0,1-4 0 0,-1 0 0 16,-7-8 0-16,9 9 0 0,-3 0 0 0,0 0 0 0,-6-9 0 0,6 9 0 15,-1 2 0-15,-1-1 0 0,-4-10 0 16,4 9 0-16,-1 2 0 0,1-1 0 0,0-3 0 0,-4-7 128 15,5 9-128-15,-5-9 0 0,0 0 0 0,2 10-128 16,-2-1-128-16,0-9 0 0,0 10-16 0,0-1 0 31,-1-3-368-31,1 1-80 0,-1 1-16 0,0-1 0 16,1 1-896-16,0-8-176 0,0 0-48 0,0 0 0 16,0 0-1728-16,0 0-368 0,-15-1-64 0,15 1-16 0</inkml:trace>
  <inkml:trace contextRef="#ctx0" brushRef="#br1" timeOffset="96464.57">28194 1781 24879 0,'0'0'1088'0,"0"0"256"0,0 0-1088 0,0 0-256 16,0 0 0-16,0 0 0 0,-2-9 1008 0,2 9 144 16,0 0 16-16,0 0 16 0,0 0-448 0,0 0-96 0,0 0 0 0,0 0-16 15,0 0-368-15,0 0-64 0,0 0 0 16,0 0-16-16,0 0 160 0,0 0 48 0,0 0 0 15,0 0 0-15,0 0 96 0,0 0 32 0,-4 12 0 0,4-12 0 16,-2 14 0-16,2-2 16 0,0-12 0 0,0 16 0 16,2-2-16-16,-2-2 0 0,2 0 0 0,0 1 0 15,-2-13-112-15,1 14-16 0,0 0-16 0,0 1 0 16,-1-15-208-16,0 14-32 0,0-14-128 0,2 13 192 16,-2-13-192-16,4 16 176 0,-4-16-176 0,4 11 160 15,-4-11-32-15,0 0-128 0,0 0 192 0,0 0-64 16,0 0 112-16,0 0 16 0,0 0 0 0,7 12 0 15,-7-12 96-15,0 0 32 0,0 0 0 0,0 0 0 16,0 0-144-16,0 0-32 0,0 0 0 0,11-5 0 16,-11 5-80-16,8-5-128 0,-8 5 176 0,8-8-176 15,-2 0 192-15,1 0-192 0,-2 0 192 0,-1 2-192 0,-4 6 160 16,5-11-160-16,0 1 128 0,2 1-128 0,-1-2 0 16,1 1 128-16,0 0-128 0,3-2 0 0,-1 3 128 0,1 0-128 15,1 0 128-15,0-2-128 0,1-1 0 0,0 1 0 16,0-2 128-16,1 1-128 0,-2 0 0 0,1 0 0 15,0 1 0-15,0-2 128 0,-3 0-128 0,-2-3 0 16,1 3 0-16,-1 1 0 0,-3 0-160 0,1 1 160 16,0 2-208-16,2-2 80 15,-1 2-432-15,1 0-80 0,-2 1 0 0,1 2-16 16,1-1-592-16,-1 1-112 0,2-1-32 0,-8 7 0 16,8-5-2160-16,-8 5-432 0</inkml:trace>
  <inkml:trace contextRef="#ctx0" brushRef="#br1" timeOffset="99279.4">27209 3023 6447 0,'0'0'272'0,"0"0"80"0,0 0-352 0,0 0 0 0,0 0 0 0,0 0 0 16,0 0 0-16,0 0 144 0,0 0-144 0,0 0 0 15,0 0 192-15,0 0-192 0,-10-2 192 0,10 2-192 16,0 0 960-16,0 0 96 0,0 0 16 0,0 0 0 16,0 0 48-16,0 0 16 0,0 0 0 0,0 0 0 15,0 0-48-15,0 0-16 0,0 0 0 0,0 0 0 16,0 0 16-16,0 0 16 0,0 0 0 0,0 0 0 15,0 0-272-15,0 0-48 0,0 0-16 0,0 0 0 16,0 0-272-16,0 0-64 0,0 0-16 0,0 0 0 16,0 0-96-16,0 0-32 0,0 0 0 0,-3 9 0 15,3-9 32-15,-4 10 16 0,0-3 0 0,4-7 0 16,-7 9 128-16,7-9 32 0,-8 8 0 0,2 0 0 16,-2 0 48-16,2-2 16 0,-2 1 0 0,8-7 0 15,-7 10-64-15,1 0-16 0,-1-3 0 0,2 0 0 0,0 2-192 0,0 0-32 16,-1 0-16-16,1 0 0 0,0 2-112 0,0-1 0 15,1 1-128-15,0 0 192 0,0 0-192 0,0-1 0 16,0 1 128-16,-1-1-128 0,0 1 0 0,-1-1 144 16,1 0-144-16,0 1 128 0,-2-2 0 0,4 0 0 15,-3 2 0-15,1-4 0 0,-1 1 128 0,-1 0 32 16,1 0 0-16,0 1 0 0,0 0-32 0,1 2-16 16,-3-4 0-16,1 1 0 0,2-1-64 0,0-1-16 15,5-6 0-15,-8 8 0 0,3 0 32 0,5-8 0 16,-5 8 0-16,-1-1 0 0,6-7-64 0,-5 11-128 15,5-11 192-15,-5 10-64 0,5-10-128 0,-5 11 0 16,0-3 144-16,-1-1-144 0,6-7 0 0,-7 12 0 16,-1-4 0-16,1 0 128 0,7-8-128 0,-6 8 0 0,6-8 0 0,-8 7 0 15,8-7 192-15,-8 7-16 0,8-7-16 0,0 0 0 16,-9 5 32-16,9-5 16 0,0 0 0 0,0 0 0 16,0 0-208-16,0 0 176 0,0 0-176 0,0 0 160 15,0 0-160-15,0 0 0 0,0 0 0 0,0 0 0 16,0 0 0-16,0 0 0 0,0 0 0 0,0 0 0 15,0 0 0-15,0 0 0 0,0 0 0 0,0 0 0 16,0 0 0-16,0 0-272 0,0 0 64 0,0 0 16 16,0 0-384-1,0 0-64-15,0 0 0 0,0 0-16 0,9-2-576 0,0 0-112 0,0 0-32 16,-1 2 0-16,-8 0-688 0,9-3-144 0,-9 3-32 0,0 0 0 16,8-4 192-16,-8 4 16 0,0 0 16 0,0 0 0 15,0 0 1232-15,0 0 240 0,8-4 48 0,-8 4 16 0,0 0 1184 0,0 0 224 16,9-1 48-16,-9 1 16 0,9-5 176 0,-9 5 48 15,0 0 0-15,0 0 0 0,8-6-144 0,-8 6-32 16,0 0 0-16,0 0 0 0,6-5-80 0,-6 5-32 16,0 0 0-16,0 0 0 0,0 0-208 0,0 0-32 15,0 0-16-15,0 0 0 0,0 0-336 0,-7-5-64 16,-4 1-16-16,2 4 0 0,1 0-64 0,-1 1-32 16,-1 2 0-16,1 0 0 0,1 1 112 0,-1-1 32 15,-3 3 0-15,1-1 0 0,2 1 32 0,0 0 16 16,-1 0 0-16,2 1 0 0,1-2 32 0,7-5 16 15,-6 8 0-15,6-8 0 0,0 0-192 0,0 0-32 16,0 0-16-16,0 0 0 0,0 0-32 0,6 10 0 16,-6-10 0-16,0 0 0 0,15 7 0 0,-1-5-128 0,-2-2 192 0,0 0-64 15,-1-1-128-15,0-2 0 0,-11 3 144 0,11-4-144 16,1-1 0-16,-3 0 0 0,-1 1 0 0,-8 4 128 16,8-6-128-16,-8 6 0 0,8-7 0 0,-2 1 0 15,-6 6 0-15,6-8 144 0,-6 8-144 0,0 0 0 16,0 0 128-16,2-8-128 0,-2 8 0 0,0 0 0 15,0 0 128-15,0 0-128 0,0 0 0 0,0 0 0 16,-1-8 128-16,1 8-128 0,0 0 0 0,0 0 0 16,0 0 0-16,0 0 0 0,0 0 0 0,-9 0 0 15,9 0 0-15,0 0 0 0,0 0 0 0,0 0 0 16,-11 4 0-16,11-4 0 0,0 0 0 0,-8 5 0 16,8-5 128-16,0 0-128 0,0 0 0 0,-7 4 0 15,7-4 0-15,0 0 160 0,0 0-160 0,0 0 128 16,0 0-128-16,0 0 0 0,0 0 0 0,0 0 0 0,0 0 0 0,0 0 0 15,0 0 0-15,0 0 0 0,0 0 0 0,0 0 0 16,0 0 0-16,0 0 0 0,0 0 0 0,0 0 0 16,0 0 0-16,0 0 0 0,0 0 0 0,0 0 128 15,0 0-128-15,0 0 0 0,0 0 0 0,0 0 0 16,0 0 128-16,0 0-128 0,0 0 0 0,0 0 0 16,0 0 144-16,0 0-144 0,0 0 0 0,0 0 0 15,-3-9 0-15,3 9 128 0,0 0-128 0,-5-7 0 16,5 7 0-16,0 0 0 0,-8-5 0 0,8 5 0 15,-9-1 0-15,9 1 0 0,-9 1 0 0,9-1 0 16,-11 5 0-16,2 2 0 0,1 0 0 0,2 2 0 0,-2-3-144 16,3 3 144-16,5-9 0 0,-7 11 0 0,1 0 0 0,2 0 0 15,4-11 0-15,0 0 0 0,-1 13 0 0,1-13 0 16,2 12 0-16,-2-12 0 0,0 0 0 0,9 10 0 16,-9-10 0-16,12 7 128 0,0-5 0 0,-12-2 0 15,13-2 32-15,-4-1 0 0,1-2 0 0,-1 0 0 16,1-3 32-16,-1 1 0 0,-1-1 0 0,-1 1 0 15,0-3-64-15,1 3-128 0,-3-5 192 0,0 3-64 16,-2 0-128-16,1 0 0 0,-4 9 144 0,4-10-144 16,-3 0 128-16,-1 10-128 0,-3-10 128 0,3 10-128 15,-4-8 0-15,4 8 144 0,0 0-144 0,-9-5 0 16,9 5 144-16,-10-4-144 0,-1 4 0 0,2 0 144 16,0 4-144-16,0 1 0 0,0 0 0 0,0 1 0 15,0 1 0-15,1 1 0 0,-1 1 0 0,1 0 0 0,1-1 0 0,1 0 0 16,6-8 0-16,-5 10 0 0,5-10 0 15,0 0 0-15,-2 11 0 0,2-11 0 0,0 0-128 0,6 11 128 16,-6-11 0-16,9 8 0 0,-9-8 0 0,11 7 0 16,-11-7 0-16,13 1 0 0,-1-2 0 0,-1 1 0 15,-11 0 0-15,11-6 0 0,0 3 0 0,-2-3 0 16,-1 0 0-16,-2-1 0 0,1-1 0 0,-2-1 128 16,-1 0-128-16,-2 0 0 0,0 0 128 0,-2 9-128 15,0 0 128-15,-3-12-128 0,-1 2 144 0,-1 1-144 16,-2-2 160-16,1 5-160 0,-1 0 128 0,0 3-128 15,7 3 0-15,-12-3 144 0,1 0-144 0,1 2 0 16,-3 0 0-16,3 1 0 0,-1 2 0 0,1 2 0 0,-1 1 0 16,2 2 0-16,9-7 0 0,-6 9 0 15,-2-1 0-15,1-2 0 0,7-6-144 0,-5 11 144 0,1-2 0 0,4-9 0 16,0 0 0-16,-1 10 0 0,1-10 0 0,0 0 0 16,0 0 0-16,2 12 0 0,-2-12 0 0,0 0 0 15,8 11-128-15,-8-11 128 0,9 6 0 0,-9-6 0 31,11 7-448-31,-11-7 32 0,12 4 0 0,-1 1 0 16,1 0-1424-16,0 0-272 0,-2 0-64 0,2 1-16 16,1 0-832-16,-1 1-176 0,-4-1-16 0</inkml:trace>
  <inkml:trace contextRef="#ctx0" brushRef="#br1" timeOffset="102333.97">26986 3620 1839 0,'0'0'0'0,"0"0"160"0,0 0-160 0,0 0 0 16,0 0 0-16,0 0 0 0,0 0 2192 0,0 0 416 0,0 0 80 0,0 0 0 16,0 0-1408-16,0 0-272 0,-7 5-64 0,7-5-16 15,-10 4-32-15,10-4-16 0,0 0 0 0,-7 8 0 16,7-8-48-16,0 0 0 0,0 0 0 0,0 0 0 15,0 0-144-15,0 0-48 0,0 0 0 0,0 0 0 16,0 0 16-16,0 0 0 0,0 0 0 0,0 0 0 16,0 0 80-16,0 0 16 0,0 0 0 0,0 0 0 15,0 0-384-15,0 0-80 0,0 0-16 0,0 0 0 16,0 0-272-16,0 0 160 0,-6 6-160 0,6-6 128 16,0 0-128-16,0 0 0 0,0 0 0 0,0 0 0 15,0 0 0-15,0 0 0 0,0 0 144 0,0 0-144 16,0 0 192-16,0 0-48 0,0 0 0 0,0 0 0 15,0 0 112-15,0 0 0 0,0 0 16 0,0 0 0 16,0 0 144-16,0 0 32 0,0 0 0 0,0 0 0 0,0 0-32 0,0 0 0 16,0 0 0-16,0 0 0 0,0 0-64 0,0 0-16 15,0 0 0-15,0 0 0 0,-4-2-80 0,4 2 0 16,0 0-16-16,4-7 0 0,-4 7 16 0,5-5 16 16,-5 5 0-16,6-7 0 0,0 3-16 0,-1 0 0 15,-5 4 0-15,6-5 0 0,1-1 0 0,-2 3-16 16,-5 3 0-16,7-6 0 0,-1-1-32 0,-6 7 0 15,7-5 0-15,-1 0 0 0,-6 5-16 0,7-7-16 16,-1 1 0-16,-6 6 0 0,5-7 32 0,2 2 16 16,-1 0 0-16,-6 5 0 0,8-7 16 0,1 2 0 15,-1 0 0-15,1-2 0 0,0 1-48 0,2-2 0 16,-1 1 0-16,-1 2 0 0,1-1-48 0,0-3-16 16,2 2 0-16,-1 2 0 0,1 0-128 0,1-1 192 0,-1 1-192 0,1-1 192 15,0-1-192-15,0 3 192 0,-1 0-192 0,0 0 192 16,1-1-192-16,-2 0 160 0,1 0-160 0,1 2 160 15,1-3-160-15,1 2 0 0,-1 1 144 0,0-1-144 16,-1-2 0-16,-1-1 144 0,0 1-144 0,0-1 0 16,-2 1 176-16,2-2-176 0,1 1 160 0,-1 1-160 15,-2-2 176-15,0 0-176 0,-2-2 192 0,1 3-192 16,1 1 176-16,-1-1-176 0,0 1 160 0,0-1-160 16,-1 1 128-16,1-1-128 0,0-1 0 0,0 3 144 15,-9 5-144-15,12-7 192 0,-2 1-192 0,1 1 192 16,-3-2-192-16,1 1 192 0,1-3-192 0,1 2 192 15,-2 1-192-15,-3 0 192 0,-1 0-192 0,1-2 192 16,1 1-192-16,1 1 160 0,1-1-160 0,2 2 160 16,-1 0-160-16,-1-2 128 0,0 1-128 0,2-1 128 0,-2 0-128 0,1 0 0 15,1 1 0-15,-1-1 128 0,2 1-128 0,0-1 0 16,-2 0 0-16,2 2 128 0,0 0-128 0,-1 0 0 16,0 0 144-16,1-1-144 0,-1 2 128 0,1-1-128 15,-2 0 128-15,0 0-128 0,-1 0 128 0,0-1-128 16,1 3 128-16,1-1-128 0,0-2 0 0,0 2 128 15,-3-2-128-15,2 1 0 0,1 0 0 0,-1-1 0 16,-1 1 0-16,2-1 128 0,-2-1-128 0,0 1 0 16,0-2 0-16,0 1 128 0,0 2-128 0,2 0 0 15,0 1 0-15,0 0 0 0,-1-3 0 0,1 2 0 16,0-1 0-16,1 0 128 0,0 1-128 0,0 0 128 16,-2-1-128-16,2 3 128 0,1-4-128 0,0 3 0 15,0-1 0-15,1 0 128 0,2 0-128 0,-1 1 0 0,0-3 0 0,0 2 0 16,1-1 0-16,0-1 0 0,-2 2 0 0,2-2 0 15,2 1 0-15,-2-1 0 0,-3 1 0 0,0-1 128 16,0 1-128-16,0-1 0 0,-1 0 0 0,-1 0 0 16,0 0 0-16,-1 2 0 0,1 0 0 0,0 0 0 15,1 1 0-15,-2-3 0 0,1 2 0 0,-2 0 0 16,0 1 0-16,2 0 0 0,-2-1 0 0,1 0 0 16,1-2 0-16,-1 1 0 0,0-2 0 0,1 1 0 15,-1 0 0-15,2 0 0 0,0 2 0 0,-1 1 0 16,1-3 0-16,-1-2 0 0,-4 3 0 0,1 0 128 15,3 1-128-15,-1 1 0 0,1-2 0 0,0-2 0 16,1 2 0-16,0-1 0 0,-2 0 0 0,1 2 0 0,-1 1 0 0,0-3 0 16,0-1 0-16,-1 1 0 15,0-1 0-15,0 2 0 0,0 1 0 0,2-1 0 0,-2 2 0 0,0 1 0 16,-1-3 0-16,2 1 0 0,0 0 0 0,1 2 0 16,-2-3 0-16,0 1 128 0,0-1-128 0,0 1 0 15,-1 1 0-15,1 0 0 0,0-2 0 0,1 1 0 16,1 3 0-16,-2-4 128 0,-1-1-128 0,1 1 0 15,1-2 0-15,-1 1 0 0,-2 1 0 0,4-1 0 16,-3 1 0-16,0 1 0 0,-8 5 0 0,9-7 0 16,-1 2 0-16,-1-2 128 0,1 2-128 0,-8 5 0 15,8-6 0-15,0 0 0 0,1 1 0 0,-1 1 0 16,0-2 0-16,-1 2 0 0,1-1 0 0,0 1 0 16,0-3 0-16,0 2 0 0,1-1 0 0,1 0 0 0,2 0 0 15,-2-1 0-15,-3 1 0 0,1-1 0 0,1 1 0 0,1-1 0 16,-1 1 0-16,2 2 0 0,-1-3 0 0,1 2 0 15,-2-2 0-15,0 2 0 0,0-1 0 0,0 2 0 16,-1-1 0-16,1 1 0 0,-1-1 0 0,1 1 0 16,2-2 0-16,-2 2 0 0,-2-1 0 0,3 0 0 15,0 0 0-15,0 0 0 0,0-1 0 0,-1 1 128 16,0-1-128-16,0-1 0 0,0 1 0 0,0-1 0 16,-1-1 0-16,0 2 128 0,0-2-128 0,0 3 0 15,-2-2 0-15,1 1 0 0,-1 0 0 0,-6 6 0 16,9-5 0-16,-1 1 0 0,-8 4 0 0,0 0 0 15,9-4 0-15,-1 1 0 0,-8 3 0 0,9-6 0 16,-1-2 0-16,-8 8 0 0,8-6 0 0,0 1 0 16,-1-2 0-16,0 2 0 0,-7 5 0 0,8-5 128 0,0-2-128 15,-1 2 0-15,1 1 0 0,-8 4 0 0,8-9 0 16,0 4 0-16,-8 5 0 0,9-5 0 0,-3 1 0 0,-6 4 0 16,8-7 0-16,-8 7 0 0,8-5 0 0,-8 5 0 15,0 0 0-15,9-5 0 0,-9 5 0 0,8-3 0 16,-8 3 0-16,0 0 0 0,7-6 0 0,-7 6 0 15,7-6 0-15,-7 6 0 0,7-5 0 0,-7 5 0 16,10-4 0-16,-10 4 0 0,8-2 0 0,-8 2 0 16,9-6 0-16,-9 6 0 0,0 0 0 0,6-6 0 15,-6 6 0-15,0 0 0 0,0 0 0 0,0 0 0 16,0 0 0-16,0 0 0 0,0 0 0 0,0 0 0 16,0 0 0-16,0 0 0 0,0 0 0 0,0 0 0 15,0 0 0-15,0 0 0 0,7-5 0 0,-7 5 0 0,0 0 0 16,0 0-128-16,7-5 128 0,-7 5 0 0,0 0 0 0,8-4 0 15,-8 4 0-15,0 0 0 0,8-6 0 0,-8 6 0 16,0 0 0-16,7-4 0 0,-7 4 0 0,0 0 0 16,0 0 0-16,0 0 0 0,0 0 0 0,7-5 0 15,-7 5 0-15,0 0 0 0,0 0 0 0,8-5 0 16,-8 5 0-16,6-4 0 0,-6 4 0 0,0 0 0 16,8-6 0-16,-8 6 0 0,0 0 0 0,9-6 0 15,-2 0 0-15,-7 6 0 0,0 0 0 0,10-5 0 16,-10 5 0-16,8-6 0 0,-8 6 0 0,8-5 0 15,-8 5 0-15,8-2 0 0,-8 2 0 0,0 0 0 16,7-7 0-16,-7 7 0 0,0 0 0 0,0 0 0 16,8-5 0-16,-8 5 0 0,8-5 0 0,-8 5 0 15,0 0 0-15,8-6 0 0,-8 6 0 0,0 0 0 0,8-5 0 0,-8 5 0 16,0 0 0-16,6-5 0 0,-6 5 0 0,0 0 0 16,0 0 0-16,8-6 0 0,-8 6 0 0,0 0 0 15,0 0 0-15,0 0 0 0,7-4 0 0,-7 4 0 16,0 0 0-16,0 0 0 0,0 0 0 0,0 0 0 15,0 0 0-15,0 0 0 0,0 0 0 0,0 0 0 16,0 0 0-16,0 0 0 0,0 0 0 0,0 0 0 16,0 0 0-16,0 0 0 0,0 0 0 0,0 0 0 15,0 0 0-15,0 0 0 0,0 0 0 0,0 0 0 16,0 0 0-16,0 0 0 0,0 0 0 0,0 0 0 16,-10-4 0-16,10 4 0 0,-9-2 0 0,0 2 0 15,-1 2 0-15,-1-1 0 0,1-1 0 0,-1 3 0 0,-2-3 0 16,0 1 0-16,-1 2 0 0,0-1 128 0,1-1-128 0,-2 1 0 15,1-1 0-15,0 2 128 0,1-3-128 0,-2 0 0 16,2 1 0-16,1 2 0 0,1-1 0 0,0-1 128 16,2-1-128-16,9 0 0 0,-10 2 0 0,10-2 0 15,-11 0 0-15,11 0 0 0,0 0 0 0,0 0 0 16,-10 0 0-16,10 0 0 0,0 0 0 0,0 0 0 16,0 0 0-16,0 0 0 0,0 0 0 0,0 0 0 15,0 0 0-15,0 0 0 0,0 0 0 0,0 0 0 16,0 0 0-16,0 0-128 0,6-7 128 0,4 5-128 15,-10 2 128-15,10-6-128 0,-1 5 128 0,0 1-128 16,-9 0 128-16,12-4 0 0,-2 2-144 0,1-1 144 16,-2 6 0-16,1-3-144 0,1-3 144 0,-1 2 0 15,-10 1 0-15,11-2 0 0,-1 1 0 0,1 0 0 0,-11 1 0 16,13 0 0-16,-2 0 0 0,0 0 0 0,-11 0 0 0,13-2 0 16,-2 1 0-16,0 0 0 0,-11 1 0 0,12 0 0 15,-2 0 0-15,-1 1 0 0,-9-1 0 0,11 1 0 16,-11-1 0-16,11 2 0 0,-11-2 0 0,0 0-128 15,11 2 128-15,-11-2 0 0,10 3 0 0,-10-3 0 16,0 0 0-16,0 0 0 0,0 0 0 0,0 0-128 16,0 0 128-16,0 0 0 0,5 10 0 0,-5-10 0 15,3 12 0-15,-3-12 0 0,0 0 0 0,-1 12 0 16,1-12 0-16,-3 13 0 0,1-1 0 0,2-12 0 16,-3 11 0-16,3-11 0 0,-3 13 0 0,1-1 0 15,2-12 0-15,-4 12 0 0,0 0 0 0,0-3 0 16,0 0 0-16,4-9 0 0,-4 12 0 0,-1 1 0 0,0 0 0 15,1-2 0-15,4-11 0 0,-4 12 0 0,-1 1 0 0,1-5 0 16,4-8 0-16,-4 10 0 0,4-10 0 0,-4 10 0 16,4-10 0-16,0 0 0 0,0 0 0 0,0 0 0 31,0 0-384-31,0 0-128 0,0 0-32 0,0 0 0 16,0 10-1776-16,0-10-368 0,0 0-64 0,0 0 0 15,0 0-64-15,0 0-16 0,0 0 0 0</inkml:trace>
  <inkml:trace contextRef="#ctx0" brushRef="#br1" timeOffset="103115.42">30245 1665 9215 0,'0'0'400'0,"0"0"96"0,0 0-496 0,0 0 0 0,0 0 0 0,0 0 0 0,0 0 4592 0,0 0 816 16,0 0 160-16,0 0 48 0,0 0-3744 0,0 0-736 16,0 0-160-16,0 0-16 0,0 0-176 0,0 0-16 15,0 0-16-15,0 0 0 0,0 0-112 0,0 0-32 16,0 0 0-16,0 0 0 0,0 0-64 0,0 0-16 15,0 0 0-15,1 13 0 0,-1-13-112 0,0 14-32 16,0-3 0-16,0 4 0 0,0-2 96 0,0-2 16 0,-1 1 0 0,1 1 0 16,0-2-192-16,0 2-48 0,0-13 0 0,0 13 0 15,1-3-64-15,1 0-32 0,-2-10 0 0,2 12 0 16,-2-12-160-16,3 13 128 0,-2-2-128 0,-1-11 128 16,0 0 32-16,0 0 0 0,0 0 0 0,0 0 0 15,4 11-160-15,-4-11 0 0,0 0 0 0,0 0 128 16,0 0 32-16,0 0 0 0,0 0 0 0,0 0 0 15,0 0-32-15,0 0 0 0,9-5 0 0,-9 5 0 16,8-8-128-16,-2 1 128 0,-2-1-128 0,-4 8 128 16,4-9-128-16,1-2 0 0,-5 11 144 0,6-9-144 15,-6 9 0-15,0 0 0 0,4-9 0 0,-4 9 0 16,0 0-128-16,0 0 128 0,0 0-128 0,0 0 128 16,0 0-144-16,0 0 144 0,0 0-160 0,0 0 160 0,11 5-176 0,-11-5 176 15,0 0-192-15,9 9 192 0,-9-9 0 0,11 9-128 16,-11-9 128-16,9 8 0 0,-9-8 0 0,12 8 0 15,-2-1 0-15,-10-7 0 0,0 0 0 0,0 0 0 16,9 7 0-16,-9-7 0 0,0 0 0 0,12 6 0 16,-12-6 0-16,0 0 0 0,13 4 0 0,-13-4 0 15,11 5 0-15,-11-5 144 0,0 0-144 0,11 4 128 16,-11-4-128-16,0 0 128 0,0 0 0 0,13 1 0 16,-13-1 0-16,0 0 0 0,12-1 32 0,-12 1 0 15,0 0 0-15,9-7 0 0,-9 7 16 0,11-6 0 16,-11 6 0-16,10-7 0 0,-2 1 96 0,-2-1 32 0,-6 7 0 15,7-9 0-15,-1 1-176 0,-6 8-128 0,7-10 192 0,-1-1-192 16,1 2 208-16,-2-3-64 16,0 1-16-16,-2-1 0 0,1 0-128 0,0 0 0 0,0-1 0 0,-2 0 128 15,1 2-128-15,0-1 0 0,0-1 0 0,-1 0 0 16,-4 1 0-16,2-1 0 0,-1-3-192 0,1 5 192 31,0 2-464-31,1-2 16 0,1 3 16 0,0 0 0 16,-2 8-432-16,3-9-96 0,-3 9 0 0,3-7-16 15,-3 7-1712-15,0 0-352 0,0 0-64 0</inkml:trace>
  <inkml:trace contextRef="#ctx0" brushRef="#br1" timeOffset="107198.09">28029 2124 2751 0,'0'0'256'0,"0"0"-256"0,0 0 0 0,0 0 0 16,0 0 2096-16,0 0 368 0,0 0 80 0,0 0 16 16,0 0-1408-16,0 0-256 0,0 0-64 0,0 0-16 15,0 0 384-15,0 0 80 0,0 0 0 0,0 0 16 16,-7 8-272-16,7-8-48 0,0 0-16 0,0 0 0 15,0 0-64-15,0 0-32 0,0 0 0 0,0 0 0 0,0 0-496 0,0 0-112 16,0 0 0-16,0 0-16 0,8 9-240 0,-8-9 0 16,8 7 128-16,-8-7-128 0,0 0 0 0,0 0 0 15,9 5 0-15,-9-5-160 16,0 0-576-16,0 0-112 0,8 5-32 0,-8-5-10192 16</inkml:trace>
  <inkml:trace contextRef="#ctx0" brushRef="#br1" timeOffset="107450.42">28107 2290 16575 0,'0'0'736'0,"0"0"160"0,0 0-720 0,0 0-176 16,0 0 0-16,0 0 0 0,0 0 1408 0,0 0 256 0,0 0 64 0,0 0 0 16,0 0-880-16,0 0-160 0,0 0-48 0,0 0 0 15,0 0-640-15,0 0 0 0,0 0 0 0,0 0 0 32,0 0-832-32,0 0-208 0,0 0-48 0,0 0-8928 0</inkml:trace>
  <inkml:trace contextRef="#ctx0" brushRef="#br1" timeOffset="107561.13">28126 2355 2751 0,'0'0'256'0,"0"0"-256"0,0 0 0 0,0 0 0 0,0 0 608 0,6 8 80 15,-6-8 16-15,0 0 0 0,0 0-448 0,0 0-96 16,0 0-16-16</inkml:trace>
  <inkml:trace contextRef="#ctx0" brushRef="#br1" timeOffset="107694.55">28147 2418 6447 0,'0'0'576'0,"0"0"-576"15,0 0 0-15,0 0 0 0,0 9 1552 0,0-9 208 16,2 6 32-16,-2-6 16 0,0 0-1664 0,0 0-336 16</inkml:trace>
  <inkml:trace contextRef="#ctx0" brushRef="#br1" timeOffset="108163.53">28262 2603 13823 0,'0'0'1216'0,"0"0"-960"15,0 0-256-15,-8 6 0 0,8-6 2000 0,0 0 368 0,-5 9 64 16,5-9 0-16,0 0-2096 0,0 0-336 16,0 0-240-16,0 0 48 15,0 0-2720-15,0 0-544 0,0 0-96 0</inkml:trace>
  <inkml:trace contextRef="#ctx0" brushRef="#br1" timeOffset="108409.72">28321 2703 6095 0,'0'0'256'0,"0"0"80"0,0 0-336 0,0 0 0 15,0 0 0-15,0 0 0 0,0 0 256 0,6 8 0 16,-6-8-16-16,0 0 0 0,0 0-240 0,5 9 128 15,-5-9-128-15,0 0 0 0,0 0 0 0,0 0 0 16,0 0 0-16,0 0-2096 16,0 0-400-16</inkml:trace>
  <inkml:trace contextRef="#ctx0" brushRef="#br1" timeOffset="108934.53">28027 2203 4607 0,'0'0'400'0,"0"0"-400"16,0 0 0-16,0 0 0 0,0 0 2816 0,0 0 496 0,0 0 80 0,0 0 32 16,11 6-2400-16,-11-6-496 0,0 0-80 0,8 7-32 15,-8-7-416-15,9 5 0 0,-9-5 0 0,0 0-5440 16,8 6-1088-16</inkml:trace>
  <inkml:trace contextRef="#ctx0" brushRef="#br1" timeOffset="109339.9">28141 2412 6447 0,'0'0'272'0,"0"0"80"0,0 0-352 0,0 0 0 15,0 0 0-15,0 0 0 0,0 0 3328 0,0 0 608 16,0 0 112-16,0 0 32 0,0 0-2928 0,0 0-592 15,0 0-112-15,5 10-32 0,-5-10-416 0,0 0 128 16,0 0-128-16,0 0 0 16,4 11-288-16,-4-11-144 0,0 0-16 0,0 0-16 15,0 0-720-15,0 0-144 0,0 0-16 0,4 9-16 16,-4-9-320-16,0 0-64 0,0 0-16 0,0 0 0 16,0 0 336-16,0 0 64 0,0 0 16 0,2 12 0 0,-2-12 1472 0,0 0 320 0,0 0 48 0,2 12 16 15,-2-12 1072-15,0 0 208 16,0 0 64-16,0 0 0 0,2 12-800 0,-2-12-160 0,0 0-16 0,0 0-16 15,4 11-576-15,-4-11-112 0,0 0-32 0,0 0 0 16,8 12-144-16,-8-12 0 0,0 0 0 0,9 8-176 16,-9-8-96-16,0 0-32 0,0 0 0 0,0 0 0 15,11 9 112-15,-11-9 32 0,0 0 0 0,9 10 0 16,-9-10 160-16,0 0 0 0,0 0 0 0,0 0 0 16,0 0 0-16,0 0 0 0,0 0 0 0,0 0-6816 15</inkml:trace>
  <inkml:trace contextRef="#ctx0" brushRef="#br1" timeOffset="109555.25">28302 2673 21599 0,'0'0'960'0,"0"0"192"0,0 0-928 0,-5 8-224 16,5-8 0-16,0 0 0 0,0 0 832 0,0 0 112 15,0 0 16-15,0 0 16 0,0 0-720 0,0 0-128 16,0 0-128-16,0 0 144 0,0 0-400 0,0 0-64 15,0 0-32-15,9 7 0 16,-9-7-304-16,11 7-64 0,-3-3-16 0,-8-4 0 0,7 7 448 0,0-1 96 16,-7-6 0-16,9 8 16 0,-1 0-112 0,-2-2-32 15,-6-6 0-15,0 0-5664 16,4 8-1136-16</inkml:trace>
  <inkml:trace contextRef="#ctx0" brushRef="#br1" timeOffset="111495.54">28396 2689 8287 0,'0'0'736'0,"0"0"-592"0,0 0-144 0,0 0 0 16,-9-3 3456-16,9 3 672 0,-12-2 128 0,5-1 32 0,7 3-2320 0,-7-4-464 16,2 0-96-16,5 4 0 0,0 0-304 0,-4-5-48 15,4 5-16-15,-5-5 0 0,0 1-288 0,-1-3-64 16,6 7-16-16,0 0 0 0,-5-5-80 0,0 1-16 16,5 4 0-16,-5-4 0 0,5 4 96 0,-7-4 16 15,7 4 0-15,0 0 0 0,-5-5-112 0,5 5-32 16,0 0 0-16,0 0 0 0,0 0-160 0,0 0-48 15,-4-6 0-15,4 6 0 0,-1-7-64 0,1 7-16 16,0 0 0-16,0 0 0 0,0 0-128 0,0 0-128 16,0 0 144-16,0 0-144 0,0 0 176 0,0 0-176 15,0 0 192-15,0 0-192 0,-7-1 192 0,7 1-192 16,0 0 192-16,0 0-192 0,0 0 0 0,0 0 0 16,0 0 0-16,0 0-144 0,0 0 144 0,0 0 0 15,0 0 0-15,0 0 0 0,0 0 0 0,0 0 0 16,0 0 160-16,0 0-160 0,0 0 160 0,0 0-160 15,0 0 160-15,0 0-160 0,0 0 144 0,0 0-144 16,0 9 128-16,0-9-128 0,3 12 0 0,-3-12 0 16,4 11 128-16,0 0-128 0,-4-11 0 0,5 13 0 15,0-4 0-15,-5-9 0 0,7 10 0 0,-1 1 0 16,1-5 0-16,0 2 0 0,1-1 128 0,0-1-128 0,-1 1 0 0,-1-1 128 16,-6-6-128-16,9 9 0 0,-1-1 0 0,1 0 128 15,-1 0-128-15,-1 0 0 0,-2 0 0 0,0-1 0 16,1 2 0-16,-2 2 128 0,-4-11-128 0,4 10 0 15,2 1 0-15,-4-1 0 0,1-2 0 0,-3-8 0 16,2 10 0-16,1-2 0 0,-3-8 0 0,4 11 0 0,-4-11 0 16,5 9 0-16,-5-9 0 0,7 9 0 15,-7-9 0-15,5 6 0 0,-5-6 128 0,0 0-128 0,0 0 0 0,0 0 0 16,0 0 0-16,6 7 128 0,-2 0-128 16,-4-7 0-16,0 0 0 0,0 0 128 0,0 0-128 0,0 0 0 15,0 0 0-15,0 0 0 0,0 0 0 0,0 0 128 16,0 0-128-16,0 0 0 0,0 0 0 0,0 0 0 15,0 0 0-15,0 0 0 0,0 0 0 0,0 0 0 16,0 0 128-16,0 0-128 0,0 0 0 0,0 0 0 16,0 0 0-16,0 0 0 0,0 0 0 0,0 0 0 15,0 0 0-15,0 0 0 0,0 0 0 0,-6-8 0 16,6 8 0-16,0 0 0 0,0 0 0 0,-6-8 0 16,6 8 0-16,0 0 0 0,-5-9 0 0,5 9 0 0,-5-8 0 0,5 8 0 15,-6-7 0-15,-1 2 0 16,-1 0 0-16,0-2 0 0,1 1 0 0,-1-1 0 15,1 1 0-15,-1-2 0 0,-1-1 0 0,1 2 0 16,2-3 0-16,-1 2 0 0,0-1 0 0,0 0 0 16,-1-3 0-16,2 2 0 0,1-1 0 0,1 2 0 15,-2 1 0-15,1-2 0 0,3 1 0 0,-2-2 0 16,0 2 0-16,1 1 0 0,2 1 0 0,0 0 0 0,-2 2 0 0,3 5 0 16,-3-7 0-16,-1 1 0 0,4 6 0 0,0 0 0 15,-5-5 0-15,5 5-176 0,0 0 176 0,0 0-128 16,0 0 128-16,-6-2 0 0,6 2 0 0,0 0 0 15,-7-4 0-15,7 4 0 0,0 0 0 0,0 0-128 16,-5-3 128-16,5 3 0 0,0 0 0 0,0 0 0 16,0 0 0-16,0 0 0 0,0 0 0 0,0 0 0 0,0 0 0 15,0 0 0-15,0 0 0 0,0 0 0 0,0 0 0 0,0 0 0 16,0 0 0-16,0 0-128 0,3 14 0 16,0-1 0-16,1-3 0 0,2-1 0 0,0 2 128 0,-1-1 0 15,2 2-144-15,1-2 144 0,1 1 0 0,-1-2 0 16,-1 3 0-16,1 1 0 0,0-1 0 0,0 1 0 15,0-2 0-15,0 2 0 0,-1-1 0 0,0-1 0 16,-2-1 0-16,3-1-176 0,-2-1 176 0,0 2 0 16,-1-1 0-16,1-2 0 0,1 1 0 0,-1 0 0 15,0-1 0-15,0 1 0 0,2 1 0 0,1-1 0 16,-1-1 0-16,0-1 0 0,0 1 0 0,-1 1 0 16,1-1 0-16,0 1 0 0,-8-8 0 0,8 7 0 15,-2-2 0-15,-6-5 0 0,8 8-384 0,-1-2 16 16,1 1 0-16,-3 1 0 15,-5-8-2784-15,0 0-560 0</inkml:trace>
  <inkml:trace contextRef="#ctx0" brushRef="#br1" timeOffset="112739.05">26931 3575 6447 0,'0'0'576'0,"0"0"-576"0,0 0 0 0,0 0 0 15,0 0 3152-15,0 0 528 0,0 0 96 0,0 0 32 16,0 0-2672-16,2-7-544 0,-2 7-96 0,0 0-32 0,0 0 96 16,0 0 16-16,-6-4 0 0,6 4 0 0,-7-6-32 0,7 6 0 15,-10-3 0-15,10 3 0 0,0 0 416 0,0 0 64 16,-10-3 32-16,3 0 0 0,7 3 32 0,0 0 0 15,-6-2 0-15,6 2 0 0,-4-3-320 0,4 3-64 16,0 0-16-16,0 0 0 0,0 0-224 0,0 0-32 16,0 0-16-16,0 0 0 0,0 0-144 0,0 0-16 15,0 0-16-15,0 0 0 0,0 0-48 0,0 0 0 16,0 0 0-16,0 0 0 0,0 0-16 0,0 0-16 16,0 0 0-16,5 13 0 0,-5-13 96 0,6 13 32 15,-6-13 0-15,7 13 0 0,-7-13-48 0,9 15-16 16,-2-2 0-16,-1 0 0 0,-1 0-64 0,2 1-16 15,-1-1 0-15,1 0 0 0,-1 3-144 0,1-3 160 16,-1 4-160-16,1-3 160 0,-3 2-160 0,1-3 160 16,0-2-160-16,0 2 160 0,-1-1-160 0,0-3 0 15,-1 2 144-15,1-1-144 0,0 1 128 0,-4-11-128 16,4 10 128-16,-4-10-128 0,5 11 128 0,-5-11-128 0,5 9 128 0,-5-9-128 16,0 0 128-16,0 0-128 0,0 0 128 0,0 0-128 15,8 9-144-15,0-1-112 0,0-3 0 0,-8-5-16 31,0 0-1840-31,0 0-384 0,0 0-64 0</inkml:trace>
  <inkml:trace contextRef="#ctx0" brushRef="#br1" timeOffset="114372.47">27901 3628 7359 0,'0'0'656'0,"0"0"-528"0,0 0-128 0,0 0 0 15,0 0 2432-15,0 0 464 0,0 0 96 0,0 0 16 16,0 0-1504-16,8-7-288 0,-8 7-64 0,0 0-16 15,0 0-432-15,0 0-64 0,0 0-32 0,0 0 0 0,2-8-96 0,-2 8 0 16,0 0-16-16,0 0 0 0,-1-10 16 0,1 10 0 16,0 0 0-16,-3-9 0 0,3 9 144 0,-4-8 48 15,4 8 0-15,-5-7 0 0,5 7-16 0,-6-8 0 16,-2 3 0-16,8 5 0 0,-7-8-128 0,1 2-32 16,-2 1 0-16,2 1 0 0,6 4-224 15,-10-4-48-15,0 1-16 0,0 1 0 0,-1-1-240 0,1 2 176 16,-1-2-176-16,0 3 160 0,-1 0-160 0,0 3 0 15,2 1 0-15,-1-3 0 0,-2 2 0 0,3-1 0 16,-1 2 0-16,2 1 0 0,1 1 0 0,8-6 0 16,-6 9 0-16,1-3 0 0,-2 1 0 0,1 1 0 0,6-8 0 15,-6 11 0-15,1 0 0 0,3-1 0 16,0 2 0-16,1 0 0 0,1-12 0 0,0 13 0 16,0-2 0-16,0-11 0 0,5 15 128 0,-1-2 0 15,-4-13 0-15,5 11 0 0,2 1 0 0,-3-1-128 0,-4-11 192 16,5 11-64-16,3-2-128 0,-8-9 0 15,10 10 144-15,1-1-144 0,-2-4 0 0,-9-5 128 0,11 4-128 0,0 1 0 16,-11-5 0-16,12 3 144 0,-2-1-144 0,-10-2 0 16,12 4 160-16,-2-4-160 0,-10 0 128 0,13-2-128 15,-1 0 160-15,-12 2-160 0,12-4 192 0,-2 2-192 16,1-2 208-16,-1 1-64 0,-1-1-16 0,2 2 0 16,-2-3-128-16,-1-1 0 0,-1 0 144 0,1-1-144 15,0 1 0-15,-2-1 128 0,1-3-128 0,0 1 0 16,-2 0 0-16,0-2 144 0,0 1-144 0,0-1 0 0,-1-2 176 0,0 0-176 15,-1 0 160-15,-1 0-160 0,1 0 144 0,0 3-144 16,-2-3 128-16,0 2-128 0,1-2 176 0,-1-1-48 16,-1-1-128-16,1 4 192 0,0-2-32 0,1 0-16 15,-2 0 0-15,2 0 0 0,-2 2-144 0,2-1 128 16,-1 2-128-16,0 0 128 0,-1-1-128 0,2 1 0 16,-1 2 0-16,-1-1 0 0,0 0 0 0,3-1 0 15,-2 1 0-15,-1 9 0 0,-1-10 0 0,-1 2 0 16,2 8 0-16,-1-10 0 0,0 1 0 0,1 9 0 15,-3-10 0-15,3 10 0 0,0 0 0 0,0 0 0 16,-3-7 0-16,3 7 0 0,0 0 0 0,0 0 0 16,0 0 0-16,0 0 0 0,0 0 0 0,0 0 0 15,0 0 0-15,0 13 0 0,0 0 0 0,0 0 0 16,2 0-128-16,0 1 128 0,1 2 0 0,0-1 0 16,-2-2-144-16,0 0 144 0,2 0 0 0,-3 3 0 15,0-4 0-15,0 2 0 0,-2 3 0 0,1-3 0 16,0 2 0-16,0-2 0 0,-1 0 0 0,1-1 0 0,-2-2 0 0,2 4 0 15,0-2 0-15,1 0 0 0,-2 1 0 0,2 2 0 16,0-3 0-16,2 1 0 16,0 2 0-16,0-5 0 0,-2 2 0 0,2 1 0 0,1-3 0 0,-1 0 0 15,-2-11 128-15,3 10-128 0,-3-10 0 0,4 9 0 16,-4-9 0-16,6 9 0 0,-6-9 0 0,7 8 0 16,-7-8-336-16,9 7-16 0,-9-7 0 0,9 1 0 15,-2 4-608-15,-7-5-112 0,0 0-16 16,0 0-9856-16,0 0-1984 0</inkml:trace>
  <inkml:trace contextRef="#ctx0" brushRef="#br1" timeOffset="117538.16">27017 3660 9551 0,'0'0'416'0,"0"0"96"0,0 0-512 0,0 0 0 16,0 0 0-16,0 0 0 0,0 0 992 0,-9 1 96 15,9-1 0-15,0 0 16 0,-9 2-288 0,9-2-64 16,0 0-16-16,0 0 0 0,0 0-224 0,0 0-32 16,0 0-16-16,0 0 0 0,0 0 48 0,0 0 0 15,0 0 0-15,0 0 0 0,0 0-208 0,0 0-48 16,0 0 0-16,0 0 0 0,0 0 0 0,0 0-16 15,0 0 0-15,0 0 0 0,0 0 336 0,0 0 80 16,0 0 16-16,10-2 0 0,-10 2 128 0,12-3 32 16,-3-3 0-16,-1 0 0 0,0-1-176 0,-1 1-16 15,0-1-16-15,1 1 0 0,-2 0-192 0,-6 6-48 0,11-6 0 0,-1-2 0 16,-1 3-208-16,0 0-48 16,-1 0-128-16,-8 5 192 0,11-4-192 0,-1 0 0 0,1-2 128 15,0 1-128-15,0-1 144 0,0 1-16 0,1-1 0 0,0 2 0 16,1-1 112-16,-1 0 16 0,1 0 0 0,1-2 0 15,0 1-32-15,1-1 0 0,0-1 0 0,2 3 0 16,0-1-48-16,0-1-16 0,0 2 0 0,-1 0 0 16,-2-2-160-16,0 1 160 0,0 0-160 0,-1 3 160 0,0-1-160 0,-2 1 0 15,1-1 0-15,0 0 0 16,-2 0 128-16,-1 0-128 0,0-1 0 0,-9 5 128 0,12-4-128 0,-1 2 0 16,-1-5 0-16,-1 2 128 0,0 1-128 0,0 0 0 15,3-5 144-15,0 2-144 0,-2 2 0 0,2 0 128 16,1-2-128-16,0 0 0 0,-1 0 0 0,0-1 0 15,-1 0 0-15,2 2 128 0,0 2-128 0,0-5 0 16,0 2 0-16,2 1 128 0,-3-1-128 0,1 1 0 16,0 1 0-16,-2 2 128 0,1-2-128 0,0 1 0 15,-2-1 128-15,1 2-128 0,-1-1 0 0,1 2 144 16,-1-4-144-16,0 5 0 0,-10 1 128 0,13-5-128 16,-1 1 0-16,0 0 0 0,-2 0 0 0,1 0 0 15,-2-1 128-15,1 1-128 0,-1-2 0 0,2-1 0 16,-1 1 0-16,1-1 0 0,-1 0 0 0,1 1 0 15,-1-2 0-15,-1 0 0 0,-1 0 0 0,0 2 0 16,0-1 128-16,-1 4-128 0,-7 3 0 0,11-7 0 16,-3 1 0-16,0-1 0 0,-2-1 0 0,2 3 0 0,-2 0 0 0,-6 5 0 15,10-5 0-15,-3 1 0 16,-7 4 0-16,11-3 0 0,-2-4 0 0,1 2 0 16,1 0 0-16,-1 1 0 0,-2-1 0 0,-8 5 0 0,7-4 0 0,0-3 0 15,1 1 0-15,0-1 0 0,-1 1 0 0,-7 6 0 16,9-7 128-16,-2 4-128 0,-7 3 0 0,10-7 0 15,-3 2 0-15,-7 5 0 0,8-5 0 0,-8 5 0 16,0 0 0-16,9-3 0 0,-9 3 0 0,9-5 0 16,-9 5 128-16,8-5-128 0,-8 5 0 0,0 0 0 15,9-6 0-15,-9 6 0 0,0 0 0 0,10-5 0 16,-10 5 0-16,0 0 0 0,0 0 0 0,7-5 0 0,-7 5 0 16,0 0 0-16,0 0 0 0,0 0 0 0,8-4 0 0,-8 4 0 15,0 0 0-15,0 0 0 0,0 0 0 0,0 0 0 16,0 0 0-16,0 0 0 0,0 0 0 0,0 0 0 15,0 0 0-15,0 0 0 0,0 0 0 0,0 0 0 16,0 0 0-16,0 0 0 0,7-10 0 0,-7 10 0 16,0 0 0-16,0 0 0 0,0 0 0 0,0 0 0 15,0 0 0-15,0 0 0 0,5-8 0 0,-5 8 0 16,5-9 0-16,-5 9 0 0,0 0 0 0,0 0 0 16,7-7 0-16,-7 7 0 0,0 0 0 0,6-6 0 0,-6 6 0 15,8-6 0-15,-8 6 0 0,0 0 0 16,0 0 0-16,8-4 0 0,-8 4 0 0,8-3 0 0,-8 3 0 0,0 0 0 15,10-3 0-15,-1 2 0 16,-9 1 0-16,9-3 0 0,-9 3 0 0,9-4 0 0,-9 4 0 0,0 0 0 16,0 0 0-16,0 0 0 15,0 0 0-15,0 0 0 0,10-3 0 0,-10 3 0 16,0 0 0-16,0 0 0 0,0 0 0 0,0 0 0 0,0 0 0 0,0 0 0 16,0 0 0-16,0 0 0 0,0 0 0 0,0 0 0 15,-8 7 0-15,0-2 0 0,0 0 0 0,8-5 0 16,-9 4 0-16,0-1 0 0,0-2 0 0,0 2 0 15,-1-1 0-15,0 1 0 0,-2 1 0 0,1-1 0 16,-1-2 0-16,0 2 0 0,-1-1 0 0,0 2 0 16,-1 0 128-16,-1 2-128 0,1 1 144 0,0-1-144 15,-1-2 0-15,2 3 128 0,-1-1-128 0,1 2 0 0,-1 0 0 0,-1 3 0 16,0-4 128-16,0 1-128 0,1 0 0 0,0 0 0 16,-1 0 0-16,0-1 0 0,-4 1 128 0,1 0-128 15,-1 3 0-15,0-2 0 0,1 0 160 0,-3 0-160 16,-2 0 160-16,1-1-160 0,1 2 192 0,0 2-64 15,0-3-128-15,1 2 192 0,1-2-48 0,1 0-16 16,-1-3 0-16,2 2 0 0,0 0 0 0,4 0 0 16,3-2 0-16,-2 1 0 0,-2-1-128 0,0 1 0 15,-1-2 0-15,4 2 0 0,-1 0 0 0,1 3 0 16,0-3 0-16,0 1 0 0,1-1 0 0,-1 1 0 16,2-2 0-16,-1 2 0 0,1 0 0 0,0 1 0 15,-2 0 0-15,1 0 0 0,-1-2 0 0,2-1 0 16,-1-1 0-16,-1 2 0 0,1-1 0 0,1 1 0 15,0-1 128-15,-1 0-128 0,1-1 0 0,0 0 0 16,-1-2 0-16,2-1 128 0,-1 2-128 0,0 0 0 16,0 0 144-16,-1-1-144 0,1-1 0 0,0 2 144 15,0-4-144-15,0 3 0 0,0 1 128 0,0 0-128 0,1-2 0 16,0 1 0-16,-1-2 0 0,1 2 0 0,0 1 0 0,0-3 0 16,-1 2 128-16,0 0-128 0,1 3 192 0,8-6-192 15,-9 4 0-15,3-2 0 0,6-2 0 0,-8 4-192 16,8-4 192-16,-8 5 0 0,8-5 0 0,-6 3 0 15,6-3 0-15,0 0 0 0,-8 5 0 0,8-5 0 16,0 0 0-16,-7 7 0 0,-1-1 0 0,8-6 0 16,0 0 128-16,-6 4-128 0,-1 0 0 0,7-4 0 15,0 0 0-15,-6 5 0 0,6-5 0 0,0 0 0 16,0 0 0-16,0 0 0 0,-9 4 0 0,1 0 0 16,0-1 0-16,2-1 0 0,6-2 0 0,-10 4 0 15,4-4 0-15,6 0 0 0,0 0 0 0,-8 4-144 0,8-4 144 0,0 0 0 16,0 0 0-16,-6 5 0 0,6-5-160 0,0 0-48 15,0 0-16-15,0 0 0 16,0 0-256-16,0 0-48 0,0 0-16 0,0 0 0 16,0 0-1488-16,7 4-288 0,3-1-64 0,-10-3-11248 0</inkml:trace>
  <inkml:trace contextRef="#ctx0" brushRef="#br1" timeOffset="121321.76">30392 3544 14159 0,'0'0'624'0,"0"0"144"0,0 0-624 0,0 0-144 0,0 0 0 0,0 0 0 16,0 0 1680-16,0 0 304 0,0 0 64 0,0 0 16 16,0 0-1056-16,0 0-224 0,7-8-32 0,-7 8-16 0,0 0 0 15,5-9 0-15,-5 9 0 0,5-6 0 0,-5 6 96 0,5-11 0 16,1 2 16-16,-6 9 0 0,0 0 160 0,2-9 16 15,-2 9 16-15,2-8 0 16,-2 8-16-16,0 0-16 0,-4-9 0 0,4 9 0 0,-7-8-320 0,7 8-64 16,-9-5-16-16,1 2 0 0,-1 1-240 0,0-1-48 15,-2 3-16-15,2 0 0 0,0 0-176 0,0 0-128 16,-1 0 144-16,1 0-144 0,-2 1 144 0,1 1-144 16,-1-2 128-16,1 2-128 0,-1 1 144 0,2 1-144 15,-1 4 160-15,-1 2-160 0,-2-2 144 0,2 1-144 16,-2-2 128-16,1 6-128 0,0-3 128 0,2 3-128 15,-2 0 128-15,0-4-128 0,2 4 0 0,-1-1 0 16,2 1 0-16,1 3 0 0,1 1 0 0,0 0 0 16,1 0 0-16,-1 1 128 0,3 0 0 0,0-1-128 0,0 0 192 15,2-1-64-15,2-2-128 0,0 0 160 0,-2 1-160 0,2-2 160 16,2-3-160-16,-1 1 192 0,-1-11-192 0,4 11 192 16,0 1-32-16,0-3 0 0,-4-9 0 0,0 0 0 15,6 9 32-15,2-2 0 0,0 1 0 0,1-5 0 16,-9-3 0-16,12 2 0 0,0 0 0 0,-1-2 0 15,0-2 0-15,0-2 0 0,0 1 0 0,-1-3 0 16,1-1-64-16,-1 2 0 0,1-3 0 0,-4 2 0 16,0-1-128-16,-2-2 192 0,2-1-192 0,-2 2 192 15,-5 8-192-15,6-11 160 0,1 2-160 0,-1-3 160 16,0 2-160-16,-2 1 192 0,-1-1-192 0,3-2 192 16,-2-1-32-16,-1 0 0 0,1-3 0 0,2 2 0 15,-1-2-32-15,-1 0-128 0,-2-1 192 0,1 2-64 0,0-1-128 16,-1 1 160-16,1-4-160 0,-2 4 160 0,0-1-160 0,-1 2 0 15,0-2 144-15,0 2-144 0,-1 1 128 0,1-3-128 16,0 3 128-16,0-1-128 0,0-1 128 0,0 0-128 16,-1-2 128-16,-1 1-128 0,1 0 160 0,1 1-32 15,0-1-128-15,0-1 192 0,0 3-192 0,0-2 0 16,-1 1 0-16,1 0 0 0,-1 1 128 0,1 0-128 16,-2-2 0-16,1 2 144 0,1-5-144 0,0 8 0 15,0-1 0-15,0 1 0 0,0-2 0 0,0 0 0 16,-1 3 0-16,1 1 0 0,-2 0 0 0,2 2 0 15,0-1 0-15,0 8 0 0,0-6 0 0,0 6 0 16,0-8 0-16,0 8 128 0,2-7-128 0,-2 7 0 16,0 0-160-16,0 0 160 0,0-7 0 0,0 7 0 0,0 0 0 0,-2-8 0 15,2 8 0-15,-1-8 0 0,1 8 0 0,0 0 0 16,-3-8 0-16,3 8 0 0,-1-8-128 0,1 8 128 16,0 0 0-16,0 0 0 0,0 0 0 0,0 0 0 15,0 0 0-15,0 0-176 0,0 0 176 0,0 0-160 16,0 0 0-16,0 0 0 0,0 0 0 0,0 0 0 15,0 0 160-15,0 0-208 0,0 0 80 0,0 0 128 16,0 0-144-16,0 0 144 0,0 0 0 0,0 0 0 16,0 0 0-16,0 0-128 0,0 0 128 0,0 0 0 15,0 0 0-15,0 0 0 0,0 0 0 0,0 0 0 16,0 0 0-16,0 0-160 0,0 0 160 0,0 0-192 16,0 0-256-1,0 0-64-15,0 0-16 0,0 0 0 0,3 9-432 0,-3-9-96 0,0 0-16 0,0 0 0 16,1 11-16-16,-1-11-16 0,0 0 0 0,-3 10 0 15,3-10 384-15,-2 12 80 0,2-12 0 0,-3 8 16 0,3-8 432 0,0 0 192 16,-1 10-160-16,1-10 160 0,0 0 0 0,0 0 0 16,0 12 208-16,0-12-64 0,0 0 80 0,0 0 16 15,0 0 0-15,3 9 0 0,-3-9-48 0,0 0 0 16,0 0 0-16,3 12 0 0,-3-12-192 0,3 12 176 16,-3-12-176-16,0 14 160 0,0 0 32 0,-1 1 0 15,-1-1 0-15,1 0 0 0,0 1 16 0,1-1 16 16,1 2 0-16,0-2 0 0,1 0 112 0,0 1 32 15,1-1 0-15,0 0 0 0,-1-1 112 0,2 0 32 16,0 0 0-16,0 3 0 0,0-4-208 0,1 0-48 0,-1-2 0 16,0 0 0-16,-2 1 32 0,1-1 0 0,1 2 0 0,-1 0 0 15,-1-1 64-15,-1 1 16 0,-1-1 0 0,0 2 0 16,0-3 16-16,0 3 0 0,-1-4 0 0,0 2 0 16,0-1-32-16,-1 3 0 0,1-4 0 0,1-9 0 15,-3 12-96-15,1 0 0 0,2-1-16 0,0 1 0 16,0-12-80-16,-2 12-16 0,4 0 0 0,-2-3 0 15,0-9-144-15,0 14 128 0,0-3-128 0,0-1 128 16,0 0 0-16,0 2 0 0,-2-1 0 0,2 0 0 16,2 0-128-16,-4-1 128 0,2-10-128 0,-1 9 128 15,1 0-128-15,0 1 0 0,0-10 144 0,0 10-144 16,0-10 0-16,0 12 128 0,0-12-128 0,3 9 0 16,-3 0 0-16,0-9 144 0,4 8-144 0,-4-8 0 15,4 10 208-15,-1-3-64 0,-3-7-16 0,7 8 0 16,-7-8-128-16,5 9 0 0,-5-9 0 0,0 0-176 0,8 6 176 0,-1 1 0 15,-7-7 0-15,0 0 0 0,5 8 0 0,-5-8-192 16,0 0 192-16,4 7-192 16,-3 1-384-16,-1 0-64 0,0 0-32 0,-1-2 0 15,-2 1-1504-15,3-7-288 0,-4 8-64 0,4-8-10320 16,0 0-2064-16</inkml:trace>
  <inkml:trace contextRef="#ctx0" brushRef="#br1" timeOffset="121784">30491 3497 21359 0,'0'0'944'0,"0"0"208"0,0 0-928 0,0 0-224 0,0 0 0 0,0 0 0 15,11-2 1296-15,-11 2 224 0,0 0 32 0,12 2 16 16,-1-2-128-16,-11 0-32 0,0 0 0 0,12-2 0 0,0-1-320 0,-2 2-64 16,-10 1 0-16,12-4-16 0,0 2-416 0,1 2-80 15,0-1 0-15,0 1-16 0,0-2-240 0,0 0-32 16,0 0-16-16,-3 2 0 0,1-4-64 0,0 2-16 16,2 0 0-16,0-1 0 0,-1 2-128 0,-1 1 0 15,-11 0 0-15,10 1 0 0,-10-1 0 0,11 1-304 16,-11-1 48-16,0 0 16 15,7 0-256-15,-7 0-48 0,0 0-16 0,0 0 0 16,0 0-336-16,8 2-80 0,-8-2-16 0,0 0 0 16,0 0-432-16,11 0-96 0,-11 0-16 0,9 0-7104 15,-9 0-1440-15</inkml:trace>
  <inkml:trace contextRef="#ctx0" brushRef="#br1" timeOffset="122257.54">30541 3663 16575 0,'0'0'1472'0,"0"0"-1168"16,0 0-304-16,0 0 0 0,13-3 2016 0,0 2 352 15,1-2 64-15,-1 2 0 0,0-2-1424 0,-1 2-304 16,0 0-48-16,0 1-16 0,-1-4-128 0,0 2-16 16,-11 2-16-16,11-1 0 0,0 1 208 0,-11 0 32 15,10-2 16-15,-10 2 0 0,12 0-96 0,-2 0-32 16,1 2 0-16,-11-2 0 0,10 0-320 0,-10 0-64 16,13 0-16-16,-13 0 0 0,11-2-208 0,-11 2 0 0,12-2 0 0,-12 2 0 15,10-2 0-15,-1-2-336 0,-9 4 48 0,11-5 16 31,-11 5-512-31,10-6-112 0,-2 1 0 0,-8 5-16 16,10-6-1792-16,-2-1-368 0</inkml:trace>
  <inkml:trace contextRef="#ctx0" brushRef="#br1" timeOffset="124643.04">31356 2824 4607 0,'0'0'192'16,"0"0"64"-16,0 0-256 0,0 0 0 0,0 0 0 0,0 0 0 15,0 0 4224-15,0-9 784 0,0 1 176 0,0 8 16 16,2-7-3680-16,-2 7-752 0,0 0-128 0,6-8-48 0,-6 8 112 0,0 0 0 16,0 0 16-16,3-7 0 0,-3 7 112 0,0 0 32 15,0 0 0-15,0 0 0 0,0 0 64 0,0 0 16 16,0 0 0-16,0 0 0 0,0 0-176 0,0 0-48 15,0 0 0-15,0 0 0 0,0 0-272 0,0 0-64 16,0 0-16-16,8 13 0 0,-1 7-128 0,-2-7-32 16,-5-13 0-16,0 0 0 0,0 0 48 0,8 12 0 15,-2-3 0-15,1 1 0 0,-7-10-256 0,8 16 0 16,-3-2 0-16,1 1 0 0,-6-15 176 0,8 14-176 16,-3 2 192-16,1-2-192 0,0-2 176 0,-6-12-176 15,8 14 160-15,0-4-160 0,-8-10 192 0,10 12-64 0,-10-12-128 0,12 11 192 16,-12-11 16-16,12 7 0 0,-12-7 0 0,11 7 0 15,-11-7-32-15,13 4-16 0,-13-4 0 0,12 2 0 16,-12-2-32-16,0 0 0 0,12-1 0 0,-12 1 0 16,0 0 0-16,0 0-128 0,10-1 192 0,-10 1-64 15,0 0-128-15,10-4 160 0,-10 4-160 0,0 0 160 16,6-4-160-16,-6 4 128 0,0 0-128 0,7-7 128 16,-1 1-128-16,-6 6 0 0,7-10 144 0,-1 0-144 15,1 1 0-15,-2-1 128 0,0 1-128 0,0 0 0 16,0-1 0-16,1 1 0 0,-1-1 0 0,0-1 128 15,0 1-128-15,1 1 0 0,-1-4 0 0,0 2 128 16,0-2-128-16,0 2 0 0,1 0 0 0,-1 3 0 16,-1-2 0-16,-4 10 0 0,6-7-160 0,-6 7 160 15,7-9-160-15,-7 9 160 0,0 0-128 0,0 0 128 16,0 0 0-16,0 0-160 0,0 0 160 0,0 0 0 0,0 0-176 0,12 4 176 16,-12-4-160-16,10 9 160 0,-2-2-160 15,-2 1 160-15,-6-8-160 0,6 11 160 0,-3 1 0 0,1 0-144 16,0-4 144-16,0 2 0 0,-1 2 0 0,-3-12 0 15,5 10 0-15,-1 1-128 0,-4-11 128 0,5 10 0 16,-1 2 0-16,-4-12 0 0,5 10 0 0,-1 0 0 16,-4-10 128-16,0 0-128 0,7 7 0 0,-7-7 144 15,6 9-144-15,-6-9 0 0,0 0 144 0,9 4-144 16,-9-4 0-16,0 0 144 0,9 6-144 0,-9-6 128 16,0 0-128-16,11 3 128 0,-11-3 0 0,0 0-128 15,0 0 192-15,10-3-64 0,-10 3-128 0,0 0 192 16,7-7-192-16,-7 7 192 0,5-6-64 0,-5 6 0 15,0 0 0-15,4-8 0 0,-4 8-128 0,3-9 160 0,-3 9-160 16,2-10 160-16,-2 10-160 0,3-10 0 0,-3 10 144 0,4-10-144 16,-3-1 0-16,0 2 144 0,2 0-144 0,-2 0 0 15,-1 9 128-15,1-12-128 0,1 0 0 0,-2 2 0 16,-2-1 128-16,2 2-128 0,2-1 0 0,-2-1 0 16,0 1 0-16,0 1 0 0,0-1 0 0,0 10 0 15,0-8-256-15,0 8-16 0,0 0 0 0,0-9 0 31,0-1-336-31,0 10-64 0,-2-10-16 0,2 10 0 0,0 0-1216 0,0 0-240 0,0 0-48 16,0 0-16 0,0 0-960-16,0 0-192 0</inkml:trace>
  <inkml:trace contextRef="#ctx0" brushRef="#br1" timeOffset="127064.13">32045 2487 5519 0,'0'0'240'0,"0"0"64"0,0 0-304 0,0 0 0 0,0 0 0 0,0 0 0 16,7-8 3104-16,-7 8 560 0,5-8 112 0,-5 8 32 15,0 0-2096-15,0 0-432 0,0 0-64 0,8-8-32 16,-8 8-304-16,0 0-64 0,0 0-16 0,0 0 0 15,4-4-256-15,0 2-48 0,0-3-16 0,0 1 0 16,-4 4-96-16,3-4-32 0,0-1 0 0,0 1 0 16,1-7 32-16,-4 11 16 0,0 0 0 0,0 0 0 15,4-6 64-15,-4 6 16 0,0 0 0 0,0 0 0 16,0 0 32-16,0 0 0 0,0 0 0 0,0 0 0 16,-3 13-192-16,3-13-16 0,-1 15-16 0,-1 2 0 15,0-2-32-15,0 0 0 0,2 5 0 0,0-3 0 16,-2 2-256-16,2 0 128 0,0-4-128 0,0 0 0 15,0 0 144-15,0 1-144 0,0 0 0 0,0-2 144 16,1-1-144-16,-1 0 0 0,1-1 0 0,1-1 128 0,-1 2-128 0,0-2-256 16,-1-2 64-16,0-1 16 15,0 0-304-15,0-8-64 0,0 0-16 0,0 0 0 16,0 0-1584-16,0 0-320 0,0 0-64 0</inkml:trace>
  <inkml:trace contextRef="#ctx0" brushRef="#br1" timeOffset="127513.54">31924 2495 14735 0,'0'0'640'0,"0"0"160"0,0 0-640 0,0 0-160 0,0 0 0 0,0 0 0 16,0 0 2112-16,0 0 400 0,0 0 80 0,0 0 16 0,0 0-1456 0,0 0-272 15,9-6-64-15,-1 1-16 0,0 0-32 0,2-2-16 16,1 5 0-16,0-5 0 0,0 3 80 0,2 2 0 16,0-6 16-16,1 3 0 0,1 0-272 0,0-1-48 15,2 0-16-15,-1 1 0 0,0-1-128 0,-1 0-48 16,0 2 0-16,0 0 0 0,1 0-208 0,-1 3-128 16,-1-2 128-16,-1 3-128 0,0 3 128 0,-3-1-128 15,-10-2 128-15,12 4-128 16,-1-1-304-16,-3 0-128 0,-8-3-16 0,8 5-16 15,-8-5-496-15,8 6-80 0,-2-3-32 0,-6-3-8528 16,4 8-1728-16</inkml:trace>
  <inkml:trace contextRef="#ctx0" brushRef="#br1" timeOffset="128232.13">32431 2691 9215 0,'0'0'816'0,"0"0"-656"15,0 0-160-15,0 0 0 0,0 0 3280 0,0 0 624 16,0 0 128-16,0 0 32 0,0 0-2576 0,0 0-512 16,0 0-96-16,0 0-32 0,0 0-176 0,0 0-32 15,0 0-16-15,0 0 0 0,0 0-80 0,0 0-16 0,0 0 0 0,0 0 0 16,0 0 112-16,0 0 0 16,0 0 16-16,0 0 0 0,0 0 96 0,0 0 16 0,0 0 0 0,0 0 0 15,-4 13-96-15,2-1-16 0,-1 0 0 0,3-12 0 16,-1 14-256-16,1 2-48 0,1-2-16 0,2 2 0 15,-2-2-112-15,0 2-32 0,3-3 0 0,0 0 0 16,-1 0-192-16,1-1 128 0,-4-12-128 0,5 13 0 16,-1-3 128-16,-4-10-128 0,5 13 0 0,0-1 0 15,-5-12 128-15,5 13-128 0,-2-1 0 0,-3-12 0 16,0 0 128-16,5 12-128 0,-5-12 0 0,0 0 144 16,0 0-144-16,6 10 128 0,-6-10-128 0,0 0 128 15,0 0 64-15,0 0 0 0,0 0 0 0,0 0 0 16,0 0 32-16,10-1 16 0,-1-3 0 0,-1-1 0 15,-3-2-240-15,2-3 176 0,-1 0-176 0,2 0 160 0,0 0-160 0,-2 0 0 16,0 0 144-16,0-2-144 16,2-1 0-16,0 0 144 0,-2-1-144 0,2 0 0 0,0-1 0 15,0 0 0-15,-2 0 0 0,2 2 0 0,0 1 0 0,1-1-144 16,0 2-16-16,2-1 0 0,-2 0-192 0,1 0-32 16,-1 1-16-16,2 0 0 15,-1 2-432-15,0 1-96 0,1 1-16 0,-3 1 0 16,-8 6-1808-16,8-5-352 0,-8 5-80 0</inkml:trace>
  <inkml:trace contextRef="#ctx0" brushRef="#br1" timeOffset="130670.87">31305 3332 7359 0,'0'0'656'0,"0"0"-528"0,0 0-128 0,0 0 0 0,-7-6 1840 0,7 6 336 16,-6-5 64-16,6 5 0 0,0 0-1152 0,0 0-224 15,0 0-48-15,-8 0-16 0,8 0 384 0,-8-2 80 16,0-5 16-16,8 7 0 0,0 0-112 0,0 0-16 16,-6-5 0-16,6 5 0 0,0 0-160 0,-7-4-32 15,1-3-16-15,1 3 0 0,2 1-96 0,3 3-16 16,0 0 0-16,0 0 0 0,0 0-256 0,0 0-48 16,0 0-16-16,0 0 0 0,-4-4-112 0,4 4-16 15,0 0-16-15,0 0 0 0,0 0 80 0,0 0 0 16,0 0 16-16,0 0 0 0,0 0 48 0,0 0 16 15,0 0 0-15,0 0 0 0,0 0 48 0,0 0 0 16,0 0 0-16,12 1 0 0,-12-1-80 0,12-1-16 0,-12 1 0 0,14-2 0 16,0 1-224-16,-2-2-32 0,-2 2-16 0,2-1 0 15,1-1-32-15,0-1-16 0,2 3 0 0,-1-1 0 16,-1 1-160-16,4-2 128 0,1 2-128 0,2 0 128 16,-1 0-128-16,3 1 0 0,3-4 0 0,1 2 0 15,2 1 0-15,0 1 0 0,0 0 0 0,-1-3 0 16,2 2 144-16,-1-1-144 0,-2-2 160 0,2 1-160 15,-1-1 128-15,1 0-128 0,0-1 0 0,2 1 0 16,0-2 0-16,0 0 128 0,-1 0-128 0,1 2 0 16,0 0 0-16,-1 1 0 0,-1 1 128 0,0-1-128 15,-1 2 0-15,0-2 0 0,-2 2 0 0,-1 1 0 16,-2-1 128-16,0 1-128 0,-1-2 0 0,0 2 144 16,0 0-144-16,1-1 128 0,2 1-128 0,1-3 128 0,0 2-128 15,1 1 0-15,1 0 0 0,3 0 0 0,0-1 0 0,2 0 0 16,0 1 128-16,1-4-128 0,1 1 0 0,0 0 0 15,0-1 0-15,-3 1 0 0,-2-3 0 0,-2 4 0 16,-2-1 0-16,-3 1 128 0,0-1-128 0,-2 2 0 16,-2-1 144-16,-2 1-144 0,-2-2 160 0,0 2-32 15,1 0-128-15,-2 1 192 0,-3 0-192 0,2 0 128 16,-1 1-128-16,0 0 0 0,-11-1 0 0,12 3 0 16,-1-3 0-16,0 1 0 0,-11-1 128 0,6 2-128 15,0-2 0-15,0 0 0 0,-1 0 128 0,2-2-128 16,-1 1 0-16,1 1 0 0,-1-3 128 0,5 1-128 15,-2 1 0-15,-9 1 0 0,10-6 0 0,-1 2 128 0,-9 4-128 16,11-4 0 0,-11 4-320-16,10-2-96 0,-10 2-32 0,0 0 0 15,0 0-1472-15,0 0-320 0,9-3-48 0</inkml:trace>
  <inkml:trace contextRef="#ctx0" brushRef="#br1" timeOffset="131879.29">31543 3536 15023 0,'0'0'656'0,"0"0"160"0,0 0-656 0,0 0-160 0,0 0 0 0,0 0 0 16,0 0 576-16,0 0 96 0,8-8 16 0,-8 8 0 0,0 0 32 15,9-6 16-15,-1 1 0 0,-8 5 0 0,9-6 208 0,-9 6 32 16,7-6 16-16,-7 6 0 0,6-7 32 0,-6 7 0 15,3-6 0-15,0-2 0 0,-2-4 240 0,0 5 48 16,-1 1 16-16,0 6 0 0,0 0-128 0,0 0-32 16,0 0 0-16,0 0 0 0,0 0-560 0,0 0-112 15,0 0-32-15,0 0 0 0,0 0-64 0,0 0-16 16,0 0 0-16,0 0 0 0,-2 13 0 0,2-13 0 16,0 16 0-16,0-3 0 0,1 1-64 0,2 1-32 15,-3-15 0-15,3 18 0 0,1 0-32 0,2 1 0 16,-4 3 0-16,2-5 0 0,0 2-256 0,1-1 128 15,-1 2-128-15,0 1 0 0,-1 0 128 0,-1-3-128 16,1 0 0-16,-1-2 0 0,-2-1 160 0,2 1-160 0,0 0 128 16,0-2-128-16,-2-1 128 0,1 0-128 15,2 0 128-15,-2 2-128 0,-2-2 128 0,1-2-128 0,1 0 128 16,0-1-128-16,-1-10 0 0,0 13 0 0,0-4 0 0,0-9 0 16,0 0-240-16,3 12-80 0,-2 0 0 0,2 0-16 31,-2-5-416-31,2 0-80 0,-3-7 0 0,0 0-16 15,-2 6-368-15,2-6-80 0,0 0-16 0,0 0 0 16,0 0-416-16,0 0-96 0,0 0-16 0</inkml:trace>
  <inkml:trace contextRef="#ctx0" brushRef="#br1" timeOffset="132338.01">31809 3521 16575 0,'0'0'1472'16,"0"0"-1168"-16,0 0-304 0,0 0 0 0,0 0 1792 0,0 0 288 15,0 0 64-15,0 0 16 0,0 0-1424 0,0 0-288 16,0 0-48-16,0 0-16 0,0-11 128 0,0 11 32 15,3-10 0-15,-3 10 0 0,-3-8 240 0,1 1 48 16,-1 0 16-16,1 0 0 0,2 7 208 0,0 0 32 16,-3-3 16-16,3 3 0 0,0 0-272 0,0 0-48 0,0 0-16 0,0 0 0 15,0 0-240-15,-1 19-48 0,1-2-16 0,0 0 0 16,0-3 0-16,0 3 0 0,1 1 0 0,-1-1 0 16,0 0-112-16,0 3-32 0,-1-1 0 0,1 5 0 15,1 2-64-15,0-3-32 0,1-2 0 0,-1 1 0 16,0 0-224-16,0 1 0 0,1-1 0 0,-1-1-160 15,2-2 160-15,-1-1 0 0,0-1 0 0,-1-2 128 16,0-1-128-16,2-2 0 0,-1 1 0 0,1-4 128 16,0 1-128-16,-2 1 0 0,-1-11 0 0,3 13 128 15,0-4-400-15,1 3-80 0,-1-2-16 0,0-2 0 32,-3 0-496-32,0-8-96 0,0 0-32 0,0 6 0 0,0-6-1312 0,0 0-272 0,-2 7-48 0,2-7-7072 15,0 0-1408-15</inkml:trace>
  <inkml:trace contextRef="#ctx0" brushRef="#br1" timeOffset="133804.71">32035 3650 2751 0,'0'0'256'0,"0"0"-256"0,0 0 0 0,0 0 0 0,0 0 1552 0,0 0 272 16,0 0 48-16,0 0 16 0,0 0 304 0,0 0 64 15,0 0 16-15,0 0 0 0,-4-11-112 0,4 11-32 16,0 0 0-16,0 0 0 0,-1-6-496 0,1 6-96 16,-2-7-32-16,2 2 0 0,0 5-336 0,0 0-64 15,0 0-16-15,3-7 0 0,-3 7-192 0,0 0-64 16,0 0 0-16,0 0 0 0,0 0-144 0,0 0-48 15,0 0 0-15,0 0 0 0,0 0-192 0,0 0-64 16,0 0 0-16,0 0 0 0,0 0 64 0,0 0 16 16,5 16 0-16,-1-2 0 0,-3 0-176 0,1-1-32 15,-2 2-16-15,-2 0 0 0,2 1-16 0,2 1 0 16,-1 2 0-16,2-4 0 0,-1 2-32 0,2 0 0 0,0 1 0 0,1-2 0 16,-1-2-64-16,1 0-128 0,1-3 176 0,0 2-176 15,1-1 240-15,-1 0-64 0,-1-3-16 0,1-1 0 16,-6-8 0-16,7 8 0 0,-7-8 0 0,10 7 0 15,-10-7-32-15,9 7 0 0,-9-7 0 0,10 5 0 16,-10-5 0-16,11 1-128 0,-11-1 192 0,11 0-64 16,-11 0-128-16,11-2 160 0,-11 2-160 0,10-5 160 15,-2-1-160-15,-8 6 160 0,8-9-160 0,-2 0 160 16,0 1-160-16,-1-2 128 0,-3-3-128 0,2 0 128 16,0 0-128-16,0 1 128 0,-1-2-128 0,-1 3 128 15,1 1-128-15,-3 10 0 0,3-9 0 0,-3 9 0 16,0 0 0-16,0 0 0 0,0 0 0 0,0 0 0 15,0 0 0-15,7-4 0 0,-7 4 0 0,0 0 0 16,0 0-128-16,12 5 128 0,-12-5 0 0,9 8 0 0,-9-8 0 16,8 8 0-16,-8-8 0 0,7 10 0 0,-4 0 0 0,1 1 0 15,-1-1 0-15,-2 1 0 0,-1-11 0 0,2 11 0 16,-2 1 0-16,0-12 0 0,0 13 0 0,0-13 0 16,2 8 0-16,-2-8 0 0,0 0 0 0,4 9 0 15,-4-9 0-15,0 0 0 0,5 8 0 0,-5-8 0 16,0 0 0-16,9 5 0 0,-9-5 0 0,11 2 0 15,-11-2 0-15,0 0 0 0,10-2 0 0,-10 2 0 16,0 0 0-16,11-4 0 0,-11 4 0 0,9-4 0 16,-9 4 0-16,0 0 0 0,6-6 0 0,-6 6 0 15,7-5 0-15,-7 5 128 0,6-8-128 0,-6 8 0 16,7-9 0-16,-1-2 0 0,-2 2 0 0,2-1 0 16,-1-1 0-16,0 1 0 0,0-2 0 0,0 2 0 15,1-5 0-15,-1 2 0 0,0-1 0 0,-1 0 0 0,0-3 128 0,0-2-128 16,0 1 0-16,0 0 0 0,-2 2 0 0,0 1 0 15,-1-5-256-15,-1 3 0 0,0 2 16 0,0 3 0 16,0 3-96-16,0-2-32 0,0 11 0 0,0 0 0 31,0 0-336-31,0 0-80 0,0 0-16 0,0 0 0 16,0 0-2176-16,0 0-432 0,0 0-96 0</inkml:trace>
  <inkml:trace contextRef="#ctx0" brushRef="#br1" timeOffset="134523.24">32637 3459 2751 0,'0'0'256'0,"0"0"-256"0,4-7 0 0,-4 7 0 16,0 0 3968-16,5-8 768 0,-5 8 128 0,6-9 48 15,-1 2-2896-15,-5 7-576 0,0 0-112 0,0 0-32 0,2-8-256 0,-2 8-48 16,0 0-16-16,0 0 0 0,0 0-352 0,0 0-80 16,-1-6-16-16,1 6 0 0,-4-8-208 0,2 4-32 15,2 4-16-15,0 0 0 0,0 0 272 0,-7 9 48 16,7-9 16-16,-5 13 0 0,1 1 32 0,1 0 0 15,2 1 0-15,0 0 0 0,-2 0-176 0,3 1-16 16,-1 2-16-16,0 2 0 0,-1-1-80 0,0 5-16 16,0-2 0-16,1 3 0 0,-2-3-144 0,2 1-48 15,-2 1 0-15,2-1 0 0,0-2-144 0,1 0 192 16,0 0-192-16,0-2 192 0,0 0-192 0,2-3 0 16,1 0 0-16,0 0 128 0,-1-3-128 0,1-1 160 15,1-1-160-15,-4-11 160 0,0 0-160 0,5 11 0 0,-5-11 144 0,7 13-144 16,-1 0-160-16,-1-2-96 0,1-4-32 0,-1-2 0 31,-1 0-656-31,-4-5-128 0,0 0-16 0,0 0-16 16,0 0-1648-16,0 0-320 0,0 0-64 0</inkml:trace>
  <inkml:trace contextRef="#ctx0" brushRef="#br1" timeOffset="134904.54">32833 3351 12895 0,'0'0'1152'16,"0"0"-928"-16,0 0-224 0,0 0 0 0,0 0 3712 0,0 0 688 15,-7-5 144-15,7 5 16 0,0 0-3392 0,0 0-672 16,0 0-144-16,-1 16-32 0,1 1-192 0,1-1-128 15,1 0 160-15,-1-2-160 0,-2 2 320 0,-1 1-48 16,1 3 0-16,0-5 0 0,-2 5 336 0,-1 1 64 16,2-4 16-16,-1 3 0 0,0 3 80 0,1-1 32 15,-1 1 0-15,1 2 0 0,0 1-432 0,1 0-96 16,0-5-16-16,1 1 0 0,0-1-128 0,1-1-128 16,0-2 144-16,2 0-144 0,-1-1 128 0,1 0-128 15,0 1 0-15,-1-5 144 0,2-1-144 0,0 0 0 0,-1-3 144 16,2 3-144-16,1 3 0 0,0-4-160 15,-1 0 16-15,0-1 0 16,0-1-496-16,-1-3-112 0,-4-6-16 0,5 5 0 16,-5-5-1856-16,0 0-384 0,0 0-80 0</inkml:trace>
  <inkml:trace contextRef="#ctx0" brushRef="#br1" timeOffset="135760.49">33027 3948 1839 0,'0'0'0'0,"0"0"160"0,0 0-160 0,0 0 0 0,0 0 0 0,0 0 0 15,0 0 4672-15,0 0 912 0,0 0 176 0,0 0 48 16,3-10-3456-16,-3 10-688 0,2-11-144 0,1 2-32 16,-3 9-80-16,4-10 0 0,0 1-16 0,-4 9 0 15,6-9-544-15,1 1-96 0,-1 1-32 0,-6 7 0 16,8-6-256-16,-8 6-48 0,9-8-16 0,-1 3 0 0,-8 5-16 0,0 0 0 16,10-4 0-16,-10 4 0 0,6-2-176 0,-1 1-32 15,-5 1-16-15,6 0 0 0,1 0-160 0,-1 1 128 16,-6-1-128-16,7 3 128 0,-7-3-128 0,10 7 0 15,-10-7 0-15,7 10 128 0,-3 2-128 0,-2-2 0 16,-2 1 0-16,-1-1 0 0,0 2 128 0,-2-3-128 16,-1 1 128-16,0 1-128 0,0-1 128 0,1 2-128 15,-1-2 0-15,1-3 128 0,0-1-128 0,0 1 0 16,-1-1 144-16,0 1-144 0,-1 1 0 0,1-2 128 16,-2 1-128-16,-3 2 0 0,1 0 0 0,2-1 0 15,6-8 0-15,-7 8 0 0,1-2 0 0,6-6 0 16,0 0 0-16,-5 9 0 0,5-9 0 0,-6 9 0 15,6-9 0-15,0 0 128 0,-3 10-128 0,3-10 0 0,0 0 0 16,-2 11 0-16,2-11 0 0,-1 12 0 0,1-12 0 0,1 12 0 16,-1-12 0-16,4 9 0 0,-4-9 0 0,7 10 0 15,-7-10 0-15,7 8 0 0,1-3 0 0,1 1 0 16,-9-6 0-16,7 2 0 0,1 1 0 0,0-2 0 16,-1 0 0-16,1 1 144 0,-1 0-144 0,1-2 0 15,-1 2 0-15,5 0 0 0,-1 1 0 0,-11-3 0 31,0 0-544-31,10 1-64 0,-10-1-16 0,0 0 0 16,10-1-1984-16,-10 1-400 0,0 0-64 0</inkml:trace>
  <inkml:trace contextRef="#ctx0" brushRef="#br3" timeOffset="147340.47">20916 11535 26367 0,'0'-4'1168'0,"0"1"240"0,1-1-1120 0,1 2-288 16,2-1 0-16,-1 2 0 0,1 1 496 0,1 0 32 15,2 1 16-15,0 2 0 0,0-2 16 0,1 1 0 16,1 2 0-16,-1 0 0 0,2-1 112 0,-1 1 32 15,2-2 0-15,-1 4 0 0,2-2-48 0,-2 3 0 0,-2 2 0 0,1 3 0 16,-1 0-80-16,0 4-32 0,1 3 0 0,-2 5 0 16,-2 0-208-16,1 6-32 0,-2 4-16 0,0 1 0 15,0 2-112-15,-1 2-32 0,-1 0 0 0,1 2 0 16,1-1-144-16,-3 6 192 0,0 3-192 0,1 6 192 16,-1 2-192-16,2 3 0 0,0-4 144 0,1 2-144 15,2 0 208-15,0 2-16 0,2-2-16 0,0 6 0 16,1 1 16-16,-1 3 0 0,0 2 0 0,1-2 0 15,0-3-48-15,0 1 0 0,-1 2 0 0,1 4 0 16,-1 1 16-16,1 3 0 0,-1-3 0 0,-1 1 0 16,0 0-160-16,-1 6 0 0,0 6 0 0,-1 1 0 15,0 2 0-15,-1-3 0 0,0-1 0 0,1 6 0 16,-1 0 0-16,0 3 0 0,0-3 0 0,1-1 0 16,0-4 192-16,2 5-32 0,-1 2-16 0,2-3 0 0,0-1-144 15,2-2 192-15,-2-4-192 0,3 5 192 0,-1 2-192 16,1 0 192-16,-2-4-192 0,0-7 192 0,-1-3-192 0,1 1 0 15,-1 4 0-15,-1 1 0 0,1 2 0 0,0-4 0 16,1-6 0-16,-1 2 0 0,0-6 0 0,0 6 0 16,-2 1 0-16,2 0 0 0,0-2 0 0,0-3 0 15,-1-4 0-15,3 0 0 0,-1 2 0 0,-1 1 0 16,-1 0 0-16,1-3 0 0,0-3 0 0,0-5 0 16,-3-2 0-16,2-1 0 0,-2 0 0 0,0 1 0 15,-1 2 0-15,0 0 0 0,-2-2 144 0,1-2-144 16,0-4 160-16,-2-2-160 0,-1-2 208 0,0 0-48 15,0-2-16-15,-1 2 0 0,-1 2-16 0,2 2-128 0,0-2 192 0,0-1-64 16,0-2-128-16,0-8 0 0,2-1 0 0,0-2 128 16,1-2-128-16,-1-1 0 0,1-3 144 0,0 0-144 15,1-1 128-15,-1 2-128 0,3 0 128 0,-1 0-128 16,0-1 0-16,2 0 144 0,-1 0-144 0,1-2 0 16,-1-1 144-16,-1-3-144 0,2-2 0 0,-2-3 144 15,0 2-144-15,-1-5 160 0,-1 1-160 0,-1-3 160 16,-2 2-160-16,0-3 0 0,0-1 0 0,0 1 0 15,-1-3 0-15,0 2 0 0,0-4 0 0,-1-1 0 16,0 3 0-16,0-4 0 0,2-6 0 0,-1 9 128 16,1 0-128-16,0-9 0 0,0 8 0 0,0-1 0 15,0-7-272-15,0 0 64 0,1 9 16 0,-1-9 0 16,-1 5-80-16,1-5-16 0,-3 8 0 0,3-8 0 16,-3 5-1248-16,3-5-240 0,-6 8-48 0,6-8-15712 15</inkml:trace>
  <inkml:trace contextRef="#ctx0" brushRef="#br3" timeOffset="148997.12">19986 17506 17903 0,'0'0'784'0,"0"0"176"0,0 0-768 0,0 0-192 0,0 0 0 0,0 0 0 16,-7-6 864-16,7 6 128 0,-6-5 32 0,6 5 0 16,-9-4-832-16,1 2-192 0,-1 0 0 0,1-2 0 15,8 4-304-15,-12-2-96 0,-1 2-32 0,0-4 0 16,2 1-16-16,-1 1 0 0,-1 0 0 0,0 1 0 0,0 0 448 0,0-2 0 15,0 2 0-15,0 0 128 0,1-1 432 0,1 1 80 16,1 0 32-16,1 1 0 0,-2-2-272 0,2 2-48 16,1 0-16-16,1 0 0 0,-2 0-144 0,9 0-48 15,-10 0 0-15,10 0 0 0,-9 0 208 0,9 0 32 16,-9 0 16-16,9 0 0 0,-10 0 320 0,10 0 64 16,-9 2 16-16,9-2 0 0,-11 1 32 0,2 2 0 15,9-3 0-15,-9 3 0 0,9-3-144 0,-9 3-32 16,9-3 0-16,0 0 0 0,0 0-112 0,0 0-32 15,-8 5 0-15,8-5 0 0,0 0-32 0,0 0-16 16,0 0 0-16,0 0 0 0,0 0 0 0,0 0 0 0,0 0 0 0,0 0 0 16,0 0-208-16,9 7-32 0,-9-7-16 0,14 4 0 15,-1-2-32-15,2 2-16 16,0-1 0-16,2 1 0 0,2 0-160 0,0 0 0 0,2-2 144 0,3 1-144 16,0-1 0-16,4 2 0 0,-1-2 0 0,2 0 0 15,2 1 0-15,0-3 144 0,1 1-144 0,0-1 0 16,2 0 272-16,3 0-48 0,0 0-16 0,3 1 0 15,0 2 0-15,2 0 0 0,1-1 0 0,1 1 0 16,2-1 48-16,-1 1 16 0,1 0 0 0,0-1 0 16,-2-2-272-16,3 0 0 0,4 2 128 0,1 0-128 15,0 1 144-15,3 1-16 0,2 0-128 0,0-2 192 16,-1 1-64-16,1-3 0 0,0 0-128 0,2 0 192 16,2 0-64-16,0 0 0 0,2 2-128 0,1 1 192 15,-1 1-16-15,-1-3-16 0,-4-2 0 0,2 0 0 0,2 2-160 0,2 2 0 16,-1-1-160-16,1 1 160 0,-1-1 0 0,-2 0 0 15,-1-2 0-15,1 0 160 0,1-2-160 0,2 4 0 16,3 0 0-16,1 1 128 0,1-2 0 0,-1-1-128 16,-3-1 192-16,0 0-64 0,-2-1-128 0,5 2 160 15,1 0-160-15,3 0 160 0,-2 0-160 0,-1-2 128 16,-4-1-128-16,0 2 128 0,-1 0-128 0,3-1 160 16,1 1-160-16,1 1 160 0,0 0-160 0,-1 0 160 15,-2-1-160-15,1-1 160 0,-2 1-160 0,3 1 0 16,1 0 0-16,2 1 0 0,0-1 0 0,-2-1 0 15,0-2 0-15,-1 1 0 0,0-2 0 0,2 1 0 16,3 2 0-16,1 0 0 0,1-1 144 0,-4 0-144 16,-3-2 160-16,2 1-160 0,3 1 160 0,3 0-160 15,1 2 160-15,0 0-160 0,-4 0 160 0,-1-2-160 0,-2-2 160 0,3 2-160 16,4 1 0-16,1 0 0 0,0-2 0 0,-3 1 0 16,-6-1 0-16,0 0 0 0,0 1 0 0,1-1 0 15,2 1 0-15,1 0 0 0,0-2 0 0,-4 2 0 16,-4-1 144-16,1 1-144 0,-1-1 128 0,3 2-128 15,1-1 0-15,0 1 0 0,0 0 0 0,-1 1 0 16,-3 0 0-16,0-2 0 0,2 1 0 0,0 1 0 16,1 0 0-16,0 0 0 0,1 0 0 0,-3 1 0 15,-2 1 0-15,3-2 0 0,-2-2 0 0,2 2 0 16,0-1 0-16,1 1 0 0,-1-1 0 0,-2 0 0 16,-4-1 0-16,2 1 0 0,-1-2 0 0,2 1 0 15,0-1 128-15,0 2-128 0,0 1 0 0,-3-3 128 16,-4 2-128-16,-2 0 0 0,-3-1 0 0,2 2 0 0,2 0 0 0,-1 0 0 15,-1 0 0-15,1 0 0 0,0 0 128 16,-2 0-128-16,-1-2 0 0,-3 0 128 0,-5 1-128 0,0-2 0 16,2 1 0-16,0-1 0 0,1 1 0 0,-2-1 0 15,1 0 0-15,-2 1 0 0,0-1 0 0,-2 1 0 16,-4 0 0-16,-2-2 0 0,-2 2 0 0,-1-1 0 16,-3 2 0-16,0-2 0 0,-1 1 0 0,-2 0-176 15,0 1 16-15,-2 1 0 16,0 1-608-16,-2-1-112 0,0 2-16 15,-3 0-12288-15,0 1-2464 0</inkml:trace>
  <inkml:trace contextRef="#ctx0" brushRef="#br1" timeOffset="155805.17">21614 17653 10127 0,'0'0'448'0,"0"0"96"0,0 0-544 0,0 0 0 16,0 0 0-16,0 0 0 0,0 0 1760 0,0 0 240 15,0 0 48-15,0 0 16 0,0 0-1456 0,0 0-288 16,0 0-64-16,0 0-16 0,0 0 448 0,0 0 80 16,0-9 32-16,0 9 0 0,0 0 432 0,0 0 96 15,0 0 16-15,0 0 0 0,0 0-176 0,0 0-16 16,2-8-16-16,-2 8 0 0,0 0-224 0,2-9-32 15,1 0-16-15,-1 0 0 0,0-2-288 0,2 3-48 16,0-3-16-16,-1-1 0 0,0-1-192 0,2-3-32 16,1 2-16-16,-1-2 0 0,3 1-16 0,-1-2-16 0,4 0 0 0,-1 2 0 15,1 0-16-15,2-2 0 0,0 0 0 0,0-3 0 16,1 3-48-16,3-2-16 0,0-1 0 0,1 2 0 16,-1 2 0-16,-1-3 0 0,-2 2 0 0,2-1 0 15,1 1 64-15,1 2 16 0,0-2 0 0,1 0 0 16,-2-2 0-16,-2 1 0 0,1-2 0 0,1 2 0 15,1-4 16-15,0-2 0 0,1-1 0 0,-3-1 0 16,0 0-96-16,-2 0-16 0,2 1 0 0,1-1 0 16,1-1-144-16,1-2 128 0,0 1-128 0,2 0 128 15,1 1-128-15,2 1 192 0,-1 0-192 0,2 1 192 16,1 0-64-16,-3 2 0 0,-2-1 0 0,0 2 0 16,3 0 16-16,-2 0 0 0,0-3 0 0,-3 1 0 15,1 4 0-15,-2-5 0 0,-1 1 0 0,0 1 0 16,-3 2-144-16,1-1 192 0,0-3-192 0,0 0 192 15,-2 0-192-15,1 1 192 0,-1-1-192 0,2 0 192 0,-1 0-192 0,0-1 128 16,1 3-128-16,2-1 128 0,1-3-128 0,1 1 0 16,1 0 144-16,1-1-144 0,0 2 0 0,1 0 144 15,-1 0-144-15,-1 2 0 0,0-1 128 0,1 2-128 16,-2 1 0-16,2 0 0 0,-1 2 128 0,-1-2-128 16,0 3 0-16,-1-1 0 0,-2 1 128 0,-1-1-128 15,1-1 0-15,0 1 0 0,-1 0 0 0,0-2 0 16,-2 2 0-16,1-2 0 0,-1-2 0 0,1 0 0 15,-1 1 128-15,2-1-128 0,-2-3 0 0,5 0 0 16,1 0 0-16,1-1 0 0,-2 3 0 0,2-1 0 16,1-1 0-16,1 4 0 0,-1-2 0 0,0 5 0 15,-2-2 0-15,-1 3 0 0,1-1 0 0,-2 4 0 0,-2-2 0 0,2 2 0 16,3 0 0-16,-5 0 0 0,-2 1 0 0,0 0 0 16,2 1 0-16,-2 0 0 0,0-3 0 0,-1 2 0 15,-1-2 128-15,2 2-128 0,-1-2 0 0,0-1 0 16,-2-1 0-16,1 1 0 0,-1-1 0 0,1-1 0 15,-1 1 0-15,2-1 0 0,-3-2 0 0,3 2 0 16,-1 1 0-16,1 3 0 0,1-4 0 0,0 1 0 16,-1 0 0-16,0 1 0 0,1 0 0 0,0 1 0 15,0 1 0-15,1-1 0 0,0 0 0 0,1 2 0 16,-2 1 0-16,0 0 0 0,0 0 0 0,1 0 0 16,-1 0 0-16,2-2 0 0,-4 1 0 0,2 0 0 15,2-3 128-15,-1 1-128 0,-1-1 0 0,1 0 0 16,2-2 0-16,-3 0 0 0,-1 1 0 0,0 0 0 15,1-2 0-15,-2 1 0 0,0-2 128 0,2 1-128 16,-3 2 0-16,1 0 0 0,-1-2 0 0,2 2 0 0,0 1 0 0,-2 3 0 16,-2-3 0-16,1 1 0 0,-1 2 0 0,1 1 0 15,-1 0 0-15,1-3 0 0,0 2 0 0,0 1 0 16,-2-3 0-16,2 3 0 0,0 0 0 0,3-1 0 16,1-1 0-16,-2 1 0 0,0-2 0 0,-2 2 0 15,0 0 0-15,1-1 0 0,0 1 0 0,0-2 0 16,-1-2 0-16,0 2 0 0,-1 2 0 0,1 1 0 15,0 0 0-15,0 0 0 0,-1-1 0 0,0 1 0 16,-1-2 0-16,-1 4 0 0,2 0 0 0,0 1 0 16,-3-3 0-16,2 0 0 0,-1 0 0 0,1 2 0 15,-2-1 0-15,3 1 0 0,-2-1 0 0,2 0 0 16,0 1 0-16,0-3 0 0,1 1 0 0,-1 0 0 0,-1 2 0 0,1-1 0 16,0 2 0-16,-1-1 0 0,-4 2 0 0,3 1 0 15,0-1 0-15,1 0 0 0,-2 0 0 0,-1 2 0 16,-4 7 0-16,5-9 0 0,-1 3 0 0,0-2 0 15,0 0 0-15,0 1-144 0,-2 0 144 0,3 0 0 16,1-1 0-16,-1 2 0 0,-5 6 0 0,5-8-128 16,0 0 128-16,1 2 0 0,-1-4 0 0,0 4-128 15,0-1 128-15,0 1 0 0,3-1 0 0,-3 0 0 16,-1-1 0-16,0 0 0 0,1 0 0 0,-1 2 0 16,-4 6 0-16,4-7 0 0,-4 7 0 0,4-8 0 15,-1 0 0-15,-3 8 0 0,4-7 0 0,-4 7 0 16,4-7 0-16,-4 7 0 0,2-9 0 0,-2 9 0 15,3-8 0-15,-1 2 0 0,0-2 0 0,-2 8 0 16,2-8 0-16,1 1 0 0,-3 7 0 0,3-6 0 16,-2-1 0-16,-1 7 0 0,3-9 0 0,-2 4 0 0,-1 5 0 0,2-6 0 15,-2 6 0-15,3-7 0 0,-2-1 0 0,1 0 0 16,-1 2 0-16,-1 6 0 0,1-8 0 0,-1 8 0 16,3-6 0-16,-3 6 0 0,2-10 0 0,-2 10 0 15,2-7 0-15,-2 7 0 0,2-8 0 0,-2 8 0 16,0 0 0-16,4-5 0 0,-4 5 0 0,4-10 0 15,-4 10 0-15,5-7 0 0,-5 7 0 0,4-8 0 16,0 1 0-16,-4 7 0 0,3-9 0 0,-3 9 0 16,2-9 0-16,-2 9 0 0,0 0 0 0,3-7 0 15,-3 7 0-15,0 0 0 0,0 0 0 0,0 0 0 0,3-10 0 16,-3 10 0-16,2-8 0 0,-2 8 0 0,0 0 0 16,0 0 0-16,4-8 0 0,-4 8 0 0,5-6 0 0,-5 6 0 15,0 0 0-15,7-7 0 0,-7 7 0 0,6-5-128 16,-6 5 128-16,0 0 0 0,0 0-144 0,0 0 144 15,0 0 0-15,0 0 0 0,0 0 0 0,0 0 0 16,0 0 0-16,0 0 0 0,0 0 0 0,0 0 0 16,0 0 0-16,0 0 0 0,0 0 0 0,0 0 0 15,0 0 0-15,0 0 0 0,0 0 0 0,-10 5 0 16,1-2 0-16,0 3 0 0,0 1 0 0,1-2 0 16,-1 3 0-16,0 0 0 0,-1 1 0 0,0-2 0 15,1-1 0-15,-3 1 128 0,0 0-128 0,-1 3 0 16,-1-4 0-16,-2 3 128 0,2-1-128 0,0 0 0 15,-1 0 128-15,1-2-128 0,-3 1 0 0,-1-1 128 16,0 1-128-16,-1-1 128 0,1 2-128 0,1-5 128 0,0 2-128 0,3 0 0 16,1-2 144-16,1-1-144 15,2 1 0-15,2-3 128 0,0 1-128 0,8-1 0 0,0 0 0 0,0 0 0 16,-8 0 0-16,8 0 128 0,0 0-128 0,0 0 0 16,0 0-128-16,0 0 128 0,12-5-256 0,1 1 48 15,0-2 0-15,1 0 0 0,3 1 64 0,0 0 16 16,0 0 0-16,1-1 0 0,1 0 128 0,-1-1 0 15,-1 1-144-15,0-1 144 0,-2 2 0 0,1 0-144 16,-2-2 144-16,1 4 0 0,-1-3 0 0,0 1 0 16,-3 0 0-16,-1 0 0 0,-2-1 0 0,1 3 0 15,-1-1 0-15,0-2 0 0,0 3 0 0,0-4 0 16,-2 2 0-16,1-2 0 0,-2 1 0 0,-5 6 0 0,6-9 0 0,0 1 0 16,-3 0 0-16,1 0 0 15,-1 0 0-15,-3 8 0 0,4-7 0 0,0-4 128 0,-4 11-128 0,4-8 0 16,-4 8 0-16,5-6 0 0,-5 6 0 0,0 0 0 15,5-8 0-15,-5 8 0 0,0 0 0 0,0 0 0 16,0 0 0-16,7-4 0 0,-7 4 0 0,0 0 0 16,10-3 0-16,-10 3-128 0,11 3 128 0,-11-3 0 15,0 0-128-15,7 7 128 0,-7-7 0 0,12 10 0 16,-2 0 0-16,0 1 0 0,-3-1 0 0,1 2 0 16,0 1-144-16,0-3 144 0,-2 5 0 0,1 0-144 15,-3 1 144-15,1 1 0 0,0 0 0 0,0 3 0 16,-1-5 0-16,-1 2 0 0,-2 0 0 0,1 0 0 15,-2 0 0-15,-2-1 0 0,1-3 0 0,0-2 128 16,-1 0-128-16,1-1 0 0,-2 1 0 0,2-1-128 16,1 2-368-16,0-12-64 15,1 9-16-15,-1-9 0 0,-1 10-1856 0,1-10-368 0,0 0-80 0,0 0-7968 16,0 0-1600-16</inkml:trace>
  <inkml:trace contextRef="#ctx0" brushRef="#br1" timeOffset="156537.03">25284 13031 11055 0,'0'0'976'0,"0"0"-784"0,0 0-192 0,8-6 0 16,-8 6 1376-16,7-5 224 0,-7 5 64 0,0 0 0 16,9-7-320-16,-9 7-64 0,0 0-16 0,0 0 0 15,0 0 112-15,0 0 32 0,0 0 0 0,0 0 0 16,0 0-144-16,0 0-32 0,0 0 0 0,0 0 0 16,6 8-448-16,-6-8-80 0,0 0-32 0,0 13 0 15,-4-3-352-15,4-10-80 0,-2 15-16 0,2-1 0 16,-2-1-32-16,2 3 0 0,-2-2 0 0,2 0 0 15,-1 2 0-15,-1-2 0 0,1 1 0 0,1-1 0 16,0-1 0-16,0 0 0 0,0-13 0 0,-1 14 0 16,-2-3 0-16,3-11-16 0,0 0 0 0,-1 12 0 0,1-12 16 0,0 0 0 15,0 0 0-15,0 0 0 0,0 0 80 0,0 0 32 16,0 0 0-16,0 0 0 0,0 0-48 0,9-4 0 16,-4-3 0-16,0-2 0 0,-1-1-256 0,0-2 0 15,0 1 128-15,1 1-128 0,-1 0 0 0,0 0 0 16,0 1-176-16,-4 9 176 0,1-6-160 0,-1 6 160 15,0 0-128-15,0 0 128 0,0 0-192 0,0 0 64 16,0 0 0-16,0 0 0 0,0 0 128 0,0 0 0 16,0 0 0-16,0 0-128 0,7 12 128 0,-2 1 0 15,-1 1 0-15,0-1-128 0,0 0 128 0,0 0 0 16,1 0 0-16,0-3 0 0,-5-10 0 0,7 16 0 16,-2-3 0-16,1-1 0 0,-6-12 0 0,7 10 0 15,-7-10 0-15,0 0 0 0,10 13 0 0,-10-13 144 0,0 0-16 16,11 12-128-16,-11-12 176 0,0 0-176 0,0 0 160 0,14 4-160 15,-14-4 288-15,13-1-32 0,-1-2-16 0,-2-1 0 16,-2-2 16-16,-3 0 0 0,0 0 0 0,1-1 0 16,-1 0-64-16,-1-3 0 0,2 3 0 0,1-2 0 15,-1-2-16-15,0-1-16 0,-1-2 0 0,-1 2 0 16,1 1-160-16,0-2 160 0,0-1-160 0,1 1 160 16,-1-2-160-16,0 0 0 0,0 2 144 0,-1 0-144 15,0 0 0-15,0 0 144 0,0 0-144 0,0 0 0 16,0 1 0-16,0 2 0 0,0 0 0 0,1 1 0 15,1-3 0-15,2 4-176 0,1 3 0 0,2 2 0 16,-4-2-1296-16,4 1-272 0,-1-1-48 0,5 0-9664 16,-1-1-1936-16</inkml:trace>
  <inkml:trace contextRef="#ctx0" brushRef="#br2" timeOffset="169826.2">21613 17468 911 0,'0'0'0'0,"0"0"0"0,0 0 0 0,0 0 0 0,0 0 0 0,0 0 0 15,0 0 3744-15,0 0 672 0,0 0 128 0,0 0 16 16,0 0-3280-16,0 0-672 0,5 10-128 0,-5-10-32 16,0 0 0-16,5 12-16 0,-5-12 0 0,3 10 0 15,-3-10 16-15,0 0 0 0,1 12 0 0,-1-12 0 0,0 0 192 0,0 0 64 16,0 0 0-16,0 12 0 0,0-12 80 0,0 0 32 16,0 0 0-16,0 0 0 0,0 0-112 0,0 0 0 15,0 0-16-15,0 0 0 0,0 0-112 0,0 0-32 16,0 0 0-16,0 0 0 0,0 0-48 0,0 0-16 15,0 0 0-15,0 0 0 0,-5 5-160 0,5-5-48 16,0 0 0-16,0 0 0 0,0 0-272 0,0 0 160 16,0 0-160-16,0 0 128 0,0 0-128 0,0 0 0 15,0 0 0-15,0 0 0 0,0 0 0 0,0 0 0 16,0 0 144-16,0 0-144 0,0 0 144 0,0 0-144 16,0 0 192-16,0 0-192 0,0 0 176 0,0 0-176 15,0 0 160-15,0 0-160 0,-5 0 144 0,5 0-144 0,0 0 128 0,0 0-128 16,-4-4 224-16,4 4-32 0,0 0-16 0,0 0 0 15,-1-6 16-15,1 6 0 0,0 0 0 0,-2-8 0 16,0 1-48-16,2 7 0 0,-1-6 0 0,1 6 0 16,-2-7 48-16,2 7 0 0,0-6 0 0,0 6 0 15,0 0 32-15,0-7 16 0,0 7 0 0,0 0 0 16,0 0-96-16,0 0-16 0,3-8 0 0,-3 8 0 16,0 0 0-16,0 0-128 0,4-9 192 0,-4 9-64 15,0 0-128-15,0-8 160 0,0 8-160 0,2-9 160 16,-2 3-160-16,0 6 128 0,0-12-128 0,0 12 128 15,2-9 48-15,-2 9 0 0,0-9 0 0,1-2 0 16,-1 11 48-16,1-9 16 0,-1 9 0 0,2-10 0 16,0-1-32-16,1 4 0 0,-3 7 0 0,1-8 0 0,-1-1-48 0,0 9-16 15,3-11 0-15,-1 2 0 0,-2 9-144 0,2-8 192 16,0-2-192-16,-2 10 192 0,3-12-192 0,-2 4 0 16,2-3 0-16,-1 1 128 0,1 1 0 0,-2 0-128 15,1 0 192-15,-2 9-64 0,0-12-128 0,0 2 0 16,-3 1 0-16,3-2 0 0,1 1 192 0,1 1-32 15,-1 2-16-15,0-2 0 0,2 0 32 0,1 1 0 16,-2-1 0-16,1 1 0 0,1-4-176 0,0 3 192 16,-2 2-192-16,1-1 192 0,0-4-192 0,-2 2 0 15,3-1 0-15,0 1 128 0,0-3-128 0,-1 0 0 16,1 0 144-16,0 0-144 0,-1 0 128 0,1-1-128 16,0 0 160-16,0 1-160 0,-2-1 144 0,1 1-144 15,-1 0 128-15,1 0-128 0,0-2 160 0,-1 2-160 16,1 0 192-16,-1 0-192 0,1 1 160 0,0 2-160 0,-2 0 128 0,2 0-128 15,2 0 128-15,-1 1-128 0,-4 9 0 0,0-8 128 16,1-2-128-16,2 1 0 0,-2-1 0 0,2 3 128 16,-1-4-128-16,-1 3 0 0,-1-1 0 0,3 1 128 15,0 1-128-15,-1-3 0 0,1 1 0 0,1 0 128 16,-2 0-128-16,2 0 0 0,0-1 0 0,0-1 0 16,-1 1 0-16,-1-1 0 0,2 2 128 0,0-3-128 15,-1 5 0-15,1-4 0 0,0 1 0 0,0 1 0 16,-1-1 128-16,1 1-128 0,-1 0 0 0,0 0 128 15,-1-1-128-15,1-1 0 0,-1 1 0 0,1-1 0 16,-2 0 0-16,2 0 0 0,1 2 128 0,-3-3-128 16,0 2 0-16,2 1 0 0,0-2 0 0,-1 1 0 15,1-1 0-15,-1 1 0 0,1 1 128 0,-2 1-128 0,-1-1 0 0,2 0 0 16,0 1 0-16,-2 8 0 0,4-12 0 0,-2 4 0 16,-2-2 0-16,1 1 128 0,0 1-128 0,0 0 0 15,-1 0 0-15,0 8 128 0,2-10-128 0,-1 1 0 16,0 0 144-16,-1 1-144 0,0-4 0 0,2 3 0 15,-1 0 0-15,2 2 128 0,-2-3-128 0,-1 10 0 16,0-10 0-16,0 0 0 0,-1 4 0 0,1-3 128 16,2 1-128-16,-2 8 0 0,1-9 0 0,-1 9 128 15,2-11-128-15,-1 5 0 0,-1 6 0 0,1-11 0 16,1 2 0-16,-2 9 128 0,1-9-128 0,0-1 0 16,1-1 0-16,0 1 0 0,1-1 0 0,-2 2 0 15,2-2 0-15,-3-1 0 0,0-1 0 0,2 0 0 16,1 0 0-16,-3 0 0 0,-1 0 0 0,2 0 0 0,2 0 0 0,-1 0 0 15,-1 1 0-15,2 1 0 0,0 2 0 0,-2 0 0 16,0 1 0-16,2-2 0 16,-1 1 0-16,1 0 0 0,-2 1 0 0,-1 8 0 0,3-11 0 0,0 2 0 15,-2 0 0-15,2 0 0 0,0-1 0 0,1 2 0 16,-1-3 0-16,0 4 0 0,-1-3 0 0,1 3 0 16,-1-1 0-16,2-3 0 0,0 1 0 0,0 1 0 15,-3-3 0-15,2 3 0 0,0-3 0 0,-1 2 0 16,1-1 0-16,-1 1 0 0,2-2 0 0,0 2 128 15,0-3-128-15,-1 2 0 0,1-2 0 0,0 2 0 16,0-3 0-16,-1 3 0 0,1-4 0 0,2 1 0 16,-3 0 0-16,1-2 0 0,0 2 0 0,-1 1 0 15,1-3 0-15,1 2 0 0,0-1 0 0,0 1 0 16,-1 0 0-16,0-2 0 0,-1 2 0 0,-1 1 0 0,2-2 0 0,0 1 0 16,0 0 0-16,0-3 128 0,-1-2-128 0,-1 4 0 15,1-1 0-15,1 1 0 0,0 0 0 0,0-3 0 16,0 1 0-16,-2 3 128 0,2-2-128 0,0 2 0 15,0 1 0-15,0 0 0 0,0-2 0 0,0 2 0 16,-3 0 0-16,2 0 0 0,-1 0 0 0,1-3 0 16,-1 2 0-16,1 1 0 0,-2 0 0 0,1 0 0 15,0 0 0-15,1 0 0 0,-2-1 0 0,2 1 128 16,-1-3-128-16,2 3 0 0,0 0 0 0,0 0 0 16,-1 1 0-16,1-4 0 0,0 2 0 0,-1-2 0 15,1 2 0-15,-1 1 0 0,0-3 0 0,-2 2 0 16,-1 1 0-16,2 0 128 0,1-1-128 0,0 1 0 0,-1 1 0 15,1 0 0-15,-2 0 0 0,2-1 0 0,-2 3 0 0,0 1 0 16,1 1 0-16,-2-1 0 0,0 1 0 0,0 0 0 16,0 8 0-16,0-9 0 0,0 0 0 0,1 0 0 15,-1-2 0-15,1 2 0 0,1 1 0 0,0-3 128 16,1-1-128-16,-1-1 0 0,1 0 0 0,1 0 0 16,0 0 0-16,0 2 0 0,-2-2 0 0,2 2 0 15,0-1 0-15,-1-2 0 0,1 1 0 0,-2-1 0 16,1 3 0-16,0 0 0 0,-2 2 0 0,0 1 0 15,0-2 0-15,1 1 0 0,-2 1 0 0,0 0 0 16,0 0 0-16,0-3 0 0,0-1 0 0,1 1 0 16,-1 2 0-16,0-2 0 0,1 0 0 0,-1 1 0 15,0-2 0-15,0 0 0 0,0 2 0 0,0-1 128 16,-1 1-128-16,1 1 0 0,-1-4 0 0,-1 1 0 0,2 0 0 0,0 2 0 16,0 1 0-16,0-3 0 0,0 2 0 15,2 2 0-15,-1 1 0 0,-1 7 0 0,3-11 0 0,-2 1 0 16,-1 1 0-16,3 0 0 0,-1 0 0 0,2 0 0 15,-3 1 0-15,2 0 0 0,0-2 0 0,-1 1 0 16,1-2 0-16,-1 0 0 0,0-1 0 0,0 1 0 16,1 2 0-16,-2-2 0 0,1-1 0 0,-1 1 0 15,1 2 0-15,0-2 0 0,-2 0 0 0,1 2 0 16,-1 1 0-16,0 8 0 0,3-9 0 0,-2 1 0 16,0 0 0-16,1 1 0 0,-1-4 0 0,2 2 0 15,-3 9 0-15,2-10 0 0,1-1 0 0,-1 2 0 16,0 1 0-16,-2 8 0 0,2-12 0 0,1 2 0 15,-1 0 0-15,0 0 0 0,-1 3 0 0,2-1 0 0,-1-1 0 16,-2 9 0-16,4-9 0 0,-1-1 0 0,-1 1 0 0,1 1 0 16,1 2 0-16,-1-2 0 0,-2-1 0 0,-1 9 0 15,4-9 0-15,-4 9 0 0,4-11 0 0,-2 4 0 16,1-2 0-16,-3 9 0 0,0 0 0 0,0 0 0 16,3-10 0-16,-3 10 0 0,0 0 0 0,0 0 0 15,0-9 0-15,0 9 0 0,0 0 0 0,0 0 128 16,0 0-128-16,0 0 0 0,0 0 0 0,-2-8 0 15,2 8 0-15,-1-6 0 0,1 6 0 0,0 0 0 16,0-8 0-16,0 8 0 0,-1-6 0 0,1 6 0 16,2-7 0-16,-2 7 0 0,-1-8 0 0,1 8 0 15,0 0 0-15,0-8 0 0,0 8 0 0,0-7 0 16,0 0 0-16,0 7 0 0,0 0 0 0,0 0 0 16,-3-6 0-16,3 6 0 0,0 0 0 0,0 0 0 0,-4-7 0 0,4 7 0 15,0 0 0-15,0 0 0 0,-2-6 0 0,2 6 0 16,0 0 0-16,-2-10 0 0,1 4 0 0,1 6 0 15,0-8 0-15,0 8 0 0,3-8 0 0,-3 8 0 16,1-8 0-16,-1 8 0 0,3-7 0 0,-3 7 0 16,1-10 0-16,-1 10 0 0,0-7 0 0,0 7 0 15,0 0 0-15,0-7 0 0,0 7 0 0,0-6 0 16,0 6 0-16,0 0 0 0,-1-7 0 0,1 7 0 16,0 0 0-16,0 0 0 0,1-9 0 0,-1 9 0 15,1-8 0-15,-1 8 0 0,2-8 0 0,-2 8 0 16,2-8 0-16,-2 8 0 0,4-7 0 0,-4 7 0 15,4-9 0-15,-4 9 0 0,3-8 0 0,-3 8 0 0,0 0 0 0,1-8 0 16,-1 8 0-16,1-8 0 0,-1 8 0 0,0 0 0 16,-1-6 0-16,1 6 0 0,0 0 0 0,0-10 0 15,0 10 0-15,0 0 0 0,-1-9 0 0,1 9 128 16,2-6-128-16,-2 6 0 0,3-9 0 0,-1 1 0 16,-2 8 0-16,6-11 0 0,-4 4 0 0,-2 7 0 15,5-7 0-15,-1 1 0 0,-2-4 0 0,-2 10 0 16,5-7 0-16,-5 7 0 0,0 0 0 0,0 0 0 15,4-7 0-15,-4 7 0 0,0 0 0 0,0 0 0 16,0-6 0-16,0 6 0 0,0 0 0 0,0 0 0 16,0 0 0-16,0 0 0 0,0 0 0 0,0 0 0 15,-11-3 0-15,11 3 0 0,-7 0 0 0,7 0 0 16,-11 3 0-16,11-3 0 0,-10 1 0 0,10-1 0 16,-11 2 0-16,3 1 0 0,1 0 0 0,7-3 0 15,-9 4 0-15,1-2 0 0,0 1 0 0,8-3 0 0,-11 6 0 16,2 0 0-16,0 0 0 0,0 1 128 0,-1-1-128 0,-1 1 0 15,1-1 0-15,-1 2 0 0,-2 1 0 0,3 0 128 16,-1 2-128-16,1 0 0 0,-2 1 0 0,2-1 0 16,-1-1 0-16,1 0 128 0,0 1-128 0,0 1 0 15,3-3 0-15,0 1 0 0,1-2 0 0,-1 0 0 16,1 0 0-16,6-8 0 0,-8 6 0 16,8-6 0-16,-8 7 0 0,8-7 0 0,0 0 0 0,0 0 0 15,-7 6 0-15,7-6 0 0,0 0 0 0,0 0 0 16,0 0 0-16,0 0 0 0,0 0 0 0,0 0 0 15,0 0 0-15,0 0 0 0,0 0 0 0,0 0 0 0,0 0 0 16,0 0 0-16,0 0 0 0,0 0 0 16,0 0 0-16,0 0 0 0,0 0 0 0,0 0 0 0,0 0 0 0,0 0 0 15,8-6 0-15,-8 6 0 0,9-7 0 0,-1 1 0 16,-3-2 0-16,2 1 0 0,-1-2 0 0,2 3 0 16,1-4 0-16,3 3 0 0,1-1 0 0,0 0-128 15,-1 0 128-15,1-1 0 0,1 0 0 0,3 0 0 16,1 0 0-16,-1 0 0 0,-2-3 0 0,0 3-128 15,1 0 128-15,-2-1 0 0,1 0 0 0,-2 1 0 16,1 1 0-16,-1-2 0 0,-2-1 0 0,-1 1 0 16,0-1 0-16,-2 4 0 0,-1 0 0 0,-2 0 0 15,-5 7 0-15,7-6 0 0,-7 6 0 0,0 0 0 16,5-8 0-16,-5 8 0 0,0 0 0 0,0 0 128 16,0 0-128-16,0 0 0 0,2-8 0 0,-2 8 0 15,0 0 0-15,0 0 0 0,0 0 0 0,0 0 0 0,0 0 0 0,0 0 0 16,0 0 0-16,0 0 0 0,0 0 0 0,0 0 0 15,0 0 0-15,0 0 0 0,0 0 0 0,0 0 0 16,0 0 0-16,0 0 0 0,0 0 0 0,8 6 0 16,-8-6 0-16,8 9-128 0,-3-2 128 0,-1 3 0 15,-1 0 0-15,1 0 0 0,0 1 0 0,1 1 0 16,-1 1 0-16,1 0 0 0,-1 1 0 0,0 0 0 16,1 2 128-16,0-3-128 0,0 3 0 0,2-1 0 15,-1 1 0-15,1-2 0 0,1 1 0 0,0-2 0 16,1 0 0-16,-2-2 0 0,1 0 128 0,0-1-128 15,0 2 128-15,0-3-128 0,-8-9 0 0,9 11 0 16,-9-11 0-16,8 10 0 0,0-2 0 0,-8-8 0 0,6 9 0 0,-6-9 0 16,0 0 0-16,7 12 0 0,-1-2 0 0,-6-10 0 31,0 0-1408-31,8 12-240 0,0 0-48 0,0-5-12320 0,-1 0-2448 0</inkml:trace>
  <inkml:trace contextRef="#ctx0" brushRef="#br0" timeOffset="174285.78">22653 13239 22287 0,'0'0'976'0,"0"0"224"0,0 0-960 0,0 0-240 0,0 0 0 0,-9 1 0 15,9-1 1408-15,0 0 256 0,0 0 32 0,0 0 16 16,0 0-720-16,0 0-144 0,0 0-16 0,0 0-16 16,7-8-304-16,-7 8-64 0,6-8-16 0,-6 8 0 15,0 0-208-15,0 0-32 0,0 0-16 0,0 0 0 16,0 0-176-16,0 0 128 0,11 1-128 0,-11-1 128 0,0 0-128 0,0 0 0 16,0 0 0-16,8 11 0 0,-8-11-160 0,7 10-112 15,0-2-32-15,-7-8 0 16,0 0-720-16,8 9-128 0,-8-9-48 0,9 9 0 15,-9-9 32-15,10 6 0 0,-10-6 0 0,11 4 0 16,-11-4 224-16,0 0 48 0,13 3 16 0,-13-3 0 16,11 4-208-16,-11-4-64 0,0 0 0 0,15 6-7056 0</inkml:trace>
  <inkml:trace contextRef="#ctx0" brushRef="#br0" timeOffset="174450.18">23007 13460 15663 0,'0'0'688'0,"0"0"144"0,11 0-656 0,1 0-176 0,1 3 0 0,0-1 0 16,-1 0 2320-16,-2 2 432 0,0 2 96 0,0-3 16 15,-1 1-2256-15,-1 0-448 0,-2 2-160 0,1 1 0 32,-7-7-992-32,10 3-304 0,1 0-64 0</inkml:trace>
  <inkml:trace contextRef="#ctx0" brushRef="#br0" timeOffset="174571.01">23278 13532 2751 0,'0'0'128'0,"0"0"16"0,0 10-144 0,0 1 0 0,-1 0 0 0,1 0 0 15,0-11 2112-15,0 13 384 0,-2-1 64 0,2-12-4928 16,3 10-1008-16</inkml:trace>
  <inkml:trace contextRef="#ctx0" brushRef="#br0" timeOffset="174633.04">23309 13673 9839 0,'0'0'432'0,"0"0"96"0,0 0-528 0,0 0 0 16,7 13 0-16,-7-13 0 0,0 0 928 0,6 10 80 15,-6-10 16-15,0 0-6432 16</inkml:trace>
  <inkml:trace contextRef="#ctx0" brushRef="#br0" timeOffset="174745.1">23515 13765 4607 0,'0'0'192'0,"0"0"64"0,14 5-256 0,1 1 0 15,-1-2 0-15,2-1 0 0,-1 0 2224 0,1 0 400 16,-3-1 64-16,1 2 32 0,2-4-2208 0,-2 3-512 15</inkml:trace>
  <inkml:trace contextRef="#ctx0" brushRef="#br0" timeOffset="174917.28">23807 13941 10943 0,'0'0'480'0,"5"8"96"0,-2 1-448 0,1-1-128 0,1-1 0 0,-5-7 0 16,0 0 256-16,0 0 16 0,0 0 16 0,3 11 0 15,-3-11-128-15,1 13-32 0,-1-4 0 0,0-9 0 16,1 12 0-16,-1-12-128 0,2 12 192 0,-2-12-64 16,0 0-128-16,4 10 128 0,-4-10-128 0,0 0-3776 15,6 9-832-15</inkml:trace>
  <inkml:trace contextRef="#ctx0" brushRef="#br0" timeOffset="175084.27">23904 14124 11967 0,'0'0'528'0,"0"0"112"0,0 0-512 0,0 0-128 0,0 0 0 0,0 0 0 0,0 0 2592 0,0 0 480 16,0 0 112-16,11 8 16 0,-11-8-2352 0,0 0-464 16,13 6-80-16,-13-6-32 0,15 5-272 0,-15-5 0 15,12 4 0-15,-12-4 0 16,11 4-432-16,-11-4-32 0,0 0-16 0,12 7 0 16,-12-7-528-16,12 5-96 0,-12-5-32 0,0 0-4880 15,0 0-992-15</inkml:trace>
  <inkml:trace contextRef="#ctx0" brushRef="#br0" timeOffset="176185.09">23955 14202 18431 0,'0'0'816'0,"0"0"160"0,-11-1-784 0,11 1-192 0,-9-2 0 0,9 2 0 0,0 0 2064 0,0 0 368 15,0 0 80-15,0 0 16 0,0 0-1440 0,0 0-304 16,0 0-48-16,0 0-16 0,0 0-144 0,0 0-16 16,0 0-16-16,0 0 0 0,0 0 304 0,0 0 64 15,0 0 16-15,0 0 0 0,0 0 80 0,0 0 16 16,0 0 0-16,0 0 0 0,0 0-320 0,0 0-48 16,12 6-16-16,-12-6 0 0,13 5-240 0,-13-5-48 15,13 2-16-15,-13-2 0 0,13 2-112 0,-13-2-32 16,0 0 0-16,12 2 0 0,-12-2 0 0,0 0-16 15,13 2 0-15,-13-2 0 0,0 0 16 0,11 5 0 16,-11-5 0-16,12 6 0 0,-12-6 64 0,0 0 32 0,12 7 0 0,-12-7 0 16,13 6-80-16,-1 2-16 0,-2 1 0 0,2-1 0 15,-1 0-192-15,0 2 176 0,2 1-176 0,-1-2 160 16,-2 3-160-16,0-2 128 0,2 2-128 0,0-3 128 16,0 3-128-16,-2 1 0 0,1-2 0 0,-1 1 0 15,0 0 0-15,2-2 0 0,-3-2 0 0,-1 1 0 16,-1 0 0-16,-7-9 0 0,9 11 176 0,-1-3-176 15,-1 0 192-15,-7-8-64 0,8 7-128 0,-8-7 192 16,8 8-64-16,-8-8-128 0,0 0 176 0,8 8-176 16,-8-8 176-16,8 7-176 0,-8-7 160 0,0 0-160 15,0 0 160-15,0 0-160 0,0 0 160 0,0 0-160 16,0 0 128-16,0 0-128 0,0 0 0 0,0 0 144 16,0 0-144-16,7 6 128 0,-7-6-128 0,0 0 128 15,0 0 0-15,0 0-128 0,0 0 192 0,0 0-64 16,0 0 0-16,0 0-128 0,10-3 192 0,-10 3-64 0,0 0-128 0,0 0 128 15,0 0-128-15,2-9 128 0,-2 9-128 0,0 0 192 16,-2-9-192-16,-2 3 192 0,-2-1-192 0,0 2 160 16,-1-5-160-16,0 3 160 0,-1 0-160 0,-1 1 0 15,-2-1 144-15,0-3-144 0,-3 1 0 0,0-2 128 16,0 0-128-16,-1 0 0 0,1 1 0 0,1-1 0 16,-1 1 0-16,1 1 128 0,-2-3-128 0,2 2 0 15,0 2 0-15,0-3 0 0,0 2 0 0,0 2 0 16,1-1 0-16,1 1 0 0,0 1 0 0,1 0 0 15,-2 3 0-15,2-4 0 0,1 2 0 0,-1 1 0 16,0-3 0-16,1 2 0 0,0 0 0 0,0 0 0 0,0 1 0 16,-1-1 0-16,1 2 0 0,1-1 0 15,1 0 0-15,7 4 0 0,-8-5 0 0,8 5 0 0,-8-3 0 0,8 3 0 16,-5-5 0-16,5 5 0 0,0 0 0 0,0 0-128 16,0 0 128-16,0 0 0 0,0 0-144 0,0 0 144 15,0 0-128-15,13-1 128 0,-1 1-160 0,-1 4 160 16,1 1-160-16,1 1 160 0,-1 2-160 0,1 3 160 15,0-1-128-15,1 2 128 0,1-3 0 0,0 5-144 16,1-1 144-16,1 3 0 0,-2 0 0 0,1-2-128 16,-2 0 128-16,1 1 0 0,-1-1 0 0,0 0 0 15,-2 1 0-15,0-1 0 0,1 0 0 0,-1-3 0 16,-1 1 0-16,0-2 0 0,-1 0 0 0,1-2 0 16,-1-1 0-16,-1-1 0 0,2 1 0 0,-4-2 0 15,-7-5 0-15,12 4 0 0,-1-1 0 0,-11-3 0 0,10 3 0 16,0-3 0-16,-10 0-192 0,12 3 64 15,-12-3-384-15,11 4-64 0,-11-4 0 0,11 4-16 16,0 4-240-16,-3-2-64 16,-2 2 0-16,-6-8 0 0,8 8-32 0,0 1-16 0,-3-1 0 0,0 1 0 15,0 1-448-15,3 2-80 0,-1-3-32 0,-1 3-9632 16,0-3-1920-16</inkml:trace>
  <inkml:trace contextRef="#ctx0" brushRef="#br0" timeOffset="177801.51">24357 14620 11231 0,'0'0'496'0,"0"0"96"0,0 0-464 0,0 0-128 15,0 0 0-15,0 0 0 0,0 0 1360 0,0 0 256 16,0 0 48-16,0 0 16 0,0 0-624 0,0 0-128 16,0 0-32-16,0 0 0 0,-9 0-464 0,9 0-112 15,0 0 0-15,-9 7-16 0,0 0-304 0,1-1 0 16,2 1 0-16,-1 0 0 0,1 2 0 0,-1-2 0 0,-1 1-160 0,0 1 160 16,1 0 0-16,-4 2 0 0,-2-4 0 0,3 4 0 15,2 1 0-15,-1-3 0 0,-2 1 0 0,1 0 0 16,-1 1 0-16,-2-1 0 0,-2 2 0 0,0 1 0 15,2 0 0-15,-1 0 0 0,-3 2 0 0,3 1 0 16,-1 4 0-16,0-3 0 0,-3 0 0 0,1 1 0 16,0-1 0-16,0 1 0 0,1 1 0 0,0-1 0 15,2-2 0-15,0 0 0 0,-1-1 0 0,4-1 0 16,0 1 0-16,2-1 0 0,-1-1 0 0,-1 0 0 16,2 0 0-16,0-1 0 0,0-1 0 0,2 2 0 15,0-1 0-15,-3 0 128 0,1 0-128 0,0 1 0 16,3-3 0-16,-1 3 128 0,-2-2-128 0,1 2 0 15,-1 0 0-15,0-4 0 0,0-1 0 0,-2 1 0 16,1 1 0-16,-2 1 0 0,0-1 0 0,2 2 0 0,1-2 0 0,-2 2 128 16,-2-2-128-16,0 1 0 0,-1-1 0 0,1 1 128 15,-1-1-128-15,2-1 0 0,2-1 192 0,-1 0-64 16,-1 0 0-16,3-1 0 0,0-1 224 0,3 2 32 16,0-1 16-16,0 2 0 0,1 1-208 0,-2-1-32 15,1-1-16-15,-1-1 0 0,1 3-144 0,-2 1 0 16,1-2 0-16,1 2 0 0,-1-2 0 0,1-1 0 15,-2 0 0-15,1-1 0 0,2 1 0 0,-1 0 0 16,-1-1 0-16,1-1 0 0,-1 1 0 0,2 0 128 16,0 1-128-16,-1 0 128 0,0-1-128 0,-1-1 0 15,0 1 0-15,1 0 0 0,1 1 0 0,0 0 0 0,0 1-144 0,-1 2 144 16,0-1 0-16,-1 3 0 0,1-1-128 16,-1 1 128-16,1 0 0 0,-1 0 0 0,1-3 0 0,1 2 0 15,-1 1 0-15,2 1 0 0,1 2 0 0,-1-3 0 16,-2 0 0-16,3 0 0 0,-1-1 0 0,1 0 0 15,0-1 0-15,2 1 0 0,0 0 0 0,-1-2 0 16,2-10 0-16,-2 13 0 0,-1-3 0 0,1-1 0 16,0 0 0-16,0 1 0 0,-1 2 0 0,1-3 0 15,-2 5 0-15,1-3 0 0,0 1 0 0,0 2 0 16,-3-1 0-16,1-1 0 0,0-2 0 0,0 1 0 16,-2-1 0-16,-1 0 0 0,0 0 0 0,-1 0 0 15,-1-2 0-15,2 1 0 0,2-1 0 0,0 1 0 16,-1 0 0-16,-1-3 0 0,0 1 0 0,1 1 0 15,1-2 0-15,-1 1 0 0,-2-1 128 0,1 1-128 0,2 2 0 16,-1-1 0-16,-2-2 128 0,1 3-128 0,-1-2 0 0,0 0 0 16,-1-1 0-16,-1 1 0 0,2-1 0 0,0-1 0 15,-1 1 0-15,-1-4 0 0,-2 3 352 0,1 2 32 16,1 2 0-16,-2-3 0 0,1 1 240 0,-1 2 48 16,1 0 16-16,2 0 0 0,-3 1-368 0,2 0-80 15,0 0-16-15,0 1 0 0,3 1-224 0,0-3 128 16,-1 1-128-16,0 2 0 0,0 0 0 0,0-3 0 15,0 1 0-15,0 1 0 0,1-2 128 0,-1 1-128 16,0 2 0-16,-1 0 0 0,1-5 0 0,0 5 0 16,0 2 0-16,0 0 0 0,0-3 464 0,-2 4 0 15,1-4 0-15,1 1 0 0,-3 1-48 0,2-2-16 0,-1-1 0 16,1 0 0-16,-1 3-256 0,2-2-144 0,-1-1 160 0,-1 1-160 16,1-1 0-16,0 1 0 0,-2-1 0 0,-1 0 0 15,0 2 0-15,1-4 0 0,0 0 0 0,2 0 0 16,1-1 128-16,-2 1-128 0,1 0 0 0,-1-1 0 15,2-3 256-15,0-1-32 0,-1 4-16 0,1-1 0 16,0 1-208-16,-2 1 176 0,2 1-176 0,-1 3 160 16,0-5-160-16,3 4 0 0,-3 1 0 0,1-3 0 15,0 1 0-15,0 2 0 0,-1 0 0 0,2 1 0 16,0-3 0-16,0 3 0 0,0-2 0 0,-1 0 0 16,0 0 0-16,0-1 0 0,0-1 0 0,1 0 0 15,2 1 272-15,-1-1-16 0,-1 0-16 0,0 0 0 16,2 0 16-16,-1 0 16 0,-1 0 0 0,2-1 0 15,-1 0-80-15,4 0 0 0,-3 0-16 0,6-8 0 16,-7 9-176-16,7-9 0 0,-6 6 0 0,6-6 0 16,-5 9 0-16,5-9 128 0,0 0-128 0,0 0 0 0,0 0 0 0,0 0 0 15,0 0 0-15,0 0 0 0,-5 8 0 0,5-8 0 16,0 0 0-16,0 0 0 0,0 0 0 0,-5 8 0 16,5-8 0-16,0 0 0 0,-8 8 0 0,8-8 0 15,-8 6 0-15,8-6 0 0,-8 7 0 0,0-2 0 16,1 0 0-16,-1 1 0 0,0-1 0 0,8-5 0 15,-9 2 0-15,9-2 0 0,-9 4 0 0,9-4 0 16,0 0 0-16,0 0 0 0,0 0-208 0,0 0-32 16,0 0 0-16,0 0 0 15,0 0-672-15,0 0-144 0,0 0-32 0,13 3-8864 16,0 1-1776-16</inkml:trace>
  <inkml:trace contextRef="#ctx0" brushRef="#br0" timeOffset="179136.21">23284 16341 6447 0,'0'0'576'0,"0"0"-576"0,0 0 0 0,0 0 0 16,0 0 1856-16,0 0 272 0,0 0 48 0,0-9 16 16,0 9-1072-16,0-9-224 0,0 1-32 0,0 8-16 15,0 0-240-15,0-8-48 0,0 8-16 0,-1-9 0 16,1 9 192-16,0 0 32 0,0 0 16 0,0 0 0 16,0 0 240-16,0 0 32 0,0 0 16 0,0 0 0 15,0 0-416-15,0 0-80 0,0 0 0 0,0 0-16 16,0 0-384-16,5 11-176 0,1 1 160 0,-1-1-160 15,-1 1 128-15,0 0-128 0,-1 3 0 0,1 4 0 16,0-1 0-16,-2 0 0 0,0 2 0 0,1 1 0 16,-2-2 0-16,-1-1 0 0,1-2 0 0,2-3 0 0,-3-13 144 15,3 13-144-15,-3-13 128 0,2 10-128 16,-2-10 0-16,0 0 0 0,0 0 128 0,0 0-128 0,0 0 128 0,0 0-128 16,11-10 192-16,-4-2-64 0,1-3 144 0,0-1 32 15,-1-4 0-15,-1 4 0 0,1-4-304 0,-1 3 160 16,-1-3-160-16,1 6 128 0,0 5-128 0,1-1 0 15,-3 2 0-15,-4 8 0 0,0 0 0 0,0 0 0 16,0 0 0-16,10-3 0 0,-10 3-160 0,0 0 160 16,9 11-208-16,-1 0 80 0,-3 1 128 0,-1 1 0 15,0 0 0-15,0 0-128 0,1-1 128 0,-1 0 0 16,-1-1 0-16,1 0 0 0,-1-3 0 0,-3-8 0 16,7 10 0-16,-7-10 0 0,4 8 0 0,-4-8 144 15,0 0-16-15,0 0-128 0,5 9 288 0,-5-9-48 16,0 0-16-16,0 0 0 0,0 0 768 0,9 5 160 0,-9-5 16 0,0 0 16 31,11 3-1616-31,-2-2-320 0,-9-1-64 0,9-1-16 0,-9 1 832 0,9-1 128 0,0-2 32 0,-9 3 16 16,9-5 0-16,-2-2 0 0,-2-1 0 0,0 1 0 15,2-3 272-15,1 1 48 0,-1 0 16 0,0 0 0 16,-2-4-144-16,0 1-32 0,-1 1 0 0,0-3 0 16,1 0-336-16,-1 2 144 0,-1 2-144 0,1-2 0 15,1-2-176-15,-2 0-144 0,-2-2-16 0,2 2-16 31,2 1-800-31,0 1-176 0,2 1-16 0,-2 4-16 16,-5 7-1648-16,9-6-336 0,0 1-64 0</inkml:trace>
  <inkml:trace contextRef="#ctx0" brushRef="#br0" timeOffset="179368.28">23827 16296 24703 0,'0'0'1088'0,"0"0"240"0,0 0-1072 0,-4 11-256 16,4-11 0-16,-3 12 0 0,3-12 400 0,-2 12 32 16,-1 1 0-16,3-13 0 0,-3 9-432 0,2 2 0 15,0 0 0-15,-1 1 0 0,0-2 0 0,1 1 128 16,-1-1-128-16,1 2 0 0,1-12 0 0,-1 10 0 16,1-10 0-16,0 14 0 0,0-14 0 0,0 9 0 15,0-9 0-15,0 0 0 16,0 0-464-16,0 0-80 0,0 0-16 0,0 0-10560 0</inkml:trace>
  <inkml:trace contextRef="#ctx0" brushRef="#br0" timeOffset="179520.46">23828 16159 24351 0,'0'0'1088'0,"0"0"208"0,0 0-1040 0,0 0-256 0,-4 9 0 0,4-9 0 15,0 0 0-15,0 0-144 0,0 0 16 0,0 0-7024 16,0 0-1392-16</inkml:trace>
  <inkml:trace contextRef="#ctx0" brushRef="#br0" timeOffset="180021.21">24162 16281 12207 0,'0'0'528'0,"0"0"128"0,0 0-528 0,0 0-128 0,0 0 0 0,0 0 0 0,0 0 688 0,0 0 96 16,0 0 32-16,0 0 0 0,-9-1 128 0,9 1 16 15,-9-1 16-15,-1-1 0 0,0 1 192 0,1 1 48 16,1-1 0-16,-1 1 0 0,1 0-400 0,0 0-80 16,-1-1-16-16,1 1 0 0,0-2 32 0,1 2 0 15,-4 0 0-15,2 0 0 0,0 0 16 0,1 2 0 16,0 0 0-16,2 1 0 0,-3-2-416 0,2 3-80 15,1 1-16-15,-2 2 0 0,0 1-256 0,2 2 0 0,-1-1 0 16,0 2 0-16,2 0 0 0,0 1 0 0,0-2 0 0,1 3 0 16,1-2 0-16,-1 1 0 0,3 2 0 15,1-1 0-15,1-3 0 0,-1-10 0 0,3 14 0 0,1-5 0 16,-4-9 768-16,6 11 208 0,-6-11 48 0,10 11 0 16,-1-5-848-16,-9-6-176 0,11 3 0 0,1-3 0 31,-1-1-832-31,-1-2-128 0,-1-4-32 0,2 1 0 0,0-2 992 0,0-1 336 0,-5-3 0 0,2 1 0 15,1-1-32-15,-1-1-16 0,0-2 0 0,1 2 0 16,-3 3-64-16,2-4-16 0,-1-1 0 0,-1-2 0 16,0 0-64-16,-1 2-16 0,0-2 0 0,-1 0 0 15,-3 0-128-15,1 0 0 0,-2-3 144 0,0 0-144 16,-3-3 0-16,0 0 144 0,1-1-144 0,0 0 0 16,1-1 128-16,0 0-128 0,-1 4 0 0,2 0 0 0,-1 2 0 0,1-1 0 15,0 5 0-15,3 2-144 16,1 1-336-16,0-1-64 0,-2 2-16 0,2 2 0 15,0-1-752-15,1 1-160 0,2 2-16 0,1 2-7536 16,-1 0-1520-16</inkml:trace>
  <inkml:trace contextRef="#ctx0" brushRef="#br0" timeOffset="180392.28">24320 16085 19695 0,'0'0'864'0,"0"0"192"0,0 0-848 0,0 0-208 0,0 0 0 0,0 0 0 16,0 0 1440-16,0 0 240 0,0 0 48 0,-3 14 16 15,0 0-1248-15,2-1-256 0,0-1-48 0,-1 1-16 16,0-1-176-16,1 0 160 0,1-1-160 0,0 1 160 16,-3 0 80-16,2-1 16 0,1 0 0 0,0 1 0 0,-2 2-64 0,2-1-16 15,0-1 0-15,2 2 0 16,-2 0-176-16,1 2 0 0,-1-2 0 0,1 1 0 0,-1-15 0 0,2 14 0 15,-1 0 0-15,0-1 0 16,0-2-512-16,-1-11-16 0,3 12-16 0</inkml:trace>
  <inkml:trace contextRef="#ctx0" brushRef="#br0" timeOffset="180600.12">24273 16259 12895 0,'0'0'1152'0,"0"0"-928"0,-10 3-224 0,10-3 0 16,0 0 4672-16,0 0 880 0,0 0 176 0,0 0 32 15,0 0-4624-15,0 0-944 0,0 0-192 0,0 0 0 16,0 0 0-16,12 4 0 0,-12-4-160 0,13 2 160 31,-1-3-560-31,-12 1-16 0,13-3-16 0,0 1 0 16,0-2-816-16,-1 0-176 0,-3-1-16 0</inkml:trace>
  <inkml:trace contextRef="#ctx0" brushRef="#br0" timeOffset="181071.84">24501 15768 19343 0,'0'0'1728'16,"-7"6"-1392"-16,-3-1-336 0,3 1 0 0,7-6 3008 0,-6 9 512 15,6-9 128-15,-3 12 0 0,2-2-2944 0,1 0-704 16,0-10 0-16,2 13 0 0,1 3 0 0,1 4 0 16,-1 1 0-16,-1 3-128 0,1 4 128 0,-2 0 0 15,-1 0 0-15,1 0-128 0,-1 2 128 0,0-5 0 16,0 0 0-16,0-4 0 0,0 1 304 0,0-4-16 16,-1 0 0-16,1-1 0 0,0-1 96 0,0 0 32 15,0-2 0-15,0-1 0 0,0-1-224 0,3 0-32 16,-3-12-16-16,2 11 0 0,-2-11 64 0,0 0 16 15,4 12 0-15,-4-12 0 0,0 0-80 0,0 0-16 16,0 0 0-16,0 0 0 0,0 0 256 0,11-4 32 0,-4-2 16 16,0-2 0-16,-2 0 96 0,2-1 32 0,-1 1 0 0,1-2 0 15,-1 0-304-15,1 3-64 0,1 0-16 0,-1 2 0 16,-7 5-176-16,8-4 0 0,-8 4 144 0,0 0-144 16,0 0 128-16,11-4-128 0,-11 4 128 0,11 1-128 15,0 3 128-15,-3 3-128 0,-8-7 160 0,9 10-160 16,-3 2 208-16,2-3-48 0,-1 1-16 0,2 1 0 15,1-1 64-15,-1 1 16 0,2-1 0 0,-3 2 0 16,-1 1 32-16,1-5 16 0,0-3 0 0,1 2 0 16,-1 0-96-16,1 2-32 0,-2-2 0 0,1 2 0 15,1-1-144-15,1 1-176 0,-3 2 48 0,0-5 0 32,-7-6-1248-32,6 5-240 0,-6-5-48 0,4 7-16128 0</inkml:trace>
  <inkml:trace contextRef="#ctx0" brushRef="#br1" timeOffset="190035.99">8217 15605 22751 0,'0'0'1008'0,"0"0"208"0,0 0-976 0,0 0-240 0,3-11 0 0,-3 11 0 16,0 0 880-16,0 0 128 0,3-9 16 0,-3 9 16 16,0 0 160-16,2-6 16 0,-2 6 16 0,0 0 0 15,1-7-64-15,-1 7-16 0,2-8 0 0,-2 8 0 16,0 0-256-16,0 0-48 0,2-7-16 0,-2 7 0 15,0 0-304-15,0 0-64 0,0 0-16 0,0 0 0 16,0 0-144-16,0 0-48 0,0 0 0 0,9 13 0 16,-3 0-128-16,-1 0-128 0,0 1 144 0,-1 0-144 15,0 5 192-15,-1 0-64 0,0 1-128 0,1-1 192 0,0 3 0 0,0 2-16 16,-1 2 0-16,1 1 0 0,1-2-176 0,0 2 128 16,0 1-128-16,-1-3 128 0,2-2-128 0,0-1 0 15,-1-2 0-15,2-1 128 0,-2 0-128 0,0-1 160 16,0-4-160-16,1 1 160 0,-1-4-32 0,0 0-128 15,-5-11 192-15,7 9-64 0,-2-1 0 0,-5-8 0 16,0 0 0-16,9 6 0 0,-9-6 48 0,0 0 0 16,10 0 0-16,-10 0 0 0,11-1-32 0,-11 1 0 15,10-8 0-15,-1-1 0 0,-1-3-144 0,0 0 128 16,-3 1-128-16,2-2 128 0,1-2-128 0,-1-2 0 16,-1 0 0-16,0 1 0 0,1 0 128 0,-2-2-128 0,0 2 128 15,-1 2-128-15,2-2 0 0,0 2 0 16,-1-1 0-16,0 2 0 0,2 3 0 0,-1-1 0 15,1 2 0-15,0 1 0 0,0 2-176 0,0-1 176 0,0 2-128 0,-7 5 128 16,11-4 0-16,-11 4-160 0,13-2 160 0,-1 2 0 16,-12 0-192-16,13 5 64 0,-3 1 128 0,0 2-208 15,-2 1 208-15,1 3-176 0,1 2 176 0,-1 2-160 16,-2 2 160-16,1-2 0 0,0 5-144 0,0-2 144 16,-2 5 0-16,2-5 0 0,0 1 0 0,1-2 0 15,-1-1 0-15,1-1 0 0,0-3 0 0,2 0 0 16,-2-5 0-16,0 0 0 0,0-2 0 0,0-1 0 15,2-2 0-15,-11-3 0 0,11 2 0 0,0 0 128 16,-11-2 16-16,13-2 0 0,-1 1 0 0,-1 0 0 16,0-4 48-16,-1 1 16 0,1-3 0 0,-1 1 0 15,-1-2 16-15,0 1 0 0,-1-3 0 0,0 0 0 0,0-2-96 16,0 1 0-16,-1-3-128 0,0 1 192 16,-1-3-192-16,1-1 176 0,-2-1-176 0,0 0 160 0,1-6-160 0,-2 2 0 15,-1-1 144-15,0-1-144 0,-3 1 0 0,1-1 0 16,1 2 0-16,-2 3 0 0,-2-1-160 0,1 3-48 15,0 3-16-15,-1-2 0 16,0-1-512-16,-1 4-96 0,2 3-32 0,-2-2 0 16,2 0-1696-16,1 2-320 0,-1 1-80 0,1-4-7936 15,1 0-1584-15</inkml:trace>
  <inkml:trace contextRef="#ctx0" brushRef="#br1" timeOffset="190577.37">9483 15167 2751 0,'0'0'256'0,"0"0"-256"16,0 0 0-16,0 0 0 0,0 0 4064 0,0 0 768 15,0 0 160-15,0 0 16 0,0 0-3200 0,0 0-640 16,0 0-128-16,0 0-16 0,0 0-128 0,3 13 0 16,-3-13-16-16,-1 14 0 0,1-1 144 0,0 1 48 15,0 2 0-15,1-2 0 0,-1 1-480 0,1 6-80 16,0-2-32-16,1 5 0 0,-1-3-256 0,2 1-48 0,-1 1-16 0,2-1 0 15,0 1-32-15,1-1 0 0,-1-1 0 0,1 1 0 16,1 1-128-16,-1-3 160 0,0-5-160 0,0 1 160 16,1 2-160-16,-3-5 0 0,0-1 0 0,-2 0 0 15,1-2-288-15,-2-1 16 0,0-9 0 0,0 8 0 32,0-8-480-32,0 0-80 0,0 0-32 0,0 0-8544 0,0 0-1696 0</inkml:trace>
  <inkml:trace contextRef="#ctx0" brushRef="#br1" timeOffset="190971.49">9267 15207 11055 0,'0'0'976'0,"0"0"-784"16,0 0-192-16,0 0 0 0,0 0 2512 0,0 0 464 15,0 0 96-15,0 0 0 0,0 0-1680 0,0 0-352 16,0 0-64-16,0 0-16 0,12-2 320 0,-12 2 64 16,11 0 16-16,-11 0 0 0,12 0-32 0,0 0-16 15,-1 2 0-15,1 1 0 0,-12-3-544 0,16 4-96 16,-3-3-32-16,1 3 0 0,1-3-272 0,0 3-64 15,1-1-16-15,2-1 0 0,0 1-112 0,-1 0-32 16,2-1 0-16,0-1 0 0,2 2-144 0,1 0 192 0,2-2-192 0,-2 2 192 16,-3-1-192-16,0-2 0 0,-4 0 0 0,5-2 0 15,-1 2 0-15,0 0 0 0,-5-2 0 0,0 2 0 32,-1 0-576-32,2 2-64 0,-4-4 0 0,1 2 0 15,-1 0-1760-15,0 2-352 0,0 0-80 0,-2-2-10784 0</inkml:trace>
  <inkml:trace contextRef="#ctx0" brushRef="#br1" timeOffset="192477.67">8153 16440 2751 0,'0'0'256'0,"0"0"-256"0,-9 3 0 0,9-3 0 16,-9 1 1504-16,9-1 256 0,-12 3 48 0,3-2 16 15,9-1-672-15,-10 2-144 0,-1-1-32 0,11-1 0 16,0 0-192-16,0 0-32 0,0 0-16 0,-9 0 0 16,9 0 192-16,0 0 32 0,0 0 16 0,0 0 0 15,-7-1-224-15,7 1-48 0,0 0-16 0,0 0 0 16,0 0-48-16,0 0-16 0,0 0 0 0,0 0 0 15,0 0 32-15,0 0 16 0,2-8 0 0,-2 8 0 16,9-5-80-16,-1-1-16 0,0 1 0 0,0 3 0 16,0-4-128-16,1 2-48 0,0 2 0 0,1 0 0 15,1 0-96-15,0-1-32 0,2 2 0 0,2 0 0 16,-1-1 32-16,2 1 0 0,1 0 0 0,1-1 0 16,0 1 48-16,2-1 16 0,-1 0 0 0,2 1 0 15,0 0-80-15,0 1-16 0,1-2 0 0,2 2 0 0,-1-1-80 0,-1 1-32 16,2 0 0-16,0 1 0 0,1 1-160 0,0-1 160 15,0 0-160-15,-2 1 160 0,-1-2-160 0,-1 1 0 16,0 0 0-16,1-1 0 0,0 1 0 0,3 2 0 16,0-2 0-16,2 1 0 0,1-2 0 0,2 1 0 15,0-1 0-15,1 0 0 0,0-1 128 0,-1 1 0 16,2-2 0-16,0 1 0 0,1-2 128 0,-1 1 0 16,0-1 16-16,-2 1 0 0,-3-1-16 0,0-2-16 15,1 1 0-15,0 0 0 0,2 1-96 0,2 1-16 16,-1-1 0-16,2 1 0 0,-2 0-128 0,0 2 0 15,0 0 0-15,1 2 0 0,-1-1 0 0,0 0 0 16,-2-1 0-16,0 1 0 0,1-1 0 0,-3 0 0 16,-2 0 0-16,0 0 0 0,-2 0 0 0,2 0 128 0,1 0-128 15,1 0 0-15,2 0 0 0,1 0 0 0,0 0 0 0,1 2 0 16,-1 0 0-16,1 1 128 0,1-2-128 0,-1 2 0 16,2-1 0-16,-1 0 0 0,0-1 0 0,-3 3 0 15,-1-4 0-15,-1 1 0 0,-1 1 0 0,2-1 0 16,0 0 0-16,2 1 0 0,2-2 0 0,-1 0 0 15,2 0 0-15,-2 0 0 0,0 0 0 0,2 0 0 16,-1 0 0-16,1 0 0 0,-2 0 0 0,0 0 128 16,1 0-128-16,-2 0 0 0,-3 0 0 0,0 0 0 15,1 0 0-15,1 0 128 0,1 0-128 0,1 2 0 16,0 1 0-16,2-1 0 0,-1 1 0 0,2 1 0 16,1 0 0-16,1 1 0 0,-2-2 0 0,1 1 0 15,0-2 0-15,-1 2 0 0,-4 0 0 0,0 0 0 16,-3-2 0-16,-1 4 0 0,0-4 0 0,2 1 0 0,-2 0 0 0,1-1 0 15,1 2 0-15,-1-1 0 0,0 1 0 0,-1-2 0 16,0-2 0-16,0 1 0 0,1 1 0 0,-1-2 0 16,0 0 0-16,0-2 0 0,0 1 0 0,0-1 0 15,-3-1 128-15,1 0-128 0,-2 2 0 0,0-2 0 16,-1 0 0-16,1 0 0 0,0 0 0 0,2 1 0 16,-1-1 0-16,1 0 0 0,-1 1 0 0,1-1 0 15,0 1 0-15,-1 0 0 0,-1 2 0 0,0 0-176 16,0 0 176-16,0 0-192 0,0 0 48 0,1 2 0 15,-1-1 0-15,0 2 0 0,-1-1 144 0,0 1-160 16,0-2 160-16,-1 2-160 0,1-3 160 0,-1 1 0 0,-2-1 0 16,2 0 0-16,0 0 0 0,3 0 0 0,-1 0 0 15,1 0 0-15,-1 0 0 0,-1 0 0 0,0-1 0 0,0 1 0 16,-1 0 0-16,-2 0 0 0,-1 0 0 0,0 1 0 16,-2-1-176-16,0 0 0 0,-1 0 0 0,-2 0 0 31,-2 0-1680-31,-10 0-320 0,0 0-80 0</inkml:trace>
  <inkml:trace contextRef="#ctx0" brushRef="#br1" timeOffset="193522">8993 16628 18543 0,'0'0'816'0,"0"0"176"0,0 0-800 0,0 0-192 0,4-9 0 0,-4 9 0 15,0 0 896-15,0 0 144 0,0 0 32 0,0 0 0 16,0 0 48-16,0 0 16 0,0 0 0 0,0 0 0 16,10 1-144-16,-10-1-32 0,0 0 0 0,11 7 0 15,-3 1-64-15,-1 0 0 0,-7-8-16 0,11 10 0 16,-5 0-192-16,1 2-48 0,-3-1 0 0,1 2 0 15,2-3-192-15,-2 4-64 0,-4 1 0 0,0 3 0 0,1 2-144 16,-2 0-48-16,-3 6 0 0,0 4 0 0,3 3-64 0,0 6-128 16,0-2 176-16,-1 3-176 0,-1 2 256 0,2-2-48 15,1-1-16-15,1-1 0 0,1-4-48 0,0-1-16 16,-2-2 0-16,2-1 0 0,-1 1 0 0,1 2 0 16,-1-1 0-16,1-2 0 0,-2 0-128 0,1-4 0 15,-2 0 0-15,0-1 0 0,-2 1-176 0,1-6-64 16,-2-3-16-16,1 2 0 15,1 0-528-15,-2-5-112 0,-1-4-32 0,1 2 0 16,-3 0-1584-16,1-6-320 0,5-6-64 0,0 0-5792 16,0 0-1152-16</inkml:trace>
  <inkml:trace contextRef="#ctx0" brushRef="#br1" timeOffset="194105.78">9349 16735 11055 0,'0'0'976'0,"0"0"-784"16,0 0-192-16,-3-10 0 0,2 1 1104 0,1 9 176 16,0 0 48-16,0 0 0 0,-4-11-240 0,4 11-32 15,-4-6-16-15,4 6 0 0,-2-11 128 0,2 11 32 16,-3-9 0-16,3 9 0 0,-1-8-160 0,1 8-16 15,0 0-16-15,0 0 0 0,0 0-32 0,0 0 0 16,0 0 0-16,0 0 0 0,0 0-352 0,0 0-80 16,0 0-16-16,0 0 0 0,0 0-144 0,0 0-48 15,0 0 0-15,-4 12 0 0,0-2 112 0,4-10 0 16,0 15 16-16,0 0 0 0,1 1-64 0,0 0-16 0,2 1 0 0,0 1 0 16,1 1-112-16,0 6-16 0,-2 1-16 0,2 4 0 15,0 4-80-15,1-3-16 0,-1 3 0 0,0 0 0 16,0 0-144-16,1 0 0 0,-1-1 144 0,0-1-144 15,0-4 0-15,-2 0 0 0,1 0 0 0,0-2 128 16,-2 0-128-16,0-3 0 0,-1 1 0 16,-1-3 0-16,1 1 0 0,0-1 0 0,0-2 0 0,0-1 0 15,0-1-192-15,0-2-64 0,0-4-16 0,0-11 0 32,1 12-464-32,-1-12-96 0,0 11 0 0,0-11-16 15,0 0-608-15,0 0-112 0,0 0-32 0,0 0 0 0,0 0-512 0,7-10-96 16,-1-1-32-16</inkml:trace>
  <inkml:trace contextRef="#ctx0" brushRef="#br1" timeOffset="194871.9">9790 16963 14735 0,'0'0'1312'0,"0"0"-1056"0,0 0-256 0,0 0 0 15,0 0 2560-15,0 0 448 0,0 0 80 0,-2 12 32 16,2 1-1952-16,0-3-384 0,0 2-80 0,0-3 0 16,2 2 384-16,0-1 96 0,1 1 16 0,1 0 0 15,-2 2-192-15,2 2-48 0,0-1 0 0,1 2 0 16,2-2-256-16,-1 2-48 0,1-1-16 0,-1 2 0 16,1 0-192-16,-1 0-64 0,0-1 0 0,-1 1 0 15,-1-4-176-15,0 1-32 0,-2-1-16 0,1 0 0 16,-2 0-160-16,1-4 192 0,-2-9-192 0,0 0 192 15,1 13-192-15,-1-13 160 0,0 0-160 0,1 11 160 16,-1-11 16-16,0 0 0 0,0 0 0 0,0 0 0 16,0 0 0-16,0 0 0 0,0 0 0 0,0 0 0 0,0 0-48 0,7-11 0 15,-1 0 0-15,-2 0 0 0,0-2-128 0,0 3 0 16,-1-3 144-16,0 4-144 0,1 1 0 16,-4 8 0-16,6-9 0 0,-6 9 0 0,6-7 0 0,-6 7 0 15,0 0 0-15,12 0-128 0,-3 4 128 0,-1 1-160 16,0 0 160-16,-1 2-160 0,-7-7 160 0,10 12-208 15,-4-2 80-15,2-1 128 0,-8-9 0 0,9 12 0 16,-2 0 0-16,-1-6 0 0,-6-6-128 0,0 0 128 16,0 0 0-16,12 9 0 0,-12-9 0 0,12 6 0 15,-12-6 0-15,0 0 0 0,13 2 0 0,-13-2 0 16,10-2 0-16,-10 2 128 0,12-3-128 0,-12 3 0 0,9-3 0 16,-9 3 128-16,8-6-128 0,-8 6 0 0,9-5 144 15,-9 5-144-15,10-7 128 0,-2 1-128 0,-1-1 160 0,-1 1-160 16,1-2 240-16,0 1-48 0,-1-4-16 0,0 0 0 15,1 1-16-15,-1-1 0 0,1-2 0 0,-1-1 0 16,1 0 0-16,-1-1 0 0,0 1 0 0,-1 0 0 16,0-2-160-16,0 2 160 0,-1-2-160 0,-1 2 160 15,-1 0-160-15,0 3 0 0,-1-1 0 0,0 2 0 16,0-1 0-16,1 1-176 0,-2-2 48 0,0 2 0 31,-2 0-384-31,2 10-64 0,-2-10 0 0,1 2-16 0,-1-2-304 16,1 1-64-16,0 0-16 0,1 9 0 15,-2-11-1408-15,2 11-288 0,2-9-48 0,-2 9-11808 0</inkml:trace>
  <inkml:trace contextRef="#ctx0" brushRef="#br1" timeOffset="195634.45">10400 16713 27007 0,'0'0'1200'0,"0"0"240"0,0 0-1152 0,0 0-288 16,0 0 0-16,0 0 0 0,0 0 592 0,0 0 64 15,0 0 16-15,0 0 0 0,0 0-400 0,0 0-80 0,0 0 0 0,0 0-16 16,0 0 432-16,0 0 96 0,0 12 0 0,0 1 16 15,0 0-32-15,0 1-16 0,1-1 0 0,2 5 0 16,-2 1-192-16,3 5-32 0,0 2-16 0,2 6 0 16,1 2-112-16,-1 0 0 0,1 2-16 0,1 1 0 15,0-1-128-15,-1-2-32 0,0-3 0 0,-1-1 0 16,0 0-144-16,-1-4 0 0,-1 0 0 0,0-1 128 16,-2-4-128-16,0 0 0 0,-1-2 0 0,0 0 0 15,0-4 0-15,-1 0-176 0,0-4 48 0,0-11 0 31,-1 12-320-31,1-12-64 0,-1 11-16 0,1-11 0 0,0 0-1520 0,0 0-288 16,0 0-64-16,0 0-11184 0</inkml:trace>
  <inkml:trace contextRef="#ctx0" brushRef="#br1" timeOffset="196006.49">10614 16760 12895 0,'0'0'1152'0,"0"0"-928"16,-2-12-224-16,2 12 0 0,-1-12 1856 0,1 5 336 16,0 7 64-16,0 0 16 0,4-12-1680 0,-4 12-336 15,0 0-64-15,0 0 0 0,4-9 944 0,-4 9 192 16,0 0 32-16,0 0 16 0,5-9-96 0,-5 9-32 16,0 0 0-16,0 0 0 0,5-7-240 0,-5 7-48 15,0 0-16-15,0 0 0 0,0 0-288 0,5 13-48 16,-1 0-16-16,2 4 0 0,-1 1-288 0,-1 7-64 0,-2 0-16 0,3 5 0 15,1 4-96-15,-1 1-128 0,-1 0 176 16,1 2-176-16,2 0 160 0,-1 1-160 0,-1-4 128 0,2 0-128 16,-2-1 0-16,0-2 128 0,-1-2-128 0,0-2 0 15,-1-1 0-15,-2-1 0 0,-1 0 128 0,0-1-128 16,0 1 0-16,-1-1 0 0,-2-1 0 0,0-1 0 16,1-2 0-16,1-5-272 0,-1 0 64 0,1-2 16 31,-2-1-400-31,1-1-80 0,2-11-16 0,-5 9 0 15,5-9-1616-15,0 0-320 0,-7 8-64 0,7-8 0 0</inkml:trace>
  <inkml:trace contextRef="#ctx0" brushRef="#br1" timeOffset="196992.52">10994 17353 3679 0,'0'0'160'0,"0"0"32"0,0 0-192 0,7-9 0 16,-2 0 0-16,-5 9 0 0,7-11 5296 0,-7 11 1008 15,7-9 208-15,-7 9 32 0,8-9-4176 0,-8 9-832 16,0 0-160-16,8-8-32 0,-8 8-320 0,0 0-48 16,6-6-16-16,-6 6 0 0,0 0-448 0,10-7-80 15,-3-2-32-15,1 3 0 0,-8 6-128 0,11-7-16 16,-2 1-16-16,0-1 0 0,-1 1 16 0,0 0 0 15,1 1 0-15,1 0 0 0,1 1-80 0,-1 1-16 0,2 2 0 16,1 4 0-16,0 1 0 0,1 1 0 0,0 0 0 16,1 2 0-16,-1 0-160 0,2 5 0 0,-3 0 0 0,1 5 128 15,-1-3-128-15,-1 4 0 0,-3 1 0 0,-2 3 0 16,-2-1 0-16,-3 1 0 0,-4 1 0 0,1-1 0 16,-1-1-176-16,1 0 176 0,-3-1-128 0,0-1 128 15,0 1 0-15,-1-2 0 0,-2 0 0 0,2-1-128 16,-3 0 128-16,-1-1 0 0,-1-2 0 0,-1-1 0 15,0 0-256-15,-1-1 48 0,-1 0 0 0,0-3 0 16,-1-1 0-16,-1 0 0 0,1-2 0 0,1-2 0 16,0-3 16-16,0-1 0 0,1 0 0 0,3 0 0 15,-2-2 192-15,2-2 0 0,0-1 0 0,1-1 0 16,-1 2 0-16,3-2 160 0,1-3-160 0,-1 0 192 0,2 0-192 16,0-1 0-16,2-1 0 0,1-1 0 15,1 3 0-15,0 9 160 0,2-9-160 0,2 1 160 0,0-1 16 0,1 1 0 16,2 1 0-16,2 1 0 0,1-1 0 0,2 5 0 15,-2 0 0-15,5 1 0 0,0 4 160 0,4 2 48 16,-1 0 0-16,2 3 0 0,2 4-48 0,-1-1 0 16,-3 0 0-16,0 2 0 0,0 0-64 0,1 0-16 15,-4 0 0-15,1-1 0 0,-3-1-112 0,0 3-16 16,-3-3-128-16,1 1 192 0,-3-2-192 0,-1 1 0 16,0-2 0-16,-1 1 0 0,0-3 0 0,-6-7 0 15,6 10 0-15,1-2 0 16,-7-8-1680-16,8 7-384 0,-3-1-80 0</inkml:trace>
  <inkml:trace contextRef="#ctx0" brushRef="#br2" timeOffset="200075.37">10551 14856 12895 0,'0'0'1152'0,"0"0"-928"15,0 0-224-15,0 0 0 0,0 0 2480 0,0 0 448 16,0 0 80-16,0 0 32 0,7-9-1600 0,-7 9-320 16,0 0-64-16,1-8-16 0,-1 8 96 0,0 0 16 15,0 0 0-15,0 0 0 0,0 0-496 0,0 0-80 16,-12 0-32-16,2 4 0 0,-1 2-304 0,1 1-64 16,1 4-16-16,0 5 0 0,-2-3-32 0,1 1 0 0,-1 2 0 0,1-3 0 15,-1 4 48-15,2-3 0 0,0 0 0 0,-1 2 0 16,-2-2 48-16,0-1 16 0,2 2 0 0,-1-2 0 15,1 0 16-15,1 1 0 0,0 2 0 0,0-3 0 16,-1 1-96-16,4 2-16 0,-1-2 0 0,1 2 0 16,-3 1-144-16,1 2 192 0,0-1-192 0,0 3 192 15,0 0-192-15,1 1 0 0,-1-1 144 0,1 1-144 16,2-1 0-16,0 0 0 0,-2-1 0 0,2 0 128 16,1 3-128-16,2-1 176 0,-2 1-176 0,1-2 192 15,-1 1-192-15,2-2 192 0,-1-1-192 0,0 0 192 16,-2-1-64-16,3 1-128 0,-1-2 192 0,2 0-64 15,-1 0 96-15,2-2 16 0,3-1 0 0,0 0 0 0,-2 1-48 16,1 0 0-16,1 2 0 0,2 1 0 0,2 1-32 16,-1 0-16-16,2 1 0 0,0-1 0 0,0 0-144 0,0-1 160 15,-1-1-160-15,3-2 160 0,-1 4-32 0,0-2-128 16,1-2 192-16,1 1-64 0,-1 0-128 0,1-1 160 16,0 2-160-16,2-2 160 0,-1-1-32 0,1-4-128 15,0 1 192-15,1 0-64 0,1 0 0 0,-1-5 0 16,0 2 0-16,1-1 0 0,-1 2-128 0,-1-3 128 15,-1 1-128-15,-2-2 128 0,1 2-128 0,-1-1 128 16,-2 1-128-16,0-2 128 0,-8-5-416 0,0 0-96 16,8 6 0-16,0 1-16 15,-8-7-496-15,0 0-112 0,5 6-16 0,-5-6 0 16,0 0-1408-16,0 0-272 0,0 0-64 0,-2 7-11600 0</inkml:trace>
  <inkml:trace contextRef="#ctx0" brushRef="#br2" timeOffset="200693.83">11052 15370 21471 0,'0'-9'960'0,"0"9"192"0,0-5-928 0,0 5-224 0,0-7 0 0,0 7 0 16,2-6 736-16,-2 6 96 0,0 0 32 0,0 0 0 15,0 0 96-15,0 0 0 0,0 0 16 0,0 0 0 16,0 0 256-16,0 0 48 0,0 0 16 0,0 0 0 16,0 0-384-16,0 0-80 0,0 0 0 0,0 0-16 15,0 0-208-15,-4 13-32 0,-1 0-16 0,-1 0 0 16,-2 1-224-16,-1 2-32 0,-2-1-16 0,-1 4 0 16,-1-1-112-16,-1 3-32 0,-2 1 0 0,-1 0 0 15,1 2-144-15,0 0 128 0,0 1-128 0,1 1 128 16,-2-1-128-16,0 0 0 0,-2-4 0 0,1 2 0 15,0-1 0-15,0 2 0 0,-2-2 0 0,2-1 0 16,0 0 0-16,-1-3-176 0,1-1 176 0,2-4-192 16,2-3-32-16,1-1-16 0,-1-2 0 0,2-2 0 15,4 0-432-15,-1-5-96 0,0 0 0 0,-1-5-15456 16</inkml:trace>
  <inkml:trace contextRef="#ctx0" brushRef="#br2" timeOffset="200994.84">10531 15514 28559 0,'6'-14'1264'0,"-1"7"272"0,1-2-1232 0,5 1-304 15,2-4 0-15,2 2 0 0,1-1 304 0,-2 3 0 16,0 2 0-16,-1 1 0 0,-3 1-176 0,2 2-128 0,-12 2 144 0,13 8-144 15,-2 0 400-15,1 4-16 0,-1 2 0 0,-4 2 0 16,0 1 144-16,0 2 32 0,-2 2 0 0,0 1 0 16,-1-1-128-16,0 1-32 0,0-2 0 0,0-1 0 15,-1 0-80-15,3-2-32 0,-1-2 0 0,0 2 0 16,0-1-96-16,3 1-32 0,0-2 0 0,0 2 0 16,-2 0-160-16,2-1 128 0,0 0-128 0,0-1 128 15,-2 0-128-15,1-1-224 0,-1-2 48 0,1-2 16 31,1-1-608-31,0 0-112 0,1-1-16 0,-2-3-14224 0</inkml:trace>
  <inkml:trace contextRef="#ctx0" brushRef="#br2" timeOffset="201433.57">11431 15765 5519 0,'0'0'496'0,"0"0"-496"16,0 0 0-16,0 0 0 0,0 0 3584 0,0 0 608 15,0 0 128-15,0 0 32 0,0 0-3376 0,0 0-656 0,0 0-144 0,0 0-32 16,0 0 704-16,0 0 144 0,0 0 32 0,4 13 0 16,-4-13 192-16,3 16 32 0,-3-16 16 0,1 14 0 15,-1-1-144-15,0 3-32 0,0-2 0 0,-1 2 0 16,1 1-272-16,0 0-64 0,0-2-16 0,0 4 0 16,-2 1-368-16,1 1-80 0,1-1-16 0,-1-1 0 15,-1 2-272-15,1-1 128 0,0-1-128 0,-1 0 0 16,1-4 128-16,1 0-128 0,-1-1 0 0,-1 0 0 15,1-2 0-15,1 0 0 0,0 0 0 0,0-3 0 16,0-9 0-16,0 0-272 0,-4 9 48 0,4-9 16 16,-1 9-1360-16,1-9-272 0,-4 8-48 0,4-8-12640 15</inkml:trace>
  <inkml:trace contextRef="#ctx0" brushRef="#br2" timeOffset="201761.31">11242 16017 14735 0,'0'0'640'0,"0"0"160"0,0 0-640 0,0 0-160 16,0 0 0-16,0 0 0 0,0-7 2672 0,0 7 496 0,0 0 96 0,0 0 32 15,0 0-1584-15,0 0-320 0,0 0-64 0,10-4-16 16,1 2-48-16,-11 2-16 0,10-2 0 0,2 2 0 16,1 3-544-16,0 1-96 0,0-1-32 0,0 0 0 15,0 1-336-15,0 3-80 0,0-3-16 0,0 1 0 16,-1 2-144-16,0-1 0 0,-2-1 0 0,2 2 128 16,0-1-128-16,1 0 0 0,0-3 0 0,0 1 0 15,1 0-256-15,0-1 64 0,1-4 0 0,2 1 16 31,-3 1-368-31,2 0-80 0,-1-1-16 0,4 0 0 0,-1 1-2480 0,-2-3-496 16</inkml:trace>
  <inkml:trace contextRef="#ctx0" brushRef="#br2" timeOffset="202327.81">11942 15716 24767 0,'0'0'1088'0,"0"0"240"0,0 0-1072 0,0 0-256 0,0 0 0 0,0 0 0 16,0 0 416-16,0 0 32 0,4-8 0 0,-4 8 0 15,0 0 272-15,5-9 64 0,-5 9 16 0,8-8 0 16,-8 8 208-16,10-7 32 0,0 1 16 0,0 1 0 16,0 3-320-16,2 0-64 0,0-1-16 0,1 6 0 0,-1 1-64 15,2 1-16-15,2 1 0 0,-1-3 0 0,2 1-256 16,1 1-64-16,1 0-16 0,-1-1 0 0,-1 3-112 0,2-2-128 15,0-1 176-15,0 0-176 0,1-3 128 0,-2 2-128 16,-1-2 0-16,1 0 0 0,2-1 0 0,-2-1 0 16,-2 0 0-16,-1-1 0 0,2 1 0 0,-1 0 0 15,-3-2 0-15,0 2 0 16,-1-3-528-16,0 3-16 0,-1-1 0 0,1-2 0 16,0 2-1888-16,-1-1-384 0,0 1-80 0</inkml:trace>
  <inkml:trace contextRef="#ctx0" brushRef="#br2" timeOffset="202868.91">13281 15467 10127 0,'0'0'448'0,"0"0"96"0,0 0-544 0,0 0 0 16,8-6 0-16,0 2 0 0,-8 4 2416 0,7-3 368 16,-7 3 80-16,0 0 16 0,0 0-1984 0,0 0-400 15,0 0-80-15,0 0-16 0,0 0 624 0,0 0 112 16,0 0 16-16,0 0 16 0,0 0-80 0,0 0-32 15,0 0 0-15,0 0 0 0,-6 7-208 0,-1 4-32 0,1-1-16 0,1 2 0 16,-4 1-160-16,-1 1-48 16,0 1 0-16,-2 0 0 0,1 2-304 0,-3 3-64 0,-1 1-16 0,-1 0 0 15,-1-1-208-15,0 3 128 0,0-3-128 0,2 1 0 16,-1-1 128-16,0-1-128 0,2 1 0 0,1 1 144 16,1-6-144-16,2 2 0 0,-1 0 0 0,1-2 0 31,-2 0-448-31,2-3-64 0,-2 0 0 0,-1-2-16 15,-1-1-1040-15,1-1-208 0,2-3-32 0</inkml:trace>
  <inkml:trace contextRef="#ctx0" brushRef="#br2" timeOffset="203187.48">12920 15512 14735 0,'0'0'1312'16,"4"-10"-1056"-16,-2 2-256 0,4 3 0 0,0-2 3216 0,2 2 592 15,-2-2 112-15,-6 7 32 0,8-3-2992 0,-8 3-608 16,11-2-112-16,-11 2-32 0,10 7 656 0,1 1 128 16,-1 2 32-16,0 2 0 0,2 2-112 0,0 3-16 15,1 1 0-15,0 2 0 0,0 1-384 0,1-2-96 16,-1 2-16-16,0 1 0 0,-1-1-256 0,-1 1-144 15,-1-1 160-15,0 1-160 0,1 2 0 0,-2-1 0 16,0-1 0-16,-1 3 0 0,1 0 0 0,0 0 0 0,2-2-208 0,-4 2 64 31,0 0-496-31,-1-2-80 0,0-1-32 0,-2 2 0 16,0-3-2016-16,-2-2-416 0,2 1-80 0</inkml:trace>
  <inkml:trace contextRef="#ctx0" brushRef="#br2" timeOffset="203549.48">13547 16178 7359 0,'0'0'320'0,"0"0"80"0,0 0-400 0,0 0 0 16,8-6 0-16,0 2 0 0,-8 4 4768 0,11-4 864 16,0 0 192-16,-2 2 16 0,0-1-3904 0,1-2-784 15,1 1-144-15,1 1-48 0,-1 2-128 0,4-3-48 16,-2-1 0-16,2 2 0 0,4 1-464 0,-1-1-112 15,-1 0-16-15,0-1 0 0,0 4-192 0,-2-2 0 16,0 2 128-16,-1 0-128 16,-1 2-304-16,-1-2-96 0,-12 0-32 0,12 2 0 15,-12-2-2848-15,10 2-576 0,-10-2-112 0,0 0-32 0</inkml:trace>
  <inkml:trace contextRef="#ctx0" brushRef="#br2" timeOffset="204163.89">13701 14849 13823 0,'0'0'608'0,"-7"-8"128"0,-1 3-592 0,8 5-144 16,0 0 0-16,-7-6 0 0,7 6 3104 0,0 0 592 16,0 0 112-16,-10-1 32 0,10 1-2928 0,0 0-576 15,0 0-112-15,0 0-32 0,0 0 672 0,0 0 128 16,0 0 32-16,0 0 0 0,0 0-16 0,0 0 0 0,6 10 0 0,2 1 0 16,1-2-208-16,4 1-32 0,1 1-16 0,3 1 0 15,1 2-256-15,0 2-48 0,1 1-16 0,3 3 0 16,1 4-176-16,2 1-16 0,0 1-16 0,1 1 0 15,0 3-224-15,0 1 0 0,0 1 128 0,0 3-128 16,-1 3 0-16,0 3 144 0,-2 4-144 0,1-1 128 16,-1-1 48-16,1 0 0 0,-1-1 0 0,2-2 0 15,-3-1-176-15,0-1 192 0,-1 1-192 0,0 2 192 16,-1 0-192-16,-1 4 0 0,-1 0 144 0,-1 0-144 16,-4-5 0-16,-1 1 0 0,1-4 0 0,-4 0 0 15,-2-6 0-15,-1 0 0 0,-1-5 0 0,-1 2 128 16,-2-2-128-16,-4-5 0 0,0 1 0 0,-2-2 0 15,0-4 0-15,-3 0-128 0,-2-2 0 0,1 1 0 0,-2-3-160 0,0-2-32 16,-1-1 0-16,-2 2 0 16,-3-4-512-16,-2 0-128 0,0-3 0 0,-3 1-10528 15,-2-1-2096-15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0:45:45.437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20607 2308 35647 0,'-40'-30'1584'0,"13"13"320"0,-6 2-1520 0,2 2-384 0,3 2 0 0,1 2 0 15,3 2 448-15,-1 2 0 0,-1-1 16 0,0 1 0 16,0-1-464-16,-2 4 0 0,0-1 0 0,-2 3 0 16,-2 1 0-16,2 2 0 0,0-2 0 0,0 3 0 15,0-4 0-15,2 3 0 0,-1 1 0 0,2-3 0 16,1 2 0-16,2-1 0 0,5 0 0 0,3 0 0 0,3 2 0 0,4 0 128 15,9-4-128-15,0 0 0 0,0 0 352 0,0 0 32 16,11 4 0-16,9-1 0 0,7-3 112 0,7-4 16 16,7-4 16-16,7 1 0 0,7 1-240 0,6 1-48 15,7-2-16-15,2 2 0 0,2 1-224 0,2-3 176 16,4 1-176-16,5-1 160 0,1 1-160 0,1-1 0 16,1 1 144-16,-1-2-144 0,-3-1 0 0,0 1 128 15,0-1-128-15,-1 1 0 0,-3 0 0 0,-2 2 0 16,-4-1 0-16,-3 2 128 0,-4 0-128 0,-4 0 0 15,-3 1 128-15,-6 0-128 0,-4 1 128 0,-4 1-128 16,-3-2 160-16,-7 0-160 0,-6-3 192 0,-2 3-48 0,-1 0-16 0,-3 0 0 16,0-1 80-16,-1 0 16 15,-2 0 0-15,-3 0 0 0,-1-2 32 0,-2 3 16 0,-1 0 0 0,-2 0 0 16,-2 0-80-16,1 1 0 0,0 0-16 0,-9 3 0 16,11-1-48-16,-11 1 0 0,11 1 0 0,0 2 0 15,-11-3-128-15,10 5 0 0,-10-5 0 0,9 6 0 16,-9-6 0-16,0 0 0 0,0 0 0 0,0 0 128 15,-1 11-128-15,1-11 0 0,-8 9 0 0,-2-3 0 16,-3-2 0-16,-4-1 128 0,-2-1-128 0,0-2 128 16,-5-2-128-16,0 1 0 0,-2-1 144 0,1 1-144 15,0-2 0-15,3 1 144 0,1-2-144 0,0 1 0 16,2-3 144-16,-2-1-144 0,0-2 0 0,0 1 144 16,-1-2-144-16,-3-2 0 0,-1-1 144 0,-1 0-144 15,-1 1 0-15,1-1 128 0,-1 0-128 0,1 1 0 0,-3 2 0 16,1 1 128-16,-1-2-128 0,4 4 0 0,2-4 0 15,4 3 0-15,3 1 0 0,5 0 0 0,2-1 0 0,10 8 0 16,-4-9 0-16,4 9 0 0,0 0 0 0,12-5 0 16,2 1 0-16,6 1 0 0,1 2 0 0,5-2 0 15,2 0 0-15,5 1 0 0,3 1 0 0,7 1 0 16,4 0 0-16,4 1 0 0,1 3 0 0,-1-3 0 16,-3 1 0-16,1-2 0 0,-1 0 0 0,-4 1 0 15,-3 0 0-15,-2 5 0 0,-3-1 0 0,-3 3 0 16,-6-2 0-16,-2 5 0 0,-4 0 0 0,-4 4 0 15,-4 0 0-15,-3 2 0 0,-3 0 0 0,-3 1 0 16,-4 5 0-16,-3 3 0 0,-3 2 0 0,-4 2 128 16,-3 0-128-16,-4 4 128 0,-2 3-128 0,-3-1 0 15,-4-5 128-15,0 3-128 0,-2 2 0 0,-2-4 144 0,-2-2-144 0,-2-2 0 16,-1-2 144-16,-2-2-144 0,1 0 0 0,-2-1 144 16,0 1-144-16,1 2 0 0,1 4 0 0,1 2 128 15,1 4-128-15,4 3 0 0,2 2 0 0,8 18-21248 16</inkml:trace>
  <inkml:trace contextRef="#ctx0" brushRef="#br1" timeOffset="23515.36">2371 8831 5519 0,'0'0'496'0,"0"0"-496"15,0 0 0-15,0 0 0 0,0-9 2752 0,0 9 464 0,0 0 96 16,0 0 16-16,-2-8-1760 0,2 8-352 0,0 0-64 0,0 0 0 16,-4-9 16-16,4 9 16 0,0 0 0 0,0 0 0 15,0 0-96-15,0 0 0 0,-4-10-16 0,4 10 0 16,-4-9-48-16,4 9-16 0,-2-7 0 0,2 7 0 15,-3-6-112-15,3 6 0 0,0 0-16 0,0 0 0 16,0 0-368-16,0 0-64 0,0 0 0 0,0 0-16 16,-3 13-240-16,2 0-32 0,1 2-16 0,-1-1 0 15,2 3 48-15,0 5 16 0,1 2 0 0,-2 3 0 16,1 2-32-16,0 3-16 0,1 0 0 0,0 3 0 16,1-4-32-16,-2 0-128 0,2 2 192 0,1-4-64 15,1-5-128-15,0 0 192 0,0-1-192 0,0-1 192 16,1-1-64-16,0-4 0 0,-1-1 0 0,2-2 0 15,-2-1 64-15,0-2 16 0,-5-11 0 0,0 0 0 16,0 0-16-16,12 5-16 0,-12-5 0 0,13 1 0 0,-1-3 32 0,0-2 16 16,-2-4 0-16,0-1 0 0,1-2-16 0,-2-2 0 15,-1 2 0-15,0-1 0 0,-1-4-208 0,0 2 144 16,1 1-144-16,-2-3 128 0,2 2-128 0,1 1 0 16,0 0 144-16,2 1-144 0,-2 2 0 0,1 2 0 15,-1-1 0-15,1 2 0 0,-3 2 0 0,1 2-128 16,-8 3 128-16,11-5 0 0,-11 5 0 0,13 0-128 15,-2 1 128-15,-11-1 0 0,11 7 0 0,-3 1-128 16,-2 1 128-16,1 1 0 0,-2 1 0 0,0-1 0 16,0 2 0-16,1-2 0 0,0-2 0 0,-1 1-128 15,2-1 128-15,-1 0 0 0,-6-8 0 0,11 10 0 16,-2-1 0-16,0-1 0 0,-9-8 0 0,10 7 0 0,0-3 0 16,0 0 0-16,-10-4 0 0,12 5 0 0,-12-5 0 0,11 0 0 15,0 1 0-15,-11-1 0 16,0 0 0-16,12-1 0 0,-3-6 0 0,-9 7 144 0,10-6-144 0,-1-1 0 15,-1-2 176-15,0 1-176 0,0-1 160 0,0 0-160 16,-1-3 192-16,0-1-64 0,1 0-128 0,-2-5 192 16,1 0-48-16,-1-2-16 0,-2-1 0 0,1 2 0 15,-1-3-128-15,2-2 0 0,-1-3 144 0,0 2-144 16,0 2 0-16,0 0 128 0,1 3-128 0,0 0 0 16,1 2 0-16,1 1 0 0,-1 5 0 0,2 2 0 15,1 2-352-15,0 3-32 0,0 3-16 0,1 0 0 31,-1 0-1520-31,-1 2-288 0,1 2-64 0,0-1-9408 0,3 0-1888 0</inkml:trace>
  <inkml:trace contextRef="#ctx0" brushRef="#br1" timeOffset="23859.29">3310 9013 40831 0,'0'0'1808'0,"-8"-2"368"0,8 2-1728 0,0 0-448 0,0 0 0 0,0 0 0 15,-2 11 320-15,2-11 0 0,2 13-16 0,1 0 0 16,-2-1-304-16,2 2 0 0,-1 2 0 0,1 0 0 16,0 1 0-16,-1 1-144 0,-2 3 144 0,2-2 0 15,0 1-384-15,-1-1 16 0,-1 2 0 0,0-6 0 32,2-2-128-32,-1 0-16 0,-1 0-16 0,3-3 0 15,-1-2-336-15,-2-8-64 0,3 8-16 0,-3-8 0 16,0 0-2048-16,0 0-400 0</inkml:trace>
  <inkml:trace contextRef="#ctx0" brushRef="#br1" timeOffset="24030.25">3407 8687 35935 0,'-15'-17'1600'0,"7"8"320"0,1 3-1536 0,7 6-384 15,0 0 0-15,0 0 0 0,0 0 0 0,0 0-256 16,7 10 32-16,3-1-10304 16,-3-1-2064-16</inkml:trace>
  <inkml:trace contextRef="#ctx0" brushRef="#br1" timeOffset="24292.76">3782 8692 27647 0,'0'0'2448'0,"-4"-6"-1952"0,0-1-496 0,4 7 0 16,0 0 720-16,0 0 48 0,0 0 16 0</inkml:trace>
  <inkml:trace contextRef="#ctx0" brushRef="#br1" timeOffset="25449.35">4052 8874 10127 0,'0'0'896'0,"-9"0"-704"15,-2-2-192-15,2 1 0 0,0-2 1600 0,9 3 272 16,-10-2 64-16,1-1 16 0,9 3-1568 0,-11-4-384 15,2 2 0-15,9 2 0 0,-10-4 0 0,0 1 0 16,1-2 0-16,9 5 0 0,-10-5 512 0,-1 1 32 16,4 0 0-16,-2 0 0 0,9 4 784 0,-11-4 144 15,1 0 48-15,-1 2 0 0,1 0-240 0,1 2-64 16,0 2 0-16,-2 0 0 0,-1 0-720 0,1 3-160 16,0-1-16-16,0 2-16 0,-4 2-304 0,1 0 0 15,-1 0 0-15,-1 1 0 0,-3-1 0 0,2 2 0 16,0 2 0-16,3-1 0 0,0 3 128 0,1 0-128 15,1-1 0-15,3 3 0 0,0-1 512 0,2 2 0 0,2-1 0 0,2 2 0 16,2 0 144-16,1 2 32 0,1 1 0 0,2-2 0 16,0 2-288-16,2 0-48 0,0 0-16 0,3 2 0 15,0-3-336-15,1-1 0 0,1 0 0 0,1-1 0 16,-1-1 0-16,2-1 0 0,0-6 128 0,1-2-128 16,0-2 0-16,2-2 144 0,0-1-144 0,0-4 0 15,2-2 288-15,-1-4-48 0,-2-2-16 0,2-2 0 16,2-5 240-16,-1-1 48 0,0-1 16 0,0-2 0 15,0-2-128-15,0 0-16 0,-2-2-16 0,1 0 0 16,-2-1-96-16,-1 1-16 0,-1-3 0 0,-1 0 0 16,-2-5-64-16,-4 2 0 0,1 0-16 0,0 2 0 15,-4 0-32-15,1 0 0 0,0-1 0 0,-1 0 0 16,1 1-144-16,-1-2 128 0,0 0-128 0,-1-2 128 0,2 0-128 16,-2-1 192-16,-1-1-192 0,1 2 192 0,0 0-192 0,-1 4 0 15,0-1 0-15,0 4 0 0,-1 2 0 0,1 2 0 16,-1 4 0-16,1 3 0 0,0 1 0 0,0 2 0 15,-1 2 0-15,1 9 0 0,0 0 0 0,0 0 0 16,0 0 0-16,0 0 0 0,-6-4 0 0,6 4-144 16,0 0 144-16,-7 0-208 0,7 0 208 0,0 0-144 15,-8 1 144-15,8-1-128 0,0 0 128 0,0 0 0 16,0 0 0-16,0 0 0 0,0 0 0 0,0 0-128 16,0 0 128-16,0 0 0 0,-3 13 0 0,0-1 0 15,3-12 0-15,0 17 0 0,2-1 0 0,-2-1 0 16,0 0 0-16,1 3 0 0,0 4 0 0,1 0 0 15,-2 3 0-15,0 1 128 0,0-2-128 0,0 2 0 0,0 1-128 0,0 0 128 16,1 2 0-16,2 1 0 0,-1-3 0 0,1 2 0 16,1 1 0-16,0 3 0 0,-2-3 0 0,2 2 0 15,0 3 0-15,1 2 0 0,1 1 0 0,-1-2 0 16,-1-4 0-16,-2-2 0 0,2-3 0 0,-3 0 0 16,-1-3 0-16,0-5 144 0,0 1-144 0,-1-3 0 15,-1-3 192-15,0 2-192 0,0-4 192 0,0-1-192 16,1 2 192-16,0-2-64 0,-1-1 0 0,2 1-128 15,0-11 144-15,0 0-144 0,0 0 0 0,0 11 144 16,0-11-144-16,0 0 0 0,3 11 0 0,-3-11 0 16,5 6-416-16,2 0-16 15,-1-3 0-15,2-3 0 0,1 0-1520 0,2-2-304 0,0-1-64 0,2-1-13808 16</inkml:trace>
  <inkml:trace contextRef="#ctx0" brushRef="#br1" timeOffset="25823.45">4543 8698 11967 0,'0'0'528'0,"0"0"112"0,-10-3-512 0,1 3-128 0,9 0 0 0,0 0 0 16,-9 7 4496-16,2 2 880 0,7-9 160 0,-6 11 32 16,1 1-4256-16,1 4-864 0,1 2-160 0,2 3-32 15,1 4 80-15,0 1 32 0,1 1 0 0,2 6 0 16,-1 1-192-16,-2 5-48 0,-1-3 0 0,0 1 0 15,-1-1-128-15,0 1 192 0,-1-2-192 0,2-1 192 16,-2-2-192-16,1-2 192 0,-1-2-192 0,0-5 192 16,1-3-352-16,0-3-64 0,1-2-16 0,1-3 0 15,0-12-480 1,0 0-112-16,0 0 0 0,0 0-16 0,0 0-1376 0,0 0-272 0,0 0-48 0</inkml:trace>
  <inkml:trace contextRef="#ctx0" brushRef="#br1" timeOffset="26013.08">4383 9005 20271 0,'0'0'896'0,"0"0"192"0,0 0-880 0,0 0-208 15,0 0 0-15,0 0 0 0,0 0 2736 0,0 0 496 16,0 0 96-16,11-5 32 0,-1 3-2272 0,0 2-448 16,1 1-80-16,1 0-32 0,1 2-240 0,2-2-48 15,2 0-16-15,1 1 0 0,2 0-224 0,2-2 0 16,-1 0 0-16,1-5 0 15,0 0-656-15,2-2-176 0,1 0-48 0,-1-3-8976 16,0 1-1808-16</inkml:trace>
  <inkml:trace contextRef="#ctx0" brushRef="#br1" timeOffset="26534.42">4935 8307 23039 0,'0'0'2048'0,"0"0"-1648"0,-10 1-400 0,10-1 0 16,0 0 2320-16,-5 10 384 0,0 2 80 0,2 2 16 15,2 3-2240-15,0 4-560 0,-1 4 0 0,1 4 0 16,1 1 0-16,-1 4 0 0,0 2 0 0,-2 3-192 16,0 4 320-16,1-2 80 0,0-2 16 0,1 0 0 0,-1-3 176 0,0 2 48 15,1-1 0-15,-2 2 0 0,-1 0 64 16,2-1 32-16,1-4 0 0,1-2 0 0,1-1 0 15,0-3 0-15,0-3 0 0,1-5 0 0,0-1-176 0,1-4-48 16,-2-3 0-16,2-3 0 0,-3-9-64 0,0 0-32 16,2 9 0-16,-2-9 0 0,0 0-32 0,0 0 0 15,0 0 0-15,0 0 0 0,0 0 0 0,0 0-16 16,6-11 0-16,-2 1 0 0,-2-1-176 0,2-4 128 16,0-3-128-16,0-1 128 0,1-2-128 0,2 1 0 15,-1 1 0-15,2 2 128 0,0 2-128 0,-2 2 0 16,2 3-192-16,3 2 192 0,-1 3 0 0,2 2 0 15,-1 1 0-15,3 3 0 0,-1 2 0 0,1-1 192 16,0 2-64-16,2 0 0 0,0 1-128 0,-1 2 160 0,1-1-160 16,-2 1 160-16,-1 1-160 0,-1-1 0 0,0 1 0 0,-2 3 0 15,1 0 0-15,-2 2 0 0,-2 2 0 0,0 0 0 16,-3 2 0-16,-1 2 0 0,-1-1 0 0,-1 0 0 16,1 0 0-16,-2-1 0 0,0 0 0 0,0 1 0 15,0-2 0-15,1-2 0 0,2-1 0 0,-1 2 0 16,1-2 0-16,-1-4-272 0,2-1 32 0,-1 1 16 31,0-3-1344-31,2 1-272 0,-5-7-48 0,0 0-9568 0,8 0-1904 0</inkml:trace>
  <inkml:trace contextRef="#ctx0" brushRef="#br1" timeOffset="26833.84">5653 8840 32255 0,'-4'-8'2864'0,"0"3"-2288"15,1-2-576-15,3 7 0 0,0 0 2464 0,0 0 384 16,0 0 80-16,11-4 16 0,-1-1-2416 0,2 4-528 15,0-1 0-15,1 2 0 0,0 0 0 0,3 0 0 16,-1 0 0-16,2 3 0 0,0 0-192 0,1 1 48 0,1-2 16 0,0 2 0 31,1-1-272-31,-2-1-48 0,-1 2-16 0,0-1 0 16,1-2-432-16,-4-1-96 0,-2 1-16 0,0-1 0 16,1 0-2512-16,-3-1-512 0</inkml:trace>
  <inkml:trace contextRef="#ctx0" brushRef="#br1" timeOffset="27132.07">5619 9063 15663 0,'0'0'1392'0,"0"0"-1120"15,5-4-272-15,6 0 0 0,2 3 6400 0,4-1 1216 16,4 2 240-16,2 0 48 0,2-4-6432 0,1 3-1280 16,0 0-192-16,0-2-160 0,0 3 160 0,-1 0-128 15,0 3 128-15,-2-3-128 16,-1 1-448-16,-2 4-64 0,-2-5-32 0,0 2 0 15,-1 0-2320-15,-1 1-464 0,-3-3-80 0</inkml:trace>
  <inkml:trace contextRef="#ctx0" brushRef="#br1" timeOffset="28958.44">7263 8300 2751 0,'0'0'128'0,"0"0"16"0,0 0-144 0,0 0 0 0,0 0 0 0,0 0 0 16,0 0 4368-16,0 0 848 0,0 0 160 0,0 0 48 15,0 0-3200-15,0 0-640 0,0 0-128 0,0 0-32 0,0 0-176 0,0 0-32 16,10 3-16-16,-10-3 0 0,0 0-160 0,0 0-16 16,0 0-16-16,12 10 0 0,-12-10-320 0,12 12-64 15,-4 0-16-15,0 1 0 0,-3 0-368 0,-1 1-80 16,1 3-16-16,0 1 0 0,0 6 48 0,1-4 0 16,-1 4 0-16,0-2 0 0,0 0 0 0,-1 0 16 15,3-1 0-15,0 4 0 0,4 1-32 0,-2-4-16 16,-1-1 0-16,1-5 0 0,-3-4 16 0,0-3 0 15,-1 0 0-15,1-4 0 0,1 0 32 0,2-3 16 16,-1-1 0-16,0-2 0 0,-8 1 0 0,10-6 0 16,1 1 0-16,-2-5 0 0,0-3-64 0,-1 0-16 15,-1-3 0-15,1-1 0 0,0 0-144 0,0 0 128 16,0 1-128-16,-2 3 128 0,-1 0-128 0,1 4 0 16,-6 9 0-16,6-5 0 0,-6 5 0 0,0 0 0 0,0 0 0 15,13 8-176-15,-1 2 176 0,0 2-128 0,-2 1 128 0,2 0-128 16,-2 0 128-16,2 0 0 0,0-2 0 0,0-1 128 15,1 0-128-15,-2-2 128 0,1-2-128 0,0-1 128 16,-1-3-128-16,0 1 128 0,-2-2-128 0,1 3 128 16,-10-4-128-16,12 0 128 0,-1 0-128 0,-2-2 128 15,-9 2 16-15,11-6 16 0,1-1 0 0,0-1 0 16,-2 1-32-16,1-2 0 0,-2 1 0 0,1-1 0 16,1-1 64-16,-2-3 0 0,-3 1 0 0,2-2 0 15,0 1 0-15,-1-2 16 0,-2 2 0 0,1-2 0 16,0-4-48-16,-3 1-16 0,-3-3 0 0,0-1 0 15,4 1-144-15,0 0 0 0,0 2 0 0,3 0 128 16,-1 5-128-16,2-2-176 0,0 2 48 0,-2 1 0 16,1-3-240-1,-1 2-32-15,1 1-16 0,1 0 0 0,4 1-240 0,-3 2-48 0,0 2-16 0,-1-1 0 16,-2 1-368-16,-6 8-64 0,8-6 0 0,-8 6-16384 16</inkml:trace>
  <inkml:trace contextRef="#ctx0" brushRef="#br1" timeOffset="29495.36">8539 7819 20271 0,'0'0'1792'0,"0"0"-1424"0,-9 4-368 0,9-4 0 0,-6 6 2656 0,6-6 464 16,0 0 80-16,0 13 32 0,0-1-2624 0,1 1-608 15,0 0 0-15,2 2 0 0,0-1 0 0,-1 2 0 16,1 1 0-16,-2 1 0 0,-1 5 0 0,-1 1-144 16,-1 0 144-16,1 1 0 0,1 0 0 0,1 1 0 15,-1-2 0-15,-1-1 0 0,-1-3 0 0,0-3 0 16,1-3 0-16,0 2 0 0,-1-7 0 0,1 1 0 16,-2 1 0-16,3-4 0 0,0-7 0 0,0 0 0 15,0 0-176-15,0 0 176 16,0 8-2160-16,0-8-336 0,0 0-64 0,0 0 0 0</inkml:trace>
  <inkml:trace contextRef="#ctx0" brushRef="#br1" timeOffset="29809.89">8221 7858 25791 0,'-9'-9'2304'0,"9"9"-1856"0,-8-7-448 0,8 7 0 16,-2-9 3168-16,4 3 544 0,4-1 96 0,3 2 32 15,2 1-3056-15,5 0-592 0,1-1-192 0,3 2 0 0,2-2 0 16,1 1 0-16,2 2 0 0,1 2 0 0,-1 2 0 0,2 1 0 16,2 0 0-16,0 0 0 0,-1-3 0 0,2 2 0 15,-2 3-144-15,-1-2 144 0,-1 0 0 0,-3 1 0 16,0 0 0-16,-1 0 0 0,-1-1 0 0,0 1 0 15,-2 1 0-15,2-2 0 0,0 0 0 0,0-1-192 16,0 2 192-16,-1-2-208 16,1 2-1440-16,3-3-272 0,-2 1-64 0,-1-2-13408 0</inkml:trace>
  <inkml:trace contextRef="#ctx0" brushRef="#br1" timeOffset="30516.22">6933 8939 13823 0,'-27'4'1216'0,"10"0"-960"15,-3 1-256-15,1 0 0 0,-2 0 1344 0,1 1 240 16,1-1 32-16,2-1 16 0,2 0-880 0,4-2-176 16,-1 1-48-16,3-3 0 0,9 0 304 0,0 0 64 15,0 0 16-15,0 0 0 0,0 0-32 0,0 0-16 16,0 0 0-16,0 0 0 0,0 0 160 0,0 0 16 15,0 0 16-15,12-1 0 0,-1-1 32 0,4 5 16 0,0-1 0 0,4 1 0 16,0 0-144-16,2-1-16 0,4 1-16 0,3-3 0 16,2 0-400-16,3 0-80 0,1 0 0 0,0-1-16 15,-2-2-160-15,2-2-16 0,2 0-16 0,3-1 0 16,1 1-16-16,2 0 0 0,1-2 0 0,1 3 0 16,2 2-80-16,-1 1-16 0,1-1 0 0,0 2 0 15,1 0-128-15,-1 3 160 0,3-2-160 0,-1 3 160 16,0 1 16-16,2-2 0 0,-1 2 0 0,0 0 0 15,-1 1-48-15,0-1 0 0,0-3 0 0,0 1 0 16,-1 0-128-16,3-1 160 0,1 1-160 0,0-3 160 16,-2 2-160-16,-1 0 160 0,1-2-160 0,-4-2 160 15,-2 0-160-15,-2-1 0 0,-3-1 144 0,-5 0-144 16,-1 0 208-16,-2 2-16 0,-3-1-16 0,-2 1 0 16,-2 2-176-16,-2-2-144 0,-1 2 144 0,-3 0-208 15,-3 0-80-15,-1 0-16 0,-1 3 0 0,-2 1 0 16,-10-4-528-16,9 2-96 0,-9-2-32 0,0 0 0 15,0 0-2304-15,0 0-448 16,0 0-112-16</inkml:trace>
  <inkml:trace contextRef="#ctx0" brushRef="#br1" timeOffset="31316.22">7105 9305 3679 0,'0'0'160'0,"-8"-4"32"0,1 0-192 0,7 4 0 16,0 0 0-16,-8-2 0 0,0-2 4592 0,8 4 864 16,-7-5 176-16,7 5 48 0,0 0-3888 0,0 0-768 15,0 0-144-15,-9-4-48 0,2-3-256 0,7 7-64 16,-8-4-16-16,8 4 0 0,0 0-368 0,0 0-128 15,0 0 0-15,0 0 0 0,-9 0 384 0,9 0 0 0,0 0-16 0,0 0 0 16,0 0 176-16,-6 9 32 0,6-9 16 0,0 0 0 16,-2 15 48-16,0-2 0 0,2-13 0 0,4 22 0 15,2-2-64-15,-3 2 0 0,1-1 0 16,2 2 0-16,-1 4-192 0,-3 6-64 0,1 1 0 0,0 4 0 16,-1 0-176-16,1-2-144 0,-2 4 192 0,-1-2-192 15,0-3 144-15,-1-2-144 0,0-2 0 0,-1-2 144 16,0-2-144-16,-1-1 128 0,0-2-128 0,1-3 128 15,-2 1-128-15,1-1 128 0,-1-2-128 0,2 0 128 16,-1-2-128-16,2-2 160 0,0-2-160 0,2-1 160 0,-1-12-160 16,4 10-224-16,-4-10 48 0,0 0 16 15,0 0-944-15,0 0-192 0,0 0-48 0,0 0-9312 16,0 0-1872-16</inkml:trace>
  <inkml:trace contextRef="#ctx0" brushRef="#br1" timeOffset="31677.19">7288 9232 22111 0,'0'0'976'0,"0"0"208"0,-8-1-944 0,8 1-240 15,-9 5 0-15,2 0 0 0,7-5 1792 0,-5 11 304 16,1-1 64-16,2 1 16 0,2-11-1776 0,-2 14-400 0,1-1 0 0,1 3 0 16,-1 2 0-16,2-2 0 15,0-1 0-15,2 3 0 0,-1 2 0 0,1 2 0 0,0 4 0 0,-2 4 0 16,0 5 656-16,2 2 32 0,-2-2 0 0,1 0 0 16,-2 1 32-16,0 0 16 0,0 1 0 0,0-1 0 15,-2-3-416-15,1 1-96 0,0-4-16 0,-1-2 0 16,1 0-208-16,0-2 144 0,-1-2-144 0,2 1 128 15,3 0-128-15,0-3 160 0,-1-2-160 0,2-3 160 0,1-4-160 0,1-2-256 16,0-3 64-16,1-1 16 16,-7-7-2192-16,9 4-432 0,-9-4-80 0</inkml:trace>
  <inkml:trace contextRef="#ctx0" brushRef="#br1" timeOffset="32312.22">7539 9536 24879 0,'0'0'2208'0,"0"0"-1760"15,0 0-448-15,0 0 0 0,0 0 1840 0,0 0 272 16,0 0 64-16,0 0 16 0,0 0-1776 0,-2 13-416 0,0 4 0 0,1 0 0 16,0 2 0-16,1 2 0 15,1 4 0-15,0 2 0 0,1-2 0 0,-1 1 0 0,-1-4 0 0,3-2 0 16,-1-3 192-16,2 0 48 16,1-1 0-16,1 1 0 0,-2-4 320 0,1 0 64 0,-1 0 16 0,1-3 0 15,-5-10-144-15,8 10-32 0,-8-10 0 0,9 8 0 16,-9-8-160-16,0 0-48 0,9 6 0 0,-9-6 0 15,0 0-64-15,12 2-32 0,-12-2 0 0,10-2 0 16,-10 2-32-16,11-7 0 0,-11 7 0 0,10-9 0 16,-2 1-128-16,0-4 0 0,-3 2 144 0,-5 10-144 0,6-13 0 0,0 5 128 15,-1-4-128-15,-5 12 0 0,6-8 0 0,-6 8 0 16,8-5 0-16,-8 5 0 0,0 0 0 0,12 4-160 16,-12-4 160-16,12 9-160 0,-2 3 160 0,-1-4 0 15,-1 1-144-15,0-1 144 0,-8-8 0 0,10 9 0 16,-10-9 0-16,11 9 0 0,-11-9 0 0,10 8 0 15,-1-2 0-15,-9-6 0 0,12 4 128 0,-12-4-128 16,10 2 128-16,1-4-128 0,-11 2 192 0,12-2-32 16,-3-2-16-16,-9 4 0 0,10-5 288 0,-1-1 48 15,-9 6 16-15,9-6 0 0,-1-1 32 0,0 2 16 16,-8 5 0-16,9-8 0 0,0 2-160 0,-1-2-16 16,0-1-16-16,0 1 0 0,-2-2-160 0,2 0-16 15,0 0-16-15,0 0 0 0,0-1-160 0,1-2 128 16,1-3-128-16,-1-2 128 0,0 0-128 0,0-4 0 15,-1 1 0-15,0-3 0 0,0 0 0 0,-2 0 0 16,0-1 0-16,-1 6 0 16,0-2-400-16,0 2-16 0,-1 3 0 0,0 3 0 15,0 2-400-15,-1 1-80 0,-3 10 0 0,0 0-16 16,1-7-1648-16,-1 7-320 0,0 0-64 0</inkml:trace>
  <inkml:trace contextRef="#ctx0" brushRef="#br1" timeOffset="32728.46">8250 9269 31503 0,'0'0'1392'0,"0"0"288"0,0 0-1344 0,0 0-336 16,0 0 0-16,-3 11 0 0,2 1 192 0,1 0-16 15,-1 1-16-15,1 4 0 0,-2-3-160 0,1 6 0 16,0-1 0-16,-1 2 0 0,-1 4 0 0,0 2 0 15,0 6 0-15,1-3 0 0,-1 3 0 0,2 0 160 16,0 1 16-16,-1 0 0 0,1 0 384 0,1-3 80 16,0-3 0-16,0-2 16 0,1-1-304 0,1-2-64 15,-1-1-16-15,0 0 0 0,0-1-144 0,1-2-128 16,-1-4 144-16,2 0-144 0,-1-2 0 0,1 0 0 0,-3-13 0 0,4 10-160 31,-4-10-912-31,0 0-176 0,5 8-32 0,-5-8-8576 0,0 0-1728 0</inkml:trace>
  <inkml:trace contextRef="#ctx0" brushRef="#br1" timeOffset="33043.98">8568 9132 21183 0,'0'0'1888'0,"0"0"-1504"0,0 0-384 0,0 0 0 0,0 0 3232 0,0 0 576 16,1 15 112-16,2 6 32 0,0 3-3200 0,-2 2-752 16,-2-3 0-16,1 1 0 0,1 2 0 0,0 1 0 15,0-2 0-15,-1 4 0 0,-1-1 0 0,0 5 0 16,-2 1-192-16,2 2 192 0,0 2 0 0,1 1 0 16,0 2 0-16,-2-1 0 0,0 1 0 0,0-6 0 15,0-4 0-15,-1 0 0 0,2-1 0 0,0-1 0 16,-2-3 0-16,2 0 0 0,1-1 0 0,0 0 0 15,-3-2 0-15,3 1 0 0,1-1 0 0,1-2-176 16,-2-3 48-16,2-1 0 16,4-3-704-16,0-2-128 0,-1-4-16 0,-5-8-8688 0,8 5-1728 15</inkml:trace>
  <inkml:trace contextRef="#ctx0" brushRef="#br1" timeOffset="35229.25">8711 10060 16575 0,'0'0'1472'0,"0"0"-1168"0,-3-8-304 0,3 8 0 0,-3-8 3008 0,3 8 528 16,0 0 112-16,4-7 32 0,1-4-2880 0,0 5-576 16,-5 6-224-16,9-7 176 0,-1 2-176 0,-8 5 0 15,11-7 0-15,-1 2 0 0,-1 0 0 0,-9 5 0 16,11-4 0-16,-1-1 0 0,-1 1 0 0,0 0 0 15,0-1 0-15,2 0 128 0,-1-1 320 0,1 1 48 16,-1 3 16-16,2-4 0 0,-2 1 64 0,1 0 32 16,-1 0 0-16,2 2 0 0,0 2-288 0,-1-1-48 15,-11 2-16-15,13 0 0 0,0 0-256 0,-2 3 128 16,-11-3-128-16,12 4 0 0,-3 3 0 0,-1 2 0 16,-8-9 0-16,7 14 0 0,-3 0 0 0,-1 2 0 15,0 0 0-15,-3 2 0 0,-2 1 128 0,2 4-128 16,0-5 0-16,0 3 0 0,-1 0 160 0,1-1-32 15,1 1 0-15,-1 0 0 0,-1-1 0 0,0-1 0 16,-2 0 0-16,2-3 0 0,1-1-128 0,-3-1 0 16,-1-1 0-16,-1 0 0 0,0-2 144 0,-2-2-144 0,1 1 160 15,-3-3-160-15,-1 1 128 0,0-2-128 0,1 1 0 16,-2-5 144-16,1-1-144 0,0 1 160 0,-2-2-160 0,0 0 160 16,0 1-160-16,1-2 0 0,0-2 144 0,2-1-144 15,9 4 0-15,-9-5 0 0,9 5 0 0,-8-5 128 16,8 5-128-16,0 0 0 0,0 0 0 0,0 0 0 15,0 0 0-15,0 0 0 16,0 0 0-16,0 0 0 0,0 0 0 0,-1 10-160 0,3 1 160 0,5-1-160 0,1-1 160 0,4 2 0 16,1-5 0-16,2 2 128 0,3-1 64 0,2-1 0 15,1 1 16-15,1-2 0 0,3-1-80 16,1-2 0-16,1 0-128 0,-1-2 192 0,-1-3-192 0,0 2-192 16,-2-3 48-16,-2-1 0 15,-3-2-2528-15,-2 2-496 0</inkml:trace>
  <inkml:trace contextRef="#ctx0" brushRef="#br1" timeOffset="37230.44">9993 8287 17439 0,'0'0'768'0,"0"0"176"0,0 0-752 0,0 0-192 16,0 0 0-16,5-10 0 0,0-1 192 0,2 2 16 15,-2 0 0-15,2 2 0 0,0 1-208 0,3-2 0 16,-1 2 128-16,1-2-128 0,1 2 0 0,-2-3 0 15,-3-4 0-15,1 4 0 0,-1 3 0 0,1-1 0 16,-2-1 0-16,-5 8 0 0,0 0 464 0,0 0 0 16,7-7 0-16,-7 7 0 0,0 0 496 0,0 0 80 15,0 0 32-15,0 0 0 0,-7 6-368 0,1 3-64 0,-4 2 0 0,0-1-16 16,-2 0-112-16,2 0 0 0,-2-1-16 0,2 1 0 16,-1 2 176-16,1-2 32 0,-1 1 16 0,1-1 0 15,-1 1-16-15,1 0 0 0,-2 1 0 0,-1 1 0 16,2-1-144-16,-1 1-48 0,0 3 0 0,0 3 0 15,-1 2 0-15,0 2-16 0,-1-2 0 0,2 4 0 16,-1 1-176-16,1 3-48 0,1 1 0 0,0 1 0 0,1-1-96 0,1 1-32 16,1 1 0-16,3 0 0 0,-1-2-16 0,4-4-128 15,1 0 192-15,1-1-64 0,0-3-128 0,1 3 192 16,1 1-192-16,2 1 192 0,-1 1-192 0,1 1 0 16,1-1 144-16,0 0-144 0,1 0 0 0,0 0 0 15,1-1 0-15,0-1 128 0,1-2-128 0,3-2 0 16,-2 0 128-16,0-4-128 0,1-2 0 0,1-1 144 15,-1 4-144-15,2-4 0 0,0 0 144 0,2-2-144 16,-1 0 0-16,1-1 144 0,1-2-144 0,2 2 0 16,0-3-192-16,1 0 192 0,-1-5-368 0,1 2 48 15,0 1 16-15,2-1 0 16,1-3-160-16,-2 2-48 0,-2 0 0 0,0-3 0 16,0 0-576-16,-1 0-128 0,-3 0-32 0,-1-2-13680 0</inkml:trace>
  <inkml:trace contextRef="#ctx0" brushRef="#br1" timeOffset="37682.49">10671 8583 13823 0,'0'0'608'0,"0"0"128"0,0 0-592 0,0 0-144 16,-1-8 0-16,1 8 0 0,0 0 2512 0,0 0 480 15,0 0 80-15,0 0 32 0,0 0-2528 0,0 0-576 16,0 0 0-16,0 0 0 0,-3 13 0 0,0-2 0 16,-1 2 0-16,-1 0 0 0,-4 1 352 0,-1 2 112 15,-1 2 32-15,0 0 0 0,-2 2 816 0,-1-3 160 16,-1 0 48-16,-1 0 0 0,-2 2-176 0,1 2-48 16,0 1 0-16,0 2 0 0,1-1-528 0,1 3-96 15,-1 2-32-15,3-1 0 0,0 2-400 0,1-3-96 16,-1-2-16-16,3 1 0 0,1 1-128 0,0-5 128 15,1 1-128-15,0 0 128 0,-1 1-128 0,1-1 0 16,0-3 0-16,2 0 128 0,-1-5-368 0,2-1-80 16,0-3 0-16,0-2-16 15,5-8-800-15,-6 7-144 0,6-7-48 0,0 0-9296 0,0 0-1872 0</inkml:trace>
  <inkml:trace contextRef="#ctx0" brushRef="#br1" timeOffset="38029.68">10355 8596 25791 0,'0'0'2304'0,"0"0"-1856"15,-9 0-448-15,9 0 0 0,0 0 2624 0,-5 9 416 16,2 4 96-16,3-13 0 0,-1 9-2544 0,1 2-592 15,0-11 0-15,3 14 0 0,1 2 0 0,0-1 0 16,1 0 0-16,0-1 0 0,0 0 0 0,2 2 0 16,-1 0 0-16,2 1 160 0,1 1-32 0,0 3-128 15,0-4 192-15,2 2-64 0,-2-3 128 0,1 5 32 16,1 0 0-16,-1 1 0 0,-1 0-144 0,1 1-16 16,0 2-128-16,0-1 192 0,1-2-192 0,-2 0 128 15,0-1-128-15,0 0 0 0,-1-2 128 0,0 2-128 16,1-1 0-16,-2-2 0 0,-1 0 0 0,1-2-288 15,-1-1 32-15,2-2 16 16,-2-1-1664-16,0 0-336 0,-1-4-64 0,-5-8-12448 0</inkml:trace>
  <inkml:trace contextRef="#ctx0" brushRef="#br1" timeOffset="38440.46">10912 9097 28447 0,'0'0'1264'0,"0"0"256"0,0 0-1216 0,0 0-304 15,0 0 0-15,0 0 0 0,0 0 448 0,8 6 48 16,-8-6 0-16,6 11 0 0,0 2 0 0,-2 0 0 16,-3-2 0-16,0 4 0 0,-1 0 144 0,0 4 16 15,-1-1 16-15,0-1 0 0,-1 2-352 0,1-3-80 16,1 0-16-16,-1-1 0 0,-1 1-224 0,2-2 0 15,2-1 128-15,-1 0-128 0,-1-2 0 0,1-1 0 16,1-2 0-16,0 0 0 0,-2-8 0 0,0 0 0 16,3 10 0-16,-3-10 0 15,0 0-464-15,0 0-144 0,0 0-32 0,0 11 0 16,0-11-2480-16,0 0-496 0</inkml:trace>
  <inkml:trace contextRef="#ctx0" brushRef="#br1" timeOffset="38830.82">10744 9347 9215 0,'0'0'816'0,"0"0"-656"15,0 0-160-15,0 0 0 0,0 0 4928 0,0 0 944 16,0 0 192-16,0 0 32 0,0 0-4192 0,0 0-848 16,0 0-160-16,0 0-48 0,0 0-32 0,0 0-16 15,0 0 0-15,0 0 0 0,12-3-224 0,-2 2-64 16,-10 1 0-16,13-1 0 0,-1-2-192 0,-2 1-64 16,-1-1 0-16,-9 3 0 0,12-3-80 0,0 1-32 15,0-2 0-15,-1 1 0 0,1 2-144 0,0-4 0 16,1 1 0-16,0 0 0 0,1 1 0 0,1 2 0 15,0 1 0-15,1 0 0 0,0 0 0 0,0 0-272 16,0 0 64-16,1 3 16 16,0 0-336-16,-1 0-64 0,-2-2-16 0,2 2 0 15,-2 1-736-15,0 0-128 0,1-2-48 0,-1-2 0 16,0 0-1248-16,1 0-256 0,-4 0-48 0,1 0-8112 0</inkml:trace>
  <inkml:trace contextRef="#ctx0" brushRef="#br1" timeOffset="39447.41">11456 8910 20271 0,'0'0'896'0,"0"0"192"0,0 0-880 0,0 0-208 0,0 0 0 0,0 0 0 0,0 0 3328 0,0 0 608 16,0 0 128-16,0 0 32 0,0 0-3024 0,13-2-608 16,0 2-112-16,0 0-32 0,0-2 0 0,1 2 0 15,2-2 0-15,1 0 0 0,2 1-80 0,2 0-32 16,0-3 0-16,3 1 0 0,0-1-208 0,1 2 0 15,-1-3 128-15,-1 2-128 0,1 0 128 0,-2 2-128 16,-1-2 176-16,-2-1-176 0,-1 1 0 0,-2 1 0 16,-2 0 0-16,-1 0 0 15,-1 1-336-15,-1 0-80 0,-11 1-16 0,11-4 0 16,0 3-2528-16,-1 1-512 0</inkml:trace>
  <inkml:trace contextRef="#ctx0" brushRef="#br1" timeOffset="40115.87">12878 8721 11055 0,'0'0'480'0,"0"0"112"15,0 0-464-15,0 0-128 0,-6-5 0 0,6 5 0 0,0 0 3904 0,0 0 768 16,-6-5 160-16,6 5 32 0,0 0-3856 0,0 0-768 16,-9 2-240-16,1 4 128 0,-1-1 192 0,1 1 64 15,2 2 0-15,-2 1 0 0,-2-1 208 0,-1 0 48 16,0 0 16-16,0 1 0 0,-1 1 416 0,1 2 80 0,-2 0 0 0,-2 1 16 15,1 1-272-15,-2 3-48 0,-1 0-16 0,0 5 0 16,-2 4-400-16,1 0-96 16,-3 2-16-16,1-1 0 0,1-1-192 0,0 3-128 0,2-3 160 0,2 1-160 15,0-1 0-15,2-2 0 0,2-3 0 0,0 1 0 16,1-7-384 0,1 1-192-16,2-3-16 0,1-1-16 0,0-6-720 15,1 1-144-15,0-1-16 0,5-6-16 0,0 0-2336 0,-8 4-448 0,8-4-112 16,0 0-16-16</inkml:trace>
  <inkml:trace contextRef="#ctx0" brushRef="#br1" timeOffset="40455.51">12454 8686 16575 0,'0'0'1472'0,"0"0"-1168"16,0 0-304-16,0-9 0 0,0 9 5120 0,0 0 960 16,0 0 192-16,0 0 32 0,0 0-4976 0,13 5-1008 15,-2 4-192-15,-1-1-128 0,-10-8 0 0,12 13 0 16,0 0 0-16,0 3-160 0,-2 1 160 0,0 2 0 16,1-2 128-16,-1 3-128 0,1-5 0 0,-1 4 0 15,1-2 0-15,-1 1 0 0,2-1 0 0,-1-2 0 16,1 2 0-16,0 2 0 0,-2-4 0 0,2 4 0 0,0-1 0 0,-2-4 128 15,1 0-128-15,-1 2 0 0,0 0 0 0,0-1 0 16,-3 0 0-16,1-1 0 0,3-1 0 0,-2 0 0 16,0-2-128-16,0-1-64 0,2 2 0 0,-2-1 0 31,0 1-1568-31,0-3-320 0,3-5-64 0,-2-1-16 0</inkml:trace>
  <inkml:trace contextRef="#ctx0" brushRef="#br1" timeOffset="40835.25">13171 9370 25791 0,'0'0'2304'0,"0"0"-1856"15,0 0-448-15,0 0 0 0,0 0 2976 0,0 0 496 0,12 7 112 0,-1-3 0 16,-1 1-2816-16,0-1-576 15,1 0-192-15,1 0 0 0,-1 0 0 0,1 1 0 0,0-4 0 0,1 2 0 16,1-3 0-16,2 2 0 16,1-2 0-16,-2 0-192 15,0 0-272-15,-1-2-48 0,0-1-16 0,1 2 0 0,-2-3-704 0,1 1-144 0,1-1-32 0,-2 1 0 16,-2-1-192-16,1 0-64 0,-2 0 0 0,1 0-6704 16,-1-3-1344-16</inkml:trace>
  <inkml:trace contextRef="#ctx0" brushRef="#br1" timeOffset="41532.97">13466 8129 7359 0,'0'0'320'0,"0"0"80"0,0 0-400 0,0 0 0 15,0 0 0-15,0 0 0 0,0 0 4560 0,0 0 832 16,0 0 176-16,0 0 16 0,0 0-4432 0,0 0-896 16,7 8-256-16,-1 4 0 0,1 5 432 0,0-2-16 15,3 1 0-15,-1-2 0 0,1-1 240 0,2 3 48 16,0-3 16-16,1 4 0 0,1-1-144 0,0 2-16 16,2-1-16-16,0 1 0 0,2 0 224 0,1 5 32 15,1-1 16-15,1 3 0 0,-2 1-272 0,2-2-48 16,-1 2-16-16,-1 3 0 0,0 0-176 0,-2 2-48 15,-3 2 0-15,0-3 0 0,2-4-128 0,-2 1-128 16,1 0 192-16,-1 1-192 0,-1 2 176 0,-1-3-176 16,-3-2 160-16,0 1-160 0,-1 0 224 0,-2 2-48 15,0-1-16-15,-4 2 0 0,-2-1 16 0,-1 2 0 16,-2 2 0-16,-2 0 0 0,-3 3-176 0,-1-5 160 16,-3 0-160-16,2-4 160 0,-1 0-160 0,1-3 0 15,-4-4 0-15,2 1 0 0,0-5 0 0,2-2 0 16,-1 4 128-16,2-4-128 0,0-1-256 0,1 0-64 0,0-3-32 0,2 1 0 31,-3-2-1488-31,1 3-288 0,1-3-64 0,1-2-16 0</inkml:trace>
  <inkml:trace contextRef="#ctx0" brushRef="#br1" timeOffset="44248.46">5691 11602 11967 0,'0'0'1072'0,"0"0"-864"15,0 0-208-15,0 0 0 0,0 0 1728 0,0 0 320 16,0 0 48-16,0 0 16 0,0 0-1664 0,0 0-448 16,0 0 128-16,0 0-128 0,0 0 160 0,0 0-32 15,0 0 0-15,0 0 0 0,0 0-128 0,0 0-176 16,0 0 48-16,0 0 0 0,0 0 128 0,0 0 0 15,0 0 0-15,0 0-128 0,0 0 128 0,0 0 128 16,0 0-128-16,0 0 176 0,0 0 624 0,0 0 128 16,0 0 32-16,0 0 0 0,0 0 208 0,0 0 48 0,0 0 16 0,0 0 0 15,0 0-480-15,0 0-112 0,0 0 0 0,0 0-16 16,0 0-272-16,0 0-48 0,0 0-16 0,0 0 0 16,0 0 112-16,11 6 32 0,-11-6 0 0,12 2 0 15,1-2 80-15,-1-1 32 0,-3 0 0 0,2-5 0 16,0 2-160-16,2 1-48 0,0-1 0 0,2 0 0 15,-1 0-144-15,0-1-16 0,1 1-16 0,-1 1 0 16,0 0-32-16,1 2 0 0,0 1 0 0,1 1 0 16,-2 2-128-16,1-2 0 0,-1 2 144 0,0 1-144 15,-2 0 0-15,1 1 0 0,0-2 0 0,0 1 0 16,0-4 0-16,2 1 0 0,-1-1 0 0,-1-1 0 16,-1 1-144-16,-1-3-48 0,1 2-16 0,0-1 0 15,-2 0-432 1,1 0-96-16,-1 1-16 0,1 0 0 0,-2 0-1648 15,-9 1-336-15,0 0-64 0</inkml:trace>
  <inkml:trace contextRef="#ctx0" brushRef="#br1" timeOffset="44749.53">5706 11859 25791 0,'0'0'2304'0,"0"0"-1856"0,0 0-448 0,0 0 0 15,0 0 2112-15,0 0 336 0,0 0 64 0,13 4 16 16,0-1-2064-16,0-2-464 0,2-2 0 0,2-1 0 15,1 1 0-15,3-1 0 0,1-2 0 0,3 0 0 0,0-2 0 0,-1 1 0 16,-1-1 0-16,-1-1 0 0,-3-1 0 0,1 2 0 16,-1-1 0-16,2 2 0 0,-1 0 0 0,-1 0 0 15,0-1 0-15,-1 3 0 0,0-1 0 0,-1 1 0 16,-1-1 0-16,-1 2 128 0,0-1-128 0,-1-1 0 16,-1 0 0-16,0-1 0 0,-1 1-240 0,0 1 32 15,-3 2 0-15,1-2 0 16,1 2-1984-16,0 0-400 0,2 0-80 0,0-3-16 0</inkml:trace>
  <inkml:trace contextRef="#ctx0" brushRef="#br1" timeOffset="46259.74">7452 10999 15135 0,'0'0'672'0,"0"0"144"0,0 0-656 0,0 0-160 16,0 0 0-16,0 0 0 15,0 0-1440-15,0 0-320 0,0 0-64 0</inkml:trace>
  <inkml:trace contextRef="#ctx0" brushRef="#br1" timeOffset="46498.37">7465 10994 5519 0,'0'0'496'0,"0"0"-496"15,0 0 0-15,0 0 0 0,0 0 3920 0,0 0 688 16,0 0 144-16,0 0 32 0,-8 5-2608 0,8-5-528 16,-8 5-112-16,8-5 0 0,-7 6-608 0,7-6-112 15,0 0-32-15,-4 11 0 0,4-11-208 0,-4 12-64 0,4-12 0 0,-3 11 0 16,3-11-144-16,-1 15-48 0,0-2 0 0,1 0 0 15,1-1-64-15,0 3-32 0,0 1 0 0,-1 3 0 16,-1 2-32-16,1 3 0 0,1 0 0 0,-1 4 0 16,-1 1 256-16,1-1 64 0,-1-3 0 0,0-3 0 15,1-1-240-15,2-3-32 0,2 1-16 0,0-4 0 16,0 1-224-16,1-4 128 0,2-2-128 0,0-1 0 16,1-2 0-16,3-1 0 0,-1-1-128 0,2 1 128 31,-2-4-960-31,1-1-96 0,-1-2-16 0,-1 0-14752 0</inkml:trace>
  <inkml:trace contextRef="#ctx0" brushRef="#br1" timeOffset="47283.43">6954 11598 12895 0,'0'0'1152'0,"0"0"-928"0,-9-3-224 0,1 0 0 15,8 3 4112-15,-9-1 784 0,9 1 160 0,0 0 16 16,0 0-3936-16,-9 4-800 0,0-3-144 0,9-1-48 0,-8 6-16 0,8-6 0 16,0 0 0-16,-7 11 0 0,2-1-128 0,5-10 0 15,0 0 0-15,0 0 128 0,0 0-128 0,0 0 0 16,0 0 0-16,0 0 128 0,0 0 256 0,0 0 32 15,0 0 16-15,11 8 0 0,0-4 256 0,-11-4 48 16,11 3 16-16,-11-3 0 0,14 1-176 0,-1 1-48 16,1 1 0-16,2-2 0 0,0 1-96 0,2 2-32 15,0-3 0-15,1 3 0 0,0 0-224 0,1 0-48 16,0 0-128-16,3-1 192 0,1 1-192 0,1 2 0 16,1-4 0-16,2 2 0 0,-1-3 0 0,2 2 0 15,-3 0 0-15,2-1 0 0,1 1 128 0,1-1-128 16,1 0 0-16,2-1 0 0,0-1 272 0,0-1-32 15,1-1-16-15,2 0 0 0,0-2-16 0,2 0 0 0,1 0 0 0,1-2 0 16,1 0 32-16,-2 2 0 0,-1 1 0 0,0 0 0 16,-1 0-112-16,-3 2 0 0,-4 1-128 0,-2 1 192 15,-1 1-192-15,-2 2 0 0,-4-3 0 0,-2 4 0 16,-2-2 0-16,0 1 128 0,1-2-128 0,-1 2 0 16,-1-3 0-16,0 1 0 0,-1-2-144 0,1 0 144 15,0 0-320-15,-1-3 48 0,1 1 0 0,-1-2 0 31,1 0-240-31,-2-2-32 0,-1 0-16 0,2-1 0 16,-1 0-1264-16,-1 0-256 0,-1-3-48 0,-3 3-8512 0,0-1-1712 0</inkml:trace>
  <inkml:trace contextRef="#ctx0" brushRef="#br1" timeOffset="49426.31">7131 11924 1839 0,'0'0'0'0,"0"0"160"0,-4-7-160 0,4 7 0 0,-5-8 0 0,5 8 0 16,0 0 3840-16,-8-3 752 0,2-1 144 0,6 4 16 15,0 0-2448-15,-8 2-480 0,8-2-96 0,-6 6-32 0,6-6-912 0,-7 9-176 16,0 0-32-16,4 0-16 0,1 3-304 0,1-3-48 16,1-9-16-16,-1 15 0 0,-2-2 448 0,0 1 64 15,1 2 32-15,-1 3 0 0,2-1 320 0,0 7 64 16,-5 1 16-16,3 6 0 0,-4 1-128 0,2 4-32 16,0 2 0-16,1 0 0 0,0 0-272 0,0-1-64 15,0-5-16-15,3-3 0 0,-1-2-416 0,2-3-80 16,0-3 0-16,4-3-128 0,-1-1 0 0,-1-3 0 15,1 0 0-15,0-2 0 0,1-1-400 0,-2-1 16 16,-2-11 0-16,1 11 0 16,-1-11-528-16,0 0-112 0,4 10 0 0,-4-10-16 15,0 0-2256-15,0 0-448 0</inkml:trace>
  <inkml:trace contextRef="#ctx0" brushRef="#br1" timeOffset="49808.32">7309 11893 19343 0,'0'0'1728'0,"0"0"-1392"0,-11 4-336 0,2 3 0 0,1 2 3264 0,2-2 576 16,1 3 112-16,1 3 16 0,1 0-3200 0,2 0-640 16,-3 4-128-16,1-3 0 0,-1 2 0 0,3 1 0 15,-2 1 0-15,1 0 0 0,-1 4 0 0,2 3 0 16,-2 0 160-16,2 2-160 0,-2 2 672 0,1 2 32 16,-1 2 0-16,1-3 0 0,-1 2 112 0,0 1 16 15,-1-3 16-15,0-1 0 0,1-1-464 0,0 1-80 16,0-2-32-16,1-3 0 0,-2-2-272 0,0 0 128 15,0-1-128-15,1 0 0 0,1-2 0 0,-1 0 0 16,2-5 0-16,0-1-144 0,-1-1-192 0,2-12-48 16,0 10 0-16,0-10 0 15,0 0-704-15,0 0-160 0,0 0-32 0,0 0-9472 16,0 0-1920-16</inkml:trace>
  <inkml:trace contextRef="#ctx0" brushRef="#br1" timeOffset="50454.06">7483 12308 20271 0,'0'0'1792'0,"0"0"-1424"0,2-9-368 0,-2 9 0 16,0 0 2672-16,7-6 464 0,-7 6 80 0,10-4 32 15,-10 4-2544-15,0 0-512 0,11 2-192 0,-11-2 128 16,12 6 192-16,-2 2 48 0,-2 0 0 0,-1 2 0 0,-1 3-48 0,2 2-16 16,-1 2 0-16,-2-2 0 0,-2 0 176 0,-1 0 32 15,1-2 16-15,-1 0 0 0,1-1 160 0,0 1 16 16,0 0 16-16,0 0 0 0,0-1-208 0,-1-2-64 16,-2-10 0-16,4 12 0 0,-4-12-240 0,5 9-48 15,-5-9-16-15,8 7 0 0,0-3-144 0,1-2 0 16,-9-2 144-16,12 0-144 0,-2-1 0 0,2-2 0 15,-3-1-192-15,0 2 64 0,-9 2 128 0,12-7-192 16,-2 2 192-16,0 2-192 0,-10 3 192 0,10-5 0 16,-10 5 0-16,10-4 0 0,-10 4 0 0,12 0 0 15,-1 2 0-15,-1 0 0 0,-10-2 0 0,13 5 0 16,-1 1 0-16,0-1 0 0,-1 1 0 0,1 0 0 0,-12-6 192 0,16 6-64 16,-1-1-128-16,1-1 0 0,-3 0 0 0,0-1 0 15,-1-1 144-15,0 2-144 0,-12-4 192 0,11 2-192 16,-11-2 0-16,0 0 0 0,12 5 0 0,-12-5 0 15,0 0 0-15,12 6 0 0,-12-6 0 0,8 6 160 16,-8-6 64-16,0 0 16 0,7 10 0 0,-7-10 0 16,0 0-240-16,11 10 144 0,-11-10-144 0,0 0 128 15,12 4 0-15,-12-4-128 0,11 0 192 0,0-4-64 16,-1-1 64-16,-1-1 16 0,-1-3 0 0,1-1 0 16,2 1 16-16,-2-2 0 0,-3 1 0 0,1 1 0 15,-3-2-96-15,0 0-128 0,-2 1 176 0,1-1-176 16,-1 0 128-16,1-1-128 0,1-1 0 0,-3-4 0 15,-1 0 0-15,0-3 0 0,2-2-160 0,-2 1 160 16,1-2-368-16,0 1 48 0,0-2 16 0,1 3 0 16,-1 6-96-16,0 0-32 0,2 2 0 0,-2 4 0 15,-1 9-144-15,0-6-48 0,0 6 0 0,0 0 0 16,0 0-1872-16,0 0-384 0,0 0-80 0,0 0-11696 16</inkml:trace>
  <inkml:trace contextRef="#ctx0" brushRef="#br1" timeOffset="50970.61">8314 11735 8287 0,'0'0'736'0,"0"0"-592"0,0 0-144 0,0 0 0 16,-9 7 6752-16,3 2 1312 0,3 1 272 0,1 3 48 16,2 4-6688-16,0 3-1344 0,2 0-352 0,-1 2 0 15,0 2 0-15,0 3 0 0,-1 0 0 0,0 4 0 0,0-1 0 0,-1 4 0 16,0 1 0-16,0 6 0 0,-1-4 0 0,1 5 176 16,-2-3-176-16,2 2 160 0,-2-3 64 0,2-2 16 15,-1-3 0-15,-1-3 0 0,0-2 128 0,1-3 16 16,-1 0 16-16,2 0 0 0,-1-3-144 0,2-1-16 15,0-3-16-15,2 0 0 0,-1-1-224 0,2-1 0 16,-1-1 128-16,1-3-128 0,-3-12-176 0,3 9-80 16,-3-9 0-16,5 9-16 15,-5-9-496-15,0 0-112 0,0 0-16 0,0 0 0 16,10-4-576-16,-10 4-112 0,9-10-16 0,-1-2-16 16,-1-2-1392-16,-1 0-288 0,1-1-48 0,-3-2-7536 0</inkml:trace>
  <inkml:trace contextRef="#ctx0" brushRef="#br1" timeOffset="51287.55">8518 11682 7359 0,'0'0'656'0,"0"0"-528"0,0 0-128 0,0 0 0 16,0 0 4864-16,2 10 960 0,-2 3 176 0,-2 3 32 15,1 1-4112-15,0 5-816 0,1 4-160 0,0 2-48 16,0 0-256-16,0 2-48 0,1-2-16 0,0 2 0 16,-1-2-272-16,3 1-64 0,-2 0-16 0,2 2 0 15,0 3-96-15,-1 2 0 0,-2 2-128 0,0 1 192 0,0 4-64 0,0-4 0 16,-1 2-128-16,0-1 192 0,-1-3 0 0,1-5-16 16,0 0 0-16,-1-5 0 0,0-2-48 0,2-2 0 15,1-2 0-15,2-1 0 0,-1-2-128 0,1 0 0 16,0-2 0-16,2-3 0 0,1-3-256 0,1-1 32 15,-1-1 0-15,-6-8 0 16,7 8-512-16,-7-8-96 0,0 0-32 0,10 3 0 16,-10-3-1632-16,9-2-336 0,-9 2-64 0</inkml:trace>
  <inkml:trace contextRef="#ctx0" brushRef="#br1" timeOffset="51762.49">8683 12596 26719 0,'0'0'1184'0,"0"0"240"0,0 0-1136 0,0 0-288 0,0 0 0 16,1-11 0-16,4-2 2816 0,2 6 496 0,2-3 96 0,-1 4 32 31,0-1-3296-31,1 1-656 0,0 1-128 0,-1-1-16 0,-8 6 304 0,10-4 64 0,-10 4 16 0,9-2 0 16,-9 2 96-16,0 0 32 0,9-5 0 0,-9 5 0 15,0 0 144-15,0 0 192 0,9-4-32 0,-9 4-16 16,0 0 256-16,0 0 48 0,0 0 16 0,10 2 0 0,-10-2-192 0,0 0-32 16,9 4-16-16,-3 0 0 15,-6-4-96-15,0 0-128 0,8 8 176 0,-3 0-176 0,-5-8 0 0,4 13 0 16,-3 0 0-16,-1 4 0 0,-1-5 0 0,-1 3 0 16,-4 1 0-16,1 1 0 0,-1-2 0 0,-4 4 0 15,1 0 0-15,0 2 0 0,0 0 0 0,-1-1 0 16,1 0 0-16,1-1 0 0,1-4 0 0,2 1 0 15,-3 0 0-15,3-1 0 0,1-3 0 0,0 1 160 16,0 0-160-16,2 0 192 0,0-1-192 0,2 0 128 16,2 1-128-16,0 0 128 0,2-3-128 0,3 0 192 15,-2-3-192-15,1 0 192 0,2 0-64 0,0 0-128 16,1-2 192-16,2 0-64 0,-1 1-128 0,2 0 192 16,1-3-192-16,1-2 192 0,0-1-192 0,1 0-176 15,-1 0 48-15,2 0 0 16,-1-4-1648-16,1 0-320 0,-2-1-64 0,1 1-8272 15,-2-3-1648-15</inkml:trace>
  <inkml:trace contextRef="#ctx0" brushRef="#br1" timeOffset="52789.3">9464 10907 13823 0,'0'0'608'0,"0"0"128"0,0 0-592 0,0 0-144 16,0 0 0-16,0 0 0 0,0 0 2256 0,0 0 432 15,0 0 64-15,0 0 32 0,0 0-2224 0,0 0-560 16,0 0 0-16,0 0 0 0,0 0 336 0,0 0-32 16,0 0-16-16,-7 6 0 0,-1-1 160 0,1 0 16 15,-3 0 16-15,3 2 0 0,-1-3 160 0,0 2 16 16,-1 2 16-16,0 0 0 0,0 0 208 0,1-2 32 16,0 2 16-16,1 1 0 0,1 0-320 0,-2 0-64 15,0 2-16-15,0 1 0 0,2-1-64 0,-1 4-16 16,1 0 0-16,-2 1 0 0,-2 4-32 0,0 0-16 15,1 1 0-15,2 1 0 0,-3 5-112 0,3 0-32 0,-1 2 0 0,-1-1 0 16,-2 1-48-16,3 1-16 0,1-1 0 0,-1-2 0 16,0-4 64-16,0 1 16 0,2-2 0 0,2 2 0 15,0-1 128-15,1-2 32 0,2 4 0 0,0 1 0 16,-1 1-96-16,1 0-16 0,0 0 0 0,1-1 0 16,0 1-144-16,0 2-48 0,-2 1 0 0,1-2 0 15,2 4-128-15,-1-6 128 0,0-2-128 0,2 1 128 16,-1-1-128-16,2-1 0 0,2-5 144 0,-1 2-144 15,0-2 0-15,-1 2 128 0,1-1-128 0,2 2 0 16,-1-4 128-16,0 3-128 0,-1-3 128 0,1 2-128 16,0-1 144-16,2-2-144 0,-1-2 192 0,1 1-192 15,-1-2 208-15,1 0-64 0,-1 1-16 0,1-1 0 16,1-2-128-16,0 0 128 0,1 1-128 0,0 0 128 0,-1 0-128 16,1 1 0-16,0-3 0 0,0 2 0 0,-1-2 0 15,0 1 0-15,-2 0 0 0,2 0 0 0,-1-1-320 16,-2-1-64-16,0 2 0 0,-1-3 0 15,0 2-528-15,1-2-112 0,-1 0-32 0,-1-2 0 16,-1 1-448-16,-2-7-96 0,0 0 0 0,0 0-16 16,0 0-1824-16,0 0-352 0</inkml:trace>
  <inkml:trace contextRef="#ctx0" brushRef="#br1" timeOffset="54207.39">9764 11502 9215 0,'0'0'816'0,"0"0"-656"0,0 0-160 0,0 0 0 16,0 0 3328-16,0 0 624 0,-7-5 128 0,7 5 16 15,0 0-2400-15,0 0-480 0,0 0-112 0,0 0-16 16,0 0-16-16,0 0-16 0,0 0 0 0,0 0 0 16,0 0-48-16,0 0-16 0,0 0 0 0,0 0 0 15,0 0-80-15,1 19-16 0,2-2 0 0,0 3 0 16,-1 2-256-16,1 1-48 0,1 5-16 0,0-1 0 15,-2 5-256-15,1 0-48 0,-1-1-16 0,1 1 0 16,-2-4-64-16,1 0-32 0,-2-2 0 0,0-3 0 16,1-2 64-16,0-1 16 0,1-2 0 0,-1-2 0 15,-1-3-80-15,1 0-16 0,-1-13 0 0,3 9 0 16,-3-9-144-16,0 0 192 0,5 6-192 0,-5-6 192 16,0 0-64-16,0 0 0 0,10 0 0 0,-10 0 0 15,10-5-128-15,-10 5 128 0,7-8-128 0,0-1 128 0,1-1-128 16,-3-1 0-16,-1 2 0 0,-4 9 128 0,5-10-128 0,-5 10 0 15,4-9 0-15,-4 9 0 0,0 0-128 0,0 0 128 16,0 0-160-16,0 0 160 0,0 0-256 0,0 0 32 16,9 6 16-16,-1 2 0 0,-2 0 64 0,0 0 16 15,-6-8 0-15,6 9 0 0,1 2 128 0,-1-3 0 16,-6-8 0-16,8 8 128 0,-8-8-128 0,10 8 144 16,-2-2-144-16,-8-6 160 0,0 0-16 0,11 6 0 15,-11-6 0-15,9 4 0 0,-9-4-144 0,0 0 192 16,0 0-192-16,12 3 192 0,-12-3-192 0,0 0 128 15,0 0-128-15,10 6 128 0,-10-6 32 0,0 0 0 16,10 2 0-16,-10-2 0 0,0 0 16 0,11 4 0 0,-1-4 0 16,1 0 0-16,-11 0 48 0,14 0 16 15,-2-2 0-15,-1-1 0 0,0 2-16 0,-2-5 0 0,-9 6 0 0,10-6 0 16,0-2-32-16,-3 3 0 0,0 0 0 0,-7 5 0 16,8-11 16-16,-2 2 0 0,-1-1 0 0,1-1 0 15,-1 2-16-15,0-4 0 0,-1-1 0 0,0-2 0 16,0-3-192-16,0-2 128 0,0-4-128 0,0-1 0 31,-3-2-272-31,4-1-160 0,2-1-16 0,-2 2-16 16,0 2-496-16,0 3-112 0,1 3-16 0,-1 2 0 15,-1 0-32-15,1 2-16 0,0 2 0 0,0 1 0 0,0-2 256 16,1 3 48-16,-1 2 16 0,0-2 0 0,0 2-1760 0,1 2-368 0,-6 8-64 0,6-12 0 16</inkml:trace>
  <inkml:trace contextRef="#ctx0" brushRef="#br1" timeOffset="54605.14">10462 11248 24879 0,'0'0'1088'0,"0"0"256"0,0 0-1088 0,0 0-256 0,0 0 0 0,0 0 0 15,0 0 3792-15,0 0 704 0,8 13 144 0,-1 2 32 16,-1 0-3984-16,-1 2-688 0,1 1-352 0,-1-1 32 15,-1 4 176-15,1 1 144 0,-1 0-208 0,0 0 80 16,-2-1 128-16,2 1 0 0,0-1 0 0,0 0-128 16,-1-1 128-16,-1 0 0 0,1 0 0 0,0 0 0 15,-1-1 0-15,1-1 0 0,-2 1 0 0,-1-8 0 16,0-11-160-16,-1 12-96 0,1-12-32 0,-2 11 0 16,2-11-544-16,0 0-96 0,0 0-32 0,0 0 0 15,0 0-2128-15,0 0-432 0</inkml:trace>
  <inkml:trace contextRef="#ctx0" brushRef="#br1" timeOffset="54874.52">10243 11346 35759 0,'0'0'1584'0,"0"0"336"0,-6-6-1536 0,1 2-384 16,5 4 0-16,0 0 0 0,0 0 896 0,0 0 96 15,0 0 32-15,0 0 0 0,13 4-864 0,0-1-160 16,-3-3 0-16,2-1 0 0,0-3 0 0,2 0 192 16,0 0 0-16,3 0-16 0,0-1-176 0,1-2 160 0,2-2-160 15,-1 4 160-15,2 1-160 0,0-3 0 16,1-2-192-16,1 2 192 16,-3-1-688-16,1 0-16 0,-1 0 0 0,1 3 0 15,1 1-576-15,-1 1-112 0,0 1-16 0,-2 0-16 16,-1 2-352-16,1 2-64 0,-1 0-16 0,1 1-10592 0</inkml:trace>
  <inkml:trace contextRef="#ctx0" brushRef="#br1" timeOffset="55301.53">11155 11510 20271 0,'0'0'896'0,"0"0"192"0,0 0-880 0,0 0-208 16,0 0 0-16,0 0 0 0,0 0 3104 0,0 0 576 16,0 0 112-16,0 0 32 0,0 0-2864 0,0 0-576 15,0 0-128-15,0 0 0 0,-2 12 288 0,-2-1 64 0,-2 1 16 0,-1 1 0 16,0 0-304-16,-3 4-64 0,0 3-16 0,-2-3 0 16,-1 5 16-16,-1 1 16 0,-3 1 0 0,0 0 0 15,-1 5 112-15,1-2 32 0,-1-2 0 0,1 0 0 16,1 1-288-16,0-4-128 0,2-2 0 0,2-2 128 15,3-2-128-15,0 1 0 0,1-7-192 0,2 0 192 32,0-2-464-32,6-8 16 0,0 0 16 0,-5 7 0 15,5-7-1792-15,0 0-352 0,0 0-80 0,0 0-11904 0</inkml:trace>
  <inkml:trace contextRef="#ctx0" brushRef="#br1" timeOffset="55574.65">10835 11536 38879 0,'0'0'1728'0,"0"0"336"0,0 0-1648 0,0 0-416 0,0 0 0 0,0 0 0 0,0 0 752 0,0 0 64 16,0 0 16-16,12 0 0 0,-12 0-672 0,13 8-160 16,-1 2 0-16,-1 3 0 0,1 2 0 0,0 0 160 15,0 3-160-15,-1 2 160 0,2 1-160 0,-1 0 0 16,0 0 144-16,0 1-144 0,-2 2 0 0,0 0 0 15,1 1 0-15,-1-2 0 0,1 2 0 0,-1-3 0 16,1-2 0-16,0 1 0 0,4-3 0 0,-2 0-256 16,-2-1 64-16,2-1 0 0,1-3-160 0,-1 0-32 15,-2 0-16-15,2-2 0 16,3 1-1200-16,0-4-256 0,-2 0-32 0,0-2-8880 0,2 0-1776 0</inkml:trace>
  <inkml:trace contextRef="#ctx0" brushRef="#br1" timeOffset="55926.24">11478 11980 12895 0,'0'0'1152'0,"0"0"-928"0,0 0-224 0,0 0 0 16,0 0 5008-16,0 0 960 0,0 0 192 0,0 0 48 0,0 0-4624 0,0 0-928 15,0 0-176-15,4 12-32 0,-2 0-320 0,0 0-128 16,-2 1 128-16,-2 1-128 0,0 2 224 0,-1-1-32 16,1 4-16-16,-1 0 0 0,0-1-16 0,2 3 0 15,-2 1 0-15,2 1 0 0,-1-1-16 0,-1-1 0 16,0 1 0-16,1-1 0 0,-1 1-144 0,1-4 0 15,-1-2 0-15,0 2 0 16,-1-2-400-16,2-2-64 0,-1-4-16 0,2 1 0 16,1-11-1824-16,0 0-384 0,0 0-64 0</inkml:trace>
  <inkml:trace contextRef="#ctx0" brushRef="#br1" timeOffset="56148.61">11205 12263 36975 0,'0'0'1632'0,"0"0"352"0,0 0-1600 0,0 0-384 0,0 0 0 0,0 0 0 15,0 0 1072-15,0 0 128 0,0 0 16 0,0 0 16 16,-3 11-800-16,3-11-176 0,0 0-16 0,0 0-16 16,11 5-224-16,2-1 0 0,2-1 128 0,0-2-128 15,1-1-144-15,2-3-80 0,0-1-16 0,-1 2 0 16,-1-2-320-16,1-1-64 0,-1-2-16 0,1 1 0 31,1-1-1312-31,-1 0-272 0,0 2-48 0,0-4-7968 0,0 1-1584 0</inkml:trace>
  <inkml:trace contextRef="#ctx0" brushRef="#br1" timeOffset="56619.75">12096 11674 23039 0,'0'0'2048'0,"0"0"-1648"0,0 0-400 0,0 0 0 15,0 0 3456-15,0 0 592 0,0 0 128 0,0 0 32 16,0 0-3152-16,0 0-624 0,5 9-128 0,0-1-32 16,3-1-272-16,0-2 0 0,1-1 0 0,3 0 0 0,1-2 224 0,1-1-16 15,1-1 0-15,1-1 0 16,3-1 48-16,-1-1 0 0,-1-1 0 0,1 0 0 0,2 0-64 0,-1 0-16 16,0-1 0-16,0 0 0 0,1 1-320 0,-1 0-64 15,-1 0-16-15,-1 2 0 16,-1-4-2016-16,2 4-416 0,1-2-80 15</inkml:trace>
  <inkml:trace contextRef="#ctx0" brushRef="#br1" timeOffset="57743.08">12986 11459 1839 0,'0'0'160'0,"0"0"-160"0,0 0 0 0,-9 5 0 0,9-5 6464 15,-6 8 1280-15,6-8 240 0,0 0 48 0,-2 10-5920 0,2-10-1200 16,2 13-224-16,-2-13-48 0,4 13-256 0,0 1-32 16,-4-14-16-16,5 14 0 0,0 2 256 0,0 3 48 15,0-3 16-15,-1 5 0 0,1 2 176 0,1-2 16 16,-2 2 16-16,0 2 0 0,-2-1-112 0,2-1-32 15,0-3 0-15,-1 0 0 0,-1-1-272 0,1-2-64 16,-1-3-16-16,2-1 0 0,0-2-224 0,-4-11-144 16,7 10 192-16,-2-2-192 0,-5-8 192 0,8 5-192 15,-8-5 192-15,10 3-192 0,-10-3 192 0,11-2-64 16,-2 0 0-16,-1-5-128 0,-1-3 128 0,1 1-128 16,-1-1 0-16,-2 0 0 0,0 0 0 0,0-1 0 15,1 1 0-15,-1 1 0 0,0-1 0 0,0 1 0 16,0 2 0-16,-5 7 0 0,7-7 0 0,-7 7 0 0,0 0 0 15,0 0 0-15,12 3 0 0,-2 2 0 0,-1 3-176 0,-1 2 176 16,-1 1-160-16,-1-1 160 0,2 2-128 0,0 1 128 16,-2 1 0-16,1-2 0 0,-2-3 0 0,0-1 128 15,0 0-128-15,-5-8 0 0,0 0 0 0,8 6 0 16,-8-6 0-16,0 0 0 0,11 4 0 0,-1 0 176 16,-10-4 16-16,11-1 0 0,-2-3 0 0,0-2 0 15,-1 1 80-15,-1-1 32 0,0-3 0 0,1 0 0 16,1 1 0-16,-1 1 0 0,0-3 0 0,-2 1 0 15,1-1-176-15,-1-1-128 0,2 2 192 0,-3-4-192 16,2 0 208-16,-1-2-64 0,-1 0-16 0,3-2 0 16,1-3-128-16,0 1 0 0,-2-2 0 0,1-2 0 15,0 1 0-15,1 0 0 0,0 1-192 0,-1 0 192 16,-3 2-496 0,1 2 32-16,1 1 0 0,1 5 0 0,-4 0-416 0,-4 11-80 0,5-9 0 0,-5 9-16 15,0 0-2256-15,0 0-448 0,0 0-96 0,0 0 0 0</inkml:trace>
  <inkml:trace contextRef="#ctx0" brushRef="#br1" timeOffset="58109.36">13758 11044 7359 0,'0'0'320'0,"0"0"80"0,0 0-400 0,0 0 0 0,0-7 0 0,0 7 0 16,0 0 6224-16,0 0 1168 0,0 0 224 0,0 0 64 15,0 0-6000-15,0 0-1184 0,11 7-240 0,-4 3-64 16,0 0 0-16,-2 3 0 0,0 4 0 0,-1 0 0 15,0 2-192-15,0 0 176 0,-1 2-176 0,-2 1 160 16,0 0-32-16,-1 0 0 0,-1 0 0 0,0 3 0 16,1-5-128-16,-2 0 192 0,1 0-192 0,0-1 192 15,1-3-192-15,-2-2 0 0,1 0 0 0,1-3 0 16,-1 0 0-16,0-1-224 0,-1-2 32 0,1 0 0 16,1-8-784-16,0 0-160 0,0 0-16 0,-1 8-9072 15,1-8-1808-15</inkml:trace>
  <inkml:trace contextRef="#ctx0" brushRef="#br1" timeOffset="58392.64">13611 11146 29535 0,'0'0'1312'0,"0"0"272"0,0 0-1264 0,0 0-320 16,-7-5 0-16,7 5 0 0,0 0 1456 0,0 0 224 15,0 0 48-15,0 0 16 0,0 0-1168 0,4-9-224 0,-4 9-48 0,7-8-16 16,1 1 112-16,2 2 32 0,0 0 0 0,1 1 0 16,1 1-256-16,-1 0-48 0,1 0-128 0,1 3 192 15,1-4-192-15,1 3 0 0,0 1 0 0,1 0 0 16,1 0-320-16,1 1 0 0,2 0 0 0,1-1 0 31,0 0-256-31,3-1-64 0,2 0-16 0,2-1 0 16,-1 2-112-16,2-4-32 0,-2 2 0 0,1-1 0 15,-1 1-224-15,0 0-32 0,-1 1-16 0,0 1-7856 0,-1 0-1568 0</inkml:trace>
  <inkml:trace contextRef="#ctx0" brushRef="#br1" timeOffset="58944.74">14480 11503 12895 0,'0'0'1152'0,"0"0"-928"0,0 0-224 0,0 0 0 16,0 0 4528-16,-9 4 848 0,9-4 192 0,-8 5 16 16,8-5-4192-16,-9 7-848 0,1-2-160 0,8-5-48 15,-9 9-336-15,2-1 0 0,-1 0 0 0,0 1-128 16,-1 1 128-16,-2 0 0 0,1 1 0 0,-1 1 0 0,0 0 0 0,-1 1 0 16,0 0 0-16,-1 3 0 0,0 0 528 0,0 3 48 15,0-1 0-15,1 0 0 0,1 3-32 0,0 0 0 16,2-2 0-16,0 4 0 0,0-4-352 0,0 1-192 15,0-3 192-15,1 0-192 0,-1-2 0 0,0 1 0 16,-1-3 0-16,3 0-144 16,-1-1-560-16,0-1-96 0,1-3-32 0,1 0 0 15,-1-1-1664-15,7-7-320 0,-7 4-80 0</inkml:trace>
  <inkml:trace contextRef="#ctx0" brushRef="#br1" timeOffset="59243.53">14122 11562 17503 0,'0'0'1552'0,"0"0"-1232"0,0 0-320 0,0 0 0 15,0 0 5632-15,0 0 1088 0,0 0 192 0,0 0 64 31,10 12-6032-31,1-2-1200 0,-1 1-256 0,2-1-32 0,0 2 272 0,1 2 48 0,-2 2 16 0,0 2 0 16,-1 2 208-16,-1 0 0 0,1 3 0 0,-1-1-144 16,-2 0 144-16,1-1 0 0,-1 0 0 0,-1-1 0 15,1 3 0-15,-1-4 0 0,1-3 0 0,1-1 0 16,0 2 0-16,-1-1 0 0,1 0 0 0,0-3 0 16,0 0-256-16,1-2-64 0,1-1 0 0,1-1-16 15,-1 1-1568-15,-1-1-304 0,0-1-64 0,1 0-7776 16,-3-2-1568-16</inkml:trace>
  <inkml:trace contextRef="#ctx0" brushRef="#br1" timeOffset="59673.65">14662 12209 13823 0,'0'0'1216'0,"0"0"-960"0,0 0-256 0,0 0 0 16,0 0 5248-16,9 6 992 0,0-1 208 0,-9-5 32 0,13 7-5008 15,0-3-992-15,-1-4-208 0,1 0-32 0,-2 0-240 0,2 0 144 16,2-5-144-16,0 3 128 0,1-3-128 0,0 1 0 15,1-1 0-15,1 0-176 16,2-4-256-16,-4 2-48 0,-1 1-16 0,-1-1 0 16,-1 2-400-16,0-2-64 0,-1 2-32 0,-2 1-9152 15,1 0-1824-15</inkml:trace>
  <inkml:trace contextRef="#ctx0" brushRef="#br1" timeOffset="60560.47">14913 10788 9215 0,'0'0'816'0,"0"0"-656"0,0 0-160 0,0 0 0 16,0 0 3424-16,7 11 656 0,-7-11 128 0,8 13 16 15,-1-2-2816-15,0 0-560 0,-2 1-112 0,2 0-32 16,0 1-80-16,1-1-32 0,0-1 0 0,1 1 0 16,2 1 304-16,2 0 64 0,4 0 16 0,1 0 0 15,0 0-64-15,2 0-16 0,-1-1 0 0,1 2 0 16,-1 2-16-16,2 2-16 0,3 1 0 0,0 3 0 0,1 3-224 0,-1 2-32 15,0-1-16-15,1 1 0 0,0 2-208 0,0 1-32 16,1 4-16-16,-3-3 0 0,-2 3-160 0,-1-1-48 16,-2-2 0-16,-1-1 0 0,-1-4-128 0,-3 3 128 15,-3-1-128-15,-1 5 128 0,-1-2 32 0,-3 2 0 16,-2 1 0-16,-2 1 0 0,-1 0 96 0,-1-1 32 16,-2-3 0-16,-1 1 0 0,-2-2-96 0,2 0-32 15,-1-7 0-15,-1 1 0 0,0-2 48 0,1 0 16 16,-2-4 0-16,2-1 0 0,0-1-48 0,-2 1-16 15,1 1 0-15,-2 0 0 0,0-2-160 0,0 0-192 16,-1-3 32-16,-1 2 16 16,-2-2-464-16,-4 2-96 0,-1-2 0 0,-3 2-16 15,-5 1-2320-15,-1 0-464 0</inkml:trace>
  <inkml:trace contextRef="#ctx0" brushRef="#br1" timeOffset="65535.37">11338 12370 2751 0,'0'0'256'0,"0"0"-256"0,0 0 0 0,0 0 0 15,0 0 3200-15,0 0 576 0,0 0 128 0,0 0 32 16,4-9-2848-16,-4 9-560 0,7-12-112 0,-7 12-32 15,5-7-528-15,-5 7-112 0,5-7-32 0,-5 7 0 32,0 0-608-32,8-5-112 0,-8 5-16 0,0 0-16 15,0 0-176-15,0 0-16 0,0 0-16 0,0 0 0 0,0 0 688 0,0 0 144 0,0 0 32 0,0 0 0 16,0 0 384-16,0 0 256 0,4 10-48 0,-4-10 0 16,4 8 688-16,-4-8 128 0,0 0 16 0,0 0 16 15,0 0 16-15,0 0 0 0,0 0 0 0,0 0 0 0,0 0-256 16,0 0-48-16,0 0-16 0,0 0 0 0,0 0-80 0,0 0-16 15,0 0 0-15,0 0 0 0,0 0-416 0,0 0-96 16,0 0-16-16,0 0 0 0,0 0-128 0,0 0 0 16,0 0 0-16,0 0 128 0,0 0-128 0,0 0 0 15,0 0 0-15,0 0 0 0,0 0 0 0,0 0 0 16,5-8 0-16,-5 8 0 0,0 0 0 0,0 0 0 16,0 0 0-16,0 0 0 0,0 0 0 0,0 0 0 15,0 0 0-15,0 0 0 0,0 0 0 0,0 0 0 16,-1-9 0-16,1 9 0 0,0 0 160 0,0 0 0 15,0 0 0-15,0 0 0 0,0 0 96 0,0 0 32 16,0 0 0-16,0 0 0 0,0 0-288 0,0 0 0 16,0 0 0-16,0 0 0 0,0 0 128 0,0 0 32 0,-9-1 0 0,9 1 0 15,0 0-16-15,-8-1 0 0,8 1 0 0,-8 0 0 16,-1-2 112-16,9 2 0 0,-10-1 16 0,10 1 0 16,-11 0 16-16,2 0 0 0,-1-1 0 0,0-1 0 15,10 2 48-15,-10-1 16 0,1 0 0 0,1 1 0 16,8 0-16-16,0 0 0 0,-8-2 0 0,8 2 0 15,0 0-336-15,-9 3 144 0,9-3-144 0,-8 3 0 16,8-3 0-16,0 0 0 0,-9 4 0 0,9-4 0 16,0 0 0-16,0 0 0 0,-8 6 0 0,2 1 0 15,6-7 0-15,0 0 0 0,0 0 0 0,0 0 0 16,0 0 0-16,0 0 0 0,0 0 0 0,0 0 0 16,0 0 0-16,0 0 208 0,0 0-32 0,0 0-16 15,0 0 336-15,12 0 64 0,-1-2 16 0,1-4 0 0,0 1-176 16,-1-1-16-16,0 1-16 0,-1 0 0 15,1-2-160-15,0 2-16 0,1-1-16 0,0 2 0 16,-2-1-176-16,2 1 0 0,0 0 0 0,0 1 0 0,-2 2 0 0,2-2 0 16,-1 2 0-16,1 1 0 0,0 0 0 0,0 1 0 15,-1-1 0-15,1 3 0 0,0-3 0 0,1 0 0 16,-1 0 0-16,-1 0 0 0,2 0 0 0,0 0 0 16,-1 0 0-16,1-3 0 0,0 1 0 0,0 0 0 15,0-2 0-15,2 2 0 0,-1-3 0 0,0-1 0 16,1 1 0-16,-1 1 0 0,0 0 0 0,2 0-176 15,-2 2 176-15,1-3-128 0,0-1-128 0,1 4-32 16,0-2 0-16,-2 0-9360 0,-1 0-1872 0</inkml:trace>
  <inkml:trace contextRef="#ctx0" brushRef="#br2" timeOffset="72046.73">12864 6318 21711 0,'-12'-10'960'0,"12"10"192"0,-6-7-912 0,6 7-240 16,-10-6 0-16,5 1 0 0,5 5 576 0,0 0 80 16,-5-7 16-16,5 7 0 0,0 0-672 0,-4-9 0 15,-1 1 0-15,0 2 0 0,-2 1-352 0,1 1 0 16,-1 0 0-16,-1 0 0 0,-1 0 48 0,0 1 16 15,0 2 0-15,-3-2 0 0,-1 1 288 0,-1 2 0 16,-1 0-128-16,0 2 128 0,-2 1 0 0,0 1 256 16,0 1-64-16,0 4 0 0,-1 3 320 0,-2 2 48 15,2 2 16-15,0 3 0 0,-1 5-160 0,1 1-32 0,0 3 0 0,1 5 0 16,1 1-208-16,-1 2-48 0,0 1-128 0,0-2 192 16,1-1-192-16,1-1 128 0,0-3-128 0,-1-4 0 15,-1 1 0-15,3-1 0 0,2 0 0 0,1 3 0 16,2 2 0-16,4-1 0 0,1 3 0 0,2 1 0 15,0 1 0-15,5 4 0 0,2 4 128 0,3-1-128 16,0-6 0-16,2-2 0 0,2-1 128 0,2-1-128 16,5 2 0-16,1 1 0 0,4 2 0 0,2-3 0 15,0-2 0-15,3-4 0 0,2-2 0 0,5-5-160 16,5 1 160-16,5-9 0 0,3-4 0 0,3-1 0 16,2-2 0-16,-5-4 0 0,-3-4 0 0,-4-4-128 15,-5-6 128-15,1-2 0 0,-1-2 128 0,-1-1-128 16,-3-4 160-16,2-1-32 0,0-3-128 0,0 1 192 15,-2-2-192-15,0 2 0 0,-2 1 0 0,0 0 0 16,0-1 0-16,-3-2 0 0,-5-2 0 0,-1-2 0 0,1-6 0 0,-5-7 0 16,-3-2 0-16,-1 1 144 0,-3 0-144 0,0 1 0 15,-4 0 0-15,-1 1 0 0,-2 2 0 0,-4 2-256 16,-2 0 64-16,-3 0 16 0,-3-4-144 0,-3-1-16 16,-4-1-16-16,-3 2 0 0,-7 6 160 0,-3 1 48 15,-6 3 0-15,-2 4 0 0,1-1 144 0,-4 2 128 16,-1 2-128-16,2 4 176 0,1 1-176 0,1 5 0 15,-1 3 0-15,3 3 0 0,2 2 176 0,-1 3 0 16,1 4 0-16,-5 0 0 0,-2 4-176 0,-3 4 160 16,-1 4-160-16,0 1-7488 15,-1 7-1584-15</inkml:trace>
  <inkml:trace contextRef="#ctx0" brushRef="#br2" timeOffset="75324.93">22304 5272 14735 0,'0'0'640'0,"0"0"160"0,0 0-640 0,-8-4-160 0,8 4 0 0,0 0 0 16,-8-3 2688-16,8 3 496 0,0 0 96 0,-6-3 32 16,6 3-1808-16,0 0-352 0,-7-2-80 0,7 2-16 15,0 0-384-15,0 0-80 0,0 0-16 0,0 0 0 16,-9-2-128-16,9 2-16 0,0 0-16 0,0 0 0 16,0 0-32-16,-6 11 0 0,0 1 0 0,4 1 0 15,-1-2 128-15,2 4 32 0,0-2 0 0,1 1 0 16,0-1-176-16,0 3-48 0,1-2 0 0,2 2 0 15,0 2-160-15,1-1-32 0,-1-1-128 0,1-1 192 16,0 0-192-16,0-2 128 0,0-3-128 0,-4-10 0 16,5 12 128-16,0-2-128 0,-5-10 0 0,5 12 144 15,-5-12-144-15,8 12 0 0,0-6 144 0,-8-6-144 0,0 0 128 16,13 4-128-16,-1-1 160 0,-2-3-160 16,-10 0 192-16,12-5-48 0,0-1-16 0,-2 1 0 0,0 0-128 0,3 4 160 15,4 6-160-15,-5-10 160 16,-7-10-160-16,1-2 128 0,0 4-128 0,1 2 128 0,-1-1-128 0,1 1 0 15,-2 1 0-15,1 1 128 0,1 2-128 0,-7 7 0 16,9-6 0-16,1 2 0 0,-10 4 0 0,12 0 0 16,-12 0-144-16,12 5 144 0,0 2 0 0,-3 2 0 15,-3-3-128-15,0 5 128 0,-1-1 0 0,0-1 0 16,-5-9 0-16,5 13 0 0,-1 2 0 0,0 0 0 16,-1-6 0-16,-1 2 0 0,-2-11 0 0,3 13 0 15,-1-1 0-15,0-1 0 0,-1 1 0 0,-1 0 0 16,0-12 0-16,0 10 0 0,0-10 0 0,0 0 0 15,4 13 0-15,-4-13 0 0,0 0 0 0,5 9 0 0,-5-9 0 16,0 0 0-16,0 0 0 0,8 6 0 0,-8-6 0 0,0 0 0 16,0 0 0-16,0 0 0 0,0 0 0 0,0 0 0 15,0 0 128-15,9 7-128 0,-9-7 0 0,0 0 144 16,0 0-144-16,0 0 0 0,11 0 144 0,-11 0-144 16,11-2 160-16,0-3-32 0,-3-2-128 0,-1 1 192 15,1-1-192-15,0-1 176 0,0-2-176 0,0-2 160 16,-2 0-160-16,1 1 0 0,-1-2 144 0,1 0-144 15,-1 1 128-15,1-1-128 0,-2-2 128 0,0 1-128 16,-1 0 0-16,0 2 0 0,0 2 0 0,0 2 128 16,0-4-528-1,-4 12-112-15,5-10 0 0,-5 10-16 0,6-10-1632 0,1 3-320 16,-7 7-64-16,0 0-7840 0,8-3-1584 0</inkml:trace>
  <inkml:trace contextRef="#ctx0" brushRef="#br2" timeOffset="75793.34">23181 5150 6447 0,'0'0'272'0,"0"0"80"0,0 0-352 0,0 0 0 0,0 0 0 0,0 0 0 16,0 0 2080-16,0 0 352 0,0 0 64 0,0 0 0 15,0 0-848-15,0 0-176 0,0 0-48 0,0 0 0 16,-9-2 240-16,9 2 32 0,0 0 16 0,0 0 0 15,-4-7-416-15,4 7-80 0,-5-6 0 0,5 6-16 16,0 0-496-16,0 0-80 0,-6-4-32 0,6 4 0 16,0 0-336-16,-9 4-64 0,9-4 0 0,-10 6-16 15,4-1-176-15,1 4 160 0,-1 2-160 0,1 1 160 16,-1 2-32-16,0 2 0 0,1-1 0 0,0 2 0 16,1 0-128-16,-2 1 0 0,0 1 144 0,2-4-144 0,2 1 128 15,-1 1-128-15,1 1 128 0,2-2-128 0,-2-2 0 0,1 2 0 16,0-2-192-16,1-1 64 15,0 0-624-15,0-2-112 0,0-2-32 16,0-1 0-16,-3-2-448 0,1 3-112 0,0-2-16 0,0 1 0 16,2-8-1408-16,0 0-272 0,0 0-64 0</inkml:trace>
  <inkml:trace contextRef="#ctx0" brushRef="#br2" timeOffset="76208.98">22892 5137 911 0,'0'0'0'0,"0"0"0"0,-9 0 0 0,9 0 0 0,0 0 0 0,-11-1 0 15,11 1 5104-15,0 0 928 0,0 0 192 0,0 0 48 16,0 0-3952-16,0 0-784 0,0 0-144 0,0 0-48 16,0 0-448-16,0 0-80 0,0-8-32 0,0 8 0 15,6-6-80-15,1-1-32 0,3 3 0 0,1 2 0 16,1 2-80-16,2 0-16 0,2 1 0 0,4 1 0 16,0 1-256-16,3-2-64 0,-1 2-16 0,0 0 0 15,-1-1-240-15,0 2 176 0,-2 0-176 0,-1 0 160 16,1-3-160-16,-2 1 128 0,-2-2-128 0,1 2 128 0,-2-2-128 0,1 3 192 15,-1-2-192-15,0 2 192 0,-2-1-192 0,0 0 0 16,0-1 0-16,1-1-176 16,0 0-272-16,0 0-64 0,-3 0-16 0,0 2 0 0,1-2 528 0,-2 3 0 15,0 0 0-15,0 1 0 16,-9-4-3456-16,8 4-624 0,-8-4-128 0,11 10-16 0</inkml:trace>
  <inkml:trace contextRef="#ctx0" brushRef="#br2" timeOffset="76690.81">23583 5587 21823 0,'0'0'960'0,"0"0"208"0,0 0-928 0,0 0-240 15,0 0 0-15,0 0 0 0,0 0 720 0,0 0 112 16,0 0 0-16,-8 3 16 0,0-1-112 0,8-2-32 16,-10 0 0-16,-1 3 0 0,0-2 320 0,-1 2 48 15,0-2 16-15,-1 2 0 0,0-1 0 0,0 5 0 16,-1 2 0-16,-2 0 0 0,-1 3-384 0,2-2-64 16,-1 6 0-16,-1 1-16 0,-3-3-416 0,3 4-80 15,2 1 0-15,-1-2-128 0,1-2 128 0,0 2-128 16,0 1 0-16,0-1 0 0,3 2 128 0,1-1-128 15,0-1 0-15,1 0 0 0,-1 2 0 0,1-2 0 16,0 3 0-16,0-6 0 16,1 1-640-16,3-4-144 0,1 0-32 0,-1-3 0 15,0-3-704-15,6-5-144 0,0 0-16 0,0 0-12208 0</inkml:trace>
  <inkml:trace contextRef="#ctx0" brushRef="#br2" timeOffset="76958.7">23217 5665 28559 0,'0'0'1264'0,"0"0"272"0,0 0-1232 0,0 0-304 0,0 0 0 0,0 0 0 16,0 0 384-16,0 0 32 0,0 0 0 0,0 0 0 15,0 0-144-15,0 0-16 0,0 0-16 0,0 0 0 16,0 0 288-16,7 20 64 0,-7-20 16 0,10 15 0 0,-10-15 32 0,10 21 0 15,0-1 0-15,1-3 0 0,-1-2-384 0,-1 0-64 16,3 0 0-16,-1 0-16 0,-1 0-176 0,-1-2 192 16,2 0-192-16,-1 2 192 0,0-5-192 0,1 2 0 15,-1 0-192-15,1-3 192 16,0-1-2000-16,1-2-288 0,0 1-48 0,1-1-6944 16,1 3-1376-16</inkml:trace>
  <inkml:trace contextRef="#ctx0" brushRef="#br2" timeOffset="77309">23888 5754 14735 0,'0'0'1312'0,"0"0"-1056"0,0 0-256 0,0 0 0 15,-9 6 2928-15,9-6 528 0,0 0 96 0,-7 11 32 16,2-1-2384-16,1 1-480 0,2-1-80 0,-1 2-32 16,0 1-144-16,1 0-16 0,-1 0-16 0,2 1 0 15,0-1 0-15,-1 0 0 0,2 2 0 0,0 0 0 16,0 1-240-16,0 0-64 0,0 1 0 0,0-3 0 0,0 0-128 0,2 1 0 15,-2-1 144-15,0 2-144 16,-2-1 128-16,1-2-128 0,0 0 128 0,-1-1-128 16,1-1-160-16,1 0-96 0,-1-3-32 0,1-1 0 15,0-7-1888-15,0 0-368 0,0 0-80 0</inkml:trace>
  <inkml:trace contextRef="#ctx0" brushRef="#br2" timeOffset="77560.84">23773 5955 30639 0,'0'0'1344'0,"0"0"304"0,-9-4-1328 0,3 1-320 16,6 3 0-16,0 0 0 0,0 0 880 0,0 0 96 16,0 0 32-16,0 0 0 0,0 0-672 0,2 12-128 0,-2-12-16 0,7 12-16 15,1-1-176-15,2 0 0 0,0-1 0 0,1-2 128 16,1-3-128-16,1-1 0 0,0-1 144 0,1 1-144 15,2 1 0-15,-1-3 0 0,1 2 0 0,0 0 0 32,2-1-640-32,0 0-32 0,-1-3-16 0,0 1 0 15,1 1-2192-15,-1-3-448 0,5-5-96 0,-2-2-16 0</inkml:trace>
  <inkml:trace contextRef="#ctx0" brushRef="#br2" timeOffset="78244.56">24363 5659 1839 0,'0'0'160'0,"0"0"-160"15,0 0 0-15,-7 8 0 0,7-8 5264 0,0 0 1024 16,-5 9 208-16,0 1 32 0,1 2-4608 0,0 1-944 15,0-1-176-15,0 3-32 0,0 2-384 0,0 1-80 16,2 5-16-16,-1 0 0 0,0 2-112 0,1 1-32 16,-1 0 0-16,1 1 0 0,-1-3 176 0,-1 2 16 15,-1 0 16-15,0-1 0 0,-1-3 160 0,1 1 48 16,0-3 0-16,0 0 0 0,-1-2-96 0,3 0-16 16,-1 0 0-16,0-2 0 0,-1-3-96 0,-1 0-32 0,2-1 0 0,0-1 0 15,4-11-32-15,-3 12-16 0,3-12 0 0,-4 12 0 16,4-12-80-16,0 0 0 0,-2 13-16 0,2-13 0 15,0 0-16-15,0 0 0 0,0 0 0 0,0 0 0 16,0 0-16-16,13-4 0 0,-1 1 0 0,-1-4 0 16,-2-3-16-16,0 0-128 0,-1 1 192 0,-1-2-64 15,3 0-128-15,-3 0 0 0,1 1 0 0,0-1 0 16,0 0 0-16,0 0 0 0,-2 0 0 0,2 1 0 16,-8 10 0-16,9-9 0 0,2 0 0 0,-4 4 0 15,-7 5 0-15,8-7 0 0,-8 7 0 0,11-5 0 16,-11 5 0-16,10-2-144 0,-10 2 144 0,0 0 0 15,0 0-128-15,12 2 128 0,-12-2 0 0,10 7 0 16,-10-7-144-16,9 12 144 0,-2-1 0 0,-1 0-144 16,-6-11 144-16,8 13 0 0,0 0 0 0,0-2 0 0,0-1 0 0,0 0 0 15,-8-10 0-15,7 13 0 0,-7-13 0 0,7 13 0 16,-7-13 0-16,5 12 0 0,-5-12 0 0,0 13 0 16,0-13 0-16,-3 12 0 0,3-12 0 0,-5 11 0 15,-1-2 0-15,-2 1 0 0,-2-3 0 0,-1 1 144 16,-1-3-144-16,1 2 0 0,-2-3 144 0,-2 1-144 15,1 0 0-15,-2-1 144 0,-1 0-144 0,0 1 128 16,-1-1-128-16,-1 1 128 0,-2-3-128 0,0 0 0 16,-1 1 144-16,1-2-144 0,0 1 0 0,0-1 0 15,-2-2 0-15,2-1 128 0,1 1-128 0,3 1 0 16,3-3 0-16,2 2-128 0,2 0-144 0,10 1-32 0,0 0 0 0,0 0 0 31,-4-7-1280-31,4 7-256 0,6-9-48 0,6 1-8192 16,4 0-1632-16</inkml:trace>
  <inkml:trace contextRef="#ctx0" brushRef="#br2" timeOffset="78575.83">24632 6255 14735 0,'0'0'1312'0,"0"0"-1056"0,0 0-256 0,0 0 0 16,0 0 2384-16,0 0 432 0,0 0 64 0,0 0 32 16,0 0-1408-16,0 0-288 0,0 0-48 0,0 0-16 0,0 0-256 0,12-2-48 15,-12 2-16-15,12-2 0 0,-3-1 80 0,-9 3 16 16,10-3 0-16,-10 3 0 0,12-2-192 0,-1 0-32 16,-11 2-16-16,11 0 0 0,1 2-432 0,-12-2-96 15,13 1-16-15,-2 0 0 0,-11-1-144 0,13 2 0 16,-2-1 0-16,1 2 0 0,-12-3 0 0,14 1 0 15,-1-1 128-15,-1 1-128 0,-1-1 0 0,-11 0 0 16,13 2 0-16,-2-1 0 16,-2-1-400-16,1 2-64 0,-10-2-16 0,13 2 0 15,-2 0-480-15,0 1-112 0,-11-3-16 0,12 0 0 16,-2 1-1280-16,-10-1-272 0,10 3-48 0</inkml:trace>
  <inkml:trace contextRef="#ctx0" brushRef="#br2" timeOffset="78942.75">24672 6408 13823 0,'0'0'1216'0,"0"0"-960"0,0 0-256 0,0 0 0 16,0 0 2288-16,0 0 400 0,0 0 96 0,0 0 16 16,0 0-960-16,0 0-192 0,0 0-48 0,0 0 0 15,0 0 0-15,0 0 0 0,0 0 0 0,0 0 0 0,0 0-640 0,0 0-144 16,13 6-32-16,-2-3 0 0,1 0-544 0,0-2-112 16,-2 2-128-16,2-3 176 0,0-4-176 0,1 3 0 15,0-1 144-15,1 2-144 0,2 0 0 0,-2 0 0 16,-1-2 0-16,0 1 128 0,1-1-128 0,1 0-192 15,-1-1 64-15,2 0 0 16,-1 2-320-16,2 0-48 0,-1-2-16 0,1 2 0 16,1 0-256-16,-1-1-48 0,-1 1-16 0,-1 1 0 15,0 0-400-15,-1 0-96 0,1 0-16 0,-2 0-12208 0</inkml:trace>
  <inkml:trace contextRef="#ctx0" brushRef="#br2" timeOffset="79376.77">25535 6045 14735 0,'0'0'1312'0,"0"0"-1056"0,1-10-256 0,-1 10 0 0,0 0 2944 0,0 0 512 16,0 0 128-16,0 0 0 0,0 0-1600 0,-4-2-336 15,-1-3-64-15,5 5-16 0,-8 5-288 0,1 3-48 16,1 2-16-16,-1 2 0 0,1-3-656 0,2 4-144 15,0 3-32-15,0-1 0 0,0 4-128 0,2-1-16 16,-1 1-16-16,0 4 0 0,2 0 208 0,0 2 32 16,0 0 16-16,-1 2 0 0,-2 0-176 0,2-1-48 15,-1 3 0-15,0 1 0 0,1 0-128 0,-1 1-128 16,1-1 144-16,-1-1-144 0,-1 0 144 0,0-1-144 16,0 1 128-16,-1-3-128 0,-1 1 0 0,0 1-224 15,2-2 32-15,1-4 0 16,-1-4-656-16,0 1-128 0,2-4-32 0,1-3-16832 0</inkml:trace>
  <inkml:trace contextRef="#ctx0" brushRef="#br2" timeOffset="83875">20797 8091 4607 0,'0'0'400'0,"0"0"-400"16,0 0 0-16,0 0 0 0,0 0 2576 0,0 0 432 16,0 0 96-16,0 0 16 0,0 0-1536 0,0 0-304 15,-7-2-64-15,7 2-16 0,0 0 80 0,0 0 32 16,0 0 0-16,-1-8 0 0,1-2-48 0,0 10-16 0,3-12 0 0,-2 1 0 16,0 2-368-16,1 1-80 0,-2 8-16 0,4-10 0 15,-1 0-320-15,3 0-64 0,-2 4-16 0,-4 6 0 16,0 0-240-16,0 0-144 0,0 0 160 0,0 0-160 15,0 0 192-15,0 0-48 0,-3-7-16 0,3 7 0 16,-4-3 112-16,4 3 16 0,-5-2 0 0,5 2 0 16,0 0 0-16,0 0 16 0,0 0 0 0,0 0 0 15,0 0 112-15,0 0 0 0,0 0 16 0,0 0 0 16,0 0-80-16,0 0 0 0,0 0-16 0,0 0 0 16,0 0-160-16,0 0-16 0,-1 12-128 0,-1 1 192 15,1 4-192-15,-2-3 0 0,2 6 128 0,0 2-128 16,-1-1 0-16,0 1 0 0,-1 2 0 0,1-5 0 15,0 5 160-15,1-2-160 0,-2 1 160 0,2-1-160 16,0-1 144-16,1 0-144 0,0 1 128 0,0-1-128 0,0-3 208 0,1 1-32 16,0-5-16-16,2-1 0 0,0-1 16 0,-3-12 0 15,2 11 0-15,-2-11 0 0,5 11 48 0,-5-11 16 16,0 0 0-16,10 6 0 0,-10-6 0 0,11 2 0 16,-2-5 0-16,0-1 0 0,1-1-32 0,-1-2 0 15,0 0 0-15,0-4 0 0,0-2-48 0,-1 0-16 16,1 1 0-16,-1 2 0 0,-2 0-144 0,1 0 128 15,-1 0-128-15,1 1 128 0,-1 1-128 0,-6 8 0 16,0 0 144-16,7-9-144 0,-2 1 0 0,-5 8 0 16,5-8 0-16,-5 8 0 0,0 0 0 0,7-5 0 15,-7 5 0-15,0 0 0 0,10-4 0 0,-10 4 0 16,0 0 0-16,0 0-128 0,0 0 128 0,0 0 0 0,0 0-144 0,3 14 144 16,-2-1 0-16,-1 1 0 0,0-1 0 0,0 0 0 15,0 0 0-15,3 1 0 0,0 2 0 16,0-2 0-16,0-2 0 0,1-1 0 0,0 1 0 0,0 0 0 15,0 0 0-15,-4-12-176 0,6 9 176 0,-6-9-128 16,8 9 128-16,-8-9 0 0,8 6 0 0,-8-6 0 16,10 6 0-16,-10-6 128 0,0 0-128 0,9 1 0 15,-9-1 0-15,10 3 128 0,-10-3-128 0,0 0 0 16,0 0 0-16,0 0 0 0,10 2 0 0,-10-2 128 16,0 0-128-16,12 1 0 0,-12-1 0 0,10 0 0 15,-10 0 0-15,0 0 128 0,11-3-128 0,-4-1 128 16,0-4-128-16,-1 1 0 0,0-1 0 0,-1 2 128 15,0-2-128-15,0-1 0 0,0 0 0 0,2 0 0 16,0 0 0-16,0-4 192 0,2 1-64 0,-1 0 0 16,-1 0-128-16,1 1 0 0,-1-2 0 0,3 0 0 0,-1 0-320 0,1-2 32 15,2 1 0-15,0 1 0 16,2 2-560-16,-1-2-112 0,1-2-32 0,3 0 0 16,0 2-1456-16,3-4-304 0,-2-1-48 0,0 1-16 15,1 3-64-15,-1-3 0 0,-1-3-16 0,0 3 0 16,-3 3-288-16,-1 1-48 0,-3 0-16 0</inkml:trace>
  <inkml:trace contextRef="#ctx0" brushRef="#br2" timeOffset="84377.22">21712 7889 15951 0,'0'0'704'0,"0"0"144"0,0 0-672 0,0 0-176 16,0 0 0-16,0 0 0 0,0 0 864 0,0 0 144 15,0 0 16-15,0 0 16 0,0 0 96 0,0 0 16 16,0 0 0-16,0 0 0 0,0 0 304 0,0 0 64 15,0 0 16-15,0 0 0 0,0 0-320 0,0 0-64 16,0 0-16-16,0 0 0 0,0 0-608 0,0 12-112 16,-1 2-32-16,0-1 0 0,-1 4-256 0,1-1-128 15,-2 2 0-15,-1 2 128 0,2 2-128 0,-1-1 0 16,1 0 144-16,-1 0-144 0,0 1 0 0,1 0 0 16,-1-2 0-16,1-4 128 0,-1 0-128 0,3-2-192 0,-1-2 64 0,1 3 0 31,-2-2-720-31,2-3-144 0,2 0-32 0,-2-10-8656 0,0 0-1744 0</inkml:trace>
  <inkml:trace contextRef="#ctx0" brushRef="#br2" timeOffset="84677.3">21531 7858 6447 0,'-13'-1'576'0,"4"-1"-576"0,-3 0 0 0,2 1 0 15,3-2 3520-15,7 3 608 0,-8-4 112 0,8 4 32 0,0 0-2128 0,0 0-416 16,0 0-96-16,0 0-16 0,0 0-656 0,11-3-128 16,-1 1-16-16,2 2-16 0,-12 0-304 0,18 2-64 15,0 1-16-15,2 1 0 0,-1-1-64 0,1 2-16 16,0 0 0-16,0 0 0 0,1 2-208 0,0-1-128 15,1-1 160-15,2-2-160 0,1-3 176 0,-1 0-176 16,1 1 192-16,0 2-192 0,0 0 0 0,-3-1 0 16,-1 1 0-16,-1-1 0 15,0 0-1744-15,-2-1-304 0,1-1-64 0</inkml:trace>
  <inkml:trace contextRef="#ctx0" brushRef="#br2" timeOffset="85242.49">22131 8380 10127 0,'0'0'896'0,"0"0"-704"16,0 0-192-16,0 0 0 0,0 0 3168 0,0 0 608 16,0 0 112-16,0 0 16 0,0 0-2976 0,0 0-608 15,0 0-112-15,0 0-16 0,-10 1-192 0,10-1 0 0,0 0 0 0,-9 2 128 16,2 1 320-16,7-3 64 0,0 0 16 0,-8 7 0 15,0-2 480-15,1 1 80 0,1 1 32 0,-2 1 0 16,-2 0-176-16,-1 2-48 16,-2 0 0-16,0 3 0 0,-1 2-368 0,-2 2-80 0,-1 0 0 0,0 1-16 15,2 3-288-15,-4 0-144 0,0-1 160 0,-1 3-160 16,2-4 0-16,1-1 0 0,0-3 0 0,1-2 0 16,2 1 0-16,1-3-160 0,1-1 0 0,3-3 0 31,0-4-336-31,9-3-64 0,0 0-16 0,0 0-9568 0,0 0-1920 0</inkml:trace>
  <inkml:trace contextRef="#ctx0" brushRef="#br2" timeOffset="85489.19">21846 8282 33695 0,'0'0'1488'0,"0"0"304"0,0 0-1424 0,0 0-368 15,0 0 0-15,0 0 0 0,0 0 0 0,0 12 144 16,2 1-144-16,0-3 0 0,1 2 0 0,1 2 0 16,1-1 0-16,2 4 0 0,-1 3 0 0,1 0 0 15,-2 5 0-15,0 3 0 0,-1-4 0 0,0 5 0 16,1 0 0-16,0 1 0 0,0-2 0 0,1 1 0 16,-2-3 0-16,2 0 0 0,-1-2-128 0,1-6-96 15,-3 0-16-15,5-5 0 16,1-1-1344-16,-1 0-272 0,-1-3-48 0</inkml:trace>
  <inkml:trace contextRef="#ctx0" brushRef="#br2" timeOffset="85916.03">22468 8466 32767 0,'0'0'1456'0,"-9"0"288"0,-3-3-1392 0,5 2-352 15,7 1 0-15,0 0 0 0,-10 4 352 0,10-4 0 16,0 0 0-16,0 0 0 0,0 0-352 0,0 0 0 16,0 0 0-16,-1 10 0 0,1-10 0 0,0 13 0 15,3 0 0-15,-1-4-128 0,-2 4 256 0,2 2 64 16,-1 0 16-16,-1 2 0 0,0 1 176 0,1 2 16 16,-1 2 16-16,2 2 0 0,-2-5-256 0,0 1-160 15,-3-2 192-15,0 0-192 0,1 2 192 0,-1-2-64 16,1-1 0-16,0-1-128 0,-2-3 128 0,0-3-128 15,1 1 0-15,-1-1 0 0,-2 2-176 0,2-4-80 0,4-8-32 16,0 0 0-16,0 0 64 0,0 0 16 0,0 0 0 0,0 0-10288 16,0 0-2048-16</inkml:trace>
  <inkml:trace contextRef="#ctx0" brushRef="#br2" timeOffset="86159.79">22253 8719 17503 0,'0'0'1552'0,"-4"-7"-1232"0,-1 1-320 0,5 6 0 16,0 0 2880-16,0 0 528 0,0 0 112 0,0 0 0 15,0 0-2112-15,0 0-448 0,0 0-64 0,8-6-32 16,-8 6-416-16,0 0-96 0,13 0-16 0,-1 0 0 0,2 2-48 0,0 0-16 16,1 1 0-16,2 2 0 0,1 0-112 0,0 2-32 15,0 1 0-15,1-2 0 0,0 1-128 0,-1-1 128 16,1 2-128-16,-1-3 128 0,-1-1-320 0,0-1-80 15,-2-1-16-15,1 4 0 16,-2-1-2176-16,-1-3-432 0,2 1-96 0,-2 0-16 0</inkml:trace>
  <inkml:trace contextRef="#ctx0" brushRef="#br2" timeOffset="86810.24">22932 8360 23039 0,'0'0'1024'0,"0"0"192"0,-10-1-960 0,10 1-256 0,0 0 0 0,0 0 0 15,-8 6 2496-15,8-6 464 0,-4 12 96 0,2 4 16 16,0-3-2208-16,1 5-432 0,1 3-96 0,-1 1-16 15,1 3-320-15,0-2 144 0,0 2-144 0,-2 1 0 16,1 1 160-16,0 2-160 0,-2 1 128 0,1-1-128 16,-2-2 128-16,0 2-128 0,-1-2 0 0,-1 1 128 15,1-2-128-15,0-2 0 0,-2 0 0 0,1-1 0 16,-1-1 288-16,2-1-32 0,-1-1 0 0,0-2 0 16,1 0 48-16,3-2 0 0,-1-2 0 0,2-3 0 0,1-11-96 0,0 0-16 15,0 0 0-15,0 0 0 0,0 0 0 0,0 0 0 16,0 0 0-16,0 0 0 0,0 0 64 0,0 0 16 15,0 0 0-15,5-11 0 0,0 0-48 0,0-1-16 16,2-1 0-16,-1-1 0 0,2-2-208 0,0 2 0 16,-1-1 0-16,0 2 0 0,1 4 0 0,0-1 0 15,0-1 0-15,0 3 0 0,1 2 0 0,-1-1 0 16,-2 1 0-16,-6 6 0 0,11-5 0 0,-2 1 0 16,-2 1 0-16,3 0 0 0,-10 3-192 0,10-2 64 15,-10 2 128-15,12-4-208 0,-1 1 208 0,-1 2-144 16,-10 1 144-16,10 3-128 0,-1-2 128 0,-9-1 0 15,11 4 0-15,-4 1-128 0,1 2 128 0,-3 2 0 16,-5-9-144-16,4 10 144 0,0 2 0 0,-2 0 0 0,-2-1 0 0,-2 1 0 16,0 0-144-16,-1 0 144 0,0-2 0 15,1 2 0-15,-1 1 0 0,2-3 0 0,1-10 0 0,-4 13 0 16,0 0 0-16,2-2 0 0,2-11 0 0,-6 10 0 16,1-2 0-16,5-8 0 0,-6 9 0 0,6-9 0 15,-7 12 0-15,2-6 0 0,-2 2 0 0,1-1 0 16,6-7 0-16,-9 9 0 0,-2-1 128 0,1-1-128 15,-2 0 0-15,-1-1 0 0,-1 2 0 0,1-1 0 16,-2-1 0-16,1 0 0 0,-3-3 0 0,1 3 0 16,2 0-656-16,1-2-32 15,4-3 0-15,0 1 0 0,9-2-1552 0,-11-2-304 0,11 2-64 0</inkml:trace>
  <inkml:trace contextRef="#ctx0" brushRef="#br2" timeOffset="87210.52">23245 9117 12895 0,'0'0'576'0,"0"0"112"0,0 0-560 0,0 0-128 0,0 0 0 0,0 0 0 16,0 0 4928-16,0 0 944 0,0 0 192 0,0 0 32 16,0 0-4432-16,0 0-896 0,0 0-192 0,0 0-16 15,0 0-304-15,0 0-64 0,0 0-16 0,0 0 0 16,0 0 64-16,0 0 16 0,0 0 0 0,13 6 0 15,-13-6-256-15,15 6 144 0,-15-6-144 0,14 7 128 16,-1-2-128-16,-3 0 0 0,2 0 0 0,0 1 0 16,0-1 0-16,-1-3 0 0,1 2 0 0,0-2 0 31,1 0-576-31,0 1-112 0,0-1-16 0,0 1 0 0,0-2-672 0,0 2-144 0,0-2-16 16,-2 1-12944-16</inkml:trace>
  <inkml:trace contextRef="#ctx0" brushRef="#br2" timeOffset="87537.42">23284 9334 23951 0,'0'0'2128'0,"0"0"-1696"0,0 0-432 0,0 0 0 15,0 0 2176-15,0 0 336 16,0 0 80-16,0 0 16 0,0 0-1776 0,0 0-336 0,0 0-80 0,0 0-16 16,0 0-80-16,0 0-32 0,13 0 0 0,-13 0 0 15,16 4-96-15,-2 0-32 0,-2-3 0 0,-12-1 0 16,14 4-160-16,0 0 0 0,-1 0 0 0,-2-2 128 15,2-2-128-15,-13 0-192 0,16 3 32 0,-2 1 16 32,-2-4-1968-32,2 1-384 0,1 0-64 0</inkml:trace>
  <inkml:trace contextRef="#ctx0" brushRef="#br2" timeOffset="88327.97">23732 9279 5519 0,'0'0'496'0,"0"0"-496"15,0 0 0-15,0 0 0 0,0 0 5312 0,0 0 976 16,0 0 192-16,0 0 48 0,0 0-4288 0,0 0-864 16,0 0-160-16,0 0-48 0,0 0-320 0,0 0-64 15,0 0-16-15,0 0 0 0,0 0-48 0,0 0-16 16,0 0 0-16,0 0 0 0,0 0-128 0,0 0-48 0,13 8 0 0,-13-8 0 16,11 6-192-16,-11-6-32 0,13 10-16 0,-1-4 0 15,-12-6-288-15,13 5 128 0,-1 2-128 0,0-3 0 16,-1 2 0-16,1 1 0 0,0-1 0 0,0 0 0 15,-12-6-192-15,14 3-160 0,-2 1-32 0,-2-2 0 32,3-1-208-32,0-1-48 0,0 0-16 0,0 0 0 15,-1-1-176-15,1 1-48 0,0-2 0 0,1 2 0 16,1-2-528-16,-1 2-128 0,-1 0 0 0,-1 0-12352 0</inkml:trace>
  <inkml:trace contextRef="#ctx0" brushRef="#br2" timeOffset="88748.18">24275 9284 18431 0,'0'0'816'0,"0"0"160"0,0 0-784 0,0 0-192 16,0 0 0-16,0 0 0 0,-1-9 2496 0,1 9 448 0,0 0 80 0,0-9 32 16,0 0-2176-16,0 9-432 0,0 0-96 0,0 0-16 15,3-9 16-15,-3 9 0 0,0 0 0 0,0 0 0 16,0 0 352-16,0 0 80 0,0 0 16 0,0 0 0 15,-8 0 96-15,8 0 0 0,-7 6 16 0,1 1 0 16,-3-1-16-16,2 2-16 0,-1 4 0 0,2 1 0 16,-2 3-256-16,0 2-48 0,-1 0-16 0,1 4 0 15,-2 4-304-15,-2 4-48 0,-1 6-16 0,-1 3 0 16,-3 2-192-16,0 2 144 0,-2 3-144 0,1 1 128 16,-3-4-128-16,2 0 0 0,-1-4 0 0,2-1 0 15,1-2 0-15,4-2 0 0,3-1 0 0,2-3 0 16,2-4-1552-1,5-4-352-15,4-4-64 0</inkml:trace>
  <inkml:trace contextRef="#ctx0" brushRef="#br3" timeOffset="97255.95">27920 8075 7359 0,'-1'-14'656'0,"-2"3"-528"0,-2-1-128 0,0-1 0 15,-1 1 5328-15,0 2 1040 0,1-1 208 0,-1 1 32 16,-1 1-5168-16,-2-2-1040 0,-3 1-208 0,2 0-32 16,-2 0-160-16,-1 4 160 0,-1 2-160 0,-1 1 160 15,1 1-160-15,1 0 0 0,1-3 0 0,0 0 0 0,-1 0 512 0,2 1 64 16,-1 3 0-16,-1-2 16 0,-1-1 192 0,-1 1 48 16,0 1 0-16,-1-1 0 0,0 2 96 0,-1 1 32 15,-1-3 0-15,0 2 0 0,0 0-336 0,-2 2-64 16,-1-2-16-16,0 2 0 0,-2 3-288 0,-2-1-64 15,-1 0-16-15,0 4 0 0,-1 0-176 0,-1 3 0 16,-2 0 0-16,3 5 0 0,1 0 0 0,2 2 0 16,2 2 0-16,3 3-176 0,2 4 176 0,1 4-192 15,0 1 192-15,3 2-192 0,0-5 192 0,0 1-160 16,0-4 160-16,1 0-160 0,2-3 160 0,0 0-128 16,2 1 128-16,-1-2-128 0,1 0 128 0,1-1 0 15,1 0 0-15,2 1 0 0,3 2 0 0,2-3-160 16,2 3 160-16,0-1 0 0,3 0 0 0,1-1 0 15,3 0 0-15,1-2 0 0,2-3 0 0,3-2 128 0,2-1-128 16,4 0 192-16,4-4 0 0,4 0 0 0,4-1 0 0,4-6 0 16,0-10-48-16,2 1-16 0,3 2 0 0,0 1 0 15,-1 1-128-15,-3 0 128 0,-2-1-128 0,-3-3 128 16,1-3-128-16,-1 1 128 0,0-2-128 0,-2 1 128 16,0-1 32-16,-4 0 0 0,0 0 0 0,-2-1 0 15,-4-2-160-15,-1-2 0 0,-2-2 0 0,1-1 128 16,-2-4 80-16,-1 3 16 0,-3-5 0 0,1 1 0 15,-1 1-80-15,-1-1-16 0,-1 0 0 0,-2-2 0 16,-1 0-128-16,0-2 0 0,-2-2 0 0,-3 0-176 16,0 1 176-16,-4 1 0 0,-1-2 0 0,-2 2 0 15,2 2 0-15,-2 0 0 0,-2 2 128 0,-2 1-128 0,-1 2 0 0,-1 5 0 16,-2 0 0-16,-2 3 0 16,-2 0-384-16,-2 4 0 0,-2 1 0 0,-2 3 0 15,-3 1-1152-15,0 2-208 0,-2 0-48 0,-2 4-16 16,1 0-1200-16,-2 0-224 0</inkml:trace>
  <inkml:trace contextRef="#ctx0" brushRef="#br3" timeOffset="98422.95">27456 11696 8287 0,'0'0'736'0,"-9"0"-592"0,-3-2-144 0,2 0 0 16,0 0 2848-16,2-1 544 0,8 3 96 0,-7-4 32 16,-1-1-2368-16,3 1-448 0,5 4-112 0,-8-10-16 15,-1 1-128-15,-1 1-48 0,-1 0 0 0,2 1 0 16,0 1 224-16,-1 1 32 0,-2 1 16 0,0 0 0 15,1 0 272-15,-3 0 48 0,0 0 16 0,1 1 0 16,1 2-240-16,-1 0-64 0,0 0 0 0,-1-2 0 16,0 3-192-16,1-1-32 0,0 1-16 0,-2 0 0 15,1 0 0-15,0-2 0 0,-1 1 0 0,1 0 0 16,-1 1-144-16,1 0-48 0,0 0 0 0,1 1 0 16,0 0-272-16,0 2 128 0,1 0-128 0,-2 3 0 15,-2 1 0-15,-4-1 0 0,1 3 0 0,-2 2 0 0,0 0 0 0,-2 1 0 16,-2 1 0-16,0 0 0 0,2 2 0 0,-1 1 0 15,-1 3 144-15,1-1-144 0,0 3 144 0,2 0-144 16,0 1 128-16,1 0-128 0,1 0 0 0,2 3 0 16,3-2 0-16,0 0 0 0,2-1 0 0,3 0 0 15,-1 3 0-15,3-2 0 0,3-1 0 0,3 3 0 16,-1-3 0-16,3 2 0 0,1-1 160 0,2-2-160 16,2 1 192-16,2-2-192 0,-1 1 144 0,3-2-144 15,2 1 0-15,1-2 144 0,-1-2-144 0,2 1 0 16,-1 1 0-16,2 0 128 0,2 0-128 0,1-1 0 15,0-1 0-15,1 0 0 0,2-2 0 0,1 0 0 16,1 1 0-16,-1-2 0 0,-1 1-160 0,1-2 160 0,3-3 0 16,-2 0-144-16,0-1 144 0,-1-2 0 0,0 1 0 0,0-5 0 15,0 2 0-15,-1-4 176 0,-1 0-176 0,-1-4 192 16,0 2-192-16,3-2 192 0,-3-1-192 0,2-1 192 16,-1 1-192-16,1 1 128 0,-2-2-128 0,2 1 128 15,-1-1-128-15,1 1 0 0,-1-1 144 0,0-1-144 16,2 1 0-16,-2-1 144 15,1 1-144-15,-2-1 0 0,-2-1 192 0,2-1-192 0,1 1 192 0,1-3-192 16,-2-2 240-16,0-2-64 0,1 0-16 0,-1-1 0 16,0-2-32-16,-1-1 0 0,-3 0 0 0,-1-2 0 15,-1 0-128-15,-1 0 192 0,-1-3-192 0,-1 1 192 16,-1-1-192-16,-3-1 0 0,-1-1 144 0,-1 0-144 16,-2 0 0-16,-1 2 128 0,-1-1-128 0,-2 3 0 15,-1-3 128-15,-1 1-128 0,1-4 128 0,-4 1-128 0,-1-3 0 0,-1 1-128 16,-5 3 0-16,1-4 0 0,-2 4-144 0,1-1-32 15,-2 2 0-15,-3 4 0 16,-3-2-192-16,1 3-32 0,-1 4-16 0,1 2 0 16,-1 1-368-16,-1 1-80 0,0 1-16 0,0 4-9712 15,1-2-1952-15</inkml:trace>
  <inkml:trace contextRef="#ctx0" brushRef="#br3" timeOffset="100557">19870 14889 7359 0,'0'0'656'0,"0"0"-528"16,-1-10-128-16,-2 0 0 0,0 3 4224 0,3 7 800 15,0-9 160-15,2 2 48 0,-2 7-4144 0,1-10-832 16,-1 10-256-16,1-8 128 0,-1 8-128 0,0 0 0 15,2-9 0-15,-2 9 128 0,0 0-128 0,0 0 0 16,0 0 0-16,0 0 128 0,0 0 384 0,0 0 96 16,0 0 16-16,0 0 0 0,0 0 144 0,0 0 16 15,0 0 16-15,0 0 0 0,5 11 32 0,1 2 16 16,1 0 0-16,-1 2 0 0,0 0-176 0,0 4-32 16,1 2-16-16,-1 1 0 0,-1 2-352 0,3 1-64 0,1 1-16 0,0-4 0 15,-1-1-64-15,0 2-128 0,0-4 176 0,-2 1-176 16,1-5 144-16,0 1-144 0,-2 2 0 0,0-3 144 15,0 0 160-15,-1-1 16 0,0 0 16 0,-1-1 0 16,-1 0 0-16,2 0 0 0,-4-13 0 0,5 10 0 16,-5-10-96-16,6 10-32 0,-6-10 0 0,7 8 0 15,-7-8-16-15,9 6-16 0,-9-6 0 0,12 0 0 16,-1-4-176-16,-1 0 160 0,1-2-160 0,0 0 160 16,0-4-160-16,-1-1 160 0,-1 1-160 0,0-3 160 15,0-2-160-15,-1 2 0 0,0 2 0 0,0-2 128 16,0 1-128-16,0 3 0 0,-2 0 0 0,-6 9 0 15,0 0 0-15,9-4 0 0,-9 4 0 0,12-6 0 16,-12 6-176-16,10-1 48 0,-10 1 0 0,13 3 0 0,-2 1 128 0,-1 2-208 16,-2 1 80-16,1 2 128 0,-9-9-144 0,12 9 144 15,-2 0 0-15,0 0 0 0,-1-1-128 0,-2 1 128 16,0-1 0-16,0 1 0 0,-7-9 0 0,7 10 0 16,1 0 0-16,0-3 0 0,-8-7 0 0,10 8 0 15,-10-8 0-15,10 8 0 0,-10-8 0 0,0 0 128 16,10 5-128-16,-10-5 0 0,10 4 160 0,-10-4-160 15,11 0 160-15,-11 0-160 0,0 0 240 0,10-4-48 16,-10 4-16-16,8-6 0 0,-3-2 32 0,1 0 16 16,-6 8 0-16,5-10 0 0,0-3-80 0,0 2-16 15,0-1 0-15,1 1 0 0,0-2 0 0,-1-2 0 16,-2 0 0-16,0 2 0 0,-1-3 32 0,-1-1 0 0,-1 0 0 16,3-1 0-16,0-2-160 0,-2 2 0 0,-1-3 0 15,1 3 0-15,2 0-224 0,-3 2 80 0,-3-3 16 0,3 4 0 16,2 3-224-16,-2 2-32 0,-2 0-16 0,1 3 0 31,0-3-208-31,2 3-32 0,2-1-16 0,-2 2 0 16,-1 6-304-16,2-7-48 0,2-1-16 0,-4 8 0 15,4-9-1440-15,0 3-288 0,-4 6-64 0</inkml:trace>
  <inkml:trace contextRef="#ctx0" brushRef="#br3" timeOffset="104622.14">20837 14431 10127 0,'0'0'896'0,"-8"-3"-704"0,-2 0-192 0,1-1 0 15,0 1 3712-15,1-2 704 0,1 1 128 0,7 4 48 16,-6-4-3920-16,6 4-672 0,-4-6-352 0,4 6 32 31,-1-8-224-31,1 8-48 0,2-8-16 0,-2 8 0 0,6-8 784 0,-1 2 144 0,-5 6 48 0,6-7 0 16,-6 7 480-16,7-6 112 0,-7 6 0 0,0 0 16 15,0 0 16-15,0 0 0 0,0 0 0 0,0 0 0 16,0 0-192-16,0 0-32 0,0 0-16 0,0 0 0 16,0 0-192-16,0 0-48 0,0 14 0 0,0-14 0 15,-1 18-112-15,-2-5-16 0,2 0-16 0,-1 1 0 0,2-1-240 0,0 1-128 16,0-1 128-16,2 1-128 15,0 2 0-15,1-3 128 0,-1 1-128 0,1 2 0 0,1-3 0 0,-1 1 0 16,-1 2 0-16,1-2 128 0,-2 2-128 0,0 2 0 16,-1 0 0-16,-1-1 128 0,0-1-128 0,-2 1 0 15,-1-3 0-15,-1 2 0 0,0-3-192 0,-2-3 32 16,1 1 16-16,-1-1 0 0,1-1 0 0,6-9 0 16,-7 10 0-16,7-10 0 0,-5 9-192 0,5-9-48 15,0 0 0-15,0 0 0 16,0 0-640-16,0 0-128 0,0 0-16 0,0 0-16 0</inkml:trace>
  <inkml:trace contextRef="#ctx0" brushRef="#br3" timeOffset="104993.83">20494 14355 25503 0,'0'0'1136'0,"0"0"224"0,0 0-1088 0,0 0-272 0,0 0 0 0,0 0 0 15,0 0 896-15,11-2 112 0,-11 2 16 0,12 0 16 16,-1 0-272-16,2 0-64 0,0-1-16 0,2 1 0 15,0-4-16-15,5 1 0 0,1 1 0 0,1-1 0 0,1 2-80 0,2-3-16 16,0 0 0-16,0 1 0 16,0 1-272-16,-2 1-64 0,-1-2-16 0,0 0 0 15,-1 1-80-15,0 0-16 0,-3-3 0 0,1 0 0 0,-1 2-128 0,-1-2 0 16,-2 0 144-16,1 1-144 0,0 0 0 0,-2-1 0 16,-1 0 0-16,-1-1-192 15,0 4-448-15,-1-5-112 0,0 2-16 0,0 1 0 16,0 2-1920-16,-1 0-400 0,1 1-80 0</inkml:trace>
  <inkml:trace contextRef="#ctx0" brushRef="#br3" timeOffset="105811.5">21620 14804 14735 0,'0'0'1312'0,"0"0"-1056"0,0 0-256 0,-7-5 0 16,2-1 2784-16,5 6 496 0,-7-4 112 0,7 4 0 15,0 0-3024-15,0 0-624 0,-9-6-112 0,9 6-16 31,0 0-480-31,0 0-96 0,-9-1 0 0,9 1-16 0,-9 0 720 0,9 0 256 0,-9 4-144 0,9-4 144 16,-9 4 576-16,1 1 192 0,0 0 32 0,2 1 16 16,-2-1 160-16,1 1 48 0,-1 2 0 0,2 1 0 15,-2 3-272-15,0-3-48 0,-1 2-16 0,0 0 0 0,0 4-336 0,0 3-64 16,-2 0-16-16,0 2 0 0,-1 1-80 0,-1-1-32 16,0 0 0-16,0 1 0 0,0-3 80 0,0-4 16 15,0 2 0-15,1-3 0 0,1-1 64 0,1 1 0 16,2-1 16-16,0-2 0 0,2 0-336 0,-1 0 144 15,1-4-144-15,1 1 0 16,5-7-240-16,-7 7-144 0,2 0-48 0,5-7 0 16,-7 7-1040-16,7-7-192 0,-5 5-64 0,5-5 0 15,-6 4-1472-15,6-4-288 0,-8 6-64 0</inkml:trace>
  <inkml:trace contextRef="#ctx0" brushRef="#br3" timeOffset="106178.47">21256 14726 23039 0,'0'0'2048'0,"-5"-6"-1648"0,-1-1-400 0,6 7 0 15,0 0 2832-15,0 0 496 0,0 0 80 0,0 0 32 16,0 0-2992-16,0 0-608 0,0 0-112 0,11 0-32 15,-1 1 64-15,-10-1 16 0,13 4 0 0,-1 3 0 16,-2-1 224-16,1 2 0 0,-2 3 0 0,1 0 0 16,-2 2 256-16,1 2 80 0,-1 0 32 0,0 0 0 15,0 2 0-15,1 1 0 0,0 1 0 0,2 4 0 0,-1-1-112 0,0 1-32 16,0 1 0-16,-1 2 0 16,0-3-224-16,0-1 128 0,3 1-128 0,-3-3 0 0,0 1 0 0,1 0 0 15,1-1 0-15,-1-1 0 0,-1-1 0 0,-1-2 0 16,0 0 0-16,0-2 0 15,-2 0-400-15,1-1-32 0,-2-2 0 0,2 1 0 16,0-6-736-16,0 2-160 0,-3 1-16 0,1-1-16 16,-5-8-1520-16,7 8-320 0,-7-8-48 0</inkml:trace>
  <inkml:trace contextRef="#ctx0" brushRef="#br3" timeOffset="106678.31">21865 15216 911 0,'0'0'0'0,"0"0"0"0,10 2 0 0,-10-2 0 16,0 0 0-16,11 1 0 0,-11-1 5296 0,0 0 976 15,0 0 192-15,0 0 32 0,0 0-4016 0,0 0-816 16,9 8-144-16,-9-8-48 0,0 0-80 0,0 0-32 16,0 0 0-16,9 10 0 0,-9-10-400 0,0 0-64 15,9 13-32-15,-1-2 0 0,-8-11-560 0,9 13-112 16,-1 0-32-16,-2 1 0 0,-1 2-160 0,1-1 0 16,-2 1 0-16,-3 2 0 0,0-2 0 0,0 5 0 15,-1-3 0-15,-1 3 0 0,-1-2 0 0,-1 2 0 16,-1-3 0-16,0 2 0 0,-1-2 0 0,0-1 0 15,-1-1 0-15,4-2 0 0,-2-1 0 0,1-4-176 16,1 1 176-16,-1-3-192 16,3-7-384-16,-3 8-64 0,3-8-32 0,0 0 0 15,-1 9-2016-15,1-9-416 0,0 0-80 0</inkml:trace>
  <inkml:trace contextRef="#ctx0" brushRef="#br3" timeOffset="107046.97">21729 15494 29663 0,'0'0'1312'0,"0"0"272"0,0 0-1264 15,0 0-320-15,0 0 0 0,0 0 0 0,0 0 240 0,0 0-16 16,0 0 0-16,0 0 0 0,0 0-96 0,9 6-128 16,-9-6 176-16,13 3-176 0,-1-2 576 0,0-1 16 15,1-1 0-15,0 0 0 0,1-2 128 0,0 1 32 16,1-4 0-16,-1 4 0 0,0-3-336 0,1 3-64 16,-1-4-16-16,0 3 0 0,1-1-336 0,0 2 0 15,4-1-160-15,-2 0 160 16,-2 1-496-16,2 0 16 0,3 0 0 0,-3 1 0 15,-3-1-96-15,-1 2 0 0,0 0-16 0,0 0 0 16,0 2-256-16,-1 0-48 0,-12-2-16 0,12 5 0 16,-12-5-528-16,10 7-96 0,-10-7-32 0</inkml:trace>
  <inkml:trace contextRef="#ctx0" brushRef="#br3" timeOffset="107763.78">22492 14798 3679 0,'0'0'320'16,"0"0"-320"-16,0 0 0 0,0-8 0 16,0 8 160-16,0 0-32 0,0 0-128 0,0 0 192 15,0 0-592-15,0 0-128 0,0 0-32 0,0 0 0 0,0 0 3024 16,0 0 608-16,0 0 112 0,0 0 16 0,0 0 160 0,0 0 32 15,0 0 0-15,-4 12 0 0,1 2-1504 0,2-2-288 16,0 2-64-16,1 0-16 0,2 6-672 0,0 1-128 16,-2 1-16-16,0 1-16 0,1 1-416 0,-1-1-80 15,0 2 0-15,2-3-16 0,2 1-176 0,-1-4 0 16,-2 1 0-16,-1-3 128 0,0-3-128 0,0 0 0 16,4 1 0-16,-5-2 0 0,-3-2-192 0,1 1-64 15,2-3 0-15,0-1-16 16,1-8-624-16,-3 9-112 0,2-1-16 0,1-8-16 15,0 0-384-15,0 0-80 0,-4 9-16 0,4-9-6416 16,0 0-1280-16</inkml:trace>
  <inkml:trace contextRef="#ctx0" brushRef="#br3" timeOffset="108030.55">22269 15095 39679 0,'0'0'1760'0,"0"0"352"0,-3-8-1680 0,3 8-432 0,0 0 0 0,8-5 0 15,2 1 0-15,2 0 0 0,1-1-192 0,2 0 192 16,1 1-544-16,3 0 16 0,-1 0 0 0,2 1 0 16,-1 2 368-16,1-2 160 0,-2 1-128 0,1 1 128 15,2-2 0-15,-2 6 0 0,-6-3 0 0,0 2 0 0,0 2 0 0,-3-1-128 16,-10-3 128-16,12 5 0 0,-3 0-224 0,0 0 32 15,-9-5 16-15,11 4 0 16,-11-4-2368-16,0 0-464 0,11 0-112 0</inkml:trace>
  <inkml:trace contextRef="#ctx0" brushRef="#br3" timeOffset="108712.99">22915 14520 23951 0,'0'0'2128'0,"0"0"-1696"0,0 0-432 0,0 0 0 15,0 11 2624-15,2 0 448 0,0 1 96 0,2 2 16 16,1 3-2608-16,1 3-576 0,-1-1 0 0,0 2 0 16,-1 0 0-16,0 4 0 0,-1 1-144 0,-2 5 144 15,-1 3 0-15,-1 1 0 0,-2 1 0 0,-1 0 0 16,0 1 0-16,-1-4 0 0,-3 1 0 0,0-4 0 16,0-5 192-16,1-3 128 0,-1 0 0 0,3-2 16 0,-1-2 208 0,2-2 32 15,2-3 16-15,1-1 0 16,1 1-144-16,1-4-16 0,-1-9-16 0,0 0 0 15,0 0-144-15,0 0-16 0,0 0-16 0,8 5 0 0,-8-5-64 0,0 0-16 16,11-4 0-16,0 2 0 0,-3-5 16 0,-1-1 0 16,0-2 0-16,1 1 0 0,-2-3-176 0,2 0 128 15,-1-4-128-15,1 1 128 0,-1-2-128 0,1 1 0 16,0 2 0-16,-2 3 128 0,0 0-128 0,0 2 0 16,1 2 0-16,1 1 0 0,-1-1-160 0,4 3 160 15,-1 0 0-15,2 0-144 0,1 2 144 0,0-1-128 16,0 3 128-16,1 1-128 0,1 2 128 0,-1 1-160 15,-1 0 160-15,0 1-160 0,-1 2 160 0,0-1 0 16,-2 1-144-16,-2 2 144 0,-2 1 0 0,1-2-144 16,-7-8 144-16,6 10 0 0,0 1 0 0,-1-2 0 15,-5-9 0-15,5 10 0 0,-5-10 0 0,3 12 0 16,-2 0 0-16,-2 0 0 0,-2-6 0 0,3-6 0 16,-4 9 0-16,4-9 0 0,-5 12 0 0,0-3 0 15,0-1 0-15,-3 1 0 0,-3-2 0 0,0-1 0 16,-2 1 0-16,-2-3 0 0,0 1 0 0,-2 0 0 15,-2-1 0-15,0 0 0 0,-2 0 0 0,0-2 0 0,-1 1 0 16,1-2 0-16,1-1 0 0,4 0-128 0,-1-1 128 0,2-2 0 16,1 1-224-16,1-2 16 0,4 0 0 0,0 1 0 31,-1-2-480-31,10 5-80 0,-7-6-32 0,7 6 0 0,-7-8-2304 0,7 8-464 16</inkml:trace>
  <inkml:trace contextRef="#ctx0" brushRef="#br3" timeOffset="109030.9">23449 14975 19343 0,'0'0'1728'15,"0"0"-1392"-15,0 0-336 0,1-9 0 0,2 1 0 0,2 2-192 16,0-2 32-16,2 3 0 16,-7 5-336-16,9-6-64 0,-2 0-16 0,-7 6 0 0,10-4 1552 0,-10 4 304 0,11-4 64 15,-2 1 16-15,-9 3 1248 0,10-2 240 16,-10 2 48-16,13-3 16 0,0 1-928 0,0-2-192 16,0 1-48-16,0 0 0 0,0 0-832 0,2 0-160 15,4 0-48-15,-1 2 0 0,-1-2-480 0,1 0-96 16,2 0-128-16,-1 0 176 0,-2 1-416 0,0 0-80 0,0 0 0 0,-1 0-16 31,-2 1-1440-31,0 1-272 0,1-1-64 0,-2 0-16 16,-1-1-1504-16,-2 1-288 0</inkml:trace>
  <inkml:trace contextRef="#ctx0" brushRef="#br3" timeOffset="109396.23">23586 15094 29999 0,'0'0'1328'0,"0"0"272"0,0 0-1280 0,0 0-320 16,0 0 0-16,0 0 0 0,0 0 128 0,0 0-128 15,10 5 128-15,0-1-128 16,1 0-416-16,1-2-160 0,1 0-16 0,-2-1-16 0,0 0 800 0,2 1 144 16,0-1 48-16,0-1 0 0,-1 0 864 0,-1 0 176 15,2-1 48-15,-1-1 0 0,0 1-208 0,0 1-48 16,-1-1 0-16,1-2 0 0,1-1-768 0,1 2-144 16,1-2-48-16,-1 0 0 0,2 1-384 0,-1 1-96 15,1-2-16-15,0 0 0 16,-2 1-720-16,2-2-128 0,1 2-48 0,-2 1 0 15,0-2-608-15,0 0-128 0,0 0-32 0,-1-1-7344 16,-1-2-1472-16</inkml:trace>
  <inkml:trace contextRef="#ctx0" brushRef="#br3" timeOffset="109830.87">24274 14615 13823 0,'0'0'608'0,"0"0"128"0,0 0-592 0,0 0-144 15,0 0 0-15,0 0 0 0,0 0 4144 0,0 0 784 16,0 0 176-16,0 0 16 0,0 0-3920 0,0 0-800 16,0 0-144-16,10 2-48 0,-10-2 144 0,0 0 32 15,0 0 0-15,11 7 0 0,-3 1 48 0,-2 3 16 16,-6-11 0-16,7 17 0 0,-2-3-16 0,0 2 0 0,-1 1 0 0,0 1 0 16,0 1-16-16,0 5 0 15,0-1 0-15,-2 3 0 0,1-1-80 0,-1 2-16 16,1 1 0-16,0-3 0 0,-3-1-160 0,2 1-32 15,1-3-128-15,-1 0 192 0,0 1-192 0,-1-2 0 16,2-5 0-16,-2 1 0 0,0-1 128 0,1 0-128 16,-1-3 0-16,0-2 0 0,1 1 0 0,-2 1-192 15,-2-1 16-15,1 0 0 16,1-1-448-16,-1 1-80 0,-2-1-32 0,0 2 0 16,1-3-1952-16,-1 2-400 0</inkml:trace>
  <inkml:trace contextRef="#ctx0" brushRef="#br3" timeOffset="111895.97">26158 15005 2751 0,'0'0'256'0,"0"0"-256"16,0 0 0-16,0 0 0 0,0 0 3584 0,13 0 688 16,-3-4 128-16,-10 4 16 0,0 0-2496 0,8-6-496 15,-8 6-96-15,0 0-32 0,0 0 208 0,0 0 32 16,0 0 16-16,0 0 0 0,0 0-64 0,0 0-16 0,0 0 0 0,0 0 0 15,0 0-496-15,0 0-96 0,0 0-32 0,0 0 0 16,0 0-320-16,0 0-64 0,0 0-16 0,9 7 0 16,-9-7 0-16,8 13-16 0,0 1 0 0,-3 0 0 15,-2-1-96-15,-2 3-16 0,2-1 0 0,0 1 0 16,1-1-80-16,0 1-32 0,2 0 0 0,-1-2 0 16,1 2-32-16,-1-1-16 0,-2 0 0 0,4 0 0 0,2 0 0 0,0-1 0 15,-1 0 0-15,-1-1 0 0,1-1-160 0,0-3 160 16,-8-9-160-16,11 11 160 0,-11-11-32 0,10 8-128 15,-10-8 192-15,10 5-64 0,-10-5 0 0,11 0-128 16,-11 0 192-16,10-3-64 0,-1-1-128 0,1-1 0 16,-1-1 144-16,2-2-144 0,-1-3 128 0,-1 2-128 15,-2-4 128-15,1 0-128 0,0 0 0 0,1 0 0 16,2 0 0-16,-2 1 128 0,-3-2-128 0,1-2 0 16,-1 2 0-16,2 1 0 0,-1-1 0 0,-1 0 0 15,1 3 0-15,-1 2 0 0,1 2 0 0,-1 1-160 16,1-1 160-16,1 2-160 0,-8 5 160 0,13-1 0 15,-2 2-144-15,1 1 144 0,0 1 0 0,0 4-176 16,1 2 176-16,-2 0-128 0,1 0 128 0,0 1 0 16,-3 3 0-16,1 0 0 0,1-1 0 0,-1-1 0 15,-1 2 0-15,1-2-128 0,-1-1 128 0,-2-1 0 16,0 0 160-16,1 0-160 0,2-1 0 0,-10-8 0 16,9 10 0-16,-9-10-160 0,9 7 160 0,-9-7 0 0,0 0 0 0,11 6 0 15,-11-6 0-15,0 0 144 0,10 3-144 0,-10-3 0 16,12-1 160-16,-1-2-160 0,-11 3 128 0,10-5-128 15,-1-4 128-15,-1 1-128 0,-2 0 0 0,1-1 128 16,-1 0-128-16,0 0 0 0,0-2 0 0,-2 1 128 16,0-2-128-16,-1 2 0 0,-1-1 0 0,1-1 128 15,1 1-128-15,-2-2 0 0,0 1 144 0,0 0-144 16,0-1 0-16,-1 1 0 0,1 1 0 0,1-5 128 16,1 2-128-16,-1 1 0 0,-1-2-176 0,1 4 176 0,-1 0-400 0,1 1 16 15,0 1 0-15,-3 9 0 16,0 0-304-16,4-8-48 0,-4 8-16 0,0 0 0 15,0 0-1312-15,0 0-272 0,0 0-48 0,0 0-8320 16,0 0-1664-16</inkml:trace>
  <inkml:trace contextRef="#ctx0" brushRef="#br3" timeOffset="112392.51">27344 14650 5519 0,'0'0'496'0,"0"0"-496"0,0 0 0 0,0 0 0 0,-5 8 4960 0,5-8 896 16,-4 11 176-16,4-11 48 0,-3 13-4400 0,2-2-864 15,-1 3-176-15,-1-1-48 0,-1 0 320 0,-1 2 64 16,1 0 16-16,0 2 0 0,-3-1-32 0,2 4-16 16,0 0 0-16,0-3 0 0,-2 1-416 0,2 0-80 15,0-1 0-15,0 0-16 0,1 0-176 0,0-3-48 16,0 1 0-16,0-5 0 0,0 2-208 0,1-2 176 16,1 1-176-16,2-11 160 0,-3 9-160 0,3-9 0 15,-1 9 0-15,1-9 0 16,0 0-592-16,0 0-48 0,0 0-16 0,0 0 0 15,0 0-1808-15,0 0-352 0,0 0-80 0,0 0-10480 0</inkml:trace>
  <inkml:trace contextRef="#ctx0" brushRef="#br3" timeOffset="112710.79">27112 14670 21183 0,'0'0'944'0,"0"0"192"0,0 0-912 0,0 0-224 0,-1-9 0 0,1 9 0 16,0 0 1200-16,2-9 192 0,-2 9 32 0,4-9 16 15,-4 9-480-15,0 0-112 0,6-7-16 0,-6 7 0 16,0 0 0-16,7-4 0 0,-7 4 0 0,12-2 0 16,-1-1-16-16,0 3-16 0,2 0 0 0,2 0 0 15,-1 0-160-15,3 1-48 0,2 1 0 0,2-1 0 0,0 2-256 0,3-1-48 16,2-1-16-16,0 3 0 0,0-1-272 0,0 0 160 15,-3-3-160-15,0 0 128 0,-3-2-128 0,0 1 0 16,0 0 0-16,-3-1 0 16,-2 1-512-16,1 1 0 0,-2-3 16 0,0 2 0 15,1 0-448-15,-3 0-80 0,-2 1-32 0,0 0 0 16,-10 0-1568-16,12 1-320 0,-1-1-64 0</inkml:trace>
  <inkml:trace contextRef="#ctx0" brushRef="#br3" timeOffset="113278.98">28145 14945 8287 0,'0'0'736'0,"0"0"-592"16,0 0-144-16,0 0 0 0,0 0 4736 0,0 0 896 16,0 0 192-16,0 0 48 0,0 0-4208 0,2-6-848 15,-2 6-176-15,0 0-16 0,0 0-48 0,0 0 0 16,0 0 0-16,0 0 0 0,0 0 64 0,0 0 16 15,0 0 0-15,0 0 0 0,0 0-144 0,0 0-48 16,0 0 0-16,-5 7 0 0,0 4-16 0,0 1 0 16,-2 1 0-16,1 1 0 0,-2 3-128 0,0 0-48 15,-1 1 0-15,-2 0 0 0,0 2-128 0,-2 1-16 16,-3 0-128-16,0-3 192 0,1 0-192 0,-2 2 0 16,1-2 128-16,0-1-128 0,1 1 0 0,-1-2 128 0,2-2-128 15,-2 2 0-15,1 1 0 0,-1 0 0 0,0-3 0 0,1-1 0 31,0-1-352-31,1-2-160 0,1-1-48 0,2-1 0 16,4-3-592-16,7-5-128 0,-10 4-32 0,10-4 0 16,0 0-1568-16,-9-2-304 0,9 2-64 0</inkml:trace>
  <inkml:trace contextRef="#ctx0" brushRef="#br3" timeOffset="113614.54">27833 14914 11967 0,'0'0'528'0,"0"0"112"0,0 0-512 0,0 0-128 0,0 0 0 0,0 0 0 0,0 0 2752 0,0 0 528 16,0 0 112-16,0 0 0 0,0 0-2464 0,0 0-496 15,0 0-112-15,8 6 0 0,-3 2 912 0,0 3 192 16,1-2 48-16,-1 2 0 0,0 1 64 0,1 1 0 15,0 0 16-15,2 4 0 0,1-1-720 0,-2-1-128 16,1 1-48-16,0 1 0 0,0 0-464 0,-2-1-192 0,2 1 128 0,-3-2-128 16,-1 0 128-16,2-1-128 15,-1 2 0-15,0-2 128 0,-1 2-128 0,1 1 0 16,-1-2 0-16,0-3 128 0,0 0-128 0,-1 1 0 16,-1-2 0-16,1 1 0 15,1-1-1680-15,0-2-224 0,-1-1-32 0,1-1-16 16,-4-7-1312-16,6 8-256 0</inkml:trace>
  <inkml:trace contextRef="#ctx0" brushRef="#br3" timeOffset="114035.07">28212 15571 12895 0,'0'0'576'0,"0"0"112"0,0 0-560 0,0 0-128 16,0 0 0-16,0 0 0 0,0 0 4192 0,0 0 800 15,0 0 176-15,0 0 16 0,0 0-3376 0,0 0-672 16,0 0-144-16,12-3-32 0,0-2 112 0,-2 1 16 16,1 0 0-16,-1-2 0 0,-1 1-128 0,3 1-32 15,-2 0 0-15,1 1 0 0,-1 0-464 0,1 1-80 16,-1-1-32-16,2-1 0 0,0 2-160 0,1-1-16 0,0 2-16 0,-2 0 0 16,0-3-160-16,1 1 0 15,-1 2 0-15,1-2 0 0,1 0-288 0,1 0 64 16,1-3 16-16,0 1 0 15,0-1-464-15,-1 2-96 0,-1-4 0 0,0 3-16 16,-1 1-2240-16,1-3-448 0</inkml:trace>
  <inkml:trace contextRef="#ctx0" brushRef="#br3" timeOffset="114527.01">29135 14945 11055 0,'0'0'976'0,"0"0"-784"0,0 0-192 0,-5 11 0 0,1-2 3376 0,-1 1 624 0,1 1 128 0,2 0 32 16,0 1-2368-16,1 1-480 0,0 0-96 0,-1 0 0 16,1 1-304-16,0 2-48 0,1-3-16 0,0 1 0 15,0 2-336-15,0-3-80 0,0 1-16 0,1 2 0 16,-1-2-144-16,0 2-16 0,0 0-16 0,0-1 0 16,0 4-240-16,0-5 0 0,0 2 0 0,0-1 0 15,-1 2-144-15,-1 0 144 0,0-2-208 0,-1 0 80 16,1-2-624-16,-2 0-112 0,0-2-32 0,4-11 0 15,-3 10-2320-15,3-10-480 0,0 0-80 0,0 0-32 0</inkml:trace>
  <inkml:trace contextRef="#ctx0" brushRef="#br3" timeOffset="114768.29">28838 15244 17503 0,'0'0'1552'0,"0"0"-1232"16,0 0-320-16,0 0 0 0,0 0 2944 0,0 0 544 15,9-4 96-15,3 1 32 0,1 1-2736 0,1 0-560 16,2 1-96-16,1 0-32 0,1-1 528 0,2 2 112 16,-2 0 0-16,3 0 16 0,1 0-96 0,2 0-32 15,-4 0 0-15,0 0 0 0,-2 0-496 0,-1 0-96 16,-1 0-128-16,0 0 176 15,-2 2-656-15,0-2-128 0,-1 0-32 0,2-2 0 16,-2 1-2656-16,-2-2-544 0</inkml:trace>
  <inkml:trace contextRef="#ctx0" brushRef="#br3" timeOffset="115478.11">29631 14737 27807 0,'0'0'1232'0,"0"0"256"0,0 0-1184 0,0 0-304 16,0 0 0-16,0 0 0 0,0 0 576 0,0 0 48 15,0 0 16-15,0 0 0 0,0 0-208 0,0 0-48 16,8 11 0-16,-2 2 0 0,1 2 576 0,-2 2 96 15,-1 0 32-15,1 1 0 0,0 1-192 0,1 3-16 16,-1 2-16-16,-3 2 0 0,1 0-464 0,1 0-80 16,-2 0-32-16,0 2 0 0,-2-4-128 0,0 0-32 15,0-2 0-15,1 0 0 0,-1-1-128 0,1 0 128 16,1-2-128-16,0-2 128 0,1-1-128 0,0 0 128 16,-2-2-128-16,1 2 128 0,0-2-128 0,-1-1 0 15,-1-13 144-15,1 13-144 0,1-2 160 0,-2-11-32 16,0 0-128-16,1 10 192 0,-1-10 0 0,0 0 0 15,0 0 0-15,0 0 0 0,0 0 80 0,0 0 16 0,0 0 0 0,0 0 0 16,0 0-128-16,6-9-32 16,0 0 0-16,0-2 0 0,1-2-128 0,-2-1 0 0,0 0 0 0,2 3 0 15,-1-3 0-15,1 2 0 0,1 3 0 0,-2 0 0 16,-1 0 0-16,-5 9 0 0,8-11 0 0,-8 11 0 16,10-5 0-16,-10 5 0 0,12-3-144 0,-3 0 144 15,-9 3 0-15,11-2-128 0,-11 2 128 0,10 0 0 16,-1 0 0-16,0 4-128 0,-9-4 128 0,12 4 0 15,-1-1 0-15,-2 3-128 0,-9-6 128 0,9 5 0 16,-1 2 0-16,-2-1 0 0,-6-6 0 0,5 12 0 0,-2-3 0 0,-3-9-240 16,3 12 80-16,-1 1 16 0,-2 0 144 15,0-1 0-15,0-12 0 0,-2 14 0 0,-1-3 0 0,0-1 0 16,3-10 0-16,-3 13 0 0,-3-1 0 0,1-4 0 16,0-1 0-16,5-7 0 0,-8 8 160 0,0-1-32 15,0-2-128-15,-1 0 192 0,1-2-192 0,-1 1 176 16,-1-2-176-16,-1 1 160 0,1 0-160 0,0-1 128 15,-1-1-128-15,1 1 128 0,-2-1-128 0,0 0 160 16,-2-1-160-16,1 0 160 0,0-1-160 0,0 0 128 16,0-2-128-16,1-1 128 0,0 0-128 0,1-1 0 15,0 1 0-15,2-2-176 0,0 0-176 0,9 6-32 16,-9-6-16-16,9 6 0 16,-5-7-1408-16,5 7-288 0,0 0-48 0,0 0-16 15,1-9-1440-15,-1 9-304 0</inkml:trace>
  <inkml:trace contextRef="#ctx0" brushRef="#br3" timeOffset="115814.05">30189 15172 30751 0,'0'0'1360'0,"0"0"288"0,0 0-1328 16,0 0-320-16,8-8 0 0,1 2 0 15,-1-1 384-15,-1 2 16 0,3 1 0 0,-10 4 0 0,9-5-16 0,-9 5-16 16,10-3 0-16,-10 3 0 0,12-5 464 0,-2 1 112 16,-10 4 16-16,12-4 0 0,-2 0-208 0,0 2-48 15,-10 2 0-15,11-4 0 0,1 1-288 0,-1 0-64 16,0 2-16-16,2 0 0 0,0 0-208 0,3-1-128 15,1 0 160-15,1-2-160 0,0 1 0 0,1 1 0 16,-2-1 0-16,1 2 0 16,0-3-256-16,-2 2-128 0,-2 2-48 0,-2 0 0 15,-12 0-544-15,12-1-112 0,-12 1-32 0,0 0-9888 16,0 0-1984-16</inkml:trace>
  <inkml:trace contextRef="#ctx0" brushRef="#br3" timeOffset="116127.56">30235 15251 27647 0,'0'0'1216'0,"0"0"256"0,0 0-1168 0,0 0-304 0,0 0 0 0,0 0 0 0,0 0 816 0,0 0 96 16,11 6 32-16,-11-6 0 16,13 4-48-16,-1-2 0 0,-12-2 0 0,13 0 0 0,0 0-16 0,0 0-16 15,-1 0 0-15,1-1 0 0,-1-2-272 0,1 2-48 16,0 0-16-16,1 1 0 0,0-4-336 0,2 2-64 16,0 1 0-16,-1-1-128 0,1-1-144 0,0 2-144 15,-1-3-32-15,0 1 0 16,-1-1-2176-16,0 2-448 0,1-1-96 0,-4 0-11040 15</inkml:trace>
  <inkml:trace contextRef="#ctx0" brushRef="#br3" timeOffset="116612.02">31009 15057 39103 0,'0'0'1728'0,"0"0"368"0,-9-1-1680 0,9 1-416 16,0 0 0-16,0 0 0 0,0 0 304 0,0 0-32 15,0 0 0-15,0 0 0 0,0 0-16 0,0 0 0 16,12-1 0-16,-1-3 0 0,0 2 80 0,-1 1 16 15,-10 1 0-15,13 0 0 0,0-3-128 0,0 6-32 16,-1-3 0-16,0 1 0 0,-2-1-192 0,3 2 176 16,0 2-176-16,2-3 160 0,-1 3-160 0,0-2 0 15,1 1 0-15,-1 0 0 0,-1-1 0 0,0 1 0 16,-1-4-144-16,2 1 144 16,-1 0-832-16,-1 0-48 0,-12 0-16 0,12 0 0 15,-12 0-2176-15,11-3-448 0</inkml:trace>
  <inkml:trace contextRef="#ctx0" brushRef="#br3" timeOffset="117013.56">31713 14720 20271 0,'0'0'896'0,"0"0"192"0,0 0-880 0,0 0-208 16,0 0 0-16,0 0 0 0,0 0 3616 0,0 0 672 16,0 0 144-16,0 0 32 0,0 0-3392 0,0 0-688 15,0 0-128-15,0 13-16 0,0-13 416 0,3 19 96 16,-1-1 16-16,-1 3 0 0,-1 0 16 0,-1 1 16 15,1 0 0-15,1 5 0 0,1-4-432 0,-1 3-96 16,2 0-16-16,-1 0 0 0,1 2-64 0,-2-5-32 16,0-1 0-16,-1 2 0 0,-1 0-160 0,0 1 192 15,0-1-192-15,-1 0 192 0,2 0 128 0,-1 1 16 16,0-2 16-16,1 1 0 0,0-5-192 0,0 1-32 16,-3-2-128-16,2-1 192 0,1-3-64 0,0 1-128 15,-2-4 176-15,1 4-176 0,0-4 0 0,0 0 0 16,1-3-160-16,-3 1 160 15,3-9-2432-15,0 0-352 0</inkml:trace>
  <inkml:trace contextRef="#ctx0" brushRef="#br3" timeOffset="119688.64">9784 12645 23903 0,'-13'-4'1056'0,"13"4"224"0,-10-1-1024 0,1 1-256 16,0 1 0-16,9-1 0 0,-9 0 0 0,-1 2-240 16,10-2 48-16,-10 1 16 15,1 0-416-15,9-1-96 0,-12 2-16 0,3-2 0 0,9 0 496 0,0 0 208 16,0 0-192-16,0 0 192 0,0 0 592 0,0 0 240 0,0 0 64 0,0 0 0 15,-10 2 592-15,10-2 128 16,0 0 32-16,0 0 0 0,0 0-736 0,0 0-144 16,0 0-16-16,0 0-16 0,0 0-224 0,3 12-64 0,-3-12 0 0,7 10 0 15,-7-10-64-15,9 7-32 0,-9-7 0 0,13 5 0 16,-13-5 192-16,15 1 32 0,-1-2 16 0,0 0 0 16,-1-2-144-16,2 2-16 0,0-2-16 0,2 2 0 15,0 0-128-15,3-2-32 0,2 2 0 0,0 0 0 16,3-1-128-16,2 2-128 0,2-1 144 0,1 1-144 15,1 0 128-15,3 0-128 0,3 0 0 0,0 0 144 16,0 0-144-16,-2 0 0 0,0 0 144 0,-1-4-144 16,0 1 144-16,1 3-144 0,0-2 192 0,1 0-192 15,-2 0 256-15,-1-1-64 0,0 1-16 0,2-1 0 16,3-1 64-16,0 0 16 0,-3-1 0 0,0-2 0 0,-1 1 32 0,-1-1 16 16,-2 2 0-16,0-1 0 0,1-1-64 0,-1 3-16 15,-1 0 0-15,-1 2 0 16,-1-1-224-16,0 3 128 0,-2 0-128 0,-2 0 0 0,0 0 0 0,-2 3 0 15,-2-1 0-15,0-2 0 0,-1 2 0 0,-4 0 0 16,0 1 0-16,-2-2 0 0,0-1 0 0,-1 0 0 16,-2 0 0-16,0-1 0 0,0-3 0 0,-1 1 128 15,-9 3-128-15,11-5 0 0,0 4 0 0,-11 1 0 16,10-3 0-16,-10 3 0 0,11-1 0 0,-11 1 0 16,10 0 0-16,-10 0 0 0,11 4-256 0,-11-4 0 15,9 2 0-15,-9-2 0 16,9 6-416-16,-9-6-80 0,0 0-16 0,8 6 0 15,-8-6-160-15,9 5-32 0,0-1-16 0,-9-4 0 16,0 0 176-16,12 4 32 0,-2-1 16 0,0-2 0 0,0 0 400 0,-1 1 80 0,-9-2 16 0,11 2 0 16,1 0 112-16,-1 0 144 0,-11-2-208 15,13 3 80 1,-3 1-784-16,0 1-160 0,-2 0-16 0</inkml:trace>
  <inkml:trace contextRef="#ctx0" brushRef="#br3" timeOffset="120605.97">13109 12585 8287 0,'0'0'368'0,"0"0"80"0,-11 0-448 0,2 0 0 0,0-2 0 0,9 2 0 0,-9-3 2880 0,9 3 480 15,-9-1 96-15,9 1 32 16,-9-7-2464-16,2 2-512 0,7 5-80 0,-6-5-32 0,6 5 368 0,-7-7 64 15,7 7 0-15,0 0 16 0,-5-6 176 0,5 6 16 16,-6-7 16-16,6 7 0 0,-8-5 192 0,8 5 32 16,-7-5 16-16,7 5 0 0,0 0-336 0,0 0-64 15,-6-4 0-15,6 4-16 0,0 0-256 0,0 0-48 16,0 0-16-16,0 0 0 0,0 0-176 0,7-5-48 16,3 1 0-16,1 1 0 0,2 1-208 0,2 0-128 15,-1-3 128-15,2 4-128 0,2-4 128 0,2 3-128 16,-1 2 128-16,3 0-128 0,2 0 0 0,0 2 144 15,1-1-144-15,1 3 0 0,2-4 160 0,0 0-160 16,2 0 128-16,2 0-128 0,0 0 128 0,2 0-128 16,1-3 0-16,1 3 128 0,-1 0 0 0,4 3 0 0,1-1 0 0,1 2 0 15,-1-2 48-15,1 0 0 0,-4 0 0 0,4 0 0 16,-1 1-176-16,-1-2 0 0,-2-2 0 0,-3-1 0 16,-2 0 0-16,0 1 0 0,-2-1 0 0,-2 2 0 15,-2-1 0-15,0 0 0 0,0-1 0 0,1 2 0 16,-3 0 240-16,0 0-48 0,-2 2 0 0,-1 0 0 15,-2 0-48-15,1-1-16 0,-2-1 0 0,0 1 0 16,1 0-128-16,-2 1 0 0,-2-4 0 0,1 4 0 16,0 2 128-16,-1-3-128 0,-2-1 0 0,0 0 128 15,0 0-128-15,-1 1 0 0,0-1 0 0,1 0 0 16,-1 0-384-16,1 0 32 0,-2 2 16 0,0-2 0 31,-2-2-256-31,3 2-48 0,-1-1-16 0,2 1 0 0,-1 1-1312 0,0 1-256 0,1-1-48 0</inkml:trace>
  <inkml:trace contextRef="#ctx0" brushRef="#br3" timeOffset="124307.72">20178 16366 2751 0,'0'0'256'0,"0"0"-256"0,0 0 0 0,0 0 0 16,0 0 4736-16,0 0 912 0,0 0 176 0,0 0 48 15,0 0-3712-15,0 0-752 0,0 0-128 0,0 0-48 16,0 0-752-16,0 0-160 0,0 0-16 0,9-4-16 16,-9 4-288-16,0 0 0 0,0 0 0 0,0 0 0 15,0 0 192-15,0 0-64 0,0 0 0 0,0 0-128 16,0 0 1392-16,0 0 160 0,5 12 48 0,-5-12 0 16,3 13-1472-16,-2-3-272 0,-1-10-64 0,0 13-16 15,0 1 864-15,1-5 160 0,-1-9 32 0,1 13 16 16,1-2-320-16,0 1-64 0,1 0-16 0,0 0 0 15,-1-1-176-15,1 4-32 0,-1 0-16 0,2 2 0 16,2 2-48-16,0 0-16 0,-1-3 0 0,1 1 0 16,-1 0-160-16,0 0 160 0,0-3-160 0,0 2 160 0,-1-1 32 15,2 0 16-15,-3 0 0 0,1 1 0 0,2-2 32 0,-1-1 0 16,0 0 0-16,0-1 0 0,0 0 0 0,2 1 0 16,-2-3 0-16,2 2 0 0,-1 0-32 0,-6-12 0 15,8 10 0-15,-8-10 0 0,8 13 0 0,-8-13 0 16,6 9 0-16,-6-9 0 0,11 8 48 0,-11-8 0 15,10 5 0-15,-10-5 0 0,0 0-80 0,0 0-16 16,0 0 0-16,12-2 0 0,-4-4 48 0,-8 6 16 16,6-5 0-16,2-3 0 0,0-2-32 0,-2 0 0 15,0-1 0-15,-1-2 0 0,0 0-192 0,0 0 128 16,1 1-128-16,-3-1 0 0,1 0 0 0,0 1 0 16,1 1 0-16,1 2 0 0,-4-2 0 0,2 2 0 15,1-1 0-15,1 1 0 0,-6 9 0 0,7-11 0 16,0-1 0-16,-2 2 0 0,0 2 0 0,1-1-128 0,-1 1 128 0,0-1 0 15,-1 0 0-15,1 1-128 0,0-1 128 0,-5 9 0 16,6-9 0-16,-6 9 0 0,0 0 0 0,0 0 0 16,3-8-144-16,-3 8 144 0,0 0 0 0,0 0-144 15,0 0 144-15,0 0 0 0,6 9-144 0,-6-9 144 16,4 11-144-16,0-1 144 0,-4-10-192 0,5 13 192 16,-1 0-176-16,0 0 176 0,-1-2-160 0,3 2 160 15,-1 0 0-15,1-3 0 0,0 0 0 0,-1 2 0 16,0-1 0-16,2-1 0 0,-2 0 0 0,0 1 0 15,0-2 0-15,0 1 0 0,-5-10 0 0,8 14 0 16,-1-1 0-16,-1-2 0 0,-6-11 0 0,7 12 0 16,-1 0 0-16,1-3 0 0,-7-9 0 0,0 0 0 15,9 9 0-15,-9-9 0 0,9 5 128 0,-9-5-128 16,11 5 160-16,-11-5-32 0,11 3 0 0,-11-3 0 0,12-1 0 0,-12 1 0 16,12-3 0-16,-2 1 0 0,-10 2-128 0,12-4 192 15,-2-2-192-15,-2 1 192 0,-8 5-192 0,9-9 0 16,-1-1 0-16,0 0 128 0,-2 1-128 0,0 2 0 15,-1-3 0-15,0 1 0 0,0-1 0 0,-1 1 0 16,0 0 128-16,0-2-128 0,0 1 0 0,-1-2 160 16,-1 2-160-16,1-5 160 0,-1 1-160 0,1 0 0 15,0-3 144-15,-1 0-144 0,0-2 0 0,-1 2 0 16,0 1 0-16,-1 0 0 0,0 2-128 0,1-2 0 16,1 2 0-16,-1-1 0 0,0 1-16 0,-1 1 0 15,-1 1 0-15,1 2 0 0,0 1-64 0,0-1-16 16,-1 3 0-16,1 0 0 0,0 7-80 0,1-9-16 0,-1 0 0 15,0 9 0-15,1-8-64 0,1-1 0 0,0 1-16 0,-2 8 0 32,0-9-448-32,0 9-96 0,0 0-16 0,7-4 0 15,-7 4-2528-15,0 0-512 0</inkml:trace>
  <inkml:trace contextRef="#ctx0" brushRef="#br3" timeOffset="124605">21178 16139 2751 0,'0'0'256'0,"0"0"-256"15,0 0 0-15,0 0 0 0</inkml:trace>
  <inkml:trace contextRef="#ctx0" brushRef="#br3" timeOffset="125087.37">21142 16129 2751 0,'0'0'256'0,"0"0"-256"0,0 0 0 0,0 0 0 0,0 0 3584 0,0 0 656 15,0 0 144-15,0 0 32 0,0 0-2048 0,0 0-384 16,0 0-96-16,0 0-16 0,0 0-784 0,0 0-144 16,0 0-48-16,11 2 0 0,-11-2-288 0,0 0-64 15,8 8-16-15,-8-8 0 0,4 12-144 0,-2-2-16 16,-1 1-16-16,-1-1 0 0,-1 1-48 0,0-1-16 16,1-10 0-16,-1 13 0 0,1-1 128 0,0 0 32 15,0-1 0-15,0 2 0 0,-2-1-96 0,4 1-16 16,-1 0 0-16,0 2 0 0,0-1-336 0,1-1 144 15,-1 1-144-15,0 2 0 0,-1 0 0 0,2-2 0 0,-1 0 0 0,-1 1 0 16,-1-4 0-16,-1 2-176 0,2 0 0 0,0 0 0 31,-1 1-208-31,1-14-64 0,-1 10 0 0,1-10 0 0,0 10 768 0,0-10 160 0,0 0 32 0,0 0 0 32,0 0-2112-32,0 0-400 0,0 0-96 0,0 0-7120 0,9-5-1440 0</inkml:trace>
  <inkml:trace contextRef="#ctx0" brushRef="#br3" timeOffset="125462.9">21002 16171 7359 0,'0'0'656'0,"0"0"-528"16,0 0-128-16,0 0 0 0,0 0 4288 0,0 0 816 15,0 0 160-15,0 0 48 0,10-4-3552 0,0 0-704 16,0 0-144-16,-1 0-16 0,0-1-416 0,0 1-80 16,-9 4-16-16,12-4 0 0,-12 4 224 0,13-4 32 15,-2 1 16-15,0 2 0 0,-11 1 64 0,12 0 16 16,-2 0 0-16,-10 0 0 0,12-1-192 0,-12 1-32 0,13 0-16 15,-1 0 0-15,-1-2-112 0,1 0 0 0,0 2-16 0,-1 0 0 16,1-1-224-16,0-1-144 0,0 1 192 0,1 0-192 16,0-2 0-16,0 2-144 0,-1-1-16 0,-1 2 0 31,0 0-480-31,-1-2-80 0,-10 2-32 0,13-1 0 16,-2-2-720-16,-11 3-160 0,10 0-32 0,-10 0-8064 0,0 0-1632 0</inkml:trace>
  <inkml:trace contextRef="#ctx0" brushRef="#br3" timeOffset="126086.27">21850 16421 13935 0,'0'0'608'0,"0"0"144"0,6-9-608 0,-1 1-144 0,-5 8 0 0,5-10 0 15,-1 0 1056-15,0 3 176 0,-4 7 48 0,4-10 0 16,-4 10-624-16,4-7-112 0,-4 7-32 0,0 0 0 15,0-8 640-15,0 8 128 0,0 0 32 0,0 0 0 16,0 0 112-16,0 0 32 0,0 0 0 0,-10-1 0 16,1 2-688-16,2 1-144 0,-3 4-32 0,1 0 0 15,0 2-336-15,0-2-64 0,0 4 0 0,0 0-16 16,0 0 48-16,0 4 16 0,-1-4 0 0,1 3 0 16,-1 0 256-16,-1 3 48 0,1 2 16 0,0 0 0 15,-2 3 48-15,0-1 16 0,-1 3 0 0,0 1 0 0,-1-2-144 0,2 0-32 16,0 1 0-16,0-2 0 0,-2-1-224 0,0 1-48 15,2-2-16-15,0-1 0 0,1 1-160 0,-1-5 0 16,1 2 0-16,1-2 0 0,-2-1 0 0,3 0 0 16,3-1 0-16,-1-2 0 15,1-2-256-15,0 1-144 0,0-2-32 0,6-7 0 16,0 0-304-16,-7 7-64 0,7-7-16 0,0 0 0 16,0 0-2224-16,-9 2-448 0</inkml:trace>
  <inkml:trace contextRef="#ctx0" brushRef="#br3" timeOffset="126409.1">21531 16360 25791 0,'0'0'2304'0,"0"0"-1856"0,0 0-448 0,0 0 0 16,0 0 2480-16,0 0 400 0,0 0 64 0,0 0 32 31,0 0-3424-31,12 2-704 0,-12-2-128 0,11 7-16 0,1 1 864 0,-1 2 176 0,-4 2 48 0,1 1 0 16,-1 2 656-16,1 2 128 0,-1 2 16 0,1 0 16 15,-1-1 512-15,0 2 96 0,4 0 32 0,-1-2 0 16,2 0-656-16,0-2-128 0,0-1-16 0,-1 0-16 16,0-1-272-16,0 0-160 0,1-1 192 0,0 0-192 15,-2 0 0-15,2 3-192 0,-1-5 0 0,-1 2 0 16,0 0-352-16,1 0-64 0,-2-2-16 0,0 1 0 15,-1 1-368-15,1-1-80 0,0 0-16 0,0-3 0 16,-1-1-544-16,0-1-112 0,0 1-32 0,0-3-11024 16</inkml:trace>
  <inkml:trace contextRef="#ctx0" brushRef="#br3" timeOffset="126794.04">22145 16696 4607 0,'0'0'400'0,"0"0"-400"0,0 0 0 0,0 0 0 15,0 0 5936-15,0 0 1104 0,0 0 208 0,0 0 48 16,8 9-5696-16,-8-9-1152 0,8 9-240 0,-3 2-32 16,-5-11 496-16,5 11 96 0,-1 1 32 0,-1 0 0 15,-3-12 96-15,1 16 32 0,-1-2 0 0,0 2 0 16,0-1-400-16,0-1-80 0,-1 2 0 0,1 0-16 16,0-1-304-16,0 4-128 0,0-4 128 0,-2 4-128 15,1-4 0-15,1 2 128 0,3-4-128 0,-2 2 0 16,0 0 0-16,0-2-224 0,1 0 32 0,-1 0 0 15,-2-1-448-15,1 0-96 0,1-2-16 0,-1-10 0 16,0 13-592-16,3-2-128 0,-3-11-32 0,0 0-8336 16,0 0-1664-16</inkml:trace>
  <inkml:trace contextRef="#ctx0" brushRef="#br3" timeOffset="127092.97">21960 17031 19343 0,'0'0'1728'0,"0"0"-1392"0,0 0-336 0,0 0 0 16,0 0 3328-16,0 0 576 0,0 0 128 0,5-8 32 31,3 2-3808-31,2-1-752 0,2 1-144 0,1-2-48 0,0 3 688 0,3-1 272 0,-1 3-16 0,2-3 0 16,-1 4 448-16,0-4 96 0,-2 3 16 0,0 0 0 15,1 2-320-15,-2-2-64 0,-2 3-16 0,2 0 0 16,-1 0-224-16,3 3-64 0,-4-6 0 0,2 2 0 16,0-1-128-16,0 1 0 0,0 0 0 0,0 0 0 15,-1-2 0-15,0 0 0 0,1 1 0 0,0 0 0 32,0-2-688-32,0 3-16 0,-1-4 0 0,0 1-9872 0,-3 0-1984 0</inkml:trace>
  <inkml:trace contextRef="#ctx0" brushRef="#br3" timeOffset="127776.73">22523 16433 8287 0,'0'0'736'0,"0"0"-592"16,0 0-144-16,0 0 0 0,4 9 4096 0,-4-9 800 15,0 0 160-15,0 0 16 0,0 0-3152 0,10 6-640 16,2 0-128-16,0-6-32 0,1 0-416 0,1 0-64 15,1-3-32-15,-1 0 0 0,0-1 0 0,1 2 0 16,-2-2 0-16,1 1 0 0,0 1-288 0,1-1-64 16,-4 0-16-16,1 3 0 0,0 0-240 0,-2 3 128 15,-1-2-128-15,1 2 0 0,-10-3 0 0,11 5 0 16,-2 0 0-16,-9-5 0 0,8 7-240 0,0-2 16 16,-8-5 0-16,9 7 0 0,-9-7-96 0,11 4 0 0,-11-4-16 0,11 2 0 15,0-2 32-15,-1-1 16 0,1 0 0 0,0-2 0 31,1-1-352-31,0-1-64 0,0 0 0 0,1-1-16 16,-2 1-688-16,0 1-128 0,-2 0-16 0,-9 4-10320 0</inkml:trace>
  <inkml:trace contextRef="#ctx0" brushRef="#br3" timeOffset="128345.22">22471 16662 16575 0,'0'0'1472'0,"0"0"-1168"0,0 0-304 0,0 0 0 15,0 0 3584-15,0 0 640 0,0 0 144 0,0 0 32 16,0 0-3440-16,0 0-704 0,0 0-128 0,0 0-128 16,10 0 256-16,-10 0-64 0,0 0-16 0,11 1 0 15,-11-1 528-15,10 4 96 0,-10-4 32 0,11 3 0 16,-11-3 48-16,13 1 16 0,-2 1 0 0,2-2 0 16,2-3-352-16,-1 2-64 0,-2 2-16 0,2-1 0 15,4-3-272-15,-1 1-64 0,-2-1-128 0,-1 0 192 16,-1 1-192-16,1 1 0 0,1-2 0 0,-1 2 0 15,-1-2 0-15,0 0-128 0,-1 1 128 0,0 2-208 16,-12 0-160-16,13 2-16 0,0 1-16 0,-3-2 0 16,1 2-304-16,-11-3-64 0,11 3-16 0,0-3 0 15,-1 1-144-15,-10-1-32 0,12 1 0 0,-2 0 0 16,1-1-256-16,-11 0-48 0,10 0-16 0,-10 0-12352 16</inkml:trace>
  <inkml:trace contextRef="#ctx0" brushRef="#br3" timeOffset="129065.93">23390 16169 17503 0,'0'0'1552'0,"0"0"-1232"16,0 0-320-16,0 0 0 0,0 0 3552 0,0 0 656 16,-8 3 128-16,8-3 16 0,0 0-3456 0,0 0-688 15,0 0-208-15,0 0 0 0,0 0 0 0,0 0 0 0,0 0 0 0,0 0 0 16,-6 9 240-16,6-9-48 0,-6 10-16 0,3-2 0 15,3-8 416-15,-4 16 96 0,1-3 16 0,0-1 0 16,1 1 0-16,0 2 16 0,1 2 0 0,0 3 0 16,0-1-224-16,-1 8-48 0,0-4-16 0,0 2 0 15,2 2-32-15,0 1 0 0,0-2 0 0,2 1 0 16,0-1-80-16,1 0 0 0,-1-1-16 0,1 0 0 16,1-3-144-16,0-1-32 0,0-2 0 0,0-1 0 15,0-1-128-15,1-1 0 0,1 1 0 0,-2-3 0 16,0 1 0-16,0-2 0 0,-1-2 0 0,-1 1 0 15,1 0-176-15,0-3-112 0,-1 0-32 0,1-1 0 16,-3-8-416-16,1 10-96 0,-1-10 0 16,3 8-16-16,-3-8-464 0,0 0-96 0,0 0 0 0,0 0-16 15,0 0-2752-15,0 0-560 0,0 0-96 0,0 0-32 0</inkml:trace>
  <inkml:trace contextRef="#ctx0" brushRef="#br3" timeOffset="129432.5">23638 16584 8511 0,'0'0'384'0,"0"0"64"0,0 0-448 0,0 0 0 0,0 0 0 0,0 0 0 16,0 0 0-16,0 0-128 0,0 0-16 0,0 0 0 15,8-5 432-15,-8 5 96 0,0 0 0 0,10 1 16 16,-10-1 2160-16,0 0 448 0,12 4 64 0,-12-4 32 16,10 5-352-16,-10-5-64 0,13 4 0 0,-2 0-16 15,-11-4-928-15,10 4-176 0,-1 0-32 0,0-2-16 16,-9-2-464-16,12 2-96 0,-12-2 0 0,13-3-16 16,-1 2-576-16,-2-2-112 0,-1-1-32 0,0 2 0 15,-9 2-224-15,15-3 0 0,-2-1 0 0,0 0 0 16,-1 2 0-16,-2-1-208 0,0 2 32 0,1-1 16 31,-1 1-384-31,2 1-80 0,-2-3-16 0,1 3 0 16,-11 0-32-16,10 3-16 0,-10-3 0 0,11 0 0 0,-11 0 688 0,0 0 0 0,9 4 0 0,-9-4 0 15,8 5-3264-15,-8-5-704 0</inkml:trace>
  <inkml:trace contextRef="#ctx0" brushRef="#br3" timeOffset="130296.67">24269 16221 25791 0,'0'0'2304'0,"0"0"-1856"0,0 0-448 0,0 0 0 16,0 0 3648-16,0 0 624 0,0 0 128 0,0 0 16 31,0 0-4080-31,0 0-816 0,0 0-160 0,0 0-48 0,0 0 368 0,0 0 64 0,0 0 0 0,0 0 16 16,0 0 240-16,-2 13 128 0,1 2 0 0,-2 0-128 15,-2-2 352-15,0 2-32 0,1 3-16 0,-1 2 0 16,-2 1-64-16,3 2-16 0,1-1 0 0,0 6 0 16,-1-4 48-16,0 2 16 0,2-1 0 0,0 1 0 15,2 0-96-15,0 2 0 0,0 0-16 0,3-3 0 16,2-4-48-16,-1 1-128 0,0 2 192 0,0-6-64 16,1-6 0-16,0 1 0 0,0-4 0 0,-1 1 0 0,-4-10 16 0,7 12 0 15,-1 0 0-15,-6-12 0 0,0 0 80 0,7 6 16 16,-7-6 0-16,0 0 0 0,0 0-48 0,0 0 0 15,0 0 0-15,10 0 0 0,-10 0 64 0,11-4 0 16,-11 4 0-16,8-9 0 0,-1-1-256 0,0-1 128 16,-2 2-128-16,0-3 0 0,2-1 0 0,-1 0 0 15,0 2 0-15,-1-2 0 0,0-2 0 0,0 3-192 16,0 2 192-16,2 1-160 0,0 0 160 0,-1 1-128 16,1 1 128-16,-1 1-128 0,1-1 128 0,-1 1 0 15,1-1 0-15,-7 7-128 0,10-5 128 0,0 3-208 16,0-4 80-16,-1 5 128 0,-9 1-160 0,11-4 160 0,-11 4 0 15,12-1-144-15,-1 1 144 0,-11 0-208 0,11 2 80 0,0 2 128 16,-11-4-256-16,12 7 80 0,-2-1 16 0,-2 1 0 16,-8-7-32-16,9 10-16 0,-3 3 0 0,1-1 0 15,-1-1 32-15,1-1 16 0,-2-1 0 0,2 2 0 16,-1 2 160-16,1-4 0 0,-1 1-144 0,1 1 144 16,-2-1 0-16,0-1 0 0,0-1 0 0,-5-8 128 15,0 0-128-15,7 9 0 0,-3 0 0 0,-4-9 0 16,0 0 0-16,2 12 0 0,-2-12 128 0,0 0-128 15,0 0 160-15,-1 12-160 0,1-12 192 0,-5 7-192 16,0 1 160-16,5-8-160 0,-9 8 128 0,1-1-128 16,0-1 128-16,-1-2-128 0,-2 1 0 0,1 0 128 15,-2 1-128-15,-1-1 128 0,0 0-128 0,0-4 128 16,0 2 32-16,0 0 0 0,1-3 0 0,1 0 0 0,-2 0 32 0,1-3 0 16,0 0 0-16,2 2 0 0,-1-3-192 0,1 2 160 15,-2-1-160-15,0 0 160 0,1 1-160 0,0 0 0 16,1 0 0-16,-1 1 0 0,2-1 0 0,0 1 0 15,-1 0 0-15,-1 1 0 16,1-2-384-16,1 1-64 0,-2 0-16 0,1-2 0 16,-1-1-1264-16,2 2-256 0,9 2-64 0,-12-7 0 0</inkml:trace>
  <inkml:trace contextRef="#ctx0" brushRef="#br3" timeOffset="131947.25">26493 16434 3679 0,'0'0'320'0,"0"0"-320"0,0 0 0 0,0 0 0 16,0 0 3424-16,0 0 608 0,12-3 128 0,-12 3 32 16,0 0-3584-16,0 0-608 0,0 0-336 0,0 0 32 15,0 0 960-15,0 0 192 0,0 0 48 0,0 0 0 16,0 0 960-16,0 0 208 0,0 0 48 0,0 0 0 16,0 0-624-16,2 9-112 0,-2-9-32 0,0 0 0 15,0 0-384-15,4 10-64 0,-4-10-32 0,4 7 0 0,-4-7-304 0,0 0-64 16,5 10-16-16,-5-10 0 0,0 0-224 0,8 7-64 15,-1 0 0-15,-7-7 0 0,5 6 0 0,0 4 0 16,0-4 0-16,-1 4 0 0,0 0 96 0,0 0 16 16,-1 0 0-16,-1 3 0 0,2 1-32 0,-1-1 0 15,-1 0 0-15,2 1 0 0,0 2-64 0,0-2-16 16,0 2 0-16,0-2 0 0,1 2 0 0,0-3 0 16,0-3 0-16,2 3 0 0,-2-3 16 0,2 1 0 15,2-1 0-15,-1-1 0 0,1 1-16 0,0-4-16 16,1-2 0-16,-1 1 0 0,-9-5-32 0,11 4 0 15,-3-1 0-15,-8-3 0 0,0 0 0 0,10 1 0 0,-10-1 0 0,0 0 0 16,11 0-16-16,-11 0 0 16,0 0 0-16,0 0 0 0,9-4 64 0,-9 4 0 0,0 0 0 0,9-9 0 15,-1 1-32-15,-1 0 0 0,1 2 0 0,0-2 0 16,-1 0-160-16,2-1 0 0,-1-4 144 0,-1 3-144 16,0 1 0-16,-1-1 0 0,1 3 0 0,0-4 0 15,-2 2 0-15,0 0 0 0,-5 9 0 0,6-8-128 16,-6 8 128-16,0 0-208 0,0 0 80 0,7-8 128 15,-7 8-192-15,0 0 192 0,0 0-192 0,0 0 192 16,0 0-208-16,8 5 80 0,-8-5 128 0,8 11-208 16,-2-1 208-16,1 1 0 0,-1-1 0 0,1 2-144 15,-2-2 144-15,1 1 0 0,2-1-144 0,0 1 144 16,-1-2 0-16,0 0 0 0,1 0 0 0,0 0 0 16,0-1 0-16,0 0 0 0,-2 0 0 0,1-2 0 15,-7-6 0-15,8 9 0 0,-2-1 0 0,1 0 0 16,-7-8 0-16,0 0 0 0,6 8 0 0,-6-8 0 0,0 0 0 0,11 5 0 15,-11-5 176-15,0 0-176 0,10 1 256 0,-10-1-64 16,12-1 0-16,-2 0 0 0,-10 1 32 0,11-8 0 16,-4 0 0-16,1 0 0 0,-1 2-64 0,-1-5-16 15,-1 1 0-15,-1 1 0 0,0-3 16 0,0 0 0 16,1-1 0-16,-1 0 0 0,-1-3 0 0,0 2 0 16,-1-3 0-16,1 0 0 0,-1 2-160 0,2-5 0 15,-1 3 0-15,-1-2 128 0,1-1-128 0,1 2 0 16,-1-1 0-16,-1 3 0 0,0-1-256 0,0 4 32 15,-1-3 0-15,1 4 0 16,-1 0-160-16,-1 3-16 0,0 1-16 0,0 8 0 16,0 0-208-16,0-9-32 0,0 9-16 0,0 0 0 15,0-7-1120-15,0 7-240 0,0 0-32 0,0 0-16 16,0 0-1392-16,0 0-288 0</inkml:trace>
  <inkml:trace contextRef="#ctx0" brushRef="#br3" timeOffset="132497.66">27592 16164 22911 0,'0'0'1024'0,"0"0"192"0,0 0-960 0,0 0-256 16,0 0 0-16,0 0 0 0,0 0 128 0,0 0-128 15,0 0 176-15,0 0-176 0,0 0 256 0,0 0-64 16,0 0-16-16,0 0 0 0,0 0 1104 0,0 0 240 0,0 0 32 0,0 0 16 16,0 0 16-16,0 0 0 0,0 0 0 0,0 0 0 15,0 0-320-15,-5 11-64 0,5-11-16 0,-6 10 0 16,1-1-320-16,5-9-64 0,-4 10-16 0,4-10 0 16,-1 12-432-16,0 0-96 0,1-12 0 0,0 13-16 15,0 0-240-15,1 0 0 0,-1-13 0 0,1 18 0 16,1-2 0-16,-1 1 0 0,-1 0 0 0,0 1 0 15,-1 0 0-15,-1 2-128 0,2-1 128 0,-1-3 0 16,-2 1 0-16,1 0 0 0,0 0 0 0,1-1 0 16,0-3 0-16,0-2 0 0,-1 0 0 0,2-11 0 15,-2 12 0-15,2-12-192 0,1 10 192 0,-1-10-208 32,0 0-304-32,0 0-64 0,0 0-16 0,0 0 0 0,0 0-480 15,0 0-80-15,0 0-32 0,0 0 0 0,0 0-352 16,5-8-80-16,-1-1-16 0,0-3-8128 0,0-2-1632 0</inkml:trace>
  <inkml:trace contextRef="#ctx0" brushRef="#br3" timeOffset="132814.84">27368 16208 32543 0,'0'0'1440'0,"-8"-4"288"0,-1 1-1376 0,2-1-352 16,2-2 0-16,5 6 0 0,0 0 160 0,0 0-32 16,0 0-128-16,0 0 192 15,5-6-752-15,3-1-144 0,1 4-48 0,2 0 0 0,-1 0 752 0,2 2 288 0,-1 1-16 0,4 0 0 16,-1 1 528-16,0 1 96 0,1-2 32 0,0 1 0 16,1 0-32-16,0 2-16 0,1-1 0 0,-2-2 0 15,1 0-368-15,0 0-64 0,-1 0 0 0,2 0-16 16,-1 0-432-16,1-2 0 0,0-1 128 0,0 2-128 15,-2 1 0-15,4-1-192 0,-1-2 32 0,0 0 16 32,0 1-464-32,2-1-96 0,-1 1 0 0,0-1-16 15,-4 0-640-15,1 2-128 0,-2 0-32 0,-1 2-8304 0,-2 0-1664 0</inkml:trace>
  <inkml:trace contextRef="#ctx0" brushRef="#br3" timeOffset="133414.57">28176 16498 11967 0,'0'0'1072'0,"0"0"-864"0,0 0-208 0,0 0 0 15,0 0 2816-15,0 0 528 0,4-8 112 0,-4 8 0 16,2-9-3072-16,-2 9-640 0,0 0-112 0,0 0-16 16,0 0 384-16,0 0 128 0,0 0 0 0,0 0 0 15,0 0 960-15,0 0 208 0,0 0 48 0,0 0 0 16,0 0-192-16,0 0-16 0,0 0-16 0,0 0 0 15,6 10 0-15,-6-10 0 0,0 13 0 0,-2 0 0 0,0 0 32 16,-3 3 16-16,-2-3 0 0,1 4 0 0,-2-3-608 0,0 5-128 16,-1-2-32-16,1 0 0 0,0-1-400 0,0-1 0 15,-1-1 128-15,0 3-128 0,0-3 128 16,0 2 0-16,-2-4 0 0,2 0 0 0,0 1 0 0,0 0-128 16,0-3 192-16,0 1-64 0,0-1-128 0,-1 2 0 15,-1-3 0-15,0 0 0 0,2-1-288 0,-1 0-96 16,-1-1 0-16,1 0-16 15,1-2-544-15,1 2-96 0,8-7-32 0,-9 2 0 16,0 0-400-16,0 0-96 0,-1 1-16 0,3-2-8624 16,-1-1-1728-16</inkml:trace>
  <inkml:trace contextRef="#ctx0" brushRef="#br3" timeOffset="133688.34">27854 16542 22111 0,'0'0'1968'0,"0"0"-1584"0,0 0-384 0,0 0 0 15,0 0 3536-15,0 0 624 0,0 0 128 0,14-1 32 16,-1-3-3632-16,-1 4-688 0,0 0-224 0,1 3 0 16,0-3 224-16,-1 3 160 0,-3 3-32 0,1 1 0 15,1 4 64-15,-1 2 16 0,-1 0 0 0,-1 3 0 16,-2 1-80-16,2-3-128 0,0 3 176 0,-1-3-176 15,-1 1 0-15,1-2 0 0,0 0 0 0,3 0 0 16,-1 0 0-16,-1 0 0 0,-2-3 0 0,3 1 0 16,0 2-128-16,2-3-96 0,-1-1-16 0,1 2 0 15,-1-4-1456-15,0 3-288 0,1-1-64 0,-1-3-12560 16</inkml:trace>
  <inkml:trace contextRef="#ctx0" brushRef="#br3" timeOffset="134065.96">28309 17105 14735 0,'0'0'1312'0,"0"0"-1056"0,0 0-256 0,0 0 0 15,0 0 4032-15,0 0 768 0,0 0 128 0,0 0 48 32,0 0-4336-32,0 0-880 0,0 0-160 0,0 0-48 0,0 0 656 0,0 0 128 0,0 0 32 0,10-2 0 15,-10 2 528-15,11-3 96 0,1 2 32 0,-2 2 0 16,-10-1-16-16,14 0 0 0,-1 1 0 0,3-1 0 15,2 0-368-15,0 0-80 0,1 0-16 0,0-1 0 16,1 0-544-16,-1 0 0 0,1 1 0 0,-2-2 0 16,-2 2-288-1,-1 0-160-15,0 0-48 0,-2 0 0 0,-1 0-1744 0,-12 0-336 0,11 0-80 0,-11 0-7552 16,12 0-1504-16</inkml:trace>
  <inkml:trace contextRef="#ctx0" brushRef="#br3" timeOffset="134855.12">29111 16602 32479 0,'0'0'1440'0,"0"0"288"0,0 0-1376 0,0 0-352 0,0 0 0 0,0 0 0 16,0 0 144-16,11 0-144 0,0-1 192 0,-11 1-192 15,12-4-128-15,-1 1-144 0,0 1-32 0,-1-1 0 16,-2-1 752-16,2 2 160 0,1 2 32 0,1-4 0 16,-1 1 144-16,4-1 48 0,-1 2 0 0,2-1 0 15,-1 0-368-15,1 1-64 0,-2 0-16 0,1 1 0 16,-2-2-384-16,0 1-224 0,-2-1 32 0,0 1 0 16,-11 2-768-16,12-3-160 0,-2 3-32 0,0-3 0 15,-10 3-2256-15,12-3-464 0,-1-1-96 0</inkml:trace>
  <inkml:trace contextRef="#ctx0" brushRef="#br3" timeOffset="135236.12">29139 16746 4607 0,'0'0'400'0,"0"0"-400"0,0 0 0 0,0 0 0 16,0 0 6320-16,0 0 1168 0,12 1 256 0,-1-1 32 15,-1-1-5264-15,0-1-1040 0,1 0-224 0,1-1-32 16,1-1-384-16,1-1-80 0,0 0-16 0,2 1 0 16,0-1-352-16,-1 1-64 0,1 1 0 0,-2 0-16 15,1 2-304-15,-2-3 0 0,-2 3 128 0,1 0-128 16,0 1 0-16,-2 0-272 0,-10 0 48 0,11 1 16 16,-1 0-336-16,-10-1-64 0,0 0-16 0,0 0 0 15,11 4-1536-15,-11-4-304 0,10 1-64 0,-10-1-11744 16</inkml:trace>
  <inkml:trace contextRef="#ctx0" brushRef="#br3" timeOffset="135989.15">29896 16440 16575 0,'0'0'1472'0,"0"0"-1168"0,0 0-304 0,0 0 0 15,0 0 4752-15,0 0 896 0,0 0 176 0,10 0 48 16,0 2-4464-16,1-2-880 0,-1 0-176 0,1 0-32 15,-1-2-64-15,2 1-16 0,0 0 0 0,-2 0 0 16,-10 1 64-16,13-2 16 0,0 1 0 0,-1 1 0 16,0-1-192-16,-2 1-128 0,0-2 144 0,1 1-144 15,-1 1 0-15,-10 0 0 0,11-3 0 0,-1 2 0 16,-10 1-304-16,12-2-96 0,-12 2-32 0,13-3 0 16,-3 0-720-16,-10 3-128 0,11-1-48 0,-1-3 0 15,2 1-2016-15,0-2-416 0,1 0-80 16,-2 0 0-16</inkml:trace>
  <inkml:trace contextRef="#ctx0" brushRef="#br3" timeOffset="136450.67">30467 16191 14735 0,'0'0'640'0,"0"0"160"0,0 0-640 0,0 0-160 0,0 0 0 0,0 0 0 16,0 0 4896-16,0 0 944 0,0 0 192 0,0 0 48 16,0 0-4544-16,7 7-912 0,-7-7-176 0,8 9-48 15,-1-1-48-15,-7-8-16 0,8 13 0 0,-3-3 0 16,-1 2-64-16,-2 2-16 0,1-1 0 0,0 4 0 16,-3 0 32-16,1 2 0 0,0 2 0 0,-1-1 0 15,-1 5-80-15,0 3-16 0,1-5 0 0,-2 3 0 0,0 1-192 0,-1 1 0 16,0-2 0-16,1 0 0 0,0 0 0 0,1-4 0 15,0-4 0-15,0-1 0 0,1-1 0 0,0 1-208 16,0-3 64-16,0-1 16 16,0-1-288-16,0-4-48 0,0-8-16 0,-2 9 0 15,2-9-512-15,-2 9-96 0,2-9-32 0,0 0 0 16,0 0-2336-16,0 0-448 0,0 0-112 0,0 0-16 0</inkml:trace>
  <inkml:trace contextRef="#ctx0" brushRef="#br3" timeOffset="136849.31">30755 16584 34095 0,'0'0'1504'0,"0"0"320"0,0 0-1456 0,0 0-368 0,0 0 0 0,0 0 0 0,0 0 896 0,0 0 128 16,0 0 0-16,0 0 16 15,0 0-608-15,8-4-128 0,2 1-32 0,0-1 0 16,1 1 160-16,-1-1 16 0,1 2 16 0,0 1 0 0,1 0-272 0,1-1-64 15,0 1-128-15,0 0 192 0,0-1-192 0,2 2 0 16,-1 0 0-16,0 0 0 0,-1 2-256 0,0-1-32 16,0-2-16-16,0 1 0 15,2 0-256-15,-2 0-48 0,-3-2-16 0,3 2 0 16,0 0-640-16,0-1-128 0,-2-1-16 0,-1-1-16 16,2-1-1840-16,0-1-352 0,2-3-80 0,-14 8-16 0</inkml:trace>
  <inkml:trace contextRef="#ctx0" brushRef="#br3" timeOffset="137571.18">31314 16215 4607 0,'0'0'400'0,"0"0"-400"0,0 0 0 0,8-5 0 16,-8 5 4016-16,8-6 720 0,-8 6 128 0,0 0 48 15,9-3-2960-15,-9 3-592 0,10-3-112 0,-10 3-32 16,0 0-64-16,11 4 0 0,-11-4-16 0,0 0 0 16,7 8-288-16,-7-8-48 0,7 11-16 0,-2 2 0 15,-2-1-368-15,-2 3-80 0,-1-2-16 0,0 4 0 0,-1 2 128 0,-1 1 0 16,0 1 16-16,-1-1 0 0,1 4 80 0,-1 1 16 15,0-2 0-15,1 2 0 0,1 0-304 0,-1-3-48 16,1-1-16-16,0-1 0 0,-1 0-64 0,2 0-128 16,2-2 176-16,-1-1-176 0,0-5 288 0,2-2-48 15,-1-1-16-15,-2-9 0 0,0 0 128 0,4 11 32 16,-4-11 0-16,0 0 0 0,0 0-96 0,0 0-16 16,0 0 0-16,0 0 0 0,0 0-80 0,0 0-32 15,0 0 0-15,0 0 0 0,11-2-16 0,-11 2 0 16,10-5 0-16,-1-3 0 0,-1-1 0 0,0-4 0 15,0 0 0-15,1 0 0 0,1 0-144 0,1 0 0 16,-1 1 0-16,1 0 0 0,-2 1 0 0,1 2-176 16,1 2 48-16,-1-2 0 0,-2 1 128 0,1 2-128 0,1 0 128 0,0 2-128 15,-3 2 128-15,1 1-128 0,-8 1 128 16,12-3-128-16,-2 6 128 0,1-2 0 0,-11-1 0 0,12 2 0 16,-1 2 0-16,0 2-160 0,-11-6 160 0,11 3 0 15,2 1-128-15,-1 0 128 0,-12-4 0 0,12 6 0 16,-2 0-192-16,-10-6 192 0,11 7-192 0,-3 0 192 15,-2 1-256-15,-1 3 48 0,-1-1 16 0,0 3 0 16,-1-2 48-16,-1 2 16 0,2 0 0 0,-1-3 0 16,-2 3 128-16,-1-4 0 0,-1 0 128 0,1-9-128 15,-3 11 208-15,3-11-16 0,-4 8-16 0,4-8 0 16,-4 9 64-16,4-9 16 0,-6 8 0 0,6-8 0 16,-7 6-256-16,7-6 0 0,-9 7 128 0,0-1-128 15,0 1 0-15,0-1 0 0,0 1 0 0,0-3 0 16,0 1 0-16,-2 0 0 0,1 0 0 0,-2 0 0 0,-1 2 0 0,1-2 0 15,2-1 0-15,-1 1 144 0,1 0-16 0,1-1 0 16,9-4 0-16,-9 3 0 0,9-3 0 0,-9 0-128 16,9 0 192-16,0 0-64 0,-10-3-128 0,10 3-144 15,-7-6 144-15,7 6-208 16,-7-9-1568-16,3 0-304 0,0-3-64 0</inkml:trace>
  <inkml:trace contextRef="#ctx0" brushRef="#br3" timeOffset="140295.17">10439 12825 9215 0,'0'0'400'0,"0"0"96"0,0 0-496 0,0 0 0 16,0 0 0-16,0 0 0 0,1-8 3792 0,-1-1 672 16,0 9 128-16,0-8 16 0,0 8-2976 0,0-7-608 0,0 7-112 0,0 0-16 15,-1-8 512-15,1 8 128 0,0 0 0 0,0 0 16 31,-1-7-1808-31,1 7-384 0,0 0-64 0,0 0 0 0,0 0 704 0,0 0 336 0,0 0-16 0,0 0-16 16,0 0 256-16,0 0 48 0,-6 11 16 0,2-1 0 16,-1 2 16-16,1 1 0 0,2 0 0 0,0 4 0 15,1 0-240-15,0 2-32 0,1-2-16 0,0 3 0 16,1 1-160-16,2 1-48 0,-1 0 0 0,1 3 0 16,-2 1-144-16,2 1 0 0,-3 2 0 0,2-2 0 15,0 6 0-15,0 0 128 0,0 0-128 0,-1 1 0 16,0-1 0-16,-1 1 0 0,0-2 128 0,0 0-128 15,-1-5 0-15,0 1 0 0,1-1 0 0,0-4 0 16,-2-2 176-16,2-1 0 0,0 1 0 0,0-4 0 16,-1 2 96-16,1-3 32 0,0 1 0 0,0 0 0 0,0-6-48 15,-1 4 0-15,-1-1 0 0,1 0 0 0,0 1-128 0,0-1-128 16,-1-1 144-16,1 0-144 0,0 0 128 0,-1-4-128 16,2-9 0-16,-1 12 0 0,1-12 160 0,-1 11-160 15,1-11 160-15,0 0-160 0,0 0 192 0,0 0-64 16,0 0-128-16,-2 10 192 0,2-10-64 0,0 0-128 15,0 0 176-15,0 0-176 0,0 0 208 0,0 0-64 16,0 0-16-16,0 0 0 0,0 0 80 0,0 0 16 16,0 0 0-16,0 0 0 0,-9-4 16 0,3-1 0 15,1-3 0-15,1-1 0 0,0 0-48 0,0-3 0 16,-1-2 0-16,1 1 0 0,-2 0-32 0,1-2-16 16,0 1 0-16,0 0 0 0,-2-1-144 0,1 2 128 15,-1-2-128-15,1 2 128 0,-1-1-128 0,1 1 0 0,-1-1 0 16,1 1 0-16,-2 3 0 0,1-3 0 0,2 1 0 0,0 1 0 15,0 1 0-15,-1 2 0 0,6 8 0 0,-6-8 0 16,6 8 0-16,0 0 0 0,-4-10 0 0,4 10 0 16,0 0 0-16,0 0 0 0,-3-10 0 0,3 10 0 15,0 0 0-15,0 0 0 0,0 0-192 0,0 0 192 16,0 0-192-16,0 0 192 0,0 0-192 0,0 0 192 16,10 6-256-16,-3 3 80 0,1 3 16 0,-1 0 0 15,-2-2 160-15,1 3-208 0,1 0 80 0,-1 1 128 16,0 1-160-16,-1-1 160 0,0 2 0 0,0-2-144 15,1 0 144-15,-3 1 0 0,3 2 0 0,-1 0 0 16,0-4 0-16,0 0 0 0,-1 0 0 0,0-3 0 16,0 2 0-16,0 0 0 0,-4-12 0 0,7 8 0 0,-7-8 0 15,0 0 0-15,10 2 160 0,-10-2-160 0,12 0 288 16,-2-2-32-16,1-4-16 0,-4 1 0 0,0-1-32 0,-1-2 0 16,1-1 0-16,-1 0 0 0,1 1-80 0,-1-4 0 15,0-1-128-15,0 1 192 0,-1-2-192 0,2 2 0 16,-2 2 0-16,0-1 0 0,1 1 0 0,-1 1-208 15,0 0 16-15,0-1 0 16,-5 10-544-16,8-9-96 0,-8 9-32 0,10-10 0 16,2 5-1984-16,0-1-400 0,1 1-80 0,3 3-12912 0</inkml:trace>
  <inkml:trace contextRef="#ctx0" brushRef="#br3" timeOffset="141478.07">13732 12666 13823 0,'0'0'1216'0,"-6"-4"-960"15,-4 0-256-15,4 2 0 0,6 2 3200 0,0 0 608 0,-8-3 112 0,8 3 32 16,0 0-2992-16,0 0-576 0,0 0-128 0,0 0-32 15,0 0-48-15,0 0-16 0,0 0 0 0,0 0 0 16,0 0 992-16,0 0 208 0,0 0 48 0,0 0 0 16,0 0-1408-16,0 0-336 0,0 0-48 0,0 0 0 15,0 0 1088-15,0 0 224 0,0 0 32 0,0 0 16 16,-3 13-208-16,2 0-64 0,0-1 0 0,0 0 0 16,-1 1-384-16,2 2-96 0,0-2-16 0,0 4 0 15,2 3-80-15,-1-1-128 0,1 2 176 0,0 3-176 16,-1 1 144-16,0 2-144 0,1-2 0 0,-1 5 144 15,0 1-144-15,1-1 0 0,-2 0 0 0,1 0 0 16,0 0 0-16,0-1 0 0,2-2 0 0,0-1 0 16,-1 1 0-16,1 0 160 0,0-4-160 0,-1-1 160 15,1 0 96-15,-1 0 0 0,1 2 16 0,-2-2 0 16,-1-2-272-16,0 1 160 0,0 1-160 0,0 0 128 16,-1 3 0-16,0-5-128 0,-1 4 192 0,1-2-64 0,0-2 64 0,1 1 0 15,0 1 0-15,0-1 0 0,0-4-192 0,1-2 128 16,0 1-128-16,1-1 128 0,-2 0-128 0,0-2 192 15,0-1-192-15,0-12 192 0,0 11-64 0,0-11-128 16,0 11 192-16,0-11-64 0,0 0 80 0,0 0 16 16,0 0 0-16,0 0 0 0,0 0 192 0,0 0 32 15,-7 6 16-15,7-6 0 0,0 0-80 0,0 0 0 16,-6-6-16-16,6 6 0 16,-7-9-992-16,2-1-192 0,1 1-32 0,0 0-16 0,0 0 1568 0,0-1 304 15,2-1 64-15,-2 2 16 0,0 0-832 0,0 0-256 16,-1 1 160-16,-1 0-160 0,1-2 0 0,0 1 0 0,0-2 128 0,1 1-128 15,0-2 0-15,0 3 160 0,0-2-160 0,0 1 160 16,0 0-160-16,0-1 192 0,1-1-192 0,-1 5 192 16,0-5-192-16,1 1 0 0,1 0 144 0,-1 2-144 15,0-2 0-15,3 11 128 0,0 0-128 0,-2-10 0 16,-1 1 0-16,3 9 0 0,0-12 0 0,0 12 128 16,-1-8-128-16,1 8 0 0,0 0 0 0,0 0 0 15,0 0 0-15,0 0 0 0,0 0-144 0,0 0 144 16,0 0-192-16,6 11 48 0,0-1 0 0,-1 2 0 15,0-1 16-15,0 2 0 0,0 2 0 0,1-1 0 16,-3-2 128-16,1 1 0 0,2 1 0 0,-1 1-128 16,0-1 128-16,2 0 0 0,-1-1 0 0,-1-1 0 15,-5-12 0-15,8 12 0 0,-1-2 0 0,-1-1 0 16,-6-9 0-16,9 12 0 0,-1-3 0 0,-8-9 0 16,9 8 0-16,-9-8 128 0,9 7-128 0,-9-7 128 0,9 6-128 0,-9-6 0 15,0 0 128-15,12 3-128 0,-12-3 144 0,11 0-144 16,-11 0 192-16,10-3-192 0,-1-3 208 0,0 0-64 15,-1 0-16-15,0-1 0 0,0-2 16 0,0 0 0 16,-1 1 0-16,3-1 0 0,-1-1-144 0,1 1 0 16,1-1 144-16,-2 0-144 0,-3-2 0 0,1 2 0 15,-1 1-160-15,-6 9 160 16,7-11-656-16,-7 11-32 0,6-11 0 0,-1-1 0 16,1 3-1968-16,-6 9-400 0,5-16-80 0,-1 2-9088 15,-2 1-1840-15</inkml:trace>
  <inkml:trace contextRef="#ctx0" brushRef="#br3" timeOffset="150499.5">9825 14078 4607 0,'0'0'400'0,"0"0"-400"15,0 0 0-15,0 0 0 0,0 0 1184 0,0 0 160 16,0 0 16-16,0 0 16 0,0 0-1072 0,0 0-304 16,0 0 0-16,0 0 128 0,0 0 704 0,0 0 144 15,9 5 32-15,-9-5 0 0,0 0 528 0,0 0 128 16,0 0 0-16,0 0 16 0,0 0-112 0,0 0-32 15,0 0 0-15,0 0 0 0,0 0-272 0,0 0-64 16,6 9-16-16,-6-9 0 0,0 0-144 0,0 0-16 16,6 15-16-16,-6-15 0 0,0 0-256 0,4 13-48 15,-4-13-16-15,2 17 0 0,-1-3-304 0,-1 4-48 16,-1 1-16-16,-1 1 0 0,-1 1-144 0,0 4-48 0,1 3 0 16,-1-1 0-16,-1-1-128 0,0 3 0 0,0 1 144 15,2 1-144-15,-2-5 0 0,0 0 128 0,0-2-128 16,0-1 0-16,0-2 160 0,-1-2-32 0,0 1-128 0,0-3 192 15,-1-1 80-15,2-1 16 0,1 0 0 0,-1-2 0 16,0 2-80-16,0 1-16 0,0 0 0 0,0 0 0 16,-1 4-192-16,1-4 0 0,0 1 0 0,1 0 0 15,-1-3 128-15,3-1-128 0,1-1 0 0,0-2 0 16,0-10 0-16,0 0 0 0,0 11 0 0,0-11 0 16,0 0-144-16,0 0-128 0,0 0-32 0,0 0 0 31,0 0-1552-31,0 0-320 0,0 0-64 0,8-7-12560 0</inkml:trace>
  <inkml:trace contextRef="#ctx0" brushRef="#br3" timeOffset="151394.18">10057 14566 16575 0,'0'0'736'0,"0"0"160"0,0 0-720 0,0 0-176 0,0 0 0 0,0 0 0 16,0 0 3280-16,0 0 624 0,0 0 128 0,0 0 32 15,12 2-2832-15,-1 1-560 0,1-3-112 0,0 0-32 16,1 0-64-16,-1 0-16 0,-12 0 0 0,13 0 0 16,0 0 48-16,-2 0 0 0,1 1 0 0,0 1 0 15,-12-2-144-15,12 1-32 0,-2-1 0 0,0 0 0 16,-10 0-48-16,12-1-16 0,0 1 0 0,-12 0 0 15,13 0 0-15,-1 0 0 0,-2-2 0 0,1 2 0 16,-1-1-256-16,0 1 160 0,1-3-160 0,-1 2 128 16,1-2-128-16,-11 3 0 0,13-3 144 0,0 0-144 0,-1 2 0 15,-2-1 0-15,0 0 0 0,-1-1 0 0,-9 3 0 16,11-3 0-16,-11 3 0 0,10-3 0 0,-10 3-128 0,0 0-64 16,9-3 0-16,-9 3 0 15,0 0-256-15,0 0-48 0,0 0-16 0,0 0 0 16,10-4-368-16,-10 4-80 0,0 0 0 0,0 0-16 15,0 0-192-15,0 0-48 0,0 0 0 0,0 0-8064 16,0 0-1632-16</inkml:trace>
  <inkml:trace contextRef="#ctx0" brushRef="#br3" timeOffset="152284.2">10838 14126 13823 0,'0'0'1216'0,"0"0"-960"16,0 0-256-16,0 0 0 0,0 0 4480 0,0 0 864 15,0 0 160-15,0 15 48 0,1 0-4080 0,2-3-832 16,-3-12-144-16,4 21-48 0,0-3-448 0,-2 4 0 16,1-3 0-16,-2 1 0 0,-2 1 0 0,-1 1 0 15,0 1 0-15,-2 3 0 0,-1 2 0 0,-1-2 192 16,0 1-16-16,-2 0-16 0,0-2 256 0,2 1 48 16,-1-4 16-16,2-1 0 0,0-3-32 0,0-2-16 15,1-3 0-15,1 0 0 0,1-1-112 0,0-2 0 16,2-10-16-16,0 13 0 0,0-13-160 0,0 10-16 0,0-10-128 15,0 0 192-15,0 12-192 0,0-12 144 0,0 0-144 0,0 0 128 16,0 0-128-16,0 0 128 0,3 12-128 0,-3-12 128 16,0 0-128-16,0 0 192 0,0 0-192 0,0 0 192 15,0 0 0-15,0 0 0 0,0 0 0 0,13-4 0 16,-1-4 0-16,-1 0 16 0,0 0 0 0,-2-3 0 16,-1 0-80-16,1 0 0 0,-1-2-128 0,1 1 192 15,-1 0-192-15,2 0 0 0,0 2 0 0,2 0 0 16,-1 0 0-16,0 3 0 0,2 0 0 0,0 2 0 15,0 0 0-15,2 1 0 0,0 0 0 0,1 2-160 16,0 2 160-16,-1 2-128 0,1 0 128 0,0 1-128 16,-2 0 128-16,-1 1 0 0,-1-1 0 0,-2 1 0 15,1 2 0-15,-2-1-128 0,-9-5 128 0,10 9 0 16,-1-1 0-16,0 1-128 0,-1 3 128 0,-1-1 0 16,-1 0 0-16,1 0-128 0,-1-1 128 0,1 1 0 0,-2 0 0 0,0 0 0 15,-5-11 0-15,4 12-128 0,-1 1 128 0,-2 0 0 16,-1 0 0-16,0-13 0 0,-4 16 0 0,-1-6 0 15,-2 2 0-15,2-1 0 0,5-11 0 0,-8 10 0 16,-1 0 0-16,0-2 0 0,0 0 0 0,0-1 176 16,0-3-48-16,0-2 0 0,0 2-128 0,-2-3 0 15,1-1 0-15,-1 0 0 0,1 0 0 0,-1-1 192 16,0-2-64-16,-1 0 0 0,-1-4-128 0,-1 0 192 16,-1 0-192-16,1 0 192 0,-2 1-16 0,-1-1 0 15,-1 1 0-15,0-1 0 0,0-1-176 0,3 3 0 16,1-1 0-16,0 0 0 0,-2 2-176 0,2 2 48 0,-1-1 0 15,2 2 0 1,1 1-384-16,2-1-80 0,1 1-16 0,9 0 0 16,0 0-2624-16,0 0-528 0</inkml:trace>
  <inkml:trace contextRef="#ctx0" brushRef="#br3" timeOffset="154401.22">13065 14499 13823 0,'0'0'608'0,"0"0"128"15,0 0-592-15,0 0-144 0,2 12 0 0,-2-12 0 0,5 9 3280 0,2-1 624 0,-7-8 128 0,10 6 32 16,2 1-2704-16,0-4-528 0,-2 0-128 0,1-1 0 15,-1 0 416-15,1 0 96 0,-1-2 0 0,0 0 16 16,1 0-176-16,-1 0-32 0,2-2-16 0,0 2 0 16,1 0-304-16,0 2-64 0,0-1-16 0,0-1 0 15,0-1-400-15,0 1-80 0,-1 0-16 0,1 1 0 16,1-1-128-16,-1 0 0 0,-1-1 0 0,1-1 0 16,1 0 0-16,1 0 0 0,0-1 0 0,1 1 0 15,-2 1 0-15,2 1 0 0,-2-4 0 0,0 3 0 16,0-1-272-16,-4 2 64 0,-10 0 16 0,12 0 0 15,-12 0-384-15,11 2-80 0,-11-2-16 0,0 0 0 16,11 2-2048-16,-11-2-416 0</inkml:trace>
  <inkml:trace contextRef="#ctx0" brushRef="#br3" timeOffset="154949.84">13853 14180 2751 0,'0'0'256'0,"0"0"-256"0,0 0 0 0,0 0 0 15,0 0 4064-15,0 0 768 0,11-4 160 0,-11 4 16 16,10-1-4288-16,-10 1-848 0,11-2-192 0,-1 1-16 16,-10 1-496-1,0 0-80-15,0 0-32 0,0 0 0 0,10-1 944 0,-10 1 352 0,0 0-16 0,0 0 0 16,0 0 1168-16,0 0 224 0,0 0 64 0,0 0 0 15,0 0-256-15,0 0-64 0,3 13 0 0,0-2 0 16,-3-11-560-16,1 15-112 0,-1-1-32 0,0 0 0 0,0 2-176 0,0 0-32 16,0 1-16-16,1 1 0 0,1 2 0 0,-2 0 0 15,0 4 0-15,-2 2 0 0,1-1-96 0,1-1-32 16,-1 1 0-16,-2-1 0 0,0-2-128 0,0 0-32 16,-3-4 0-16,1 1 0 0,0-3-64 0,1 3-32 15,-1-1 0-15,1-2 0 0,0-1-160 0,1 2 0 16,-1 1 144-16,2-1-144 0,-1-1 0 0,1 1 128 15,-2 0-128-15,1-1 0 0,3-2 0 0,0 0 0 16,-1-2 0-16,2 0 128 0,2-2-128 0,-3-10-192 16,1 11 64-16,-1-11 0 15,0 0-736-15,0 0-144 0,0 0-16 0,8 5-16 16,-8-5-2112-16,10 0-432 0,-10 0-64 0,16-8-32 0</inkml:trace>
  <inkml:trace contextRef="#ctx0" brushRef="#br3" timeOffset="156267.53">14389 14373 11967 0,'0'0'528'0,"0"0"112"0,0 0-512 0,0 0-128 0,0 0 0 0,0 0 0 16,-2 11 4416-16,2-11 864 0,-2 12 160 0,1-1 48 0,1-11-4288 0,0 0-864 16,0 11-160-16,0-11-48 0,0 11-128 0,0-11 0 15,0 0-160-15,0 0 160 0,0 0 0 0,0 0 0 16,0 0 0-16,0 0 0 0,0 0 0 0,0 0 0 16,0 0 0-16,0 0 160 0,1 9 256 0,-1-9 48 15,0 0 16-15,0 0 0 0,0 0 16 0,0 0 0 16,0 0 0-16,0 0 0 0,0 0-144 0,0 0-32 15,0 9 0-15,0-9 0 0,0 0 0 0,0 0 0 16,0 0 0-16,0 0 0 0,0 0 80 0,0 0 16 16,0 0 0-16,0 0 0 0,0 0 16 0,0 0 0 15,0 0 0-15,0 0 0 0,0 0-160 0,0 0-16 16,0 0-16-16,0 0 0 0,0 0-112 0,0 0-128 0,0 0 176 0,0 0-176 16,0 0 128-16,0 0-128 15,0 0 0-15,0 0 0 0,0 0 0 0,0 0 0 0,0 0 0 0,0 0 0 16,0 0 0-16,0 0 0 0,0 0 0 0,0 0 0 15,0 0 0-15,0 0 0 0,0 0 0 0,0 0 0 16,0 0 0-16,0 0 0 0,0 0 0 0,0 0 0 16,0 0 0-16,0 0 0 0,0 0 0 0,0 0 0 15,0 0 0-15,0 0 0 0,0 0 0 0,0 0 0 16,0 0 0-16,0 0 0 0,-9 1 0 0,9-1 0 16,-10 4 0-16,10-4 0 0,-9 4 0 0,9-4 0 15,-10 5 0-15,10-5 0 0,0 0 0 0,-9 3 0 16,9-3 0-16,-9 4 0 0,9-4 0 0,-9 1 0 15,9-1 0-15,-9 3 0 0,0-1 0 0,9-2 0 16,-11 3 0-16,2 0 0 0,0 1 0 0,0-2 0 16,0-2 0-16,9 0 0 0,-11 3 0 0,1-1 0 0,1 0 192 15,0 0-64-15,-2 1 0 0,2-2-128 0,9-1 144 0,-9 3-144 16,9-3 0-16,-9 2 144 0,9-2-144 0,-9 3 160 16,9-3-160-16,0 0 160 0,0 0-160 0,0 0 0 15,0 0 0-15,0 0 0 0,0 0 0 0,0 0 0 16,0 0 128-16,0 0-128 0,0 0 128 0,0 0-128 15,0 0 0-15,0 0 128 0,0 0 0 0,0 0-128 16,12 4 192-16,-1-4-64 0,0 0 32 0,-1 0 0 16,1 1 0-16,0-1 0 0,1 0-160 0,1 0 0 15,1 0 0-15,1-1 0 0,-1-2 128 0,2 2-128 16,-2-2 192-16,0 3-64 0,1 0-128 0,-2 0 0 16,0-2 0-16,0-1 0 0,0 2 0 0,0 1 0 0,-1-3 0 15,-1 2 0-15,1 0 0 0,-1-1 0 0,-1 0 0 0,-10 2 0 16,13-3 0-16,-1 1 0 0,-12 2 0 0,13-2 0 15,-13 2 0-15,12 2 0 0,-12-2 0 0,11 1 0 16,-11-1 0-16,11 0 0 0,-11 0 0 0,10-1 0 16,-10 1 0-16,0 0 0 0,0 0 128 0,0 0-128 15,0 0 0-15,0 0 0 0,11-2 0 0,-11 2 0 16,0 0-192-16,0 0-80 0,0 0-16 0,0 0 0 31,0 0-160-31,0 0-16 0,0 0-16 0,0 0 0 0,0 0-352 0,0 0-80 16,0 0-16-16,0 0 0 0,0 0-512 0,0 0-96 15,0 0-32-15,0 0 0 16,0 0-1568-16,10-4-320 0,-10 4-64 0</inkml:trace>
  <inkml:trace contextRef="#ctx0" brushRef="#br3" timeOffset="157103.25">14941 14154 24351 0,'0'0'1088'0,"0"0"208"0,0 0-1040 0,0 0-256 0,0 0 0 0,0 0 0 16,0 0 736-16,0 0 96 0,0 0 0 0,0 0 16 15,0 0-400-15,0 0-64 0,-10 8-32 0,4-1 0 16,6-7 352-16,-5 15 64 0,0-1 0 0,-1 0 16 16,2 3 16-16,0 2 0 0,1 1 0 0,-1 3 0 15,0 1-224-15,0 0-64 0,0 3 0 0,0-1 0 16,0 2-160-16,2-2-32 0,-2-1-16 0,1-3 0 15,0-1 112-15,1-3 32 0,-1-3 0 0,2 2 0 16,0-1-32-16,-1 0 0 0,1-2 0 0,0-1 0 16,1-1-192-16,0-2-32 0,0-10-16 0,0 12 0 0,0-2-48 15,0-10 0-15,0 0 0 0,0 0 0 0,0 11 16 0,0-11 0 16,0 0 0-16,0 0 0 16,0 0-16-16,0 0 0 0,0 0 0 0,0 0 0 0,0 0 128 0,0 0 32 15,0 0 0-15,0 0 0 0,0 0-48 0,11-5-16 16,0-3 0-16,-2 0 0 0,0-1-224 0,0 0 128 15,-1 1-128-15,0-1 0 0,1-2 0 0,1 2 0 16,1 3 0-16,-1-1 0 0,1 2 0 0,-2-2 0 16,-9 7 0-16,10-6 0 0,-1 1 0 0,0 0 0 15,1 1-144-15,0 0 144 0,0 2-144 0,1 1 144 16,-11 1-128-16,12 0 128 0,-12 0-128 0,13 3 128 16,-2-1-128-16,1 2 128 0,-1 0-128 0,-1 1 128 15,-1 1-128-15,0-1 128 0,-9-5 0 0,11 9-160 16,-4 1 160-16,1 1 0 0,-1-2-128 0,-2 1 128 0,-1 1 0 0,0 0 0 15,-4-11-128-15,4 16 128 0,-2 0 0 0,0-2 0 16,-2-1 0-16,0 0-128 0,-2 2 128 0,1-5 0 16,1-10 0-16,-3 14 0 0,3-14 0 0,-3 15 0 15,-3-4 0-15,6-11 0 0,-6 11 0 0,-1-2 0 16,-2-3 0-16,0 0 0 0,-1-1 0 0,-1-3 0 16,-1 1 208-16,1 0-48 0,-2-3-16 0,0 0 0 15,-2 0-144-15,1-2 0 0,1 0 0 0,0-2 0 16,1-3 0-16,0 1 0 0,1-2 0 0,-2-1 0 15,0 1 0-15,0-2-272 0,0 0 64 0,1 1 16 16,0-1-368 0,0 0-64-16,2 0-16 0,0 1 0 0,-1 3-256 0,1 1-64 0,-1-2-16 0,2 0 0 15,0 4 96-15,0 0 32 0,0-1 0 0,9 4 0 16,-9-1 0-16,9 1 0 0,-10 2 0 0,10-2 0 16,0 0 16-16,-7 6 0 0,7-6 0 0,-6 6-7888 15,6-6-1584-15</inkml:trace>
  <inkml:trace contextRef="#ctx0" brushRef="#br1" timeOffset="161585.34">5461 14437 22111 0,'0'0'1968'0,"0"0"-1584"16,0 0-384-16,0 0 0 0,0 0 2624 0,0 0 448 15,0 0 96-15,0 0 16 0,9 4-2384 0,4-3-480 16,3-2-80-16,4-2-32 0,0-2 288 0,4-2 48 0,1-1 16 0,2 2 0 16,2-3-160-16,-2 1-16 15,1 1-16-15,-1-2 0 0,-1 3-176 0,-1 2-48 0,-3 0 0 0,-1 1 0 16,-3-2-144-16,-1 3 0 0,-4 0 0 0,1 2 0 15,1 0 0-15,-1-1 0 0,0-3 0 0,1 1 0 16,-2-1 0-16,1 2 0 0,2-2 0 0,-1-1 0 16,2-2 0-16,2 1 0 0,-1-1 0 0,0 2 0 31,-1 0-480-31,-1 1 32 0,-2 0 0 0,-1 1 0 16,-1 2-1344-16,-2 1-272 0,-10 0-48 0,0 0-11952 0</inkml:trace>
  <inkml:trace contextRef="#ctx0" brushRef="#br1" timeOffset="161999.47">5585 14708 20271 0,'0'0'1792'0,"0"0"-1424"0,0 0-368 0,0 0 0 16,0 0 3344-16,12-1 608 0,2 1 112 0,2 0 32 15,1-3-3328-15,1 2-768 0,2-1 0 0,2 1 0 16,1-2 0-16,1 1 176 0,-1 0-48 0,2 2-128 16,0-3 128-16,-3 0-128 0,-3 0 0 0,1 2 0 15,1-2 0-15,-4 2 0 0,-5 0 0 0,-1 1 0 16,0 1-128-16,-1-1-96 0,-10 0-16 0,12 0 0 31,-12 0-240-31,13 0-48 0,-1 0-16 0,-1 0 0 16,0-1-80-16,1 0-16 0,-1 1 0 0,2-2 0 15,0 0-336-15,2-1-80 0,-1 0-16 0</inkml:trace>
  <inkml:trace contextRef="#ctx0" brushRef="#br1" timeOffset="162747.57">7418 13580 10127 0,'0'0'448'16,"0"0"96"-16,0 0-544 0,0 0 0 0,0 0 0 0,0 0 0 0,-9 0 3632 0,9 0 608 16,0 0 128-16,0 0 32 0,0 0-3056 0,0 0-592 15,0 0-128-15,0 0-32 0,0 0 176 0,0 0 48 16,0 0 0-16,0 0 0 0,0 0 192 0,0 0 32 16,0 0 16-16,0 0 0 0,0 0-352 0,0 0-80 15,0 0-16-15,4 20 0 0,-4-20-256 0,-1 19-48 16,-2 1-16-16,-1 2 0 0,-1 3-32 0,0-2-16 0,-1 5 0 0,1 0 0 15,1 4-240-15,0-2 128 0,1-2-128 0,1-2 0 16,1 2 0-16,0-2 128 0,-1-3-128 0,2-1 0 16,2 1 0-16,-2-3 0 0,0 0 0 0,-2-2 0 15,1 0 0-15,-2-1 0 0,1 0 128 0,-1-4-128 16,-1 2 0-16,0 0-208 0,0-4 32 0,1 2 16 31,-3 0-320-31,2-4-64 0,0 0-16 0,4-9 0 16,0 0-544-16,0 0-112 0,-2 12-32 0,2-12 0 15,0 0-1776-15,0 0-368 0</inkml:trace>
  <inkml:trace contextRef="#ctx0" brushRef="#br1" timeOffset="163552.24">6658 14339 4607 0,'0'0'192'0,"0"0"64"0,0 0-256 0,-6-4 0 0,6 4 0 0,0 0 0 16,-8-3 3344-16,8 3 624 0,0 0 128 0,0 0 32 16,0 0-3120-16,0 0-624 0,0 0-128 0,0 0-32 15,0 0 368-15,0 0 80 0,0 0 16 0,0 0 0 16,0 0 416-16,-7 7 96 0,7-7 16 0,0 0 0 15,-6 9 192-15,0-1 32 0,6-8 16 0,-6 9 0 16,-1-1-224-16,7-8-32 0,-6 9-16 0,6-9 0 16,0 0-384-16,0 0-80 0,0 0-16 0,0 0 0 15,0 0-192-15,0 0-32 0,0 0-16 0,0 0 0 16,0 0-144-16,0 0-16 0,0 0-16 0,0 0 0 0,0 0-144 0,0 0-16 16,0 0-128-16,10-5 192 0,1 3-192 0,-1 2 176 15,2-2-176-15,0 4 160 0,1-2-16 0,1 0 0 16,2 2 0-16,2 0 0 0,3 1-144 15,1-2 0-15,0 2 0 0,3 1 0 0,2 0 128 0,2 0-128 16,2-2 192-16,1-1-64 0,-1 1-128 0,1-2 160 16,2-3-160-16,0 1 160 0,-1-1-160 0,1 0 0 15,0-1 0-15,1 2 0 0,0 0 128 0,-2 2-128 16,-1 0 128-16,-1 4-128 0,-2-1 0 0,-3 2 0 16,-2 0 0-16,-1 2 0 0,-1-1 0 0,-1 1 0 15,-1 0 0-15,-2-1 0 0,0-1 0 0,1 0 0 16,-4-2 0-16,2 0 0 0,0-2 0 0,1-2 0 15,1-2 128-15,0 0-128 0,1 1 0 0,1-2 128 0,-1-1-128 16,1 1 0-16,-1 1 0 0,-1 2 0 0,0-4 128 0,-4 3-128 16,0-2 0-16,-2 3 0 0,-3 0 144 0,-10 1-144 15,11-3 0-15,-11 3 0 0,0 0 0 0,0 0-128 16,0 0-96-16,0 0-16 0,0 0 0 0,2 9 0 31,-2 1-464-31,-1-3-112 0,-3 1-16 0,-1 1 0 16,-2 0-1536-16,3-2-304 0,-1-1-64 0,5-6-16 15,0 0 1280-15,0 0 256 0,0 0 64 0,0 0 0 16,0 0 224-16,0 0 48 0,0 0 16 0,10-2 0 0,1-2 544 0,-2 0 128 0,-9 4 0 0,10-5 16 31,-2 1-400-31,-8 4-96 0,0 0-16 0,0 0-8688 0</inkml:trace>
  <inkml:trace contextRef="#ctx0" brushRef="#br1" timeOffset="164202.04">6652 14652 17503 0,'0'0'768'0,"0"0"176"0,0 0-752 0,0 0-192 0,0 0 0 0,-7-4 0 0,7 4 3632 0,0 0 688 15,0 0 144-15,0 0 16 0,0 0-3136 0,0 0-640 16,0 0-128-16,0 0-32 0,0 0-208 0,0 0-32 16,0 0-16-16,0 0 0 0,0 0 0 0,-1 13 0 15,-1 1 0-15,0-1 0 0,-3 2-16 0,-1 2 0 16,0 1 0-16,-2 7 0 0,0 1 48 0,0 4 16 16,-1 1 0-16,1 2 0 0,3 2 64 0,-1 1 16 15,-2 1 0-15,3-1 0 0,-1-1-256 0,1 1-160 16,0-4 192-16,1 0-192 0,2-2 144 0,0-2-144 15,2-2 0-15,0 2 144 0,-1-4-144 0,0 1 0 16,3-5 144-16,0-1-144 0,-2-3 0 0,2-2 0 0,1-1 0 0,-2-1 0 31,0-3-560-31,-1-9-128 0,0 0-16 0,0 0-16 16,0 0-2048-16,0 0-416 0,0 0-80 0,-1-10-6448 0,0-1-1296 0</inkml:trace>
  <inkml:trace contextRef="#ctx0" brushRef="#br1" timeOffset="164587.67">6838 14682 5519 0,'0'0'496'0,"0"0"-496"0,-9-3 0 0,0 2 0 16,0 0 6336-16,-1 2 1152 0,1 0 256 0,9-1 32 0,0 0-6112 0,-9 5-1232 16,9-5-240-16,0 0-64 0,0 0-128 0,0 0 0 15,0 0 0-15,0 0 0 0,-1 12 0 0,1-12 128 16,3 16-128-16,0-1 128 0,-3-15 64 0,6 20 0 16,-2 1 0-16,-1 0 0 0,1 1 320 0,0 1 80 15,0 2 16-15,-2 2 0 0,0 2-80 0,1-2-16 16,-1 2 0-16,2 0 0 0,-1 0-256 0,-2 1-64 15,0-4-16-15,-1 0 0 0,-1 0-176 0,0 1 0 16,0-3 0-16,-1 2 128 0,1-3-128 0,-2 1 0 0,1-4 0 0,-1 0 128 16,1-2-128-16,2-1 0 0,0-2 0 15,0-2 0-15,-2-3 0 0,2-10-272 0,0 0 32 0,0 0 16 32,0 0-1600-32,0 0-320 0,0 0-64 0,0 0-8032 0,0 0-1616 0</inkml:trace>
  <inkml:trace contextRef="#ctx0" brushRef="#br1" timeOffset="165169.76">7071 14880 33407 0,'0'0'1472'0,"0"0"320"0,0 0-1440 0,-9 3-352 0,9-3 0 0,0 0 0 0,0 0 320 0,-4 6 0 16,4-6 0-16,-1 13 0 0,0-2-64 0,2 3 0 16,3-1-16-16,-1 1 0 0,-1 1 80 0,1 0 32 15,1 3 0-15,-2 1 0 0,-3-1-48 0,0 0-16 16,-1-1 0-16,1 0 0 0,0-3-32 0,-1 2-16 16,0-2 0-16,1-1 0 0,-1-1 80 0,0-1 32 15,2-11 0-15,-2 11 0 0,2-11-96 0,0 0 0 16,3 11-16-16,-3-11 0 0,6 8-112 0,-6-8 0 15,0 0-128-15,11 0 192 0,-1-3-192 0,-1-1 0 16,1-1 0-16,-10 5 0 0,10-8 0 0,-1-2 0 16,-1 3 0-16,0-3 0 0,-8 10 0 0,6-9 0 0,1-1 0 0,-7 10 0 15,0 0 0-15,8-7 0 0,-8 7-128 0,0 0 128 16,0 0 0-16,10 0-128 0,-10 0 128 0,10 4 0 16,-2 2-128-16,0 1 128 0,-1-1 0 0,-1 1 0 15,-6-7-128-15,9 9 128 0,-1 1 0 0,-8-10 0 16,0 0 0-16,9 7 0 0,-9-7 0 0,0 0 0 15,8 8 0-15,-8-8 0 0,0 0 0 0,0 0 0 16,0 0 128-16,8 6 0 0,-8-6-128 0,0 0 192 16,0 0-48-16,10 4-16 0,-10-4 0 0,0 0 0 15,11 0-128-15,-11 0 192 0,10-1-192 0,-10 1 192 16,12-4 0-16,0-1 16 0,-3-1 0 0,-1 0 0 16,-1-3 80-16,1 2 16 0,-1-3 0 0,1 1 0 15,-2-2-112-15,1 1 0 0,-1-1-16 0,1 0 0 16,-2-2-176-16,0-3 0 0,-1-2 144 0,0-3-144 0,0 2 0 0,-2 0 0 15,1-1-160-15,-2 1 160 16,-1 1-928-16,-2-2-80 0,0 0-16 0,1 4 0 16,0 1-2256-16,0 2-464 0,-1 1-96 0</inkml:trace>
  <inkml:trace contextRef="#ctx0" brushRef="#br1" timeOffset="165619.84">7653 14725 31151 0,'0'0'1376'0,"0"0"288"0,0 0-1328 0,0 0-336 0,0 0 0 0,0 0 0 15,0 0 272-15,0 0-16 0,0 0 0 0,0 0 0 16,4 13-256-16,-4-13 0 0,5 14 128 0,-2 0-128 16,-3-14 592-16,0 20 64 0,0-3 16 0,0 0 0 15,0 1 352-15,0 3 64 0,-2-3 0 0,1 7 16 16,2 0-336-16,-1 2-64 0,0 2 0 0,0 0-16 0,0-5-464 0,0 2-96 15,-1 1 0-15,-2-1-128 16,-1 0 128-16,1-2-128 0,-1 1 0 0,-2-1 0 0,1-3 0 0,1 1 128 16,2-4-128-16,-2 0 0 0,-1-1 128 0,2-1-128 15,3-3 0-15,-1-3 0 0,1-10 0 0,0 0 0 16,-2 11-176-16,2-11 176 16,0 0-512-16,0 0 0 0,0 0 0 0,0 0 0 15,0 0-1520-15,0 0-288 0,0 0-64 0,7-13-7904 16,-2-2-1568-16</inkml:trace>
  <inkml:trace contextRef="#ctx0" brushRef="#br1" timeOffset="165953.78">7784 14660 26719 0,'0'0'2368'0,"0"0"-1888"0,0 0-480 0,-3-7 0 16,3 7 2208-16,0 0 352 0,0 0 64 0,0 0 0 31,0 0-2624-31,0 0-592 0,0 0-96 0,0 0-16 0,0 0 320 0,0 0 48 0,0 0 16 0,0 0 0 16,0 0 320-16,3 14-144 0,-3 1 144 0,2 0 0 15,-2 2 224-15,1 2 160 0,-1 1 16 0,1 4 16 16,1 2 256-16,-1 1 48 0,0-1 16 0,2 3 0 16,-2 0-256-16,1-1-48 0,-2 1-16 0,1 0 0 15,-1-2-224-15,0 1-32 0,-1-5-16 0,-1 2 0 16,1 0-144-16,0-1 0 0,-2 1 0 0,0 0 0 15,1 0 0-15,-1 1 128 0,1 1-128 0,0-2 0 16,0 0 0-16,0-2 0 0,1-1 0 0,1-1 0 0,1-3-384 0,2-2 0 16,0-3 0-16,0 0 0 15,1-5-320-15,-4-8-80 0,0 0-16 0,10 4 0 16,-10-4-2528-16,10-3-496 0</inkml:trace>
  <inkml:trace contextRef="#ctx0" brushRef="#br1" timeOffset="166489.81">8032 15262 3679 0,'0'0'320'0,"0"0"-320"0,0 0 0 0,0 0 0 16,0 0 6656-16,0 0 1280 0,0 0 240 0,0 0 48 16,0 0-6208-16,8-5-1248 0,0-2-240 0,1 1-48 15,0-1-160-15,0 1-48 0,2-1 0 0,-2 1 0 16,-1-1-272-16,-1 1 160 0,3 2-160 0,-10 4 128 16,9-7-128-16,-9 7 0 0,9-4 0 0,-9 4 128 15,0 0 0-15,10 0-128 0,-10 0 192 0,0 0-64 16,0 0-128-16,0 0 0 0,0 0 0 0,8 11 0 15,-8-11 0-15,5 13 0 0,-2-3 0 0,-1 3 0 16,-2-13 0-16,-1 14 0 0,0 1 176 0,0-3-176 16,1-12 176-16,-2 15-176 0,0-2 192 0,-1-2-192 0,-1-1 144 0,4-10-144 15,-5 12 0-15,0-2 144 0,-2 1-144 0,1-3 128 16,-1 1-128-16,1-2 128 0,-2 1-128 0,0 0 192 16,0 1-192-16,2-2 192 0,-1 1-192 0,1-2 0 15,-1 3 0-15,2-2 128 0,-2 1-128 0,1-1 0 16,-1 2 0-16,2 3 0 0,5-12 0 0,-4 9 0 15,4-9 0-15,-2 11 0 0,0-1 0 0,4-2 128 16,0 0-128-16,1 1 0 0,-1 0 128 0,4 0-128 16,0-2 128-16,2-1-128 0,0-1 192 0,0 2-32 15,1-2-16-15,0 2 0 0,0-5-144 0,0 4 0 16,0-4 0-16,0 1 0 0,0-3-192 0,1 0-128 0,-10 0-32 0,13-3 0 31,0-1-288-31,-2 2-64 0,1-2-16 0,-1 4 0 16,-1-3-1552-16,0 1-304 0,0-4-64 0</inkml:trace>
  <inkml:trace contextRef="#ctx0" brushRef="#br1" timeOffset="169680.34">9259 13567 1839 0,'0'0'160'0,"0"0"-160"0,0 0 0 0,0 0 0 0,0 0 3968 0,0 0 768 16,0 0 160-16,0 0 32 0,0 0-3568 0,0 0-704 15,0 0-144-15,0 0-16 0,-5-4-80 0,5 4-16 16,0 0 0-16,0 0 0 0,0 0 304 0,0 0 48 16,0 0 16-16,0 0 0 0,0 0 160 0,0 0 32 15,-4-6 16-15,4 6 0 0,0 0 112 0,0 0 32 16,-7-3 0-16,7 3 0 0,0 0-192 0,-9 3-32 16,3-6-16-16,-1 6 0 0,-1-1-240 0,1 2-32 15,-3 0-16-15,0 0 0 0,1 1-208 0,0 2-64 16,-2-3 0-16,1 2 0 0,-1 2-32 0,1 1-16 15,0-1 0-15,-2 4 0 0,1-5 48 0,2 5 0 0,-1 0 0 0,-1 4 0 16,1 1-144-16,1 5-32 0,-2-1 0 16,0 2 0-16,2-1-144 0,-2 3 128 0,1 1-128 0,-1-1 128 15,2 0-128-15,-1-1 128 0,-2 1-128 0,0-3 128 16,1 0-128-16,-1 1 0 0,1-1 144 0,0-3-144 16,0 2 272-16,2-1-16 0,1-1 0 0,2-2 0 15,1 1-32-15,1 1-16 0,0-2 0 0,1 1 0 16,1 1-64-16,-1 2-16 0,2 2 0 0,-1-1 0 15,1 0-128-15,0 3 0 0,-1-1 144 0,1 1-144 16,0 1 0-16,1-1 0 0,0 0 0 0,-2-2 0 16,2-1 0-16,0-1 128 0,0 1-128 0,2-1 0 15,-1 1 176-15,0-2-48 0,2 0 0 0,0 0 0 16,-1 0-128-16,1-2 160 0,-2 0-160 0,0 2 160 16,1 1-160-16,-2 1 0 0,0 2 144 0,0-1-144 0,0-1 0 0,0 0 128 15,0-1-128-15,0 0 0 0,0-1 176 0,1-2-48 16,0-1 0-16,2-2 0 0,0 1 112 0,0 0 16 15,1-1 0-15,2 0 0 0,0-2-64 0,1 1 0 16,0-3 0-16,1 2 0 0,0 1-64 0,1 0 0 16,2 1-128-16,-2-1 192 0,-1 2-192 0,-1-1 128 15,1 2-128-15,0-4 0 0,-1 2 0 0,-2-1 128 16,0 0-128-16,0 3 0 0,0-1 0 0,-1-1 0 16,-1 1 128-16,0-2-128 0,-1 1 0 0,1-2 128 15,-3-1-128-15,2-2 0 0,1 2 192 0,-3-12-64 16,4 9-128-16,1 1 192 0,-5-10 0 0,7 12 0 15,-2-2 0-15,1 0 0 0,1-1-64 0,1 0 0 16,0-1-128-16,-2 1 192 0,-6-9-192 0,9 9 0 0,-1-1 0 0,0 0 0 16,0-2 0-16,-2 1 128 0,-6-7-128 0,8 6 0 15,-1 3 0-15,-7-9 0 0,6 7 0 0,-6-7 0 16,5 6 0-16,0 1 0 0,-5-7 0 0,6 8 0 16,-6-8 0-16,0 0 0 0,0 0 0 0,0 0 0 15,0 0 0-15,5 6 0 0,-5-6 0 0,0 0 0 16,6 7 0-16,1-1-240 0,-2 3 80 0,2-6 16 31,-7-3-432-31,9 1-64 0,-9-1-32 0,10-4 0 0,1-2-2272 16,2-6-448-16,6-6-80 0,3-12-32 0</inkml:trace>
  <inkml:trace contextRef="#ctx0" brushRef="#br1" timeOffset="171527.29">9770 13889 19167 0,'0'0'848'0,"0"0"176"0,-9 3-816 0,9-3-208 0,-10 2 0 0,10-2 0 16,0 0 464-16,-10 3 48 0,10-3 16 0,-5 8 0 16,5-8-528-16,-8 4 0 0,3 5 0 0,5-9 0 15,0 0 128-15,-6 5-128 0,6-5 0 0,-7 5 0 16,-1-1 560-16,0 0 0 0,-1 1 0 0,0 2 0 15,-1 2 144-15,-1 1 16 0,0-2 16 0,-2 1 0 0,-3 2 32 0,0-2 0 16,2 0 0-16,0 1 0 0,-2 1-192 0,2 1-48 16,-2-2 0-16,2 2 0 0,-1-1-80 0,2 1 0 15,2 0-16-15,0 0 0 0,-1-1-96 0,5 4-16 16,0 0 0-16,0 1 0 0,0 2-128 0,1 3-16 16,1 1-16-16,0 4 0 0,0-1-160 0,-2 4 0 15,2 1 144-15,0 2-144 0,-2 0 0 0,2 0 0 16,3-2 0-16,-4-1 0 0,1-4 0 0,0 1 0 15,-2-3 0-15,1 1 0 0,-2-2 144 0,1 1-144 16,1-1 192-16,1 2-192 0,-2-3 160 0,3 1-160 16,2-1 128-16,0 1-128 0,1-4 192 0,1 1-64 15,3-1 0-15,1 0 0 0,2 2 16 0,2-1 0 16,2 2 0-16,2 0 0 0,0 1-144 0,1 1 0 0,1 0 144 0,1 0-144 16,0-2 0-16,2 0 0 0,0 0 0 0,1 0 0 15,-1-2-176-15,2 1-96 0,-1-1-32 0,0 2 0 31,-2-1-592-31,1-1-128 0,0 2-32 0,1-1 0 16,0-3-1856-16,0-1-368 0,1-2-80 0,0-3-6960 0</inkml:trace>
  <inkml:trace contextRef="#ctx0" brushRef="#br1" timeOffset="172443.41">11284 13759 6447 0,'0'0'576'0,"0"0"-576"0,0 0 0 0,0 0 0 16,0 0 2144-16,-7 4 320 0,7-4 64 0,-8 6 16 0,8-6-1440 0,0 0-272 16,0 0-64-16,0 0-16 0,0 0 688 0,0 0 144 15,-6 7 16-15,6-7 16 0,0 0-272 0,0 0-48 16,0 0-16-16,0 0 0 0,0 0-464 0,0 0-112 16,0 0 0-16,0 0-16 0,5 10-128 0,-5-10-32 15,0 0 0-15,4 12 0 0,-1 0-16 0,-1 1-16 16,2-2 0-16,0 4 0 0,-1 2-192 0,-1 0-48 15,1-2 0-15,-1 5 0 0,1-2-256 0,1 3 160 16,0-2-160-16,0 0 128 0,0-2-128 0,1-2 0 16,1 1 0-16,2 0 0 0,0-2 0 0,1 2 0 15,0-1 144-15,2 2-144 0,0-1 240 0,1 3-32 16,0 0 0-16,0 3 0 0,1 4-16 0,0-1 0 0,0 2 0 0,0 4 0 16,1 2-64-16,-1-2 0 0,0 2-128 0,-1-5 192 15,0 0-192-15,-1-2 176 0,0 0-176 0,-2-5 160 16,-3 0-160-16,1 1 0 0,-2 3 144 0,0-2-144 15,1-2 0-15,-1 0 0 0,-3 1 0 0,0-2 128 16,-4 0-128-16,1 3 0 0,0 0 128 0,0 0-128 16,-2-2 0-16,0-1 144 0,-1 2-144 0,-1-5 0 15,1 3 224-15,-1-6-64 0,0 2-16 0,-2-2 0 16,0 0-16-16,-1 2-128 0,-1-3 192 0,-1 0-64 16,0 3-128-16,-2-5 0 0,1 1 0 0,-2-2 0 15,-1 0 0-15,0 0 0 0,0-2 0 0,-2 0 0 31,1-3-400-31,1 0-16 0,0-2 0 0,0 1 0 0,-1-3-368 16,1-1-80-16,-2-1-16 0,3 1 0 0,3-3-400 16,1 3-96-16,-2-1-16 0,11 1 0 0,0 0 80 0,0 0 16 0,0 0 0 0,0 0 0 15,0 0 160-15,0 0 48 0,8-9 0 0,3 2-9120 16</inkml:trace>
  <inkml:trace contextRef="#ctx0" brushRef="#br1" timeOffset="173111.23">11956 14459 22511 0,'0'0'992'0,"0"0"224"0,-7 6-976 0,7-6-240 15,0 0 0-15,-8 6 0 0,8-6 1472 0,0 0 256 16,0 0 64-16,0 0 0 0,0 0-656 0,0 0-128 16,0 0-32-16,14-6 0 0,0 2-96 0,2-2-32 15,1 1 0-15,1 1 0 0,1-1-160 0,0 1-48 16,1-2 0-16,0 4 0 0,3 1-416 0,-1-1-96 0,-1 4 0 0,0 1-128 15,-1 0 128-15,0 1-128 0,0-1 0 0,-1-1 0 16,-2 2 0-16,1-1 0 0,1-3 0 0,-1 1 0 16,0-1 128-16,0-1-128 0,-2-2 0 0,1-1 0 15,0 0 144-15,0-2-16 0,-3-1-128 0,2 1 192 16,1-1-64-16,0 1-128 0,-2-1 176 0,1 1-176 31,-2 0-256-31,1 1-176 0,-2-1-16 0,-2 0-10880 0,-3 3-2176 0</inkml:trace>
  <inkml:trace contextRef="#ctx0" brushRef="#br1" timeOffset="173850.26">13203 13697 3679 0,'0'0'320'0,"0"0"-320"0,0 0 0 0,0 0 0 15,0 0 480-15</inkml:trace>
  <inkml:trace contextRef="#ctx0" brushRef="#br1" timeOffset="174295.52">13213 13680 2751 0,'0'0'128'0,"0"0"16"0,0 0-144 0,0 0 0 0,0 0 0 0,0 0 0 16,0 0 4272-16,0 0 816 0,0 0 160 0,0 0 48 15,0 0-3248-15,0 0-656 0,0 0-128 0,0 0-32 16,0 0-656-16,0 0-144 0,0 0-32 0,0 0 0 16,0 0-240-16,0 0-160 0,0 0 192 0,0 0-192 15,0 0 224-15,-8 10-64 0,2-3-16 0,1 1 0 0,5-8 128 0,-8 11 32 16,-1-2 0-16,2 1 0 0,1 1 96 0,-1-2 32 15,-1 1 0-15,0 1 0 0,1 2 80 0,-2 1 0 16,-2-1 16-16,2 5 0 0,1 3-80 0,-1 0-32 16,-1 1 0-16,-1 0 0 0,-1 2-208 0,1 1-32 15,-1-3-16-15,0-1 0 0,0 1-160 0,1-3 0 16,-2 1 144-16,-2-1-144 0,0 2 0 0,-1-2 0 16,3-1 0-16,0 0 128 0,-1 0 32 0,1-1 16 15,1 3 0-15,1-2 0 0,4 3 192 0,-1 0 32 16,3 1 16-16,1 3 0 0,1 1 64 0,3 0 16 0,1 4 0 15,5-5 0-15,0-1-240 0,1 1-64 0,-1 0 0 0,3-2 0 16,2-3-192-16,-1 1 128 0,1 1-128 0,-2-1 0 16,0 0 0-16,0 3 128 0,-1 0-128 0,-2 3 0 15,1 3 0-15,-2-1 0 0,0 2 0 0,0-1 0 16,-2-1 128-16,1-2-128 0,1-2 0 0,0-1 0 16,-1-5 0-16,3 2 128 0,-1-3-128 0,2-1 0 15,0-2 0-15,2-2 128 0,1 0-128 0,2-4 0 16,0 0 0-16,1-1 0 0,2 0-176 0,1-2 176 15,1 1-368-15,2 0 48 0,1 1 16 0,1 3 0 16,1-5-192 0,1 2-32-16,-1 2-16 0,-1-2 0 0,-2 0-1888 0,-2 2-368 15</inkml:trace>
  <inkml:trace contextRef="#ctx0" brushRef="#br1" timeOffset="175278.71">15134 13662 6447 0,'0'0'576'0,"0"0"-576"15,0 0 0-15,0 0 0 0,0 0 4176 0,0 0 736 0,0 0 144 0,0 0 16 16,0 0-3280-16,0 0-672 16,0 0-128-16,0 0-32 0,0 0 128 0,0 0 0 0,0 0 16 0,0 0 0 15,0 0-144-15,13-1-16 0,-2 0-16 0,1 1 0 16,0 2-288-16,0 2-64 0,-1 3-16 0,1 2 0 16,-2 0-208-16,2 3-32 0,0 1-16 0,0 0 0 15,-1 4-176-15,2 2-128 0,-1-1 192 0,1 3-192 16,0 3 240-16,0 1-64 0,0-1-16 0,2 4 0 15,-1-3 16-15,0 2 0 0,2-2 0 0,0-1 0 16,1 1 96-16,-1 1 32 0,1-1 0 0,0 0 0 16,-1 1-48-16,0 1-16 0,-1 1 0 0,1 2 0 15,0 1-240-15,-2 2 144 0,-1 0-144 0,-1 0 128 16,-2 2-128-16,-1 2 0 0,0-2 144 0,-2-3-144 16,-2-2 0-16,-1-2 0 0,-1-2 0 0,-1 1 128 0,1-1 0 15,-2 0 0-15,-2 1 0 0,0 0 0 0,-2 0-128 0,0 2 176 16,1 0-176-16,-2-2 192 0,-1-2-192 0,-1-2 160 15,1-1-160-15,-1-1 160 0,-1-2-32 0,1-4 0 16,-1 0 0-16,-1-1 0 0,-1-2-128 0,0-6 0 16,0 1 0-16,-2-2 128 0,0 1-128 0,-1 1 128 15,-2-2-128-15,1-2 128 0,-2 1-128 0,0-3 0 16,-1-1 0-16,-1 3 0 0,-1-2-208 0,-2 1-32 16,-1 2 0-16,2-1 0 0,-1 0-32 0,2-1-16 15,1 2 0-15,0-1 0 0,3 1-64 0,2-2-16 16,2 1 0-16,10-3 0 15,-10 0-160-15,10 0-48 0,0 0 0 0,0 0 0 16,0 0-1232-16,0 0-256 0,0 0-48 0,6-11-13184 0</inkml:trace>
  <inkml:trace contextRef="#ctx0" brushRef="#br1" timeOffset="176246.23">15255 13215 18767 0,'0'0'832'0,"0"0"176"0,0 0-816 0,0 0-192 0,-7 0 0 0,7 0 0 16,0 0 448-16,0 0 64 0,0 0 0 0,0 0 0 16,0 0-336-16,0 0-176 0,5-9 192 0,-5 9-192 15,7-4 544-15,-7 4 0 0,0 0 0 0,0 0 0 16,0 0 592-16,0 0 112 0,0 0 32 0,0 0 0 15,12 7-96-15,-12-7-16 0,0 0 0 0,9 11 0 16,-9-11-256-16,8 11-48 0,-8-11-16 0,8 11 0 16,-8-11-176-16,9 12-32 0,-9-12-16 0,11 12 0 15,-1-3-80-15,0 1-16 0,0 0 0 0,2 1 0 16,1 2-128-16,1 0-16 0,1 2-16 0,0 2 0 16,1 1-128-16,2 4-32 0,1 0 0 0,-1 3 0 15,-1-1-208-15,1-1 176 0,3 0-176 0,0 1 160 0,0 1-160 0,-1-1 0 16,1 1 0-16,0 1 128 0,0 3-128 0,-3 2 128 15,2 1-128-15,-1 0 128 0,2 2 48 16,1 1 0-16,1-2 0 0,-1 1 0 0,-1 0 128 0,0-3 16 16,-1-1 16-16,1 1 0 0,-1-1-80 0,-2 0-32 15,-1-1 0-15,0 2 0 0,-1 2-48 0,-1 1-16 16,0 1 0-16,-2 1 0 0,0 1 16 0,-2-1 0 16,0 1 0-16,-1-1 0 0,-1-2-176 0,0 1 0 15,-3-7 0-15,0-1 128 0,-1 1-128 0,2-4 0 16,-2 0 0-16,0 1 128 0,1 2-128 0,-2-2 128 15,-1 2-128-15,0 0 128 0,0 1 48 0,-3-2 0 16,0-3 0-16,-2 2 0 0,1 3 80 0,0-6 0 16,-1-1 16-16,1-1 0 0,-1 3-128 0,-1-4-16 0,0-1-128 0,1 1 192 15,-1-2-192-15,-1 1 176 0,0-2-176 0,0-1 160 16,2 2-160-16,-2-3 0 0,-1-1 0 0,-2 1 0 16,1 1 128-16,-1-3-128 0,-2 1 0 0,0 0 128 15,0 0-128-15,0 0 128 0,-1 3-128 0,1-5 128 16,1 1-128-16,1 1 160 0,-1-2-160 0,1 2 160 15,-1-3-160-15,2 1 0 0,-1-2 144 0,2 0-144 16,0-1 0-16,0 1 144 0,5-9-144 0,-5 9 0 16,5-9 160-16,-6 10-160 0,6-10 128 0,-4 8-128 15,4-8 0-15,0 0 128 0,-3 11-128 0,3-11 0 16,0 0 0-16,-3 11 0 0,0 1 0 0,1-3 0 16,2-9 0-16,-3 9-144 0,3-9 0 0,-4 11 0 15,0-1-272 1,0-1-48-16,-2-1-16 0,-1 1 0 0,-2 2-1968 0,-1-1-400 0</inkml:trace>
  <inkml:trace contextRef="#ctx0" brushRef="#br1" timeOffset="181556.84">5495 16673 1839 0,'0'0'160'0,"0"0"-160"15,0 0 0-15,0 0 0 0,0 0 4160 0,0 0 784 16,0 0 176-16,0 0 16 0,12 2-3552 0,0-1-720 16,-1 2-144-16,2-3-16 0,2-1-64 0,-1-1-16 15,0 1 0-15,2 1 0 0,0-1 32 0,-1 0 16 16,1-1 0-16,1 1 0 0,0 0 192 0,0-1 32 15,-2 1 16-15,4 0 0 0,0-2 48 0,1 0 0 16,-1 0 0-16,0-3 0 0,2 2-240 0,-1 1-32 16,1-4-16-16,1 3 0 0,1 0-352 0,-3 2-80 0,0-1-16 0,0-1 0 15,-2 1-224-15,1 1 0 0,1 1 0 0,-1-2 0 16,1 0 0-16,-2 1 0 0,1-2 0 0,-1 1 0 16,0 1 0-16,-1-2-240 0,0-2 48 0,-1 3 16 31,-2-1-192-31,0 1-32 0,-1-2-16 0,-1 4 0 15,-3-3-64-15,0 1-16 0,-1-2 0 0,1 0 0 16,-9 5-160-16,13-4-48 0,-1 1 0 0,-2-2 0 16,-10 5 112-16,13-1 16 0,-1 1 0 0,-12 0 0 15,0 0-512-15,0 0-112 0,0 0-16 0,0 0 0 0</inkml:trace>
  <inkml:trace contextRef="#ctx0" brushRef="#br1" timeOffset="182073.48">5524 16957 21183 0,'0'0'1888'0,"0"0"-1504"0,0 0-384 0,0 0 0 16,0 0 2704-16,0 0 480 0,0 0 80 0,0 0 32 15,0 0-2592-15,0 0-528 0,0 0-176 0,0 0 0 16,13-2 208-16,0 1-64 0,1-1-16 0,2-1 0 16,1-1 96-16,1 0 16 0,2 0 0 0,1-2 0 15,1 2-16-15,0 1 0 0,1-2 0 0,-1 1 0 16,-1 1 48-16,2 2 16 0,-1-2 0 0,-1 5 0 16,-3-1 64-16,0 0 16 0,2 2 0 0,-2 0 0 15,0-2-64-15,0 0-16 0,-1-1 0 0,-1 0 0 16,1-1 16-16,0 0 0 0,1-2 0 0,0 0 0 0,1-1-144 0,-1 2-32 15,0-1 0-15,0 1 0 0,-2 2-128 0,0-3 0 16,-2 2 0-16,-1 1 128 0,-3 1-128 0,1 2-272 16,-11-3 64-16,10 0 16 15,-10 0-496-15,0 0-80 0,11 1-32 0,-11-1 0 16,0 0-1808-16,0 0-352 0,0 0-80 0</inkml:trace>
  <inkml:trace contextRef="#ctx0" brushRef="#br1" timeOffset="192910.63">7412 16334 24815 0,'0'0'1088'0,"0"0"256"0,0 0-1088 0,0 0-256 0,0 0 0 0,0 0 0 16,0 0 1040-16,0 0 160 0,5-8 16 0,1 0 16 15,1 0-896-15,1 0-176 0,0 0-32 0,2 1-128 16,2-1 192-16,1 0-64 0,-2 1 0 0,1-3-128 16,-1 1 208-16,0 2-64 0,0 1-16 0,1-1 0 15,-1 3 272-15,0-1 48 0,-11 5 16 0,10-5 0 16,1 0 160-16,-1 1 16 0,-10 4 16 0,12-1 0 16,-3-1-64-16,-9 2-16 0,12-2 0 0,-3 0 0 15,-9 2-128-15,9 0-48 0,-9 0 0 0,10 0 0 0,-10 0-144 0,11 2-48 16,-2 0 0-16,-9-2 0 0,10 2-208 0,-1-1 128 15,-9-1-128-15,13 2 0 0,-2 0 128 0,-11-2-128 16,10 2 0-16,1 2 0 0,-1 2 0 0,-1-1 0 16,-9-5 0-16,11 8 0 0,-2-1 0 0,-1 3 0 15,-8-10 0-15,7 13 0 0,-7-13 0 0,7 14 0 16,-3 0 0-16,0 1 0 0,-2-1 0 0,1-1 128 16,-2 0-128-16,-1 1 192 0,0-1-32 0,0 3-16 15,-1-2 0-15,0 2 0 0,-1 0-16 0,1 1-128 16,-2 1 192-16,0 1-64 0,-3 1-128 0,1 0 128 15,-3-1-128-15,0-1 128 0,-1 3-128 0,0-1 0 16,0-5 144-16,-1 1-144 0,-1 0 128 0,0 2-128 0,-3-1 128 16,1-1-128-16,2-3 128 0,-1 1-128 0,0 0 128 0,-1-1-128 15,0-1 144-15,1-3-144 0,2 2 192 0,0-1-192 16,-1-1 176-16,1-1-176 0,1 0 160 0,-2-2-160 16,1-1 272-16,1-1-32 0,9-4-16 0,-12 3 0 15,1 0-16-15,1-3 0 0,0-3 0 0,10 3 0 16,-11-1-16-16,1-2 0 0,-2 0 0 0,2 0 0 15,-1-1-192-15,2 0 176 0,1-1-176 0,0 1 160 16,-1-3-160-16,3-1 0 0,6 8 144 0,-7-9-144 16,7 9 0-16,-6-6 128 0,6 6-128 0,-6-12 0 15,6 12 192-15,0-11-48 0,0 11 0 0,3-10 0 16,-3 10-144-16,5-9 0 0,2 1 0 0,-7 8 0 16,9-6 0-16,3-1 0 0,-2 2 0 0,1 2 0 15,0-1 0-15,0 3-176 0,-1 1 48 0,2 0 0 0,1 1 0 16,-1 3 0-16,-2-2 0 0,2 1 0 0,0 3 0 0,1-2 0 15,-2-2 0-15,1 2 0 0,-2 0 128 0,2 0 0 16,1 0-144-16,0 0 144 0,0 1 0 0,2 0 0 16,-1 0 0-16,0 1 0 0,1 0 0 0,-1 1 0 15,0-2 0-15,2 3 0 0,0 0 0 0,-1 1 0 16,0-3 0-16,0 3 0 0,1 0 0 0,-2 1 0 16,-1-1 0-16,0 0 0 0,0-1-352 0,0-1 0 15,-2-1 0-15,1 0 0 16,-1 1-416-16,1-2-64 0,-12-5-32 0,12 4 0 15,-3-2 96-15,-9-2 32 0,10 3 0 0,-10-3 0 16,0 0-160-16,0 0-48 0,0 0 0 0,0 0 0 16,0 0-1920-16,0 0-384 0</inkml:trace>
  <inkml:trace contextRef="#ctx0" brushRef="#br1" timeOffset="193508.06">6941 17116 30815 0,'0'0'1360'0,"0"0"288"0,0 0-1328 0,-10-2-320 15,0 1 0-15,10 1 0 0,0 0 896 0,0 0 96 16,0 0 32-16,0 0 0 0,0 0-496 0,8-5-80 16,3-4-32-16,0 2 0 0,1 1 112 0,2-1 32 15,2 1 0-15,0 1 0 0,-2-1-176 0,2 4-16 16,1-2-16-16,1 3 0 0,0-1 128 0,0 4 32 15,1 0 0-15,-1 2 0 0,0 0-192 0,0 0-48 16,1 1 0-16,-1 0 0 0,2 3-96 0,-1-3-32 16,1 1 0-16,1-3 0 0,-1 0 128 0,4 0 32 0,2-1 0 0,0-2 0 15,0-1-48-15,3 0 0 0,2-3 0 0,0 1 0 16,1-1-16-16,2 2-16 0,1-2 0 0,1 4 0 16,1 0-224-16,2 0 0 0,0 0 0 0,0 4 0 15,0 2 0-15,0 2 0 0,0 1-128 0,0-2 128 16,-1-1 0-16,-1 1 0 0,-2-1-128 0,-2-1 128 15,-2-2 0-15,0-2 0 0,-1-1 0 0,1 0 0 16,1 0 0-16,0-1 0 0,1 0 0 0,1-2 0 16,0-2 0-16,1-2 0 0,0 0 0 0,-1-1 0 15,0-1 0-15,-1-1 144 0,-2 1-144 0,-4 1 128 16,-3 1-128-16,-2 1 0 0,-1 1 0 0,0 0 0 16,-6 1-368-16,0 2 0 0,-4 0 0 0,-11 2 0 31,11 4-576-31,-11-4-112 0,0 0-32 0,4 12 0 0,-6 2-1888 0,-3-1-384 0,-4 2-80 15,-4 0-10912-15</inkml:trace>
  <inkml:trace contextRef="#ctx0" brushRef="#br1" timeOffset="194194.51">7134 17347 2751 0,'0'0'256'0,"0"0"-256"16,0 0 0-16,0 0 0 0,0 0 3328 0,0 0 608 15,0 0 128-15,0 0 32 0,0 0-2880 0,0 0-560 16,0 0-112-16,0 0-32 0,0-10 448 0,0 10 64 15,0 0 32-15,0 0 0 0,0 0 416 0,0 0 96 16,0 0 16-16,0 0 0 0,0 0-592 0,0 0-112 16,0 0-32-16,0 0 0 0,5 12-208 0,0 1-64 15,-2-1 0-15,1 2 0 0,-2 2 112 0,2 2 16 0,-1 2 0 0,0 2 0 16,-1 1-384-16,0 2-64 0,-1 5 0 16,-1 0-16-16,1 1-96 0,-1-1-16 0,-1 2 0 0,0-2 0 15,-1-4-128-15,1-2 0 0,0 1 144 0,-1 0-144 16,1-2 0-16,0 2 0 0,-2 1 0 0,2 2 128 15,-1 0-128-15,1 0 0 0,0-3 0 0,1 1 0 16,0-4 0-16,1-1 0 0,2-3 0 0,-1-4 0 31,1-3-480-31,1-4-64 0,-4-7-16 0,8 4 0 16,-8-4-1824-16,10-6-368 0,1-3-80 0</inkml:trace>
  <inkml:trace contextRef="#ctx0" brushRef="#br1" timeOffset="194543.09">7305 17339 11055 0,'0'0'976'0,"0"0"-784"15,0 0-192-15,0 0 0 0,0 0 3584 0,-8 0 688 16,8 0 128-16,0 0 16 0,0 0-3136 0,0 0-640 15,0 0-128-15,0 0-32 0,0 13-176 0,0-13-48 16,3 15 0-16,0 0 0 0,1-2 128 0,0 1 32 16,0 0 0-16,0 3 0 0,-1 0 320 0,-2 4 64 15,0 1 16-15,2 4 0 0,-1 2 32 0,0 3 16 16,-2 2 0-16,1-1 0 0,3 1-336 0,-3-3-64 16,1-5-16-16,-1 1 0 0,2 0-256 0,-1 1-48 0,1-1-16 0,-1 3 0 15,0-2-128-15,0 2 0 0,1 1 0 0,-1-4 0 16,0 1 0-16,0 0 0 0,2-3 0 0,0-2 128 31,0-2-432-31,-1-3-80 0,-1-3-32 0,1 1 0 16,0-2-2016-16,-1-4-416 0,-2-9-80 0,0 0-16 0</inkml:trace>
  <inkml:trace contextRef="#ctx0" brushRef="#br1" timeOffset="195242.59">7624 17590 35183 0,'0'0'1552'0,"0"0"336"0,0 0-1504 0,0 0-384 15,0 0 0-15,0 0 0 0,0 0 560 0,0 0 32 16,1 11 16-16,2 1 0 0,2-1-608 0,-1 2 0 16,0 3 0-16,0 2-192 0,1 2 192 0,-1-2 0 15,0 0 0-15,-1-1 0 0,-1 1 144 0,1-3 112 16,-1 0 32-16,1-2 0 0,0 0 128 0,-1 1 32 16,2-3 0-16,0 1 0 0,-4-12-80 0,0 0-16 0,4 13 0 0,-4-13 0 15,0 0-16-15,0 0 0 0,7 10 0 0,-7-10 0 16,0 0-64-16,0 0-16 0,0 0 0 0,10 3 0 15,-10-3-128-15,10-3-128 0,-2-2 144 0,-1-1-144 16,-7 6 0-16,8-9 0 0,-2-2 0 0,1 3 0 16,-7 8 0-16,10-6 0 0,-1 2 0 0,-1-3 0 15,0 1-144-15,1 2 144 0,-9 4 0 0,12-3-144 16,-2 1 144-16,-10 2-192 0,13 4 192 0,-2 0-192 16,-11-4 192-16,10 5 0 0,-1 0 0 0,-1 2 0 15,-8-7 0-15,0 0-128 0,9 7 128 0,-9-7 0 16,9 7 0-16,-9-7 0 0,0 0 0 0,11 6 0 15,-11-6 160-15,0 0-32 0,0 0-128 0,0 0 192 16,11 7-192-16,0-3 176 0,-11-4-176 0,10 4 160 16,-10-4-32-16,0 0 0 0,12 5 0 0,-12-5 0 15,0 0-128-15,0 0 0 0,9 8 0 0,-9-8 0 0,0 0 0 0,9 8 160 16,-9-8-160-16,11 6 160 0,-11-6 0 0,0 0 0 16,0 0 0-16,0 0 0 0,11 3 144 0,-11-3 16 15,11-3 16-15,-11 3 0 0,0 0 80 0,9-6 16 16,-3-4 0-16,1 4 0 0,-1-3-48 0,1 1-16 15,-2-1 0-15,-1 0 0 0,0-2-192 0,-1 2-48 16,-1-1 0-16,0-2 0 0,-2-2-128 0,0-1 0 16,-2 0-192-16,2-2 192 15,0 0-640-15,2 1-16 0,-2-1 0 0,0 0 0 16,0 0-176-16,0 3-48 0,0 1 0 0,2 3 0 16,1 0-1280-16,-1-1-256 0,1 2-48 0,1 1-16 15,-4 8-1056-15,5-11-224 0,2-6-32 0,0 6-16 0</inkml:trace>
  <inkml:trace contextRef="#ctx0" brushRef="#br1" timeOffset="195609.47">8314 17244 8287 0,'0'0'368'0,"0"0"80"0,0 0-448 0,-7-4 0 0,7 4 0 0,0 0 0 16,-9 0 7808-16,9 0 1488 0,0 0 304 0,0 0 48 16,-2 10-8176-16,0 0-1648 0,2-10-320 0,3 14-64 0,-1-3 192 0,2 1 48 15,-1 2 0-15,0 3 0 16,-1 0 320-16,1 3-176 0,-2 3 176 0,-1 3-128 0,0 2 416 0,0 2 96 16,0 0 0-16,-1 0 16 0,0 0 240 0,-1 1 32 15,1 3 16-15,0-4 0 0,-1-3-256 0,1 2-48 16,1 0-16-16,1-1 0 0,1-2-240 0,-1 0-128 15,0 0 128-15,2 1-128 0,-1-3 0 0,0 2 0 16,-1 0 0-16,2-2 0 0,-1-1-224 0,1-2 32 16,-2-1 16-16,0-2 0 0,2 0-144 0,0-1-48 15,-1-2 0-15,1-4 0 16,-2-3-80-16,-1-8 0 0,4 8-16 0,-4-8 0 16,0 0-432-16,0 0-64 0,0 0-32 0,0 0 0 15,0 0-1760-15,8-12-336 0,-2 1-80 0,1-3-10416 0</inkml:trace>
  <inkml:trace contextRef="#ctx0" brushRef="#br1" timeOffset="196145.3">8569 17297 10127 0,'0'0'896'0,"-1"-9"-704"15,0 0-192-15,1 1 0 0,0 8 3008 0,1-9 560 16,-1 9 112-16,0 0 32 0,0 0-2880 0,0 0-576 16,0 0-128-16,0 0 0 0,0 0 256 0,0 0 48 15,0 0 16-15,0 0 0 0,0 0 592 0,-8 6 128 16,8-6 32-16,-6 12 0 0,-1 0-160 0,3-2-16 0,3 3-16 15,0-2 0-15,-1 3-288 0,2 2-48 0,2 5-16 0,0 3 0 16,1 0-256-16,-1 4-48 0,4 4-16 0,-2 0 0 16,0 1-16-16,-1 5 0 0,0 2 0 0,0-1 0 15,-1-4-128-15,0 1-48 0,-2-4 0 0,-2 0 0 16,-2-2-144-16,0 1 0 0,-1 0 0 0,1-1 128 16,2-1-128-16,-1-3 192 0,0-1-192 0,2-3 192 15,0 0-64-15,1-2-128 0,1-7 192 0,0-2-64 16,1-2-256-16,-2-9-64 0,4 10-16 0,-4-10 0 31,0 0-1776-31,0 0-336 0,8-6-80 0,-2-2-12448 0</inkml:trace>
  <inkml:trace contextRef="#ctx0" brushRef="#br1" timeOffset="196660.5">8783 17878 21183 0,'0'0'1888'0,"0"0"-1504"16,0 0-384-16,0 0 0 0,0 0 4400 0,0 0 800 16,4-9 176-16,3 0 16 0,2 0-4608 0,1 1-912 15,1 0-192-15,-1-2-48 0,2 1 80 0,-2 4 16 16,1 1 0-16,-11 4 0 0,13-4 272 0,-3 3 0 15,-10 1-128-15,0 0 128 0,10 2 0 0,-10-2 0 16,10 7 0-16,-10-7 0 0,7 11 176 0,-1 0-176 0,-6-11 192 0,5 14-192 16,0 1 240-16,0-1-64 0,-1-1-16 0,-2 1 0 15,-2 1 0-15,0-2 0 0,0 2 0 0,-2 1 0 16,0 0-32-16,0 0-128 0,0-2 192 0,-1 0-64 16,-2-1-128-16,0 0 160 0,-2 1-160 0,-1-1 160 15,0-1-160-15,-1-2 0 0,-1 0 0 0,-1 0 128 16,0 2-128-16,-1-3 0 0,0-3 0 0,-1 4 128 15,2-3-128-15,-3 1 0 0,3-3 0 0,2-1 0 16,2 2 0-16,7-6 128 0,0 0-128 0,0 0 0 16,0 0 128-16,0 0-128 0,0 0 128 0,0 0-128 15,0 0 0-15,4 7 0 0,0 4 128 0,2-2-128 16,1-3 0-16,1 1 128 0,1-2-128 0,1 0 128 16,-1 1-128-16,2-1 0 0,-1 0 144 0,3 2-144 0,2-1 448 15,2-3 32-15,1 1 0 0,0-1 0 0,2 3-32 0,1-1-16 16,-1-1 0-16,3-2 0 0,-1 1-432 0,0-3 0 15,1 0-224-15,2 0 80 16,-1 0-1456-16,-1 0-272 0,1-6-64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90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57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54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44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30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2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8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82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6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9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6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0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65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5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3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2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43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4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09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406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93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095286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090900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3238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17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26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004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013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860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096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603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319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475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15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21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0.xml"/><Relationship Id="rId4" Type="http://schemas.openxmlformats.org/officeDocument/2006/relationships/image" Target="../media/image2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1.xml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customXml" Target="../ink/ink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ustomXml" Target="../ink/ink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16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png"/><Relationship Id="rId4" Type="http://schemas.openxmlformats.org/officeDocument/2006/relationships/customXml" Target="../ink/ink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customXml" Target="../ink/ink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4.xml"/><Relationship Id="rId5" Type="http://schemas.openxmlformats.org/officeDocument/2006/relationships/hyperlink" Target="https://www.youtube.com/watch?v=3liCbRZPrZA" TargetMode="External"/><Relationship Id="rId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64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7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customXml" Target="../ink/ink29.xml"/><Relationship Id="rId4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3.tiff"/><Relationship Id="rId7" Type="http://schemas.openxmlformats.org/officeDocument/2006/relationships/customXml" Target="../ink/ink31.xm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4.xml"/><Relationship Id="rId7" Type="http://schemas.openxmlformats.org/officeDocument/2006/relationships/image" Target="../media/image6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29.xml"/><Relationship Id="rId10" Type="http://schemas.openxmlformats.org/officeDocument/2006/relationships/customXml" Target="../ink/ink33.xml"/><Relationship Id="rId4" Type="http://schemas.openxmlformats.org/officeDocument/2006/relationships/tags" Target="../tags/tag5.xml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8.png"/><Relationship Id="rId4" Type="http://schemas.openxmlformats.org/officeDocument/2006/relationships/customXml" Target="../ink/ink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9.png"/><Relationship Id="rId4" Type="http://schemas.openxmlformats.org/officeDocument/2006/relationships/customXml" Target="../ink/ink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en.wikipedia.org/wiki/File:Greek_Phi_normal.svg" TargetMode="Externa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8.png"/><Relationship Id="rId4" Type="http://schemas.openxmlformats.org/officeDocument/2006/relationships/customXml" Target="../ink/ink3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2.tiff"/><Relationship Id="rId7" Type="http://schemas.openxmlformats.org/officeDocument/2006/relationships/customXml" Target="../ink/ink3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tiff"/><Relationship Id="rId5" Type="http://schemas.openxmlformats.org/officeDocument/2006/relationships/image" Target="../media/image85.tiff"/><Relationship Id="rId4" Type="http://schemas.openxmlformats.org/officeDocument/2006/relationships/image" Target="../media/image4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HW8: due Thu, 12/3,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HW9</a:t>
            </a:r>
          </a:p>
          <a:p>
            <a:pPr marL="917575" lvl="2" indent="-457200"/>
            <a:r>
              <a:rPr lang="en-US" sz="2800" dirty="0"/>
              <a:t>O</a:t>
            </a:r>
            <a:r>
              <a:rPr lang="en-US" sz="2800" dirty="0">
                <a:solidFill>
                  <a:schemeClr val="tx1"/>
                </a:solidFill>
              </a:rPr>
              <a:t>ut Friday</a:t>
            </a:r>
          </a:p>
          <a:p>
            <a:pPr marL="917575" lvl="2" indent="-457200"/>
            <a:r>
              <a:rPr lang="en-US" sz="2800" dirty="0"/>
              <a:t>D</a:t>
            </a:r>
            <a:r>
              <a:rPr lang="en-US" sz="2800" dirty="0">
                <a:solidFill>
                  <a:schemeClr val="tx1"/>
                </a:solidFill>
              </a:rPr>
              <a:t>ue Wed, 12/9, 11:59 pm</a:t>
            </a:r>
          </a:p>
          <a:p>
            <a:pPr marL="917575" lvl="2" indent="-457200"/>
            <a:r>
              <a:rPr lang="en-US" sz="2800" dirty="0"/>
              <a:t>The two slip days are free (last possible submission Fri</a:t>
            </a:r>
            <a:r>
              <a:rPr lang="en-US" sz="2800" dirty="0">
                <a:solidFill>
                  <a:schemeClr val="tx1"/>
                </a:solidFill>
              </a:rPr>
              <a:t>, 12/11, 11:59 pm)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12/14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more details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446B50-9B7A-496F-86B9-40851D350565}"/>
                  </a:ext>
                </a:extLst>
              </p14:cNvPr>
              <p14:cNvContentPartPr/>
              <p14:nvPr/>
            </p14:nvContentPartPr>
            <p14:xfrm>
              <a:off x="10670760" y="297360"/>
              <a:ext cx="625680" cy="97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446B50-9B7A-496F-86B9-40851D35056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61400" y="288000"/>
                <a:ext cx="644400" cy="99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5" y="1095337"/>
                <a:ext cx="8125852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 hypothetical points on the +/- margin from the decision boundary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≥+1</m:t>
                    </m:r>
                  </m:oMath>
                </a14:m>
                <a:r>
                  <a:rPr lang="en-US" dirty="0"/>
                  <a:t>    </a:t>
                </a: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Consider the vector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its      projection onto the vector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5" y="1095337"/>
                <a:ext cx="8125852" cy="2039539"/>
              </a:xfrm>
              <a:blipFill>
                <a:blip r:embed="rId3"/>
                <a:stretch>
                  <a:fillRect l="-1500" t="-5090" r="-1800" b="-123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C3B90B-05F6-406C-8BE0-B73C3A8E3ECB}"/>
                  </a:ext>
                </a:extLst>
              </p14:cNvPr>
              <p14:cNvContentPartPr/>
              <p14:nvPr/>
            </p14:nvContentPartPr>
            <p14:xfrm>
              <a:off x="934560" y="76680"/>
              <a:ext cx="11013120" cy="675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C3B90B-05F6-406C-8BE0-B73C3A8E3E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200" y="67320"/>
                <a:ext cx="11031840" cy="676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620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0B2B57-0B9A-4691-A9BE-435F7BD218AD}"/>
                  </a:ext>
                </a:extLst>
              </p:cNvPr>
              <p:cNvSpPr txBox="1"/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𝑤𝑖𝑑𝑡h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0B2B57-0B9A-4691-A9BE-435F7BD21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blipFill>
                <a:blip r:embed="rId4"/>
                <a:stretch>
                  <a:fillRect b="-2158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F4A1AFF-2FC9-4DB5-9927-84CE2DCE7559}"/>
                  </a:ext>
                </a:extLst>
              </p14:cNvPr>
              <p14:cNvContentPartPr/>
              <p14:nvPr/>
            </p14:nvContentPartPr>
            <p14:xfrm>
              <a:off x="844920" y="634320"/>
              <a:ext cx="10583280" cy="595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F4A1AFF-2FC9-4DB5-9927-84CE2DCE75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560" y="624960"/>
                <a:ext cx="10602000" cy="59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737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90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 b="-11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10" y="223253"/>
                <a:ext cx="2589728" cy="974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ED9F83D-8857-470C-AA53-286F9C1DFB38}"/>
                  </a:ext>
                </a:extLst>
              </p14:cNvPr>
              <p14:cNvContentPartPr/>
              <p14:nvPr/>
            </p14:nvContentPartPr>
            <p14:xfrm>
              <a:off x="1628280" y="564480"/>
              <a:ext cx="7203600" cy="308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ED9F83D-8857-470C-AA53-286F9C1DFB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8920" y="555120"/>
                <a:ext cx="7222320" cy="309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10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Quadratic program!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/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𝑸𝒙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blipFill>
                <a:blip r:embed="rId4"/>
                <a:stretch>
                  <a:fillRect l="-2846" t="-3196" b="-8676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659BD6-A87F-4ECF-BFC6-7CF18CA03523}"/>
                  </a:ext>
                </a:extLst>
              </p14:cNvPr>
              <p14:cNvContentPartPr/>
              <p14:nvPr/>
            </p14:nvContentPartPr>
            <p14:xfrm>
              <a:off x="217800" y="863640"/>
              <a:ext cx="11409480" cy="443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659BD6-A87F-4ECF-BFC6-7CF18CA035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440" y="854280"/>
                <a:ext cx="11428200" cy="445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855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AF9A-2983-44FB-8521-B4FEEAB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did we go from maximizing margin to 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07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AF9A-2983-44FB-8521-B4FEEAB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did we go from maximizing margin to 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DE760-A358-4D48-B2B2-FD06BB02A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983419EA-CDC9-412B-8094-0B7419475FCF}"/>
              </a:ext>
            </a:extLst>
          </p:cNvPr>
          <p:cNvSpPr txBox="1"/>
          <p:nvPr/>
        </p:nvSpPr>
        <p:spPr>
          <a:xfrm>
            <a:off x="3933948" y="2935695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3A9828-A1C0-4FFC-B14C-A00872CBA12B}"/>
              </a:ext>
            </a:extLst>
          </p:cNvPr>
          <p:cNvSpPr txBox="1"/>
          <p:nvPr/>
        </p:nvSpPr>
        <p:spPr>
          <a:xfrm>
            <a:off x="2866268" y="169312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183417-33ED-4B84-8661-89E49578FB16}"/>
              </a:ext>
            </a:extLst>
          </p:cNvPr>
          <p:cNvCxnSpPr/>
          <p:nvPr/>
        </p:nvCxnSpPr>
        <p:spPr>
          <a:xfrm>
            <a:off x="2993142" y="1863129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00CACB-21D2-481B-9461-5E905D51B012}"/>
              </a:ext>
            </a:extLst>
          </p:cNvPr>
          <p:cNvCxnSpPr/>
          <p:nvPr/>
        </p:nvCxnSpPr>
        <p:spPr>
          <a:xfrm>
            <a:off x="1669792" y="3336652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168DACC-D784-4F88-AEF5-2D84DFE3BC59}"/>
              </a:ext>
            </a:extLst>
          </p:cNvPr>
          <p:cNvSpPr txBox="1"/>
          <p:nvPr/>
        </p:nvSpPr>
        <p:spPr>
          <a:xfrm>
            <a:off x="6987802" y="29416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927399-8B18-408C-B40E-12BC9E82D1A5}"/>
              </a:ext>
            </a:extLst>
          </p:cNvPr>
          <p:cNvSpPr txBox="1"/>
          <p:nvPr/>
        </p:nvSpPr>
        <p:spPr>
          <a:xfrm>
            <a:off x="5916400" y="169312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C7E1BD-EA90-4DF1-BAE9-AE8E3E41A26E}"/>
              </a:ext>
            </a:extLst>
          </p:cNvPr>
          <p:cNvCxnSpPr/>
          <p:nvPr/>
        </p:nvCxnSpPr>
        <p:spPr>
          <a:xfrm>
            <a:off x="6046996" y="186907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A8086E7-A63B-43C0-BBE8-EBEA225A86E9}"/>
              </a:ext>
            </a:extLst>
          </p:cNvPr>
          <p:cNvCxnSpPr/>
          <p:nvPr/>
        </p:nvCxnSpPr>
        <p:spPr>
          <a:xfrm>
            <a:off x="4723646" y="334259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B24A7FB-DAD0-45E8-B06A-DB2D8039981F}"/>
              </a:ext>
            </a:extLst>
          </p:cNvPr>
          <p:cNvSpPr txBox="1"/>
          <p:nvPr/>
        </p:nvSpPr>
        <p:spPr>
          <a:xfrm>
            <a:off x="10032834" y="295448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32AFB9-163A-4CB5-981E-EE020125FAD4}"/>
              </a:ext>
            </a:extLst>
          </p:cNvPr>
          <p:cNvSpPr txBox="1"/>
          <p:nvPr/>
        </p:nvSpPr>
        <p:spPr>
          <a:xfrm>
            <a:off x="8961432" y="170597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696FE7-2002-4CEA-A756-87525B7ACEB7}"/>
              </a:ext>
            </a:extLst>
          </p:cNvPr>
          <p:cNvCxnSpPr/>
          <p:nvPr/>
        </p:nvCxnSpPr>
        <p:spPr>
          <a:xfrm>
            <a:off x="9092028" y="188192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18F5169-52A6-4647-B696-5AC851524B6A}"/>
              </a:ext>
            </a:extLst>
          </p:cNvPr>
          <p:cNvCxnSpPr/>
          <p:nvPr/>
        </p:nvCxnSpPr>
        <p:spPr>
          <a:xfrm>
            <a:off x="7768678" y="335544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270E4FD-DF34-46C0-B482-D2A1513FADC8}"/>
              </a:ext>
            </a:extLst>
          </p:cNvPr>
          <p:cNvCxnSpPr/>
          <p:nvPr/>
        </p:nvCxnSpPr>
        <p:spPr>
          <a:xfrm flipV="1">
            <a:off x="2993142" y="2479438"/>
            <a:ext cx="435646" cy="8552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87229B-5742-4708-8D8D-489EA203E826}"/>
              </a:ext>
            </a:extLst>
          </p:cNvPr>
          <p:cNvCxnSpPr/>
          <p:nvPr/>
        </p:nvCxnSpPr>
        <p:spPr>
          <a:xfrm>
            <a:off x="1885016" y="276073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6D4B397-6A6C-434D-99BE-99D52C0432F0}"/>
              </a:ext>
            </a:extLst>
          </p:cNvPr>
          <p:cNvCxnSpPr/>
          <p:nvPr/>
        </p:nvCxnSpPr>
        <p:spPr>
          <a:xfrm>
            <a:off x="1989731" y="2549435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B36DAEF-E966-4F93-A5B7-6BFA10BA5A6B}"/>
              </a:ext>
            </a:extLst>
          </p:cNvPr>
          <p:cNvCxnSpPr/>
          <p:nvPr/>
        </p:nvCxnSpPr>
        <p:spPr>
          <a:xfrm>
            <a:off x="1780181" y="2975577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5FC4061-7D3D-46AB-9D3B-0D5F63C4459D}"/>
              </a:ext>
            </a:extLst>
          </p:cNvPr>
          <p:cNvCxnSpPr/>
          <p:nvPr/>
        </p:nvCxnSpPr>
        <p:spPr>
          <a:xfrm>
            <a:off x="4934727" y="2786808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53903B-BDAE-43FE-8830-7A9326182031}"/>
              </a:ext>
            </a:extLst>
          </p:cNvPr>
          <p:cNvCxnSpPr/>
          <p:nvPr/>
        </p:nvCxnSpPr>
        <p:spPr>
          <a:xfrm rot="21322712" flipV="1">
            <a:off x="6026607" y="2942582"/>
            <a:ext cx="251256" cy="408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D2A4CDE-53A0-4C71-8DBF-EDA1D2A348B3}"/>
              </a:ext>
            </a:extLst>
          </p:cNvPr>
          <p:cNvCxnSpPr/>
          <p:nvPr/>
        </p:nvCxnSpPr>
        <p:spPr>
          <a:xfrm>
            <a:off x="5147392" y="2365959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AD78FB0-89C6-4C70-A862-18698945F43F}"/>
              </a:ext>
            </a:extLst>
          </p:cNvPr>
          <p:cNvCxnSpPr/>
          <p:nvPr/>
        </p:nvCxnSpPr>
        <p:spPr>
          <a:xfrm>
            <a:off x="4717907" y="3214971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2BD441A-24F9-4B73-8F4F-CD2704FA582A}"/>
              </a:ext>
            </a:extLst>
          </p:cNvPr>
          <p:cNvCxnSpPr/>
          <p:nvPr/>
        </p:nvCxnSpPr>
        <p:spPr>
          <a:xfrm>
            <a:off x="7977568" y="278151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09AFFA-8BB5-4C65-BCE3-E2E771F86277}"/>
              </a:ext>
            </a:extLst>
          </p:cNvPr>
          <p:cNvCxnSpPr/>
          <p:nvPr/>
        </p:nvCxnSpPr>
        <p:spPr>
          <a:xfrm>
            <a:off x="7543050" y="3666045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93F02F6-C059-4A5D-BB24-FE3A4266B850}"/>
              </a:ext>
            </a:extLst>
          </p:cNvPr>
          <p:cNvCxnSpPr/>
          <p:nvPr/>
        </p:nvCxnSpPr>
        <p:spPr>
          <a:xfrm>
            <a:off x="8410994" y="191428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404EF13-B188-4CA5-A363-CB754AEA2200}"/>
              </a:ext>
            </a:extLst>
          </p:cNvPr>
          <p:cNvCxnSpPr/>
          <p:nvPr/>
        </p:nvCxnSpPr>
        <p:spPr>
          <a:xfrm flipV="1">
            <a:off x="9085694" y="3141636"/>
            <a:ext cx="104212" cy="213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6" name="Cross 75">
            <a:extLst>
              <a:ext uri="{FF2B5EF4-FFF2-40B4-BE49-F238E27FC236}">
                <a16:creationId xmlns:a16="http://schemas.microsoft.com/office/drawing/2014/main" id="{B30CAD07-8DEA-4DF6-97E6-8C07C872B7BD}"/>
              </a:ext>
            </a:extLst>
          </p:cNvPr>
          <p:cNvSpPr/>
          <p:nvPr/>
        </p:nvSpPr>
        <p:spPr>
          <a:xfrm>
            <a:off x="2941437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Cross 76">
            <a:extLst>
              <a:ext uri="{FF2B5EF4-FFF2-40B4-BE49-F238E27FC236}">
                <a16:creationId xmlns:a16="http://schemas.microsoft.com/office/drawing/2014/main" id="{C8821361-48A8-4CF5-BD0B-AED758B3B0D3}"/>
              </a:ext>
            </a:extLst>
          </p:cNvPr>
          <p:cNvSpPr/>
          <p:nvPr/>
        </p:nvSpPr>
        <p:spPr>
          <a:xfrm>
            <a:off x="3486687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Cross 77">
            <a:extLst>
              <a:ext uri="{FF2B5EF4-FFF2-40B4-BE49-F238E27FC236}">
                <a16:creationId xmlns:a16="http://schemas.microsoft.com/office/drawing/2014/main" id="{4B7817CB-3342-4A6B-820F-758D8078484F}"/>
              </a:ext>
            </a:extLst>
          </p:cNvPr>
          <p:cNvSpPr/>
          <p:nvPr/>
        </p:nvSpPr>
        <p:spPr>
          <a:xfrm>
            <a:off x="3916285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CA09879B-2FC1-4DEE-83FB-CEF2FE59BE0F}"/>
              </a:ext>
            </a:extLst>
          </p:cNvPr>
          <p:cNvSpPr/>
          <p:nvPr/>
        </p:nvSpPr>
        <p:spPr>
          <a:xfrm>
            <a:off x="2755254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Cross 79">
            <a:extLst>
              <a:ext uri="{FF2B5EF4-FFF2-40B4-BE49-F238E27FC236}">
                <a16:creationId xmlns:a16="http://schemas.microsoft.com/office/drawing/2014/main" id="{DCE8F90F-3DD3-4D51-A33E-2C47BD27BC2F}"/>
              </a:ext>
            </a:extLst>
          </p:cNvPr>
          <p:cNvSpPr/>
          <p:nvPr/>
        </p:nvSpPr>
        <p:spPr>
          <a:xfrm>
            <a:off x="6017585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ross 80">
            <a:extLst>
              <a:ext uri="{FF2B5EF4-FFF2-40B4-BE49-F238E27FC236}">
                <a16:creationId xmlns:a16="http://schemas.microsoft.com/office/drawing/2014/main" id="{EB8B10FB-CD6E-4514-8DEB-D4C15E1914FB}"/>
              </a:ext>
            </a:extLst>
          </p:cNvPr>
          <p:cNvSpPr/>
          <p:nvPr/>
        </p:nvSpPr>
        <p:spPr>
          <a:xfrm>
            <a:off x="6562835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Cross 81">
            <a:extLst>
              <a:ext uri="{FF2B5EF4-FFF2-40B4-BE49-F238E27FC236}">
                <a16:creationId xmlns:a16="http://schemas.microsoft.com/office/drawing/2014/main" id="{795F8A42-425E-431C-9544-90FA57502D2C}"/>
              </a:ext>
            </a:extLst>
          </p:cNvPr>
          <p:cNvSpPr/>
          <p:nvPr/>
        </p:nvSpPr>
        <p:spPr>
          <a:xfrm>
            <a:off x="6992433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Cross 82">
            <a:extLst>
              <a:ext uri="{FF2B5EF4-FFF2-40B4-BE49-F238E27FC236}">
                <a16:creationId xmlns:a16="http://schemas.microsoft.com/office/drawing/2014/main" id="{F637E35A-E1D6-4B43-ABCC-939C877CA5F7}"/>
              </a:ext>
            </a:extLst>
          </p:cNvPr>
          <p:cNvSpPr/>
          <p:nvPr/>
        </p:nvSpPr>
        <p:spPr>
          <a:xfrm>
            <a:off x="5831402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Cross 83">
            <a:extLst>
              <a:ext uri="{FF2B5EF4-FFF2-40B4-BE49-F238E27FC236}">
                <a16:creationId xmlns:a16="http://schemas.microsoft.com/office/drawing/2014/main" id="{1C8E5DBC-115A-4DC2-AFEA-AEBC9497C805}"/>
              </a:ext>
            </a:extLst>
          </p:cNvPr>
          <p:cNvSpPr/>
          <p:nvPr/>
        </p:nvSpPr>
        <p:spPr>
          <a:xfrm>
            <a:off x="9060426" y="248404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Cross 84">
            <a:extLst>
              <a:ext uri="{FF2B5EF4-FFF2-40B4-BE49-F238E27FC236}">
                <a16:creationId xmlns:a16="http://schemas.microsoft.com/office/drawing/2014/main" id="{AAC31ACA-A249-4DD9-A1EB-D0D7FA3839EB}"/>
              </a:ext>
            </a:extLst>
          </p:cNvPr>
          <p:cNvSpPr/>
          <p:nvPr/>
        </p:nvSpPr>
        <p:spPr>
          <a:xfrm>
            <a:off x="9605676" y="216858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259128E8-2CD0-471C-9D83-51024AB1AF33}"/>
              </a:ext>
            </a:extLst>
          </p:cNvPr>
          <p:cNvSpPr/>
          <p:nvPr/>
        </p:nvSpPr>
        <p:spPr>
          <a:xfrm>
            <a:off x="10035274" y="259866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Cross 86">
            <a:extLst>
              <a:ext uri="{FF2B5EF4-FFF2-40B4-BE49-F238E27FC236}">
                <a16:creationId xmlns:a16="http://schemas.microsoft.com/office/drawing/2014/main" id="{5051E6A3-45D7-4890-A78F-23548F575DAC}"/>
              </a:ext>
            </a:extLst>
          </p:cNvPr>
          <p:cNvSpPr/>
          <p:nvPr/>
        </p:nvSpPr>
        <p:spPr>
          <a:xfrm>
            <a:off x="8874243" y="203789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4E58824-2C8A-4DDC-8F61-7D6A672587A4}"/>
              </a:ext>
            </a:extLst>
          </p:cNvPr>
          <p:cNvSpPr/>
          <p:nvPr/>
        </p:nvSpPr>
        <p:spPr>
          <a:xfrm>
            <a:off x="2390704" y="405352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BAF244-FB9F-41BA-8052-0CBB35A106B4}"/>
              </a:ext>
            </a:extLst>
          </p:cNvPr>
          <p:cNvSpPr/>
          <p:nvPr/>
        </p:nvSpPr>
        <p:spPr>
          <a:xfrm>
            <a:off x="2480007" y="4479782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0245AFE-354B-4AAF-B9F2-41E877B8F8E9}"/>
              </a:ext>
            </a:extLst>
          </p:cNvPr>
          <p:cNvSpPr/>
          <p:nvPr/>
        </p:nvSpPr>
        <p:spPr>
          <a:xfrm>
            <a:off x="1885016" y="3778051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95A45B-33C5-4013-B20A-9EE277F5DD9F}"/>
              </a:ext>
            </a:extLst>
          </p:cNvPr>
          <p:cNvSpPr/>
          <p:nvPr/>
        </p:nvSpPr>
        <p:spPr>
          <a:xfrm>
            <a:off x="3011958" y="41184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BA04BE9-E842-4D94-A274-A9EAAA6C9D50}"/>
              </a:ext>
            </a:extLst>
          </p:cNvPr>
          <p:cNvSpPr/>
          <p:nvPr/>
        </p:nvSpPr>
        <p:spPr>
          <a:xfrm>
            <a:off x="5465381" y="40839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BF33D07-42D2-49D5-BBB7-4F39D822A840}"/>
              </a:ext>
            </a:extLst>
          </p:cNvPr>
          <p:cNvSpPr/>
          <p:nvPr/>
        </p:nvSpPr>
        <p:spPr>
          <a:xfrm>
            <a:off x="5554684" y="4510175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A93280D-9F35-4A94-84F0-3119CD69BC36}"/>
              </a:ext>
            </a:extLst>
          </p:cNvPr>
          <p:cNvSpPr/>
          <p:nvPr/>
        </p:nvSpPr>
        <p:spPr>
          <a:xfrm>
            <a:off x="4959693" y="380844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AE683B3-8767-4C7A-B182-C19C96F4467D}"/>
              </a:ext>
            </a:extLst>
          </p:cNvPr>
          <p:cNvSpPr/>
          <p:nvPr/>
        </p:nvSpPr>
        <p:spPr>
          <a:xfrm>
            <a:off x="6086635" y="414881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53E1AA0-D939-483C-A969-DC3B73DC397E}"/>
              </a:ext>
            </a:extLst>
          </p:cNvPr>
          <p:cNvSpPr/>
          <p:nvPr/>
        </p:nvSpPr>
        <p:spPr>
          <a:xfrm>
            <a:off x="8511719" y="4118417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26BF7C4-D856-4785-9DDB-93CEE3B4682D}"/>
              </a:ext>
            </a:extLst>
          </p:cNvPr>
          <p:cNvSpPr/>
          <p:nvPr/>
        </p:nvSpPr>
        <p:spPr>
          <a:xfrm>
            <a:off x="8601022" y="4544675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3F4FBF7-31A3-4E11-A1C7-618A9D42C166}"/>
              </a:ext>
            </a:extLst>
          </p:cNvPr>
          <p:cNvSpPr/>
          <p:nvPr/>
        </p:nvSpPr>
        <p:spPr>
          <a:xfrm>
            <a:off x="8006031" y="384294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F7990FB-812F-43D6-99B4-63E984C76BF0}"/>
              </a:ext>
            </a:extLst>
          </p:cNvPr>
          <p:cNvSpPr/>
          <p:nvPr/>
        </p:nvSpPr>
        <p:spPr>
          <a:xfrm>
            <a:off x="9132973" y="418331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CCE7142-375E-488B-B11C-3B1BE6CB8DBA}"/>
                  </a:ext>
                </a:extLst>
              </p:cNvPr>
              <p:cNvSpPr txBox="1"/>
              <p:nvPr/>
            </p:nvSpPr>
            <p:spPr>
              <a:xfrm>
                <a:off x="1091883" y="2170291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CCE7142-375E-488B-B11C-3B1BE6CB8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83" y="2170291"/>
                <a:ext cx="1085821" cy="392993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D0DC4A4-D0E9-4EA4-811F-17B2B653A9D5}"/>
                  </a:ext>
                </a:extLst>
              </p:cNvPr>
              <p:cNvSpPr txBox="1"/>
              <p:nvPr/>
            </p:nvSpPr>
            <p:spPr>
              <a:xfrm>
                <a:off x="840032" y="2602428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D0DC4A4-D0E9-4EA4-811F-17B2B653A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32" y="2602428"/>
                <a:ext cx="1085821" cy="392993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3821FFE-986A-4252-ACA6-B30422D79ED7}"/>
                  </a:ext>
                </a:extLst>
              </p:cNvPr>
              <p:cNvSpPr txBox="1"/>
              <p:nvPr/>
            </p:nvSpPr>
            <p:spPr>
              <a:xfrm>
                <a:off x="4591623" y="1994005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3821FFE-986A-4252-ACA6-B30422D79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623" y="1994005"/>
                <a:ext cx="1085821" cy="392993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6CA017-1C45-4CAF-889C-6FE055809C94}"/>
                  </a:ext>
                </a:extLst>
              </p:cNvPr>
              <p:cNvSpPr txBox="1"/>
              <p:nvPr/>
            </p:nvSpPr>
            <p:spPr>
              <a:xfrm>
                <a:off x="4260184" y="2852421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6CA017-1C45-4CAF-889C-6FE055809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184" y="2852421"/>
                <a:ext cx="1085821" cy="392993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7121F5-F4F6-4C1D-9F0D-2BB1763B7EED}"/>
                  </a:ext>
                </a:extLst>
              </p:cNvPr>
              <p:cNvSpPr txBox="1"/>
              <p:nvPr/>
            </p:nvSpPr>
            <p:spPr>
              <a:xfrm>
                <a:off x="10612895" y="2931057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7121F5-F4F6-4C1D-9F0D-2BB1763B7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895" y="2931057"/>
                <a:ext cx="1085821" cy="392993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949738-C3DB-4A32-BC24-794D79A5CA1C}"/>
                  </a:ext>
                </a:extLst>
              </p:cNvPr>
              <p:cNvSpPr txBox="1"/>
              <p:nvPr/>
            </p:nvSpPr>
            <p:spPr>
              <a:xfrm>
                <a:off x="9872226" y="4710134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949738-C3DB-4A32-BC24-794D79A5C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226" y="4710134"/>
                <a:ext cx="1085821" cy="392993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5A3203-ABB4-44C2-93C1-99E53C1F0107}"/>
                  </a:ext>
                </a:extLst>
              </p:cNvPr>
              <p:cNvSpPr txBox="1"/>
              <p:nvPr/>
            </p:nvSpPr>
            <p:spPr>
              <a:xfrm>
                <a:off x="2067078" y="5090882"/>
                <a:ext cx="1831114" cy="168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5A3203-ABB4-44C2-93C1-99E53C1F0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078" y="5090882"/>
                <a:ext cx="1831114" cy="16804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2ADBACF-FED6-4DD5-8185-6040A2FBC49D}"/>
                  </a:ext>
                </a:extLst>
              </p:cNvPr>
              <p:cNvSpPr txBox="1"/>
              <p:nvPr/>
            </p:nvSpPr>
            <p:spPr>
              <a:xfrm>
                <a:off x="5195119" y="5066679"/>
                <a:ext cx="1831114" cy="168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2ADBACF-FED6-4DD5-8185-6040A2FBC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19" y="5066679"/>
                <a:ext cx="1831114" cy="16804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35165B-899C-4C77-A041-1AE1924E3575}"/>
                  </a:ext>
                </a:extLst>
              </p:cNvPr>
              <p:cNvSpPr txBox="1"/>
              <p:nvPr/>
            </p:nvSpPr>
            <p:spPr>
              <a:xfrm>
                <a:off x="8323160" y="4957213"/>
                <a:ext cx="1831114" cy="177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e>
                        <m:sub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2800" b="0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1" i="1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8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35165B-899C-4C77-A041-1AE1924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160" y="4957213"/>
                <a:ext cx="1831114" cy="17788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E37031-0E24-4738-91DA-3BC215C84A11}"/>
                  </a:ext>
                </a:extLst>
              </p14:cNvPr>
              <p14:cNvContentPartPr/>
              <p14:nvPr/>
            </p14:nvContentPartPr>
            <p14:xfrm>
              <a:off x="1754280" y="3649320"/>
              <a:ext cx="2628000" cy="277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E37031-0E24-4738-91DA-3BC215C84A1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44920" y="3639960"/>
                <a:ext cx="2646720" cy="27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617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002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Find linear separator with maximum margin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width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/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𝑤𝑖𝑑𝑡h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1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46221F-85B1-40DB-BFBE-838EAE9DC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486" y="375540"/>
                <a:ext cx="3716440" cy="828625"/>
              </a:xfrm>
              <a:prstGeom prst="rect">
                <a:avLst/>
              </a:prstGeom>
              <a:blipFill>
                <a:blip r:embed="rId4"/>
                <a:stretch>
                  <a:fillRect b="-2158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037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Quadratic program!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10350050" y="256828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9826965" y="288374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11360757" y="262686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9539966" y="50674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9610344" y="4360859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10284697" y="513238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8472144" y="3611523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8829738" y="3082258"/>
            <a:ext cx="2711200" cy="157706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8D3C64-9FA2-4849-A5F8-1B7FAF3AE120}"/>
              </a:ext>
            </a:extLst>
          </p:cNvPr>
          <p:cNvCxnSpPr>
            <a:cxnSpLocks/>
          </p:cNvCxnSpPr>
          <p:nvPr/>
        </p:nvCxnSpPr>
        <p:spPr>
          <a:xfrm>
            <a:off x="9118046" y="2527468"/>
            <a:ext cx="2694519" cy="156530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/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𝑸𝒙</m:t>
                        </m:r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FE8C1A-0A25-4D7C-A5CD-87D4E1418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767" y="255676"/>
                <a:ext cx="2981141" cy="1319144"/>
              </a:xfrm>
              <a:prstGeom prst="rect">
                <a:avLst/>
              </a:prstGeom>
              <a:blipFill>
                <a:blip r:embed="rId4"/>
                <a:stretch>
                  <a:fillRect l="-2846" t="-3196" b="-8676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06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Support Vector Machines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Solvers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Conjugate gradient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Ellipsoid method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Interior point methods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5307A6-4A75-4A22-BC1D-29E417E4F048}"/>
                  </a:ext>
                </a:extLst>
              </p14:cNvPr>
              <p14:cNvContentPartPr/>
              <p14:nvPr/>
            </p14:nvContentPartPr>
            <p14:xfrm>
              <a:off x="5217120" y="140040"/>
              <a:ext cx="6473160" cy="613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5307A6-4A75-4A22-BC1D-29E417E4F0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7760" y="130680"/>
                <a:ext cx="6491880" cy="61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9644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</p:spPr>
            <p:txBody>
              <a:bodyPr/>
              <a:lstStyle/>
              <a:p>
                <a:r>
                  <a:rPr lang="en-US" dirty="0"/>
                  <a:t>Linear Program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  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𝑨𝒙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⪯</m:t>
                    </m:r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Solvers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Simplex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Interior point methods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82652" cy="5014245"/>
              </a:xfrm>
              <a:blipFill>
                <a:blip r:embed="rId2"/>
                <a:stretch>
                  <a:fillRect l="-2378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Program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𝑸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s.t.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	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⪯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Special Case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positive-definite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problem is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𝒗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𝑸𝒗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∀ 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𝒗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\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A symmetric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𝑸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positive-definite if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all of its eigenvalues are positive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D458FA-88BC-4ABB-A55A-48C3942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422" y="1113178"/>
                <a:ext cx="5382652" cy="5014245"/>
              </a:xfrm>
              <a:prstGeom prst="rect">
                <a:avLst/>
              </a:prstGeom>
              <a:blipFill>
                <a:blip r:embed="rId3"/>
                <a:stretch>
                  <a:fillRect l="-2265" t="-2068" b="-17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444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FD7CB4-476C-4309-939E-0646EEFAE94A}"/>
                  </a:ext>
                </a:extLst>
              </p14:cNvPr>
              <p14:cNvContentPartPr/>
              <p14:nvPr/>
            </p14:nvContentPartPr>
            <p14:xfrm>
              <a:off x="451080" y="2068920"/>
              <a:ext cx="4802040" cy="331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FD7CB4-476C-4309-939E-0646EEFAE9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20" y="2059560"/>
                <a:ext cx="4820760" cy="333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6922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40323-D95E-471C-AF54-0FC1DC5F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Lagrange Multipliers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02340-21DD-40BE-8400-CA7BB66F09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391501" cy="5068547"/>
              </a:xfrm>
            </p:spPr>
            <p:txBody>
              <a:bodyPr/>
              <a:lstStyle/>
              <a:p>
                <a:r>
                  <a:rPr lang="en-US" dirty="0"/>
                  <a:t>Goal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	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800" dirty="0"/>
              </a:p>
              <a:p>
                <a:r>
                  <a:rPr lang="en-US" dirty="0"/>
                  <a:t>Step 1: Construct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800" dirty="0"/>
              </a:p>
              <a:p>
                <a:r>
                  <a:rPr lang="en-US" dirty="0"/>
                  <a:t>Step 2: Solve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b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F02340-21DD-40BE-8400-CA7BB66F09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391501" cy="5068547"/>
              </a:xfrm>
              <a:blipFill>
                <a:blip r:embed="rId2"/>
                <a:stretch>
                  <a:fillRect l="-2376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A6C384-E1B5-425E-AF6D-8EA8490740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CCC2B1B-4A0E-496A-A2F8-5DED8341F0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3600" y="4381500"/>
                <a:ext cx="5391501" cy="152215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Find saddle point: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</m: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Equivalent to solving: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CCC2B1B-4A0E-496A-A2F8-5DED8341F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381500"/>
                <a:ext cx="5391501" cy="1522154"/>
              </a:xfrm>
              <a:prstGeom prst="rect">
                <a:avLst/>
              </a:prstGeom>
              <a:blipFill>
                <a:blip r:embed="rId3"/>
                <a:stretch>
                  <a:fillRect l="-2262" t="-6827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6E5E433-BEF1-4DC8-908F-7E95ED1781B0}"/>
                  </a:ext>
                </a:extLst>
              </p14:cNvPr>
              <p14:cNvContentPartPr/>
              <p14:nvPr/>
            </p14:nvContentPartPr>
            <p14:xfrm>
              <a:off x="1663920" y="159480"/>
              <a:ext cx="10235520" cy="5833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6E5E433-BEF1-4DC8-908F-7E95ED1781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4560" y="150120"/>
                <a:ext cx="10254240" cy="58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2317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Primal vs Dual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/>
                  <a:t>Construct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Primal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 l="-1449" t="-5090" b="-44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0A543D7-C7E4-4B93-A472-F018A3081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8789" y="218628"/>
                <a:ext cx="4086225" cy="2992096"/>
              </a:xfrm>
              <a:prstGeom prst="rect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Lagrange Multipliers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func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 	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Construct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Lagrangian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ℒ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Solve: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</m:lim>
                        </m:limLow>
                      </m:fName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</m:t>
                        </m:r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ax</m:t>
                                </m:r>
                              </m:e>
                              <m:lim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  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ℒ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0A543D7-C7E4-4B93-A472-F018A3081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789" y="218628"/>
                <a:ext cx="4086225" cy="2992096"/>
              </a:xfrm>
              <a:prstGeom prst="rect">
                <a:avLst/>
              </a:prstGeom>
              <a:blipFill>
                <a:blip r:embed="rId4"/>
                <a:stretch>
                  <a:fillRect l="-2080" t="-2632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19C8D3-42B0-4825-BB63-505EE154994D}"/>
                  </a:ext>
                </a:extLst>
              </p14:cNvPr>
              <p14:cNvContentPartPr/>
              <p14:nvPr/>
            </p14:nvContentPartPr>
            <p14:xfrm>
              <a:off x="661680" y="509760"/>
              <a:ext cx="11018160" cy="569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19C8D3-42B0-4825-BB63-505EE15499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2320" y="500400"/>
                <a:ext cx="11036880" cy="571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57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Dual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0E4ADFB-2D40-4D49-8F03-F645C3BCEC1E}"/>
                  </a:ext>
                </a:extLst>
              </p14:cNvPr>
              <p14:cNvContentPartPr/>
              <p14:nvPr/>
            </p14:nvContentPartPr>
            <p14:xfrm>
              <a:off x="811080" y="1298520"/>
              <a:ext cx="10719360" cy="5391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0E4ADFB-2D40-4D49-8F03-F645C3BCEC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720" y="1289160"/>
                <a:ext cx="10738080" cy="54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430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Dual 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10379406" cy="2039539"/>
              </a:xfrm>
            </p:spPr>
            <p:txBody>
              <a:bodyPr/>
              <a:lstStyle/>
              <a:p>
                <a:r>
                  <a:rPr lang="en-US" dirty="0"/>
                  <a:t>Dual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ax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lim>
                        </m:limLow>
                      </m:fName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 ∀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Prediction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10379406" cy="2039539"/>
              </a:xfrm>
              <a:blipFill>
                <a:blip r:embed="rId3"/>
                <a:stretch>
                  <a:fillRect l="-1174" t="-5090" b="-119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DC0A22-7EBE-4DFA-A709-2E727D0AF7D5}"/>
                  </a:ext>
                </a:extLst>
              </p14:cNvPr>
              <p14:cNvContentPartPr/>
              <p14:nvPr/>
            </p14:nvContentPartPr>
            <p14:xfrm>
              <a:off x="334800" y="1402560"/>
              <a:ext cx="8444520" cy="486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DC0A22-7EBE-4DFA-A709-2E727D0AF7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440" y="1393200"/>
                <a:ext cx="8463240" cy="488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759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SVM: Sparsity of dual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</m:e>
                            </m:nary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−1]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0">
            <a:extLst>
              <a:ext uri="{FF2B5EF4-FFF2-40B4-BE49-F238E27FC236}">
                <a16:creationId xmlns:a16="http://schemas.microsoft.com/office/drawing/2014/main" id="{C322F06A-FBBB-4684-B472-579BF6A4CEE2}"/>
              </a:ext>
            </a:extLst>
          </p:cNvPr>
          <p:cNvGrpSpPr/>
          <p:nvPr/>
        </p:nvGrpSpPr>
        <p:grpSpPr>
          <a:xfrm>
            <a:off x="6313867" y="213879"/>
            <a:ext cx="5172176" cy="6574027"/>
            <a:chOff x="320675" y="-269079"/>
            <a:chExt cx="5394325" cy="6574027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5FF42796-30C5-4AA5-BD3F-3A56F98FD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8F57C39E-3CE8-470B-964D-501903346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6A27DB-98D1-49A6-BBF0-FBCE8DF4F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22" name="AutoShape 4">
                <a:extLst>
                  <a:ext uri="{FF2B5EF4-FFF2-40B4-BE49-F238E27FC236}">
                    <a16:creationId xmlns:a16="http://schemas.microsoft.com/office/drawing/2014/main" id="{8A15BBB7-446F-4C7F-88FD-4C890981B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utoShape 5">
                <a:extLst>
                  <a:ext uri="{FF2B5EF4-FFF2-40B4-BE49-F238E27FC236}">
                    <a16:creationId xmlns:a16="http://schemas.microsoft.com/office/drawing/2014/main" id="{B7D87B1D-F97F-4F75-BE8E-2F93EE93D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utoShape 6">
                <a:extLst>
                  <a:ext uri="{FF2B5EF4-FFF2-40B4-BE49-F238E27FC236}">
                    <a16:creationId xmlns:a16="http://schemas.microsoft.com/office/drawing/2014/main" id="{F362AF8D-1422-432B-8705-8A66BD6EE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utoShape 7">
                <a:extLst>
                  <a:ext uri="{FF2B5EF4-FFF2-40B4-BE49-F238E27FC236}">
                    <a16:creationId xmlns:a16="http://schemas.microsoft.com/office/drawing/2014/main" id="{338411C5-8143-4751-9AC9-C8E0F78E6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id="{60240785-8AC8-4C82-9D2A-9FCFC0A19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utoShape 9">
                <a:extLst>
                  <a:ext uri="{FF2B5EF4-FFF2-40B4-BE49-F238E27FC236}">
                    <a16:creationId xmlns:a16="http://schemas.microsoft.com/office/drawing/2014/main" id="{51A613F0-84AA-440C-863F-7CF2CCEEF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utoShape 10">
                <a:extLst>
                  <a:ext uri="{FF2B5EF4-FFF2-40B4-BE49-F238E27FC236}">
                    <a16:creationId xmlns:a16="http://schemas.microsoft.com/office/drawing/2014/main" id="{09ADEFB7-293B-4717-B1C6-73AB0A2D4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utoShape 11">
                <a:extLst>
                  <a:ext uri="{FF2B5EF4-FFF2-40B4-BE49-F238E27FC236}">
                    <a16:creationId xmlns:a16="http://schemas.microsoft.com/office/drawing/2014/main" id="{EDF2BEFF-046F-4A37-BE3B-06E39D5E1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utoShape 12">
                <a:extLst>
                  <a:ext uri="{FF2B5EF4-FFF2-40B4-BE49-F238E27FC236}">
                    <a16:creationId xmlns:a16="http://schemas.microsoft.com/office/drawing/2014/main" id="{31B895A1-27D7-4401-97CB-222F27730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utoShape 13">
                <a:extLst>
                  <a:ext uri="{FF2B5EF4-FFF2-40B4-BE49-F238E27FC236}">
                    <a16:creationId xmlns:a16="http://schemas.microsoft.com/office/drawing/2014/main" id="{12DCB6B7-C5C1-49C6-9956-B13EB406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DD86796D-950D-477A-AD22-808A680F4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F5DB26C8-23A9-40AA-8E88-9FA01A60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3126327B-21FD-4176-81AF-2C2C3995E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45932898-C7BB-4242-941A-5C1F334B6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15E44280-0737-425B-9127-CED7D798A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20">
                <a:extLst>
                  <a:ext uri="{FF2B5EF4-FFF2-40B4-BE49-F238E27FC236}">
                    <a16:creationId xmlns:a16="http://schemas.microsoft.com/office/drawing/2014/main" id="{EA367EC9-D39E-4ED9-A749-C5BBD7078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55B4A78A-4EAA-438D-A7BA-278B54BA5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EA7C7EAA-75A5-49B7-A86B-33C987BE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9B5885B9-75AE-4A94-A076-938EAB784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FF3E0BD4-48ED-42D9-B855-451CF24B2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25">
                <a:extLst>
                  <a:ext uri="{FF2B5EF4-FFF2-40B4-BE49-F238E27FC236}">
                    <a16:creationId xmlns:a16="http://schemas.microsoft.com/office/drawing/2014/main" id="{ED99C200-44E0-40B0-8C67-C3A1F6C6A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6">
                <a:extLst>
                  <a:ext uri="{FF2B5EF4-FFF2-40B4-BE49-F238E27FC236}">
                    <a16:creationId xmlns:a16="http://schemas.microsoft.com/office/drawing/2014/main" id="{21599706-411B-4A55-A8B0-2277A4FB1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046F68FA-0F9D-4CD5-B6D0-94BEBD468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7BBBE4E7-F794-4D1A-BA36-48C4762A7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276766" y="339533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=1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8CD4803-D155-4938-9416-C978BB859117}"/>
                  </a:ext>
                </a:extLst>
              </p14:cNvPr>
              <p14:cNvContentPartPr/>
              <p14:nvPr/>
            </p14:nvContentPartPr>
            <p14:xfrm>
              <a:off x="817560" y="211320"/>
              <a:ext cx="10849680" cy="6062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8CD4803-D155-4938-9416-C978BB8591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200" y="201960"/>
                <a:ext cx="10868400" cy="608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04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SVM: Sparsity of dual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nary>
                              <m:naryPr>
                                <m:chr m:val="∑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</m:e>
                            </m:nary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−1]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C189F1-58D4-43E4-A984-799A5D5DD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94" y="1095337"/>
                <a:ext cx="8409047" cy="20395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0">
            <a:extLst>
              <a:ext uri="{FF2B5EF4-FFF2-40B4-BE49-F238E27FC236}">
                <a16:creationId xmlns:a16="http://schemas.microsoft.com/office/drawing/2014/main" id="{C322F06A-FBBB-4684-B472-579BF6A4CEE2}"/>
              </a:ext>
            </a:extLst>
          </p:cNvPr>
          <p:cNvGrpSpPr/>
          <p:nvPr/>
        </p:nvGrpSpPr>
        <p:grpSpPr>
          <a:xfrm>
            <a:off x="6313867" y="213879"/>
            <a:ext cx="5172176" cy="6574027"/>
            <a:chOff x="320675" y="-269079"/>
            <a:chExt cx="5394325" cy="6574027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id="{5FF42796-30C5-4AA5-BD3F-3A56F98FD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8F57C39E-3CE8-470B-964D-501903346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6A27DB-98D1-49A6-BBF0-FBCE8DF4F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22" name="AutoShape 4">
                <a:extLst>
                  <a:ext uri="{FF2B5EF4-FFF2-40B4-BE49-F238E27FC236}">
                    <a16:creationId xmlns:a16="http://schemas.microsoft.com/office/drawing/2014/main" id="{8A15BBB7-446F-4C7F-88FD-4C890981B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utoShape 5">
                <a:extLst>
                  <a:ext uri="{FF2B5EF4-FFF2-40B4-BE49-F238E27FC236}">
                    <a16:creationId xmlns:a16="http://schemas.microsoft.com/office/drawing/2014/main" id="{B7D87B1D-F97F-4F75-BE8E-2F93EE93D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AutoShape 6">
                <a:extLst>
                  <a:ext uri="{FF2B5EF4-FFF2-40B4-BE49-F238E27FC236}">
                    <a16:creationId xmlns:a16="http://schemas.microsoft.com/office/drawing/2014/main" id="{F362AF8D-1422-432B-8705-8A66BD6EE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AutoShape 7">
                <a:extLst>
                  <a:ext uri="{FF2B5EF4-FFF2-40B4-BE49-F238E27FC236}">
                    <a16:creationId xmlns:a16="http://schemas.microsoft.com/office/drawing/2014/main" id="{338411C5-8143-4751-9AC9-C8E0F78E6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id="{60240785-8AC8-4C82-9D2A-9FCFC0A19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utoShape 9">
                <a:extLst>
                  <a:ext uri="{FF2B5EF4-FFF2-40B4-BE49-F238E27FC236}">
                    <a16:creationId xmlns:a16="http://schemas.microsoft.com/office/drawing/2014/main" id="{51A613F0-84AA-440C-863F-7CF2CCEEF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utoShape 10">
                <a:extLst>
                  <a:ext uri="{FF2B5EF4-FFF2-40B4-BE49-F238E27FC236}">
                    <a16:creationId xmlns:a16="http://schemas.microsoft.com/office/drawing/2014/main" id="{09ADEFB7-293B-4717-B1C6-73AB0A2D4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utoShape 11">
                <a:extLst>
                  <a:ext uri="{FF2B5EF4-FFF2-40B4-BE49-F238E27FC236}">
                    <a16:creationId xmlns:a16="http://schemas.microsoft.com/office/drawing/2014/main" id="{EDF2BEFF-046F-4A37-BE3B-06E39D5E1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utoShape 12">
                <a:extLst>
                  <a:ext uri="{FF2B5EF4-FFF2-40B4-BE49-F238E27FC236}">
                    <a16:creationId xmlns:a16="http://schemas.microsoft.com/office/drawing/2014/main" id="{31B895A1-27D7-4401-97CB-222F27730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utoShape 13">
                <a:extLst>
                  <a:ext uri="{FF2B5EF4-FFF2-40B4-BE49-F238E27FC236}">
                    <a16:creationId xmlns:a16="http://schemas.microsoft.com/office/drawing/2014/main" id="{12DCB6B7-C5C1-49C6-9956-B13EB406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DD86796D-950D-477A-AD22-808A680F4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F5DB26C8-23A9-40AA-8E88-9FA01A601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3126327B-21FD-4176-81AF-2C2C3995E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45932898-C7BB-4242-941A-5C1F334B6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15E44280-0737-425B-9127-CED7D798A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20">
                <a:extLst>
                  <a:ext uri="{FF2B5EF4-FFF2-40B4-BE49-F238E27FC236}">
                    <a16:creationId xmlns:a16="http://schemas.microsoft.com/office/drawing/2014/main" id="{EA367EC9-D39E-4ED9-A749-C5BBD7078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21">
                <a:extLst>
                  <a:ext uri="{FF2B5EF4-FFF2-40B4-BE49-F238E27FC236}">
                    <a16:creationId xmlns:a16="http://schemas.microsoft.com/office/drawing/2014/main" id="{55B4A78A-4EAA-438D-A7BA-278B54BA5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22">
                <a:extLst>
                  <a:ext uri="{FF2B5EF4-FFF2-40B4-BE49-F238E27FC236}">
                    <a16:creationId xmlns:a16="http://schemas.microsoft.com/office/drawing/2014/main" id="{EA7C7EAA-75A5-49B7-A86B-33C987BE4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9B5885B9-75AE-4A94-A076-938EAB784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24">
                <a:extLst>
                  <a:ext uri="{FF2B5EF4-FFF2-40B4-BE49-F238E27FC236}">
                    <a16:creationId xmlns:a16="http://schemas.microsoft.com/office/drawing/2014/main" id="{FF3E0BD4-48ED-42D9-B855-451CF24B2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25">
                <a:extLst>
                  <a:ext uri="{FF2B5EF4-FFF2-40B4-BE49-F238E27FC236}">
                    <a16:creationId xmlns:a16="http://schemas.microsoft.com/office/drawing/2014/main" id="{ED99C200-44E0-40B0-8C67-C3A1F6C6A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6">
                <a:extLst>
                  <a:ext uri="{FF2B5EF4-FFF2-40B4-BE49-F238E27FC236}">
                    <a16:creationId xmlns:a16="http://schemas.microsoft.com/office/drawing/2014/main" id="{21599706-411B-4A55-A8B0-2277A4FB1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046F68FA-0F9D-4CD5-B6D0-94BEBD468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7BBBE4E7-F794-4D1A-BA36-48C4762A7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276766" y="339533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=1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2AE8E32-9BED-45D5-A4C8-11D34F85E0AF}"/>
                  </a:ext>
                </a:extLst>
              </p14:cNvPr>
              <p14:cNvContentPartPr/>
              <p14:nvPr/>
            </p14:nvContentPartPr>
            <p14:xfrm>
              <a:off x="561960" y="161280"/>
              <a:ext cx="11099160" cy="36648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2AE8E32-9BED-45D5-A4C8-11D34F85E0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600" y="151920"/>
                <a:ext cx="11117880" cy="368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90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Dual SVM: </a:t>
            </a:r>
            <a:r>
              <a:rPr lang="en-US" dirty="0" err="1"/>
              <a:t>Sparsity</a:t>
            </a:r>
            <a:r>
              <a:rPr lang="en-US" dirty="0"/>
              <a:t> of dual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752601"/>
            <a:ext cx="25225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40"/>
          <p:cNvGrpSpPr/>
          <p:nvPr/>
        </p:nvGrpSpPr>
        <p:grpSpPr>
          <a:xfrm>
            <a:off x="1600200" y="1752600"/>
            <a:ext cx="5172176" cy="4552348"/>
            <a:chOff x="320675" y="1752600"/>
            <a:chExt cx="5394325" cy="4552348"/>
          </a:xfrm>
        </p:grpSpPr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320675" y="2362200"/>
              <a:ext cx="2422526" cy="3276600"/>
              <a:chOff x="586" y="1488"/>
              <a:chExt cx="1526" cy="2064"/>
            </a:xfrm>
          </p:grpSpPr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AutoShape 5"/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AutoShape 6"/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AutoShape 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AutoShape 8"/>
              <p:cNvSpPr>
                <a:spLocks noChangeArrowheads="1"/>
              </p:cNvSpPr>
              <p:nvPr/>
            </p:nvSpPr>
            <p:spPr bwMode="auto">
              <a:xfrm>
                <a:off x="68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AutoShape 9"/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AutoShape 10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AutoShape 11"/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AutoShape 12"/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AutoShape 13"/>
              <p:cNvSpPr>
                <a:spLocks noChangeArrowheads="1"/>
              </p:cNvSpPr>
              <p:nvPr/>
            </p:nvSpPr>
            <p:spPr bwMode="auto">
              <a:xfrm>
                <a:off x="586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429000" y="2819400"/>
              <a:ext cx="2286000" cy="2743200"/>
              <a:chOff x="2544" y="1776"/>
              <a:chExt cx="1440" cy="1728"/>
            </a:xfrm>
          </p:grpSpPr>
          <p:sp>
            <p:nvSpPr>
              <p:cNvPr id="43" name="Rectangle 15"/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16"/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19"/>
              <p:cNvSpPr>
                <a:spLocks noChangeArrowheads="1"/>
              </p:cNvSpPr>
              <p:nvPr/>
            </p:nvSpPr>
            <p:spPr bwMode="auto">
              <a:xfrm>
                <a:off x="3648" y="278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20"/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21"/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22"/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23"/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24"/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26"/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 rot="16884189">
              <a:off x="2019192" y="3307172"/>
              <a:ext cx="1762918" cy="545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b = 0</a:t>
              </a:r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467601" y="2971800"/>
            <a:ext cx="3048000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few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non-zero : where constraint is active and tight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vectors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training points j whose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non-zero</a:t>
            </a:r>
          </a:p>
        </p:txBody>
      </p:sp>
      <p:sp>
        <p:nvSpPr>
          <p:cNvPr id="34" name="Oval 33"/>
          <p:cNvSpPr/>
          <p:nvPr/>
        </p:nvSpPr>
        <p:spPr>
          <a:xfrm>
            <a:off x="3624942" y="30480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320144" y="48006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561114" y="39624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88434" y="25908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1" y="350073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1" y="4360708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 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3034" y="26670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36234" y="479613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05001" y="22860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EA1C7E-345C-4F11-A164-48F98C7369B2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39AAAA-3244-4B67-B657-54D3EC2DE75A}"/>
                  </a:ext>
                </a:extLst>
              </p14:cNvPr>
              <p14:cNvContentPartPr/>
              <p14:nvPr/>
            </p14:nvContentPartPr>
            <p14:xfrm>
              <a:off x="1576440" y="1374840"/>
              <a:ext cx="9069480" cy="433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39AAAA-3244-4B67-B657-54D3EC2DE7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7080" y="1365480"/>
                <a:ext cx="9088200" cy="4350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65" grpId="0"/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7"/>
            <a:ext cx="10515600" cy="2039539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172EB6D-B96C-4F22-834E-4EAD6CADE064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3061E74C-57DC-4F38-BDC2-47CCA55E59DF}"/>
              </a:ext>
            </a:extLst>
          </p:cNvPr>
          <p:cNvSpPr/>
          <p:nvPr/>
        </p:nvSpPr>
        <p:spPr>
          <a:xfrm>
            <a:off x="7204266" y="447968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844D615C-4222-4142-AA09-9FCA171C9369}"/>
              </a:ext>
            </a:extLst>
          </p:cNvPr>
          <p:cNvSpPr/>
          <p:nvPr/>
        </p:nvSpPr>
        <p:spPr>
          <a:xfrm>
            <a:off x="6179930" y="306655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4F854960-6DAE-4E21-8F99-2EA9717EA511}"/>
              </a:ext>
            </a:extLst>
          </p:cNvPr>
          <p:cNvSpPr/>
          <p:nvPr/>
        </p:nvSpPr>
        <p:spPr>
          <a:xfrm>
            <a:off x="6725180" y="2751095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47589EA-8894-4826-A66B-B5B638602706}"/>
              </a:ext>
            </a:extLst>
          </p:cNvPr>
          <p:cNvSpPr/>
          <p:nvPr/>
        </p:nvSpPr>
        <p:spPr>
          <a:xfrm>
            <a:off x="7642795" y="2971917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F38AE704-4A47-44A8-A34D-5E45C21D5A0E}"/>
              </a:ext>
            </a:extLst>
          </p:cNvPr>
          <p:cNvSpPr/>
          <p:nvPr/>
        </p:nvSpPr>
        <p:spPr>
          <a:xfrm>
            <a:off x="4983040" y="256181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C1776BE-797C-41B1-B031-8ECDCEB95865}"/>
              </a:ext>
            </a:extLst>
          </p:cNvPr>
          <p:cNvSpPr/>
          <p:nvPr/>
        </p:nvSpPr>
        <p:spPr>
          <a:xfrm>
            <a:off x="7031051" y="3255831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6055222-9E18-4F1E-A416-6EB95C5394BB}"/>
              </a:ext>
            </a:extLst>
          </p:cNvPr>
          <p:cNvSpPr/>
          <p:nvPr/>
        </p:nvSpPr>
        <p:spPr>
          <a:xfrm>
            <a:off x="7576301" y="366142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62D9ABFF-AE78-4345-8BEF-2FD5EC6B40A8}"/>
              </a:ext>
            </a:extLst>
          </p:cNvPr>
          <p:cNvSpPr/>
          <p:nvPr/>
        </p:nvSpPr>
        <p:spPr>
          <a:xfrm>
            <a:off x="6911362" y="391379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ross 42">
            <a:extLst>
              <a:ext uri="{FF2B5EF4-FFF2-40B4-BE49-F238E27FC236}">
                <a16:creationId xmlns:a16="http://schemas.microsoft.com/office/drawing/2014/main" id="{05BDED46-688C-43A0-8292-56239DAA6C1F}"/>
              </a:ext>
            </a:extLst>
          </p:cNvPr>
          <p:cNvSpPr/>
          <p:nvPr/>
        </p:nvSpPr>
        <p:spPr>
          <a:xfrm>
            <a:off x="7390118" y="2715042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ross 43">
            <a:extLst>
              <a:ext uri="{FF2B5EF4-FFF2-40B4-BE49-F238E27FC236}">
                <a16:creationId xmlns:a16="http://schemas.microsoft.com/office/drawing/2014/main" id="{DC1DF6C2-B6D3-4D88-8EB0-1D99F87F4618}"/>
              </a:ext>
            </a:extLst>
          </p:cNvPr>
          <p:cNvSpPr/>
          <p:nvPr/>
        </p:nvSpPr>
        <p:spPr>
          <a:xfrm>
            <a:off x="7576301" y="4229250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ross 44">
            <a:extLst>
              <a:ext uri="{FF2B5EF4-FFF2-40B4-BE49-F238E27FC236}">
                <a16:creationId xmlns:a16="http://schemas.microsoft.com/office/drawing/2014/main" id="{DD7D20D9-166C-422B-90D6-98DCB5556190}"/>
              </a:ext>
            </a:extLst>
          </p:cNvPr>
          <p:cNvSpPr/>
          <p:nvPr/>
        </p:nvSpPr>
        <p:spPr>
          <a:xfrm>
            <a:off x="6349090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ross 45">
            <a:extLst>
              <a:ext uri="{FF2B5EF4-FFF2-40B4-BE49-F238E27FC236}">
                <a16:creationId xmlns:a16="http://schemas.microsoft.com/office/drawing/2014/main" id="{DB908127-47AB-4546-9C4F-4C917CE0A3B5}"/>
              </a:ext>
            </a:extLst>
          </p:cNvPr>
          <p:cNvSpPr/>
          <p:nvPr/>
        </p:nvSpPr>
        <p:spPr>
          <a:xfrm>
            <a:off x="4459955" y="2877279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ross 46">
            <a:extLst>
              <a:ext uri="{FF2B5EF4-FFF2-40B4-BE49-F238E27FC236}">
                <a16:creationId xmlns:a16="http://schemas.microsoft.com/office/drawing/2014/main" id="{F523C464-FB9E-4450-86C5-815A1E221F47}"/>
              </a:ext>
            </a:extLst>
          </p:cNvPr>
          <p:cNvSpPr/>
          <p:nvPr/>
        </p:nvSpPr>
        <p:spPr>
          <a:xfrm>
            <a:off x="5993747" y="2620404"/>
            <a:ext cx="186183" cy="189276"/>
          </a:xfrm>
          <a:prstGeom prst="plus">
            <a:avLst>
              <a:gd name="adj" fmla="val 43966"/>
            </a:avLst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5C7FCB-E3AC-450C-94A5-BA7DD1D34938}"/>
              </a:ext>
            </a:extLst>
          </p:cNvPr>
          <p:cNvSpPr/>
          <p:nvPr/>
        </p:nvSpPr>
        <p:spPr>
          <a:xfrm>
            <a:off x="4353565" y="4903435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56EBFC-170F-4447-BAEF-7104B3809E72}"/>
              </a:ext>
            </a:extLst>
          </p:cNvPr>
          <p:cNvSpPr/>
          <p:nvPr/>
        </p:nvSpPr>
        <p:spPr>
          <a:xfrm>
            <a:off x="4423943" y="4196803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190C88-CC6C-4CD6-A9EE-A2EFDA93AAED}"/>
              </a:ext>
            </a:extLst>
          </p:cNvPr>
          <p:cNvSpPr/>
          <p:nvPr/>
        </p:nvSpPr>
        <p:spPr>
          <a:xfrm>
            <a:off x="4247175" y="5269364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7332E-20BC-4BCC-B88E-3CB7CFDCC0FD}"/>
              </a:ext>
            </a:extLst>
          </p:cNvPr>
          <p:cNvSpPr/>
          <p:nvPr/>
        </p:nvSpPr>
        <p:spPr>
          <a:xfrm>
            <a:off x="4495419" y="6140037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1188C9-1EB0-47AB-9B6B-23022FF3A378}"/>
              </a:ext>
            </a:extLst>
          </p:cNvPr>
          <p:cNvSpPr/>
          <p:nvPr/>
        </p:nvSpPr>
        <p:spPr>
          <a:xfrm>
            <a:off x="5098296" y="4968328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7D8BE5-9A58-4C0C-AAB5-584BE176087F}"/>
              </a:ext>
            </a:extLst>
          </p:cNvPr>
          <p:cNvSpPr/>
          <p:nvPr/>
        </p:nvSpPr>
        <p:spPr>
          <a:xfrm>
            <a:off x="6322493" y="5301810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F16C8F-6C6F-468F-BF67-F39BDE6141EF}"/>
              </a:ext>
            </a:extLst>
          </p:cNvPr>
          <p:cNvSpPr/>
          <p:nvPr/>
        </p:nvSpPr>
        <p:spPr>
          <a:xfrm>
            <a:off x="7110844" y="595076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775F14-A8D0-441B-ACB3-B71C22FBC537}"/>
              </a:ext>
            </a:extLst>
          </p:cNvPr>
          <p:cNvSpPr/>
          <p:nvPr/>
        </p:nvSpPr>
        <p:spPr>
          <a:xfrm>
            <a:off x="6618790" y="5110791"/>
            <a:ext cx="212780" cy="64893"/>
          </a:xfrm>
          <a:prstGeom prst="rect">
            <a:avLst/>
          </a:prstGeom>
          <a:solidFill>
            <a:srgbClr val="1F497D"/>
          </a:solidFill>
          <a:ln w="9525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482B02B-E452-4438-B74E-80A81CF8F135}"/>
              </a:ext>
            </a:extLst>
          </p:cNvPr>
          <p:cNvCxnSpPr>
            <a:cxnSpLocks/>
          </p:cNvCxnSpPr>
          <p:nvPr/>
        </p:nvCxnSpPr>
        <p:spPr>
          <a:xfrm>
            <a:off x="3749584" y="2520010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333DBA-018B-45A8-A88A-22190B8E0F71}"/>
              </a:ext>
            </a:extLst>
          </p:cNvPr>
          <p:cNvCxnSpPr>
            <a:cxnSpLocks/>
          </p:cNvCxnSpPr>
          <p:nvPr/>
        </p:nvCxnSpPr>
        <p:spPr>
          <a:xfrm>
            <a:off x="3346699" y="3131207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B930A5-0C46-4F80-B7BF-490913BBEF22}"/>
              </a:ext>
            </a:extLst>
          </p:cNvPr>
          <p:cNvCxnSpPr>
            <a:cxnSpLocks/>
          </p:cNvCxnSpPr>
          <p:nvPr/>
        </p:nvCxnSpPr>
        <p:spPr>
          <a:xfrm>
            <a:off x="3536497" y="2821642"/>
            <a:ext cx="4498909" cy="2622827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296677-7950-4E3B-AD26-24929A052E6B}"/>
                  </a:ext>
                </a:extLst>
              </p14:cNvPr>
              <p14:cNvContentPartPr/>
              <p14:nvPr/>
            </p14:nvContentPartPr>
            <p14:xfrm>
              <a:off x="3426120" y="2421360"/>
              <a:ext cx="8124120" cy="390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296677-7950-4E3B-AD26-24929A052E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6760" y="2412000"/>
                <a:ext cx="8142840" cy="39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497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FA2ADFF-D598-48CA-B80A-08C376FF18A7}"/>
                  </a:ext>
                </a:extLst>
              </p14:cNvPr>
              <p14:cNvContentPartPr/>
              <p14:nvPr/>
            </p14:nvContentPartPr>
            <p14:xfrm>
              <a:off x="451800" y="2678760"/>
              <a:ext cx="4362120" cy="167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FA2ADFF-D598-48CA-B80A-08C376FF18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440" y="2669400"/>
                <a:ext cx="4380840" cy="16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89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1962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real-world problems exhibit data that is not linearly separable.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1200" y="4057707"/>
            <a:ext cx="8229600" cy="1172361"/>
            <a:chOff x="457200" y="2443162"/>
            <a:chExt cx="8229600" cy="1217402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When your data is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not linearly separable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how can you still use a linear classifier?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200" y="5230067"/>
            <a:ext cx="8229600" cy="1239184"/>
            <a:chOff x="457200" y="3660564"/>
            <a:chExt cx="8229600" cy="1217402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Preprocess the data to produce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nonlinear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features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35380" y="2311261"/>
            <a:ext cx="5526742" cy="4437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pixel representation for Facial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Recognition: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87BBA-AECC-454A-9EF9-96E1E64F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816" y="2758633"/>
            <a:ext cx="4224368" cy="11953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663D65-EB4E-45AA-923F-A47611AB0773}"/>
                  </a:ext>
                </a:extLst>
              </p14:cNvPr>
              <p14:cNvContentPartPr/>
              <p14:nvPr/>
            </p14:nvContentPartPr>
            <p14:xfrm>
              <a:off x="3992760" y="2086560"/>
              <a:ext cx="8157960" cy="4574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663D65-EB4E-45AA-923F-A47611AB07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3400" y="2077200"/>
                <a:ext cx="8176680" cy="459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7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47694" y="1972033"/>
            <a:ext cx="7569373" cy="3066670"/>
            <a:chOff x="498939" y="2260789"/>
            <a:chExt cx="10501260" cy="4254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939" y="2273489"/>
              <a:ext cx="4229100" cy="4241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799" y="2260789"/>
              <a:ext cx="3835400" cy="42545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5D496E-4F5F-4F73-A7BB-20745EF28C7D}"/>
              </a:ext>
            </a:extLst>
          </p:cNvPr>
          <p:cNvSpPr/>
          <p:nvPr/>
        </p:nvSpPr>
        <p:spPr>
          <a:xfrm>
            <a:off x="767631" y="1155962"/>
            <a:ext cx="493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hlinkClick r:id="rId5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E3297-5851-42D1-A811-8A21750CB49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14:cNvPr>
              <p14:cNvContentPartPr/>
              <p14:nvPr/>
            </p14:nvContentPartPr>
            <p14:xfrm>
              <a:off x="7101000" y="2215080"/>
              <a:ext cx="3703680" cy="301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1640" y="2205720"/>
                <a:ext cx="3722400" cy="30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10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#1: Inefficient Features</a:t>
            </a:r>
          </a:p>
          <a:p>
            <a:pPr lvl="1"/>
            <a:r>
              <a:rPr lang="en-US" dirty="0"/>
              <a:t>Non-linearly separable data requires </a:t>
            </a:r>
            <a:r>
              <a:rPr lang="en-US" b="1" dirty="0"/>
              <a:t>high dimensional </a:t>
            </a:r>
            <a:r>
              <a:rPr lang="en-US" dirty="0"/>
              <a:t>representation</a:t>
            </a:r>
          </a:p>
          <a:p>
            <a:pPr lvl="1"/>
            <a:r>
              <a:rPr lang="en-US" dirty="0"/>
              <a:t>Might be </a:t>
            </a:r>
            <a:r>
              <a:rPr lang="en-US" b="1" dirty="0"/>
              <a:t>prohibitively expensive </a:t>
            </a:r>
            <a:r>
              <a:rPr lang="en-US" dirty="0"/>
              <a:t>to compute or store</a:t>
            </a:r>
          </a:p>
          <a:p>
            <a:r>
              <a:rPr lang="en-US" dirty="0"/>
              <a:t>Motivation #2: Memory-based Methods</a:t>
            </a:r>
          </a:p>
          <a:p>
            <a:pPr lvl="1"/>
            <a:r>
              <a:rPr lang="en-US" dirty="0"/>
              <a:t>k-Nearest Neighbors (KNN) for facial recognition allows a </a:t>
            </a:r>
            <a:r>
              <a:rPr lang="en-US" b="1" dirty="0"/>
              <a:t>distance metric</a:t>
            </a:r>
            <a:r>
              <a:rPr lang="en-US" dirty="0"/>
              <a:t> between images -- no need to worry about linearity restriction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C795CC-0B0E-4E4F-99D4-2C293616E444}"/>
                  </a:ext>
                </a:extLst>
              </p14:cNvPr>
              <p14:cNvContentPartPr/>
              <p14:nvPr/>
            </p14:nvContentPartPr>
            <p14:xfrm>
              <a:off x="1438200" y="120240"/>
              <a:ext cx="10351800" cy="5682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C795CC-0B0E-4E4F-99D4-2C293616E4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8840" y="110880"/>
                <a:ext cx="10370520" cy="57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687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BFFB2E-9A42-49F7-AE36-39848EB8EB07}"/>
                  </a:ext>
                </a:extLst>
              </p14:cNvPr>
              <p14:cNvContentPartPr/>
              <p14:nvPr/>
            </p14:nvContentPartPr>
            <p14:xfrm>
              <a:off x="7997400" y="128520"/>
              <a:ext cx="3081600" cy="180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BFFB2E-9A42-49F7-AE36-39848EB8EB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8040" y="119160"/>
                <a:ext cx="3100320" cy="18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68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1" y="1258957"/>
            <a:ext cx="3525442" cy="5340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5261114" y="1258957"/>
            <a:ext cx="5168710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26080"/>
          <a:stretch/>
        </p:blipFill>
        <p:spPr>
          <a:xfrm>
            <a:off x="1865245" y="1808059"/>
            <a:ext cx="2733260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67" y="1724643"/>
            <a:ext cx="3937635" cy="1674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244" y="4599953"/>
            <a:ext cx="4726305" cy="1674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246" y="4685368"/>
            <a:ext cx="3080385" cy="91440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6200000">
            <a:off x="1847806" y="3617535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16200000">
            <a:off x="5373248" y="3617535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2492706" y="2779197"/>
            <a:ext cx="2927434" cy="1723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do some feature engineering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Our feature function is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apply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ɸ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each input vector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7D8C1-D055-48E4-92B3-7534E6E7411A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23CA16-5B6F-4F98-B527-DB13B1450956}"/>
                  </a:ext>
                </a:extLst>
              </p14:cNvPr>
              <p14:cNvContentPartPr/>
              <p14:nvPr/>
            </p14:nvContentPartPr>
            <p14:xfrm>
              <a:off x="6827400" y="1573920"/>
              <a:ext cx="3497760" cy="363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23CA16-5B6F-4F98-B527-DB13B14509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18040" y="1564560"/>
                <a:ext cx="3516480" cy="365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93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1909154" y="1258957"/>
            <a:ext cx="8520671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56" y="1856752"/>
            <a:ext cx="7898296" cy="2798308"/>
          </a:xfrm>
          <a:prstGeom prst="rect">
            <a:avLst/>
          </a:prstGeom>
        </p:spPr>
      </p:pic>
      <p:sp>
        <p:nvSpPr>
          <p:cNvPr id="17" name="Content Placeholder 5"/>
          <p:cNvSpPr txBox="1">
            <a:spLocks/>
          </p:cNvSpPr>
          <p:nvPr/>
        </p:nvSpPr>
        <p:spPr>
          <a:xfrm>
            <a:off x="2231956" y="4916921"/>
            <a:ext cx="7978844" cy="1535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could replace the dot product of the two feature vectors in the transformed space with a function k(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x,z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48874" y="1863308"/>
            <a:ext cx="2732799" cy="1184875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624" y="5733388"/>
            <a:ext cx="4992324" cy="390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BEBF0-990F-424A-B6F8-32F92555F18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3326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5"/>
          <p:cNvSpPr txBox="1">
            <a:spLocks/>
          </p:cNvSpPr>
          <p:nvPr/>
        </p:nvSpPr>
        <p:spPr>
          <a:xfrm>
            <a:off x="1909154" y="1258957"/>
            <a:ext cx="8520671" cy="5340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SVM: Kernel Trick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231956" y="4916921"/>
            <a:ext cx="7978844" cy="1535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could replace the dot product of the two feature vectors in the transformed space with a function k(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x,z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48874" y="1863308"/>
            <a:ext cx="2732799" cy="1184875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56" y="1856753"/>
            <a:ext cx="6934200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624" y="5733388"/>
            <a:ext cx="4992324" cy="390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BACB-4002-4095-8155-9F68DB56BCB1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4157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2C73B62-B7C6-4152-AEA9-C549EC5824B8}"/>
                  </a:ext>
                </a:extLst>
              </p14:cNvPr>
              <p14:cNvContentPartPr/>
              <p14:nvPr/>
            </p14:nvContentPartPr>
            <p14:xfrm>
              <a:off x="7743240" y="1932480"/>
              <a:ext cx="1628280" cy="65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2C73B62-B7C6-4152-AEA9-C549EC5824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3880" y="1923120"/>
                <a:ext cx="1647000" cy="67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4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1213074"/>
            <a:ext cx="8229600" cy="763645"/>
            <a:chOff x="457200" y="2443162"/>
            <a:chExt cx="8229600" cy="1217402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These are just non-linear features, right?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1200" y="1801907"/>
            <a:ext cx="8229600" cy="578223"/>
            <a:chOff x="457200" y="3660564"/>
            <a:chExt cx="8229600" cy="1217402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Yes, but…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2617656"/>
            <a:ext cx="8229600" cy="1172361"/>
            <a:chOff x="457200" y="2443162"/>
            <a:chExt cx="8229600" cy="1217402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Can’t we just compute the feature transformation </a:t>
              </a:r>
              <a:r>
                <a:rPr kumimoji="0" lang="el-G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φ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explicitly?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200" y="3790017"/>
            <a:ext cx="8229600" cy="578223"/>
            <a:chOff x="457200" y="3660564"/>
            <a:chExt cx="8229600" cy="1217402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That depends...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0" y="4621681"/>
            <a:ext cx="8229600" cy="594137"/>
            <a:chOff x="457200" y="2443162"/>
            <a:chExt cx="8229600" cy="1217402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So, why all the hype about the kernel trick?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5180147"/>
            <a:ext cx="8229600" cy="1541329"/>
            <a:chOff x="457200" y="3660564"/>
            <a:chExt cx="8229600" cy="1217402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Because 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explicit features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might either be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prohibitively expensive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to compute or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infinite length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vectors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2563ACE-7BCD-40B5-9649-510BA67652E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7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EBFD-04DE-4E33-BEA2-07995534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Previous Piazza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 the magnitude of w increases, will the distance between the contour lines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increase or decrease?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6B37C7-0BE0-4DC1-BF10-F99430801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BD2C6A4-3904-4653-BF56-707B7911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16" y="2004665"/>
            <a:ext cx="5643604" cy="47387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936B9A-8937-4436-AAC8-A45C511028D8}"/>
                  </a:ext>
                </a:extLst>
              </p14:cNvPr>
              <p14:cNvContentPartPr/>
              <p14:nvPr/>
            </p14:nvContentPartPr>
            <p14:xfrm>
              <a:off x="1713960" y="1918800"/>
              <a:ext cx="4872960" cy="2925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936B9A-8937-4436-AAC8-A45C511028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4600" y="1909440"/>
                <a:ext cx="4891680" cy="29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309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03213"/>
            <a:ext cx="75438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863339"/>
            <a:ext cx="55880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2355093"/>
            <a:ext cx="5575300" cy="10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ED2FD-6C0E-4B05-9084-384D73AEFF73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E656D0-CFBE-4D82-BD69-91D94C83F0FC}"/>
                  </a:ext>
                </a:extLst>
              </p14:cNvPr>
              <p14:cNvContentPartPr/>
              <p14:nvPr/>
            </p14:nvContentPartPr>
            <p14:xfrm>
              <a:off x="3439440" y="989280"/>
              <a:ext cx="5963040" cy="234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E656D0-CFBE-4D82-BD69-91D94C83F0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0080" y="979920"/>
                <a:ext cx="5981760" cy="23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0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631118"/>
          </a:xfrm>
        </p:spPr>
        <p:txBody>
          <a:bodyPr>
            <a:normAutofit fontScale="85000"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Side Note: </a:t>
            </a:r>
            <a:r>
              <a:rPr lang="en-US" dirty="0"/>
              <a:t>The feature space might not be unique!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90460"/>
            <a:ext cx="6400800" cy="433070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81201" y="1868157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#1: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81200" y="3862152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#2: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981198" y="5942829"/>
            <a:ext cx="8229602" cy="625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These two different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feature representations correspond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the same kernel function!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BB8C9-F162-4F29-985B-7EDE7C8B8A36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656AE0E-3B33-4060-AE05-A11CDCD6F66D}"/>
                  </a:ext>
                </a:extLst>
              </p14:cNvPr>
              <p14:cNvContentPartPr/>
              <p14:nvPr/>
            </p14:nvContentPartPr>
            <p14:xfrm>
              <a:off x="5011200" y="1949760"/>
              <a:ext cx="4445280" cy="3948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656AE0E-3B33-4060-AE05-A11CDCD6F6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1840" y="1940400"/>
                <a:ext cx="4464000" cy="396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71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1258"/>
            <a:ext cx="8229600" cy="722458"/>
          </a:xfrm>
        </p:spPr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02871"/>
          <a:ext cx="8229600" cy="518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Kernel Function</a:t>
                      </a:r>
                      <a:br>
                        <a:rPr lang="en-US" dirty="0"/>
                      </a:br>
                      <a:r>
                        <a:rPr lang="en-US" dirty="0"/>
                        <a:t>(implicit</a:t>
                      </a:r>
                      <a:r>
                        <a:rPr lang="en-US" baseline="0" dirty="0"/>
                        <a:t> dot product)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 Space</a:t>
                      </a:r>
                      <a:br>
                        <a:rPr lang="en-US" dirty="0"/>
                      </a:br>
                      <a:r>
                        <a:rPr lang="en-US" dirty="0"/>
                        <a:t>(explicit dot product)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original input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 (v1)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of</a:t>
                      </a:r>
                      <a:r>
                        <a:rPr lang="en-US" baseline="0" dirty="0"/>
                        <a:t> 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</a:t>
                      </a:r>
                      <a:r>
                        <a:rPr lang="en-US" baseline="0" dirty="0"/>
                        <a:t> (v2)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up to </a:t>
                      </a:r>
                      <a:r>
                        <a:rPr lang="en-US" baseline="0" dirty="0"/>
                        <a:t>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Gaussian (RBF)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Infinite dimensional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Hyperbolic</a:t>
                      </a:r>
                      <a:r>
                        <a:rPr lang="en-US" baseline="0" dirty="0"/>
                        <a:t> Tangent (Sigmoid)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(With</a:t>
                      </a:r>
                      <a:r>
                        <a:rPr lang="en-US" baseline="0" dirty="0"/>
                        <a:t> SVM, this is equivalent to a 2-layer neural network)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19" y="4553247"/>
            <a:ext cx="3466532" cy="660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19" y="2140040"/>
            <a:ext cx="1865324" cy="346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20" y="2950027"/>
            <a:ext cx="2220231" cy="346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20" y="3785234"/>
            <a:ext cx="2731957" cy="346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20" y="5461574"/>
            <a:ext cx="3350981" cy="34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BB68A-710B-458D-9E0F-BA0FC830A04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6E4975-38FB-4186-A0C3-10359C6D9A93}"/>
                  </a:ext>
                </a:extLst>
              </p14:cNvPr>
              <p14:cNvContentPartPr/>
              <p14:nvPr/>
            </p14:nvContentPartPr>
            <p14:xfrm>
              <a:off x="1219320" y="2230200"/>
              <a:ext cx="9654120" cy="2693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6E4975-38FB-4186-A0C3-10359C6D9A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9960" y="2220840"/>
                <a:ext cx="9672840" cy="271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196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Kernels: Mercer’s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3904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functions are valid kernels that correspond to feature vectors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j(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Answer: Mercer kernels for k(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matrix K, where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i,j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k(x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x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(j)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is continuous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is symmetric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is positive semi-definite, i.e. 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≥ 0 for all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z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250E2-3DEF-4171-A1EC-A2D0C86A04E3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743389-1C40-4A37-9C94-45858ED2E41C}"/>
                  </a:ext>
                </a:extLst>
              </p14:cNvPr>
              <p14:cNvContentPartPr/>
              <p14:nvPr/>
            </p14:nvContentPartPr>
            <p14:xfrm>
              <a:off x="5907240" y="3519000"/>
              <a:ext cx="759960" cy="17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743389-1C40-4A37-9C94-45858ED2E4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7880" y="3509640"/>
                <a:ext cx="778680" cy="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252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SVMs with Kernels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a set of features and kernel function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Solve dual problem to obtain support vectors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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classification time, compute: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676400" y="3505835"/>
            <a:ext cx="4572000" cy="2590800"/>
            <a:chOff x="288" y="2447"/>
            <a:chExt cx="3072" cy="1680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88" y="2447"/>
              <a:ext cx="3072" cy="16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56" y="3744"/>
              <a:ext cx="1991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3" y="2640"/>
              <a:ext cx="2959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" y="3268"/>
              <a:ext cx="2774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324600" y="4419600"/>
            <a:ext cx="1066800" cy="990600"/>
          </a:xfrm>
          <a:prstGeom prst="rightArrow">
            <a:avLst>
              <a:gd name="adj1" fmla="val 50000"/>
              <a:gd name="adj2" fmla="val 26923"/>
            </a:avLst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Classify as</a:t>
            </a:r>
          </a:p>
        </p:txBody>
      </p:sp>
      <p:pic>
        <p:nvPicPr>
          <p:cNvPr id="12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4724401"/>
            <a:ext cx="2997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355824-9B83-49AC-9CDE-DAEE9A35634E}"/>
              </a:ext>
            </a:extLst>
          </p:cNvPr>
          <p:cNvSpPr txBox="1"/>
          <p:nvPr/>
        </p:nvSpPr>
        <p:spPr>
          <a:xfrm>
            <a:off x="406400" y="6444734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97A95F-E559-4DF8-A1EC-E091E298E4DC}"/>
                  </a:ext>
                </a:extLst>
              </p14:cNvPr>
              <p14:cNvContentPartPr/>
              <p14:nvPr/>
            </p14:nvContentPartPr>
            <p14:xfrm>
              <a:off x="1746360" y="3068640"/>
              <a:ext cx="8800920" cy="254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97A95F-E559-4DF8-A1EC-E091E298E4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7000" y="3059280"/>
                <a:ext cx="8819640" cy="255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5067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E5B6C-0390-4210-AAD1-80151DA9CD6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69F9FF-2313-4881-A8AC-3FEEA7FE2827}"/>
                  </a:ext>
                </a:extLst>
              </p14:cNvPr>
              <p14:cNvContentPartPr/>
              <p14:nvPr/>
            </p14:nvContentPartPr>
            <p14:xfrm>
              <a:off x="3545280" y="1675440"/>
              <a:ext cx="7258320" cy="479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69F9FF-2313-4881-A8AC-3FEEA7FE28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5920" y="1666080"/>
                <a:ext cx="7277040" cy="481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341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E6F26-499F-45B2-9097-EA26819CE669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54473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17549-4C81-4AF5-A5FD-18083A9F67B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12537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81EAC-7813-4503-A282-F8E134E683D7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46068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AA925-578D-4C3D-9153-2FA755EB8D4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6244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10D-B965-45B4-B6E1-3FF46F73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89F1-58D4-43E4-A984-799A5D5D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94" y="1095338"/>
            <a:ext cx="10515600" cy="553638"/>
          </a:xfrm>
        </p:spPr>
        <p:txBody>
          <a:bodyPr/>
          <a:lstStyle/>
          <a:p>
            <a:r>
              <a:rPr lang="en-US" dirty="0"/>
              <a:t>Find linear separator with maximum margin</a:t>
            </a:r>
          </a:p>
          <a:p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2C88A9-42D8-498E-ABFF-E25CFB238A54}"/>
              </a:ext>
            </a:extLst>
          </p:cNvPr>
          <p:cNvSpPr txBox="1"/>
          <p:nvPr/>
        </p:nvSpPr>
        <p:spPr>
          <a:xfrm>
            <a:off x="3926082" y="3419005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D877CBC-8375-4F1F-A351-CEEB47740019}"/>
              </a:ext>
            </a:extLst>
          </p:cNvPr>
          <p:cNvSpPr txBox="1"/>
          <p:nvPr/>
        </p:nvSpPr>
        <p:spPr>
          <a:xfrm>
            <a:off x="2858402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F6A63FE-3BCB-451F-BDF0-490FA478FEEF}"/>
              </a:ext>
            </a:extLst>
          </p:cNvPr>
          <p:cNvCxnSpPr/>
          <p:nvPr/>
        </p:nvCxnSpPr>
        <p:spPr>
          <a:xfrm>
            <a:off x="2985276" y="2346439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3F7431E-D440-4808-BE9B-5F0C87D6D2FE}"/>
              </a:ext>
            </a:extLst>
          </p:cNvPr>
          <p:cNvCxnSpPr/>
          <p:nvPr/>
        </p:nvCxnSpPr>
        <p:spPr>
          <a:xfrm>
            <a:off x="1661926" y="3819962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A092EC75-7FA5-4A37-A7FE-E06C0A21954B}"/>
              </a:ext>
            </a:extLst>
          </p:cNvPr>
          <p:cNvSpPr txBox="1"/>
          <p:nvPr/>
        </p:nvSpPr>
        <p:spPr>
          <a:xfrm>
            <a:off x="6979936" y="342494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6F6614-04AA-4B15-B577-F1CE6F5DA756}"/>
              </a:ext>
            </a:extLst>
          </p:cNvPr>
          <p:cNvSpPr txBox="1"/>
          <p:nvPr/>
        </p:nvSpPr>
        <p:spPr>
          <a:xfrm>
            <a:off x="5908534" y="217643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E5BFB48-D341-4032-9575-850BBEB39F15}"/>
              </a:ext>
            </a:extLst>
          </p:cNvPr>
          <p:cNvCxnSpPr/>
          <p:nvPr/>
        </p:nvCxnSpPr>
        <p:spPr>
          <a:xfrm>
            <a:off x="6039130" y="235238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9718353-B396-487B-8435-4688BA59BEB8}"/>
              </a:ext>
            </a:extLst>
          </p:cNvPr>
          <p:cNvCxnSpPr/>
          <p:nvPr/>
        </p:nvCxnSpPr>
        <p:spPr>
          <a:xfrm>
            <a:off x="4715780" y="382590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4098F07-81F8-4CEE-8450-93A8C14638FE}"/>
              </a:ext>
            </a:extLst>
          </p:cNvPr>
          <p:cNvSpPr txBox="1"/>
          <p:nvPr/>
        </p:nvSpPr>
        <p:spPr>
          <a:xfrm>
            <a:off x="10024968" y="343779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7E07383-B215-4FD6-8FB9-FDCCEF37EBDE}"/>
              </a:ext>
            </a:extLst>
          </p:cNvPr>
          <p:cNvSpPr txBox="1"/>
          <p:nvPr/>
        </p:nvSpPr>
        <p:spPr>
          <a:xfrm>
            <a:off x="8953566" y="2189287"/>
            <a:ext cx="558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DAF9202-0AE7-4A75-94DB-8597F32BF5FA}"/>
              </a:ext>
            </a:extLst>
          </p:cNvPr>
          <p:cNvCxnSpPr/>
          <p:nvPr/>
        </p:nvCxnSpPr>
        <p:spPr>
          <a:xfrm>
            <a:off x="9084162" y="2365231"/>
            <a:ext cx="0" cy="2905486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095F4C1-52E3-415E-A671-4DC79EAC6E49}"/>
              </a:ext>
            </a:extLst>
          </p:cNvPr>
          <p:cNvCxnSpPr/>
          <p:nvPr/>
        </p:nvCxnSpPr>
        <p:spPr>
          <a:xfrm>
            <a:off x="7760812" y="3838754"/>
            <a:ext cx="2641600" cy="11094"/>
          </a:xfrm>
          <a:prstGeom prst="line">
            <a:avLst/>
          </a:prstGeom>
          <a:noFill/>
          <a:ln w="3175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C65FB13-CDB9-4240-8FD0-3F4F60CBF810}"/>
              </a:ext>
            </a:extLst>
          </p:cNvPr>
          <p:cNvCxnSpPr/>
          <p:nvPr/>
        </p:nvCxnSpPr>
        <p:spPr>
          <a:xfrm flipV="1">
            <a:off x="2985276" y="2962747"/>
            <a:ext cx="435646" cy="85522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5B18009-7B41-44F5-A08F-C66CCBBABA6C}"/>
              </a:ext>
            </a:extLst>
          </p:cNvPr>
          <p:cNvCxnSpPr/>
          <p:nvPr/>
        </p:nvCxnSpPr>
        <p:spPr>
          <a:xfrm>
            <a:off x="1877150" y="324404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415196D-F279-41ED-B5CD-33797CCEC259}"/>
              </a:ext>
            </a:extLst>
          </p:cNvPr>
          <p:cNvCxnSpPr/>
          <p:nvPr/>
        </p:nvCxnSpPr>
        <p:spPr>
          <a:xfrm>
            <a:off x="1981865" y="303274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8196EFE-9E4D-49E5-8317-EDF0119E891C}"/>
              </a:ext>
            </a:extLst>
          </p:cNvPr>
          <p:cNvCxnSpPr/>
          <p:nvPr/>
        </p:nvCxnSpPr>
        <p:spPr>
          <a:xfrm>
            <a:off x="1772315" y="3458886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F25AE1-829F-428F-BDE5-580FF5F08ADE}"/>
              </a:ext>
            </a:extLst>
          </p:cNvPr>
          <p:cNvCxnSpPr/>
          <p:nvPr/>
        </p:nvCxnSpPr>
        <p:spPr>
          <a:xfrm>
            <a:off x="4926861" y="3270117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187B571-80F9-4579-B0A3-57F27F292ABC}"/>
              </a:ext>
            </a:extLst>
          </p:cNvPr>
          <p:cNvCxnSpPr/>
          <p:nvPr/>
        </p:nvCxnSpPr>
        <p:spPr>
          <a:xfrm rot="21322712" flipV="1">
            <a:off x="6018741" y="3425892"/>
            <a:ext cx="251256" cy="40869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AC4FBD6-510E-446B-B4AC-76620F4E4AD3}"/>
              </a:ext>
            </a:extLst>
          </p:cNvPr>
          <p:cNvCxnSpPr/>
          <p:nvPr/>
        </p:nvCxnSpPr>
        <p:spPr>
          <a:xfrm>
            <a:off x="5139526" y="2849268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97EE49E-81F4-47C9-9B74-F253C8E7481E}"/>
              </a:ext>
            </a:extLst>
          </p:cNvPr>
          <p:cNvCxnSpPr/>
          <p:nvPr/>
        </p:nvCxnSpPr>
        <p:spPr>
          <a:xfrm>
            <a:off x="4710041" y="3698280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5FF8044-53FA-4570-8B2B-3D583CBECC73}"/>
              </a:ext>
            </a:extLst>
          </p:cNvPr>
          <p:cNvCxnSpPr/>
          <p:nvPr/>
        </p:nvCxnSpPr>
        <p:spPr>
          <a:xfrm>
            <a:off x="7969702" y="326482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6530834-64FC-4596-8C04-FF69C231ABC8}"/>
              </a:ext>
            </a:extLst>
          </p:cNvPr>
          <p:cNvCxnSpPr/>
          <p:nvPr/>
        </p:nvCxnSpPr>
        <p:spPr>
          <a:xfrm>
            <a:off x="7535184" y="4149354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0040A3D-5A66-4481-B040-B2B7E4407736}"/>
              </a:ext>
            </a:extLst>
          </p:cNvPr>
          <p:cNvCxnSpPr/>
          <p:nvPr/>
        </p:nvCxnSpPr>
        <p:spPr>
          <a:xfrm>
            <a:off x="8403128" y="2397593"/>
            <a:ext cx="2243888" cy="1159463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431E04C-EDD6-4A72-B1D8-DC09F4903035}"/>
              </a:ext>
            </a:extLst>
          </p:cNvPr>
          <p:cNvCxnSpPr/>
          <p:nvPr/>
        </p:nvCxnSpPr>
        <p:spPr>
          <a:xfrm flipV="1">
            <a:off x="9077828" y="3624946"/>
            <a:ext cx="104212" cy="21380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6" name="Cross 125">
            <a:extLst>
              <a:ext uri="{FF2B5EF4-FFF2-40B4-BE49-F238E27FC236}">
                <a16:creationId xmlns:a16="http://schemas.microsoft.com/office/drawing/2014/main" id="{9280FF68-D5F2-4545-AFEB-96C1FFFA1E18}"/>
              </a:ext>
            </a:extLst>
          </p:cNvPr>
          <p:cNvSpPr/>
          <p:nvPr/>
        </p:nvSpPr>
        <p:spPr>
          <a:xfrm>
            <a:off x="2933570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ross 126">
            <a:extLst>
              <a:ext uri="{FF2B5EF4-FFF2-40B4-BE49-F238E27FC236}">
                <a16:creationId xmlns:a16="http://schemas.microsoft.com/office/drawing/2014/main" id="{5E23DF4C-8AEF-462D-B4ED-8854D01B4C6C}"/>
              </a:ext>
            </a:extLst>
          </p:cNvPr>
          <p:cNvSpPr/>
          <p:nvPr/>
        </p:nvSpPr>
        <p:spPr>
          <a:xfrm>
            <a:off x="3478820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Cross 127">
            <a:extLst>
              <a:ext uri="{FF2B5EF4-FFF2-40B4-BE49-F238E27FC236}">
                <a16:creationId xmlns:a16="http://schemas.microsoft.com/office/drawing/2014/main" id="{C4A4A8DF-3311-4A8E-8B1C-FF4D34C7EF1F}"/>
              </a:ext>
            </a:extLst>
          </p:cNvPr>
          <p:cNvSpPr/>
          <p:nvPr/>
        </p:nvSpPr>
        <p:spPr>
          <a:xfrm>
            <a:off x="3908418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Cross 128">
            <a:extLst>
              <a:ext uri="{FF2B5EF4-FFF2-40B4-BE49-F238E27FC236}">
                <a16:creationId xmlns:a16="http://schemas.microsoft.com/office/drawing/2014/main" id="{D1CB399A-4AF1-4080-98D7-F9C16543A055}"/>
              </a:ext>
            </a:extLst>
          </p:cNvPr>
          <p:cNvSpPr/>
          <p:nvPr/>
        </p:nvSpPr>
        <p:spPr>
          <a:xfrm>
            <a:off x="2747387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Cross 129">
            <a:extLst>
              <a:ext uri="{FF2B5EF4-FFF2-40B4-BE49-F238E27FC236}">
                <a16:creationId xmlns:a16="http://schemas.microsoft.com/office/drawing/2014/main" id="{F31125D9-9159-47E6-B342-9279C3AD5CDF}"/>
              </a:ext>
            </a:extLst>
          </p:cNvPr>
          <p:cNvSpPr/>
          <p:nvPr/>
        </p:nvSpPr>
        <p:spPr>
          <a:xfrm>
            <a:off x="6009718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ross 130">
            <a:extLst>
              <a:ext uri="{FF2B5EF4-FFF2-40B4-BE49-F238E27FC236}">
                <a16:creationId xmlns:a16="http://schemas.microsoft.com/office/drawing/2014/main" id="{F3F542A9-402B-40A2-9B79-C5647D784455}"/>
              </a:ext>
            </a:extLst>
          </p:cNvPr>
          <p:cNvSpPr/>
          <p:nvPr/>
        </p:nvSpPr>
        <p:spPr>
          <a:xfrm>
            <a:off x="6554968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Cross 131">
            <a:extLst>
              <a:ext uri="{FF2B5EF4-FFF2-40B4-BE49-F238E27FC236}">
                <a16:creationId xmlns:a16="http://schemas.microsoft.com/office/drawing/2014/main" id="{11741D1E-20E8-411E-9556-19F3E8B3CDA3}"/>
              </a:ext>
            </a:extLst>
          </p:cNvPr>
          <p:cNvSpPr/>
          <p:nvPr/>
        </p:nvSpPr>
        <p:spPr>
          <a:xfrm>
            <a:off x="6984566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Cross 132">
            <a:extLst>
              <a:ext uri="{FF2B5EF4-FFF2-40B4-BE49-F238E27FC236}">
                <a16:creationId xmlns:a16="http://schemas.microsoft.com/office/drawing/2014/main" id="{81C3CF30-8FB3-4E1E-92E3-0E7F5C96F759}"/>
              </a:ext>
            </a:extLst>
          </p:cNvPr>
          <p:cNvSpPr/>
          <p:nvPr/>
        </p:nvSpPr>
        <p:spPr>
          <a:xfrm>
            <a:off x="5823535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Cross 133">
            <a:extLst>
              <a:ext uri="{FF2B5EF4-FFF2-40B4-BE49-F238E27FC236}">
                <a16:creationId xmlns:a16="http://schemas.microsoft.com/office/drawing/2014/main" id="{DC5FE378-6F40-4E25-83A6-1485B5897D74}"/>
              </a:ext>
            </a:extLst>
          </p:cNvPr>
          <p:cNvSpPr/>
          <p:nvPr/>
        </p:nvSpPr>
        <p:spPr>
          <a:xfrm>
            <a:off x="9052559" y="296735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Cross 134">
            <a:extLst>
              <a:ext uri="{FF2B5EF4-FFF2-40B4-BE49-F238E27FC236}">
                <a16:creationId xmlns:a16="http://schemas.microsoft.com/office/drawing/2014/main" id="{3B17F4C2-0512-4A5C-8194-F1AE8B99C3C8}"/>
              </a:ext>
            </a:extLst>
          </p:cNvPr>
          <p:cNvSpPr/>
          <p:nvPr/>
        </p:nvSpPr>
        <p:spPr>
          <a:xfrm>
            <a:off x="9597809" y="2651893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Cross 135">
            <a:extLst>
              <a:ext uri="{FF2B5EF4-FFF2-40B4-BE49-F238E27FC236}">
                <a16:creationId xmlns:a16="http://schemas.microsoft.com/office/drawing/2014/main" id="{8352D65E-EF23-4CA0-95CA-23D013B805A1}"/>
              </a:ext>
            </a:extLst>
          </p:cNvPr>
          <p:cNvSpPr/>
          <p:nvPr/>
        </p:nvSpPr>
        <p:spPr>
          <a:xfrm>
            <a:off x="10027407" y="3081977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Cross 136">
            <a:extLst>
              <a:ext uri="{FF2B5EF4-FFF2-40B4-BE49-F238E27FC236}">
                <a16:creationId xmlns:a16="http://schemas.microsoft.com/office/drawing/2014/main" id="{9248FABF-A630-4836-8C9B-48C135758E68}"/>
              </a:ext>
            </a:extLst>
          </p:cNvPr>
          <p:cNvSpPr/>
          <p:nvPr/>
        </p:nvSpPr>
        <p:spPr>
          <a:xfrm>
            <a:off x="8866376" y="2521202"/>
            <a:ext cx="186183" cy="189276"/>
          </a:xfrm>
          <a:prstGeom prst="plus">
            <a:avLst>
              <a:gd name="adj" fmla="val 43966"/>
            </a:avLst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03A285-C005-47B4-AECD-D41E265C9136}"/>
              </a:ext>
            </a:extLst>
          </p:cNvPr>
          <p:cNvSpPr/>
          <p:nvPr/>
        </p:nvSpPr>
        <p:spPr>
          <a:xfrm>
            <a:off x="2382838" y="453683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7E59F6-DCC1-4F52-B190-97A821679CC7}"/>
              </a:ext>
            </a:extLst>
          </p:cNvPr>
          <p:cNvSpPr/>
          <p:nvPr/>
        </p:nvSpPr>
        <p:spPr>
          <a:xfrm>
            <a:off x="2472141" y="4963091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0B38986-C95F-4E22-AC79-64E6CE555B3E}"/>
              </a:ext>
            </a:extLst>
          </p:cNvPr>
          <p:cNvSpPr/>
          <p:nvPr/>
        </p:nvSpPr>
        <p:spPr>
          <a:xfrm>
            <a:off x="1877150" y="4261360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41BC40C-A6B8-490D-BA96-E94386E2289E}"/>
              </a:ext>
            </a:extLst>
          </p:cNvPr>
          <p:cNvSpPr/>
          <p:nvPr/>
        </p:nvSpPr>
        <p:spPr>
          <a:xfrm>
            <a:off x="3004092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FEA7CAE5-7C25-4B7C-8F5C-AF3528E6AB0D}"/>
              </a:ext>
            </a:extLst>
          </p:cNvPr>
          <p:cNvSpPr/>
          <p:nvPr/>
        </p:nvSpPr>
        <p:spPr>
          <a:xfrm>
            <a:off x="5457515" y="45672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98AB811-678B-483A-BF33-31C4BC49DD63}"/>
              </a:ext>
            </a:extLst>
          </p:cNvPr>
          <p:cNvSpPr/>
          <p:nvPr/>
        </p:nvSpPr>
        <p:spPr>
          <a:xfrm>
            <a:off x="5546818" y="49934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0633D00-DAB2-4E4F-A7D4-5552E3BAD750}"/>
              </a:ext>
            </a:extLst>
          </p:cNvPr>
          <p:cNvSpPr/>
          <p:nvPr/>
        </p:nvSpPr>
        <p:spPr>
          <a:xfrm>
            <a:off x="4951827" y="42917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556F82D-AA5D-4BF5-8376-A7DABD88AE8E}"/>
              </a:ext>
            </a:extLst>
          </p:cNvPr>
          <p:cNvSpPr/>
          <p:nvPr/>
        </p:nvSpPr>
        <p:spPr>
          <a:xfrm>
            <a:off x="6078769" y="46321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39BF722-4662-407F-B6EC-68E05313A4FB}"/>
              </a:ext>
            </a:extLst>
          </p:cNvPr>
          <p:cNvSpPr/>
          <p:nvPr/>
        </p:nvSpPr>
        <p:spPr>
          <a:xfrm>
            <a:off x="8503853" y="4601726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3D7E2D3-EB00-43C8-B180-5676C7B578A1}"/>
              </a:ext>
            </a:extLst>
          </p:cNvPr>
          <p:cNvSpPr/>
          <p:nvPr/>
        </p:nvSpPr>
        <p:spPr>
          <a:xfrm>
            <a:off x="8593156" y="5027984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7FE2256-614E-43D7-BF43-D6F795989C9A}"/>
              </a:ext>
            </a:extLst>
          </p:cNvPr>
          <p:cNvSpPr/>
          <p:nvPr/>
        </p:nvSpPr>
        <p:spPr>
          <a:xfrm>
            <a:off x="7998165" y="4326253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CFB5448-ACEF-4949-894D-A537DE15AB75}"/>
              </a:ext>
            </a:extLst>
          </p:cNvPr>
          <p:cNvSpPr/>
          <p:nvPr/>
        </p:nvSpPr>
        <p:spPr>
          <a:xfrm>
            <a:off x="9125107" y="4666619"/>
            <a:ext cx="212780" cy="64893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E233D7F-6A54-4D69-8F38-C7A47F5B45F8}"/>
                  </a:ext>
                </a:extLst>
              </p:cNvPr>
              <p:cNvSpPr txBox="1"/>
              <p:nvPr/>
            </p:nvSpPr>
            <p:spPr>
              <a:xfrm>
                <a:off x="1080010" y="2641185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E233D7F-6A54-4D69-8F38-C7A47F5B4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10" y="2641185"/>
                <a:ext cx="1085821" cy="392993"/>
              </a:xfrm>
              <a:prstGeom prst="rect">
                <a:avLst/>
              </a:prstGeom>
              <a:blipFill>
                <a:blip r:embed="rId2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C2FD15-18E7-4DE8-A450-DA56D3A0162D}"/>
                  </a:ext>
                </a:extLst>
              </p:cNvPr>
              <p:cNvSpPr txBox="1"/>
              <p:nvPr/>
            </p:nvSpPr>
            <p:spPr>
              <a:xfrm>
                <a:off x="828159" y="3073322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9C2FD15-18E7-4DE8-A450-DA56D3A01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9" y="3073322"/>
                <a:ext cx="1085821" cy="392993"/>
              </a:xfrm>
              <a:prstGeom prst="rect">
                <a:avLst/>
              </a:prstGeom>
              <a:blipFill>
                <a:blip r:embed="rId3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F12F90A-5AAB-4FDB-B9CA-2FA0040A7013}"/>
                  </a:ext>
                </a:extLst>
              </p:cNvPr>
              <p:cNvSpPr txBox="1"/>
              <p:nvPr/>
            </p:nvSpPr>
            <p:spPr>
              <a:xfrm>
                <a:off x="4547039" y="2462033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F12F90A-5AAB-4FDB-B9CA-2FA0040A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39" y="2462033"/>
                <a:ext cx="1085821" cy="392993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ED40A7-6D7D-45AB-9535-68F79BAE42B1}"/>
                  </a:ext>
                </a:extLst>
              </p:cNvPr>
              <p:cNvSpPr txBox="1"/>
              <p:nvPr/>
            </p:nvSpPr>
            <p:spPr>
              <a:xfrm>
                <a:off x="4241737" y="3357272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ED40A7-6D7D-45AB-9535-68F79BAE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37" y="3357272"/>
                <a:ext cx="1085821" cy="392993"/>
              </a:xfrm>
              <a:prstGeom prst="rect">
                <a:avLst/>
              </a:prstGeom>
              <a:blipFill>
                <a:blip r:embed="rId5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9770B3-E4FC-4FE8-8D9A-E69F8F319636}"/>
                  </a:ext>
                </a:extLst>
              </p:cNvPr>
              <p:cNvSpPr txBox="1"/>
              <p:nvPr/>
            </p:nvSpPr>
            <p:spPr>
              <a:xfrm>
                <a:off x="10638273" y="3338857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F9770B3-E4FC-4FE8-8D9A-E69F8F319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273" y="3338857"/>
                <a:ext cx="1085821" cy="392993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4CB3F1-86A1-4B5D-A5DC-E3433146E345}"/>
                  </a:ext>
                </a:extLst>
              </p:cNvPr>
              <p:cNvSpPr txBox="1"/>
              <p:nvPr/>
            </p:nvSpPr>
            <p:spPr>
              <a:xfrm>
                <a:off x="9779072" y="5225234"/>
                <a:ext cx="108582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AD4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=−1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-2500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4CB3F1-86A1-4B5D-A5DC-E3433146E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072" y="5225234"/>
                <a:ext cx="1085821" cy="392993"/>
              </a:xfrm>
              <a:prstGeom prst="rect">
                <a:avLst/>
              </a:prstGeom>
              <a:blipFill>
                <a:blip r:embed="rId7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1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6611D-485C-42BD-BE54-AE584C8CBEF2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0714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9B3C5-6A91-44C7-ACCD-110DE3FE3C24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09166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8C61F-8C81-407E-9FB0-5580E27E73F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10641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BE2B5-84F1-4395-AC51-1DBBFF5F1070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2647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7E89A-3724-4586-AD44-5B7D0025728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15136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CB7E-9A3C-4797-AA95-C88BAC050BB6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3487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0BD15-D3E9-4242-97CD-F1BC72AAF0D4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0A7DC0-E0E0-4F05-86EB-35B40E8A06CC}"/>
                  </a:ext>
                </a:extLst>
              </p14:cNvPr>
              <p14:cNvContentPartPr/>
              <p14:nvPr/>
            </p14:nvContentPartPr>
            <p14:xfrm>
              <a:off x="3784680" y="1690200"/>
              <a:ext cx="3934080" cy="178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0A7DC0-E0E0-4F05-86EB-35B40E8A06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5320" y="1680840"/>
                <a:ext cx="3952800" cy="180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268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3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04608-7ABA-4724-A810-9123AD77ED6E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6314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2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06F2F-2138-447F-BC25-2ED9A31335DA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85620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3"/>
            <a:ext cx="9710123" cy="3794993"/>
            <a:chOff x="-251200" y="1570382"/>
            <a:chExt cx="8601635" cy="3361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2" cy="33617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AE0AE-CEB9-4F7B-A9AA-85103518A00B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5089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3777D8-76E5-459E-B1AB-E76F812E863E}"/>
                  </a:ext>
                </a:extLst>
              </p14:cNvPr>
              <p14:cNvContentPartPr/>
              <p14:nvPr/>
            </p14:nvContentPartPr>
            <p14:xfrm>
              <a:off x="356400" y="1664640"/>
              <a:ext cx="10653120" cy="272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3777D8-76E5-459E-B1AB-E76F812E86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040" y="1655280"/>
                <a:ext cx="10671840" cy="27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997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RBF Kernel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202563"/>
            <a:ext cx="4804709" cy="363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8813" y="6172200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RBF Kernel: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2801" y="1570382"/>
            <a:ext cx="9710123" cy="3794994"/>
            <a:chOff x="-251200" y="1570382"/>
            <a:chExt cx="8601635" cy="33617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200" y="1570382"/>
              <a:ext cx="4482353" cy="33617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082" y="1570382"/>
              <a:ext cx="4482353" cy="336176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167042" y="919584"/>
            <a:ext cx="1857917" cy="4250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KNN vs. SVM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9B7E5-2D28-4178-A9E6-0D67DD27C722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8126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dirty="0"/>
              <a:t>The kernel k(</a:t>
            </a:r>
            <a:r>
              <a:rPr lang="en-US" dirty="0" err="1"/>
              <a:t>x,z</a:t>
            </a:r>
            <a:r>
              <a:rPr lang="en-US" dirty="0"/>
              <a:t>) can be </a:t>
            </a:r>
            <a:r>
              <a:rPr lang="en-US" b="1" dirty="0"/>
              <a:t>any</a:t>
            </a:r>
            <a:r>
              <a:rPr lang="en-US" dirty="0"/>
              <a:t> legal definition of a dot product: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k(x, z) = </a:t>
            </a:r>
            <a:r>
              <a:rPr lang="el-GR" dirty="0"/>
              <a:t>φ</a:t>
            </a:r>
            <a:r>
              <a:rPr lang="en-US" dirty="0"/>
              <a:t>(x)</a:t>
            </a:r>
            <a:r>
              <a:rPr lang="en-US" baseline="30000" dirty="0"/>
              <a:t> T</a:t>
            </a:r>
            <a:r>
              <a:rPr lang="el-GR" dirty="0"/>
              <a:t>φ</a:t>
            </a:r>
            <a:r>
              <a:rPr lang="en-US" dirty="0"/>
              <a:t>(z) for any function </a:t>
            </a:r>
            <a:r>
              <a:rPr lang="el-GR" dirty="0"/>
              <a:t>φ</a:t>
            </a:r>
            <a:r>
              <a:rPr lang="en-US" dirty="0"/>
              <a:t>: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dirty="0"/>
              <a:t>φ </a:t>
            </a:r>
            <a:r>
              <a:rPr lang="en-US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This </a:t>
            </a:r>
            <a:r>
              <a:rPr lang="en-US" b="1" dirty="0"/>
              <a:t>“kernel trick”</a:t>
            </a:r>
            <a:r>
              <a:rPr lang="en-US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27" name="Picture 3" descr="reek Phi normal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238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9E523-7405-4F49-8F31-6AEA8B47DAFC}"/>
              </a:ext>
            </a:extLst>
          </p:cNvPr>
          <p:cNvSpPr txBox="1"/>
          <p:nvPr/>
        </p:nvSpPr>
        <p:spPr>
          <a:xfrm>
            <a:off x="215785" y="639869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11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SVM + Kernels: 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Maximizing the margin of a linear separator is a </a:t>
            </a:r>
            <a:r>
              <a:rPr lang="en-US" b="1" dirty="0">
                <a:solidFill>
                  <a:schemeClr val="tx1"/>
                </a:solidFill>
              </a:rPr>
              <a:t>good training criteria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Vector Machines (SVMs) learn a </a:t>
            </a:r>
            <a:r>
              <a:rPr lang="en-US" b="1" dirty="0">
                <a:solidFill>
                  <a:schemeClr val="tx1"/>
                </a:solidFill>
              </a:rPr>
              <a:t>max-margin linear classifier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SVM optimization problem can be solved with </a:t>
            </a:r>
            <a:r>
              <a:rPr lang="en-US" b="1" dirty="0">
                <a:solidFill>
                  <a:schemeClr val="tx1"/>
                </a:solidFill>
              </a:rPr>
              <a:t>black-box Quadratic Programming (QP) solvers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Learned decision boundary is defined by its </a:t>
            </a:r>
            <a:r>
              <a:rPr lang="en-US" b="1" dirty="0">
                <a:solidFill>
                  <a:schemeClr val="tx1"/>
                </a:solidFill>
              </a:rPr>
              <a:t>support vectors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 methods allow us to work in a transformed feature space </a:t>
            </a:r>
            <a:r>
              <a:rPr lang="en-US" b="1" dirty="0">
                <a:solidFill>
                  <a:schemeClr val="tx1"/>
                </a:solidFill>
              </a:rPr>
              <a:t>without explicitly representing that space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kernel-trick </a:t>
            </a:r>
            <a:r>
              <a:rPr lang="en-US" dirty="0">
                <a:solidFill>
                  <a:schemeClr val="tx1"/>
                </a:solidFill>
              </a:rPr>
              <a:t>can be applied to </a:t>
            </a:r>
            <a:r>
              <a:rPr lang="en-US" b="1" dirty="0">
                <a:solidFill>
                  <a:schemeClr val="tx1"/>
                </a:solidFill>
              </a:rPr>
              <a:t>SVMs</a:t>
            </a:r>
            <a:r>
              <a:rPr lang="en-US" dirty="0">
                <a:solidFill>
                  <a:schemeClr val="tx1"/>
                </a:solidFill>
              </a:rPr>
              <a:t>, as well as many other algorithms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9696B-9256-498E-B20F-950B1640E493}"/>
              </a:ext>
            </a:extLst>
          </p:cNvPr>
          <p:cNvSpPr txBox="1"/>
          <p:nvPr/>
        </p:nvSpPr>
        <p:spPr>
          <a:xfrm>
            <a:off x="215785" y="639869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14230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772C-5D5B-4761-89E3-617E6BA6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2886-6467-41AB-8AF0-5AD47927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optimization formulation</a:t>
            </a:r>
          </a:p>
          <a:p>
            <a:pPr marL="917575" lvl="2" indent="-457200"/>
            <a:r>
              <a:rPr lang="en-US" sz="2800" dirty="0"/>
              <a:t>Primal </a:t>
            </a:r>
            <a:r>
              <a:rPr lang="en-US" sz="2800" dirty="0">
                <a:sym typeface="Wingdings" panose="05000000000000000000" pitchFamily="2" charset="2"/>
              </a:rPr>
              <a:t> dual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“Support vectors”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non-linear classification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Feature maps</a:t>
            </a:r>
          </a:p>
          <a:p>
            <a:pPr marL="917575" lvl="2" indent="-457200"/>
            <a:r>
              <a:rPr lang="en-US" sz="2800" dirty="0"/>
              <a:t>Kernel trick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Support non-separable data</a:t>
            </a:r>
          </a:p>
          <a:p>
            <a:pPr marL="917575" lvl="2" indent="-457200"/>
            <a:r>
              <a:rPr lang="en-US" sz="2800" dirty="0"/>
              <a:t>Hard-margin SVM </a:t>
            </a:r>
            <a:r>
              <a:rPr lang="en-US" sz="2800" dirty="0">
                <a:sym typeface="Wingdings" panose="05000000000000000000" pitchFamily="2" charset="2"/>
              </a:rPr>
              <a:t> soft-margin SVM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0E6F8F-1261-49CF-BC01-10CB39261B56}"/>
                  </a:ext>
                </a:extLst>
              </p14:cNvPr>
              <p14:cNvContentPartPr/>
              <p14:nvPr/>
            </p14:nvContentPartPr>
            <p14:xfrm>
              <a:off x="363240" y="4363560"/>
              <a:ext cx="606600" cy="97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0E6F8F-1261-49CF-BC01-10CB39261B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880" y="4354200"/>
                <a:ext cx="625320" cy="99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5394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2" y="1258957"/>
            <a:ext cx="4347077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082747" y="1258957"/>
            <a:ext cx="4347077" cy="24485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Vector Machines (SVMs)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9" y="1718460"/>
            <a:ext cx="3937635" cy="1674495"/>
          </a:xfrm>
          <a:prstGeom prst="rect">
            <a:avLst/>
          </a:prstGeom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981200" y="3852456"/>
            <a:ext cx="8229600" cy="2720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Instead of minimizing the primal, we can maximize the dual problem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the SVM, these two problems give the same answer (i.e. the minimum of one is the maximum of the other)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Definition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support vectors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are those points 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for which α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≠ 0</a:t>
            </a:r>
          </a:p>
        </p:txBody>
      </p:sp>
      <p:sp>
        <p:nvSpPr>
          <p:cNvPr id="11" name="Left Arrow 10"/>
          <p:cNvSpPr/>
          <p:nvPr/>
        </p:nvSpPr>
        <p:spPr>
          <a:xfrm rot="10800000">
            <a:off x="5734939" y="3144838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60C58-B156-4BAC-9EFF-453484B1D6B1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234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Soft-Margin SVM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735672" y="1258957"/>
            <a:ext cx="4360329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748924" y="3707495"/>
            <a:ext cx="4360329" cy="2448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(Primal)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45" y="4102562"/>
            <a:ext cx="4109085" cy="1245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7B8F4-1D4C-4C70-AEDF-73F820A5771C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E7585A-9644-4808-84AF-A1BCF9232BCF}"/>
              </a:ext>
            </a:extLst>
          </p:cNvPr>
          <p:cNvGrpSpPr/>
          <p:nvPr/>
        </p:nvGrpSpPr>
        <p:grpSpPr>
          <a:xfrm>
            <a:off x="7582141" y="43644"/>
            <a:ext cx="3529804" cy="6400595"/>
            <a:chOff x="1195388" y="-28426"/>
            <a:chExt cx="3681412" cy="6333374"/>
          </a:xfrm>
        </p:grpSpPr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AD7EF9B2-EBA3-4BD5-B441-4EE2FB32C3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8930" y="1752600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" lastClr="FFFFFF">
                  <a:lumMod val="65000"/>
                </a:sys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Line 23">
              <a:extLst>
                <a:ext uri="{FF2B5EF4-FFF2-40B4-BE49-F238E27FC236}">
                  <a16:creationId xmlns:a16="http://schemas.microsoft.com/office/drawing/2014/main" id="{DA2C55C9-2A51-4937-A26A-9A218DA847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400" y="1839310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" lastClr="FFFFFF">
                  <a:lumMod val="65000"/>
                </a:sys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F3D92B7-E7BC-4980-99ED-BE41F27D5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388" y="2362200"/>
              <a:ext cx="1547813" cy="3276600"/>
              <a:chOff x="1137" y="1488"/>
              <a:chExt cx="975" cy="2064"/>
            </a:xfrm>
          </p:grpSpPr>
          <p:sp>
            <p:nvSpPr>
              <p:cNvPr id="59" name="AutoShape 4">
                <a:extLst>
                  <a:ext uri="{FF2B5EF4-FFF2-40B4-BE49-F238E27FC236}">
                    <a16:creationId xmlns:a16="http://schemas.microsoft.com/office/drawing/2014/main" id="{4FDA1FFD-4B84-401B-8155-9D4D0E4E7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0" name="AutoShape 5">
                <a:extLst>
                  <a:ext uri="{FF2B5EF4-FFF2-40B4-BE49-F238E27FC236}">
                    <a16:creationId xmlns:a16="http://schemas.microsoft.com/office/drawing/2014/main" id="{5691E0BB-704E-4E51-B26D-8C19552AE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1" name="AutoShape 6">
                <a:extLst>
                  <a:ext uri="{FF2B5EF4-FFF2-40B4-BE49-F238E27FC236}">
                    <a16:creationId xmlns:a16="http://schemas.microsoft.com/office/drawing/2014/main" id="{731DDE3A-BC64-45A1-9E9A-24E4D44FB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2" name="AutoShape 7">
                <a:extLst>
                  <a:ext uri="{FF2B5EF4-FFF2-40B4-BE49-F238E27FC236}">
                    <a16:creationId xmlns:a16="http://schemas.microsoft.com/office/drawing/2014/main" id="{D38EE80E-164C-4717-986B-7159F25CD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:a16="http://schemas.microsoft.com/office/drawing/2014/main" id="{81C75E81-1F56-4067-95AE-893C6E27B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5" name="AutoShape 10">
                <a:extLst>
                  <a:ext uri="{FF2B5EF4-FFF2-40B4-BE49-F238E27FC236}">
                    <a16:creationId xmlns:a16="http://schemas.microsoft.com/office/drawing/2014/main" id="{85C1FAC3-E39C-418B-8B84-3E0344C4F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6" name="AutoShape 11">
                <a:extLst>
                  <a:ext uri="{FF2B5EF4-FFF2-40B4-BE49-F238E27FC236}">
                    <a16:creationId xmlns:a16="http://schemas.microsoft.com/office/drawing/2014/main" id="{7CAA9B7B-814B-46E4-9842-FAFBDF1FA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rgbClr val="4472C4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45" name="Group 14">
              <a:extLst>
                <a:ext uri="{FF2B5EF4-FFF2-40B4-BE49-F238E27FC236}">
                  <a16:creationId xmlns:a16="http://schemas.microsoft.com/office/drawing/2014/main" id="{38B9CBA1-4E74-44FD-A313-8CC161C74F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2819400"/>
              <a:ext cx="1447800" cy="2743200"/>
              <a:chOff x="2544" y="1776"/>
              <a:chExt cx="912" cy="1728"/>
            </a:xfrm>
          </p:grpSpPr>
          <p:sp>
            <p:nvSpPr>
              <p:cNvPr id="48" name="Rectangle 15">
                <a:extLst>
                  <a:ext uri="{FF2B5EF4-FFF2-40B4-BE49-F238E27FC236}">
                    <a16:creationId xmlns:a16="http://schemas.microsoft.com/office/drawing/2014/main" id="{8A9D1A91-80B8-455D-BFE7-E12FE21A9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77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9" name="Rectangle 16">
                <a:extLst>
                  <a:ext uri="{FF2B5EF4-FFF2-40B4-BE49-F238E27FC236}">
                    <a16:creationId xmlns:a16="http://schemas.microsoft.com/office/drawing/2014/main" id="{65FF42E9-8358-4E9E-A97F-6EB604B7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92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E680FBE5-7312-4503-8F45-631BEB8CE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30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2" name="Rectangle 20">
                <a:extLst>
                  <a:ext uri="{FF2B5EF4-FFF2-40B4-BE49-F238E27FC236}">
                    <a16:creationId xmlns:a16="http://schemas.microsoft.com/office/drawing/2014/main" id="{4F28B51F-EDAC-433D-A071-0043D2360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880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EB64AC0C-E323-4621-9D74-141DAF0FC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264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4" name="Rectangle 22">
                <a:extLst>
                  <a:ext uri="{FF2B5EF4-FFF2-40B4-BE49-F238E27FC236}">
                    <a16:creationId xmlns:a16="http://schemas.microsoft.com/office/drawing/2014/main" id="{E71FE67E-2B07-4BD0-B37C-948C93587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5" name="Rectangle 23">
                <a:extLst>
                  <a:ext uri="{FF2B5EF4-FFF2-40B4-BE49-F238E27FC236}">
                    <a16:creationId xmlns:a16="http://schemas.microsoft.com/office/drawing/2014/main" id="{793ED3B6-A484-4ACF-B176-815BAD896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456"/>
                <a:ext cx="14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0D31423F-BFD3-4524-BB67-2B749AE567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5470" y="1782762"/>
              <a:ext cx="838200" cy="4465638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E86AE956-DE0B-4D9E-A6FA-40609BE03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884189">
              <a:off x="2532795" y="217964"/>
              <a:ext cx="1762918" cy="127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+ b =1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5CBDB1-CBEE-46CC-9D2B-09A9DE03981A}"/>
                  </a:ext>
                </a:extLst>
              </p14:cNvPr>
              <p14:cNvContentPartPr/>
              <p14:nvPr/>
            </p14:nvContentPartPr>
            <p14:xfrm>
              <a:off x="2241720" y="2030040"/>
              <a:ext cx="8404200" cy="343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5CBDB1-CBEE-46CC-9D2B-09A9DE0398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2360" y="2020680"/>
                <a:ext cx="8422920" cy="345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6988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>
            <a:spLocks/>
          </p:cNvSpPr>
          <p:nvPr/>
        </p:nvSpPr>
        <p:spPr>
          <a:xfrm>
            <a:off x="1735672" y="1258957"/>
            <a:ext cx="4347077" cy="2448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(Primal)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748924" y="3707495"/>
            <a:ext cx="4347077" cy="2448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(Primal)</a:t>
            </a: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6082747" y="3707495"/>
            <a:ext cx="4347077" cy="2448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Soft-margin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082747" y="1258957"/>
            <a:ext cx="4347077" cy="24485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Hard-margin SVM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Dual)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Soft-Margin SVM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45" y="1808059"/>
            <a:ext cx="3697605" cy="788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559" y="1718460"/>
            <a:ext cx="3937635" cy="1674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59" y="4114317"/>
            <a:ext cx="3937635" cy="1674495"/>
          </a:xfrm>
          <a:prstGeom prst="rect">
            <a:avLst/>
          </a:prstGeom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1981200" y="5970546"/>
            <a:ext cx="8229600" cy="602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can also work with the dual of the soft-margin SVM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245" y="4102562"/>
            <a:ext cx="4109085" cy="1245870"/>
          </a:xfrm>
          <a:prstGeom prst="rect">
            <a:avLst/>
          </a:prstGeom>
        </p:spPr>
      </p:pic>
      <p:sp>
        <p:nvSpPr>
          <p:cNvPr id="22" name="Left Arrow 21"/>
          <p:cNvSpPr/>
          <p:nvPr/>
        </p:nvSpPr>
        <p:spPr>
          <a:xfrm rot="10800000">
            <a:off x="5744944" y="531570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B15621-2E1E-4328-8FA4-7760778EFA1C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B811EC-6F60-460C-B5AC-AE630268E817}"/>
                  </a:ext>
                </a:extLst>
              </p14:cNvPr>
              <p14:cNvContentPartPr/>
              <p14:nvPr/>
            </p14:nvContentPartPr>
            <p14:xfrm>
              <a:off x="4804560" y="2799000"/>
              <a:ext cx="3272040" cy="2378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B811EC-6F60-460C-B5AC-AE630268E8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5200" y="2789640"/>
                <a:ext cx="3290760" cy="239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1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DA1722E-B6D0-4BDD-9DB0-E51ADD903FC8}"/>
                  </a:ext>
                </a:extLst>
              </p14:cNvPr>
              <p14:cNvContentPartPr/>
              <p14:nvPr/>
            </p14:nvContentPartPr>
            <p14:xfrm>
              <a:off x="3488760" y="402120"/>
              <a:ext cx="7148160" cy="454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DA1722E-B6D0-4BDD-9DB0-E51ADD903F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9400" y="392760"/>
                <a:ext cx="7166880" cy="456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0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71B7-A4D6-4BD8-8908-32C2F3D8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3695A-BB67-4538-A709-2A36502CA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Are these two statements equivalent?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3695A-BB67-4538-A709-2A36502CA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3A436A-EE07-4671-8F5D-855C03A2EC8D}"/>
                  </a:ext>
                </a:extLst>
              </p14:cNvPr>
              <p14:cNvContentPartPr/>
              <p14:nvPr/>
            </p14:nvContentPartPr>
            <p14:xfrm>
              <a:off x="129600" y="133920"/>
              <a:ext cx="11993400" cy="631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3A436A-EE07-4671-8F5D-855C03A2EC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240" y="124560"/>
                <a:ext cx="12012120" cy="63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403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CC3-4852-4954-9383-5A7AF5DF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Data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∈{−1, +1}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Linearly separable </a:t>
                </a:r>
                <a:r>
                  <a:rPr lang="en-US" dirty="0" err="1"/>
                  <a:t>iff</a:t>
                </a:r>
                <a:r>
                  <a:rPr lang="en-US" dirty="0"/>
                  <a:t>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and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0    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 ∃ 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 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4E1C0-CAC9-46AC-BFB5-BDFD68C05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40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FCC4D-73B0-4AB6-B734-A12D7D60F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0809D4-5D7A-4E88-AB5A-7758D1FDE472}"/>
                  </a:ext>
                </a:extLst>
              </p14:cNvPr>
              <p14:cNvContentPartPr/>
              <p14:nvPr/>
            </p14:nvContentPartPr>
            <p14:xfrm>
              <a:off x="6781320" y="5688720"/>
              <a:ext cx="1143360" cy="172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0809D4-5D7A-4E88-AB5A-7758D1FDE4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1960" y="5679360"/>
                <a:ext cx="1162080" cy="1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 = \sum_j \alpha_j y_j {\bf x}_j&#10;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7"/>
  <p:tag name="PICTUREFILESIZE" val="9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ign\left({\bf w}\cdot\Phi({\bf x}) + b\righ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181"/>
  <p:tag name="PICTUREFILESIZE" val="101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for any $k$ where $C &gt; \alpha_k &gt; 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74"/>
  <p:tag name="PICTUREFILESIZE" val="13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\cdot\Phi({\bf x}) = \sum_i \alpha_i y_i K({\bf x},{\bf x}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5"/>
  <p:tag name="PICTUREFILESIZE" val="162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y_k - \sum_i \alpha_i y_i K({\bf x}_k,{\bf x}_i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39"/>
  <p:tag name="PICTUREFILESIZE" val="151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23177</TotalTime>
  <Words>2765</Words>
  <Application>Microsoft Office PowerPoint</Application>
  <PresentationFormat>Widescreen</PresentationFormat>
  <Paragraphs>546</Paragraphs>
  <Slides>66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Candara</vt:lpstr>
      <vt:lpstr>Apple Chancery</vt:lpstr>
      <vt:lpstr>Calibri Light</vt:lpstr>
      <vt:lpstr>Symbol</vt:lpstr>
      <vt:lpstr>Calibri</vt:lpstr>
      <vt:lpstr>Wingdings</vt:lpstr>
      <vt:lpstr>Cambria Math</vt:lpstr>
      <vt:lpstr>Arial</vt:lpstr>
      <vt:lpstr>Office Theme</vt:lpstr>
      <vt:lpstr>2_Office Theme</vt:lpstr>
      <vt:lpstr>3_Office Theme</vt:lpstr>
      <vt:lpstr>Announcements</vt:lpstr>
      <vt:lpstr>  Introduction to Machine Learning  Support Vector Machines</vt:lpstr>
      <vt:lpstr>Support Vector Machines</vt:lpstr>
      <vt:lpstr>Previous Piazza Poll</vt:lpstr>
      <vt:lpstr>Support Vector Machines</vt:lpstr>
      <vt:lpstr>Linear Separability</vt:lpstr>
      <vt:lpstr>Linear Separability</vt:lpstr>
      <vt:lpstr>Piazza Poll 1</vt:lpstr>
      <vt:lpstr>Linear Separability</vt:lpstr>
      <vt:lpstr>Support Vector Machines</vt:lpstr>
      <vt:lpstr>Support Vector Machines</vt:lpstr>
      <vt:lpstr>Support Vector Machines</vt:lpstr>
      <vt:lpstr>Support Vector Machines</vt:lpstr>
      <vt:lpstr>SVM Optimization</vt:lpstr>
      <vt:lpstr>SVM Optimization</vt:lpstr>
      <vt:lpstr>SVM Optimization</vt:lpstr>
      <vt:lpstr>Linear Separability</vt:lpstr>
      <vt:lpstr>Support Vector Machines</vt:lpstr>
      <vt:lpstr>SVM Optimization</vt:lpstr>
      <vt:lpstr>Constrained Optimization</vt:lpstr>
      <vt:lpstr>Constrained Optimization</vt:lpstr>
      <vt:lpstr>Support Vector Machines</vt:lpstr>
      <vt:lpstr>Method of Lagrange Multipliers</vt:lpstr>
      <vt:lpstr>SVM Primal vs Dual</vt:lpstr>
      <vt:lpstr>SVM Dual Optimization</vt:lpstr>
      <vt:lpstr>SVM Dual Optimization</vt:lpstr>
      <vt:lpstr>Dual SVM: Sparsity of dual solution</vt:lpstr>
      <vt:lpstr>Dual SVM: Sparsity of dual solution</vt:lpstr>
      <vt:lpstr>Dual SVM: Sparsity of dual solution</vt:lpstr>
      <vt:lpstr>Support Vector Machines</vt:lpstr>
      <vt:lpstr>Kernels: Motivation</vt:lpstr>
      <vt:lpstr>Example: Polynomial Kernel</vt:lpstr>
      <vt:lpstr>Kernels: Motivation</vt:lpstr>
      <vt:lpstr>Kernel Methods</vt:lpstr>
      <vt:lpstr>SVM: Kernel Trick</vt:lpstr>
      <vt:lpstr>SVM: Kernel Trick</vt:lpstr>
      <vt:lpstr>SVM: Kernel Trick</vt:lpstr>
      <vt:lpstr>Kernel Methods</vt:lpstr>
      <vt:lpstr>Kernel Methods</vt:lpstr>
      <vt:lpstr>Example: Polynomial Kernel</vt:lpstr>
      <vt:lpstr>Kernel Examples</vt:lpstr>
      <vt:lpstr>Kernel Examples</vt:lpstr>
      <vt:lpstr>Kernels: Mercer’s Theorem</vt:lpstr>
      <vt:lpstr>SVMs with Kernels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RBF Kernel Example</vt:lpstr>
      <vt:lpstr>Kernel Methods</vt:lpstr>
      <vt:lpstr>SVM + Kernels: Takeaways</vt:lpstr>
      <vt:lpstr>Support Vector Machines</vt:lpstr>
      <vt:lpstr>Support Vector Machines (SVMs)</vt:lpstr>
      <vt:lpstr>Soft-Margin SVM</vt:lpstr>
      <vt:lpstr>Soft-Margin SVM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1037</cp:revision>
  <cp:lastPrinted>2020-03-04T16:45:08Z</cp:lastPrinted>
  <dcterms:created xsi:type="dcterms:W3CDTF">2018-10-11T11:39:27Z</dcterms:created>
  <dcterms:modified xsi:type="dcterms:W3CDTF">2020-12-12T03:54:33Z</dcterms:modified>
</cp:coreProperties>
</file>