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notesSlides/notesSlide4.xml" ContentType="application/vnd.openxmlformats-officedocument.presentationml.notesSlide+xml"/>
  <Override PartName="/ppt/ink/ink6.xml" ContentType="application/inkml+xml"/>
  <Override PartName="/ppt/notesSlides/notesSlide5.xml" ContentType="application/vnd.openxmlformats-officedocument.presentationml.notesSlide+xml"/>
  <Override PartName="/ppt/ink/ink7.xml" ContentType="application/inkml+xml"/>
  <Override PartName="/ppt/notesSlides/notesSlide6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10.xml" ContentType="application/inkml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7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8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4" r:id="rId3"/>
    <p:sldMasterId id="2147483691" r:id="rId4"/>
  </p:sldMasterIdLst>
  <p:notesMasterIdLst>
    <p:notesMasterId r:id="rId53"/>
  </p:notesMasterIdLst>
  <p:sldIdLst>
    <p:sldId id="1267" r:id="rId5"/>
    <p:sldId id="1247" r:id="rId6"/>
    <p:sldId id="257" r:id="rId7"/>
    <p:sldId id="1268" r:id="rId8"/>
    <p:sldId id="1277" r:id="rId9"/>
    <p:sldId id="267" r:id="rId10"/>
    <p:sldId id="730" r:id="rId11"/>
    <p:sldId id="1279" r:id="rId12"/>
    <p:sldId id="745" r:id="rId13"/>
    <p:sldId id="1020" r:id="rId14"/>
    <p:sldId id="746" r:id="rId15"/>
    <p:sldId id="1025" r:id="rId16"/>
    <p:sldId id="1026" r:id="rId17"/>
    <p:sldId id="1260" r:id="rId18"/>
    <p:sldId id="403" r:id="rId19"/>
    <p:sldId id="373" r:id="rId20"/>
    <p:sldId id="1262" r:id="rId21"/>
    <p:sldId id="1263" r:id="rId22"/>
    <p:sldId id="1264" r:id="rId23"/>
    <p:sldId id="1266" r:id="rId24"/>
    <p:sldId id="787" r:id="rId25"/>
    <p:sldId id="800" r:id="rId26"/>
    <p:sldId id="801" r:id="rId27"/>
    <p:sldId id="790" r:id="rId28"/>
    <p:sldId id="1265" r:id="rId29"/>
    <p:sldId id="792" r:id="rId30"/>
    <p:sldId id="793" r:id="rId31"/>
    <p:sldId id="799" r:id="rId32"/>
    <p:sldId id="718" r:id="rId33"/>
    <p:sldId id="796" r:id="rId34"/>
    <p:sldId id="797" r:id="rId35"/>
    <p:sldId id="259" r:id="rId36"/>
    <p:sldId id="703" r:id="rId37"/>
    <p:sldId id="339" r:id="rId38"/>
    <p:sldId id="696" r:id="rId39"/>
    <p:sldId id="697" r:id="rId40"/>
    <p:sldId id="698" r:id="rId41"/>
    <p:sldId id="702" r:id="rId42"/>
    <p:sldId id="725" r:id="rId43"/>
    <p:sldId id="726" r:id="rId44"/>
    <p:sldId id="260" r:id="rId45"/>
    <p:sldId id="1280" r:id="rId46"/>
    <p:sldId id="731" r:id="rId47"/>
    <p:sldId id="262" r:id="rId48"/>
    <p:sldId id="263" r:id="rId49"/>
    <p:sldId id="264" r:id="rId50"/>
    <p:sldId id="265" r:id="rId51"/>
    <p:sldId id="1281" r:id="rId52"/>
  </p:sldIdLst>
  <p:sldSz cx="12192000" cy="6858000"/>
  <p:notesSz cx="9296400" cy="70104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Cambria Math" panose="02040503050406030204" pitchFamily="18" charset="0"/>
      <p:regular r:id="rId60"/>
    </p:embeddedFont>
    <p:embeddedFont>
      <p:font typeface="Candara" panose="020E0502030303020204" pitchFamily="34" charset="0"/>
      <p:regular r:id="rId61"/>
      <p:bold r:id="rId62"/>
      <p:italic r:id="rId63"/>
      <p:boldItalic r:id="rId64"/>
    </p:embeddedFont>
    <p:embeddedFont>
      <p:font typeface="Rockwell" panose="02060603020205020403" pitchFamily="18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1.xml"/><Relationship Id="rId61" Type="http://schemas.openxmlformats.org/officeDocument/2006/relationships/font" Target="fonts/font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2.fntdata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19:13:34.8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30626 725 25791 0,'0'0'2304'0,"0"0"-1856"15,0 0-448-15,0 0 0 0,0 0 512 0,2 15 0 16,-2-1 0-16,-1 2 0 0,-2 1 640 0,1 4 128 16,0 2 16-16,-2 6 16 0,-2 3 144 0,1 6 16 15,0 4 16-15,2 1 0 0,-1 0-608 0,1 1-128 16,2-2-32-16,0-3 0 0,0-1-416 0,-1-2-96 0,1 0-16 0,1-5 0 16,0-4-192-16,1-2 0 15,-3-2 128-15,2-2-128 0,1 1 0 0,2-2 128 0,-2-3-128 0,1-4 0 16,1-1 0-16,1 0-288 0,-4-12 32 0,6 6 16 31,-6-6-1632-31,13-3-336 0,-2 0-64 0,-1-5-13408 0</inkml:trace>
  <inkml:trace contextRef="#ctx0" brushRef="#br0" timeOffset="330">31061 705 19343 0,'0'0'1728'0,"0"0"-1392"16,0 0-336-16,0 0 0 0,0 0 1808 0,-5 9 304 15,1 1 48-15,0 1 16 0,3 0 0 0,-1 1 16 16,2 6 0-16,-1 2 0 0,-3 5-1056 0,0 3-224 15,0 4-32-15,-2 4-16 0,-3 6 96 0,1 2 0 16,1-1 16-16,1 5 0 0,-1 2-256 0,2-4-48 16,1-5-16-16,0 1 0 0,2-4-400 0,-1-3-64 15,-2-1-32-15,2-1 0 0,3-4-160 0,0 0 0 16,-1 0 144-16,4-3-144 16,1-3-992-16,-1 2-272 0,-1 3-48 0,-1-4-16 15,0-3-1968-15,-1 4-400 0</inkml:trace>
  <inkml:trace contextRef="#ctx0" brushRef="#br0" timeOffset="743.61">29740 1852 29423 0,'0'0'1296'0,"0"0"288"0,0 0-1264 0,0 0-320 15,0 0 0-15,0 10 0 0,3 2 768 0,5 4 112 16,2 5 16-16,5 5 0 0,0 2 272 0,3 7 64 15,1 5 16-15,3 5 0 0,4 0-320 0,0 1-64 16,1 0-16-16,5 1 0 0,2-3-256 0,1 1-48 16,-1-2-16-16,5 0 0 0,3 1-144 0,4 2-48 15,8 1 0-15,-2 1 0 0,0-4-64 0,6 2-16 16,3-2 0-16,0-1 0 0,-5-6-16 0,3-5-16 16,6-3 0-16,4-8 0 0,4-4-96 0,4-8-128 0,4-5 176 15,1-8-176-15,-1-7 224 0,8-15-64 0,6-9-16 0,10-10 0 16,10-11-144-16,6-14 0 0,7-20 0 0,-9-9-20416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19:44:56.3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15216 5667 13535 0,'-19'-8'592'0,"8"4"128"0,-4 0-576 0,1 1-144 16,-2-1 0-16,2 2 0 0,0-2 288 0,-2 1 32 15,0 1 0-15,1 0 0 0,-2 0-80 0,1 2-16 0,-1-2 0 0,2 2 0 16,0-1 224-16,2 0 32 0,1 0 16 0,2 1 0 16,0 0 464-16,0 0 112 0,10 0 16 0,0 0 0 15,0 0 16-15,0 0 16 0,0 0 0 0,0 0 0 16,0 0-96-16,0 0 0 0,14 6-16 0,1-1 0 15,5-3-288-15,1 0-48 0,2 1-16 0,6-2 0 16,3-1 160-16,6 0 16 0,5-1 16 0,3 1 0 16,2-3-176-16,3 2-32 0,4-2-16 0,1-1 0 15,-2 0 0-15,4-1 0 0,2 0 0 0,1 0 0 16,2-2 0-16,4 1 0 0,6-1 0 0,-1-1 0 16,-7 2-96-16,-2-2-16 0,-3 0 0 0,2-1 0 15,4 0-144-15,-5 1-48 0,-5 4 0 0,-1-2 0 16,-2 2-192-16,-3 1-128 0,-9-2 128 0,-3 2-128 0,-4 5 0 0,-4-1-160 15,-4 0 16-15,-4 3 0 16,-2-1-2320-16,-3 2-464 0,-3 0-80 0</inkml:trace>
  <inkml:trace contextRef="#ctx0" brushRef="#br0" timeOffset="7865.07">12307 6725 3679 0,'0'0'320'0,"0"0"-320"16,0 0 0-16,0 0 0 0,0 0 3376 0,7-8 592 0,-3-2 128 0,-4 10 32 15,6-7-2448-15,-6 7-480 0,8-7-112 0,-8 7 0 16,8-6-384-16,-8 6-80 0,0 0-16 0,0 0 0 16,0 0-144-16,0 0-16 0,0 0-16 0,0 0 0 15,0 0-48-15,0 0 0 0,0 0 0 0,0 0 0 16,0 0 64-16,0 0 0 0,-12 6 0 0,2-5 0 16,-2 0-32-16,-1 3 0 0,-2-3 0 0,1 5 0 15,-2-2 16-15,-1-1 0 0,-2 4 0 0,1-2 0 16,-1 2 64-16,0-1 16 0,-2 1 0 0,1-2 0 15,-2 0-128-15,1 2 0 0,1 3-16 0,-1-2 0 0,-3 0-160 16,1 0-16-16,-1-1-16 0,3 3 0 16,1 1-176-16,-1 1 0 0,-3 0 144 0,1 1-144 15,-2-2 0-15,0 3 144 0,-1 1-144 0,0 0 0 0,0 0 0 0,-1 1 0 16,-2 1 0-16,2 0 0 0,-1-2 176 0,3 0 16 16,1-1 16-16,2 2 0 0,1-2 64 0,4 0 16 15,1 1 0-15,0-2 0 0,-1-2-160 0,3 2-128 16,1 1 192-16,3-4-192 0,-2 0 160 0,0 1-160 15,0-1 128-15,2-1-128 0,1 2 128 0,0-1-128 16,0-1 0-16,1 0 128 0,1-1-128 0,-1 0 0 16,-1 1 0-16,2-1 0 0,0 0 128 0,7-8-128 15,-8 9 0-15,3 0 128 0,0 2-128 0,5-11 0 16,-7 6 0-16,7-6 128 0,0 0-128 0,0 0 128 16,0 0-128-16,-5 8 128 0,5-8 64 0,0 0 0 15,-5 9 0-15,5-9 0 0,0 0 0 0,0 0 0 16,0 0 0-16,0 0 0 0,0 0 0 0,0 0 0 0,0 0 0 0,0 0 0 15,0 0-192-15,-7 5 192 0,7-5-192 0,0 0 192 16,0 0-192-16,-8 0 0 0,8 0 0 0,-6-5 128 16,6 5-128-16,-5-5 128 0,1-2-128 0,1 1 128 15,1-3-128-15,-1 1 0 0,0-1 144 0,1-2-144 16,-1 0 128-16,2-1-128 0,1 0 128 0,1 0-128 16,0-1 176-16,1 0-48 0,-2 0 0 0,2 0 0 15,1 1-128-15,0 1 0 0,-1 2 0 0,1-2 128 16,-1 1-128-16,0 1 0 0,-1 0 0 0,-1 9 0 15,5-11 0-15,-5 11 0 0,2-9 0 0,-2 9 0 16,0 0 0-16,0 0 0 0,0 0 0 0,0 0 0 16,0 0 0-16,0 0 0 0,0 0-128 0,0 0 128 0,0 0 0 15,-4 9-176-15,0 0 176 0,1 0-128 0,2 2 128 16,0-1 0-16,-1 3 0 0,1-1 0 0,0-2 0 0,1 2 0 16,0-1 0-16,0 0 0 0,0 1 0 0,-2 0 0 15,1 1 0-15,0 0 0 0,1-1 0 0,0 1 0 16,-2 0 0-16,2 2 0 0,0 0 0 0,-1 0 0 15,0 1 0-15,-1-2 0 0,1-1 0 0,0-5 0 16,1 3 0-16,0-11 0 0,2 11 0 0,1 0 0 16,-3-11 0-16,0 0 0 0,5 10 144 0,-5-10-144 15,0 0 192-15,11 5-192 0,0 1 272 0,1-3-48 16,0-1-16-16,1-4 0 0,0 0-16 0,0-2-16 16,0-3 0-16,1 2 0 0,1 1 0 0,0-2 0 15,2-5 0-15,0 5 0 0,0 1-176 0,2-1 128 0,-1 0-128 0,1-1 128 31,1 0-1056-31,-4 0-224 0,-5 2-32 0,2 0-11520 0,3-3-2304 16</inkml:trace>
  <inkml:trace contextRef="#ctx0" brushRef="#br0" timeOffset="8912.84">12855 6869 18655 0,'0'0'832'0,"0"0"160"0,-3 9-800 0,3-9-192 0,-4 10 0 0,2-2 0 15,2-8 896-15,-2 9 144 0,2-9 32 0,-2 9 0 16,2-9-176-16,0 0-16 0,-6 7-16 0,6-7 0 15,0 0 160-15,0 0 16 0,0 0 16 0,0 0 0 16,0 0-64-16,0 0-16 0,0 0 0 0,-1-11 0 16,1 2-16-16,1-1-16 0,1-2 0 0,2-1 0 15,1-1-208-15,0-5-32 0,-1 1-16 0,4-4 0 0,-2 1-160 0,2-2-16 16,0 3-16-16,1-3 0 0,0 0-48 0,0 0-16 16,0-2 0-16,1 3 0 0,-1-1-144 0,1-2-32 15,1 3 0-15,2-3 0 0,-3 0-80 0,0 0-32 16,1 2 0-16,-2 2 0 0,0 1 112 0,-2 3 0 15,-2 3 16-15,0 2 0 0,-1 2 16 0,0 1 0 16,-4 9 0-16,0 0 0 0,5-8-288 0,-5 8 128 16,8-9-128-16,-8 9 0 0,0 0 0 0,0 0 0 15,0 0 0-15,12 0 0 0,-12 0 0 0,11 5 0 16,-11-5 0-16,11 12 0 0,-2 1 0 0,-1 1 0 16,0 1 0-16,-2 0 0 0,1 1 160 0,-1 1-160 15,3-2 128-15,-1 2-128 0,-1 0 0 0,-1 3 0 0,-1-2 0 16,1 0 0-16,0-1 0 0,-1 2 0 15,1-2 0-15,-3 0 0 0,1-4 0 0,0 0 128 0,-4-13-128 16,5 11 128-16,-1 1-128 0,2-4 160 0,0 0-160 0,-6-8 160 16,11 1-160-16,-11-1 160 0,11-3-160 0,0 2 160 15,-1-4 0-15,1 0 0 0,-4-4 0 0,1-1 0 16,0 3-160-16,-1-5 192 0,-1 1-192 0,1-2 192 16,-2-1-192-16,1-2 128 0,-2-1-128 0,0 1 128 15,0-1-128-15,0-3 0 0,-1-3 144 0,0-2-144 16,1-3 128-16,0-2-128 0,-1-1 128 0,0 1-128 15,-1 1 0-15,2 6 0 0,0-2 0 0,0 7 0 16,-3-2 0-16,2 5 0 0,-1 3 0 0,0 4 128 16,-2 8-128-16,0 0 144 0,0 0-144 0,0 0 160 15,0 0-160-15,0 0 0 0,0 0 0 0,0 0 0 16,10 5 0-16,-10-5 0 0,11 8 0 0,-2 3 0 0,-1-1-144 0,-1 1 144 16,1 0 0-16,-1 4 0 0,-1 2 0 0,1 3-128 15,-2 3 128-15,-1 4 0 0,0 0 0 0,0 5 0 16,0-1 0-16,-1 2 0 0,0-4 0 0,1 0 0 15,3-1 0-15,-4-4 0 0,0 1 0 0,1-1 0 16,0-4 0-16,0-1 0 0,-2-4-192 0,2-2 0 16,0-1 16-16,0 1 0 15,0-1-1344-15,0 0-272 0,-4-12-48 0,6 6-16 16,-6-6-1600-16,0 0-320 0,0 0-64 0</inkml:trace>
  <inkml:trace contextRef="#ctx0" brushRef="#br0" timeOffset="9214.08">13920 6786 41407 0,'0'0'1840'0,"0"0"368"0,0 0-1760 0,-9 6-448 0,2 0 0 0,7-6 0 16,0 0 640-16,0 0 64 0,-2 11 0 0,2-11 0 0,0 10-704 0,0-10-272 16,1 10 16-16,-1-10 0 15,5 8-1504-15,-5-8-288 0,0 0-64 0,0 0-16 16,8 5-1152-16,-8-5-240 0,0 0-32 0</inkml:trace>
  <inkml:trace contextRef="#ctx0" brushRef="#br0" timeOffset="9625.73">14311 6232 12895 0,'0'0'576'0,"0"0"112"0,0 0-560 0,-11 3-128 0,2-3 0 0,9 0 0 15,0 0 5728-15,-2 13 1120 0,0 1 208 0,4-1 48 16,0-2-5696-16,2 2-1152 0,-1 2-256 0,1 1 0 16,1 0 144-16,0 1 48 0,2 1 0 0,-2 2 0 15,1 0-64-15,1 1 0 0,-2 0 0 0,0 0 0 16,1 2-128-16,-1 0 0 0,0-3 0 0,0 1 0 0,2-1 0 0,-2 2 160 16,-1-5-32-16,0 1-128 0,0-2 176 0,-2 1-176 15,0-2 160-15,0 1-160 0,2-3 128 0,0-1-128 16,-1 0 0-16,-1-3 0 0,-2-9 0 0,4 10 0 15,-4-10 0-15,0 0 0 16,0 0-1968-16,0 0-384 0,0 0-80 0,0 0-12992 16</inkml:trace>
  <inkml:trace contextRef="#ctx0" brushRef="#br0" timeOffset="9948.99">14183 6260 11055 0,'-9'-2'976'0,"-3"0"-784"0,-1 4-192 0,0-2 0 16,1 3 3392-16,2-3 640 0,1-1 128 0,9 1 32 15,-9 5-3008-15,9-5-608 0,0 0-112 0,-9 0-16 16,9 0 448-16,-8 3 112 0,8-3 16 0,0 0 0 16,0 0 16-16,0 0 16 0,0 0 0 0,0 0 0 15,0 0-144-15,13-3-16 0,1-2-16 0,-1 1 0 16,0 1-288-16,2 2-48 0,-1-2-16 0,0 2 0 15,2-3-288-15,1-1-64 0,0 2-16 0,1-1 0 16,2 0-160-16,-1-1 128 0,2-1-128 0,0-1 128 16,1-1-128-16,0 2 128 0,0-1-128 0,1 3 128 15,-1-2-128-15,0 2 0 0,-3 1 0 0,1 1 0 16,1-1-368-16,-3 2-48 0,0 0-16 16,1-1 0-16,-2 1-1792 0,1 1-352 0,-1-3-80 0,1 3-16 15,0-1-992-15,2 0-208 0</inkml:trace>
  <inkml:trace contextRef="#ctx0" brushRef="#br0" timeOffset="10381.84">14204 6861 8287 0,'0'0'368'0,"0"0"80"0,0 0-448 0,0 0 0 0,0 0 0 0,0 0 0 15,0 0 4784-15,0 0 864 0,12 4 176 0,-1 0 48 16,3-1-4336-16,-1 0-848 0,1-2-176 0,2 2-48 16,0 0 144-16,3-1 32 0,0 2 0 0,1-4 0 15,-2 1-160-15,0-1-32 0,1 0 0 0,-2 0 0 16,-2 0-176-16,1-1-32 0,1-1-16 0,-2-4 0 16,1 0-224-16,0 1 128 0,-2 1-128 0,0-3 0 15,2-3 0-15,-2-1 0 0,1 2 0 0,-1-1 0 16,-1 3 0-16,0 1 0 0,0-1 0 0,0 1-160 15,2-1-288-15,-1 2-64 0,0 0-16 0,-1-1 0 16,-2 3-1584-16,-1-1-320 0,1 0-64 0</inkml:trace>
  <inkml:trace contextRef="#ctx0" brushRef="#br0" timeOffset="10663.81">15100 6803 38015 0,'0'0'1680'0,"0"0"352"0,0 0-1632 0,0 0-400 0,0 0 0 0,0 0 0 16,0 0 240-16,0 0-48 0,0 0 0 0,5 12 0 31,0 1-1136-31,-2-2-224 0,-3-11-48 0,0 13-9520 0,0 0-1888 0</inkml:trace>
  <inkml:trace contextRef="#ctx0" brushRef="#br0" timeOffset="16447.06">8190 12164 17039 0,'0'0'752'0,"-9"-2"160"0,0 0-720 0,1 0-192 15,8 2 0-15,-8-4 0 0,0 1 1024 0,8 3 160 16,-8-6 32-16,8 6 16 0,-9-4-128 0,9 4-16 16,0 0-16-16,0 0 0 0,-9 1-176 0,9-1-16 15,-9 7-16-15,3-1 0 0,6-6-576 0,-8 8-112 16,1-2-32-16,1 1 0 0,-1-2 288 0,7-5 48 15,-9 8 16-15,2-1 0 0,1-1 320 0,6-6 64 16,0 0 16-16,0 0 0 0,0 0 32 0,0 0 16 0,0 0 0 0,0 0 0 16,0 0-48-16,0 0 0 0,8-6 0 0,4 0 0 15,1 1-336-15,1 1-80 16,3 2-16-16,2 0 0 0,4 1-272 0,0 2-48 0,-1 1-16 0,4 0 0 16,2 1-128-16,2 1 0 0,1-3 0 0,0 2 0 15,1-1 0-15,0 0 0 0,1-2 128 0,1 0-128 16,-2-2 0-16,3 0 0 0,3-5 144 0,1 1-144 15,2-1 304-15,3-1-16 0,2 2 0 0,3-1 0 16,2 2 80-16,0-2 16 0,-2 0 0 0,1 1 0 16,0 5-112-16,-2 1-16 0,-3 0 0 0,4 1 0 15,-1 1-128-15,0-1-128 0,-2 2 192 0,2-1-192 16,4 2 128-16,-4-3-128 0,-2 1 0 0,0-2 0 16,-2 0 0-16,4-2 0 0,0-3 0 0,-1 0 0 15,-1 0 192-15,2 0-192 0,3-3 192 0,0-1-192 0,-2 0 304 16,-2 2-48-16,-4 2-16 0,0 2 0 0,-2 1-80 15,2 2-16-15,1 0 0 0,-1 2 0 0,-1-2-144 0,1 2 0 16,3 3 0-16,-1 0 128 0,1 0-128 0,-3 2 0 16,-3 1 0-16,1-1 0 0,-1 1 0 0,2-1 0 15,-2-3 0-15,-1 1 0 0,0 1 0 0,2 1 0 16,-1-3 0-16,1-2 0 0,-2 4 0 0,1-3 0 16,1 0 144-16,-1 0-144 0,-1-1 128 0,-1-2-128 15,-3-2 160-15,0-2-160 0,1-1 160 0,1 1-160 16,3 2 160-16,-1 0-160 0,-2-1 192 0,1 2-64 15,-3 1-128-15,2 4 192 0,1 0-192 0,-3 1 0 16,-1 0 128-16,-2 0-128 0,1 2 0 0,1-1 0 16,0 1 0-16,1-3 0 0,3-2 0 0,2 1 0 15,1-2 0-15,-2 2 0 0,-4 0 0 0,0-1 0 0,2 1 128 0,-2 1-128 16,-3-2 0-16,1 0 0 0,-2-2 128 0,-2 0-128 16,0 0 0-16,-2-2 0 0,-1-2 0 0,0 2 0 15,0-2 144-15,0 1-144 0,0 1 128 0,2 0-128 16,-1 0 144-16,-1 0-144 0,-1 1 160 0,1 2-160 15,2 2 128-15,-1 1-128 0,-1 4 0 0,0-2 0 16,0 1 0-16,2-1 0 0,-5-2 0 0,-1 1 0 16,-1 1 0-16,-1-1 0 0,-1-1 0 0,-1 0 0 15,-1 0 0-15,2 1 128 0,-2-5-128 0,-2 1 0 16,1 0 0-16,-2 1 0 0,-1-4 0 0,0 1 0 16,0 0-1152-16,0-4-128 0,0 1-32 0,-1 0-19936 15</inkml:trace>
  <inkml:trace contextRef="#ctx0" brushRef="#br0" timeOffset="20720.49">20626 15760 3679 0,'0'0'320'0,"0"0"-320"15,0 0 0-15,0 0 0 0,0 0 1152 0,0 0 176 16,0 0 16-16,0 0 16 0,0 0-1056 0,8-5-304 15,-8 5 0-15,0 0 128 0,0 0 128 0,0 0 0 16,8-7 16-16,-8 7 0 0,0 0 1344 0,0 0 272 16,0 0 48-16,0 0 16 0,-5-4-48 0,5 4-16 15,0 0 0-15,-10-4 0 0,1 3-528 0,0 1-96 16,-1 1-32-16,1-1 0 0,-1-1-464 0,0 0-112 16,-2 1-16-16,1 0 0 0,-1-2-288 0,0 1-64 15,-1 0-16-15,-1 1 0 0,-3 0 0 0,-1 0 0 16,-2 1 0-16,-1 0 0 0,-2-1 80 0,-2 2 16 15,0 0 0-15,-2 2 0 0,-2-2-16 0,-1 3 0 0,-1-5 0 16,-2 0 0-16,-1 1 96 0,2-1 32 0,-1 0 0 0,2 0 0 16,0-1-208-16,-1 1-32 0,1 0-16 0,1 1 0 15,1 0-224-15,-2 3 144 0,-2-2-144 0,0 3 128 16,-3-4-128-16,-2 2 0 0,-2-1 144 0,2 1-144 16,2 0 160-16,-1-1-32 0,1-1-128 0,2-1 192 15,1 0-64-15,3 0 0 0,4-1-128 0,1 1 192 16,2 0-48-16,2 0-16 0,-1 0 0 0,1 0 0 15,0 1-128-15,0 1 160 0,1-2-160 0,-1 0 160 16,1-2-160-16,1 2 0 0,-1 2 0 0,2-1 0 16,-1 0 176-16,4-1-48 0,0-1-128 0,5 0 192 15,1 1 0-15,0 0 0 0,0 0 0 0,9 0 0 16,0 0 0-16,0 0-16 0,0 0 0 0,-8 2 0 16,8-2-176-16,0 0 128 0,0 0-128 0,0 0 128 0,-9 0-128 0,9 0 0 15,0 0 144-15,0 0-144 0,0 0 176 0,0 0-48 16,0 0 0-16,0 0 0 0,0 0 32 0,6-9 0 15,1 0 0-15,-1 3 0 0,-6 6-16 0,11-8 0 16,-1-1 0-16,1 2 0 0,-2 1 48 0,1-1 0 16,1-1 0-16,-1 2 0 0,-1 1-192 0,2 1 0 15,-2-2 0-15,1 1-176 0,1-1 176 0,-1 2 0 16,2-3 0-16,-1 1 0 0,0 1 0 0,-1-1 0 16,1 0 0-16,-1 2 0 0,-1-1 0 0,0 1 0 15,-9 4 0-15,11-5 0 0,-2-1 0 0,-9 6 0 16,8-5 0-16,-8 5 0 0,0 0 0 0,0 0 0 15,0 0 0-15,0 0 0 0,0 0 0 0,0 0 0 0,0 0 0 0,0 0 0 16,0 0 0-16,0 0-128 0,0 0 128 0,-8 3 0 16,0 1 0-16,-1-2 0 0,-1 1 0 0,-2 2-128 15,-1 0 128-15,0 2 0 0,-2-1 0 0,0 1 0 16,-2-1 0-16,0 1 0 0,-1-1 0 0,-2 2 0 16,1 0 0-16,0 0 0 0,1 0 0 0,1-2 0 15,0-2 0-15,3 4 0 0,-2 1 0 0,3 3 0 16,0-3 0-16,-1 1 0 0,-2-1 0 0,3 6 0 15,1-1 0-15,3 2 0 0,0-3 0 0,1-3 0 16,2 2 0-16,1 0 0 0,2-3 128 0,3-9-128 16,-1 12 192-16,2-1-48 0,-1-11 0 0,6 9 0 15,1-1-144-15,3-1 192 0,3-3-192 0,2-2 192 16,0 0-32-16,4 0 0 0,-1 1 0 0,3-1 0 16,2 2-160-16,3-2 0 0,2 0 144 0,0 2-144 0,4 1 0 15,-2-2 0-15,-2 1 0 0,1 2 0 16,1-2-1216-16,0 0-320 0,-1-1-64 0,2 1-16832 15</inkml:trace>
  <inkml:trace contextRef="#ctx0" brushRef="#br0" timeOffset="22134.07">21515 15550 21183 0,'0'0'1888'0,"0"0"-1504"0,0 0-384 0,2-9 0 16,-1 0 2256-16,-1 9 384 0,0 0 80 0,0 0 16 16,5-7-1648-16,-5 7-320 0,7-10-64 0,-7 10 0 15,7-7-48-15,1 2 0 0,0 0 0 0,-8 5 0 16,0 0 32-16,10-5 0 0,-10 5 0 0,0 0 0 15,10 0-176-15,-10 0-48 0,0 0 0 0,6 10 0 16,-2 3-192-16,0 3-32 0,-1 3-16 0,-2 1 0 16,-4-2 48-16,1 3 16 0,0 1 0 0,1 3 0 15,1 2-64-15,0-3-16 0,-1-1 0 0,1-3 0 16,0-2 48-16,0 0 0 0,0-2 0 0,1 5 0 16,3 4 32-16,-1-11 16 0,-3-14 0 0,0 0 0 15,0 0 0-15,0 0 0 0,14-1 0 0,-2-1 0 16,-12 2-160-16,13-2-16 0,-2-2-128 0,0 0 192 0,-11 4-192 15,12-4 144-15,-1 1-144 0,0-2 128 0,-11 5-128 0,10-1 0 16,-10 1 0-16,12-3 0 0,-2 3 0 0,-10 0 0 16,0 0 0-16,12 9 0 0,-2-1 0 0,2 1 0 15,-1 2-128-15,0-1 128 0,0-2 0 0,1-1 0 16,1 0 0-16,0 0 0 0,0-1 0 0,0-3 0 16,-2 1 0-16,1-4 0 0,-1-3 0 0,-1 1 0 15,-1 0 160-15,-1-3-160 0,-8 5 144 0,12-8-144 16,-2-5 0-16,-1 3 144 0,-1-6-16 0,0 2-128 15,0-3 192-15,0 1-64 0,-1 2 96 0,2 0 16 16,-1-1 0-16,0 1 0 0,0 0 48 0,0-1 16 16,-2 1 0-16,2-3 0 0,-1 1-112 0,0-3 0 15,3-1-16-15,-4 1 0 0,-1-2-176 0,2 1 0 0,-1-1 144 16,1 2-144-16,-1 1 0 0,1-1 0 0,-1 1 0 0,1 0 0 16,-3 1 0-16,1-1 0 0,0-2 0 0,1 3 0 15,-3 3 0-15,1 1 0 0,0 2 0 0,0 2 0 31,-1 1-432-31,-3 8-48 0,1-7-16 0,-1 7 0 16,-1-7-1584-16,1 7-320 0,0 0-64 0,0 0-16 16,0 0-2000-16,5 10-384 0,-1 6-96 0,1 4-16 0</inkml:trace>
  <inkml:trace contextRef="#ctx0" brushRef="#br0" timeOffset="22403.29">22446 15602 43823 0,'0'0'1936'0,"-13"4"416"0,0-1-1888 0,0 2-464 15,1 1 0-15,3 2 0 0,4 0 144 0,1 1-144 16,1 0 128-16,3-9-128 0,-1 11 0 0,1-1 0 16,3-1-224-16,1 3 80 0,1 0 0 0,-1-3 0 15,-4-9 0-15,5 13 0 0,0-4 0 0,-5-9 0 16,3 12 0-16,-3-12 0 15,1 13-352-15,-1-13-64 0,-1 10-16 0,1-10 0 16,-4 13 0-16,-1-4-16 0,-3-2 0 0,8-7 0 16,-8 5-240-16,8-5-32 0,-10 0-16 0,10 0 0 15,0 0-2944-15,-7-4-592 0,2-9-112 0,4-1-16 0</inkml:trace>
  <inkml:trace contextRef="#ctx0" brushRef="#br0" timeOffset="22545.41">22473 15246 28559 0,'0'0'2544'0,"0"0"-2032"0,0 0-512 0,0 0 0 16,-3-6 2320-16,3 6 368 0,0 0 80 0,0 0 16 15,0 0-2432-15,14 0-480 0,-1 0-112 0,1 0-16 32,1 0-2720-32,0 0-544 0,1-3-128 0</inkml:trace>
  <inkml:trace contextRef="#ctx0" brushRef="#br0" timeOffset="22769.18">22678 15271 15663 0,'0'0'1392'0,"0"0"-1120"0,0 0-272 0,-1 12 0 0,1 1 3168 16,2-1 576-16,-2-12 112 0,6 15 32 0,0 1-2640 0,-1-1-528 15,2 1-96-15,1 0-32 0,1 2-384 0,-1 0-80 16,0 1 0-16,-1 1-128 0,4 1 208 0,-2 1-64 16,-4 1-16-16,0-1 0 0,1 2 288 0,-3 1 48 15,0-3 16-15,0 6 0 0,1-5-32 0,-3-1 0 16,-1 1 0-16,-1 0 0 0,-3-2-272 0,1 0-176 15,2-2 192-15,-2-2-192 0,1-2 128 0,-2-4-128 16,-3 0 0-16,2-3 0 0,5-8 0 0,0 0 0 16,-8 6 0-16,8-6-144 15,0 0-2752-15,0 0-560 0</inkml:trace>
  <inkml:trace contextRef="#ctx0" brushRef="#br0" timeOffset="22943.06">22631 15641 32255 0,'0'0'1424'0,"0"0"304"0,0 0-1392 0,0 0-336 0,0 0 0 0,8-6 0 15,1-1 2688-15,2 2 480 0,-1-1 96 0,3-1 0 16,1-2-2720-16,3 0-544 0,3-2 0 0,1 0-240 31,1-2-1552-31,3 0-320 0,-1-2-64 0,1 1-9408 0,-3-2-1888 0</inkml:trace>
  <inkml:trace contextRef="#ctx0" brushRef="#br0" timeOffset="23398.17">23031 15185 23039 0,'0'0'2048'0,"0"0"-1648"16,0 0-400-16,0 0 0 0,0 0 3408 0,7 13 608 15,-3 3 112-15,0-3 32 0,0 4-3408 0,0 1-752 16,-2 1 0-16,1 6 0 0,-2 4 0 0,0 0-160 15,-1-1 160-15,0 2 0 0,0 0 0 0,0 2 0 16,-1-4 0-16,0 1 0 0,1 0 480 0,-1-1 0 16,-2-3 0-16,0 0 0 0,-1-4 32 0,1 0 0 15,-3-2 0-15,2-1 0 0,0-1 160 0,2-4 32 16,-2 2 16-16,3-4 0 0,2 0-176 0,-1-11-32 0,0 0-16 0,0 0 0 16,0 0-192-16,0 0-48 15,0 0 0-15,0 0 0 0,0 0-96 0,0 0-32 16,6-7 0-16,0-3 0 0,-1-2 0 0,0-2-128 0,-1-2 192 0,1 2-64 15,0-2-128-15,1-1 0 0,-1 0 144 0,1-2-144 16,1 2 0-16,-1 2 0 0,2 1 0 0,0 1 128 16,0 3-128-16,0 0 0 0,0 5 0 0,-8 5 0 15,11-6 0-15,1 1-128 0,-2 3 128 0,2 2-128 16,0 0 128-16,0 3-160 0,1 2 160 0,0 0-160 16,-2 0 160-16,1 3 0 0,-1-1-144 0,-1 1 144 15,0-2 0-15,1 2-144 0,-2 0 144 0,-1 2 0 16,-2-2 0-16,2 4-128 0,0-3 128 0,-1 3 0 15,-4-3-144-15,1 1 144 0,-1 1-208 0,2-1 80 16,-1-1-352-16,1 0-64 0,-5-9-16 0,4 11 0 16,-1-2-1696-16,2-1-352 0,3 1-64 0,1-3-8832 15,-1 0-1760-15</inkml:trace>
  <inkml:trace contextRef="#ctx0" brushRef="#br0" timeOffset="23820.3">23665 15614 28559 0,'0'0'2544'0,"0"0"-2032"15,-9-3-512-15,0 2 0 0,9 1 3264 0,-9 0 544 16,9 0 112-16,0 0 32 0,-9 0-3392 0,9 0-560 0,0 0-352 16,0 0 48-16,-10 5-80 0,10-5 0 15,0 0-16-15,-7 8 0 0,-1 4 176 0,1-3 32 0,1 0 16 0,-1 1 0 16,2 2 176-16,0 1 0 0,1 0-144 15,0 0 144-15,-1 0 0 0,1 0 0 0,0 2 0 0,3 0 128 16,1 2 64-16,1-1 0 0,0 2 0 0,2-2 0 16,-1-3-192-16,4-1 0 0,0-1 0 0,1-3 0 15,-7-8 128-15,9 9-128 0,1-3 0 0,1-3 128 16,-11-3-128-16,14 0 0 0,2-1 0 0,-2-3 0 16,-1-2 0-16,0-1 128 0,-1 1-128 0,0-5 0 15,-1-3 128-15,0 1-128 0,-2 0 0 0,-1 0 128 16,-2 2-128-16,-1-2 128 0,-2-1-128 0,-2 1 128 15,1-1 16-15,-2-1 0 0,-3 2 0 0,-2 0 0 16,-2 0 32-16,1 0 0 0,-1 1 0 0,-1 1 0 16,-2 0 48-16,1 1 16 0,1-1 0 0,0 5 0 0,-2 1-240 0,1 1 0 15,1 0 0-15,8 4 0 0,-8-4 0 0,8 4 0 16,0 0-160-16,0 0 160 16,0 0-464-16,0 0-16 0,0 0 0 0,0 0 0 15,0 0-2064-15,0 0-400 0,0 0-96 0</inkml:trace>
  <inkml:trace contextRef="#ctx0" brushRef="#br0" timeOffset="24643.41">23968 15573 17503 0,'0'0'1552'0,"0"0"-1232"16,-8 3-320-16,8-3 0 0,0 0 2768 0,0 0 496 15,-11 3 112-15,11-3 16 0,0 0-2640 0,0 0-528 16,-4 10-96-16,0 1-128 0,1-2 448 0,0 1-16 15,0 2 0-15,3 1 0 0,2 0 64 0,0 1 16 0,0 1 0 0,0 2 0 16,1 1-64-16,1-1 0 0,1 2 0 0,0-3 0 16,0-2 48-16,1-1 0 0,-1-2 0 0,1-1 0 15,2-1-256-15,-8-9-48 0,8 9-16 0,-8-9 0 16,10 8-48-16,-10-8-128 0,11 5 192 0,-11-5-64 16,12 3-128-16,-2-3 160 0,-10 0-160 0,12-5 160 15,-2-2-160-15,-1-3 128 0,-1 1-128 0,0-3 128 16,0 0-128-16,-2-1 0 0,1-1 144 0,-1 1-144 15,1 0 0-15,-1 0 0 0,0 0 0 0,-1-3 0 16,0 2 0-16,0 1 0 0,0 2 0 0,1 4 0 16,-6 7 0-16,0 0 0 0,0 0 0 0,0 0-128 0,0 0 128 15,0 0 0-15,0 0 0 0,7 11-128 16,0 2 128-16,-2 2 192 0,-1 0-32 0,0 2-16 0,0 3 112 0,1-2 0 16,-1 2 16-16,0 0 0 0,1 1 80 0,0-1 16 15,-1-3 0-15,3-3 0 0,1-1-208 0,-1-4-32 16,1-2-128-16,-8-7 192 0,12 6-192 0,-2 1 0 15,1-6 0-15,-11-1 0 16,13-1-832-16,-1-2-48 0,-2 1-16 0,0-2 0 16,-2-3-1376-16,1-2-288 0,2-1-48 0,-3-3-11680 0</inkml:trace>
  <inkml:trace contextRef="#ctx0" brushRef="#br0" timeOffset="24879.65">24640 15321 30399 0,'0'0'1344'0,"0"0"288"0,-8 14-1312 0,2 0-320 0,-1 3 0 0,2 1 0 15,3 3 2384-15,0 4 416 0,2 1 80 0,0 0 0 16,0-2-2336-16,2 2-544 0,1 0 0 0,1 0 0 16,0 0 0-16,0-1 0 0,0-2 0 0,0 3 0 15,0-2 0-15,0-3 0 0,0 1 0 0,-3-1 0 16,-1-2-208-16,-1 1 16 0,-1-1 0 0,0 1 0 31,-3-3-192-31,-1-4-16 0,0-4-16 0,-1 0 0 0,0-1-1424 0,-1-3-272 0,-1-2-64 0,0-3-12720 16</inkml:trace>
  <inkml:trace contextRef="#ctx0" brushRef="#br0" timeOffset="25083.64">24333 15593 43423 0,'0'0'1920'0,"0"0"400"0,0 0-1856 0,0 0-464 16,13-1 0-16,0-4 0 0,1 1 528 0,3 1 16 16,3 0 0-16,2 1 0 0,1-1-288 0,3 1-48 15,2 0-16-15,0 2 0 0,2-4-192 0,-1 3 0 16,-2 0 0-16,-1 1 0 16,0-3-480-16,-1 1-144 0,-1 0-16 0,-3 2-16 15,-2-2-1968-15,-2 0-384 0,-3 1-64 0,-1 2-32 16,-2 3-736-16,-11-4-128 0</inkml:trace>
  <inkml:trace contextRef="#ctx0" brushRef="#br0" timeOffset="25550.99">25589 15716 20271 0,'0'0'1792'0,"0"0"-1424"0,0 0-368 0,-9 7 0 0,0 1 3344 0,3 1 608 16,0-1 112-16,4 3 32 0,2 0-3552 0,0 0-704 15,0-11-144-15,2 13-16 0,-2-13 320 0,7 12 0 16,-2-3-144-16,-5-9 144 0,0 0 384 0,7 10 128 15,-7-10 16-15,0 0 16 0,0 0 416 0,0 0 64 16,10 5 32-16,-10-5 0 0,10 0 128 0,-10 0 32 16,12-2 0-16,-12 2 0 0,8-7-272 0,0 1-48 15,0-3-16-15,-2-1 0 0,-2-1-224 0,0-2-32 16,0-2-16-16,1 0 0 0,0-4-208 0,2 1-32 16,1-1-16-16,-2-1 0 0,1-2-144 0,-1-2-16 15,1 2-16-15,-1-3 0 0,1 1-176 0,-1 0 0 16,1 2 0-16,-3 1 128 0,1 0-128 0,0 3 0 15,0 0 0-15,1 2 0 0,-2 3 0 0,1-1 0 16,0 5 0-16,0 0 0 0,0 2 0 0,1 3 0 0,-6 4 0 0,6-6 0 31,-6 6-560-31,11-2 16 0,-11 2 0 0,13 4 0 16,-2 3-1936-16,0 1-384 0,-1 1-80 0,2 0-9808 0,1 1-1968 0</inkml:trace>
  <inkml:trace contextRef="#ctx0" brushRef="#br0" timeOffset="25934.53">26008 15662 23039 0,'0'0'2048'15,"0"0"-1648"-15,0 0-400 0,0 0 0 16,0 0 1840-16,0 0 272 0,10 0 64 0,2-1 16 0,0 0-1744 0,-1-1-448 16,-11 2 0-16,11-2 0 0,-3-2 448 0,2 0 0 15,3-1 0-15,-1-1 0 0,-3 1 512 0,-1 1 128 16,-3-4 0-16,-5 8 16 0,8-7-256 0,-3-1-48 15,-2-1-16-15,-3 9 0 0,5-9-208 0,-1-1-32 16,-4 1-16-16,1 3 0 0,-1 6-192 0,1-9-32 16,-1 1-16-16,-1-1 0 0,-1 2-288 0,-4 1 0 15,-1-1 0-15,0 3 0 0,7 4 0 0,-7-2 0 16,-2-2 0-16,2 4 0 0,-1 2 0 0,-3 2-176 16,-2 3 176-16,-1-1-160 0,-3 5 160 0,1 2-128 15,3 0 128-15,0 0-128 0,0 1 128 0,1 2 0 16,2-2 0-16,2 2-128 0,2-1 128 0,2 1 256 0,2-2-64 15,2 1-16-15,0-1 16 0,3 2 0 0,0-2 0 16,2 0 0-16,1 1-192 0,1-1 192 0,-2 0-192 0,3-2 192 16,0-1-192-16,1-2 0 0,0 0 0 0,2-3 0 31,-1 1-608-31,0-2-48 0,1-2-16 0,3-1 0 16,3 1-1808-16,1-2-352 0,-1-2-80 0,2 0-7376 0,-1-2-1472 0</inkml:trace>
  <inkml:trace contextRef="#ctx0" brushRef="#br0" timeOffset="26540.62">26366 15656 42159 0,'0'0'1856'0,"-6"15"400"0,-2 1-1808 0,2 6-448 16,0 0 0-16,4 4 0 0,0 0 560 0,2 3 16 16,2 2 0-16,0 1 0 15,0-2-896-15,0-2-160 0,1-2-32 0,-2 2-16 0,-2 2 128 0,0-3 16 16,-1-2 16-16,2-3 0 0,-1 0 368 0,0-1 0 16,-1 0 0-16,0-3 0 0,-1 2 0 0,-2-3 160 15,-2-2-32-15,2 0-128 0,3-2 672 0,-2-2 32 16,0-4 0-16,4-7 0 0,0 0-192 0,0 0-48 15,0 0 0-15,0 0 0 0,0 0-192 0,0 0-32 16,2-12-16-16,2-2 0 0,0-3-32 0,1 0-16 16,2-5 0-16,-1-3 0 0,1-2-176 0,-1-3 0 0,1-5 0 0,2-3 0 15,0-5 0-15,2-4 0 0,-1-5 0 0,0-1 0 16,1 4 0-16,-1 5 0 0,1 3 0 0,-1 5 0 16,1 3 0-16,-2 6 192 0,-3 3-192 0,2 3 192 15,0 2 64-15,0 4 0 0,0 4 16 0,-1-2 0 16,0 4-272-16,3 2 0 0,3 2 0 0,0 2 0 15,0 3 0-15,3 0-144 0,2 3 16 0,-1 1 0 16,-2 2-32-16,2 1 0 0,3 1 0 0,1 2 0 16,0 2-96-16,0 1 0 0,0 1-16 0,-3 2 0 15,-4 1 144-15,0-2 128 0,-4 4-192 0,-4-1 192 16,0-1-144-16,-5 1 144 0,-4 0 0 0,-1 1-144 16,-2-1 144-16,-4 0 0 0,-6 3 0 0,0 0 0 15,-1-3 0-15,-2 0 128 0,-3-5-128 0,-2 2 128 0,-1-2-128 0,2 0 192 16,1-1-64-16,-2-2 0 0,1-2 0 0,2-3 0 15,4-5 0-15,1 1 0 0,1-1-128 0,0 0 0 16,4-4 0-16,0-5 128 16,2-1-464-16,3-3-96 0,2-4-16 0,1-1 0 15,0 2-2240-15,3 2-464 0,3-1-96 0,1 2-16 16,1 0-512-16,3 3-96 0</inkml:trace>
  <inkml:trace contextRef="#ctx0" brushRef="#br0" timeOffset="27130.85">27176 15570 39167 0,'0'0'1728'0,"0"0"368"0,-5-7-1680 0,5 7-416 0,-4-6 0 0,4 6 0 15,0 0 0-15,4-8 0 0,-4 8-192 0,0-9 192 32,0 1-1376-32,0 8-160 0,2-7-16 0,-2 7-16 0,2-6 800 0,-2 6 144 0,-4-7 48 0,4 7 0 15,-8-5 1200-15,0 2 240 0,8 3 48 0,-12 0 16 16,-1 2 480-16,2 0 112 0,0 0 16 0,-1 2 0 16,1 1-528-16,0-3-112 0,2 2 0 0,-1 0-16 0,-2 1-496 0,3 1-80 15,2 0-32-15,1 1 0 0,-1-1-272 0,2 5 0 16,0 0 128-16,0 1-128 0,-1 1 0 0,1 1 0 15,-1 2 0-15,1 1 0 0,1 1 0 0,-2 2 0 16,0-2-176-16,1 0 176 0,1 1 0 0,1-1 0 16,1 0 0-16,-1 2 0 0,3-1 0 0,1-2 0 15,1-4 0-15,1-1 144 0,3-2-144 0,-6-10 0 16,9 8 144-16,1-4-144 0,2-3 0 0,0-2 0 16,1-3 0-16,1-1-128 0,0-3-176 0,1-1-16 15,-1 0-16-15,2-2 0 0,-1 2 112 0,0-2 32 16,-2 0 0-16,0-1 0 0,-1-1 192 0,-2 0 0 15,-4 0 0-15,1-2 0 0,1-1 0 0,-2 0 0 16,-2 1 144-16,1 2-144 0,3-2 176 0,-3 4-176 16,-2 3 192-16,-3 8-192 0,0 0 320 0,0 0-64 15,0 0 0-15,0 0 0 0,0 0-96 0,0 0-32 0,0 0 0 0,0 0 0 16,4 10 0-16,-1 3-128 0,-3 2 192 0,1-1-64 16,2 0 16-16,-1-1 0 0,1 2 0 0,1-2 0 15,0-2-144-15,1 1 0 0,1-1 0 0,2 0 0 16,0-2 0-16,0-1-256 0,-8-8 64 0,10 11 16 31,1-2-1392-31,-2-3-288 0,-9-6-48 0,11 4-16 16,0-1-1136-16,-1-3-224 0,-1-4-48 0,2-3-16 0</inkml:trace>
  <inkml:trace contextRef="#ctx0" brushRef="#br0" timeOffset="27509.59">27709 15609 40831 0,'0'0'1808'0,"0"0"368"0,-5-4-1728 0,5 4-448 15,-7-7 0-15,7 7 0 0,2-6 272 0,-1-1-16 16,-2-1-16-16,1 1 0 16,2-1-944-16,0-1-176 0,-1 0-32 0,-2 2-16 0,-3 2 480 0,-1 0 112 15,-1-1 16-15,-3 4 0 0,-3-3 320 0,1 3 208 16,-1 2-16-16,-2 2-16 0,-3 3 384 0,0 1 80 15,0-1 0-15,0 5 16 0,0 1-64 0,1 2-16 16,1 0 0-16,-1 2 0 0,2 0-240 0,2 2-48 16,0 2-16-16,3 0 0 0,0 3-64 0,1-1-16 15,2 1 0-15,2 2 0 0,1-5 0 0,3 5 0 0,0-3 0 0,4-2 0 16,1-1-192-16,2-3 0 0,1-1 0 0,1-1 0 16,0-1 0-16,3-2 0 0,1-6 0 0,1 1 0 15,2-2 0-15,-1 0-256 0,2-2 48 0,1-1 16 31,-1-3-448-31,3-1-64 0,1-1-32 0,0 1 0 16,-2-2-544-16,1 1-128 0,-1-3 0 0,0 0-16 16,-4 1-400-16,0 0-80 0,-2-4-16 0,0 1-7632 0,1-3-1536 0</inkml:trace>
  <inkml:trace contextRef="#ctx0" brushRef="#br0" timeOffset="28668.6">26980 14991 2751 0,'0'0'256'0,"0"0"-256"0,-5-7 0 0,5 7 0 0,-5-6 4016 0,5 6 752 15,-4-8 160-15,4 8 16 0,0 0-4240 0,-3-8-832 16,3 8-192-16,-3-8-16 0,0 2 112 0,3 6 32 16,-3-9 0-16,3 9 0 0,0 0 592 0,-1-10 128 15,1 1 32-15,0 9 0 0,0 0 448 0,0 0 80 16,0 0 32-16,0 0 0 0,0 0-32 0,0 0 0 15,0 0 0-15,0 0 0 0,0 0-32 0,0 0-16 16,7 12 0-16,-4 0 0 0,0 0-272 0,-3 1-48 16,-1 0-16-16,-2 2 0 0,1 1-192 0,-1 2-64 15,0 2 0-15,-1-1 0 0,2 2 16 0,-2 1 0 16,1 0 0-16,1 3 0 0,-4 3-160 0,1-1-48 0,0 3 0 16,0 5 0-16,0 2-64 0,1-3 0 0,0-1-16 0,0 1 0 15,0 0 144-15,-1-2 48 0,0 0 0 0,-1 1 0 16,0-5-64-16,-1 2-16 0,-2 4 0 0,1-4 0 15,1-2-80-15,0-1-16 0,-1 0 0 0,3-1 0 16,2 2-48-16,2-3-16 0,1-5 0 0,3-4 0 16,-1-2-128-16,4 0 0 0,-1-4 0 0,3 0 0 31,2 1-1200-31,3-3-208 0,4-3-64 0,0-1-10432 0,1-2-2112 0</inkml:trace>
  <inkml:trace contextRef="#ctx0" brushRef="#br0" timeOffset="29496.81">27843 15734 12895 0,'0'0'576'0,"0"0"112"0,12 1-560 0,-12-1-128 15,11-4 0-15,-1 2 0 0,2-1 2976 0,1 0 560 16,-1 1 112-16,1-1 32 0,1 1-2720 0,0 0-528 16,-1-3-112-16,0 1-32 0,0 0 288 0,0 2 64 15,0-2 16-15,1 0 0 0,-3-1-112 0,0-1-32 16,-1 1 0-16,1 1 0 0,-2-2-128 0,0 2-16 16,-1-1-16-16,-8 5 0 0,6-8-32 0,-2-1 0 0,0 1 0 0,-4 8 0 15,4-8-64-15,-4 8-32 0,1-9 0 0,-1 9 0 16,0-8 96-16,0 8 32 0,0 0 0 0,-5-6 0 15,0 0-32-15,5 6 0 0,-11-1 0 0,1 0 0 16,-1 2-96-16,2 2-32 0,0 1 0 0,-1 1 0 16,-2 1-192-16,0 1 176 0,-1 1-176 0,0 1 160 15,2 1-160-15,-1 2 192 0,1 0-192 0,2 3 192 16,0-2-64-16,3 4-128 0,0-2 192 0,4 2-64 16,2 2 112-16,0-2 16 0,0 1 0 0,2-1 0 15,1 3-256-15,3-3 128 0,1-3-128 0,0-1 0 16,0-2 0-16,2 0 0 0,2-2-128 0,-1-1 128 15,1-4-800-15,2-1-48 16,2-3-16-16,1 0 0 0,2-2-2096 0,1 0-432 0,1-7-64 16</inkml:trace>
  <inkml:trace contextRef="#ctx0" brushRef="#br0" timeOffset="30106.52">28415 15658 9215 0,'0'0'400'0,"0"0"96"16,-8 11-496-16,-1-2 0 0,-1-1 0 0,4 2 0 0,-1 2 6672 0,0 1 1248 15,-1-3 240-15,4 3 48 0,3 2-6784 0,-2-2-1424 16,-1 0-144-16,3-2-112 0,1 0 256 0,0 1 0 16,0-1 0-16,2 0 0 0,2-2 0 0,-4-9 0 15,0 0 192-15,4 9-192 0,-4-9 240 0,0 0-64 0,0 0-16 0,0 0 0 16,0 0 32-16,0 0 0 0,0 0 0 0,8-7 0 15,-8 7-32-15,5-9 0 0,0-2 0 0,-1-1 0 16,-1-1 112-16,0 1 32 0,-1-1 0 0,2 0 0 16,0-1 80-16,1-2 32 0,2 0 0 0,1 1 0 15,2-2-144-15,-1 1-16 0,-1 1-16 0,0 4 0 16,-3 3-240-16,-5 8 0 0,0 0 0 0,0 0 0 16,0 0 160-16,0 0-160 0,0 0 160 0,5 15-160 15,-2 2 272-15,-3 0-32 0,-2 1-16 0,1-3 0 16,-1 1-224-16,0 0 128 0,1-2-128 0,0-1 0 15,-1-1 128-15,2-12-128 0,0 10 0 0,0-10 0 16,0 0 192-16,0 0-48 0,0 0-16 0,0 0 0 16,0 0 48-16,11-1 0 0,-2-4 0 0,0-3 0 0,-1-3-176 0,1 1 0 15,0 0 0-15,0-1-176 0,2 1 176 0,-1-2 0 16,1 0 0-16,-1-1 0 0,-1 0 0 0,-1 0 0 16,0 1 0-16,1 1 0 0,-1 3 0 0,1 3 0 15,0 1 0-15,-9 4 0 0,12-3 0 0,-2 6 0 16,-10-3 0-16,12 6 128 0,-2 1 112 0,2-2 16 15,-2 2 16-15,2-1 0 0,0 1-112 0,1-1-32 16,-1 2 0-16,1-2 0 0,0 2-128 0,0-1 0 16,-2-3 0-16,1 1 128 0,0 0-128 0,-2 0 0 15,-10-5 0-15,11 4 0 0,-11-4 0 0,12 8 0 16,-2-1 0-16,-1-1 0 0,-9-6 0 0,8 7 0 16,0-2 0-16,-3 1 0 15,-1 3-560-15,1 3-80 0,2-3-32 0,0 0 0 16,1-1-1856-16,-3 1-368 0,-1 2-80 0,2-5-16 15,1 2-480-15,-7-8-112 0,6 9 0 0</inkml:trace>
  <inkml:trace contextRef="#ctx0" brushRef="#br0" timeOffset="30473.39">28970 15871 26367 0,'0'0'1168'0,"0"0"240"0,0 0-1120 0,0 0-288 0,0 0 0 0,0 0 0 16,0 0 1152-16,10-3 192 0,-10 3 16 0,12-5 16 15,-3-4-448-15,-1 2-96 0,-8 7 0 0,10-4-16 16,2-2-16-16,-3-1 0 0,-2 1 0 0,-1-1 0 15,1 1 64-15,-1-1 16 0,0-1 0 0,0 2 0 16,1-1-240-16,-1 1-64 0,1-2 0 0,-2 0 0 16,-1-1-304-16,1 1-64 0,0-2-16 0,0 2 0 0,-1 0-192 0,-1-1 128 15,-3 0-128-15,0 0 0 0,3 0 160 0,-1 0-160 16,-1-1 160-16,2 1-160 0,0-1 272 0,-1 1-32 16,-2-3-16-16,2 3 0 0,-1 0-224 0,-1 2 128 15,-3 1-128-15,3 6 0 0,0 0 208 0,0 0-48 16,-6 0-16-16,-2 0 0 0,-1 2-144 0,0 4 0 15,0 0 144-15,-1 3-144 0,0 2 0 0,2 2 0 16,2 0 0-16,-1 2 0 0,1 4 0 0,2-1 0 16,1 0 0-16,2 2 0 0,1-1 0 0,0 1 0 15,1-1 0-15,3 0 0 0,1 1 0 0,2-1 0 16,-1-4 0-16,1-3 0 0,1 0 0 0,-1 1-256 16,0-4 64-16,1-3 0 0,-8-6-144 0,9 3-48 0,-9-3 0 15,0 0 0 1,12 3-416-16,-2-3-96 0,-10 0 0 0,11-4-16 15,-4 0-1856-15,4-3-368 0,2 1-80 0</inkml:trace>
  <inkml:trace contextRef="#ctx0" brushRef="#br0" timeOffset="30960.58">29506 15678 11967 0,'0'0'528'0,"0"0"112"0,0 0-512 0,0 0-128 0,-9 8 0 0,1-1 0 15,0 1 7184-15,3 0 1408 0,1 4 288 0,1-3 48 16,3 5-7216-16,-1-3-1456 0,1 0-256 0,0 1 0 16,1-1 0-16,-1 0 0 0,-2-3 0 0,2 3 0 15,2 0 0-15,-3-2 0 0,-3 1 128 0,4-10-128 16,-1 10 0-16,1-10 0 0,0 0 0 0,0 0-192 0,0 0 192 0,0 0 208 16,0 0-32-16,0 0-16 0,0 0 32 0,0 0 0 15,0 0 0-15,0 0 0 0,0 0-192 0,0-12 128 16,2 2-128-16,2-1 128 0,0 1-128 0,1 1 128 15,-1 0-128-15,3-2 128 0,1-4-128 0,-1 0 0 16,0 2 0-16,1-2 128 0,0 0-128 0,-2 0 0 16,2 3 0-16,0 4 128 0,0 3 0 0,-8 5 0 15,9-3 0-15,-9 3 0 0,0 0 224 0,10-5 32 16,-10 5 16-16,0 0 0 0,0 0-112 0,12 3-32 16,-12-3 0-16,12 5 0 0,-12-5-112 0,10 8-16 15,-1 1-128-15,-2 1 192 0,-2 1-192 0,0 0 144 0,-1 1-144 16,0 1 128-16,0 0-128 0,0 2 0 15,0 3 0-15,1-1 128 0,1 2-128 0,0-3 0 0,-1-3 0 0,1 1 0 16,1-3 0-16,-1-1 0 0,-6-10 0 16,8 11 0-16,-1-4-336 0,-7-7-48 0,0 0-16 0,0 0 0 31,0 0-240-31,10 0-64 0,-10 0 0 0,11-5 0 16,-4 1-1600-16,1-6-336 0,0-2-64 0,0 0-16 15,-3 1-864-15,2-2-192 0,2 0-16 0,0-2-16 16,0 0 1104-16,0-2 208 0,0 0 64 0,2 0-2576 0,-1-5-512 0</inkml:trace>
  <inkml:trace contextRef="#ctx0" brushRef="#br0" timeOffset="31174.4">29935 15551 4607 0,'13'-23'400'0,"-4"9"-400"0,1-1 0 0,1 1 0 16,-5-1 3936-16,1 1 704 0,-1 1 144 0,-1 3 16 15,-2-1-1568-15,1 3-320 0,1 3-64 0,-5 5-16 0,0 0-976 0,0 0-208 16,0 0-48-16,0 0 0 0,0 0-384 0,11 9-96 16,-4 2-16-16,0 1 0 0,-1 3-272 0,0 5-48 15,-4-2-16-15,1 4 0 0,0 2-512 0,-2 0-96 16,-2 1-32-16,1 1 0 0,0 2-128 0,0-2 0 15,-2-2 0-15,2 1 0 0,0 1 0 0,2-2 0 16,-1-3 0-16,0 1 0 0,0 1-224 0,2-2-80 16,1-1-16-16,-1-5 0 15,-2-2-416-15,3-4-96 0,-4-9 0 0,0 0-16 16,0 11-1088-16,0-11-224 0,0 0-32 0,0 0-8608 16,0 0-1712-16</inkml:trace>
  <inkml:trace contextRef="#ctx0" brushRef="#br0" timeOffset="31373.97">29723 15589 49247 0,'0'0'2176'0,"0"0"448"0,0 0-2096 0,0 0-528 0,0 0 0 0,10-9 0 16,3 1 688-16,6 2 16 0,6 2 16 0,8-1 0 15,7-2-560-15,6 1-160 0,4-2 0 0,3 0 0 16,-1 0 0-16,4 0 0 0,2-4 0 0,2 2 0 31,-1-3-1104-31,5 0-192 0,5 1-48 0,-5-1-13184 0,-8 0-2656 0</inkml:trace>
  <inkml:trace contextRef="#ctx0" brushRef="#br0" timeOffset="114804.48">25097 14885 6447 0,'0'0'576'0,"0"0"-576"16,0 0 0-16,0 0 0 0,0-8 2304 0,0 2 336 16,0 6 80-16,0-9 16 0,0 9-2224 0,0-8-512 15,-2 0 0-15,2 8 0 0,3-9 0 0,-3 9 0 16,2-11 0-16,-2 11 0 0,3-10 0 0,0 1 0 15,-1 0 0-15,-2 9 0 0,0 0 0 0,6-11-176 16,-3 0 176-16,1 1-128 0,2 4 496 0,-6 6 96 16,0 0 32-16,7-7 0 0,-7 7 592 0,7-6 112 15,-7 6 16-15,0 0 16 0,0 0 32 0,4-9 0 16,-4 9 0-16,2-11 0 0,1 2-176 0,-3 9-48 16,1-10 0-16,-1 10 0 0,0-12-320 0,-1 3-64 15,-2 0-16-15,2 0 0 0,1-2-192 0,0 1-32 16,0-2-16-16,0-1 0 0,0-1 0 0,1 1 0 0,1-4 0 15,0-1 0-15,1-2-16 0,0-4-16 0,-1 0 0 0,-2-4 0 16,-1-2-64-16,1-2-16 0,2-5 0 0,-2-3 0 16,-1-6 80-16,0-1 16 0,-2 2 0 0,1 0 0 15,-2-3 48-15,0 0 16 0,-1 0 0 0,1-3 0 16,0-1-48-16,-3 1 0 0,-1-3 0 0,2 1 0 16,1-2 176-16,-3 2 16 0,-3-1 16 0,-2 2 0 15,-1-1-160-15,4-1-16 0,0-1-16 0,3 1 0 16,-2-1-32-16,-2 1-16 0,1 1 0 0,-2 1 0 15,-2 2-192-15,2-1-48 0,3-1 0 0,0-2 0 16,-2-4-128-16,1-1 0 0,1 2 0 0,0 0 0 16,-1-2 0-16,3 2 0 0,0-1 0 0,1 2 0 15,-1-4 0-15,3-6 0 0,0-2 0 0,4 3 0 16,0 4 0-16,1 2 0 0,1 2-144 0,-1 1 144 16,0-2 0-16,2 1 0 0,1-2 0 0,-1 0 0 0,-3 2 0 0,0 2 0 15,-2 2 0-15,0 2 0 0,-4 1 0 0,2 2 0 16,1-1 0-16,-1 0 0 0,1-4 0 0,0 3 0 15,1 1 0-15,-2-1 0 0,-1-2 0 0,2 3 0 16,2-1 0-16,0 2 0 0,-2-2 0 0,3 0 0 16,4-5 0-16,0-1 0 0,-2-3-128 0,1 2 128 15,-2 1 0-15,2 2 0 0,-1 1 0 0,1-1-128 16,0 1 128-16,1 1 0 0,-1-2 0 0,0 1 0 16,-3 2 0-16,0 1 0 0,0 0 0 0,-1 1 0 15,-1 2 0-15,1 3 0 0,0 1 0 0,0 0 0 16,-2 0 0-16,3-3 0 0,-1-1 0 0,1 0 0 15,0-2 0-15,0 6 0 0,-2 0 0 0,2 2-192 16,0 4 192-16,3 0-160 0,0 2 160 0,0 2-208 0,0 1 80 0,1-2 128 16,0 0-208-16,0 0 80 0,-2 3 128 0,2-3-208 15,0-3 208-15,0 2-192 0,0 1 192 0,-1 4-192 16,-1 4 192-16,0-1 0 0,-1 1 0 0,-1 1-144 16,-1 3 144-16,-2 1 0 0,0 0 0 0,1 4 0 15,-2-2 0-15,0 2 0 0,0 1 0 0,1 2-128 16,1 1 128-16,-1 0 0 0,-1 0 0 0,0 2 0 15,0-1 0-15,2 2-128 0,1 0 128 0,-1-1 0 16,2 1 0-16,0-1 0 0,2 2 0 0,-1-1-128 16,-1 10 128-16,1-8 0 0,0 0 0 0,1 2 0 15,-2 6 0-15,2-10 0 0,-2 3 0 0,0 7-128 16,0 0 128-16,0 0 0 0,-1-8 0 0,1 8 0 16,-3-7 0-16,3 7 0 0,0 0-160 0,0 0 160 0,0 0 0 0,0 0 0 15,-7-4 0-15,7 4 0 0,0 0 0 0,0 0 0 16,0 0 0-16,0 0 0 0,-8-1 0 0,8 1 0 15,0 0 176-15,0 0-176 0,-5-4 176 0,5 4-176 16,0 0 160-16,-8 0-160 0,8 0 144 0,0 0-144 16,-9 0 128-16,9 0-128 0,-11 1 0 0,2-1 0 15,0-1 0-15,0 2 0 0,0 3 0 0,-2 0 128 16,1-1-128-16,-1-1 0 0,0 1 144 0,-2-3-144 16,-2-1 160-16,0 1-160 0,-2 2 144 0,-1 1-144 15,-1 0 128-15,0-3-128 0,-2-3 128 0,-1 2-128 16,0-1 0-16,-2 1 128 0,-1 0-128 0,-1 1 0 15,-4 0 144-15,2 1-144 0,-2 2 0 0,2 1 128 16,1-4-128-16,-1 2 0 0,0 2 0 0,-2-3 128 16,0-1-128-16,-2 2 0 0,-1 2 0 0,-1-4 128 0,-2 0-128 0,0 0 0 15,-1 1 0-15,0 2 0 0,-1-1 0 0,-1 2 0 16,-3 0 0-16,3 0 0 0,1-1 0 0,2-1 128 16,-1-1-128-16,3-1 0 0,2 0 0 0,-5-1 0 15,-2-3 0-15,-3 2 0 0,-1 0 0 0,2 1 0 16,0 0 0-16,-1 1 0 0,-1-2 0 0,2 5 128 15,0 1-128-15,3 1 0 0,1-5 0 0,-1 1 0 16,-1-1 0-16,0 0 0 0,-3-1 0 0,0-1 0 16,0 4 0-16,2-1 0 0,1 2 0 0,1 0 0 15,-1-2 0-15,2-1 0 0,2 0 0 0,3 1 0 16,0 1 0-16,1-2 0 0,0 0 0 0,1-2 0 16,0 0 0-16,-1-5 0 0,-1 2 0 0,4 0 0 0,2 2 0 15,-1-1 0-15,-1-2 0 0,2 0 0 0,4 5 0 0,-1-3 0 16,1 2 0-16,1-2 128 0,0 2-128 0,2 2 0 15,2 0 0-15,-1-1 0 0,-1 0 0 0,4-1 0 16,2 2 0-16,1 0 0 0,-1-1 0 0,3 1 0 16,0 1 0-16,1-1 0 0,-1 0 0 0,2-1-128 15,8 1 128-15,-8-1 0 0,0 1 0 0,8 0 0 16,0 0 0-16,0 0-128 0,-7-4 128 0,7 4 0 16,0 0-144-16,0 0 144 0,0 0 0 0,0 0-144 15,-2-8 144-15,2 8 0 0,0 0-160 0,7-6 160 16,-1-4-128-16,2 3 128 0,1-1 0 0,0 3-128 15,1-2 128-15,0 1 0 0,0-1 0 0,3 1-160 16,0-2 160-16,1 1 0 0,-1 1 0 0,1 0-128 16,3 0 128-16,1-2 0 0,0-1 0 0,2 1 0 0,-1 2 0 15,2-2 0-15,3-3 0 0,-3 1 0 0,-6 1 0 0,1 2 0 16,2 2 0-16,-2 0 0 0,-2-2 0 0,-2 2 0 16,-2 0 0-16,-1 1 0 0,1 1 0 0,-10 3 0 15,0 0 0-15,9-3 0 0,-9 3 0 0,0 0 0 16,0 0 0-16,0 0-128 0,0 0 128 0,0 0 0 15,0 0 0-15,0 0 0 0,0 0 0 0,-7 6 0 16,-1 1 0-16,-1-2 0 0,-2 1 0 0,-3 2 0 16,-1-1-208-16,-2 0 64 0,-3 3 16 0,1-1 0 15,-1 0 128-15,-1 3-128 0,-2-5 128 0,-1 5-128 16,1 2 128-16,-1 2-128 0,0 1 128 0,0-1-128 16,3-2 128-16,2 0-128 0,1 1 128 0,1-1-128 15,0 0 128-15,4-1 0 0,2-2 0 0,2 1 0 0,0 1 0 16,4-4 0-16,1 1 0 0,3 1 0 0,2-1 0 0,1 1 0 15,2 2 0-15,2-3 0 0,1-2 0 0,4 0 0 16,2-1 0-16,4 0 0 0,2-1 0 0,5 0 144 16,3-2-144-16,5-2 160 0,3 1-160 0,4-2 0 15,1-1 144-15,5 1-144 0,3 2-144 0,0 1-112 16,-2-1 0-16,-2 0-16 16,0-1-2496-16,1-2-496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19:45:57.7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15453 5549 5519 0,'-9'0'496'0,"-2"-2"-496"16,-2-1 0-16,0-1 0 0,0 0 1408 0,2 0 192 15,-1 0 48-15,3 2 0 0,9 2-608 0,-11-4-112 16,2 1-32-16,0 1 0 0,9 2-208 0,-10-3-48 16,0 2-16-16,1 2 0 0,0 2-304 0,9-3-48 15,-10 2-16-15,-1 1 0 0,0 1 0 0,1-2 0 0,10-2 0 0,-9 4 0 16,0-1 288-16,9-3 48 16,0 0 16-16,0 0 0 0,0 0 544 0,0 0 128 0,0 0 0 0,0 0 16 15,0 0-128-15,0 0-16 0,0 0-16 0,0 0 0 16,13 0-224-16,3 0-32 0,0 0-16 0,2-1 0 15,1-1-192-15,4 2-32 0,0-2-16 0,4 0 0 16,2 1-288-16,2 0-48 0,1-2-16 0,0 1 0 16,1-2-112-16,1 0-32 0,1 0 0 0,4 0 0 15,1 0-128-15,3-1 192 0,0 0-192 0,2 1 192 16,-1 0-48-16,-1-1 0 0,2-1 0 0,-5 2 0 16,-4 0-16-16,-2 2 0 0,-1-2 0 0,-2 1 0 15,-2 1-128-15,0-2 128 0,-2 1-128 0,-1-1 128 16,-3 2-128-16,1-1 0 0,1-1 144 0,-4 0-144 15,-6 0 128-15,3 0-128 0,2-1 160 0,0 0-160 0,-2 1 144 0,-1 0-144 16,-2 2 128-16,0-1-128 0,-2 2 128 0,-1-2-128 16,-2 3 0-16,-10 0 128 0,10-1-128 0,1 1 0 15,-11 0 0-15,0 0 0 0,0 0 0 0,10-2 0 16,-10 2 0-16,0 0 0 0,0 0-256 0,0 0 32 16,0 0 0-16,0 0 0 0,0 0-96 0,0 0 0 15,0 0-16-15,0 0 0 16,0 0-1088-16,0 0-224 0,0 0-32 0,-9 7-12976 0</inkml:trace>
  <inkml:trace contextRef="#ctx0" brushRef="#br0" timeOffset="1599.27">16001 5608 8687 0,'0'0'384'0,"0"0"80"0,0 0-464 0,0 0 0 16,0 0 0-16,0 0 0 0,0 0 1152 0,0 0 128 16,0 0 16-16,0 0 16 0,0 0-96 0,0 0 0 15,0 0-16-15,0 0 0 0,0 0-112 0,10 1 0 16,-10-1-16-16,10-1 0 0,-10 1 64 0,12-1 16 15,-1-1 0-15,-11 2 0 0,10 2-80 0,-10-2-16 16,10 1 0-16,-10-1 0 0,0 0-416 0,11 4-64 16,-11-4-32-16,10 5 0 0,-2 0-96 0,-8-5 0 15,0 0-16-15,0 0 0 0,8 8-64 0,-8-8-16 16,0 0 0-16,0 0 0 0,0 0 144 0,6 7 16 16,-6-7 16-16,0 0 0 0,0 0 64 0,10 6 16 15,-10-6 0-15,0 0 0 0,9 7-160 0,-9-7-16 0,0 0-16 0,10 6 0 16,-10-6-176-16,8 11-48 0,-2-4 0 0,-6-7 0 15,6 12-192-15,-2 0 0 0,-1-2 128 0,1 3-128 16,0 0 0-16,0 2 0 0,0-2 128 0,1 1-128 16,1 4 0-16,0-5 0 0,-1-1 0 0,2 0 0 15,-1-2 0-15,1 2 0 0,-1 2 0 0,0-1 0 16,-1 3 144-16,0-2-144 0,0-1 128 0,2-1-128 16,-1 0 224-16,2 1-32 0,1-1-16 0,0-1 0 15,0 2-32-15,3 0 0 0,3-1 0 0,-1 1 0 16,-2-1-144-16,-1 0 160 0,1-1-160 0,1 0 160 15,1 1-160-15,2-1 0 0,0 2 144 0,-1 0-144 16,0 0 0-16,-1 0 0 0,0 0 0 0,1-1 128 0,-1 0-128 16,0-3 0-16,-2 1 0 0,1 1 0 0,-1 2 0 0,1-3 128 15,0 1-128-15,0-2 0 0,-1-3 128 0,1 1-128 16,0-2 160-16,0 2-160 0,0-2 320 0,0 1-48 16,1-3 0-16,1 1 0 0,0-1-32 0,2-2-16 15,2-1 0-15,0 0 0 0,1-1-96 0,0-1 0 16,3 1-128-16,-1-3 192 0,1 4-64 0,-1-3-128 15,1 1 176-15,-3-2-176 0,5-1 0 0,-1 1 0 16,-2-1 0-16,-1 2 0 0,0-1 0 0,-1 1 0 16,1-2 0-16,-1 0 0 0,-2 0 128 0,0 1-128 15,1-1 0-15,-1-1 0 0,-1 0 128 0,1-1-128 16,0 1 0-16,-1-1 0 0,-1 2 0 0,1 0 0 16,1 0 0-16,2-2 0 0,-1-1 128 0,1 1-128 0,-1 0 0 15,0 1 0-15,-4-1 0 0,1-1 0 16,1 0 0-16,1-1 0 0,2 3 0 0,-1-2 0 0,1 1 0 0,-2-2 0 15,-2 0 144-15,-1 0-144 0,2 0 0 0,-2 4 144 16,-5-2-144-16,0 1 0 0,1-1 0 0,-1 1 0 16,-2 0 0-16,-8 6 0 0,9-10 0 0,-1 1 0 15,0 0 0-15,0 1 128 0,-2-4-128 0,1 2 0 16,-1-1 128-16,2 1-128 0,-1-2 0 0,-1 2 128 16,-1-2-128-16,1-1 128 0,-1-3-128 0,0 3 128 15,0 3-128-15,0-5 0 0,1 0 0 0,-1 2 0 16,0-3 0-16,0 2 0 0,-1-1 0 0,0 2 0 15,0 0 0-15,1 2 0 0,0 0 0 0,-1 1 0 16,-1-1 0-16,0 2 0 0,-1 0 0 0,1 1 0 16,-1-1 0-16,-2 9 0 0,3-8 0 0,-3 8 0 0,3-7 0 15,-3 7 128-15,0 0-128 0,0 0 0 0,0 0 0 0,0 0 0 16,0 0 0-16,0 0 0 0,0 0 0 0,0 0 0 16,0 0 0-16,0 0 0 0,0 0 0 0,0 0 0 15,0 0 0-15,0 0 0 0,0 0 0 0,0 0 0 16,0 0 0-16,0 0 0 0,0 0 0 0,0 0 0 15,0 0 0-15,0 0 0 0,0 0 0 0,0 0 0 16,0 0 0-16,0 0 0 0,-10-2 0 0,10 2 0 16,-9 2 0-16,9-2 0 0,-9 0 0 0,9 0 0 15,-10 1 0-15,-1 3 0 0,1 0 0 0,1 1 0 16,-2 0 0-16,0 2 0 0,-1 0 0 0,0 3 0 16,0 1 0-16,1-3 0 0,-2 0 0 0,0 0 0 15,0 0 0-15,1 1 0 0,0 1 0 0,0-1 0 16,1-1 0-16,0 0 0 0,3-3 0 0,8-5 0 0,-7 3 0 0,7-3 0 15,0 0 0-15,0 0 128 0,-10 2-128 0,10-2 0 16,0 0 128-16,0 0-128 0,0 0 0 0,0 0 128 16,0 0-128-16,0 0 0 0,0 0 0 0,0 0 0 15,0 0 0-15,7-6 0 0,-1-1 0 0,-6 7 0 16,11-8 0-16,-1 1 0 0,2-2 0 0,0 1 0 16,1-1 0-16,1 1 0 0,1 0 0 0,-2-1 0 15,0-2 0-15,-2 1 0 0,0-2-160 0,-1 3 160 16,1 1 0-16,-2 2 0 0,-1-5-128 0,-2 5 128 15,-6 6 0-15,7-7 0 0,-1 1 0 0,-6 6 0 16,5-7 0-16,-5 7 0 0,9-6-160 0,-9 6 160 16,10-4 0-16,-10 4 0 0,10-4 0 0,-10 4 0 0,0 0-128 0,10-1 128 15,-10 1 0-15,11 0 0 0,-11 0 0 0,12 2 0 16,-12-2-144-16,10 7 144 0,-3 1 0 0,-1-1 0 16,2 1 0-16,-2 1 0 0,0 2 0 0,-1-2 0 15,-5-9 0-15,6 14 0 0,1 2 0 0,-2-2 0 16,0-3 0-16,1-1 0 0,-1 2 0 0,-1-2 0 15,-3 3 0-15,0-2 0 0,-1-11 0 0,0 0 0 16,0 0 0-16,0 0 0 0,5 11 0 0,-5-11 0 16,6 10 0-16,-6-10 0 0,0 0-256 0,5 10-80 15,-5-10-32-15,3 9 0 16,-3-9-592-16,0 0-112 0,0 0-16 0,0 0-16 16,0 0-496-16,5 9-112 0,-5-9-16 0,0 0 0 15,0 0-1632-15,0 0-336 0,0 0-64 0</inkml:trace>
  <inkml:trace contextRef="#ctx0" brushRef="#br0" timeOffset="2399.57">17249 5496 4607 0,'0'0'400'0,"0"0"-400"0,-9 1 0 0,0-1 0 16,9 0 2064-16,-9 1 336 0,9-1 64 0,-9 3 16 15,9-3-1056-15,-8 4-208 0,8-4-32 0,0 0-16 16,-9 4-48-16,9-4-16 0,0 0 0 0,0 0 0 15,0 0 96-15,0 0 16 0,0 0 0 0,0 0 0 16,0 0-80-16,0 0-16 0,7 8 0 0,-7-8 0 16,10 4-80-16,2-2-16 0,-1-2 0 0,1 0 0 15,0 0-320-15,2 0-80 0,2-1-16 0,1 1 0 16,0 0-176-16,2 0-48 0,1-1 0 0,2 1 0 0,3 0-128 0,-2 0-16 16,-1-2-16-16,6 2 0 0,2 2-32 0,1-2-16 15,-2 0 0-15,2 0 0 0,0 1 0 0,-1 0 0 16,-1-1 0-16,1 3 0 0,1-3-16 0,1 0 0 15,2 0 0-15,-1 0 0 0,1-3-32 0,2 2 0 16,-1 0 0-16,3-1 0 0,1 2-128 0,-2-2 192 16,1-1-192-16,-1 0 192 0,-2 1-192 0,-1-1 128 15,-3-1-128-15,-1 0 128 0,-1 2-128 0,-1-5 0 16,0 2 144-16,-2 0-144 0,-1 0 176 0,-1 1-48 16,1 0 0-16,-1 1 0 0,-3 2-128 0,-2 0 0 15,1-2 0-15,-2 2 0 0,0 1 0 0,2 0 128 16,-3 0-128-16,-2 2 0 0,-2 1-240 0,-1-1-128 15,0 1-16-15,0 1-11776 0,-2 1-2368 16</inkml:trace>
  <inkml:trace contextRef="#ctx0" brushRef="#br0" timeOffset="27122.15">12444 6865 12895 0,'0'0'576'0,"0"0"112"0,0 0-560 0,0 0-128 16,0 0 0-16,0 0 0 0,0 0 1696 0,0 0 304 15,0 0 64-15,0 0 16 0,0 0-1296 0,0 0-256 16,0 0-48-16,0 0-16 0,0 0 48 0,0 0 0 16,0 0 0-16,0 0 0 0,0 0-64 0,0 0 0 0,0 0 0 0,0 0 0 15,0 0-160-15,0 0-32 16,0 0-16-16,1 10 0 0,-1-10-112 0,-4 13 0 0,0-4-128 0,-1 0 192 16,-1-1 112-16,-3 0 16 0,-3-1 0 0,0 2 0 15,-1-2 64-15,-3 5 0 0,0 1 16 0,-4 0 0 16,-1-1-16-16,-2 1 0 0,-1 0 0 0,-2 1 0 15,-3 1 16-15,-1 2 0 0,-1 0 0 0,0-3 0 16,-2 2-16-16,2-1-16 0,1 1 0 0,0 2 0 16,0-2 48-16,1 1 16 0,2 0 0 0,1 0 0 15,0 0-32-15,0 1 0 0,0 3 0 0,0-2 0 16,-1 2-256-16,1 0-144 0,-2-3 160 0,2 1-160 16,2-1 0-16,2-3 128 0,0-2-128 0,2-1 0 15,5-1 128-15,0-2 0 0,1 0-128 0,0-1 192 16,-3-3-192-16,0-1 0 0,0-2 0 0,1 2 0 15,3-1 272-15,1 0-32 0,2-3-16 0,1 1 0 0,-2-2 112 16,2-1 32-16,9 2 0 0,-9-2 0 0,1 0-112 0,8 2 0 16,-7-4-16-16,7 4 0 0,-7-5-112 0,7 5-128 15,0 0 176-15,0 0-176 0,-1-9 144 0,1 9-144 16,0-10 0-16,2 1 144 0,2 1-144 0,0-1 0 16,0-2 144-16,0 2-144 0,0 0 0 0,-2 0 0 15,4 2 0-15,-1-3 128 0,0-1-128 0,0 2 0 16,-1-4 0-16,1 2 0 0,3-1 0 0,-1-1 128 15,-2 1-128-15,-1 2 0 0,-1-2 0 0,0 3 0 16,-3 9 0-16,7-9 128 0,-7 9-128 0,0 0 0 16,0 0 0-16,0 0 128 0,0 0-128 0,0 0 0 15,0 0 0-15,0 0 0 0,0 0 0 0,0 0 0 0,0 0 0 0,-3 10-128 16,-2-1 128-16,0 2 0 0,0 0-144 16,-2 2 144-16,2 4 0 0,0-1 0 0,0 1 0 0,-1 0 0 15,0 0-144-15,-1 0 144 0,-1 2 0 0,1 1 0 16,-1 3 0-16,1 1 0 0,1-1 0 0,2-2 0 15,0-1 0-15,0-3 0 0,1-3 0 0,2-1 0 16,1-3 0-16,0 1 0 0,0-11 0 0,0 9 0 16,3-1 0-16,1 1 0 0,1-3 0 0,3-2 0 15,-8-4 0-15,15 3 0 0,2-2 0 0,4-1 0 16,1-4 0-16,2-1 0 0,-1-1 0 0,5-1 0 16,3-1-384-16,1 0 16 0,4-1 16 0,-1 0 0 15,1 3-1568 1,0-2-304-16,-4-5-64 0,1-2-13008 0</inkml:trace>
  <inkml:trace contextRef="#ctx0" brushRef="#br0" timeOffset="27927.02">12912 6901 16575 0,'0'0'736'0,"0"0"160"0,-5 7-720 0,0 2-176 0,-1 0 0 0,2 3 0 15,2-1 2208-15,-1 2 416 0,1 2 64 0,0-3 32 16,1-2-2128-16,0 2-416 0,1-5-176 0,0 3 128 15,0-10 192-15,0 0 48 0,0 0 0 0,0 0 0 16,0 0 464-16,10 2 80 0,-1-3 32 0,0-2 0 16,1 1 64-16,-1-5 16 0,0-3 0 0,1-2 0 15,1-1 0-15,0-4 16 0,0-3 0 0,2 0 0 16,2-1-128-16,2-4-16 0,-1 0-16 0,1 0 0 16,0-1-304-16,-3 2-48 0,-2-5-16 0,1 2 0 15,0-2-176-15,-1 1-32 0,-2 0-16 0,3-2 0 16,-1-1-64-16,1 1-16 0,0-4 0 0,-1 2 0 15,-3 4-208-15,0 0 0 0,2 1 0 0,-2 5 0 16,-1 5 0-16,-1 2 0 0,1 6 0 0,-1 3 0 0,-2-1 0 0,-5 7 192 16,0 0-16-16,0 0-16 0,0 0-160 0,6 12 0 15,0 2 0-15,-4 5 0 0,0 1 0 0,-1 1 0 16,0 4 0-16,2 0 0 0,-1 1 0 0,1 0 0 16,0-1-144-16,0 0 144 0,-1-1 0 0,2 1 0 15,1-1 0-15,0-4 0 0,-1-1 0 0,0-1 0 16,0-1 0-16,0 0 0 0,0-3 0 0,1-1 0 15,0-2 0-15,0-1 0 0,-5-10 128 0,0 0-128 16,0 0 0-16,11 7 144 0,-11-7-144 0,11 2 192 16,-11-2-192-16,12-2 192 0,-3-4-64 0,-1-3 0 15,0-2 0-15,-1 0 0 0,-1-2-128 0,1 0 160 0,-1-3-160 16,1-1 160-16,-1-2-160 0,1-3 192 0,-1 0-192 16,1-5 192-16,-1 1-192 0,1 0 0 0,-1-1 0 0,1 2 0 15,-2-1 0-15,0 4 0 0,2 1 0 16,-2 3 0-16,-3 0 0 0,1 3 0 0,-3 4 0 0,1 0 0 15,-1 2 0-15,2 0 0 0,-2 9 0 0,0 0 0 16,0 0 0-16,0 0-144 0,5-7 144 0,-5 7-160 16,0 0 160-16,0 0 0 0,0 0-144 0,10 4 144 15,-10-4-128-15,11 12 128 0,-3-3-160 0,-1 4 160 16,1 3-160-16,0 2 160 0,-3-1-160 0,1 4 160 16,-3 0 0-16,3 2 0 0,-1-1 0 0,0-1 0 15,-1 0 0-15,0 1 0 0,1 2 0 0,-1-3 0 16,0-1-208-16,0 0 48 0,-2-1 16 0,2 1 0 15,0 1-416-15,0 1-80 16,-1-1 0-16,-1 1-16 0,-2-5-352 0,4 0-64 0,0-1-16 0,1 1 0 16,1 0-1376-16,-1-3-288 0,0-2-48 0,0 1-7264 15,-5-13-1456-15</inkml:trace>
  <inkml:trace contextRef="#ctx0" brushRef="#br0" timeOffset="28339.26">13917 6891 29247 0,'0'0'1296'0,"0"0"272"0,0 0-1248 0,0 0-320 0,-2 8 0 0,2-8 0 16,-3 9 1376-16,3-9 224 0,0 0 32 0,0 0 16 0,5 11-816 0,-1 1-144 16,0-5-48-16,1 2 0 0,-5-9-448 0,8 6-192 15,-8-6 128-15,10 4-128 16,1-1-512-16,-11-3-192 0,0 0-48 0,12-1 0 16,-2-2-1840-16,-10 3-368 0,8-7-80 0</inkml:trace>
  <inkml:trace contextRef="#ctx0" brushRef="#br0" timeOffset="28729.36">14533 6437 21183 0,'0'0'944'0,"0"0"192"0,-8-3-912 0,8 3-224 0,-9 3 0 0,9-3 0 15,-8 10 4032-15,4 1 768 0,3 1 160 0,1-1 32 16,1 1-4048-16,1 2-816 0,1 1-128 0,-2 3 0 15,1-1 0-15,2 3 0 0,-2 0-144 0,1 3 144 16,1-3 0-16,-2 3-160 0,0 0 160 0,-1 1-128 16,0-4-32-16,-1 1 0 0,0 0 0 0,-2 1 0 15,0 2-48-15,2-3-16 0,-1-4 0 0,1-2 0 0,-1-2-32 0,1-1-16 16,0-12 0-16,1 10 0 16,-1-10-384-16,0 0-80 0,1 10-16 0,-1-10 0 15,0 0-2096-15,0 0-416 0</inkml:trace>
  <inkml:trace contextRef="#ctx0" brushRef="#br0" timeOffset="29044.17">14260 6374 25791 0,'-10'-3'2304'0,"-1"-1"-1856"0,3 0-448 0,8 4 0 15,-7-5 3072-15,7 5 512 0,-10-6 96 0,10 6 32 16,0 0-2944-16,0 0-592 0,0 0-176 0,0 0 0 16,0 0 128-16,0 0-128 0,13-1 128 0,1 1-128 15,0 1 128-15,3 2-128 0,1 0 128 0,3-2-128 16,1 0 160-16,0 2-160 0,2 1 192 0,2 0-192 16,-1-3 224-16,-1 1-64 0,1 1-16 0,0 1 0 15,0-3-144-15,-2-1 128 0,-1-1-128 0,0 1 128 16,1 0-128-16,-1 0 0 0,0-4 0 0,0 1 0 15,0 2 0-15,-1 1-224 0,0 1 32 0,0 1 0 16,0-1-864-16,-3 0-160 16,-2-2-48-16,-2 2 0 0,-1 3-2432 0,0 1-480 0</inkml:trace>
  <inkml:trace contextRef="#ctx0" brushRef="#br0" timeOffset="29413.14">14200 6951 35071 0,'0'0'1552'0,"-8"6"320"0,2 1-1488 16,2 1-384-16,3 1 0 0,6 1 0 0,4-1 432 0,1-2 16 0,-2-2 0 0,5 0 0 16,5 2-448-16,3-6-192 0,0 2 0 0,1-1 16 15,3 0 176-15,2-1-128 0,0 0 128 0,0-1-128 16,0-1 128-16,1-2 0 0,-1-1-144 0,2 2 144 16,-3-5 0-16,0 2 0 0,0-3 0 0,-1 3 0 15,-3-3 0-15,3 3 0 0,-1 0 0 0,-1-1 0 16,-5 0 0-16,0 2 0 0,0 0 0 0,-1 0 0 15,-1 0-416 1,0 0-160-16,-3 0-48 0,0 3 0 0,0-3-896 0,0 3-176 0,-2 0-32 0,1-2-11456 16</inkml:trace>
  <inkml:trace contextRef="#ctx0" brushRef="#br0" timeOffset="29660.51">15164 6909 22111 0,'0'0'1968'0,"0"0"-1584"15,0 0-384-15,-8 8 0 0,2 2 4080 0,4 2 720 16,1 2 160-16,-1 1 32 0,1-1-3968 0,1 0-768 0,-1 1-256 15,1-2 128-15,1-3-320 0,2 1-64 0,-2-2-16 0,-1-9 0 32,4 9-2448-32,0-3-480 0</inkml:trace>
  <inkml:trace contextRef="#ctx0" brushRef="#br0" timeOffset="38201.83">9475 11760 23615 0,'6'-13'1040'0,"-6"13"224"16,6-9-1008-16,2 1-256 0,0 2 0 0,0-4 0 15,-2 1 208-15,-1 3 0 0,-5 6 0 0,0 0 0 0,0 0-208 0,4-8 0 16,-4 8 0-16,-1-6 0 0,1 6 208 16,-5-7 0-16,-2 0 0 0,1 5 0 0,6 2 560 0,-9-1 96 15,1-3 32-15,0 1 0 0,0-1 240 0,2-1 48 16,0-2 16-16,0 2 0 0,-1-1-352 0,0 3-64 16,-3-1-16-16,3 0 0 0,0-1-400 0,1 1-96 15,-2 1-16-15,0 0 0 0,8 3-128 0,-11 0-128 16,1 0 192-16,0 1-192 0,-2 0 128 0,0 2-128 15,2-1 0-15,-1 4 0 0,0 1 144 0,-1 4-144 16,0 1 0-16,0 1 144 0,-1 1-144 0,2 4 0 16,-1 3 144-16,-1-1-144 0,0-1 0 0,1 1 144 15,2 1-144-15,2-1 0 0,0 3 160 0,3-4-160 0,2 1 128 16,2-2-128-16,1-1 160 0,1 0-160 0,2-1 192 16,1-1-192-16,1 1 256 0,0-1-64 0,2 0-16 0,0 0 0 15,3 1-176-15,-1 1 0 0,0 1 144 0,1 1-144 16,1-2 0-16,2-1 0 0,1-1 0 0,0-1 0 15,-1 0 0-15,3 0 0 0,1-3 0 0,1 1 0 16,2-4-192-16,-1-3 0 0,2 0 0 0,0-2 0 31,-1 1-256-31,-1-3-64 0,-1-2-16 0,1 1 0 16,-1-4-272-16,-2 3-48 0,-2-3-16 0,0 0 0 0,1-3-2336 16,-2 1-480-16</inkml:trace>
  <inkml:trace contextRef="#ctx0" brushRef="#br0" timeOffset="38878.37">9824 11797 14159 0,'0'0'624'0,"0"0"144"0,0 0-624 0,0 0-144 0,0 0 0 0,0 0 0 16,0 0 672-16,0 0 96 0,0 0 32 0,-6-7 0 15,6 7-384-15,0 0-80 0,-2-8-16 0,2 8 0 16,0 0 320-16,-3-8 48 0,3 8 16 0,0 0 0 15,0 0 208-15,0 0 48 0,0 0 16 0,0 0 0 16,0 0-160-16,0 0-48 0,0 0 0 0,0 0 0 16,0 0-464-16,0 0-112 0,0 0 0 0,-6 11-16 15,0 1-176-15,0-1 0 0,-1 2 0 0,-1 3 0 16,-1 1 192-16,2 0-32 0,-1 0-16 0,0 1 0 16,-1 0 208-16,2 1 32 0,1 0 16 0,1-2 0 15,-1 3-64-15,2-6-16 0,2-4 0 0,0 4 0 16,2-3-64-16,2 2-32 0,-1 0 0 0,2-1 0 15,-3-12-32-15,2 12 0 0,4 1 0 0,-1 0 0 0,0-1-192 16,0-2 128-16,-5-10-128 0,7 12 0 0,-2-2 0 0,-5-10 128 16,8 11-128-16,0-5 0 0,-8-6 0 0,13 3 0 15,1-3 0-15,-1 0 0 0,-3-5 0 0,3 1 0 16,3-2 0-16,-2 1-160 0,-2 0 160 0,0-3 0 16,1-2 0-16,0-2 0 0,-1-2 0 0,-2 1 128 15,-2 0-128-15,0 0 128 0,0-1-128 0,-2 0 144 16,-2 0-144-16,-1-1 160 0,-3 2-160 0,-2 2 0 15,-2-2 144-15,2-2-144 0,-2 4 192 0,-1-2-48 16,-1 0 0-16,-1-1 0 0,-2 1-144 0,-1 2 128 16,1 0-128-16,-1 2 128 0,-3-1 0 0,1 1 0 15,3-2 0-15,1 5 0 0,-1-1-128 0,1 2 160 16,-1 1-160-16,1 0 160 0,8 4-160 0,-9-3 0 0,1 1 0 16,8 2 0-16,0 0-176 0,0 0 48 0,0 0 0 15,-9 1 0 1,9-1-432-16,0 0-80 0,0 0 0 0,0 0-16 15,0 0-2160-15,0 0-416 0,0 0-96 0</inkml:trace>
  <inkml:trace contextRef="#ctx0" brushRef="#br0" timeOffset="39425.08">10099 11907 16575 0,'0'0'736'0,"0"0"160"0,0 0-720 0,0 0-176 16,-10 6 0-16,10-6 0 0,0 0 2416 0,0 0 448 16,0 0 80-16,-1 10 32 0,1-10-2064 0,0 11-400 15,0-11-96-15,4 13-16 0,0-2-160 0,0 0-48 16,-4-11 0-16,4 13 0 0,-2 0 0 0,1-1 0 15,0-1 0-15,-2 0 0 0,-1-11 128 0,0 13 32 16,-1-2 0-16,1-11 0 0,-3 12 208 0,0-1 32 16,3-11 16-16,-2 11 0 0,2-11-80 0,0 0-16 15,0 0 0-15,0 0 0 0,0 0 64 0,0 0 0 16,0 0 0-16,0 0 0 0,0 0-16 0,0 0 0 16,4-9 0-16,0-4 0 0,0 3-272 0,-1-1-48 0,1 0-16 0,0 0 0 15,0 1-224-15,0-2 0 16,0-2 128-16,0-1-128 0,-1 2 0 0,-1 0 0 0,1 2 0 15,1-1 0-15,-2 0 0 0,1 2 0 0,-3 10 0 0,4-11 0 16,1 1 0-16,-1 2-128 0,-4 8 128 0,0 0 0 16,9-8 0-16,1 3 0 0,1 1 0 0,1 1 0 15,-1 3 0-15,4 0 0 0,0 2-128 0,1 2 128 16,0 1 0-16,1 3 0 0,1-2 0 0,0 5 0 16,-1 2-144-16,0 2 144 0,-1 4 0 0,-3 3-144 15,-3 0 144-15,-1 3 0 0,-1 1-144 0,2-2 144 16,2 1 0-16,-1-1 0 0,-5-6 0 0,1 0 0 15,0-1 0-15,-1-3 0 0,-4 0 0 0,2-3 0 16,-4-11 0-16,0 0 0 0,0 0 0 0,0 0 0 16,0 0-1728-16,0 0-320 0,0 0-64 0,11-6 0 0</inkml:trace>
  <inkml:trace contextRef="#ctx0" brushRef="#br0" timeOffset="39712.43">10658 11619 27647 0,'-4'-10'2448'0,"4"10"-1952"16,-4-7-496-16,4 7 0 0,0 0 2096 0,0 0 320 16,0 0 64-16,1 11 16 0,3 1-2000 0,1 1-496 15,2 0 0-15,1 4 0 0,0 2 0 0,1 5 0 0,0-2 0 0,1 3 0 16,2 1 0-16,-1 0 128 0,0 0-128 0,0 0 0 15,-2-4 0-15,-3 0 128 0,1 0-128 0,-2 0 0 16,-1-2 128-16,0 0-128 0,-2-2 0 0,-2 0 144 16,0 0-144-16,0-1 160 0,0-2-160 0,-1-2 160 15,0 0-160-15,1-13 0 0,0 0 0 0,-3 10 0 32,-1-2-784-32,4-8-48 0,-6 8 0 0,6-8-9664 0,-11-2-1952 0</inkml:trace>
  <inkml:trace contextRef="#ctx0" brushRef="#br0" timeOffset="40089.49">10492 11890 18431 0,'0'0'1632'0,"0"0"-1312"0,6-7-320 0,-6 7 0 0,7-7 3728 0,1 2 688 16,1 1 128-16,2 3 16 0,0 1-3216 0,1 0-656 16,0 0-128-16,2 1-32 0,5 2 48 0,-1-1 16 15,0 0 0-15,3 0 0 0,1-2-352 0,3 0-80 16,0-4-16-16,-1 2 0 0,0-2-144 0,1 0 0 15,1-1 0-15,-2-2 0 16,-1 1-1024-16,1 2-64 0,1-3-32 0,-3 2 0 16,-3 4-2016-16,-5-2-384 0,-2 2-96 0,-12 1-16 15,11 4 672-15,-11-4 128 0,10 9 16 0,-3 1 16 16,0 1 1168-16,-2-1 224 0,-5-10 64 0,4 13 0 0,0 0 752 0,1 0 144 16,0-4 48-16,3 0 0 0,0 1 400 0,1-1 192 15,0-2 0-15,3 3-16 0,0-1 720 0,-1 1 128 0,1-1 48 16,0 2 0-16,0-1 464 0,-2 3 112 0,0-2 16 0,0 2 0 15,-3 0 352-15,1 2 80 0,-3 1 16 0,1 2 0 16,-2 0-224-16,-1 1-32 0,1-6-16 0,-1 0 0 16,-3 0-640-16,1-1-128 0,-1-2-32 0,0-10 0 15,0 12-656-15,0-12-144 0,0 0-32 0,0 0 0 32,0 0-2128-32,0 0-416 0,-11-9-96 0,1-3 0 0</inkml:trace>
  <inkml:trace contextRef="#ctx0" brushRef="#br0" timeOffset="40244.6">11179 11772 17503 0,'0'0'1552'0,"0"0"-1232"16,0-11-320-16,0 11 0 0,0 0 5632 0,0 0 1088 15,7-6 192-15,1 1 64 16,2-1-7840-16,-1 3-1568 0,-9 3-304 0</inkml:trace>
  <inkml:trace contextRef="#ctx0" brushRef="#br0" timeOffset="40670.28">11365 11969 19343 0,'0'0'1728'0,"-2"11"-1392"0,1 1-336 0,2 3 0 15,2 0 2928-15,2 0 512 0,2-1 96 16,-1 0 32-16,2 2-2960 0,1-3-608 0,0-4 0 0,0 0-192 16,0-1 48-16,2-2 0 0,-1-3 0 0,-10-3 0 15,12 1 144-15,-2 1 0 0,-10-2 0 0,0 0-128 16,10-6 336-16,-10 6 80 0,7-9 16 0,-1 2 0 16,-4-1 640-16,-1-3 128 0,-1 1 16 0,0-2 16 15,0-1-240-15,0 0-48 0,0 0-16 0,0 1 0 16,-1-1-496-16,1 0-112 0,0-4 0 0,1-1-16 15,-2 0-176-15,4 1 0 0,1 1 0 0,1 2 0 16,1-1 0-16,0 2 0 0,-1 2 0 0,3 2 0 16,3 1 0-16,0 1 0 0,-11 7 0 0,12-5 0 0,1 2 240 15,0 3-48-15,0 6 0 0,0 0 0 0,-2 1-192 16,3-1 0-16,-1 3 0 0,0 2 0 0,-2-1 0 16,0 2 0-16,-1 1 0 0,-1 3 0 0,-1-1 0 0,0 3 0 15,0 1 0-15,-2 0 0 0,-1 1-224 0,1 1 64 16,-1-3 16-16,0 1 0 15,0 0-416-15,1-1-80 0,-1 0 0 0,1-3-16 16,1-6-400-16,-7-9-80 0,10 8-16 0,-2-3 0 16,-8-5-448-16,11 1-112 0,-1-2-16 0</inkml:trace>
  <inkml:trace contextRef="#ctx0" brushRef="#br0" timeOffset="41260.31">11938 11896 8287 0,'0'0'736'16,"0"0"-592"-16,0 0-144 0,0 0 0 15,0 0 5280-15,0 0 1024 0,3 10 208 0,-1 1 32 16,-2-11-5168-16,7 14-1040 0,-1-1-208 0,1 0-128 16,-1 0 0-16,4 3 0 0,0-3 0 0,-2 0 0 0,-3 4 0 0,2-2 0 15,0 2 0-15,1 0 0 0,-1-4 0 0,-1 2 0 16,1-2 0-16,-1-3 0 0,-6-10 208 0,0 0 48 15,5 10 16-15,-5-10 0 0,11 6 368 0,-11-6 80 16,10 0 16-16,1 0 0 0,-1-4-256 0,1-1-48 16,-1-5-16-16,2 1 0 0,-2 0-256 0,2-3-160 15,-2 1 192-15,1-2-192 0,-1-2 128 0,1 2-128 16,-2 0 0-16,-1 0 0 0,-2-1 0 0,1 0 0 16,-2-3 0-16,-1 2 0 0,0 1 0 0,1 1 0 15,0 2-144-15,-5 11 144 0,4-7 0 0,-4 7-128 16,0 0 128-16,0 0 0 0,7-7 0 0,-7 7 0 15,0 0 0-15,11 0 0 0,1 4 0 0,-2 1 0 0,-2 2 0 16,0 1 0-16,0 2 0 0,1 0 144 0,0 2-144 16,0-3 160-16,-1 3-160 0,0-2 0 0,0 1 0 0,-2-1 128 15,-1 1-128-15,1 1 0 0,-1-1 0 0,0 1 0 16,-5-12 0-16,7 16 0 0,-2-2-192 0,0-1 192 16,-1 0-384-16,0-1 64 0,-4-12 0 0,5 11 0 31,-5-11-496-31,7 12-80 0,-7-12-32 0,0 0 0 15,0 0-400-15,11 3-80 0,-11-3 0 0,12-3-7488 0,-1-3-1472 0</inkml:trace>
  <inkml:trace contextRef="#ctx0" brushRef="#br0" timeOffset="41708.99">12723 11919 30399 0,'0'0'1344'0,"-9"-6"288"0,-2-1-1312 0,2 1-320 16,0 3 0-16,9 3 0 0,0 0 2368 0,0 0 384 15,0 0 96-15,-8-4 16 16,8 4-2640-16,-11 1-528 0,-1 3-96 0,3 2-32 16,0-1-160-16,0 3-48 0,-1 1 0 0,3 2 0 15,0 1 96-15,-1 1 16 0,-1 0 0 0,0 2 0 0,1-1 368 0,2 0 160 16,0-1-128-16,1 2 128 0,0-2 240 0,4 0 128 15,1-13 16-15,4 11 16 0,1 0 64 0,3-1 16 16,1 1 0-16,0-3 0 0,-9-8-192 0,10 7-32 0,2-1-16 0,2-4 0 16,2-1-240-16,1-1 0 0,0-1 0 0,1-3 0 15,0 2 0-15,-1-2-192 0,0-1 48 0,0-1 0 16,-1 1 144-16,0-1-128 0,-3-5 128 0,0 1-128 16,-2-3 128-16,0 1 0 0,-3 2 0 0,-3 2 0 15,-1-3 192-15,-2 2 0 0,-2-1 16 0,-1 1 0 16,-3-2 240-16,-1 1 32 0,0-2 16 0,-2 2 0 15,-2 0-176-15,0 0-16 0,0-2-16 0,0 3 0 16,0-1-288-16,-1 3 0 0,1-1 128 0,1 3-128 16,8 5 0-16,-7-5 0 0,-2 0-176 0,9 5 176 15,0 0-736-15,0 0-32 0,0 0-16 0,0 0 0 16,0 0-1952-16,0 0-384 0,0 0-80 0,0 0-6288 16,0 0-1264-16</inkml:trace>
  <inkml:trace contextRef="#ctx0" brushRef="#br0" timeOffset="42174.52">12993 11940 26895 0,'0'0'1184'0,"0"0"256"0,0 0-1152 0,0 0-288 16,0 0 0-16,0 0 0 0,0 0 1600 0,2 10 256 16,-2-10 48-16,4 12 16 0,-4-12-1136 0,4 11-208 15,-4-11-64-15,5 13 0 0,1 0-512 0,-2 0 0 16,0 1 0-16,-1 2 0 0,1-5 0 0,-1 4 0 15,-2-1-160-15,1-2 160 0,0 0 0 0,1-1 0 16,1 0 0-16,-4-11 0 0,2 11 0 0,-2-11 0 16,6 12 0-16,-6-12 0 0,0 0 160 0,0 0 48 0,0 0 16 0,10 4 0 15,-10-4 16-15,12 3 0 0,1-6 0 0,-2 2 0 16,-11 1-112-16,13-3-128 0,-1-7 176 0,0 1-176 16,0 1 128-16,-1-1-128 0,1-2 0 0,-1 0 0 15,-4-1 128-15,1 0-128 0,-1 0 0 0,-1 1 0 16,-1-2 0-16,2 0 0 0,0-2 0 0,-1 3 0 15,1-1 0-15,-1 2 0 0,-1 0 128 0,2 3-128 16,-7 8 0-16,8-6 0 0,-8 6 0 0,0 0 0 16,0 0 0-16,10-4 0 0,-10 4 0 0,0 0 0 15,0 0 0-15,10 7 0 0,-10-7 128 0,10 11-128 16,-4 1 272-16,1 0-48 0,-2 1-16 0,0 0 0 16,0 1-208-16,1-1 144 0,-3 0-144 0,3 2 128 0,-1 0-128 15,1-3 0-15,2 0 0 0,0-2 128 0,-1 3-128 0,0 0 0 16,2-6 0-16,1-1 0 15,-1 1-608-15,0-2-48 0,-9-5-16 0,12 3 0 16,-2-2-272-16,0-2-48 0,0-5-16 0,-3 0 0 16,1-2-64-16,0 0-16 0,0 0 0 0,1-1-7968 15,0-2-1600-15</inkml:trace>
  <inkml:trace contextRef="#ctx0" brushRef="#br0" timeOffset="42590.7">13819 11827 16575 0,'0'0'1472'0,"0"0"-1168"0,0 0-304 0,0 0 0 15,-10 4 3680-15,0 1 672 0,-1 0 144 0,1 1 32 16,-2 1-3472-16,-1 0-688 0,-4-1-144 0,0 1-32 16,1 2-192-16,-1-3 0 0,-2 5 0 0,1-2 0 15,-1 1 0-15,5-5 144 0,2 1-144 0,3-1 128 16,0-1-128-16,9-4 192 0,0 0-192 0,0 0 192 15,0 0-192-15,0 0 160 0,0 0-160 0,0 0 160 16,0 0-160-16,0 0 0 0,0 0 144 0,12 4-144 16,-2-3 0-16,2 0 128 0,0 1-128 0,1 0 0 15,1-2 0-15,-1 0 0 0,-2 0 0 0,2 0 128 16,3 3-128-16,4 1 0 0,1-4-128 0,1 1 128 16,0 0-224-16,0 3 32 0,-1 1 16 0,-1 2 0 15,-5 2 176-15,0 1 0 0,-3 1 0 0,-5 1-128 16,-1 1 128-16,-3 0 0 0,0 1 0 0,-2 3 0 0,-2 0 272 0,-2 3-16 15,-2 0 0-15,-1 1 0 0,-2-4-16 0,0 3-16 16,-1-1 0-16,0 1 0 0,0-2-32 0,-2 0 0 16,1-3 0-16,-1-2 0 0,2 0-192 0,-1-4 176 15,-1-3-176-15,2 0 160 0,0-1-432 0,9-5-96 16,-9 0-16-16,9 0 0 16,-10-5-2272-16,1-2-464 0</inkml:trace>
  <inkml:trace contextRef="#ctx0" brushRef="#br0" timeOffset="43075.04">15194 11678 26719 0,'-3'-10'2368'0,"3"10"-1888"0,3-13-480 16,-1 2 0-16,1 2 2016 0,1 0 304 0,0-2 64 0,1 0 16 15,0-2-2192-15,2-2-432 0,-2 0-96 0,0-2 0 16,0 1-192-16,-1-4-16 0,0 6-16 0,0-1 0 15,-2-1-96-15,0 2 0 0,-2-3-16 0,-2 2 0 0,-1 4 784 0,0-3 176 16,2 4 16-16,1 10 16 0,-9-6 496 0,-1 2 80 16,1 1 32-16,-1 3 0 0,-1 3-368 0,0 3-64 15,-4-1 0-15,1 4-16 0,0 5-368 0,-2-1-128 16,0 3 0-16,1 4 0 0,2 4 0 0,-2 2 0 16,0 2 0-16,0 6 0 0,4 4 128 0,0 1-128 15,1-2 0-15,1 3 144 0,2 0 0 0,-1 2 0 16,2-4 0-16,1 4 0 0,-1-6-144 0,2 2 192 15,2-2-192-15,-2 0 192 0,0-2-192 0,0-3 0 16,2-4 144-16,0-1-144 0,1-1 0 0,1-3 0 16,0-6 0-16,3-2 0 15,-1-1-560-15,-2-13-16 0,3 7-16 0,-3-7 0 16,0 0-2304-16,0 0-464 0,0 0-96 0,13-11 0 0</inkml:trace>
  <inkml:trace contextRef="#ctx0" brushRef="#br0" timeOffset="43285.28">14789 11960 32255 0,'0'0'2864'0,"0"0"-2288"0,0 0-576 0,0 0 0 16,9-3 2864-16,3 2 464 0,1 1 80 0,2 0 32 15,0 0-3056-15,5 0-592 0,1-3-128 0,1 2-32 16,0-2-336-16,1-2-64 0,2 0 0 0,1 0-16 15,0-1-624-15,0 1-128 0,-1 1-32 0,0-1 0 16,-2 1-1504-16,0 0-320 0,-1 0-48 0,0 2-8592 16</inkml:trace>
  <inkml:trace contextRef="#ctx0" brushRef="#br0" timeOffset="43624.47">15325 11947 7359 0,'0'0'656'0,"0"0"-528"15,13 2-128-15,-2 1 0 0,-11-3 2144 0,10 4 400 16,-10-4 80-16,12 0 0 0,-2 0-1664 0,-10 0-352 15,11 0-64-15,-11 0-16 0,0 0-288 0,10 0-64 16,-10 0-16-16,0 0 0 0,0 0 848 0,0 0 160 16,0 0 48-16,9-3 0 0,-9 3 352 0,0 0 80 15,8-6 16-15,-8 6 0 0,0 0-368 0,5-10-64 16,2 3-16-16,-7 7 0 0,4-11-688 0,-2 2-144 0,-2 9-16 0,3-10-16 16,-2 0-352-16,-1 10 0 0,-1-10 0 0,1 10 0 15,-5-9 0-15,-2 4 0 0,-1 1 0 0,-1 3 0 16,-2 1 0-16,-3 1-240 0,0 1 64 0,-2 4 16 15,0 0 160-15,-1 1 128 0,1 0-128 0,-1 4 176 16,-1 1 0-16,1-2 0 0,1 3 0 0,2 0 0 16,-1 0 0-16,4 2 0 0,2 0 0 0,2 1 0 15,1-1-48-15,3 4 0 0,3-2 0 0,0 2 0 16,0-2-128-16,1 0 0 0,2-3 0 0,1 2 0 16,-2 0 0-16,2-2-144 0,0-1 0 0,1-1 0 15,1-2-432-15,0 1-64 0,3-5-32 0,3 2 0 16,2-3-1856-16,2 0-368 0,0-3-80 0</inkml:trace>
  <inkml:trace contextRef="#ctx0" brushRef="#br0" timeOffset="44075.53">15851 11888 9215 0,'-12'-3'816'0,"-1"1"-656"16,0-2-160-16,-3 2 0 0,-1 5 6448 0,3 1 1248 16,1 0 256-16,0 2 48 0,-2 2-6528 0,1 3-1296 15,0-4-176-15,1 3-224 16,1 0-192-16,0 2-32 0,1-1-16 0,0 3 0 16,2 1-240-16,2 0-32 0,1 0-16 0,1 2 0 0,-1-1 560 0,3 2 192 0,-1 2 0 0,1-2-144 15,2 3 400-15,-1-4 96 0,2-4 16 0,2-2 0 16,-1 0-144-16,-1-11-32 0,4 12 0 0,-4-12 0 15,0 0-48-15,8 6-16 0,-8-6 0 0,12 3 0 16,-2-5-128-16,2 0 160 0,-1-3-160 0,1-1 160 16,1-1-160-16,2-1 0 0,-1-1 0 0,2-2 0 15,-2-2 0-15,0 0 0 0,-1 0-192 0,0-1 192 16,0-2-192-16,-2 3 192 0,-3 0-160 0,-1 3 160 16,-1-1 0-16,0 3 0 0,-6 8 0 0,0 0 0 15,0 0 0-15,0 0 0 0,0 0 0 0,0 0 0 16,5 11 368-16,-1 0 64 0,0 1 16 0,0 3 0 15,1-1-96-15,1 0-16 0,-1 1 0 0,1-2 0 16,2 0-336-16,0 1 0 0,-2 0 0 0,1-1 128 0,-1 0-336 16,1-1-64-16,1-1-16 0,0-4 0 15,-1 1-1552-15,0-1-304 0,-7-7-64 0,9 5-16 16,-9-5-688-16,11 3-144 0,-11-3-16 0</inkml:trace>
  <inkml:trace contextRef="#ctx0" brushRef="#br0" timeOffset="44352.41">16127 11651 28559 0,'0'0'1264'0,"-7"9"272"0,2 2-1232 0,0 5-304 0,0 4 0 0,2 1 0 16,3 2 2736-16,2 3 480 0,0 1 112 0,2 2 0 15,0-3-2576-15,1 0-528 0,0 2-96 0,2-4-128 16,-1 1-128-16,4-1-128 0,-1-2-32 0,0 0 0 31,0 0-560-31,0-1-112 0,0 0-32 0,-1 0 0 16,-1-4 32-16,-2-2 16 0,0-2 0 0,-2-1 0 16,-3-1 224-16,0-11 32 0,0 11 16 0,0-11 0 15,-6 7-1136-15,0-1-240 0,6-6-32 0,-11 0-16 0</inkml:trace>
  <inkml:trace contextRef="#ctx0" brushRef="#br0" timeOffset="44540.42">15911 11973 12895 0,'0'0'1152'0,"0"0"-928"15,9-8-224-15,2 3 0 0,1 3 7648 0,3 0 1488 16,0-1 288-16,5 0 64 0,1 5-7760 0,-1-4-1568 15,1-1-304-15,1-1-64 16,2-2-1632-16,1 1-320 0,-1-1-64 0,3-1-16 16,0-3-1392-16,3 2-272 0,2-1-64 0</inkml:trace>
  <inkml:trace contextRef="#ctx0" brushRef="#br0" timeOffset="44908.66">16472 11833 23903 0,'0'0'1056'0,"0"0"224"0,0 0-1024 15,0 0-256-15,0 0 0 0,0 0 0 0,0 0 1056 0,0 0 160 0,0 0 48 0,0 0 0 16,0 0-768-16,-3 8-160 0,3-8-16 0,-6 12-16 15,1-1 96-15,1 2 32 0,-1-1 0 0,1 3 0 16,0 0-64-16,0 3-16 0,0 1 0 0,2 0 0 16,-2 1 96-16,1 2 32 0,1 0 0 0,2 2 0 15,0-4-160-15,0 1-48 0,-2-2 0 0,4-1 0 16,2-1 112-16,-2-2 0 0,-1 1 16 0,2-3 0 16,0-2-128-16,-3-11-16 0,6 9-16 0,3-4 0 15,2-5-48-15,-1-1-16 0,1-1 0 0,-1-3 0 16,0-1-176-16,1-1 0 0,-1-2-192 0,-2 0 192 15,-1-4-320-15,-1 0 64 0,1-2 16 0,-2-2 0 16,-2 2 240-16,-1-1 0 0,-2 3 0 0,0-1-144 0,0-5 144 0,0 4 0 16,0 2 0-16,0-2 0 0,3 4 0 0,-1-1 0 15,-2 12 0-15,4-9 128 0,-4 9-128 0,0 0 144 16,0 0-144-16,0 0 160 0,0 0 32 0,11 2 16 16,-11-2 0-16,9 7 0 0,-9-7-208 0,6 12 176 15,-6-12-176-15,7 10 160 0,-2 1-160 0,0-1 0 16,-5-10 0-16,4 12 0 0,-4-12-336 0,3 11 48 15,-3-11 16-15,1 12 0 16,-1-1-1776-16,0-11-368 0,0 0-64 0,0 0-11472 0</inkml:trace>
  <inkml:trace contextRef="#ctx0" brushRef="#br0" timeOffset="45229.02">16857 12158 34271 0,'0'0'1520'0,"0"0"304"0,0 0-1456 0,0 0-368 0,0 0 0 0,0 0 0 16,0 0 704-16,0 0 80 0,0 0 16 0,0 0 0 16,0 0-672-16,0 0-128 0,-1-12 0 0,-2 2 0 15,-1-1-128-15,2 1 128 0,-1-2-208 0,0-1 80 16,0-1 128-16,0-1 224 0,0 0-48 0,-1-1-16 15,0 0 160-15,1 1 48 0,0-5 0 0,2 3 0 16,-1 0 16-16,4 2 0 0,0-2 0 0,1 2 0 16,-2 1 16-16,3 0 16 0,1-2 0 0,2 2 0 15,1 1-144-15,-1-2-16 0,1 1-16 0,0 2 0 0,0 2-240 0,0 1-128 16,0-2 128-16,2 2-208 16,2 0-272-16,-1 2-48 0,-1 1-16 0,-1 2 0 15,0 1-2368-15,1 3-480 0,2 2-80 0</inkml:trace>
  <inkml:trace contextRef="#ctx0" brushRef="#br0" timeOffset="45614.1">17272 11913 911 0,'0'0'0'16,"0"0"0"-16,0 0 0 0,0 0 0 0,0 0 9248 0,0 0 1760 0,9 1 368 0,1 0 64 15,1-1-9408-15,0-2-1888 0,1-2-368 0,0-1-80 32,0-1-336-32,-2 0-64 0,-1-1 0 0,-1-1-16 15,-2 1-48-15,0-4 0 0,-2 2 0 0,-2-1 0 0,0-1 480 0,-4 1 96 0,0-1 0 0,-2 1 16 16,-3-2 432-16,-2 2 96 0,-4 1 16 0,-1 0 0 16,-2 2-112-16,0 4-32 0,-1 2 0 0,0 2 0 15,1 5-224-15,-1 0 0 0,1 1-192 0,0 3 192 16,2 0-176-16,0 4 176 0,-1-1-160 0,4 2 160 15,-1 2-128-15,1 1 128 0,2 1 0 0,0 0-144 16,-1 2 144-16,1 1 128 0,-1 3-128 0,3 0 176 16,0 0 224-16,2-2 48 0,1 2 16 0,1 0 0 0,2-1-208 15,1-2-32-15,0-1-16 0,3 0 0 0,2-5-208 0,0-2 128 16,2-1-128-16,0 0 0 0,5-6 0 0,0-3-128 16,0-4-16-16,1-2 0 15,0 1-496-15,1-3-112 0,2-2-16 0,2-3-10240 16,0-2-2064-16</inkml:trace>
  <inkml:trace contextRef="#ctx0" brushRef="#br0" timeOffset="46063.24">17779 11651 27647 0,'0'0'1216'0,"0"0"256"0,-11-4-1168 0,0 4-304 0,-1 4 0 0,-1 2 0 16,0 1 3648-16,-2 3 688 0,0 1 128 0,-2-1 16 31,0-2-3952-31,-1 2-784 0,-2 2-176 0,1 0-16 16,-2 2-192-16,2-2-48 0,3-2 0 0,0 1 0 0,-1-1 240 0,4 0 32 0,4 0 16 0,0-3 0 16,-2 1 400-16,5-1 0 0,6-7 0 0,-4 8 176 15,4-8 224-15,-3 9 48 0,3-9 16 0,0 0 0 16,0 0-192-16,5 8-32 0,-5-8-16 0,11 6 0 15,-1-2-224-15,3 1 0 0,2-2 0 0,-1 2 0 16,2-1 0-16,-1 0 0 0,1 0 0 0,1 1 0 16,1 0-144-16,2-1 144 0,2-1 0 0,0 1-144 0,-1 1 16 15,0 0 0-15,0 0 0 0,-2 2 0 16,-1 3 128-16,-1-2 0 0,-1 0-144 0,-3 1 144 0,-1 0 0 0,-3 1 0 16,-3 2 0-16,0 1 0 0,-3 2 256 0,1-1-16 15,-1-1-16-15,-2 3 0 0,-1-2-224 0,0 0 176 16,0-1-176-16,-1 2 160 0,-2-1-160 0,1 0 192 15,-3-1-192-15,-1-1 192 0,0-1-48 0,-1-2 0 16,1-1 0-16,-3-2 0 0,0-1-16 0,-2-2 0 16,1-3 0-16,-2 0 0 0,-1-1-368 0,-1-3-80 15,-3 0 0-15,0-4-12112 16,0-1-2416-16</inkml:trace>
  <inkml:trace contextRef="#ctx0" brushRef="#br0" timeOffset="56992.39">22695 15098 7359 0,'0'0'656'0,"0"0"-528"0,-2-7-128 0,2 7 0 15,-7-10 7296-15,4 3 1440 0,3 7 288 0,2-8 48 16,-2 8-7328-16,6-5-1456 0,-6 5-288 0,9-4 0 16,-9 4-144-16,0 0 144 0,12 3-192 0,0 2 192 15,0 2 0-15,-1 2 0 0,1 1 0 0,0 3 0 16,1 1 0-16,-3 2 144 0,-1 2 16 0,0 1 0 15,2 2 224-15,-1 1 64 0,2-1 0 0,-2 1 0 16,-3-5-64-16,0-2-16 0,-1 0 0 0,1-1 0 16,-2-1-128-16,1-4-32 0,-6-9 0 0,0 0 0 0,0 0 16 15,11 4 0-15,-11-4 0 0,10-1 0 0,1-4-32 0,-1-2 0 16,0-1 0-16,2-4 0 0,1-2-64 0,-1-2 0 16,0 1-128-16,1 0 192 0,0 2-192 0,0 2 0 15,-1 2 0-15,-1 2 0 0,0 3 0 0,-1 0 0 16,1 4 0-16,-2 4 0 0,-9-4-160 0,11 4 160 15,0 1-128-15,-3 2 128 0,-8-7 0 0,10 9-128 16,-1-1 128-16,0-2 0 0,-9-6 0 0,11 7 0 16,-2-2 0-16,0 0 0 0,1-1 0 0,1-1 0 15,-1-3 0-15,3 0 128 0,-2 0 0 0,-1-2 0 16,2 1 0-16,-2 1 0 0,-10 0 32 0,15 4 16 16,-2 0 0-16,0 1 0 0,-3 3 16 0,1-2 16 15,0-2 0-15,0 2 0 0,-1-1-208 0,2 3 144 0,2-4-144 16,1 1 128-16,-2-1-128 0,0-3 0 0,0 0 144 15,1-1-144-15,0-5 192 0,1 1-48 0,0-2 0 0,0-5 0 16,-1 1 112-16,-1-2 0 0,-1-2 16 0,0-2 0 16,-1-1-32-16,0-1-16 0,-1 0 0 0,-1-1 0 15,0 1-224-15,1-3 128 0,-3 0-128 0,0 1 0 16,1-1 0-16,-3 0 0 0,-1-3-176 0,1 2 176 31,2 0-720-31,-2 2-32 0,-1 4 0 0,0 1 0 16,1 2-1296-16,0 4-272 0,-2 3-48 0,-3 6-10112 0,4-8-2032 0</inkml:trace>
  <inkml:trace contextRef="#ctx0" brushRef="#br0" timeOffset="57257.3">24013 15001 46127 0,'-12'-1'2048'0,"12"1"416"0,-11 2-1968 0,2 2-496 16,1 2 0-16,8-6 0 0,-5 6 0 0,3 3 0 16,2-9 0-16,5 15 0 15,3-2-576-15,1 0-176 0,-1 0-16 0,3 1-16 16,2 0 224-16,-2 2 48 0,-1 0 16 0,0 1 0 0,-1-3 496 0,0 4 0 16,-1-1-128-16,0 1 128 0,-2 1 0 0,0-5 0 15,-4 2 0-15,1-3 0 0,-2-2-224 0,2 0 0 16,-3-11 0-16,0 0 0 15,0 0-2160-15,0 0-432 0,0 0-96 0</inkml:trace>
  <inkml:trace contextRef="#ctx0" brushRef="#br0" timeOffset="57428.7">24132 14863 17503 0,'0'0'1552'0,"-4"-10"-1232"0,-3-4-320 0,1 4 0 16,-1 4 6912-16,7 6 1312 0,-6-4 272 0,6 4 48 16,0 0-9504-16,0 0-1888 0,0 0-384 0,0 0-14896 15</inkml:trace>
  <inkml:trace contextRef="#ctx0" brushRef="#br0" timeOffset="57698.52">24516 14684 35007 0,'0'0'3120'0,"0"0"-2496"16,0 0-496-16,-5 12-128 0,3 1 2192 0,3 3 432 16,3 2 64-16,1 2 32 15,2-1-2720-15,0 3-560 0,4 2-96 0,-2 2-32 16,0 4 128-16,1-1 32 0,2-1 0 0,1 6 0 0,0-4 288 0,-1 1 64 15,0 2 16-15,-2-3 0 0,-3 0 160 0,-2-1 0 0,-1 1 0 0,-2-2 0 16,1 0 0-16,-3-1 0 0,-1 0 0 0,1-2 0 16,-2-3 0-16,0-3-192 0,-2-4 192 0,1 0-192 31,1-4-576-31,-2 0-112 0,-1-5-16 0,5-6-10272 0,-8 3-2048 0</inkml:trace>
  <inkml:trace contextRef="#ctx0" brushRef="#br0" timeOffset="57893.32">24353 15100 22111 0,'0'0'976'0,"0"0"208"16,0 0-944-16,0 0-240 0,6-9 0 0,0 3 0 0,-6 6 5344 0,13-11 1024 16,3 2 208-16,3 1 32 15,5 0-6032-15,-1 1-1216 0,1-5-256 0,2 1-32 16,0-2-1104-16,1 0-208 0,-1-1-64 0,-1-2 0 15,-3 1-576-15,-2-1-112 0,-1-1-16 0,-2 1-9216 16</inkml:trace>
  <inkml:trace contextRef="#ctx0" brushRef="#br0" timeOffset="58369.31">24836 14425 4607 0,'0'0'400'0,"0"0"-400"15,0 0 0-15,0 0 0 0,0 0 3200 0,6 10 576 16,-3 2 96-16,-3 2 32 0,-1-1-1504 0,1 4-288 0,1 0-64 0,0 4-16 16,-2 1-112-16,2 4-32 0,2-1 0 0,-2 7 0 15,0 0-528-15,1 3-96 0,-2 3-32 0,2 0 0 16,1 1-672-16,0-2-144 0,-3-4-32 0,1 1 0 16,0-1-128-16,0-2-48 0,2-3 0 0,-2-1 0 15,1-2 96-15,-2-2 16 0,0-1 0 0,0-2 0 16,1-2 64-16,-1-1 32 0,0-1 0 0,0-3 0 15,0-13 48-15,1 12 16 0,-1-12 0 0,0 0 0 16,0 0-32-16,0 0 0 0,12 0 0 0,-2-4 0 16,0-3-112-16,-3-3-16 0,1-3-16 0,4-3 0 15,1-2-304-15,0-1 160 0,-3-1-160 0,4-4 128 16,1-2-128-16,0-1 0 0,-5 2 0 0,4 1 0 0,3 1 0 16,-2 2 0-16,-5 3-128 0,3 4 128 0,1 2 0 15,-1 4-144-15,-2 1 144 0,-2 5 0 0,-9 2-128 16,12 1 128-16,-2 2 0 0,1 2 0 0,-2 3 0 0,1 0-128 15,1-2 128-15,0 6 0 0,1 1 0 0,1 3 0 16,0-3 0-16,1 1 0 0,-1 2 0 0,1-2 0 16,-3 3 128-16,2 0-128 0,2 1 128 0,-2-1-128 15,-2 3 0-15,2-3 0 0,0-2 0 0,-1 2 0 16,-1-3 0-16,-1 2 0 0,-2 0 0 0,0-3-320 16,0-3 64-16,-1 1 0 15,0-2-1424-15,-1-1-288 0,-6-8-48 0,10 6-16 16,-10-6-1360-16,0 0-288 0</inkml:trace>
  <inkml:trace contextRef="#ctx0" brushRef="#br0" timeOffset="58921">26227 15069 13823 0,'0'0'1216'0,"0"0"-960"15,0 0-256-15,-3 13 0 0,1 3 5088 0,2-3 976 16,2 4 192-16,2-3 32 0,1 2-5248 0,1-1-1040 16,-2 0-224-16,1-2-32 0,3-3 96 0,-2 2 32 15,-2 0 0-15,-4-12 0 0,0 0 128 0,8 11 0 16,0 0 0-16,-8-11 128 0,0 0 176 0,0 0 32 15,0 0 16-15,0 0 0 0,0 0 512 0,0 0 96 16,0 0 32-16,0 0 0 0,0 0-224 0,5-11-64 0,-3 2 0 0,0 0 0 16,-2-1-256-16,0-1-64 0,1-3-16 0,2-1 0 15,-1-3-80-15,1 0-16 0,-1-2 0 0,2 0 0 16,2-1 32-16,-1-1 0 0,0-2 0 0,2 2 0 16,-1 0-304-16,1 0 160 0,-2 2-160 0,0 3 128 15,2-1 0-15,-1 0 0 0,1 1 0 0,-2 2 0 16,0 4-128-16,0-1 0 0,0 1 0 0,1 4 0 15,-2-4-160-15,1 3-16 0,1-1 0 0,1 1 0 32,-2 2-1456-32,-5 6-288 0,10-5-64 0,1 2-16 15,-1 3-1312-15,2 1-256 0,1 5-48 0</inkml:trace>
  <inkml:trace contextRef="#ctx0" brushRef="#br0" timeOffset="59319.39">26701 15012 18431 0,'0'0'1632'0,"0"0"-1312"16,0 0-320-16,0 0 0 0,11 1 4880 0,-1 1 912 16,2 1 176-16,2-3 48 0,5 0-4864 0,-1-3-960 15,0 2-192-15,2-1 0 0,1-4-336 0,-2 0-48 16,-1-3 0-16,1 1 0 16,-1-3-176-16,-1 2-32 0,-3-1-16 0,-1 1 0 0,-1 0 368 0,-2 1 80 15,-2-1 16-15,-3-2 0 0,-2 1 144 0,-2 2 144 16,-2 2-16-16,-2-2-128 0,-1 0 592 0,1 0 16 15,-3 3 0-15,0 0 0 0,-2 2-224 0,0 0-32 16,-1 3-16-16,0 0 0 0,-2 0-336 0,2 3 128 16,0 0-128-16,1 2 0 0,2 1 0 0,-3 3 0 15,-2 2 0-15,2 2 0 0,3 0 0 0,-2 3 0 0,-1 1 0 0,1 2 0 16,1-2 0-16,1 1 0 0,-1 1 0 0,2-1-128 16,0 1 256-16,1 1 64 0,0 0 16 0,2-2 0 15,0 3 0-15,4-3 0 0,0 1 0 0,3 1 0 16,1-4-80-16,1-3 0 0,3 1-128 0,1 2 192 15,0-7-368-15,0 0-80 0,1-1 0 0,2-3-16 32,2 0-544-32,1-4-96 0,0-1-32 0,1-1 0 0,2-3-576 0,-1-1-112 15,1-1-32-15,-2-2 0 0,0-1-1152 0,-2-1-256 16,4-5-32-16,-6 0-16 0</inkml:trace>
  <inkml:trace contextRef="#ctx0" brushRef="#br0" timeOffset="60122.33">27412 15044 23439 0,'0'0'1024'0,"4"12"240"0,-3 2-1008 0,2 1-256 0,-2-1 0 0,0 0 0 15,-1 2 1472-15,2 1 240 0,0 1 48 0,1 3 16 16,-2 1-560-16,-1-1-128 0,-1 2 0 0,0 4-16 16,-1 3-176-16,1 0-48 0,0-2 0 0,-1 2 0 15,1-2-352-15,0 0-80 0,-1 2-16 0,1-4 0 16,0 2 48-16,0-2 16 0,-1-7 0 0,1 1 0 0,-2-1 176 15,2-2 48-15,1-2 0 0,1-2 0 0,1 0 48 0,0-4 16 16,-2-9 0-16,0 0 0 0,0 0-496 0,0 0-112 16,0 0-16-16,0 0 0 0,0 0 80 0,0 0 16 15,0 0 0-15,9-9 0 0,-2-6-32 0,-3 2 0 16,-4-2 0-16,1-6 0 0,2-1-192 0,-3-2 0 16,-2-3 0-16,1-4 0 0,1-3-304 0,0-8 48 15,0-5 16-15,3-1 0 0,-1 0 64 0,2 1 16 16,1-3 0-16,1 4 0 0,-1 5 160 0,1 2-128 15,1 1 128-15,1 3-128 0,0 5 128 0,-1 4 0 16,1 0 0-16,0 3 0 0,0 1 0 0,1 4 0 16,1 1 0-16,1 1 0 0,-1 2 0 0,-1 4 0 15,2 3 0-15,1 2-128 0,1 4-32 0,0 1 0 16,0 3 0-16,0 3 0 0,-2 1-64 0,2 7-16 0,1-1 0 16,-4 5 0-16,-1 3 80 0,-2 0 16 15,-2 5 0-15,-1-2 0 0,-3 1 144 0,2-1 0 0,1-4 0 0,-3 1 0 16,-4-1 0-16,1 1 0 0,-1-4 0 0,-1 0 0 15,-1-3 0-15,0 3 176 0,-2-3-48 0,1 1 0 16,0-2-128-16,1 1 128 0,-3-2-128 0,1-1 128 16,-1-3-128-16,0 0 0 0,-1 0 0 0,-2-2 0 15,0 0 0-15,-1-2-192 0,1-2 32 0,0-2 16 16,-4 0-176-16,1-2-48 0,-2-1 0 0,-1-1 0 16,-1-2-1408-16,1-2-272 0,0 0-64 15,0-4-16-15,-1-3-608 0,1-4-112 0,2 1-32 0,0-2 0 16,2 1-1216-16,1-2-256 0</inkml:trace>
  <inkml:trace contextRef="#ctx0" brushRef="#br0" timeOffset="60471.59">28073 14263 13823 0,'-1'-9'1216'0,"-1"3"-960"16,2 6-256-16,0 0 0 0,0 0 7200 0,0 0 1392 15,0 0 288-15,-1 15 48 0,0 0-7296 0,1 0-1456 16,1 3-176-16,0 2-272 0,-1 1 32 0,2 2 16 0,-1 2 0 0,0 3 0 16,2 0 80-16,-2 2 16 0,0 1 0 0,-1 3 0 15,-1-1 128-15,0 1-128 0,-2 0 128 0,1 4-128 16,-1 2 128-16,0 0 128 0,0 0-128 0,-1-4 176 15,0-2 16-15,1-3 0 0,2-2 0 0,-1 0 0 16,0-3-192-16,1-3 128 0,1-2-128 0,2-3 128 16,1-1-128-16,1 0 0 0,1-5-160 0,3 1 160 31,3-1-1552-31,1-5-224 0,3 0-32 0,0-3-16 16,1 0-624-16,2-3-128 0,2 0-32 0,0-1-7152 0,1-2-1440 0</inkml:trace>
  <inkml:trace contextRef="#ctx0" brushRef="#br0" timeOffset="60953.7">28637 14914 12895 0,'0'0'1152'0,"0"0"-928"15,0 0-224-15,0 0 0 0,-3-11 5632 0,0 4 1088 16,3 7 224-16,0 0 32 0,-5-10-5504 0,5 10-1088 15,-4-9-240-15,4 9-144 0,-5-9 0 0,-1 3-224 16,6 6 16-16,-6-6 0 0,6 6-32 0,-11-1 0 16,0 2 0-16,-2 2 0 0,-2 0 48 0,1 2 16 15,-2 4 0-15,-1 1 0 0,0 2 320 0,-1 1 64 16,-1 2 16-16,0-2 0 0,2 2 224 0,0 2 32 16,1-1 16-16,1-1 0 0,3 1-176 0,2-2-48 15,0 2 0-15,0-4 0 0,3 1-272 0,3-1 0 0,4 1 128 0,0-6-128 16,0-7 0-16,2 10 0 0,-2-10-128 0,7 6 128 15,-1 1-352-15,4-5 32 0,0-2 0 0,2-2 0 16,1-4-64-16,-2 1-16 0,-1 1 0 0,1-1 0 16,2-1 400-16,-1-1-128 0,-3 1 128 0,0-1 0 15,3 0 0-15,-4 1 272 0,-2-1-32 0,1 1-16 16,-1-1 32-16,1 1 0 0,-1-2 0 0,-6 8 0 16,8-6-256-16,-8 6 128 0,8-6-128 0,-8 6 0 15,0 0 192-15,0 0-64 0,0 0-128 0,11 4 192 16,-11-4 96-16,7 7 16 0,-7-7 0 0,7 10 0 15,-2 1 16-15,-1-1 0 0,-1 0 0 0,-1 1 0 16,-2-11-144-16,4 13-32 0,-3-1 0 0,2-1 0 0,1-1-144 16,1-3-144-16,0 2 144 0,-5-9-208 15,8 10-1312-15,1-4-256 0,0 1-48 0,2-1-16 16,1-3-864-16,1-2-176 0,-2-1-48 0</inkml:trace>
  <inkml:trace contextRef="#ctx0" brushRef="#br0" timeOffset="61308.9">29049 14919 39455 0,'0'0'1744'0,"0"0"368"0,-5-6-1696 0,0 0-416 0,-2 2 0 0,7 4 0 15,0 0 368-15,0 0-16 0,-7-6 0 0,7 6 0 32,-6-8-1040-32,3 2-208 0,3 6-32 0,-4-8-16 15,4 8 336-15,-7-6 64 0,1 1 16 0,-1 1 0 0,-3 3 336 0,1 1 64 0,-2 3 128 0,1 1-208 16,-3 2 528-16,0 1 96 0,0-1 32 0,0 5 0 16,-1-1 320-16,0 3 64 0,-2 1 0 0,3 1 16 15,3-1-336-15,1-1-64 0,2 4 0 0,3-1-16 16,1-2-432-16,0 0 0 0,3 1 0 0,4-4 0 15,2 0-144-15,2 1-112 0,-1-2-32 0,-2 0 0 16,-1 0-368-16,2-1-80 0,6-1-16 16,-1-2 0-16,-11-6 240 0,10 7 32 0,2-2 16 0,-2-1 0 15,-10-4-1552-15,13 1-304 0,0 2-64 0</inkml:trace>
  <inkml:trace contextRef="#ctx0" brushRef="#br0" timeOffset="61676.3">29203 15048 10127 0,'0'0'448'0,"0"0"96"0,0 0-544 0,0 0 0 16,5-6 0-16,2 0 0 0,1 0 7744 0,4 1 1456 16,3-2 272-16,3-2 64 15,3-1-8320-15,0-1-1664 0,0-1-320 0,-3 2-80 16,-3 0-64-16,0-2-16 0,1 0 0 0,-4 0 0 15,-6-1 208-15,-1 3 32 0,-1-1 16 0,-2 2 0 0,-5 0 672 0,-2 1 0 0,-3-2 128 0,0 3 0 16,0 2 480-16,-1 0 96 0,-3 0 32 0,-1 2 0 16,-1 1-336-16,-2 2-64 0,-1 2-16 0,1 1 0 15,0-1-320-15,0 2 0 0,-1 1 0 0,4 3 0 16,3 4 0-16,1-2 0 0,-2 1 0 0,2 5 0 16,1 1 0-16,2 2 0 0,1-2 0 0,-1 4-128 15,0 1 128-15,2 0 0 0,1 0 0 0,1-1 0 16,-1 0 0-16,2-1 192 0,2-2-64 0,2 0 0 15,1-4-128-15,0 2 128 0,-1 0-128 0,4-3 128 16,2-4-496-16,3-1-80 0,1-3-32 0,4-1 0 16,4 0-2400-16,1-6-496 0</inkml:trace>
  <inkml:trace contextRef="#ctx0" brushRef="#br0" timeOffset="62254.02">29583 14976 24879 0,'0'0'2208'0,"-9"7"-1760"15,-1 1-448-15,3 2 0 0,-3 2 4768 0,4 1 864 16,1 0 192-16,1-1 16 16,0-1-5424-16,1 0-1088 0,2-2-224 0,1-9-32 15,0 9 32-15,0-9 0 0,3 9 0 0,-3-9 0 16,0 0 384-16,0 0 64 0,0 0 32 0,0 0 0 0,0 0 576 0,0 0 112 0,0 0 32 0,0 0 0 15,10-9 272-15,-3 0 48 0,-2 0 16 0,0-2 0 16,1 4-256-16,1-5-64 0,0 0 0 0,-1 0 0 16,-1-1-192-16,2 0-128 0,1 2 128 0,-1-2-128 15,0 2 0-15,1 2 0 0,-2 2 0 0,-6 7 0 16,0 0 0-16,0 0-208 0,11 4 80 0,-2 3 128 16,-9-7-176-16,8 10 176 0,-3 2-128 0,0-3 128 15,2 2 0-15,-2-1 0 0,-5-10 0 0,5 8 0 16,-5-8 0-16,7 8 0 0,-7-8 0 0,0 0 0 15,6 8 0-15,-6-8 0 0,0 0 0 0,0 0 0 16,11 0 128-16,-1-2-128 0,-1-2 128 0,-9 4-128 16,10-5 128-16,1-1-128 0,1-4 128 0,-1 3-128 0,0-1 0 0,-1 3 0 15,1-5 0-15,-2 3 128 0,-1 0-128 16,-1 2 0-16,3 0 128 0,-1 1-128 0,-9 4 192 0,0 0-48 16,10-2 0-16,-10 2 0 0,13 3-16 0,-2 1 0 15,-11-4 0-15,10 7 0 0,2 0 160 0,-2 1 32 16,-2 0 0-16,-1 0 0 0,-1 0-96 0,-6-8-16 15,8 10 0-15,-2-2 0 0,-6-8-64 0,10 9-16 16,0-2 0-16,-10-7 0 0,6 6-128 0,-6-6 160 16,8 7-160-16,-8-7 160 0,0 0-160 0,9 6 0 15,-9-6 0-15,8 7 0 0,-8-7 0 0,8 9 0 16,-8-9 128-16,5 10-128 0,2-2 0 0,-7-8 0 16,4 9 0-16,1-1 0 15,1-2-320-15,-6-6-112 0,11 6-16 0,-11-6 0 16,8 5-432-16,-8-5-80 0,0 0-32 0,0 0 0 15,0 0-1936-15,10-1-384 0,-10 1-80 0</inkml:trace>
  <inkml:trace contextRef="#ctx0" brushRef="#br0" timeOffset="62639.37">30250 15073 10127 0,'0'0'896'0,"0"0"-704"0,0 0-192 0,9-4 0 15,-9 4 7248-15,12-7 1424 0,-3 0 288 0,3-4 48 16,1 2-7104-16,0-1-1424 0,1-3-288 0,2 1-48 16,1-1-544-16,0-2-112 0,0 0-32 15,0-2 0-15,1 3 64 0,-5-3 16 0,-5 1 0 0,0 0 0 0,2 1 272 0,-2-1 48 16,-2 2 16-16,-3 5 0 0,-6-1 416 0,3 10 96 16,-5-3 0-16,-1-3 16 0,-5 4 160 0,1 2 16 15,-1 2 16-15,-2 4 0 0,-5-3-368 0,0 4-80 16,1 1-16-16,-1 1 0 0,-3 3-128 0,1 2 0 15,2 2 0-15,1 1 0 0,1 1 0 0,3 1 0 16,2 4-144-16,2-3 144 0,1 1 0 0,4 0 0 16,-1-4 0-16,2 3 0 0,2-1 0 0,2-2 144 15,2-3-144-15,0 2 192 0,1-2-64 0,2-1-128 16,0-2 192-16,1-2-64 0,-1 1-128 0,2-3-144 16,1-3 144-16,2 0-208 15,-1-2-304-15,4 1-48 0,2-3-16 0,1-3 0 16,0 0-576-16,2-3-128 0,2 1-32 0,-2-3 0 15,-4-1-1440-15,1-4-272 0,-2 1-64 0,3 1-9984 0</inkml:trace>
  <inkml:trace contextRef="#ctx0" brushRef="#br0" timeOffset="63060.28">30640 14936 6447 0,'0'0'272'0,"0"0"80"0,0 0-352 0,0 0 0 0,0 0 0 0,0 0 0 15,0 0 6272-15,1 13 1168 0,-2 0 240 0,0 0 64 16,-1-1-5296-16,0 1-1040 0,-1 0-224 0,1 1-32 15,0 2-640-15,1 0-112 0,0-2-16 0,-1 2-16 16,2-2-224-16,0 0-144 0,-1 3 192 0,-2-5-192 16,1 0 224-16,2-12-64 0,-2 10-16 0,1 2 0 15,1-12 96-15,0 0 16 0,0 0 0 0,0 0 0 16,0 0 32-16,0 0 16 0,0 0 0 0,0 0 0 16,0 0-112-16,0 0 0 0,3-12-16 0,1 2 0 0,1-2-176 0,-1 0 0 15,0-1 0-15,1-1 0 0,0-2 0 0,2-2 0 16,-1 0 0-16,1-2-176 0,-1-2 176 0,1-2 0 15,-1 1 0-15,1 1 0 0,-2 1 0 0,2 1-160 16,0 3 160-16,1 6 0 0,-1 3 0 0,1 3 0 16,2-1 0-16,-10 6 0 0,10 0 304 0,1 3 160 15,1 0 48-15,1 2 0 0,0 0-160 0,0 6-32 16,0-4 0-16,0 5 0 0,1 1-144 0,-1 1-48 16,-1 2 0-16,1 1 0 0,0 0-128 0,-1 1 0 15,-1-1 0-15,2 0 0 0,2 0 0 0,-2-1 0 16,-3-1 0-16,-2 1 0 0,-3-2 0 0,0-1 0 0,2-1 0 0,-3-4-176 31,-4 1-272-31,0-9-48 0,0 0-16 0,0 0 0 16,0 0-1152-16,0 0-224 0,0 0-48 0,12-3-16 15,-2-2-1664-15,-2-3-336 0</inkml:trace>
  <inkml:trace contextRef="#ctx0" brushRef="#br0" timeOffset="63306.48">31231 14653 34271 0,'0'0'1520'0,"0"0"304"16,0 0-1456-16,0 0-368 0,0 0 0 0,0 0 0 15,0 0 864-15,0 0 96 0,7 7 32 0,1 2 0 16,-1 2-752-16,-1 4-240 0,-1 2 128 0,1 8-128 0,-1 4 256 0,-1 3 0 16,-2-2 0-16,1 2 0 0,-3 4-80 0,1-4-32 15,-1-1 0-15,0-1 0 0,-1 0-144 0,1-1 0 16,0-3 0-16,1-1 0 0,1-3 0 0,-2-1 0 15,0-1 0-15,1-1 0 0,2-2-256 0,-2-1-64 16,-1-6-32-16,0 1 0 16,0-11-480-16,0 0-80 0,0 0-32 0,0 0 0 15,0 0-2496-15,0 0-496 0</inkml:trace>
  <inkml:trace contextRef="#ctx0" brushRef="#br0" timeOffset="63523.39">31083 14812 27647 0,'0'0'1216'0,"0"0"256"15,0 0-1168-15,0 0-304 0,11 4 0 0,0 0 0 0,2 1 4240 0,4 2 800 0,3-1 144 0,2 2 48 16,0-1-3776-16,6-1-752 0,4-2-160 0,5-1-32 16,2-2-128-16,5-1-48 0,3-1 0 0,3-1 0 15,0 0-336-15,-3 0 0 0,-5-2-160 0,-5 1 160 31,-5-4-768-31,-4 0-32 0,-8 0-16 0,-1-5 0 16,-6-5-2112-16,-4 1-416 0,-5 2-96 0</inkml:trace>
  <inkml:trace contextRef="#ctx0" brushRef="#br0" timeOffset="65325.53">26490 14070 11055 0,'0'0'976'0,"12"0"-784"16,-12 0-192-16,0 0 0 0,0 0 5776 0,8-6 1120 15,-8 6 208-15,8-9 64 0,-4 0-5600 0,-4 9-1120 16,6-12-208-16,-1 3-48 0,-2-2 0 0,1 0 0 15,0-1 0-15,1-3 0 0,0 1 0 0,-1-3 16 16,-1-2 0-16,2-2 0 0,4 0 48 0,-1-4 0 16,-2-2 0-16,1-6 0 0,-2 1 48 0,-2-2 16 15,-2 1 0-15,-1-2 0 0,-1-3 128 0,-2 0 16 16,-2 2 16-16,-2-2 0 0,-3-2 144 0,-1-1 16 0,1-3 16 0,0 2 0 16,-3-1-176-16,1-1-32 0,1-2-16 0,1-1 0 15,-2 3-48-15,0 1-16 0,-1 2 0 0,2 1 0 16,0-3-48-16,2 0-16 0,0 0 0 0,1 0 0 15,0-4-112-15,2-1 0 0,-1-2-16 0,3-1 0 16,1 0-176-16,-1 2 0 0,0 2 0 0,1 0 128 16,1-1-128-16,-1-2 0 0,0-3 0 0,1-1 0 15,-2-2 0-15,0-2 0 0,4 2 0 0,-3 0 0 16,-1 1 0-16,2 0 0 0,0-2 0 0,0-5 0 16,-2-5 0-16,-1 3 0 0,1 1 0 0,0 3 0 0,-3 1 0 15,2 2 0-15,-4-2 0 0,0-1 0 0,-2-1 0 16,1 0 0-16,-2 0 0 0,2 1 0 0,-1 2 0 0,4 5 0 15,-3-1 0-15,3 1 0 0,-1-2 192 0,1-1-64 16,0-1 0-16,3-1 0 0,1 0 32 0,3 2 0 16,0 2 0-16,0-1 0 0,0 2-160 0,3 2 160 15,1-4-160-15,-2 2 160 0,1 0-160 0,-2-1 0 16,-1 1 0-16,-1 3 0 0,3 2 0 0,-3 4 0 16,-3 2 0-16,2 0 0 0,-1-1 0 0,-1 0 0 15,-3-3 0-15,2 6 0 0,0 0 0 0,1-2 0 16,0-1 0-16,3 0 0 0,0 4 0 0,1 1 0 15,-2 1 0-15,0 3 0 0,-1 1 0 0,0 0 0 16,2-1 0-16,0 3 0 0,-2-3 0 0,1 1 0 16,0 1 0-16,1 0 0 0,0 1 0 0,-1 4 0 15,2-3 0-15,2 4 0 0,0 0 0 0,0 1 0 0,-2-1 0 0,0 2 0 16,1 2 0-16,0 1 0 0,-1 0 0 0,2 1 0 16,0-1-128-16,-2 1 128 0,-1 1 0 0,1 2 0 15,1-2 0-15,-1 5 0 0,-1 1 0 0,-2 0 0 16,-1 1 0-16,0 1 0 0,2-1 0 0,-1 3 0 15,2 2 0-15,-2 1 0 0,-1-5 0 0,4 11 0 16,0 0 0-16,-1-9 0 0,1 3-144 0,0 6 144 16,0 0 0-16,0 0 0 0,0-10 0 0,0 10 0 15,0 0 0-15,0 0-128 0,0 0 128 0,0 0 0 16,0 0 0-16,0 0 0 0,0 0 0 0,0 0 0 16,0 0 0-16,-6-5 0 0,-1 3 0 0,7 2 0 15,-10-3 0-15,-1 3 0 0,1 3 0 0,-1-1 0 0,0 2 0 16,0-3 0-16,1 2 0 0,-2 2 0 0,-2 0 0 0,-1 1 0 15,1-1 128-15,-2 0-128 0,-1 2 0 0,0-5 0 16,-1 5 0-16,0-3 0 0,0-3 0 0,-1 2 0 16,0-1 0-16,1 1 0 0,-2-3 0 0,-1 1 0 15,-4 0 0-15,-1-1 0 0,-1 0 0 0,-3 0 128 16,-1-1-128-16,-2 0 0 0,-2 1 0 0,-2 1 0 16,0 2 0-16,1-1 0 0,-1 0 0 0,1-1 0 15,3-1 0-15,0 0 0 0,-1 0 0 0,1 0 0 16,1-3 0-16,-2 1 0 0,-3-2 0 0,4 1 128 15,0 1-128-15,-2-1 0 0,-4 2 0 0,2 1 0 16,3 0 0-16,2 0 0 0,-1 0 0 0,2-3 0 16,2 2 0-16,0-1 0 0,1 2 0 0,-2-1 0 0,-2-1 0 15,0 0 0-15,-2 1 0 0,0 0 0 16,0-2 0-16,-1 3 0 0,-2 3 0 0,4 1 0 0,-1 1 0 0,0 1 0 16,2 1 0-16,1-1 0 0,3 0 0 0,1-1 0 15,1-1-320-15,0 0-16 0,0-2 0 0,-1-1 0 16,2 1 528-16,-1-1 128 0,-3 0 0 0,1-1 16 15,-1 0-336-15,0 0 0 0,-1 2 0 0,3 0 0 16,0-2 0-16,-1 3 0 0,1-2 0 0,-1 2 128 16,2 1-128-16,3 0 0 0,1 0 0 0,1-2 0 15,1 2 0-15,1-1 0 0,-1-2 0 0,1 2 0 16,0-1 0-16,1 2 0 0,0-1 0 0,0-1 0 16,-1 1 0-16,0 0 0 0,-3-1 0 0,-1 1 0 15,1 1 0-15,-1-3 0 0,-1 4 0 0,1-2 0 0,1 1 0 16,0-3 0-16,-1-1 0 0,3 1 0 0,0 2 0 0,2 0 0 15,-1 0 0-15,4 0 0 0,-1-3 0 0,3 0 0 16,1-1 0-16,2-1 0 0,-2 1 0 0,3 0 0 16,0-3 0-16,1 1 0 0,8 3 0 0,-8-2 0 15,8 2 0-15,-7-4 128 0,7 4-128 0,-6-7 0 16,2 2 0-16,4 5 0 0,0 0 0 0,0 0 0 16,0 0 0-16,0 0 0 0,0-9 0 0,0 9 0 15,0-9 0-15,0 9 0 0,0 0 0 0,7-7 0 16,-7 7 0-16,6-8 0 0,-6 8 0 0,0 0-160 15,8-6 160-15,-8 6-160 0,8-5 160 0,-8 5-128 16,0 0 128-16,0 0-128 0,0 0 128 0,0 0-160 16,8-5 160-16,-8 5-160 0,0 0-128 0,0 0-32 15,0 0 0-15,0 0 0 16,0 0-1168-16,0 0-240 0,0 0-64 0,0 0-11712 0,0 0-2368 0</inkml:trace>
  <inkml:trace contextRef="#ctx0" brushRef="#br0" timeOffset="68170.45">23187 8648 11967 0,'0'0'1072'0,"-11"0"-864"0,-1-2-208 0,2-1 0 16,-2 0 5008-16,3 3 960 0,9 0 192 0,0 0 48 16,-9 2-4912-16,9-2-976 0,0 0-192 0,0 0-128 15,-9 0 0-15,9 0 0 0,0 0 0 0,0 0 0 16,0 0 0-16,0 0 0 0,0 0 0 0,0 0 0 15,3-11 240-15,2 1-48 0,1-2-16 0,2 2 0 16,3-1 256-16,-1-1 48 0,2-2 16 0,1 1 0 16,0 3-96-16,1-5-16 0,3 0 0 0,0-4 0 15,0 5-96-15,1 1-32 0,3-1 0 0,0 1 0 0,-3-3-112 16,2 4-16-16,-1 2-128 0,2-1 192 0,0 0-64 0,-1-1-128 16,-4 2 176-16,3 0-176 0,-1 3 128 0,0-3-128 15,-2 5 0-15,-2 0 0 0,1-2 128 0,-4 4-128 16,-3-4 0-16,1 2 0 0,0 2 0 0,-9 3 0 15,11-2 0-15,-11 2 0 0,8-4 128 0,-8 4-128 16,0 0 0-16,0 0 0 0,0 0 160 0,0 0-160 16,0 0 128-16,0 0-128 0,0 0 160 0,0 0-160 15,2 11 192-15,-3 1-192 0,-4-1 128 0,-2-2-128 16,-3 1 0-16,-2 2 0 0,-1 0 128 0,-4-1-128 16,-1 1 0-16,-2 0 0 0,-1 1 144 0,-2 1-144 15,-2 1 0-15,0 0 144 0,2 0-144 0,-3 3 0 16,-4 3 0-16,1-2 0 0,2 5 0 0,2-6 0 15,3 0 0-15,2-2 0 0,2-1 0 0,4 0 0 0,1-3 0 0,1-1 0 16,2 0 0-16,0 0 0 0,3 1 0 16,0 1 0-16,1-1 0 0,0 0 0 0,2-2 0 0,2 1 0 15,-1-1 192-15,3 2-64 0,0-12 0 0,5 13 0 16,2 0 208-16,2 0 48 0,1 0 0 0,4 0 0 16,1-1 48-16,3-1 16 0,1 0 0 0,2 1 0 15,1 1-144-15,1-2-32 0,2 0 0 0,0-2 0 16,-1 1-144-16,3-3-128 0,-1-3 192 0,0 1-192 15,0 0 160-15,-1-1-160 0,-1-1 128 0,-3-1-128 16,-3 2 0-16,1 0 0 0,-4-5-224 0,1 2 80 16,-2-1-2768-16,1 1-544 15</inkml:trace>
  <inkml:trace contextRef="#ctx0" brushRef="#br0" timeOffset="89155.72">2992 16094 1839 0,'0'0'160'0,"-9"1"-160"15,0-1 0-15,9 0 0 0,0 0 3872 0,0 0 736 16,-11 4 160-16,11-4 32 0,0 0-3488 0,-9 2-688 15,9-2-144-15,-9 4-32 0,9-4 320 0,0 0 48 16,0 0 16-16,0 0 0 0,0 0 176 0,0 0 32 16,0 0 16-16,9 3 0 0,-9-3-160 0,15 4-48 15,0-4 0-15,0 1 0 0,-2-1-256 0,2 2-48 16,2-1-16-16,0 1 0 0,-1 0-256 0,-1 0-48 0,2 0-16 0,0-1 0 16,-1 0 32-16,1 1 0 15,-1-2 0-15,2 0 0 0,1 0 160 0,1-2 48 0,-1 1 0 0,4 0 0 16,1-1-64-16,4 2-16 0,-1-1 0 0,2 1 0 15,0 0-64-15,1 1-16 0,1 2 0 0,0 0 0 16,0-1-32-16,-1 2-16 0,-2-1 0 0,-1-1 0 16,-1 2-32-16,0-1 0 0,-1-1 0 0,-3 0 0 15,0 3-32-15,2-2-16 0,-1-1 0 0,3 1 0 16,2-1 32-16,-1 1 16 0,-1 0 0 0,2-1 0 16,0 1 128-16,4-1 32 0,-1-4 0 0,0 1 0 15,0-1-96-15,1 1-16 0,-4-3 0 0,0 0 0 16,-2 0-128-16,0 2-128 0,-3-1 144 0,1-1-144 15,-1 1 256-15,-1-2-32 0,1 1-16 0,-2 2 0 16,-3 0-64-16,1 1-16 0,3 0 0 0,-2 1 0 16,-4 1-128-16,2 0 0 0,3 1 0 0,-2 0 128 0,-2-2-128 0,0 3 0 15,-1 0 144-15,0-2-144 0,-1-1 176 0,1-1-48 16,-6-1 0-16,1 1 0 0,-1-3 112 0,-1 1 16 16,-9 3 0-16,9-5 0 0,-9 5 32 0,11-6 16 15,-3 0 0-15,-1 0 0 0,-7 6-64 0,8-11-16 16,-1 5 0-16,-2-2 0 0,-5 8-224 0,4-9 128 15,-1 0-128-15,-3 9 0 0,1-9 144 0,-1 9-144 16,0-11 128-16,-1 2-128 0,-2 1 176 0,-1 2-48 16,-3-1-128-16,1-2 192 0,-2 1 0 0,-1-1 0 15,-3 0 0-15,-1 0 0 0,-1-1 0 0,-3-1-16 16,-3-3 0-16,2 3 0 0,1 2-48 0,0 0-128 0,2-1 192 16,-2 1-64-16,-2-1-128 0,4 1 160 0,3 3-160 15,-1-3 160-15,-1 1-160 0,2 1 128 0,1 2-128 0,2 0 128 16,0 0-128-16,0 1 0 0,0 1 0 0,1 2 0 15,0 0 0-15,1-1 0 0,-3 4 0 0,3-2 0 16,-1-2 0-16,8 2 0 0,-8-1 0 0,8 1 0 16,0 0 0-16,0 0 0 0,0 0 0 0,0 0 0 15,0 0 0-15,0 0 0 0,0 0 0 0,0 0 0 16,12 5 0-16,-2-2 0 0,1-6-144 0,-1 2 144 16,0 5 0-16,6-3-160 0,5 4 160 0,-2-1-128 15,-3 3 128-15,0-2 0 0,1 3 0 0,1 0 0 16,1 1 0-16,1 0 0 0,0-3 0 0,2 11 0 15,5 7 0-15,-7-10 0 0,-9-15 0 0,1 2 0 16,2 6 0-16,1 0 0 0,-2 1 0 0,0 1 0 0,0 2 0 16,-1-3 0-16,-2 0 0 0,1-1 0 0,0 0 0 0,0-1 0 15,-2-3 0-15,-1 1 0 0,-8-4 0 0,9 6 0 16,-1-3 0-16,-8-3 0 0,0 0 0 0,9 7 0 16,-9-7 0-16,0 0 0 0,0 0 128 0,0 0-128 15,5 9 128-15,-5-9-128 0,0 0 176 0,0 13-48 16,-3-2 0-16,-1 0 0 0,-1-2 64 0,-1 1 0 15,-5 3 0-15,1-1 0 0,-1 0-192 0,0 2 0 16,-2 1 0-16,-2 0 0 0,0 0 224 0,-1 0-32 16,-1 3-16-16,0-2 0 0,-2 1 128 0,0 1 16 15,2-1 16-15,-1 0 0 0,-3 1-160 0,-1-3-48 16,-1-2 0-16,0 2 0 0,1 2-128 0,3 0 160 16,0 0-160-16,1 0 160 0,-1-1-160 0,-1 0 0 0,-1 1 144 15,3-3-144-15,0 0 0 0,-1 1 0 0,1-1 0 16,0 2 0-1,1-3-864-15,0 0-192 0,1 4-32 0,1-4-14592 0,-3 0-2928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19:49:06.12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15466 2283 3679 0,'0'0'320'0,"0"0"-320"16,0 0 0-16,0 0 0 0,5-5 832 0,2 1 112 16,-7 4 16-16,0 0 0 15,5-4-1184-15,0-1-224 0,-5 5-64 0,0 0 0 0,0 0 128 0,5-4 0 0,-5 4 16 0,7-4 0 16,-7 4 528-16,0 0 96 0,6-4 32 0,-6 4 0 15,6-6 1232-15,-2 1 240 0,-4 5 48 0,0 0 16 16,0 0-240-16,5-7-48 0,-5 7-16 0,0 0 0 16,0 0-400-16,0 0-80 0,0 0-16 0,0 0 0 15,0 0-464-15,0 0-112 0,0 0 0 0,0 0-16 16,-11-4-432-16,11 4 128 0,-11-2-128 0,11 2 0 16,-12 2 0-16,12-2 128 0,-12 2-128 0,3 0 0 15,9-2 192-15,-12 5-64 0,2 1 0 0,-1 0 0 16,0 3 112-16,-2-1 16 0,0 4 0 0,0-2 0 15,-4 3 272-15,-2 0 64 0,1 0 16 0,-1 4 0 16,-1 2-304-16,-2 0-64 0,-3 1-16 0,-1-1 0 16,0 3-224-16,-1 2 144 0,-1-5-144 0,2 5 128 0,1-1 0 0,2-1-128 15,1 3 192-15,-2 0-64 0,1-3 128 0,-1 2 32 16,1-1 0-16,-1 2 0 0,0-4 32 0,-1 2 0 16,0 1 0-16,0-1 0 0,0-1-128 0,2 0 0 15,0-1-16-15,3-1 0 0,4-3-176 0,1-2 0 16,0 0 144-16,2 0-144 0,2-4 0 0,-1 1 128 15,0-3-128-15,2 2 0 0,1-1 0 0,1-1 128 16,-1-1-128-16,9-8 0 0,-8 3 0 0,8-3 144 16,0 0-144-16,0 0 0 0,0 0 144 0,0 0-144 15,-8-2 0-15,8 2 144 0,0 0-144 0,-3-8 160 16,2 0-160-16,2 0 160 0,-1 8-160 0,4-10 192 16,0 0-192-16,3-1 192 0,1-1-192 0,1 2 0 0,-2 0 144 15,3-1-144-15,-1-1 0 0,-1 2 128 0,-1-4-128 0,1 1 0 16,0 0 0-16,4 1 0 0,1-1 0 0,-1 0 128 15,-3 0-128-15,1-3 0 0,2 2 0 0,0 1 0 16,-1 1 0-16,1-1 0 0,0 1 0 0,-1 2 0 16,1 2 0-16,-1-1 0 0,-4 2 0 0,-7 7 0 15,10-4 0-15,-10 4 0 0,0 0 0 0,0 0 0 16,0 0 0-16,0 0 0 0,-4 13 0 0,-4 2 0 16,-1 0 0-16,-3 5 0 0,-2-3 0 0,1 4 0 15,0 0 0-15,0 1 0 0,0 0 0 0,-2 0 0 16,0 0 0-16,2-1 128 0,1 0-128 0,3-1 128 15,0-2 64-15,3 0 32 0,2 0 0 0,2 1 0 16,0-1 32-16,2 0 16 0,0 2 0 0,2-2 0 16,-1-3-112-16,2 1-32 0,-1 0 0 0,2-3 0 0,3-1-128 15,-7-12 0-15,6 9 144 0,5-2-144 0,3 1 0 0,3-2 0 16,1-5 0-16,7-2-10192 16,6-3-2160-16</inkml:trace>
  <inkml:trace contextRef="#ctx0" brushRef="#br0" timeOffset="2286.42">11719 3239 4607 0,'0'0'400'0,"0"0"-400"0,-10 3 0 0,1 1 0 0,9-4 672 0,-12 1 48 16,1 1 16-16</inkml:trace>
  <inkml:trace contextRef="#ctx0" brushRef="#br0" timeOffset="3893.46">11633 3226 6447 0,'0'0'576'0,"0"0"-576"15,-3-7 0-15,3 7 0 0,0 0 2384 0,0 0 368 16,-6-2 80-16,-2 1 16 0,-1-2-928 0,0 6-192 16,0-2-48-16,9-1 0 0,-9 5-720 0,9-5-160 15,-11 5-32-15,2 1 0 0,9-6-320 0,0 0-80 16,-9 3-16-16,9-3 0 0,-9 7 128 0,9-7 32 15,-9 4 0-15,9-4 0 0,0 0 0 0,0 0 16 16,0 0 0-16,0 0 0 0,-9 0 80 0,9 0 16 0,0 0 0 16,0 0 0-16,0 0-48 0,0 0 0 0,-11-4 0 0,11 4 0 15,-9 0-80-15,9 0-32 0,0 0 0 0,0 0 0 16,-9 9-16-16,9-9-16 0,-8 7 0 0,8-7 0 16,-4 10-112-16,4-10-32 0,0 0 0 0,0 0 0 15,0 0-16-15,0 0 0 0,0 0 0 0,0 0 0 16,8 8 48-16,-8-8 16 0,0 0 0 0,0 0 0 15,13 0 0-15,-1-3 0 0,-2-2 0 0,1 0 0 16,0 0-16-16,2-1-16 0,0 1 0 0,-1 0 0 16,-1 1 16-16,-1 0 16 0,-1-1 0 0,-9 5 0 15,12-3-80-15,0 2-32 0,-2 0 0 0,-10 1 0 16,13 0-224-16,-1 0 176 0,-2 1-176 0,2-1 160 16,1 0-160-16,0 0 0 0,0 0 0 0,0-1 0 0,-1-2 0 15,1 0 192-15,1 0-192 0,2-3 192 16,0 5 0-16,-1-4 0 0,-1 0 0 0,2 1 0 0,0 1-48 0,-1-1 0 15,0-1 0-15,-1 1 0 0,-1 0-144 0,0 2 0 16,-2-1 144-16,-1 2-144 0,2-2 240 0,-2 3-32 16,-10 0 0-16,12-3 0 0,1 3-208 0,-3-1 144 15,-10 1-144-15,10-3 128 0,-10 3-128 0,0 0 0 16,10-3 0-16,-10 3 128 0,10-3-128 0,-10 3 0 16,12-5 144-16,-4 0-144 0,-3-2 0 0,-5 7 128 15,0 0-128-15,7-6 0 0,-7 6 128 0,2-10-128 16,-2 10 128-16,0-7-128 0,0 7 128 0,0 0-128 15,-1-10 160-15,1 10-160 0,0 0 144 0,0 0-144 16,0 0 128-16,-5-6-128 0,5 6 0 0,0 0 128 16,-9-4-128-16,9 4 0 0,-6-9 0 0,6 9 0 15,-5-9 128-15,0 2-128 0,5 7 0 0,-9-5 0 16,1 0 0-16,0 1 128 0,-1 0-128 0,1 0 0 0,2-1 0 0,-2 1 128 16,-2 1-128-16,0 2 0 0,0 0 0 0,1-2 0 15,0 1 0-15,0-2 0 0,-2 1 128 0,2 0-128 16,0 1 0-16,1 0 0 0,-1-1 0 0,9 3 0 15,-9-3 0-15,0 0 0 0,0 1 0 0,9 2 0 16,-10-2 0-16,1 1 0 0,0 0 0 0,9 1 0 16,-10 0 0-16,10 0 0 0,-9-3 0 0,9 3 0 15,-8-2 0-15,8 2 0 0,0 0 0 0,0 0 0 16,0 0 0-16,0 0 0 0,-8-4 0 0,8 4 0 16,0 0 0-16,0 0 0 0,0 0 0 0,0 0 0 15,0 0 0-15,0 0 0 0,0 0 0 0,0 0 0 16,0 0 0-16,0 0 0 0,0 0-144 0,12 1 144 0,-12-1 0 0,11 0 0 15,-11 0 0-15,11 0 0 0,-11 0 0 16,10 1 0-16,-10-1 0 0,11-1 0 0,-11 1 0 0,10-1 0 16,-10 1 0-16,12-2 0 0,-12 2 0 0,10-1 0 15,-10 1 0-15,0 0 0 0,11-1 0 0,-11 1 0 16,0 0 0-16,10 2 0 0,-10-2 0 0,11 2 0 16,-11-2 0-16,0 0 0 0,10 6 0 0,-10-6 0 15,8 8 0-15,-8-8 0 0,6 7 0 0,-6-7 0 16,7 7 0-16,-7-7 0 0,0 0 0 0,6 10 0 15,-6-10 0-15,6 7 0 0,-6-7 0 0,5 9 0 16,-5-9 0-16,0 0 0 0,0 0 0 0,5 10 0 16,-5-10 0-16,7 10 0 0,-7-10 0 0,4 9 0 15,-4-9 0-15,0 0 0 0,0 0 0 0,0 0 0 0,1 11 0 0,-1-11 0 16,0 0 0-16,0 0 0 0,0 0 0 0,1 11 0 16,-1-11 0-16,0 0 0 0,0 0 0 0,3 11 0 15,-3-11 0-15,0 0 0 0,5 9 0 0,-5-9 0 16,0 0 0-16,0 0 0 0,0 0 0 0,0 0 0 15,9 2 0-15,-9-2 0 0,9 7 0 0,-9-7 0 16,0 0 0-16,8 4 0 0,-8-4 0 0,0 0 0 16,0 0 0-16,0 0 0 0,9 5 0 0,-9-5 0 15,8 7 0-15,-8-7 0 0,0 0 0 0,0 0 0 16,0 0 0-16,0 0 0 0,0 0 0 0,0 0 0 16,0 0 0-16,0 0 0 0,0 0 0 0,0 0 0 15,0 0 0-15,0 0 128 0,0 0-128 0,0 0 0 16,0 0 0-16,0 0 0 0,0 0 0 0,-8 6 0 0,8-6 0 15,-9 4 128-15,9-4-128 0,-9 3 0 0,9-3 0 0,-11 4 0 16,2-1 0-16,9-3 0 0,-9 3 0 0,-1 1 0 16,-1-4 0-16,1 1 0 0,-1 1 0 0,1 2 128 15,-3-4-128-15,0 2 0 0,0 2 0 0,0 0 0 16,-1-1 128-16,-1-2-128 0,0 0 0 0,-1-1 0 16,0-1 0-16,1 0 0 0,-1 1 0 0,0 0 128 15,-1-3-128-15,0 0 0 0,2 2 0 0,-1 1 0 16,-1 0 0-16,2 3 0 0,0-1 160 0,1 2-160 15,-3 0 160-15,3 0-160 0,1 0 0 0,0 0 0 16,-3 1-176-16,4-2 176 0,3 1 0 0,0-1 0 16,-2 3 144-16,2-1-16 0,2-1-128 0,-1 0-160 15,-1-2 160-15,-1 4-208 0,0-3 208 0,1 1 0 0,9-4 0 0,-9 6 0 16,9-6 0-16,-9 5 0 16,9-5 0-16,0 0 0 0,0 0 0 0,0 0 0 0,0 0 0 0,0 0 0 15,0 0-128-15,0 0 128 0,10 0 0 0,0 0-144 16,1-2 144-16,1 2 0 0,1 0-144 0,0 0 144 15,1 2 0-15,2-2 0 0,-1-2 0 0,5 1 0 16,1 1-144-16,0-2 144 0,-2-1 0 0,2 0 0 16,1 2 0-16,-1-3 0 0,-1 2 0 0,-1-4 0 15,-1 1 0-15,2 1 0 0,0-1 0 0,-1 1 0 16,1-2 0-16,-1-4 0 0,-1 1 0 0,1 3 0 16,0 2 0-16,1 0 0 0,-1 0 0 0,0 0 0 15,-2 2 0-15,-2-4 0 0,0 5 0 0,-4-3 0 16,0 3 0-16,-11 1 0 0,0 0 0 0,0 0 0 15,11 2 0-15,-11-2 0 0,0 0 0 0,0 0 0 0,0 0 0 0,0 0 0 16,0 0 0-16,0 0 0 0,0 0 0 0,0 0 0 16,0 0 0-16,0 0 0 0,-10 0-208 0,0 0 64 15,-2 0 16-15,-1-1 0 0,0 0-64 0,0-1-16 16,0-1 0-16,-2 3 0 16,0 1-304-16,-2 1-64 0,0 2-16 0,3 2 0 15,0-2-2576-15,1 2-512 0</inkml:trace>
  <inkml:trace contextRef="#ctx0" brushRef="#br0" timeOffset="7678.4">13191 13089 1839 0,'0'0'160'0,"0"0"-160"0,0 0 0 0,0 0 0 16,0 0 2608-16,0 0 480 0,0 0 112 0,0 0 0 16,0 0-2048-16,0 0-400 0,0 0-96 0,0 0-16 15,-13 5-256-15,1 1-64 0,-1 0-16 0,13-6 0 16,-12 10 464-16,1 3 112 0,-5-6 16 0,2 4 0 16,-1 2 128-16,-2 3 16 0,1-2 16 0,-5 5 0 0,-2-1-416 0,3 4-96 15,-4 1-16-15,1 0 0 0,-3-3-336 0,2 1-64 16,-1 0 0-16,3 0-128 0,-3-1 128 15,2-1-128-15,-2 1 0 0,3-1 0 0,-1 0 128 0,-1-3-128 16,-1-1 0-16,3 0 0 0,-1 1 160 0,2 1-160 16,1 1 128-16,1-1-128 0,0-2 176 0,-1 0-48 15,-3 2-128-15,4 0 192 0,2-1-192 0,0 1 176 16,1-3-176-16,2-1 160 0,2-1 96 0,1 0 32 16,0-3 0-16,2-3 0 0,0-2 160 0,9-4 48 15,-11 4 0-15,1 1 0 0,0-2-112 0,10-3-32 16,-11-1 0-16,11 1 0 0,-8-4 192 0,8 4 32 15,0 0 16-15,-7-7 0 0,3 1-48 0,4 6-16 16,-2-10 0-16,1 0 0 0,1-2-208 0,1-1-32 16,1 0-16-16,0 1 0 0,3 1-112 0,2 0-32 0,-2 0 0 0,0 0 0 15,1-3-128-15,0 1 0 0,2 0 144 0,-2 0-144 16,1 0 0-16,-1 1 128 0,2 4-128 0,-1 0 0 16,-1 2 0-16,-6 6 0 0,7-9 0 0,-7 9 0 15,0 0 0-15,0 0 0 0,0 0 0 0,0 0 128 16,10 0-128-16,-10 0 0 0,0 0 0 0,0 0 0 15,3 10 0-15,-2 1 0 0,-1-11 0 0,-1 13-128 16,-2 0 128-16,1-2 0 0,2-11 0 0,-6 11 0 16,3 2 0-16,-1-1 0 0,0-1 0 0,0 1 0 15,-1-2 0-15,2 1 0 0,2-1 0 0,-2 1 0 16,2 0 0-16,1 1 0 0,0-12 0 0,4 11 0 16,-4-11 192-16,4 14-48 0,2-1 0 0,1-1 0 0,-1-4-144 0,1-2 128 15,-7-6-128-15,10 9 128 0,1 0-128 0,-1-1 0 16,0-1 0-16,2-1 0 15,1 2-1472-15,4-1-256 0,3-2-64 0</inkml:trace>
  <inkml:trace contextRef="#ctx0" brushRef="#br0" timeOffset="10733.23">21102 1755 1839 0,'0'0'0'0,"0"0"160"0,0 0-160 0,0 0 0 16,0 0 0-16,0 0 0 0,0 0 2816 0,0 0 544 15,0 0 96-15,0 0 32 0,0 0-1616 0,0 0-320 16,0 0-64-16,0 0-16 0,0 0-512 0,0 0-128 16,3-9 0-16,-3 9-16 0,0 0-352 0,0 0-64 0,0 0-16 0,0 0 0 15,2-8 0-15,-2 8 0 0,0 0 0 0,0 0 0 16,0 0 176-16,0 0 16 0,0 0 16 0,0 0 0 15,0 0 0-15,0 0 0 0,-8 6 0 0,8-6 0 16,-7 7-16-16,0 3 0 0,7-10 0 0,-9 9 0 16,1 1-144-16,0 1-48 0,0-2 0 0,2 2 0 15,-1 2-176-15,0 3-32 0,-4-2-16 0,-1 3 0 16,1 3-160-16,-1 0 0 0,-1 3 144 0,-1 6-144 16,-2 2 128-16,-1 4-128 0,-1-2 128 0,1-1-128 15,0 0 144-15,-1-4-144 0,-2 0 192 0,3-1-192 16,1-1 320-16,1 0-64 0,-2-5 0 0,2 1 0 15,0-2-128-15,2-2-128 0,0 0 144 0,1-3-144 16,0 0 0-16,3-3 128 0,1-2-128 0,1-2 0 0,-3 0 0 0,10-8 0 16,0 0 0-16,0 0 0 15,-9 1-880-15,9-1-64 0,-9-2-16 0,9 2-8992 16,-5-11-1808-16</inkml:trace>
  <inkml:trace contextRef="#ctx0" brushRef="#br0" timeOffset="11128.94">20521 1913 18767 0,'0'0'832'0,"0"0"176"0,0 0-816 0,0 0-192 0,0 0 0 0,0 0 0 15,0 0 1376-15,0 0 224 0,0 0 64 0,0 0 0 16,0 0-720-16,0 0-144 0,11 7-32 0,0-1 0 16,-1-1-368-16,-1 2-80 0,-9-7 0 0,11 8-16 15,-2 0-128-15,1 1-32 0,-1-1 0 0,2-1 0 16,1 1 112-16,-1-1 0 0,1-1 16 0,0 3 0 16,1 0 352-16,1 3 64 0,3 1 16 0,1 0 0 15,-1-1-240-15,0 2-32 0,0 2-16 0,1 2 0 16,1 3-208-16,-2 1-32 0,0 0-16 0,-1 1 0 15,-1-4-160-15,-1 2 0 0,0-3 144 0,1-1-144 16,-1-2 0-16,1-1 128 0,-2 0-128 0,-2-2 0 16,1-2 0-16,0 1 144 0,-3-3-144 0,0-1 0 0,1 1 0 15,1-1 0-15,-1-5 0 0,-2 2 0 16,-8-4-768-16,11 4-96 0,-11-4-32 0,0 0 0 16,0 0-2048-16,0 0-400 0,0 0-96 0</inkml:trace>
  <inkml:trace contextRef="#ctx0" brushRef="#br0" timeOffset="11761.53">21369 2186 23487 0,'0'0'1040'0,"0"0"224"0,0 0-1008 0,0 0-256 0,0 0 0 0,-4 11 0 15,3 0 704-15,1-1 112 0,0-10 16 0,3 15 0 16,-2-2-640-16,0 2-192 0,1-2 0 0,0 2 0 16,1 0 0-16,-1 1 0 0,0 0 0 0,0 2 0 15,1-1 0-15,-2 0 0 0,-1 0 0 0,1 0 0 16,2 0 0-16,-2 1 0 0,-1-1 0 0,3-3 0 31,0-2-2304-31,-3-12-352 0</inkml:trace>
  <inkml:trace contextRef="#ctx0" brushRef="#br0" timeOffset="14568.05">20912 3206 19231 0,'0'0'848'0,"0"0"176"0,2-7-816 0,0-3-208 0,-1 1 0 0,0 2 0 16,0-4 1472-16,1 1 240 0,-1-5 48 0,-1 5 16 15,-1 2-1024-15,2 0-208 0,2-1-32 0,-3 0-16 16,-2-1-336-16,2 0-160 0,0 1 160 0,-1 1-160 0,0-1 128 0,1 9-128 15,-3-10 0-15,1 2 0 0,-1 0 128 0,3 8-128 16,-8-4 0-16,0 2 0 0,-1 2 256 0,-3 1-64 16,-2 3 0-16,0 0 0 0,-3 1 64 0,-1 4 0 15,-2 4 0-15,-2 2 0 0,-2 0-112 0,3 4-16 16,2-1 0-16,-1 4 0 0,-2 1-128 0,3 2 0 16,4 0 0-16,0 0 128 0,0-1-128 0,5 0 0 15,2-2 0-15,3 2 128 0,1-5 32 0,3 2 0 16,-1-3 0-16,5-2 0 0,2-2 0 0,2-2 0 15,-2-2 0-15,4-2 0 0,4 0 16 0,0-1 0 16,1-4 0-16,1-1 0 0,-2-2-176 0,2-4 160 16,2-4-160-16,3-1 160 0,1 1-160 0,0-5 0 0,-2-1 0 15,0-2 128-15,-3 0-128 0,0 2 0 0,-2-4 0 0,-1 1 0 16,-2 0 0-16,-1 0 0 0,1 1 0 0,-2-1 0 16,-1-1 0-16,-2 4 0 0,-1 2 128 0,1-1-128 15,-1-1 128-15,0 3-128 0,-1 2 192 0,-4 9-64 16,0 0 96-16,0 0 16 0,0 0 0 0,0 0 0 15,0 0-96-15,0 0-16 0,0 0 0 0,0 0 0 16,4 11-128-16,0 2 0 0,-2 1 144 0,-2 3-144 16,-1 1 0-16,0 3 128 0,0 1-128 0,-2 3 0 15,0 2 0-15,-1 5 144 0,0-2-144 0,-1 2 0 16,-1-1 144-16,1 2-144 0,-1 0 0 0,2 3 144 16,0-2-144-16,1 1 0 0,-1-1 0 0,2-5 0 15,2-2 0-15,2-2 0 0,-2-3 0 0,1-1 128 16,2-3-464-16,0-1-112 0,1-2 0 0,0-4-9664 15,0-3-1920-15</inkml:trace>
  <inkml:trace contextRef="#ctx0" brushRef="#br0" timeOffset="14800.98">21082 3703 32767 0,'-7'13'1456'0,"1"-6"288"0,1 3-1392 0,1-1-352 16,0 2 0-16,2-1 0 0,2-10 384 0,-2 12 0 0,0-2 0 0,1 1 0 16,-1-1-384-16,2 1 144 0,3-1-144 0,-2-1 0 15,-1-9 0-15,1 12 0 0,1-2-240 0,-1 1 80 31,2-2-848-31,-3-9-160 0,5 10-48 0,-5-10-12592 0</inkml:trace>
  <inkml:trace contextRef="#ctx0" brushRef="#br0" timeOffset="15241.4">21480 3146 19343 0,'-3'-10'1728'0,"3"10"-1392"0,-3-6-336 0,3 6 0 0,0 0 3776 0,-10-3 672 16,10 3 144-16,-9 5 16 0,3 6-3376 0,1-4-672 15,-1 2-144-15,1 2-32 0,-1 2-384 0,0 0 0 16,1 0 0-16,1 1 0 0,-2 1 0 0,1 0 0 16,1 2 0-16,0-2 0 0,1-2 0 0,2 0-144 15,-1 1 144-15,2-4 0 0,0 1 0 0,2-2-128 16,-2-9 128-16,5 9 0 0,-5-9 0 0,8 5 0 15,-8-5 0-15,10 3 0 0,2-3 0 0,-2-1 0 16,-10 1 0-16,15-3 144 0,-1-1-144 0,0 2 160 16,-1-1-160-16,2 0 160 0,0 2-160 0,2 1 0 15,0 3 0-15,0 1 0 0,-1-1 0 0,0 4 0 16,1 0 0-16,-3 0 0 0,-2 5 0 0,-2-3 0 0,2 2 0 0,-6 2 0 16,-4 1-224-16,-1 0 80 0,2 2 16 0,-3 1 0 15,-4-3 128-15,-2 1 0 0,0 0 0 0,-3 1 0 16,0 0 0-16,-2 2 0 0,-1 0 0 0,1 2 0 15,-2-1 160-15,0 2-32 0,0-3-128 0,-2 1 192 16,1-1-192-16,0 0 128 0,-1-2-128 0,1-2 0 16,1-1 0-16,0 0 0 0,1-4 0 0,0-2 0 31,1-5-496-31,0-2-144 0,1-2-16 0,-2-5-10048 0,-1-3-2016 0</inkml:trace>
  <inkml:trace contextRef="#ctx0" brushRef="#br0" timeOffset="15461.47">21410 3158 23951 0,'2'-9'2128'0,"2"0"-1696"16,-4 9-432-16,7-10 0 0,-1 0 3360 0,3 4 592 15,0-1 112-15,3 2 32 0,1 3-2720 0,2-4-544 16,0 1-96-16,3 2-32 0,3-2-400 0,5 3-96 15,0 0-16-15,2 1 0 0,-1 0-192 0,3-2 0 16,3 1-144-16,-2-1 144 16,-1 0-1968-16,1-1-288 0,1 0-64 0,-1-2-8624 15,-4-3-1712-15</inkml:trace>
  <inkml:trace contextRef="#ctx0" brushRef="#br0" timeOffset="16018.06">23742 1719 11967 0,'0'0'528'0,"0"0"112"0,0 0-512 0,0 0-128 0,0 0 0 0,0 0 0 16,0 0 4480-16,0 0 880 0,-5 8 160 0,-2 1 48 15,1 1-4320-15,1 2-864 0,-1 0-160 0,1 2-32 16,1 2-192-16,-1 2 0 0,-2 2 144 0,1-1-144 15,-1 1 128-15,0-1-128 0,-3 5 128 0,0-1-128 16,-2 3 0-16,-2 4 144 0,0 0-144 0,-1 0 0 16,2-1 176-16,-1-2-176 0,-2-3 160 0,1 0-160 15,-2-1 0-15,0-3 128 0,0 0-128 0,1-3 0 16,0-4 0-16,1 0 0 0,-2-1 0 0,4-6 0 16,2 0-1680-1,1-3-336-15,-2 1-64 0,3-5-10720 0</inkml:trace>
  <inkml:trace contextRef="#ctx0" brushRef="#br0" timeOffset="16253.34">23299 1862 8287 0,'1'-15'368'0,"-1"15"80"0,1-13-448 0,-1 13 0 16,0-11 0-16,0 11 0 0,0 0 4384 0,0 0 800 16,0 0 144-16,9-4 48 0,-9 4-3232 0,11 2-640 15,-2 3-128-15,1 4-32 0,0 3-256 0,0-1-48 16,0 5-16-16,2 4 0 0,3-1-400 0,3 3-96 15,0 3-16-15,3 1 0 0,1 0-288 0,2 0-64 16,2 2-16-16,0-2 0 0,-2 0-144 0,1 1 0 16,0-2 144-16,-2 1-144 0,0 0 0 0,-3-4-128 15,0-2 0-15,-2 1 0 16,2 0-688-16,-6-2-128 0,-3 1-16 0,-1-2-16 16,-1 3-3232-16,-1-8-640 0</inkml:trace>
  <inkml:trace contextRef="#ctx0" brushRef="#br0" timeOffset="16715.32">23908 2401 4607 0,'0'0'400'16,"0"0"-400"-16,0 0 0 0,0 0 0 0,5-11 7040 0,1 0 1312 15,1 0 272-15,2 3 48 0,3 2-6560 0,1-1-1328 16,0 1-256-16,2-3-48 0,5 1-352 0,0 3-128 16,-1-1 0-16,1 1 144 0,-1-1-144 0,2 0 0 15,-1 1 0-15,-2 3 0 0,-1-1-288 0,-3 2 64 16,0-1 16-16,-2 1 0 15,-12 1-176-15,0 0-48 0,0 0 0 0,11 4 0 0,-11-4 208 0,0 0 32 16,0 0 16-16,1 10 0 0,-1-10 176 0,-3 11 0 16,3-11 0-16,-6 13 128 0,-2 0 96 0,1 1 32 15,-2-1 0-15,2 0 0 0,-3 0-64 0,4 2 0 16,-1-1 0-16,2 0 0 0,1 2 208 0,2 0 48 16,-1 2 0-16,3-2 0 0,3-2-32 0,-1 0 0 15,0-1 0-15,3 0 0 0,3 0-176 0,2-1-48 0,0 0 0 16,3-2 0-16,1-3-192 0,-1-1 144 0,0 1-144 0,2-5 128 15,2-2-128-15,1-2-144 0,1-2 144 0,0-3-208 32,2-2-832-32,3 0-176 0,0-1-16 0,2-1-16 15,0 1-2448-15,1 1-480 0</inkml:trace>
  <inkml:trace contextRef="#ctx0" brushRef="#br0" timeOffset="18513.08">23709 2983 3679 0,'0'0'320'0,"0"0"-320"0,0 0 0 0,0 0 0 15,-4 8 6192-15,-1 3 1168 0,0 0 224 0,1 4 48 0,2 3-5808 0,-1 2-1168 16,2 0-224-16,-1 5-48 0,1 3-384 0,1 2 128 15,-1 1-128-15,-1 0 0 0,1-2 0 0,1 0 0 16,-1 1 0-16,1-3 0 0,0 6 0 0,1-3 128 16,-2-2-128-16,1 2 0 0,0 0 0 0,0 3 0 15,0 1 0-15,0 0 0 0,1-2-160 0,2-1-96 16,-2-3-32-16,2-5 0 16,-2-3-2224-16,3-3-448 0,-2 0-96 0,4-3-16 0</inkml:trace>
  <inkml:trace contextRef="#ctx0" brushRef="#br0" timeOffset="18735.82">24044 3581 21183 0,'0'0'1888'0,"0"0"-1504"0,0 0-384 0,0 0 0 15,0 13 2880-15,0 0 496 0,0-13 96 0,-1 13 32 16,1 4-2560-16,1-3-512 0,1-1-112 0,0-1 0 16,2-2-320-16,-4-10-144 0,5 12 16 0,-1-3 0 15,-4-9-2704-15,0 0-544 0,0 0-96 16,0 0-32-16</inkml:trace>
  <inkml:trace contextRef="#ctx0" brushRef="#br0" timeOffset="19140.43">24297 3203 38015 0,'-2'-16'1680'0,"2"8"352"0,1 2-1632 0,3-6-400 16,1 0 0-16,3 0 0 0,2 1 208 0,3-1-32 15,3 0-16-15,0 3 0 0,1-3-160 0,2 6 0 16,1 1 0-16,-1 1 0 0,0 1 0 0,-2 3 0 16,-2 0 0-16,0 4 0 0,-1 2-272 0,-2 5 64 15,-2 1 16-15,-2 3 0 0,-4 4-96 0,-2 0-16 0,-3 2 0 16,0 0 0-16,0-2 304 0,-2 1-192 0,-1-1 192 0,0 4-160 16,0 0 160-16,0-2 0 0,-2 1 0 0,-2-1 0 15,-1-1 0-15,-4 0 0 0,-4 3 0 0,2-1 128 16,1 1 0-16,2 1 16 0,2-2 0 0,0-1 0 15,-1-3 160-15,3 1 16 0,3-2 16 0,2-1 0 16,3-2-80-16,0-1 0 0,0-1-16 0,6-3 0 16,3 2-240-16,1-1 144 0,-1-3-144 0,3-1 128 15,2 1-128-15,3-5 0 0,2 2 0 0,3 0 0 16,4-3-144-16,1-2-64 0,3-3-16 0,3 0 0 16,2 2-1408-16,3-9-288 0,2-3-48 15,5-3-8256-15,2-3-1648 0</inkml:trace>
  <inkml:trace contextRef="#ctx0" brushRef="#br0" timeOffset="20812.34">27305 1712 6447 0,'0'0'272'0,"-1"-7"80"0,1 7-352 0,-2-10 0 0,2 3 0 0,0 7 0 16,3-10 4272-16,-3 10 784 0,0 0 144 0,0 0 48 16,5-7-3328-16,-5 7-672 0,0 0-128 0,0 0-32 15,9-4-560-15,-9 4-112 0,0 0-32 0,12 4 0 16,-3 0 48-16,-1 2 0 0,0 2 0 0,-2 2 0 16,1 2-48-16,-1 1-16 0,0-2 0 0,0 3 0 15,1 4 32-15,-2-1 16 0,-1 3 0 0,0-3 0 16,0 3-32-16,-2-1-16 0,0-1 0 0,1 0 0 0,1-1-64 15,2-1-16-15,-2-2 0 0,1-1 0 0,0-5-48 16,1 1-16-16,-6-9 0 0,11 11 0 0,-3-2 32 0,-8-9 0 16,10 2 0-16,1-2 0 0,-1-2 80 0,0-2 32 15,0-3 0-15,0-1 0 0,0-1-112 0,1 0-32 16,-1-5 0-16,1 1 0 0,0-2-96 0,2-2 0 16,4 1-128-16,2-5 192 0,-2-1-192 0,0-3 0 15,0-1 0-15,-1 0 0 0,1-2 0 0,0 2 0 16,-2 0 0-16,-2 3 0 0,-2 0-224 0,0 4-144 15,-5 5-16-15,1-1-16 16,-1 5-1904-16,-6 10-384 0,0 0-80 0</inkml:trace>
  <inkml:trace contextRef="#ctx0" brushRef="#br0" timeOffset="21175.57">27503 1954 11967 0,'0'0'1072'16,"0"0"-864"-16,0 0-208 0,0 0 0 15,0 0 1840-15,0 0 320 0,0 0 64 0,0 0 16 16,0 0-864-16,0 0-160 0,0 0-48 0,0 0 0 0,0 0-320 0,0 0-64 16,0 0-16-16,0 0 0 0,-2 10 0 0,2-10-16 15,0 12 0-15,1 1 0 0,2 0-112 0,-2 4-32 16,0 2 0-16,-1 3 0 0,0 3-112 0,-1 1-32 16,0 0 0-16,-1 3 0 0,0 0-208 0,-2-3-64 15,0 0 0-15,0 1 0 0,-1-3-192 0,-1-1 128 16,1-1-128-16,0 1 0 15,0-5-1408-15,2-3-384 0,-1-2-80 0</inkml:trace>
  <inkml:trace contextRef="#ctx0" brushRef="#br0" timeOffset="22499.58">27112 3322 19695 0,'0'0'864'0,"0"0"192"0,0 0-848 0,0 0-208 16,0 0 0-16,0 0 0 0,0 0 1136 0,0 0 176 15,0 0 32-15,0 0 16 0,-4 11-784 0,4-11-144 0,-2 9-48 0,2-9 0 16,0 0-48-16,-2 10-16 0,2-10 0 0,0 11 0 15,0 1 192-15,0-2 48 0,-2 3 0 0,2 0 0 16,0 0-96-16,0 4-16 0,1 5 0 0,-1 2 0 16,-1 2 272-16,-1 1 48 0,1 3 16 0,0 0 0 15,-1 0-128-15,2 0-16 0,0-3-16 0,0 2 0 16,-1 0-160-16,1-2-16 0,1-3-16 0,2-2 0 16,0-1-192-16,-1-2-48 0,0-2 0 0,-2-2 0 15,-2-2-64-15,5-2-128 0,1 0 176 0,0-2-176 16,-4-9 224-16,0 0-64 0,0 0-16 0,0 0 0 15,0 0 16-15,0 0 0 0,0 0 0 0,0 0 0 16,0 0 112-16,0 0 32 0,0 0 0 0,-4-13 0 16,0 0-48-16,0-4-16 0,-4-4 0 0,4 0 0 15,2-4-240-15,0-2 144 0,1-4-144 0,1-6 128 0,-1 1-128 16,1-2 0-16,0-4 0 0,-2 3-176 0,5 3-16 0,1-1-16 16,2 2 0-16,1 2 0 0,-2 2 48 0,0 4 16 15,-1-2 0-15,2 4 0 0,0 2 144 0,-1 2 0 16,-2 3 0-16,1-1-128 0,-2 2 128 0,4 3 0 15,0 0 0-15,3 1 0 0,2 0 0 0,-2 3-160 16,0 4 160-16,4-1 0 0,1 0-160 0,2 4 160 16,-2-1-128-16,1 3 128 0,-1 1-160 0,-1 5 160 15,-1 2-192-15,-1 2 192 0,-1 0-192 0,-1 3 192 16,-1 1-192-16,-1 4 192 0,1-1-128 0,-1 3 128 16,-1-1 0-16,1 2 0 0,-3 0 0 0,0 0 0 15,-2-1 0-15,1 0 0 0,-2-1 0 0,-1-1 0 16,0-1 0-16,-1 1 0 0,-2-2 0 0,1 2 0 0,-2-5 0 15,0 2 144-15,-1 1-144 0,-2-4 128 0,-3 1-128 0,-2-2 128 16,0 0 0-16,-2-3-128 0,-2 1 192 0,-1 0-64 16,0-1-128-16,-2-1 0 0,-5 1 0 0,3-2 0 31,2-1-640-31,-1 0-176 0,1-4-16 0,-2-3-10432 0,-3 2-2096 0</inkml:trace>
  <inkml:trace contextRef="#ctx0" brushRef="#br0" timeOffset="23042.98">27618 3260 28047 0,'0'0'1232'0,"0"0"272"0,0 0-1200 0,-9 4-304 15,-2 2 0-15,1 1 0 0,0 2 1024 0,-1 3 128 16,1 1 48-16,1 1 0 0,1-1-432 0,0 0-96 16,1 1-16-16,3 2 0 0,-1 1-400 0,1-1-96 15,0-2-16-15,3-1 0 0,1 0-144 0,0-1 0 0,1 0 0 0,3-2 128 16,-1-1-128-16,1-2 0 0,-4-7 144 0,5 6-144 15,-5-6 0-15,7 7 144 0,-1-1-144 0,-6-6 0 16,0 0 288-16,0 0-48 0,12-2-16 0,-2-1 0 16,-1 0 32-16,1 1 16 0,-1-2 0 0,1-1 0 15,3-2-144-15,1-2-128 0,1-1 192 0,-2-1-192 16,-3 1 160-16,3 1-160 0,3-3 128 0,-2 1-128 16,-1 0 0-16,-1-1 0 0,0-1 0 0,-2 1 0 15,-3 3 0-15,-1 0 0 0,-6 9 0 0,0 0 0 16,5-8 0-16,-5 8 0 0,0 0 0 0,0 0 0 15,0 0 176-15,0 0-48 0,0 0-128 0,0 0 192 16,7 8-192-16,-7-8 176 0,7 12-176 0,-1-2 160 16,1 2-160-16,-1 0 192 0,-1-3-192 0,2 0 192 15,-1 0-192-15,1 0-144 0,1 0 144 0,-3 0-208 0,0 2 208 16,0-1 0-16,1 1 0 0,-6-11-144 0,6 6-208 0,1 1-32 16,-7-7-16-16,7 6 0 15,-7-6-432-15,7 8-64 0,-7-8-32 0,0 0 0 16,0 0-448-16,0 0-96 0,0 0 0 0,0 0-12080 15</inkml:trace>
  <inkml:trace contextRef="#ctx0" brushRef="#br0" timeOffset="23358.05">28027 3471 18431 0,'0'0'1632'0,"0"0"-1312"16,3 9-320-16,-3-9 0 0,0 0 1552 0,0 0 240 15,5 12 64-15,0-2 0 0,1-2-1008 0,-6-8-192 16,0 0-32-16,0 0-16 0,0 0-432 0,7 7-176 0,-7-7 128 0,0 0-128 16,0 0 192-16,0 0-32 0,0 0-16 0,0 0 0 15,0 0 176-15,0 0 48 0,0 0 0 0,0 0 0 16,0 0 464-16,0 0 80 0,-5-9 32 0,0-1 0 16,0 3-48-16,0-2 0 0,-2-2 0 0,2 1 0 15,0-2-336-15,1 0-80 0,0-2-16 0,2-2 0 16,1-2-240-16,2 0-48 0,3-1-16 0,2 1 0 15,-1 0-160-15,1 0 0 0,0 2 0 0,0-1 0 16,-1 4 0-16,2-1 0 0,1-1 0 0,-2 4 0 16,1 2-176-16,0-1 176 0,1 4-128 0,-2-2 128 15,-1-4-560-15,1 4-16 0,-6 8-16 0,8-7-10272 16,-1-1-2048-16</inkml:trace>
  <inkml:trace contextRef="#ctx0" brushRef="#br0" timeOffset="23978.46">28411 3325 11967 0,'0'0'1072'0,"0"0"-864"16,0 0-208-16,0 0 0 0,5 10 3248 0,-3 1 592 15,-2 1 128-15,0 1 32 0,-1 0-2128 0,0 1-416 16,0 2-96-16,-1-1-16 0,-2 4-704 0,2-2-160 16,-1 2-32-16,0 2 0 0,1-1-64 0,-1 0-32 0,-1 1 0 0,2 1 0 15,0-1-96-15,0 0-32 0,-2 0 0 0,1 1 0 16,2-2 32-16,0-2 0 0,-3-2 0 0,1-1 0 16,1 2 176-16,-1-5 32 0,-1 0 16 0,1-2 0 15,2 1 16-15,1-11 0 0,-1 10 0 0,1-10 0 16,0 0-208-16,0 0-32 0,0 0-16 0,0 0 0 15,0 0-240-15,0 0 0 0,0 0 128 0,2-12-128 16,1-5 0-16,-2-1 0 0,1-4 0 0,2-4-160 16,1-3-96-16,0-2 0 0,-1-3-16 0,1 0 0 15,0-2 16-15,1-2 0 0,-1-1 0 0,0-1 0 16,2 0-96-16,-1 0-16 0,-1-2 0 0,0 3 0 0,-1 2 112 0,2 1 0 16,-1-2 16-16,0 4 0 0,0 4 240 0,0 5 0 15,3 4-160-15,0 1 160 0,0 4 0 0,0 3-144 16,1 1 144-16,1 6 0 0,2 2-192 0,0 2 64 15,0 2 128-15,1 0-208 0,0 3 208 0,0 1-192 16,0 1 192-16,0 3-192 0,1 4 192 0,0 1 0 16,-1 1-160-16,-1 3 160 0,-3 1 0 0,-2 1 0 15,-2-1 128-15,-2 4-128 0,-2-1 320 0,-1 1-32 16,-1-2 0-16,-3 0 0 0,-3 0-48 0,1 0-16 16,-1-2 0-16,-1-3 0 0,0 1 16 0,1-3 0 15,-2 0 0-15,-1-1 0 0,0-3-112 0,0 0-128 16,-2-1 176-16,0 0-176 0,-1 0 0 0,-3-2 0 15,-2 1 0-15,0-2 0 0,1 0-176 0,0-5-144 16,0 0-16-16,1 0-16 16,2-4-800-16,1 2-176 0,0-5-16 0,1-3-13664 0</inkml:trace>
  <inkml:trace contextRef="#ctx0" brushRef="#br0" timeOffset="24257.34">28970 2661 13823 0,'0'0'608'0,"0"0"128"16,0 0-592-16,0 0-144 0,-8 6 0 0,8-6 0 0,-4 11 5184 0,2 4 1024 15,2 2 192-15,0 5 32 0,0 1-4768 0,0 3-960 16,-2 0-192-16,1 3-48 0,1 2-464 0,-1-1 0 15,-1-2 0-15,0 3 0 0,-1 0 192 0,1 2-64 16,-2-2-128-16,0 2 192 0,0-1-192 0,1 1-208 16,2 0 32-16,0-3 16 15,-1-4-352-15,2-3-80 0,0-2-16 0,2-1 0 16,-2-3-672-16,0-1-144 0,-2 0-32 0,2-2 0 16,0-3-1728-16,-1-3-336 0,1-8-80 0,-3 9-16 0</inkml:trace>
  <inkml:trace contextRef="#ctx0" brushRef="#br0" timeOffset="24668.6">29073 3303 3679 0,'0'0'160'0,"9"-4"32"0,1 0-192 0,2 0 0 0,0 2 0 0,1-4 0 15,3 1 6064-15,1-1 1168 0,2-1 224 0,1-2 48 16,-2-1-5056-16,3-1-1008 0,1 1-208 0,-1 1-32 15,-3-3-912-15,2 1-288 0,2 1 160 0,-1 0-160 16,-3-2 0-16,-2 0 128 0,0-1-128 0,-1 1 0 16,-2 2 0-16,-3 1 0 0,-2 1 128 0,-3-1-128 15,1-3 128-15,-5 3 0 0,-1 9 0 0,-4-9 0 16,4 9 224-16,-9-8 32 0,-3 3 16 0,-1 1 0 16,-1 1 0-16,-2 3 0 0,-1 2 0 0,-1 1 0 15,-3 4-224-15,3 2-48 0,1 3-128 0,1 0 192 0,-1-2 176 0,2 0 16 16,-2 3 16-16,4 8 0 0,1 8 48 0,1-6 16 15,0-7 0-15,2 2 0 0,1 2-144 0,4 1-48 16,-1 0 0-16,1 0 0 0,1-1-112 0,2 0-32 16,-1-2 0-16,2 0 0 0,3-2-128 0,1 0 160 15,2-2-160-15,4 0 160 0,-3 1-160 0,5-5 0 16,1-2 144-16,4 1-144 0,3-2 0 0,2-1 0 16,3-2 0-16,5-3 0 15,5-2-512-15,1-2-80 0,3-2-16 0,1-1 0 16,-3-2-1664-16,4-3-336 0,2-2-64 0</inkml:trace>
  <inkml:trace contextRef="#ctx0" brushRef="#br0" timeOffset="28597.58">14414 15558 25855 0,'0'0'1152'0,"0"0"224"0,0 0-1104 0,3-8-272 16,-3 8 0-16,0 0 0 0,2-10 1024 0,-2 10 160 16,0 0 32-16,4-10 0 0,-1 5-112 0,-3 5-16 15,0 0 0-15,0 0 0 0,0 0-496 0,0 0-96 16,0 0-32-16,0 0 0 0,0 0-464 0,0 0 0 16,-6 12 0-16,3 2 0 0,-3 3 0 0,-2 0 0 15,-2 3-176-15,-2 3 176 0,-1-2-128 0,-2 4 128 16,-2 1 0-16,-3 3 0 0,-3 2 0 0,-1 0 0 15,-1 2 0-15,-1-2 0 0,-1 2 128 0,2-2 80 0,3-4 32 16,1-1 0-16,0-2 80 0,3-6 32 0,1 0 0 0,3-5 0 16,1-2-528-16,2-5-96 0,2 1-32 0,9-7-16064 15</inkml:trace>
  <inkml:trace contextRef="#ctx0" brushRef="#br0" timeOffset="28854.98">14087 15602 28559 0,'0'0'2544'16,"0"0"-2032"-16,0 0-512 0,0 0 0 0,0 0 3888 16,0 0 672-16,1 11 144 0,3 0 32 0,2 2-3968 0,4 0-768 15,1-1-176-15,2 4-16 0,2-2 64 0,2 4 128 16,1 1-208-16,3 0 80 0,2 1 128 0,3 1-208 15,3 1 80-15,0 0 128 0,-2 0-176 0,-1 3 176 16,-1-2-128-16,-2 1 128 0,-2 3-400 0,-1-1 0 16,-2-2 0-16,-1-1 0 15,-3-1-1408-15,1-1-288 0,-5 0-48 0,-1 0-9120 16,-2-3-1808-16</inkml:trace>
  <inkml:trace contextRef="#ctx0" brushRef="#br0" timeOffset="29131.73">14886 16053 21183 0,'0'0'944'0,"0"0"192"0,-7 9-912 0,1-1-224 0,-1 3 0 0,5 0 0 15,3 2 4448-15,2 2 848 0,-1 0 160 0,2 5 48 16,3-2-4400-16,-1 2-864 0,1 2-240 0,0-1 0 16,3 2 320-16,-1 1-16 0,2 0 0 0,1 1 0 15,0 4-112-15,0-3-32 0,-2-1 0 0,1 0 0 16,-1-1-160-16,-1-3-256 0,-1-3 64 0,-2 1 16 16,0-4-2512-16,-2-2-512 0,-4-2-112 0</inkml:trace>
  <inkml:trace contextRef="#ctx0" brushRef="#br0" timeOffset="30257.72">2576 4352 26895 0,'0'0'1184'0,"-6"-5"256"0,6 5-1152 0,-11-1-288 0,-2 1 0 0,3 2 0 16,2 2 1088-16,-1-1 144 0,-2 4 48 0,0 0 0 16,-1 4-256-16,0 2-64 0,-1 0 0 0,0 2 0 15,-3 2-496-15,-1 2-96 0,1 0-32 0,-3 3 0 16,-2-1-128-16,3 4-16 0,0 1-16 0,-4 0 0 15,-3 0-48-15,0 3-128 0,0 1 192 0,2 1-64 16,1 2 16-16,-2 2 0 0,-2-4 0 0,3 3 0 16,2-1-144-16,1-2 0 0,0-1 144 0,1-4-144 15,2-1 0-15,6-3 0 0,-1-4 0 0,1-2 0 16,2-3-1008-16,3-4-208 16,6-9-64-16,0 0 0 0,0 0-2880 15,0 0-592-15</inkml:trace>
  <inkml:trace contextRef="#ctx0" brushRef="#br0" timeOffset="30537.49">2051 4527 19919 0,'-4'-16'880'0,"1"6"192"0,1-2-864 0,-1-1-208 16,2 0 0-16,1 1 0 0,0-1 1008 0,2 0 144 15,1 2 48-15,-3 11 0 0,5-11-112 0,-5 11 0 16,5-8-16-16,-5 8 0 0,0 0-144 0,11 0-32 15,-11 0 0-15,12 6 0 0,-1 0-320 0,1 3-80 16,-2 4-16-16,3 2 0 0,0 0-144 0,2 2-16 16,0 1-16-16,0 2 0 0,-1 1-304 0,4 4 128 15,5 3-128-15,-4 1 0 0,-6-2 128 0,3 0-128 0,2-1 0 16,-1 2 0-16,-3 4 144 0,5-1-144 0,0-1 0 0,2-1 144 16,-1-1-144-16,0 0 0 0,0-5 0 0,1-3 128 31,1-1-752-31,-1-1-144 0,-4-3-48 0,2-1-8976 0,2 0-1808 0</inkml:trace>
  <inkml:trace contextRef="#ctx0" brushRef="#br0" timeOffset="31045.53">2735 4913 21183 0,'-5'-7'1888'0,"0"4"-1504"16,5 3-384-16,-4-10 0 0,1 1 2112 0,5 0 336 15,1 0 80-15,3 0 16 0,0 0-1936 0,2 0-384 16,0 0-80-16,2-1-16 0,3 1-128 0,-1 0 128 16,-2 1-128-16,4 2 128 0,1-2-128 0,-2 1 0 15,-4-3 0-15,4 4 0 0,3-1 0 0,2 1 0 16,2-4 0-16,-3 4 0 0,-3 1 0 0,0 1 0 15,2 2 0-15,-4 1 0 0,-12 1 0 0,0 0 0 16,13 4-144-16,-13-4 144 0,8 10 0 0,-3 0 0 16,-5-10 0-16,2 14 0 0,-3 3 0 0,-1 1 0 0,-2 0 0 0,0 1 144 15,1-1-144-15,-1 1 0 0,-5 2 144 16,3-2-144-16,0-2 0 0,0-1 128 0,-3 0-128 0,2 1 0 16,2-4 0-16,-2 1 0 0,1-1 0 0,-3 3 128 15,0-3-128-15,-2 4 128 0,0-5-128 0,-1 2 128 16,0-1-128-16,3-1 0 0,2 0 0 0,1-1 0 15,-2-1 0-15,8-10 0 0,0 0 128 0,0 0-128 16,0 0 448-16,0 0 32 0,0 0 0 0,0 0 0 16,12 5-32-16,-2-3-16 0,-10-2 0 0,16-1 0 15,5-3 0-15,0 0 0 0,-2 2 0 0,2-2 0 16,1 1-48-16,0 3 0 0,1 0 0 0,-3 1 0 16,1 1-224-16,0 2-160 0,-1-3 192 0,-2 4-192 15,-2-1 128-15,-1 3-128 0,1 0 0 0,0 1 0 16,-1 3-608-16,-1-1-176 15,1 4-48-15,-2 2-10048 0,0 1-2000 0</inkml:trace>
  <inkml:trace contextRef="#ctx0" brushRef="#br1" timeOffset="65081.07">23867 4976 20847 0,'0'0'912'0,"0"0"208"0,0 0-896 0,0 0-224 16,0 0 0-16,0 0 0 0,0 0 448 0,0 0 32 16,8 9 16-16,-8-9 0 0,0 0-48 0,0 0 0 15,6 10 0-15,0 1 0 0,-6-11-16 0,4 13-16 16,1-4 0-16,-1 2 0 0,-3 1 16 0,-1 1 0 15,0-1 0-15,1 0 0 0,1-1 304 0,-1 1 64 16,-1 1 16-16,3 2 0 0,2-1 80 0,-1 4 32 16,-3-2 0-16,0 5 0 0,2-3-208 0,1 1-32 15,1 0-16-15,-2 2 0 0,-3 3-160 0,0 4-48 0,0-2 0 0,0 2 0 16,-2 1-160-16,2 0-48 0,0-2 0 0,-1 1 0 16,-3-2 0-16,-1 0 0 0,1 0 0 0,1 0 0 15,1-3-112-15,-2 0-16 0,0-4-128 0,-1 6 192 16,-2 1-32-16,2-3-16 0,-2-3 0 0,4-1 0 15,0 0 128-15,0-1 32 0,1-2 0 0,-1-2 0 16,1 0-304-16,-1-1 160 0,0-4-160 0,1 3 128 16,-2 4 32-16,0-7 0 0,0-1 0 0,4-8 0 15,-4 10 64-15,4-10 16 0,-5 9 0 0,5-9 0 16,0 0-112-16,0 0-128 0,0 0 176 0,0 0-176 16,0 0 208-16,0 0-64 0,0 0-16 0,0 0 0 15,0 0-128-15,0 0 160 0,0 0-160 0,0 0 160 16,0 0-160-16,0 0 0 0,0 0 0 0,0 0 0 0,0 0 0 0,0 0 128 15,0 0-128-15,13-2 128 0,0 0-128 0,-3 0 128 16,-10 2-128-16,12-3 128 0,-1 1-128 0,-11 2 0 16,11-3 0-16,-11 3 128 0,11-4-128 0,-2 0 128 15,-9 4-128-15,12-5 128 0,-1 0-128 0,0 1 0 16,-11 4 0-16,11-7 128 0,4 3-128 0,-1 1 160 16,2-1-160-16,2 0 160 0,0 1-16 0,1 0 0 15,-1 2 0-15,1 0 0 0,2 1-144 0,0 1-192 16,0 2 32-16,2 1 16 0,0-2 144 0,-1 4 0 15,0-4 0-15,1 1 0 0,2-1 0 0,0 0 0 16,1-1 0-16,3-1 0 0,1 0 0 0,0 0 0 16,0-1 0-16,0 1 0 0,0 0 0 0,0 1 0 15,-2 0 0-15,0 2 0 0,-2-2 0 0,-2 4 0 0,0-3 0 16,-2 2 0-16,0-1 0 0,0 0 0 0,-1 0 0 0,-1-2 0 16,-2-1 0-16,2 3 0 0,-1-2 0 0,1-1 0 15,-2-1 0-15,2-1 0 0,-1 2 0 0,-1 0 0 16,-3 0 0-16,-2-1 0 0,-2 0 0 0,1-1 0 15,-12 2 0-15,13-1 144 0,0 1-144 0,-4-1 0 16,-9 1 0-16,0 0 0 0,8-4 0 0,-8 4 0 16,0 0 128-16,8-5-128 0,-8 5 0 0,8-6 0 15,-8 6 128-15,0 0-128 0,0 0 0 0,8-6 0 16,0 1 144-16,-8 5-144 0,7-7 0 0,-7 7 144 16,7-5-144-16,-7 5 0 0,5-9 0 0,0-2 0 15,1 4 0-15,-6 7 0 0,3-10 0 0,1 3 128 16,-1-1 32-16,0-4 0 0,-1 2 0 0,-1-1 0 15,1 2 48-15,-1 1 16 0,0-5 0 0,1-1 0 0,-1-6 16 0,2 2 0 16,-1-1 0-16,1 0 0 0,1-3-96 16,-2-1-16-16,-2-2 0 0,3-1 0 0,0 0-128 0,-2-6 128 15,-1-3-128-15,0 0 128 0,0-3-128 0,0 0 0 16,-1 1 0-16,1 0 0 0,0 1 0 0,0 0 192 16,0 5-192-16,-2 1 192 0,0 3-192 0,-1-1 0 15,-1 2-192-15,1 2 192 0,2 0 0 0,0 2 0 16,-2 1 0-16,1 2 0 0,-1-2-128 0,0 1 128 15,2 1 0-15,0 0 0 0,-2 1 0 0,-1 2 0 16,2 5-144-16,0 2 144 0,1-3 0 0,0 4 0 16,-2 0 0-16,3 8 0 0,0-6-128 0,0 6 128 15,-6-3 0-15,6 3 0 0,0 0-144 0,0 0 144 16,-8-4 0-16,8 4-144 0,-7-2 144 0,7 2 0 0,-5-4 0 0,5 4-128 16,0 0 128-16,0 0 0 0,0 0 0 0,0 0 0 15,0 0 0-15,0 0 0 0,-4-8 0 0,4 8 0 16,0 0 0-16,0 0 0 0,-6-5 0 0,6 5 0 15,0 0 0-15,0 0 0 0,0 0 0 0,0 0 0 16,0 0 0-16,0 0 0 0,-11 2 0 0,11-2 0 16,-10 3 0-16,10-3 0 0,0 0 0 0,-12 2 0 15,-1 1 0-15,3-2 144 0,10-1-144 0,-11 3 0 16,2 0 176-16,-1-3-176 0,-1 0 160 0,-1 1-160 16,1 0 128-16,0 3-128 0,2-1 0 0,-1 1 144 15,-3-4-144-15,0 1 160 0,0 0-160 0,1 2 160 16,-1-3-160-16,2 1 0 0,-2 0 144 0,-1-1-144 15,0 0 128-15,-1-1-128 0,0 0 160 0,-2-1-160 16,-1 1 208-16,-1 1-48 0,0 1-16 0,-2-2 0 0,-3-1-144 0,0-1 0 16,-2 2 0-16,-2 1 128 0,0 1-128 0,-2 2 0 15,-2-1 0-15,2 2 128 0,2-1-128 0,2-1 0 16,3 0 0-16,1-2 0 0,0-2 0 0,2 1 0 16,2 5 128-16,1-3-128 0,0-1-240 0,2-1-80 15,-1 4 0-15,2-3-16 0,1-3 336 0,0 2 0 16,-2-1 0-16,4 1 0 0,-1-2 0 0,1 2 0 15,0-2 0-15,2 1 0 0,1 1 0 0,-1-2 0 16,-2 3 0-16,2 0 0 0,0-1 0 0,1-1 0 16,0 1 0-16,8 1 0 0,-9 0 0 0,1 3 0 15,8-3 0-15,-9 4 0 0,1-3 0 0,8-1 0 16,-9 2 0-16,9-2 0 0,0 0 0 0,0 0 0 16,0 0 0-16,-6 6 0 0,6-6 0 0,0 0 0 0,-7 6 0 15,7-6 0-15,0 0 0 0,0 0 0 0,0 0 0 0,0 0 0 16,-6 8 0-16,6-8 0 0,0 0 0 0,0 0 0 31,-6 7-896-31,6-7-96 0,0 0-32 0,-2 11 0 16,-1 1-1632-16,1 1-336 0,-4-3-64 0,1 2-14352 0</inkml:trace>
  <inkml:trace contextRef="#ctx0" brushRef="#br1" timeOffset="94478.33">24875 5072 1839 0,'0'0'160'0,"0"0"-160"0,0 0 0 0,0 0 0 16,0 0 2624-16,0 0 512 0,0 0 80 0,0 0 32 15,0 0-1776-15,0 0-336 0,0 0-80 0,0 0-16 16,0 0-272-16,0 0-48 0,-1 13-16 0,-3-4 0 15,4-9 208-15,-8 11 48 0,1-1 0 0,0 0 0 16,-4 0 32-16,1 0 16 0,-3-1 0 0,1 3 0 16,-1 2-352-16,0 3-64 0,-3 0-16 0,-1 3 0 15,-2-1-256-15,-1 2-64 0,-1 1-16 0,-1 0 0 16,-3 1 80-16,-2 0 32 0,-3 2 0 0,1 0 0 0,2-2 160 0,-2 1 48 16,-1 0 0-16,3-2 0 0,3-1-80 0,2-1-16 15,1-2 0-15,2 0 0 0,-1 3-224 0,2-2-48 16,-2-1-16-16,2-3 0 0,1 2-176 0,2 0 0 15,-1 0 0-15,2-1 128 0,-1-3-128 0,2 1 0 16,2-1 0-16,0-2 0 0,2-1-256 0,1-1 0 16,2-5 16-16,6-4 0 15,-6 9-1680-15,6-9-320 0,0 0-80 0</inkml:trace>
  <inkml:trace contextRef="#ctx0" brushRef="#br1" timeOffset="94890.86">24248 5131 14735 0,'0'0'1312'16,"0"0"-1056"-16,0 0-256 0,0 0 0 16,0 0 1760-16,9-7 288 0,-9 7 64 0,10-6 16 15,-2 0-1152-15,1 4-224 0,0 1-48 0,2 1-16 16,-11 0-192-16,12 5-48 0,-3 0 0 0,1 1 0 16,2 1 32-16,-2 2 0 0,-2 2 0 0,0 2 0 0,1-3 32 0,0 3 0 15,0 1 0-15,-1 2 0 0,-1 2 16 0,-1 1 16 16,2-1 0-16,1 0 0 0,0-1-96 0,2 1 0 15,-1 1-16-15,1 0 0 0,0 1-112 0,0 0-32 16,-2 1 0-16,0 2 0 0,1-1-128 0,1 0-32 16,-1-3 0-16,1 2 0 0,-5-1-128 0,2-1 0 15,0-2 144-15,-2 2-144 0,0 0 0 0,-2 1 0 16,-1-3 0-16,1-2-128 16,0 0-592-16,0-1-112 0,-1 0-32 0,2-5 0 15,0-1-2592-15,-5-8-512 0</inkml:trace>
  <inkml:trace contextRef="#ctx0" brushRef="#br1" timeOffset="95305.24">24885 5586 28959 0,'0'0'1280'0,"0"0"272"0,0 0-1232 0,0 0-320 0,0 0 0 0,0 0 0 0,0 0 464 0,0 0 48 16,-1 13 0-16,0-4 0 0,1-9-192 0,0 13-48 15,0 1 0-15,-2-3 0 0,0-1-48 0,-1 2-16 16,2 1 0-16,-2 0 0 0,-2-1 176 0,2 1 48 16,2-2 0-16,0 2 0 0,-3 2-128 0,1-3-32 15,2 1 0-15,0 0 0 0,-2-2-272 0,2-2 0 16,1-9 128-16,0 11-128 15,0-11-336-15,4 12-128 0,1-2-32 0,1-2-9632 16,-6-8-1936-16</inkml:trace>
  <inkml:trace contextRef="#ctx0" brushRef="#br1" timeOffset="97149.25">24277 6097 12671 0,'0'0'560'0,"0"0"112"0,0 0-544 0,0 0-128 16,5-11 0-16,0 4 0 0,-5 7 704 0,9-8 128 16,-1 0 0-16,0 1 16 0,-8 7-256 0,10-6-48 15,1 1-16-15,-2-1 0 0,-9 6 272 0,8-5 48 16,-8 5 16-16,0 0 0 0,0 0 64 0,0 0 16 16,0 0 0-16,0 0 0 0,0 0-144 0,0 0-32 15,0 0 0-15,0 0 0 0,-4 12-144 0,0-2-48 16,0-1 0-16,-1 2 0 0,-5-3-208 0,3 2-48 15,-1-1-16-15,0 0 0 0,-1 1 48 0,0 1 16 16,-3 5 0-16,0-3 0 0,1 0 144 0,-1 4 48 16,-1-1 0-16,-2 2 0 0,0 0-16 0,-3 4 0 0,-1 3 0 15,0 1 0-15,-5-1-288 0,-2 1-48 16,-3 0-16-16,0 4 0 0,-4 0-192 0,-2 3 176 0,-4-2-176 0,-1 1 160 16,1 1-160-16,2-3 0 0,-3 1 144 0,1 2-144 15,0 0 192-15,0 0-48 0,0 3 0 0,-3 0 0 16,-3-3 240-16,-2 3 32 0,-3 1 16 0,1 1 0 15,-2-1 16-15,4 0 16 0,3-2 0 0,2 0 0 16,1-5-32-16,1 2-16 0,0-1 0 0,-2 1 0 16,0 1-160-16,-1-2-48 0,-1 1 0 0,-2 3 0 15,2 3-208-15,1-1 144 0,0 1-144 0,2-1 128 16,0-2-128-16,-1 0 160 0,0-1-160 0,1 0 160 16,-1-3 96-16,1 0 0 0,2-1 16 0,1 0 0 15,2 0-272-15,-2 0 128 0,2 0-128 0,3-1 0 16,3-2 128-16,3-2-128 0,2 0 0 0,1-2 0 0,1-4 128 0,2 0-128 15,0-2 144-15,3 1-144 0,1-3 144 16,1-1-144-16,1 0 128 0,0-3-128 0,4 2 0 0,-1-3 128 16,-1 1-128-16,1-2 0 0,0 0 0 0,1-1 0 15,-1 1 128-15,2-2-128 16,-1-4 0-16,3 3 0 0,2-2 0 0,-3-1 128 0,1 1-128 0,8-4-192 16,0 0 32-16,0 0 16 15,0 0-1456-15,0 0-272 0,0 0-64 0,0 0-15904 0</inkml:trace>
  <inkml:trace contextRef="#ctx0" brushRef="#br1" timeOffset="98497.85">24820 6115 10127 0,'0'0'896'0,"0"0"-704"15,-9-5-192-15,0 1 0 0,9 4 3168 0,-8-4 608 16,8 4 112-16,0 0 16 0,-6-4-1696 0,6 4-352 0,0 0-64 16,0 0 0-16,0 0-416 0,0 0-80 0,0 0-16 0,0 0 0 15,0 0-192-15,0 0-64 0,0 0 0 0,-7-5 0 16,7 5-64-16,0 0 0 0,0 0-16 0,0 0 0 15,0 0-176-15,0 0-48 0,0 0 0 0,-5-5 0 16,5 5-64-16,0 0-16 0,0 0 0 0,0 0 0 16,0 0-240-16,0 0-48 0,0 0-16 0,0 0 0 15,0 0-336-15,0 0 144 0,0 0-144 0,0 0 0 16,0 0 320-16,0 0-64 0,0 0 0 0,0 0 0 16,0 0-128-16,0 0-128 0,0 0 192 0,0 0-192 15,0 0 176-15,0 0-176 0,0 0 160 0,6 11-160 16,-6-11 208-16,6 11-48 0,-6-11-16 0,0 0 0 15,0 0 0-15,6 9 0 0,-6-9 0 0,7 9 0 16,-7-9-144-16,6 10 128 0,-6-10-128 0,8 11 128 0,-8-11-128 16,10 4 0-16,1 1 0 0,-1 2 128 0,2-1-128 0,0 1 0 15,-1 0 144-15,2 0-144 16,3-3 0-16,-2 2 128 0,0 3-128 0,0 2 0 0,3 2 0 0,-3-4 0 16,0 2 0-16,2 2 128 0,2 1-128 0,1 2 0 15,-2 0 0-15,0-2 0 0,-1 2 0 0,1 0 0 16,-1 5 0-16,2-1 0 0,-1 3 0 0,-1-1 0 15,-2-1 0-15,2-1 0 0,0-2 0 0,-1-1 0 16,1 1 0-16,-1-1 128 0,2 0-128 0,2 0 0 16,-2-1 0-16,2-1 0 0,1 2 0 0,-1 1 0 15,1 1 0-15,1 0 128 0,1 3-128 0,1-1 0 16,-1 1 0-16,-1-1 0 0,-2-1 0 0,0 1 0 0,3-2 0 16,2 5 0-16,1 3 0 0,-1 2 0 0,0-1 0 15,1 0 0-15,1-1 0 0,1-1 0 0,0 2 0 0,1-2 0 16,0 0 0-16,-1-1 0 0,-3-3 0 0,2 1 0 15,2-1 0-15,-1 2 0 0,2-1 0 0,0 2 0 16,-3 1 0-16,1 0 0 0,0 0 0 0,1 2 0 16,0 0 0-16,2 4 0 0,3 3 0 0,-4 0 0 15,-3-4 0-15,-2-3 144 0,-1-4-144 0,-2 1 160 16,-1-3-160-16,-1-3 0 0,-2-1 0 0,0 0 0 16,-3 2 0-16,2-3 0 0,-1-3 0 0,1-1 128 15,-2-1-128-15,-1-2 0 0,-1-2 0 0,1 0 0 16,3 1 128-16,-2-3-128 0,-2 0 128 0,2-1-128 15,0 1 0-15,-1-4 128 0,-13-2-128 0,13 5 0 0,-1-2 0 16,0 0 128-16,-3 1-128 0,1 2 0 0,1 0 0 16,1 2 0-16,-1-2 0 0,1-2 0 0,0 0 0 0,0 1 0 15,-1-3 0-15,1 2 0 0,-2 1 160 0,-2 0-160 16,-8-5 192-16,12 8-192 0,-2-4 0 0,0 1 0 16,-10-5 0-16,10 5-192 0,-10-5 192 0,10 11-192 15,1 0 192-15,-2 2-192 0,0 1 48 0,-1-1 16 16,-2-2 0-16,2 1 0 0,1 0 128 0,1-1 0 15,-3-3 0-15,2 4-128 0,3 2 128 0,0 2 0 16,0 2 0-16,1 1 0 0,0-3 0 0,-2-1 0 16,1-2 0-16,-1-1-128 0,-1-1 128 0,0 1 0 15,1-4 0-15,-2 1 0 0,-1-1 0 0,0-2 128 16,-2 1-128-16,2-2 0 0,-8-5 0 0,8 8 144 16,-2-3-144-16,-6-5 0 0,0 0 128 0,0 0-128 0,0 0 0 0,0 0 0 15,0 0 128-15,8 3-128 0,-8-3 0 0,0 0 0 16,0 0 0-16,0 0 0 0,0 0 0 0,0 0 0 15,0 0 0-15,0 0 0 0,0 0 0 0,2 9 0 16,-2-9 0-16,2 12-256 0,2-5 64 0,-4-7 0 31,0 0-256-31,0 0-32 0,0 11-16 0,0-11 0 16,0 0-1536-16,0 0-304 0,-4 9-64 0,4-9-17456 0</inkml:trace>
  <inkml:trace contextRef="#ctx0" brushRef="#br1" timeOffset="104581.62">21700 6304 7359 0,'0'0'320'0,"0"0"80"0,0 0-400 0,8-5 0 15,-1-4 0-15,-1 2 0 0,-6 7 3424 0,11-5 608 16,-1-4 112-16,-2 5 16 0,-8 4-2064 0,8-5-432 15,2 3-64-15,-10 2-32 0,0 0-288 0,0 0-64 16,0 0-16-16,0 0 0 0,0 0-528 0,0 0-96 16,3 11-32-16,-2 1 0 0,-1 2-96 0,-4 0 0 15,-5 2-16-15,-1 3 0 0,-2 0-64 0,-1 2-16 16,-3 1 0-16,1 3 0 0,-4-3-32 0,4 4-16 16,2-1 0-16,1-5 0 0,-1 3 0 0,0-4 0 15,0 1 0-15,0 1 0 0,-2-2-176 0,2-3-128 0,2-2 144 0,0 2-144 16,1-1 0-16,-1 0 0 15,1-1 0-15,2-1 0 16,2-4-256-16,0 2-160 0,0-6-32 0,6-5 0 16,0 0-592-16,0 0-128 0,0 0-32 0,0 0-9344 0,0 0-1872 0</inkml:trace>
  <inkml:trace contextRef="#ctx0" brushRef="#br1" timeOffset="104873.93">21436 6321 15663 0,'0'0'688'0,"-8"-4"144"0,8 4-656 0,0 0-176 16,0 0 0-16,0 0 0 0,0 0 3264 0,3 11 640 16,2 0 112-16,1 1 16 0,1 1-2704 0,1 0-560 15,2 4-96-15,2-3-32 0,1 2-144 0,1 1-48 16,0 0 0-16,2 1 0 0,0 3-208 0,1-4-48 15,0 3-16-15,1-1 0 0,-1-3-176 0,1 1 0 16,2 1 0-16,-3-1 128 0,-4 0-128 0,0 1 0 16,1-2 144-16,-1 1-144 0,-4 0-128 0,-1-2-112 15,0 2-16-15,-2 1 0 16,1-1-544-16,-2 0-112 0,0 2-32 0,2-6 0 16,1-2-1488-16,-8-11-320 0,2 13-48 0</inkml:trace>
  <inkml:trace contextRef="#ctx0" brushRef="#br1" timeOffset="105439.12">22037 6685 13823 0,'0'0'1216'0,"0"0"-960"0,0 0-256 0,0 0 0 16,0 0 2528-16,0 0 464 0,0 0 80 0,0 0 32 15,0 0-2400-15,0 0-464 0,1 10-112 0,-1-10 0 16,-3 11-128-16,1 0 128 0,2-11-128 0,-3 13 128 16,1 0-128-16,-1-1 176 0,0-1-176 0,1-1 192 15,2-10-192-15,-4 13 0 0,1-1 0 0,1 2 0 16,-1-1 0-16,0-1 0 0,0 0 0 0,-1-2 0 15,4-10-1344 1,-3 13-368-16,-5 1-64 0,2-1-16 0</inkml:trace>
  <inkml:trace contextRef="#ctx0" brushRef="#br1" timeOffset="106090.46">22518 6163 12543 0,'0'0'560'0,"0"0"112"0,0 0-544 0,0 0-128 0,0 0 0 0,0 0 0 15,0 0 1216-15,0 0 192 0,0 0 64 0,0 0 0 16,0 0-512-16,0 0-112 0,0 0-16 0,0 0 0 15,0 0-192-15,0 0-64 0,0 0 0 0,0 0 0 16,0 0 192-16,0 0 48 0,0 0 0 0,-5 8 0 16,5-8 96-16,-7 9 32 0,1 0 0 0,0 0 0 15,6-9-176-15,-6 10-16 0,-3-3-16 0,1 4 0 16,1 1-256-16,1-1-48 0,-3 1-16 0,1 0 0 0,0-3-160 16,0 1-48-16,-2-1 0 0,1 2 0 0,0-1-80 0,1-2 0 15,8-8-128-15,-9 8 192 0,-2 0-64 0,11-8-128 16,-6 8 176-16,6-8-176 0,-7 5 272 0,7-5-48 15,0 0-16-15,0 0 0 0,0 0-80 0,0 0-128 16,3 10 176-16,-3-10-176 0,0 0 128 0,0 0-128 16,0 0 0-16,5 12 0 0,3-4 0 0,1-2 0 15,-9-6 0-15,0 0 0 0,0 0 0 0,10 6 0 16,-10-6 0-16,12 3 0 0,0 0 0 0,0 0 0 16,-2-3 128-16,-10 0-128 0,13-2 0 0,0 1 0 15,1 0 0-15,-1-1 0 0,-2 1 128 0,-1 0-128 16,1-3 0-16,-1 1 0 0,1 2 128 0,-1 1-128 15,0 0 0-15,1-4 0 0,-11 4-176 0,10-3-80 16,-1-2-32-16,-9 5 0 16,12-1-1696-16,-12 1-352 0,0 0-64 0,9 4-10912 0</inkml:trace>
  <inkml:trace contextRef="#ctx0" brushRef="#br1" timeOffset="106504.05">22374 6562 23375 0,'0'0'1024'0,"0"0"240"0,0 0-1008 0,0 0-256 15,0 0 0-15,0 0 0 0,0 0 1024 0,0 0 176 16,0 0 16-16,11 0 16 0,2 0-416 0,-1-1-96 15,-12 1-16-15,14-1 0 0,0-1-192 0,2 1-64 16,0 0 0-16,-2-1 0 0,-1 1-176 0,1-2-32 0,1 2-16 0,-2 1 0 16,0 0-224-16,-2 0 128 0,1 0-128 0,0 0 0 15,-2 0 0-15,-10 0 0 0,12-1 0 0,0 1 0 32,0-1-896-32,-2 1-112 0,-10 0-16 0,10-6-8064 0,1 2-1616 0</inkml:trace>
  <inkml:trace contextRef="#ctx0" brushRef="#br1" timeOffset="107023.24">22966 6152 19343 0,'0'0'1728'0,"0"0"-1392"16,0 0-336-16,0 0 0 0,-1 10 1632 0,1-10 256 15,-4 10 48-15,1 1 16 0,3-11-1120 0,-1 12-240 16,1-12-32-16,-1 13-16 0,-2 1-368 0,1-4-176 16,-2 2 160-16,0-1-160 0,-1-4 192 0,5-7-64 15,-6 9-128-15,1 1 192 0,-1-3 192 0,6-7 48 16,-6 10 0-16,6-10 0 0,0 0 80 0,0 0 32 15,0 0 0-15,0 0 0 0,0 0-224 0,0 0-64 16,10 7 0-16,0-1 0 0,2-3-256 0,-1-3 160 0,-11 0-160 0,15 0 128 16,0-3-128-16,0 3 0 0,-3 3 0 0,-1-1 128 15,2-1-128-15,-1-1 0 16,-2 0 0-16,-10 0 0 0,12 7 0 0,-1 0 0 0,-2 1 0 0,-1 0 0 16,-8-8 0-16,7 11 0 0,0-5 0 0,-2 4 0 15,-1 3 0-15,-1-1 0 0,-3 0 0 0,0 1 0 16,1 0 0-16,-2-3 0 0,-3 1 0 0,1 1 0 15,1 1 176-15,-1 1-48 0,-2-1-128 0,1-1 192 16,-1 0-192-16,1-3 0 0,-3-2 0 0,-1 4 0 16,-1 1 128-16,0-1-128 0,0-2 0 0,-1 2 0 15,-2-1 0-15,0-2 0 0,0-3 0 0,2 2 0 16,-3-2-368-16,1 0-16 0,0-1 0 0,1-2 0 16,-2-2-2496-16,1-3-496 0</inkml:trace>
  <inkml:trace contextRef="#ctx0" brushRef="#br1" timeOffset="107257.67">23018 6115 14735 0,'0'0'1312'0,"0"0"-1056"16,0 0-256-16,0 0 0 0,0 0 3840 0,0 0 704 15,0 0 128-15,0 0 48 0,16-1-3184 0,-2-1-624 16,2-1-128-16,1 1-16 0,1 1-416 0,2 1-80 16,-1-4-16-16,4 1 0 0,0 1-256 0,3-2 0 0,0-1 0 0,3 1 0 15,1 2 0-15,1 0 0 16,0-1-240-16,2 2 80 16,-4-4-816-16,-1 3-176 0,0-2-16 0,-2 2-8464 0,-1 2-1696 0</inkml:trace>
  <inkml:trace contextRef="#ctx0" brushRef="#br1" timeOffset="108064.45">26346 6326 8287 0,'0'0'736'0,"0"0"-592"15,-10 3-144-15,3-1 0 0,7-2 2592 0,-8 4 480 16,8-4 112-16,0 0 16 0,0 0-1984 0,0 0-400 15,0 0-80-15,-7 7-16 0,7-7 112 0,0 0 32 16,-4 10 0-16,4-10 0 0,-4 11 48 0,2-1 16 16,-1 1 0-16,-1 0 0 0,-1 1-464 0,-1 1-80 15,-2-1-32-15,-1 2 0 0,-1 2-144 0,0-1-16 16,0 0-16-16,-2 0 0 0,0 4-176 0,0-2 0 0,-1 0 0 0,-1 0 0 16,-2-1 128-16,-1-1-128 0,0-2 128 0,1 3-128 15,0 3 0-15,0-6 0 0,-1 0 0 0,4 0 0 16,2-2 0-16,0-1 0 0,-1-2 128 0,2-2-128 31,0 1-704-31,10-7-160 0,-7 6-32 0,7-6-12032 0</inkml:trace>
  <inkml:trace contextRef="#ctx0" brushRef="#br1" timeOffset="108379.66">25994 6330 17503 0,'0'0'1552'0,"0"0"-1232"15,0 0-320-15,0 0 0 0,0 0 1920 0,0 0 320 16,0 0 64-16,0 0 0 0,0 0-1136 0,13 4-224 16,-3 0-48-16,-1 2-16 0,-9-6-112 0,11 10 0 15,0-1-16-15,1 4 0 0,0 2-112 0,-1 1 0 16,1 1-16-16,1 0 0 0,0 0-256 0,0 0-48 15,-1 0-16-15,0-2 0 0,0 0-112 0,-1 0 0 16,0 2-16-16,-2-1 0 0,0-2-176 0,-3 1 160 16,-2-1-160-16,0-1 160 0,1-1-160 0,1 0 0 15,0-2 0-15,-1 0 0 0,-1 0 0 0,0 0-304 16,0-1 48-16,3-1 16 16,-7-8-784-16,8 9-144 0,1-1-48 0,0-3-8480 0,-9-5-1696 0</inkml:trace>
  <inkml:trace contextRef="#ctx0" brushRef="#br1" timeOffset="108921.64">26601 6642 12895 0,'0'0'576'0,"0"0"112"0,0 0-560 0,0 0-128 0,0 0 0 0,-5 8 0 15,5-8 2960-15,-3 13 560 0,3-13 128 0,-4 10 0 16,-1 0-2624-16,5-10-512 0,-1 13-128 0,1 2 0 16,0-2-160-16,0-1-32 0,-2-2 0 0,2 2 0 15,2 2 352-15,-1-1 64 0,-2-1 16 0,1 2 0 16,0 3 16-16,-2-3 0 0,0 2 0 0,1-3 0 16,1 2-448-16,0 0-192 0,-2 2 160 0,1-1-160 15,0-3 0-15,-1-1 0 0,2-12 0 0,0 13-160 16,2-2-448-16,-1 0-96 0,-1-11 0 15,0 0-8544-15,0 0-1696 0</inkml:trace>
  <inkml:trace contextRef="#ctx0" brushRef="#br1" timeOffset="109635.16">26918 6279 19455 0,'0'0'864'0,"0"0"176"0,0 0-832 0,0 0-208 0,0 0 0 0,0 0 0 16,0 0 1328-16,0 0 208 0,4-8 64 0,-4 8 0 15,0 0-512-15,0 0-80 0,4-10-32 0,-4 10 0 16,0 0-80-16,0 0 0 0,0 0-16 0,0 0 0 0,0 0-208 0,10 4-32 16,-10-4-16-16,9 8 0 0,-1 0-240 0,0-1-32 15,0 3-16-15,0-4 0 0,-8-6-208 0,11 7-128 16,1-1 160-16,0 1-160 0,-2-1 0 0,2-1 128 16,1-1-128-16,1 1 0 0,5 2 0 0,-3 0 0 15,0-6 128-15,-2 4-128 0,-1 3 0 0,1 1 0 16,-1-5 0-16,0 1 0 0,1-1 0 0,-1 1 0 15,-3 2 0-15,1-2 0 0,-2-1 128 0,-9-4-128 16,0 0 0-16,9 5 0 0,-1 0 0 0,-8-5 128 16,0 0-128-16,0 0 0 0,0 0 0 0,0 0 176 15,0 0-176-15,0 0 160 0,-1 12 176 0,-3-5 48 16,0 0 0-16,-4 3 0 0,-1-8-48 0,0 3 0 16,0 1 0-16,-1-1 0 0,3 0-80 0,-2 3 0 15,-3 4-16-15,0-5 0 0,2 1-80 0,-3 0-16 0,-2 1 0 16,0 3 0-16,-2 1-144 0,1-1 0 0,0-2 144 0,2 2-144 15,1-2 0-15,0 2 128 0,0 0-128 0,0-1 0 16,0 0 0-16,2 1 0 0,1-2 0 0,1 0 0 16,-2 0 0-16,2-3 0 0,1 4-192 0,2-2 64 31,-1 1-240-31,2 0-32 0,5-10-16 0,-5 9 0 16,5-9-480-16,0 0-112 0,0 0-16 0,0 0-9824 0,0 0-1968 0</inkml:trace>
  <inkml:trace contextRef="#ctx0" brushRef="#br1" timeOffset="110180.11">27581 6185 14735 0,'0'0'640'0,"0"0"160"0,0 0-640 0,0 0-160 16,0 0 0-16,0 0 0 0,0 0 2896 0,0 0 560 16,0 0 96-16,0 0 32 0,0 0-2080 0,-7 4-416 15,7-4-64-15,-8 9-32 0,0-3-352 0,1 0-64 16,0 2 0-16,-1 2-16 0,-1 0-224 0,0 0-32 0,-1-2-16 0,3 1 0 15,0-3-48-15,1 2-16 0,-2-1 0 0,8-7 0 16,-8 9 80-16,1 0 16 0,1-1 0 0,6-8 0 16,0 0-96-16,-7 8-16 0,7-8 0 0,0 0 0 15,0 0-16-15,0 0 0 0,-2 9 0 0,2-9 0 16,0 0-192-16,0 0 128 0,0 0-128 0,6 10 0 16,1 2 0-16,1-5 128 0,-8-7-128 0,11 5 0 15,0 1 0-15,-1-1 0 0,1-2 0 0,0 2 0 16,0 3 0-16,-1 0 0 0,1 1 0 0,-1-1 0 15,2-2 0-15,-3 4 0 0,-3-3 0 0,2 4 0 16,1 1 0-16,-1 1 0 0,-3-3 0 0,-1 0 0 16,-1 0 0-16,-2-1 0 0,1 0 0 0,-2 3 0 0,-4-3 0 15,1 2 0-15,0 2 0 0,0-1 0 0,-4-1 0 0,1-1 0 16,-4 0 0-16,1 2 0 0,0 0 0 0,-1 0 0 16,-1-1 128-16,1 1-128 0,-1-7 0 0,1 2 0 15,0-3 0-15,-1 1 0 0,1 0-304 0,-1-1 0 16,0-3 0-16,0-1 0 15,1-1-1152-15,-1-3-224 0,0-1-48 0,0-2-12896 0</inkml:trace>
  <inkml:trace contextRef="#ctx0" brushRef="#br1" timeOffset="110429.87">27604 6171 11967 0,'0'0'528'0,"0"0"112"0,0 0-512 0,0 0-128 0,0 0 0 0,13 4 0 15,-2-3 5440-15,4 2 1072 0,3 0 208 0,2 0 32 16,-1 0-4576-16,2 1-928 0,4-3-176 0,-1 2-48 16,3-1-720-16,-1-2-160 0,0 0-16 0,-2-2-128 15,-1 1 0-15,-3-1 0 0,-1 2 0 0,-4 0 0 16,0-1-384-1,-1-3-96-15,-1 1-16 0,-1 0 0 0,-2-1-2016 0,1 0-416 16,-3-2-80-16</inkml:trace>
  <inkml:trace contextRef="#ctx0" brushRef="#br1" timeOffset="117246.4">8078 15082 8287 0,'0'0'736'0,"1"13"-592"16,-1-1-144-16,1-2 0 0,-1-10 512 0,3 11 64 0,-3-11 0 0,0 0 16 16,0 0-400-16,0 0-192 0,0 0 160 0,0 0-160 15,0 0 128-15,0 0-128 0,0 0 0 0,0 0 0 16,0 0 816-16,0 0 64 0,0 0 16 0,0 0 0 15,0 0 272-15,0 0 64 0,0 0 16 0,0 0 0 16,0 0-608-16,0 0-128 0,0 0-32 0,0 0 0 16,0 0-224-16,5 9-64 0,-5-9 0 0,0 0 0 15,4 10-192-15,-4-10 0 0,0 0 128 0,0 0-128 16,0 0 0-16,0 0 144 0,0 0-144 0,0 0 128 16,0 0 128-16,0 0 0 0,0 0 16 0,0 0 0 15,0 0 48-15,0 0 16 0,0 0 0 0,0 0 0 16,-8 1-192-16,8-1-144 0,0 0 192 0,0 0-192 0,0 0 0 0,-9 3 0 15,9-3 0-15,0 0 0 0,0 0 0 0,0 0 0 16,0 0 0-16,0 0 0 0,-10 0 192 0,10 0-64 16,0 0 0-16,0 0-128 0,0 0 240 0,0 0-64 15,0 0-16-15,0 0 0 0,-8-4-16 0,8 4 0 16,0 0 0-16,0 0 0 0,0 0 0 0,-8-2 0 16,8 2 0-16,0 0 0 0,0 0 96 0,0 0 16 15,0 0 0-15,0 0 0 0,0 0-64 0,0 0-16 16,0 0 0-16,0 0 0 0,0 0 64 0,0 0 16 15,0 0 0-15,0 0 0 0,0 0-64 0,0 0 0 16,0 0 0-16,0 0 0 0,0 0 0 0,0 0 0 16,0 0 0-16,0 0 0 0,0 0 96 0,0 0 16 15,0 0 0-15,0 0 0 0,-9 3-112 0,9-3-32 16,0 0 0-16,0 0 0 0,0 0 16 0,0 0 0 16,0 0 0-16,-8 10 0 0,8-10 192 0,0 0 32 0,0 0 16 0,0 0 0 15,0 0 32-15,0 0 16 0,0 0 0 0,0 0 0 16,0 0-112-16,0 0-32 0,-9 4 0 0,9-4 0 15,0 0-144-15,0 0-48 0,0 0 0 0,0 0 0 16,0 0-128-16,0 0 0 0,0 0 144 0,0 0-144 16,0 0 0-16,0 0 0 0,-10-2 0 0,10 2 128 15,0 0 0-15,0 0 0 0,-9-2 0 0,9 2 0 16,0 0 128-16,-6-8 16 0,6 8 16 0,-5-8 0 16,0 1 144-16,5 7 16 0,0 0 16 0,0 0 0 15,-5-7-208-15,5 7-64 0,-4-10 0 0,4 10 0 16,0 0-192-16,0 0 128 0,0 0-128 0,0 0 0 15,-5-9 0-15,5 9 128 0,0 0-128 0,-3-7 0 0,3 7 160 0,0 0-16 16,-4-10 0-16,1 3 0 0,2 0 80 0,1 7 16 16,-1-12 0-16,1 3 0 0,0 9-32 0,0-9 0 15,0-3 0-15,1 3 0 0,2 0-64 0,-3 9-16 16,1-12 0-16,2 3 0 0,-1 0-128 0,1 0 128 16,-2-1-128-16,0 0 128 0,-1 1-128 0,2 0 0 15,0 0 0-15,0-1 128 0,-1-1-128 0,-1 2 128 16,-1-1-128-16,1 1 128 0,1-1 32 0,-1 0 0 15,-1-3 0-15,1 1 0 0,1 0-16 0,0 2 0 16,1-4 0-16,-1-1 0 0,3 1 0 0,-3-2 0 16,-2 2 0-16,-1 1 0 0,5-5-144 0,0 2 128 15,-2 2-128-15,0-1 128 0,-1 1-128 0,2 1 160 16,-1 0-160-16,0 1 160 0,1 1-32 0,-1-1-128 16,0 0 192-16,-1 3-64 0,0-4 0 0,0 2-128 0,1 0 192 0,1-1-64 15,-1 0-128-15,-1 1 160 0,0-1-160 0,0 0 160 16,0-2-160-16,1 1 0 0,2-2 0 0,-2 2 0 15,-1-1 0-15,0 0 128 0,0-2-128 0,2 2 0 16,-1-1 128-16,0 1-128 0,-1-2 128 0,1 1-128 16,1-1 160-16,-1 2-160 0,0-1 192 0,-1 2-192 15,0 3 128-15,0-3-128 0,-1 1 0 0,1 0 0 16,0 1 128-16,0 0-128 0,-1 1 0 0,-1 1 0 16,2 1 0-16,-1-3 0 0,0 1 128 0,0 1-128 15,1 9 0-15,-2-11 0 0,1 2 0 0,1-1 0 16,0 10 160-16,0-11-160 0,0 2 128 0,0-1-128 0,0 1 0 15,0 0 128-15,0 1-128 0,1-1 0 0,1 0 0 0,-2 1 128 16,0 0-128-16,0-1 0 0,0 0 128 0,0 9-128 16,-2-11 0-16,2 2 128 0,0 1-128 0,-1-2 0 15,0 1 144-15,1 9-144 0,-2-11 128 0,1 1-128 16,-2-2 160-16,2 0-160 0,0 1 128 0,1 0-128 16,-1-3 0-16,1 1 144 0,-2 1-144 0,2 0 0 15,0-1 0-15,0 0 128 0,2 0-128 0,-1 2 0 16,0 0 0-16,0 1 0 0,1-2 0 0,0 2 0 15,0 2 0-15,-1-3 0 0,-1 1 0 0,1 1 0 16,-1-3 0-16,2 2 0 0,-1-1 0 0,0 1 0 16,-1-1 0-16,0 1 0 0,1-1 0 0,1 1 0 15,-4 0 0-15,1-2 0 0,0-3 128 0,1 4-128 16,1-1 0-16,-1 0 128 0,-1-1-128 0,1-1 0 16,2 0 0-16,0-1 0 0,-2 1 128 0,0 2-128 0,0-1 128 15,0-3-128-15,-2 2 128 0,2 0-128 0,2-1 0 0,-2 2 128 16,-2 0-128-16,2-1 0 0,0 0 0 0,0-1 0 15,-1 4 0-15,0-2 0 0,1-2 128 0,0 2-128 16,0 1 0-16,0-1 0 0,-1-1 0 0,-1-2 0 16,2 3 0-16,0-1 0 0,-1-2 0 0,0 1 0 15,-1-2 0-15,1 0 0 0,0 0 128 0,-1 0-128 16,1 0 0-16,0 1 0 0,0 2 0 0,-1-2 128 16,0 1-128-16,0 0 0 0,2 1 0 0,2 0 128 15,-1-1-128-15,-1 1 0 0,0-2 0 0,0 2 0 16,0-2 0-16,0 2 0 0,0-2 0 0,0 2 0 15,0 0 0-15,1-1 0 0,1 0 0 0,-2 0 0 16,0 1 0-16,0 1 0 0,0 1 0 0,0 1 0 0,0 0 0 16,0-1 0-16,1-1 0 0,-1 2 0 0,0 0 0 0,0 1 0 15,0-1 128-15,0 1-128 0,0-1 0 0,1 0 0 16,0-1 0-16,-1 0 0 0,0 2 0 0,0-2 0 16,2 0 0-16,-2 1 0 0,0-2 0 0,0 1 0 15,0 0 0-15,0 0 0 0,0-2 0 0,-2 2 0 16,1-1 0-16,0-1 0 0,0 0 0 0,-1 1 128 15,1 0-128-15,0 1 0 0,-1 0 0 0,2 0 0 16,-1 1 0-16,0-2 0 0,-1 1 0 0,1 0 0 16,0 0 128-16,1 1-128 0,0-1 0 0,0 3 0 15,0-3 0-15,0 2 0 0,-2-1 0 0,2 1 0 16,0-2 0-16,0 2 0 0,-1-2 0 0,1 3 0 16,0-3 0-16,0 0 0 0,0 1 0 0,0-1 0 0,0 0 0 15,0 0 0-15,-1 1 0 0,0-1 0 0,-2-1 0 16,2 0 0-16,-2 0 0 0,2 0 0 0,-2 1 128 0,1 0-128 15,-2-2 0-15,0 2 0 0,0-2 0 0,0 2 0 16,1-1 0-16,1 0 0 0,-1 0 0 0,3 0 0 16,-1 3 0-16,-1-1 0 0,1 1 0 0,0 1 0 15,0-1 0-15,1 1 0 0,0 1 0 0,0 1 0 16,0 0 0-16,0-2 0 0,0 0 0 0,0 1 0 16,0 8 0-16,-2-10 0 0,1-2 0 0,0 1 0 15,-1 0 0-15,1 2 0 0,0-4 128 0,-1 1-128 16,1 0 0-16,-1-1 0 0,-1 0 0 0,0 3 0 15,1-3 0-15,0 0 0 0,1-1 0 0,0 1 0 16,1 0 0-16,0 0 0 0,-2 2 0 0,2 0 0 0,0-1 0 0,2 2 0 16,-1 0 0-16,0-1 0 0,1 2 0 0,-1-3 0 15,0 2 0-15,2-1 0 0,0 1 0 0,-1 0 0 16,-1-2 0-16,2 0 0 0,0-1 0 0,-1 0 0 16,0 0 0-16,0-3 0 0,1-1 0 0,-2 0 0 15,-1-1 0-15,0 0 0 0,0-2 0 0,-1 1 0 16,-1-2 128-16,1 1-128 0,0 1 0 0,1 2 0 15,0-4 0-15,0 3 0 0,0 0 0 0,0 2 0 16,-1 4 0-16,1 0 0 0,0-1 0 0,0 0 0 16,0-1 0-16,0 2 0 0,1 2 0 0,0-3 0 15,0 1 128-15,2 0-128 0,-2 1 0 0,2 0 0 16,-2 2 0-16,1-1 0 0,0-1 0 0,-1 1 0 16,-1-1 0-16,0 0 0 0,0-1 0 0,0 1 0 0,0 0 0 15,0 0 0-15,-1-2 0 0,1 3 0 0,0-3 0 16,-1 1 128-16,0 0-128 0,-1 2 0 0,2 1 0 0,0-3 0 15,-1 2 0-15,1-2 0 0,0 1 0 0,0 2 0 16,0 0 0-16,0 1 0 0,-1-1 0 0,1 0 0 16,0 1 0-16,0 2 0 0,0-3 128 0,1 1-128 15,0-1 0-15,1 0 0 0,-1 1 0 0,0-5 0 16,0 2 0-16,1 1 0 0,-1-2 0 0,2 2 0 16,-1-2 0-16,1 0 0 0,0-1 0 0,-1 0 0 15,-1-1 0-15,2 1 0 0,0 0 0 0,-2 1 0 16,0 2 0-16,-1-1 0 0,0 1 0 0,2-2 0 15,-2 3 0-15,0 0 0 0,0 0 0 0,0 0 0 16,1 1 0-16,-1 0 0 0,0-1 0 0,0 0 0 0,0 1 0 16,0 0 0-16,-1 0 0 0,1 0 0 0,1-1 0 15,0 0 0-15,-1 1 0 0,1 0 0 0,-1 8 0 0,0-9 0 16,0 0 0-16,2 3 0 0,0-5 0 0,0 3 0 16,-2 1 0-16,0 7 0 0,1-10 0 0,0 3 0 15,-1 7 0-15,2-9 0 0,-1 1 0 0,-1 8 0 16,0-11 0-16,0 11 0 0,1-9 0 0,-1 9 0 15,-1-9 0-15,1 1 0 0,0 2 0 0,0 6 0 16,0-12 128-16,0 3-128 0,0 1 0 0,0 0 0 16,0 2 0-16,0-3 0 0,0-1 0 0,0 10 0 15,-1-9 128-15,1 0-128 0,0 3 0 0,0 6 0 16,2-11 0-16,-2 11 0 0,2-9 0 0,-2 9 0 16,1-9 0-16,-1 9 0 0,2-8 0 0,-2 8 0 0,2-10 0 15,-1 2 0-15,2 0 0 0,-3 8 0 0,0-8 0 0,0 8 0 16,2-9 0-16,0-1 0 0,-2 1 0 0,0-1 0 15,2 0 0-15,1-2 0 0,-2 2 0 0,-1 1 0 16,0 1 0-16,1 0 0 0,-1 0 0 0,0 8 0 16,0-9 0-16,2 3 0 0,-2-5 0 0,0 11 0 15,1-8 0-15,2 0 0 0,-1 1 0 0,-2 7 0 16,0-9 0-16,2-3 0 0,-1 3 0 0,-1 1 0 16,1 0 0-16,0 2 0 0,1-4 0 0,-1 3 0 15,0-1 0-15,-1 8 0 0,2-9 0 0,-1 0 0 16,0-1 0-16,-1 3 0 0,0 0 0 0,0-3 0 15,0 2 0-15,0 8 0 0,0-9 0 0,0 0 0 16,0-1 0-16,0 10 0 0,0-7 0 0,0 7 0 16,0-10 0-16,0 3 0 0,0 7 0 0,0 0 0 0,0-9 0 0,2 2 0 15,-1-3 0-15,-1 10 0 0,2-10 0 0,-2 10 0 16,0-9 0-16,2 1 0 0,0 2 0 0,-2 6 0 16,0 0 0-16,2-12 0 0,-2 3 0 0,0 0 0 15,1 0 0-15,-1 1 0 0,0 0 0 0,0 8 0 16,0 0 0-16,0-9 0 0,-1 0 0 0,1-1 0 15,0 10 0-15,-2-10 0 0,1 0 0 0,0 3 0 16,1 7 128-16,-2-11-128 0,0-1 0 0,1 2 0 16,1 0 0-16,-2-3 0 0,1-1 0 0,0 2 0 15,-1 3 0-15,2 1 0 0,0-1 0 0,0-1 0 16,0-1 0-16,0-2 0 0,0 3 0 0,0-3 0 16,0 1 0-16,0 0 0 0,0-1 0 0,0 0 0 15,-1 2 0-15,1-1 0 0,0 0 0 0,0 0 0 0,0-1 0 0,1 2 0 16,-1-2 0-16,2 1 0 15,-2-1 0-15,1 1 0 0,0 0 0 0,1-1 0 0,-2 0 0 0,1 0 0 16,0 0 0-16,2 0 0 0,-2-1 0 0,0 1 0 16,-1-3 0-16,2 2 0 0,-2 1 0 0,1-3 0 15,-1 2 0-15,0 1 0 0,-1-2 0 0,-1 0 0 16,1-3 0-16,0 1 0 0,-2 2 128 0,2 0-128 16,1 0 0-16,0-2 0 0,0 2 0 0,0-2 0 15,-1 0 0-15,-1-3 0 0,0 2 0 0,-1 1 0 16,0 0 0-16,2 3 0 0,0-2 0 0,0 2 0 15,-2-5 0-15,0 4 0 0,1-1 128 0,0 2-128 16,2 1 0-16,-1 0 0 0,-2-2 0 0,1 2 0 16,1-1 0-16,-1 1 0 0,0-1 0 0,0 1 0 15,1-4 0-15,0-2 0 0,-1 1 128 0,1 1-128 0,0 0 0 16,0 2 0-16,-1-4 0 0,2 1 0 0,0 0 0 0,0 0 0 16,2-1 0-16,-2 2 0 0,0 3 0 0,0-3 0 15,0 0 0-15,0 2 0 0,-3 0 0 0,2 2 0 16,-2 0 128-16,2-1-128 0,-1-1 0 0,0 0 0 15,-2-1 0-15,1 1 0 0,2 0 0 0,0 1 0 16,-2-3 0-16,2 1 0 0,-1 1 0 0,1-1 0 16,1-1 128-16,0 1-128 0,0 1 0 0,1-1 0 15,2-1 0-15,0 1 0 0,-2 3 0 0,2-4 0 16,-1 1 0-16,1-3 0 0,-1 0 0 0,1 0 0 16,0 0 0-16,-1-1 0 0,1 3 0 0,-1-1 0 15,1 0 0-15,1 0 0 0,-1-1 0 0,-2-1 0 16,0 0 0-16,0 2 0 0,1-1 0 0,0 1 0 15,1 1 128-15,-2 0-128 0,-1-1 0 0,2 1 0 0,-1-1 0 0,0 1 0 16,-2 0 0-16,1 1 0 0,0-1 0 0,0 3 0 16,1 2 0-16,2-1 0 0,-1-1 0 0,1 1 0 15,-2 0 0-15,1 0 0 0,-1 0 0 0,0 0 0 16,1-2 0-16,0 2 0 0,1 0 0 0,-1 0 0 16,0 0 0-16,0-2 0 0,0 0 128 0,0 4-128 15,1 0 0-15,-3 1 0 0,-3-1 0 0,3-2 0 16,1-1 0-16,1 1 0 0,-2 0 0 0,1 1 0 15,2 2 0-15,-2-1 0 0,0-1 0 0,1 1 0 16,-1-1 0-16,2 0 0 0,-2 1 0 0,0-2 0 16,0-1 0-16,1 1 0 0,-1-1 0 0,2 0 0 15,1-2 0-15,-2 2 0 0,2-1 0 0,-1 1 0 16,-3-2 0-16,0 1 0 0,0-3 0 0,1 3 0 0,2 2 0 0,-2 0 0 16,-1-1 0-16,0-1 0 0,3 1 0 0,-2-2 0 15,-1 0 0-15,0 0 0 0,-1 2 0 0,-1 1 0 16,1-1 128-16,0 3-128 0,-2-5 0 0,0 4 0 15,1 1 0-15,0 0 0 0,2 2 0 0,2-1 0 16,0 1 0-16,-2-1 0 0,-1 0 0 0,1 1 0 16,0 0 0-16,0 0 0 0,0-2 0 0,3 1 0 15,-1-1 0-15,0 1 0 0,-1-1 0 0,0 1 0 16,1-3 0-16,-2 3 0 0,0-4 0 0,0 1 0 16,-2 0 0-16,2 2 0 0,-1 0 0 0,0 1 0 15,1-2 128-15,-2 0-128 0,1 1 0 0,1 1 0 16,1-3 0-16,1 2 0 0,-1-1 0 0,0 0 0 15,-1 1 0-15,0 0 0 0,-1 2 0 0,1-1 0 16,3 0 0-16,-1 1 0 0,-1-2 0 0,1 1 0 0,-1 1 0 0,-1 9 0 16,1-9 0-16,-1 1 0 0,0 8 0 0,2-9 0 15,0-1 0-15,1 1 0 0,-3 0 0 0,0 1 0 16,0 8 0-16,1-11 0 0,0 1 0 0,1-1 0 16,-1 1 0-16,2 0 0 0,-2-1 0 0,-1 1 0 15,0-1 0-15,1 1 0 0,1-1 0 0,0 1 0 16,1 1 0-16,1-3 0 0,0 0 0 0,0 2 0 15,-2 1 0-15,-1 0 0 0,1 1 0 0,0-4 0 16,1 3 0-16,0 1 0 0,-1 0 0 0,-2 8 0 16,3-10 0-16,-2 1 0 0,-1 1 0 0,1-1 0 15,2 0 0-15,-3 9 0 0,0-9 0 0,0 9 0 0,0-11 0 16,-1 2 0-16,-1 0 0 0,2 1 0 0,3 0 0 0,-3 8 0 16,0 0 0-16,0-10 0 0,-1 1 0 15,1 9 0-15,0-8 0 0,0 8 0 0,0-9 0 0,0 9 0 16,0-9 0-16,0 9 0 0,0 0 0 0,1-11 0 15,0 1 0-15,-1 1 0 0,0 9 0 0,-2-8 0 16,-2 0 0-16,4 8 0 0,-2-9 0 0,2 9 0 16,-3-9 0-16,3 9 0 0,-4-7 0 0,4 7 0 15,-4-8 0-15,4 8 0 0,0 0 0 0,-4-6 0 16,4 6 0-16,0 0 0 0,0 0 0 0,0 0 0 16,-4-9 0-16,4 9 0 0,-5-7 0 0,5 7 0 15,-3-9 0-15,3 9 0 0,0 0 0 0,-4-8 0 16,4 8 0-16,-4-7 0 0,4 7 0 0,-2-10 0 15,2 10 0-15,0 0 0 0,-4-9 0 0,4 9 128 16,-3-10-128-16,1 2 0 0,2 8 0 0,-4-9 0 0,-2 0 0 16,4 2 0-16,2 7 0 0,-3-9 0 0,-1 1 128 0,4 8-128 15,-2-9-192-15,0 0-80 0,2-3-16 0,3 2 0 32,1 2-2864-32,5-2-576 0,7-3-112 0</inkml:trace>
  <inkml:trace contextRef="#ctx0" brushRef="#br1" timeOffset="122981.1">7983 14890 1839 0,'0'0'0'0,"0"0"160"0,0 0-160 0,0 0 0 0,0 0 0 0,0 0 0 16,0 0 1344-16,0 0 256 0,0 0 32 0,0 0 16 15,-8-5-368-15,8 5-64 0,-7-6 0 0,7 6-16 16,-5-10 32-16,5 10 16 0,0 0 0 0,-4-9 0 15,4 9-416-15,0 0-64 0,-4-7-32 0,4 7 0 16,0 0 96-16,0 0 0 0,0 0 16 0,0 0 0 16,0 0 64-16,0 0 16 0,0 0 0 0,0 0 0 15,0 0-192-15,0 0-32 0,-9 7-16 0,1 1 0 0,8-8-80 0,-5 9-16 16,5-9 0-16,-5 12 0 0,1-4-208 0,4-8-64 16,0 0 0-16,-3 12 0 15,3-12-128-15,0 0-48 0,-1 11 0 0,1-11 0 0,3 12-16 0,1-2-128 16,-4-10 192-16,5 11-64 0,1-2-128 0,1 0 0 15,-7-9 144-15,8 12-144 0,-2-2 176 0,-1 2-48 16,-1 1 0-16,0 0 0 0,1 0 64 0,-1 2 16 16,0-1 0-16,0 0 0 0,-1 2 0 0,-1 2 0 15,1-2 0-15,-2 2 0 0,1 0-64 0,-1 3-16 16,0-1 0-16,1 3 0 0,0 1 16 0,1 2 0 16,-2-3 0-16,2 2 0 0,-2 1 16 0,0 0 0 15,-1-1 0-15,2 0 0 0,-2-2-160 0,0 1 192 16,-2 0-192-16,2 0 192 0,2-1-192 0,-1-1 160 15,-1 1-160-15,0 0 160 0,0 2-160 0,0-2 0 0,0 2 144 16,-1 0-144-16,-2 1 0 0,2 1 0 0,-2 2 0 16,2 2 128-16,-2 2-128 0,2-4 0 0,-2-2 0 0,2 0 128 15,0-1-128-15,-1 0 0 0,1 0 0 0,1-1 0 16,0 0 0-16,0 0 144 0,0-3-144 0,1 1 0 16,1-3 224-16,-1 1-64 0,2 1-16 0,0 1 0 15,1-2-144-15,0 3 0 0,0-1 144 0,0 5-144 16,-1 0 0-16,-1 1 144 0,1 1-144 0,0-4 0 15,-2 0 144-15,-1 2-144 0,-1-6 0 0,1 2 144 16,1-1-144-16,-1 0 0 0,0-3 0 0,-1 1 128 16,-2-1-128-16,-1 3 0 0,1-1 144 0,1 1-144 15,-1 1 0-15,-1 2 0 0,2 1 0 0,-2 0 128 16,0 2-128-16,0-1 128 0,-1-2-128 0,-1 1 128 16,3-1 32-16,0 0 16 0,0 0 0 0,1-5 0 0,-2 1-176 15,1-2 160-15,1 3-160 0,-1-3 160 0,0 1-160 0,2 0 0 16,0-1 0-16,-1 4 128 0,2 1-128 0,0-2 0 15,-1-1 0-15,0 2 0 0,0-2 0 0,-2 0 0 16,2-1 0-16,-1 0 0 0,0 0 144 0,-1-1-144 16,1 1 160-16,0 0-160 0,2-3 128 0,0 3-128 15,-1-1 0-15,0-1 0 0,1 0 128 0,0 0-128 16,-2 1 0-16,5 2 0 0,0 1 0 0,-2 1 0 16,-1-1 0-16,1 1 0 0,0 1 0 0,-1-1 0 15,0 2 0-15,0 0 0 0,0 2 0 0,0 1 0 16,0-2 0-16,0-4 0 0,0 0 128 0,0 1-128 15,-1 4 0-15,0-4 144 0,-2-5-144 0,2-1 0 16,0 2 0-16,-2-4 0 16,-1-2-576-16,2-4 0 0,-1 4 0 0,2-2 0 15,1-12-1536-15,0 8-320 0,0-8-48 0,0 0-12064 0</inkml:trace>
  <inkml:trace contextRef="#ctx0" brushRef="#br1" timeOffset="135426.9">27193 8244 10703 0,'0'0'464'0,"0"0"112"0,0 0-448 0,0 0-128 0,0 0 0 0,0 0 0 15,0 0 544-15,0 0 96 0,0 0 0 0,0 0 16 16,0 0 192-16,0 0 48 0,0-8 0 0,0 8 0 16,0 0 16-16,0 0 16 0,1-9 0 0,-1 9 0 15,0 0 160-15,0 0 48 0,0-9 0 0,0 9 0 16,0 0-64-16,0 0-16 0,0 0 0 0,0 0 0 15,-6-7-112-15,6 7-32 0,0 0 0 0,-9-4 0 16,1 2-192-16,8 2-32 0,0 0-16 0,0 0 0 16,-13-3-240-16,2 2-48 0,2 1-16 0,9 0 0 15,0 0-144-15,-12 4-32 0,-2 0 0 0,1 1 0 16,4 2 64-16,0-4 16 0,0 3 0 0,0 0 0 16,1 1-32-16,0-1-16 0,-3 1 0 0,5 1 0 15,1-1-32-15,5-7 0 0,-5 11 0 0,1-1 0 0,1 1-48 16,3-11-16-16,-4 11 0 0,4 1 0 0,0-1-128 0,0-11 0 15,3 13 0-15,-3-13 0 0,6 11 0 0,1 1 128 16,-1 1-128-16,-6-13 0 0,8 7 0 0,-8-7 0 16,12 4 128-16,-12-4-128 0,13 2 0 0,-1-1 0 15,-1-1 144-15,1 0-144 0,-1-1 0 0,-1-1 144 16,0-2-144-16,1-2 0 0,-1 0 160 0,1-1-160 16,-1 1 128-16,1-1-128 0,-2-3 144 0,0 2-144 15,0-2 160-15,-1 1-160 0,0-1 192 0,-1 3-64 16,1-3-128-16,-1 3 192 0,-2-3-64 0,0 1-128 15,0 2 176-15,-1-1-176 0,0 0 144 0,-4 8-144 16,0-11 0-16,0 2 144 0,0 2-144 0,-1-4 0 0,-3 3 0 16,4 8 128-16,-5-9-128 0,5 9 160 0,-11-8-160 15,2 3 160-15,0 3-32 0,0 0-128 0,-2 1 192 0,2 1-64 16,0 1 0-16,9-1 0 0,-10 3 0 0,-2 2 0 16,-1 2-128-16,0-4 128 0,1 4-128 0,1-1 128 15,-1 1-128-15,0 1 0 0,2 1 0 0,-1 0 0 16,2 0 0-16,1 2 0 0,0-1 0 0,3-1 0 15,1 0 0-15,4-9 0 0,-4 12 0 0,2-3 0 16,2-9 0-16,-2 13 0 0,1-1 0 0,1-12 0 16,3 12 0-16,-3-12 0 0,0 0 0 0,4 11 0 15,1 0 0-15,-5-11 0 0,0 0 0 0,0 0 0 16,13 5 0-16,-1-2 0 0,-2-5 0 0,2 1 0 16,2-2 0-16,-1 1 0 0,-2-2 0 0,-1 0 0 0,-1 0 0 15,0-2 0-15,-1 2 0 0,3-2 0 0,-1 0 0 0,-1-1 128 16,-2 0-128-16,-1 0 0 0,3 1 0 0,-1-1 0 15,-1-1 128-15,-1 2-128 0,-6 6 0 0,7-9 0 16,-2 2 0-16,-5 7 0 0,0 0 0 0,-1-12 0 16,1 12 144-16,-3-10-144 0,-2-1 0 0,-2 4 0 15,1 0 0-15,-2 5 128 0,-1-2-128 0,0 1 0 16,9 3 128-16,-11 0-128 0,1-1 0 0,-1 1 0 16,0 0 0-16,-1 2 128 0,1 4-128 0,0-3 0 15,-2 3 128-15,1 1-128 0,2 4 0 0,0-2 0 16,3-1 0-16,-1 0 0 0,1 3 0 0,2 2 0 15,1 3 0-15,-1-4 0 0,0 0 0 0,2 1 0 16,2-3 0-16,2 2-128 0,0-2 128 0,-1-10 0 16,6 11 0-16,-6-11 0 0,9 9 0 0,-9-9 0 0,0 0 0 0,13 5 0 15,0 0 0-15,-1-1 0 0,-12-4 0 0,13-4 0 16,1 0 0-16,-2-1 0 0,-2-1 0 0,-1-2 0 16,0-1 0-16,0-2 0 0,1 1 0 0,0 1 0 15,-1-3 0-15,-1 1 0 0,-2 1 0 0,0 0 0 16,-1-1 0-16,-1 2 0 0,0-1 0 0,-4 10 0 15,-3-12 0-15,1 3 0 0,2 9 0 0,-4-9 128 16,-3 3-128-16,7 6 0 0,-8-4 0 0,8 4 0 16,-10-2 0-16,1 3 0 0,9-1 0 0,-9 5 0 15,9-5 0-15,-11 8-128 0,1-1 128 0,2 1 0 16,3 2 0-16,-1 0-160 0,0 0 160 0,1-1 0 16,0 1 0-16,5-10-128 0,-3 9 128 0,0 2 0 15,3-11 0-15,-1 13 0 0,1-13-128 0,1 13 128 0,-1-2 0 0,0-11 0 16,0 0 0-16,0 0 0 0,0 0 0 0,11 7 0 15,-1-2 0-15,-10-5 0 0,0 0-160 0,11-1 160 16,-1-3-128-16,0-1 128 0,1-2-160 0,-3 1 160 16,-8 6-192-16,10-9 192 0,-1-2 0 0,-2 1 0 15,-2-1 0-15,0 2 0 0,0 1 0 0,-5 8 0 16,4-10 0-16,-1-1 0 0,-3 2 0 0,0 9 0 16,-3-10 0-16,3 10 0 0,-4-8 0 0,4 8 0 15,-7-6 0-15,-1 3 0 0,0-1 0 0,8 4 0 16,0 0 0-16,-10 0 0 0,-1 0 0 0,11 0 0 15,0 0 0-15,-9 3 0 0,9-3 0 0,-10 2 0 16,0 1 0-16,10-3 0 0,-9 5 0 0,9-5 0 16,-8 7 0-16,8-7 0 0,-7 7 0 0,0 0 0 0,7-7 0 15,-6 9 0-15,2 2 0 0,1-1 0 0,3-10 0 0,-2 10 0 16,2-10 0-16,0 0 0 0,2 11 0 0,-2-11 0 16,0 0 0-16,7 9-128 0,-7-9 128 0,13 4 0 15,1-3 0-15,-4-1 0 0,-10 0-128 0,0 0 128 16,12-2 0-16,-1-4 0 0,-4 1-128 0,1 0 128 15,0 0 0-15,-1-1-192 0,-7 6 192 0,7-9-160 16,1 2 160-16,-8 7 0 0,4-10 0 0,-4 10 0 16,0 0 0-16,3-10 0 0,-3 1 0 0,0 9 0 15,0 0 0-15,0 0 0 0,-7-5 0 0,7 5 0 16,0 0 0-16,0 0 0 0,-12-3 0 0,2 3-128 16,0 3 128-16,10-3 0 0,-9 5-144 0,9-5 144 15,0 0 0-15,-8 5-144 0,-4-1 144 0,12-4 0 16,0 0-272-16,0 0 48 0,0 0 16 0,0 0 0 15,0 0-1776-15,0 0-336 0,0 0-80 0</inkml:trace>
  <inkml:trace contextRef="#ctx0" brushRef="#br1" timeOffset="154533.06">27085 8964 3679 0,'0'0'320'0,"0"0"-320"15,0 0 0-15,0 0 0 0,0 0 1472 0,0 0 208 16,0 0 48-16,0 0 16 0,-8-6-704 0,8 6-144 15,0 0-16-15,0 0-16 0,0 0 368 0,-4-6 80 16,1-2 16-16,3 8 0 0,0 0-128 0,0 0-32 16,4-8 0-16,-4 8 0 0,8-10-112 0,-8 10-32 15,1-8 0-15,-1 8 0 0,0 0-64 0,0 0 0 16,0 0-16-16,0 0 0 0,0 0-144 0,0 0-32 16,0 0 0-16,0 0 0 0,0 0-176 0,-2 12-32 15,-2 1-16-15,0-3 0 0,0 3-96 0,0-2-32 16,0 2 0-16,2 0 0 0,-2 0-48 0,1 0-16 15,1 1 0-15,-1 2 0 0,0-3-112 0,2 1-32 0,0 2 0 16,-1-2 0-16,2 2-80 0,0-3-128 0,-1 1 176 0,1-1-176 16,-1-1 128-16,1 0-128 0,1-2 0 0,-1-1 0 15,0-9 128-15,0 9-128 0,0-9 0 0,1 10 0 16,-1-10 0-16,0 0 0 0,0 0 128 0,0 0-128 16,6 9 0-16,-6-9 0 0,0 0-128 0,0 0 128 31,0 0-2000-31,10-2-304 0,0 2-64 0,-10 0-12032 0</inkml:trace>
  <inkml:trace contextRef="#ctx0" brushRef="#br1" timeOffset="157605.72">27712 8875 4607 0,'0'0'400'0,"0"0"-400"15,0 0 0-15,0 0 0 0,0 0 2896 0,0 0 496 16,0 0 112-16,0 0 16 0,0 0-1712 0,0 0-336 16,0 0-64-16,0 0 0 0,0 0-416 0,0 0-80 15,0 0-16-15,0 0 0 0,0 0-192 0,0 0-64 0,4 8 0 0,-4-8 0 16,0 10 64-16,0-1 0 0,-3 2 0 0,1 1 0 16,-2-1-160-16,0 1-32 0,-2 1 0 0,5 0 0 15,1-1-256-15,1 0-64 0,-2-1-16 0,-3 2 0 16,-2 2-176-16,2-2 0 0,3-3 144 0,1 1-144 15,-2-2 0-15,2-9 0 0,-4 10 0 0,3 2 0 32,1-12-688-32,1 9-48 0,-1-9-16 0,2 10-8528 0,0 1-1696 0</inkml:trace>
  <inkml:trace contextRef="#ctx0" brushRef="#br1" timeOffset="159013.2">26752 9828 4607 0,'0'0'192'0,"0"0"64"0,0 0-256 0,0 0 0 0,0 0 0 0,0 0 0 16,0 0 3200-16,0 0 576 0,0 0 128 0,0 0 32 15,0 0-2464-15,0 0-512 0,0 0-80 0,0 0-32 0,0 0-336 0,0 0-64 16,0 0 0-16,11 7-16 0,-11-7-48 0,0 0-16 16,0 0 0-16,10 6 0 0,1 6 48 0,-5-4 16 15,-6-8 0-15,7 10 0 0,-2-3 0 0,-5-7 0 16,6 9 0-16,1 0 0 0,-2-1-256 0,0-1-48 16,-5-7-128-16,8 10 192 0,-8-10-64 0,8 5 0 15,-8-5-128-15,9 6 192 0,-9-6 144 0,10 8 32 16,0 0 0-16,-3 1 0 0,-7-9-16 15,10 7 0-15,-10-7 0 0,10 9 0 0,-1 1-64 0,0 1-16 16,-1-1 0-16,1-2 0 0,2-2-112 0,-2 1-32 16,-9-7 0-16,10 8 0 0,2-2-128 0,-2-1 0 15,-10-5 144-15,11 6-144 0,-1-2 0 0,1-2 128 16,-11-2-128-16,11 3 0 0,-11-3 0 0,12 4 128 0,-1 0-128 16,-11-4 0-16,11 0 0 0,1 0 0 0,-12 0 0 0,13 3 128 15,-13-3-128-15,14 4 128 0,-1-1-128 0,-1 0 128 16,-12-3 32-16,12 4 16 0,0-1 0 0,-1 1 0 15,0 0-176-15,-1-1 160 0,-10-3-160 0,15 1 160 16,-2 3-160-16,-2-3 0 0,-11-1 144 0,15 6-144 16,-1-4 0-16,-2 0 128 0,-2-4-128 0,-10 2 0 15,12 0 0-15,-2 0 0 0,-10 0 0 0,12 0 128 16,-2 0-128-16,-10 0 0 0,12-2 128 0,-1-1-128 16,-11 3 0-16,11-3 0 0,0 2 0 0,1-2 0 15,-12 3 0-15,10-2 0 0,0 1 0 0,0 1 0 16,-10 0 0-16,11 1 128 0,0-2-128 0,-11 1 0 15,11-2 0-15,0 0 0 0,-1-4 0 0,1 3 0 16,-2 0 0-16,1 2 0 0,-10 1 0 0,13-4 0 0,-4 1 0 0,1-3 128 16,-3 0-128-16,-7 6 0 0,11-6 0 0,-1 1 0 15,1-1 0-15,-1 5 0 0,-10 1 0 0,12-6 0 16,0-1 0-16,-1 2 128 0,0 1-128 0,-1-1 0 16,-2-2 0-16,2-1 0 0,1 1 0 0,-1 0 0 15,-10 7 0-15,13-6 128 0,-1 0-128 0,-2 2 0 16,-10 4 0-16,12-5 0 0,0 0 0 0,0 1 0 15,-2-2 0-15,-1 2 0 0,-9 4 0 0,11-3 0 16,-2-3 0-16,-9 6 0 0,9-4 0 0,0-2 0 16,0 0 0-16,0 2 0 0,-9 4 0 0,11-4 0 15,-11 4 0-15,10-5 0 0,-2-2 0 0,-8 7 0 16,5-9 0-16,-5 9-128 16,7-8-336-16,-7 8-64 0,6-7-16 0,-6 7 0 15,4-11-1472-15,-4 11-288 0,0 0-64 0</inkml:trace>
  <inkml:trace contextRef="#ctx0" brushRef="#br1" timeOffset="164284.47">28879 9089 5519 0,'0'0'496'0,"0"0"-496"0,0 0 0 0,0 0 0 15,0 0 2144-15,-8 0 336 0,0-3 64 0,8 3 16 16,-9 0-1712-16,9 0-336 0,0 0-64 0,0 0 0 16,0 0 160-16,0 0 32 0,-9-2 16 0,9 2 0 15,0 0 624-15,0 0 128 0,-9-2 32 0,9 2 0 16,0 0 64-16,0 0 16 0,-10 3 0 0,10-3 0 16,-5 8-272-16,1 2-48 0,0 1-16 0,3 0 0 15,2 2-512-15,2 0-96 0,0 2-32 0,-1 0 0 16,1 2-176-16,-1 3-48 0,2-3 0 0,2 2 0 15,-2 2-32-15,-2-1-16 0,1-1 0 0,1 2 0 16,0 3-64-16,-1 2-16 0,1 2 0 0,-1-3 0 0,0-1-64 0,-3 0-128 16,-2-1 176-16,2 3-176 0,3-2 160 0,-3-3-160 15,-1-1 128-15,1-1-128 0,1-3 128 0,2-2-128 16,-1-2 0-16,1-1 128 0,-3-11-128 0,6 10-224 16,1-2 48-16,-7-8 16 15,0 0-752-15,9 0-160 0,-9 0-16 0,10-5-16 16,-2-2-1968-16,-3-2-400 0</inkml:trace>
  <inkml:trace contextRef="#ctx0" brushRef="#br1" timeOffset="164785.81">28798 9129 4607 0,'0'0'400'0,"0"0"-400"0,-5-4 0 0,-5-1 0 16,-1-3 1920-16,4 3 288 0,7 5 64 0,0 0 16 16,-5-8-1168-16,5 8-224 0,-3-8-64 0,3 8 0 15,-1-7 672-15,1 7 128 0,4-8 32 0,-4 8 0 16,3-12-240-16,1 3-32 0,2 1-16 0,2 2 0 16,0-1-288-16,-8 7-48 0,8-5-16 0,1 0 0 15,1-3-368-15,-2 1-80 0,-8 7 0 0,12-5-16 16,1-1-240-16,-2 0-64 0,-1 2 0 0,0 2 0 15,2-1-48-15,-2 2-16 0,1 0 0 0,-11 1 0 16,13-4-64-16,-2 2-128 0,0 2 176 0,-11 0-176 0,10 4 128 16,1 0-128-16,-2-1 0 0,-1 2 0 0,-8-5 128 0,10 8-128 15,0-2 0-15,-2 5 0 0,-1-1 0 0,1 2 0 16,-2-2 0-16,1 2 0 0,0 1 0 0,1 0 0 16,-3 3 0-16,2-3 0 0,-2-3 0 0,0 1 0 15,-1 0 0-15,0 1 0 0,0 0 0 0,-1-2 0 16,-3 1 128-16,-2-2-128 0,2-9 128 0,-2 13-128 15,-1-1 144-15,-2-2-144 0,-1 2 288 0,-1-3-32 16,-1 0-16-16,-1 0 0 0,-1 0-48 0,-2-1-16 16,-2 0 0-16,0 1 0 0,-1 0-176 0,-2 0 0 15,-1-1 0-15,1 0 128 0,1-1-128 0,0 0 0 16,-1-3 0-16,3 1 0 0,1 1-240 0,3-1-80 16,-1-1 0-16,1-3-16 15,-1-2-736-15,11 1-144 0,0 0-16 0,0 0-16 16,0 0-416-16,0 0-64 0,0 0-32 0,6-8-10224 0</inkml:trace>
  <inkml:trace contextRef="#ctx0" brushRef="#br1" timeOffset="165416.68">29268 9055 4607 0,'0'0'192'0,"0"0"64"0,0 0-256 0,0 0 0 16,0 0 0-16,0 0 0 0,0 0 3840 0,6-9 736 15,-6 9 144-15,0 0 16 0,2-8-2432 0,-2 8-480 16,0 0-96-16,0 0-32 0,0 0-384 0,0 0-80 15,0 0-16-15,0 0 0 0,0 0-384 0,0 0-96 16,0 0-16-16,0 0 0 0,0 0-336 0,0 0-80 16,0 12-16-16,0-2 0 0,-1 1-144 0,0 0-16 15,-2 2-128-15,0 0 192 0,1 0-48 0,1 0-16 16,2 0 0-16,-1 2 0 0,0-2 0 0,1 0 0 16,2 0 0-16,-1-1 0 0,1-3-128 0,-3-9 0 15,4 12 144-15,1-2-144 0,-2 0 0 0,-3-10 144 0,5 8-144 16,-5-8 0-16,5 8 144 0,-5-8-144 0,0 0 0 0,8 8 144 15,-8-8-144-15,12 1 0 0,-1-1 144 16,0-1-144-16,-1-3 128 0,1 0-128 0,-1-1 128 0,1 0-128 16,-1-1 0-16,2 0 128 0,-1-6-128 0,0 2 0 15,-1 2 0-15,-1-1 144 0,-2-2-144 0,1 1 0 16,-2 1 144-16,0-2-144 0,-4 0 0 0,2-1 144 16,-1 0-144-16,-2 2 0 0,-1-1 0 0,1 3 0 15,-1 8 192-15,0 0-32 0,-2-7-16 0,2 7 0 16,2-8-144-16,-2 8-192 0,0 0 32 0,0 0 16 15,0 0 144-15,0 0 0 0,0 0 0 0,0 0 0 16,0 0 0-16,0 0-160 0,0 0 160 0,0 0 0 16,0 0-144-16,8 9 144 0,-3 3 0 0,1-1-144 0,-1 0 144 0,0 1 0 15,0-1-144-15,0 2 144 0,1-4 0 0,-2 2 0 16,-2-1-144-16,2 1 144 0,1 0 0 0,-1 0 0 16,-4-11 0-16,1 12 0 0,-1-12-128 0,2 11 128 15,-2-11-192-15,1 11 192 16,-1-11-2208-16,0 0-336 0,0 0-64 0,0 0-11456 15</inkml:trace>
  <inkml:trace contextRef="#ctx0" brushRef="#br1" timeOffset="165828.78">29699 9136 6447 0,'0'0'272'0,"0"0"80"0,0 0-352 0,0 0 0 0,0 0 0 0,0 0 0 16,0 0 3344-16,0 0 608 0,0 0 112 0,0 0 32 15,0 0-2992-15,0 0-592 16,-8 8-112-16,3-1-16 0,5-7 432 0,-3 12 80 0,0 0 32 0,3-3 0 16,2 0 16-16,-2-9 0 0,0 0 0 0,2 12 0 15,0-2-192-15,-2-10-48 0,0 11 0 0,0-11 0 16,1 10 0-16,-1-10-16 0,3 9 0 0,-3-9 0 16,0 0-80-16,0 0-16 0,0 0 0 0,0 0 0 15,0 0-144-15,0 0-16 0,0 0-16 0,0 0 0 16,0 0-128-16,0 0-32 0,0 0 0 0,0 0 0 15,0 0-64-15,1-9 0 0,-1 9-16 0,-1-10 0 16,-1-1-176-16,1 1 160 0,-2-1-160 0,1 1 160 16,-1-3-160-16,2 0 160 0,0-1-160 0,-1 2 160 15,2-3-160-15,0 2 0 0,2-2 0 0,-1-1 0 0,-1 2 0 0,2-2 0 16,4 2 0-16,-1 2 0 0,-1 0-144 0,1 2 144 16,2 0 0-16,0 0 0 0,1 3-144 0,-1-1 144 15,2 1 0-15,1 1-144 0,1-2 144 0,-1 1-160 16,-1 2 160-16,2 3-160 0,-11 2-16 0,14-4 0 15,-1 0 0-15,1 2 0 16,1 1-784-16,-5 1-176 0,-10 0-16 0,0 0-16 16,13 3-2096-16,-1 1-432 0</inkml:trace>
  <inkml:trace contextRef="#ctx0" brushRef="#br1" timeOffset="166467.14">30015 9084 18879 0,'0'0'832'0,"0"0"192"0,0 0-832 0,0 0-192 0,0 0 0 0,-1 11 0 16,2 1 960-16,-1-2 160 0,0-10 32 0,0 12 0 15,0-1-96-15,2 0-16 0,0 4 0 0,0 0 0 16,-2 2-96-16,1-1-32 0,0 1 0 0,-1 2 0 16,0 4-48-16,-1-1-16 0,-2 0 0 0,2 1 0 15,0-2-112-15,1 1-32 0,-2 2 0 0,2 1 0 16,0-4-256-16,-1-1-48 0,-1 0-16 0,0-2 0 16,1 0-80-16,0-3-32 0,-2 0 0 0,2-4 0 0,1-11-32 0,0 10-16 15,0-10 0-15,0 0 0 0,0 0 16 0,0 0 0 16,0 0 0-16,0 0 0 0,0 0-64 0,0 0-16 15,-3-8 0-15,1-1 0 0,0 0-32 0,1-4 0 16,0-5 0-16,1-3 0 0,0 0-128 0,1-2 0 16,0-3 144-16,2-3-144 0,-1-2 0 0,1-1 0 15,-2 2 0-15,2-1 0 0,3 0-256 0,0-3 16 16,-1 0 16-16,-1 1 0 0,2 3 0 0,1 2 0 16,-1-2 0-16,1 2 0 0,-2 6 32 0,3-1 0 15,1 1 0-15,0 2 0 0,-2 3 192 0,-1 4-192 16,5 5 192-16,-4-3-192 0,0-1 192 0,0 3 0 15,-1 2-160-15,-6 7 160 0,9-4 0 0,-9 4-144 0,9-2 144 0,-9 2 0 16,11 2-160-16,-11-2 160 0,0 0-128 0,5 12 128 16,-2 2 0-16,-2 3-160 0,-1-2 160 0,0 0 0 15,0 2-144-15,-1-1 144 0,-3-2 0 0,1 2-144 16,3 1 144-16,-3-3 0 0,0 2 0 0,-1-3 0 16,0 1 0-16,1-1 0 0,0 0 0 0,1-1 0 15,-3-3 0-15,1 0 0 0,0 0 0 0,4-9 128 16,-7 9-128-16,1 1 0 0,-1-3 0 0,2 1 0 15,5-8 0-15,-8 7 128 0,-1-2-128 0,9-5 0 16,-9 5-224-16,9-5-112 0,-10 3-32 0,10-3 0 16,-11-3-1616-16,11 3-336 0,-9-4-64 0,1-1-11296 15</inkml:trace>
  <inkml:trace contextRef="#ctx0" brushRef="#br1" timeOffset="166814.63">30305 8631 11055 0,'0'0'976'0,"0"0"-784"15,0 0-192-15,0 0 0 0,0 0 2656 0,0 0 480 16,0 0 112-16,0 0 16 0,0-9-1088 0,0 9-224 15,0 0-32-15,0 0-16 0,0 0-624 0,0 0-128 16,0 0-32-16,8 9 0 0,-2 4-384 0,3 0-80 16,-1 2-16-16,0 2 0 0,-1 5-96 0,-2-1-32 0,-1 3 0 0,0 1 0 15,-2 1-128-15,1-1-16 0,-2 1-16 0,-1 3 0 16,-3-3-160-16,2 4-48 0,1-4 0 0,0 4 0 16,-1 0-144-16,-2 0 160 0,-2-5-160 0,0-1 160 15,0 1-160-15,2-3 0 0,4-2 144 0,-1-3-144 16,-1-4 0-16,2 0-288 0,2-4 48 0,-3-9 16 15,0 0-2512 1,0 0-496-16,6 9-96 0,-6-9-32 0</inkml:trace>
  <inkml:trace contextRef="#ctx0" brushRef="#br1" timeOffset="167187.28">30520 9031 16575 0,'0'0'736'0,"0"0"160"0,0 0-720 0,0 0-176 15,0 0 0-15,0 0 0 0,0 0 2624 0,0 0 480 16,0 0 96-16,0 0 32 0,0 0-1568 0,0 0-320 16,0 0-64-16,0 0-16 0,0 0-320 0,0 0-64 15,14 0-16-15,-1-3 0 0,0-5-336 0,0 0-64 16,-1 0-16-16,1 0 0 0,0 0-112 0,-1-1-16 16,-2-1-16-16,2-1 0 0,0-2-48 0,-2 2 0 15,-1-1 0-15,-2 1 0 0,-2 0-32 0,0-1-16 16,-1 3 0-16,-1 1 0 0,-4 0-64 0,1 8-16 15,-3-10 0-15,3 10 0 0,-8-9-128 0,0 3 192 16,8 6-192-16,-11 0 192 0,-1 4-192 0,0 4 0 0,-1 1 0 0,1 3 0 16,1 1 0-16,-1 3 0 0,-1-3 0 0,2 4-176 15,2-2 176-15,3 4 0 0,-1-2-144 0,2-2 144 16,1 2 0-16,2 1 0 0,0 1 0 0,4-2 0 16,-2 1 0-16,2-1 128 0,3-4 0 0,1 0 0 15,-1-1 32-15,3-1 0 0,2 0 0 0,1-2 0 16,-1-3-160-16,2 0 192 0,2-1-192 0,4-3 192 15,2-2-448-15,3-1-96 0,2-3-16 0,5-2-17952 16</inkml:trace>
  <inkml:trace contextRef="#ctx0" brushRef="#br1" timeOffset="170453.73">21858 8202 2751 0,'0'0'256'0,"0"0"-256"0,0 0 0 0,0 0 0 0,0 0 896 0,8-9 144 15,-2 1 32-15,-6 8 0 0,0 0-928 0,7-7-144 16,0-1 0-16,-7 8-160 0,0 0-80 0,0 0-16 16,0 0 0-16,0 0 0 0,0 0 256 0,0 0 0 15,-8-4 0-15,8 4 0 0,0 0 320 0,0 0 16 16,-9 0 0-16,9 0 0 0,0 0-144 0,-10 4-48 15,10-4 0-15,-9 2 0 0,9-2-144 0,0 0 0 16,0 0 0-16,0 0 0 0,-11 0 0 0,11 0 0 16,0 0 0-16</inkml:trace>
  <inkml:trace contextRef="#ctx0" brushRef="#br1" timeOffset="180881.13">22208 8248 19231 0,'0'0'848'0,"0"0"176"0,0 0-816 0,0 0-208 0,0 0 0 0,-10 1 0 15,1-2 304-15,9 1 16 0,0 0 0 0,-9 0 0 16,-1 0-128-16,10 0-32 0,-8 3 0 0,8-3 0 16,-12 2 304-16,3 1 64 0,0-3 16 0,9 0 0 15,-9 0 384-15,0 0 80 0,0-2 16 0,9 2 0 16,-8-2-112-16,0-1-16 0,-1-2 0 0,-2 1 0 0,1 0-256 0,-1 2-48 15,1-5-16-15,-2 3 0 0,-1-1 0 0,-1 0 0 16,0-3 0-16,-3 1 0 0,-2 0 0 0,0 0-16 16,-1 1 0-16,-2-1 0 0,-3 2-160 0,1 1-16 15,0 3-16-15,-1-2 0 0,-3 3-176 0,0 3-16 16,2-1-16-16,-1 2 0 0,-2 3-32 0,3-1 0 16,1 1 0-16,3-1 0 0,0 1-128 0,1-1 0 15,2-2 0-15,0 0 0 0,1 0 160 0,1-1-160 16,-1-1 192-16,1-2-192 0,3 0 320 0,-1 0-64 15,1 0 0-15,1-1 0 0,0 0 112 0,2 1 16 16,1-3 0-16,0 2 0 0,-1-2-128 0,2 2-32 16,1-1 0-16,8 2 0 0,-10 0-224 0,1 2 144 15,9-2-144-15,-11 1 128 0,1-1-128 0,10 0 0 0,0 0 0 16,-9 0 0-16,-1 0 0 0,10 0 0 16,0 0 128-16,0 0-128 0,-7 1 0 0,7-1 0 0,0 0 0 0,0 0 0 15,0 0 0-15,0 0 0 0,0 0 0 0,0 0 0 16,0 0 0-16,0 0 0 0,0 0 128 0,0 0-128 15,0 0 192-15,0 0-64 0,0 0 0 0,-2 12 0 16,1-2-128-16,1-10 0 0,0 0 144 0,-1 12-144 16,1-12 0-16,1 15 144 0,-1-6-144 0,-1 1 0 15,1-10 128-15,0 17-128 0,2-1 0 0,1-1 0 16,-2 0 176-16,1 3-176 0,0 4 160 0,1-1-160 16,-3 1 192-16,-2 5-64 0,-1 6-128 0,0 1 192 15,2 1 128-15,-1 2 0 0,0-1 16 0,0 1 0 16,2-1-208-16,-1 1-128 0,-1-3 128 0,-1 5-128 0,-1-1 0 0,0 1 0 15,0 0 0-15,0-5 0 0,0-2 0 0,2 0 144 16,-1-4-144-16,1 0 0 0,-4-4 192 0,1 0-64 16,1-6 0-16,3 0-128 0,1-3 256 0,-1-2-48 15,-5-3-16-15,6-10 0 0,-1 9-192 0,1-9 176 16,0 0-176-16,-3 9 160 0,3-9-32 0,0 0 0 16,0 0 0-16,0 0 0 0,-1 11-128 0,1-11 0 15,0 0 144-15,1 8-144 0,-1-8 0 0,0 0 144 16,0 0-144-16,0 0 0 0,0 0 0 0,0 0 0 15,0 0 0-15,0 0 0 0,0 0 144 0,0 0-144 16,0 0 0-16,0 0 144 0,10-6-144 0,-1 1 0 16,-9 5 0-16,10-6 128 0,-1-1-128 0,-9 7 0 15,12-5 0-15,0 0 0 0,-1 1 0 0,1 1 0 16,1 1 0-16,0 0 0 0,0 2 0 0,2 0 128 0,0 2-128 0,1-2 128 16,-2 0-128-16,5 1 0 0,-1 0-160 0,1 2 160 15,0-1 0-15,0 2 0 0,2-4 0 0,0 2 0 16,1-2 0-16,3 0 0 0,0 0 0 0,2 0 0 15,2 0 0-15,-1 0 0 0,1-2 0 0,2 2 0 16,1 0 0-16,-4 2 0 0,-2 0 0 0,0 1 0 16,0-1 0-16,1 2 0 0,-3-1 0 0,0 1 0 15,-2 1 0-15,0 0 0 0,0-1 0 0,-1 0 0 16,0-1 0-16,1-1 0 0,2 0 0 0,-2-1 0 16,-3-4 0-16,4 3 0 0,3-2 0 0,-2 0 0 15,0 1 0-15,-2 0 0 0,0-2 0 0,-1 1 0 16,-3 0 0-16,1 0 0 0,-1 4 0 0,0 0 0 15,-2 0 0-15,-2 1 0 0,-4-3 0 0,3 0 0 0,1 1 0 0,-3-1 0 16,-11 0 0-16,12 3 0 0,-12-3 0 16,13 4 0-16,-3-2 0 0,-10-2 0 0,0 0 0 0,0 0 0 15,11 3 0-15,-11-3 0 0,0 0 128 0,0 0-128 16,0 0 0-16,0 0 0 0,0 0 0 0,0 0 0 16,0 0 0-16,0 0 0 0,0 0 0 0,0 0 0 15,0 0 128-15,10-3-128 0,-10 3 0 0,0 0 0 16,7-4 0-16,-7 4 0 0,6-6 128 0,-6 6-128 15,6-12 0-15,-3 4 0 0,-3 8 0 0,4-10 0 16,-1 1 0-16,0 0 0 0,-3-3 128 0,2 3-128 16,1 1 0-16,-1 0 0 0,-2-1 192 0,2 0-64 15,-1-3 0-15,0 0-128 0,1 1 0 0,0-2 0 16,1-2 0-16,-1-3 0 0,1-3 128 0,0 0-128 0,-1-2 192 16,2-2-192-16,-1-1 160 0,-1-1-160 0,-2-1 128 0,0 0-128 15,0-4 0-15,0 1 128 0,-1 0-128 0,0-2 0 16,-2 1 0-16,1-1 128 0,-2 2-128 0,0 1 0 15,0 1 0-15,0 2 0 0,1 3 0 0,1 1 0 16,-1 2 0-16,1 0 192 0,-2 3-192 0,-2 1 192 16,2 2-192-16,1 1-144 0,0 4 144 0,2-1-208 15,-2-1 208-15,0 2 0 0,1 1 0 0,1-2 0 16,-1 2 0-16,1 2 0 0,-2-1 0 0,2 0 0 16,1 8 0-16,-1-11 0 0,-2 2 0 0,3 9 0 15,0-9 0-15,0 9 0 0,-4-9-128 0,4 9 128 16,0 0 0-16,0 0 0 0,0 0 0 0,-2-6 0 15,2 6 0-15,0 0 0 0,0 0 0 0,0 0 0 16,0 0 0-16,-7-7 0 0,7 7 0 0,0 0 0 0,0 0 0 0,-6-6 0 16,0-1 0-16,6 7 0 0,0 0 0 0,0 0 0 15,-5-7 0-15,5 7 0 0,0 0 0 0,-6-7 0 16,-1 1 0-16,7 6 0 0,-8-3 0 0,8 3 0 16,-13 0 0-16,1 0 0 0,1 0 0 0,0 1 0 15,0 1-128-15,-1 1 128 0,-1 0 0 0,0 1 0 16,0-4 0-16,-2 0 0 0,-3 2 0 0,1-1 0 15,2-1 0-15,-2 0 0 0,-2-1 0 0,2 0 0 16,2 0 0-16,2 1 0 0,-3-4 0 0,2 1 0 16,-2 0 0-16,2 1 0 0,1 1 0 0,1 1 0 15,0-3 0-15,2 3 0 0,-1 0 0 0,1 0-272 16,0 0 48-16,0 3 16 16,10-3-1648-16,-9 2-336 0,1 2-64 0,8-4-10864 0,0 0-2176 0</inkml:trace>
  <inkml:trace contextRef="#ctx0" brushRef="#br1" timeOffset="181346.01">21990 8498 20271 0,'-8'-12'1792'0,"3"7"-1424"16,5 5-368-16,-7-6 0 0,1 1 2016 0,6 5 336 15,-4-4 64-15,4 4 16 0,0 0-1840 0,0 0-352 16,0 0-80-16,0 0-16 0,0 0-144 0,0 0 0 15,0 0 0-15,0 0 0 0,0 0 336 0,0 0 48 16,-3-11 0-16,3 11 0 0,0 0 400 0,0 0 96 16,-9 4 16-16,9-4 0 0,-9 9-128 0,0 2 0 15,0 0-16-15,-2 4 0 0,-2 2-176 0,-1 4-48 16,-3 1 0-16,0 2 0 0,-1 1-160 0,-2 3-48 16,1 2 0-16,0-3 0 0,0-1-96 0,-1 0-32 15,1 0 0-15,0 2 0 0,0-2-192 0,2 1 0 0,1 2 128 16,1-3-128-16,-2-3 0 0,0-3 128 0,0-1-128 0,4 0 0 15,1-2 0-15,3-6 0 0,1-3 0 0,8-8 0 32,-8 7-768-32,8-7-32 0,0 0-16 0,-8 5 0 15,8-5-2320-15,0 0-448 0,0 0-112 0</inkml:trace>
  <inkml:trace contextRef="#ctx0" brushRef="#br1" timeOffset="181662.79">21554 8553 15663 0,'0'0'688'0,"-10"-7"144"0,1 1-656 0,1 2-176 16,8 4 0-16,0 0 0 0,0 0 3840 0,0 0 752 16,0 0 144-16,0 0 16 0,0 0-3712 0,0 0-736 15,0 0-160-15,0 0-16 0,0 0-128 0,9 9 0 16,0 2 0-16,0-1 0 0,2 0 160 0,1 2 16 15,1 0 0-15,0 1 0 0,0 1 160 0,1 2 48 16,3 0 0-16,1-1 0 0,0 2-128 0,1 0-32 16,0 1 0-16,-1 1 0 0,1-1-224 0,-2 3 128 15,0-3-128-15,1 3 0 0,1 0 128 0,-2 1-128 16,-2-1 0-16,-2 1 0 0,1-1 0 0,-1 1-320 16,-1-1 64-16,0 0 0 15,-1-2-640-15,0-1-128 0,-3 1-32 0,-2-5 0 16,1-2-1520-16,-1-2-304 0,1-1-64 0</inkml:trace>
  <inkml:trace contextRef="#ctx0" brushRef="#br1" timeOffset="182146.1">22047 8917 27007 0,'0'0'1200'0,"0"0"240"15,0 0-1152-15,-1-8-288 0,1 8 0 0,0-9 0 0,0 9 0 0,0 0 0 16,6-7 0-16,0-3 0 0,-1-1 0 0,1 4 128 16,1 0-128-16,-7 7 0 0,10-5 192 0,2 2-192 15,1-2 192-15,-1 0-192 0,-2-3 320 0,1 3-64 16,-1 0 0-16,2 3 0 0,1-2 128 0,-1 3 0 15,-12 1 16-15,13-1 0 0,-3 2 48 0,-10-1 0 16,10 3 0-16,-10-3 0 0,0 0-112 0,10 6-16 16,-10-6 0-16,6 12 0 0,-1 0-144 0,-2-2-48 15,-3-10 0-15,-1 10 0 0,-2 2-128 0,-1 1 128 16,-1 0-128-16,0 0 128 0,-1 0-128 0,-1-1 128 16,-4-1-128-16,2 2 128 0,3 4-128 0,-2 1 0 15,-4-3 0-15,3 1 0 0,0-2 0 0,0 1 0 0,-2-2 0 16,2 0 0-16,1 1 0 0,2-1 128 0,1 0-128 0,1-2 128 15,0-4 128-15,4-7 0 0,0 0 16 0,0 0 0 16,1 10 48-16,-1-10 16 0,0 0 0 0,9 2 0 16,2-2-144-16,-1 0-48 0,3-2 0 0,0 0 0 15,0 0-144-15,1 0 0 0,3 0 0 0,3 0 0 16,3 1 0-16,1 2-272 0,-2 1 64 0,4-1 16 31,1-1-1136-31,3 1-208 0,2 2-64 0,0 0-12720 0</inkml:trace>
  <inkml:trace contextRef="#ctx0" brushRef="#br1" timeOffset="185917.15">21639 9297 10879 0,'0'0'480'0,"0"0"96"0,0 0-448 0,0 0-128 0,0 0 0 0,0 0 0 16,-1-10 880-16,1 10 144 0,0 0 48 0,0 0 0 15,0 0-560-15,0 0-128 0,0 0 0 0,0 0-16 16,0 0-240-16,-5 6-128 0,5-6 128 0,-7 6-128 16,1 0 320-16,6-6-16 0,0 0 0 0,0 0 0 15,-10 4 544-15,10-4 112 0,-9 4 32 0,1 0 0 16,2 0 32-16,6-4 16 0,-9 6 0 0,0-2 0 16,9-4-336-16,-9 7-80 0,9-7-16 0,-10 6 0 15,3 1-288-15,0-1-48 0,7-6-16 0,-8 8 0 16,2 1 32-16,-2 3 0 0,-1 2 0 0,0-3 0 15,0 3 80-15,-1 2 16 0,1 3 0 0,-1 1 0 0,-3-4-128 16,-1 2-32-16,-2 1 0 0,0 1 0 16,-1 2-48-16,-2 0-16 0,-3-2 0 0,-2 2 0 0,-2-1 304 0,-1 2 64 15,-3 2 16-15,-2-1 0 0,-3-1 32 0,0 2 0 16,2 1 0-16,-1 3 0 0,-1 1-272 0,-1-2-48 16,-1 3-16-16,1 2 0 0,-2-2-112 0,-2 1-128 15,-5-4 176-15,2 4-176 0,3-2 256 0,-2 1-64 16,-1 0-16-16,1 3 0 0,2-1-176 0,1-3 192 15,0 0-192-15,1-2 192 0,-1 1-192 0,0 0 0 16,0-2 0-16,-1 0 0 0,1 0 128 0,4-3-128 16,3-3 0-16,0 0 128 0,1 0-128 0,1 0 0 15,1-6 0-15,4 2 128 0,2 2-128 0,1-2 0 16,1-2 144-16,3 0-144 0,1-2 0 0,0-2 0 0,0 2 0 0,3-2 0 16,1-1 0-16,1-1 0 0,0-2 0 0,2-2 128 15,1-1-352-15,9-4-64 0,-8 5-16 0,8-5 0 31,0 0-2320-31,0 0-480 0</inkml:trace>
  <inkml:trace contextRef="#ctx0" brushRef="#br1" timeOffset="186983.48">22072 9561 3679 0,'0'0'320'0,"0"0"-320"16,-7-13 0-16,2 2 0 0,1 5 5056 0,4 6 960 15,-5-8 176-15,5 8 32 0,-4-7-4112 0,2-4-816 16,0-1-160-16,1 3-48 0,1 9-320 0,-1-8-80 16,-1-2-16-16,2 10 0 0,0 0-336 0,0 0-64 15,2-10-16-15,-2 10 0 0,2-10 0 0,2 1 0 16,-4 9 0-16,7-7 0 0,-7 7 96 0,0 0 16 16,6-5 0-16,-6 5 0 0,8-5-64 0,-8 5-16 0,0 0 0 0,0 0 0 15,10 4 64-15,-10-4 16 16,0 0 0-16,8 8 0 0,-8-8-16 0,4 11 0 0,1 0 0 0,-2 2 0 15,0 1 32-15,-1 1 0 0,1-2 0 0,1 1 0 16,0-1-64-16,2 1-16 0,2 3 0 0,0 0 0 16,0 1-128-16,3-1-32 0,0 3 0 0,3 0 0 15,4-1-144-15,1 3 160 0,-1 3-160 0,4 0 160 16,3 1 16-16,1 0 0 0,-1 0 0 0,6 7 0 16,5 2-48-16,-7-3-128 0,-11-3 192 0,2 2-64 15,2 6-128-15,2 6 0 0,3 6 144 0,-5-11-144 16,-5-14 176-16,1-1-48 0,4 3 0 0,3 8 0 15,3 3 128-15,0-7 0 0,1-10 16 0,2 3 0 16,3 1-80-16,0 3-32 0,-1-1 0 0,-1 1 0 16,1 2-160-16,-1-1 192 0,0 1-192 0,-2 0 192 0,-3 1-192 0,0 2 192 15,0-4-192-15,-3 2 192 0,0 0-192 16,1 2 160-16,2 7-160 0,0-2 160 0,1-3-160 0,0 0 0 16,2-3 144-16,-4 1-144 0,-2 4 0 0,1-5 144 15,1-1-144-15,-5-4 0 0,-3-4 160 0,-1-1-160 16,-3 0 128-16,1-4-128 0,-2 0 144 0,1-2-144 15,-4-4 160-15,1-2-160 0,-2-1 240 0,0-2-48 16,-1 0-16-16,0-3 0 0,-1 1-176 0,3-1 0 16,-10-3 0-16,10 1 0 0,-10-1 0 0,10-1 0 15,-10 1-224-15,11-4 80 16,-11 4-1744-16,0 0-352 0,5-9-64 0</inkml:trace>
  <inkml:trace contextRef="#ctx0" brushRef="#br1" timeOffset="187762.26">19545 9691 7359 0,'0'0'320'0,"0"0"80"16,0 0-400-16,9-2 0 0,-9 2 0 0,0 0 0 15,12-4 2592-15,-12 4 432 0,0 0 96 0,0 0 16 0,0 0-2160 0,0 0-416 16,0 0-96-16,0 0-16 0,0 0 144 16,0 0 32-16,0 0 0 0,0 0 0 0,0 0 144 0,0 0 16 15,0 0 16-15,-2 10 0 0,-5 0 96 0,-1 3 32 16,0-2 0-16,-2 2 0 0,-3 4-160 0,-1 1-48 15,-2 3 0-15,0 0 0 0,-1 1-304 0,-1 3-64 16,-1 2-16-16,-2 3 0 0,-1 4-208 0,-1 3-128 16,-3-5 160-16,3 1-160 0,-1-2 144 0,2-1-144 15,-1-4 128-15,2-2-128 0,3-2 0 0,1-3 0 16,-2-2 0-16,2-2 0 16,3-2-432-16,1-3-160 0,-1-1-48 0,3-6-13408 0</inkml:trace>
  <inkml:trace contextRef="#ctx0" brushRef="#br1" timeOffset="188062.8">19218 9690 28559 0,'0'0'2544'0,"0"0"-2032"0,0 0-512 0,0 0 0 15,0 0 1152-15,0 10 144 0,1 2 32 0,5 1 0 16,0-3-1152-16,3 5-176 0,0 0-144 0,3 4 144 16,0-4-144-16,0 4 144 0,1-1 0 0,0 3 0 15,0 0 0-15,1-1-128 0,3 3 128 0,-1-4 0 0,-1 1 0 0,1-1 0 16,0 2 0-16,-2-3 0 0,0 1 0 0,-1-1 0 16,0 0 0-16,-1 0 0 0,1 1 128 0,-2 0-128 15,-4-1 0-15,1 1 0 0,1-2 0 0,0 0-288 16,-2 2 32-16,-1-6 16 15,1-1-960-15,-2-2-192 0,-1-2-32 0,-4-8-11440 16</inkml:trace>
  <inkml:trace contextRef="#ctx0" brushRef="#br1" timeOffset="188566.71">19635 10044 23375 0,'0'0'1024'0,"0"0"240"0,0 0-1008 0,0 0-256 0,0 0 0 0,0 0 0 15,8-7 336-15,0 0 32 0,1 3 0 0,-1-1 0 16,-8 5-368-16,10-5 0 0,-1 0 0 0,-9 5 0 16,0 0 0-16,10-3 0 0,-10 3 0 0,0 0 128 15,11-1-128-15,-11 1 0 0,0 0 0 0,11-3 0 0,-11 3 0 0,0 0 0 16,0 0 0-16,0 0 0 0,10 4 0 0,-10-4 144 16,0 0-144-16,0 0 0 0,0 0 256 0,0 0-64 15,0 0-16-15,8 8 0 0,-4 2-176 0,-4-10 0 16,0 0 0-16,0 13 128 0,-3 0-128 0,-1 2 0 15,-1-5 0-15,0 3 0 0,0 3 0 0,-2-1 0 16,-1 4-144-16,1-4 144 0,0 2 0 0,1 0 0 16,-1 1 0-16,0 1 0 0,2-6 304 0,0 1 16 15,0 2 0-15,1-3 0 0,1 0-32 0,3 0 0 16,0-1 0-16,0-2 0 0,0 2-96 0,0-12 0 16,7 9-16-16,-2-3 0 0,-5-6-48 0,0 0-128 15,13 3 192-15,-1 0-64 0,-2-3-128 0,2 0 160 16,0-2-160-16,1 0 160 0,0-2-160 0,-1-2-144 15,-1 3 144-15,1-1-208 16,0 0-720-16,-1-1-144 0,0-2-16 0,-1 1-10592 0</inkml:trace>
  <inkml:trace contextRef="#ctx0" brushRef="#br1" timeOffset="189147.92">20217 9627 6447 0,'0'0'576'0,"0"0"-576"16,0 0 0-16,0 0 0 0,0 0 2240 0,0 0 352 15,2 13 64-15,-2-13 16 0,0 0-1440 0,0 12-272 16,0-12-64-16,-5 12-16 0,-1-1 208 0,-4-3 64 15,0 1 0-15,0 3 0 0,-2 0-304 0,-1 0-48 16,-1-2-16-16,-2 3 0 0,-1 0-272 0,0 0-64 16,3-2-16-16,-2 0 0 0,-1 1-80 0,0 0-16 0,3 0 0 0,-1-3 0 15,1 1 16-15,1 1 0 0,-1-5 0 0,2 3 0 16,0 2-160-16,2-4-16 0,1-1-16 0,1 0 0 16,1 2 32-16,1 0 0 0,6-8 0 0,0 0 0 15,-5 8-64-15,5-8-128 0,0 0 192 0,0 0-64 16,-2 10-128-16,2-10 0 0,0 0 0 0,0 0 128 15,6 10-128-15,-6-10 0 0,0 0 144 0,11 6-144 16,0-1 0-16,-1-1 144 0,1-2-144 0,-1 1 0 16,0-2 0-16,3-1 0 0,2 0 0 0,-1 0 0 15,2 2 0-15,-1-4 0 0,0 0 0 0,0-1 0 16,1 1 0-16,-2-2 0 0,-1-3 0 0,2 3 0 16,-1 4-336-1,-1-2-176-15,-1-4-48 0,0 2 0 0,1-1-2144 0,-2 1-432 0,-3 0-96 16</inkml:trace>
  <inkml:trace contextRef="#ctx0" brushRef="#br1" timeOffset="189647.58">19895 10146 11055 0,'0'0'480'0,"0"0"112"0,0 0-464 0,0 0-128 0,0 0 0 0,0 0 0 16,0 0 2928-16,0 0 560 0,0 0 112 0,0 0 32 15,0 0-2864-15,0 0-560 0,0 0-208 0,0 0 144 16,0 0-144-16,0 0 128 0,0 0-128 0,0 0 128 16,-3 9-128-16,3-9 0 0,0 0 0 0,0 0 128 15,0 0-128-15,0 0 0 0,0 0 144 0,0 0-144 0,0 0 576 0,0 0 32 16,0 0 16-16,0 0 0 0,0 0 80 0,0 0 0 15,0 0 16-15,0 0 0 0,0 0-400 0,11-2-64 16,-1-1-32-16,0 0 0 0,0 0-224 0,1-1 0 16,2-2 0-16,0 2 0 0,0 2 0 0,2-2 0 15,0-1 0-15,1 2 0 0,-2-2-256 0,2 1-32 16,0 0-16-16,-1 0 0 16,1 2-560-16,-2 0-112 0,1 1-32 0,-2 0 0 15,-3-2-1072-15,1 0-224 0</inkml:trace>
  <inkml:trace contextRef="#ctx0" brushRef="#br1" timeOffset="190234.48">20449 9604 27935 0,'0'0'1232'0,"0"0"256"0,0 0-1184 0,-11-2-304 16,2 4 0-16,9-2 0 0,0 0 480 0,0 0 32 16,-8 5 16-16,8-5 0 0,-5 7-528 0,5-7 0 15,0 0 0-15,-4 10 0 0,2 0 0 0,-1 1 0 16,3-11 0-16,-1 12 0 0,-2-1 0 0,2 1 0 15,0-3 0-15,-1 2 0 0,0 0 0 0,-1 1 0 16,-1 0 0-16,0-1 0 0,0 3 0 0,0-5 0 16,-1 0 160-16,0 3-160 0,1-3 576 0,0 1 48 15,-1 0 0-15,1 0 0 0,4-10-112 0,-4 10 0 0,4-10-16 0,-4 10 0 16,4-10-256-16,0 0-48 0,-1 11-16 0,1-11 0 16,0 0-176-16,0 0 160 0,0 0-160 0,0 0 160 15,10 4-160-15,-10-4 160 0,12-1-160 0,-3-5 160 16,-9 6-160-16,11-5 0 0,-1 0 0 0,-1 0 0 15,-1 2 0-15,2-3 0 0,1 0 0 0,-1 2 0 16,1 0-448-16,-2 2 48 0,-1-3 0 0,1 1 0 31,1 0-304-31,1 0-64 0,0 0-16 0,1-1 0 0,0 1-304 16,0 1-48-16,-1-1-16 0,1 0-7264 0,-2 1-1456 0</inkml:trace>
  <inkml:trace contextRef="#ctx0" brushRef="#br1" timeOffset="190565.48">20639 9514 9215 0,'0'0'816'0,"-8"2"-656"16,-1 0-160-16,0 3 0 0,3 4 4352 0,0-2 832 16,2 0 160-16,2 4 32 0,-2 1-4224 0,1 1-832 15,3 1-192-15,-1 2-128 0,-3 2 272 0,0 1-48 0,2 2-16 16,-1 3 0-16,-1-2 64 0,0 0 16 0,2 2 0 0,-1 0 0 16,-2-2-160-16,-1 5-128 0,0-1 192 0,2 0-192 15,1-2 256-15,0-3-64 0,-3-1-16 0,2-1 0 16,2 4-176-16,-1-5 0 0,-1-3 144 0,2 1-144 15,2 0 0-15,0-2 0 0,2-2 0 0,4 0-14176 16</inkml:trace>
  <inkml:trace contextRef="#ctx0" brushRef="#br1" timeOffset="191702.78">23244 9725 5519 0,'0'0'496'0,"0"0"-496"16,0 0 0-16,5-9 0 0,-5 9 3968 0,0 0 688 15,7-8 144-15,-7 8 16 0,0 0-2816 0,0 0-560 16,0 0-112-16,0 0-32 0,0 0-624 0,0 0-128 16,1 10-32-16,-2 2 0 0,-1-1-64 0,-2 3-32 15,-1-1 0-15,-1 4 0 0,-3 3 176 0,-2-1 48 16,1 2 0-16,-1 1 0 0,0 0-176 0,0 0-16 16,2-2-16-16,0 2 0 0,-1 3-288 0,-1 1-144 15,2 0 160-15,-1-1-160 0,-2-3 0 0,1 0 0 0,1 0 0 16,-2-2 0-16,-1-2-144 0,3-2-128 0,3-2-32 0,-1-1 0 31,-1 0-400-31,3-2-96 0,-1-5-16 0,7-6 0 16,-8 4-1360-16,8-4-288 0,-10 0-48 0</inkml:trace>
  <inkml:trace contextRef="#ctx0" brushRef="#br1" timeOffset="191990.42">23024 9784 24879 0,'0'0'1088'0,"0"0"256"0,-11-2-1088 0,11 2-256 15,-9 0 0-15,9 0 0 0,0 0 1664 0,0 0 256 16,3 11 64-16,-3-11 16 0,5 9-1568 0,1 1-432 16,2 1 128-16,1 1-128 0,2-5 128 0,-1 5-128 15,2 1 144-15,0 0-144 0,-1 0 176 0,1 2-176 16,1 0 192-16,0 1-192 0,-1-2 160 0,0 3-160 15,-1 3 128-15,1-2-128 0,0-2 0 0,0-2 0 16,-2 0 0-16,1 1 0 16,0 0-464-16,0 1-80 0,-2 0-16 0,0-2 0 15,1-2-272-15,-1 1-64 0,-1-3-16 0,0 2 0 16,0-2-1456-16,4 1-272 0,-2-7-64 0,-3 1-16 0</inkml:trace>
  <inkml:trace contextRef="#ctx0" brushRef="#br1" timeOffset="192432.87">23395 10146 20383 0,'0'0'896'0,"0"0"192"0,0 0-864 0,0 0-224 0,-4-6 0 0,4 6 0 16,0 0 1280-16,0 0 224 0,3-11 32 0,0 3 16 15,-1 1-768-15,1-3-144 0,2 0-48 0,3 1 0 16,0 0-272-16,2 0-64 0,0-1-16 0,1 4 0 0,-1 2-32 0,2-2 0 16,0-4 0-16,0 4 0 0,-2 2 128 0,-10 4 32 15,9-5 0-15,-9 5 0 0,12-2 16 0,-12 2 16 16,12 6 0-16,-2 0 0 0,-10-6-112 0,8 11-32 16,-8-11 0-16,5 13 0 0,-1-2-96 0,-1 1-32 15,-3-12 0-15,0 14 0 0,-2 2-128 0,0-3 0 16,-2 1 0-16,0 2 128 0,0-3-128 0,1 0 160 15,-1 0-160-15,-1-1 160 0,-1 0-16 0,-1-1 0 16,2 1 0-16,0-3 0 0,-1 3 16 0,4-2 0 16,-3-2 0-16,5-8 0 0,-2 9-160 0,2-9 192 15,0 10-192-15,0-10 192 0,4 9-192 0,-4-9 0 16,7 7 0-16,-7-7 128 0,8 7-128 0,1 0 0 16,0-4 0-16,-9-3 0 0,13 2 0 0,-1-1 0 15,-1-1 0-15,1 0 0 16,-2-1-448-16,1-2-32 0,-1 2 0 0,1-2 0 15,-2 1-1632-15,0-1-336 0,0 2-64 0,0-5-10064 0</inkml:trace>
  <inkml:trace contextRef="#ctx0" brushRef="#br1" timeOffset="193433.22">23793 9709 25743 0,'0'0'1136'0,"0"0"240"0,0 0-1104 0,0 0-272 16,0 0 0-16,0 0 0 0,0 0 688 0,0 0 80 16,0 0 0-16,0 0 16 0,9-4-256 0,-9 4-48 15,10-1-16-15,1 2 0 0,-11-1-32 0,12 2-16 16,-12-2 0-16,11 5 0 0,0-1 32 0,-1 1 0 16,-1 0 0-16,-1 2 0 0,-1 1-96 0,2-1-16 15,2-3 0-15,3 3 0 0,0-2-80 0,-1 0-32 16,-3 1 0-16,3-3 0 0,0 1-32 0,0 2 0 0,-1-1 0 0,0 0 0 15,0-4 0-15,-2 2-16 16,0 0 0-16,1 0 0 0,-1 1-176 0,-10-4 160 0,11 2-160 0,-11-2 160 16,10 5-160-16,-10-5 0 0,0 0 144 0,11 4-144 15,-11-4 128-15,0 0-128 0,0 0 128 0,0 0-128 16,10 5 176-16,-10-5-48 0,0 0 0 0,0 0 0 16,0 0 16-16,0 0 0 0,0 0 0 0,0 0 0 15,0 0 96-15,0 0 16 0,0 0 0 0,0 0 0 16,0 0-48-16,-5 9 0 0,-2 0 0 0,1-1 0 15,-1-1-208-15,-2-1 144 0,-1 1-144 0,-1 0 128 16,0 3 0-16,-2-1-128 0,-2 0 192 0,1 3-64 16,0-3 144-16,-1 1 32 0,1 1 0 0,0-2 0 15,-2 5-176-15,4-1-128 0,2-5 192 0,1 1-192 16,-2 0 160-16,3 2-160 0,-1-5 128 0,4 3-128 0,1-1 0 0,1 0 0 16,-2 0 0-16,0-1 0 0,-1 3-144 0,6-10-112 15,0 0-32-15,-3 9 0 16,3-9-608-16,0 0-112 0,0 0-16 0,-1 10-16 15,1-10-672-15,0 11-128 0,0-11-16 0,0 0-8144 16,5 6-1632-16</inkml:trace>
  <inkml:trace contextRef="#ctx0" brushRef="#br1" timeOffset="193890.67">24412 9563 2751 0,'0'0'128'0,"0"0"16"0,0 0-144 0,-9 4 0 0,-1 1 0 0,2 1 0 15,8-6 5632-15,-5 9 1088 0,5-9 208 0,-8 9 48 16,0-5-5248-16,8-4-1040 0,-4 12-224 0,0-3-32 16,-1 0-208-16,0 0-32 0,-1-1-16 0,1 2 0 15,0 2 80-15,1-4 0 0,4-8 16 0,-4 12 0 16,-1-1 208-16,2 1 32 0,2-2 16 0,1 0 0 16,0-10-16-16,0 7 0 0,0-7 0 0,0 0 0 0,0 0-208 0,7 9-48 15,-1-2-16-15,-6-7 0 0,9 4-112 0,0 0-128 16,-9-4 176-16,12 5-176 0,-2-5 160 0,1 1-160 15,-1 1 128-15,1-1-128 0,-11-1 0 0,14 0 128 16,2 1-128-16,-2 2 0 0,-2-3 0 0,0 0 0 16,-1 0 0-16,2 0 0 0,0 1 0 0,-1 0 0 15,-1-1 0-15,-1 0 0 0,2-1-256 0,-12 1 32 16,11 0 0-16,0-1 0 16,-11 1-496-16,12-1-112 0,-12 1 0 0,10-2-16 15,-10 2-784-15,0 0-160 0,0 0-16 0</inkml:trace>
  <inkml:trace contextRef="#ctx0" brushRef="#br1" timeOffset="194153.18">24643 9499 16575 0,'0'0'1472'0,"0"0"-1168"0,0 0-304 0,0 0 0 16,0 0 2640-16,-9 7 480 0,1 0 80 0,3 3 32 15,1 0-2160-15,0 3-432 0,1 3-96 0,-1 4-16 16,0 0 0-16,1 3 0 0,-3 3 0 0,1-2 0 16,-3 1 256-16,-1 1 48 0,0 3 16 0,0 0 0 15,0-2-48-15,-2 3-16 0,-2-5 0 0,2 2 0 16,-1 3-336-16,1-1-80 0,1-3-16 0,1 0 0 16,1 0-352-16,4-4 144 0,3 0-144 0,1-2 0 15,-3-2-448-15,2-2-192 0,0-4-32 0,5-2-10576 16,2 0-2112-16</inkml:trace>
  <inkml:trace contextRef="#ctx0" brushRef="#br1" timeOffset="197659.37">3297 11588 21935 0,'0'0'960'0,"0"0"224"15,-9-5-944-15,9 5-240 0,-8-4 0 0,8 4 0 0,0 0 320 0,0 0 0 16,0 0 16-16,0 0 0 0,0 0-336 0,0 0-208 16,0 0 16-16,0 0 16 0,0 0-64 0,0 0-16 15,0 0 0-15,0 0 0 0,0 0 256 0,12 3 256 16,-2-2-48-16,-10-1-16 0,11 0 528 0,-1 1 112 16,-10-1 0-16,11 1 16 0,-11-1 240 0,10 0 32 15,2 3 16-15,-12-3 0 0,0 0-256 0,13 0-48 16,1 1-16-16,0-1 0 0,0 0-336 0,1-1-64 15,5 0-16-15,-1-1 0 0,2 1-160 0,1 0-48 16,-1-3 0-16,1 3 0 0,0 1-64 0,1 0 0 16,-2-2-128-16,-2 2 192 0,1 3-48 0,-2-3-16 15,0-3 0-15,0 2 0 0,-1 1 192 0,0 1 16 0,0-1 16 16,0 0 0-16,0 0 144 0,3 2 16 0,1 0 16 16,-1 0 0-16,0-2-32 0,1 0-16 0,1-2 0 0,1 2 0 15,2 3-80-15,-1-3-16 0,-1-3 0 0,1 3 0 16,-2 2-96-16,0-1-32 0,0-1 0 0,-1 2 0 15,0-2-96-15,0 3-32 0,-2 0 0 0,1 1 0 16,-1-2 0-16,2 2 0 0,-1-4 0 0,1 1 0 16,-1 5 96-16,4-6 16 0,-1 0 0 0,2-4 0 15,-1 1 80-15,4-1 32 0,5 2 0 0,1-2 0 16,-2-2 32-16,2 0 16 0,2-2 0 0,-1 3 0 16,-3 0-144-16,0-1-16 0,-2 3-16 0,-2-3 0 15,-2 1-96-15,2 1-128 0,-1 0 176 0,2 3-176 16,1 0 128-16,-3-1-128 0,-2 1 0 0,1 2 0 0,3 3 0 15,1 0 0-15,1-1 0 0,0-1 0 16,1 2 0-16,0 2 0 0,-1 0 0 0,-2-3 0 0,-2 1 0 0,1-1 0 16,-1 0 0-16,1-2 0 0,-1-1 128 0,2 2-128 15,-1-2 0-15,1 1 0 0,0 0 288 0,2 1-48 16,0-4-16-16,2 2 0 0,-1 0 0 0,1 0 0 16,0 2 0-16,-2-4 0 0,-2 1-96 0,-2 1 0 15,-1 1-128-15,0 2 192 0,-1 1-192 0,-2 0 0 16,0-2 128-16,1 1-128 0,1 0 0 0,0 0 0 15,1 3 0-15,0-2 0 0,0-4 0 0,-1 0 0 16,-2 1 0-16,3 1 0 0,2 1 0 0,0-2 0 16,1-1 0-16,-1 3 0 0,-2 0 224 0,-2-2-48 15,0-5-16-15,-1 1 0 0,1 1 16 0,-1-1 0 16,1 2 0-16,-1 0 0 0,-1 1-176 0,3 0 160 16,0 0-160-16,1 1 160 0,-1-2-160 0,1-3 0 0,0 1 0 0,1-2 128 15,3 1-128-15,0 0 0 0,-1-1 0 0,0 1 128 16,1-1-128-16,-2-1 0 0,-2 0 0 0,-1 2 0 15,-3-1 0-15,-1 4 0 0,0-3 128 0,0 1-128 16,-2-1 0-16,1 0 0 0,-2-1 0 0,2 2 0 16,-1 2 0-16,1 1 0 0,-1-3 128 0,4 3-128 15,-1 0 0-15,-1 0 0 0,-2-1 0 0,3 1 0 16,4 0 0-16,0 0 0 0,-1 1 0 0,0-1 0 16,-2 0 0-16,1-1 0 0,-2 0 0 0,-1 0 128 15,0-3-128-15,-2 1 128 0,1 0-128 0,-2 2 128 16,-1 0-128-16,0-1 0 0,0 0 0 0,-1 1 0 15,-1-1 0-15,1 2 0 0,-2 0 0 0,2 0 0 16,-2 0 0-16,2 0 0 0,1 0 0 0,1 2 0 0,-1 0 0 0,-1-1 0 16,-2-1 0-16,-1 2 0 0,0 0 0 15,0 1 0-15,0-3 0 0,-2 0 0 0,-11 0 0 0,10 0 0 16,-10 0 0-16,12 0 0 0,-12 0 0 0,10 0 0 16,-10 0 128-16,11-3-128 0,-11 3 0 0,9 3-224 15,-9-3 48-15,13 1 16 16,-1 2-2880-16,3 0-576 0</inkml:trace>
  <inkml:trace contextRef="#ctx0" brushRef="#br1" timeOffset="201060.12">3869 11617 1839 0,'6'-7'160'0,"-1"-2"-160"15,-3 0 0-15,-2 9 0 0,0 0 3904 0,7-5 736 16,-7 5 160-16,0 0 16 0,0 0-4128 0,0 0-832 15,-1-8-176-15,1 8-7872 16</inkml:trace>
  <inkml:trace contextRef="#ctx0" brushRef="#br1" timeOffset="201775.34">3884 11575 4607 0,'0'0'400'15,"0"0"-400"-15,0 0 0 0,0 0 0 0,0 0 3200 0,0 0 576 16,0 0 96-16,0 0 32 0,-5-8-1744 0,5 8-352 16,-4-8-64-16,4 8-16 0,-8-4-752 0,8 4-144 15,-9-2-48-15,9 2 0 0,-9 5-544 0,9-5-112 16,-11 0-128-16,11 0 176 0,-10 3-176 0,-1 1 0 15,0-2 0-15,0-1 0 0,2-2 0 0,0 1 0 16,0-1 0-16,0 1 0 0,-1 0 0 0,0 0 0 16,0-1 144-16,-2-2-144 0,-1 2 320 0,1-1 0 0,2 1 0 15,-2 1 0-15,0-3-64 0,-1 3 0 0,1 0-16 0,-1 0 0 16,0-2 16-16,0 1 16 0,0 1 0 0,0 0 0 16,2 0-32-16,-2 2-16 0,-2-1 0 0,1 2 0 15,-1 0-16-15,1 1 0 0,0-4 0 0,-1 2 0 16,2 2-208-16,-1 0 176 0,-4-1-176 0,0 1 160 15,-1-1-160-15,2 1 160 0,3-1-160 0,0 0 160 16,-1-1-160-16,2-1 192 0,0-1-192 0,0 0 192 16,0-1 144-16,1 0 48 0,1 0 0 0,-1-3 0 15,-2 0-64-15,1 1 0 0,0 2 0 0,0-2 0 16,-2-1-128-16,1 2-16 0,0-1-16 0,0 0 0 16,1 3-160-16,-1 3 0 0,-2-3 0 0,2 3 0 0,0-1 0 15,-2 1 0-15,-2 0 0 0,1-1 0 16,0 1 0-16,1-1 0 0,1 0 0 0,-4-2 0 0,-1 0 0 0,1 4 0 15,2-3 0-15,-1 1 0 0,-3 1 0 0,3 0 0 16,1-2 0-16,0 2 0 0,-2-1 0 0,0-1 0 16,2-2 0-16,0 1 0 0,-1 0 0 0,0 0 0 15,0-1 0-15,1 0 0 0,0 1 0 0,-1 0 0 16,-1 0 0-16,0 0 0 0,-2 0 0 0,-3 0 0 16,-3 0 0-16,0 0 0 0,-1 0 0 0,1 0 0 15,-1 1 0-15,0 1 0 0,-3 1 0 0,3 1 0 16,2 3 0-16,1-1 0 0,-1 1 0 0,3-4 0 15,2 0 0-15,0 1 0 0,-1 1 0 0,2-1 0 16,1-1 0-16,1-1 0 0,-1 1 0 0,1 0 0 16,-2-3 0-16,1 0 0 0,-1 0 0 0,-1 1 0 0,-1 0 0 15,-1-1 0-15,-3 0 0 0,2 0 0 0,2 1 0 16,0 2 0-16,0-3 0 0,0 0 0 0,-2 0 0 0,1 0 0 16,1 0 0-16,1-3 0 0,1 1 0 0,2 1 0 15,-2-2 0-15,2 3 128 0,1-1-128 0,-1 1 0 16,-2 1 0-16,2 2 0 0,0-6 0 0,0 3 0 15,-2 0 0-15,-1-1 0 0,-2-1 0 0,1 2 0 16,-1 2 0-16,0-1 0 0,-3 2 0 0,1-3 0 16,3 0 0-16,-3 0 0 0,-2 0 0 0,-1 0 0 15,1 0 0-15,1 0 0 0,1 0 0 0,0 0 0 16,-1 0 0-16,2 0 0 0,0-3 0 0,1 0 0 16,-2 1-208-16,1-1 16 0,1 1 16 0,-1 2 0 15,0 1-2256-15,-2 0-448 16</inkml:trace>
  <inkml:trace contextRef="#ctx0" brushRef="#br1" timeOffset="214633.31">23689 11296 11967 0,'0'0'1072'0,"0"0"-864"15,0 0-208-15,0 0 0 0,-10 0 2880 0,10 0 512 16,-9 0 128-16,9 0 0 0,-8-3-1984 0,8 3-384 16,0 0-96-16,0 0-16 0,-6-4-144 0,6 4-48 15,0 0 0-15,-3-10 0 0,3 10-224 0,-1-8-48 0,1 0-16 0,0 8 0 16,0 0-240-16,0-9-64 0,0 9 0 0,0 0 0 15,0 0 320-15,0 0 64 0,-5-6 16 0,5 6 0 16,-9-2-80-16,-2 4 0 0,-2-1-16 0,0 3 0 16,1 2-304-16,-1 1-48 0,-4 1-16 0,2 1 0 15,0 0-192-15,2 0 128 0,0-1-128 0,2 0 0 16,3 1 176-16,3-3-176 0,5-6 192 0,-3 10-192 16,3-10 192-16,3 10-64 0,-3-10 0 0,9 8-128 15,1-2 160-15,1 0-160 0,-1-2 128 0,2-1-128 16,0 1 0-16,-2 0 0 0,-1 0 128 0,0 0-128 15,-9-4 0-15,12 4 0 0,-3 0 0 0,-9-4 128 16,12 3-128-16,-2-3 0 0,-10 0 0 0,0 0 0 0,11 0 0 16,-11 0 0-16,10 0 0 0,-10 0 0 0,9-6 128 0,0 1-128 15,-9 5 0-15,7-9 128 0,-2 1-128 0,-5 8 192 16,4-9-192-16,-1-1 192 0,-1 0-48 0,-2 10 0 16,-1-10 0-16,-2 1 0 0,1 1 96 0,2 8 16 15,-7-8 0-15,1 3 0 0,-1 0-80 0,-1 2-16 16,-1 1 0-16,0 0 0 0,0 2-160 0,9 0 0 15,-11 2 0-15,1 0 0 0,-2 2 0 0,1 1 0 16,0 2 0-16,2 2 0 0,-1-3 0 0,2 2 0 16,1 0 128-16,3 1-128 0,4-9 0 0,2 12 0 15,-2-12 0-15,4 12 0 0,2-4 0 0,-6-8 0 16,0 0 128-16,12 7-128 0,0-1 0 0,-3-1 0 16,-9-5 0-16,10 5 0 0,1-5 0 0,-1 0 0 0,-10 0 0 15,10-3 0-15,0 0 0 0,-3-4 0 0,1 2 0 16,0-2 0-16,0-1 0 0,0 1 0 0,-2-1 0 0,1 1 128 15,-2-1-128-15,-5 8 0 0,4-11 0 0,-2 0 0 16,-2 3 0-16,0 8 128 0,0-10-128 0,-1 2 0 16,0 0 0-16,1 8 0 0,0 0 128 0,0 0-128 15,-7-9 0-15,2 4 0 0,5 5 0 0,-6-3 0 16,6 3 128-16,-8-5-128 0,8 5 128 0,-9-1-128 16,9 1 128-16,-10 0-128 0,10 0 0 0,-9 3 128 15,9-3-128-15,-9 3 0 0,9-3 0 0,0 0 0 16,-8 10 0-16,8-10 0 0,-5 10 0 0,3 0 0 15,2 0-144-15,0-10 144 0,1 10 0 0,3 0 0 16,-4-10-192-16,10 10 192 0,-10-10-192 0,11 6 192 0,-1-1-192 16,-10-5 64-16,12 5 128 0,-12-5-208 0,12 2 208 0,-12-2 0 15,10-2 0-15,-10 2-144 0,0 0 144 0,12-3 0 16,-3-3 0-16,-9 6 0 0,6-6 0 0,-6 6 128 16,4-11-128-16,-1 2 0 0,-3 9 0 0,1-10 144 15,-1-1-144-15,0 4 0 0,0 7 128 0,-1-10-128 16,0 1 0-16,1 9 0 0,-4-6 0 0,4 6 0 15,0 0 0-15,0 0 0 0,-9-3 0 0,9 3 0 16,0 0 0-16,-10 5 0 0,1 2 160 0,3-1-160 16,-1 2 128-16,7-8-128 0,-5 11 0 0,1-2 0 15,4-9-144-15,0 0 144 0,0 0-400 0,0 10 16 16,0-10 16-16,0 0 0 16,0 0-2944-16,13 0-592 0</inkml:trace>
  <inkml:trace contextRef="#ctx0" brushRef="#br1" timeOffset="-210831.72">23692 11774 3679 0,'0'0'320'0,"0"0"-320"15,0 0 0-15,0 0 0 0,0 0 3456 0,0 0 608 16,0 0 128-16,0 0 32 0,0 0-2288 0,0 0-448 16,0 0-80-16,0 0-32 0,0 0 96 0,0 0 32 0,0 0 0 0,0 0 0 15,0 0-160-15,0 0-16 0,0 0-16 0,0 0 0 16,0 0-384-16,0 0-80 0,0 0-16 0,-2 11 0 15,2-11-144-15,-1 12-48 0,-1-1 0 0,2 1 0 16,0-1-304-16,2 0-64 0,-1 1-16 0,0 1 0 16,2-1-256-16,-1 1 0 0,0-1 128 0,0-1-128 15,1 2 0-15,-1 2 0 0,1-2 0 0,-2 0 0 16,-1 0 0-16,3 1 0 0,0-2 0 0,1-2 0 16,-4-10-128-16,0 0-48 0,5 11 0 0,-5-11 0 15,8 8-800-15,-8-8-176 0,0 0-16 16,11 0-16-16,1-2-1936 0,-2-4-384 0,-2-1-80 15</inkml:trace>
  <inkml:trace contextRef="#ctx0" brushRef="#br1" timeOffset="-210466.03">24011 11769 1839 0,'0'0'160'0,"0"0"-160"0,0 0 0 16,0 0 0-16,0 0 3696 0,0 0 704 0,0 0 144 0,0 0 16 15,0 0-2112-15,0 0-416 0,0 0-96 0,0 0-16 16,0 0-320-16,0 0-80 0,0 0-16 0,0 0 0 15,0 0-480-15,0 0-112 0,3 12-16 0,0-2 0 16,-2 2-512-16,-1-12-96 0,2 11-32 0,0 2 0 16,1-3-256-16,0 2 0 0,-2 1 0 0,1 1 0 15,1 2 0-15,0-1 0 0,-2 1 0 0,0 0 0 16,1 1 0-16,1-2 0 0,0 1 0 0,0 2 0 16,-1 0-176-16,1-2 176 0,-2-3-192 0,0 0 192 15,1 0-1856-15,0 8-2448 0</inkml:trace>
  <inkml:trace contextRef="#ctx0" brushRef="#br1" timeOffset="-208409.38">23536 12383 4607 0,'0'0'400'0,"0"0"-400"16,0 0 0-16,0 0 0 0,0 0 928 0,0 0 96 15,0 0 32-15,0 0 0 0,0 0-256 0,0 0-48 16,8 7-16-16,-8-7 0 0,0 0 736 0,0 0 160 16,0 0 32-16,0 0 0 0,9 8-96 0,-9-8-16 15,8 5 0-15,-8-5 0 0,0 0-544 0,8 5-112 16,-8-5-32-16,7 5 0 0,-7-5-480 0,10 7-112 15,-10-7-16-15,7 6 0 0,1 2-64 0,-8-8 0 16,0 0-16-16,8 9 0 0,-3 0-176 0,-1-1 128 16,-4-8-128-16,4 11 128 0,0-1 16 0,0-1 0 15,0 0 0-15,-2-1 0 0,-2-8 192 0,3 11 48 16,2-4 0-16,-1 1 0 0,-4-8-80 0,0 0-16 16,5 9 0-16,2-1 0 0,1-1-160 0,-2-1-128 0,-6-6 192 0,0 0-192 15,9 9 0-15,-1-5 0 0,-8-4 0 0,11 4 0 16,-11-4 128-16,11 5-128 0,1-2 0 0,-2 1 0 15,-10-4 128-15,11 2-128 0,-11-2 0 0,12 2 0 16,-2-1 176-16,1-1-176 0,-1-3 160 0,-10 3-160 16,10-1 192-16,2 0-64 0,0 0-128 0,0 1 192 15,-1 1-192-15,0-1 128 0,-11 0-128 0,13-3 0 16,0 2 0-16,0 0 0 0,-1-1 0 0,-2 2 0 16,0-2 0-16,1 2 0 0,-1 2 0 0,1-2 0 15,-11 0 0-15,11 0 0 0,-11 0 0 0,12 0 0 16,0-2 0-16,0 2 0 0,-2-2 0 0,1 1 0 15,-1 0 0-15,-10 1 128 0,12-4-128 0,-2 3 0 16,2-1 0-16,-2-2 0 0,1 1 0 0,-1 0 0 16,1 2 0-16,-11 1 0 0,11-6 0 0,1 2 0 0,0 2 0 0,-3-1 0 15,-9 3 0-15,9-4 0 0,-9 4 0 0,10-4 0 16,-10 4 0-16,11-5 0 0,-11 5 0 0,10-4 128 16,-10 4-128-16,9-5 0 0,-9 5 0 0,0 0 0 15,8-6 128-15,-8 6-128 0,8-10 0 0,-1 4 0 16,-7 6 128-16,6-9-128 0,-1 0 0 0,1 1 0 15,-3 1 0-15,-3 7 0 0,0 0 0 0,7-9 0 16,-3 1 0-16,-4 8 0 0,0 0 0 0,0 0 0 16,0 0 0-16,0 0 0 0,5-7 0 0,-5 7 0 15,0 0 0-15,0 0 0 0,0 0 0 0,0 0 0 16,0 0 0-16,0 0 0 0,0 0 128 0,0 0-128 16,0 0 0-16,0 0 0 0,0 0 0 0,0 0 0 15,0 0 0-15,0 0 0 0,-9 3 0 0,9-3 0 0,0 0 0 16,-9 8 0-16,9-8 0 0,-8 7 0 0,8-7 0 15,-7 6 0-15,7-6 0 0,-6 7 0 0,6-7 0 0,-5 10 0 16,5-10 0-16,-5 11 0 0,5-11 0 0,-4 11 0 16,2 1 0-16,0 0 0 0,-1-2 0 0,2 1 0 15,1-11 0-15,-1 12 0 0,-1-1 0 0,1 1 0 16,0-2 0-16,1 1 0 0,0-11 0 0,1 14 0 16,0 1 0-16,1-4 0 0,-2-11 0 0,1 13 0 15,-1-1 128-15,1-2-128 0,-1-10 0 0,1 13 144 16,-2-2-144-16,1-11 0 0,-1 13 0 0,0-1 128 15,1-12-128-15,-4 11 192 0,-2 1-192 0,2 0 192 16,4-12 0-16,-5 10 16 0,1 1 0 0,-1-2 0 16,-1 0 0-16,0 1 0 0,1-2 0 0,0 1 0 0,0 1-80 0,0-3 0 15,-2 0-128-15,7-7 192 0,-6 8-192 0,6-8 0 16,-8 7 0-16,1 0 0 0,7-7 128 0,-8 5-128 16,8-5 0-16,-7 5 144 0,0 2 16 0,7-7 0 15,-10 4 0-15,2 0 0 0,8-4-16 0,-9 5 0 16,-1-1 0-16,10-4 0 0,-9 5-144 0,9-5 192 15,-10 5-192-15,0-1 192 0,0 1-192 0,1-2 0 16,-1 1 0-16,-1 0 128 0,2 1-128 0,-1-1 0 16,-2 1 0-16,2 0 0 0,-1-3 0 0,11-2 0 15,-10 2 144-15,1 1-144 0,-2-3 240 0,2 0-32 16,9 0 0-16,-9 0 0 0,1 0 80 0,0-3 16 16,-1 2 0-16,9 1 0 0,-8-3-128 0,8 3-32 15,-10-3 0-15,1 0 0 0,0 0-144 0,9 3 0 16,-11-4 144-16,2 0-144 0,0 2 0 0,0-2 144 0,1 0-144 15,0 1 0-15,0 1 128 0,8 2-128 0,-9-4 0 0,0 1 0 16,0 1 0-16,1-1 0 0,8 3 128 0,-10-4-128 16,-1 0 0-16,2 2 128 0,1-2-128 0,8 4 0 15,-9-2 176-15,9 2-176 0,-10-5 160 0,3 1-160 16,7 4 192-16,-6-4-64 0,1-2-128 0,5 6 192 16,-4-8-192-16,4 8 176 0,-5-9-176 0,1 2 160 15,4 7-160-15,-3-10 0 0,-1 1 0 0,1 0 128 16,1 1-128-16,-1-1 0 0,2 2 144 0,-2-1-144 15,-2 1 144-15,1-2-144 0,0-1 192 0,2-1-192 16,-1 2 192-16,-1-1-64 0,0 1 0 0,2 0-128 16,-1-1 160-16,2-2-160 0,-2 0 128 0,2-1-128 15,1-1 0-15,-1 1 0 0,-1-3 128 0,1 2-128 0,0 1 0 0,1-3 0 16,0 2 0-16,0-2 0 0,0 3 0 0,0 0 128 16,0 0-128-16,-2 1 0 0,1-1 0 0,0 2 0 15,-2-2 0-15,2 1 0 0,0 0 0 0,1 0 0 16,-2 2 0-16,1 1 0 0,0-3 0 0,-1 3 0 15,1 0 0-15,1 9 0 0,-3-9 0 0,1 1-176 16,-1 0 176-16,3 8-192 16,0 0-1152-16,0 0-224 0,0 0-48 0,0 0-15440 0</inkml:trace>
  <inkml:trace contextRef="#ctx0" brushRef="#br1" timeOffset="-206870.04">24815 12267 23727 0,'0'0'1040'0,"0"0"240"16,0 0-1024-16,-9 3-256 0,9-3 0 0,0 0 0 0,-8 4 976 0,8-4 160 15,0 0 16-15,-4 8 16 0,4-8-752 0,-5 13-160 16,4 2-16-16,1-3-16 0,0 1 0 0,0 1 0 15,-2 2 0-15,4 0 0 0,0 1 480 0,1 1 80 16,-2 1 32-16,2 2 0 0,1-1-16 0,1 3 0 16,0-2 0-16,-1 3 0 0,-1-1-352 0,0 2-80 15,0 1-16-15,1-1 0 0,-1-2-352 0,-2-1 144 16,-1-2-144-16,1-2 0 0,2-2 160 0,-1-2-160 16,1-2 128-16,1-3-128 0,-4-9 192 0,0 0-32 15,0 0-16-15,0 0 0 0,0 0 112 0,0 0 0 16,0 0 16-16,0 0 0 0,0 0-32 0,5-12-16 15,-2-1 0-15,-3-1 0 0,-2-6-96 0,0 1-128 16,-1-2 176-16,1-3-176 0,-1 1 128 0,0-2-128 0,0-1 0 0,-3 0 0 16,0 0 0-16,-1 1 0 15,-1-2 0-15,2 1 0 0,-1 0 0 0,1 0 0 0,-2 0 0 0,2-2 0 16,0 5 0-16,1 1 0 0,0-1 0 0,1 3 0 16,1 1 0-16,3 0 0 0,2 2 0 0,2 4 0 15,0-2 0-15,1 5 0 0,-1 1-144 0,2 0 144 16,2-4-144-16,0 4 144 0,1 1-160 0,-1 1 160 15,2 1 0-15,2 0 0 0,0 3-128 0,-1 0 128 16,-2 0 0-16,2 5-176 0,1 2 176 0,-1 1-160 16,0 1 160-16,-2 2-128 0,0 1 128 0,0 2-128 15,-1-1 128-15,1 1 0 0,0-1-144 0,0 2 144 16,-1 1 0-16,0-3 0 0,-1 2 0 0,-1 0 0 16,2-2 0-16,-2-1 0 0,-2 2 0 0,2-1 0 15,0 2 0-15,-1 0 0 0,-2-1 0 0,-1 2 0 0,0-2 0 0,-2-1 0 16,-2-1 0-16,2 2 0 0,-3 0 0 0,-3-1 0 15,-1-1 144-15,-3 0-144 0,0-1 128 0,0-1-128 16,-1 1 128-16,1-1-128 0,-5-1 0 0,1-2 144 16,0 0-144-16,-1 1 0 0,1-2 0 0,0-2 0 15,1-2 0-15,1 0 0 16,3-2-640-16,9 3-144 0,-11-5-32 0,5-2 0 16,2-3-2624-16,3 1-528 0</inkml:trace>
  <inkml:trace contextRef="#ctx0" brushRef="#br1" timeOffset="-206343.6">25253 12078 9215 0,'0'0'816'0,"0"0"-656"0,-9 3-160 0,9-3 0 16,-8 5 3376-16,8-5 640 0,-8 7 128 0,2 2 16 15,-1 0-1872-15,2-1-384 0,5-8-80 0,-5 10-16 16,1-1-560-16,1 2-112 0,1 0-32 0,-1 2 0 16,2 2-480-16,-1-4-112 0,0 3 0 0,1-1-16 15,1 0-176-15,1 0-16 0,0-2-16 0,0 1 0 16,3 0-32-16,-1 0-16 0,0-1 0 0,0 0 0 16,1-1-240-16,0-1 128 0,-4-9-128 0,7 7 0 15,-1 1 144-15,-6-8-144 0,8 2 128 0,3 0-128 0,-11-2 192 0,11-2-64 16,0 0 0-16,-1-4 0 0,-1 1-128 0,0-1 192 15,1-2-192-15,-1-1 192 0,-2 0-192 0,1 1 128 16,-1-4-128-16,-1 2 128 0,1-1-128 0,-2 1 0 16,-1-5 0-16,0 2 0 0,0 0 0 0,0 0 128 15,-2 0-128-15,0 0 0 0,-2 3 0 0,1 1 0 16,0 1 128-16,-1 8-128 0,0 0 0 0,0 0 0 16,0 0 0-16,0 0 0 0,0 0 0 0,0 0 0 15,0 0 0-15,0 0 0 0,0 0-160 0,8 6 160 16,-1 2 0-16,-1 1-144 0,-1 2 144 0,1-2 0 15,-3 1 0-15,1 2 0 0,0 1 0 0,0 1 0 16,0 3 0-16,0-1 0 0,0-2 0 0,0 3 0 16,0-1 0-16,-3 0-128 0,-2-2 128 0,3-1 0 0,5-3-144 15,-1 2 144 1,-2-1-624-16,0-4-48 0,-4-7-16 0,0 0 0 16,8 7-1600-16,-8-7-320 0,0 0-64 0,10-3-11072 0</inkml:trace>
  <inkml:trace contextRef="#ctx0" brushRef="#br1" timeOffset="-206011.65">25632 12335 9215 0,'0'0'816'0,"-7"12"-656"0,-1-4-160 0,0-1 0 16,3 1 2880-16,5-8 560 0,-6 11 96 0,6-11 32 15,0 0-2608-15,0 0-528 0,-3 9-112 0,3-9 0 0,0 0-64 16,0 0-16-16,0 0 0 0,0 0 0 0,0 0 560 0,0 0 112 15,0 0 32-15,0 0 0 0,0 0 272 0,0 0 64 16,0 0 16-16,0 0 0 0,0 0-112 0,-3-12-32 16,2 2 0-16,-2 1 0 0,0-2-352 0,2 3-80 15,0-5-16-15,0 3 0 0,-2-3-368 0,2-2-80 16,-2 0 0-16,2-1-16 0,-1-3-240 0,1-1 0 16,1 0 128-16,1 2-128 0,1 0 0 0,0 1 0 15,0 0 128-15,2 3-128 0,-1-2 0 0,3 2 0 16,0 1 0-16,1 1 0 0,1 0 0 0,-1 2 144 15,2 1-144-15,1 2 128 0,-1-2-128 0,1 3 0 16,-1 0 0-16,0 4-176 0,-9 2-16 0,12-3 0 16,-1 2 0-16,-11 1 0 15,11 1-848-15,-11-1-176 0,12 5-48 0,-3 3 0 16,-1 0-2304-16,-1 4-464 0</inkml:trace>
  <inkml:trace contextRef="#ctx0" brushRef="#br1" timeOffset="-204744.8">25889 12142 6447 0,'0'0'576'0,"0"0"-576"0,0 0 0 0,0 0 0 15,0 0 2672-15,0 0 416 0,0 0 96 0,0 0 16 16,2 11-1984-16,-2-11-384 0,0 13-64 0,0-2-32 16,1 0-160-16,-1 2-48 0,0 1 0 0,1 2 0 15,-1 1 48-15,1 2 0 0,-1 0 0 0,0 3 0 16,-1 1-256-16,1 3-64 0,0 0 0 0,0 0 0 16,-2 2 64-16,0 0 0 0,2 0 0 0,-1 0 0 15,0 1-144-15,-1 0-32 0,2-6 0 0,0 3 0 16,0-1 0-16,-1-3 0 0,0-1 0 0,1-4 0 15,1-4 240-15,-1-1 32 0,-1-2 16 0,1-10 0 0,0 0 16 0,0 0 16 16,0 0 0-16,0 0 0 0,0 0-144 0,0 0-48 16,0 0 0-16,0 0 0 0,2-14-80 0,0 0 0 15,-1-1-16-15,-2-2 0 0,-2-6-176 0,2-2 160 16,-1 0-160-16,1-1 160 0,0 0-160 0,1-1 0 16,0-3 0-16,-2 0 128 0,1 0-128 0,1 0 0 15,0 0-160-15,1 0 160 0,1-1-416 0,0-1 16 16,1 4 0-16,1 0 0 0,0 2 192 0,1 0 32 15,3 0 16-15,-3 3 0 0,0 3 160 0,3 6 0 16,3-2-144-16,-1 4 144 0,-2 3 0 0,4 3 0 16,1 0-144-16,1 3 144 0,-1-1-144 0,1 0 144 15,3 1-208-15,-1 2 80 0,-3 2 128 0,0 2-160 16,0-3 160-16,-1 1-160 0,-12-1-48 0,9 8-16 16,-9-8 0-16,8 14 0 0,-3-1 64 0,-1 2 16 0,-3 0 0 0,-1-2 0 15,-3 5 144-15,0 1 0 0,-1-2 128 0,0 2-128 16,0-2 224-16,-1 3-32 0,-1-6 0 0,0 2 0 15,-3-2-192-15,2 0 0 0,2-2 128 0,-1 0-128 16,-4 0 0-16,1-2 0 0,3 2 0 0,-1-4 0 16,-1-1 128-16,-1 0-128 0,-1-2 0 0,1-1 0 15,0 1 0-15,-1-3-128 0,0-2-16 0,10 0 0 32,-10-4-1776-32,-1 0-368 0</inkml:trace>
  <inkml:trace contextRef="#ctx0" brushRef="#br1" timeOffset="-204445.03">26241 11683 12895 0,'0'0'576'0,"0"0"112"0,-10 7-560 0,2-1-128 15,1 2 0-15,2 2 0 0,1 2 3648 0,3 1 688 16,0-1 144-16,2 4 16 0,0-2-3536 0,1 3-720 16,-2 0-240-16,1 2 144 0,0 2-144 0,1 0 0 15,0 3 144-15,1 0-144 0,1 1 512 0,-2-1 16 16,0 2 16-16,0 0 0 0,1 0-208 0,-1 1-32 16,0 3-16-16,-1-2 0 0,-1-1-288 0,3-1 0 0,-1-4 128 0,1 2-128 15,-1-3 0-15,2-2 0 0,-2-1-176 0,0-1 176 31,2-5-1984-31,0 1-272 0,0-1-64 0</inkml:trace>
  <inkml:trace contextRef="#ctx0" brushRef="#br1" timeOffset="-204037.05">26394 12241 5519 0,'0'0'240'0,"0"0"64"15,0 0-304-15,0 0 0 0,0 0 0 0,0 0 0 16,0 0 4640-16,10 0 864 0,-10 0 192 0,12-1 16 0,-3-2-4448 0,0-2-896 16,-9 5-176-16,13-5-48 0,-1-2 240 0,0 0 32 15,1-4 16-15,-2 3 0 0,-1 2 288 0,0-5 64 16,-1 0 16-16,-1 0 0 0,-8 11-16 0,8-8 0 16,0-1 0-16,-2-3 0 0,-6 12-208 0,5-7-32 15,-1-4-16-15,-4 11 0 0,0 0-304 0,0-9-64 16,0 9-16-16,-2-9 0 0,2 9-144 0,-3-9 0 15,3 9 144-15,-9-5-144 0,-2 3 0 0,2 4 0 16,-1 0 0-16,-2 3 0 0,-1 3 128 0,0 3-128 16,0 2 160-16,0-2-160 0,-1 4 336 0,2 2-16 15,3-3-16-15,0 2 0 0,0-1-48 0,3 1 0 16,4 0 0-16,0 1 0 0,1-2 0 0,2 1 0 16,2-2 0-16,1 1 0 0,1-2 176 0,3-2 16 0,0 0 16 15,4-2 0-15,2-3-160 0,2 1-48 0,-1-2 0 0,3 0 0 16,5-3-96-16,0-2-32 0,1-3 0 0,0-1 0 15,1-1-128-15,1-2-192 0,-1 0 32 0,1-4 16 32,1 1-1776-32,1-3-336 0,-1-3-80 0</inkml:trace>
  <inkml:trace contextRef="#ctx0" brushRef="#br1" timeOffset="-197606.9">20034 10855 21471 0,'0'0'960'0,"0"0"192"0,0 0-928 0,0 0-224 0,0 0 0 0,0 0 0 16,0 0 0-16,0 0 0 15,0 0 128-15,0 0-128 16,0 0-384-16,0 0-112 0,0 0-16 0,0 0-16 15,0 0 64-15,-10 4 16 0,-1-1 0 0,2-2 0 0,0 0 704 0,9-1 160 0,-10 2 32 0,-1-2 0 16,2 0 784-16,0 1 176 0,0 0 16 0,-2 1 16 16,0-4-32-16,0 1 0 0,1 0 0 0,-1-1 0 15,1 0-416-15,-2-1-96 0,-1 1 0 0,0 0-16 16,-1 2-432-16,-3-2-96 0,-1 0-16 0,-1 1 0 16,0 1-208-16,-2 0-128 0,-2 0 160 0,-1 0-160 15,-1 0 0-15,1 0 0 0,-3 1 0 0,1 1 0 16,0 0 128-16,0-2-128 0,0 0 176 0,0 0-176 15,-1 3 320-15,1 1-32 0,1-4-16 0,1 0 0 16,2 0 0-16,0 0 0 0,1 0 0 0,0 0 0 0,0 0-144 16,2 0-128-16,-1 0 192 0,2 0-192 0,1-3 192 0,2 2-64 15,0 0 0-15,1-1-128 0,-2 2 128 0,3 0-128 16,3 0 0-16,-1 0 0 0,1 0 128 0,1 0-128 16,0 0 192-16,9 0-192 0,-10 2 192 0,10-2-64 15,-9 5 0-15,9-5-128 0,-10 4 0 0,2 1 0 16,8-5 0-16,-6 9 0 0,-1 0 144 0,7-9-144 15,-3 12 0-15,0 0 144 0,-4-1-144 0,2 1 0 16,1 1 0-16,1 0-176 0,1 0 176 0,0 0 0 16,2-13 128-16,0 15-128 0,0-1 256 0,0-1 0 15,0-1-16-15,0 0 0 0,0-1-48 0,0 0-16 16,0-11 0-16,2 18 0 0,-2-1-48 0,-2 2-128 16,1-3 192-16,0 5-64 0,-2-4 48 0,3 2 0 15,0 0 0-15,0 0 0 0,0 1 0 0,1-1 0 0,2 0 0 0,0 1 0 16,-1-3-176-16,2 0 0 0,0-1 0 0,0 0 0 15,0-1 0-15,0 0 0 0,1-1 144 0,-1-1-144 16,-1-1 144-16,-1 1-144 0,2 0 192 0,0 1-192 16,-1 0 240-16,-3 1-64 0,-3-2-16 0,0 0 0 15,2-1 16-15,-2-1 0 0,-2 1 0 0,1-1 0 16,4-11-16-16,0 0 0 0,-4 10 0 0,4-10 0 16,0 0 32-16,0 0 16 0,0 0 0 0,0 0 0 15,0 0-32-15,0 0-16 0,0 0 0 0,0 0 0 16,0 0-160-16,0 0 0 0,-5 8 0 0,5-8 128 15,0 0-128-15,0 0 0 0,-6 6 0 0,6-6 128 16,-7 8-128-16,7-8 0 0,0 0 0 0,0 0 0 16,-2 11 0-16,2-11 0 0,0 0 0 0,0 0 0 0,0 0 0 0,0 0 0 15,0 0 0-15,0 0 0 0,0 0 144 0,0 0-144 16,0 0 160-16,0 0-160 0,0 0 128 0,5 10-128 16,-5-10 0-16,4 10 0 0,-4-10 0 0,5 11 0 15,-5-11 0-15,4 9 0 0,-4-9 0 0,0 0 0 16,4 9 0-16,-4-9 0 0,0 0 0 0,0 0 128 15,0 0-128-15,6 8 0 0,1-2 0 0,-7-6 0 16,0 0 128-16,0 0-128 0,0 0 0 0,9 7 0 16,-9-7 0-16,0 0 0 0,0 0 0 0,0 0 0 15,0 0 0-15,4 10 0 0,-4-10 0 0,4 10 0 16,-4-10 0-16,4 9 0 0,-4-9 0 0,0 0 0 16,0 0 0-16,2 10 0 0,-2-10 128 0,0 0-128 15,0 0 0-15,0 0 144 0,7 7-16 0,-7-7 0 16,10 0 0-16,1 1 0 0,-1-2 0 0,-10 1-128 0,12-3 192 0,0 2-64 15,-1-1-128-15,1 1 160 0,-12 1-160 0,14 0 160 16,1 1-160-16,-4 1 0 0,-11-2 0 0,15 4 0 16,-1 0 0-16,-1 1 0 0,-1-1 0 0,-2 0 0 15,-10-4 0-15,15 2 0 0,-2 1 0 0,0-2 0 16,-2-1 0-16,4 0 0 0,0-1 0 0,2-2 0 16,-1 1 0-16,4-2 0 0,0-2 0 0,1 3 0 15,1 0 0-15,3 2 128 0,3-5-128 0,-1 5 192 16,-2-2-192-16,0 2 0 0,1 0 0 0,0 1 128 15,1 1-128-15,-1 0 0 0,-2 2 0 0,-2-3 0 16,0 3 0-16,0-2 0 0,-1 2 0 0,-1-3 0 16,-4 0 0-16,0-3 0 0,0 0 0 0,-2 2 0 0,0 1 128 0,1-3-128 15,-2 0 0-15,0 1 128 0,-3 1-128 0,-1 0 0 16,2-1 0-16,-1 1 128 0,2 0-128 16,-2-1 128-16,1 1-128 0,-1 1 128 0,2 0-128 0,-2 0 0 15,-10 0 0-15,13 1 0 0,2 1 0 0,-3-1 0 16,-2 0 0-16,-10-1 0 0,10 3 0 0,-10-3 0 15,11 4 128-15,-11-4-128 0,0 0 0 0,0 0 0 16,10 5 0-16,-10-5 128 0,0 0-128 0,0 0 0 16,0 0 144-16,0 0-144 0,0 0 128 0,0 0-128 15,0 0 160-15,0 0-160 0,0 0 176 0,0 0-176 16,11 0 192-16,-11 0-192 0,0 0 208 0,0 0-64 16,0 0-16-16,0 0 0 0,0 0-128 0,2-9 160 15,-2 9-160-15,0-9 160 0,0 9-160 0,0-11 160 16,0 1-160-16,-1 0 160 0,-3 0-160 0,3 3 160 0,-1-4-160 0,1 1 160 15,0 1-32-15,1-4 0 0,0 1 0 0,-1-3 0 16,-3-1 16-16,2-1 0 0,2-2 0 0,2 1 0 16,-2-1-144-16,-2-1 160 0,0-1-160 0,-1 0 160 15,2 0-160-15,1-1 0 0,0 0 144 0,1 0-144 16,-1 0 0-16,1 0 0 0,-1-1 0 0,0 1 0 16,-1 0 0-16,0 1 0 0,1 2 0 0,-3 0 0 15,-3 1 0-15,1 0 0 0,1 0 0 0,-2 2 0 16,0 2 0-16,-1 1 0 0,3 1 0 0,-1-5 128 15,0 0-128-15,0 1 0 0,1-1 0 0,0 4 0 16,1 0 0-16,2 0 0 0,0 0 0 0,1 0 0 16,0 2 0-16,0 1 0 0,0 4 0 0,0 6 0 0,2-11 0 0,-2 11 0 15,3-9 0-15,-3 9-128 16,0 0 128-16,0 0 0 0,4-8 0 0,-4 8 0 0,0 0 0 0,0 0 0 16,0 0 0-16,0 0-128 0,0 0 128 0,0 0 0 15,0 0 0-15,0 0 0 0,0 0 0 0,-7-5 0 16,7 5 0-16,0 0 0 0,-6-4 0 0,6 4 0 15,-7-4 0-15,7 4 0 0,0 0 0 0,0 0 0 16,0 0 0-16,0 0 0 0,-5-6 0 0,5 6 0 16,-6-5 0-16,6 5 0 0,0 0 0 0,0 0 0 15,0 0 0-15,0 0 0 0,0 0 0 0,0 0-240 16,0 0 64-16,0 0 16 16,-10 2-1792-16,10-2-352 0,-6 11-80 0,-1 0-18176 0</inkml:trace>
  <inkml:trace contextRef="#ctx0" brushRef="#br1" timeOffset="-181497.58">19670 11117 13823 0,'0'0'1216'0,"0"0"-960"0,0 0-256 0,0 0 0 16,0 0 2720-16,0 0 496 0,0 0 112 0,0 0 0 15,0 0-2544-15,0 0-512 0,0 0-96 0,0 0-32 16,0 0-144-16,0 0 0 0,0 0 0 0,0 0 128 16,0 0-128-16,0 0 0 0,0 0 0 0,0 0 0 15,-9-1 352-15,9 1 32 0,-9 1 16 0,9-1 0 16,-10 7 368-16,3 1 80 0,3 2 16 0,-2 1 0 0,-3-1-160 0,1 0-48 16,-1 1 0-16,1-1 0 0,0 2-208 0,-1 0-64 15,0 1 0-15,0 0 0 0,1 1-128 0,-1 2-48 16,-3-1 0-16,-1 4 0 0,-1 2-208 0,-1-2 176 15,0-1-176-15,0 3 160 0,0 1-160 0,0 1 0 16,1-1 0-16,-2 0 0 0,-1 1 0 0,2 0 0 16,-1-4 0-16,2 5 0 0,-1-4 0 0,2 3 0 15,0-9 0-15,2-2 0 0,0-1 0 0,2-3-304 16,3-1 48-16,6-7 16 16,0 0-2080-16,0 0-432 0,0 0-64 0</inkml:trace>
  <inkml:trace contextRef="#ctx0" brushRef="#br1" timeOffset="-181159.43">19264 11146 32015 0,'-17'-16'1408'0,"6"11"320"0,0 4-1392 0,0-2-336 0,2 2 0 0,9 1 0 15,0 0 160-15,0 0-32 0,0 0-128 0,0 0 192 16,0 0-192-16,12-5 0 0,0 0 0 0,-1 3-160 16,0 2 160-16,-1 4 0 0,2 0-144 0,0 4 144 15,1-2 0-15,-3 5 0 0,0 2 160 0,0 1-160 0,-1 1 496 16,0 2-16-16,1-1 0 0,-1 4 0 0,1-2 16 0,-1 1 0 16,1-1 0-16,1 0 0 0,-2 0-80 0,1 1-16 15,2-3 0-15,0-1 0 0,1 0-224 0,-2 1-48 16,1 0-128-16,0 2 192 0,0-2-192 0,1-1 0 15,1 0 128-15,0-1-128 0,-2 0 0 0,0 1-192 16,-1-2 48-16,0 1 0 16,-3-4-768-16,2 0-160 0,1-4-16 0,-1 2-9312 15,-10-8-1856-15</inkml:trace>
  <inkml:trace contextRef="#ctx0" brushRef="#br1" timeOffset="-180871.6">19899 11442 16575 0,'0'0'736'0,"0"0"160"0,0 0-720 0,0 0-176 0,0 0 0 0,0 0 0 16,0 0 2576-16,0 0 496 0,0 0 80 0,0 0 32 15,0 0-2576-15,0 0-608 0,0 0 0 0,-4 12 0 16,0-2 192-16,1 1 0 0,3-11 0 0,0 14 0 16,0-1 496-16,2 0 80 0,-1-4 32 0,1 3 0 15,0 1-416-15,-1 0-96 0,2-1-16 0,-2 1 0 0,-1-2-272 0,0 1-144 16,0 1 16-16,0-2-14192 16</inkml:trace>
  <inkml:trace contextRef="#ctx0" brushRef="#br1" timeOffset="-176303.83">19309 11914 13823 0,'0'0'608'0,"0"0"128"0,0 0-592 0,0 0-144 0,0 0 0 0,0 0 0 16,0 0 448-16,6-7 64 0,0 0 16 0,-6 7 0 15,0 0-528-15,8-7 0 0,0 1 0 0,-8 6 0 16,9-4 400-16,-9 4-16 0,10-6-16 0,-10 6 0 16,0 0 528-16,0 0 96 0,0 0 32 0,0 0 0 15,8-3 64-15,-8 3 32 0,0 0 0 0,0 0 0 16,0 0-160-16,0 0-48 0,0 0 0 0,0 0 0 16,0 0-336-16,0 0-64 0,0 0 0 0,0 0-16 15,0 0-128-15,0 0-32 0,0 0 0 0,0 0 0 16,0 0-32-16,0 0-16 0,0 0 0 0,0 0 0 15,0 0-80-15,-8 5-16 0,8-5 0 0,-8 8 0 16,8-8-192-16,-6 9 128 0,-1-1-128 0,1 1 0 0,1 0 128 0,-2 0-128 16,1-1 0-16,-1 2 0 0,-1-2 0 0,-1 2 128 15,-1 2-128-15,-2 1 0 16,-1 0 192-16,-1 4 0 0,1-2 0 0,-2 3 0 0,0 1 128 0,-2 0 0 16,0-2 16-16,-2 1 0 0,0 3-48 0,-1-1-16 15,2 0 0-15,-1 1 0 0,-4 2-64 0,1 2-16 16,1 0 0-16,1 0 0 0,-1-2-64 0,-2 2-128 15,0-3 176-15,2 0-176 0,2-1 176 0,-2 1-176 16,0-1 160-16,0 1-160 0,0-1 144 0,-1 0-144 16,-1 0 128-16,-1-2-128 0,1 2 336 0,-1 0-16 15,-1 0 0-15,1 0 0 0,0-2-80 0,1 0-32 16,-1-1 0-16,-1 1 0 0,1 2-208 0,0-1 144 16,3-1-144-16,0 0 128 0,-2-1-128 0,2-1 0 15,0-1 144-15,2 0-144 0,2 1 0 0,0 0 0 16,-1-2 0-16,1 0 128 0,0 0-128 0,1-1 0 0,0 0 0 0,2 1 128 15,0-2-128-15,-1 0 0 0,1 0 0 0,0-1 0 16,-1-2 0-16,0 0 0 0,-1 3 0 0,0 1 0 16,1-4 0-16,-1 3 0 0,-1 1 128 0,-1 1-128 15,-3-4 128-15,3 1-128 0,2 0 128 0,-1 1-128 16,0 0 0-16,2-1 144 0,2-3-144 0,0 0 0 16,-2 0 128-16,2 0-128 0,1 2 0 0,3-1 0 15,1-6 0-15,1 2 0 0,-1 1 0 0,1 0 0 16,1-1 0-16,6-6 0 0,0 0 0 0,-5 8 0 15,5-8-176-15,-6 6-144 0,6-6-16 0,0 0-16 16,0 0-2096-16,0 0-432 0,0 0-64 0</inkml:trace>
  <inkml:trace contextRef="#ctx0" brushRef="#br1" timeOffset="-175380.9">19790 11866 10127 0,'0'0'896'0,"0"0"-704"0,0 0-192 0,-7-2 0 0,7 2 2928 0,0 0 544 16,0 0 112-16,0 0 32 0,0 0-2720 0,0 0-560 15,0 0-96-15,0 0-32 0,0 0 192 0,0 0 48 16,0 0 0-16,0 0 0 0,0 0 528 0,0 0 112 15,0 0 32-15,0 0 0 0,0 0 0 0,0 0 0 16,0 0 0-16,0 0 0 0,0 0-272 0,0 0-48 16,0 0-16-16,10 6 0 0,-10-6-144 0,9 6-16 15,-9-6-16-15,9 7 0 0,-9-7-208 0,11 6-32 16,-2 1-16-16,0 1 0 0,1 1-160 0,1-2-16 16,-1 3-16-16,1 0 0 0,-1 2-160 0,3-1 0 15,0 3 144-15,3 1-144 0,-1 2 0 0,4 3 0 16,-1 1 0-16,2 1 0 0,-1-3 128 0,2 5-128 0,1-5 128 0,0 5-128 15,-3-1 0-15,0 3 144 0,3-1-144 0,-1 4 0 16,-1-1 160-16,-1 2-160 0,-1-2 128 0,2 3-128 16,-2-4 144-16,2 1-144 0,-1-2 160 0,2 1-160 15,0 1 384-15,0 0-32 0,0-2 0 0,2 2 0 16,1 2 0-16,1 2 0 0,-2-4 0 0,2 0 0 16,1 2-160-16,0 0-48 0,0 3 0 0,0-2 0 15,-5 1-144-15,-2-2 0 0,1-2 0 0,0-2 0 16,0-1 0-16,0-1 0 0,-3-2 0 0,0 0 0 15,-1-1 336-15,1 1-16 0,1-1 0 0,0 0 0 16,-1-2-96-16,-1 2-32 0,-2-3 0 0,2 1 0 16,-3-1-192-16,0 0 128 0,-2 0-128 0,1 1 0 0,-1-4 128 15,-1 1-128-15,-2-2 0 0,-2 1 0 0,2-1 128 16,-3 0-128-16,-1-1 0 0,0 2 144 0,0-2-144 0,1-2 0 16,2 4 0-16,-1-2 128 0,-2-2-128 0,1-1 0 15,1-4 144-15,-6-6-144 0,0 0 144 0,0 0-144 16,9 3 192-16,-9-3-192 0,0 0 192 0,9 1-192 15,-9-1 192-15,10 0-192 0,-10 0 128 0,10 3-128 16,-10-3 0-16,0 0 0 0,0 0 0 0,0 0 0 16,0 0 0-16,0 0 0 15,0 0-512-15,0 0-64 0,0 0-16 0,0 0 0 16,0 0-2272-16,0 0-448 0,-8-11-80 0</inkml:trace>
  <inkml:trace contextRef="#ctx0" brushRef="#br1" timeOffset="-174269.05">17255 11944 10703 0,'0'0'464'0,"0"0"112"0,0 0-448 0,0 0-128 0,0 0 0 0,0 0 0 16,0 0 1056-16,0 0 192 0,0 0 32 0,0 0 16 15,0 0-48-15,0 0-16 0,0 0 0 0,0 0 0 16,0 0-160-16,0 0-48 0,-9 8 0 0,-2 2 0 16,1 2-320-16,-2 2-64 0,-1 1 0 0,0 2-16 15,-3 0-176-15,1 1-48 0,-4 3 0 0,2 1 0 0,-1 0-144 0,-1-1-48 16,-4-2 0-16,0 2 0 0,0 0-208 0,-1 1 176 15,3-2-176-15,-2 1 160 0,-1-2-160 0,1 2 0 16,2-4 0-16,1 1 128 0,2-3-128 0,2-2-192 16,5-2 32-16,0 0 16 15,1-5-496-15,1 0-80 0,9-6-32 0,0 0-10864 0</inkml:trace>
  <inkml:trace contextRef="#ctx0" brushRef="#br1" timeOffset="-173963.85">16907 12022 28559 0,'-12'-12'2544'0,"5"7"-2032"0,-2 1-512 0,9 4 0 15,0 0 1712-15,0 0 240 0,0 0 48 0,-2 12 16 16,6-2-1632-16,3 2-384 0,4 1 0 0,1 2 0 15,-1 0 0-15,2 3-128 0,0 1 128 0,3 0-160 16,0 5 160-16,-1-3 0 0,2 1-144 0,-2 1 144 16,-1 2 0-16,0 1 0 0,1-4 0 0,-1 0 0 15,-1-1-144-15,0 1 144 0,-1-1 0 0,-1-1 0 16,1-2 0-16,1-1 0 0,-2 1 0 0,-1-3 0 16,1-2-192-16,-1 2-48 0,0-2 0 0,1-1 0 15,1-3-720-15,-1 0-128 0,0 0-48 0,-1-1-8352 16,-1 0-1680-16</inkml:trace>
  <inkml:trace contextRef="#ctx0" brushRef="#br1" timeOffset="-173667.96">17402 12383 26031 0,'0'0'1152'0,"0"0"240"0,0 0-1120 0,0 0-272 0,-4 9 0 0,4-9 0 16,-4 12 704-16,3 0 96 0,4-2 16 0,-1 2 0 16,1 0-640-16,3 1-176 0,2 1 0 0,-1 2 0 15,-2-2 0-15,-3 2 0 0,1 1 0 0,0 0 0 16,-1-2 0-16,0 0 0 0,-2 2 0 0,0-2 0 15,1-2-400-15,-1 0 0 0,-4 0 0 0,4-13 0 32,-4 11-560-32,4-11-96 0,0 0-32 0,0 0-10000 0</inkml:trace>
  <inkml:trace contextRef="#ctx0" brushRef="#br1" timeOffset="-173126.82">17843 12029 14735 0,'0'0'1312'0,"0"0"-1056"0,-9 1-256 0,9-1 0 15,0 0 1760-15,0 0 288 0,0 0 64 0,0 0 16 16,0 0-1488-16,0 0-288 0,0 0-64 0,0 0-16 16,0 0-112-16,0 0-32 0,0 0 0 0,-8 5 0 15,8-5 112-15,-9 7 16 0,2-1 0 0,-1 1 0 16,-1-1 400-16,0 2 96 0,-1 3 16 0,-1 2 0 15,-1 2-128-15,1-2-32 0,-1 0 0 0,0-1 0 16,0 0-240-16,1-2-48 0,-1-1-16 0,2-1 0 16,0 1-128-16,3-2-32 0,0-1 0 0,1 2 0 15,-1-1 48-15,7-7 0 0,-6 9 0 0,6-9 0 16,0 0-192-16,-7 6 0 0,1 2 144 0,6-8-144 16,-4 9 0-16,4-9 0 0,-3 13 0 0,4-5 0 15,-1-8 0-15,6 8 0 0,-6-8 0 0,10 9 0 0,-1-2 144 0,2-2-144 16,-1-3 192-16,3 2-192 0,0-2 160 15,1-1-160-15,2 0 128 0,1-2-128 0,-1 0 128 0,2-1-128 16,0-2 0-16,2 2 128 0,-2-3-128 0,0 1 0 16,0 0 0-16,-1 0 128 0,-1 1-128 0,-3-1-224 15,-1 0 48-15,1 2 16 16,1-1-880-16,-3 3-176 0,-11 0-48 0,0 0-11920 16</inkml:trace>
  <inkml:trace contextRef="#ctx0" brushRef="#br1" timeOffset="-172838.53">17540 12508 28559 0,'0'0'1264'0,"-8"-1"272"0,8 1-1232 0,0 0-304 0,0 0 0 0,0 0 0 16,0 0 384-16,15-4 32 0,0 0 0 0,4 0 0 15,1 2-416-15,1-5-192 0,0 2 0 0,0 1 16 16,-1 2 176-16,-1-2 0 0,1 0-144 0,-1 1 144 16,1 2 0-16,-2-2 0 0,-2-1-144 0,1 2 144 15,0-1-464-15,-2 3-48 0,-2 0 0 0,0-1-7808 16,-1-2-1584-16</inkml:trace>
  <inkml:trace contextRef="#ctx0" brushRef="#br1" timeOffset="-172342.42">18167 12029 11967 0,'0'0'1072'0,"-8"-7"-864"16,1-1-208-16,7 8 0 0,-6-7 4256 0,6 7 800 15,-2-12 176-15,3 3 16 0,4 0-4064 0,2-1-816 0,1 0-176 0,1 2-16 16,1-4-16-16,1 2 0 0,-1 0 0 0,2 0 0 16,-2 1 96-16,1 3 32 0,-1 1 0 0,2 1 0 15,-2 1-128-15,1 2-32 0,-11 1 0 0,11 0 0 16,1 4 0-16,-1-2-128 0,-11-2 192 0,10 7-64 15,-2 2-128-15,-3 0 0 0,-5-9 144 0,3 13-144 16,-3-1 128-16,0 0-128 0,-2 1 160 0,0 0-160 16,-1 1 160-16,-1 2-160 0,0-1 160 0,-1 0-160 15,-1 0 128-15,-1 2-128 0,-2 3 0 0,0 1 144 16,0 1-144-16,0 1 0 0,-3-2 0 0,0 1 128 16,-1-2-128-16,-1 3 0 0,-2-2 0 0,0 1 0 15,-2 2 0-15,0-3 0 0,0-3 0 0,-1 1 0 16,0-3 0-16,2-3 128 0,3-1-128 0,1-2 0 0,1-3 128 0,4-1-128 15,8-6 128-15,0 0-128 0,0 0 384 0,0 0 0 16,0 0 0-16,0 0 0 0,10 4-96 0,2 0-32 16,0-1 0-16,2 1 0 0,1-2-256 0,0 0 0 15,1-1 0-15,2 1 0 0,0 1 0 0,1 2 0 16,-1-3 0-16,1 0 0 0,1 1 0 0,1-3 0 16,0 1 0-16,1 0-144 15,0 1-624-15,0 0-128 0,0 1-32 0,1 0-9632 16,-1 0-1920-16</inkml:trace>
  <inkml:trace contextRef="#ctx0" brushRef="#br1" timeOffset="-171802.4">20857 12086 11055 0,'0'0'976'0,"-9"-5"-784"16,-2 0-192-16,1 3 0 0,1 4 5104 0,0 0 976 16,9-2 192-16,-11 3 32 0,1 3-5088 0,-1 2-1024 15,1 0-192-15,-2 4 0 0,0 1-208 0,-2 4 16 16,-3-3 16-16,2 6 0 0,-1-2 176 0,-2 3-208 16,-2 2 80-16,-1 3 128 0,-1-2 0 0,1 2 0 0,0-3 0 0,2-2 0 15,1-3 0-15,1-1 0 0,1 0 0 0,4-2 0 16,3-2 0-16,-1-2 0 0,-1 0 0 0,2-5 0 15,9-6-176-15,-6 6-112 0,6-6-32 0,0 0-9200 16,0 0-1840-16</inkml:trace>
  <inkml:trace contextRef="#ctx0" brushRef="#br1" timeOffset="-171557.96">20425 12083 24879 0,'0'0'2208'16,"0"0"-1760"-16,0 0-448 0,0 0 0 0,0 0 3168 0,-2 11 544 16,4 1 128-16,5-1 0 0,1 0-3072 0,3 0-640 15,4 1-128-15,2 0 0 0,2 0 0 0,2 1 0 16,3 0 0-16,0 0 0 0,1 1 0 0,0 2 0 16,-3 2 0-16,0-1 0 0,-1 1-224 0,-1-1 48 15,-3-1 16-15,-2 1 0 16,1 0-560-16,-2-3-112 0,1-2-32 0,-2 0 0 15,-3-1-464-15,0-3-80 0,1-1-32 0,-3 0 0 16,-8-7-1440-16,6 8-272 0</inkml:trace>
  <inkml:trace contextRef="#ctx0" brushRef="#br1" timeOffset="-171017.34">21067 12438 27935 0,'0'0'1232'0,"0"0"256"0,0 0-1184 0,0 0-304 16,-7 7 0-16,7-7 0 0,-6 13 592 0,2 0 64 15,3 1 16-15,-1 2 0 0,1-1-672 0,0 5 0 0,-2-3 0 0,2 0 0 16,2 1 0-16,-1 3 0 0,-3-2 0 0,2 2 0 15,1-1 0-15,-1-1 0 0,-1-2 0 0,0-1 0 16,-1 1 0-16,1-3 0 0,-1 2 0 0,0-2 0 16,0 2-160-16,0-3-64 0,2-3-16 0,1-2 0 31,0-8-2288-31,0 0-464 0</inkml:trace>
  <inkml:trace contextRef="#ctx0" brushRef="#br1" timeOffset="-170436.75">21343 12108 28559 0,'0'0'2544'0,"0"0"-2032"15,0 0-512-15,0 0 0 0,0 0 1344 0,0 0 160 16,0 0 32-16,7 8 16 0,-7-8-1280 0,11 9-272 15,1-2 0-15,0 2 0 0,0 1 0 0,1-1-192 0,1-1 192 0,0 0-160 16,1 0 160-16,-1 0 0 0,2-1 0 0,1 0 0 16,1-2 0-16,1 2 0 0,1-6 0 0,0 4 0 15,0-5 0-15,1 2 0 0,-3-1 0 0,1 0 0 16,-1-1 128-16,-4 0-128 0,-2 0 160 0,-1 3-160 16,-1-2 144-16,-10-1-144 0,10 1 128 0,-10-1-128 15,0 0 176-15,0 0-48 0,11 6-128 0,-11-6 192 16,0 0-192-16,1 10 128 0,-1-10-128 0,-1 12 0 15,-1-6 128-15,-1 5-128 0,-4-3 0 0,-1-1 0 16,-1 0 0-16,0 1 0 0,-1 1 0 0,-1-1 0 16,1 3 144-16,-3 1-144 0,-3 2 128 0,0 1-128 15,-1-1 320-15,0 2 0 0,1-1-16 0,-1 1 0 0,-2-2-112 16,1 3 0-16,0-2-16 0,1 0 0 0,0-4-176 0,3 0 128 16,1 0-128-16,1-1 128 0,-1-3-128 0,4-3 0 15,9-4 0-15,-9 5 128 0,-1-1-384 0,10-4-96 16,0 0-16-16,0 0 0 15,0 0-1984-15,-7 1-400 0,7-1-64 0,0 0-10336 16</inkml:trace>
  <inkml:trace contextRef="#ctx0" brushRef="#br1" timeOffset="-169957.33">21912 12038 11967 0,'0'0'528'0,"0"0"112"0,-4-9-512 0,0 0-128 0,4 9 0 0,0 0 0 15,0 0 4624-15,0 0 896 0,0-11 176 0,0 11 48 16,5-8-4448-16,1 0-880 0,2 2-176 0,0-1-48 15,1 1-64-15,2-1-128 0,-1 0 176 0,1 0-176 16,-1 1 304-16,0 2-48 0,0-3-16 0,-10 7 0 16,10-4-16-16,-10 4 0 0,12 0 0 0,-12 0 0 15,10 4-80-15,-10-4-16 0,0 0 0 0,11 7 0 16,-11-7 32-16,6 13 0 0,-6-13 0 0,4 13 0 0,-4 1-160 0,-1 2 128 16,-2-1-128-16,-1 2 128 0,0-1-128 0,-1 2 0 15,-1-2 0-15,-1 2 0 0,0 3 0 0,0 0 0 16,-4-2 0-16,1 5 0 0,-2 1 0 0,-1-1 0 15,-4 1 0-15,0 1 0 0,0-2 144 0,2-1-144 16,0-1 160-16,3 2-160 0,2-6 512 0,4 0 0 16,0-1 0-16,4 0 0 0,0-1 0 0,4-2 0 15,0-1 0-15,6-1 0 0,4-2-288 0,1-1-48 16,1-1-16-16,3 0 0 0,1-1-160 0,2-1 128 16,0-1-128-16,-1-1 128 15,2 2-480-15,0-1-96 0,-2-1-32 0,2 1 0 16,1-3-1600-16,2 2-320 0,-1-2-64 0,-1 2-7824 0,-2-1-1552 15</inkml:trace>
  <inkml:trace contextRef="#ctx0" brushRef="#br1" timeOffset="-160349.68">21090 13459 16575 0,'0'0'1472'15,"0"0"-1168"-15,0 0-304 0,0 0 0 16,0 0 1920-16,-6-3 336 0,6 3 64 0,-7-2 16 15,7 2-1792-15,-6-7-352 0,0 2-192 0,1 0 192 0,0 2 544 0,1-3 112 16,4 6 32-16,-5-7 0 0,0 1 192 0,5 6 32 16,-4-8 16-16,4 8 0 0,-4-7-272 0,4 7-48 15,0 0-16-15,-5-6 0 0,1-1-336 0,4 7-80 16,-2-6-16-16,2 6 0 0,0 0-112 0,0 0-32 16,0 0 0-16,0 0 0 0,0 0-16 0,0 0-16 15,-6-3 0-15,6 3 0 0,0 0 16 0,-9-1 16 16,1-2 0-16,8 3 0 0,0 0 16 0,0 0 0 15,-8 0 0-15,8 0 0 0,0 0-64 0,0 0-16 16,0 0 0-16,0 0 0 0,0 0-16 0,0 0-128 16,0 0 192-16,0 0-64 0,0 0-128 0,0 0 0 15,0 0 144-15,0 0-144 0,0 0 0 0,0 0 144 16,0 0-144-16,0 0 0 0,0 0 0 0,0 0 0 0,0 0 0 0,0 0 0 16,-6-5 0-16,6 5 0 15,0 0 0-15,0 0 0 0,0 0 0 0,0 0 0 0,0 0 0 0,0 0 0 16,0 0 0-16,0 0 0 0,0 0 0 0,0 0 0 15,0 0 0-15,0 0 0 0,0 0 0 0,0 0 0 16,0 0 0-16,0 0 0 0,0 0 0 0,0 0 0 16,0 0 0-16,0 0 0 0,0 0 0 0,0 0 0 15,0 0 0-15,0 0 0 0,0 0 0 0,0 0 0 16,0 0 0-16,0 0 0 0,0 0 0 0,0 0 0 16,0 0 0-16,0 0-144 0,0 0 144 0,0 0 0 15,0 0 0-15,0 0 0 0,0 0 0 0,0 0 0 16,0 0 0-16,0 0 0 0,0 0 0 0,0 0 0 15,0 0 0-15,0 0 0 0,0 0 0 0,0 0 128 0,0 0-128 0,0 0 0 16,0 0 0-16,10 5 0 0,-10-5 0 0,0 0 0 16,0 0-144-16,10 4 144 0,-10-4-160 0,0 0 160 15,0 0-208-15,0 0 80 0,0 0 128 0,0 0 0 16,0 0 0-16,0 0 0 0,0 0 0 0,0 0 0 16,0 0 0-16,0 0 0 0,0 0 0 0,0 0 0 15,0 0 0-15,0 0 0 0,0 0 0 0,0 0 0 16,7 10 0-16,-7-10 0 0,0 0 0 0,0 0 0 15,5 11 0-15,-5-11 0 0,4 9-144 0,-4-9 144 16,1 10-160-16,-1-10 160 0,0 0-256 0,0 11 32 16,0-11 16-16,-2 12 0 0,2-12 32 0,-4 9 16 15,0 0 0-15,4-9 0 0,0 0 160 0,-5 8 0 16,5-8 0-16,-5 8 0 0,5-8 0 0,-6 9 0 16,6-9 0-16,-4 7 0 0,4-7 0 0,-1 11 0 0,1-11 0 0,-1 12 0 15,2-2 0-15,-1-10-128 0,0 0 128 0,0 0 0 16,5 9-160-16,-5-9 160 0,0 0-192 0,0 0 192 15,9 7-240-15,-9-7 64 0,0 0 16 0,10 4 0 16,-10-4 160-16,0 0 0 0,10-3 0 0,-10 3-128 16,10-5 128-16,-2-2 0 0,-1 1 160 0,-7 6-160 15,8-8 192-15,-1 1-64 0,0 0-128 0,-7 7 192 16,4-10-192-16,1 3 176 0,-5 7-176 0,5-9 160 16,-5 9-160-16,3-10 0 0,-3 10 0 0,1-7 0 15,-1 7 128-15,0 0-128 0,-2-11 0 0,2 11 128 16,-4-6-128-16,4 6 0 0,-9-7 144 0,1 4-144 15,8 3 160-15,-11-1-32 0,2 1-128 0,0 0 192 16,9 0-48-16,-9 0-16 0,9 0 0 0,-9 4 0 0,9-4-128 0,-9 7 0 16,1-3 0-16,8-4 0 0,-7 9 0 0,7-9 0 15,-6 6 0-15,1 5 0 0,1-2 0 0,4-9 0 16,-4 10 0-16,4-10 0 0,-4 11 0 0,3-1 0 16,1-10 128-16,0 0-128 0,0 0 0 0,0 0 0 15,0 0 0-15,6 9 0 0,-6-9 0 0,0 0-144 16,0 0 144-16,13 1 0 0,-1-1 0 0,-2-1 0 15,-10 1 0-15,12-2 144 0,-3-1-144 0,0-1 0 16,-9 4 0-16,11-5-176 0,-11 5 176 0,10-4 0 16,1 0 0-16,-11 4 0 0,0 0 0 0,9-4 0 15,-9 4 0-15,0 0 0 0,0 0 0 0,0 0 0 16,0 0 0-16,0 0 0 0,0 0 0 0,0 0 0 0,0 0 0 16,0 0 0-1,0 0-464-15,0 0-16 0,0 0 0 0,0 0-10864 0,0 0-2176 16</inkml:trace>
  <inkml:trace contextRef="#ctx0" brushRef="#br1" timeOffset="-158428.75">20734 13845 11055 0,'0'0'976'0,"0"0"-784"16,-10 4-192-16,10-4 0 0,-8 5 4480 0,8-5 864 16,0 0 160-16,-4 10 48 0,5 1-4272 0,-2 0-864 15,-4 0-160-15,2-1-48 0,3 2-208 0,2 0 0 16,-1-2 0-16,-1 3 0 0,-3 0 0 0,3 4 0 16,2 0 0-16,-4 3 0 0,-4-6 0 0,2 4 0 15,4 2 0-15,-3-4 0 0,-2-2-160 0,1 0 160 16,2 1-128-16,-1-2 128 0,3-13-384 0,-1 11 16 15,2-2 0-15,-1-9 0 16,0 0-528-16,0 0-96 0,0 0-32 0,0 0-7264 0,10 0-1456 0</inkml:trace>
  <inkml:trace contextRef="#ctx0" brushRef="#br1" timeOffset="-158144.89">21032 13853 17503 0,'0'0'1552'15,"0"0"-1232"-15,-10-4-320 0,10 4 0 16,0 0 3456-16,0 0 640 0,0 0 128 0,0 0 32 0,0 13-3616 16,3-3-640-16,1-1-272 0,0 3 16 15,0 1 256-15,-2 1-128 0,2 2 128 0,-1 2 0 0,0 3-128 0,-2 1 128 16,-2-1 0-16,1 1 0 0,0 3-128 0,1-3 128 15,-1-1 0-15,0 0 0 0,0 0 0 0,-1-2 0 16,-2 0 0-16,2 0 0 0,-1 3 0 0,1-5 0 16,0-4 0-16,-1-2 0 0,1 1-432 0,1-2 32 15,1 0 0-15,-1-10-13216 0</inkml:trace>
  <inkml:trace contextRef="#ctx0" brushRef="#br1" timeOffset="-156852.45">20531 14404 2751 0,'0'0'128'0,"0"0"16"0,0 0-144 0,0 0 0 15,0 0 0-15,-1-8 0 0,1 8 2960 0,0 0 560 16,0 0 128-16,-3-6 0 0,3 6-2672 0,0 0-528 16,0 0-128-16,0 0 0 0,0 0 576 0,0 0 128 15,0 0 32-15,0 0 0 0,0 0 224 0,0 0 32 16,0 0 16-16,0 0 0 0,0 0 80 0,0 0 0 15,0 0 16-15,0 0 0 0,0 0-384 0,0 0-80 0,0 0 0 0,0 0-16 16,7 8-448-16,-1 1-96 0,-1 2-16 0,2-1 0 16,-1 0-256-16,1 0-128 15,-1 3 0-15,1-1 128 0,-1 0-128 0,1 1 0 0,-1 1 0 16,2 1 0-16,1 0 0 0,1 1 0 0,-4 1 0 0,2 0 0 16,1-2 0-16,3 5 0 0,1 0 0 0,-3-4 0 15,-2-1 0-15,1 0 240 0,2 2-64 0,-1-1-16 16,0-3 112-16,2 0 32 0,0-1 0 0,0-2 0 15,1-2-160-15,0-1-16 0,0-1-128 0,0-1 192 16,1-2-48-16,-1-2-16 0,-1 1 0 0,1-4 0 16,0 0 0-16,0-2-128 0,-1-3 192 0,1 2-64 15,1-1-128-15,-1-1 192 0,-1 0-192 0,1 0 192 16,0 0-192-16,0 1 0 0,-1-1 0 0,-1 1 0 16,0-1 0-16,1 1 128 0,1-1-128 0,-2 1 0 15,0-1 0-15,1 0 0 0,-1 1 128 0,0-2-128 0,-3 0 0 0,-2 2 0 16,-6 6 0-16,7-8 128 0,-1-2-128 0,-2 2 128 15,-4 8-128-15,5-11 128 0,2 1 64 0,-2 1 16 16,-5 9 0-16,3-11 0 0,-3 11-64 0,2-9-16 16,-1 0 0-16,-1 9 0 0,3-9-128 0,-3 9 0 15,0 0 0-15,0 0 128 0,0 0-128 0,0 0 0 16,1-9 0-16,-1 9 0 0,0 0 0 0,0 0 0 16,0 0 0-16,0 0 0 0,-10 0 0 0,10 0 0 15,-10 1 0-15,10-1 0 0,-8 4 0 0,8-4 0 16,-8 7 0-16,8-7 0 0,0 0 0 0,-7 7 0 15,-2 0 0-15,5 1 0 0,3 1 0 0,1 1 0 16,0-10 0-16,-1 15 0 0,1-1 0 0,0 0 0 0,0-1 0 16,0 3 0-16,0-2 0 0,0 1 0 0,1 0 0 0,-1 2 0 15,-1 1 0-15,1-3 0 0,-2-1 0 0,0 2 0 16,-2-1 0-16,0 1 0 0,0 1 0 0,-1-3 0 16,-2 2 0-16,0 0 0 0,-3-1 0 0,3 1 0 15,-1 0 0-15,-1 1 0 0,-2-3 192 0,2 0-64 16,3 1 0-16,-1-2-128 0,0-2 192 0,0 1-64 15,-2-1-128-15,1-1 0 0,-1-1 144 0,-1-1-144 16,0 4 0-16,0-6 0 0,0 2 0 0,0-2 128 16,-2 1-128-16,2-2 144 0,-2-1-144 0,0 0 160 15,-1-1-160-15,0-1 0 0,0 2 0 0,-1-3 128 16,-3-1 0-16,1 2-128 0,-1-1 192 0,0 0-64 16,2-2-128-16,-1 0 160 0,1-2-160 0,0 1 160 15,2-2-160-15,-1 0 0 0,-2 1 0 0,2-1 128 0,0-2-128 0,0 0 0 16,3 3 0-16,-1-4 128 0,0 1 0 0,3-2-128 15,1-1 192-15,0-2-64 0,-2 2 32 0,1 0 0 16,2 1 0-16,1-4 0 0,-2 2-160 0,0-1 128 16,2 1-128-16,-1-2 128 0,1 2-128 0,0-1 128 15,1 1-128-15,1 1 128 0,0 0-128 0,-1-2 0 16,1 1 0-16,2 0 0 0,0 0 160 0,2 0-160 16,2-3 192-16,0 1-192 0,1 0 144 0,-2-1-144 15,2-2 0-15,1-2 144 0,0 1-144 0,0 1 160 16,1-5-160-16,0 3 160 0,0-3-160 0,2 4 128 15,-1-4-128-15,1-1 128 0,-3 2-128 0,1-1 160 16,-1 0-160-16,0 1 160 0,-3-2-160 0,-1 1 192 16,0 0-192-16,0 0 192 0,-1 0-192 0,-1 2 0 0,-1 1 0 15,1 2 0-15,0 0 0 0,0 2 0 0,0 3 0 0,0 2 0 16,2 8-224-16,0 0 32 0,0 0 0 0,0 0 0 31,0 0-1616-31,0 0-320 0,0 0-64 0,0 0-15792 0</inkml:trace>
  <inkml:trace contextRef="#ctx0" brushRef="#br1" timeOffset="-155922.72">21884 14362 9215 0,'0'0'816'0,"-9"2"-656"15,9-2-160-15,0 0 0 0,-12 0 5056 0,12 0 992 16,0 0 192-16,0 0 32 16,0 0-5440-16,0 0-1088 0,0 0-208 0,0 0-48 0,0 0 192 0,0 0 64 15,0 0 0-15,0 0 0 0,0 0 256 0,-9 4 0 16,-1-1 0-16,1 3 0 0,1-1 144 0,1 3 96 15,1 2 16-15,-3 3 0 0,-6 0 48 0,2 2 16 16,3 2 0-16,-3 1 0 0,-3 1-16 0,4 1 0 16,3 1 0-16,2 0 0 0,-3 2-176 0,5-1-128 15,3-1 144-15,2 0-144 0,0 0 176 0,2-2-176 0,2 0 192 16,3-2-192-16,0 0 240 0,4-4-64 0,-2-3-16 0,3-1 0 16,2 2 0-16,0-8 0 0,1 0 0 0,-1-3 0 15,-1 0-160-15,3-5 0 0,2-2 144 0,2-1-144 16,-2-3 0-16,0-1 128 0,0-1-128 0,-1 0 0 15,-1 0 144-15,0-1-144 0,-2-3 192 0,-1 1-192 16,-1 0 336-16,-2 2-32 0,-1-4-16 0,-1 2 0 16,0 2 32-16,-3-3 0 0,-2 0 0 0,-1 0 0 15,2 0-32-15,-2-1 0 0,-5-1 0 0,0 3 0 16,2-1 16-16,-3 1 0 0,-4 0 0 0,-1 3 0 16,0 0 32-16,-1 3 16 0,-1-1 0 0,1 1 0 15,-3-3-192-15,0 5-32 0,1 4-128 0,-1 2 192 16,-3 0-192-16,3 4-192 0,3 0 48 0,2 1 0 15,8-3-656-15,-8 5-128 0,8-5-32 0,-5 8 0 16,5-8-2704-16,-3 10-560 0,3-10-96 0,7 16-32 16</inkml:trace>
  <inkml:trace contextRef="#ctx0" brushRef="#br1" timeOffset="-155527.04">22240 14660 1839 0,'5'11'160'0,"-2"-3"-160"16,-3-8 0-16,-1 12 0 0,-1-2 4864 0,2 1 960 15,-1-1 176-15,-2 1 32 0,0-4-4608 0,3-7-912 0,0 0-192 0,-3 12-48 16,-2-3 592-16,5-9 112 0,0 0 32 0,-4 8 0 16,4-8 176-16,0 0 32 0,0 0 16 0,0 0 0 15,-9 4-96-15,9-4-32 0,0 0 0 0,0 0 0 16,-6-7-128-16,3-2-16 0,-1 2-16 0,2-4 0 15,5-1-240-15,-2-2-32 0,1-2-16 0,0 1 0 16,1-2-288-16,-1 0-64 0,4-3-16 0,-4 1 0 16,1-1-96-16,1 2-32 0,1-2 0 0,-2 3 0 15,-3-2-32-15,2 2 0 0,2-4 0 0,-1 3 0 16,-3 0 64-16,2-1 16 0,2 1 0 0,-3 2 0 16,-1-2-208-16,3 4 144 0,2-1-144 0,0 2 128 15,1 0-128-15,-1 3 0 0,0 1 0 0,2 0 0 16,-1 2-320-16,-6 7-32 0,8-4-16 0,4 2 0 15,2 0-720-15,2-2-160 0,-2 2-32 0,0 2 0 16,-1 1-448-16,-1 4-112 0,0 2-16 0,-2 1 0 16,-2 1-96-16,1 1-32 0,-1-1 0 0</inkml:trace>
  <inkml:trace contextRef="#ctx0" brushRef="#br1" timeOffset="-155017.78">22685 14476 8287 0,'0'0'736'0,"0"0"-592"15,0 0-144-15,0 0 0 0,0 0 4960 0,0 0 960 16,0 0 192-16,0 0 32 0,-2-8-5136 0,2 8-1008 0,0 0-256 0,-1-9-32 16,1 9 288-16,0 0 0 0,-8-7 0 15,0 5 0-15,8 2 176 0,-13-2 144 0,-1 1 16 0,0 4 16 16,-1 2 368-16,2 1 80 0,-1 1 16 0,1-2 0 15,-1 2 176-15,-1 2 32 0,1 1 16 0,0 2 0 16,-3 0-512-16,2 1-96 0,1 1-32 0,2 0 0 16,0 2-400-16,1 1 0 0,-1 0 128 0,4-1-128 15,4-1 0-15,3-2 0 0,0-1 0 0,3-2 0 16,6 0 0-16,-1-3 0 0,-7-7 0 0,10 10 128 16,3-4-128-16,1-2 0 0,1-4 0 0,0 0-176 15,0-1-80-15,0-2 0 0,0-1-16 0,-1 2 0 16,0-5 80-16,-1 0 32 0,-1 1 0 0,-1-2 0 15,-1 0 160-15,0 0 0 0,1 2 0 0,-1-3 0 0,-1 0 0 0,1-2 128 16,-3 0-128-16,1-1 176 0,0-1-16 0,0 1 0 16,-2 0 0-16,0 2 0 0,-1-1-160 0,-5 11 0 15,4-9 144-15,-4 9-144 0,0 0 192 0,0 0-48 16,0 0 0-16,0 0 0 0,0 0 176 0,0 0 16 16,0 0 16-16,0 0 0 0,-3 12-64 0,2 0-16 15,1 0 0-15,-1 1 0 0,-2 0-144 0,2 1-128 16,1 0 144-16,0 2-144 0,0 0 0 0,0-1 0 15,-2 1 0-15,2 0 0 0,0-1-256 0,2 0-112 16,-2-15-16-16,4 10 0 16,1 2-688-16,-5-12-144 0,0 0-16 0,10 7-16 15,2-3-2272-15,-12-4-448 0,9-10-80 0,-1-2-7600 0</inkml:trace>
  <inkml:trace contextRef="#ctx0" brushRef="#br1" timeOffset="-154559.62">22904 14614 24879 0,'0'0'2208'0,"0"0"-1760"0,0 0-448 0,0 0 0 15,0 0 3456-15,-4 8 624 0,4-8 112 0,0 0 32 32,0 13-3840-32,1-3-752 0,-1-10-144 0,4 12-48 0,-4-12 256 0,0 0 48 0,8 9 16 0,-8-9 0 15,0 0 240-15,0 0-144 0,6 11 144 0,-6-11-128 16,0 0 128-16,0 0 128 0,0 0-128 0,0 0 176 15,0 0 256-15,0 0 48 0,0 0 16 0,0 0 0 16,0 0 112-16,0 0 32 0,0 0 0 0,0 0 0 16,0 0-144-16,0 0-32 0,3-11 0 0,-2 2 0 0,1 0-208 0,0 0-64 15,-1-2 0-15,-1 0 0 0,-1-1 0 0,1 0 0 16,3-1 0-16,-1 0 0 0,0-1-192 0,-1 2 128 16,-1-4-128-16,3 2 0 0,-1 1 304 0,0 0-48 15,-4 0 0-15,2 0 0 0,-1 1-48 0,0 2-16 16,-2 1 0-16,3-1 0 0,3 1-48 0,-2 1-16 15,-4 1 0-15,3-1 0 0,3 0-128 0,0 0 0 16,-3 8 144-16,3-8-144 0,1 1 0 0,0 0 0 16,-4 7 0-16,0 0 0 0,4-8 0 0,-4 8 0 15,0 0 0-15,8-4 0 0,0-1 0 0,-8 5 0 16,0 0 0-16,0 0-128 0,10-1 128 0,-10 1 0 16,0 0 0-16,0 0 0 0,12 1-240 0,-2 0-64 15,-10-1-16-15,11 2 0 16,-11-2-400-16,0 0-96 0,0 0-16 0,13 5 0 15,-3-4-1424-15,-10-1-304 0,12 5-48 0,-12-5-16 16,12 4-928-16,-1 2-192 0</inkml:trace>
  <inkml:trace contextRef="#ctx0" brushRef="#br1" timeOffset="-153858.45">22862 14447 20031 0,'0'0'896'0,"0"0"176"0,0 0-864 0,0 0-208 0,-8 8 0 0,8-8 0 31,0 0-368-31,0 0-112 0,0 0-32 0,3 10 0 0,-3-10 256 0,0 0 64 0,1 11 0 0,-1-11 0 16,0 0 1312-16,3 9 272 0,-3-9 48 0,0 0 16 15,0 0 896-15,5 8 176 0,-5-8 32 0,0 0 16 16,0 0-944-16,0 0-192 0,8 6-32 0,-8-6-16 16,10 5-640-16,1-3-128 0,-11-2-32 0,10-2 0 15,-10 2-368-15,12-3-80 0,-1 0-16 0,0 0 0 16,-11 3-128-16,10-4 0 0,-10 4 0 0,8-7 0 15,-8 7 128-15,5-8-128 0,-5 8 128 0,4-8-128 16,-4 8 336-16,3-10-16 0,-3-1 0 0,0 3 0 0,0 8 128 0,1-8 32 16,-2 2 0-16,1 6 0 0,-1-9-208 0,1 9-32 15,-3-8-16-15,3 8 0 0,0 0-224 0,-1-8 144 16,1 8-144-16,0-8 128 0,0 8-128 16,0 0 0-16,2-9 0 0,1 3 0 0,-3 6 0 0,5-7 0 15,-5 7 0-15,0 0 0 0,7-10 0 0,-2 2 0 16,-5 8 0-16,5-7 0 0,-5 7 0 0,0 0 0 15,4-10 0-15,-4 10 0 0,0 0 0 0,0 0 0 16,0 0 144-16,0 0-144 0,6-5 192 0,-6 5-16 16,0 0-16-16,0 0 0 0,0-7-160 0,0 7 0 15,0 0 144-15,0 0-144 0,0 0 0 0,0 0 0 16,0 0 0-16,0 0 0 0,0 0-160 0,0 0-96 16,0 0-32-16,0 0 0 15,0 0-2016-15,0 0-416 0,0 0-80 0</inkml:trace>
  <inkml:trace contextRef="#ctx0" brushRef="#br1" timeOffset="-153076.58">22930 14544 17503 0,'0'0'1552'0,"0"0"-1232"0,0 0-320 0,0 0 0 16,0 0 2672-16,0 0 464 0,0 0 112 0,0 0 16 15,0 0-2496-15,9-6-480 0,-9 6-96 0,9-6-32 16,-1-1 240-16,0 1 48 0,-2-1 16 0,2 2 0 15,0-1 288-15,0-1 48 0,-1 0 16 0,1-2 0 16,1-1-16-16,1-2 0 0,-3 3 0 0,3-1 0 16,-1-2-160-16,1 0-48 0,-1 0 0 0,-1-1 0 15,-1 0-144-15,-1 3-48 0,-1 1 0 0,0-2 0 16,-1 0-96-16,2 0-32 0,-2-1 0 0,-1 6 0 0,-3 6-272 0,3-8 160 16,-3 8-160-16,0 0 128 0,0 0-128 0,0 0 0 15,10-1 0-15,-10 1 0 0,0 0 0 0,14 6 0 16,-1 3-128-16,-3 2 128 0,-2 1 0 0,0 1 0 15,-1 1-144-15,1 0 144 0,-1 6 0 0,-1-3 0 16,1-1 0-16,-2 0 0 0,-1 1 0 0,0 0 0 16,-2 3 0-16,1-3 0 0,0 2 0 0,-1 0 0 15,0 0 0-15,-1-1 0 0,-1-1 0 0,0-1 0 16,1 0 0-16,0-2 0 0,1-1 0 0,-1-1 0 16,0-2 0-16,1 2 0 0,-2-12-128 0,0 0-80 15,4 10-16-15,-4-10 0 16,0 0-656-16,0 0-128 0,0 0-16 0,0 0-16 15,9 4-1952-15,-9-4-384 0,0 0-80 0</inkml:trace>
  <inkml:trace contextRef="#ctx0" brushRef="#br1" timeOffset="-152444.15">23591 14461 23039 0,'0'0'2048'0,"1"-6"-1648"0,0-5-400 0,1 4 0 16,-2-1 2784-16,1 0 480 0,2 0 80 0,-2 2 32 16,-1 6-3056-16,0 0-624 0,0-9-112 0,0 2-32 15,-3 0 320-15,3 7 128 0,-5-6-128 0,-1 3 128 16,-2-1 0-16,-1 3 192 0,-2 2 0 0,1 3-16 0,-3 3 336 0,0-1 80 16,-2 4 16-16,2 0 0 0,-1 0 80 0,0 3 16 15,-2 2 0-15,0 0 0 0,1-2-336 0,3 2-64 16,3 0-16-16,0-2 0 0,-3-1-288 0,3 0 128 15,4-3-128-15,1 2 0 0,0-1 128 0,1-4-128 16,3-6 0-16,0 0 0 0,0 0 0 0,0 0 0 16,3 11 0-16,-3-11 0 0,0 0 0 0,13 4-144 15,-3-4 144-15,2 0-128 0,0-2 128 0,-1 0 0 16,1-2 0-16,1-3-128 0,0 2 128 0,0-1 0 16,-1-1 0-16,1 2 0 0,0-2 0 0,0 1 0 15,0-1 0-15,-2 2 0 0,-4-1 0 0,1 0 0 16,0 0 0-16,0-1 0 0,0 1 0 0,-8 6 0 15,8-7 0-15,-1 1 0 0,-7 6 0 0,0 0 0 0,0 0 0 0,0 0 0 16,7-5 128-16,-7 5-128 0,0 0 160 0,0 0-160 16,0 0 192-16,0 0-64 0,0 0-128 0,0 0 192 15,0 0-32-15,-1 13-16 0,-1-2 0 0,0 1 0 16,-1 0-16-16,0 1 0 0,1-1 0 0,-1 2 0 16,-1 0-128-16,2 2 0 0,0 1 0 0,1 1 128 15,-1 2-128-15,-1-1 0 0,0 3 0 0,3-1 0 16,3 2 0-16,0 1 0 0,-3 1 0 0,1 1 0 15,0 0 0-15,-1 0 0 0,-1-1 0 0,0 0 0 16,-1 0 0-16,1-1 0 0,0 1 0 0,-2-1 0 16,-1-1 0-16,-1 2 0 0,-3 0 0 0,-1-1 0 15,-2 1 0-15,2-1 0 0,-2 0 0 0,-2 1 128 16,0-4 32-16,-2 1 0 0,0 2 0 0,-4-5 0 0,-2-3-160 0,5-2 0 16,1-3 0-16,1-2 0 0,-3-5 0 0,1-3-256 15,1-2 64-15,0-5 16 16,2-5-1488-16,0-2-320 0,0-3-48 0,1-4-14352 15</inkml:trace>
  <inkml:trace contextRef="#ctx0" brushRef="#br1" timeOffset="-151986.81">23768 14529 38991 0,'0'0'1728'0,"0"0"352"0,0 0-1664 0,0 0-416 0,0 0 0 0,0 0 0 16,1-8-160-16,-1 8-112 0,7-10-32 0,3 1 0 31,3 0-256-31,0 0-48 0,0-1-16 0,0 4 0 0,1-1 400 0,-1 1 80 0,-2-2 16 0,0 2 0 16,-3-1 128-16,-2 1 192 0,-6 6-32 0,5-8-16 15,-5 8 496-15,4-8 80 0,0 1 32 0,-4 7 0 16,0-10 0-16,1 1 0 0,1 0 0 0,-2 2 0 16,-4 1-368-16,2-1-80 0,4-2-16 0,-1 0 0 15,-1 9-288-15,-1-9 128 0,-2 1-128 0,3 8 0 16,0 0 0-16,0 0 0 0,0 0 0 0,-9 0 0 16,1 4 0-16,-1 1 0 0,0 0-176 0,-1 6 176 15,-1 2-160-15,-1 2 160 0,-2 4-128 0,0 1 128 0,-1 1 0 0,2 0 0 16,2 0 0-16,0 0 0 0,1 1 160 0,2-1 64 15,4-3 16-15,3 0 0 0,-1 1 64 0,4-1 16 16,0-4 0-16,4 2 0 0,1-2-144 0,4-1-32 16,1-1 0-16,2 0 0 0,1-3-144 0,4 0 0 15,0 0 0-15,3-4 0 16,3-1-528-16,1-1-144 0,0-3-32 0,3-3 0 16,2-1-2640-16,1-2-544 0</inkml:trace>
  <inkml:trace contextRef="#ctx0" brushRef="#br1" timeOffset="-78371.75">5167 11626 1839 0,'0'0'160'0,"0"0"-160"16,0 0 0-16,-3-8 0 0,3 8 2576 0,0 0 496 15,-3-8 80-15,3 8 32 0,-1-9-2112 0,1 9-432 16,0 0-64-16,0 0-32 0,0 0-208 0,0 0-32 15,0 0-16-15,0 0 0 0,-8-3-144 0,8 3-16 16,0 0-128-16,0 0 192 0,0 0 384 0,0 0 80 16,0 0 16-16,0 0 0 0,0 0 240 0,-8 4 48 15,2-1 16-15,6-3 0 0,0 0-16 0,0 0-16 0,0 0 0 0,-5 8 0 16,5-8-336-16,0 0-64 0,0 0-16 0,-4 10 0 16,4-10-96-16,0 0-32 0,0 0 0 0,-4 11 0 15,-1-1-80-15,5-10 0 0,-4 9-16 0,4-9 0 16,-5 12-144-16,2-2-32 0,0 2 0 0,2 0 0 15,-2 0-128-15,1 1 0 0,-1-4 144 0,1 1-144 16,-4 1 272-16,4 2-16 0,0-4 0 0,1 2 0 16,-1 1 48-16,-1 1 0 0,-1-1 0 0,3 1 0 15,1 0-80-15,0 0-16 0,-3 0 0 0,2 0 0 16,1 0 48-16,1 2 0 0,-1-2 0 0,1 1 0 16,3-1-48-16,0 1 0 0,-2 2 0 0,0 0 0 15,1-1-80-15,-1 2-128 0,1-4 176 0,-2 4-176 16,1-2 144-16,0 0-144 0,1 1 0 0,-1-1 144 0,-2 1-144 15,2 0 0-15,-1-1 0 0,0 4 0 0,1-1 0 0,-2 0 0 16,0-1 0-16,1 1 128 0,0 1-128 0,-1-1 0 16,-1 0 0-16,1 0 0 0,3 1 144 0,-3-2-144 15,-2 1 160-15,1-4-160 0,0 2 208 0,-1-1-48 16,1 1-16-16,0 0 0 0,-1-2-16 0,1 0 0 16,1 3 0-16,-1-1 0 0,-2 1-128 0,1 1 128 15,0 0-128-15,0 2 128 0,-2-2-128 0,1 2 0 16,2-1 0-16,-2 1 128 0,1-1-128 0,0 1 192 15,2-2-192-15,0 1 192 0,0-3-192 0,0 1 0 16,-1 2 0-16,1-1 0 0,3 0 128 0,-3 0 0 16,-4-1 0-16,2 3 0 0,2-4-128 0,-1 2 0 15,-1-1 144-15,-1 1-144 0,0 0 208 0,2 1-16 0,0-1-16 0,-1 1 0 16,0 0-176-16,-1 1 0 0,1 0 0 0,-1 0 0 16,-2-1 0-16,2 2 0 0,3-1 0 0,-1-3 0 15,-2-1 0-15,-1 3 0 0,4 2 0 0,0-1 0 16,0-1 128-16,0 0-128 0,-1 2 0 0,1 0 128 15,3 1 16-15,-2-1 0 0,-2 0 0 0,1 0 0 16,2 0 0-16,0-1 0 0,-4 0 0 0,1 0 0 16,1-2 0-16,0 3 0 0,-1-2 0 0,1 1 0 15,-2-1-144-15,2 0 160 0,2-2-160 0,-2 1 160 16,-4 0-160-16,1 0 0 0,2 1 0 0,0-4 128 16,-3-2-128-16,2 2 0 0,4 3 0 0,-2 0 0 15,0 2 0-15,-2-1 0 0,1 1 128 0,1-1-128 16,0 0 0-16,-1-1 192 0,-2-3-192 0,2 2 192 0,3-1-64 15,0 0-128-15,-2 1 192 0,0-2-64 0,4 0-128 0,-3 0 128 16,-1 1-128-16,0 1 128 0,0-3-128 0,1 2 0 16,2-2 0-16,-2-1 128 0,-1 0 0 0,0 0-128 15,4 0 192-15,-1 0-64 0,-2-2 0 0,0 0 0 16,2 0 0-16,-1-1 0 0,0 2-128 0,0 0 128 16,0 1-128-16,0-1 128 0,2-1-128 0,-1 2 0 15,-4 0 0-15,2 0 128 0,1 2-128 0,0 0 0 16,-4 2 0-16,2-2 128 0,2 3-128 0,-1 0 0 15,0 0 0-15,1 1 0 0,-5-2 0 0,2 1 128 16,1-4-128-16,0 2 0 0,-2 0 176 0,1 1-48 16,-1-3-128-16,0 0 192 0,0 1-64 0,-1-1 0 15,0-1-128-15,1 1 192 0,-2 1-192 0,0-1 144 16,1 2-144-16,1 1 128 0,0-2-128 0,1 3 0 0,-1 1 0 0,0 2 128 16,2-7-128-16,-1 3 128 0,-2 1-128 0,3-1 128 15,3-1-128-15,-2-1 0 0,-2 0 144 0,1-1-144 16,0-1 0-16,0 0 144 0,0-4-144 0,0 2 0 15,0-1 128-15,0-1-128 0,0-9 0 0,0 12 0 16,0-2 0-16,3 2 0 0,-1-4 0 0,-1 1 0 16,-1-9 0-16,-1 12 128 0,-1-2-128 0,0 1 0 15,1-5 128-15,1 3-128 0,0-1 0 0,1 0 0 16,-1-8 0-16,2 12 160 0,-4-3-160 0,2 0 128 16,0-9-128-16,0 12 128 0,-1-5-128 0,1 3 128 15,1-1 0-15,-1-9-128 0,0 8 192 0,0-8-64 16,-2 9 48-16,2-9 0 0,0 11 0 0,0-11 0 15,-4 11-176-15,4-11 0 0,0 0 0 0,0 9-176 16,0-9 176-16,0 0 0 0,0 8 0 0,0-8 0 0,0 0 0 0,0 0 0 16,0 0 0-16,0 0 128 0,0 0-128 0,0 0-240 15,0 0 64-15,5-9 16 16,1-3-2400-16,1 0-496 0,-2-1-80 0</inkml:trace>
  <inkml:trace contextRef="#ctx0" brushRef="#br1" timeOffset="-76514.66">5032 15022 14511 0,'0'0'640'0,"0"0"128"0,0 0-608 0,0 0-160 0,0 0 0 0,0 0 0 15,-2-8 1056-15,2 8 176 0,0 0 48 0,0 0 0 16,0 0-272-16,0 0-48 0,0 0-16 0,0 0 0 16,0 0-256-16,0 0-48 0,0 0-16 0,0 0 0 15,0 0-80-15,0 0-16 0,0 0 0 0,0 0 0 16,0 0 16-16,6 9 0 0,-6-9 0 0,-1 11 0 15,1-11 208-15,-3 11 32 0,-1-1 16 0,1-1 0 16,-3-1-176-16,6-8-48 0,-5 10 0 0,-1 0 0 16,-4 1-192-16,4-1-32 0,6-10-16 0,-4 15 0 0,-1-5-64 0,1 2-16 15,1 0 0-15,-1-1 0 0,-1 2-48 0,1-1-16 16,0 0 0-16,3 1 0 0,1 1 64 0,-3-1 0 16,-2 2 0-16,3 0 0 0,2-1 32 0,-3 2 16 15,-1 0 0-15,3-1 0 0,2 4-48 0,-1-4-16 16,-3 1 0-16,2 2 0 0,1-1-32 0,1 3 0 15,1-3 0-15,-2 2 0 0,-3-1-80 0,3 2 0 16,4 0-128-16,-3 2 192 0,-3-3-192 0,0 5 128 16,4-3-128-16,-2 1 0 0,-2 1 0 0,1-2 128 15,0 1-128-15,-2 2 0 0,-2-1 0 0,2 3 144 16,2 0-144-16,1 0 128 0,1-1 64 0,-1 1 16 16,0 2 0-16,2 0 0 0,-1 1-64 0,-1 1-16 15,-1 0 0-15,1 0 0 0,1-1-128 0,2-1 0 0,-1 1 144 0,1-2-144 16,-3-1 0-16,1 1 0 0,2 0 0 15,-2-4 128-15,-4 3-128 0,3-2 0 0,3 1 128 0,-4 1-128 16,-4-3 0-16,2 2 0 0,3 1 0 0,0 0 128 16,-1-1-128-16,-1 1 0 0,0-5 128 0,2 2-128 15,0 2 0-15,-2 0 0 0,1 0 0 0,1 1 0 16,0 1 0-16,0-2 0 0,-1 4 0 0,3-1 0 16,4 1 0-16,-2 1 128 0,-4-1-128 0,1-3 0 15,-1-3 0-15,1 2 144 0,0 0-144 0,-1-1 0 16,0 0 128-16,2-2-128 0,0 0 0 0,0-1 0 15,-4-1 0-15,2-1 128 0,2-2-128 0,-2 3 0 16,-2-6 128-16,1 2-128 0,0-2 0 0,1 3 0 0,0-1 0 16,-3-1 0-16,-2-2 128 0,2 2-128 0,1-2-256 15,-1-3-96-15,-2-1-32 0,5-9-18528 16</inkml:trace>
  <inkml:trace contextRef="#ctx0" brushRef="#br1" timeOffset="-63718.19">17360 13441 19343 0,'0'0'1728'0,"0"0"-1392"15,0 0-336-15,0 0 0 0,0 0 1184 0,0 0 160 16,0 0 48-16,0 0 0 0,0 0-496 0,0 0-112 16,0 0-16-16,12-4 0 0,0 1 112 0,-3-2 16 15,-9 5 0-15,9-7 0 0,-1 2 192 0,-8 5 32 16,8-6 16-16,-8 6 0 0,6-7-192 0,-6 7-48 15,0 0 0-15,0 0 0 0,0 0-224 0,0 0-48 16,0 0-16-16,0 0 0 0,0 0-80 0,0 0-16 0,0 0 0 0,0 0 0 16,-4-6-144-16,4 6-48 0,0 0 0 0,0 0 0 15,0 0-128-15,0 0-16 0,0 0-16 0,0 0 0 16,0 0 0-16,0 0 0 0,0 0 0 0,0 0 0 16,-5 6-32-16,2 5 0 0,3-11 0 0,-3 11 0 15,-1 0 0-15,1-1-128 0,2 1 192 0,-1 2-64 16,-3-3 32-16,0 3 0 0,1 1 0 0,0 2 0 15,-2 0 48-15,-1 1 16 0,-1 1 0 0,3 1 0 16,2 2-96-16,0 1-128 0,-3 2 176 0,2 1-176 16,1-1 128-16,-3 5-128 0,-2 2 0 0,2 3 0 15,-1 2 0-15,1 0 128 0,-2-1-128 0,0-3 0 16,0-1 160-16,1-2-160 0,-1-3 128 0,1 0-128 0,2 0 144 16,0 0-144-16,1-3 160 0,0-1-160 0,0-2 128 15,0 1-128-15,0 2 0 0,0-3 144 0,2-4-144 0,-1-2 160 16,-1-2-160-16,2-2 160 0,2-10 48 0,0 0 16 15,0 0 0-15,0 0 0 0,-3 9-32 0,3-9 0 16,0 0 0-16,0 0 0 0,0 0-64 0,0 0-128 16,0 0 176-16,0 0-176 0,0 0 128 0,7-8-128 15,-1-1 0-15,-6 9 0 0,5-8 128 0,1-1-128 16,-3 1 0-16,-3 8 0 0,6-9 0 0,-6 9 0 16,9-4 0-16,-9 4 0 0,10-9 0 0,1 5 0 15,-1 0 0-15,1 3 0 0,-1 0 0 0,2-2 0 16,2 3 0-16,2-1 0 0,1 1 0 0,1 0 0 0,1-1 0 15,1-1 0-15,-2 0 0 0,4 0 0 0,3 0 0 16,3 2 0-16,0 0 0 0,1 0 0 0,0 0 0 0,-2 0 0 16,-1 1 0-16,0 0 0 0,-1-1 0 0,0 0 0 15,-3 2 0-15,1 2 160 0,-1 1-160 0,2 1 192 16,-1-4-192-16,3 3-144 0,-1-3 144 0,-1 2-208 16,-2-1 208-16,0 1 0 0,0 1 0 0,0 0 0 15,-1-7 0-15,1 4 0 0,1 5 0 0,-1-1 0 16,-1-8 0-16,-2 4 0 0,-1 1 0 0,-1 1 0 15,-1 0 0-15,-2-2 0 0,-1 0 0 0,-1 0 0 16,-2 1 0-16,0 1 0 0,-10-4 0 0,10 1 0 16,-10-1 0-16,10 5 0 0,-10-5 128 0,11 2-128 15,-11-2 0-15,10 0 0 0,-10 0 0 0,11 2 0 16,-11-2 128-16,11 3-128 0,0-3 0 0,-11 0 0 0,10 2 128 0,-10-2-128 16,13-1 0-16,-13 1 0 0,11-4 0 0,-11 4 0 15,10-4 128-15,-10 4-128 0,9-5 0 0,-9 5 0 16,8-6 128-16,-1-1-128 0,-7 7 0 0,5-9 0 15,-5 9 128-15,5-8-128 0,2 0 0 0,-2 1 0 16,-5 7 128-16,4-11-128 0,0-1 0 0,0 1 0 16,0 0 128-16,1-1-128 0,-1-1 0 0,0 0 0 15,-2 0 128-15,2 0-128 0,0-5 0 0,0 0 128 16,-3 0-128-16,2-1 0 0,-1-3 256 0,1 1-48 16,-3-3-16-16,4-1 0 0,1-1-64 0,0-3 0 15,-1-4-128-15,3 1 192 0,-1-1-192 0,1-1 0 16,-2-2 0-16,2-2 0 0,-1 0 0 0,1 2 0 15,-2-1 0-15,3 3 0 0,1 3 0 0,-4 1 0 16,-2 3 0-16,-2-1 0 0,2 1 0 0,-3-27 0 16,-2 28 0-16,1 4 0 0,-2 3 0 0,-1 2 0 0,2 2 0 15,-1 1 0-15,1 4 0 0,-4 0 0 0,4 4 0 16,2 6 0-16,0 0 0 0,0 0 0 0,0 0 0 16,0 0 0-16,0 0 0 0,0 0 0 0,0 0 0 15,0 0-128-15,0 0 128 0,-8 4 0 0,8-4 0 16,0 0 0-16,-7 8 0 0,7-8 0 0,-9 10 0 15,0-1 0-15,0-1-128 0,0 0 128 0,0 1 0 16,-2 1 0-16,0 0 0 0,-1-4 0 0,0 1 0 16,-1-1 0-16,-1-2 0 0,-2 1 0 0,-1 0 0 15,-1 1 0-15,0-2 0 0,-2-2 0 0,2 2 0 16,-3-3 128-16,-1-1-128 0,-2-1 0 0,0 1 144 16,-1 0-144-16,-3 0 0 0,-3 0 0 0,1 0 128 0,0 0-128 15,3 0 0-15,1-3 0 0,-2 2 128 0,-3 0-128 0,1 0 0 16,0 1 0-16,1 0 0 0,1 0 0 0,0 0 128 15,1 0-128-15,1 0 0 0,-1 0 176 0,-2 0-48 16,-1 0-128-16,0 0 192 0,-1 2-192 0,-2 2-160 16,0-1 32-16,5 1 0 0,2 0 128 0,1-1 0 15,0 0 0-15,2 1 0 0,-2 2 0 0,3 0 0 16,2-2 0-16,3-1 0 16,2 0-448-16,0 0 0 0,3 1 0 0,2 0 0 15,1-2-2192-15,9-2-448 0,0 0-96 0,0 0-16192 0</inkml:trace>
  <inkml:trace contextRef="#ctx0" brushRef="#br1" timeOffset="-63163.93">18032 13545 1839 0,'0'0'160'0,"10"-4"-160"16,1 1 0-16,-11 3 0 0,0 0 896 0,0 0 128 16,0 0 48-16,0 0 0 0,7 7 608 0,-7-7 128 15,6 6 32-15,-6-6 0 0,0 0 896 0,0 0 176 16,0 0 32-16,-2 10 16 0,2-10-784 0,-5 10-176 15,0-2-16-15,5-8-16 0,-4 8-640 0,0 2-128 16,1 3-32-16,0-1 0 0,-3-3-464 0,1 3-112 16,-1-3-16-16,-1 4 0 0,-2 1-144 0,1-1-48 15,-1 2 0-15,-3 0 0 0,-3 2 80 0,-1 3 16 0,0 2 0 16,-1 3 0-16,-3 2-160 0,-3 3-16 0,1 0-16 0,-1-1 0 16,-1-1-48-16,1-3-16 0,-2-3 0 0,3 2 0 15,1-2 96-15,0-1 32 0,0-4 0 0,2-2 0 16,0 0-192-16,3-4-32 0,0 0-128 0,0-1 192 15,1-3-192-15,2-3 0 0,1 0 0 0,1-2 0 32,1 1-848-32,1-2-64 0,0-2-16 0,9 1-11200 0,-11-4-2240 0</inkml:trace>
  <inkml:trace contextRef="#ctx0" brushRef="#br1" timeOffset="-62851.37">17631 13561 21183 0,'0'0'1888'0,"0"0"-1504"15,-5-8-384-15,5 8 0 0,0 0 2320 0,0 0 400 16,0 0 80-16,0 0 16 0,0 0-1760 0,0 0-352 16,0 0-64-16,11-3 0 0,-11 3-256 0,11 4-64 15,0 5 0-15,-2 3 0 0,-1 0-48 0,0 3-16 16,-2 6 0-16,1 3 0 0,-2 2 64 0,0 0 16 15,0 1 0-15,1 2 0 0,-1-2-80 0,1 2 0 16,-1 0-16-16,2-3 0 0,-2-2-48 0,2-1-16 16,1-3 0-16,-3 1 0 0,0-1-176 0,1-1 192 0,2-2-192 0,-1 0 192 15,-1-1-192-15,1-2 0 0,1-1 144 16,1-2-144-16,1-3 0 0,1-1-240 0,-1 0 48 0,1 1 0 31,-1-4-2448-31,0 1-496 0,2-4-80 0</inkml:trace>
  <inkml:trace contextRef="#ctx0" brushRef="#br1" timeOffset="-61719">18076 14061 18431 0,'0'0'1632'0,"0"0"-1312"0,0 0-320 0,8-6 0 15,0-1 2224-15,2-1 368 0,1 3 80 0,0-1 16 16,2-2-2160-16,-1-1-528 0,-2 2 0 0,2 2 0 16,0 0 0-16,0 1 0 0,-2-3 0 0,-1 2 0 15,-1 0 0-15,-8 5 0 0,9-4 0 0,-9 4 0 16,9-5 256-16,-9 5-64 0,0 0-16 0,0 0 0 16,0 0 336-16,0 0 80 0,11-2 16 0,-11 2 0 15,0 0-240-15,10 2-48 0,-10-2-16 0,9 4 0 16,0 0-80-16,-9-4-16 0,11 7 0 0,-3 0 0 15,-8-7-80-15,7 10-128 0,0-3 176 0,-7-7-176 0,4 12 0 0,-3-1 0 16,-1 2 0-16,-1-1 0 0,-2 1 0 0,-1 0 0 16,-2 0 0-16,-3 0 0 0,-2 0 0 0,1 0 0 15,-2 0 0-15,-1 0 0 0,-1-1 160 0,-1 0-160 16,0 1 128-16,-1-4-128 0,-1 1 0 0,3-2 0 16,1-1 128-16,1-1-128 0,0-1 176 0,2-1 0 15,0-4 0-15,0 0 0 0,1 0-176 0,0 0 0 16,0 0 0-16,9 0-176 0,0 0 176 0,0 0 0 15,0 0 0-15,0 0 0 0,0 0 0 0,0 0 128 16,0 0-128-16,0 0 0 0,0 0 144 0,0 0-144 16,0 0 192-16,12 0-192 0,-1 2 480 0,3-1-16 15,-1-1 0-15,2 0 0 0,2 0 0 0,1-3 0 0,1-1 0 16,-1 2 0-16,1-3-336 0,2 1-128 16,0 0 0-16,0 0 0 15,0-1-1088-15,0 2-320 0,-3 0-64 0,0 0-13872 0</inkml:trace>
  <inkml:trace contextRef="#ctx0" brushRef="#br1" timeOffset="-57954.36">5045 12898 11679 0,'0'0'512'0,"0"0"128"0,0 0-512 0,11 0-128 0,-11 0 0 0,10-1 0 15,-10 1 960-15,11 0 192 0,-11 0 16 0,11-3 16 16,1 2-896-16,-12 1-288 0,0 0 160 0,0 0-160 16,9-5 0-16,-9 5 128 0,0 0-128 0,0 0 0 15,0 0 224-15,0 0-32 0,0 0-16 0,0 0 0 16,0 0 576-16,0 0 112 0,0 0 32 0,0 0 0 15,0 0 288-15,0 0 1328 0,0 0-1248 16,0 0-240-16,0 0-32 0,0 0-16 0,0 0 0 16,0 0-272-16,0 0-48 0,0 0-16 0,0 0 0 15,0 0-288-15,0 0-64 0,0 0-16 0,0 0 0 16,0 0-16-16,-6 9-16 0,6-9 0 0,-7 4 0 0,7-4 224 0,0 0 48 16,-8 5 16-16,8-5 0 0,-9 5 112 0,9-5 32 15,-9 3 0-15,9-3 0 0,0 0-160 0,-9 1-48 16,9-1 0-16,0 0 0 0,0 0-160 0,0 0-48 15,-12-4 0-15,12 4 0 0,0 0-64 0,0 0 0 16,-10-4-16-16,10 4 0 0,0 0-16 0,-9-2 0 16,-2 0 0-16,2 2 0 0,1 3 16 0,8-3 0 15,0 0 0-15,-9 4 0 0,-2 0 32 0,11-4 16 16,0 0 0-16,-10 5 0 0,1-1 32 0,9-4 0 16,0 0 0-16,0 0 0 0,-9 1 0 0,9-1 16 15,0 0 0-15,-9-1 0 0,9 1-16 0,-9-1 0 16,9 1 0-16,-9-2 0 0,9 2-32 0,-9 0-16 0,9 0 0 15,-11 0 0-15,2-1-32 0,0 2-16 0,9-1 0 0,-10 4 0 16,0 0-160-16,1 1 192 0,0-2-192 0,0 1 192 16,-1 0-192-16,0 0 128 0,1 0-128 0,0-2 128 15,-1 0-128-15,1 0 192 0,0 1-192 0,-1-1 192 16,0 0-16-16,0-2 0 0,-1 0 0 0,2 1 0 16,9-1 0-16,-12 0 0 0,1-1 0 0,0 1 0 15,2-2-176-15,1 2 128 0,0-3-128 0,0 0 128 16,2 0-128-16,-2 1 128 0,-2-1-128 0,1 2 128 15,-1 1-128-15,0 0 0 0,0 0 144 0,-1 0-144 16,1 1 0-16,1 0 128 0,9-1-128 0,-12 3 0 16,-1-2 0-16,1 1 0 0,0-1 0 0,1 0 0 15,-1 1 0-15,3-1 0 0,0-1 0 0,9 0 128 16,-9-1-128-16,-1-1 128 0,1 0-128 0,9 2 128 0,-9-3-128 0,0 0 176 16,-1 1-176-16,2-1 192 0,8 3-192 0,-11-2 128 15,1-1-128-15,-1 3 128 0,2-3-128 0,0 3 0 16,9 0 0-16,-10 3 128 0,-1-3-128 0,11 0 0 15,-9 3 0-15,9-3 0 0,-10 3 0 0,1 0 0 16,9-3 0-16,-9 1 0 0,1 1 0 0,8-2 0 16,0 0 0-16,0 0 0 0,-9-2 0 0,9 2 0 15,-10-2 128-15,10 2-128 0,-7-3 0 0,7 3 0 16,-9-1 0-16,9 1 0 0,-10-1 0 0,10 1 0 16,-9-2 128-16,0 1-128 0,9 1 0 0,-9 0 0 15,9 0 0-15,-9 0 0 0,0 0 0 0,9 0 0 16,0 0 0-16,-11 0 0 0,1-3 0 0,2 2 0 15,8 1 128-15,-9-1-128 0,1-1 0 0,8 2 0 0,0 0 0 0,-9-3 128 16,0 1-128-16,0 1 0 0,0 1 0 0,9 0 0 16,0 0 0-16,-9-3 0 0,-1 2 0 0,10 1 0 15,-7-1 0-15,7 1 0 0,-11-2 0 0,2 2 0 16,1 0 0-16,8 0 0 0,-10-2 0 0,1 1 0 16,0-1 0-16,1 1 0 0,8 1 0 0,-11-1 0 15,2 1 0-15,1 0 0 0,1 0 128 0,7 0-128 16,-10 0 0-16,10 0 0 0,-9 2 0 0,-1 1 128 15,-2-1-128-15,2 0 0 0,10-2 0 0,-9 1 0 16,-1-1 0-16,1 1 0 0,0 2 0 0,9-3 0 16,-9 3 0-16,0-3 0 0,-2 0 0 0,2 0 0 15,9 0 0-15,-10 0 0 0,-1 0 0 0,2 0 0 0,0 0 0 16,0 1 0-16,1-1 128 0,0 2-128 0,-2-2 0 16,10 0 0-16,-9 4 0 0,0 0 0 0,-2-1 0 0,2-1 0 15,0 2 0-15,0-1 0 0,9-3 0 0,-10 3 0 16,0-1 0-16,10-2 0 0,-10 3 0 0,0-1 0 15,0-2 0-15,3 0 0 0,7 0 0 0,-10 0 0 16,1 0 0-16,2-2 0 0,-1 1 0 0,0 1 0 16,0 0 128-16,0 0-128 0,-1 0 0 0,0 0 0 15,0 0 0-15,-2 1 128 0,1-2-128 0,1 2 0 16,9-1 144-16,-12 2-144 0,-1 0 0 0,1-1 0 16,3-1 0-16,0 1 128 0,-1 2-128 0,1-2 0 15,9-1 0-15,-11 2 0 0,2-1 0 0,0 1 0 16,-2-2 0-16,11 0 0 0,0 0 0 0,-11 2 0 15,-2-2 0-15,4 0 0 0,9 0 0 0,0 0 0 16,-13-2 0-16,2 2 0 0,11 0 0 0,-12 0 0 0,1 0 0 0,0-2 128 16,2 1-128-16,9 1 0 0,-9-2 0 0,0 1 128 15,-2 1-128-15,11 0 0 0,-9-3 0 0,9 3 0 16,-11-2 0-16,3 0 0 0,-1 2 0 0,9 0 128 16,-10 0-128-16,3 0 0 0,7 0 0 0,-11 2 0 15,1-1 0-15,1-1 0 0,-2 0 0 0,11 0 0 16,-9 1 0-16,1 2 0 0,-1-3 0 0,9 0 128 15,-9-3-128-15,1 3 0 0,-1-1 0 0,9 1 0 16,-9-1 0-16,9 1 0 0,-10-2 0 0,0 0 128 16,1-1-128-16,9 3 0 0,-9-1 0 0,0 0 0 15,0-1 0-15,9 2 0 0,-9-1 0 0,0 1 128 16,0 0-128-16,1 0 0 0,-1 0 0 0,1 0 0 0,8 0 0 16,-11 0 0-16,0 0 0 0,1 0 128 15,10 0-128-15,-9-1 0 0,-1-2 0 0,-1 2 0 16,2-1 0-16,-1 0 0 0,-1-1 0 0,1 2 0 0,10 1 0 0,-9-4 0 15,-2 1 0-15,0 0 128 0,-2 0-128 0,1-1 0 16,3 1 0-16,-2 2 0 0,-2-1 0 0,2 0 0 16,11 2 0-16,-12-1 128 0,-2 0-128 0,1 1 0 15,1 0 0-15,1 1 0 0,0-1 0 0,-1 1 0 16,-1 2 0-16,0-1 0 0,0 0 0 0,-2-1 0 16,1 0 0-16,-2 2 0 0,1-2 0 0,-1 1 0 15,-1-2 0-15,0 1 128 0,0 1-128 0,2-2 0 16,-1 0 0-16,-1 0 0 0,0-2 0 0,0 1 0 15,0-2 0-15,0 3 0 0,-2-4 0 0,1 3 0 16,1-1 0-16,-2 2 0 0,1 0 0 0,0 0 0 0,1 0 0 16,0 0 0-16,0 0 0 0,0 0 0 0,-3 0 0 0,2 0 0 15,1 0 0-15,0 0 0 0,0 2 0 0,0-2 0 16,0 0 0-16,1 0 0 0,-3 0 0 0,2 0 128 16,2-2-128-16,-2 2 0 0,1 0 0 0,-1-1 0 15,-1-3 0-15,0 3 0 0,1 0 0 0,0-1 0 16,-3 2 0-16,2-1 0 0,0 0 0 0,-3 1 0 15,-4 0 0-15,0 2 0 0,2 1 0 0,1-2 0 16,1 3 0-16,-1 0 0 0,-2 1 0 0,3 0 0 16,2-2 0-16,-2 1 0 0,-1-3 0 0,1 2 0 15,3-1 0-15,-1 0 0 0,2-1 0 0,0-1 0 16,0 0 0-16,1 1 0 0,-3 1 0 0,1-2 0 16,0 0 0-16,-2 1 0 0,-1-1 0 0,1 1 0 15,-4-1 0-15,3 2 0 0,0-1 0 0,-1 0 0 0,-3 2 0 0,2-1 0 16,1 1 0-16,0 1 0 0,-2-1 0 0,-1 0 0 15,1 1 0-15,0 2 0 0,1-1 0 0,1 0 0 16,1-1 0-16,1 0 0 0,1-2 0 0,0 1 0 16,1-4 0-16,0 1 0 0,0-2 0 0,1 2 0 15,0-3 0-15,-2 0 0 0,0 0 0 0,1 1 0 16,1-1 0-16,-2 1 0 0,2-2 0 0,2 1 0 16,0 0 0-16,1 2-128 15,1 1-432-15,3 0-80 0,2-1 0 0,8 1-16 16,0 0-1888-16,0 0-368 0,0 0-80 0</inkml:trace>
  <inkml:trace contextRef="#ctx0" brushRef="#br1" timeOffset="-56697.62">17629 14382 21183 0,'0'0'944'0,"0"0"192"0,0 0-912 0,0 0-224 0,-9 0 0 0,0 0 0 16,9 0 768-16,0 0 128 0,0 0 0 0,-8 6 16 16,8-6-720-16,-9 4-192 0,9-4 0 0,0 0 0 15,0 0 0-15,0 0 0 0,0 0 0 0,0 0 0 0,0 0 176 0,0 0 0 16,-7 7 0-16,7-7 0 0,0 0 528 0,0 0 96 15,-6 8 32-15,6-8 0 0,-9 6-144 0,1 1-32 16,-1-2 0-16,-1 3 0 0,-1 1-240 0,-1 1-48 16,0 3-16-16,-1 2 0 0,-1 3 32 0,-2-1 0 15,-2 2 0-15,-2 2 0 0,-2 1-224 0,0 1-32 16,0-1-128-16,0 1 192 0,-2-1-192 0,1 4 0 16,-1-2 0-16,2 2 0 0,0 0 192 0,0-1-64 15,-2-2-128-15,1 1 192 0,-2-5 160 0,-1 4 32 16,-3 1 0-16,1 1 0 0,-2-1-16 0,-2-1 0 15,0-1 0-15,1 2 0 0,-3 0-112 0,1 2 0 16,2-3-16-16,-1 0 0 0,3 1-48 0,0-1 0 16,1-1 0-16,2 2 0 0,-1-5-16 0,2 2-16 15,0 0 0-15,2-3 0 0,0-1-160 0,2-3 160 16,2-2-160-16,2-1 160 0,2-2-160 0,2-1 128 0,1-3-128 0,4-1 128 16,8-4-128-16,0 0 0 0,-9 1 0 0,9-1 128 31,0 0-480-31,0 0-96 0,0 0-32 0,11 0 0 15,-1 0-2512-15,2-1-496 0,3-4-96 0,-2 1-32 0</inkml:trace>
  <inkml:trace contextRef="#ctx0" brushRef="#br1" timeOffset="-55904.6">17917 14426 26895 0,'0'0'1184'0,"-8"-1"256"0,0-2-1152 0,8 3-288 0,0 0 0 0,0 0 0 16,0 0 1168-16,0 0 176 0,0 0 48 0,0 0 0 15,0 0-592-15,0 0-112 0,8-4-32 0,3 0 0 0,-1 3-208 0,-10 1-64 16,13 0 0-16,-1 5 0 0,0-1-32 0,-1 2-16 16,1 0 0-16,1 2 0 0,1 1 112 0,1 1 32 15,-1 1 0-15,2 2 0 0,-1 1 32 0,2 2 0 16,0 1 0-16,1 1 0 0,1 3 0 0,0-2 16 16,1 5 0-16,1-1 0 0,-2 1-80 0,2 5-32 15,0 1 0-15,2 2 0 0,1 2-176 0,2 0-48 16,1 1 0-16,2 0 0 0,1 1 32 0,0 0 0 15,0 1 0-15,1 0 0 0,3-1 64 0,-1-1 16 16,-1-1 0-16,0 2 0 0,-2 1-176 0,-2-3-128 16,0-2 144-16,-2 1-144 0,0-1 256 0,0-2-32 15,-1-2-16-15,-1-2 0 0,1-1 176 0,1-2 48 16,2-1 0-16,2 2 0 0,-3-3-128 0,0-2-32 0,1 2 0 0,-1-3 0 16,-1-1-128-16,-1-1-16 0,-3 1-128 0,-1-2 192 15,1 0-192-15,-2-2 144 0,-6 0-144 0,0-5 128 16,1-1-128-16,-2 1 0 0,-1-3 144 0,-5 1-144 15,-7-6 0-15,10 5 0 0,-10-5 0 0,0 0 0 32,0 0-512-32,0 0 0 0,0 0-16 0,0 0 0 15,0 0-2080-15,0 0-400 0,0-12-96 0</inkml:trace>
  <inkml:trace contextRef="#ctx0" brushRef="#br1" timeOffset="-49396.94">15525 14263 28559 0,'0'0'2544'0,"0"0"-2032"0,0 0-512 0,-8 3 0 0,8-3 1344 0,-8 0 160 16,8 0 32-16,0 0 16 0,0 0-1216 0,0 0-336 15,0 0 128-15,0 0-128 16,0 0-288-16,0 0-96 0,0 0-32 0,0 0 0 15,-5 8-96-15,5-8-32 0,0 0 0 0,-5 10 0 0,-1 2 336 0,1-2 64 16,0 3 16-16,-2 2 0 0,-2 0 128 0,0 4 144 16,-1 1-16-16,-2-1-128 0,-1 2 784 0,-3 1 48 15,-1 1 16-15,-1 3 0 0,-1 0 80 0,0 0 16 16,1 2 0-16,-1 0 0 0,-1-1-304 0,0 0-48 16,1 0-16-16,1 3 0 0,-1 0-368 0,2-2-80 15,2-1 0-15,0-2-128 0,0 0 0 0,2-3 0 0,0-1-160 0,1-4 160 31,0-1-592-31,0 0 0 0,1-3 0 0,0 0 0 0,1-2 160 0,-1-5 48 0,1-1 0 0,1-1 0 16,0-2 32-16,9-2 16 0,-9-4 0 0,2-2 0 31,1-1-560-31,3-4-128 0,2-2 0 0,2-1-8592 0,0-4-1712 0</inkml:trace>
  <inkml:trace contextRef="#ctx0" brushRef="#br1" timeOffset="-49091.86">15027 14375 36511 0,'0'0'1616'0,"0"0"336"0,0 0-1568 0,0 0-384 16,0 0 0-16,-6 9 0 0,6-9 384 0,2 14 0 15,-1 0 0-15,3-4 0 0,0 2-384 0,1 0 0 16,2 0 0-16,0 2 0 0,1 1 0 0,1 2 0 15,3-4 0-15,0 4 0 0,2 0 0 0,2 0 288 16,1-1-32-16,1-3 0 0,-1 1-64 0,1 5-32 16,2-2 0-16,1-1 0 0,-3-2-160 0,-1 0 0 15,-4 2 144-15,-1 0-144 0,-2 1 0 0,-1 2 128 16,-2-4-128-16,-1 4 0 0,1-1 0 0,1 0 0 16,-2-1 0-16,2-3 0 15,-2-1-368-15,2-2-32 0,1-2-16 0,2 0 0 16,1-4-2352-16,-2-2-480 0,0-3-80 0</inkml:trace>
  <inkml:trace contextRef="#ctx0" brushRef="#br1" timeOffset="-47951.08">15508 14828 11967 0,'0'0'1072'0,"0"0"-864"0,-8 2-208 0,8-2 0 15,-8 3 2288-15,8-3 400 0,-6 3 96 0,6-3 16 16,-7 1-2192-16,7-1-432 0,0 0-176 0,0 0 128 16,0 0 160-16,0 0 32 0,0 0 0 0,0 0 0 15,0 0 336-15,0 0 80 0,4-8 16 0,-4 8 0 16,0 0 416-16,6-9 96 0,0 0 16 0,0-2 0 15,1 0-128-15,-1 2-32 0,-1-3 0 0,1 5 0 16,-6 7-400-16,5-9-80 0,0 0 0 0,2 3-16 16,-1-1-432-16,-6 7-192 0,9-5 160 0,-9 5-160 15,9-7 0-15,-9 7 0 0,11-4 0 0,-11 4 0 16,12-1 0-16,-12 1 0 0,10-1 0 0,-10 1 0 16,9 6 0-16,-9-6 0 0,0 0-128 0,4 16 128 0,-1 1 0 0,-3-2 0 15,-3 1 0-15,-1 0 0 0,-1 2 0 0,-2-2 0 16,-2-1 0-16,-1 5 0 0,-3 2 0 0,1-4 0 15,0-2 0-15,2 0 0 0,-2-3 0 0,3 1 144 16,0-1-144-16,0-1 128 0,1-2 208 0,1 1 48 16,2 0 0-16,1 0 0 0,4-11-144 0,0 11-32 15,0 0 0-15,3-2 0 0,3 0-208 0,-6-9 128 16,8 11-128-16,0-5 0 0,0 1 0 0,0-5 0 16,-8-2 0-16,11 3 0 0,0-3 0 0,-1 0-208 15,-1 0 16-15,1 0 0 16,-10 0-640-16,11 2-128 0,-11-2-32 0,13-2 0 15,-1-2-2336-15,-3 0-448 0</inkml:trace>
  <inkml:trace contextRef="#ctx0" brushRef="#br1" timeOffset="-47290.98">16101 14282 9215 0,'0'0'816'0,"0"0"-656"15,0 0-160-15,0 0 0 0,0 0 3808 0,0 0 736 16,0 0 128-16,0 0 48 0,0 0-3328 0,0 0-672 15,0 0-128-15,0 0-16 0,0 0-304 0,0 0-48 16,0 0-16-16,0 0 0 0,0 0-16 0,0 0 0 0,0 0 0 0,-7 6 0 16,7-6 176-16,-7 5 16 0,-4-2 16 0,2 3 0 15,0 1 320-15,1-3 64 0,0 0 16 0,-1 1 0 16,0 0-176-16,0 2-48 0,0-1 0 0,0 3 0 16,-3 0-192-16,1 2-64 0,1-1 0 0,0 2 0 15,-1 1-320-15,1 1 144 0,-2-3-144 0,2 1 0 16,0 2 0-16,4-1 0 0,-1-4 0 0,3 0 0 15,3-1 0-15,1-8 0 0,-2 10 0 0,2-10 0 16,0 0 144-16,0 0-144 0,0 0 0 0,10 4 144 16,0 0-144-16,1-2 160 0,-2-2-160 0,1 1 160 15,1-1-160-15,-1 0 0 0,2-1 144 0,-2-1-144 16,1 1 240-16,-1 1-32 0,2-4 0 0,1 3 0 16,0-1-32-16,0 0-16 0,1-1 0 0,1 2 0 0,-2-2-160 15,1 1 0-15,-1 0 0 0,0-2 0 0,-1 2-144 0,0-1-16 16,-2-1 0-16,2 2 0 15,0 0-640-15,-12 2-128 0,0 0-32 0,11-1 0 16,-11 1-272-16,0 0-64 0,0 0-16 0,0 0 0 16,0 0-2016-16,0 0-416 0</inkml:trace>
  <inkml:trace contextRef="#ctx0" brushRef="#br1" timeOffset="-46900.18">15811 14674 12895 0,'0'0'576'0,"0"0"112"0,0 0-560 0,0 0-128 0,0 0 0 0,0 0 0 16,14 3 4896-16,-3-2 944 0,2-1 192 0,2 0 48 16,-1-1-4816-16,2-1-960 0,-1 0-304 0,2-2 160 15,1-2-160-15,1 0 0 0,-4 1 0 0,4 1 0 0,-1 0 0 0,0 1 0 16,-1-1 0-16,-1 3 0 0,-2 0 0 0,-1 1 0 15,-1 0 0-15,-2 1 0 0,-10-1-304 0,12 0 16 16,-2 1 0-16,-10-1 0 16,11 0-352-16,-11 0-80 0,12 0-16 0,-12 0 0 15,10-1-1552-15,-10 1-304 0,0 0-64 0</inkml:trace>
  <inkml:trace contextRef="#ctx0" brushRef="#br1" timeOffset="-45781.56">16363 14322 12895 0,'0'0'1152'0,"0"0"-928"0,0 0-224 0,0 0 0 16,1-9 2672-16,-1 9 480 0,2-11 112 0,0 5 0 15,-2 6-2096-15,7-9-416 0,2 1-96 0,1 1-16 0,2 1-208 0,1-1-48 16,1 2-16-16,1-1 0 0,-1-5 272 0,2 6 64 16,-1 2 16-16,1 3 0 0,0-5-64 0,1 4-16 15,0-6 0-15,-2 5 0 0,-1 0-32 0,0 4-16 16,-1 0 0-16,-2 1 0 0,0 1-176 0,-1-3-32 16,-10-1-16-16,11 7 0 0,-4 0-112 0,0 0 0 15,-7-7-16-15,0 0 0 0,0 0 32 0,1 12 16 16,-1-2 0-16,-1 1 0 0,-3-1-112 0,-1 2-32 15,-3-2 0-15,-1 2 0 0,0 0-16 0,0-1 0 16,1 1 0-16,-1-1 0 0,-2-2-128 0,3 0 0 16,2-1-160-16,-1-2 160 0,1 1 0 0,-1 0 0 0,0-1 0 15,7-6 0-15,0 0 0 0,-7 6 0 0,7-6 0 0,0 0 0 16,-4 8 0-16,4-8 0 0,0 0 0 16,0 0 0-16,0 0 0 0,0 0 0 0,0 0 0 0,8 7 0 15,0-4 0-15,0 1 0 0,-8-4-160 0,11 3 160 16,-2-2 0-16,1-1-176 0,-10 0 176 0,11 0-128 15,-11 0 128-15,12 3 0 0,-2-3-144 0,-10 0 144 16,10 6 0-16,-3 2 0 0,1-1 0 0,-1 1 0 16,-1 1-160-16,1-1 160 0,-2-1 0 0,1 1-144 15,2 1 144-15,-2 0 0 0,-4 1 0 0,1 0 0 16,-1 0 0-16,1 1 0 0,-3-11 0 0,0 13 128 16,-3-1-128-16,-1-1 128 0,1 1-128 0,-3 0 128 15,-2-2 0-15,-1 2 16 0,-1 0 0 0,-2 1 0 16,-1 0 48-16,-1 0 16 0,-1-1 0 0,-1-1 0 15,-1 2-208-15,-2 0 176 0,0 0-176 0,-2 0 160 16,-1 0-160-16,-2-2 0 0,0-2 0 0,4 0 0 16,2-2-464-16,-1 0-128 0,1 0-32 0,3 0-10992 15,2-5-2208-15</inkml:trace>
  <inkml:trace contextRef="#ctx0" brushRef="#br1" timeOffset="-45061.65">18905 14524 17503 0,'0'0'768'0,"0"0"176"0,0 0-752 0,0 0-192 16,0 0 0-16,0 0 0 0,0 0 3600 0,5-9 688 16,3 1 144-16,4 3 32 15,2 1-4032-15,1 1-816 0,-4-1-144 0,2 2-48 16,0 2 0-16,1 0-16 0,-3 0 0 0,-11 0 0 0,0 0 336 0,11 4 64 0,-11-4 0 0,0 0 16 15,0 0 480-15,1 11 80 0,-2 1 32 0,-5 0 0 16,-4-2 800-16,-2 2 176 0,-2 1 16 0,-2 1 16 16,-1 2-288-16,0 1-64 0,0 0-16 0,2-3 0 15,-1 3-560-15,2-1-112 0,1 0-32 0,1 1 0 16,2-3-352-16,1 3 0 0,-2 1 0 0,2-1 128 16,1-3-320-16,2 1-64 0,-2-4-16 0,0-1 0 15,0 0-304-15,2 0-64 16,-2 1-16-16,1-2 0 0,1-3-208 15,6-6-32-15,-9 6-16 0,1 2 0 0,8-8-448 0,-9 6-96 0,1-3-16 0,8-3-12096 16</inkml:trace>
  <inkml:trace contextRef="#ctx0" brushRef="#br1" timeOffset="-44747.49">18780 14498 27647 0,'0'0'1216'0,"0"0"256"0,0 0-1168 0,0 0-304 15,0 0 0-15,0 0 0 0,0 0 784 0,7 13 112 16,-4-4 0-16,1 2 16 0,0-1-704 0,0-1-208 16,0 3 0-16,1 1 128 0,-1 1 224 0,1 1 48 0,1 1 16 0,-1-2 0 15,0 2 48-15,0 0 16 0,3 2 0 0,-1 1 0 16,-2-2-96-16,0 2-32 0,2 2 0 0,-1 0 0 15,-1 0-144-15,1 0-16 0,-1-5-16 0,1 4 0 16,0-2-176-16,0 1 0 0,-1-1 0 0,2 0 0 16,-1-4-160-16,1 2 160 0,1-3-208 0,1-2 80 31,0-1-512-31,3-1-80 0,1-5-32 0,0 2 0 0,-2 0-2960 16,1-2-576-16</inkml:trace>
  <inkml:trace contextRef="#ctx0" brushRef="#br1" timeOffset="-44197.53">19157 14896 8287 0,'0'0'736'0,"0"0"-592"16,0 0-144-16,6-7 0 0,-6 7 4144 0,0 0 784 15,7-6 176-15,-1-1 16 0,-6 7-3456 0,11-5-688 0,-3 0-144 0,-8 5-16 16,11-4-608-16,0 1-208 0,-11 3 144 0,10-4-144 15,-10 4 128-15,12-2-128 0,-2-4 128 0,-10 6-128 16,0 0 384-16,11-4 0 0,-11 4 0 0,8-4 0 16,-8 4 224-16,0 0 32 0,0 0 16 0,0 0 0 15,0 0-176-15,0 0-32 0,0 0-16 0,0 0 0 16,0 0-240-16,0 0-64 0,-11 11 0 0,2-2 0 16,0 0-128-16,-1 2 0 0,-5-1 0 0,3 3 0 15,2-1 0-15,0 1 0 0,-2-1 0 0,3-3 0 16,4 1 0-16,-1 1 0 0,1-4 0 0,1 4 0 15,0-1 128-15,0 1 0 0,4-11 0 0,-2 10 0 16,-1 1-128-16,2-2 0 0,1-9 144 0,2 10-144 16,0-1 0-16,0 0 0 0,-2-9 0 0,6 8 0 0,-6-8 0 15,6 8 128-15,-6-8-128 0,9 9 0 0,0-2 0 0,-1-1 0 16,-8-6 0-16,12 5-128 0,1 1-128 0,-1-3-32 16,-2 1 0-16,2 2 0 15,1-4-576-15,1 2-112 0,1-4-32 0,-1 0 0 16,0 0-128-16,2 0-16 0,1-2-16 0,-2 2 0 15,0 0-1712-15,-3-2-352 0</inkml:trace>
  <inkml:trace contextRef="#ctx0" brushRef="#br1" timeOffset="-43507.65">19450 14523 11967 0,'0'0'1072'0,"0"0"-864"15,0 0-208-15,0 0 0 0,0 0 4016 0,0 0 752 16,0 0 160-16,5 9 16 0,-5-9-3424 0,8 9-688 16,1-1-144-16,-1-2-32 0,-8-6-416 0,12 8-96 15,1 0-16-15,-1-2 0 0,-1 1 0 0,2-1-128 16,2 0 192-16,-1-1-64 0,-2-1-128 0,1 1 0 16,1-1 0-16,1 0 0 0,0 1 128 0,0 0-128 15,-4 2 128-15,2-1-128 0,-2 3 128 0,-2-2-128 0,-1-1 128 0,-2 2-128 16,-6-8 128-16,8 9-128 0,-1-1 128 0,-7-8-128 15,6 8 240-15,-6-8-48 0,5 11 0 0,-5-11 0 16,0 0 16-16,0 0 0 0,0 0 0 16,0 0 0-16,0 0-208 0,0 0 0 0,0 0 0 0,0 0 0 15,0 0 0-15,5 6 0 0,-5-6 0 0,0 0 0 16,0 0 0-16,0 0 0 0,-3 10 0 0,-1-2 0 16,4-8 288-16,-8 13 16 0,-4 0 0 0,-1-1 0 15,-1-1 96-15,-1-2 32 0,1 2 0 0,0 1 0 16,-3 0-240-16,2 0-32 0,2 1-16 0,-4 0 0 15,-2 0-144-15,1 1 0 0,1-4 0 0,2 2 128 16,2-1-128-16,4-1 0 0,0-2 0 0,1 0 0 16,0-2 0-16,8-6-176 0,-7 9 48 0,7-9 0 15,-8 8-576-15,3 0-96 0,5-8-32 0,0 0 0 16,0 0-2752-16,0 0-544 0</inkml:trace>
  <inkml:trace contextRef="#ctx0" brushRef="#br1" timeOffset="-42779.67">19923 14401 7359 0,'0'0'656'0,"0"0"-528"0,-9 2-128 0,9-2 0 16,-8 2 5888-16,8-2 1136 0,-7 4 224 0,7-4 48 16,0 0-5632-16,0 0-1120 0,0 0-224 0,0 0-64 15,0 0-256-15,0 0 0 0,0 0-176 0,0 0 176 16,7 9 0-16,1-2 0 0,-8-7 0 0,11 6 0 16,-11-6 0-16,9 6 0 0,-9-6 0 0,9 6 0 15,-9-6 176-15,8 8-16 0,0-1 0 0,-8-7 0 16,7 7-32-16,-1 0-128 0,-6-7 192 0,5 9-64 15,-5-9-128-15,4 10 128 0,-4-10-128 0,1 8 128 16,-1-8 32-16,0 0 0 0,-3 9 0 0,3-9 0 16,-5 8-160-16,5-8 160 0,-8 7-160 0,8-7 160 15,-7 5-160-15,7-5 0 0,-10 6 0 0,10-6 0 0,-9 4 0 0,9-4 0 16,0 0 0-16,-6 7 0 16,6-7 0-16,0 0 0 0,-8 5 128 0,8-5-128 0,-8 7 0 0,8-7 0 15,0 0 0-15,0 0 0 0,0 0 0 0,0 0 0 16,-4 7 0-16,4-7 0 0,0 0 0 0,0 0 0 15,0 10 0-15,0-10 0 0,0 0 0 0,8 6 0 16,-8-6 0-16,8 5 0 0,-8-5 0 0,9 5-144 16,-9-5 144-16,10 3-208 0,-10-3 208 0,0 0 0 15,12 3 0-15,-12-3 0 0,11 1 0 0,-11-1 0 16,10 1 0-16,-10-1 0 0,0 0 0 0,0 0 0 16,9 6 0-16,-9-6 0 0,8 6 0 0,-8-6 0 15,7 8 0-15,-1 1 0 0,-1-2 0 0,-1 0 0 16,-4-7 0-16,3 12 0 0,-3-12 0 0,2 12 0 0,1-2 0 0,-3-10 0 15,0 0 128-15,-1 12-128 0,-1-2 0 16,0 1 0-16,2-11 208 0,-3 12-64 0,1-2-16 0,-1 0 0 16,3-10 288-16,-3 12 48 0,3-12 16 0,-4 12 0 15,1 0-48-15,3-12-16 0,0 0 0 0,-3 11 0 16,0 0-176-16,3-11-48 0,-4 9 0 0,4-9 0 16,-5 12-32-16,-1-2-16 0,-1 0 0 0,1-2 0 15,6-8-144-15,-9 8-144 0,-1 1 144 0,3-1-208 16,-3-1 208-16,10-7 0 0,-7 6 0 0,-1-1 0 15,-1 1 0-15,9-6 0 0,-11 3 0 0,2 1 0 16,9-4-496 0,-9 2-48-16,9-2-16 0,-10 0 0 0,-1-2-1824 0,2 1-368 0,0-2-80 0</inkml:trace>
  <inkml:trace contextRef="#ctx0" brushRef="#br1" timeOffset="-41605.03">19368 15804 25791 0,'0'0'2304'0,"9"-4"-1856"15,-1-2-448-15,1-1 0 0,0 1 2496 0,2 1 416 16,0-1 80-16,1 2 16 0,-1 2-2576 0,-2 2-432 15,-9 0-256-15,0 0 48 0,0 0 208 0,0 0 0 16,0 0-160-16,0 0 160 0,0 0 0 0,-4 9 208 16,-3-1-16-16,-1 0-16 0,-2-2 592 0,0 3 112 15,-2 3 16-15,-1 0 16 0,-2-1 192 0,1-1 48 16,-2-1 0-16,3 1 0 0,3 3-432 0,0 0-80 16,-2 0 0-16,3 3-16 0,0-3-400 0,2 1-80 15,1-1-16-15,2 0 0 0,0 0-128 0,1 2 0 16,3-2 0-16,1-3 0 0,-1-10 0 0,4 12 0 15,-4-12 0-15,8 9 0 0,0-2 0 0,1-2 0 0,-9-5 0 16,13 2 128-16,-1-2 0 0,1-2-128 0,-1-1 192 0,1-2-64 16,-2-4 32-16,1-2 0 0,-1 1 0 0,-1-2 0 15,0 2-160-15,1-1 192 0,-1-3-192 0,-1 1 192 16,-2 0-64-16,1 1 0 0,1 0 0 0,-1 1 0 16,-2 0-128-16,1 0 160 0,-1 3-160 0,-6 8 160 15,3-11-160-15,-3 11 0 0,-3-9 144 0,3 9-144 16,-6-8 128-16,-3 2-128 0,-2-1 160 0,-1 2-160 15,-1 4 272-15,-1 1-32 0,-3 1-16 0,0 4 0 16,-1-1 32-16,-2 1 0 0,0 1 0 0,0 3 0 16,0 1-256-16,2 1 128 0,0-2-128 0,2 1 0 15,1 1 128-15,2-1-128 0,2-1 0 0,5 0 0 16,6-9 0-16,-4 7 0 0,4-7 0 0,0 9 0 16,0-9 0-16,6 7 0 0,2-2 0 0,2-1-160 0,1-2 32 0,2 7 0 15,3 1 0-15,-2-8 0 0,-5-7 128 0,0-2 0 16,2 3 128-16,-1 2-128 0,0-1 0 0,0-1 0 15,-3 0 0-15,-7 4 0 0,10-5 0 0,-1-1 0 16,-1-1 128-16,-2-1-128 0,-1-1 128 0,0 1-128 16,1-1 160-16,-1 0-160 0,-5 9 144 0,6-10-144 15,-2-1 128-15,0 2-128 0,-4 9 0 0,3-8 0 16,-3 8 0-16,1-6 0 0,-1 6 0 0,0 0 0 16,0 0 0-16,-6-7 0 0,6 7 0 0,-11 0 0 15,1 4-128-15,-1 3 128 0,1-1 0 0,-3 3 0 16,1 2 0-16,-1 2 0 0,0 0 0 0,3 0 0 15,-1 0 0-15,2 1 0 0,0-1 0 0,2 2 0 16,2-4 0-16,1 1 0 0,2 0 0 0,2-12 0 16,0 0 0-16,4 9 0 0,1-1 0 0,-5-8 0 0,12 4 128 0,-2-3-128 15,2-2 0-15,-2-2 0 0,1 1 0 0,0-1 128 16,1-4-128-16,0 1 128 0,1-3-128 0,0 1 128 16,0-1-128-16,1-2 0 0,-1 0 0 0,2-1 0 15,-4-1 0-15,4 0 0 0,-2 0 144 0,-2 2-144 16,0 2 0-16,-2 0 0 0,-1 0 0 0,-8 9 128 15,0 0-128-15,0 0 0 0,0 0 128 0,0 0-128 16,0 0 0-16,0 0 0 0,0 0 0 0,-13 5 0 16,-2 2 128-16,2 2-128 0,0-3 160 0,0 3-160 15,0 2 128-15,0-1-128 0,2-3 0 0,0-1 0 16,1-2 0-16,-1 0 0 0,0-1-208 0,-1-2 64 16,0-2-1568-16,0-2-304 15,-1 1-64-15,-2-2-12032 0,-5-2-2400 0</inkml:trace>
  <inkml:trace contextRef="#ctx0" brushRef="#br1" timeOffset="-40461.61">16446 15525 6447 0,'0'0'576'0,"0"0"-576"0,6-9 0 0,-6 9 0 0,6-8 3680 16,-1 2 624-16,-1-1 128 0,-4 7 32 0,0 0-2800 0,0 0-544 15,-1-9-112-15,1 9-32 0,0 0 272 0,-10-2 48 16,-2 0 16-16,-1 0 0 0,1 2-128 0,-1 2-32 16,1-2 0-16,-1 2 0 0,-1 0-320 0,0 2-80 15,-1-3-16-15,1 1 0 0,0 0-160 0,2 1-48 16,0-1 0-16,3 4 0 0,9-6-80 0,-9 8 0 16,0-2-16-16,1 1 0 0,0 0-64 0,3 3-16 15,5-10 0-15,-3 11 0 0,1 0-352 0,2-1 128 16,1 1-128-16,0 0 0 0,-1-11 0 0,4 11 144 15,1-1-144-15,-1-1 0 0,-4-9 144 0,5 8-144 16,3-1 0-16,1-1 144 0,-9-6-16 0,12 3 0 0,0-2 0 16,1-2 0-16,0-2 48 0,-1-2 0 0,-2-2 0 15,3 0 0-15,0-4 16 0,-1 2 16 0,-4 0 0 0,2 0 0 16,1-4-48-16,-2 2-16 0,-3 0 0 0,-1 0 0 16,-2 1-144-16,0-1 0 0,-1 2 0 0,0 1 128 15,-2 8-128-15,0-9 0 0,1 1 0 0,-1 8 128 16,-1-7-128-16,1 7 0 0,0 0 0 0,0 0 0 15,0 0 0-15,0 0 0 0,-11 2 0 0,3 5 128 16,2 0-128-16,-1 5 0 0,1 1 0 0,-1 2-176 16,1-2 176-16,-1 2 0 0,2-2 0 0,1 2-128 15,0-2 128-15,2 0 0 0,-1-3 0 0,4 1 0 16,2 0 0-16,-3-11 176 0,2 12-176 0,4-4 192 16,-6-8-64-16,13 6-128 0,-2-2 192 0,2-1-64 15,-1-3-128-15,3-1 192 0,-1-1-192 0,0 0 192 16,1-1-192-16,-1-1 0 0,0 0 144 0,1-1-144 0,-4 0 0 0,0-2 0 15,-1 1 0-15,-1-5 0 0,-1 2 128 0,-1-2-128 16,-2 1 128-16,0 1-128 0,-1-2 0 0,-1 0 144 16,-5 3-144-16,1-3 0 0,0-2 176 0,-3 1-176 15,-3 0 160-15,1 2-160 0,-1 0 144 0,-1 1-144 16,-1 2 128-16,-1 1-128 0,-2 1 0 0,0 1 0 16,-1 2 0-16,2 0 0 0,-2 2 0 0,0 3-144 15,-2 1 144-15,1 1 0 0,0 0-160 0,-1 2 160 16,1 2-128-16,-2 1 128 0,-1 1 0 0,3 0 0 15,0 3 0-15,3-1 0 0,2 0 0 0,-1 0 0 16,-1 2 0-16,5-4 128 0,2-2-128 0,4-9 0 16,0 14 128-16,2-2-128 0,-2-12 0 0,11 9 144 15,3-2-144-15,2-4 0 0,-2-1 128 0,3-4-128 0,1 0 0 16,2-1 0-16,-1-2 0 0,2 0 0 0,3-2 128 0,-2 1-128 16,-3-1 0-16,0-2 0 0,-4 1 0 0,0-1 0 15,-2-1 0-15,-3 2 0 0,-2 0 0 0,0 0 0 16,-2-1 160-16,-6 9-160 0,3-9 128 0,0 0-128 15,-2 0 128-15,-2 2-128 0,-2 1 128 0,3 6-128 16,-8-9 128-16,2 2-128 0,-4 2 128 0,1 0-128 16,-1 2 0-16,1 2 128 0,9 1-128 0,-12-3 0 15,-1 2 128-15,0 1-128 0,-1 0 128 0,2 1-128 16,3 2 0-16,0 1 0 0,-3 0 0 0,3-1 0 16,9-3-224-16,-11 6-32 0,1 0 0 0,10-6 0 15,0 0-1376-15,0 0-288 0,-8 7-48 0,8-7-10928 16,0 0-2192-16</inkml:trace>
  <inkml:trace contextRef="#ctx0" brushRef="#br1" timeOffset="-38147.69">16092 16288 9839 0,'0'0'432'0,"0"0"96"0,0 0-528 0,0 0 0 0,0 0 0 0,0 0 0 15,0 0 1712-15,0 0 224 0,0 0 48 0,0 0 16 16,0 0-560-16,0 0-112 0,0 0-32 0,0 0 0 15,0 0-304-15,0 0-64 0,0 0-16 0,0 0 0 16,0 0-464-16,0 0-112 0,0 0-16 0,0 0 0 16,0 0-320-16,0 0 128 0,0 0-128 0,0 0 0 15,0 0 0-15,0 0 0 0,0 0 0 0,0 0 0 0,0 0 144 0,0 0-144 16,0 0 192-16,-8 6-192 0,8-6 544 0,-9 3 0 16,9-3 0-16,0 0 0 0,-9 4 160 0,9-4 16 15,-9 0 16-15,9 0 0 0,0 0-80 0,0 0-16 16,0 0 0-16,0 0 0 0,-10-4-272 0,10 4-64 15,0 0-16-15,0 0 0 0,0 0-288 0,0 0 0 16,-10 1 0-16,10-1 0 0,-10 3 0 0,0 1 0 16,10-4 0-16,-9 9 0 0,2 1 0 0,-3 3 0 15,0-2 0-15,1 3 0 0,-3 1 0 0,0 2 0 16,1 1 0-16,-1 0 0 0,1-1 0 0,1 0 0 16,1 0 144-16,4 0-144 0,1 0 304 0,1 1-48 15,1-5 0-15,3 0 0 0,4 0-64 0,3 0-32 0,-2-1 0 0,2-2 0 16,1-2-160-16,3 0 0 0,1-1 144 0,2-2-144 15,0-1 0-15,3-4 0 0,-1-3 0 0,2-1 0 16,-1-1-192-16,1-2-48 0,0 0-16 0,-1-3 0 16,-1 1 256-16,0 0-144 0,-2-3 144 0,2 1-128 15,0-2 128-15,-2-2 0 0,-4 0 128 0,1 0-128 16,1 1 128-16,-2 0-128 0,-5-2 160 0,-1 0-160 16,-3 2 192-16,-1-3-48 0,2 0-16 0,-5 1 0 15,-2-2-128-15,-1 3 192 0,0-2-192 0,-4 2 192 16,-3 1-192-16,0 0 0 0,1 1 0 0,-2 1 128 15,-2 1-128-15,2 4 0 0,0-1 0 0,0 3 0 16,1-1-256-16,1 2 0 0,-2 2 16 0,2 1 0 16,11 1-112-16,-9 0-32 0,0 1 0 0,9-1 0 15,0 0-464-15,0 0-112 0,0 0 0 0</inkml:trace>
  <inkml:trace contextRef="#ctx0" brushRef="#br1" timeOffset="-37794.1">16491 16583 27647 0,'0'0'2448'0,"0"0"-1952"15,-8 2-496-15,8-2 0 0,0 0 2240 0,0 0 368 16,0 0 64-16,0 0 16 0,0 0-2304 0,19-22-624 0,-8 10 48 15,-2 1 64-15,0-2 128 0,-1-2-208 0,0 1 80 16,-2-2 128-16,0 1 0 0,-4-4 160 0,-1 2-160 16,-1 0 464-16,0-1 0 0,-1-3 0 0,-1 2 0 15,-2 0 416-15,0 0 80 0,1 2 0 0,0-1 16 16,0 1-464-16,0 1-112 0,2 2-16 0,1 1 0 16,0 0-256-16,2 1-128 0,2 0 0 0,1 2 128 15,2 1-128-15,1 1 0 0,0 1-160 0,1 3 160 16,0-2-192-16,-9 6 192 0,12-3-208 0,-1 1 80 15,0 2-160-15,0 1-32 0,0 3 0 0,-2 2 0 16,-1 1-896-16,0 2-192 16,-1 2-48-16,0 0-9936 0,-2 1-2000 0</inkml:trace>
  <inkml:trace contextRef="#ctx0" brushRef="#br1" timeOffset="-37327.02">16877 16408 6447 0,'0'0'272'0,"0"0"80"0,0 0-352 0,0 0 0 15,0 0 0-15,0 0 0 0,0 0 3952 0,7-8 720 16,1-1 128-16,-3 1 48 0,-5 8-3184 0,4-12-640 16,0 1-128-16,-1 2-32 0,-3-3-512 0,0 1-96 15,0 2-32-15,0 0 0 0,0 9 0 0,-4-9 0 16,-4 2 0-16,8 7 0 0,-6-7 416 0,-2 1 96 16,-3 4 16-16,2 0 0 0,0 2 192 0,0 4 32 15,-4 2 16-15,1 1 0 0,-2 0-368 0,3 2-80 16,2 2-16-16,0 3 0 0,-1 4-384 0,2 3-144 15,3-3 0-15,0 2 144 0,-2 1-144 0,3 0 0 0,3-2 0 0,0-1 0 16,-2 1 0-16,3-5 0 0,3 2 0 0,-1-5 0 16,2 1 0-16,0-2 0 0,-4-10 0 0,5 10 0 15,0-3 0-15,-5-7 128 0,0 0-128 0,11 0 128 16,-1-1-128-16,1-2 192 0,-1 0-192 0,2-4 192 16,2-2-192-16,-3 0 160 0,-4 0-160 0,3 0 160 15,-1-2-160-15,-2 1 0 0,0 1 144 0,0-3-144 16,-2 0 0-16,0 2 0 0,0 1 0 0,-2-1 128 15,-3 10-128-15,0 0 0 0,0 0 0 0,0 0 128 16,0 0-128-16,0 0 0 0,0 0 0 0,0 0 0 16,0 0 0-16,0 0 0 0,4 13 0 0,0-2 0 15,0-1 128-15,1-1 16 0,1 1 0 0,1-1 0 0,-1 0-144 16,0 0 0-16,0 0 0 0,-6-9 0 16,7 8 0-16,-2 1 0 0,-5-9 0 0,6 7 0 15,-6-7-416-15,5 6-16 0,-5-6 0 0,0 0 0 16,6 7-1552-16,-6-7-320 0,0 0-64 0,0 0-7168 15,0 0-1440-15</inkml:trace>
  <inkml:trace contextRef="#ctx0" brushRef="#br1" timeOffset="-36830.33">17106 16541 16287 0,'0'0'720'0,"0"0"160"0,0 0-704 0,0 0-176 0,0 0 0 0,0 0 0 15,0 0 2112-15,0 0 384 0,0 0 64 0,0 0 32 16,0 0-1696-16,0 0-352 0,4 12-64 0,-4-12-16 16,0 0-208-16,0 0-32 0,0 0-16 0,0 0 0 15,0 0 384-15,0 0 80 0,0 0 16 0,0 0 0 16,0 0-48-16,0 0-16 0,0 10 0 0,0-10 0 15,0 0 208-15,0 0 64 0,0 0 0 0,0 0 0 16,0 0-112-16,0 0-16 0,0 0 0 0,0 0 0 16,12-1-176-16,-12 1-32 0,8-6-16 0,-8 6 0 15,0 0-16-15,7-9 0 0,0 2 0 0,-2 0 0 16,-4-1-96-16,1-1-32 0,0 3 0 0,-2 6 0 16,2-12-208-16,-1 4-64 0,0-2 0 0,1 0 0 0,-1 0-128 0,-1 1 0 15,0 0 0-15,0 0 0 0,0 0 0 0,0-2 0 16,-3 1 0-16,2-3 0 0,0-6 0 0,1 5 0 15,-2 1 128-15,2 0-128 0,3-1 0 0,0 1 0 16,-1 1 0-16,1 1 128 0,-1 1-128 0,2 0 0 16,0 0 0-16,1 3 0 0,1-1 0 0,-1 1-144 15,-5 7 144-15,8-5 0 0,-8 5-256 0,7-3 48 16,-7 3 16-16,11-2 0 16,-11 2-640-16,0 0-112 0,10 2-16 0,-10-2-16 15,0 0-1520-15,12 8-288 0,-3-1-64 0,-4 1-7360 16,-5-8-1472-16</inkml:trace>
  <inkml:trace contextRef="#ctx0" brushRef="#br1" timeOffset="-36357.66">17249 16238 30111 0,'0'0'1344'0,"0"0"256"0,-9-1-1280 0,9 1-320 15,0 0 0-15,0 0 0 0,0 0 336 0,0 0 0 16,0 0 0-16,-2-8 0 0,2 8-512 0,0 0-96 15,4-10-32-15,0 2 0 16,-4 8-208-16,5-9-32 0,-5 9-16 0,0 0 0 0,5-7 368 0,-5 7 64 0,0 0 128 0,0 0-208 16,0 0 208-16,0 0 240 0,0 0-48 0,0 0-16 15,0 0 320-15,0 0 64 0,0 0 16 0,0 0 0 16,0 0-272-16,0 0-48 0,0 0-16 0,0 0 0 31,0 0-1328-31,0 0-272 0,0 0-48 0</inkml:trace>
  <inkml:trace contextRef="#ctx0" brushRef="#br1" timeOffset="-35644.51">17174 16448 3679 0,'0'0'320'0,"0"0"-320"0,0 0 0 0,0 0 0 16,0 0 4208-16,0 0 768 0,0 0 144 0,0 0 48 15,0 0-3024-15,-9-1-608 0,9 1-112 0,0 0-16 16,0 0-592-16,0 0-112 0,-5-9-32 0,5 9 0 15,-3-8-288-15,3 8-64 0,1-9-16 0,-1 9 0 16,3-11 64-16,1 0 16 0,1 0 0 0,0 0 0 16,-1-4 160-16,1 4 32 0,1-3 16 0,-1 1 0 15,0 3-16-15,0-2 0 0,-1 1 0 0,0-1 0 16,1-1 0-16,-1 1-16 0,0 0 0 0,-1 1 0 16,-1 1-48-16,1-1-16 0,-1 0 0 0,0 3 0 15,-2 8-240-15,2-11-64 0,-2 11 0 0,3-11 0 16,-3 11-192-16,4-9 128 0,-4 9-128 0,0 0 0 0,4-8 0 0,-4 8 128 15,0 0-128-15,10-1 0 0,-10 1 0 0,12 4 0 16,0 0 0-16,-3 4 0 0,-1 3-128 0,2 0 128 16,0 2-192-16,2 1 192 0,0 4-160 0,-2-1 160 15,-2 3-128-15,1 0 128 0,0 0 0 0,-1 0 0 16,-2-4 0-16,-1-1 0 0,0 1 0 0,-1 0 0 16,-2 0 0-16,1 0 0 0,-2 0 0 0,1 2 128 15,-2-2-128-15,1-1 0 0,-2 0 0 0,-1-1 0 16,1-1 0-16,0 0 0 0,-2 0 0 0,1-2 0 15,-1-2 0-15,3-9 0 16,-4 10-400-16,4-10-112 0,0 0 0 0,0 0-16 16,1 8-544-16,-1-8-96 0,0 0-32 0,0 0 0 15,0 0-1232-15,0 0-240 0,0 0-48 0,9 0-5840 16,-9 0-1168-16</inkml:trace>
  <inkml:trace contextRef="#ctx0" brushRef="#br1" timeOffset="-35012.08">17616 16404 17503 0,'0'0'1552'16,"0"0"-1232"-16,0 0-320 0,0 0 0 15,0-9 3008-15,0 9 560 0,0 0 96 0,4-8 32 16,0-4-3056-16,0 2-640 0,-2-1 0 0,1 2-192 0,-1 1 192 0,1 1-208 16,-3 7 80-16,0-9 128 0,0 9 0 0,0 0 320 15,-4-7-48-15,4 7 0 0,0 0 592 0,-9-3 112 16,0 3 32-16,-2 3 0 0,0 2-64 0,-2 2-16 16,-2 1 0-16,2 2 0 0,2-2-496 0,-3 2-112 15,0 2 0-15,2 1-16 0,3-3-304 0,3 3 128 16,-2 2-128-16,3-1 0 0,2-2 0 0,2 0 0 15,1-1 0-15,2 0 0 0,4-2 0 0,-1 0 0 16,-5-9 0-16,9 4 0 0,0 0 0 0,-9-4 0 16,12 4 0-16,-2-4 0 0,-1-2 0 0,-9 2 0 15,10-3 0-15,-3-3 0 0,-7 6 0 0,11-7 0 0,-1-4 0 16,-1 3 0-16,-1-1 192 0,-1 1-64 0,-1 1 0 0,-1-1-128 16,1-1 0-16,-1 2 0 0,-5 7 0 0,6-6 0 15,0-5 0-15,0 5 0 0,-6 6 0 0,0 0 0 16,0 0 0-16,0 0 0 0,0 0 0 0,8-4 0 15,-8 4 0-15,0 0 0 0,0 0 0 0,0 0-144 16,8 5 144-16,-8-5 0 0,6 10-144 0,-2 2 144 16,-4-12 0-16,4 13 0 0,0 4 0 0,-1-1 0 15,-5 1 0-15,1 1 0 0,-2 1 0 0,1 1 0 16,-1 1 0-16,1 1 208 0,-2 0-48 0,1 0-16 16,2 0-144-16,1 2 0 0,-3-1 144 0,-1 1-144 15,0-2 0-15,0 2 144 0,0-1-144 0,-1 2 0 16,-1 0 192-16,-1-1-64 0,-1 0 0 0,1-2-128 15,-1 0 144-15,-1-1-144 0,-2 0 0 0,-1-3 144 0,-1-1-144 0,-1-1 0 16,1-2 0-16,-1-2 128 16,-1-2-448-16,1-2-80 0,1 0-32 0,-1-3 0 15,-5 0-2000-15,1-3-416 0,0-2-80 0</inkml:trace>
  <inkml:trace contextRef="#ctx0" brushRef="#br1" timeOffset="-34587.79">17774 16511 12895 0,'0'0'1152'0,"0"0"-928"0,0 0-224 0,0 0 0 15,0 0 5024-15,6-7 960 0,3 2 192 0,-9 5 32 16,12-5-5120-16,0 1-1088 0,-2-4 0 0,2 2-240 15,-2-1 240-15,2 1 0 0,0-1 0 0,-2-1 0 16,-2-1 0-16,-1 1 0 0,-7 8 0 0,6-7 0 16,1-4 0-16,-7 11 128 0,1-10 0 0,-1 10-128 15,1-9 576-15,-1 2 16 0,0-3 0 0,0 10 0 16,-2-12 80-16,-1 3 16 0,-2 1 0 0,0 1 0 16,-2 1-368-16,7 6-80 0,-8-4-16 0,0 0 0 15,-1 1-224-15,0 2 144 0,-1 0-144 0,-1 3 128 16,2 0-128-16,-1 2 0 0,-1 1 0 0,1-1 0 0,1 1 176 15,9-5-48-15,-9 9-128 0,2 2 192 0,-1-1-192 16,2-2 176-16,-1 4-176 0,3 1 160 0,0 1-160 16,2 0 128-16,2 1-128 0,0 3 128 0,1 0 0 0,3 0 0 15,4 1 0-15,0-2 0 0,-1-2 64 0,4 0 0 16,1-1 0-16,1-2 0 0,1-2-192 0,2-1 0 16,1-1 0-16,0-1 0 15,-2-1-592-15,2-1 0 0,1 0 0 0,1-1 0 16,0-1-2288-16,1 0-448 0,-1-1-80 0</inkml:trace>
  <inkml:trace contextRef="#ctx0" brushRef="#br1" timeOffset="-33823.59">19282 16586 4607 0,'0'0'400'0,"0"0"-400"16,0 0 0-16,-5 12 0 0,1 0 6128 0,0 0 1136 16,0 1 224-16,1 2 64 0,1 4-5328 0,1 1-1072 15,-2 1-192-15,2 4-64 0,1 5-736 0,0-3-160 16,0 5 0-16,1-1 0 0,0 3 0 0,2 1 0 15,1-1-160-15,-2-1 160 0,-3-3 0 0,1-3 0 16,0-2 0-16,0-2 0 0,-1-3 144 0,1-2 48 16,0-1 16-16,0-4 0 0,0-1 480 0,0-12 80 15,1 6 32-15,-1-6 0 0,0 0-272 0,0 0-48 16,0 0-16-16,0 0 0 0,0 0-240 0,0 0-48 16,1-13-16-16,2-4 0 0,-2 0-32 0,1-1 0 0,-2-1 0 0,0-5 0 15,-2-2-128-15,2-3 0 0,0-2 144 0,0-3-144 16,-2-5 0-16,0 0 144 0,2 1-144 0,0-1 0 15,0-1 0-15,0 0 0 0,3 1 0 0,0 2 0 16,-2 3 0-16,1 2 0 0,2 2-160 0,0 6 160 16,1 4 0-16,1 2 0 0,-1 2 0 0,1 4 0 15,0 2 0-15,0 3 0 0,1 2 0 0,-7 5 0 16,11-4-160-16,1 3 160 0,0 4-208 0,0 1 80 16,-12-4 128-16,14 5-208 0,0 1 80 0,-1 2 128 15,0 3-144-15,0 0 144 0,2 1 0 0,-2 1 0 16,-3-1-176-16,2 1 176 0,0-1-160 0,-2 1 160 15,-2 1 0-15,0-1 0 0,-3 1-128 0,0-2 128 0,-1 1 0 16,-4-4 0-16,-5 2 0 0,0-1 0 0,-2-2 0 16,-1 0 0-16,-2-3 192 0,-1 0-192 0,1-1 288 0,-2 0-48 15,-1 0-16-15,0 1 0 0,-1-5-224 0,-2 0 0 16,1 0 0-16,-2 0 0 0,0 0 0 0,-2 0-160 16,3 0 0-16,-1 0 0 15,0-3-304-15,0 3-64 0,-2-1-16 0,2 0 0 16,3-3-1408-16,1 0-288 0,0 0-48 0,3 2-16 15,10 2-1216-15,-9-4-240 0</inkml:trace>
  <inkml:trace contextRef="#ctx0" brushRef="#br1" timeOffset="-33320.32">19596 16435 7359 0,'0'0'320'0,"0"0"80"15,0 0-400-15,0 0 0 0,0 0 0 0,0 0 0 0,0 0 7248 0,0 0 1376 0,0 0 272 0,0 0 48 16,0 0-7312-16,1 13-1456 0,-1 0-176 0,-1-1-272 16,-1 1 80-16,0 1 32 0,2 1 0 0,0-1 0 15,0 3 160-15,-2 0 0 0,-2 0-144 0,1 0 144 16,2-1 0-16,0-1 0 0,-3 0 192 0,2-2-64 15,5-3 192-15,0 0 48 0,-3-10 0 0,5 10 0 16,0-4-48-16,-5-6 0 0,0 0 0 0,0 0 0 16,9 3-160-16,0-3-32 0,0-2-128 0,3-2 192 0,1 1-192 0,0-5 144 15,3-1-144-15,-2-2 128 0,-1-1-128 0,0 2 0 16,0-3 0-16,-1 3 0 0,-3-3 0 0,-1 2-224 16,-2-2 32-16,0 0 0 0,-1 1 192 0,-1 2 0 15,0-1 0-15,-2 2 0 0,1 1 0 0,-3 8 128 16,0-7-128-16,0 7 160 0,0 0-32 0,0 0 0 15,0 0 0-15,0 0 0 0,0 0-128 0,0 0 160 16,0 0-160-16,0 0 160 0,0 10-160 0,1 2 0 16,2 0 0-16,1-2 0 0,-2 3 0 0,2 0 0 15,0 1 0-15,0 1 0 0,0-1 0 0,0-2 0 16,2 1 0-16,0-1 0 0,-2-1 0 0,1 0 0 16,-1-2 0-16,1 0 0 0,1 0-256 0,-6-9-64 15,0 0-32-15,10 7 0 16,-10-7-688-16,10 4-144 0,-10-4-32 0,0 0 0 15,0 0-1216-15,10 1-240 0,1-2-48 0,-11 1-6448 0,0 0-1296 0</inkml:trace>
  <inkml:trace contextRef="#ctx0" brushRef="#br1" timeOffset="-33027.12">19968 16731 29423 0,'0'0'1296'0,"0"0"288"0,0 0-1264 0,0 0-320 0,0 0 0 0,0 0 0 16,0 0 1104-16,0 0 176 0,0 0 16 0,0 0 16 15,0 0-992-15,0 0-192 0,0 0-128 0,0 0 160 16,-5-8 48-16,5 8 16 0,-4-9 0 0,0 0 0 16,0 0 608-16,1 1 112 0,1-1 16 0,-1 1 16 15,-1-1 112-15,-1 0 32 0,1-1 0 0,1-2 0 16,1 0-384-16,-1-2-80 0,0-1-16 0,1 1 0 0,-1-3-640 0,1 0 0 16,2-1 0-16,0-2 0 0,0-1 0 0,0 2 0 15,0-1-128-15,0 2 128 0,0 2 0 0,-2-2-144 16,1 0 144-16,1 1 0 0,0 4 0 0,0 0-128 15,0 1 128-15,1 3 0 0,2 1-288 0,-3 8 0 16,0 0 0-16,5-8 0 16,-1 2-624-16,-4 6-128 0,0 0-32 0,0 0 0 15,0 0-2080-15,12 6-432 0,-12-6-64 0</inkml:trace>
  <inkml:trace contextRef="#ctx0" brushRef="#br1" timeOffset="-32306.8">20162 16467 31103 0,'0'0'1376'0,"1"10"288"0,1 3-1344 0,-4 0-320 16,0 1 0-16,0 3 0 0,4 2 512 0,2 1 48 15,2 0 0-15,2 2 0 0,0 0-560 0,-2 3-320 16,-2-1 32-16,-1 0 16 0,-1 2 128 0,-2 0 144 16,-4 1-208-16,1-1 80 0,-1 1 128 0,-2 0 176 15,0-2-48-15,-2-1 0 0,-1-4 528 0,2 0 112 16,2-2 0-16,1-2 16 0,0-2 192 0,-1-2 48 16,0-3 0-16,5-9 0 0,0 9-512 0,0-9-112 15,0 0-16-15,0 0 0 0,0 0-96 0,0 0-32 16,0 0 0-16,-3-10 0 0,2-2-32 0,0 2-16 0,-2-6 0 0,1 2 0 15,-1-6 16-15,2 1 0 0,-2-4 0 0,2 0 0 16,-2-3-224-16,2-2 176 0,0-3-176 0,1 0 160 16,0 0-160-16,1-1 0 0,0 0 0 0,2-1 0 15,-2 2 0-15,3 1 0 0,0 0 0 0,1 1 0 16,0 1 0-16,2 1 0 0,1 3 0 0,1 2 0 16,0 2 0-16,0 0 0 0,0 2 0 0,3 3 0 15,1 1-160-15,1 3 160 0,2-1-208 0,1 3 80 16,0 2-48-16,1 3 0 0,0 1 0 0,-1 3 0 15,-2 3-48-15,-1 4-16 0,0-1 0 0,-2 5 0 16,0 1 80-16,-3 3 16 0,-1 5 0 0,-2 2 0 16,-1-4 144-16,-1 1-160 0,-1-3 160 0,-2 0-160 15,-1 2 160-15,-1 2-160 0,-3-2 160 0,-1-1-160 0,0 0 160 16,-2-3-160-16,-2 2 160 0,0-3-160 0,0 0 160 0,-2 1-160 16,-2-2 160-16,3-1-160 0,-3-1 160 0,0-2-128 15,-3-3 128-15,2-1-128 16,-1-1-256-16,4-2-64 0,0-2 0 0,1-3 0 15,-2-2-368-15,3-1-80 0,0-4 0 0,2 0-16 16,3-4-2096-16,0 0-400 0</inkml:trace>
  <inkml:trace contextRef="#ctx0" brushRef="#br1" timeOffset="-32013.33">20475 16047 37375 0,'0'0'1664'0,"0"0"320"0,0 0-1584 0,0 0-400 0,-4 9 0 0,1 1 0 16,3 1 0-16,3-1 128 0,1 3-128 0,1 2 0 16,0 0-176-16,1 3-112 0,0-1-32 0,-2 6 0 15,-1 1 160-15,-1 2 32 0,1 2 0 0,-3 3 0 16,-2 3 128-16,1-1 0 0,0-3 0 0,0 0 0 15,-2-4 0-15,2 0 0 0,-1-2 0 0,2-1 128 16,0-3-128-16,0 1 0 0,0-1 0 0,3-3 0 16,0-2-176-16,2-1-48 0,-1-3-16 0,0-2 0 15,0 0-400-15,-4-9-64 0,6 6-32 0,-6-6-9248 16,10 2-1856-16</inkml:trace>
  <inkml:trace contextRef="#ctx0" brushRef="#br1" timeOffset="-31653.57">20771 16490 2751 0,'0'0'128'0,"0"0"16"0,0 0-144 0,0 0 0 16,0 0 0-16,10 0 0 0,-10 0 8688 0,13-3 1696 16,3 1 352-16,0-1 64 15,-1-1-9344-15,0-1-1872 0,-1-1-368 0,-1 0-80 16,0-1-256-16,-1 0-48 0,-3 0-16 0,-1 4 0 0,-8 3 800 0,7-7 144 15,-1 1 48-15,-6 6 0 0,4-12 464 0,-4 12 112 0,0-9 0 0,0 9 16 16,-3-9 432-16,-1-1 64 16,0 1 32-16,-2 1 0 0,-2 2-320 0,0 1-64 0,0 0-16 0,-1-1 0 15,-1 5-272-15,-1-2-48 0,1 2-16 0,-1 2 0 16,1 2-192-16,-2 1-160 0,-1-1 32 0,3 3 0 16,1 3 128-16,-2 2 0 0,-1 0-144 0,2 5 144 15,2 1 0-15,-1 4 0 0,-3 1-144 0,3 1 144 16,3 2 0-16,2 0 144 0,2-3-16 0,2 2 0 15,0-5 96-15,3 1 16 0,1-5 0 0,2-2 0 16,4 0-64-16,0-3-16 0,2-3 0 0,2-1 0 16,0 0-1152-16,3-5-224 0,2-2-64 15,0-2-10432-15,1 0-2080 0</inkml:trace>
  <inkml:trace contextRef="#ctx0" brushRef="#br2" timeOffset="-17360.89">27950 7883 2751 0,'0'0'256'0,"0"0"-256"16,0 0 0-16,0 0 0 0,-1-8 2688 0,1 8 512 15,-1-9 80-15,1-2 32 0,1 2-2096 0,-1 9-432 16,3-9-80-16,-2 1 0 0,0 1-112 0,-1-1-16 15,0 0 0-15,0 8 0 0,0 0-272 0,0-12-64 16,-1 2-16-16,-2 2 0 0,3 8-96 0,-5-7-128 16,-3 2 176-16,-1 1-176 0,0 0 240 0,-1 0-64 15,-5 2-16-15,1-3 0 0,-3 2 160 0,0 0 48 16,-1 2 0-16,-2 0 0 0,-2 0 208 0,-1-1 64 0,-1 1 0 16,-1 0 0-16,1 1-128 0,-1 0 0 0,0 1-16 0,0 2 0 15,-1-1-256-15,3 1-48 0,-1-1-16 0,2 2 0 16,0-1-16-16,-1-1 0 0,-1 4 0 0,1-1 0 15,-1 1-160-15,-1-2 0 0,-1 0-160 0,0 3 160 16,-1 2 0-16,-1-1 0 0,1 0 0 0,2 1 0 16,1 0 0-16,0 1 0 0,1 1 0 0,-2-2 0 15,-1-3 0-15,1 3-144 0,0 2 144 0,2-1 0 16,1 2 0-16,1 0 0 0,0-1 0 0,0 3 0 16,0-3 0-16,0 1 0 0,0-4 0 0,2 1 0 15,-1 1 0-15,1 2 128 0,-2 1-128 0,0 1 128 16,0-2-128-16,0 0 0 0,0 1-128 0,2 0 128 0,-2 3 0 15,0 1 0-15,0-2 0 0,0 4 0 0,-1-3 0 0,1 4 0 16,3 0 0-16,-1-1 0 0,-1-1 0 0,2 1 0 16,1 0 0-16,0-1 0 0,0 1 0 0,0-1 0 15,1 4-144-15,1 3 144 0,-2 1 0 0,1 0 0 16,1 0 0-16,-2-2 0 0,-2 2 0 0,2-3 0 16,0 3 0-16,0 0 0 0,1-1 0 0,0-2 0 15,-1 1 0-15,0-2 0 0,0 0 0 0,1-1 0 16,1 0 0-16,0 0 0 0,1 0 0 0,2-2 0 15,2 2 0-15,-1 3 0 0,1 0 0 0,1 1 0 16,-2 0 0-16,2 2 0 0,0 3 0 0,3 2 0 16,2-1 0-16,-1 1 128 0,-3 2-128 0,3-2 0 15,-1-1 0-15,2 0 0 0,-1 1 0 0,3-1 0 0,-1 1 0 16,2-2 0-16,-1 0 0 0,4-2 0 0,-1 0 0 0,2 0 0 16,-1-1 0-16,2 1 0 0,1-4 0 0,1 2 0 15,0 0 0-15,2-1 128 0,1-3-128 0,0 1 128 16,-1 0-128-16,4 1 160 0,1 0-160 0,0 0 160 15,-1-2-160-15,1 0 0 0,2-1 144 0,2 1-144 16,0 0 144-16,0 3-144 0,1-4 192 0,1 4-192 16,-1-1 176-16,0 3-176 0,0 0 160 0,2-2-160 15,-1-2 160-15,4 1-160 0,-1-4 160 0,1 3-160 16,-1-4 176-16,1-2-176 0,0-3 192 0,4-1-192 16,5-1 256-16,-1 1-48 0,-1-1-16 0,0 1 0 15,1-1 0-15,2 1 0 0,-1 2 0 0,2-2 0 16,0-1 0-16,-1 1-16 0,-2 2 0 0,-1-1 0 15,-1-1-48-15,2 0-128 0,0-1 192 0,2 1-64 0,1-1 0 0,2 1-128 16,2-2 192-16,1 0-64 0,-1-2 48 0,0 0 0 16,0-3 0-16,1 2 0 0,0-1 144 0,-1-1 48 15,-2 0 0-15,1-1 0 0,-2 0-32 0,1 2 0 16,1-1 0-16,3 1 0 0,3-2-80 0,0 0 0 16,-2-1-16-16,2 0 0 0,0 0-64 0,0-2-16 15,0-2 0-15,-3 2 0 0,1 0 80 0,-1 0 16 16,3 0 0-16,4 1 0 0,4-3-256 0,0 0 176 15,-3 0-176-15,2 0 160 0,0-3-160 0,-1 3 0 16,-5 0 144-16,0 3-144 0,-2-1 0 0,1 0 0 16,0 0 0-16,3-2 128 0,2-2-128 0,1 0 176 15,4 0-176-15,-1-1 192 0,0 1 64 0,-3 0 32 0,0-2 0 16,-1 0 0-16,-2 0-96 0,4-1 0 0,6 0-16 16,-1 1 0-16,-1-2-48 0,2-2 0 0,2 0 0 0,-3 1 0 15,-4 1 0-15,-1 1-128 0,-1 0 192 0,3-2-64 16,2-1-128-16,0 2 0 0,2 2 144 0,2 0-144 15,-3-3 0-15,-2 2 128 0,-3 1-128 0,-2-1 0 16,-3-2 0-16,4 2 0 0,2 0 0 0,1-1 0 16,1-1 0-16,1-1 0 0,-1 0 0 0,-1 1 128 15,-2-1-128-15,-1-4 144 0,1 2-144 0,2-2 160 16,1-1 0-16,3 1 0 0,1-2 0 0,0 1 0 16,2-4-160-16,-3 0 160 0,-3 1-160 0,-2-2 160 15,-2 0-160-15,1-5 0 0,-2-1 144 0,3-2-144 16,4 1 0-16,-3 1 144 0,-2 1-144 0,-2-3 0 15,-1-4 160-15,-4-1-160 0,-5 1 128 0,-5-3-128 0,-1 0 160 16,-2-1-160-16,-3-1 192 0,-1-1-192 0,-2-2 288 0,-1-1-48 16,1-2-16-16,-4-2 0 0,-1 2-48 0,-1-1-16 15,-1 0 0-15,-1-1 0 0,-2 4-32 0,-1 0-128 16,-1 0 192-16,-2-3-64 0,-1-1 0 0,-2 1 0 16,-2 1 0-16,-1 0 0 0,-3-4 0 0,-3 4 0 15,-5 0 0-15,2 0 0 0,0-2-128 0,-6 4 0 16,-4 1 144-16,-2 2-144 0,-3-6 0 0,-1 2 144 15,-2-2-144-15,-2 0 0 0,-2-1 128 0,0 3-128 16,1-2 0-16,-1 2 0 0,-2-1 0 0,-1 2 0 16,-2 1 0-16,-5 3 0 0,-3 1 0 0,-3 2 0 15,-2-1-128-15,-1 6 128 0,-4-2 0 0,2 3 0 16,0 1-160-16,2-1 160 0,2 0 0 0,-1 0 0 0,0-2-144 0,-2 5 144 16,-2-2 0-16,-3 3 0 0,-4 0 0 15,-1-2 0-15,1 4 0 0,1-1 0 0,3 0 0 0,2 1 0 16,0 1-128-16,-3-1 128 0,-3-1 0 0,-2 2 0 15,-5 0 0-15,2 4-128 0,0-1 128 0,3 2 0 16,2-4 0-16,-3-1 0 0,-2 0 0 0,-3 2 0 16,-2 0 0-16,1 4 0 0,2 0-192 0,4 1 192 15,3 4 0-15,2-1-128 0,-1-1 128 0,-3 1 0 16,-3 1 0-16,-1 1 0 0,-4 3-128 0,2 2 128 16,3 2 0-16,1 0 0 0,3-2 0 0,-3 1 0 15,-3 1 0-15,-1 0 0 0,-2-1 0 0,1 3 0 16,1 2 0-16,4 0 0 0,4 0 0 0,1 0 0 15,0-3 0-15,-2 1-128 0,-3 0 128 0,1 2 0 16,2 0 0-16,2 1 0 0,2 2 0 0,5 1 0 0,3-1 0 16,3 1 0-16,2 0 0 0,1-3 0 15,1 2 0-15,0-2 0 0,-1 2 0 0,0 2 0 16,-1 1-640-16,2 2 0 0,3 1-16 0,3 4 0 16,4-3-2176-16,3 3-432 0,3 1-96 0</inkml:trace>
  <inkml:trace contextRef="#ctx0" brushRef="#br2" timeOffset="7555">29107 10656 2751 0,'0'0'256'0,"0"0"-256"0,6-9 0 0,0 2 0 16,-6 7 3120-16,5-9 576 0,3 4 112 0,-8 5 32 16,0 0-1616-16,6-7-320 0,-6 7-64 0,0 0-16 15,0 0-368-15,11 4-80 0,-11-4-16 0,7 8 0 16,-1 3-320-16,-3 4-64 0,-3 2-16 0,-1 5 0 15,-3 2-64-15,-1 7-32 0,-3 4 0 0,-2 6 0 16,-3 2-160-16,-3 10-16 0,-2 8-16 0,-2 6 0 16,-1-2-352-16,-3 3-64 0,-1 1 0 0,-5 1-16 15,-5 2-240-15,-4 5 176 0,-6 4-176 0,-2 1 160 16,-2 0-160-16,1-5 128 0,1-1-128 0,4-1 128 0,3-2-128 0,3-4 0 16,1-3 144-16,5-8-144 0,3-4 0 0,1-5 128 15,3-2-128-15,5-8 0 0,8-4-144 0,2-5-112 16,2-5 0-16,6-7-11056 15,5-3-2192-15</inkml:trace>
  <inkml:trace contextRef="#ctx0" brushRef="#br2" timeOffset="8137.88">30862 10576 3679 0,'-11'-5'320'16,"-1"-1"-320"-16,1-4 0 0,-1 0 0 16,0 0 4608-16,2-1 864 0,2 2 160 0,1 1 48 0,2-1-3056 0,0 3-624 15,0 0-112-15,5 6-32 0,-8-2-640 0,8 2-128 16,0 0-16-16,0 0-16 0,0 0-416 0,0 0-96 15,-5 10-16-15,3 1 0 0,2 2-208 0,3 2-32 16,1 2-16-16,4 3 0 0,2 2 48 0,3 3 16 16,0 2 0-16,3 4 0 0,1 5-64 0,4 0-16 15,4 2 0-15,2 2 0 0,0 2 80 0,2 2 16 16,1 3 0-16,6 12 0 0,9 11 240 0,-6-12 48 16,-12-9 16-16,2-2 0 0,-2 1-304 0,3 5-64 15,2 4-16-15,2 3 0 0,2 4-128 0,2-2-16 16,-3-3-128-16,3-3 192 0,2-2-192 0,-1-4 0 15,0-4 128-15,-1-3-128 0,0-2 0 0,-3-1 128 16,-2-2-128-16,-1 0 0 0,0-1 128 0,2 0-128 16,1-3 0-16,1-2 144 0,1-3-144 0,2-4 0 0,1-2 0 0,-2-6 0 15,-5-1-256-15,-1-2-16 0,1-5-16 0,-6-1 0 32,-3-1-1568-32,-3-3-320 0,-3-3-64 0,-2-1-9456 0,-2-1-1872 0</inkml:trace>
  <inkml:trace contextRef="#ctx0" brushRef="#br2" timeOffset="11161.79">28348 12632 11231 0,'-13'-4'496'0,"5"0"96"0,-1 2-464 0,0-5-128 16,-2 2 0-16,1-1 0 0,0-1 992 0,-2 2 176 16,0-2 48-16,-2 1 0 0,-4-1-192 0,-1 1-48 15,1-2 0-15,-1 3 0 0,-4 1 0 0,1 1 0 16,0 1 0-16,0 0 0 0,-2-2 224 0,1 3 32 16,-1 1 16-16,2 1 0 0,0 5-192 0,-1 0-32 15,-3 1-16-15,0 3 0 0,-1 3-288 0,0 1-48 16,-3 3-16-16,1 2 0 0,1 3-416 0,-1 1-96 0,0 6-16 15,2 1 0-15,1 4-128 0,1-2 0 0,3 5-192 0,0 3 192 16,1 1 0-16,0 4 0 0,2 2 0 0,-1 8 0 16,0 9-144-16,2 0 144 0,1 2 0 0,2 1 0 15,2-5 0-15,1 0-128 0,1-2 128 0,4 0 0 16,1-6 0-16,5-1 0 0,4-5 0 0,2-6 0 16,3-5 0-16,3-5 0 0,4-6 0 0,4-4 0 15,3-1 0-15,5-4 176 0,3-3-48 0,3-2-128 16,7-4 256-16,6-6-64 0,8-3-16 0,2-2 0 15,-1-3 80-15,1-3 32 0,-1-4 0 0,3-2 0 16,3-3-32-16,3-3-16 0,4-6 0 0,-1-2 0 16,0 2-96-16,-3-3-16 0,-4-2 0 0,-5 1 0 0,-4-1-128 15,-3-1 0-15,-1 2 144 0,0-5-144 0,0-1 144 0,-4 0-144 16,-7-3 192-16,-2 1-192 0,-2-4 256 0,-6 0-64 16,-5 0-16-16,-4-3 0 0,-3-2 144 0,-5 2 16 15,-5 3 16-15,-4 3 0 0,-3 1-80 0,-5 2-16 16,-3 2 0-16,-5 0 0 0,-2-1-112 0,-4 1-16 15,-6 0-128-15,0 2 192 0,-5 3 0 0,-1 2-16 16,-1 2 0-16,-2 1 0 0,-2-2 128 0,0 4 16 16,0 0 16-16,-3 6 0 0,2 1-336 0,-3 6 144 15,-4 1-144-15,3 1 0 0,2 1 0 0,2 3 0 16,0 2 0-16,4 2 0 0,2 1-192 0,5 4-64 16,6 3 0-16,6 3 0 15,7 0-2304-15,4 2-448 0,6 4-112 0</inkml:trace>
  <inkml:trace contextRef="#ctx0" brushRef="#br2" timeOffset="11828.54">32782 12426 28559 0,'-16'-17'2544'0,"5"7"-2032"15,-4 1-512-15,1-3 0 0,-2 3 1712 0,-1 0 240 16,0 0 48-16,2 2 16 0,0 3-1152 0,2-1-224 16,0 4-64-16,-1-1 0 0,-2 1-304 0,2 1-64 15,1 0-16-15,-3 1 0 0,-3 2-192 0,-1 0 0 16,-1 1-192-16,-2 2 192 0,-2 5 0 0,-2-1-128 16,-3 2 128-16,-2 3 0 0,0 4 0 0,-6 3 0 15,-5 1 0-15,-4 7 0 0,-4 5 0 0,-5 6 192 16,-5 4-16-16,2 6-16 0,4 3 32 0,3-1 0 0,4 2 0 0,5-2 0 15,4 0 64-15,1 0 0 0,0 0 16 0,4 1 0 16,3-2-144-16,9 0-128 0,8-1 144 0,3-1-144 16,1-6 160-16,7 0-160 0,10-3 160 0,4-2-160 15,4-3 0-15,4-2 0 0,6-1 0 0,4-5 0 16,3-3 0-16,5-1-128 0,1-1 128 0,6-3 0 16,6-6 0-16,6-2 0 0,5-2 0 0,5-3 0 15,5-3 0-15,-3-3 128 0,-6-2-128 0,2-3 0 16,0-3 0-16,1-5 0 0,0-4 0 0,0-3 0 15,-1-3 208-15,-5-4-48 0,-6-4-16 0,-3-1 0 16,-4-3 128-16,-3-3 32 0,-4-3 0 0,1-4 0 16,1-5 224-16,-5-1 48 0,-5-3 16 0,-16 23 0 15,-1-5-48-15,-1-5-16 0,-1-1 0 0,-3-4 0 0,-2-3-128 0,-5-2-16 16,-3-3-16-16,-4 0 0 0,-6 0-160 0,-2 1-16 16,-3 1-16-16,-3 1 0 0,-5 5-176 0,-2 2 0 15,-2 4 0-15,-27-28 0 0,5 16 0 0,2 12-272 16,-1 5 64-16,-1 11 16 15,1 3-1200-15,-1 6-224 0,0 5-48 0,5 6-16 16,2 7-1552-16,4 5-304 0</inkml:trace>
  <inkml:trace contextRef="#ctx0" brushRef="#br2" timeOffset="12867.9">31974 13842 9215 0,'0'0'816'0,"0"0"-656"0,0 0-160 0,0 0 0 15,0 0 3072-15,0 0 592 0,-4-4 112 0,4 4 32 16,0 0-2896-16,0 0-576 0,-7 12-112 0,-2 4-32 16,-3 3-192-16,-1 7 144 0,-2-2-144 0,-6 7 128 15,-4 4 64-15,-2 6 16 0,-5 2 0 0,-1 7 0 16,-7 9 256-16,-7 2 48 0,-6 2 16 0,-4 1 0 15,-6-3 592-15,-2 2 112 0,-2-2 32 0,6 2 0 16,4 0-96-16,-1-4-16 0,0-5 0 0,2-5 0 16,2-2-448-16,3-3-80 0,4-2-32 0,7-5 0 15,6-5-592-15,5-2 0 0,6-1 0 0,5-2 0 16,5-5-3488-16,6-2-672 0</inkml:trace>
  <inkml:trace contextRef="#ctx0" brushRef="#br2" timeOffset="13493.69">32672 13937 2751 0,'-11'-9'256'0,"3"3"-256"16,-1-2 0-16,0 1 0 0,1 2 2976 0,1 0 544 16,1-2 128-16,-1 3 0 0,7 4-1040 0,0 0-224 15,0 0-32-15,-4 10-16 0,7 1-352 0,1 5-80 16,0 4-16-16,5 6 0 0,5 4-544 0,5 6-96 16,1 6-32-16,5 2 0 0,3 6-176 0,2 4-32 15,2 4-16-15,2-1 0 0,0 1-544 0,5-5-128 16,5 0 0-16,-18-25-16 0,6 7-304 0,3 0 160 15,3 6-160-15,2 3 128 0,3-1-128 0,-1 3 0 16,-2-2 144-16,31 38-144 0,-17-15 0 0,-9-9 128 16,-7 0-128-16,-6-4 0 0,-3 2-240 0,-3-7-112 0,-3-6-32 0,0-7 0 31,-4-6-1168-31,-2-4-240 0,-4-2-64 0</inkml:trace>
  <inkml:trace contextRef="#ctx0" brushRef="#br2" timeOffset="14782.21">33361 15609 13823 0,'8'-8'1216'0,"2"-1"-960"16,2-2-256-16,0 1 0 0,-2 1 736 0,2-4 96 16,1 1 32-16,0 2 0 0,-3-1-640 0,1 2-224 15,0-1 144-15,1 2-144 0,-1 1 704 0,-1 1 48 16,0 0 16-16,2 0 0 0,0-1 256 0,-2 2 64 16,-1-1 16-16,1-1 0 0,-1 1 112 0,-2 0 0 15,-7 6 16-15,7-6 0 0,-7 6 128 0,0 0 32 16,1-9 1392-16,-2 0-1216 0,1 9 32 15,-5-7 16-15,5 7 0 0,-9-5-640 0,0 0-128 16,-1 1-16-16,0 0-16 0,-2 0-288 0,-1 3-48 16,0 1-16-16,-1 0 0 0,-3 2-80 0,-3 5-32 15,-1 2 0-15,-6 4 0 0,-5 3-160 0,-6 3-16 0,-4 1-16 16,16-6 0-16,-5 6-160 0,-7 3 0 0,-8 5 0 0,1 4 128 16,-4 6-128-16,1 4 0 0,0 5 0 0,-36 50 0 15,18-12 192-15,11-9 16 0,8-5 0 0,12-9 0 16,10-4 48-16,11 0 16 0,10-2 0 0,4 1 0 15,4 0-80-15,2-4-32 0,6-6 0 0,2-4 0 16,3-6-160-16,0-5 128 0,2-10-128 0,4 0 128 16,2 0-128-16,6-2 128 0,3-3-128 0,6-4 128 15,7-2-128-15,-19-8 128 0,7 0-128 0,7-3 128 16,2-3-128-16,7-3 192 0,2-2-192 0,2-1 192 16,0-4-192-16,45-17 192 0,-15-4-192 0,-12-2 192 15,-8-1-64-15,-2-6-128 0,-3-8 192 0,-11-4-64 16,-10-5-128-16,2 0 0 0</inkml:trace>
  <inkml:trace contextRef="#ctx0" brushRef="#br2" timeOffset="21329.39">8039 9957 6207 0,'0'0'272'0,"0"0"64"0,0 0-336 0,-9 7 0 0,-1-3 0 0,10-4 0 16,-9 3 1008-16,0 0 128 0,0-4 16 0,9 1 16 16,-9 1 416-16,0-1 80 0,0 1 0 0,9-1 16 15,-11 3-128-15,11-3-16 0,-10-1-16 0,1-1 0 16,9 2-272-16,-9 2-48 0,9-2-16 0,-8 4 0 0,8-4-224 0,0 0-64 15,-8 6 0-15,8-6 0 0,0 0-400 0,0 0-96 16,0 0-16-16,0 0 0 0,0 0 48 0,0 0 0 16,0 0 0-16,0 0 0 0,6 7 240 0,2-1 48 15,-8-6 16-15,11 4 0 0,-1 0-432 0,-1 0-96 16,-1 1-16-16,0 2 0 0,-8-7 112 0,13 2 16 16,-3 2 0-16,1-4 0 0,-1 0 112 0,2 0 16 15,0 0 16-15,2 0 0 0,0 0-32 0,3 0-16 16,2 0 0-16,0-3 0 0,2 0-208 0,2 0-32 15,2 0-16-15,0 2 0 0,-2 0 48 0,4-1 16 16,0 1 0-16,0 1 0 0,1 3 16 0,-1-3 0 16,0-2 0-16,2 1 0 0,0 0-32 0,1 0 0 15,-2 1 0-15,1-2 0 0,1 1-80 0,0 0 0 16,0-1-128-16,3 2 192 0,1-2-192 0,0-1 176 0,-1-3-176 0,1 2 160 16,0 1 32-16,0-3 16 0,0 0 0 0,0 1 0 15,-2 1 0-15,1 2 0 0,-3-4 0 0,0 2 0 16,0 2-80-16,0 1 0 0,-1-6-128 0,1 4 192 15,-2 3-192-15,5 3 176 0,2-3-176 0,-1 0 160 16,-4 1-160-16,1 1 0 0,2-1 0 0,1-1 128 16,0 0 0-16,-2 3 0 0,-2-3 0 0,0 0 0 15,-1 0-128-15,0-4 0 0,-2 1 0 0,3 3 0 16,0-3 0-16,3 2 0 0,-3-1 0 0,1-1 128 16,1 2-128-16,2-1 192 0,-1-2-192 0,1 0 192 15,0 1-192-15,0-1 160 0,-2 1-160 0,1-1 160 16,-3 2-160-16,-2-1 0 0,1 0 0 0,1 1 128 15,0-1-128-15,1 0 0 0,-1 2 0 0,2 0 128 0,0 0-128 16,1 1 0-16,-3-2 0 0,4 2 128 0,4 2-128 0,-1 0 128 16,-1-3-128-16,-1 1 128 0,1 1-128 0,-1 0 0 15,-2-1 0-15,0 2 128 0,-1-2-128 0,2 0 0 16,1-2 0-16,2 2 0 0,1 0 0 0,-2-1 0 16,-1-3 128-16,3 3-128 0,1 1 0 0,-1 0 160 15,-3-1-160-15,1 1 160 0,-3 0 48 0,0 0 16 16,1-2 0-16,-2 1 0 0,1 1-224 0,0-3 0 15,1 2 0-15,1 0 0 0,4 0 0 0,-3 1 128 16,-2-3-128-16,1 2 0 0,1-1 128 0,-1 1-128 16,-1-4 0-16,0 0 0 0,0 2 144 0,-1 2-144 15,1-1 128-15,-1 0-128 0,0-2 160 0,0 0-160 0,5 0 192 16,-4 1-192-16,-4 1 192 0,0 1-192 16,0-5 192-16,0 5-192 0,1-3 192 0,-1 3-192 0,-2-3 192 0,-1 0-192 15,2 0 192-15,-4 0-192 0,-2 2 192 0,1-4-192 16,-2 2 208-16,1 1-64 0,1-1-16 0,0 1 0 15,1-1-128-15,0 0 192 0,-2-1-192 0,2 1 192 16,0 1-192-16,0 1 160 0,-4 1-160 0,-1 1 160 16,3 0-160-16,-1 0 0 0,-1-3 0 0,-1 2 0 15,0-2 0-15,0 3 0 0,-1 0 128 0,1-3-128 16,-2 1 0-16,0 0 0 0,-2 0 0 0,-1-1 0 16,1 2 0-16,-2 0 0 0,1-1 128 0,0 1-128 15,1 0 0-15,-2-1 0 0,-2-1 0 0,0 0 0 16,1 2 0-16,-1 1 0 0,-1-2 128 0,1 2-128 15,1-1 0-15,-1 1 0 0,-2 0 0 0,1-3 0 0,1 2 0 0,-1 0 0 16,1-1 0-16,-2 2 0 0,0-2 0 0,-1 2 0 16,0 0 0-16,-9 0 0 0,10 0 0 0,-10 0 0 15,9-3 128-15,-9 3-128 0,11 0 0 0,-1 2 0 16,-10-2 0-16,13 0 0 0,-13 0 0 0,11 0 0 16,-11 0 0-16,0 0 0 0,10 1 0 0,-10-1 0 15,0 0 0-15,11 0 0 0,-1 0 0 0,-10 0 0 16,9-3 0-16,-9 3 0 0,0 0 0 0,11 2 0 15,-2-4 0-15,-9 2 0 0,0 0 0 0,9-1 0 16,-9 1 0-16,10 0 0 0,-10 0 0 0,0 0 0 16,0 0 0-16,12 0 0 0,-12 0 0 0,10 1 0 15,-10-1 0-15,11 5 0 0,-11-5 0 0,9 4 0 16,-1 2 144-16,-8-6-144 0,0 0 0 0,10 5 0 0,-2 0 0 16,-8-5-192-16,8 4 192 0,-8-4 0 0,9 6 0 0,-9-6 0 15,0 0 0-15,0 0 0 0,10 4 0 0,-10-4-128 16,0 0 128-16,11 3 0 0,-11-3 0 0,9 0 0 15,-9 0 0-15,0 0 0 0,9-3 0 0,-9 3 0 16,9 0 0-16,-9 0 0 0,0 0 0 0,9 0 0 16,-9 0 0-16,0 0 0 0,0 0 0 0,9 3 0 15,-9-3 0-15,12 3 0 0,-12-3 0 0,0 0 0 16,9 5 0-16,-9-5 0 0,11 2 0 0,-11-2 0 16,8 6 0-16,-8-6-160 0,10 1 160 0,-10-1-160 15,9 3 160-15,-9-3-160 0,11-2 160 0,-2 1-160 16,-9 1 160-16,0 0 0 0,11-4 0 0,-11 4 0 15,11-3-176-15,-11 3 176 0,9-3-208 0,-9 3 80 16,0 0-960-16,0 0-176 0,0 0-32 0,0 0-13120 16,0 0-2624-16</inkml:trace>
  <inkml:trace contextRef="#ctx0" brushRef="#br2" timeOffset="23567.09">8940 6179 6207 0,'0'0'272'0,"0"0"64"0,-3-8-336 0,3 8 0 0,-1-8 0 0,1 8 0 16,0 0 528-16,0-8 48 0,0 8 0 0,0 0 0 15,0 0-272-15,0 0-48 0,0 0-16 0,0 0 0 16,0 0 208-16,0 0 32 0,0 0 16 0,0 0 0 15,0 0-368-15,0 0-128 0,0 0 0 0,0 0-3200 16,0 0-704-16</inkml:trace>
  <inkml:trace contextRef="#ctx0" brushRef="#br2" timeOffset="25988.6">9037 5393 2751 0,'0'0'256'0,"0"0"-256"0,0 0 0 0,0 0 0 16,0 0 3200-16,0 0 576 0,0 0 128 0,0 0 32 16,0 0-2928-16,0 0-592 0,0 0-112 0,0 0-32 15,-6 10-272-15,6-10 0 0,-1 9 0 0,-2 2 0 16,0 0 0-16,2 1 208 0,0-3-64 0,1 3-16 16,1 1 32-16,0 0 0 0,-1 0 0 0,3 2 0 15,0-1 288-15,-1 2 48 0,-1-1 16 0,1 2 0 0,-1 0 224 16,-1 3 48-16,-1 2 16 0,-1-1 0 15,1 2-304-15,1 2-64 0,0 1-16 0,0 4 0 0,0 4-32 0,1-3 0 16,2-4 0-16,-2 2 0 0,1 0 80 0,0-2 16 16,1-1 0-16,-1 0 0 0,1-1-64 0,1 0-16 15,1-2 0-15,-1 0 0 0,0 1-128 0,-1 2-16 16,-1-2-16-16,2-1 0 0,0-1 0 0,0 3 0 16,-1 4 0-16,-1-2 0 0,0 2 16 0,-1 1 16 15,-1 0 0-15,1-3 0 0,-1 2 112 0,0-3 0 16,-1 1 16-16,1 0 0 0,1-3-48 0,0 1-16 15,-1-1 0-15,0-1 0 0,-1 1-112 0,1-2-32 16,-1-1 0-16,1 1 0 0,0 1 0 0,0 1-16 16,-1-5 0-16,1 1 0 0,0-2-32 0,0 4 0 0,0 2 0 0,0 0 0 15,1 1 64-15,-1-3 16 0,-1 0 0 0,1 2 0 16,0-1-48-16,0 2-16 0,-2-4 0 0,2 1 0 16,0-4 0-16,0 2 0 0,0 1 0 0,0 0 0 15,0-6-160-15,0 4 192 0,2-1-192 0,-1 0 192 16,0 0-192-16,0 1 192 0,-1-4-192 0,2 4 192 15,-2 0-48-15,1 1 0 0,0-2 0 0,2 3 0 16,-2-2-16-16,1 1-128 0,0-2 192 0,1-1-64 16,-2 1-128-16,-1-2 0 0,1 2 144 0,1-1-144 15,-1-1 0-15,0 1 128 0,-2-2-128 0,2 2 0 16,2-2 0-16,-3 0 144 0,-1 0-144 0,-1 0 0 16,4 1 240-16,-1 0-64 0,0-1-16 0,-1 1 0 15,-1-3-32-15,1 4 0 0,0-3 0 0,0 2 0 0,-1-3 0 0,-1-1-128 16,2 2 192-16,0 3-64 0,0-4-128 0,2 1 160 15,-1 1-160-15,-1-2 160 0,0-2 16 0,0 2 0 16,0-2 0-16,1 2 0 0,2 0-176 0,-2-1 0 16,-2 1 0-16,0 0 0 0,-2-1 0 0,2-1 0 15,-1 1 144-15,1-2-144 0,0 3 0 0,-2 0 128 16,0 1-128-16,2 0 0 0,-1 2 0 0,0-3 144 16,0 3-144-16,-1 0 0 0,0-2 208 0,2 2-64 15,0-2-16-15,0 1 0 0,-1-2-128 0,1 0 192 16,0 3-192-16,-1-6 192 0,2 2-192 0,0-1 192 15,0 0-192-15,2 1 192 0,-2-1-192 0,0 1 0 16,-2-2 144-16,2 1-144 0,0-2 0 0,0 1 0 16,-1 2 0-16,0-1 128 0,-1-1-128 0,1 0 0 15,1 1 0-15,0 1 0 0,0-1 0 0,0 2 0 16,0 2 0-16,0-1 128 0,-1 3-128 0,1-3 0 0,0-2 128 0,1 1-128 16,0 0 0-16,1 0 128 0,-2 0-128 0,1 0 0 15,0 3 128-15,1-3-128 0,-2 0 128 0,2 0-128 16,1 0 128-16,-2 0-128 0,-1 0 160 0,1 0-160 15,1-2 144-15,-1-1-144 0,-2 1 128 0,1 0-128 16,0 1 128-16,1 1-128 0,-1 0 0 0,0 3 128 16,-1-6-128-16,-1 2 0 0,1 0 0 0,0 1 0 15,-2 0 128-15,2 0-128 0,0 0 0 0,1 0 128 16,-2-1-128-16,1 1 0 0,0 0 0 0,1-2 0 16,1 1 0-16,2 0 0 0,-3 0 128 0,1 1-128 15,-1 2 0-15,1 1 0 0,1-2 144 0,-1-2-144 16,0-2 0-16,-1 1 0 0,0-1 0 0,0 1 128 0,0-2-128 15,0 1 0-15,0 1 0 0,0-1 0 0,0-1 0 0,0 0 0 16,-1 0 0-16,1 2 128 0,0-2-128 0,0 1 128 16,0 2-128-16,0-1 128 0,0-11-128 0,0 11 144 15,2 2-144-15,-2-2 160 0,0-1-160 0,2-1 0 16,-2-9 144-16,1 13-144 0,-1-1 0 0,0 1 128 16,0-4-128-16,1 2 0 0,2-1 0 0,-3 2 128 15,-1-4-128-15,1 1 0 0,1 0 128 0,-1-9-128 16,0 10 160-16,-1 3-160 0,-1 2 176 0,2-2-176 15,0-1 192-15,2-1-192 0,-1 0 176 0,0-2-176 16,-1 1 160-16,2 1-160 0,-2 0 128 0,1 0-128 16,-1-11 0-16,1 13 144 0,-1 0-144 0,0 0 0 15,0 0 144-15,1-3-144 0,2 3 0 0,-2-3 128 0,-1-10-128 0,0 11 0 16,2 0 128-16,-2 0-128 0,0 1 128 0,0 0-128 16,0-3 0-16,-2 1 144 0,1 2-144 0,0 1 0 15,1-1 128-15,-2-4-128 0,2-8 0 0,0 12 0 16,-1-1 0-16,0 1 0 0,1-5 128 0,0-7-128 15,-1 7 0-15,1 2 0 0,0-9 0 0,0 11 0 16,-2-2 128-16,2-9-128 0,0 0 0 0,0 12 0 16,0 0 0-16,0-2 0 0,-1-1 0 0,1 1 0 15,0 0 128-15,0 0-128 0,0-2 0 0,1 2 0 16,1-1 0-16,-1 1 0 0,0-1 0 0,-1-9 0 16,0 10 0-16,0-10 0 0,-1 11 0 0,1-11 0 15,1 6 128-15,-1-6-128 0,0 0 0 0,0 0 0 16,0 0 0-16,0 8 0 0,0-8 0 0,0 0 0 15,0 0 128-15,0 0-128 0,0 0 0 0,-1 8 0 0,1-8 128 0,0 0-128 16,0 0 0-16,0 0 0 0,0 9 0 0,0-9-144 16,-1 9 16-16,1-9 0 15,0 0-1536-15,5 9-288 0,-5-9-64 0,10-4-11616 16,-2-4-2304-16</inkml:trace>
  <inkml:trace contextRef="#ctx0" brushRef="#br2" timeOffset="37498.55">9160 9129 5519 0,'0'0'496'0,"0"0"-496"16,0 0 0-16,0 0 0 0,0 0 1984 0,0 0 320 15,0 0 48-15,0 0 16 0,0 0-1600 0,0 0-320 16,0 0-64-16,0 0-16 0,0 0 400 0,0 0 96 15,0 0 16-15,0 0 0 0,0 0 16 0,0 0 16 16,0 0 0-16,0 0 0 0,0 0-160 0,0 0-48 16,0 0 0-16,0 0 0 0,0 0-64 0,0 0 0 15,0 0-16-15,0 0 0 0,5-9-176 0,-5 9-16 0,8-9-16 0,-8 9 0 16,5-7-128-16,-5 7-32 0,0 0 0 0,0 0 0 16,11-5 0-16,-11 5 0 0,7-4 0 0,-7 4 0 15,0 0 16-15,12-2 0 0,-1 0 0 0,-11 2 0 16,11-1 48-16,0 0 0 0,-1-3 0 0,1 1 0 15,0 3 0-15,0-2 0 0,-11 2 0 0,12-3 0 16,-3 0-64-16,-9 3-16 0,10-5 0 0,-10 5 0 16,12 0-48-16,0 0 0 0,-2-1 0 0,0 0 0 15,-10 1-64-15,12 0 0 0,-1 0-128 0,-1 0 192 16,-10 0-192-16,14 0 0 0,-1 1 0 0,0 2 0 16,-1-2 128-16,0 0-128 0,-2 0 0 0,-10-1 0 15,12 0 0-15,0 0 0 0,-2-1 0 0,1 1 0 0,-1 0 160 16,-10 0-160-16,13-1 160 0,-1 1-160 0,-2-1 320 0,1-1-16 15,-2-2-16-15,-9 4 0 0,10-1 64 0,1 0 16 16,-1 2 0-16,1-2 0 0,-11 1-144 0,13-2-32 16,-2 1 0-16,0 1 0 0,-11 0-192 0,11 3 0 15,2-1 128-15,-2 0-128 0,-11-2 0 0,13-2 0 16,-1 1 0-16,-1 0 0 0,1-1 0 0,0 1 0 16,1 0 128-16,0-3-128 0,-1 1 0 0,1 1 0 15,0-2 0-15,0 4 0 0,1-3 0 0,-2 2 0 16,-2 0 0-16,1 1 0 0,-11 0 128 0,11 0-128 15,-11 0 0-15,15 2 144 0,-1 1-16 0,-1-2 0 16,-1-1 0-16,0 1 0 0,-2 1-128 0,3 0 0 16,0-2 0-16,0 0 128 0,0 0-128 0,2 0 0 15,-2 0 0-15,1-2 128 0,0 0-128 0,1 1 0 0,-2 0 0 16,0 1 0-16,0-3 128 0,0 1-128 0,-1-1 0 0,-1 2 128 16,1 2-128-16,-2-1 192 0,-10 0-192 0,13-1 192 15,1 2-32-15,-1-1 0 0,-2 0 0 0,1-3 0 16,-2 2-160-16,3 1 0 0,2-1 0 0,-2 1 128 15,-1 0-128-15,2 0 0 0,0 0 0 0,1 0 128 16,-4 1-128-16,2-2 0 0,0-2 0 0,-1-1 0 16,0 3 0-16,-12 1 128 0,10-1-128 0,2 1 0 15,1 1 0-15,1-1 0 0,-1-1 128 0,0-1-128 16,-1-2 128-16,1 3-128 0,3 0 192 0,0 1-64 16,-5-3 0-16,1 3-128 0,1-1 192 0,-1 1-64 15,0 0-128-15,-1 1 128 0,1 2-128 0,1-3 128 16,0 2-128-16,-1 0 160 0,0-4-160 0,-1 4 160 0,1 2-160 0,0-3 0 15,1-1 0-15,0 0-176 0,1 0 176 0,-1 0 0 16,-1-3 0-16,1 3 0 0,0 0 0 0,-1 0 0 16,-2-2 0-16,2 0 0 0,1 1 0 0,1 0 0 15,1-6 0-15,-1 3 128 0,-2 3-128 0,2 1 0 16,2 0 0-16,-3-1 0 0,-13 1 0 0,13 0 0 16,1 0 0-16,0 2 0 0,2 2 176 0,-2-1-48 15,1-2 0-15,-1 2 0 0,3 1-128 0,-3 0 0 16,1 0-160-16,-1-1 160 0,2 1 0 0,-2 0 0 15,-1-1 0-15,0 1 0 0,0-3 0 0,0 2 0 16,-1-1 0-16,-2 1 0 0,1-3 0 0,-1-1 0 16,-10 1 0-16,12-2 0 0,-2 2 0 0,-10 0 0 15,12 0 128-15,0-2-128 0,0 0 128 0,-2 1-128 16,0 0 192-16,-10 1-192 0,13-3 192 0,1 2-192 0,-1 0 192 0,0-1-192 16,-2 0 128-16,2-1-128 0,2 0 0 0,-2 1 0 15,0-1 128-15,0 2-128 0,0 0 0 0,0-1 0 16,0 2 128-16,0-2-128 0,-1-1 0 0,2 2 0 15,2 1 0-15,-3 0 0 0,-3-4 0 0,2 3 0 16,0 1 0-16,1-2 0 0,-2 0 128 0,1-1-128 16,-1 2 0-16,0-2 128 0,2 3-128 0,-1-2 0 15,0-2 176-15,0 1-176 0,-2 3 160 0,0 1-160 16,1 1 0-16,-1-2 128 0,1-3-128 0,0 2 0 16,0 1 0-16,-1 0 0 0,1-2 0 0,-1 2 0 15,1-1 0-15,-1 1 0 0,0 3 0 0,1-3 0 16,-1-2 0-16,1 1 0 0,-1 0 0 0,1 2 0 0,-1 0 0 15,2-1 0-15,1-1 0 0,-2 0 0 0,0 1 0 0,1 0 0 16,-1-3 0-16,2 3 0 0,0 0 0 0,2 0 0 16,0 0 0-16,-2-1 0 0,-2 0 0 15,-1 1 0-15,2 1 0 0,0 2 0 0,0-1 0 0,-2 1 0 16,-10-3 0-16,12 0 0 0,-1-2 128 0,0 2-128 16,1 0 0-16,-12 0 0 0,11 3 0 0,0 0 0 15,-1-2 0-15,-10-1 0 0,11 3 0 0,-1-2 128 16,-1-1-128-16,0 0 0 0,-9 0 0 0,12-1 0 15,-2-1 0-15,-10 2 0 0,12 0 0 0,-1-1 0 16,-2-3 0-16,-9 4 0 0,9-1 0 0,-9 1 0 16,10 0 0-16,-10 0 0 0,0 0 0 0,0 0 128 15,12-2-128-15,-12 2 0 0,0 0 0 0,0 0 0 16,10 0 0-16,-10 0 0 0,11 0 0 0,-11 0 0 0,0 0 0 0,10-2 0 16,-10 2 0-16,11 0 0 0,-11 0 0 0,10 2 0 15,-10-2 0-15,12-2 0 0,-2-1 0 0,-10 3 0 16,11 0 0-16,-11 0 0 0,12-1 128 0,-2 0-128 15,-10 1 0-15,10-2 0 0,-10 2 0 0,11-2 0 16,-11 2 0-16,10-2 0 0,-10 2 0 0,11 4 0 16,-11-4 0-16,9-5 0 0,-9 5 0 0,10-1 0 15,-1-3 0-15,-9 4 0 0,11 0 0 0,-1 0 0 16,1-1 0-16,-1-1 0 0,-1 2 0 0,2 0 0 16,0 2 0-16,1-2 0 0,-12 0 0 0,12 0 0 15,-12 0 0-15,13 0 0 0,0-2 0 0,0 2 0 16,-3 0 0-16,1 0 0 0,-11 0 0 0,13 0 0 15,1 0 0-15,-1 0 0 0,-2 3 0 0,0-2 0 0,1-2 0 16,0 1 0-16,0 1 0 0,-1 2 0 0,1-3 0 0,0 0 0 16,0 1 0-16,-1 2 0 0,1-1 0 0,0 1 0 15,-2-2 0-15,2 2 0 0,1-1 0 0,0 1 0 16,0 0 0-16,0-3 0 0,-1-2 0 0,-1 4 0 16,1 0 0-16,0 0 0 0,0-2 0 0,1 0 0 15,0-2 0-15,0 1 0 0,0 0 0 0,0-1 0 16,0 0 0-16,1 0 0 0,2 0 0 0,0 1 0 15,-2-1 0-15,3 1 0 0,2-2 128 0,-3 1-128 16,-4-1 0-16,1 2 0 0,2 1 160 0,0 1-160 16,-1 2 160-16,2-1-160 0,-1-2 128 0,2 0-128 15,-1 3 0-15,0 1 0 0,-1 0 0 0,1-2 128 16,0 0-128-16,-1-2 0 0,0-2 0 0,-1 1 0 0,0 1 0 16,1 0 0-16,-2 1 0 0,0-1 0 0,0 0 0 0,2-1 0 15,0-2 0-15,-1 2 0 0,0-1 0 0,1 0 0 16,-1 1 0-16,2 2 0 0,-2 2 0 0,2-2 0 15,-1-2 0-15,1-2 128 0,-2 1-128 0,1 2 0 16,-1 1 0-16,-4 2 0 0,-10-3 0 0,11 1 0 16,-1-1 0-16,1 1 0 0,-11-1 0 0,13 4 0 15,-3-3 0-15,2 1 0 0,0-1 128 0,-1 2-128 16,0-2 0-16,-1-1 0 0,1-3 0 0,-1 3 0 16,1 0 0-16,-1 0 0 0,-10 0 0 0,12-1 0 15,-2-2 0-15,1 2 0 0,-11 1 0 0,11 0 0 16,0-1 0-16,-11 1 0 0,10 2 0 0,-10-2 0 0,11 2 0 15,-11-2 128-15,10-2-128 0,-10 2 0 16,0 0 0-16,0 0 0 0,0 0 0 0,0 0 0 0,0 0 0 16,0 0 0-16,10 4 128 0,-10-4-128 0,0 0 0 0,0 0-240 15,0 0 48-15,0 0 16 16,4 15-2768-16,-2-2-576 0</inkml:trace>
  <inkml:trace contextRef="#ctx0" brushRef="#br2" timeOffset="43953.81">10035 9123 19231 0,'0'0'848'0,"0"0"176"0,0 0-816 0,0 0-208 0,0 0 0 0,0 0 0 16,0 0 1488-16,0 0 256 0,0 0 48 0,0 0 16 16,4-9-512-16,-4 9-96 0,0 0-32 0,0 0 0 15,0 0-128-15,0 0-16 0,0 0-16 0,0 0 0 16,0 0-192-16,0 0-48 0,0 0 0 0,0 0 0 16,0 0-160-16,0 0-32 0,0 0-16 0,0 0 0 15,-7-7-16-15,7 7 0 0,0 0 0 0,0 0 0 16,-5-9-32-16,5 9-16 0,0 0 0 0,0 0 0 15,0 0-144-15,0 0-32 0,0 0 0 0,0 0 0 16,0 0-128-16,0 0-48 0,0 0 0 0,0 0 0 16,0 0 16-16,0 0 0 0,0 0 0 0,0 0 0 0,0 0 64 0,0 0 16 15,0 0 0-15,0 0 0 0,0 0 64 0,0 0 16 16,0 0 0-16,0 0 0 0,0 0-128 0,0 0-32 16,0 0 0-16,0 0 0 0,0 0-160 0,0 0 128 15,0 0-128-15,0 0 128 0,0 0-128 0,0 0 0 16,0 0 0-16,0 0 0 0,4 13 0 0,-2-3 0 15,0 1 0-15,-2-11 0 0,1 9 0 0,-1 1 128 16,0 2-128-16,0 0 0 0,0-2 0 0,-1 1 0 16,-1-1 0-16,1-1 0 0,0 2 144 0,-1-1-144 15,1-1 160-15,0 2-160 0,1 0 256 0,0 1-64 16,0 0 0-16,1 0 0 0,2-2 32 0,-2 0 0 16,0 1 0-16,2 1 0 0,0 3-224 0,-2 4 0 15,-1 1 0-15,0-1 0 0,1-1 0 0,1 3 128 0,-2 2-128 0,2 2 144 16,1-2-144-16,-2-2 128 0,-2 1-128 0,1-2 128 15,0 0-128-15,0 0 160 0,-2-1-160 0,2 2 160 16,2-3-160-16,-4-1 160 0,0-3-160 0,-1 2 160 16,1-1-160-16,-1 1 160 0,0-3-160 0,1 0 160 15,-2-1-160-15,1-2 192 0,3-10-192 0,-2 9 192 16,2-9-192-16,-2 11 128 0,2-2-128 0,0-9 128 16,0 9-128-16,0-9 0 0,0 0 144 0,0 0-144 15,0 0 0-15,6 11-128 0,0-5 0 0,-6-6 0 16,11 7-640-16,-2-1-112 0,-9-6-16 15,11 7-16-15,2 4-1568 0,0 4-304 0,1-2-64 0,-1 4-16 16,0 1-960-16,-2 7-192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19:57:55.56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3676 13036 7135 0,'0'0'320'0,"0"0"64"16,0 0-384-16</inkml:trace>
  <inkml:trace contextRef="#ctx0" brushRef="#br0" timeOffset="2897.13">3610 13030 5519 0,'0'0'496'0,"0"0"-496"16,-7 8 0-16,0 0 0 0,-1-2 3360 0,1 2 576 16,2 1 112-16,5-9 32 0,0 0-2544 0,-5 10-512 15,5-10-112-15,0 10-16 0,0-10-272 0,0 0-64 16,0 0-16-16,9 6 0 0,-9-6-272 0,10 4-48 16,-10-4-16-16,13 1 0 0,-2 1 48 0,-11-2 16 15,10-3 0-15,1 3 0 0,-11 0 448 0,11-3 96 16,-11 3 16-16,12-1 0 0,-1 0 16 0,-11 1 16 0,0 0 0 0,11 0 0 15,1 2-176-15,-12-2-48 16,11 3 0-16,-1 0 0 0,2 1-256 0,-1-1-64 0,1 0-16 0,1 0 0 16,2 1-304-16,2 0 160 0,2-2-160 0,3 2 128 15,2-4-128-15,0 0 192 0,1-3-192 0,0 2 192 16,0-1 16-16,1-2 16 0,1 1 0 0,-1 0 0 16,-1-3 32-16,0 1 16 0,0-1 0 0,-2 3 0 15,-1-4-16-15,-1 2 0 0,-3 3 0 0,1-1 0 16,-1 0 16-16,0 2 0 0,-1-1 0 0,0 2 0 15,-1 0 48-15,2 0 0 0,0-1 0 0,0 2 0 16,2-1-144-16,0 0-32 0,-1 0 0 0,1 0 0 16,2 0-16-16,0 0-128 0,-1-2 192 0,1-1-64 15,3 1-128-15,0 0 160 0,-2 1-160 0,-2 0 160 16,-4-1-160-16,0 2 0 0,1 0 0 0,-2 0 0 0,-3 0 0 16,-2 0 0-16,0 0 0 0,-11 0 0 0,12 3 0 0,-12-3 0 15,10 1 0-15,-10-1 0 0,10 3 0 0,-10-3 192 16,0 0-192-16,12 4 192 0,-3 1 64 0,-9-5 0 15,0 0 16-15,12 1 0 0,-2 1-112 0,-10-2-32 16,11-2 0-16,-1 1 0 0,-10 1-128 0,12-1 0 16,-2-1 0-16,2 0 0 0,-12 2 0 0,12-5 0 15,-2 3 128-15,-10 2-128 0,10-4 0 0,-10 4 0 16,11-1 0-16,-11 1 0 0,0 0 0 0,0 0 0 16,0 0 144-16,11 0-144 0,-11 0 0 0,0 0 0 15,0 0 0-15,0 0 0 0,0 0 0 0,0 0 128 16,0 0-128-16,0 0 0 0,9 5 0 0,-9-5 0 0,0 0 0 15,10 0 128-15,-10 0-128 0,11-1 0 16,-11 1 0-16,10-1 128 0,-10 1-128 0,11-3 0 0,-1-1 0 0,-10 4 128 16,0 0-128-16,0 0 0 0,14-3 0 0,-3 3 0 15,-11 0 0-15,0 0 0 0,0 0 0 0,0 0 0 16,0 0 0-16,0 0 0 0,6 7 0 0,-6-7 0 16,9 8 0-16,-9-8 128 0,0 0-128 0,0 0 0 15,7 9 0-15,-7-9 144 0,0 0-144 0,0 0 0 16,0 0 192-16,0 0-192 0,0 0 192 0,0 0-192 15,0 0 192-15,10 0-64 0,1 0 0 0,-11 0-128 16,0 0 144-16,10-3-144 0,-10 3 0 0,12-2 144 16,-12 2-144-16,9-2 0 0,-9 2 0 0,0 0 0 15,0 0 0-15,9-1 0 0,-9 1 0 0,0 0 0 16,0 0 0-16,0 0 0 0,0 0 0 0,0 0 0 16,0 0 0-16,0 0 128 0,0 0-128 0,0 0 0 0,0 0 128 0,7-5-128 15,-7 5 128-15,0 0-128 0,2-9 224 0,2 1-32 16,1-1-16-16,-5 9 0 0,4-12-48 0,2 3 0 15,1 0 0-15,-1 0 0 0,-3-2-128 0,3 1 0 16,-1-1 0-16,1 1 128 0,1 1-128 0,-1 0 0 16,-2-2 0-16,2 1 0 0,0-1 0 0,-3 1 0 15,-2-2 0-15,0 2 0 0,-1-1 128 0,0-2-128 16,-1 0 0-16,0 0 128 0,-1 0 0 0,1-1 0 16,-1-3 0-16,-1 0 0 0,-1 1 64 0,1-1 0 15,2 1 0-15,0-3 0 0,-2 1-64 0,2-2-128 16,2-2 192-16,0-1-64 0,-1-1-128 0,3 0 192 15,0 0-192-15,-1 1 192 0,2-1-192 0,0 1 0 16,1-2 144-16,1 3-144 0,-1-4 0 0,-1 2 0 0,-2 1 0 0,1-2 0 16,1 0 0-16,-4 3 0 0,-3 1 0 0,1-1 0 15,-1 0 0-15,0 2 0 0,-1 3 0 0,-1 2 128 16,-1-5-128-16,-1 2 0 0,2-3 128 0,-2 2-128 16,-2-1 0-16,4 2 128 0,3-1-128 0,-1 0 0 15,0 1 0-15,2-3 0 0,1 1 0 0,3-1 128 16,-2 1-128-16,0-1 0 0,2-1 0 0,1 1 0 15,0-3 0-15,0 5 0 0,-1-2 0 0,1 3 0 16,0 2 0-16,-1 2 0 0,-4 0 0 0,-1 3 0 16,2-1 0-16,0 3 0 0,-1 1 0 0,-2-1 0 15,-1 0 0-15,2 0 0 0,1 0 128 0,-2 2-128 16,3 7 0-16,-4-6 0 0,4 6 0 0,0 0 128 16,-6-10-128-16,2 3 0 0,2-4 0 0,1 2 0 0,1 1 0 0,0 8 0 15,3-9 0-15,1 0 0 0,-1-1 0 0,3 0 0 16,-6 10 0-16,6-6 0 0,-6 6 0 0,8-5 0 15,-8 5 0-15,0 0 0 0,0 0 0 0,0 0 0 16,0 0 0-16,0 0 0 0,0 0 0 0,10 1 0 16,-10-1 0-16,11 3 0 0,-11-3 0 0,0 0 0 15,12 2 0-15,-12-2-128 0,0 0 128 0,11 4 0 16,1-1 0-16,-2-1 0 0,-10-2 0 0,12 3 0 16,-1 0 0-16,-1-3 0 0,0 2 0 0,-10-2 0 15,12 1 0-15,1 2 0 0,0 0 0 0,0 1 0 16,-1-3 0-16,1 1 0 0,-1 1 0 0,1-2 0 15,0-1 0-15,3 3 0 0,1 0 0 0,-1-1 0 0,1 2 0 0,2-1 0 16,-1-1 0-16,3 1 0 0,2 1 0 16,-1-2 0-16,-2-2 0 0,1 0 0 0,1-1 0 0,3 1 0 15,0 1 0-15,-2-1 0 0,-1-2 0 0,2 2 0 16,0 1 0-16,0 0 0 0,-3-1 0 0,1 0 0 16,1-1 0-16,2 1 0 0,0-1 0 0,0 1 0 15,1 0 0-15,1 0 0 0,0 0 0 0,1 0 0 16,-1 0 0-16,1 0 0 0,-2-1 0 0,0 2 0 15,-1 1 0-15,2 1 0 0,2-2 0 0,-2 1 0 16,-2 2 0-16,0-4 0 0,-1-3 0 0,0 2 0 16,-2-2 0-16,-1 3 0 0,0-3 0 0,0 3 0 15,-2 3 0-15,2-3 0 0,1-3 0 0,0 2 128 16,-1 1-128-16,0-1 0 0,0 0 0 0,1 1 0 16,0-3 0-16,0 2 0 0,-1-1 0 0,1 1 128 0,2 1-128 15,-2 0 0-15,0-1 0 0,2 2 128 0,-1 3-128 0,-1-1 0 16,-2-6 0-16,-2 6 0 0,0-2 0 0,-1 4 0 15,-1-1 0-15,-2 0 128 0,1-3-128 0,-1 0 0 16,-1 1 0-16,0-1 0 0,0 0 0 0,-1-1 0 16,-2 0 0-16,2 0 0 0,1 0 0 0,1 0 144 15,-2 0-144-15,0-1 0 0,-1-2 0 0,1 1 0 16,0 1 0-16,0 1 0 0,-1-4 0 0,0 1 0 16,-1 3 0-16,2-4 0 0,1 2 128 0,0 2-128 15,-1-3 0-15,0 2 0 0,-2 1 0 0,2 0 0 16,-2 0 0-16,2-2 0 0,0 0 0 0,-1 0 0 15,0 2 0-15,-11 0 0 0,13 0 128 0,-1-1-128 16,-3-1 0-16,-9 2 0 0,11 0 0 0,0 0 0 0,-11 0 0 16,10-2 0-16,-1-2 128 0,-9 4-128 0,10-4 0 15,-1 3 0-15,-2-4 208 0,-7 5-64 0,0 0-16 0,0 0 0 16,11-4-128-16,-11 4 0 0,0 0 0 0,12-1 0 16,-12 1 0-16,10-2 0 0,-10 2 0 0,0 0 0 15,8-4 0-15,-8 4 0 0,0 0 0 0,9 0 0 16,-9 0 0-16,0 0 0 0,12-3 0 0,-12 3 0 15,0 0 0-15,10 0 0 0,-10 0 0 0,9-4 0 16,-9 4 0-16,0 0 0 0,0 0 0 0,11-4 0 16,-11 4 0-16,0 0 0 0,8-6 0 0,-8 6 0 15,0 0 128-15,0 0 0 0,0 0 0 0,0 0 0 16,0 0-128-16,0 0 0 0,7-5-192 0,-7 5 192 16,0 0 0-16,0 0 0 0,0 0 0 0,0 0 192 15,0 0-192-15,0 0 0 0,0 0 0 0,0 0 0 0,0 0 0 16,0 0 0-16,0 0 0 0,0 0 0 0,0 0 0 0,0 0 0 15,0 0 0-15,0 0 0 0,0 0 0 0,0 0 0 16,0 0 0-16,0 0 0 0,0 0 0 0,0 0 0 16,0 0 0-16,0 0 0 0,-1 13 0 0,0-1 0 15,-1-2 0-15,2-10 0 0,0 11 0 0,2 1 0 16,-2 1 0-16,0-2 0 0,-2 0 0 0,2 1 0 16,0-3 0-16,-1 2 0 0,0 2 0 0,0 1 0 15,-1-3 0-15,1 4 0 0,0 18 0 16,1-16 0-16,1 2 0 0,-2 2 0 0,1-2 0 15,0 1 0-15,2-2 0 0,1 1 0 0,-1 1 0 16,2 0 0-16,0-1 0 0,0 2 0 0,1 1 0 16,1 2 0-16,-1 2 0 0,0 1 0 0,0 2 0 0,0 1 0 0,-1 1 0 15,-1 2 0-15,1 1 0 0,-1-1 0 16,-1 3 0-16,1-1 0 0,-1-5 0 0,0 1 0 0,-1-2 0 16,0-2 0-16,-1-1 0 0,0 0 0 0,2 0 0 15,-1 0 0-15,-1 1 0 0,0-1 0 0,0 1 0 16,-1 0 0-16,-1 1 0 0,1-4 0 0,1 3 0 15,-1 0 0-15,1 0 0 0,1 2 0 0,-1-3-176 16,-3 1 176-16,2-2 0 0,1 0 128 0,3 1-128 16,-1 1 0-16,1 0 128 0,1-1-128 0,-2 1 0 15,0-2 0-15,-1 2 144 0,0 4-144 0,1 2 0 16,-2-4 128-16,2 1-128 0,1 1 0 0,1-1 0 16,-2-1 0-16,1-2 0 0,0-1 0 0,0 0 0 15,1-2 128-15,0-4-128 0,-1 0 0 0,1 0 0 0,1-3 0 0,0-2 128 16,2 0-128-16,-3-1 0 0,-2 0 160 15,2 3-160-15,1-4 128 0,-1 4-128 0,-1-3 0 0,0 2 0 16,0 1 128-16,0 1-128 0,0 3 0 0,-1-3 0 16,0 3 0-16,0 0 0 0,1 0 0 0,-2 0 0 15,-1 0 0-15,0-2 0 0,0 1 0 0,0-2 0 16,0 0 128-16,1-1-128 0,2 0 0 0,0-1 0 16,-3-2 0-16,2-1 128 0,-2 2-128 0,0 0 0 15,-1-2 0-15,1-1 0 0,0 0 0 0,0 1 128 16,0 0-128-16,0 1 0 0,0 2 0 0,0-3 0 15,1 1 128-15,-1 2-128 0,-1 1 0 0,1 2 0 16,3-2 0-16,-1 3 0 0,-1 1 0 0,1 1 0 16,-1-4 0-16,2 2 0 0,-1-3 0 0,1 1 0 15,-2-2 0-15,0 2 0 0,-1-1 0 0,0 1 0 0,-1 2 0 16,0-4 0-16,-2-1 128 0,1 0-128 0,-1 2 0 0,2-2 128 16,-3 2-128-16,3-3 0 0,1-1 144 0,0 1-144 15,-2-1 128-15,2 3-128 0,0-2 128 0,3-1-128 16,-1 2 128-16,2 0-128 0,0 1 128 0,-1 0-128 15,-1-1 0-15,1 0 0 0,1-1 0 0,0 2 128 16,0 2-128-16,0-2 0 0,-2-2 0 0,1 0 128 16,-2-1-128-16,1 0 0 0,-2-1 0 0,2 0 0 15,1 2 0-15,-1 1 0 0,-2-1 0 0,0-1 128 16,0-1-128-16,2-1 0 0,-1 1 0 0,-1 0 0 16,0 0 128-16,1-1-128 0,1 1 160 0,-1-2-160 15,0 1 128-15,2-2-128 0,-1 0 0 0,1 2 144 16,-2-2-144-16,1 1 0 0,-1 1 0 0,-1-2 128 0,0 1-128 15,0 2 0-15,-1-3 0 0,1 0 0 0,1 0 0 0,-1 0 0 16,-1 3 0-16,1-4 0 0,0-8 0 0,0 10 0 16,-3-1 128-16,3-9-128 0,-1 11 0 0,-1-3 0 15,2-8 0-15,0 0 0 0,0 0 0 0,-1 11 128 16,1-11-128-16,0 0 0 0,0 0 0 0,-1 11 128 16,1-11-128-16,0 0 0 0,0 0 0 0,0 0 0 15,1 12 0-15,-1-12 0 0,0 0 0 0,0 0 128 16,0 7-128-16,0-7 0 0,0 0 0 0,0 0 0 15,0 0-144-15,0 0 144 16,0 0-1024-16,0 0-80 0,0 0-32 0,0 0 0 16,0 0-1024-16,0 0-208 0,0 0-32 0,0 0-11744 15,1-11-2368-15</inkml:trace>
  <inkml:trace contextRef="#ctx0" brushRef="#br0" timeOffset="5212.53">9001 9068 15023 0,'0'0'656'0,"0"0"160"0,0 0-656 0,0 0-160 16,0 0 0-16,0 0 0 0,-7-4 1472 0,7 4 256 15,0 0 48-15,0 0 16 0,-6-5-128 0,6 5 0 16,-1-11-16-16,1 11 0 0,0-9-304 0,0 9-48 16,1-6-16-16,-1 6 0 0,4-8-128 0,-4 8-48 15,0 0 0-15,0 0 0 0,0 0-272 0,0 0-64 16,0 0-16-16,0 0 0 0,0 0-176 0,0 0-48 16,10 8 0-16,-2 2 0 0,-1 2-96 0,-2-2-32 15,-5-10 0-15,5 11 0 0,0 2-144 0,-1-3-16 0,-1 1-16 0,-1 2 0 16,1 2-16-16,-1-2 0 0,0 2 0 0,-1 0 0 15,-1 2 48-15,1-1 16 0,1 2 0 0,-1 0 0 16,0 2-16-16,-1 1-16 0,0 0 0 0,2 4 0 16,-1 2 0-16,-1-1 0 0,0 0 0 0,0 4 0 15,0 4-48-15,1-3-16 0,1 0 0 0,-1 2 0 16,-2 1-176-16,-1-3 160 0,1-2-160 0,0-2 160 16,1-1-160-16,-2 0 128 0,1-3-128 0,-2-1 128 15,1 0-128-15,-1-2 192 0,1-4-192 0,-1 4 192 16,0-3 0-16,1 3 0 0,0-5 0 0,1-2 0 15,0-1 16-15,0-2 16 0,1-10 0 0,0 0 0 16,0 11-64-16,0-1-16 0,0 2 0 0,0-3 0 16,0-9-144-16,0 0 192 0,0 0-192 0,0 0 192 0,0 0-192 0,0 0 160 15,0 0-160-15,0 0 160 0,6 8 0 0,-6-8 0 16,0 0 0-16,0 0 0 0,0 0-160 0,0 0 128 16,10 0-128-16,-10 0 128 0,0 0-128 0,11-3 0 15,-11 3 0-15,10-2 128 0,-10 2-128 0,11-3 0 16,-2-1 0-16,-9 4 0 0,12 0 0 0,-2-2 0 15,-1-4 128-15,0 5-128 0,-9 1 0 0,12-3 0 16,0-2 0-16,0 1 0 0,-1 0 0 0,1 2 0 16,1 1 128-16,1-1-128 0,1 0 0 0,0-1 0 15,2 0 0-15,3 2 0 0,1 1 0 0,1 0 0 16,3-4 0-16,-1 2 128 0,0-1-128 0,3 2 0 16,5-1 0-16,-2 1 0 0,-2-2 0 0,1 3 0 0,0 0 128 0,-2 3-128 15,-1 0 0-15,1 1 0 0,2-2 0 0,0 2 0 16,1-4 0-16,-2 0 0 0,0 0 0 0,-1 0 0 15,2 1 0-15,-2-1 0 0,1 0 0 0,-2 2 0 16,-2-1 0-16,0-1 0 0,-3-1 0 0,0-1 0 16,-2 1 0-16,-1 1 0 0,-3-3 128 0,-1 2-128 15,1 0 0-15,-1 0 0 0,-1 1 0 0,-1 0 128 16,-1 0-128-16,2-3 160 0,-1 2-160 0,0-1 160 16,-2 1-160-16,1 1 0 0,-11 0 0 0,13-4 0 15,-3 2 0-15,-10 2 0 0,11-3 0 0,-11 3 0 16,9-4 0-16,-9 4 0 0,6-5 0 0,-6 5 128 15,0 0-128-15,4-9 160 0,-4 9-160 0,-2-9 160 16,0-2 16-16,-2 3 0 0,-1 0 0 0,-1 2 0 0,-1-2-176 16,2-1 192-16,-2-3-192 0,2 2 192 0,-1-2-64 15,0 2 0-15,3-5 0 0,-1 1 0 0,-2 0-128 0,4-2 192 16,-1-1-192-16,3-3 192 0,-2-2-192 0,0 1 128 16,1 2-128-16,0-2 128 0,-1-1-128 0,1-2 0 15,-2 1 0-15,1 2 128 0,1 2-128 0,-1-4 0 16,1 0 0-16,-2 2 128 0,-1 0-128 0,2 0 0 15,-1 2 0-15,1 1 0 0,0 2 0 0,1-1 0 16,0 4 0-16,1-3 0 0,0-1 0 0,0 0 128 16,1 0-128-16,0 0 128 0,1 1-128 0,-1 0 0 15,-1-2 0-15,2 2-176 0,1 0 176 0,0 2 0 16,-2 0 0-16,0 1 0 0,1 0 0 0,-2 1 0 16,0 1 0-16,0 4 0 0,0 7 0 0,0 0 0 15,0 0 0-15,0 0-128 0,0 0 128 0,0 0 0 16,0 0 0-16,0 0 0 0,1-10 0 0,-1 10 0 0,0 0 0 0,1-9 0 15,-1 9 0-15,0 0 0 0,0-9 0 0,0 1 0 16,0 8 0-16,0-9 0 0,0 0 0 0,0 1 0 16,-1 2 0-16,1 6 0 0,-3-7 0 0,3 7 0 15,0 0 0-15,0 0 0 0,0 0 192 0,0 0-64 16,-8-4-128-16,8 4 0 0,0 0 0 0,0 0 0 16,-9 2 0-16,9-2 0 0,-9 2 0 0,9-2 0 15,0 0 0-15,-8 7-160 0,8-7 160 0,0 0-208 16,-9 2 208-16,9-2 128 0,-9 6 0 0,9-6-128 15,-9 5 0-15,9-5 0 0,-10 1 0 0,0-1 0 16,1 0 0-16,0 0 0 0,0 1 0 0,0 1 0 0,-1-1 0 16,-2 0 0-16,-3 1 0 0,1 0 0 0,-3 0 0 15,-1-1 0-15,-3-1 0 0,2 4 0 0,0-3 0 16,1 4 0-16,-2-2 0 0,0 1 0 0,-3-2 128 0,3 1-128 16,-1-2 0-16,1 2 0 0,-1 0 0 0,2-1 0 15,-1-2 0-15,-1 0 0 0,-2-1 128 0,-1-2-128 16,1-1 0-16,-4 2 0 0,-3-1 0 0,-3 2 128 15,-1-2-128-15,-1 2 0 0,0 0 128 0,1 3-128 16,0 2 0-16,-1 3 0 0,-2 0 208 0,2 3-16 16,1 1 0-16,1-4 0 0,3-1-192 0,3 1-240 15,1-2 48-15,3 0 16 0,2-2 176 0,1 1 0 16,1-4 0-16,2 0 0 0,2 0 0 0,4-3 0 16,0 1 0-16,11 2 0 15,-9-6-464-15,9 6-176 0,0 0-16 0,-4-10-15472 16,3 1-3104-16</inkml:trace>
  <inkml:trace contextRef="#ctx0" brushRef="#br0" timeOffset="-173673.72">14741 4947 30463 0,'-2'-14'1344'0,"2"14"288"0,-3-7-1312 0,3 7-320 15,-3-10 0-15,3 10 0 0,0 0 592 0,0 0 48 16,0 0 16-16,0 0 0 0,0 0-464 0,0 0-192 16,0 0 176-16,8 10-176 0,0-2 0 0,0 4 0 15,1-2 0-15,0 3 0 0,1 0 0 0,1-1 0 16,-1 2 0-16,1 3 0 0,-1 0 432 0,1 3-16 15,-1-2 0-15,-1 3 0 0,-1 1 272 0,-1 3 48 16,-2 1 16-16,-3 1 0 0,-2 2-64 0,-2 1-16 0,-2 1 0 16,0 3 0-16,1 1-160 0,1 2-48 15,-2-1 0-15,1-2 0 0,1 0-208 0,-1-5-32 0,0-3-16 16,2-4 0-16,1 3-16 0,1-4 0 0,-2-3 0 0,1 0 0 16,1 0 48-16,2-3 0 0,0-1 0 0,0 0 0 15,0-5-16-15,-3-9 0 0,0 0 0 0,1 12 0 16,-1-12-64-16,0 11-16 0,0-11 0 0,0 0 0 15,0 0 96-15,0 0 16 0,0 0 0 0,0 0 0 16,0 0 0-16,0 0 16 0,-7-7 0 0,1 2 0 16,6 5-80-16,0 0 0 0,-6-12-16 0,2 2 0 15,3-1 16-15,1 1 16 0,1-1 0 0,3 2 0 16,1-2 16-16,2 0 0 0,-1-2 0 0,3-1 0 16,2-1-224-16,0 0 176 0,2-2-176 0,2-1 160 15,-1-2-160-15,2-1 0 0,1 2 144 0,0-2-144 0,-2 0 0 16,2-1 0-16,0-2 0 0,-1 5 128 0,-2 2-128 0,0 4 0 15,0-3 0-15,-1 6 0 0,-2 2 0 0,1 3 0 16,-3 2 0-16,2 3 0 0,-1 0 0 0,0 5 0 16,0 2 0-16,0-2 0 0,2 0 0 0,1 3 0 15,1 1 0-15,0 2 128 0,1 0-128 0,-2 1 128 16,-3 0-128-16,3 5 128 0,6 4-128 0,-2-1 176 16,-3-4-176-16,1 4 192 0,5 6-192 0,-3-5 160 15,-3-3-160-15,-8-7 160 0,-6-11 32 0,0 0 0 16,2 15 0-16,2-2 0 0,-1 0 96 0,-1-1 32 15,-2-12 0-15,4 15 0 0,-1 1-160 0,-1-2-32 16,1-1 0-16,0-2 0 0,-2 2 0 0,2-4 0 16,-2 1 0-16,-1-10 0 0,0 11-128 0,0-11 0 15,2 10 0-15,-2-10 0 0,0 0 0 0,0 0-176 16,0 0 48-16,11 5 0 16,-11-5-1728-16,12-1-320 0,-2-5-80 0,2-4-18992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20:07:24.85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19742 9029 19583 0,'0'0'864'0,"0"0"176"0,0 0-832 0,0 0-208 16,0 0 0-16,0 0 0 0,0 0 512 0,0 0 64 15,0 0 16-15,0 0 0 0,0 0-368 0,0 0-80 16,0 0-16-16,0 0 0 0,1-7-128 0,-1 7 192 16,0 0-192-16,0 0 192 0,0 0 144 0,0 0 48 15,2-6 0-15,-2 6 0 0,0 0 400 0,0 0 96 0,0 0 16 0,0 0 0 16,0 0-272-16,0 0-48 0,0 0-16 0,0 0 0 16,0 0-144-16,-7 10-32 0,-1-1 0 0,8-9 0 15,-3 12-80-15,-3 0-32 0,1-4 0 0,0 1 0 16,-2 0-128-16,1 1-16 0,-1-3-128 0,2 2 192 15,1 0-192-15,-1 0 0 0,-2 0 128 0,4-1-128 16,3-8 0-16,-3 11 128 0,0-4-128 0,3-7 0 16,0 0 128-16,0 0-128 0,0 0 0 0,0 0 144 15,8 7 112-15,1-3 0 0,2-2 16 0,-11-2 0 16,11-1-80-16,3 1 0 0,0 4-16 0,-1-4 0 16,-1-3-176-16,-1 1 0 0,0-1 144 0,-1 2-144 15,2 1 0-15,0 1 0 0,-12-1 0 0,14 0 0 16,-1-1 0-16,0 2 0 0,-2 2 0 0,0 1 0 0,1 1 0 15,0 0 0-15,-1-1 0 0,0 1 0 0,-11-5 0 0,12 9 0 16,-2 2 0-16,-1-2 0 0,-2 1 0 0,-2 1 0 16,-5-11 0-16,5 10 0 0,-1 5 0 0,-1-2 0 15,-1-2 0-15,0 0 0 0,-2 2 0 0,-2-3 0 16,0 2 0-16,-1 0 0 0,-1-1 0 0,0 0 144 16,-1 1-144-16,0-1 0 0,0 2 128 0,-1-1-128 15,0 3 0-15,-2-2 0 0,-2-2 0 0,-1 1 0 16,-1 1 0-16,-2 0 0 0,-3-1 128 0,0 0-128 15,-1-1 0-15,0 0 0 0,-2-3 0 0,1-2 0 16,-2-2 0-16,1 0 0 0,2-2 0 0,0-2-272 16,-1-2 16-16,1 1 16 15,0-1-576-15,2-2-112 0,2 0-32 0,1-2-8448 16,0-5-1680-16</inkml:trace>
  <inkml:trace contextRef="#ctx0" brushRef="#br0" timeOffset="350.96">19764 8996 29663 0,'0'0'1312'0,"0"0"272"15,0 0-1264-15,0 0-320 0,0 0 0 0,0 0 0 0,0 0 448 0,0 0 16 16,0 0 16-16,0 0 0 0,9 11-352 0,2-6-128 16,-1-1 0-16,1 0 0 0,1 0 128 0,-1-2-128 15,2-2 0-15,2-1 0 0,-1 0 128 0,0-1-128 16,2-2 0-16,1 4 144 0,0 0-144 0,1 0 0 16,2-1 0-16,-2 0 128 0,-1-6-128 0,0 5 0 15,1 2 0-15,0-2 0 16,-2 1-608-16,2 0 0 0,0 1 0 0,-1 0 0 15,-1 0-384-15,-2 1-80 0,1-2-16 0,-1 1 0 16,0-3-144-16,-1 2-48 0,-1 0 0 0,0-1 0 16,0 1-640-16,-1-2-128 0,0-1-16 0</inkml:trace>
  <inkml:trace contextRef="#ctx0" brushRef="#br0" timeOffset="870.68">20395 8994 8287 0,'0'0'736'0,"0"0"-592"0,0 0-144 0,0 0 0 16,0 0 2896-16,0 0 560 0,0 0 96 0,0 0 32 15,-10 5-1952-15,10-5-384 0,-12 4-80 0,3-2-16 16,9-2-400-16,-9 7-96 0,1-2-16 0,8-5 0 16,-10 8-64-16,2-2 0 0,0 1-16 0,0 2 0 15,-2 3-304-15,1-2-48 0,0 3-16 0,-1 2 0 16,1-1-192-16,-1 2 0 0,-1 1 128 0,1 2-128 16,0 1 144-16,-1 2-16 0,1-1 0 0,1 1 0 15,1-3 192-15,1 5 16 0,1 1 16 0,2-2 0 16,3-2-144-16,2 1-16 0,0 0-16 0,3-1 0 15,0-1 16-15,1-2 0 0,3 2 0 0,0-5 0 0,2 0 0 16,2-1 16-16,0-2 0 0,2-1 0 0,0-2-208 0,3-2 0 16,2-3 0-16,0 0 0 0,2 0 0 15,1-3 0-15,0-2 0 0,2-3 0 0,1-3 0 0,-1 1 0 16,1-1 0-16,1-1 0 0,2-2 0 0,-2-2 0 16,0-1 0-16,-2 0 0 0,-1 1 0 0,-5-1 0 15,-4-2 0-15,2 0 0 0,1-3 0 0,-3 1 128 16,-2-2-128-16,-2 0 0 0,1-3 128 0,-2 1-128 15,-3-2 0-15,-2 1 144 0,-1 0-144 0,-3-2 160 16,-1-1-160-16,-2 2 160 0,-2 3-160 0,-3-3 160 16,-1-1-160-16,-2 5 160 0,-2-1-32 0,0 3 0 15,0 0 0-15,-2 2 0 0,-2 2-128 0,-2 2 128 16,-1 5-128-16,-3-3 128 0,4 2-128 0,-1 2 0 16,1 0 0-16,1 1 128 0,1 4-128 0,1 0 0 0,2 0 0 0,1 0 0 15,0 0 0-15,-1 2 128 16,3 0-128-16,0 0 0 0,1 1 0 0,10-3 0 0,-9 3 0 0,9-3 0 15,-9 0 0-15,9 0 0 0,0 0-176 0,0 0 176 32,0 0-768-32,0 0-64 0,0 0 0 0,10 1-9280 0,2-2-1840 0</inkml:trace>
  <inkml:trace contextRef="#ctx0" brushRef="#br0" timeOffset="2237.8">21138 8878 21071 0,'0'0'928'0,"0"0"208"0,-10 0-912 0,1-2-224 0,9 2 0 0,-11 3 0 16,2 0 384-16,9-3 48 0,-10 2 0 0,0 2 0 15,-1 1-304-15,2 2-128 0,-1-1 0 0,-1 1 128 16,-1-2 112-16,1 2 16 0,0 0 0 0,-1 4 0 16,1-2 64-16,2 1 32 0,-2 2 0 0,2-5 0 15,0-3 80-15,9-4 16 0,0 0 0 0,-8 5 0 16,8-5-32-16,-5 9 0 0,1-1 0 0,4-8 0 15,0 0-96-15,0 0-32 0,0 0 0 0,4 10 0 16,-4-10-96-16,6 9-32 0,-6-9 0 0,11 8 0 16,-2 0-160-16,0-2 128 0,-9-6-128 0,13 4 128 0,0-1-128 0,0-2 0 15,-1-2 144-15,0-2-144 0,-1-1 0 16,1-1 128-16,-1-1-128 0,2 0 0 16,-2 1 0-16,1-1 128 0,0-3-128 0,-2 1 0 0,-2-1 0 0,0 1 128 15,0-1-128-15,-2-2 0 0,-1 0 0 0,-1 1 0 16,-1 1 0-16,1 0 128 0,1 0-128 0,-2 0 0 15,-3 9 0-15,0-9 128 0,1-2-128 0,-1 11 0 16,-1-10 128-16,1 10-128 0,-3-8 128 0,3 8-128 16,-5-8 128-16,5 8-128 0,0 0 128 0,0 0-128 15,0-10 160-15,0 10-160 0,0 0 160 0,0 0-160 16,0 0 160-16,0 0-160 0,0 0 128 0,0 0-128 16,10 4 0-16,-10-4 144 0,11 0 112 0,-1 1 0 15,-10-1 16-15,13 5 0 0,0-2-80 0,0 1 0 0,-1 0-16 0,2-2 0 16,3 1-32-16,0-2 0 0,-2-1 0 0,2 0 0 15,1 0 48-15,0 0 0 0,-1 0 0 0,0 0 0 16,-1 0-192-16,-2 3 0 0,0 1 0 0,-1-2 128 16,0-3-128-16,0 1 0 0,-2 1 0 0,-11-1 0 15,12 2 0-15,-2 2 0 0,-1 1 0 0,-9-5 0 16,0 0 0-16,0 0 0 0,9 9 0 0,-2-1 0 16,-3 1 0-16,-3 1 0 0,-2 1 0 0,-1-2 0 15,0 1 0-15,-2-1 128 0,-1 2-128 0,-1-1 0 16,0 3 0-16,-2-2 0 0,-1-3 0 0,0 5 0 15,0 2 0-15,0 2 0 0,-2-1 0 0,1-2 0 16,-2 6 0-16,-1-2 0 0,-1-1 0 0,-2 1 0 16,-1 2 0-16,0-3 128 0,-1 0-128 0,-2 1 0 0,1 0 128 15,-2 0-128-15,-3-3 0 0,1 2 128 0,-1 2 48 0,4-2 0 16,0-3 0-16,3 2 0 0,1 2-16 0,2-5 0 16,0 0 0-16,2 1 0 0,2-1-32 0,2-2-128 15,3-2 192-15,1-1-64 0,0 4-128 0,4-12-176 16,-2 9 48-16,1 0 0 15,1-9-464-15,0 0-96 0,0 0-16 0,7 9 0 16,-7-9-416-16,10 7-96 0,-1-2 0 0,2-2-16 16,0-2-2160-16,1-1-416 0</inkml:trace>
  <inkml:trace contextRef="#ctx0" brushRef="#br0" timeOffset="2649.86">21524 9330 8287 0,'0'0'368'0,"0"0"80"0,0 0-448 0,0 0 0 0,0 0 0 0,0 0 0 15,0 0 3248-15,-6 9 560 0,-2-1 112 0,0-2 32 16,-1 0-2304-16,0 0-464 0,-3 1-96 0,2 1 0 16,-2-1-256-16,0 2-64 0,1 2 0 0,0-1 0 15,1-2-80-15,1 4-32 0,-2-2 0 0,2 3 0 16,3 0-288-16,0 2-64 0,1-2-16 0,2-1 0 15,1-2-288-15,2 2 0 0,2-2 128 0,1 2-128 16,1-2 0-16,1-1 0 0,2-1 0 0,2 0 0 16,1 0 0-16,1-3-144 0,-1-4 16 0,2 2 0 15,1-3-32-15,1 0 0 0,1 0 0 0,0 0 0 16,1-5 160-16,0-2 0 0,1-3 0 0,-2-1 0 0,1 1 0 16,-1 0 144-16,4-4-144 0,-4 4 0 0,-2-2 192 0,0 2-64 15,0-2 0-15,-1 2-128 0,-3 2 224 0,2-3-64 16,-2 4-16-16,-3-1 0 0,-3-3 0 0,-2 2 0 15,-1 1 0-15,0 1 0 0,-2-2 0 0,-2-1 0 16,-3 3 0-16,-1 0 0 0,1 1-16 0,-3-2 0 16,-1 0 0-16,-1 1 0 0,-1 1-128 0,0 1 0 15,0 1 0-15,1-1-176 0,0 2-80 0,2-4 0 16,0 2-16-16,0 0 0 16,1 1-576-16,9 4-112 0,-7-4-32 0</inkml:trace>
  <inkml:trace contextRef="#ctx0" brushRef="#br0" timeOffset="7032.44">22390 9183 6447 0,'0'0'576'0,"0"0"-576"0,0 0 0 0,-10 1 0 0,10-1 2064 0,0 0 304 16,0 0 64-16,0 0 16 0,0 0-1296 0,0 0-272 16,0 0-48-16,0 0-16 15,0 0-96-15,7 3-16 0,1-3 0 0,5 1 0 0,3 0-64 0,0 0 0 16,-2-1-16-16,4 2 0 0,2-1-224 0,-1 0-32 16,1 1-16-16,-1-4 0 0,1 1-208 0,1 0-144 15,2-1 192-15,1 1-192 0,-2 0 192 0,3 0-64 16,2-1 0-16,2 1-128 0,1 0 352 0,-2-3-32 15,1 1-16-15,1-1 0 0,0 0-64 0,1 0-16 16,-1 3 0-16,0 0 0 0,-1-3 80 0,-2 0 16 16,-1-1 0-16,1 1 0 0,-3 0 32 0,1 1 16 15,-1-3 0-15,-2 2 0 0,0 1-144 0,3 1-32 16,-1-1 0-16,0 0 0 0,-2 1-192 0,0 1 176 16,-1-1-176-16,1 2 160 0,-1-1-160 0,-3 1 0 15,-3-1 144-15,-1 1-144 0,0-2 128 0,-1 2-128 0,-1 0 128 0,1 0-128 16,0 0 128-16,-1 0-128 0,-2 0 160 0,-1 0-160 15,-9 0 288-15,12 0-32 0,-3-1-16 0,0 0 0 16,-9 1-80-16,12-2-16 0,-1 0 0 0,-11 2 0 16,10 0-144-16,-10 0 128 0,8-5-128 0,-8 5 128 15,0 0 0-15,0 0 0 0,0 0 0 0,0 0 0 16,0 0 192-16,0 0 48 0,0 0 0 0,0 0 0 16,1-8-80-16,-1 8-16 0,-6-12 0 0,-1 4 0 15,1 2-16-15,-2-1 0 0,-1-2 0 0,0 4 0 16,-2 1-64-16,1-1 0 0,1-3-16 0,1 1 0 15,1 5-16-15,1-3 0 0,-1-2 0 0,7 7 0 0,-5-5 64 16,5 5 16-16,0 0 0 0,0 0 0 0,0 0-240 16,0 0 128-16,0 0-128 0,0 0 0 15,0 0 0-15,0 0 0 0,0 0 0 0,0 0 0 0,0 0 0 0,0 0 0 16,10-4 0-16,-10 4 0 0,11-1 0 0,-11 1 0 16,10 2 0-16,-1-2 0 0,1-4 0 0,-10 4 0 15,0 0 0-15,11-1 0 0,0 0 0 0,0-3 0 16,0 1 0-16,-1 3 0 0,2 5 0 0,0-1 0 15,-1-4 0-15,1 4 0 0,-1 3-128 0,-1-1 128 16,2-2 0-16,-2 1 0 0,-1 2 0 0,0 1-128 16,-1 0 128-16,-1 1 0 0,-1 0 0 0,1-3 0 15,-7-6 0-15,5 11 0 0,-1 2 0 0,0-5 0 16,-4-8 0-16,3 9 0 0,-3-9 0 0,0 10 0 16,0-10 0-16,-3 9 0 0,3-9 0 0,-5 11 0 0,-2-2 0 15,-1-1 144-15,-1 1-144 0,1-3 0 0,2 1 0 16,-2-2 128-16,-1 0-128 0,0 2 128 0,0-1-128 0,1 1 128 15,-1-1-128-15,0 1 0 0,-2-1 0 0,1 1 0 16,-1 1 0-16,1 1 0 0,-1-5 0 0,4 1 0 16,7-5 0-16,-8 8 0 0,0 1 0 0,3 1 0 15,5-10-128-15,-4 8-64 0,4-8-16 0,0 0 0 32,0 0-688-32,-1 11-144 0,1-11-32 0,0 0 0 15,0 0-1728-15,5 11-336 0,-5-11-80 0</inkml:trace>
  <inkml:trace contextRef="#ctx0" brushRef="#br0" timeOffset="11560.05">24240 8818 18431 0,'0'0'816'0,"0"0"160"0,0 0-784 0,0 0-192 0,0 0 0 0,0 0 0 16,0 0 1920-16,12-2 352 0,-12 2 64 0,13-1 16 15,-3 1-1904-15,2 0-448 0,0-1 0 0,1 1 0 16,0 1 0-16,1 0 0 0,2-1 0 0,2-1 0 0,0 0 176 0,3 1-176 15,1-3 160-15,2 0-160 16,-1 2 400-16,1-4-16 0,-2 1 0 0,1 1 0 0,1 2 32 0,-2 0 0 16,-3 0 0-16,0 1 0 0,-4 0-176 0,0 1-48 15,-5-1 0-15,-10 0 0 0,12 6-48 0,-2-2-16 16,-10-4 0-16,0 0 0 0,0 0 16 0,4 11 0 16,-4-11 0-16,0 13 0 0,-1 0 32 0,-2-1 0 15,-3-1 0-15,-1 0 0 0,-1-1 16 0,-1 2 0 16,-2 2 0-16,-1 1 0 0,-1 0 64 0,0 2 32 15,-3 1 0-15,1 2 0 0,1 3-48 0,-1 2-16 16,-2 1 0-16,1 3 0 0,-1 1-96 0,0 0-128 16,-4 1 176-16,3-1-176 0,3-1 128 0,2-2-128 15,1 2 0-15,1 1 0 0,4-5 128 0,0 1-128 16,2 0 0-16,1 0 0 0,-4-3 0 0,2 1 160 0,-1-3-160 0,1-2 128 16,-2 1-128-16,1-5 0 0,2-4 0 0,1-1 0 31,-1 2-368-31,1-2-96 0,4-10-32 0,0 0-9760 0,0 0-1968 0</inkml:trace>
  <inkml:trace contextRef="#ctx0" brushRef="#br0" timeOffset="12120.4">24987 8878 8287 0,'0'0'736'0,"0"0"-592"15,-13 9-144-15,0-5 0 0,1 0 4256 0,2 1 816 16,10-5 176-16,-11 9 16 0,5 0-3792 0,6-9-768 15,-7 9-160-15,7-9-32 0,-5 9-320 0,5-9-64 16,-1 9 0-16,-2 1-128 0,3-10 0 0,-4 11 0 16,2-3 0-16,0 3 0 0,0-2 0 0,-2 0 0 15,-1 1 0-15,2-1 0 0,-2-2 0 0,5-7 0 16,-5 10 0-16,1-2 0 0,4-8 0 0,-6 12 0 16,3-6 0-16,3-6 0 0,-3 9 256 0,3-9-48 0,0 0-16 0,0 0 0 15,0 0 256-15,8 4 32 0,1-2 16 0,1 0 0 16,2-2-304-16,1 0-48 0,0 0-16 0,2 0 0 15,-2 0-128-15,1 0 0 0,0 0 0 0,2 4 0 16,0 0 0-16,-2 1 0 0,-2-1 0 0,-1 3 0 16,0 1 0-16,-3 3 0 0,-1-2 0 0,-1 2 0 15,-1-1 0-15,1 1 0 0,2-2 0 0,-4 3 0 16,-5-1 0-16,-1 2 0 0,2-4 0 0,0 2 0 16,-1 1 0-16,-3-1 0 0,-4-3 0 0,2 1 0 15,2 4 208-15,-3-4-32 0,-2-1-16 0,-1 3 0 16,-3-1-160-16,1 2 192 0,2-4-192 0,-3 1 192 15,-6 0-192-15,1 1 0 0,4-2 0 0,-2 0-176 16,-1 0-272-16,2-2-64 0,0-4-16 0,2-1 0 16,3-2-848-16,2-1-160 0,8 2-48 0,-7-9-6736 15,1-2-1360-15</inkml:trace>
  <inkml:trace contextRef="#ctx0" brushRef="#br0" timeOffset="13090.6">24923 8871 19343 0,'0'0'1728'0,"0"0"-1392"16,0 0-336-16,0 0 0 0,0 0 1920 0,4-8 320 16,4 2 64-16,2 2 16 0,-10 4-1776 0,15-1-352 15,-1-1-192-15,2 0 192 0,-1 0-192 0,4 1 0 0,-1 1 0 0,1 1 0 16,-3-1 0-16,2 0 0 0,1 0 0 0,0 2 0 15,1 0 0-15,-2 1 0 0,-2 1 0 0,-1-4 0 32,1 0-560-32,-2 0-32 0,-3 0-16 0,0 0 0 15,1 0-624-15,-2-3-128 0,1 1-32 0,-1 0 0 16,-10 2 400-16,12-4 80 0,0 2 16 0,-2-1 0 0,-10 3 560 0,12-5 112 0,0 1 32 0,-3 1 0 16,-9 3 192-16,10-2 0 0,1-1 0 0,-2 1 0 15,-9 2 192-15,8-6-32 0,-8 6 0 0,0 0 0 16,0 0 16-16,0 0 0 0,0 0 0 0,0 0 0 15,0 0 96-15,0 0 32 0,0 0 0 0,0 0 0 16,0 0 432-16,0 0 96 0,0 0 0 0,0 0 16 16,0 0-128-16,-9 0-16 0,9 0-16 0,-10 4 0 15,1 0-16-15,9-4 0 0,-8 5 0 0,8-5 0 0,-7 6-128 0,7-6-32 16,0 0 0-16,-8 9 0 0,1 0-112 0,1 1-16 16,1 1-16-16,1-2 0 0,4-9-176 0,-4 10-16 15,0 1-16-15,1-1 0 0,1 2-160 0,0-2 0 16,2-10 0-16,-1 11 0 0,1-11 128 0,0 0 0 15,3 9 0-15,-3-9 0 0,2 8 48 0,-2-8 0 16,0 0 0-16,0 0 0 0,0 0-176 0,12 0 160 16,-2-3-160-16,1 0 160 0,-11 3 16 0,13-2 0 15,-1-5 0-15,-1 1 0 0,1-5-48 0,1 4 0 16,0-1 0-16,1 2 0 0,1 3-128 0,-1 1 0 16,-2-2 144-16,2 2-144 0,2-5 0 0,-1 1 0 15,-1-2 0-15,-3 3 0 0,-11 5 0 0,13-4 128 0,0-3-128 0,0 1 0 16,-1-3 0-16,-4 1 128 0,-3 1-128 15,-5 7 0-15,4-9 0 0,-4 9 144 0,-1-10-144 0,1 10 0 16,0 0 128-16,-7-9-128 0,-1 2 0 0,1 2 0 16,-3 0 0-16,-1 2 0 0,-4 2 128 0,2-2-128 15,2 3 0-15,-1 3 0 0,-1-3 0 0,1 1 0 16,2 2 0-16,1-1 0 0,-1 1 0 0,10-3 0 16,0 0 0-16,0 0 0 0,0 0 0 0,0 0 0 15,0 0 0-15,0 0 0 0,0 0 128 0,0 0-128 16,0 0 128-16,0 0-128 0,11 5 144 0,-11-5-144 15,12 4 144-15,-1-1-144 0,1-1 128 0,0-2-128 16,0 0 176-16,2 0-48 0,3 0-128 0,0 0 192 16,-2 0-192-16,4 0 0 0,0 0 0 0,1 0 0 0,-2-2 128 15,2 0-128-15,-2 2 0 0,-1 4 0 0,0-3 0 0,-2 2 0 16,0 0 0-16,-2 1 0 0,-2 0 0 0,0 1 0 16,-11-5 0-16,12 8 0 0,-2-1 0 0,-2 1 0 15,-8-8 0-15,0 0 0 0,6 13 0 0,0-2 0 16,-2 2 0-16,-2 0 0 0,-2-3 0 0,-1 3 0 15,-3 0 0-15,0 2 144 0,-1-2-16 0,-2 4 0 16,-2 2 0-16,0 1 0 0,-1-2 144 0,-2 0 32 16,-1 3 0-16,-2 0 0 0,0 2-48 0,-1 0-16 15,-3-1 0-15,-4 1 0 0,0 2 0 0,0-2 0 16,-1 1 0-16,1 2 0 0,-2 1-64 0,1-1-16 16,2 0 0-16,3-2 0 0,2-3-160 0,4-2 0 15,2 1 144-15,2-4-144 0,3-2 0 0,2-6 144 16,4-8-144-16,0 0 0 0,0 0 0 0,0 0-304 0,0 0 48 0,0 0 0 31,0 0-848-31,11 5-176 0,-11-5-16 0,15-4-9392 0,-1-1-1856 0</inkml:trace>
  <inkml:trace contextRef="#ctx0" brushRef="#br0" timeOffset="13435.27">25824 9395 17503 0,'0'0'1552'0,"0"0"-1232"0,0 0-320 0,0 0 0 15,0 0 2528-15,0 0 448 0,0 0 96 0,0 0 0 16,0 13-1936-16,-3-2-400 0,0-2-80 0,-3 3-16 16,0 1-384-16,-2 1-64 0,0 2-32 0,-1-1 0 0,0 1-32 0,0-1-128 15,2-4 192-15,1-1-64 0,-1-1 112 0,2-2 16 16,0 2 0-16,1 3 0 0,3 0-48 0,1-2 0 16,0-1 0-16,2 0 0 0,-2-9-208 0,5 12 144 15,1-3-144-15,0-1 128 0,2 0-128 0,0-3 160 16,1-1-160-16,3-2 160 0,1-2-16 0,0 2 0 15,1-2 0-15,-1-2 0 0,0-4 160 0,0-2 16 16,0 0 16-16,-1 0 0 0,-2-2 0 0,-1 1 0 16,-1-1 0-16,-2 0 0 0,-6 10-32 0,3-10-16 15,0-4 0-15,-2 1 0 0,-2 0 96 0,-2 2 32 16,-2 2 0-16,0 0 0 0,-2 1-256 0,-2-1-160 16,0-3 192-16,1 2-192 0,2 2 0 0,-1 1 0 15,0-2 0-15,0 3 0 16,1-1-928-16,0-1-240 0,1-5-48 0</inkml:trace>
  <inkml:trace contextRef="#ctx0" brushRef="#br0" timeOffset="16906.57">2551 9110 16575 0,'-1'-26'736'0,"0"7"160"0,-3 0-720 0,1-5-176 16,2 0 0-16,1-5 0 0,0-4 3184 0,3 3 592 15,-1 4 128-15,1 3 32 0,1-3-2624 0,-2 3-528 16,-3 1-96-16,1 1-32 0,0 3-304 0,-3-3-64 15,-3 3-16-15,-1 1 0 0,2-2 0 0,-4 2 0 16,-3 0 0-16,-1 1 0 0,-1 0 32 0,-2 2 0 16,-1 0 0-16,-1 1 0 0,0 1-304 0,0 0 160 15,-3 1-160-15,-3 0 128 0,-1 1-128 0,2 1 160 0,0-2-160 16,-4 6 160-16,0 2 208 0,0 2 32 0,-1 0 16 0,1 3 0 16,-2 3-80-16,-1 6-16 0,-1 3 0 0,-2 3 0 15,-2 4-320-15,-3 3 144 0,-3 4-144 0,-2 5 0 16,1 3 0-16,-4 2 0 0,-3 1 0 0,2 6 0 15,2 4 0-15,5 3 160 0,1 4-160 0,0 2 128 16,-2-2-128-16,6-3 0 0,5-3 0 0,2 2 0 16,-1-1 144-16,3 1-144 0,5 4 160 0,1 4-160 15,3-1 128-15,4 1-128 0,6-2 0 0,4-3 144 16,6-6-144-16,2-4 0 0,0-1 0 0,7 0 128 16,3-1-128-16,5-1 160 0,2-3-160 0,5-1 160 15,6-1-160-15,1-2 160 0,-1-4-160 0,3-3 160 16,3-5-32-16,5-1-128 0,5-5 192 0,3-3-64 15,4-4 0-15,4-5 0 0,4-4 0 0,-2-4 0 0,-3-3 16 0,1-4 0 16,-1-5 0-16,1-4 0 0,-2-5 0 0,2-5 0 16,0-1 0-16,-2-3 0 0,-5-4 240 0,-5-3 32 15,-3-3 16-15,-5 1 0 0,-5-1 112 0,-3-3 32 16,-6-1 0-16,-2-4 0 0,-1-3-112 0,-6-5-16 16,-6-2 0-16,-2 0 0 0,-1-2-64 0,-4 4-32 15,-5 5 0-15,-3 1 0 0,-3 1 16 0,-3 1 0 16,-4 2 0-16,-2 2 0 0,-4 3-160 0,0 2-16 15,-3 4-16-15,-3 2 0 0,-4 4-176 0,-2 4 0 16,-5 0 0-16,-6 5 0 0,-5-2-144 0,-4 4 144 16,-3 2-192-16,0 4 192 0,1 3-224 0,-4 5 64 15,0 1 16-15,-1 4 0 16,-2-1-384-16,-2 3-80 0,-1 3-16 0,3 5 0 16,2 2-2256-16,3 3-448 0</inkml:trace>
  <inkml:trace contextRef="#ctx0" brushRef="#br0" timeOffset="22954.75">17680 6043 29135 0,'-21'-9'1280'0,"8"4"288"0,-3 2-1248 0,1-2-320 16,-2 3 0-16,4 0 0 0,2 5 640 0,11-3 64 15,-8 6 0-15,8-6 16 0,0 0-528 0,2 13-192 16,-2-13 0-16,10 11 144 0,3-3-144 0,3-1 0 16,2-1 0-16,3-1 0 0,1 1 0 0,4-2 0 15,3 0 144-15,2-1-144 0,0-3 192 0,6 0-48 0,3-3 0 0,2 1 0 16,0-4 112-16,2 3 0 0,3 0 16 0,-1-1 0 15,-2-1 112-15,-4 1 32 0,-2-3 0 0,-3 1 0 16,-1-2 96-16,-3 0 0 0,-2 0 16 0,-1 2 0 16,-4-1-96-16,0 2-32 0,-2 0 0 0,-2 2 0 15,-4-1-160-15,0 2-48 0,-3-1 0 0,-1 3 0 16,-12 0-64-16,10 0 0 0,-10 0-128 0,11 3 192 16,-11-3-192-16,0 0 128 0,0 0-128 0,6 9 0 15,-6-9 128-15,0 0-128 0,0 12 0 0,-1-1 144 16,-3-3-144-16,0 1 128 0,0 2-128 0,0-1 128 0,0 2 32 15,0 0 0-15,1 1 0 0,-9 21 208 0,7-14-144 16,-2 1 0-16,2 5 0 0,0 3-224 0,1 5 176 16,-1 2-176-16,1 5 160 0,-2 2-160 0,3 4 0 15,-1 1 0-15,1 2 128 0,0-1-128 0,2 1 0 16,1-1 0-16,3 3 0 0,1 3 0 0,2-3 0 16,3 2 0-16,0-1 0 0,3 1 128 0,-1-4-128 15,-2 1 0-15,1-1 128 0,1-2-128 0,-1 0 0 16,0-1 0-16,1-2 0 0,-1-1 0 0,1 2 0 15,-2 2 0-15,0-4 0 0,-4 0 128 0,-2-2 0 16,-3-3 0-16,-2 0 0 0,2-1 112 0,-1 0 16 16,-1-3 0-16,0 0 0 0,1-3-64 0,1-1 0 15,0-4 0-15,1 2 0 0,-1 0 32 0,2-3 0 16,1-4 0-16,0-1 0 0,0-2-80 0,-2 2-16 16,-1-3 0-16,0-3 0 0,0-1-128 0,-1 1 192 0,-1-5-192 0,1 3 192 15,0-3-64-15,1 0 0 0,0-10 0 0,-4 10 0 16,0 0 0-16,0 0-128 0,4-10 192 0,-4 7-64 15,4-7 64-15,0 0 16 0,-6 7 0 0,6-7 0 16,0 0-208-16,-7 9 0 0,7-9 0 0,0 0 0 16,0 0 192-16,0 0-64 0,-9 7-128 0,9-7 192 15,-9 7 0-15,9-7 0 0,-7 7 0 0,7-7 0 16,0 0 0-16,-10 6 0 0,-3 0 0 0,2 0 0 16,4-1-64-16,7-5 0 0,-11 6-128 0,2 0 192 15,1-3-192-15,8-3 176 0,-10 6-176 0,1-1 160 16,0-1-160-16,9-4 0 0,0 0 0 0,-11 7 128 15,-1-1 32-15,2 0 0 0,-1-4 0 0,2 3 0 0,2 2-160 0,-1 1 192 16,-1-2-192-16,-1 1 192 0,0-2-64 0,0 1 0 16,-2 1 0-16,0-2 0 0,-1-1 144 0,-1-1 32 15,-1-2 0-15,0 2 0 0,-1 1-160 0,0-2-16 16,1 2-128-16,-1-3 192 0,1 1-192 0,-1-1 144 16,-1 2-144-16,1-3 128 0,2-3-128 0,-2 2 0 15,1-1 0-15,0 1 0 0,2-2 0 0,2 1-304 16,-1-2 48-16,3 1 16 15,1 2-3280-15,8 1-672 0,-4-13-128 0,3-4-32 0</inkml:trace>
  <inkml:trace contextRef="#ctx0" brushRef="#br0" timeOffset="45573.04">18004 8758 16287 0,'-18'-7'720'0,"10"5"160"0,8 2-704 0,-9 0-176 15,-1-2 0-15,10 2 0 0,-11 0 1104 0,11 0 192 16,0 0 48-16,0 0 0 0,-9 3-848 0,9-3-176 15,0 0-16-15,0 0-16 0,0 0-160 0,0 0-128 16,11 4 192-16,3 0-192 0,4 0 160 0,2-2-160 16,-1-2 128-16,2 0-128 0,3 1 240 0,-1-1-48 15,-1 0 0-15,0 0 0 0,1 0-192 0,-3 0 0 16,0-1 0-16,0 1 0 0,-1-1 0 0,-1 1 0 16,-1 0 0-16,2 0 0 0,-1 0 288 0,-1 0-32 15,0 0-16-15,0 0 0 0,1 2 144 0,0 1 16 0,0 1 16 0,1 1 0 16,-2-2-192-16,-2 1-32 0,1-3-16 0,-2 3 0 15,-2 1-176-15,-3 0 0 0,-9-5 144 0,13 6-144 16,-2-1 128-16,-11-5-128 0,0 0 128 0,0 0-128 16,7 8 128-16,-7-8-128 0,0 0 128 0,0 0-128 15,4 10 0-15,-4-10 0 0,0 10 0 0,0-10 128 16,-1 12-128-16,-3-1 128 0,-1-2-128 0,0 1 128 16,1 3-128-16,0 0 128 0,0 3-128 0,0-2 128 15,-1 1-128-15,1 0 0 0,1 1 0 0,1 5 0 16,-1 0 0-16,0 7 128 0,1 4-128 0,-1 0 0 15,1-1 0-15,-2 2 0 0,0 2 0 0,1 4 0 16,3 0 0-16,-1 2 0 0,-2-5 0 0,2 4 0 0,1 0 0 0,1-1 0 16,-1 1 0-16,3 0 0 0,-1 3 0 0,1 1 0 15,-2-1 0-15,3-3 0 0,-2 1 0 0,0-1 0 16,2 5 0-16,0-5 0 0,-1 0 0 0,-1-2 0 16,1 0 0-16,-1-2 0 0,1 1 0 0,0-1 0 15,-3 2 0-15,0-3 0 0,-2 2 0 0,2-2 0 16,0 2 0-16,0-3 0 0,-1 1 0 0,0 0 128 15,-2 1-128-15,4 0 0 0,2-5 0 0,-2-2 128 16,-2-3-128-16,-2-4 0 0,1 0 160 0,1-1-32 16,1 0-128-16,-2-6 192 0,0 2 208 0,-1 0 48 15,2-4 0-15,-1 4 0 0,2-5-256 0,0 0-64 16,0 1 0-16,0-3 0 0,0 1-128 0,2-2 128 16,0-1-128-16,0 3 128 0,-1 0-128 0,-1 2 0 15,-3-3 0-15,5 5 0 0,4 0 0 0,-1 1 0 0,-1 0 0 0,0-1 0 16,0 1 0-16,0 1 0 0,0 1 0 0,1-2 0 15,2-3 0-15,-2 0 0 0,-1 0 0 0,0-3 0 16,-4-10 0-16,5 12 0 0,-5-12 0 0,6 12 0 16,-6-12 0-16,7 11 0 0,-7-11 0 0,5 10 0 15,-1 0 176-15,-4-10-48 0,0 0-128 0,0 0 192 16,0 0 144-16,0 0 32 0,0 0 0 0,0 0 0 16,0 0-368-16,0 0 128 0,5 9-128 0,-5-9 0 15,0 0 160-15,0 0-32 0,0 0-128 0,2 12 192 16,-2-12-192-16,0 0 0 0,1 9 0 0,-1-9 0 15,0 0 144-15,0 0-144 0,-3 10 128 0,3-10-128 16,-4 9 288-16,4-9-32 0,-7 6 0 0,-3-1 0 16,1 1 128-16,0-3 0 0,0 1 16 0,-1-3 0 15,-2 1-32-15,0 0-16 0,-1 1 0 0,0-1 0 0,-3 2-32 16,0 2-16-16,-4-3 0 0,2 1 0 0,-1 0-144 0,1 1-32 16,0 1 0-16,0-2 0 0,-1-2-128 0,1 0 0 15,3-1 0-15,0-1 0 0,2 0 0 0,1 0 0 16,1-1 0-16,0-1 0 15,1 0-1952-15,10 2-272 0,-9-3-48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20:09:08.4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5941 9858 12895 0,'0'0'1152'0,"-14"4"-928"0,-3 0-224 0,5 1 0 16,0 2 2544-16,12-7 464 0,0 0 80 0,0 0 32 16,0 0-2256-16,0 0-448 0,0 0-96 0,0 0 0 15,0 0 128-15,0 0 48 0,0 0 0 0,0 0 0 16,0 0 16-16,7 1 0 0,2-1 0 0,0-1 0 15,0-2 80-15,2 0 32 0,-1 2 0 0,3 1 0 16,-1 0 0-16,1 0 0 0,1-3 0 0,2 3 0 16,-1 0-48-16,2 0-16 0,2 0 0 0,-1 3 0 15,-2-3-240-15,1 1-32 0,1-1-16 0,1 2 0 16,3 2-80-16,1-4 0 0,-1 0-16 0,1 0 0 0,2 0 16 16,0-3 0-16,-2 0 0 0,2 2 0 0,-3 1-48 0,2-3 0 15,-1 2 0-15,1 0 0 0,-1 0-144 0,2 1 192 16,0 0-192-16,-2 0 192 0,-1 1-192 0,3 1 0 15,1 1 144-15,0-3-144 0,-1 0 0 0,1 0 128 16,0 3-128-16,3 1 0 0,2-4 144 0,-1 2-144 16,-1-1 192-16,-1 2-192 0,2-3 208 0,-1 0-64 15,0 0-16-15,-1 0 0 0,2 0-128 0,3 0 160 16,-2 0-160-16,1 3 160 0,-2 1-160 0,-2-2 0 16,0-1 144-16,0 2-144 0,4 1 0 0,-1 0 0 15,0 0 0-15,-2 1 0 0,-2-2 0 0,1-2 0 16,0-1 0-16,1 3 0 0,0-2 0 0,2 0 144 15,0-2-144-15,2 1 0 0,-2 0 208 0,3 0-64 16,3-1-16-16,-2 1 0 0,0 0 32 0,0-3 0 16,0 2 0-16,1 1 0 0,-1 0-160 0,0-2 128 15,-2 1-128-15,-2-2 128 0,-1 3-128 0,0 4 0 0,0 2 0 0,1-1 128 16,0-1-128-16,3 0 0 0,1 1 0 0,1 0 0 16,-2-4 0-16,1 2 0 0,0 0 0 0,0-2 0 15,-1 0 0-15,0 0 0 0,1-1 0 0,-1-1 0 16,-1 0 0-16,-1 0 0 0,-2 1 0 0,2-3 0 15,0 2 128-15,1-2-128 0,-3 0 0 0,2 2 128 16,1 2-128-16,-2 2 128 0,-2-6-128 0,0 6 128 16,1 0-128-16,-2 1 128 0,1-2-128 0,0 2 128 15,-1 3-128-15,2-3 0 0,0 1 0 0,0-1 0 16,1-3 0-16,1-1 0 0,0 0 0 0,2 1 0 16,0 1 128-16,0-2-128 0,0-2 0 0,1 0 128 0,2-2-128 15,-2 0 0-15,-1-1 144 0,-2-1-144 0,0 2 0 0,-1 1 128 16,-1-3-128-16,-3 2 0 0,1 3 0 0,0-1 128 15,-2-4-128-15,2 2 0 0,-1 3 0 16,3 0 0-16,0-1 0 0,0 2 128 0,-1 2 0 0,0-2 16 16,-1-2 0-16,5 1 0 0,-2 0-144 0,0 1 0 15,1 2 0-15,-2 0 0 0,-2-4 0 0,1 0 0 16,0 1 0-16,-1-3 0 0,0 1 0 0,0-2 0 16,1 0 144-16,0 1-144 0,-1-2 0 0,1 3 128 15,-4-3-128-15,0 2 0 0,-1 1 0 0,-1-3 128 16,-3 0-128-16,0 1 0 0,0 1 0 0,-2 1 128 15,0 2-128-15,-2-2 0 0,-2 2 0 0,0 0 128 16,1-2-128-16,-2 2 0 0,0 1 0 0,-1 1 0 16,-1 0 0-16,1 2 0 0,-2-2-192 0,2 0-96 0,0 1-32 15,-2 2 0 1,1 4-2112-16,-1-2-448 0,-1 3-64 0</inkml:trace>
  <inkml:trace contextRef="#ctx0" brushRef="#br0" timeOffset="35450.33">23101 10793 14623 0,'-10'-9'640'0,"10"9"144"0,-3-8-624 0,3 8-160 16,-6-9 0-16,4 1 0 0,2 8 272 0,-2-9 32 15,2 9 0-15,2-9 0 0,0 1 96 0,2 1 32 16,1 1 0-16,-5 6 0 0,8-7 0 0,3 3 0 15,-1-2 0-15,1 2 0 0,-1 1 0 0,2 3 0 16,-1-4 0-16,2 4 0 0,1 0-48 0,0 2-16 16,2-2 0-16,2 2 0 0,3-2-96 0,-1 0-16 15,3 0 0-15,4-2 0 0,6 0 304 0,1 2 48 16,1 0 16-16,3 2 0 0,1-2 128 0,1 2 16 16,2 2 16-16,2-1 0 0,3-3-112 0,6 1-32 0,6 0 0 15,2 3 0-15,5-2-336 0,0 0-80 16,1 0-16-16,0-2 0 0,2 0-208 0,1-2 128 0,3-2-128 0,4-1 0 15,3 4 128-15,-1-3-128 0,-6 1 0 0,0-3 0 16,1-1 256-16,3 2-64 0,1 0 0 0,0 2 0 16,-1 2 208-16,-4 0 48 0,-4-1 0 0,2-3 0 15,2 1-80-15,1 2-16 0,3 0 0 0,0 4 0 16,-2 0-160-16,-3 1-16 0,-3-7-16 0,-1 1 0 16,-1 1-160-16,0-1 128 0,4 2-128 0,-3 2 128 15,-5 2-128-15,-4-1 0 0,-4-4 0 0,-2 0 128 16,-2 0-128-16,-1 0 0 0,-2 1 0 0,-1 4 0 15,-2 3-2288-15,-5-3-480 0,8 1-112 0,-13-4 0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20:11:22.77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24737 372 24991 0,'0'0'1104'0,"0"0"240"0,-2-10-1088 0,2 10-256 16,-1-9 0-16,1 9 0 0,0-11 976 0,0 11 144 16,0 0 32-16,3-12 0 0,-3 12-704 0,0 0-144 15,0 0-32-15,0 0 0 0,0 0 48 0,0 0 16 16,0 0 0-16,0 0 0 0,0 0 320 0,6 8 64 0,-6-8 16 0,5 15 0 16,-1 4 96-16,-1 2 0 0,0 1 16 0,-2 4 0 15,0 4-128-15,1 3-16 0,-2 2-16 0,1-1 0 16,0 0-112-16,-1 1 0 0,0 4-16 0,3-4 0 15,1-2-128-15,0 1-32 0,-2 2 0 0,-1-3 0 16,1-2-208-16,-1 0-32 0,0 1-16 0,2 2 0 16,-2 1 48-16,1-5 0 0,0-3 0 0,-1 2 0 15,1-2-64-15,0-2-128 0,0-4 192 0,-1-3-64 16,-1 3-128-16,0-3 128 0,-1-5-128 0,1-1 128 16,-2-2 0-16,2-10-128 0,0 0 192 0,0 0-64 15,0 0 64-15,0 0 0 0,0 0 0 0,0 0 0 16,0 0-48-16,0 0 0 0,-1-13 0 0,1-2 0 15,0-3-144-15,1-2 192 0,2 0-192 0,1-4 192 16,1-1-192-16,-1-2 0 0,0-3 0 0,1-2 0 0,0 5 0 0,2 0 128 16,-2 2-128-16,2 5 0 0,-1 7 0 0,1 0 0 15,-2 1 0-15,0 3 0 0,-5 9 0 0,8-6 0 16,-8 6-144-16,10-7 144 0,-10 7 0 0,12-4-128 16,0 4 128-16,0 0 0 0,-12 0-128 0,14 3 128 15,2 2 0-15,-1 0 0 0,1 2-160 0,-2-1 160 16,-2 3-128-16,1 6 128 0,0-2 0 0,0 3-128 15,0-1 128-15,0 3 0 0,0 1 0 0,-1-1 128 16,-3 0 0-16,0 2 0 0,-1-3-128 0,-2 1 0 16,2 1 0-16,-1 0 0 0,-1-5 0 0,1 0 128 15,-2 1-128-15,0-2 128 0,-1-3-128 0,0-1 128 16,-4-9-128-16,0 0 128 0,4 11-128 0,1-5-192 0,-5-6 64 0,0 0 0 31,9 6-1904-31,-9-6-368 0,0 0-80 0,11-4-15680 0</inkml:trace>
  <inkml:trace contextRef="#ctx0" brushRef="#br0" timeOffset="4480.53">29970 1124 22111 0,'0'0'1968'0,"-9"-6"-1584"0,-3-2-384 0,3 0 0 16,0 2 1648-16,2 0 240 0,-1 4 48 0,8 2 16 16,-6-8-64-16,6 8-16 0,-11-3 0 0,11 3 0 15,0 0-704-15,0 0-144 0,0 0-16 0,0 0-16 16,0 0-112-16,0 0-32 0,0 0 0 0,12 7 0 15,-3-1-176-15,2 2-32 0,-1 0-16 0,2 5 0 16,1 3-112-16,-1 2-32 0,-1 0 0 0,2 2 0 16,0 1-16-16,2 1 0 0,0 0 0 0,1 5 0 15,1-2-16-15,0 4 0 0,0 1 0 0,1 2 0 16,3 0-96-16,1 3-32 0,3 4 0 0,0 0 0 16,1-1-64-16,3 1 0 0,2 0-16 0,0 0 0 15,0 0-80-15,2-2-16 0,3-2 0 0,-3-1 0 0,-3 0-144 16,-1-1 128-16,-1-2-128 0,-1 0 128 0,-5 2-128 15,-1-2 0-15,-1-1 0 0,0-3 0 0,0 1 0 0,-2-5 0 16,0 1 0-16,0-3 0 0,-1-3 0 0,-2-1-304 16,-4-3 48-16,1 3 16 15,1-1-320-15,-1-1-64 0,0-2-16 0,-2 0 0 16,-1-2-1200-16,-1-3-240 0,-3-2-48 0,-5-6-16 16,0 0-576-16,0 0-112 0,0 0-32 0</inkml:trace>
  <inkml:trace contextRef="#ctx0" brushRef="#br0" timeOffset="5646.62">29677 432 29135 0,'-15'-1'1280'0,"15"1"288"0,-10-3-1248 0,1 3-320 15,-1 0 0-15,10 0 0 0,-10 0 928 0,2 3 128 16,8-3 32-16,-9 4 0 0,1-2-512 0,8-2-80 16,-9 3-32-16,0 1 0 0,0 0-160 0,9-4-48 15,-11 2 0-15,2 2 0 0,0 0 112 0,0-3 16 16,-3-2 0-16,2 1 0 0,-2 1 192 0,0 2 32 15,-2 0 16-15,0-3 0 0,-2-3-48 0,-2 6-16 16,-3-2 0-16,-1 2 0 0,-2-1 32 0,0 5 16 16,-4-1 0-16,-2 6 0 0,-1 2-80 0,-2 5-16 15,-1 4 0-15,2 2 0 0,1 0-128 0,-1 1-16 16,1 0-16-16,-2 4 0 0,2-2-96 0,0 2 0 0,0-1-16 16,1 1 0-16,2 1-48 0,6 6 0 0,2-5 0 15,5 5 0-15,2 3-192 0,5-3 128 0,4-1-128 0,5 1 0 16,6-3 0-16,-1 0 128 0,2-3-128 0,5-1 0 15,7-4 0-15,3-3 0 0,2-3 0 0,4-3 0 16,3-3 0-16,5-2 0 0,-1-1 0 0,6-5 0 16,1-2 0-16,7-4 0 0,7-3 0 0,2-1 0 15,-2 1 128-15,0-4-128 0,-1 0 0 0,-2-2 0 16,-5 0 0-16,0-3 128 0,-1-1-128 0,3-6 0 16,1-2 0-16,-3-1 0 0,-3-2 128 0,0 1-128 15,-2-4 0-15,-5-1 176 0,-6-3-176 0,-3-3 160 16,-5-1-160-16,-6 1 192 0,-3-3-192 0,-5 2 192 15,0 1-64-15,-5 0 0 0,-3 2 0 0,-4-2 0 0,-3-4-128 16,-3 0 128-16,-3-1-128 0,-3 0 128 0,-4-1-128 0,-4 3 160 16,-1 1-160-16,-6 4 160 0,-2 5-160 15,-3 0 192-15,-3 1-192 0,0 5 192 0,-2 5-192 0,0 2 0 16,2 1 0-16,2 4 0 0,3 1-384 0,1 2 32 16,1 3 16-16,4 1 0 15,2 4-1008-15,0 3-192 0,1 1-32 0,3 3-16 16,2 1-1616-16,0 5-336 0,0 5-64 0,5 7-16 0</inkml:trace>
  <inkml:trace contextRef="#ctx0" brushRef="#br0" timeOffset="6215.15">29095 1462 23951 0,'0'0'1056'0,"-6"-6"224"0,6 6-1024 0,-7-7-256 16,-1 2 0-16,8 5 0 0,0 0 2560 0,0 0 448 16,-12 2 80-16,3 2 32 0,9-4-1520 0,-9 12-288 15,0 2-64-15,-3 2-16 0,1 1-288 0,-1 5-64 16,-2 6-16-16,-3 4 0 0,-4 5-32 0,-1 3-16 16,-4 3 0-16,-3 3 0 0,-2 1-224 0,-6-2-32 15,-7 2-16-15,1 3 0 0,1 3-224 0,2 3-32 16,-2 2-16-16,0-5 0 0,2-1-144 0,-3-2-128 0,-2-5 192 0,1 0-192 15,-2-4 192-15,2 2-192 0,-3 2 192 0,3-4-192 16,3 0 128-16,5-3-128 0,3-3 0 0,6-2 0 16,5 0 0-16,5-8 0 0,2-4-160 0,6-4 160 31,4-4-2048-31,4-3-304 0,1-10-48 0,0 0-16976 0</inkml:trace>
  <inkml:trace contextRef="#ctx0" brushRef="#br0" timeOffset="6785.59">27976 2839 24879 0,'0'0'2208'0,"0"0"-1760"16,-3-8-448-16,-1-1 0 0,1 2 1296 0,-1 1 176 16,0-2 48-16,0 0 0 0,0-1-96 0,0 1-16 15,-1-1 0-15,-1 0 0 0,-3 0-256 0,-2-2-48 16,1 2-16-16,-3 3 0 0,-2 1 112 0,1 2 16 0,-3 0 0 0,-2 3 0 15,-2 2-368-15,-3 4-64 0,-1 3-16 16,-2 4 0-16,-6 4-448 0,1 3-80 0,-2 3-32 0,1 3 0 16,-1 2-80-16,5 2 0 0,0-2-128 0,3 5 192 15,1 0-64-15,4 3-128 0,2 2 176 0,3 2-176 16,2 2 128-16,4-2-128 0,4 2 0 0,3 0 0 16,6-3 0-16,3-4 0 0,5-4 0 0,3-3 0 15,7-3 0-15,5-2 0 0,3-9 0 0,7-2-144 16,5-4 144-16,8-4-128 0,7-4 128 0,6-5-128 15,-2-3 128-15,-2-3 0 0,-3-3 0 0,1-3 0 16,0-2 0-16,2-5 0 0,-1-3 0 0,-2-2 0 16,-3-1 128-16,-5-1-128 0,-6 0 128 0,-3-3-128 15,-5-3 144-15,-6-2-144 0,-6 2 192 0,-5 1-192 0,-5 1 320 16,-4-2-64-16,-6 1 0 0,-2-2 0 0,-4 1 16 0,-3-3 0 16,-2 1 0-16,-2 2 0 0,-3 5-272 0,0 4 0 15,-1 4 128-15,0 3-128 0,1 4 0 0,2 4-224 16,0 2 32-16,2 6 16 15,4 1-2000-15,7 4-384 0,0 0-96 0,0 0-16736 16</inkml:trace>
  <inkml:trace contextRef="#ctx0" brushRef="#br0" timeOffset="9901.19">30890 2429 21471 0,'0'0'960'0,"0"0"192"0,0 0-928 0,0 0-224 0,-9 4 0 0,9-4 0 15,0 0 1920-15,0 0 320 0,0 0 80 0,0 0 16 16,0 0-464-16,0 0-80 0,0 0-32 0,0 0 0 16,0 0-496-16,1 13-112 0,2 0 0 0,-4-1-16 15,-6 1-144-15,2 0-32 0,2 0 0 0,0 0 0 0,-5 2-256 16,1-2-64-16,2-2-16 0,0 1 0 0,0-3-288 0,5-9-48 15,0 0-16-15,0 0 0 0,0 0-272 0,0 0 160 16,10 0-160-16,2-4 128 0,2-5-128 0,0-3 0 16,1-1 144-16,-5 0-144 0,-5-1 0 0,2 2 0 15,1-1 0-15,0 2 128 0,-2 0-128 0,-3 1 0 16,-6 1 0-16,3 9 128 0,0 0-128 0,0 0 128 16,-9-2-128-16,-3 5 128 0,-3 1 0 0,-1 2 0 15,-1 3 0-15,0 3 0 0,0 1 16 0,3 0 16 16,1-1 0-16,2-2 0 0,5 1-32 0,6-11-128 15,-6 8 192-15,6-8-64 0,0 0-128 0,0 0 0 16,0 0 0-16,11 5 128 0,2-8-128 0,1-1 128 16,2-1-128-16,1-3 128 0,2-3-128 0,-3-1 0 0,-4-1 144 0,2 1-144 15,2 2 0-15,-4 2 128 0,-7-3-128 0,-5 11 0 16,2-7 144-16,-2 7-144 0,0 0 192 0,0 0-192 16,-13 0 272-16,2 5-48 0,1 3-16 0,-3 3 0 15,-6 2-208-15,-1 4 176 0,2 2-176 0,1 0 160 16,0 1-160-16,3-1 0 0,2 1 0 0,3-3 0 15,4-3 0-15,2-1 0 0,3-1 0 0,0-12 0 16,9 8 0-16,3-3 0 0,1-2 0 0,5-3 0 16,6-3 0-16,2-1 0 0,5 1 0 0,-9-10 0 15,-10-6 128-15,0-1-128 0,2 2 0 0,0 0 128 16,1-1-128-16,-2 4 160 0,-3-1-160 0,-3 2 160 16,-5 1 48-16,-2 1 16 0,-1 3 0 0,1 9 0 15,-10-7 80-15,-2 5 16 0,-1 3 0 0,-1 2 0 16,-2 1-128-16,0 1-32 0,2 1 0 0,0 2 0 0,-1 1-160 15,2-2 0-15,3-1 0 0,10-6 128 0,0 0-128 0,0 0 0 16,10 8 0-16,-2-5 0 0,-8-3 0 0,8-9 0 16,2 1 0-16,-2-3 0 0,-3 2 0 0,4-1 0 15,3-2 0-15,-1 2 0 0,-5-1 0 0,1 2 0 16,-2 1 0-16,-3-2 0 0,-3 1 0 0,0 1 0 16,-2-1 0-16,1 0 0 0,-2 1 0 0,-1 0 0 15,-5 0 0-15,1 4 0 16,3-1-880-16,6 5-144 0,0 0-48 0,0 0 0 15,-11 1-1872-15,3 3-384 0,8-4-80 0</inkml:trace>
  <inkml:trace contextRef="#ctx0" brushRef="#br0" timeOffset="10480.07">28301 3424 24879 0,'-19'1'1088'0,"8"2"256"0,1 0-1088 0,-1 1-256 16,2 2 0-16,9-6 0 0,0 0 2240 0,0 0 384 15,0 0 64-15,0 0 32 0,0 0-1184 0,-4 8-256 16,4-8-32-16,2 10-16 0,1 1-560 0,8-1-112 0,3 2-32 16,4 4 0-16,3 3 144 0,3 5 32 0,2 2 0 0,-1 4 0 15,-2 0-16-15,1 0 0 0,-4 1 0 0,0 3 0 16,0 2-288-16,-4 1-48 0,-1-1-16 0,2-2 0 15,-2-1-128-15,1-3-16 0,0-2-16 0,3 0 0 16,1-2-176-16,1 0 128 0,1-1-128 0,1-6 128 16,1 1-128-16,-2-1 128 0,0 0-128 0,-4-2 128 31,-2-2-448-31,-3-2-112 0,0-1-16 0,-3-1 0 0,-2-1-1552 16,-8-10-320-16,7 10-64 0,-7-10-10016 0,0 0-2000 0</inkml:trace>
  <inkml:trace contextRef="#ctx0" brushRef="#br0" timeOffset="10886.89">27593 3534 24767 0,'0'0'1088'0,"0"0"240"0,0 0-1072 0,0 0-256 16,0 0 0-16,0 0 0 0,0 0 1664 0,9-4 288 0,-9 4 48 0,0 0 16 15,0 0-544-15,0 0-128 0,7 13 0 0,-7 2-16 16,-5 2-112-16,-6 4-32 0,-2 3 0 0,-4 6 0 15,-5 4-384-15,-1 2-80 0,-4 1-16 0,1-1 0 16,-4 1-224-16,-5-1-48 0,-5 3-16 0,-6 0 0 16,-3 2-128-16,-1-1-32 0,-1 1 0 0,2 2 0 15,0 1-128-15,5 0-128 0,4-1 144 0,3 0-144 16,5-2 0-16,-1-2 0 0,3-3-128 0,0 1 128 31,1-2-768-31,5 2-64 0,1-1 0 0,4-1 0 0,3-2-1664 0,7-3-320 16,5-1-80-16,7-6-13296 0</inkml:trace>
  <inkml:trace contextRef="#ctx0" brushRef="#br0" timeOffset="11449.18">29229 4380 24879 0,'-13'-9'2208'0,"5"3"-1760"16,-1 0-448-16,0 1 0 0,-1 1 2016 0,-1 0 320 0,1 0 64 0,0 1 16 15,-2-2-992-15,-1 3-192 0,-3 0-32 0,-1 4-16 16,-1-2-416-16,-3 2-64 0,-2 3-32 0,-4 2 0 15,0-1-144-15,-3 4-16 0,-1-1-16 0,0 4 0 16,1 2-128-16,2 5-32 0,1-3 0 0,1 2 0 16,0 2-80-16,4 3-32 0,2 2 0 0,2 2 0 15,-1-1-224-15,5 6 176 0,5 0-176 0,2 5 160 16,4 2-160-16,3-1 0 0,2-1 0 0,5-3 0 16,4-1 0-16,8-2 0 0,4-2 0 0,3-4 0 15,5-3 0-15,6-3 0 0,3-3 0 0,5-3 0 16,2-1 0-16,0-4-144 0,-2-2 144 0,5-3 0 15,-1-2-128-15,3-2 128 0,2-2 0 0,1-2 0 16,1-6 0-16,-3 1 0 0,-3-1 0 0,-6-2 0 16,-6-2 0-16,-3-2 0 0,-4 1 0 0,-3-6 0 0,-6-1 256 15,-3-2-64-15,-2-5 0 0,-5-2 0 0,-4-4 128 0,-5 1 0 16,-5-2 16-16,-2-1 0 0,0-2-80 0,-5 2 0 16,-5 3-16-16,-3 3 0 0,-3 1-80 0,-4 2-16 15,-6-1 0-15,-5 3 0 0,-6 1-144 0,-3 3 192 16,-6 1-192-16,2 7 192 0,1 5-192 0,3 1 0 15,-1 2 0-15,4 4 0 0,0-3 0 0,6 1 0 16,2-1-144-16,3 1 144 16,0 1-752-16,4 0-32 0,3-2-16 0,2 4 0 15,3-3-2304-15,0 3-464 0,1-1-80 0</inkml:trace>
  <inkml:trace contextRef="#ctx0" brushRef="#br0" timeOffset="12202.95">26920 4744 11967 0,'-13'-4'528'0,"4"1"112"0,0-6-512 0,-1 2-128 16,-1 1 0-16,0 1 0 0,-4-1 3808 0,2 2 736 16,0-2 128-16,-2 1 48 0,-2 1-2928 0,0-1-576 15,1-2-112-15,-2 5-16 0,-3-2-448 0,0 2-64 16,-2 1-32-16,-1-3 0 0,1 1 128 0,-2 3 32 15,-1-3 0-15,0 1 0 0,1 2 128 0,0 2 16 0,2 1 16 0,-1-1 0 16,-1 3-112-16,-1 2-32 0,0 4 0 0,-1 2 0 16,-2 0-192-16,-1 2-32 0,0 0-16 0,-1 2 0 15,1 1-128-15,4 2-32 0,2 4 0 0,4 2 0 16,1 2-320-16,8 4 128 0,3 0-128 0,3 2 0 16,1 0 0-16,2 2 0 0,5 2 0 0,2 1 0 15,3-1 0-15,4-1 0 0,3-5-192 0,9 2 64 16,6-4-32-16,4-4 0 0,2-2 0 0,3-5 0 15,0 0-32-15,2-6 0 0,2-3 0 0,3-5 0 16,0-7 192-16,3-2-208 0,-1-2 80 0,1-3 128 16,4 0-160-16,-4-4 160 0,-2-4 0 0,-1 0-144 0,-5-2 144 15,0-3 0-15,-2-3 0 0,-1-3 128 0,-2-2 64 16,-3-1 32-16,-4-1 0 0,-3-1 0 0,0-2-16 0,-7-2 0 16,-6-2 0-16,-5-4 0 0,-3-5 16 0,-5 4 0 15,-6-2 0-15,-2 2 0 0,0-2-64 0,-7 4-16 16,-10 3 0-16,-3 4 0 0,-2 5-16 0,0 1-128 15,-1 7 192-15,0 4-64 0,0 3-128 0,-2 5 0 16,-4 1 0-16,1 5 0 16,-2 3-544-16,2 3-144 0,-1 4-16 0,5 0-16 15,2 1-2096-15,2 3-400 0,2 3-96 0</inkml:trace>
  <inkml:trace contextRef="#ctx0" brushRef="#br0" timeOffset="13320.2">26870 5453 17503 0,'0'0'1552'0,"0"0"-1232"0,0 0-320 0,0 0 0 15,0 0 2608-15,0 0 464 0,0-7 80 0,0 7 32 16,0-12-1456-16,0 12-304 0,0 0-48 0,0 0-16 15,0 0-352-15,0 0-80 0,10 0-16 0,-1 6 0 16,0 0-128-16,-1 6-16 0,0 1-16 0,0 3 0 16,0-1-64-16,1 5-16 0,0 2 0 0,0 3 0 15,1-2-192-15,2 3-32 0,-1 0-16 0,0 3 0 16,2 4 0-16,0 1 0 0,-2-1 0 0,3 1 0 0,3-4-160 16,1 0-16-16,2-1-16 0,-1 0 0 0,-2-1-96 15,2-2-16-15,0-1 0 0,1-3 0 0,-1-2-128 0,-2-1 0 16,-1 1 0-16,0-2 128 0,1 1-128 0,-3-4 0 15,-1-2 144-15,-3-1-144 0,-1-2-160 0,-1-2-96 16,-8-8-32-16,8 7 0 16,-8-7-1376-16,0 0-288 0,0 0-48 0,0 0-10416 15,0 0-2064-15</inkml:trace>
  <inkml:trace contextRef="#ctx0" brushRef="#br0" timeOffset="13679.75">26609 5480 14735 0,'0'0'640'0,"0"0"160"0,0 0-640 0,-12-2-160 0,-2 0 0 0,2 0 0 15,2 0 3712-15,1 2 704 0,-2 4 128 0,1-1 48 16,1 2-2752-16,-5 2-560 0,-1 3-96 0,-1 2-32 16,1 1 80-16,0 2 16 0,-2 2 0 0,0 2 0 15,2 3-208-15,-2-1-32 0,0 3-16 0,0 4 0 16,0 2-160-16,-1 1-16 0,-1 0-16 0,-1 3 0 16,-1 1-352-16,-2 2-64 0,0-1 0 0,2 0-16 0,3-4-368 0,1 0 144 15,1-1-144-15,3-4 0 0,2-2 0 0,1-2 0 16,5 0 0-16,1-3 0 15,0-3-464-15,4-2-160 0,2-2-16 0,4-2-16 16,3 3-2128-16,3-7-416 0,0-3-96 0,2-2-13600 16</inkml:trace>
  <inkml:trace contextRef="#ctx0" brushRef="#br0" timeOffset="14353.83">26072 6275 34559 0,'0'0'1536'0,"0"0"304"0,0 0-1472 0,-8-4-368 0,-3-2 0 0,4-1 0 16,7 7 528-16,-8-6 48 0,8 6 0 0,-8-4 0 16,8 4-224-16,0 0-32 0,0 0-16 0,-9 0 0 0,-2 3-16 0,11-3 0 15,0 0 0-15,-5 9 0 0,-1-1-96 0,6-8-32 16,2 13 0-16,0 0 0 0,-4-2 96 0,4 0 0 15,-2-11 16-15,6 12 0 0,2-2-80 0,2-2-32 16,2-2 0-16,0 0 0 0,0-1-160 0,1-1 0 16,0-4 144-16,2-2-144 0,4 0 160 0,-2-3-32 15,-2-2-128-15,1 0 192 0,-2 1-64 0,-1-1 0 16,-2-4-128-16,-4 0 192 0,-1 1-48 0,-2 1-16 16,-4 0 0-16,-3-1 0 0,-4 1 64 0,-2 0 16 15,-1 1 0-15,-3 2 0 0,-4 2 32 0,-1 0 0 16,-1 4 0-16,1 0 0 0,0 1 16 0,0 3 16 15,-1 1 0-15,4 3 0 0,0 3 16 0,1 0 0 16,-3 1 0-16,5-1 0 0,6-4-144 0,2 3-16 16,1 0-128-16,3-10 192 0,0 0-192 0,0 0 0 0,6 10 0 0,1-3 0 15,-7-7 0-15,16 4 0 0,4-4 0 0,-2-1-160 16,-4-1 160-16,2-2 0 0,1-3 0 0,-2-3 0 16,1 0 0-16,0-3 0 0,-2 1 0 0,-1 0 0 15,-1-1 0-15,-3 0 0 0,-4 0 160 0,-1 3-160 16,-3-1 176-16,-2 2-176 0,-4 2 192 0,0-1-192 15,-2 0 192-15,-2 3-64 0,-3-1 0 0,1 4-128 16,-1 1 144-16,1 2-144 0,2 1 0 0,0 1 144 16,1-2-144-16,8-1 0 0,-10 6 0 0,2-2 0 15,8-4-464-15,0 0-32 0,0 0 0 16,0 0 0-16,8 10-2976 0,5-4-608 0</inkml:trace>
  <inkml:trace contextRef="#ctx0" brushRef="#br0" timeOffset="14855.89">27438 6174 20271 0,'-6'-4'1792'0,"6"4"-1424"16,-8-4-368-16,8 4 0 0,-8-4 3008 0,8 4 544 15,-8-4 96-15,8 4 32 0,0 0-2160 0,0 0-432 0,0 0-96 16,0 0-16-16,0 0-80 0,0 0 0 0,-5 10-16 0,1 1 0 16,1 2-288-16,2 0-48 0,1 0-16 0,-1 1 0 15,-1-1-208-15,1 2-32 0,-2 0-16 0,1 4 0 16,-2 1-144-16,1 0-128 0,1-3 192 0,2-1-192 15,-2-2 128-15,2-1-128 0,0-4 0 0,0-9 0 16,4 12 128-16,-4-12-128 0,0 0 0 0,11 6 0 16,-1-3 0-16,1-6 0 0,-2-1 0 0,1-2 0 15,1-2 0-15,-1-1 0 0,-2-7 0 0,0 2 0 16,-2 1 0-16,-1-3 160 0,-2 3-160 0,-3-1 128 16,-1-4 0-16,-2-1 0 0,-1 1 0 0,-2 4 0 15,-2 3 0-15,-1 1 0 0,-3 2 0 0,-1 3 0 16,-3 1 0-16,-1 3-128 0,-2 2 192 0,-2 4-64 0,-2 2 80 0,-1 3 16 15,-1 2 0-15,2 0 0 0,3 1-16 0,2 1 0 16,0-1 0-16,2 3 0 0,4-1-80 0,3 1-128 16,3-3 176-16,2 0-176 0,4 0 0 0,5 1 0 15,2-3 0-15,4-1 0 0,4-3-256 0,2 2-48 16,1-2-16-16,7-1 0 16,3 1-2176-16,4-2-448 0,1-3-96 0</inkml:trace>
  <inkml:trace contextRef="#ctx0" brushRef="#br0" timeOffset="15523.58">29351 5182 22751 0,'0'0'1008'0,"0"0"208"0,0 0-976 15,0 0-240-15,0 0 0 0,0 0 0 0,-6 6 1152 0,6-6 176 16,0 0 32-16,0 0 16 0,-11 5-304 0,11-5-64 16,0 0-16-16,-9 4 0 0,9-4-192 0,0 0-32 15,0 0-16-15,-11 5 0 0,1 1-144 0,10-6-32 16,-11 2 0-16,11-2 0 0,0 0 16 0,-10 4 0 15,-1-3 0-15,11-1 0 0,-10 2-80 0,10-2-32 16,0 0 0-16,-10 1 0 0,10-1-112 0,0 0-32 16,0 0 0-16,-12 3 0 0,0-3 80 0,12 0 16 15,-10 1 0-15,10-1 0 0,-12 5 112 0,3 2 32 0,0 3 0 0,-1 1 0 16,3 3-112-16,-1 4-16 16,-3 0 0-16,2 7 0 0,0 0-128 0,-1 4-48 0,-2 3 0 0,2 1 0 15,-3 5-96-15,0 1-32 0,-1-3 0 0,1 2 0 16,0 0-16-16,-2-2 0 0,0-2 0 0,1 0 0 15,1 0 0-15,1-3-128 0,1-5 192 0,1 2-64 16,-1-5 0-16,0 1 0 0,2-2 0 0,0-1 0 16,1-3-128-16,0 0 0 0,-1-2 0 0,1 1 128 15,1 2-128-15,-3-2 0 0,-1-2 0 0,0-1-176 16,3-1-176-16,-2-1-32 0,-3-2-16 0,4 1 0 16,4-2-224-1,-2 0-32-15,-3-3-16 0,10-6 0 0,0 0-336 0,-7 3-64 0,-1 1-16 0,8-4 0 16,0 0-1344-16,0 0-256 0,0 0-64 0,0 0-12848 15</inkml:trace>
  <inkml:trace contextRef="#ctx0" brushRef="#br0" timeOffset="16289.57">29720 5076 16575 0,'0'0'736'0,"0"0"160"0,0 0-720 0,0 0-176 0,0 0 0 0,0 0 0 16,0 0 3376-16,0 0 640 0,0 0 128 0,0 0 16 15,0 0-2048-15,-3 10-400 0,2 3-96 0,1 0-16 16,0 3-448-16,4 0-112 0,2 5-16 0,4-1 0 16,4 7-320-16,0-3-80 0,0-2-16 0,3 5 0 15,3 0-304-15,-1 2-64 0,2-1-16 0,3 4 0 16,3 0-224-16,-1-1 0 0,-4 1 128 0,-1-5-128 16,-1 1 0-16,-1-1 0 0,-4 0 128 0,-2-2-128 15,-2-3 0-15,1 0 128 0,-4 1-128 0,-2-1 0 16,0 1 0-16,-1-1-320 0,-3-5 64 0,0 3 0 15,-2-1-1520-15,-2 1-288 0,0-6-64 0,-2-1-15088 16</inkml:trace>
  <inkml:trace contextRef="#ctx0" brushRef="#br0" timeOffset="16876.27">28948 6080 15663 0,'-13'0'1392'0,"0"0"-1120"16,1 2-272-16,0-2 0 0,2 0 4944 0,-1 0 944 0,0 0 176 0,1 0 32 15,10 0-4816-15,0 0-976 0,-10 4-304 0,1 0 160 16,9-4 224-16,-9 4 32 0,-2-1 16 0,11-3 0 16,0 0 288-16,0 0 64 0,-7 9 16 0,7-9 0 15,-6 8-304-15,6-8-64 0,-1 11-16 0,1-11 0 16,0 0-176-16,4 11-48 0,-4-11 0 0,8 9 0 16,0-2-192-16,1-2 0 0,1 0 0 0,2-4 0 15,-2 1 0-15,1-2 0 0,-1 0 0 0,-10 0 0 16,12 1 0-16,-12-1 0 0,0 0 0 0,10-4 0 15,-10 4 128-15,0 0-128 0,0 0 0 0,0 0 144 16,0 0-144-16,0 0 192 0,-4-9-192 0,4 9 192 16,-7-7-64-16,-4 3-128 0,-2-1 192 0,0 3-64 0,-1-1 32 0,1 2 0 15,0-2 0-15,0 2 0 0,-3-1-160 16,2 0 160-16,1-1-160 0,1 2 160 0,1-3-160 0,2 3 0 16,0-1 0-16,1 0 0 0,1 1 0 0,7 1 0 15,0 0 0-15,0 0 0 0,0 0 0 0,0 0 0 16,0 0 0-16,0 0 0 0,-8 7 0 0,1 1 0 15,2 0-144-15,0 2 144 0,5-10 0 0,-4 11 0 16,1 1 0-16,1-2 144 0,2-10 48 0,-2 10 0 16,2-10 0-16,2 11 0 0,-2-11-64 0,0 0-128 15,5 10 192-15,1-2-64 0,-6-8-128 0,13 8 0 16,-1-2 0-16,3-2 0 0,-1-1 0 0,3 0-144 16,-2-1 0-16,8 1 0 15,3-1-1568-15,1 2-304 0,4-1-64 0,2 0-10592 0,1-3-2112 16</inkml:trace>
  <inkml:trace contextRef="#ctx0" brushRef="#br0" timeOffset="17523.47">30281 5839 11967 0,'0'0'1072'0,"0"0"-864"16,0 0-208-16,0 0 0 0,0 0 3136 0,-3-8 576 15,-4 3 112-15,7 5 16 0,0 0-1792 0,-8-4-352 16,8 4-80-16,-9-6-16 0,1 1-80 0,-1 1-32 16,-1 0 0-16,-1 3 0 0,0-3-192 0,-3 3-32 15,0 1-16-15,0 1 0 0,-3 2-80 0,0-1-16 0,-1 2 0 0,-2 2 0 16,-2 3-432-16,-2 0-80 0,0 1-32 0,0 5 0 15,1 3-416-15,-2 4-64 0,0 3-128 0,3 1 176 16,4 1-176-16,1 5 0 0,0 1 0 0,1-1 0 16,3 3 0-16,4-1 192 0,5 1-64 0,3 0 0 15,3-1-256-15,4-3-64 0,0-2-16 0,5-3 0 16,0 2 208-16,8-5-176 0,2-1 176 0,3-1-160 16,4-7 160-16,-1-1-208 0,3-2 80 0,1-6 128 15,2-1-192-15,1-4 192 0,0-4-160 0,2-5 160 16,1 0 0-16,3-6 0 0,3-2 0 0,-4-3 0 15,-2-1 0-15,-5 0 0 0,-2 1 0 0,-1-1 0 16,-3-5 0-16,-5 3 160 0,-4-4-160 0,-4 0 128 16,-3 1 48-16,-3 0 0 0,-6-1 0 0,-2 1 0 15,-3-4 0-15,-4 0 0 0,-2-3 0 0,-3 2 0 0,-3 2-176 0,0 3 192 16,-1 0-192-16,-1 5 192 0,0 0-192 0,-3 2 0 16,-2-1 144-16,-1 7-144 0,2 3 0 0,1 3-208 15,0 2 16-15,2 3 16 16,0 0-1520-16,4 5-304 0,3-1-64 0,0 6-11024 15,2 3-2208-15</inkml:trace>
  <inkml:trace contextRef="#ctx0" brushRef="#br0" timeOffset="17940.05">29946 6504 36863 0,'0'0'1632'0,"0"0"336"0,0 0-1584 0,0 0-384 0,0 0 0 0,0 0 0 15,0 0 1008-15,0 0 112 0,0 0 32 0,-7-3 0 16,-1 6-320-16,0-1-64 0,0 5-16 0,-1 2 0 16,0 3-272-16,-2 2-48 0,0 1-16 0,-1 2 0 15,-1 2-208-15,-3 2-32 0,-2-3-16 0,-2 7 0 16,0-1 96-16,-1 5 0 0,-4 0 16 0,2 1 0 0,-1-2-112 0,3 2-32 16,-1 2 0-16,1-2 0 0,2 1-128 15,2 0 0-15,-2 1 0 0,4-4 128 0,2-2-128 0,2-2 0 16,3-3 0-16,3-2 0 0,1 1-192 0,3-5-80 15,2 0-16-15,2-2 0 16,-3-13-1760-16,8 6-336 0,1-4-80 0,4-2-9760 16,-1-2-1968-16</inkml:trace>
  <inkml:trace contextRef="#ctx0" brushRef="#br0" timeOffset="18242.29">30377 6556 31327 0,'0'0'1392'0,"-4"-7"272"0,4 7-1328 0,0 0-336 0,0 0 0 0,0 0 0 16,2-9 1760-16,-2 9 288 0,0 0 48 0,0 0 16 15,0 0-1616-15,0 0-320 0,13 7-176 0,-2 3 192 16,-3 3 384-16,1 1 96 0,1 3 16 0,1 4 0 15,2 5 80-15,-2 2 0 0,0 2 16 0,-1 1 0 16,2 0-368-16,0 0-80 0,-1 2-16 0,0 0 0 16,-2 3-192-16,-1-2-128 0,-2 3 160 0,3-4-160 15,-1-1 144-15,-1-2-144 0,-2-3 128 0,0-1-128 16,0-1 0-16,-1-3-272 0,0-1 32 0,0-1 16 16,-1-1-1472-16,1-3-288 0,-3-2-64 0,-1-1-10176 15,-1 0-2048-15</inkml:trace>
  <inkml:trace contextRef="#ctx0" brushRef="#br0" timeOffset="18805.66">29602 7193 42623 0,'0'0'1888'0,"0"0"384"0,0 0-1824 0,0 0-448 0,0 0 0 0,0 0 0 16,-1 15 144-16,-2-1-144 0,-1 2 128 0,0 2-128 16,1 1 128-16,-4 5-128 0,-2-3 0 0,2 1 128 15,2-1-128-15,0-2 0 0,0-2 144 0,2-1-144 16,1-3 128-16,2-3-128 0,0-1 128 0,0-9-128 15,0 0 0-15,0 0 128 0,0 0-128 0,9-1 0 16,0-4 176-16,-1-4-48 0,-1-3 0 0,1 0 0 16,0-6-128-16,0 1 0 0,0-1 144 0,0 0-144 15,-1-1 0-15,0 2 0 0,-5 2 0 0,2-3 0 16,-1-1 0-16,-2 2 144 0,-3 2-144 0,-1 2 0 0,-1 1 192 16,-2 3-64-16,-3 4 0 0,-1 1-128 0,0 1 272 15,-2 2-48-15,-1 1-16 0,-1 0 0 0,0 4 208 0,-2 0 32 16,0-1 16-16,1 1 0 0,-2-1-80 0,1 1 0 15,2 0-16-15,-2 0 0 0,-1 0-160 0,3 1-16 16,2 1-16-16,2 1 0 0,0-2-48 0,4 2 0 16,-1-1 0-16,7-6 0 0,-1 13-128 0,0 2 0 15,2-1 0-15,11-1 0 0,14-1 0 0,-4-2 0 16,-4 2 0-16,-5-2 0 0,-6-2 0 0,3-1 0 16,6-1-128-16,2-1 128 0,0-5 0 0,1 0 0 15,-2-5 0-15,0 1 0 0,-4 3 0 0,-2-3 0 16,0-1 128-16,-2-2-128 0,-3-3 128 0,1 1-128 15,-1-2 0-15,1 2 128 0,-2 1-272 0,0-1-64 0,-1 1-16 16,2 1 0 0,-1-3-2224-16,1 4-448 0,-6 6-96 0</inkml:trace>
  <inkml:trace contextRef="#ctx0" brushRef="#br0" timeOffset="19423.73">30596 7377 10127 0,'0'0'448'0,"0"0"96"0,0 0-544 0,-2-9 0 15,2 0 0-15,0-2 0 0,0 0 6000 0,3 0 1088 16,1 1 208-16,0 1 64 0,0 1-5200 0,-4 8-1040 16,0 0-208-16,4-12-32 0,-1 4-304 0,-3 8-64 15,0 0-16-15,0 0 0 0,4-9-128 0,-4 9-32 16,0 0 0-16,0 0 0 0,0 0 32 0,0 0 0 16,0 0 0-16,0 0 0 0,0 0 192 0,-10 9 32 15,1-2 16-15,2 2 0 0,0 0-16 0,-3 3 0 16,0 1 0-16,0-1 0 0,-1 1-272 0,-1 1-64 15,-2 2-16-15,4-1 0 0,2 1-240 0,1-4 0 16,1-1 0-16,3 2 0 0,3-4 0 0,3 2 0 16,-3-11 0-16,6 10 0 0,3-3 0 0,2-3-192 0,1-2 192 0,-1-2-160 15,0-4 160-15,2-1-128 0,2 1 128 0,2-6-128 16,-1-3 128-16,-2 0 0 0,1-4 0 0,-1 1 0 16,-1-1 0-16,0 0 0 0,-2-1 0 0,-1 0 0 15,-4 1 160-15,0 0 16 0,-4 1 0 0,0 1 0 16,-2-1 96-16,-2 2 32 0,-2 2 0 0,-1 0 0 15,-4 2-64-15,0-1-16 0,-2 5 0 0,1 2 0 16,-2 1 0-16,1 5 0 0,-2 1 0 0,-1 3 0 16,1 0 96-16,0 2 32 0,0 2 0 0,-1 4 0 15,0 0-176-15,1 2-48 0,1 2 0 0,3-3 0 16,0-2-128-16,3-1 0 0,3-1 0 0,0-1 0 16,3 2 0-16,0-12 0 0,0 0 0 0,0 0 0 15,8 6 0-15,-8-6 0 0,0 0 0 0,10 3 0 0,2-3-256 16,-2-3-16-16,-10 3-16 0,11-6 0 15,-3-7-800-15,-1 2-144 0,1-2-48 0,-1 2-13552 16,-5-1-2704-16</inkml:trace>
  <inkml:trace contextRef="#ctx0" brushRef="#br0" timeOffset="20035.88">29667 7192 29375 0,'0'0'1296'0,"0"0"272"0,0 0-1248 0,-9 2-320 16,0-2 0-16,9 0 0 0,0 0 1568 0,-10 0 256 15,-1 0 48-15,11 0 16 0,0 0-736 0,-10 7-128 16,1-2-48-16,9-5 0 0,0 0-368 0,-11 7-80 16,1-3-16-16,-1 1 0 0,2 0 64 0,0 2 0 15,1 2 0-15,-2-3 0 0,-2-2-112 0,2 1-16 16,1 2 0-16,0-1 0 0,-2 2-16 0,1 0-16 16,-2-1 0-16,1-1 0 0,2-1-272 0,0-1-144 15,0 0 160-15,9-4-160 0,-8 5 0 0,8-5 0 16,-6 4 0-16,6-4 0 0,0 0-144 0,0 0 144 15,0 0 0-15,0 0-144 0,13 0 144 0,-3-4 0 16,-2-1-144-16,2 0 144 0,2-2 0 0,-1 1 0 16,-4-2 0-16,7 2 128 0,5 0 16 0,-8 0 0 0,-11 6 0 0,-2-8 0 15,2 8 112-15,-1-9 0 0,1 9 16 0,0 0 0 16,-4-8 48-16,4 8 0 0,-8-6 0 0,0 2 0 16,-1 1 0-16,0 3 0 0,-1 1 0 0,-2 2 0 15,0-2-128-15,0 1 0 0,1-1-16 0,-1 3 0 16,4-4-176-16,2 2 0 0,-3 0 0 0,9-2 0 31,-2-8-2608-31,2-4-400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20:13:07.91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17243 12752 10415 0,'0'0'448'0,"0"0"128"0,0 0-576 0,0 0 0 0,0 0 0 0,0 0 0 15,0 0 480-15,0 0-16 0,0 0 0 0,0 0 0 16,0 0 112-16,0 0 32 0,0 0 0 0,0 0 0 16,0 0-160-16,0 0-48 0,12-4 0 0,-2 2 0 15,-10 2 32-15,14-2 0 0,0 2 0 0,0 0 0 16,0 0 80-16,4 0 32 0,2-2 0 0,2 1 0 15,2-1 160-15,3 1 48 0,3-3 0 0,5 1 0 16,4 3-16-16,4-2 0 0,2-1 0 0,2 1 0 16,1-2-144-16,4 0-16 0,5-3-16 0,6 2 0 0,5 2-208 0,3-1-32 15,5 2-16-15,2-3 0 0,2-2-176 0,2 1-128 16,3-1 192-16,3 3-192 0,2 3 144 0,3-2-144 16,-2 2 0-16,3 1 144 0,0 4-144 0,1-3 128 15,3 1-128-15,-2 0 128 0,1 1 192 0,3 1 16 16,4 0 16-16,1 1 0 0,-1 1-160 0,7-2-48 15,6-1 0-15,0 2 0 0,0 3-144 0,1-3 160 16,1-6-160-16,1-1 160 0,-2 4-32 0,-2-4-128 16,0-3 192-16,2 1-64 0,2 0 80 0,-3 0 16 15,-2 2 0-15,-2-3 0 0,1-1 32 0,-2 1 0 16,0 1 0-16,-3 0 0 0,-2 1-256 0,3 0 176 16,-2 0-176-16,-8 3 160 0,-7 3-160 0,-3 0 0 15,-1-2 0-15,-2 3 128 0,-2 1-320 0,-7 0-64 0,-6 0 0 0,-5 4-9376 16,-4 2-1872-16</inkml:trace>
  <inkml:trace contextRef="#ctx0" brushRef="#br0" timeOffset="56857.77">11161 15987 6447 0,'-12'-2'576'0,"-2"0"-576"15,-3-3 0-15,3 1 0 0,1-1 2224 0,2-1 336 16,2 0 64-16,0 2 0 0,1-3-1360 0,8 7-288 0,-4-9-48 0,2 1-16 15,-1 2-400-15,0-1-64 16,3 7-32-16,0 0 0 0,-1-9-96 0,1 9 0 0,-5-6-16 16,5 6 0-16,0 0 480 0,0 0 112 0,0 0 0 0,0 0 16 15,0 0 128-15,0 0 32 0,0 0 0 0,0 0 0 16,0 0-272-16,0 0-48 0,0 0-16 0,0 0 0 16,8 9-160-16,1-3-16 0,-9-6-16 0,14 7 0 15,5-6-160-15,-1 2-48 0,-1-1 0 0,4 1 0 16,2-2 16-16,2 1 0 0,-2-2 0 0,3 0 0 15,3-3-80-15,2 0-16 0,2 2 0 0,5 0 0 16,2-1-48-16,3 2-16 0,3 0 0 0,3 3 0 16,2 1 128-16,-1 0 32 0,-2 0 0 0,0-2 0 15,0 0-112-15,3 0-32 0,4-2 0 0,1 0 0 16,0 3-80-16,4-2-128 0,1 2 176 0,-1-3-176 0,-2 0 160 0,2-4-160 16,1-3 128-16,7 1-128 0,5-1 256 0,1 3-16 15,0 2-16-15,1-3 0 0,-2-1 48 0,0 1 16 16,1-1 0-16,4 1 0 0,2 1-96 0,-2 4 0 15,-2 2-16-15,-2 1 0 0,-1-3-176 0,0 1 0 16,1 0 0-16,3 3 0 0,3 3 0 0,-5 1 0 16,-6-2 0-16,-1-1 0 0,-1 1 0 0,1-2 0 15,-3-1 0-15,1 1 0 0,2 0 160 0,-3 0-160 16,-2 1 192-16,-1-3-192 0,2-4 192 0,3 0-192 16,2-2 192-16,1 0-192 0,1 1 352 0,-4-2-32 15,-3 0-16-15,-1-2 0 0,-2 1-32 0,0-3 0 16,2 1 0-16,-3 1 0 0,-5 2-112 0,-2 1-32 15,-2 2 0-15,-3-1 0 0,-2-1-128 0,-2 0 0 0,-1 0 0 16,0-1 128-16,-2 0-128 0,0 2 160 0,0 2-160 0,2 1 160 16,1 0-160-16,-1 0 0 0,0 0 0 0,-4 0 0 15,-2-1-144-15,-3 1 144 0,-3 0 0 0,-4 0 0 16,-1 0-128-16,-1 1 128 0,-1-2 0 0,-3-1 0 31,-2 1-560-31,1 0 0 0,-3-1 0 0,-4 4-12736 0,-13-2-2544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20:14:18.27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5825 9353 18303 0,'-20'-13'816'0,"9"4"160"0,-1-1-784 0,0-1-192 0,-1 1 0 0,0 2 0 16,0 2 304-16,1-1 16 0,3-1 0 0,1 3 0 15,2 0-320-15,6 5 0 0,0 0 0 0,-4-7-144 16,4 7-64-16,-1-11-16 0,3 0 0 0,4 1 0 31,-1-1-2560-31,3 0-512 0,1-4-96 0,1-2-32 16,1-1 2144-16,0 0 416 0,1 2 96 0,0-2 0 0,-2-6 768 0,2 4 208 0,-2 1 16 0,1-5 0 15,-5-10 1440-15,0 2 272 0,-1 6 64 0,-1 2 16 16,-3-3-416-16,2 3-96 0,-3 0-16 0,-2 3 0 16,-2 2-336-16,-1 1-80 0,-3-1-16 0,-1 5 0 15,-3 1-288-15,1 1-48 0,-4 0-16 0,0 3 0 16,-4 2-320-16,-1 3-64 0,-5 4 0 0,-1 4-16 15,-4 2-304-15,-7 6 0 0,-2 6 0 0,0 8 0 0,0 8-256 16,-3 10-16-16,-2 11 0 0,1 6 0 16,0 5-400-16,-4 4-80 0,-4 3-16 0,0 9 0 0,0 7 368 0,3 9 64 15,1 6 16-15,3 4 0 0,1 2 672 0,5 8 144 16,4 10 16-16,4 0 16 0,4-7-16 0,7 8-16 16,3 9 0-16,5-7 0 0,4-8-320 0,5 0-176 15,6-3 192-15,3-9-192 0,2-10 0 0,4-7 0 16,1-8 0-16,7-1 0 0,5 0 0 0,2-7 0 15,0-8 0-15,7-4 0 0,7-6 0 0,5-7 0 16,1-1 0-16,6-5 0 0,3-4 128 0,1-2-128 16,-2-6 0-16,4-8 0 0,2-7 0 0,9-11 0 15,7-5 0-15,0-16 0 16,-1-9-352-16,0-10-176 0,-3-10-48 0,0-7 0 0,1-7 336 0,-1-8 64 16,-1-9 16-16,-4-10 0 0,-4-12 720 0,-3-3 144 0,-5-2 16 0,-1-8 16 15,0-11-352-15,-6-3-64 0,-6-2 0 0,-4-2-16 16,0-7-304-16,-8 3 0 0,-6 1 0 0,-5 3 0 15,-7 1 0-15,-4-1 0 0,-7-1 192 0,-5 7-192 16,-6 3 256-16,-4 1-48 0,-5-1-16 0,-4 9 0 16,-6 8 128-16,-2 3 32 0,-4 1 0 0,-3 7 0 15,-4 4 336-15,-2 7 64 0,-2 8 16 0,-3 6 0 16,-4 6-384-16,-2 4-64 0,-6 5 0 0,-5 5-16 16,-4 7-304-16,-3 7 0 0,-1 8 0 0,-1 9 0 15,0 7-1776-15,-7 13-256 16,-7 10-48-16</inkml:trace>
  <inkml:trace contextRef="#ctx0" brushRef="#br0" timeOffset="21033.74">14196 18276 7359 0,'0'0'656'0,"-10"1"-528"0,-1-3-128 0,2 0 0 15,0 1 4432-15,9 1 864 0,-9-2 160 0,1-1 48 16,8 3-3840-16,-8-4-768 0,2 0-160 0,6 4-32 16,-7-5-352-16,7 5-80 0,0 0-16 0,0 0 0 15,-6-8-48-15,6 8-16 0,0 0 0 0,0 0 0 16,5-8 64-16,3 3 16 0,1 1 0 0,-9 4 0 16,0 0-80-16,10 4 0 0,-10-4-16 0,12 5 0 0,0 1 48 15,0 0 16-15,-3 1 0 0,2-4 0 16,5 3 32-16,0-1 16 0,-2-1 0 0,4 0 0 0,2-4 224 15,1 0 32-15,1-2 16 0,3 0 0 0,1-3-48 0,4 1 0 16,2 1 0-16,2-2 0 0,0 0-256 0,6-1-64 16,2 1-16-16,6 1 0 0,5 2-176 0,0 0 0 15,0 1 144-15,0 1-144 0,-3 4 0 0,-1 1 0 16,-4-3 0-16,2 1 0 0,0 3 0 0,1-1 0 16,2-3 0-16,2 1 0 0,2 1 0 0,-1-1 0 15,-2-6 0-15,-2 0 0 0,0-1 0 0,-1 1 304 16,0-7-48-16,2 1-16 0,1 0 320 0,5 0 64 15,5-3 16-15,3 2 0 0,-4-1-272 0,-2 1-48 16,-4 1-16-16,1 1 0 0,1 2-80 0,0-1-16 16,-2 2 0-16,4 4 0 0,2 2-208 0,-4 1 0 0,-5 1 128 0,-4 1-128 15,-4 2 0-15,-2 1 0 0,-1-2 0 0,-1 3 0 16,-4-1 0-16,-1-4 0 0,-2 0 0 0,1 0 0 16,-2-1 0-16,0 2 0 0,-1-4 0 0,-3 0 0 15,-4-1 0-15,-1 0 128 0,-2-2-128 0,-2 0 0 16,0 2 0-16,-2-5 0 0,0-4 0 0,0 1 0 31,3 0-2320-31,-1 0-416 0,0-4-80 0</inkml:trace>
  <inkml:trace contextRef="#ctx0" brushRef="#br0" timeOffset="50407.28">8517 16792 24767 0,'0'0'1088'0,"0"0"240"0,0 0-1072 0,-10 4-256 16,1 0 0-16,9-4 0 0,-8 6 1232 0,8-6 192 15,0 0 48-15,0 0 0 0,-4 10-816 0,4-10-144 16,0 9-48-16,4 4 0 0,0 1-304 0,2 2-160 15,-2-2 160-15,1 5-160 0,2 2 176 0,-2 1-176 16,-1 1 192-16,-1 2-192 0,-1 1 256 0,2 0-48 16,-3 0-16-16,-1 0 0 0,-2-2 160 0,-2-2 32 15,0 1 0-15,-1-2 0 0,0-1 192 0,-2 1 32 16,-1 1 16-16,0-1 0 0,2-6 48 0,-1 1 16 16,1-2 0-16,1 2 0 0,-1 0-208 0,1-1-32 0,0 0-16 0,1-1 0 15,3 0-224-15,1-3-32 0,0-11-16 0,0 0 0 16,0 0 0-16,0 0 0 0,0 0 0 0,0 0 0 15,9-2-160-15,-9 2 160 0,8-6-160 0,-2-6 160 16,1-2-160-16,-2 1 128 0,0 2-128 0,-1-2 128 16,-1-2-128-16,-2 0 128 0,-1 1-128 0,0 2 128 15,0 2-128-15,3-2 128 0,-1 0-128 0,1-1 128 16,-2-4-128-16,2 4 0 0,1 0 0 0,1 0 128 16,1-1-128-16,2 2 0 0,3 2 0 0,-1-1 0 15,1 1 0-15,-1 1-176 0,2 3 176 0,-1 4-128 16,1-1 0-16,0 2 0 0,0 1 0 0,-2 3 0 15,2 2 128-15,-2 1-160 0,-1 1 160 0,-1-1-160 16,0 2 160-16,0 0 0 0,-3 1 0 0,2 2-128 16,0-1 128-16,2-1 128 0,-1 0-128 0,-1 0 176 0,-7-9-32 0,8 13 0 15,-2 2 0-15,2-2 0 0,-2 0-144 0,0-1 192 16,-1-1-192-16,1-2 192 0,1 2-192 0,1-1 0 16,-8-10 0-16,13 11 0 0,-1-2 0 0,-1-1 0 15,-11-8 0-15,11 9 0 16,-11-9-688-16,11 4-64 0,-11-4-16 0,0 0 0 15,12 2-1600-15,-12-2-336 0,0 0-64 0,0 0-12272 0</inkml:trace>
  <inkml:trace contextRef="#ctx0" brushRef="#br0" timeOffset="51250.12">9713 16789 22111 0,'0'0'1968'0,"0"0"-1584"16,0 0-384-16,0 0 0 0,5 11 3136 0,-1 0 528 15,1-1 112-15,2 2 32 0,-1 0-3184 0,2 1-624 16,-2 1-160-16,2 3-16 0,0 2 176 0,0 1-160 16,-2 1 160-16,1 0-160 0,-2-2 160 0,0 2 0 15,2-1-144-15,-1 1 144 0,0-3 0 0,0 0 0 0,-1-1 0 0,1 0 0 16,-1-1 448-16,0-2 0 0,-1 0 0 0,-2 1 0 15,1-1 80-15,0-1 32 0,-1 0 0 0,1 0 0 16,0 0-272-16,-3-1-48 0,0-12-16 0,0 12 0 16,1-1-96-16,0 1 0 0,-1-12-128 0,0 0 192 15,1 12-64-15,-1-12-128 0,0 0 176 0,0 0-176 16,0 0 192-16,0 0-64 0,0 0 0 0,0 0-128 16,0 0 320-16,0 0-64 0,-1-9 0 0,0-2 0 15,-2-4-64-15,2 0 0 0,2 0-16 0,-1 0 0 16,0 2-48-16,2-2 0 0,0 0 0 0,3 4 0 15,3 3-128-15,0-3 0 0,-4 2 0 0,-4 9 0 16,10-8 0-16,-1 3 0 0,-9 5 0 0,11-4 0 16,-1-1-192-16,1 4 192 0,-1-3-160 0,-10 4 160 0,9-4 0 0,-9 4-144 15,13-1 144-15,-2 1 0 0,-11 0 0 0,12 2 0 16,-12-2 0-16,11 7 0 0,-2-1 0 0,0 3 0 16,-1 2 0-16,0 1 0 0,-1-1 0 0,-1 0 176 15,-2-1-176-15,3 2 192 0,-1 0-64 0,1-1-128 16,-1 0 192-16,1 2-64 0,1-3-128 0,-2 2 128 15,1-2-128-15,-2 1 128 0,-5-11-128 0,10 12 128 16,1-1-128-16,-2-3 128 0,-9-8-128 0,10 11 0 16,1-5 0-16,-11-6 0 0,0 0 0 0,0 0-224 15,13 8 80-15,-3-2 16 16,-10-6-768-16,12 4-160 0,-12-4-32 0,12-2 0 16,-12 2-1600-16,11-4-320 0,0-3-64 0,-3 1-11088 0</inkml:trace>
  <inkml:trace contextRef="#ctx0" brushRef="#br0" timeOffset="53684.02">11577 16847 13823 0,'0'0'608'0,"0"0"128"0,0 0-592 0,0 0-144 0,0 0 0 0,0 0 0 15,-12-1 1104-15,12 1 192 0,0 0 48 0,0 0 0 16,0 0-544-16,0 0-96 0,0 0-32 0,0 0 0 16,0 0 96-16,0 0 0 0,0 0 16 0,0 0 0 15,0 0-144-15,-2 12-16 0,2-12-16 0,-4 10 0 16,2 3-128-16,2 0-32 0,-2 1 0 0,1 5 0 0,-1 0-32 0,0 3-16 15,-2 2 0-15,0 1 0 0,1 1-96 0,1 1-32 16,-1-1 0-16,3-1 0 0,0-3 96 0,1 2 16 16,2-4 0-16,-3 0 0 0,-4-4 32 0,3 1 16 15,3-2 0-15,0-2 0 0,-2-13-64 0,0 11-16 16,-2-1 0-16,2-10 0 0,0 0 16 0,0 0 0 16,0 0 0-16,0 0 0 0,0 0-32 0,9-4 0 15,-3-2 0-15,1-5 0 0,3 0-80 0,-3-2-32 16,-1-2 0-16,-1-2 0 0,1 0-224 0,1 0 144 15,-1-1-144-15,1-1 128 0,-1-1-128 0,1 2 0 16,-2 2 144-16,2 3-144 0,1 1 0 0,1 5 0 16,1 1 0-16,-10 6 0 0,0 0-160 0,13 0 160 0,0 4-192 15,0-1 192-15,0 2-160 0,0 2 160 0,0-2-128 0,2 1 128 16,-1 1 0-16,0-1 0 0,-1 0 0 0,0 0 0 16,-1 2 0-16,0 1 176 0,-3 3-48 0,1-3 0 15,1 1 64-15,-2 2 16 0,-3 0 0 0,2-1 0 16,-1 1-48-16,-1 1-16 0,1-1 0 0,1 0 0 15,-2-2-144-15,1-1 0 0,-1-1 144 0,-6-8-144 32,0 0-272-32,11 9-128 0,-1 0-32 0,-1-2-10944 0,-9-7-2192 0</inkml:trace>
  <inkml:trace contextRef="#ctx0" brushRef="#br0" timeOffset="54905.41">14092 16855 3679 0,'-4'-10'320'0,"3"0"-320"0,1 10 0 0,-2-13 0 16,0 2 4752-16,0 0 880 0,1 2 192 0,1 9 16 15,3-9-4128-15,-3 9-832 0,0 0-176 0,0 0-16 0,0 0-96 0,0 0-16 16,11 4 0-16,-3 2 0 0,-8-6 96 0,7 16 16 16,-3 0 0-16,0 5 0 0,-2-2-176 0,1 5-48 15,-1-5 0-15,1 5 0 0,0-2 64 0,-2 1 16 16,-1-1 0-16,0 1 0 0,3 0 48 0,-3-1 16 16,-2-1 0-16,2 1 0 0,-1 2-96 0,1-5-32 15,0 0 0-15,0-3 0 0,-1 0-160 0,2 1-48 16,2-1 0-16,-1-3 0 0,-2-4-16 0,0 1-16 15,-1-2 0-15,1-8 0 0,0 0-64 0,0 0-16 16,0 0 0-16,0 0 0 0,0 0 0 0,0 0 0 16,0 0 0-16,0 0 0 0,0 0-160 0,4-12 192 15,-2-3-192-15,1 2 192 0,0-6-64 0,-1 1 0 0,1-3 0 16,1-1 0-16,0-1-128 0,1 1 0 0,-1 1 0 16,0-1 0-16,-2 2 0 0,4 4 0 0,1 3 0 0,1 4 0 15,-1 3-160-15,-2 0 160 0,-5 6-208 0,0 0 80 16,10-2 128-16,-10 2-160 0,13 2 160 0,2 4-160 15,0 0-32-15,1 1-16 0,-2-1 0 0,1 3 0 16,-1 2 208-16,-1 1-144 0,-1-1 144 0,0 2-128 16,-1 0 128-16,0 4 0 0,-2 0-144 0,0-1 144 15,0 0 0-15,0-1 0 0,-1 1 0 0,0 1 0 16,-2-6 0-16,1 3 128 0,-1-3-128 0,0 0 128 16,-6-11-128-16,5 13 128 0,0 0-128 0,-5-13 128 15,5 10-128-15,-5-10 0 0,5 9 0 0,-5-9 0 16,0 0-576-16,0 0-80 0,0 0-32 0,10 8 0 15,-10-8-2368-15,0 0-464 0,10-2-112 0</inkml:trace>
  <inkml:trace contextRef="#ctx0" brushRef="#br0" timeOffset="56678.4">18058 16778 14911 0,'0'0'656'0,"0"0"144"0,0 0-640 0,0 0-160 0,0 0 0 0,0 0 0 16,-12 4 496-16,12-4 64 0,-12 5 16 0,12-5 0 15,-13 3-272-15,13-3-48 0,0 0-16 0,-11 5 0 16,11-5 1008-16,-13 5 208 0,13-5 32 0,-12 8 16 16,12-8 528-16,-11 8 96 0,5 2 32 0,3 3 0 15,3-1-416-15,4 5-80 0,-1 3 0 0,2 0-16 16,3 7-816-16,1 1-144 0,0 4-48 0,1-2 0 16,-2-2-416-16,0 2-96 0,-1-2 0 0,2-1-128 15,-3 0 128-15,-2-1-128 0,-3 0 0 0,3-5 0 16,0-4 128-16,-1 0-128 0,0 3 192 0,-2-7-192 15,-1-13 416-15,4 12-32 0,-2-1 0 0,-2-11 0 16,0 0 176-16,0 0 16 0,0 0 16 0,9-4 0 16,-1-2-80-16,1-3-32 0,1-2 0 0,-3-2 0 0,2-4-320 15,-1 2-160-15,0-1 160 0,-1 2-160 0,-1-1 0 0,-1 1 0 16,1 0 0-16,-1 3 0 0,0 1 0 0,0 2 0 16,0 0 0-16,-5 8 0 0,8-5 0 0,0 1-160 15,-8 4 160-15,11-5-128 0,-1 2 128 0,-10 3 0 16,10-5-144-16,1 4 144 0,-11 1 0 0,12-3-144 15,-2 0 144-15,-10 3 0 0,13-1 0 0,0 1 0 16,-1 0 0-16,-2 1 0 0,-10-1 0 0,12 8-128 16,0 3 128-16,-2 2 0 0,-1-1 0 0,-1 2 0 15,-1 1 0-15,0 4 0 0,1-1 0 0,0 2 0 16,-1-2 0-16,0 0 0 0,0 0 0 0,-1-1 0 16,1-4 0-16,-1-2 144 0,1 2-144 0,1-4 0 15,-8-9 0-15,12 10 128 0,-1-3-128 0,0-2 160 16,-11-5-160-16,13 1 160 0,0 2-160 0,0-3 0 0,-1-3-192 0,1-2 192 31,2-3-1376-31,2 2-160 0,1-5-16 0,1 4-16 16,0-3-1648-16,3 4-336 0,3 1-64 0</inkml:trace>
  <inkml:trace contextRef="#ctx0" brushRef="#br0" timeOffset="57935.42">21943 16873 28559 0,'0'0'2544'0,"0"0"-2032"16,0 12-512-16,-3 4 0 0,1-1 2544 0,0 6 400 15,5-1 96-15,-2 5 16 0,-1 3-2496 0,3-3-560 16,1 2 0-16,-2 1 0 0,1-4 0 0,0 1-192 15,1-1 192-15,1-3-192 0,-3 1 192 0,0-5-176 16,-2-2 176-16,0 0-160 0,0-1 160 0,0-2 0 16,0-2 0-16,1 1 0 0,2-4 448 0,-3-7 0 15,0 0 16-15,0 0 0 0,0 0 208 0,0 0 32 16,0 0 16-16,0 0 0 0,0 0-288 0,10-5-64 16,0-1-16-16,0-2 0 0,-1-5-224 0,0 2-128 15,-1 2 160-15,1-1-160 0,-1-2 0 0,-1 0 0 16,1 1 0-16,0 2 0 0,0 3 0 0,0 0 0 15,-2-1 0-15,-6 7 0 0,9-5 0 0,-9 5 0 16,12-1 0-16,-2-2-160 0,-10 3 160 0,12 4 0 0,-1 0-144 0,-1 0 144 16,0 1 0-16,2 4-144 0,0-2 144 0,2-1 0 15,1 2 0-15,-1 1 0 0,-1 2 0 0,1-1 0 16,-1-1 0-16,2 3 0 0,-1 2 0 0,-1-2 0 16,-2 1 0-16,-1 0 128 0,-2-1-128 0,1 1 0 15,0 4 128-15,-1-5-128 0,-2-3 0 0,1 1 144 16,-1 2-144-16,-6-12 0 0,0 0 0 0,11 8 0 15,1-1 0-15,-1 1 0 0,0-4-192 0,0 0 192 16,3-1-2000-16,1-3-288 0,2-3-48 0,1-1-9344 16,2 0-1872-16</inkml:trace>
  <inkml:trace contextRef="#ctx0" brushRef="#br0" timeOffset="59280.18">26786 16829 18431 0,'0'0'1632'0,"0"0"-1312"15,-5-7-320-15,5 7 0 0,0 0 4672 0,0 0 880 16,0 0 160-16,0 0 48 0,0 0-4576 0,0 0-912 0,-1 13-272 0,1 3 128 16,0 1-320-16,2 3-64 0,1-2 0 0,-1 3-16 15,1 0 272-15,0 1-128 0,-1-1 128 0,1-1 0 16,0 1 0-16,-1-2 0 0,-2-4 0 0,1 2 0 16,1-1 432-16,-1-1-16 0,2-1 0 0,-3-1 0 15,-2 0 96-15,1 0 32 0,0 1 0 0,1-2 0 16,0 1-224-16,0-3-64 0,-2 2 0 0,1 0 0 15,1-12-256-15,-1 13 160 0,-2 0-160 0,3-4 128 16,0-9-128-16,0 0 128 0,4 10-128 0,-4-10 128 16,0 0-128-16,0 0 160 0,0 0-160 0,0 0 160 15,11 2 32-15,-1-4 0 0,-1-4 0 0,0-6 0 16,-1 0-192-16,2-1 160 0,1-2-160 0,-1 0 160 16,1-3-160-16,-2 1 0 0,1 0 0 0,1 4-176 15,-1 1 176-15,-1 1 0 0,-1 1 0 0,-8 10-128 0,9-6 128 0,-9 6 0 16,11-4 0-16,-11 4-128 0,13 4 128 0,-3 1 0 15,-10-5 0-15,13 9 0 0,0 2 0 0,-1-1 0 16,-2 1-160-16,2-1 160 0,0 2 0 0,0-3 0 16,1 0 0-16,-2 3 0 0,1-3 0 0,-1 1 0 15,-4 1 0-15,1-1 0 0,0 1 192 0,-1-2-64 16,-4 0-128-16,0 1 192 0,-3-10-64 0,4 13 0 16,0-1-128-16,1 1 192 0,2 0-192 0,-3-2 0 15,-4-11 0-15,3 11 0 0,1 2 0 0,-4-13 0 16,8 8 0-16,0 0 0 15,-8-8-1600-15,8 5-256 0,-8-5-48 0,0 0-16064 0</inkml:trace>
  <inkml:trace contextRef="#ctx0" brushRef="#br1" timeOffset="91276.3">24250 6082 16575 0,'0'0'1472'0,"0"0"-1168"16,0 0-304-16,0 0 0 0,0 0 624 0,0 0 64 16,0 0 16-16,0 0 0 0,-9-5-128 0,9 5-32 15,0 0 0-15,0 0 0 0,0 0 464 0,-10 2 80 16,10-2 32-16,0 0 0 0,0 0-272 0,0 0-48 15,0 0-16-15,0 0 0 0,0 0-208 0,0 0-32 16,-8 9-16-16,8-9 0 0,-1 10-128 0,-1 1-16 16,2-1-16-16,0-10 0 0,2 12-96 0,-2 1-16 15,0 1 0-15,0 2 0 0,1-1 32 0,0 1 0 16,2 1 0-16,0 1 0 0,-1 3 32 0,-1 3 0 16,1 0 0-16,-1 1 0 0,2-1-64 0,-1-1 0 15,1 4 0-15,1 2 0 0,1 1-128 0,0-3-128 16,0 3 192-16,1 3-192 0,0 0 192 0,1 0-192 15,1 3 192-15,1 0-192 0,0 5 192 0,0-4-192 0,-1 5 192 0,2 1-192 16,2 0 176-16,0 0-176 0,-2-1 160 0,-1 1-160 16,-2 0 160-16,2 1-160 0,3 1 160 0,-3 0-160 15,-3-2 208-15,1 3-48 0,-2 1-16 0,0 2 0 16,0 5-144-16,1-3 0 0,-4 0 144 0,2-1-144 16,-1-4 128-16,1 1-128 0,0 0 128 0,-1 2-128 15,3 4 384-15,-2-3 0 0,-2-1 0 0,2-1 0 16,1 1-64-16,-1 0 0 0,-4-2 0 0,2 0 0 15,0-2-128-15,1 2-16 0,-2 0-16 0,-1 1 0 16,0 0-160-16,-1 2 160 0,-1-3-160 0,2-1 160 16,0-1-160-16,-1 1 160 0,-3-1-160 0,3-2 160 15,1-1-160-15,0-1 0 0,-1 0 0 0,1 1 0 16,0 0 0-16,0-3 0 0,-2 4 128 0,2-1-128 0,-1-1 0 0,0 0 0 16,-3-2 0-16,1-3 0 0,1 0 0 0,-1 3 0 15,0 1 144-15,1 1-144 0,-1-4 0 0,-1 2 0 16,0-1 0-16,2 3 0 0,0-4 0 0,1 0 0 15,-1-1 0-15,-1 1 128 0,0-3-128 0,1 0 144 16,-2 0-144-16,1-2 160 0,1 0-160 0,-1-2 0 16,-1 0 0-16,0-3 0 0,2 2 128 0,-2-5-128 15,-2 0 0-15,3-2 128 0,-1 0-128 0,0 2 0 16,-2-4 0-16,1 4 0 0,0-2 176 0,0-1-48 16,0-3-128-16,-1 2 192 0,1 1-192 0,0-4 0 15,0-2 0-15,0 0 0 0,-1-2 192 0,2 0-64 16,2 0-128-16,-1-3 192 0,1-1-16 0,-1 2-16 15,0-4 0-15,1 3 0 0,2-10-160 0,-4 11 0 16,0 0 144-16,1-1-144 0,2-1 0 0,1-9 128 0,-3 12-128 0,2-1 0 16,1 0 0-16,0-11 128 0,0 0-128 0,-2 9 0 15,2-9 0-15,-3 9 0 0,3-9 0 0,0 0 0 16,0 0 0-16,0 0 0 0,0 0 0 0,0 0 0 16,0 0 0-16,0 0 0 0,0 0 0 0,0 0 0 15,0 0 128-15,0 0-128 0,-5-6 160 0,-2-2-160 16,-2-1 192-16,1 1-64 0,0-4-128 0,1 2 192 15,1 0-192-15,-1-1 176 0,-3-3-176 0,0 1 160 16,0 0-160-16,-1 0 0 0,-1 0 144 0,1 1-144 16,-1 0 0-16,3 0 0 0,-2 1 0 0,0-1 128 15,-1 2-128-15,1 0 0 0,1 3 0 0,0 0 0 16,-1-2 0-16,3 2 0 0,8 7 0 0,-7-5 0 0,-1-1 0 0,8 6 0 16,-8-2 0-16,8 2 0 0,0 0 0 0,0 0 0 15,0 0 0-15,0 0-128 0,0 0 128 0,2 11 0 16,1-1 0-16,2 2-128 0,3 1 128 0,0 0 0 15,-2 1 0-15,2 2 0 0,0 1 0 0,1 1-160 16,-1 3 160-16,0-1-160 0,0-2 160 0,-2 2 0 16,1-1 0-16,-2-1 0 0,1 1 0 0,1-1 0 15,0 0 0-15,-1-2 0 0,-1-3 0 0,3-3 0 16,-3 3 0-16,2 0 0 0,-3-4 0 0,0 1 0 16,-4-10 0-16,5 11 0 0,-1 1 0 0,-4-12 128 15,0 0-128-15,0 0 0 0,0 0 0 0,9 5 0 16,-9-5 0-16,0 0 128 0,12-2-128 0,-3-4 192 15,-1 0-64-15,-2-2 0 0,1-1 0 0,-2-2 16 16,3 1 0-16,-1-3 0 0,0-1-16 0,3-2 0 0,3-1 0 0,-2-1 0 16,-1-2-128-16,2 1 192 0,2-2-192 0,2-1 192 15,0 0-192-15,1-2 160 0,1-1-160 0,-1 1 160 16,1-1-160-16,-1-1 0 0,0-2 0 0,0 2 128 16,0 3-128-16,0 1 0 0,0-4 0 0,-3 1 128 15,0-1-128-15,-2 0-256 0,-1 1 64 0,-2 0 16 31,-1-2-1824-31,-1-1-368 0,-1-2-80 0,-1-1-15856 0</inkml:trace>
  <inkml:trace contextRef="#ctx0" brushRef="#br1" timeOffset="92205.55">24343 5957 2751 0,'0'0'256'0,"0"0"-256"0,0 0 0 0,0 0 0 16,0 0 2496-16,0 0 448 0,0 0 80 0,0 0 32 15,-10 3-1616-15,10-3-320 0,0 0-64 0,0 0-16 0,0 0 0 16,-4-9 0-16,1-2 0 0,3 11 0 0,0 0-208 0,-3-9-64 15,3 9 0-15,0 0 0 0,-5-8-320 0,5 8-64 16,0 0 0-16,0 0-16 0,-11-2 96 0,11 2 32 16,-12 2 0-16,12-2 0 0,-11 4 112 0,1 1 32 15,10-5 0-15,-12 10 0 0,2-3 64 0,2 4 32 16,-3-5 0-16,1 7 0 0,0 2-96 0,-1 2 0 16,-3 1-16-16,1 0 0 0,0 0-176 0,-2 2-16 15,0 1-16-15,-1 1 0 0,-1 3-96 0,0-2-32 16,-2 1 0-16,0 1 0 0,1 1-32 0,0 1-16 15,-2-4 0-15,1 1 0 0,-1-2-80 0,2 2-16 16,1-1 0-16,0 0 0 0,-1-3-144 0,1 0 0 16,1-2 0-16,2-3 128 0,2 0-128 0,2-2 0 0,-1-3 144 15,5-3-144-15,6-7 176 0,0 0-48 16,0 0 0-16,0 0 0 0,0 0 0 0,0 0 0 0,0 0 0 0,10-7 0 16,2-2-128-16,0-3 0 0,1-2 0 0,1-3 0 15,4 2 0-15,2-6 0 0,1-2 0 0,0 0 0 16,1-2-144-16,0 2 144 0,0-1 0 0,-1 1 0 15,0 2-144-15,-2 1 144 0,-4-2 0 0,-2 4-144 16,0 2 144-16,1 2 0 0,-1 0 0 0,-2 2 0 16,-5 0 0-16,1 4 0 0,-2-1 0 0,-5 9 0 15,0 0 0-15,0 0 0 0,0 0 0 0,0 0 128 16,0 0 0-16,0 0 16 0,0 0 0 0,6 12 0 16,-2 1 64-16,0 1 16 0,-1 1 0 0,1 2 0 15,2 1 0-15,2 1 0 0,-1 1 0 0,2 0 0 0,1 0-48 16,1 1-16-16,-1 1 0 0,2-2 0 0,1 0-160 0,2-3 0 15,0-3 144-15,-1 2-144 0,0-3 0 0,5 0 0 16,2-2 0-16,1-2 0 0,0-3 0 0,1-1 0 16,2 0 0-16,1-1 0 15,0 0-848-15,2-1-96 0,-2-3-16 0,1 0-16688 16</inkml:trace>
  <inkml:trace contextRef="#ctx0" brushRef="#br1" timeOffset="142657.81">9857 8983 27695 0,'0'0'1216'0,"-10"-4"272"0,0-2-1184 0,3 1-304 0,7 5 0 0,0 0 0 15,-4-12 336-15,3 3 16 0,1 2 0 0,0 7 0 16,0 0-352-16,0 0 144 0,0 0-144 0,8-6 0 16,-8 6 0-16,9-4 0 0,-9 4 0 0,10 0 0 15,-10 0 0-15,0 0 0 0,11 0 0 0,-1 1 0 16,0 2 208-16,-10-3 96 0,0 0 16 0,11 5 0 16,1 0 400-16,-2-1 96 0,-10-4 16 0,14 3 0 0,1-1-192 15,-1 1-48-15,0-3 0 0,2 1 0 0,0 0-224 0,2 1-48 16,0-1-16-16,2 2 0 0,-2-1-32 0,3 2 0 15,0 0 0-15,2 1 0 0,2 2-16 0,1-1-16 16,3 0 0-16,2 0 0 0,2 1-240 0,2-1 144 16,3 2-144-16,1-2 128 0,-1 0-128 0,-1 0 0 15,2 3 0-15,-1-2 128 0,-1-1-128 0,-3 1 0 16,-3-2 144-16,0 2-144 0,-1-2 0 0,2-4 0 16,0-1 0-16,2 0 128 0,0 0 48 0,2-1 16 15,0-2 0-15,1 2 0 0,5 1 64 0,0 0 32 16,-3-1 0-16,0 1 0 0,0 1-96 0,-2 0 0 15,-3 2-16-15,0-3 0 0,-2 0-48 0,-1 1-128 16,-1 0 192-16,2 3-64 0,-1 3-128 0,-4-3 0 16,-5 2 144-16,3 1-144 0,3 1 0 0,-2-2 0 0,-2 1 0 0,0-1 128 15,-2 1-128-15,-2-2 0 0,-2 0 0 0,0 0 128 16,-1-3-128-16,0-1 128 0,-1-1-128 0,-1 1 128 16,0 2-128-16,-1-3 144 0,-1-3-144 0,1 2 160 15,1 0-32-15,-3-1-128 0,-2 0 192 0,0-1-64 16,1 2-128-16,-11 1 160 0,12-5-160 0,-3 2 160 15,-9 3-160-15,0 0 0 0,9-5 0 0,-9 5 128 16,0 0-128-16,0 0 0 0,0 0 0 0,0 0 128 16,0 0-128-16,0 0 0 0,0 0 144 0,0 0-144 15,0 0 0-15,0 0 128 0,0 0-128 0,0 0 0 16,0 0 128-16,0 0-128 0,0 0 128 0,0 0-128 16,0 0 0-16,0 0 144 0,8-7-144 0,-2 3 0 15,-6 4 128-15,8-6-128 0,-8 6 0 0,8-7 0 0,-2-1 0 0,-6 8 0 16,0 0 128-16,0 0-128 0,7-6 0 0,-7 6 0 15,0 0 0-15,0 0 0 0,0 0 0 0,0 0 0 16,0 0 0-16,0 0 0 0,0 0 0 0,0 0 0 16,-2-9 0-16,2 9 0 0,-1-7 0 0,1 7 0 15,0 0 0-15,-6-6 0 0,6 6 128 0,-7-7-128 16,1 1 0-16,-1 1 0 0,7 5 0 0,-9-6 0 16,-1 2 0-16,0 2 0 0,3-5 144 0,-3 3-144 15,-1 2 0-15,-1-2 144 0,0-1-144 0,-1 2 0 16,-2 2 0-16,-2-1 128 0,0 0-128 0,-3 1 0 15,-2 1 144-15,-1-2-144 0,-4 2 0 0,-1 3 0 16,-2-1 0-16,2 1 0 0,1-2 0 0,-3 1 0 16,-1-1 0-16,-1 2 0 0,1-1 0 0,1 1 128 0,2-3-128 15,-1 0 0-15,0 1 128 0,2-1-128 16,-1-1 160-16,0-3-160 0,-2-4 192 0,-2-1-48 0,-1 0-16 0,0 0 0 16,2 5-128-16,1-3 128 0,1-1-128 0,0 2 128 15,-1-2-128-15,2 3 0 0,-1 0 0 0,2-1 128 16,0 0-128-16,3-1 0 0,-1 5 0 0,1-3 0 15,1-1 0-15,0 4 0 0,0-1 0 0,0 1 0 16,-3-4 0-16,0 4 0 0,0 2 0 0,-3 0 0 16,-2 1 0-16,3-2 0 0,4 2 0 0,-2-4 0 15,-4-2 0-15,2 1 0 0,2 0 0 0,1 3 0 16,2 4 0-16,2-1 0 0,0-2 0 0,3 0 128 16,0 0-128-16,2 0 0 0,0-4 144 0,3 3-144 15,0 6 0-15,2-2 0 0,-1 1 0 0,3 0 128 16,0-2-128-16,9-2 0 0,-10 4 0 0,10-4 0 0,0 0 0 0,0 0 0 15,-5 9 0-15,5-9 0 0,0 0 0 0,0 0 0 16,5 11 0-16,2-3 0 0,-7-8 0 0,12 6 0 16,-1-1 0-16,4 1 0 0,0-1 0 0,4-1 0 15,-1-4 0-15,3 2 0 0,1 0 0 0,3-1 0 16,1-4 0-16,4 3 0 0,2 3 0 0,5 1 0 16,1-4 0-16,2 1 0 0,3 2 0 0,0-1 0 15,0 1 0-15,0-2 0 0,-1-1 0 0,2-1 0 16,2-2 0-16,1 2 0 0,0 1 0 0,2 1 0 15,2 1 0-15,0 2 0 0,0 1 0 0,-2-1 0 16,-3-2 0-16,0-2 0 0,-1-5 0 0,2 1 0 16,1-1 0-16,2 2 0 0,-1 2 0 0,-2 0 0 15,-2-2 0-15,-2 1 128 0,-3-1-128 0,-2 0 0 0,-4-3 0 0,-2 2 0 16,0 1 0-16,-4 3 0 0,0-2 0 16,-2 0 128-16,-4 1-128 0,0 0 0 0,-1-1 0 0,-3 0 0 15,-2-2 0-15,-3 3 0 0,-4 1 0 0,-9 0 0 16,11 2 0-16,-11-2 0 0,0 0 0 0,0 0-128 31,0 0-2384-31,-2 15-480 0,-7 4-80 0</inkml:trace>
  <inkml:trace contextRef="#ctx0" brushRef="#br1" timeOffset="155059.78">28392 16426 35823 0,'-28'-9'1584'0,"9"0"336"0,0 1-1536 0,-1-1-384 15,2 0 0-15,4 1 0 0,1 1 0 0,2-3-288 16,1 0 48-16,-1 0 16 0,0 1 224 0,-2 2 0 15,-2 0 0-15,-2 2 0 0,-4 1 0 0,-2 6 0 16,-3 2 0-16,-4 7 0 0,-4 4 256 0,-4 5-48 16,-5 1-16-16,-5 4 0 0,-5 2-192 0,-6 4 176 15,-6 5-176-15,2 0 160 0,4 1-16 0,5-1 0 16,3 1 0-16,4-2 0 0,4 0-144 0,4 1 0 16,4 1 0-16,7 2 128 0,6 0-128 0,9 0 0 0,5 2 0 0,8-1 0 15,7 2-176-15,10-3 176 0,5-1-128 0,5 0 128 16,6-2-272-16,5-1 16 0,3-5 16 0,8-2 0 31,5-6-464-31,9-5-112 0,7-4-16 0,1-7 0 0,-2-6 528 0,-1-4 112 0,-3-5 0 0,3-1 16 16,5-3 176-16,-2-4 176 0,0-3-48 0,-6 1 0 15,-5-5 720-15,-7-2 144 0,-6 0 32 0,-4-4 0 16,-5-2 128-16,-1-4 16 0,-6-1 16 0,-3-3 0 16,-4-1-288-16,-6-2-64 0,-6 0-16 0,-7-3 0 15,-6 2-320-15,-7-1-64 0,-6 1-16 0,-5 1 0 16,-4 1-192-16,-3 2-32 0,-4-1-16 0,-4 4 0 15,-2 1-176-15,-8 4 0 0,-4-1-160 0,-3 9 160 16,1 0-640-16,-4 6-48 0,-2 3 0 0,4 2-12256 16,4 4-2464-16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20:19:40.3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28579 1115 10127 0,'0'0'896'0,"0"0"-704"0,-2-11-192 0,2 3 0 15,0 8 2688-15,0 0 496 0,0-8 96 0,0-1 32 16,0 1-1328-16,0 8-256 0,0 0-48 0,0 0-16 15,4-10-256-15,-4 10-64 0,0 0-16 0,0 0 0 16,0 0-384-16,0 0-80 0,0 0-16 0,0 0 0 16,0 0-320-16,4 18-64 0,-1 1-16 0,-3 3 0 15,0 5-160-15,0 0-32 0,0-4-16 0,1 5 0 16,-1 4-112-16,2 1 0 0,-2 0-128 0,2 0 192 0,-1 0-192 16,1 0 128-16,-2 1-128 0,0-1 0 0,0 1 128 0,0-1-128 15,0-3 0-15,1-1 144 0,-1-6-144 0,0 1 0 16,0-2 0-16,0-1 0 0,0-5 0 0,0-1-256 15,0-3 48-15,0-2 0 16,0-10-1344-16,-1 12-272 0,1-12-48 0,0 0-8368 16,0 0-1680-16</inkml:trace>
  <inkml:trace contextRef="#ctx0" brushRef="#br0" timeOffset="231.22">28270 1333 25103 0,'0'0'1104'0,"0"0"240"0,0 0-1072 0,0 0-272 0,0 0 0 0,9-9 0 15,4 5 1280-15,3-1 208 0,3-2 48 0,5 1 0 16,0-2-448-16,2 1-96 0,2 3-16 0,1-3 0 16,-1-1-352-16,4 0-80 0,-1 3-16 0,3-3 0 15,0-1-352-15,1 2-176 0,1 2 160 0,-2 0-160 16,-4 1 0-16,-2 0 0 0,-4 4 0 0,-3 1-160 31,-3 2-2144-31,-3-2-416 0,-3 4-96 0</inkml:trace>
  <inkml:trace contextRef="#ctx0" brushRef="#br0" timeOffset="595.77">28902 1428 16287 0,'1'21'720'0,"2"-11"160"0,0 1-704 0,-1 2-176 16,2 1 0-16,-1 2 0 0,1 0 1392 0,1-2 240 15,-1-1 48-15,2 0 16 0,1 1-480 0,-2 1-80 16,-1-2-32-16,0 1 0 0,1 3-144 0,-1-1-48 16,0-3 0-16,0 0 0 0,1-2-144 0,-2 0-16 15,-2-3-16-15,2-1 0 0,-3-7-48 0,3 10-16 16,-3-10 0-16,0 0 0 0,0 0-32 0,0 0-16 16,0 0 0-16,0 0 0 0,0 0 16 0,0 0 0 15,0 0 0-15,3-11 0 0,-2 1-112 0,-1-2-16 16,0-2 0-16,0-1 0 0,-1 0-176 0,1-5-32 15,0-6-16-15,0 0 0 0,3 0-160 0,-2-1-128 16,0-2 192-16,2 1-192 0,-1 1 128 0,1 1-128 0,-2 0 0 0,2 2 0 16,0 1 0-16,1 3 0 0,-2 1 0 15,1 2 0-15,1 0 0 0,1 4 0 0,-1 0 0 0,1 0 0 16,0 4 0-16,2 1 0 0,-1-1-144 0,2 5 144 31,-8 4-480-31,12-8-16 0,-2-1 0 0,2 4 0 16,0 1-1424-16,-2 4-272 0,1 2-64 0,0 0-8368 0,2-2-1680 0</inkml:trace>
  <inkml:trace contextRef="#ctx0" brushRef="#br0" timeOffset="1067.33">29454 1386 12895 0,'0'0'576'0,"0"0"112"15,0 0-560-15,0 0-128 0,0 0 0 0,0 0 0 0,0 0 2880 0,0 0 560 16,0 0 96-16,0 0 32 0,0 0-1584 0,0 0-304 15,0-7-64-15,0 7-16 0,0 0-336 0,-10-3-80 16,3-2-16-16,7 5 0 0,-11 2-256 0,1 1-48 16,-1-3-16-16,1 3 0 0,-1-1-160 0,0 3-48 15,-4 2 0-15,4-1 0 0,4 1-208 0,3 3-48 16,3 9-16-16,-3-2 0 0,-2-6-192 0,-2 2-48 16,0 3 0-16,0-2 0 0,0 2-128 0,-2-3 0 15,-3-4 144-15,6 12-144 0,10 9 0 0,-4-9 0 16,1-21 0-16,0 0 128 0,-2 12-128 0,6-2 0 15,-4-10 0-15,13 10 128 0,2-2-128 0,-2-2 0 16,-13-6 0-16,15 2 0 0,3-3 0 0,7 5 0 16,5 5 0-16,-8-13 128 0,-11-16-128 0,-1 6-208 0,2 4 48 15,-2-3 16-15,1-7-176 0,-6 0-16 0,-1 6-16 0,0 0 0 16,-2-3 144-16,2 3 16 0,-1-5 16 0,-2 2 0 16,-2-1 176-16,0 2 0 0,-1 5 0 0,1 3 0 15,1 8 0-15,0 0 0 0,-5-7 0 0,5 7 0 16,0 0 240-16,0 0-32 0,-5 8 0 0,1 1 0 15,0 3 64-15,1-2 16 0,1 2 0 0,2 3 0 16,2-5-80-16,1 4-16 0,-1 5 0 0,2-6 0 16,0-3-192-16,3 3 176 0,-1 1-176 0,3 2 160 15,1-6-160-15,0 2 0 0,0-1 0 0,2-1 0 16,0 0 0-16,0-2-272 0,1-1 64 0,0 2 16 16,1 4-1920-16,0-4-368 0,-2-9-80 0</inkml:trace>
  <inkml:trace contextRef="#ctx0" brushRef="#br0" timeOffset="1268.03">29832 1508 26607 0,'0'0'1168'0,"0"0"256"0,-4 14-1136 0,-1-1-288 15,1 1 0-15,0 2 0 0,2 1 912 0,0 3 128 16,-1-2 32-16,3 0 0 0,-2-1-496 0,0 3-112 15,2-6-16-15,0 0 0 0,3 1-96 0,-1-5-32 16,0-1 0-16,2 0 0 0,-4-9-320 0,0 0 0 0,6 5 0 0,1-2 0 31,-7-3-1872-31,10-3-448 0,1-2-96 0</inkml:trace>
  <inkml:trace contextRef="#ctx0" brushRef="#br0" timeOffset="1427.66">29836 1147 19343 0,'0'0'1728'0,"-8"3"-1392"0,-1-3-336 0,1 3 0 16,8-3 2608-16,-9 4 448 0,9-4 80 0,0 0 32 15,-7 7-1904-15,7-7-384 0,0 0-80 0,0 0-16 16,0 0-784-16,0 0 0 0,1 11-256 0,3-3-9600 16,-4-8-1920-16</inkml:trace>
  <inkml:trace contextRef="#ctx0" brushRef="#br0" timeOffset="1811.92">30143 1497 15663 0,'0'0'1392'0,"2"11"-1120"16,-2 3-272-16,0-1 0 0,1-3 2496 0,-1 1 432 16,0-11 80-16,0 10 32 0,0 1-1408 0,1 1-288 15,0 2-48-15,-1-1-16 0,-1-3-224 0,4 5-48 16,3 7-16-16,-3-10 0 0,-3-12-144 0,0 0-16 15,0 0-16-15,0 0 0 0,0 0-96 0,0 0-16 16,0 0 0-16,0 0 0 0,0 0 64 0,0 0 0 16,0-17 0-16,0 4 0 0,3-2-160 0,-1 0-32 0,-1-4 0 0,2-3 0 15,0-5-272-15,1-1-64 0,-2 2-16 0,2-2 0 16,1-4-224-16,0 2 128 0,1 0-128 0,0 3 0 16,1 2 0-16,6 11 0 0,1 10 0 0,-5-3 0 15,-6-9 0-15,2 1 0 0,3 5-144 0,1 5 144 16,-9 5-160-16,14 3 160 0,1 0-160 0,-1 4 160 15,2 2 0-15,-1 2 0 0,0 4-128 0,0 0 128 16,2 1 0-16,-4 1 0 0,-4 1 0 0,3 1 0 16,2-1 0-16,1 3 0 0,-3-1 0 0,1 1 0 15,0 2 0-15,-2-3 0 0,0 4 0 0,-2-3 0 16,-3-3-384-16,2-2 32 0,1 1 0 0,-1-1 0 16,-1 4-1856-16,1-3-368 15,-2-4-80-15</inkml:trace>
  <inkml:trace contextRef="#ctx0" brushRef="#br0" timeOffset="2814.56">28764 4135 23263 0,'0'0'1024'0,"0"0"224"0,0 0-992 0,0 0-256 16,0 0 0-16,0 0 0 0,0 0 944 0,0 0 144 15,0 0 16-15,0 0 16 0,0 0-160 0,0 0-16 16,-4 6-16-16,1 3 0 0,1 4-32 0,2 0-16 15,-2-1 0-15,5 8 0 0,0 2-144 0,1 5-32 16,0 5 0-16,-2-1 0 0,-3-1-96 0,1 2-32 16,1 1 0-16,-1 1 0 0,-1 1-224 0,2-2-48 15,2-1-16-15,-2 1 0 0,-4-1-288 0,3-2 160 0,2-1-160 16,-2-2 128 0,0-4-496-16,-3-2-96 0,1-2-32 0,0 1 0 15,0-3-2928-15,-2-4-592 0</inkml:trace>
  <inkml:trace contextRef="#ctx0" brushRef="#br0" timeOffset="3023.66">28585 4408 31327 0,'0'0'2784'0,"0"0"-2224"0,0 0-560 0,0 0 0 16,0 0 1264-16,9-3 144 0,1-1 16 0,3-2 16 15,2 1-880-15,2 1-176 0,1 0-48 0,5 0 0 0,0 1-336 0,2-1 128 16,-2 1-128-16,3 0 0 0,0 2 0 0,1 1 0 16,3 0 0-16,-2 1 128 15,0 1-1760-15,-2 0-352 0,-2 0-64 0</inkml:trace>
  <inkml:trace contextRef="#ctx0" brushRef="#br0" timeOffset="3428.5">29141 4427 7359 0,'0'0'320'0,"0"0"80"0,-9 8-400 0,9-8 0 16,-8 6 0-16,8-6 0 0,0 0 3136 0,0 0 528 15,0 0 112-15,-2 10 32 0,4 1-2288 0,2-5-464 16,-4-6-96-16,7 7 0 0,1-2 32 0,3-2 16 0,0-1 0 0,4-2 0 16,-2-1 32-16,1-2 16 0,4 0 0 0,2 0 0 15,0-4-288-15,-4 2-48 0,-2 0-16 0,-1-2 0 16,1-2-272-16,-1 0-64 0,-3-1-16 0,2 1 0 15,0 0-32-15,-4 1-16 0,-3 0 0 0,0-3 0 16,-1 1-96-16,-4 1-16 0,-4-4 0 0,0 2 0 16,2 0 0-16,-4 0 0 0,-3 1 0 0,0-3 0 15,1 4-192-15,0 2 128 0,-1 2-128 0,3 2 0 16,6 3 144-16,-11 4-144 0,0 3 128 0,-1 1-128 16,1 2 0-16,2 2 128 0,0 1-128 0,1 1 0 15,1 0 0-15,1 2 0 0,1 0 0 0,5 5 0 16,4 5 0-16,-4-7 0 0,-4-6 128 0,0-1-128 15,2 2 240-15,2 2-48 0,1-2 0 0,3 2 0 16,2 1-192-16,1-3 0 0,-1 2 128 0,2-3-128 0,1-3 0 0,-1 1 0 16,-1-1 0-16,2-1 0 0,1 1-224 0,3-4-96 15,3-1 0-15,-2 0-16 16,1-5-720-16,0-2-144 0,1-1-16 16,0 1-9424-16,-2 0-1888 0</inkml:trace>
  <inkml:trace contextRef="#ctx0" brushRef="#br0" timeOffset="3879.07">29780 4163 4607 0,'0'0'400'0,"0"0"-400"0,0 0 0 0,0 0 0 15,0 0 5584-15,-11 6 1040 16,11-6 208-16,-12 5 32 0,12-5-4432 0,-11 6-880 0,-1 1-176 0,0 1-32 15,0 3-400-15,1 0-80 0,-2 2-16 0,1-3 0 16,-4 2-336-16,2 0-64 0,1-1 0 0,2 3-16 16,-2-3-160-16,2 1-16 0,0 0-16 0,0-2 0 15,-1-2-112-15,3 2 0 0,2-3-128 0,7-7 192 16,-5 6-192-16,5-6 176 0,0 0-176 0,0 0 160 16,0 0-160-16,0 10 0 0,0-10 0 0,0 0 128 15,6 7-128-15,4 1 0 0,-3-1 0 0,3 1 0 16,0-3 0-16,0 0 0 0,3 0 0 0,-1 0 0 15,0 2 0-15,1-3 0 0,1 1 0 0,1 2 0 16,-2 0 0-16,1 0 0 0,-1 3 0 0,1 2 0 0,-1-3 0 16,0 0 0-16,0 0 0 0,-2 2 0 0,-2-1 0 15,-1 2 128-15,-2 0-128 0,0 0 0 0,-1-1 192 0,-3 2-32 16,-3 2-16-16,0-1 0 0,-1 0 112 0,2 2 32 16,-2 1 0-16,-2 1 0 0,-1 0-96 0,-2 1-32 15,-1-2 0-15,1 0 0 0,-3-1-160 0,3 3 0 16,-2-1 0-16,-1 2 128 0,1-5-128 0,0 0 0 15,1-2 0-15,-1-2-176 16,0-3-384-16,1-1-80 0,8-7 0 0,0 0-16 16,0 0-2080-16,0 0-400 0,-5-9-96 0</inkml:trace>
  <inkml:trace contextRef="#ctx0" brushRef="#br0" timeOffset="4201.54">30155 4028 34559 0,'0'0'1536'0,"0"0"304"0,0 0-1472 0,0 0-368 0,0 0 0 0,0 0 0 16,0 0 1040-16,0 0 144 0,8 9 32 0,-3 0 0 15,-5-9-512-15,7 14-112 0,-1 1-16 0,1 3 0 16,-2 4-96-16,0 7-32 0,-2 1 0 0,-1 4 0 15,1 2-144-15,-1 1-48 0,-2-1 0 0,2 2 0 16,-1 0-48-16,0 1-16 0,-1-3 0 0,2-2 0 16,-2-1-16-16,0-3-16 0,0-3 0 0,0 2 0 15,1-3-160-15,-1 1 192 0,0-1-192 0,-1-1 192 0,-1-5-192 0,2-2 0 16,0-1 144-16,0-7-144 0,0-10-192 0,-1 11-96 16,1-11-32-16,0 0 0 15,0 0-1664-15,0 0-320 0,0 0-80 0,-9-11-14848 16</inkml:trace>
  <inkml:trace contextRef="#ctx0" brushRef="#br0" timeOffset="4383.39">29936 4380 20271 0,'0'0'1792'0,"0"0"-1424"16,0 0-368-16,10-2 0 0,3 1 3184 0,4-1 560 16,4 0 112-16,1 0 32 0,2-1-1744 0,1 0-352 15,1 0-64-15,1-3 0 0,4 2-928 0,1-2-176 16,-1-3-48-16,3 1 0 0,2 1-272 0,0 1-64 15,-4-1-16-15,2 1 0 0,1-3-224 0,-1 2 128 0,-1 1-128 0,-2-1 0 16,-2 1 0-16,-2-1-240 16,-2-3 32-16,-3-3-12560 0,-1-4-2512 0</inkml:trace>
  <inkml:trace contextRef="#ctx0" brushRef="#br0" timeOffset="10929.32">28597 2675 18767 0,'0'0'832'0,"0"0"176"0,0 0-816 0,0 0-192 0,0 0 0 0,0 0 0 15,0 0 1232-15,0 0 208 0,0 0 32 0,0 0 16 16,0 0-368-16,0 0-80 0,0 0-16 0,0 0 0 16,0 0-160-16,0 0-32 0,0 0-16 0,0 0 0 15,0 0 96-15,0 0 32 0,0 0 0 0,12 5 0 16,-12-5-96-16,8 13-16 0,-2 2 0 0,-1 1 0 0,-1 5-208 0,-1 1-48 16,-3 0-16-16,0 2 0 0,-1 0-176 0,1 1-16 15,-2-3-16-15,2 2 0 0,0-3-96 0,2-2-32 16,0 0 0-16,2-3 0 0,0 1 0 0,1-1 0 15,2-2 0-15,-1-1 0 0,1 0-80 0,1-2-16 16,1-1 0-16,0-1 0 0,0-2 0 0,0 0 0 16,-9-7 0-16,13 6 0 0,0-1 0 0,-2-2 0 15,-11-3 0-15,0 0 0 0,11 0 0 0,0 0-128 16,-11 0 192-16,11-3-64 0,0-1 64 0,-11 4 0 16,8-6 0-16,0-2 0 0,2-4 112 0,0 1 16 15,0-3 16-15,-1 0 0 0,1-1-128 0,1-5-16 16,-2 0-16-16,1 0 0 0,1 0-176 0,0-5 128 15,1 0-128-15,-2 1 128 0,-2-2-128 0,1 1 0 0,0 0 0 0,-1 0 0 16,-2 1 0-16,-3 0 0 0,3 3 0 0,-2 2 0 16,-1 2 0-16,0 2 0 0,0 0-192 0,-1 2 192 31,1 0-480-31,-2 2 32 0,-1 3 0 0,0 8 0 16,0 0-1520-16,5-9-288 0,-5 9-64 0,0 0-9504 0,0 0-1888 0</inkml:trace>
  <inkml:trace contextRef="#ctx0" brushRef="#br0" timeOffset="11489.71">29399 2663 2751 0,'0'0'256'0,"0"0"-256"15,0 0 0-15,0 0 0 0,0 0 4496 0,-8-3 864 16,-2-1 160-16,2 3 48 0,8 1-3360 0,0 0-672 16,-11 4-128-16,2 0-16 0,0 0-176 0,9-4-48 15,-10 5 0-15,1-2 0 0,9-3-352 0,-11 9-80 16,-1-2-16-16,2 4 0 0,-1-2-176 0,1 3-32 16,0-1-16-16,-2 3 0 0,-1 0-112 0,1 2 0 15,0 0-16-15,3 3 0 0,-1 2-112 0,-1-1 0 16,2-1-16-16,3-1 0 0,2-2-64 0,0-1-16 15,1 1 0-15,2 0 0 0,1-3-160 0,3-2 192 0,-2 1-192 0,3-2 192 16,1-2-192-16,-5-8 128 0,8 7-128 0,-8-7 128 16,10 5 0-16,2-2-128 0,1-5 192 0,-1 1-64 15,-2-4-128-15,-2 3 128 0,0-4-128 0,0-2 128 16,0-1-128-16,-3-1 160 0,-1-2-160 0,1 1 160 16,1 1-160-16,0-2 160 0,-2 1-160 0,-1-3 160 15,0 1-160-15,1-2 160 0,0 0-160 0,-2 2 160 16,-2-1-160-16,-1 1 0 0,-3 1 0 0,3 4 0 15,1 8 0-15,0 0 0 0,0 0 0 0,0 0 0 16,0 0 0-16,0 0 0 0,0 0 0 0,0 0 0 16,0 0 0-16,0 0 128 0,13 11-128 0,-4-2 192 15,-1 3-64-15,0 1-128 0,1 0 192 0,-1 0-64 16,-2 1-128-16,-1-1 128 0,-1 0-128 0,2 3 128 16,1-3-128-16,0 1 0 0,-2-1 144 0,2-1-144 15,2-1 0-15,-1-1 0 0,-3-2 0 0,1 0 128 0,2-2-128 0,0 2 0 16,-8-8-128-16,9 5 128 15,2-2-1328-15,-11-3-176 0,9 2-32 0,-9-2-10016 16,10-4-2000-16</inkml:trace>
  <inkml:trace contextRef="#ctx0" brushRef="#br0" timeOffset="11791.69">29654 2268 27295 0,'0'0'1216'0,"0"0"240"0,0 0-1168 0,0 0-288 0,0 0 0 0,0 0 0 15,0 0 1344-15,0 0 192 0,-2 13 64 0,0-3 0 16,2 3-544-16,2 2-96 0,-1-1-32 0,2 3 0 16,-1 1-288-16,1 4-64 0,-1-1-16 0,0 4 0 15,-1 2-80-15,2 3-16 0,-1 0 0 0,0 3 0 16,-2 3-192-16,1-2-32 0,2 3-16 0,-1-2 0 15,1-1-224-15,-1-2 128 0,1-2-128 0,1 0 0 16,-2-3 0-16,2-1 0 0,0-4 0 0,2-3 0 16,0-2-544-16,1-1-160 0,-1-2-16 15,1-1-16-15,0-1-2240 0,1-3-448 0,-8-9-96 16</inkml:trace>
  <inkml:trace contextRef="#ctx0" brushRef="#br0" timeOffset="12025.72">29942 2755 32655 0,'0'0'1440'0,"-1"12"304"0,-4-1-1392 0,2 0-352 15,2 0 0-15,1 2 0 0,0 1 992 0,-1 3 128 16,-1 0 32-16,4 2 0 0,0 0-688 0,-2-1-128 15,-1-1-16-15,1 0-16 0,3 0-176 0,-1-2-128 16,0 1 192-16,1 0-192 0,3-4 128 0,2-2-128 16,-3-1 0-16,1-1 0 15,-6-8-1152-15,9 9-352 0,-9-9-64 0,11 3-8848 0,-11-3-1760 0</inkml:trace>
  <inkml:trace contextRef="#ctx0" brushRef="#br0" timeOffset="12191.78">30015 2445 29535 0,'0'0'1312'0,"-7"-6"272"0,-4 2-1264 0,11 4-320 0,0 0 0 0,0 0 0 16,-9-2 1008-16,9 2 144 0,0 0 16 0,0 0 16 16,0 0-1184-16,0 0-144 0,0 0-80 0,8 7-14560 15</inkml:trace>
  <inkml:trace contextRef="#ctx0" brushRef="#br0" timeOffset="12820.34">30545 2811 9215 0,'0'0'816'0,"0"0"-656"0,0 0-160 0,0 0 0 16,1-9 3392-16,-1 9 656 0,0-9 128 0,0 9 32 15,-1-9-2032-15,1 0-416 0,0-3-80 0,-2 2-16 16,0 2-608-16,-1-1-128 0,-1 0-32 0,-1 0 0 16,-1-1-240-16,-3-1-48 0,-2 0-16 0,1 1 0 15,2 3 48-15,-3 3 0 0,-2 2 0 0,2 0 0 16,0 4-112-16,1 0-16 0,-2 2 0 0,-5 3 0 16,-4 2-320-16,2 1-64 0,0 3 0 0,1 3-128 15,-1 1 0-15,0 0 0 0,2 1 0 0,2 0 0 16,2 1 0-16,1-1 0 0,3 2 0 0,1-4 0 0,2 0 0 0,0 0 0 15,4-2 0-15,0 0 0 0,4-1 0 0,0 1 0 16,2-4 0-16,1-1 0 0,1-1 0 0,1-2 0 16,1 0 0-16,3-2 0 0,2-2 0 0,2 1 0 15,2-2 0-15,2-2 0 0,-2-3 0 0,3 0 0 16,3-1 0-16,-3-1 0 0,-4 0 192 0,2-3-64 16,2 0 0-16,-3 0-128 0,-4-1 272 0,0 0-48 15,0 0-16-15,-1-2 0 0,-6-1 144 0,2-2 32 16,0-1 0-16,-2-4 0 0,0-2-48 0,-3-2 0 15,0-2 0-15,0 2 0 0,-2-3-160 0,-1 1-48 16,-1-4 0-16,-1-2 0 0,4-1-128 0,-2 2 192 16,-2 1-192-16,1 4 192 0,-2-2-192 0,1 6 128 15,-2-2-128-15,-1 3 128 0,0 0-128 0,-1 0 0 0,1 1 0 16,0 5 0-16,-2-1-256 0,2 4-96 0,0 3-16 0,-2-1 0 31,1 1-1680-31,2 5-352 0,4 4-64 0,0 0-8992 0,0 0-1808 0</inkml:trace>
  <inkml:trace contextRef="#ctx0" brushRef="#br0" timeOffset="13436.24">30919 2648 3679 0,'0'0'160'0,"0"0"32"0,0 0-192 0,0 0 0 16,0 0 0-16,0 0 0 0,0 0 5184 0,0 0 976 16,0 0 208-16,0 0 32 0,-12 0-4096 0,12 0-816 15,0 0-160-15,0 0-48 0,0 0-176 0,-12 0-32 16,12 0-16-16,-11-1 0 0,11 1-128 0,-12 0-32 15,12 0 0-15,-14 5 0 0,-1-2-208 0,5 2-48 16,-1 2-16-16,0 2 0 0,-2 0-288 0,0 4-48 16,1 0-16-16,0 0 0 0,0 1-272 0,1 2 0 15,-1 1 128-15,3 0-128 0,0-3 0 0,2 2 0 0,2-3 0 0,2 1 0 16,1 2 0-16,1-3 0 0,-1-1 0 0,5-1 0 16,1-1 0-16,1-1 0 0,1 0 128 0,1-3-128 15,-1 1 0-15,2-1 128 0,1 1-128 0,3-3 0 16,-3-3 160-16,3-1-160 0,1 1 128 0,1-2-128 15,2 0 0-15,0 0 0 0,1-3 0 0,0-2 0 16,0 2-144-16,1-2 144 0,-3-3-192 0,-2 0 192 16,-1-2 0-16,-5 0-128 0,-2-1 128 0,0-1 0 15,4 0 0-15,-2-3 128 0,-5-2-128 0,2-2 192 16,2 1-192-16,-4-1 144 0,-3 2-144 0,1-2 128 16,-3 3 0-16,3 4 0 0,2 2 0 0,-4 2 0 15,-2 2 64-15,4 7 16 0,0 0 0 0,0 0 0 16,0 0 48-16,0 0 16 0,0 0 0 0,0 0 0 15,0 0-272-15,0 16 0 0,0-3 0 0,2-2 0 0,2 4 0 0,-1 0 0 16,0 0 0-16,2 0 0 0,4 0 0 0,-1 0 0 16,-3 0 128-16,3-1-128 0,1 0 0 0,1 1 0 15,-3-4-176-15,2 1 176 0,1 0-288 0,-3 1 48 16,0-1 16-16,1-1 0 16,-2-1-1488-16,2 0-288 0,0-3-64 0,0-1-9584 15,-8-6-1904-15</inkml:trace>
  <inkml:trace contextRef="#ctx0" brushRef="#br0" timeOffset="14067.01">31294 2411 12831 0,'0'0'576'0,"0"0"112"0,0 0-560 0,0 0-128 15,-3-5 0-15,3 5 0 0,0 0 864 0,-3-9 144 16,0 0 16-16,3 9 16 0,0 0-448 0,0 0-80 15,2-11-32-15,-2 11 0 0,-2-10-224 0,4-1-64 16,-2 11 0-16,0 0 0 0,1-9 384 0,-1 9 64 16,0 0 0-16,3-10 16 0,-1 1 368 0,-2 9 64 15,0 0 0-15,0 0 16 0,0 0 16 0,0 0 0 16,0-9 0-16,0 9 0 0,0 0-16 0,0 0 0 0,0 0 0 0,0 0 0 16,0 0-256-16,0 0-48 0,0 0-16 0,-1 9 0 15,0 4-160-15,1 1-48 0,-2 0 0 0,1 7 0 16,1 0-256-16,0 4-64 0,1 0-16 0,-1 2 0 15,0 0 16-15,2 2 16 0,-1 2 0 0,1 1 0 16,0-2-80-16,-1 0-32 0,0-2 0 0,3-2 0 16,1-2-160-16,1-2 128 0,-2-1-128 0,1-2 128 15,1 0-128-15,2-4 0 0,-4 0 144 0,1 0-144 16,2-2-224-16,-1 0-112 0,-2-5-32 0,1 0 0 16,-5-8-1792-1,7 8-352-15,-7-8-80 0,0 0-12464 0</inkml:trace>
  <inkml:trace contextRef="#ctx0" brushRef="#br0" timeOffset="14293.68">31198 2579 14735 0,'0'0'640'0,"-9"-4"160"0,0 4-640 15,9 0-160-15,0 0 0 0,0 0 4656 0,0 0 896 16,0 0 176-16,0 0 32 0,0 0-4160 0,13-1-832 15,-2-1-160-15,3-1-32 0,1 2-400 0,-1-1-176 16,1 0 160-16,2 0-160 0,1 2 0 0,2 0 0 16,-1 0 0-16,2 2 0 0,-1-1 0 0,-1 2 0 15,3-1 0-15,-3 2 0 16,-5 1-1664-16,2 2-256 0,-1-5-64 0,0 2-12768 0</inkml:trace>
  <inkml:trace contextRef="#ctx0" brushRef="#br0" timeOffset="16431.16">31658 2665 6447 0,'0'0'576'0,"0"0"-576"16,0 0 0-16,0 0 0 0,0 0 1920 0,0 0 288 16,0 0 48-16,0 0 16 0,0 0-864 0,0 0-192 15,0 0-16-15,0 0-16 0,0 0-544 0,0 0-96 16,0 0-32-16,0 0 0 0,0 0-320 0,0 0-192 15,0 0 192-15,0 0-192 0,0 0 0 0,0 0-304 0,0 0 48 0,0 0 0 16,1-6 64-16,-1 6 32 0,0 0 0 0,0 0 0 16,0 0 160-16,0 0 176 0,0 0-48 0,0 0 0 15,11-4 304-15,-11 4 48 0,0 0 16 0,0 0 0 16,0 0 208-16,0 0 64 0,0 0 0 0,0 0 0 16,0 0-176-16,0 0-16 0,5-8-16 0,-5 8 0 15,0 0-240-15,0 0-64 0,0 0 0 0,0 0 0 16,0 0-112-16,0 0-16 0,0 0-128 0,0 0 192 15,0 0-192-15,0 0 0 0,0 0 0 0,0 0-160 16,0 0 160-16,0 0 0 0,0 0 0 0,0 0 0 16,0 0 0-16,0 0 0 0,0 0 0 0,0 0 0 15,0 0 0-15,0 0 0 0,0 0 0 0,0 0 0 16,0 0-384-16,5-8-32 0,-5 8-16 0,0 0 0 16,0 0-2240-16,0 0-448 0</inkml:trace>
  <inkml:trace contextRef="#ctx0" brushRef="#br0" timeOffset="16986.89">31740 2629 18767 0,'0'0'832'0,"0"0"176"0,0 0-816 0,0 0-192 15,-8 0 0-15,8 0 0 0,0 0 1760 0,0 0 304 16,-10 0 64-16,10 0 16 0,0 0-416 0,-5 12-96 16,-2-5-16-16,2 4 0 0,0-3-592 0,1 3-128 15,-1 2-32-15,1 2 0 0,0-1-224 0,1 2-32 16,1-1-16-16,-1 1 0 0,1 2-256 0,0 2-48 16,2-3-16-16,0-2 0 0,2 2-272 0,-2-4 160 15,1 2-160-15,1-2 128 0,1-1-128 0,0-3 0 16,-3-9 0-16,4 9 0 0,-1 0-192 0,-3-9-128 15,0 0-32-15,0 0 0 16,0 0-2560-16,0 0-512 0,0 0-96 0</inkml:trace>
  <inkml:trace contextRef="#ctx0" brushRef="#br0" timeOffset="17534.7">31699 2420 15663 0,'0'0'1392'0,"-6"-11"-1120"0,0 1-272 0,2 3 0 15,4 7 2720-15,-3-11 480 0,-1 2 112 0,4 9 16 16,0 0-1408-16,0 0-256 0,6-9-64 0,-6 9-16 16,0 0-1168-16,9-7-224 0,0 5-64 0,0-1 0 15,-9 3-608-15,13 3-128 0,-1 1-32 0,0 0 0 16,2 2-1872-16,-2-1-384 0,-2 2-80 0,3 1-16 16,0 1 1072-16,0 1 192 0,0-1 64 0,0 2 0 15,2-5 592-15,-1 3 128 0,0-1 32 0,1 3 0 0,-2-1 912 0,-2-1 0 16,4 0 240-16,-2-1-48 0,-3-1 768 15,1-1 176-15,-1-1 16 0,-1 2 16 0,-9-7 352 0,8 9 64 16,-2-1 16-16,-6-8 0 0,0 0-64 0,2 10-16 16,-2-10 0-16,0 12 0 0,0 0-112 0,-3-2 0 15,-5-1-16-15,1 1 0 0,-1 1-272 0,-1 2-48 16,-3-1-16-16,0 2 0 0,-1 3-160 0,0 2-16 16,0-1-16-16,0 1 0 0,3 1-352 0,-1-2-64 15,1 0 0-15,1 1-16 0,-1-1-256 0,7-4-48 16,1 2-128-16,4-3 192 0,-2-1-192 0,2-2 176 15,3-1-176-15,3 0 160 0,3-3-160 0,2-3 192 0,0 1-192 16,5-1 192-16,3-3-32 0,2 0 0 16,-1-3 0-16,3 1 0 0,1-2 128 0,-1 0 32 0,-3-5 0 0,3 2 0 15,1-2-128-15,-4 0-32 0,-2 0 0 0,-3-3 0 16,-3 2 96-16,-2-2 0 0,-2-2 16 0,-2-2 0 16,-3 0 16-16,-2-3 0 0,-1-2 0 0,-2 0 0 15,-1 0-80-15,-1 0-16 0,-2 2 0 0,0 1 0 16,-3-1-48-16,-1 1-16 0,-1 1 0 0,0 4 0 15,-1 4-128-15,-1 2 0 0,-2 2 144 0,3 1-144 16,2-2-208-16,-2 1-112 0,-2 3-32 0,12 2 0 16,0 0-1248-16,0 0-256 15,-8 7-64-15,8-7 0 0,0 0-1168 0,0 0-240 0,9 6-64 0,-9-6-10768 16</inkml:trace>
  <inkml:trace contextRef="#ctx0" brushRef="#br0" timeOffset="17878.87">32374 2635 21359 0,'0'0'944'0,"1"17"208"0,2-4-928 0,-1-1-224 16,1 0 0-16,1 2 0 0,0 1 1648 0,-2-1 272 16,1 0 64-16,-2 2 16 0,-1-2-592 0,3 1-128 15,-2-1-32-15,-1-1 0 0,-1 1-256 0,0-2-48 16,1 0-16-16,0-1 0 0,0-11-128 0,-2 10-32 16,2-10 0-16,0 9 0 0,0-9-64 0,0 0 0 15,0 0-16-15,0 0 0 0,0 0-112 0,0 0-32 16,0 0 0-16,0 0 0 0,0 0 80 0,0 0 16 15,-1-12 0-15,1 0 0 0,1 2-192 0,2-2-48 16,0-2 0-16,1-3 0 0,-1-1-176 0,4-3-32 0,1-1-16 16,0-1 0-16,-1 2-176 0,4 2 0 15,1-1 0-15,-1 5 0 0,0 3 0 0,0 3 0 0,1 0 0 0,0 5 0 16,-2 4-160-16,-10 0 160 0,0 0 0 0,13 4-144 16,3 2 144-16,1 2 144 0,0 3-16 0,2 3-128 15,4 3 256-15,-1 2-64 0,-1 1-16 0,0-1 0 16,1 1-176-16,1-2 128 0,-1 1-128 0,0 1 128 15,-1-3-272-15,0 2-64 0,-1-2-16 0,2 1 0 32,-3-1-1888-32,2 0-384 0,0-3-80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19:21:11.5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10926 3931 11967 0,'0'0'1072'0,"0"0"-864"0,0 0-208 0,0 0 0 16,0 0 2768-16,7-9 512 0,-7 9 112 0,10-6 0 15,-10 6-2352-15,0 0-464 0,0 0-112 0,0 0-16 16,0 0-208-16,0 0-48 0,0 0-16 0,0 0 0 15,0 0-176-15,-7-4 0 0,-5 0 144 0,-1 5-144 16,-2 4 0-16,-1 2 0 0,-1-1 0 0,-3 4 0 16,-2-1 0-16,-2 1 0 0,0 0 0 0,-4 1 0 15,-2 1 0-15,-1 1 0 0,-4 0 0 0,-4 1 0 16,-6 0 304-16,0 3-16 0,-1 3 0 0,-2 2 0 16,-4 0 464-16,1 4 80 0,3 3 32 0,-1 0 0 0,1-1-240 15,-1-2-48-15,-2-1-16 0,0 0 0 0,3 0-304 16,-1 1-48-16,2-3-16 0,6-2 0 0,6-3-192 0,2-1 0 15,2-4 0-15,3 0 0 0,5 0 128 0,1-1-128 16,3-3 0-16,2-2 0 0,3-2 128 0,2-1-128 16,2-1 0-16,2-1 0 0,8-2 128 0,0 0-128 15,0 0 0-15,0 0 144 0,-6-4-16 0,6 4 0 16,0 0 0-16,0 0 0 0,0-8 0 0,0 8 0 16,5-9 0-16,-5 9 0 0,8-11 16 0,-1 0 0 15,1 1 0-15,0 2 0 0,0-3-16 0,0 4-128 16,0-1 192-16,1-1-64 0,2-2-128 0,2 2 128 15,-1 0-128-15,0 0 128 0,-2-3-128 0,2 2 0 16,0-1 0-16,-2 2 128 0,-1 1-128 0,-1 1 0 16,0 0 0-16,-1 2 0 0,-7 5 0 0,9-4 0 0,-9 4 0 0,0 0 0 15,0 0 0-15,0 0 0 0,0 0 0 0,0 0 0 16,-4 12-144-16,-1-1 144 0,-3-2 0 0,-1 3 0 16,0 1 0-16,-2 0 0 0,-2-1 0 0,0 0 0 15,1 1 0-15,-1-1 0 0,-2-1 0 0,-2 1 0 16,0 0 0-16,-2-1 0 0,1 1 0 0,0 0 0 15,-2 0 0-15,2-1 0 0,1 0 0 0,3-5 0 16,2 0 0-16,3-1 0 0,9-5 0 0,0 0 0 16,0 0 304-16,0 0 16 0,0 0 0 0,0 0 0 15,0 0-80-15,0 0-16 0,9 8 0 0,2-4 0 16,-11-4-224-16,11 0 144 0,-11 0-144 0,15 0 128 16,-1-3 16-16,-1 0 0 0,0 1 0 0,1-1 0 15,2 0 112-15,1 1 0 0,0-1 16 0,1 2 0 0,2-3-112 0,-1 3-32 16,1-1 0-16,1 0 0 0,1-2-128 15,1 0 128-15,1 1-128 0,1 1 128 0,-2 0-128 0,-1 2 0 16,0-1 0-16,2 1 0 16,1 0-912-16,-2 0-272 0,-1 0-48 0,2 1-15520 15</inkml:trace>
  <inkml:trace contextRef="#ctx0" brushRef="#br0" timeOffset="124091.55">16974 8879 21599 0,'-11'-7'960'0,"11"7"192"0,0 0-928 0,-8-2-224 0,8 2 0 0,0 0 0 16,-9-7 320-16,9 7 0 0,0 0 16 0,0 0 0 16,0 0-192-16,-2-10-144 0,2 10 192 0,0 0-192 0,0 0 240 0,0 0-64 15,0 0-16-15,0 0 0 0,0 0-160 0,0 0 0 16,0 0 0-16,-6 12 0 0,-2 2 544 0,-4 2 176 16,-2 3 48-16,-3-1 0 0,-3-1-32 0,1 3 0 15,-2-2 0-15,-1 2 0 0,-2 2 16 0,0 1 0 16,-2-1 0-16,1-1 0 0,-1-5 128 0,0 2 16 15,-3 3 16-15,-1-1 0 0,-1-2-160 0,1-1-48 16,-4 0 0-16,3 2 0 0,3-3-288 0,2 1-64 16,1 1-16-16,1 0 0 0,-4-1-144 0,3 2-48 15,2-1 0-15,1 1 0 0,-2 0-144 0,2 3 0 16,0 4 0-16,1-1 0 0,0-2 0 0,0-1 0 16,-1-2 0-16,1-1 0 0,2-2 0 0,1-2 128 15,1-4-128-15,1-1 0 0,2-1 128 0,1-3-128 16,0-1 0-16,1-1 128 0,3 3-128 0,9-7 160 0,-9 0-160 0,9 0 160 15,0 0 32-15,0 0 0 0,0 0 0 0,2-11 0 16,3 2-16-16,3-1 0 0,3-1 0 0,2 1 0 16,0 0-176-16,1-2 0 0,2-1 144 0,-2 1-144 15,0 3 0-15,1-4 0 0,-1-7 0 0,0 3 0 16,1 2 0-16,-1-1 0 0,-2-1 0 0,2 2 0 16,1-1 0-16,-2 2 0 0,-2-1 0 0,1 2 128 15,-3-1-128-15,-1 1 0 0,-3 2 0 0,0 0 0 16,1 0 0-16,-6 11 128 0,0 0-128 0,0 0 0 15,1-8 0-15,-1 8 0 0,0 0 0 0,0 0 0 16,-8 0 0-16,8 0 0 0,-9 2 0 0,0 2 0 16,0 2 0-16,0 1 0 0,-1 4 0 0,1-3-128 15,0 0 128-15,-3 1 0 0,2 0 0 0,0 0-128 0,-2 1 128 0,0 0 0 16,0 0 0-16,1 3 0 0,-2 0 0 0,0 2 0 16,-2-1 0-16,2 0 0 0,-1 1 144 0,0-1-144 15,-1-1 192-15,3 0-192 0,3-1 240 0,2-2-64 16,-1 1-16-16,4-2 0 0,4-9-32 0,0 0 0 15,5 12 0-15,0-3 0 0,-5-9-128 0,9 6 160 16,0-2-160-16,1 1 160 0,-1 2-160 0,0 0 0 16,0-2 0-16,-9-5 128 0,10 5-128 0,1-1 0 15,-11-4 0-15,12 0 0 0,-12 0 128 0,11 0-128 16,-11 0 128-16,12-1-128 0,-2-3 0 0,1 1 128 16,-2-1-128-16,0 0 0 0,-9 4 0 0,13-5 128 15,-1-5-128-15,2 0 0 0,2 0 0 0,3 0-304 16,4 0 48-16,0 0 16 15,2-3-1632-15,4 1-336 0,2 2-64 0,4-1-14496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20:20:30.9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9225 12206 15663 0,'0'0'688'0,"0"0"144"0,-9 0-656 0,9 0-176 0,0 0 0 0,-8-3 0 15,0 1 1264-15,8 2 208 0,-5-9 64 0,3 0 0 16,-1-1-1152-16,2-1-208 0,3-5-48 0,1-1-128 16,1-1 208-16,0 0-64 0,0-3-16 0,2 0 0 15,3-1-128-15,0-2 128 0,2 2-128 0,-1-1 128 16,1-2-128-16,-1 0 192 0,-1-1-192 0,3 0 192 16,4-1-192-16,-3-1 0 0,-4 1 144 0,-1-2-144 15,2-1 272-15,0 0-16 0,1 0 0 0,-1 0 0 16,1-1 160-16,-1 0 32 0,-1-1 0 0,3 1 0 15,1 1 96-15,0 0 32 0,0 0 0 0,1 0 0 16,-1 0 0-16,3-1 16 0,0-3 0 0,1 0 0 16,0-3-256-16,1 1-48 0,-1-7-16 0,0 0 0 0,-2 4-144 15,1 1-128-15,0 1 144 0,1 2-144 0,2 1 256 0,-1 1-64 16,-1 0 0-16,0 0 0 0,0-1 144 0,0 2 32 16,0-5 0-16,0 6 0 0,-1 1 32 0,1 1 16 15,1 5 0-15,-1-2 0 0,3-2-96 0,0 3-32 16,1 1 0-16,0 0 0 0,0 1-80 0,0-1-16 15,-2 2 0-15,2 1 0 0,1 0-192 0,2 2 176 16,-3-2-176-16,-2 3 160 0,1-3-160 0,-2 1 0 16,0 2 144-16,-1-2-144 0,0 1 128 0,0-2-128 15,0 0 160-15,0 2-160 0,0-1 128 0,1 0-128 16,-1 0 0-16,0 1 144 0,1 6-144 0,-1 2 0 16,-1-5 144-16,1 2-144 0,-1 1 144 0,1-3-144 15,1 2 192-15,1 1-192 0,1 1 192 0,-1 0-192 16,1 0 192-16,1 1-192 0,0-1 160 0,0 0-160 0,-2-2 128 0,1 2-128 15,1 2 128-15,-2 1-128 0,-1-3 0 0,2 1 128 16,-2 1-128-16,0 0 0 0,1-1 0 0,-1 1 128 16,2 1-128-16,-2-3 0 0,0 0 144 0,0 0-144 15,1 1 128-15,0 0-128 0,2-1 160 0,0 2-160 16,0-3 240-16,0 0-48 0,-1 2-16 0,1 2 0 16,-1 0-48-16,-1 0-128 0,1 0 192 0,-1 0-64 15,2 1-128-15,-1-1 192 0,-2-2-192 0,2 2 192 16,1 2-192-16,-2-3 0 0,-1 0 144 0,2-2-144 15,-1 1 0-15,2-1 128 0,-1-1-128 0,1 0 0 16,0 4 0-16,1-1 128 0,0 0-128 0,-1 1 0 16,0 1 0-16,-2 2 0 0,1 0 0 0,-1 2 0 15,1-2 0-15,-1-1 0 0,0 2 0 0,0 0 0 16,2 1 0-16,-1 0 0 0,-2 0 0 0,1 0 0 0,2 0 0 0,0-2 0 16,-1 1 0-16,-1-1 128 0,1 1-128 0,-1 0 0 15,1-1 0-15,0-1 0 0,0 2 0 0,1 1 0 16,1-1 0-16,1 1 0 0,-3 0 0 0,1 1 0 15,0 2 0-15,-1-2 0 0,-2 5 0 0,3-1 128 16,0 0-128-16,-2 1 0 0,-2-1 0 0,1 0 0 16,2 2 0-16,-2-1 128 0,-2 1 0 0,-2 1 16 15,1-3 0-15,0 2 0 0,1-1-144 0,-2 0 0 16,-1 0 0-16,3 1 0 0,-2-2 0 0,1-1-176 16,-2-1 176-16,0 2-128 0,0 2 128 0,1-1 0 15,-1 0 0-15,1 0 0 0,2 1 0 0,0 1 0 16,-2 2 128-16,0 1-128 0,1-1 0 0,-1 1 144 0,0-1-144 0,1 4 0 15,-2-1 128-15,1 2-128 0,2 0 0 0,1-1 0 16,-4-1 0-16,-2 2 0 0,1 1 128 0,1-1-128 16,2 0 0-16,-1 0 0 0,-1 1 0 0,0 0 0 15,0-2 128-15,0-1-128 0,0 2 0 0,0 2 0 16,1-3 0-16,1 3 0 0,-2 0 0 0,0-1 0 16,1 0 0-16,2-3 0 0,-3-1 128 0,1 0-128 15,2 2 0-15,0 1 0 0,-2-1 0 0,3 0 0 16,-3 0 160-16,2 0-160 0,-1-1 128 0,1 2-128 15,-2-1 128-15,2-1-128 0,2-1 0 0,-1 1 128 16,-1-2-128-16,1 0 128 0,1 3-128 0,0-4 128 16,1 3-128-16,-1 2 128 0,-1-4-128 0,2 3 128 0,1-4-128 15,-1-3 0-15,1 2 144 0,0-1-144 0,-1 0 0 16,1 1 0-16,-1 0 0 0,1 0 128 0,-2 1-128 0,0-3 0 16,1 3 0-16,-1-1 0 0,0-1 0 0,0 1 144 15,1 2-144-15,0-5 0 0,-1 2 128 0,2 3-128 16,1-4 0-16,-2 3 0 0,0-1 0 0,-1 0 0 15,0-1 128-15,2 3-128 0,-2-1 0 0,3 1 0 16,2-2 128-16,-1 0-128 0,1 0 0 0,-1-1 128 16,-1-4-128-16,1 4 0 0,3-4 128 0,-1 0-128 15,0-3 0-15,-2 2 0 0,0 2 0 0,0 2 160 16,0-3-160-16,1 0 128 0,-3 0 32 0,3-4 0 16,-1 0 0-16,0 3 0 0,0 1-160 0,3 1 0 15,1 1 0-15,0-1 0 0,-4-1 0 0,3 0 160 16,-2 1-160-16,1 3 160 0,-2-3-160 0,2 2 0 15,-1 0 0-15,2-3 0 0,0 1 0 0,-2 1 0 0,-1 2 0 16,0-2 0-16,2-5 0 0,-1 3 0 0,1-3 0 0,2 3 0 16,-1-1 0-16,1 1 0 0,0 0 0 0,2-1 0 15,1 0 0-15,0-3 0 0,-2 1 0 0,2 3 0 16,0-3 0-16,-1 3 0 0,1 0 128 0,-2 3-128 16,1-3 0-16,-2 0 0 0,-2 1 0 0,1 1 0 15,0-2 0-15,0-2 0 0,0 5 0 0,-1 0 0 16,1 0 0-16,2 0 0 0,2-2 0 0,2 1 0 15,2 0 0-15,-2-2 0 0,-2-1 0 0,2 0 0 16,5-1 0-16,-1 1 0 0,-1 1 0 0,-1-5 0 16,1 0 0-16,-1 2 0 0,-3-3 128 0,0 3-128 15,0 0 0-15,1 2 0 0,2-3 0 0,-2 0 0 16,0-1 0-16,1 2 0 0,-1 2 0 0,3 1 0 0,1 0 0 16,2 0 0-16,-2-3 0 0,-1 6 0 0,-2-2 0 0,1 5 0 15,-2-5 0-15,2 2 0 0,-2-2 0 0,2-1 0 16,-1-1 0-16,3 1 0 0,3 2 0 0,0-2 0 15,1-1 0-15,2-2 0 0,0 1 0 0,1-1 0 16,-2 0 176-16,0 2-176 0,-5-3 0 0,-1 2 0 16,-2-1 0-16,1 0 0 0,-2 2 0 0,0 1 128 15,2 1-128-15,0-1 0 0,-2-1 0 0,0 1 0 16,2 0 0-16,-1 0 0 0,0 0 0 0,-2 1 128 16,-2 2-128-16,0 0 0 0,-2-3 0 0,-1 1 0 15,-2 1 0-15,0 1 0 0,0 0 0 0,-1 1 0 16,0-4 0-16,0 2 144 0,0 1-144 0,0 1 0 15,1 0 0-15,-1-2 0 0,0 0 0 0,0-1 0 16,3-1 0-16,-3 5 0 0,-1-1 0 0,1 0 160 0,2-3-160 0,-1 3 160 16,-1 0-160-16,0 3 0 0,-1 2-160 0,0-2 160 15,-3-3 0-15,-1 2 0 0,-1-4 0 0,-2 5 0 16,1 3 0-16,-2 2 0 0,-3 0 0 0,0-1 0 16,1 1 0-16,-1 1 0 0,-2-2 0 0,0 2 0 15,0-3 0-15,-2 3 0 0,1-1 0 0,-1 0 0 16,0-1 0-16,0 1 128 0,-1-2-128 0,0 2 0 15,1 0 128-15,-1 1-128 0,0-1 0 0,0-3 0 16,-2 1 128-16,2 1-128 0,-1-1 0 0,0 1 0 16,-1-1 0-16,1 2 128 0,1-5-128 0,0 4 0 15,-5-11 128-15,6 13-128 0,1-1 0 0,1-2 0 16,1 1 0-16,1-1 0 0,-1-2 0 0,2 2 0 16,-1-1 0-16,2 2 0 0,0-1 0 0,-2 1 0 0,1-1 128 0,-2 1-128 15,-1-2 0-15,3 0 0 0,5 0 0 0,0 0 0 16,-1-1 0-16,1 0 0 0,-2 1 0 0,1-1 0 15,0-3 128-15,1 1-128 0,0 2 0 0,-1-1 128 16,1-1-128-16,1-1 0 0,0 3 144 0,-2 0-144 16,1 1 0-16,0-1 144 0,-1-1-144 0,0-1 0 15,-1 1 0-15,2-1 0 0,-1 1 0 0,2-1 0 16,0 2 128-16,1 0-128 0,1-2 0 0,0 1 0 16,1-1 0-16,1 0 0 0,0-1 0 0,2 1 0 15,2-2 0-15,1 1 0 0,0 2 0 0,0-1 0 16,0 0 128-16,0 0-128 0,-1 1 0 0,1 2 0 15,-1-1 0-15,-2-1 0 16,1 0 0-16,0 1 0 0,1-2 0 0,-1 2 0 0,-2 1 0 0,0 0 0 0,0-1 0 0,3 1 0 16,0 0 0-16,1 2 0 0,-1-1 0 0,-1-2 0 15,1-1 0-15,0 0 0 0,1 3 0 0,0-4 0 16,1-1 0-16,1 2 0 0,0-3 0 0,0 0 0 16,-3 0 0-16,1 0 0 0,-2-3 0 0,1 3 0 15,1 0 0-15,0 1 128 0,0-3-128 0,3 4 0 16,2 0 0-16,-1 1 0 0,-1-2 0 0,2 1 0 15,2 1 0-15,0 3 0 0,-1-2 0 0,1 0 0 16,-2-1 0-16,0 0 0 0,-2 1 0 0,0 1 0 16,-2-1 0-16,0 4 0 0,1-3 0 0,-1 1 0 15,1-4 0-15,3 0 0 0,3-1 0 0,0 2 0 16,0-1 0-16,2 1 0 0,2-4 0 0,1 2 0 0,-1 1 0 16,0 1 0-16,-1-2 0 0,1 0 0 0,0 0 0 15,-1-2 0-15,-1 1 128 0,3-1-128 0,0-2 0 0,2 1 0 16,-2 1 0-16,2 2 0 0,3-1 0 0,-3 1 0 15,0 2 0-15,-2-1 0 0,0 1 0 0,-1 0 0 16,-3-2 0-16,1 0 0 0,2-4 0 0,4 4 0 16,0-5 0-16,2 2 0 0,2 0 0 0,1 1 0 15,-1-2 0-15,0 1 0 0,-2-1 0 0,2-1 128 16,-2-1-128-16,1 1 128 0,-1-3-128 0,3-2 0 16,1 0 0-16,3-1 0 0,-3 2 0 0,1 1 0 15,-1 0 0-15,-3 0 0 0,0-1 0 0,-4 0 0 16,-1 2 0-16,-1-2 0 0,1-1 0 0,2 0 128 15,1-1-128-15,0 2 0 0,-1 0 0 0,1 2 0 16,1-1 0-16,-1 3 0 0,-3 0 0 0,-1 0 0 16,1 2 0-16,-4 0 0 0,-1-1 0 0,0-1 0 0,-1-2 128 0,4-1-128 15,1-1 0-15,2 2 0 0,-1-2 0 0,2 1 0 16,1 2 0-16,0-2 128 0,-3 1-128 0,-1 0 0 16,-1-3 128-16,-1 0-128 0,-3-2 0 0,0 1 128 15,1-1-128-15,0 1 0 0,1-2 0 0,2 3 0 16,-1 1 0-16,1 0 0 0,1-1 128 0,-2 1-128 15,1 1 0-15,-1 1 0 0,-2 0 0 0,-1 2 0 16,-2 2 0-16,0-2 0 0,-1-2 0 0,2 2 0 16,-1 2 0-16,2-1 0 0,0 0 128 0,-1 2-128 15,-1-2 0-15,2 2 0 0,1-1 0 0,2 0 0 16,-3 0 0-16,-2 1 0 0,1-3 0 0,-1 0 0 16,0 0 0-16,-2 0 128 0,0-1-128 0,-2-1 0 15,1 0 0-15,1 0 128 0,1 2-128 0,1-2 0 0,-1 1 0 16,2 1 0-16,-1 3 0 0,-1-1 0 0,-1 0 0 0,0 2 0 15,-1 0 0-15,0 0 0 0,-1 1 0 0,0 1 0 16,-1 1 0-16,-1-1 0 0,0-1 0 0,-1 0 0 16,0 0 0-16,1 0 0 0,0-2 0 0,1 1 0 15,2-4 0-15,4 1 0 0,1 1 0 0,5 1-224 16,4 1 80-16,2 0-14192 16,2-1-2816-16</inkml:trace>
  <inkml:trace contextRef="#ctx0" brushRef="#br0" timeOffset="5980.92">26359 17659 11567 0,'0'0'512'16,"-3"11"112"-16,-4-3-496 0,2 1-128 0,0 0 0 0,1 1 0 16,0 1 1152-16,4-11 224 0,0 0 32 0,-5 10 16 15,0 1 128-15,1-4 32 0,4-7 0 0,-5 8 0 0,5-8-368 0,-4 9-64 16,4-9 0-16,0 0-16 0,-4 10 32 0,4-10 16 15,0 0 0-15,0 0 0 0,0 0-208 0,0 0-32 16,0 0-16-16,0 0 0 0,0 0-272 0,0 0-48 16,0 0-16-16,0 0 0 0,0 0-64 0,0 0-16 15,0 0 0-15,0 0 0 0,0 0 32 0,9-10 0 16,-3-3 0-16,0 0 0 0,-2 0-48 0,-1-1-16 16,1 0 0-16,0-2 0 0,-1-2-112 0,0-1-32 15,-1 1 0-15,1-1 0 0,-2-2-80 0,0 0 0 16,1-3-16-16,-2 0 0 0,1-4-32 0,-1 0 0 15,-1-2 0-15,-1 0 0 0,1 0 96 0,0 0 16 16,-2 0 0-16,2 1 0 0,-2 0-64 0,2 2-16 0,0 0 0 16,-2 2 0-16,2 0-80 0,-2 2-16 0,0-1 0 0,2 2 0 15,0 1-144-15,0 0 160 0,-2 2-160 0,0-3 160 16,2 1-160-16,0-1 0 0,-1 1 0 0,2 1 128 16,-1 1-128-16,1 0 0 0,-1 4 0 0,1-2 0 15,-1 2 0-15,-1 4 128 0,4-2-128 0,-2 3 0 16,0 3 144-16,0 7-144 0,0 0 160 0,0 0-160 15,0 0 128-15,0 0-128 0,0 0 0 0,0 0 0 16,0 0 0-16,0 0 0 0,0 0 0 0,0 0 0 16,0 0 0-16,0 0 0 0,2 13 0 0,-1-3 0 15,-1 3 0-15,0-1 0 0,-1 2 0 0,0 2 0 16,0 0 0-16,-2-1 0 0,0 1 0 0,-1-1 0 16,-2 1 0-16,1-2 0 0,1 1 128 0,0 0-128 15,-1 1 0-15,-2 0 144 0,1-1-144 0,-1 2 128 16,-1-1-128-16,-1 2 160 0,0-5-160 0,0 3 160 0,1-2-160 0,-2-1 128 15,1-2-128-15,1-1 128 0,1-1-128 0,1-1 128 16,0-1-128-16,0-2 128 0,6-5 0 0,0 0-128 16,-7 1 192-16,7-1-64 0,0 0-128 0,0 0 192 15,0 0-192-15,-4-6 192 0,4-2-192 0,0-1 160 16,-2-2-160-16,4-3 160 0,2 0-160 0,2-2 0 16,-1-2 0-16,1-2 0 0,1-1 0 0,1-1-144 15,1-1 144-15,0-1 0 0,0 3 0 0,0-1-128 16,-1-1 128-16,0 2 0 0,1 0 0 0,-1 3 0 15,-3-3 0-15,2 5 0 0,-1 1 0 0,1 1 0 16,-2 3 0-16,0 2 0 0,-1-2 0 0,-4 11 0 16,5-8 0-16,-5 8 0 0,0 0 0 0,0 0 0 0,0 0 0 0,11 0 0 15,-11 0 0-15,11 7 144 0,-2-1-144 0,-1 2 128 16,0 3-128-16,0 0 192 0,0 1-192 0,1 1 192 16,1-2-48-16,1 2 0 0,-4 1 0 0,1 0 0 15,0 2 48-15,0-2 0 0,-2-1 0 0,1 2 0 16,0-5-32-16,-1 2 0 0,-1 0 0 0,0-2 0 15,1 0-160-15,-6-10 192 0,7 12-192 0,0-3 192 16,-7-9-192-16,9 8 0 0,-9-8 144 0,12 5-144 16,-12-5 0-16,14 3 0 0,3-2 0 0,-2-2 0 31,-4-4-1584-31,2-6-224 0,2-4-48 0</inkml:trace>
  <inkml:trace contextRef="#ctx0" brushRef="#br0" timeOffset="10446.35">24313 17418 23039 0,'-3'-8'2048'16,"3"8"-1648"-16,-1-9-400 0,0-4 0 15,1 0 2816-15,1-1 496 0,3-2 80 0,0 1 32 16,1 2-3232-16,-1-4-656 0,-4-2-128 0,1 1-32 0,2 0 624 0,0-3 208 16,-2-4 0-16,1 2 0 15,0-5-64-15,0 1-16 0,1-3 0 0,-2-1 0 0,-1-2 320 0,2-3 64 16,2-5 16-16,-1-1 0 0,1 2 16 0,2 1 0 15,0 1 0-15,-1 2 0 0,-1 2-96 0,0 0-32 16,0 3 0-16,0 1 0 0,0 0 32 0,0 4 0 16,-2 2 0-16,1 2 0 0,0 2 64 0,-3 3 0 15,-3 0 16-15,2 2 0 0,-1 0-160 0,1 2-48 16,0 3 0-16,-1 1 0 0,0 2-192 0,-1 1-128 16,1-2 160-16,2 8-160 0,0 0 0 0,0 0 0 15,0 0 0-15,0 0 0 0,-7 0 0 0,7 0 0 16,0 0 0-16,-8 3 0 0,8-3 0 0,-8 6 0 15,1 1 0-15,7-7 0 0,-8 10 0 0,3 2 0 0,-1-3-128 0,1 3 128 16,-1-1 0-16,-1 2 0 0,1 0 0 0,0 2 0 16,1-1 0-16,0 2 0 0,0-2 0 0,1 0 0 15,1 2 0-15,-1-2 0 0,-1 0 0 0,1-1 0 16,0-4 0-16,0 1 0 0,0-1 0 0,2 0 0 16,-1 0 0-16,1-1 0 0,2-8 0 0,-6 8 0 15,6-8 128-15,-6 8-128 0,6-8 0 0,0 0 0 16,-9 4 192-16,9-4-48 0,0 0-16 0,-8 0 0 15,8 0 32-15,0 0 0 0,-7-5 0 0,4-3 0 16,0-1-160-16,2 0 192 0,1-2-192 0,2 1 192 16,0-2-192-16,1 2 0 0,1-5 0 0,0 2 0 15,0-1 0-15,0-1 0 0,0 0 0 0,0 1-176 16,0-1 176-16,-2 1 0 0,1 2 0 0,0 0 0 0,-1 1 0 0,1 2 0 16,-3-2 0-16,1 3-128 0,2 0 128 15,-1 2 0-15,2-1 0 0,-4 7 0 0,8-6 0 0,0-1-128 16,0-2 128-16,0 4 0 0,-8 5 0 0,11 0-128 15,-11 0 128-15,13 1 0 0,-1 3 0 0,-12-4 0 16,13 7 0-16,-1 1 128 0,0 2-128 0,-2-1 192 16,0 3-64-16,0 0 0 0,-3-1-128 0,1 2 192 15,-1-1-64-15,1 1 0 0,1-1 0 0,-1 0 16 16,-2-2 0-16,2-1 0 0,1 0-144 0,0 2 0 16,-1-3 0-16,0-1 128 0,0 0-128 0,-2-1 0 15,1 0 0-15,0-1 0 16,4 1-384-16,-1 0-48 0,1-4-16 0,-1 2 0 15,2-3-1392-15,-2 2-272 0,1 0-64 0,-1-2-16 16,-10-1-1376-16,0 0-272 0,0 0-48 0,15 1-16 0</inkml:trace>
  <inkml:trace contextRef="#ctx0" brushRef="#br0" timeOffset="11347.84">23007 17521 36223 0,'0'0'1600'0,"-7"-2"336"0,1-4-1552 0,6 6-384 16,-11-2 0-16,11 2 0 0,0 0 176 0,-2-9-48 15,-2 0-128-15,2 1 192 0,2-1-192 0,0-2-160 16,-2-1 32-16,-1-1 0 0,1-1 128 0,0 0 0 0,1-1 128 0,1-2-128 16,3-1 320-16,-2-1 0 0,0-2 0 0,-2 3 0 15,0-3 96-15,-1 0 16 0,4 1 0 0,-1-3 0 16,-1-1 128-16,0 1 16 0,0-2 16 0,-1-1 0 16,-1-1-16-16,1-2-16 0,1-1 0 0,0 0 0 15,-1 0-240-15,1 0-64 0,0-1 0 0,0 1 0 16,0 1-96-16,0 4-32 0,0 3 0 0,-2 0 0 15,-2 1-128-15,2 3 0 0,-1 0 0 0,1 2 0 16,-2 2 128-16,2 2 0 0,1 0 0 0,-1 2 0 16,-4 1-128-16,2-1 0 0,4 10 0 0,0 0 0 15,-5-9 0-15,5 9-176 0,-6-4 48 0,6 4 0 16,0 0 128-16,-9 0 0 0,-2 3 0 0,2 2 0 16,1 3 0-16,0 0-128 0,1 2 128 0,0 3 0 15,-2 0 0-15,-2 3 0 0,-2 1 0 0,2 1 0 16,2-1 0-16,-1 1 0 0,-1 1-128 0,-1-2 128 0,0-2 0 0,2 1 0 15,2 0 0-15,-1-2 0 0,-2-1 0 0,2 0 0 16,0-3 0-16,3 0 0 0,-1-1 0 0,2-3 128 16,5-6-128-16,0 0 0 0,-8 8 128 0,8-8-128 15,0 0 128-15,0 0-128 0,0 0 0 0,0 0 0 16,0 0 0-16,0 0 0 0,3-8-224 0,1-1-112 16,0-3-32-16,2-2 0 15,3-3-112-15,0-1-32 0,0 0 0 0,1-1 0 0,-3 1 128 0,2 0 32 16,2 0 0-16,-2 2 0 0,-1-1 96 0,1 3 32 15,3-1 0-15,-4 1 0 0,-2 0 224 0,1-1 0 16,-2 2 0-16,0 4-144 0,2-1 144 0,-2 3 0 16,-5 7 0-16,0 0 0 0,5-6 224 0,-5 6-32 0,0 0 0 0,0 0 0 15,0 0 64-15,0 0 16 0,0 0 0 0,13 1 0 16,1 3 16-16,-1 2 0 0,-2 3 0 0,2 2 0 16,1-1 32-16,1 1 0 15,-1 0 0-15,2 1 0 0,-1-1 0 0,1 0 0 0,-1 1 0 0,1-1 0 16,0 0-160-16,-1 0-32 0,0-1 0 0,-1-1 0 15,-2-1-128-15,-2 1 0 0,-1 2-192 0,-1-4 192 32,-8-7-672-32,7 12-16 0,-3-1 0 0,-2 2 0 0,-2 1-1872 0,-4-2-384 15,-4-2-80-15,-2-2-12720 0</inkml:trace>
  <inkml:trace contextRef="#ctx0" brushRef="#br0" timeOffset="12010.08">21567 17614 6447 0,'-7'17'272'0,"3"-7"80"0,0 1-352 0,0-1 0 16,4-10 0-16,-4 10 0 0,0 1 1456 0,4-11 208 15,0 0 64-15,0 0 0 0,0 0-1056 0,0 0-208 0,0 0-32 0,0 0-16 16,0 0 1504-16,0 0 288 16,10-7 64-16,-3-2 16 0,-3 0-304 0,-2-1-64 0,2-2-16 0,-1 0 0 15,0 1-672-15,-3-4-128 0,1-3-16 0,-1-2-16 16,0-3-224-16,0-3-32 0,1-3-16 0,-1-2 0 15,0-6-224-15,0 1-32 0,0-1-16 0,2 0 0 16,-2-3-272-16,1 3-48 0,0 0-16 0,2 1 0 16,-2-4-32-16,0 1-16 0,-1 0 0 0,0 3 0 15,-1-1 0-15,0 1 0 0,-2-1 0 0,1 5 0 16,-1 2 48-16,0 2 0 0,-1 1 0 0,2 2 0 16,-2 2 0-16,1 3 0 0,1-2 0 0,0 2 0 15,2 2-192-15,0 1 160 0,-1 2-160 0,0-2 160 16,-2 4-160-16,3 0 0 0,1-1 0 0,-1 5 0 0,0 9 0 0,-1-7 0 15,1 7 0-15,0 0 0 0,0 0 0 0,0 0 0 16,0 0 144-16,0 0-144 0,-8 1 0 0,8-1 0 16,-7 8 0-16,0 1 128 0,0 3-128 0,1-3 0 15,-1 1 0-15,2 2 0 0,0 1 0 0,-2 0 0 16,1 0 0-16,-1 0 0 0,1 1 0 0,-1 1 0 16,-2-1 0-16,1 2 0 0,-1-2 0 0,0 2 176 15,-1 1-176-15,-2 0 192 0,-1-1-64 0,0 4 0 16,0 1 0-16,0-2 0 0,-4-2-128 0,4 2 128 15,1-6-128-15,0 2 128 0,-1 0-128 0,2-1 0 16,0 2 144-16,2-3-144 0,0-4 0 0,2 0 0 16,7-9 0-16,0 0 0 0,0 0 0 0,0 0-128 15,0 0 0-15,0 0 0 16,0 0-768-16,11-5-160 0,-1-4-32 0,5-2 0 16,0-7-2848-16,2-4-576 0</inkml:trace>
  <inkml:trace contextRef="#ctx0" brushRef="#br0" timeOffset="12212.27">21580 16536 21183 0,'0'0'944'0,"0"0"192"0,0 0-912 0,0 0-224 0,2 10 0 0,2 2 0 16,1 0 4672-16,5 1 896 0,3 1 192 0,2 2 16 15,0-3-4736-15,4 0-1040 0,4 0 0 0,-3 0-128 16,-5 0 128-16,3 1 0 0,3-3 0 0,0 0 0 15,-1 1-352-15,-2 0 16 0,-2-2 0 0,-1 2 0 16,-2 0-528-16,-2 2-96 0,-5-2-32 0,-2 1 0 16,-1 0-2480-16,-6 4-496 0</inkml:trace>
  <inkml:trace contextRef="#ctx0" brushRef="#br0" timeOffset="13096.38">19594 18035 13823 0,'0'0'1216'0,"0"0"-960"0,-10 4-256 0,10-4 0 15,0 0 2976-15,-10 1 544 0,10-1 128 0,-13-2 0 16,-1-2-2768-16,2 1-560 0,12 3-128 0,-11-7 0 0,2-4 240 0,2 0 48 16,1 0 16-16,2-6 0 0,2-6 400 0,2-1 96 15,4 2 16-15,-2-5 0 0,0-3-256 0,-1 0-48 16,-1-2-16-16,3-1 0 0,2-1-80 0,-1-1-16 16,-3-3 0-16,3-2 0 0,1-3-96 0,2 0-32 15,-2-1 0-15,0-3 0 0,0-3-240 0,2 2-48 16,2 0-16-16,-1 1 0 0,-3-2-160 0,0 1 0 15,0 1 0-15,-1 2 0 0,-1-5 0 0,-1 2 0 16,1 1 0-16,0 4 0 0,-2 3 0 0,-1 3 0 16,-1 4 0-16,-1 6 0 0,-2 4 160 0,-1 2 0 15,-1 5 0-15,1 4 0 0,-1 5 48 0,-2 1 16 16,-2 2 0-16,1 3 0 0,9 1-224 0,-10 4 0 16,-1 1 0-16,2 3 0 0,0-1-192 0,2 0 64 0,1 1 128 0,-1 1-208 15,1-1 208-15,2 3-144 0,4 0 144 0,-1 1-128 16,-2 1 128-16,0-1 0 0,1 2-144 0,-2 3 144 15,-1-3 0-15,1 2 0 0,-2-2 0 0,3 2 0 16,-1 4 0-16,0-6 0 0,1 2 0 0,-1-3 0 16,0 0-128-16,0-3 128 0,4-10 0 0,0 0 0 15,0 0-240-15,0 0 32 0,0 0 0 0,0 0 0 16,0 0-112-16,0 0-32 0,0 0 0 0,0 0 0 16,0 0 32-16,8-9 0 0,0-3 0 0,-1-1 0 15,-2-4 160-15,1 2 160 0,2-4-208 0,-3 1 80 16,-1-3-48-16,1 2 0 0,2-2 0 0,-2 0 0 15,-1 0 0-15,0-1 0 0,-1-1 0 0,-1 0 0 16,2 0 176-16,-1 2 0 0,-1 0 0 0,1 3 0 0,0 1 0 0,-1 3 0 16,-2 2 0-16,-1 3 0 0,1 9 336 0,0 0 48 15,-4-5 16-15,4 5 0 0,0 0 16 0,0 0 0 16,0 0 0-16,0 0 0 0,0 0-128 0,6 13-32 16,1 1 0-16,1-1 0 0,1 0-16 0,3-3-16 15,2 1 0-15,-1 1 0 0,-1-2-96 0,0 0-128 16,-1 0 176-16,2 0-176 0,2 0 128 0,-2 0-128 15,-2-4 0-15,1 2 0 0,0 1 0 0,0 0 0 16,-5 2 128-16,1-2-128 16,-1 0-272-16,-1 3-112 0,1 1-32 0,-2 1 0 15,-2 2-2288-15,-2 1-464 0</inkml:trace>
  <inkml:trace contextRef="#ctx0" brushRef="#br0" timeOffset="15015.08">12496 17817 3679 0,'0'0'320'0,"-4"12"-320"0,-1-3 0 0,5-9 0 15,-7 10 1744-15,2 0 288 0,5-10 48 0,-5 9 16 16,5-9-1488-16,0 0-288 0,0 0-64 0,0 0-16 16,0 0 1056-16,-1-9 224 0,-1-3 32 0,4 1 16 15,2-2 48-15,0 0 16 0,-2-2 0 0,3-2 0 16,2-1-400-16,1-2-80 0,-2-4 0 0,-1 0-16 16,1-2 0-16,-1-3 0 0,0-2 0 0,-1-5 0 15,-1-3 96-15,-1-2 32 0,2-4 0 0,-3 0 0 16,-2-2-256-16,1-3-48 0,0 3-16 0,0-2 0 15,0-1-320-15,-1-1-64 0,-3-1-16 0,0 0 0 16,1 0-48-16,1 4-16 0,-2-1 0 0,1 8 0 16,1 3-64-16,0 7-16 0,1 1 0 0,1 4 0 15,1 2-144-15,2 5-16 0,-2 2-16 0,-1 0 0 0,0 2-96 0,0 4 0 16,0 1-128-16,0 1 192 0,0 1-192 0,0 8 0 16,0 0 0-16,0 0 0 0,-2-7 0 0,2 7 0 15,0 0 0-15,0 0 0 0,0 0 128 0,0 0-128 16,0 0 0-16,0 0 144 0,0 0-144 0,-8-3 0 15,0 3 0-15,8 0 0 0,0 0 0 0,0 0 0 16,-9-3 0-16,9 3 0 0,0 0 0 0,0 0 128 16,0 0-128-16,-9 6 0 0,9-6 0 0,-7 6 0 15,7-6 0-15,-8 8 0 0,2-1 0 0,6-7 0 16,0 0 0-16,-4 7 0 0,4-7 0 0,0 0 128 16,0 0-128-16,0 0 0 0,-6 8 0 0,6-8 128 15,0 0-128-15,0 0 0 0,0 0 192 0,0 0-32 16,0 0-16-16,0 0 0 0,-6-6 32 0,2-1 0 15,0-2 0-15,2 1 0 0,1-1-176 0,-1 0 160 0,1 2-160 0,1 7 160 16,-1-7-160-16,1 7 0 0,-2-7 0 0,2 7 0 16,0 0 0-16,0 0 0 0,0 0 0 0,0 0 0 15,0 0 0-15,-7 7-176 0,0-1 176 0,0 2-128 16,2 1 128-16,0 1 0 0,0 0 0 0,0 0-128 16,-2 0 128-16,1 1 0 0,-1-2 0 0,2-1 0 15,5-8 0-15,-5 12 0 0,-1-5 0 0,3 3 0 16,3-10 0-16,-4 10 0 0,0-1 0 0,4-9 0 15,-3 11 0-15,3-11 0 0,-1 13 0 0,1-3 0 16,-2 0 0-16,2-10 0 0,3 11 0 0,-3-11 0 16,0 0 0-16,7 12 0 0,-7-12 0 0,10 3 0 15,-10-3 176-15,13-1-48 0,0-1 0 0,0-4 0 0,-1 1-128 16,1-1 0-16,0-3 0 0,0-2 0 0,0 1 192 0,-1-1-64 16,-1-1 0-16,1 2 0 0,0-4-128 0,0 5 0 15,-3-4 0-15,0 0 0 0,0 2 0 0,-1 1 128 16,0 1 0-16,1-2 0 0,0 2-128 0,0 0 0 15,-1-2 0-15,2 5 0 0,-1 1 0 0,2 3 0 16,1 4-192-16,1 3 192 0,1 4-144 0,0 0 144 16,1 2 0-16,-1 3 0 0,-1 3 0 0,1 0 0 15,1-2 0-15,-2 2 0 0,0 2 0 0,-1-2 0 16,-2 0 0-16,2-4 0 16,-1 0-608-16,1-2-112 0,0 1-32 0,0-5-13248 15,1-1-2640-15</inkml:trace>
  <inkml:trace contextRef="#ctx0" brushRef="#br0" timeOffset="18578.07">10926 17865 21183 0,'-11'-2'1888'0,"2"-2"-1504"16,-3-4-384-16,3 0 0 0,2 0 1904 0,2-1 304 15,0-1 64-15,2-2 16 0,2 0-1744 0,1-3-352 16,-1-5-64-16,2 1 0 0,3-4 192 0,1 0 32 15,2-3 16-15,0-4 0 0,2-3-112 0,2-1 0 16,1-1-16-16,-2 0 0 0,-3-1 368 0,-1-1 80 16,3 1 16-16,0-1 0 0,0-1-64 0,1 3 0 15,-1 1 0-15,0 0 0 0,-1 0-160 0,-2 2-32 16,-2-2-16-16,1 1 0 0,3 1-80 0,-3-4-16 0,-3 5 0 16,2-1 0-16,-1 2-48 0,0 0-16 0,-3 0 0 0,1 0 0 15,2 1 64-15,0 2 16 0,-1 2 0 0,1 1 0 16,1 2-144-16,-2 0-16 0,1 0-16 0,0 2 0 15,-1 3 16-15,2 2 16 0,-3-1 0 0,3 3 0 16,0 1-208-16,0 1 0 0,1-1 0 0,1 1 0 16,-1 1 0-16,-1 3 0 0,-4 7 0 0,1-6 0 15,-1 6 144-15,0 0-16 0,0 0 0 0,0 0 0 16,0 0-128-16,0 0 192 0,0 0-192 0,-9 9 192 16,-2 2-192-16,0-1 0 0,-1 2 0 0,-1-1 128 15,0 2-128-15,0 0 160 0,-3-1-160 0,2 0 160 16,1-2-160-16,0 1 0 0,-2-2 0 0,2 0 0 15,2-1 0-15,0 0 0 0,2 0 0 0,0-1 0 0,1 0 0 16,-1-2 0-16,0 2 0 0,2-1 128 0,1-1-128 0,-2 1 0 16,-1-1 0-16,9-5 0 0,0 0 0 0,-9 4 128 15,0 0-128-15,9-4 0 0,0 0 0 0,0 0 0 16,0 0 128-16,-6-8-128 0,6 8 0 0,-1-11 0 16,4 1 0-16,1-1 128 0,1 0-128 0,4-1 0 15,1-1 0-15,1 0 0 0,-1 0 0 0,1 0 0 16,-1-1 144-16,-1 0-144 0,3 1 0 0,-2 2 0 15,-2-1-160-15,1 2 160 0,1-2 0 0,-3 4 0 16,0 0 0-16,-1 3 0 0,1 1 0 0,-7 4 0 16,9-6 0-16,-9 6 0 0,0 0 0 0,13 1 0 15,0 1 0-15,0 2 0 0,-1 3 0 0,-2-1 0 16,1 1 128-16,0 2-128 0,3 1 144 0,0 2-144 16,0-1 128-16,1 0-128 0,-2 1 176 0,0 0-48 0,-3 0-128 0,2-2 192 15,2-1-192-15,-2 0 144 0,-2 0-144 0,1-1 128 16,-1 0-128-16,2-1 0 0,-2-2 0 0,2 0 128 15,-2-1-128-15,2-2-224 0,-1-3 48 0,0-1-20144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20:27:22.9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30733 2347 9215 0,'-10'-4'816'0,"0"2"-656"16,-3-3-160-16,0 1 0 0,0 0 2048 0,-1 1 384 0,-1-1 80 16,2 2 16-16,1 2-1616 0,1-2-320 0,-2 2-64 0,2 0-16 15,2 0-352-15,9 0-160 0,-9 0 128 0,9 0-128 16,-9 0 224-16,9 0-32 0,0 0-16 0,0 0 0 15,0 0 80-15,0 0 32 0,9 4 0 0,1 1 0 16,1 1 208-16,2-2 32 0,2 1 16 0,4-3 0 16,3 2 112-16,3 0 32 0,1 0 0 0,6-1 0 15,6-1-208-15,5-2-32 0,3-2-16 0,7 0 0 16,7 1-256-16,2 0-48 0,-3-2-128 0,1-1 192 16,-1-1-192-16,4-1 0 0,3-2 0 0,2-1 0 15,0-2-448-15,1 2-48 0,-1 1 0 0,-4-1 0 16,-6 1-1232-16,0-1-240 15,-1-3-48-15,-2 2-16 0,-3 1 304 0,1 1 64 0</inkml:trace>
  <inkml:trace contextRef="#ctx0" brushRef="#br0" timeOffset="728.9">27980 3086 4607 0,'-17'2'192'0,"6"-2"64"0,-4 0-256 0,-2 0 0 16,-2 1 0-16,1 3 0 0,2-4 2080 0,-1 0 368 15,0 0 80-15,0 3 16 0,0 1-1392 0,3-3-256 16,2-1-64-16,0 0-16 0,1 0-208 0,-1 0-32 15,1-1-16-15,1 1 0 0,10 0-112 0,-8-6 0 16,2 2-16-16,6 4 0 0,-11-1-144 0,3 1-32 16,8 0 0-16,0 0 0 0,-7-1-80 0,7 1-32 15,-8 2 0-15,8-2 0 0,0 0 128 0,0 0 32 16,0 0 0-16,0 0 0 0,0 0 208 0,0 0 64 0,13 3 0 0,2 0 0 16,4-2 96-16,2 2 32 0,1-2 0 0,4-1 0 15,4-1 272-15,4 1 64 0,4 2 16 0,3-1 0 16,4 1-400-16,8 0-80 0,7 2 0 0,8 1-16 15,3-1-224-15,5 0-32 0,2-1-16 0,3 0 0 16,1-1-288-16,4-1 0 0,6 2 0 0,1-3 0 16,4-3 0-16,-1 1 0 0,2-5-240 0,3 2 80 15,3-1-64-15,-4-1-16 0,-6-2 0 0,0 1 0 16,0 2 0-16,0 2 0 0,1 0 0 0,-6-1 0 16,-9-2-16-16,-3 3-16 0,-2 1 0 0,-4 1 0 15,0 1-1872-15,-3-2-368 16,24-4-80-16,-20 2-16 0</inkml:trace>
  <inkml:trace contextRef="#ctx0" brushRef="#br0" timeOffset="2074.1">27061 4734 11055 0,'0'0'480'0,"0"0"112"0,0 0-464 0,0 0-128 0,0 0 0 0,13 3 0 15,3-7 1104-15,2 4 208 0,3 0 32 0,1 0 16 16,-1 1-1040-16,5-1-192 0,5 0-128 0,7 0 128 16,3 0 448-16,2 0 80 0,0-1 32 0,4-2 0 0,1 0 352 0,7-1 80 15,6 1 16-15,4 2 0 0,4-1-368 16,0 4-64-16,-1-1 0 0,4-1-16 0,2-1-384 0,7 1-80 16,5 4-16-16,5-2 0 0,3-3-48 0,4 0-16 15,2 1 0-15,8-2 0 16,7 0 144-16,-3-1 32 0,-3-1 0 0,7-1 0 0,5-2-128 0,-3-2-32 15,-3 3 0-15,4-2 0 0,3-1-160 0,2-2 128 16,1 1-128-16,-2 0 128 0,-2-2-128 0,3 1 0 16,4 2 0-16,1 1 128 0,3 2-128 0,-3-1 0 15,-6-2 0-15,0 3 0 16,-3-1-384-16,6 1-128 0,3-1 0 0,1 1-16 16,-3-1-2032-16,5 1-416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20:33:19.814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6367 4197 13823 0,'-4'-13'1216'0,"2"5"-960"16,-3 1-256-16,5 7 0 0,0 0 3904 0,0 0 752 16,0 0 144-16,0 0 16 0,0 0-3856 0,0 0-768 0,-6 18-192 0,2 3 0 15,3 1 0-15,2 1 0 0,2 1 0 0,1 2 0 16,-1 3-160-16,2 2 160 0,-3 1-128 0,5 2 128 16,-1 2 0-16,4 1 0 0,-4 2 0 0,1 11-128 15,0 3 128-15,0 7 0 0,-2 2 0 0,2 2-128 16,-2-2 128-16,1 3 0 0,1 3 160 0,-2 6-160 15,2 7 224-15,-1 4-48 0,2 4-16 0,0-1 0 16,-2-2 96-16,1 8 0 0,1 9 16 0,-2 3 0 16,-1-3 16-16,3 6 0 0,1 3 0 0,3 4 0 15,-3 0 64-15,4 1 16 0,4 0 0 0,0 5 0 16,-1 2-80-16,-1 1-16 0,0 1 0 0,3 3 0 16,4 4-272-16,-1 1 160 0,-3-1-160 0,2 1 128 15,1 7-128-15,-2-2 0 0,-2 2 0 0,0 3 0 0,0 0 0 0,-2 4 0 16,-2 2 0-16,-2-2 0 0,0-2 0 0,-1 8 0 15,1 6 0-15,-2-2 0 0,-1-7 0 0,2 3 0 16,0 3 0-16,2 0 0 0,2-1 0 0,1-5 160 16,0-5 16-16,1 4 0 0,1 2 16 0,0-6 0 15,-1-4 0-15,1 4 0 0,0 4 0 0,-2-4 0 16,-4-1 0-16,0-3 0 0,2 3-16 0,-2-2 0 16,-5-2 0-16,-2 0 0 0,-1 2 16 0,-2-4 0 15,0-3 0-15,1-1 0 0,-2 0-192 0,1-3 128 16,0-6-128-16,-1 1 128 0,0 1-128 0,3-6 128 15,5-4-128-15,-2-2 128 0,0 0 0 0,-3-2-128 16,0-7 192-16,2-1-64 0,4-1 128 0,2-2 0 16,-2-2 16-16,-1-3 0 0,0-5-144 0,-1 1-128 0,-3 0 192 0,3-1-192 15,-1-2 128-15,1-2-128 0,-3-3 0 0,-2-3 0 16,0 2 208-16,-1-2-64 0,0-2-16 0,1-4 0 16,-2-4 192-16,-3-1 16 0,-2-3 16 0,1 0 0 15,1 0-96-15,1-2-32 0,-2-3 0 0,0-5 0 16,0-2-224-16,0-4 0 0,-3-2 128 0,2-3-128 15,1-1 128-15,2-1-128 0,-1-3 176 0,2-3-176 16,2-1 128-16,-1-1-128 0,-1-3 0 0,1-4 0 16,2-1 144-16,1-1-144 0,-2-1 0 0,2-2 144 15,-2-2-144-15,1 4 0 0,-2-5 144 0,0 3-144 16,0-2 0-16,-2-2 128 0,-2 5-128 0,0-3 0 16,1 1 0-16,-3-1 0 0,0 1 0 0,2 0 128 15,-1-2-128-15,1-3 0 0,-1-3 128 0,1 0-128 16,1 0-432-16,2-2-144 0,-1-4-48 0,5-1 0 15,-3-10-2960-15,5 9-576 0</inkml:trace>
  <inkml:trace contextRef="#ctx0" brushRef="#br0" timeOffset="1213.16">5043 17055 21183 0,'0'0'1888'16,"0"0"-1504"-16,12 7-384 0,2 4 0 0,1-1 1680 0,6 3 272 15,4-1 48-15,0 0 16 0,1-3-1664 0,1 1-352 0,2 1 0 0,4-1 0 16,1-1 0-16,3 0 0 0,2-2 0 0,8 1 128 16,7 0-128-16,2-1 192 0,3-1-64 0,1-3 0 15,1 1 192-15,-1 0 64 0,-2 0 0 0,6 3 0 16,4-3 64-16,4 1 0 0,1-1 16 0,1 0 0 15,-1-2-208-15,1 2-32 0,3 0-16 0,6 0 0 16,4-1-208-16,2-1 128 0,-1 0-128 0,1 0 0 16,-2 2 224-16,6 1-48 0,3 2-16 0,2-5 0 15,-2-2 176-15,2 4 48 0,4 3 0 0,5-2 0 16,6-2-48-16,-2-1 0 0,-5-2 0 0,7 0 0 16,7 2-112-16,-1-2-32 0,-3-2 0 0,5 2 0 15,5 0-64-15,0 0-128 0,-4-5 176 0,1 2-176 0,3 3 176 16,1-1-176-16,-1-1 160 0,3-1-160 0,1 0 256 0,1 2-64 15,1-2 0-15,-1 2 0 0,1 0 0 0,0 1 0 16,-2 0 0-16,4 0 0 0,2 4 112 0,2 0 16 16,-1-2 0-16,1 2 0 0,3 1 16 0,1 1 16 15,0-1 0-15,4-1 0 0,3 2-160 0,-2-1-16 16,-2-2-16-16,5 0 0 0,7-1-160 0,-3 1 0 16,-6-3 0-16,2-1 0 0,3-1 0 0,0 2 0 15,-3 0 0-15,2-1 0 0,2-4 0 0,0 3 128 16,0 5-128-16,-4-3 0 0,-3-5 0 0,4 4 0 15,6 2 128-15,-5 0-128 0,-2-5 0 0,4 3 192 16,4-2-192-16,-3 3 192 0,-4 0-48 0,3-4 0 16,3-2 0-16,-1 3 0 0,0 5-144 0,-3-4 0 15,-2-4 0-15,7 2 0 0,5 1 0 0,-1 1 0 16,-6-4-160-16,2 1 160 0,0 1 0 0,-3 2 0 0,-4 2 0 0,1-4 0 16,2-3 0-16,1 3 0 0,1 3 0 0,-5 0 0 15,-4-1 0-15,3 2 0 0,4 2 0 0,-6 0 0 16,-4 2 0-16,5 0 192 0,3-1-64 0,-5 1-128 15,-6 0 160-15,5 1-160 0,5-4 128 0,-3 2-128 16,-6 1 128-16,0-2-128 0,1-3 0 0,-2 2 128 16,-1 2-128-16,0-4 0 0,1-3 0 0,1 1 0 15,0 0 0-15,1 1 0 0,-3-2 128 0,1-1-128 16,0 1 0-16,-3-1 0 0,-1 2 144 0,-1-1-144 16,-3-1 0-16,-3 1 0 0,-2-3 0 0,-2 2 128 15,-3 1-128-15,-1-1 0 0,1 1 0 0,-7 2 0 16,-7-1 0-16,0 0 0 0,-1 1 0 0,-4 0 0 15,-2 2 0-15,-6 2 0 0,-3-4 0 0,-1 1 0 0,4 0 0 16,-4-1 0-16,-7 0 0 0,-6-1 0 0,-4 3 0 0,0-4 0 16,4 2 0-16,-4-3 0 0,-1 1 0 0,-4 0 0 15,-8-2 0-15,-6 1 0 0,-4 0-320 0,-1 0-48 16,0 2 0-16,0-2 0 16,-2 0-1232-16,-3 2-240 0,-3-1-48 0,-4-1-16 15,-2 0-1440-15,-6-3-304 0,6-6-48 0,-10 2-16 0</inkml:trace>
  <inkml:trace contextRef="#ctx0" brushRef="#br0" timeOffset="2414">26709 17010 1839 0,'0'0'0'0,"0"0"160"0,0 0-160 0,0 0 0 0,0 0 0 0,0 0 0 15,5-6 4368-15,-5 6 848 0,0 0 160 0,0 0 48 16,0 0-3376-16,0 0-656 0,0 0-144 0,0 0-32 16,0 0-384-16,0 0-96 0,0 0-16 0,-10 4 0 0,1 5-192 0,-3 1-32 15,-3 1-16-15,-4 4 0 0,0 1 32 0,-5 5 0 16,-4 0 0-16,-2 2 0 0,1 3-192 0,-4 3-16 16,-1-1-16-16,-1 5 0 0,-1 4-288 0,-3 0 128 15,-1 1-128-15,1 1 0 0,-1-6 208 0,1 2-64 16,2-1-16-16,2-1 0 0,0-2 32 0,2-4 0 15,2 1 0-15,4-4 0 0,1 0-160 0,2-3 0 16,2 1 0-16,2-4 0 0,3 0-304 0,3-5-32 16,1-3-16-16,3-4-9536 15,-1-2-1904-15</inkml:trace>
  <inkml:trace contextRef="#ctx0" brushRef="#br0" timeOffset="2698.81">26171 16949 31327 0,'-7'-7'2784'0,"1"2"-2224"0,6 5-560 0,0 0 0 16,0 0 2112-16,0 0 304 0,0 0 64 0,0 12 16 15,4 1-2016-15,2 3-480 0,2 2 0 0,1 3 0 16,-1 2 0-16,1 1 160 0,2 4-160 0,0 1 128 15,5 1-128-15,0 3 128 0,-1 0-128 0,2 3 128 16,0 0-128-16,3 3 0 0,-1-2 0 0,1-3 128 16,-1 0-128-16,2-1 0 0,0 0 144 0,0-3-144 15,-2-5 0-15,2 1 0 0,4-3 0 0,-4 1 128 0,-4-5-272 16,5 1-48-16,2-2-16 0,-4-1 0 16,-3-3-1344-16,-1 1-272 0,0-3-48 0,-5-1-8944 15,0 1-1776-15</inkml:trace>
  <inkml:trace contextRef="#ctx0" brushRef="#br0" timeOffset="2946.02">26977 17695 23039 0,'-11'11'1024'0,"5"-4"192"0,-4-1-960 0,3 4-256 0,-3 3 0 0,4 1 0 16,1 2 4816-16,1 4 928 0,1 1 176 0,2 3 32 16,1-1-4800-16,0 6-960 0,3 3-192 0,0 2 0 15,0 0 0-15,1 1 0 0,0-7 0 0,1-1 0 16,4 1-272-16,-2-4 16 0,-2-1 16 0,1-3 0 31,2 0-1968-31,0-6-400 0,-3-2-80 0</inkml:trace>
  <inkml:trace contextRef="#ctx0" brushRef="#br0" timeOffset="4139.46">6339 2861 2751 0,'-11'-3'256'0,"0"3"-256"16,-3 3 0-16,3-2 0 0,0 4 5936 0,1-1 1136 15,-3 2 224-15,4-1 64 0,2 1-5344 0,-1 1-1056 0,-2-1-224 0,1 1-32 16,1 1 96-16,0 0 32 16,-1-1 0-16,0 4 0 0,-3 1-272 0,3-1-48 0,1 1-16 0,-1 1 0 15,-3 1-64-15,1 3-16 0,-1 3 0 0,-1 2 0 16,-3 4 96-16,-1 3 0 0,-1 1 16 0,-2 2 0 16,-2 4-160-16,0 0-48 0,-1 2 0 0,-1 0 0 15,-1-1-176-15,2 3-144 0,0-7 192 0,-1 7-192 16,1-3 0-16,0 3 0 0,1-1 0 0,1-4 0 15,4-1 0-15,2-3 0 0,2-2 0 0,2-5 0 16,4-1-512 0,1-6-96-16,1-4-32 0,5-13-11200 0,0 0-2256 0</inkml:trace>
  <inkml:trace contextRef="#ctx0" brushRef="#br0" timeOffset="4462.35">5648 2912 23039 0,'-16'-11'2048'0,"4"7"-1648"16,-3-2-400-16,2 2 0 0,5 0 3712 0,8 4 672 16,0 0 128-16,0 0 32 0,0 0-3632 0,0 0-720 15,12 8-192-15,1 2 0 0,1 3 0 0,4 3-128 16,2 2 0-16,2 4 0 0,1 1 128 0,2 4 0 15,1 0 0-15,0 6 0 0,0 3 0 0,2 1 0 16,0-1-160-16,1 1 160 0,0-1 0 0,3 0 0 16,0-1 0-16,-1 0 0 0,-2-2 0 0,-2 1 0 0,-2-1 0 0,1 0 0 15,1 0 0-15,-2-3-128 0,-4 0 128 0,1 0 0 32,0 0-576-32,-1-3-48 0,0-2-16 0,-3-2 0 15,0 1-576-15,-2-6-112 0,-3-2-16 0,0-1-16 16,-1-4-1904-16,1-1-368 0,-4-1-80 0</inkml:trace>
  <inkml:trace contextRef="#ctx0" brushRef="#br0" timeOffset="4931.91">6507 3655 36975 0,'-12'-11'1632'0,"7"6"352"0,5 5-1600 0,-5-9-384 15,1 0 0-15,2-1 0 0,4-1 320 0,2-1 0 16,-2 2-16-16,2 2 0 0,1-4-304 0,2 2 0 16,-1 0 0-16,4-1 0 0,0 1 0 0,4-1 0 15,2 2 0-15,2-3 0 0,2 1 0 0,-1 0-144 16,2 2 144-16,3-1-192 0,0 2 64 0,-1 1 0 15,-3 2 0-15,0 3 0 0,-2-1 128 0,-2 6-208 16,-6-1 80-16,1 3 128 0,-11-5-208 0,9 9 80 16,-3 2 128-16,-2 2-208 0,-4 3 208 0,-2 3 0 0,-6-1 0 0,-1 5 0 15,-2-1 0-15,0 1 0 0,-6 5 0 0,2-1 160 16,1-1-32-16,1 0-128 0,1 0 192 0,0-4-64 16,1 1 160-16,0-3 32 0,2 1 0 0,3 0 0 15,3-1-16-15,0-1 0 0,1 1 0 0,3-3 0 16,4 0 16-16,2-2 16 0,-2 2 0 0,3-2 0 15,2-2 112-15,2-2 0 0,1 0 16 0,1-2 0 16,3 1-112-16,0 1-32 0,0-5 0 0,3 1 0 16,-1-5-128-16,4 2-48 0,0-1 0 0,2 0 0 15,1-2-144-15,4 0 192 0,2-2-192 0,4-2 192 16,0-2-1856-16,7-3-384 0,7-1-64 0</inkml:trace>
  <inkml:trace contextRef="#ctx0" brushRef="#br0" timeOffset="43956.61">17346 3482 13823 0,'0'0'1216'0,"0"0"-960"15,0 0-256-15,0 0 0 0,0 0 2384 0,0 0 432 16,0 0 96-16,10-4 16 0,-2-3-2064 0,-8 7-416 16,9-6-64-16,-9 6-32 0,0 0 64 0,8-8 16 15,0 1 0-15,-8 7 0 0,0 0 80 0,0 0 32 16,0 0 0-16,0 0 0 0,0 0-80 0,0 0-16 16,0 0 0-16,-7 7 0 0,-2 1-208 0,-1 5-48 15,-2 0-16-15,-1 2 0 0,0 2 112 0,-1 0 32 16,-4 0 0-16,1 3 0 0,1 1 192 0,0 2 32 15,1 2 16-15,-1-2 0 0,-1 1 48 0,0-3 16 16,0 1 0-16,1 1 0 0,1-2-336 0,2 1-64 16,0-4-16-16,1 2 0 0,-1-2-208 0,4 2 128 0,0-3-128 15,2-3 0-15,3-2 0 0,2 0 0 0,-1-3 0 0,3-9 0 16,0 0-128-16,0 0-128 0,0 0-32 0,0 0 0 31,0 0-1680-31,0 0-336 0,0 0-64 0,0 0-7056 0,0 0-1424 0</inkml:trace>
  <inkml:trace contextRef="#ctx0" brushRef="#br0" timeOffset="44286.65">17081 3466 11967 0,'0'0'1072'0,"0"0"-864"0,-9-5-208 0,1 1 0 0,8 4 3792 0,0 0 720 15,0 0 144-15,0 0 16 0,0 0-2656 0,0 0-544 16,0 0-96-16,0 0-32 0,0 0-560 0,0 0-112 16,0 0-32-16,0 0 0 0,6 9-320 0,-1 0-80 15,-5-9-16-15,10 16 0 0,1-2-32 0,-1 2 0 16,-1 2 0-16,2 0 0 0,-1 0-32 0,0 1-16 16,1 0 0-1,-1 5 0-15,1-1-144 0,1 1 0 0,-1-2 0 0,1-3 0 0,1 1 0 0,0 1 128 16,1-4-128-16,1 0 0 0,-1 0 0 0,0-4 0 15,1-2 128-15,-1 1-128 0,2 1 0 0,-2-1 0 16,0-2-192-16,-2-1 192 16,-4 1-512-16,0-4 32 0,-2 1 0 0,1-1 0 15,-7-6-1424-15,0 0-272 0,0 0-64 0,0 0-7120 0,0 0-1424 0</inkml:trace>
  <inkml:trace contextRef="#ctx0" brushRef="#br0" timeOffset="44900">17154 3259 13823 0,'-17'-16'1216'0,"6"8"-960"0,-2-1-256 0,0 1 0 0,0 2 2896 16,-2-1 544-16,1-2 96 0,1 4 32 0,0 2-2368 0,2 1-480 16,2-1-80-16,0-1-32 15,-1 1-336-15,2 1-64 0,8 2-16 0,0 0 0 0,-7-1-32 0,7 1-16 16,0 0 0-16,0 0 0 0,0 0 128 0,0 0 32 16,0 0 0-16,0 0 0 0,0 0-80 0,12 0-16 15,-12 0 0-15,14 0 0 0,1-3 96 0,0 6 16 16,0-1 0-16,-1-1 0 0,0-2 128 0,1 0 16 15,-1 0 16-15,2 1 0 0,-2 3-112 0,2 0-32 16,1-3 0-16,0-3 0 0,0 2-80 0,0-1 0 16,1-4-16-16,0 2 0 0,2 0-96 0,0 1-16 15,3-3 0-15,-3 2 0 0,0 2-128 0,1 1 0 0,0-3 0 16,-3 1 0-16,-4-1 0 0,1 2 128 0,-2-1-128 0,-2 2 0 16,0 1 176-16,-11 0-48 0,10-2-128 0,-10 2 192 15,0 0-32-15,0 0-16 0,0 0 0 0,9-4 0 16,-9 4 48-16,7-6 0 0,-7 6 0 0,0 0 0 15,0-8 16-15,0 8 16 0,1-9 0 0,-1 9 0 16,-5-11-32-16,1 1 0 0,1 1 0 0,0 1 0 16,-1 2 32-16,0-1 0 0,0-1 0 0,0 0 0 15,0 1-96-15,4 7-128 0,-4-10 176 0,0 4-176 16,0-7 144-16,-1 2-144 0,0 5 0 0,5 6 144 16,-4-10-144-16,0 2 0 0,-2 0 0 0,6 8 0 15,-8-11 0-15,-1 2 0 0,-2 2 0 0,3 1 128 16,8 6-128-16,-9-5 0 0,1 2 0 0,8 3 0 0,-9-3 0 15,9 3 0-15,0 0 0 0,0 0 0 0,-10-3-256 0,10 3 0 16,0 0 16-16,0 0 0 16,0 0-1648-16,0 0-336 0,-4 10-64 0,4-10-8496 15,6 8-1696-15</inkml:trace>
  <inkml:trace contextRef="#ctx0" brushRef="#br0" timeOffset="45474.25">17802 3698 21183 0,'0'0'944'0,"0"0"192"0,0 0-912 0,0 0-224 15,-2-8 0-15,2 8 0 0,0 0 1024 0,0 0 176 16,0 0 16-16,0 0 16 0,0 0-464 0,0 0-112 15,0 0-16-15,5 14 0 0,-1 2-240 0,1 0-48 16,-1 1-16-16,1 0 0 0,-1 2-112 0,0 1-32 16,-1-2 0-16,-1 3 0 0,-1 0 32 0,2 1 0 15,-2 0 0-15,1-2 0 0,-4-1-16 0,2-1 0 16,3-2 0-16,0 0 0 0,-1-2-208 0,-1 0 144 0,-1-2-144 16,2 0 128-16,-2-12-128 0,4 14 0 0,0-2-160 0,-2-2 160 31,-2-10-2352-31,0 0-368 0,0 0-80 0</inkml:trace>
  <inkml:trace contextRef="#ctx0" brushRef="#br0" timeOffset="45658.33">17658 3969 23375 0,'0'0'1024'0,"0"0"240"0,0 0-1008 0,0 0-256 0,0-8 0 0,0 8 0 16,10-6 384-16,3-1 16 0,0-1 16 0,1 3 0 15,1 0-416-15,-1 0 0 0,2 1 0 0,1 1 0 16,0-3 0-16,1 2 0 0,-1 0 0 0,1 0 0 16,2 1-288-16,0 1 16 0,-1-2 0 0,-1 1 0 15,-2 3-1008-15,-2-4-208 0,-2 4-48 0</inkml:trace>
  <inkml:trace contextRef="#ctx0" brushRef="#br0" timeOffset="46013.71">18026 3955 12895 0,'0'0'1152'0,"0"0"-928"16,0 0-224-16,0 0 0 0,10 0 2560 0,-1-3 480 16,1 2 96-16,1-2 0 0,0 1-2000 0,1-2-416 15,1-1-80-15,0 1 0 0,0 0-320 0,-1 0-48 16,-3-1-16-16,1-1 0 0,1 0-128 0,-1 1-128 0,-2 1 144 16,1-2-144-16,-1 1 0 0,-1-1 0 0,-1-1 0 0,-1 1 0 15,-5 6-224-15,4-11 16 0,-1 2 0 0,-3 9 0 16,-3-10 208-16,-1 1 0 0,-1 1-160 0,-1 1 160 15,-2 1 0-15,-1-1 288 0,-3 1-48 0,0 2-16 16,-2 1 256-16,1 1 48 0,1 2 16 0,-1 2 0 16,0 2-32-16,0 1 0 0,-1 2 0 0,-1 2 0 15,1 3-256-15,2-2-48 0,2 3-16 0,2 2 0 16,3 0-192-16,1 1 0 0,0-2 0 0,1 2 0 16,2-1 0-16,4 1 0 0,1 0 0 0,1-2 0 15,1-1 0-15,1 0 0 0,-1-1 128 0,2-2-128 16,0-1 0-16,1 1 128 0,0-1-128 0,2 0 0 15,0-3 0-15,2-2 0 0,-1-1 0 0,2-2 0 16,2-1-400-16,0-1-176 0,1-2-48 0,1-1-8528 16,2-2-1728-16</inkml:trace>
  <inkml:trace contextRef="#ctx0" brushRef="#br0" timeOffset="46475.16">18455 3767 15663 0,'0'0'688'0,"0"0"144"0,0 0-656 0,0 0-176 15,0 0 0-15,0 0 0 0,0 0 3264 0,-7 4 640 16,7-4 112-16,-11 3 16 0,2 2-3200 0,1 1-640 16,2 2-192-16,-1 1 0 0,1-1 160 0,-3 0-160 0,-1-2 160 0,1 2-160 15,0 0 128-15,1 0-128 0,2 0 0 0,1 0 0 16,-2-2 0-16,7-6 0 0,-5 7 0 0,5-7 0 15,0 0 128-15,0 0-128 0,0 0 0 0,-7 7 144 16,7-7-16-16,0 0 0 0,0 0 0 0,0 0 0 16,0 0 64-16,0 0 0 0,0 0 0 0,0 0 0 15,0 0-64-15,0 0 0 0,0 0 0 0,11 6 0 16,-11-6-128-16,12 1 0 0,-12-1 0 0,14 1 128 16,0 0-128-16,-1-1 0 0,0 0 0 0,2 0 0 15,-1 0 0-15,0 0-176 0,1-1 176 0,-1 1-128 16,0 3 128-16,-1-1-208 0,-1 1 80 0,0 1 128 15,-2 0-256-15,-10-4 80 0,0 0 16 0,9 10 0 16,-2-3 160-16,-7-7 0 0,6 12 0 0,0-1-128 0,-4-2 128 16,0 0 192-16,-2-9-32 0,0 12-16 0,-2-1 32 0,0-2 0 15,-2 1 0-15,0-1 0 0,1 2-176 0,-3-3 160 16,-6 1-160-16,4 1 160 0,2-1-160 0,-2-2 0 16,-1-1 0-16,0 5 128 0,1 0-128 0,-1 0 0 15,-2-3-160-15,1-2 160 16,1-2-1872-16,9-4-288 0,-10 4-48 0</inkml:trace>
  <inkml:trace contextRef="#ctx0" brushRef="#br0" timeOffset="46764.3">18806 3491 25791 0,'0'0'1152'0,"0"0"224"0,0 0-1104 0,0 0-272 0,-4 10 0 0,2 2 0 16,-1 2 2304-16,3 3 384 0,3 0 96 0,1 5 16 15,1 4-2080-15,0 3-400 0,1 2-96 0,1 1-16 16,-2 0-80-16,0-2-128 0,1-1 176 0,0-2-176 16,-2 1 144-16,-1-4-144 0,-1 0 0 0,1-3 144 15,-1 0-144-15,1-3 0 0,-2 0 0 0,1 0 0 16,-2-3-288-16,0-1 16 0,0 0 0 0,0-2 0 31,-2-2-512-31,2-10-112 0,-5 11 0 0,5-11-16 0,-8 10-512 0,2-3-112 0,-2-5 0 0,0 1-11488 16</inkml:trace>
  <inkml:trace contextRef="#ctx0" brushRef="#br0" timeOffset="46913.41">18625 3815 17503 0,'0'-13'768'0,"0"13"176"0,5-6-752 0,4-1-192 15,3 1 0-15,4 0 0 0,2 3 4000 0,4 0 768 16,-1-1 160-16,2 0 16 0,2 0-3696 0,3 0-736 16,2-1-160-16,3-1-32 15,7-4-1360-15,4 0-288 0,4-2-48 0,6-1-16 0</inkml:trace>
  <inkml:trace contextRef="#ctx0" brushRef="#br0" timeOffset="48108.27">21228 3278 15023 0,'0'0'656'0,"0"0"160"0,0 0-656 0,0 0-160 16,-3-8 0-16,3 8 0 0,0 0 912 0,0 0 160 15,0-9 16-15,0 9 16 0,0 0-80 0,0 0 0 16,6-9-16-16,-6 9 0 0,0 0-96 0,0 0-16 16,12 1 0-16,0 2 0 0,1 1-224 0,1 2-48 15,-1 5-16-15,1 2 0 0,5 3-336 0,-4 0-64 16,-1 4-16-16,2 0 0 0,0-5-192 0,-2 2 0 16,-1-2 128-16,0 0-128 0,0 2 0 0,0 0 0 15,-2-4 128-15,0-2-128 0,0-2 0 0,-1-2-288 16,-1 1 64-16,1-1-8240 15,-1-3-1648-15</inkml:trace>
  <inkml:trace contextRef="#ctx0" brushRef="#br0" timeOffset="48376.18">21642 3261 36623 0,'-16'1'1616'0,"6"6"352"16,-1 6-1584-16,-2 4-384 0,-1 3 0 0,1 2 0 15,2 2 320-15,1 1 0 0,0 3-16 0,0-2 0 16,1 4-304-16,-1 1 0 0,-2 2 0 0,0 3 0 16,1 3 0-16,0-2 0 0,1 0 0 0,-1 0 0 0,0 0 0 0,0-2 0 15,1-1 0-15,1 0 0 16,-1-3-464-16,4-4 0 0,1-1 0 0,1-2 0 15,1-3-1568-15,1-3-304 0,-2 0-64 0,1-4-11136 16</inkml:trace>
  <inkml:trace contextRef="#ctx0" brushRef="#br0" timeOffset="48909.16">21245 2994 24351 0,'0'0'1088'0,"0"0"208"0,0 0-1040 0,0 0-256 0,0 0 0 0,0 0 0 16,0 0 384-16,0 0 32 0,0 0 0 0,0 0 0 15,0 0 288-15,0 0 48 0,0 0 16 0,0 0 0 16,0 0-128-16,12-3-32 0,0-2 0 0,0 0 0 16,1-2-176-16,0 0-48 0,1-3 0 0,0 1 0 0,2 1-48 0,0-3-16 15,-2-1 0-15,0 0 0 0,-1 1 0 0,0-1-16 16,-1-1 0-16,-1 1 0 0,-1-1 64 0,0 0 16 15,-2 1 0-15,0 0 0 0,-1 1 0 0,-2 0 0 16,-1 1 0-16,0 1 0 0,-4 9-64 0,2-11 0 16,0 2 0-16,-2 9 0 0,0-8-80 0,0 8-32 15,0 0 0-15,0 0 0 0,0 0-16 0,0 0-16 16,0 0 0-16,0 0 0 0,0 0-48 0,0 0 0 16,0 0 0-16,2 13 0 0,1-1-128 0,-1 1 128 15,1 0-128-15,1 0 128 0,0-1-128 0,1 0 0 16,0-2 0-16,0 1-176 0,2-4 176 0,-1 3 0 15,1-4 128-15,-7-6-128 0,8 7 0 0,1-2 144 16,1-1-144-16,-1-3 0 0,-9-1-144 0,14-1-144 0,-1-1-32 0,1 0 0 31,3-2-1552-31,0-1-320 0,0-3-64 0,1-1-16 0</inkml:trace>
  <inkml:trace contextRef="#ctx0" brushRef="#br0" timeOffset="49793.97">22223 2757 19343 0,'0'0'1728'0,"-5"-6"-1392"0,-2 0-336 0,4-1 0 16,3 7 2160-16,0 0 352 0,-2-10 80 0,2 1 16 0,0 9-2000 0,3-9-400 15,-3 9-80-15,5-8 0 0,2 1-128 0,0 1 144 16,1 2-144-16,-8 4 160 0,9-5-160 0,4 1 160 16,3 0-160-16,-2-1 160 0,-2-3-16 0,2 3 0 15,6 1 0-15,0 0 0 0,-1-1 112 0,2 1 0 16,0 0 16-16,0 0 0 0,1-1 0 0,-1-3 0 16,-3 1 0-16,-2 2 0 0,-1 3-16 0,-2-1-16 15,-2 0 0-15,-11 3 0 0,0 0-32 0,10 3 0 16,-10-3 0-16,0 0 0 0,8 8-48 0,-8-8-16 15,3 11 0-15,-2 1 0 0,-2-1-144 0,-1 0 128 16,0 2-128-16,-2-2 128 0,-1-1-128 0,-1 2 0 16,-2 2 0-16,-1 1 0 0,-1 0 176 0,0 1-48 0,0-2-128 15,3 2 192-15,0-3-192 0,-1-1 128 0,-1-1-128 16,3 1 0-16,0-1 128 0,1-1-128 0,1 0 0 0,0 1 144 16,4-11 112-16,-2 10 0 0,-1-1 16 0,3-9 0 15,-1 11-64-15,1-1-16 0,2 1 0 0,-2-11 0 16,0 0-64-16,4 11-128 0,2 0 176 0,-1-2-176 15,-5-9 192-15,6 10-192 0,1-2 192 0,-1 0-192 16,-6-8 0-16,9 8-192 0,-9-8 0 0,11 8 0 31,-11-8-624-31,9 11-112 0,-9-11-32 0,9 10 0 0,-1-3-1440 0,-8-7-288 0,4 15-64 16</inkml:trace>
  <inkml:trace contextRef="#ctx0" brushRef="#br0" timeOffset="49998.83">22532 3502 25791 0,'0'0'1152'0,"0"0"224"16,-10-1-1104-16,1 2-272 0,9-1 0 0,0 0 0 0,0 0 4464 0,0 0 832 15,0 0 160-15,0 0 48 16,10 7-6352-16,0-3-1264 0,1-4-256 0</inkml:trace>
  <inkml:trace contextRef="#ctx0" brushRef="#br1" timeOffset="65281.27">14140 11173 14735 0,'0'0'1312'0,"0"0"-1056"0,0 0-256 0,0 0 0 16,0 0 1280-16,-8 0 192 0,-1 2 32 0,9-2 16 16,-9 5-960-16,1 3-192 0,-1 1-48 0,0 0 0 15,-1 1-176-15,-1 0-144 0,-1 1 192 0,1 5-192 16,-2-2 128-16,-3 3-128 0,-1 2 0 0,-4 0 0 15,-2 3 400-15,-5 0-16 0,-3 2-16 0,-4 3 0 16,-6 5 256-16,-3-2 48 0,-5 2 16 0,-2 2 0 16,-3 1-48-16,2 2 0 0,0-1 0 0,1 1 0 15,4-1-208-15,0-1-48 0,2-3-16 0,0-4 0 16,4 0-240-16,3-1-128 0,4-5 160 0,4-1-160 0,1-1 128 16,4-1-128-16,2 0 0 0,2-3 0 0,2 1 144 15,2 2-144-15,1-2 128 0,0 2-128 0,1-3 0 0,-1 2 0 16,0 2 0-16,2-1 0 0,1 1 0 0,0-3 0 15,0 0 0-15,1 0 0 0,2-2-208 0,1-2 80 16,-1-4 128-16,4 1-208 16,6-10-368-16,-5 7-64 0,5-7 0 0,0 0-16 15,0 0-1712-15,0 0-352 0,0 0-64 0</inkml:trace>
  <inkml:trace contextRef="#ctx0" brushRef="#br1" timeOffset="65934.14">14127 11313 8287 0,'0'0'736'0,"0"0"-592"16,-4-9-144-16,0 1 0 0,0-2 3792 0,0 3 736 15,-1 1 144-15,1-1 16 0,0 0-3216 0,-2 1-640 16,-3-4-128-16,0-1-16 0,0 1-128 0,-1-2-32 15,-1-2 0-15,-2-1 0 0,-3 1-48 0,-1-6-16 16,-3-2 0-16,1-3 0 0,-3-3-16 0,-4-4 0 0,-4 2 0 16,-7-1 0-16,-2-1 192 0,-5-2 16 15,-5-1 16-15,-3-2 0 0,-4-1 80 0,-1-1 16 0,0-3 0 0,-5 1 0 16,-6-4-320-16,-1 2-64 0,-4 0-16 0,-2 0 0 16,-5 0-112-16,3 0 0 0,3 0-16 0,-3 0 0 15,-2-4-112-15,-1-1 0 0,1-2-128 0,6 2 192 16,3 0-192-16,4-3 0 0,2-2 128 0,0 2-128 15,-1 4 0-15,1 0 0 0,2 1 128 0,3 3-128 16,4 2 0-16,6 1 0 0,2-3 0 0,4 7 0 16,3 3 0-16,5 5 0 0,4-1 0 0,5 6 0 15,4 2-176-15,6 4 32 0,3 2 0 0,7 4 0 16,2 5-3040 0,4 6-592-16</inkml:trace>
  <inkml:trace contextRef="#ctx0" brushRef="#br1" timeOffset="66584.57">14402 10943 12783 0,'-25'-2'560'0,"8"2"128"15,-1 0-560-15,-3 2-128 0,-2-1 0 0,-2-1 0 16,0 0 688-16,6 3 96 0,1-3 32 0,-1 0 0 15,0-2 416-15,3 0 96 0,4-2 16 0,2 1 0 0,1 2-256 0,9 1-64 16,0 0 0-16,0 0 0 0,0 0-480 0,0 0-96 16,0 0-32-16,0 0 0 0,0 0-80 0,9-11-16 15,1 2 0-15,6-1 0 0,5-3-192 0,6-5-128 16,6-1 128-16,5-5-128 0,3-4 192 0,5-2-48 16,4-4 0-16,3-2 0 0,4-7 96 0,5 0 16 15,4-4 0-15,4 0 0 0,3-1 64 0,2 1 32 16,-2-3 0-16,0 2 0 0,0-2-64 0,4 2-16 15,2-4 0-15,1 1 0 0,-3 2-144 0,-4-1-128 16,-4 1 144-16,1 2-144 0,1 0 144 0,-4 1-144 16,-3 0 128-16,-4 6-128 0,-4 3 128 0,-5 2-128 15,-8 1 0-15,-5 4 128 0,-5 3-128 0,-3 2 0 16,-4 2 0-16,-3 2 128 0,-5-1-336 0,-2 4-80 0,-3 2-16 0,-3 4 0 31,-4 0-448-31,-1 3-80 0,-5 9-32 0,0 0-7664 0,0 0-1536 0</inkml:trace>
  <inkml:trace contextRef="#ctx0" brushRef="#br1" timeOffset="67368.23">14484 11106 16575 0,'0'-9'1472'0,"-1"-5"-1168"0,0-1-304 0,1 1 0 16,0 0 2352-16,0 1 400 0,1 0 96 0,0 2 16 16,3 0-1584-16,1 3-304 0,-5 8-64 0,8-6-16 15,-8 6-192-15,13-4-32 0,-1 4-16 0,1 4 0 16,1 1-400-16,2 4-64 0,0 2-32 0,3 2 0 15,3 2-160-15,4 1 0 0,3 2 0 0,2 2 0 0,2 2 0 0,2 3 0 16,2 5 0-16,1 1 0 0,1 2 0 0,-2 2 0 16,1 1 0-16,3 3 0 0,-1 1 0 0,3 1 0 15,3 2 0-15,3 4 0 0,3 4 0 0,6 2 0 16,2 6 0-16,0 0-176 0,-2-1 176 0,6 1 0 16,0-7 0-16,7 0 0 0,4 1 0 0,5-1 192 15,2 1-32-15,0-3-16 0,-1-2 272 0,5-1 48 16,5-1 16-16,2-3 0 0,1 0-160 0,-2-2-48 15,-5-3 0-15,2 4 0 0,1-8 32 0,0 2 0 16,-3 1 0-16,-3-1 0 0,-7 1 80 0,-3-2 0 16,-2-4 16-16,-2 2 0 0,-3 2-192 0,-3-1-32 15,-3-1-16-15,-4 0 0 0,-7-1-160 0,-5-1 192 16,-2-1-192-16,0-3 192 0,0-1-192 0,-1 1 0 16,-3 0 144-16,0-4-144 0,-1-3 0 0,-1-1 0 0,-2 1 0 0,-1-3 0 15,-4-7-256-15,-2 1-80 0,-1 1-16 0,-4-5 0 31,-2-1-464-31,-2-2-80 0,0-2-32 0,-1-2 0 16,-4-2-1456-16,-2-1-304 0,-12 3-48 0</inkml:trace>
  <inkml:trace contextRef="#ctx0" brushRef="#br1" timeOffset="68089.42">14596 11443 30399 0,'-36'-31'1344'0,"14"11"288"0,-4-2-1312 0,4 1-320 0,1 4 0 0,2 1 0 15,8 3 896-15,3 1 96 0,3 4 32 0,3 1 0 16,2 7-816-16,0 0-208 0,12 4 0 0,2 5 0 16,2 5 0-16,4 4 0 0,3 3-224 0,4 3 80 15,1 6 144-15,2 2-192 0,2 4 192 0,5 5-192 16,3 3 192-16,2 5-128 0,2 4 128 0,2 1-128 16,-2 8 128-16,2-1 0 0,-2 1-144 0,2 8 144 15,1 5 0-15,2 2 0 0,5 5-144 0,2 4 144 16,1 3 0-16,3 5 0 0,3 1 0 0,-2 5 0 15,-1-1 0-15,4 4 0 0,2 0 0 0,4 2 144 16,0 6 48-16,0-2 16 0,1-2 0 0,-5 4 0 0,-3 2 240 0,-3-2 64 16,-3-3 0-16,2 3 0 0,1 4 32 0,0-4 16 15,0 2 0-15,-4-3 0 0,-5-4 112 0,-4 1 32 16,-6 3 0-16,1-5 0 0,-3-4-272 0,0-2-48 16,0 0-16-16,2-4 0 0,2-5-32 0,-2-4 0 15,0-4 0-15,1-5 0 0,-2-4-144 0,-2-4-48 16,0 2 0-16,-3-5 0 0,0-3-16 0,-1-7 0 15,0-5 0-15,0-4 0 0,0-6-128 0,0 0 128 16,-3-5-128-16,-1-3 128 0,-3-4-128 0,1-2 0 16,0-2 0-16,-2-1 128 0,-4-5-128 0,-1-1 0 15,-2-5 144-15,-5 0-144 0,2-3 0 0,-3-2 0 16,-2-1-192-16,0-2 64 16,-11-5-480-16,10 4-96 0,-10-4 0 0,0 0-16 15,9-4-624-15,-9 4-112 0,6-10-16 0,-1-2-16 16,-1-2-1648-16,-2 1-320 0,0-4-64 0</inkml:trace>
  <inkml:trace contextRef="#ctx0" brushRef="#br1" timeOffset="68751.31">14520 11222 29487 0,'-51'-38'2624'0,"15"14"-2112"15,-4-3-512-15,-2 2 0 0,5 4 1600 0,4 4 192 16,4 6 64-16,8 3 0 0,3 1-1456 0,5 2-272 16,5 1-128-16,8 4 0 0,0 0 128 0,0 0-128 15,12 9 0-15,5-1 144 0,3 3-144 0,6 3-192 0,4 4 32 0,2 6 16 16,3 6 144-16,2 2-160 0,1 3 160 0,2 3-160 15,3 4 160-15,3 4 0 0,1 3-144 0,4 6 144 16,-1 4 0-16,5 4-144 0,2 7 144 0,1 3 0 16,-3-3-128-16,3 3 128 0,1-1 0 0,4 2 0 15,0 4 128-15,9 2 144 0,5 1 32 0,1 1 0 16,0 0 176-16,3-1 32 0,4 0 16 0,8 6 0 16,6 5-256-16,-2 0-48 0,-3-4-16 0,2 2 0 15,1 3-208-15,4 3 128 0,-1 3-128 0,-3 3 0 16,-5-3 256-16,2 4-32 0,2 0-16 0,0-4 0 15,-4-1 80-15,-3-3 16 0,-3-1 0 0,-1-3 0 16,-1-5-96-16,2-5-16 0,2-3 0 0,-5-5 0 16,-5-5 80-16,3-1 16 0,3-5 0 0,3-2 0 15,3 2-160-15,-3-8-128 0,-2 1 144 0,1-9-144 0,0-3 160 0,0-2-160 16,-2-1 160-16,-4-3-160 0,-4 2 144 0,-2-2-144 16,-2-2 128-16,-3-1-128 0,-1-1 144 0,-4-1-144 15,-3 0 160-15,-3-2-160 0,-5 0 0 0,-5-3 0 16,-5-2 0-16,-1-2 0 15,1-1-512-15,-4-2-80 0,0-3-32 0,0 0 0 16,-2-3-2208-16,-1-1-448 0,1 0-96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20:35:26.66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27365 377 1839 0,'0'0'160'0,"0"0"-160"15,0 0 0-15,0 0 0 0,0 0 3136 0,0 0 608 16,4-9 112-16,-4 9 32 0,0 0-1632 0,0 0-320 16,0 0-64-16,0 0-16 0,0 0-704 0,0 0-160 15,0 0-32-15,0 0 0 0,0 0-128 0,0 0-16 16,0 0-16-16,4 13 0 0,-4 0-80 0,0 0-16 15,0 2 0-15,0 3 0 0,-1 8 48 0,-1 0 0 16,1 0 0-16,0 3 0 0,-1 2 0 0,2 0 0 16,0 1 0-16,0 0 0 0,0-2-240 0,2-2-64 0,-1 0 0 0,0 0 0 15,-1 0-272-15,0 0-176 0,0-2 192 0,0-3-192 16,2 3 160-16,-2-1-160 0,0-3 128 0,0 1-128 16,0-1 0-16,0-1-256 0,-2-3 48 0,1-1 0 31,0-4-1488-31,-2-3-288 0,3-10-64 0,-4 9-8048 0,4-9-1600 0</inkml:trace>
  <inkml:trace contextRef="#ctx0" brushRef="#br0" timeOffset="299.41">27051 716 3679 0,'0'0'320'0,"0"0"-320"0,0 0 0 0,0 0 0 0,0 0 5632 0,0 0 1072 15,0 0 208-15,0 0 32 0,15 4-4656 0,2-2-944 16,2-2-176-16,0 0-32 0,3-2-512 0,1 1-112 16,0-2 0-16,3 1-16 0,0 0-208 0,2 0-32 15,-4-1-16-15,1 1 0 0,-1 0-240 0,-2 2 144 16,-3-4-144-16,1 4 128 0,-3 0-128 0,-2 2 0 15,0 0 0-15,-1-2-176 16,0-4-240-16,1 3-48 0,-2 0-16 0,1-2 0 16,-1-2-832-16,0 1-160 0,0 1-48 0,-1 1-11936 0</inkml:trace>
  <inkml:trace contextRef="#ctx0" brushRef="#br0" timeOffset="665.61">27692 741 8287 0,'0'0'736'0,"0"0"-592"0,3 13-144 0,-2 0 0 16,0-1 3264-16,1 1 608 0,-2 0 128 0,1 3 32 15,0-2-2096-15,2 0-400 0,-2-1-96 0,1 2-16 16,-1 0-384-16,2 0-80 0,-1-2 0 0,-1 0-16 16,-1 0-272-16,3-3-48 0,-3-10-16 0,4 11 0 15,-4-11-112-15,4 11-32 0,-4-11 0 0,0 0 0 16,0 0 48-16,0 0 0 0,8 7 0 0,-8-7 0 0,0 0-64 15,0 0-16-15,0 0 0 0,0 0 0 0,5-7-64 0,-3-3-16 16,-2 1 0-16,0-2 0 0,-2 0-64 0,-2-2-16 16,0-4 0-16,0 0 0 0,-1 1-80 0,1-2 0 15,0-2-16-15,2-1 0 0,-1-1-176 0,2 0 128 16,-1 0-128-16,2 0 128 0,-1 0-128 0,2 1 0 16,2 0 0-16,1 0 0 0,0 0 0 0,0 3 0 15,0 0 0-15,2 2 0 0,1 2-176 0,2 1 176 16,1 2-128-16,1 2 128 0,0 1-144 0,1-1 144 15,0-1-160-15,0 3 160 16,-2 3-1600-16,0 2-208 0,2-1-48 0,-1 3-16 16,-11 0-1120-16,11 4-208 0,0 2-64 0</inkml:trace>
  <inkml:trace contextRef="#ctx0" brushRef="#br0" timeOffset="1121.4">28040 599 6447 0,'0'0'576'0,"0"0"-576"0,0 0 0 0,0 0 0 16,4 10 2752-16,-4-10 432 0,0 0 80 0,4 10 32 15,-4-10-1440-15,0 0-272 0,0 0-64 0,0 0-16 16,1 11-96-16,-1-11 0 0,0 0-16 0,-2 11 0 16,2-11-160-16,-7 10-16 0,2-1-16 0,-1-1 0 15,6-8-160-15,-10 11-16 0,0 2-16 0,1 0 0 16,0-2-304-16,1 2-48 0,-1 2-16 0,0-2 0 16,0 0-224-16,1 1-48 0,3 0-16 0,-2 1 0 15,2-1-144-15,1 2-16 0,3-1-16 0,-1 0 0 16,4-1-176-16,-1-2 0 0,-1-12 144 0,4 13-144 15,1 0 0-15,0-5 0 0,-5-8 0 0,11 4 0 0,0-2 0 16,1-2 144-16,0-1-144 0,1-2 0 0,0-3 144 0,1 1-144 16,-1-1 0-16,2-3 144 0,-1-4-144 0,-1 2 128 15,-1 0-128-15,1-1 128 0,-1-1-128 0,-2 0 128 16,-2 3-128-16,-2-3 128 0,0-3-128 0,-1 2 128 16,0-3-128-16,-1-1 128 0,-3 1-128 0,1 1 128 15,-1 0-128-15,0 3 128 0,-2 2-128 0,0 3 0 16,-3-1 144-16,4 9-144 0,0 0 0 0,0 0 128 15,-8-4-128-15,8 4 0 0,0 0 128 0,0 0-128 16,0 0 128-16,-3 10-128 0,3-10 0 0,1 15 0 16,2-1 0-16,0-1 0 0,-1-1 0 0,5-1 0 15,2 6 0-15,1-4-128 0,-1 0 128 0,3 0 0 0,1 0 0 16,0-1 0-16,0-1 0 0,0-1 0 16,2 2 0-16,-2-2 0 15,-3-1-496-15,1-1-16 0,0 0 0 0,-3-1 0 16,-8-7-2112-16,8 7-416 0,-8-7-96 0</inkml:trace>
  <inkml:trace contextRef="#ctx0" brushRef="#br0" timeOffset="1345.49">28464 720 28959 0,'0'0'1280'0,"0"0"272"16,0 0-1232-16,0 0-320 0,0 0 0 0,-1 11 0 15,1-11 1664-15,-2 10 288 0,1 2 48 0,1-2 16 0,1 1-864 0,1-1-160 16,-1 1-32-16,0 2-16 0,2 0-432 0,0 1-64 16,-2 0-32-16,0 1 0 0,0-1-240 0,2-2-48 15,-3-12-128-15,5 15 192 0,1-2-448 0,0-2-80 16,-6-11-32-16,0 0 0 16,8 6-2608-16,-8-6-528 0,10 7-96 0</inkml:trace>
  <inkml:trace contextRef="#ctx0" brushRef="#br0" timeOffset="1500.29">28476 416 24127 0,'-9'-7'1072'0,"9"7"208"0,-7-6-1024 0,7 6-256 0,-8-3 0 0,8 3 0 16,0 0 1168-16,0 0 176 0,0 0 48 0,0 0 0 15,0 0-1120-15,0 0-272 0,0 0 0 0,8 13-8576 16,-1-2-1792-16</inkml:trace>
  <inkml:trace contextRef="#ctx0" brushRef="#br0" timeOffset="1905.45">28778 804 8287 0,'0'0'736'16,"0"0"-592"-16,0 0-144 0,-2 10 0 15,-2-1 3856-15,4-9 752 0,0 0 128 0,-2 11 48 16,2-11-2784-16,0 0-544 0,-2 10-112 0,2-10-32 0,0 0-240 0,0 12-48 16,-4-2-16-16,4-10 0 0,0 0-256 0,0 0-48 15,0 0-16-15,0 0 0 0,0 0-176 0,0 0-48 16,0 12 0-16,0-12 0 0,0 0 0 0,0 0 0 16,0 0 0-16,0 0 0 0,0 0-16 0,9-7-16 15,1-2 0-15,-2-2 0 0,-2 0-192 0,0-1-48 16,2-3 0-16,0-2 0 0,-1-1-192 0,3-1 144 15,-1 0-144-15,0 1 128 0,1-1-128 0,-1 4 0 16,-2 2 0-16,1 1 0 0,0 0 0 0,-2 4 0 16,-6 8 0-16,7-6 0 0,-7 6 0 0,10-3 0 15,-10 3 0-15,12 4 0 0,-12-4 0 0,12 7 128 16,-3 2 0-16,-2 0 0 0,1 3 0 0,0 1 0 16,0 0 0-16,1-2 0 0,-2 2-128 0,0-1 160 0,0 0-160 15,-1 1 160-15,1 1-160 0,2 1 0 0,-1-2 144 0,-2 0-144 16,1 0 0-16,-1 1 0 0,0 0 0 0,-1-2 0 31,0-1-1440-31,-1 0-256 0,-1 0-48 0,1-1-10032 0,-4-10-2016 0</inkml:trace>
  <inkml:trace contextRef="#ctx0" brushRef="#br0" timeOffset="2691.86">29660 148 5519 0,'0'0'240'0,"0"0"64"16,0 0-304-16,0 0 0 0,0 0 0 0,7-7 0 0,1 1 1840 0,0-1 304 15,-1 2 64-15,0-1 16 0,1-1-672 0,1 1-128 16,-1-1-16-16,0 2-16 0,-8 5-176 0,8-5-48 16,-8 5 0-16,9-4 0 0,-9 4 128 0,0 0 32 15,0 0 0-15,0 0 0 0,0 0-272 0,0 0-48 16,0 0-16-16,0 0 0 0,0 10-80 0,-3 1-16 15,-3 2 0-15,-1-3 0 0,-1 3-288 0,-1 1-64 16,-2 1-16-16,-1 0 0 0,1 1 16 0,0 1 0 16,-1 0 0-16,-1 1 0 0,0 0-112 0,0 5-32 15,-1 3 0-15,0 0 0 0,0 1-176 0,0 7-32 16,-1 4-16-16,2 4 0 0,-1-1-176 0,0 1 192 16,1 0-192-16,1-2 192 0,2-1-192 0,2-4 0 15,2-2 0-15,3-2 128 0,-1-1-128 0,4-4 0 16,2 0 144-16,2-1-144 0,1-4 0 0,3-1 128 0,3-1-128 0,0 3 0 15,2-2 0-15,0-1 0 0,1-2 0 0,1-4 128 16,3-2-304-16,2 1-48 0,1-2-16 0,2 0 0 31,5-2-592-31,0-1-112 0,2-3-16 0,2 0-10368 0,-4 0-2080 0</inkml:trace>
  <inkml:trace contextRef="#ctx0" brushRef="#br0" timeOffset="3277.74">30238 371 11055 0,'0'0'976'0,"0"0"-784"0,0 0-192 0,0 0 0 16,0 0 2896-16,0 0 544 0,0 0 96 0,0 0 32 15,0 0-1600-15,0 0-320 0,-3 9-64 0,0 3-16 16,0-3-352-16,3 4-80 0,0 1-16 0,0 2 0 16,0 5-32-16,0 0 0 0,0 5 0 0,2 1 0 15,-1 0-384-15,0 2-64 0,1 0-32 0,-1-3 0 16,0-1-256-16,0-2-48 0,1-1-16 0,-2 0 0 0,0 1-144 16,0-3-16-16,0-1-128 0,-2 0 192 0,0-1-192 15,2-3 176-15,0-2-176 0,0-1 160 0,-3 2-160 0,2-2 0 16,1-12 0-16,1 7 128 15,-1-7-704-15,0 0-160 0,0 0-32 0,0 0 0 16,0 0-2528-16,0 0-512 0</inkml:trace>
  <inkml:trace contextRef="#ctx0" brushRef="#br0" timeOffset="3717.96">30130 337 10127 0,'0'0'896'0,"0"0"-704"0,-5-7-192 0,5 7 0 16,0 0 3936-16,0 0 752 0,0 0 160 0,0-7 16 15,0 7-3072-15,5-8-608 0,0 1-128 0,-5 7-32 16,0 0-592-16,12-2-128 0,-1-4-32 0,-1 5 0 16,-10 1 176-16,12 0 48 0,-1 0 0 0,1 3 0 15,0 1-48-15,1 2-16 0,0-2 0 0,1 1 0 16,1 1-144-16,2 1-32 0,1 4 0 0,-1-3 0 15,-1-1 80-15,0 5 16 0,3 5 0 0,-1-1 0 16,0-2-96-16,0 2-32 0,-1 1 0 0,0 2 0 16,-1-1-32-16,-2 3-16 0,-2 2 0 0,-1-1 0 15,-4 1 16-15,1-2 0 0,0-1 0 0,-3-1 0 16,-2 3 16-16,-1-2 16 0,1-3 0 0,-3-2 0 16,-3 1 48-16,7 4 16 0,9 4 0 0,-4-1 0 0,-7-8 80 0,-2 2 16 15,-4-3 0-15,0-2 0 0,1-1-384 0,-3 0-240 16,-5 2 48-16,-6-5 0 0,-9-4 544 0,3 3 112 15,2 3 32-15,7 2 0 0,7 1-304 0,-3 0-64 16,-7 0-128-16,-4-3 192 0,-5-7-192 0,2-3 176 16,6-1-176-16,1 3 160 0,0 4-160 0,4-5 0 15,1-4 0-15,2-1 0 16,0 0-448-16,2-5-160 0,3-2-32 0,1-1-16 16,1 1-1920-16,3-3-384 0,3 0-80 0</inkml:trace>
  <inkml:trace contextRef="#ctx0" brushRef="#br0" timeOffset="4224.39">30619 147 13295 0,'0'0'576'0,"-9"-7"144"15,0 2-576-15,1 0-144 0,-1-1 0 0,2 1 0 0,2 0 1952 0,5 5 352 16,-9-4 80-16,9 4 16 16,-8-5-608-16,8 5-128 0,0 0-32 0,-6-4 0 0,6 4-512 0,0 0-96 15,0 0-32-15,0 0 0 0,0 0-384 0,0 0-80 16,0 0-16-16,0 0 0 0,0 0 16 0,0 0 0 15,6 10 0-15,1-2 0 0,-7-8-48 0,10 11-16 16,1-1 0-16,-1 1 0 0,0-1-80 0,3 3-32 16,-1 3 0-16,1-3 0 0,0 1-48 0,2 4-16 15,-1 2 0-15,2 1 0 0,1 0 32 0,0 1 16 16,-2 2 0-16,3 3 0 0,2 1-64 0,0-3-16 16,-2 1 0-16,0 0 0 0,0 2 0 0,1 0-16 15,-4 0 0-15,-2 0 0 0,-4 2 64 0,2-4 16 16,1-1 0-16,-1-1 0 0,2-4-64 0,-5 1 0 15,-4-1 0-15,1-1 0 0,3 1 32 0,-5-2 0 16,-7 0 0-16,1-1 0 0,4 0-48 0,-3-4-16 16,-6 2 0-16,0 0 0 0,0-3-80 0,-2 2-16 0,-3 3 0 0,-3-2 0 15,-1-4-128-15,0 1 192 0,-1 1-192 0,0 0 192 16,0-4-480-16,1-1-96 0,0-3 0 0,0 2-16 31,-1 1-2992-31,-1-4-576 0</inkml:trace>
  <inkml:trace contextRef="#ctx0" brushRef="#br0" timeOffset="6445.07">29014 1763 3679 0,'0'0'160'0,"0"0"32"0,0 0-192 0,0 0 0 0,0 0 0 0,0 0 0 16,0 0 4672-16,0 0 880 0,-6-6 176 0,6 6 32 15,-11-3-3360-15,2 0-672 0,0 2-144 0,9 1-32 16,-10 0-464-16,0 4-112 0,0-1-16 0,0 2 0 16,0 0-512-16,1 0-128 0,-2 3 0 0,-2 0-16 15,0-1-144-15,1-1-32 0,0 1 0 0,-1 0 0 16,-1 1-128-16,2 3 0 0,4-4 0 0,-1 3 128 16,-3-3-128-16,4 1 0 0,8-8 0 0,0 0 0 15,-2 11 0-15,2-11 0 0,0 0 0 0,0 0 0 16,8 10 0-16,-8-10 0 0,0 0 0 0,11 5 0 0,1-1 0 0,0 0 0 15,0-1 0-15,1-2 0 16,0-1 0-16,-2 3 0 0,0-1 0 0,1 2 0 0,1-3 0 0,-2 5 0 16,0-4 0-16,-1 3 0 0,-1 1 0 0,2-1 0 15,1 1 0-15,-2 4 0 0,-2-1 0 0,1-1 0 16,-1 1 0-16,-2 0 0 0,-6-9 0 0,7 11 128 16,1 0-128-16,-2-1 128 0,-1-1 0 0,-5-9-128 15,4 14 192-15,0-3-64 0,-4-11-128 0,4 13 0 16,-4-1 144-16,-1 0-144 0,-1 1 128 0,0-1-128 15,-2-2 128-15,-1 0-128 0,-2 1 0 0,-1-1 144 16,-1 1-144-16,0-1 0 0,0 2 0 0,-1-2 0 16,-1-2 0-16,1-1 0 15,1-2-528-15,9-5-176 0,0 0-16 0,-10 4-16 16,1-3-1888-16,9-1-384 0,0 0-80 0</inkml:trace>
  <inkml:trace contextRef="#ctx0" brushRef="#br0" timeOffset="6730.28">29281 1682 22511 0,'0'0'992'0,"0"0"224"0,0 0-976 0,0 0-240 0,4-7 0 0,-4 7 0 15,0 0 1456-15,0 0 240 0,0 0 48 0,0 0 16 16,0 0-640-16,0 0-128 0,0 0-32 0,6 14 0 15,-5 4-368-15,4 3-80 0,3 0 0 0,-3 2-16 16,-1 5-112-16,1-2 0 0,-1 1-16 0,0 1 0 0,-1 0-96 0,1 1-16 16,0 1 0-16,1 1 0 0,0-5-128 0,0 0-128 15,-2-1 144-15,1 0-144 0,1 1 0 0,1-4 128 16,0-2-128-16,0-1 0 0,2-4 0 0,0-1-160 16,-4-2 32-16,0-1 0 15,1 0-2096-15,-1-1-400 0,-4-10-96 0</inkml:trace>
  <inkml:trace contextRef="#ctx0" brushRef="#br0" timeOffset="6949.16">29177 1968 8287 0,'0'0'736'0,"0"0"-592"0,0 0-144 0,0 0 0 15,0 0 4880-15,-1-9 944 0,1 9 192 0,10-8 48 16,3 0-4528-16,3 2-896 0,0-1-176 0,2 1-32 15,0-1-432-15,0 1 0 0,2 0 0 0,2 2 0 16,3 0-256-16,0 1-16 0,-3 0-16 0,0 2 0 31,0-5-2080-31,-2 5-432 0,-3 2-80 0,-2 2 0 16,0 0-256-16,-2 2-64 0,-2 1 0 0,0 0-816 0,-11-6-160 0</inkml:trace>
  <inkml:trace contextRef="#ctx0" brushRef="#br0" timeOffset="11107.49">29757 1901 21311 0,'0'0'944'0,"0"0"192"0,0 0-912 0,0 0-224 0,0 0 0 0,-9 6 0 16,0-2 1200-16,0 1 192 0,1 0 32 0,2 1 16 15,-1 2-192-15,-1 0-32 0,-1 0-16 0,0 1 0 0,0 3-496 0,1 2-80 16,0-1-32-16,-1 3 0 0,-1-2-208 0,1 4-64 15,-1 3 0-15,3 0 0 0,-1 1-192 0,0 0-128 16,3-2 128-16,0-2-128 0,1-1 160 0,1-2-32 16,2-4-128-16,3 1 192 0,5 0-48 0,-1-2-16 15,2-3 0-15,1-1 0 0,2-4-128 0,0-1 0 16,3-2 0-16,0-1 0 0,2-2 128 0,2-1-128 16,1-3 0-16,2-1 128 0,0-1-128 0,0-1 0 15,-3-2 0-15,0 2 128 0,-1-3-128 0,-5 1 0 16,-1 2 0-16,-4-2 128 0,-1 2-128 0,-3 1 0 15,0-2 144-15,-6 0-144 0,-4-1 144 0,0 0-144 16,3-1 192-16,0 2-192 0,-2-1 448 0,-2-1-32 16,-2 1 0-16,0 1 0 0,1 0-96 0,-2 1-32 0,-2 0 0 15,1 1 0-15,1 1-128 0,2 2-32 0,0 3 0 0,9 4 0 16,-8-5-128-16,8 5 0 0,0 0 0 0,0 0 0 31,0 0-1664-31,0 0-192 0,0 0-64 0,0 0-13488 0</inkml:trace>
  <inkml:trace contextRef="#ctx0" brushRef="#br0" timeOffset="11418.01">30031 2158 3679 0,'-1'9'320'16,"-2"2"-320"-16,1 1 0 0,-1-1 0 15,-1-3 4480-15,4-8 816 0,-3 11 160 0,3-11 48 16,-2 11-3360-16,1 0-672 0,1-11-128 0,-2 10-16 15,2-10-272-15,0 0-48 0,0 0-16 0,0 0 0 0,0 0-96 0,0 0-32 16,0 0 0-16,0 0 0 0,11-4-224 0,-3-1-32 16,-2-4-16-16,2 0 0 0,-2-3-16 0,1 0 0 15,-2-3 0-15,0 0 0 0,1 0-96 0,-1-4-32 16,0-1 0-16,-1-3 0 0,0 1-128 0,0-4-48 16,0 1 0-16,0 1 0 0,-2 0-144 0,1 2-128 15,-1 0 192-15,1 2-192 0,0 3 128 0,-1 3-128 16,-1 1 0-16,2 1 0 0,0 3 0 0,-3 9 0 15,2-10 0-15,-2 10 0 0,0 0-160 0,0 0-96 16,0 0 0-16,0 0-16 16,0 0-2624-16,11 1-528 0</inkml:trace>
  <inkml:trace contextRef="#ctx0" brushRef="#br0" timeOffset="11804.76">30238 2066 13823 0,'0'0'608'0,"0"0"128"0,0 0-592 0,0 0-144 0,-1 13 0 0,1-13 0 16,0 0 3408-16,9 6 656 0,-9-6 128 0,15 3 32 16,-1-1-2816-16,2-3-544 0,-1-3-112 0,2-1-32 15,1-2-304-15,2 1-64 0,0-3-16 0,-1 0 0 16,1 2 128-16,-1-3 32 0,-1 1 0 0,2-2 0 16,0 1 16-16,-3 1 16 0,-4-3 0 0,0 2 0 15,-2 2-48-15,-3-3-16 0,-3 1 0 0,-1-1 0 16,1 2-128-16,-5 9-16 0,-1-9-16 0,0-4 0 15,-2 3-112-15,-1 1 0 0,4 9-16 0,-9-7 0 16,0 3-32-16,-4 2 0 0,-1 4 0 0,-3 2 0 0,-1 3-144 0,-1 3 0 16,1 2 144-16,-2 2-144 0,1 4 0 0,-1 3 0 15,1 1 0-15,-1 2 0 0,1-1 0 0,2 1 128 16,2 0-128-16,5 1 0 0,1-1 224 0,4-3-32 16,1-1 0-16,2 1 0 0,2-1-192 0,3-2 144 15,1-2-144-15,1-2 128 0,4-1-128 0,3 0 0 16,1-2 0-16,3-2 0 0,2-3 0 0,5 1 0 15,6-3 0-15,0 0 0 16,-1 0-416-16,5-2-160 0,1 1-48 0,0-3 0 16,-3-2-2928-16,-1 0-592 0</inkml:trace>
  <inkml:trace contextRef="#ctx0" brushRef="#br0" timeOffset="12120.9">31306 1664 13823 0,'3'-12'1216'0,"-3"12"-960"0,0-7-256 0,0 7 0 0,1-12 4160 0,-1 12 768 0,0 0 176 0,0 0 16 15,0 0-2320-15,0 0-480 0,0 0-80 0,0 0-32 16,-3 9-1248-16,1 3-240 0,1 1-48 0,-2 5-16 15,0 5-48-15,1 2-16 0,-2 0 0 0,3 2 0 0,-1-1-64 0,2 3-16 16,0-3 0-16,4 2 0 16,0-2-192-16,-1 1-64 0,-3-2 0 0,2 0 0 0,2-1-112 0,0 1-16 15,-1-1-128-15,1-2 192 0,0-3-192 0,-1 0 0 16,1-2 128-16,2-1-128 0,-1 0 0 0,1-3 0 16,-1-1 0-16,2-2 0 0,-7-10-144 0,10 11-128 15,1-7-32-15,-1 0 0 16,-10-4-3088-16,11-2-608 0</inkml:trace>
  <inkml:trace contextRef="#ctx0" brushRef="#br0" timeOffset="12525.23">31259 1459 17503 0,'0'0'1552'0,"-6"-3"-1232"0,-3 0-320 0,9 3 0 15,0 0 3648-15,0 0 688 0,0 0 128 0,0 0 16 16,0 0-2880-16,0 0-576 0,0 0-112 0,7 8-16 16,-7-8-576-16,13 6-96 0,-1 1-32 0,0-1 0 15,1 2 128-15,4 0 0 0,2-3 16 0,6 6 0 16,1 2-96-16,0-2-32 0,-1 0 0 0,1 1 0 16,3 1 16-16,0 1 0 0,-2-1 0 0,0 5 0 15,1 3-48-15,-4 3-16 0,-3-2 0 0,-1 1 0 16,1 1-32-16,-4-4-128 0,-3 1 192 0,-2 2-64 15,-3-3 0-15,-3 1-128 0,1 0 192 0,-3-1-64 16,-3-1 80-16,0 1 16 0,-1-1 0 0,0 2 0 0,-1-1 32 16,0 1 16-16,0-1 0 0,-1 1 0 0,0 0-112 0,-2-1-32 15,-1-3 0-15,-1 0 0 0,0 2 64 0,-2 1 0 16,-1-5 0-16,-2 1 0 0,0 0 256 0,-2-2 48 16,-4-2 16-16,-2 1 0 0,0 0-80 0,-5 0-16 15,-3-3 0-15,-2-1 0 0,2-1-112 0,-4 0-32 16,-3-1 0-16,1-1 0 0,2-1-128 0,4-1-16 15,2-1-128-15,1-3 192 0,1-3-352 0,7-3-80 16,6-5-16-16</inkml:trace>
  <inkml:trace contextRef="#ctx0" brushRef="#br0" timeOffset="16792.52">23777 6420 9215 0,'0'0'816'0,"-10"-1"-656"16,1-3-160-16,1 3 0 0,8 1 2240 0,-9 1 400 15,0 1 96-15,9-2 16 0,-10 4-2176 0,10-4-448 16,-9 4-128-16,9-4 0 0,-6 7-224 0,6-7-128 16,0 0-32-16,0 0 0 15,0 0-256-15,0 0-64 0,0 0-16 0,0 0 0 0,0 0 432 0,0 0 96 0,0 0 0 0,0 0 16 16,0 0 432-16,0 0 96 0,0 0 16 0,0 0 0 16,-8-5 1008-16,8 5 208 0,0 0 32 0,-5-6 16 15,5 6-224-15,0 0-64 0,0 0 0 0,0 0 0 16,0 0-672-16,0 0-144 0,0 0-16 0,0 0-16 15,0 0-368-15,0 0-128 0,0 0 0 0,0 0 0 16,0 0 0-16,0 0 0 0,9-6 0 0,-9 6 0 16,0 0 0-16,9-4 0 0,-9 4 0 0,0 0 0 15,0 0 128-15,0 0-128 0,0 0 0 0,7-7 144 16,-7 7-144-16,0 0 0 0,6-7 0 0,-6 7 128 16,0 0 128-16,8-7 0 0,0 1 16 0,-8 6 0 15,9-6 96-15,-9 6 16 0,10-5 0 0,-10 5 0 0,12-4-224 0,-2 2-32 16,-10 2-128-16,13-3 192 0,-1 0-192 0,0 2 0 15,-12 1 0-15,13-1 0 0,-1 0 0 0,-2 1 0 16,-10 0 128-16,11 0-128 0,-11 0 0 0,0 0 0 16,9 1 0-16,1-1 0 0,1 0 224 0,-11 0-48 15,0 0-16-15,0 0 0 0,0 0 96 0,10 4 0 16,-10-4 16-16,12 2 0 0,-2 0-16 0,1-1 0 16,-1 2 0-16,-10-3 0 0,10 3-128 0,1 1-128 15,1-4 144-15,-1 3-144 0,2 0 192 0,0 0-48 16,-1 0-16-16,1 1 0 0,-1-3 64 0,0 2 0 15,-1 0 0-15,0-1 0 0,-1-1-16 0,2 1 0 16,0 0 0-16,-2 2 0 0,1 3-176 0,2-1 192 16,-2 1-192-16,2 1 192 0,2 1-192 0,-2 0 0 0,0 0 0 0,1 1 128 15,0 3-128-15,2 1 0 0,0-4 0 0,1 2 0 16,1-2 0-16,1 2 0 0,1 0 0 0,1 1 0 16,-2 1 0-16,2 0 0 0,0 1 0 0,7 7 0 15,7 9 0-15,-9-7 0 0,-13-11 0 0,3 2 0 16,2 6 240-16,0 1-48 0,-1 3 0 0,0 2 0 15,0 5 0-15,0 0 0 0,-2 1 0 0,2-1 0 16,-4-2-32-16,-1 0-16 0,-3-2 0 0,0-1 0 16,-1 1-144-16,-1-1 192 0,-1-1-192 0,0 0 192 15,-3-1-32-15,0 0 0 0,-3 1 0 0,0 1 0 16,-1 2 16-16,-2 1 0 0,-1 1 0 0,-2 0 0 16,-2 1 32-16,0-2 16 0,-1 0 0 0,0-3 0 15,-3 0-16-15,0 1 0 0,-3-5 0 0,-1 2 0 0,-1-2-80 0,-1 2 0 16,0 0-128-16,-1 0 192 15,1 0-192-15,0 2 0 0,1-2 128 0,-3 3-128 0,-1 4 0 0,-1-4 128 16,-1 0-128-16,3-1 0 0,2 0 0 0,1 1 128 16,0-1-128-16,1-1 0 0,0 3 0 0,-1-6 0 15,0 1 128-15,1-1-128 0,3 0 0 0,0 0 0 16,1-3 0-16,0 0 0 0,-1 1 0 0,2 4 0 16,0-1 0-16,2-1 0 0,-1-1 192 0,-1-1-48 15,2 1-16-15,3 3 0 0,0 0-128 0,4-1 128 16,-3 4-128-16,2-3 128 0,0-2-128 0,3 2 128 15,0 0-128-15,2-1 128 0,0 1-128 0,1-4 0 16,2-1 0-16,-1-1 0 0,1-2 128 0,2-1-128 16,-1 1 0-16,3-6 128 0,-1 1-128 0,0 1 192 0,1-4-192 0,0 2 192 15,-1-1-64-15,3 1 0 0,-1-2 0 0,0-4 0 16,0 1-128-16,0 0 192 0,2 0-192 0,-1 1 192 16,0-1-192-16,-1 2 128 0,2 0-128 0,0-3 128 15,-1-1-128-15,1 1 0 0,0-1 0 0,1 1 128 16,0 1-128-16,0 0 128 0,0-1-128 0,1 1 128 15,1-1-128-15,-2-1 192 0,-13-4-192 0,13 4 192 16,0-3-192-16,-3 0 128 0,-10-1-128 0,11 3 128 16,-11-3 0-16,9 1 0 0,-9-1 0 0,10-1 0 15,-10 1 96-15,0 0 16 0,0 0 0 0,0 0 0 16,9-5-80-16,-9 5-16 0,0 0 0 0,0 0 0 16,0 0-144-16,0 0 160 0,0 0-160 0,0 0 160 15,0 0-160-15,0 0 0 0,0 0 0 0,-3-8 128 0,3 8-128 16,0 0 0-16,-8-8 0 0,8 8 0 0,0 0 0 0,-11-3 0 15,11 3 128-15,-9-2-128 0,-1-1 0 0,1 0 0 16,-1 1 0-16,10 2 0 0,-11 2 128 0,2 0-128 16,9-2 128-16,-11 2-128 0,3 4 0 0,8-6 128 15,-10 5-128-15,10-5 0 0,0 0 0 0,-8 10 0 16,0-3 128-16,8-7-128 0,0 0 0 0,-4 13 0 16,-1 1 0-16,1-3 0 0,4-11 0 0,-2 11 0 15,-1 0 0-15,2 2 0 0,1 0 0 0,1 0 0 16,3 0 0-16,-1-1 0 0,-2-1 0 0,3 0 0 15,2 2 0-15,-2-4 0 0,-1 1 0 0,1 2 0 16,1-1 0-16,0-1 0 0,0-1 0 0,2 3 0 16,1 0 0-16,2-1 0 0,-2 2 0 0,1 0 0 0,-1 0 0 15,1-1 0-15,-1 0 0 0,1 1 0 0,0 1 0 0,0 1 0 16,0 0 0-16,-1 1 0 0,0 0 0 0,-1 2 0 16,-1 1 0-16,1 1 0 0,-2-2 0 0,0 2 0 15,-1 1 0-15,1-1 0 0,0 1 0 0,-1 1 0 16,0-1 0-16,-1 1 0 0,-1 2 0 0,1-1 0 15,0 3 0-15,0-2 0 0,4-3 0 0,-2 1 0 16,-1 0 0-16,1 2 0 0,1-2 0 0,0 3 0 16,-1-2 0-16,0 0 0 0,-1 4 0 0,2 3 0 15,-1 1 0-15,0 4 0 0,-1 0 0 0,0 2 0 16,-2-3 0-16,1-3 0 0,0 2 0 0,-2 2 0 16,-1-3 0-16,0 1 0 0,0-2 0 0,0 3 0 15,0-1 0-15,0 1 0 0,-1-1 0 0,1 5 0 0,0 4 0 0,1 2 0 16,-1 1 0-16,3 2 0 0,2 3-128 0,-1-3 128 15,0-6 0-15,-2-1 0 0,1-2 0 16,-2-3 0-16,-1-1 0 0,-1 4 0 0,0 0 0 0,-1 2 0 16,1 2 0-16,-2-2 0 0,-1 1 0 0,-1-2 0 15,-3-3 144-15,-1 1-144 0,-1-2 128 0,-2-4-128 16,-2-2 128-16,-3 0-128 0,-3-2 192 0,-3 3-48 16,-5 0 0-16,-2-1 0 0,-3-1-16 0,-3 1-128 15,2-5 192-15,-2 2-64 0,-2 1-128 0,-2-2 160 16,-1-3-160-16,1-3 160 0,-2 0-160 0,-3-4 128 15,-2-2-128-15,-2-1 128 0,1-5-320 0,-4-3-64 16,-3-1 0-16,0 1-16 16,1-2-2736-16,-1-6-560 0</inkml:trace>
  <inkml:trace contextRef="#ctx0" brushRef="#br0" timeOffset="18078.54">26625 5590 2751 0,'0'0'256'0,"0"0"-256"0,0 0 0 0,0 0 0 15,0 0 3552-15,11 2 672 0,-11-2 128 0,0 0 16 16,11 2-2560-16,-2 3-512 0,0 1-96 0,-9-6-32 16,0 0-496-16,6 12-96 0,-2-2-32 0,0 2 0 15,0-3-32-15,1 4-16 0,1 2 0 0,-2 0 0 16,-2-3 16-16,2 4 0 0,0 2 0 0,0 0 0 16,1 2 128-16,-1 1 48 0,-1 1 0 0,1 4 0 15,-1 0 16-15,0 1 16 0,0 2 0 0,-1 0 0 16,2-2-16-16,-1 0-16 0,-3 1 0 0,0-2 0 15,0-1-272-15,0-1-48 0,0-3-16 0,1 1 0 16,2-3-160-16,-2-1-16 0,-2-1-16 0,1-1 0 0,1-1-16 0,0-2 0 16,-1-13 0-16,0 0 0 0,0 0 112 0,0 0 32 15,0 0 0-15,0 0 0 0,0 0 0 0,0 0 0 16,0 0 0-16,0 0 0 0,0 0 16 0,0 0 0 16,-1-12 0-16,-2 2 0 0,1 1-48 0,-1-4 0 15,2-1 0-15,1 1 0 0,1-1-256 0,0 1 160 16,-2 0-160-16,4-1 128 0,2 2-128 0,3 2 0 15,-2-2 0-15,1 2 0 0,-1 2 0 0,2-3 0 16,1 2 0-16,3 3 0 0,1 1-144 0,0-1 144 16,-2 0 0-16,0-1 0 0,1 3-128 0,0 1 128 15,-1-3 0-15,1 2 0 0,-1 2 0 0,0 1-128 16,1 1 128-16,0 2 0 0,-2 3 0 0,2 8 0 0,1 6 0 16,0-1 0-16,0-5-128 0,-1-3 128 0,-3 2 0 0,1 0 0 15,0 1 0-15,0 0-128 0,0 0 128 0,0 0 0 16,-4 1 0-16,2-1 0 0,2 2 0 0,-2-5 0 15,-8-10 0-15,0 0 0 0,14 11 0 0,-1 0 0 16,-3 2 128-16,-1-4-128 0,-9-9 0 0,10 8 0 16,1-1 0-16,-11-7 0 0,10 2 0 0,-10-2 0 31,13 3-2128-31,-1-6-320 0,0-3-64 0,1-3-16 0</inkml:trace>
  <inkml:trace contextRef="#ctx0" brushRef="#br0" timeOffset="18667.48">27864 5390 2751 0,'0'0'256'0,"0"0"-256"0,0 0 0 0,0 0 0 16,0 0 4416-16,0 0 832 0,0 0 160 0,0 0 32 15,0 0-4016-15,0 0-800 0,0 0-176 0,0 0-16 16,0 0-16-16,0 0 0 0,-10 7 0 0,-1 0 0 16,2 5 272-16,-1-1 48 0,0-1 16 0,-2 2 0 15,0 1 80-15,-1 1 32 0,-1-1 0 0,-2 3 0 16,0 1-16-16,-2 0 0 0,-3 0 0 0,0 2 0 15,2 2-112-15,-1 3-32 0,1-1 0 0,2 3 0 16,1 2-128-16,3-1-48 0,1 2 0 0,3 1 0 16,0 0-80-16,3 2 0 0,-1 1-16 0,3 1 0 0,2-2-176 15,2 1-16-15,1-3-16 0,1 0 0 0,2-2-96 0,3-1 0 16,2-4-128-16,1 2 192 0,2 2-64 0,3-1 0 16,0-2-128-16,3-1 192 0,2 2-192 0,-2-3 144 15,-1-1-144-15,3-1 128 0,2-4-128 0,-1 0 0 16,-2 0 0-16,0-1 0 0,-1 0 0 0,-1-2-272 15,-3 0 64-15,0-3 16 16,-1-1-320-16,2-2-48 0,-2-2-16 0,1 0 0 16,-1 2-2320-16,0-5-480 0,0-3-80 0</inkml:trace>
  <inkml:trace contextRef="#ctx0" brushRef="#br0" timeOffset="19206.7">28546 5758 24351 0,'0'0'1088'0,"0"0"208"0,0 0-1040 0,0 0-256 16,0 0 0-16,0 0 0 0,0 0 672 0,0 0 80 16,0 0 16-16,0 0 0 0,0 0-208 0,-8 9-48 15,2-1 0-15,1 0 0 0,5-8 160 0,-6 7 32 16,-1 0 0-16,-1-1 0 0,0 2 192 0,0 1 32 16,-1 3 16-16,0 1 0 0,-3 0 176 0,-1 3 32 15,0-3 16-15,-3 4 0 0,-2 4-400 0,0 1-96 0,0-1-16 0,-2 1 0 16,-1-3-224-16,0 1-48 0,2 0-16 0,1 0 0 15,3-1-240-15,0 0-128 0,0 1 160 16,2-2-160-16,1-1 0 0,2-1 0 0,2-1 0 0,2 0 0 31,1-4-272-31,5-11-160 0,-3 11-16 0,3-11-16 16,-3 10-1216-16,3-10-240 0,-2 9-64 0,2-9 0 16,0 0-768-16,0 0-176 0,0 0-16 0</inkml:trace>
  <inkml:trace contextRef="#ctx0" brushRef="#br0" timeOffset="19500.12">28212 5867 18431 0,'0'0'1632'0,"-2"-10"-1312"0,-2 3-320 0,4 7 0 0,0 0 2816 16,0 0 480-16,0-9 96 0,0 9 32 0,0 0-1760 0,0 0-336 15,0 0-80-15,0 0-16 0,12 7-352 0,-2 2-80 16,-1 3-16-16,-1-1 0 0,0 2-384 0,0 2-80 15,2 0 0-15,1 0-16 0,0 3-48 0,2 2 0 16,0-4 0-16,0 3 0 0,0-1-64 0,2-1-32 16,-1 0 0-16,0 0 0 0,-1-2-160 0,1 2 128 15,0 0-128-15,0 0 128 0,-2-1-128 0,-2-2 128 16,-1 2-128-16,2-3 128 0,-1-1-128 0,1-1 0 16,-2-1 144-16,1 0-144 0,2-2 0 0,-3 1-256 15,0-3 32-15,-9-6 16 16,13 3-1904-16,-1-2-368 0,-12-1-80 0,12-4-12864 0</inkml:trace>
  <inkml:trace contextRef="#ctx0" brushRef="#br0" timeOffset="20109.59">28250 5635 26495 0,'0'0'1168'0,"-6"-4"240"16,6 4-1120-16,-7-5-288 0,1 1 0 0,6 4 0 0,0 0 560 0,0 0 48 16,0 0 16-16,0 0 0 0,0 0-416 0,0 0-80 15,0 0 0-15,0 0-128 0,0 0 128 0,0 0-128 16,0 0 0-16,0 0 0 0,0 0 416 0,0 0-32 15,9-4 0-15,-9 4 0 0,13-1 144 0,-1 0 32 16,-2-3 0-16,-1 0 0 0,-9 4 16 0,11-3 16 16,-11 3 0-16,13-4 0 0,1 2-160 0,-1-3-48 15,-1-1 0-15,1 2 0 0,1 0-224 0,-1 2-160 16,0-1 192-16,0 1-192 0,0 0 128 0,0 1-128 16,0 0 0-16,-1 1 0 0,0-3 0 0,0 2 0 15,-2-2 0-15,-10 3 0 0,12 0 0 0,-1 0 0 16,-11 0 0-16,13 0 0 0,-3-4 128 0,-10 4-128 15,11-2 0-15,0 2 0 0,-1 0 0 0,-10 0 0 0,0 0 0 0,12-4 0 16,-2 1 0-16,-10 3 0 0,8-4 128 0,-8 4-128 16,0 0 144-16,12-1-16 0,-12 1-128 0,0 0 192 15,0 0 0-15,0 0 0 0,0 0 0 0,0 0 0 16,0 0 0-16,0 0 0 0,0 0 0 0,0 0 0 16,1-9 0-16,-1 9 0 0,0 0 0 0,0 0 0 15,-6-9 32-15,-1 4 0 0,-1 1 0 0,8 4 0 16,-10-4-32-16,-1 2-16 0,1 0 0 0,0-1 0 15,1 1-176-15,-1-1 160 0,0 0-160 0,0 2 160 16,0 0-160-16,1-2 0 0,-1 3 0 0,-1-2 128 16,1-2-128-16,1 0 192 0,0-3-192 0,1 3 192 15,8 4-192-15,-8-2 0 0,8 2 144 0,-8-3-144 0,8 3 0 16,-6-5 0-16,6 5 0 0,0 0 0 0,0 0-240 16,0 0-112-16,0 0-32 0,0 0 0 15,0 0-2384-15,0 0-496 0,10 2-80 0</inkml:trace>
  <inkml:trace contextRef="#ctx0" brushRef="#br0" timeOffset="20680.87">28958 6039 22751 0,'0'0'1008'0,"0"0"208"0,0 0-976 0,0 0-240 16,0 0 0-16,0 0 0 0,0 0 880 0,0 0 128 16,0 0 16-16,0 0 16 0,12 0-416 0,-12 0-96 15,0 0-16-15,10 7 0 0,-2-1-224 0,-1 2-48 16,-7-8-16-16,6 13 0 0,-1 0-224 0,2 0 176 16,-3-2-176-16,1 3 160 0,-1 2 176 0,1 1 48 15,-1 1 0-15,0 2 0 0,0-2-96 0,-1 4-16 16,-1-2 0-16,1 3 0 0,-1 3-128 0,1-4-16 15,0-2-128-15,-1-1 192 0,1 1-192 0,-1-1 128 16,1-3-128-16,1-3 0 0,0-1 0 0,0-2-160 0,0-2 0 0,1 3 0 31,-5-11-2400-31,0 0-496 0</inkml:trace>
  <inkml:trace contextRef="#ctx0" brushRef="#br0" timeOffset="20844.8">28995 6193 27647 0,'-3'-14'2448'0,"3"14"-1952"0,-1-8-496 0,1 8 0 15,-2-12 1440-15,2 12 192 0,0 0 32 0,11-6 16 16,-1-1-1680-16,2 3-192 0,2-2-128 0,-2 3 0 16,-1 1-2560-16,0-1-512 0</inkml:trace>
  <inkml:trace contextRef="#ctx0" brushRef="#br0" timeOffset="21233.92">29176 6235 9215 0,'0'0'400'0,"8"5"96"0,-8-5-496 0,11 3 0 16,1-2 0-16,0 0 0 0,0 1 2592 0,2-2 416 16,-1-2 96-16,1 1 16 0,1-2-1984 0,-1 2-400 15,-1-1-80-15,3-1-16 0,5-4-96 0,-3 1-32 16,-4-2 0-16,2 2 0 0,2-4 48 0,-4 4 0 15,-2-3 0-15,0 0 0 0,0-2-48 0,-2 3 0 16,-2 2 0-16,-2-1 0 0,-6 7-128 0,6-10-16 0,-6 10-16 16,4-10 0-16,-4 10 80 0,1-10 16 0,-1 10 0 0,0 0 0 15,0 0-192-15,0 0-48 0,-8-6 0 16,8 6 0-16,-9-7-208 0,-2 6 0 0,0 1 128 0,0 4-128 16,1 1 0-16,-3 3 0 0,-4 0 0 0,1 1 0 15,3 1 0-15,0 3 128 0,-1-2-128 0,1 1 0 16,0 2 512-16,0-1 16 0,1 1 0 0,0 2 0 15,3-3 48-15,0 4 0 0,1 0 0 0,2-1 0 16,-1-5-192-16,3 2-48 0,3-1 0 0,1 1 0 16,1 0-160-16,4 0-48 0,2-1 0 0,2 0 0 15,1 1-128-15,1-2 0 0,-1 1 144 0,3 0-144 16,-1-4-192-16,1 0-96 0,-1-2-32 0,4 1 0 16,3-2-672-16,1-1-144 0,-1 0-16 0,1-1-16 15,-2-4-1136-15,2-1-240 0,-5-2-32 0</inkml:trace>
  <inkml:trace contextRef="#ctx0" brushRef="#br0" timeOffset="21693.87">29846 6097 16575 0,'0'0'1472'0,"-7"-7"-1168"16,1 1-304-16,-3 2 0 0,-2 0 3984 0,4 1 752 15,7 3 128-15,-10 0 48 0,1 3-3872 0,9-3-768 16,-11 4-144-16,-1 1-128 0,0 0 0 0,-1 2 0 0,-3-2-192 0,3 2 192 16,2-1-192-16,-1 2 192 0,0 0-192 0,0-1 192 15,2-1 0-15,1-1 0 0,1 1 0 0,2-3 0 16,-1 4 0-16,1-1 0 0,6-6 0 0,-7 7 0 16,7-7 0-16,0 0 0 0,0 0 0 0,-5 10 0 15,5-10 0-15,0 0 160 0,0 0-160 0,0 0 160 16,0 0-160-16,6 12 0 0,-6-12 0 0,11 8 0 15,-11-8 0-15,11 5 0 0,1-1 0 0,0 1 0 16,0-2 0-16,-1 0 0 0,-11-3 0 0,15 4 0 16,-1 2 0-16,0-1 0 0,-1-1 0 0,-1 1 0 15,-1-1 0-15,-11-4-144 0,11 9 144 0,-3-1 0 16,-8-8 0-16,7 12 0 0,-1-2 0 0,-6-10 0 16,4 13 0-16,-1 0 256 0,-3-1-64 0,-2-1 0 15,0 0 64-15,-1-1 0 0,-1-1 0 0,0 2 0 0,-1 2-96 0,0-1-16 16,-2-1 0-16,0 1 0 0,-2 0-144 0,-1 0 0 15,0-2 144-15,0 0-144 0,-1-2 0 0,3 1 0 16,-1 1 0-16,0-4 0 16,0-3-768-16,9-3-80 0,-9 1-16 0,9-1 0 15,-9-1-704-15,9 1-144 0,0 0-16 0,-4-9-11232 16</inkml:trace>
  <inkml:trace contextRef="#ctx0" brushRef="#br0" timeOffset="21994.58">30113 5936 32191 0,'0'0'1424'0,"0"0"304"0,0 0-1392 0,0 0-336 0,-9 3 0 0,9-3 0 15,-5 12 1152-15,1 1 144 0,0 1 48 0,3 0 0 16,2 1-624-16,-1 0-112 0,-1 2-32 0,1 0 0 15,0 3-288-15,0-2-64 0,-2 0-16 0,1 3 0 16,0 1-208-16,-3-2 0 0,0 3 0 0,1 1 0 16,1-3 128-16,1 2-128 0,-2 2 0 0,2-2 0 15,-1-3 128-15,1 0-128 0,0-1 0 0,2-1 144 16,-1-2-144-16,0-2 0 0,-1-1 0 0,2 0 128 16,3-3-272-16,-4-10-64 0,4 11-16 0,1-3 0 15,-5-8-1856-15,8 5-368 0,-8-5-80 16,0 0-12496-16</inkml:trace>
  <inkml:trace contextRef="#ctx0" brushRef="#br0" timeOffset="22255.77">30039 6120 28335 0,'0'0'1248'0,"0"0"272"0,0 0-1216 0,0 0-304 15,0 0 0-15,0 0 0 0,0 0 704 0,12 5 96 16,-12-5 16-16,10 4 0 0,-10-4-304 0,12 6-64 16,-2-1-16-16,-10-5 0 0,13 4 80 0,-2-2 32 15,-11-2 0-15,10 3 0 0,1 1-96 0,-11-4 0 16,9 5-16-16,-9-5 0 0,10 4-112 0,1-3-32 0,-11-1 0 0,10 3 0 16,-10-3-288-16,12 2 128 0,-1 0-128 0,0-2 0 15,-11 0 0-15,12-2 0 0,-1 0 0 0,1 1-192 31,-1-1-1760-31,-1 1-352 0,-10 1-64 0</inkml:trace>
  <inkml:trace contextRef="#ctx0" brushRef="#br0" timeOffset="23231.43">29993 5230 6447 0,'0'0'576'0,"0"0"-576"0,0 0 0 0,0 0 0 15,0 0 2864-15,0 0 464 0,0 0 80 0,0 0 32 16,-1-9-1584-16,1 9-304 0,0 0-64 0,0 0-16 0,0 0-352 0,8-6-80 15,2 3-16-15,-10 3 0 16,0 0-144-16,12-3-48 0,1 2 0 0,-1 1 0 0,-12 0-320 0,14 0-64 16,-1 0 0-16,0 0-16 15,-1 0-48-15,0 1-16 0,-2 4 0 0,1-4 0 0,-11-1 144 0,11-1 48 16,0-1 0-16,-11 2 0 0,13 2 16 0,-4 2 16 16,-9-4 0-16,0 0 0 0,13 3-16 0,-13-3-16 15,10 1 0-15,-10-1 0 0,9 6-80 0,-9-6-16 16,0 0 0-16,11 3 0 0,-11-3-144 0,0 0-16 15,0 0-16-15,10 4 0 0,-10-4-96 0,0 0 0 16,0 0-16-16,0 0 0 0,11 0-176 0,-11 0 128 16,0 0-128-16,11 0 128 0,-11 0-128 0,11 0 0 15,-11 0 144-15,12 4-144 0,-2 1 0 0,-2 2 128 16,-8-7-128-16,10 6 0 0,-1-1 0 0,1 2 0 0,0 1 0 16,-1 0 0-16,-1 1 0 0,4 2 0 0,-2 2 0 0,2-1 0 15,0-1 0-15,1-1 0 0,0 0 0 0,-3 2 0 16,-2-4 0-16,4 1 0 0,3 0 0 0,1 4 0 15,1 4 0-15,-1 2 0 0,-1-1 0 0,2 1 0 16,1 2 0-16,-1 3 0 0,-1-3 0 0,1 1 0 16,0 4 0-16,0 0 0 0,0 4 0 0,0 1 176 15,0 0-176-15,0 3 0 0,0-2 144 0,-1 0-144 16,0 1 0-16,1-1 144 0,-1-7-144 0,-3 0 0 16,-4 0 128-16,0-4-128 0,-1-1 0 0,-2-3 0 15,-2 3 128-15,1-4-128 0,1-1 192 0,-4 0-192 16,-2-1 288-16,-1 0-48 0,0-1-16 0,-1 3 0 15,0 3-96-15,-2 0-128 0,-3-1 176 0,2-1-176 0,1-3 144 16,-1 1-144-16,-3 0 0 0,2 0 144 0,-1-2-144 0,1 0 128 16,-4-2-128-16,4 1 128 0,-2-1-128 0,2 0 128 15,-2 1-128 1,-1-4 128-16,-2 1-384 0,1 0-96 0,-1 1-16 0,1-2 0 16,-3 1-1296-16,0-1-272 0,1 0-48 0,-2 0-10176 15,-4 1-2016-15</inkml:trace>
  <inkml:trace contextRef="#ctx0" brushRef="#br0" timeOffset="51888.4">14128 8788 32367 0,'-14'0'1424'0,"4"1"304"0,-2-1-1376 0,-1 1-352 15,-3 1 0-15,2 0 0 0,1 2 432 0,0-1 16 16,0-3 0-16,1 0 0 0,3 1-448 0,0-1 128 16,1-1-128-16,8 1 0 0,0 0 128 0,-7-6-128 15,2 0 0-15,1 1 128 0,4 5-128 0,-1-9 160 16,1 9-160-16,0 0 160 0,5-7 160 0,-5 7 16 16,11-6 16-16,-1 2 0 0,0 1 48 0,4 4 16 15,0 2 0-15,4 1 0 0,2 0-208 0,1 1-32 0,1 0-16 0,2 2 0 16,3-3 96-16,1 2 32 0,2 1 0 0,2-1 0 15,0-2 48-15,2 0 16 0,1-3 0 0,3-1 0 16,1-1 64-16,3 0 16 0,1 1 0 0,2-4 0 16,0 1-208-16,2-1-32 0,1 3-16 0,2-2 0 15,0-2-48-15,-1-1-128 0,-4-1 192 0,-2 1-64 16,-2-2-128-16,-1 0 128 0,-2-1-128 0,1 2 128 16,0-1-128-16,0 1 0 0,-1-1 0 0,-1 1 0 15,-5 2-224-15,1 3-128 0,-3-2-32 0,0 1 0 16,0 2-2800-16,-3-2-560 0,-2 2-112 15</inkml:trace>
  <inkml:trace contextRef="#ctx0" brushRef="#br0" timeOffset="64445.16">14041 8901 13823 0,'0'0'1216'0,"-4"-6"-960"0,0-1-256 0,3 1 0 16,1 6 1264-16,0 0 208 0,0 0 32 0,0-10 16 15,1 1-1312-15,-1 9-208 0,0-9-128 0,0 9 128 16,0 0-224-16,0 0 80 0,0 0 16 0,0 0 0 15,-2-8 128-15,2 8 0 0,0 0 0 0,0 0-128 16,0 0 272-16,0 0 64 0,0 0 16 0,0 0 0 16,0 0 544-16,0 0 128 0,0 0 0 0,0 0 16 15,0 0-64-15,0 0-16 0,0 0 0 0,0 0 0 16,2-9-384-16,-2 9-96 0,5-9-16 0,3 3 0 0,1 0-144 0,-9 6-16 16,10-5-16-16,-1 1 0 0,-9 4 176 0,10-4 48 15,-10 4 0-15,10-4 0 0,-10 4 112 0,0 0 16 16,11-2 16-16,-11 2 0 0,0 0-96 0,9-5-32 15,-9 5 0-15,8-6 0 0,-8 6 48 0,0 0 16 16,0 0 0-16,0 0 0 0,1-9-48 0,-1 9-16 16,0 0 0-16,0 0 0 0,-2-10-16 0,2 10 0 15,0 0 0-15,-7-7 0 0,7 7 0 0,0 0-16 16,-9-6 0-16,9 6 0 0,-12-3-16 0,2 1 0 16,-1 0 0-16,0 2 0 0,-1 0-32 0,-1 3-16 15,-3-1 0-15,1 0 0 0,-2-2-32 0,-2 0 0 16,0 1 0-16,-3-1 0 0,-3 0-32 0,-1 0-16 15,-2 0 0-15,0 0 0 0,-4 0-80 0,2 0-16 0,0 0 0 16,0-1 0-16,-1-2 0 0,0 2-128 0,-2-2 192 0,2-1-64 16,0 3 32-16,1 0 0 0,-2-2 0 0,2 3 0 15,0 3 80-15,-1-2 16 0,0 2 0 16,-3-1 0-16,-4 0-256 0,0 0 176 0,1 2-176 0,-4 1 160 16,-3 2-160-16,1-1 0 0,2-2 0 0,2 3 128 15,0-2-128-15,1 1 0 0,2 0 0 0,-1-2 0 16,1-2 0-16,2 1 0 0,0-3 0 0,3 0 0 15,1 0 128-15,2-3-128 0,2-1 192 0,4 2-64 16,3-1-128-16,0-1 0 0,2-2 0 0,4-1 0 16,3 3 0-16,1 0 192 0,2-1-192 0,7 5 192 15,0 0-192-15,-5-6 128 0,5 6-128 0,-4-7 128 16,4 7-128-16,0 0 0 0,0 0 0 0,0 0 0 16,0 0 0-16,7-6 0 0,-7 6 0 0,14-4 0 0,3 2 0 15,0 2 0-15,1 0 0 0,2 2 0 0,1-2 0 0,5 2 0 16,4-2 0-16,4 0 0 0,1-2-128 0,1-1 128 15,2-1 0-15,1 1 0 0,2 0 0 0,2 0 0 16,2-1 0-16,1 3 0 0,1-1 0 0,0 1 0 16,0-1 0-16,-2 2 0 0,-2 0 0 0,-2 1 0 15,-2 0 0-15,-1 0 0 0,-1-1 0 0,1 0 0 16,-1 0 0-16,1 0 0 0,-1 0 0 0,1 0 0 16,-1 0 0-16,2 0 0 0,1 0 0 0,-2 0 0 15,-4-1 0-15,-3 1 0 0,-1 3 0 0,-4-2 0 16,-2-1 0-16,-5 1 0 0,-2-1 0 0,-1 2 0 15,-3-5 0-15,-13 3 0 0,0 0 0 0,0 0 0 16,0 0 0-16,0 0 0 0,0 0-240 0,0 0 80 0,0 0 16 16,0 0 0-1,-9 3-1008-15,-4 3-208 0,-3-6-48 0,-2 4-11008 0,-3-1-2224 0</inkml:trace>
  <inkml:trace contextRef="#ctx0" brushRef="#br0" timeOffset="69008.09">13771 9300 13823 0,'0'0'1216'0,"0"0"-960"15,0 0-256-15,0 0 0 0,0 0 1872 0,0 0 336 16,0 0 64-16,0 0 16 0,0 0-1344 0,0 0-272 15,0 0-48-15,0 0-16 0,0 0-384 0,0 0-80 16,0 0-16-16,0 0 0 0,5 9-128 0,-5-9 0 16,0 0 0-16,0 0 128 0,0 0-128 0,0 0 0 15,-2 12 0-15,2-12 0 0,0 0 0 0,-9 6 0 16,-2-2 128-16,2-1-128 0,9-3 256 0,-12 0-48 16,-1 0 0-16,0 0 0 0,0 0 320 0,2 0 64 15,1 1 16-15,-1 1 0 0,-4 0 80 0,0 1 16 0,-2-1 0 16,-2 1 0-16,-1 2-144 0,-3 2-32 0,1-1 0 0,-1 2 0 15,-2 0-208-15,0 1-32 0,1 1-16 0,0 0 0 16,1-1-272-16,-2-2 160 0,-1 1-160 0,0-1 128 16,-2-2-128-16,0 0 128 0,-2-1-128 0,0 1 128 15,-2-1-128-15,-2-2 192 0,-2-4-192 0,-1 1 192 16,1 1 48-16,1 0 16 0,0 0 0 0,-1 0 0 16,0-1-256-16,-2-1 176 0,-1 1-176 0,-3 0 160 15,-2 1-160-15,0-2 0 0,1-1 0 0,-1 0 0 16,-1 3 0-16,3-4 0 0,3 1 0 0,1-2 0 15,2 0 144-15,1-3-144 0,-1 0 160 0,2-2-160 16,1-3 352-16,-1-1-32 0,0-1 0 0,1 1 0 16,2 0-16-16,1-1-16 0,1 2 0 0,3 1 0 15,0-3-160-15,1 2-128 0,2 1 144 0,2-1-144 0,1-1 0 0,2-1 128 16,0 1-128-16,1 2 0 0,0 3 0 0,0 1 0 16,1-1 0-16,-1 1 0 0,3-1 0 0,-2 1 0 15,-1-2 0-15,2 1 0 0,-1 1 0 0,1-1 0 16,-2-4 0-16,2 2 0 0,1 1 0 0,-2-3 0 15,-2-3 0-15,2 1 0 0,3 3 0 0,-1 0 0 16,1-1 0-16,1 1 0 0,2 1 0 0,2 2 0 16,3-1 0-16,1 1 0 0,0-8 0 0,-1 4 128 15,0-2-128-15,-2 3 144 0,2 3-144 0,2 2 0 16,1-3 0-16,-1 3 0 0,0 1 0 0,3 6 0 16,0 0-128-16,0 0 128 0,0 0 0 0,0 0 0 15,-6-4 0-15,6 4 0 0,0 0 0 0,-5-5 0 16,5 5 0-16,-7-3 0 0,7 3-144 0,0 0 144 15,-5-4 0-15,-2 0 0 0,0 2 0 0,7 2 0 0,-8 0 0 0,8 0 0 16,0 0 0-16,0 0 0 0,-8 0 0 0,8 0 0 16,-8 2 0-16,8-2-128 0,0 0 128 0,-8 4 0 15,2 3 0-15,1 0-128 0,-2 3 128 0,3 0 0 16,-1-2-128-16,0 2 128 0,-2 5 0 0,2-2 0 16,1 0-144-16,0 1 144 0,-1 2 0 0,1-1-144 15,-1-2 144-15,2-2 0 0,3-11 0 0,-4 10 0 16,0-1 0-16,4-9 0 0,0 0 0 0,0 0 128 15,0 0-128-15,-6 6 0 0,6-6 0 0,0 0 128 16,0 0-128-16,0 0 0 0,-8 0 0 0,8 0 0 16,0 0 0-16,0 0 144 0,-5-8-144 0,2-3 0 15,2 2 128-15,1 1-128 0,1-1 0 0,2 0 0 0,-1 0 0 0,0 0 0 16,-1 0 0-16,2 0 0 0,-2 1 0 16,-1-1 0-16,0-2 0 0,1 2 0 0,-1 9 0 0,2-10 0 15,-1 1 0-15,-1 9 0 0,0 0 0 0,4-8 0 16,-4 8 0-16,5-12 0 0,-1 2 0 0,2 2 0 15,-6 8 0-15,11-7-144 0,-1 1 144 0,2-1 0 16,0 3-144-16,-1 3 144 0,-11 1 0 0,13 3-176 16,1-1 176-16,-3 2-128 0,0 0 128 0,-1 1 0 15,1-3 0-15,-2 3-128 0,-9-5 128 0,14 2 0 16,0 2 0-16,1 0 0 0,-2 1 0 0,0 1 0 16,-3-2 0-16,3-2 0 0,2 1 0 0,0-1 0 15,1 2 0-15,2-1 0 16,4-1-2304-16,3-2-448 0</inkml:trace>
  <inkml:trace contextRef="#ctx0" brushRef="#br0" timeOffset="79571.03">16884 11966 6447 0,'-15'-3'576'0,"-3"3"-576"15,-3 2 0-15,1-2 0 0,1-2 1392 0,0 1 160 0,1 1 48 0,1 0 0 16,0 0-1184-16,3 0-224 0,1 0-64 0,1 0 0 15,2-2 944-15,1 2 176 0,1-2 32 0,8 2 16 16,0 0 176-16,-9 0 48 0,1-2 0 0,8 2 0 16,0 0-304-16,0 0-64 0,0 0-16 0,0 0 0 15,0 0-256-15,0 0-48 0,0 0-16 0,0 0 0 16,0 0-352-16,10 9-64 0,2-4-16 0,2-1 0 16,7-1-80-16,5-2-32 0,4-2 0 0,11-3 0 15,8-2 304-15,10-1 48 0,5-3 16 0,3 0 0 16,1 0 0-16,5-1 16 0,5-4 0 0,7 3 0 15,5 3-384-15,-1-3-80 0,-4 3 0 0,1 0-16 16,0 0-176-16,4 2 0 0,3 3 0 0,-3-1 0 16,-2 4 0-16,-1-2 0 0,0 0 0 0,3 2 0 15,3 1-1632-15,0-1-256 0,-3-2-48 0,2-1-7968 16,3-1-1584-16</inkml:trace>
  <inkml:trace contextRef="#ctx0" brushRef="#br1" timeOffset="107419.88">2712 15910 12895 0,'0'0'1152'0,"0"0"-928"16,6-11-224-16,-6 11 0 0,5-6 2688 0,-1-1 480 15,0 1 96-15,-4 6 32 0,0 0-1696 0,6-9-352 0,-3 0-64 0,-3 9-16 16,6-8-80-16,-4-1 0 0,-2-2-16 0,0 2 0 15,0 0-368-15,0 9-64 0,-2-10 0 0,-1-1-16 16,0 1-112-16,0 1-32 0,-1-1 0 0,-3 1 0 16,-2 3 96-16,2-3 0 0,1 1 16 0,-1 1 0 15,-2 2-384-15,-1 4-80 0,-2-2 0 0,-1 3-128 16,-1 0 0-16,1 3 0 0,-2 1 0 0,2 1 0 16,0 1 0-16,-1 2 0 0,-2 0 0 0,1 4 0 15,0 1-160-15,1 1 160 0,-2 1-160 0,2 3 160 16,1-3 0-16,1 2-144 0,0 2 144 0,3 0 0 15,2 3 0-15,0-1-160 0,0 1 160 0,4-2 0 16,0 0-144-16,2 0 144 0,2-3 0 0,2 0-144 16,-1-1 144-16,2-2 0 0,1-1 0 0,2-1 0 0,1-2 0 0,1-2 0 15,1-1 0-15,2-1 0 0,4-3 0 0,-2 0 176 16,-1 0-176-16,1-3 192 0,5-3-192 0,-2 0 192 16,-3-2-192-16,3-1 192 0,2-1-192 0,1 1 192 15,-2-5-192-15,-1-1 192 0,-1-1-16 0,2-3 0 16,2-1 0-16,-3 0 0 0,-4-3 208 0,0-1 32 15,1-5 16-15,-2 0 0 0,-5-1-32 0,3 1 0 16,-1-2 0-16,-3-2 0 0,-1-3-128 0,-1 2-16 16,-1 0-16-16,-2-1 0 0,1 2-240 0,-5 0 144 15,-5-2-144-15,3 0 128 0,1 4-128 0,-1-5 0 16,-3 1 0-16,-1 0 0 0,0 0 0 0,1-1 128 16,0-1-128-16,0 0 0 0,0 3 0 0,2 4 0 15,2 1 0-15,-1 1 0 0,-3 3 0 0,1 2 0 16,4 3 0-16,-1 4 0 0,0 3-160 0,0-1-16 0,0 3 0 0,4 8 0 31,0 0-432-31,0 0-96 0,-4-6 0 0,4 6-16 16,0 0-2096-16,0 0-432 0,0 0-80 0,0 0-6800 0,0 0-1376 0</inkml:trace>
  <inkml:trace contextRef="#ctx0" brushRef="#br1" timeOffset="108051.9">3557 14983 14735 0,'0'0'1312'0,"0"0"-1056"0,9-5-256 0,-9 5 0 15,6-7 2752-15,-6 7 512 0,0 0 80 0,0 0 32 16,11-2-1968-16,-11 2-384 0,0 0-64 0,0 0-32 16,0 0-96-16,2 9-32 0,-4 1 0 0,-2 3 0 15,-2 4-176-15,-1 0-48 0,-5 3 0 0,-1-1 0 16,-3 2-48-16,-1 2-16 0,-2 2 0 0,-3 4 0 15,-3 4-32-15,1-1-16 0,2-1 0 0,0 7 0 16,-3 4-144-16,3 0-48 0,1 1 0 0,2-3 0 16,-2 3 0-16,4-1 0 0,3 1 0 0,2 1 0 15,0 1 16-15,2 3 0 0,1 3 0 0,3-3 0 0,4-3-144 16,0-2-16-16,2-3-128 0,4-4 192 0,2-2-192 16,1 0 144-16,4-4-144 0,-1-4 128 0,3 0-128 0,4 1 0 15,1-6 0-15,2 1 0 16,1 1-304-16,2-3-144 0,5 0-16 0,-1-2-16 15,-2-3-464-15,2-2-80 0,2 1-32 0,0-4 0 16,-1 1-1504-16,1-6-320 0,-2-1-48 0,1-4-10512 0</inkml:trace>
  <inkml:trace contextRef="#ctx0" brushRef="#br1" timeOffset="108512.51">4072 15617 14735 0,'0'0'1312'16,"0"0"-1056"-16,0 0-256 0,6-7 0 0,-6 7 3136 0,0 0 560 16,8-5 112-16,-8 5 32 0,0 0-2016 0,0 0-400 15,0 0-80-15,0 0 0 16,0 0-192-16,0 0-48 0,-11 6 0 0,0 2 0 0,-4 1-352 0,1 2-80 15,-2 0-16-15,-1 4 0 0,-2 0-144 0,-2 4-16 16,-2-1-16-16,-2 4 0 0,0 3-240 0,0 0-48 16,2 2-16-16,-1 0 0 0,0 1-176 0,1-1 0 15,2-2 0-15,2-2 0 0,-1 0 0 0,3-3 0 16,2-4 128-16,0-2-128 0,1 1-176 0,2-2-64 16,1-2-16-16,2-3 0 15,2-2-448-15,7-6-112 0,0 0-16 0,0 0 0 16,0 0-1968-16,1-10-400 0,1 0-64 0,2-2-6080 0,1-1-1216 15</inkml:trace>
  <inkml:trace contextRef="#ctx0" brushRef="#br1" timeOffset="108757.69">3660 15635 2751 0,'0'0'128'0,"0"0"16"0,0 0-144 0,0 0 0 0,0 0 0 0,0 0 0 16,0 0 5280-16,0 0 1024 0,0 0 208 0,0 0 32 15,-2 13-4352-15,2-13-864 0,0 10-176 0,3 1-48 16,-3-11 192-16,8 15 48 0,1-3 0 0,1 4 0 16,1-1-128-16,0 2 0 0,2 4-16 0,2 4 0 15,0 2-432-15,2-1-96 0,-1-2-16 0,1-3 0 16,1 1-336-16,0-4-64 0,-1 2 0 0,4-2-16 0,1-1-240 0,-3-4 0 16,-6 1 0-16,1-1 0 15,2-2-272-15,-3-2-160 0,-3-3-16 0,1 2-16 16,-4-3-1472-16,3-1-304 0,-10-4-48 0,0 0-8512 15,0 0-1696-15</inkml:trace>
  <inkml:trace contextRef="#ctx0" brushRef="#br1" timeOffset="109376.55">3703 15403 24815 0,'0'0'1088'0,"0"0"256"0,0 0-1088 0,0 0-256 0,0 0 0 0,0 0 0 15,0 0 640-15,0 0 64 0,0 0 0 0,11 4 16 16,0 0 80-16,-11-4 16 0,0 0 0 0,11 3 0 16,1 0 128-16,-1 0 16 0,-11-3 16 0,11 1 0 15,0-1-448-15,1 0-80 0,1 1-32 0,0-1 0 16,-2 0-176-16,4 0-48 0,2-2 0 0,-2-1 0 16,-2-1-48-16,3 0-16 0,5 0 0 0,0 2 0 0,-2-4-128 0,1 3 160 15,-2-1-160-15,0 0 160 0,1 1-160 0,-4 2 0 16,-3 1 144-16,1-1-144 0,1-2 192 15,-1 2-48-15,-13 1 0 0,11 0 0 0,-11 0 96 0,11 0 16 16,-11 0 0-16,0 0 0 0,11 1-48 0,-11-1 0 16,0 0 0-16,0 0 0 0,0 0-208 0,0 0 128 15,0 0-128-15,0 0 0 0,0 0 128 0,0 0-128 16,0 0 0-16,0 0 144 0,0 0-144 0,0 0 192 16,-7-5-192-16,2-2 192 0,5 7-192 0,-6-10 128 15,-2-2-128-15,0 0 128 0,1 3 96 0,1-1 16 16,-3 2 0-16,2-1 0 0,0 0-240 0,-3 0 0 15,1 1 128-15,-1 1-128 0,-1 2 128 0,1 0-128 16,-2 0 176-16,2 1-176 0,-1 1 0 0,4 0 0 0,7 3 0 16,-10-1 0-16,-3-4 0 0,4 2 0 0,9 3 0 0,0 0 0 15,-9-6 0-15,9 6 0 0,0 0 0 0,0 0 0 16,-2-9 0-16,2 9-192 0,-3-11 48 0,3 11 16 31,0 0-592-31,9-5-112 0,-9 5-32 0,10-4 0 16,1 3-1424-16,-1 1-272 0,1 1-64 0,-1 3-6976 0,2 1-1376 0</inkml:trace>
  <inkml:trace contextRef="#ctx0" brushRef="#br1" timeOffset="109971.84">4380 16035 4607 0,'0'0'400'0,"0"0"-400"0,0 0 0 0,0 0 0 15,0 0 4288-15,0 0 768 0,0 0 144 0,0 0 48 16,0 0-2976-16,11 7-592 0,-11-7-112 0,9 7-32 16,-9-7-320-16,0 0-80 0,7 13-16 0,-2-3 0 15,-3-1-512-15,4 1-96 0,-1 2-32 0,1 0 0 0,1 1-240 16,2 1-48-16,1 3-16 0,2 0 0 15,1 1-48-15,-1 3-128 0,0-4 192 0,-2 2-64 0,1 2-128 16,-5-1 192-16,-1-2-192 0,-1 2 192 0,0 1-192 0,-1-3 0 16,-5 1 144-16,1 0-144 0,-2-2 128 0,1-2-128 15,-2 2 160-15,0-3-160 0,-1-1 0 0,0 1 0 16,-1-1 0-16,-5 0-160 16,-5-2-2368-16,2 1-480 0,2-4-80 0</inkml:trace>
  <inkml:trace contextRef="#ctx0" brushRef="#br1" timeOffset="110724.86">4902 15658 20607 0,'0'0'912'0,"0"0"192"0,0 0-880 0,0 0-224 16,0 0 0-16,10-5 0 0,-10 5 1072 0,12-5 160 15,1 0 48-15,0 1 0 0,-1 1-64 0,2 2-16 16,5-2 0-16,-3 2 0 0,1 1-80 0,2-1-16 16,-1-1 0-16,3 2 0 0,1-2-400 0,0 2-96 15,-2 0-16-15,1 2 0 0,-1-2-208 0,-1 0-64 16,-4 0 0-16,1 2 0 0,-2 3-192 0,-1-3-128 0,-1 2 128 0,-12-4-128 16,12 4 0-16,-3 0 144 0,-9-4-144 0,0 0 0 15,0 0 144-15,6 9-144 0,-6-9 0 0,4 11 144 16,-4-11-144-16,-2 13 0 0,-2-2 0 0,-3 0 0 15,-1-3-128-15,-2 1-16 0,-2-1 0 0,-1 3 0 32,-1 2-288-32,-2 0-48 0,-1-1-16 0,2 0 0 0,-1-2 80 0,2 2 16 0,-2 0 0 0,2-4 0 15,1-1 272-15,1 1 128 0,2 0-128 0,0-1 128 16,3-1 0-16,7-6 0 0,-11 8 0 0,5 0 0 16,0 1 0-16,6-9 0 0,0 0 0 0,-3 12 0 15,3-12 0-15,-3 11 128 0,0 0 0 0,6 1 0 16,1-2 128-16,0 0 48 0,-4-10 0 0,4 11 0 15,1-3 32-15,0 1 16 0,0 0 0 0,-5-9 0 0,8 5-32 0,0 0 0 16,1 1 0-16,-9-6 0 0,9 2-48 0,0 1-16 16,-9-3 0-16,13 0 0 0,-1-2-128 0,0 1-128 15,0 0 144-15,-2 0-144 0,-10 1 0 0,12-3 0 16,-2 0-128-16,1 1 128 16,-2-2-1824-16,0 0-256 0,1-1-48 0,-2-2-7904 15,-1 1-1568-15</inkml:trace>
  <inkml:trace contextRef="#ctx0" brushRef="#br1" timeOffset="111384.83">4952 15392 2751 0,'0'0'128'0,"0"0"16"0,0 0-144 0,0 0 0 0,0 0 0 0,0 0 0 15,0 0 5136-15,7-6 1008 0,-7 6 192 0,0 0 32 16,9-5-4256-16,-9 5-832 0,12 0-192 0,-12 0-16 15,0 0 160-15,13 2 48 0,0 1 0 0,0-1 0 0,-2 1-400 0,2 0-80 16,2-1-16-16,2 1 0 0,-1 1-160 0,0-3-48 16,1 2 0-16,1-1 0 0,0 1-256 0,0-2-64 15,1-1-16-15,-1-1 0 0,0 0-112 0,-1 1-128 16,-3 0 176-16,2 0-176 0,0-2 160 0,-2 0-160 16,-1 0 128-16,-1 1-128 0,0 0 192 0,-2 2-32 15,-10-1-16-15,10 0 0 0,-10 0-16 0,12 3-128 16,-1-1 192-16,-11-2-64 0,0 0-128 0,0 0 128 15,10 2-128-15,-10-2 128 0,0 0 0 0,0 0 0 16,10 0 0-16,-10 0 0 0,0 0 160 0,0 0 32 16,0 0 0-16,0 0 0 0,0 0-64 0,8-7 0 15,-8 7 0-15,4-8 0 0,-1-4 96 0,-3 5 16 16,0 7 0-16,-3-11 0 0,1 1-48 0,-1-1-16 0,0 4 0 16,-1-1 0-16,1-1-176 0,-1-1-128 0,0 1 192 0,-2 0-192 15,-1-1 0-15,0 2 0 0,1 1 0 0,-1 1 0 16,-1 1 0-16,2-2 0 0,-1 2 0 0,1 1 0 15,-1 0 0-15,7 4 0 0,-8-8 0 0,2 2 0 16,6 6 0-16,-8-8 0 0,2 1 0 0,0 1 0 16,6 6 0-16,0 0 0 0,-6-9 0 0,6 9 0 15,0 0 0-15,0 0 0 0,-7-7 0 0,7 7 0 16,0 0 0-16,0 0 0 0,0 0 0 0,0 0 0 16,0 0-176-16,0 0 176 0,0 0-192 0,0 0 192 31,0 0-528-31,0 0 0 0,0 0 0 0,0 0 0 0,0 0-1776 0,0 0-336 0,0 0-80 0,0 0-8800 15,11 2-1776-15</inkml:trace>
  <inkml:trace contextRef="#ctx0" brushRef="#br1" timeOffset="112027.64">5331 14780 2751 0,'0'0'256'0,"-9"-6"-256"0,-2-2 0 0,1 3 0 15,1 1 4128-15,0 2 784 0,1-1 144 0,8 3 48 16,-9-2-3392-16,9 2-688 0,0 0-128 0,-8-3-16 16,8 3 112-16,-9 0 32 0,9 0 0 0,0 0 0 0,0 0 288 0,0 0 64 15,-4 10 16-15,3 2 0 0,3-1-432 0,2-1-64 16,0 2-32-16,4 2 0 0,2-1-208 0,3 4-32 16,0 3-16-16,3 0 0 0,2 3-112 0,0 0-32 15,2 2 0-15,2 1 0 0,3 3-128 0,2 1-16 16,2 0-16-16,2 3 0 0,-1 3-128 0,0 1-32 15,0 3 0-15,-1 0 0 0,-4 3-144 0,-2 0 128 16,-1 1-128-16,-3 3 128 0,-5-2-128 0,-2 0 0 16,-3-2 144-16,1-1-144 0,-1-2 0 0,-1 2 128 15,-3 1-128-15,1 1 0 0,-1-2 0 0,0-1 128 16,-2 0-128-16,-2-4 0 0,0-1 0 0,-2-2 144 16,0-1-144-16,-3-3 0 0,-1-4 144 0,-1 0-144 0,0-3 0 15,-2-3 144-15,-1 1-144 0,0-3-144 0,1 0 144 16,-4-1-208-1,-2-4-1264-15,-2 0-240 0,1-1-48 0,-2-3-16 16,-2 0-1584-16,-3-3-320 0</inkml:trace>
  <inkml:trace contextRef="#ctx0" brushRef="#br1" timeOffset="112743.9">6280 15641 19343 0,'0'0'1728'0,"0"0"-1392"16,0 0-336-16,0 0 0 0,0 0 2368 0,0 0 416 15,9-4 80-15,-9 4 16 0,8-5-2016 0,-8 5-400 16,12-4-80-16,-2 0 0 0,-10 4 128 0,13-2 48 15,0-2 0-15,0 1 0 0,0 2-112 0,0-2 0 16,2-1-16-16,2 2 0 0,1-2-112 0,3 1 0 16,0 1-16-16,1-1 0 0,1-1-304 0,2 0 0 15,2 2 0-15,-2 0 0 0,0 0 0 0,0 2 0 16,-1-2-176-16,0 1 176 16,-2 0-816-16,-4 1-48 0,-3 1-16 0,-1 0 0 15,2 1-784-15,-2 0-144 0,-1 1-48 0,-3-2-6560 16,-10-1-1312-16</inkml:trace>
  <inkml:trace contextRef="#ctx0" brushRef="#br1" timeOffset="113050.12">6232 15776 5519 0,'0'0'496'15,"0"0"-496"-15,0 0 0 0,0 0 0 0,9-7 5856 0,1 2 1072 16,1 0 224-16,0-1 32 0,3 1-4768 0,1 1-960 16,2-4-192-16,1 3-48 0,2 0-256 0,1 0-64 15,1-2-16-15,3 2 0 0,1 0-496 0,1 0-112 16,1-2-16-16,3 3 0 0,1 0-256 0,2-1 0 15,0 1 0-15,-1 2 0 16,-1-2-320 0,0 0-112-16,-4-1-16 0,0 2-16 0,-2 0-1808 0,-3 3-352 0,-1 0-80 0,-2 0-11568 0</inkml:trace>
  <inkml:trace contextRef="#ctx0" brushRef="#br1" timeOffset="124310.56">7446 15034 6447 0,'0'0'272'0,"0"0"80"0,0 0-352 0,0 0 0 15,0 0 0-15,0 0 0 0,0 0 5232 0,0 0 976 16,0 0 192-16,0 0 32 0,0 0-4384 0,0 0-896 15,0 0-160-15,0 0-32 0,0 0-64 0,7 9-16 16,-1 3 0-16,-3-2 0 0,0 4-160 0,0 5-16 16,-3-2-16-16,0 5 0 0,-3 1-256 0,0 5-48 15,1 2-16-15,-1 3 0 0,1 5-16 0,-1 5 0 16,0 3 0-16,2 1 0 0,-1 0 48 0,0 0 16 16,0 0 0-16,-1 0 0 0,-1-2-160 0,1 5-48 15,0-1 0-15,0-2 0 0,0 1-16 0,1-2-16 16,-2-2 0-16,0-1 0 0,-1-2-176 0,3-3 0 15,1-3 0-15,0-4 0 0,-2-3 0 0,1-4 0 0,-1-3 0 0,2-1 0 16,1-6-256-16,-2-2 0 0,0-3 16 0,2-9 0 31,0 0-1648-31,0 0-336 0,0 0-64 0,0 0-9120 0,-3-13-1840 0</inkml:trace>
  <inkml:trace contextRef="#ctx0" brushRef="#br1" timeOffset="124716.33">7654 15107 4607 0,'-2'-16'192'0,"0"7"64"0,1-1-256 0,0-1 0 15,1-1 0-15,1 5 0 0,0-4 4336 0,-1 11 816 16,3-10 160-16,-1 2 48 0,-2 8-3120 0,0 0-640 16,0 0-112-16,0 0-16 0,0 0-240 0,0 0-32 15,0 0-16-15,3 10 0 0,0 2-336 0,-1 4-64 16,0-1-16-16,-2 4 0 0,0 0 16 0,0 2 0 16,0 2 0-16,-2 6 0 0,-2-1-144 0,4 4-48 15,3 2 0-15,-2 4 0 0,-2 2-96 0,0 3-32 16,-1 4 0-16,0-1 0 0,-1-1-80 0,1 2-32 15,-1 2 0-15,-1 0 0 0,0 1-160 0,0-1-16 0,-1 1-16 16,0-3 0-16,1-2-160 0,0-2 128 0,-1-9-128 0,1-1 128 16,1-4-128-16,2-3 128 0,2-4-128 0,-1-4 128 15,-1-2-128-15,1-3 0 0,1-2 0 0,-1-11 0 32,0 0-1664-32,0 0-192 0,0 0-64 0,11-2-16128 0</inkml:trace>
  <inkml:trace contextRef="#ctx0" brushRef="#br1" timeOffset="125330.8">8220 15666 1839 0,'0'0'160'0,"0"0"-160"0,0 0 0 0,0 0 0 16,0 0 3568-16,0 0 672 0,12 1 144 0,-12-1 32 15,0 0-2768-15,0 0-560 0,0 0-96 0,0 0-32 16,0 0 112-16,0 0 16 0,10-2 0 0,-10 2 0 15,0 0-48-15,0 0 0 16,0 0 0-16,0 0 0 0,0 0-112 0,0 0-32 0,0 0 0 0,0 0 0 16,0 0 80-16,0 0 16 0,0 0 0 0,0 0 0 15,0 0-256-15,0 10-48 0,-4 2-16 0,-1 0 0 16,-2 1-128-16,1 1-32 0,-3 0 0 0,-2 3 0 0,-2-1-160 16,0 6-32-16,-2 3-16 0,-1 1 0 0,-1 1-160 0,1-3-16 15,1-1-128-15,-1 3 192 0,0-2-64 0,1-1-128 16,-1-1 176-16,3 2-176 0,0-3 176 0,1-3-176 15,1-2 160-15,0-1-160 0,-1 0 128 0,2-1-128 16,-2-1 0-16,2-1 0 0,1-2 0 0,-2-1 0 16,-2 0 0-16,3-3-160 15,1-2-1280-15,0-2-256 0,-2-3-48 0,3-2-16 16,8 3-1632-16,-6-10-336 0,1-1-64 0,-1-4-16 0</inkml:trace>
  <inkml:trace contextRef="#ctx0" brushRef="#br1" timeOffset="125599.08">7941 15690 18431 0,'0'0'1632'0,"0"0"-1312"0,0 0-320 0,0 0 0 16,0 0 2880-16,0 0 496 0,0 0 96 0,0 0 32 16,0 0-2128-16,12 7-416 0,-2 4-96 0,-2 2-16 15,0-1 304-15,-2 3 64 0,-1 3 16 0,1 3 0 16,0 3-192-16,2 2-32 0,-1-5-16 0,-1 3 0 15,1 1-480-15,-1-1-112 0,2-2-16 0,1-1 0 16,-1-2-384-16,1 1 128 0,0-1-128 0,0-3 0 16,-1 0 128-16,1-5-128 0,-1 0 0 0,0-1 128 15,0-1-128-15,-1-2-272 0,3-3 64 0,-3 0 16 16,-7-4-768-16,11 2-128 0,1-2-48 0,-12 0 0 16,10-2-2320-16,-10 2-448 0,10-8-112 0</inkml:trace>
  <inkml:trace contextRef="#ctx0" brushRef="#br1" timeOffset="126213.47">8004 15452 8287 0,'0'0'368'0,"0"0"80"0,-6-6-448 0,6 6 0 15,-6-7 0-15,6 7 0 0,0 0 3744 0,0 0 672 0,-7-6 128 0,7 6 16 16,0 0-2704-16,0 0-560 0,0 0-96 0,0 0-32 16,0 0-48-16,0 0-16 0,0 0 0 0,0 0 0 15,0 0-80-15,0 0-32 0,0 0 0 0,0 0 0 16,8-6-256-16,-8 6-48 0,11-3-16 0,-11 3 0 15,11-2-288-15,1 1-64 0,0 0-16 0,-2-1 0 16,1 1-112-16,-1 1-32 0,0 1 0 0,1 1 0 16,-11-2-160-16,13 1 0 0,-1 0 0 0,-1 2 128 15,0-2-128-15,-1 2 160 0,1-2-160 0,-11-1 160 16,11 3-32-16,1-2 0 0,1-1 0 0,-1-1 0 16,-2 1 0-16,1-3 0 0,0 2 0 0,1-1 0 15,0 1 48-15,-2 0 0 0,-10 1 0 0,11-3 0 16,-11 3 0-16,9-2 0 0,-9 2 0 0,9-4 0 0,-9 4 48 0,0 0 16 15,0 0 0-15,7-7 0 0,-7 7 16 0,0 0 0 16,0 0 0-16,0 0 0 0,2-9-112 0,-2 9-16 16,-5-9 0-16,1 1 0 0,0 0 16 0,4 8 0 15,-5-9 0-15,0 3 0 0,0-1-144 0,-1 1 192 16,6 6-192-16,-8-7 192 0,-1-1-64 0,3 0-128 16,1 1 192-16,-1-2-64 0,-3 2-128 0,1 0 160 15,-1 0-160-15,0-2 160 0,-1 1-16 0,1 0 0 16,1-1 0-16,0 1 0 0,-1 1 16 0,2 2 0 15,1 1 0-15,6 4 0 0,-9-4-160 0,0 2 128 16,1-2-128-16,8 4 128 0,0 0-128 0,0 0 0 16,0 0 0-16,0 0 0 0,0 0 0 0,0 0-144 0,0 0 144 15,0 0-160 1,0 0-1280-16,0 0-256 0,0 0-48 0,14 4-16 16,-2 1-1312-16,2 0-256 0,2 2-48 0</inkml:trace>
  <inkml:trace contextRef="#ctx0" brushRef="#br1" timeOffset="126893.3">8738 15813 9215 0,'0'0'816'0,"0"0"-656"0,0 0-160 0,0 0 0 16,0 0 3200-16,0 0 624 0,0 0 112 0,0 0 32 15,-11 2-2400-15,11-2-480 0,0 0-80 0,0 0-32 16,-9-3-16-16,9 3 0 0,0 0 0 0,0 0 0 16,0 0-16-16,0 0-16 0,0 0 0 0,0 0 0 15,0 0 80-15,0 0 16 0,0 0 0 0,0 0 0 16,0 0-16-16,0 0 0 0,0 0 0 0,0 0 0 16,0 0-128-16,0 0-32 0,9-4 0 0,-9 4 0 15,12-5-272-15,0 2-64 0,-1 3-16 0,-2 0 0 0,-9 0-256 0,12 2-48 16,2 0-16-16,1-2 0 0,-2-1-176 0,0 1 0 15,1 3 0-15,1-3 128 0,-2-3-128 16,1 2 192-16,0-1-192 0,3 2 192 0,0-2-192 0,0 0 160 16,0 0-160-16,0 2 160 0,0-3-160 0,1 2 0 15,-1-2 0-15,1 3 128 0,1 0-128 0,-1 0 0 16,-2 0 0-16,-1 0 0 0,0 0 0 0,-1 0 0 16,-1 2 0-16,-1-1 0 0,-3 0 0 0,-9-1 0 15,10-1 0-15,-10 1 0 16,0 0-368-16,0 0-144 0,0 0-48 0,0 0 0 15,11-3-1936-15,-11 3-400 0,7-6-80 0,0-1-8704 16,-2-1-1744-16</inkml:trace>
  <inkml:trace contextRef="#ctx0" brushRef="#br1" timeOffset="127935.61">9706 15622 4607 0,'0'0'192'0,"0"0"64"15,0 0-256-15,0 0 0 0,0 0 0 0,0 0 0 16,0 0 3760-16,0 0 704 0,0 0 144 0,0 0 16 15,0 0-2512-15,0 0-496 0,0 0-96 0,0 0-32 0,0 0-208 0,0 0-32 16,0 0-16-16,0 0 0 16,0 0-64-16,0 0-16 0,0 0 0 0,0 0 0 0,11-3 0 0,-1 1-16 15,-10 2 0-15,13 0 0 0,0 0-432 0,0 1-64 16,0-1-32-16,3 1 0 0,1 0-352 0,1 1-80 16,2-2-16-16,-1 0 0 0,-1 1-32 0,1-1-128 15,-1 0 192-15,-1 3-64 0,0-1-128 0,-2 1 128 16,1 1-128-16,-3-2 128 0,-2 2-128 0,-2 3 0 15,-2-1 0-15,1 1 0 0,-8-7 128 0,8 10-128 16,-8-10 128-16,7 9-128 0,-7-9 128 0,6 11-128 16,-6-11 0-16,3 12 128 0,-2-1-128 0,-1-11 128 15,0 0-128-15,-4 9 128 0,-2 2-128 0,-2-1 160 16,-1-3-160-16,-2 2 160 0,0 0-160 0,-2 1 0 0,-3 1 0 0,-2 1 0 16,-3 1 0-16,-3 0-144 0,1-2 144 0,-1 4-208 15,2 0 208-15,0 0-176 0,0-1 176 0,1 0-160 16,1-1 160-16,2 1 0 0,1-3 0 0,2 2 0 15,0 2 0-15,2-2 0 0,1-2 0 0,-1 1 0 16,2-3 0-16,2 2 0 0,-1-2 0 0,4 0 0 16,-1-1 0-16,2-2-128 0,5-6 128 0,-5 9 0 15,5-9 0-15,0 0 0 0,0 0 0 0,0 0-128 16,0 0 128-16,5 8 0 0,-5-8 0 0,11 5 128 16,-1-1 128-16,3-1 16 0,0-4 16 0,4-2 0 15,0-1-32-15,3 0-16 0,0 0 0 0,3 0 0 16,0-1-240-16,2 1 128 0,1 0-128 0,-1 2 0 15,-1 0 0-15,-1 1 128 0,-4-1-128 0,1 0 0 16,-3 2-240-16,-3 2-80 0,-14-2-32 0,12 1 0 16,-2-1-1584-16,-10 0-320 0,0 0-64 0,0 0-16 15,9-3-1312-15,-9 3-256 0</inkml:trace>
  <inkml:trace contextRef="#ctx0" brushRef="#br1" timeOffset="128699.59">9784 15373 22799 0,'0'0'1008'0,"-9"1"208"0,0 2-960 0,9-3-256 0,-9 4 0 0,9-4 0 15,0 0 752-15,0 0 96 0,-9 2 32 0,9-2 0 16,0 0 144-16,-8 4 48 0,8-4 0 0,0 0 0 15,0 0 16-15,0 0 16 0,0 0 0 0,0 0 0 16,0 0-176-16,0 0-32 0,0 0-16 0,0 0 0 0,0 0-160 0,0 0-16 16,0 0-16-16,4 9 0 0,-4-9-112 0,0 0 0 15,10 7-16-15,1-5 0 0,-11-2-208 0,13 2-32 16,-1-4-16-16,1 1 0 0,0 0-128 0,0 1-32 16,0-4 0-16,2 1 0 0,2 3 0 0,2-4 0 15,-1 0 0-15,-1 2 0 0,-3-1-16 0,4 1 0 16,1-2 0-16,0 1 0 0,1 2 32 0,-2-2 0 15,-1 3 0-15,-1 0 0 0,-2 0-160 0,-1 0 0 16,-1-1 0-16,-1 1 0 0,0 0 0 0,-11 0 0 16,12 1 0-16,-2 2 0 0,-10-3 0 0,12 1 0 15,-12-1 128-15,10 0-128 0,-10 0 240 0,11-1-48 16,-11 1 0-16,0 0 0 0,0 0 16 0,0 0 0 16,0 0 0-16,7-4 0 0,-7 4-48 0,0 0-16 0,0 0 0 0,0 0 0 15,0 0 16-15,0 0 0 0,0-9 0 0,0 9 0 16,0 0-160-16,-5-7 192 0,0-1-192 15,5 8 192-15,-6-9-192 0,-1 0 192 0,-1 0-192 0,2 1 192 16,0 2-64-16,0-1 0 0,-2-1 0 0,2-1 0 16,-1 0-128-16,2 0 128 0,0 1-128 0,-1 2 128 15,1-1-128-15,1-1 0 0,0-1 0 0,-1 0 128 16,0 1-128-16,0 2 0 0,0-1 0 0,1-1 0 16,4 8 0-16,-6-9 0 0,2-3 0 0,1 5 0 15,3 7 0-15,-4-10 0 0,0 1 144 0,4 9-144 16,0 0 0-16,0 0 0 0,0 0 0 0,0 0 0 15,1-9 0-15,-1 9 0 0,0 0 0 0,0 0-192 16,0 0-384-16,0 0-96 0,9 4-16 0,-1 3 0 16,-8-7-1488-16,8 11-320 0,-2 1-48 0,1 1-9616 15,-2 3-1936-15</inkml:trace>
  <inkml:trace contextRef="#ctx0" brushRef="#br1" timeOffset="129616.68">10589 15015 11967 0,'0'0'1072'15,"0"0"-864"-15,0 0-208 0,0 0 0 16,0 0 1776-16,0 0 304 0,-2-9 64 0,2 9 16 16,0 0-880-16,0 0-160 0,0 0-32 0,0 0-16 15,-6-4 96-15,6 4 32 0,-9 3 0 0,9-3 0 0,-7 7-112 0,2-1 0 16,0 2-16-16,0 4 0 0,1 1-352 0,0 2-64 16,0 4-16-16,1 0 0 0,1 5-48 15,-1 3-16-15,1 4 0 0,0 3 0 0,2 3 160 0,-1 2 32 16,0 1 0-16,-2 5 0 0,-1 1-48 0,0 3 0 15,0-4 0-15,0 2 0 0,0-1-304 0,-1 0-64 16,0-2-16-16,0 0 0 0,-3-2-144 0,3-2-48 16,1-2 0-16,-1-1 0 0,-1-1-144 0,3-2 0 15,0-3 0-15,0-1 0 0,-2 0 0 0,-3-2-224 16,0-4 80-16,1 1 16 0,1-4-224 0,2 0-32 16,2-7-16-16,-1 2 0 15,-1-3-512-15,0-7-112 0,4-6 0 0,0 0-16 16,0 0-2448-16,0 0-480 0,0 0-112 0</inkml:trace>
  <inkml:trace contextRef="#ctx0" brushRef="#br1" timeOffset="129962.87">10766 15081 30111 0,'0'0'1344'0,"1"-11"256"0,1 2-1280 0,-2 9-320 0,0 0 0 0,6-6 0 15,-1-4 576-15,-5 10 32 0,0 0 16 0,0 0 0 16,0 0-112-16,0 0 0 0,0 0-16 0,0 0 0 0,4 11-16 0,0 3 0 16,-2 5 0-16,-2 3 0 0,-3 4-64 0,2 8-16 15,-2 2 0-15,2 3 0 0,-1 8 336 0,1 0 64 16,0 1 16-16,0 3 0 0,-2-1-176 0,0-2-48 15,2 0 0-15,-2 2 0 0,1-1-208 0,-2 2-32 16,-1 3-16-16,-1-4 0 0,1 1-112 0,1-5-32 16,0-3 0-16,1-3 0 0,1-4-192 0,0-3 144 15,-1-3-144-15,0-3 128 0,2-4-256 0,1-2-64 16,0-3-16-16,3-2 0 16,-2-3-2864-16,2-4-576 0</inkml:trace>
  <inkml:trace contextRef="#ctx0" brushRef="#br1" timeOffset="136764.31">10980 16223 2751 0,'0'0'256'0,"0"0"-256"0,-8-2 0 0,8 2 0 16,0 0 2192-16,0 0 400 0,0 0 80 0,0 0 16 15,0 0-1472-15,0 0-304 0,-3-10-48 0,2 2-16 16,1 8-96-16,0 0-32 0,-2-10 0 0,2 10 0 15,-6-8 384-15,6 8 80 0,-4-7 16 0,4 7 0 16,0 0-176-16,-7-6-16 0,-1 2-16 0,8 4 0 16,0 0-112-16,0 0-32 0,0 0 0 0,0 0 0 15,0 0 32-15,0 0 0 0,0 0 0 0,4-8 0 16,-4 8-176-16,8-8-16 0,-8 8-16 0,7-7 0 16,2 1-192-16,1 1-32 0,-10 5-16 0,10-5 0 0,0 1-176 0,1 1-16 15,1-1-16-15,-2 2 0 0,-10 2-96 0,13-1-128 16,-1-1 176-16,-2 2-176 0,-10 0 224 0,12 2-64 15,-12-2-16-15,13 3 0 0,-3-1 0 0,-10-2 0 16,0 0 0-16,12 5 0 0,-12-5 48 0,12 6 16 16,-3 2 0-16,-9-8 0 0,8 9-208 0,-8-9 0 15,8 10 0-15,-8-10 0 0,9 11 0 0,-3 0 0 16,-6-11 128-16,6 13-128 0,-1 0 0 0,-1-1 0 16,-3-2 0-16,0 3 0 0,1-1 0 0,-1 1 128 15,-1-2-128-15,0 3 0 0,-4-1 0 0,1 1 0 16,1 0 128-16,-1 2-128 0,-2 0 0 0,0-2 0 15,-2-2 0-15,1 1 0 0,-2-2 176 0,-1 0-16 16,0 2 0-16,-1-3 0 0,0-2-160 0,0 0 0 0,-1-2 0 0,3 1 0 16,8-7 0-16,-7 5-144 0,-3-2 144 0,1-2-208 15,0 0 208-15,9-1-176 0,-12-1 176 0,3 0-160 16,9 1 16-16,-10-3 0 0,-2 1 0 0,2-1 0 16,2-1-16-16,8 4 0 0,-7-6 0 0,1 0 0 15,-2 1 160-15,8 5 0 0,-6-6 0 0,6 6 0 16,-6-6 0-16,6 6 0 0,0 0 0 0,0 0 0 15,0 0 0-15,2-7 0 0,-2 7 0 0,0 0 0 16,6-7 0-16,-1 1 176 0,1-1-16 0,4 0 0 16,4 2 112-16,5 0 32 0,0 2 0 0,1 2 0 15,-2 0-32-15,2 1 0 0,-1 2 0 0,1 2 0 16,-1 2-80-16,-1 0 0 0,1-1-16 0,-4 2 0 16,1 1 16-16,-3 1 0 0,-1 0 0 0,-1 0 0 0,0 0-192 15,-1 0 128-15,-2-1-128 0,-1 3 128 0,-1-5-128 0,1 3-176 16,1-2 48-16,-1-2 0 15,1-1-1792-15,-8-4-368 0,11 5-64 0</inkml:trace>
  <inkml:trace contextRef="#ctx0" brushRef="#br1" timeOffset="144177.99">6249 17753 6447 0,'0'0'576'0,"0"0"-576"0,0 0 0 0,0 0 0 16,0 0 2816-16,0 0 464 0,0 0 96 0,0 0 16 16,0 0-1664-16,0 0-336 0,0 0-64 0,0 0-16 15,0 0-288-15,0 0-64 0,0 0-16 0,0 0 0 16,0 0-112-16,0 0 0 0,0 0-16 0,0 0 0 15,0 0 144-15,0 0 48 0,0 0 0 0,0 0 0 0,0 0-112 0,0 0 0 16,0 0-16-16,0 0 0 0,11 0-304 0,1 0-48 16,1 0-16-16,0 0 0 0,0 3-192 0,2-6-32 15,-1-1-16-15,3 2 0 0,2 0-144 0,1 0-128 16,0-3 144-16,2 1-144 0,0 0 0 0,1 1 128 16,2 2-128-16,-1-2 0 0,-2 2 0 0,3 1 0 15,1 1 0-15,-4 2 0 0,-5-3 0 0,-2 3 0 16,0 2 0-16,-2 0-160 15,-2 0-256-15,-1 2-48 0,-4 1-16 0,3-2 0 16,-9-6-736-16,9 7-160 0,-9-7-32 0,8 6 0 16,1 2-496-16,-9-8-96 0,0 0-32 0,11 1-6416 15,-1 2-1296-15</inkml:trace>
  <inkml:trace contextRef="#ctx0" brushRef="#br1" timeOffset="144677.63">6219 18019 4607 0,'0'0'192'0,"0"0"64"0,0 0-256 0,0 0 0 15,-11 3 0-15,11-3 0 0,0 0 3376 0,0 0 624 16,0 0 128-16,0 0 32 0,-9 5-2416 0,9-5-464 15,0 0-112-15,0 0-16 0,0 0 64 0,0 0 0 16,0 0 0-16,0 0 0 0,0 0-48 0,0 0 0 16,12-1 0-16,0-1 0 0,-12 2-144 0,14 0-16 15,0-2-16-15,1 1 0 0,-1-2-208 0,3 3-32 16,1 0-16-16,2 0 0 0,-1 0-224 0,2-3-32 16,0-1-16-16,4 2 0 0,1 1-176 0,1-2-32 15,2-1-16-15,2 1 0 0,2-1-112 0,-2 2-128 0,-2-1 176 0,1 2-176 16,0-3 0-16,-3 3 0 0,-1 1 0 0,-1-2 0 15,-2-1-144-15,-2 0-48 0,-2 3 0 0,-2-5 0 32,-3-6-752-32,2 1-144 0,-1 2-48 0,1-2 0 15,-2 0-2432-15,0 0-480 0</inkml:trace>
  <inkml:trace contextRef="#ctx0" brushRef="#br1" timeOffset="149895.2">8324 17151 5519 0,'0'0'240'0,"0"0"64"0,0 0-304 0,0 0 0 16,0 0 0-16,0 0 0 0,4-8 2272 0,-4 8 400 16,0 0 80-16,0 0 0 0,0 0-1664 0,0 0-320 15,0 0-80-15,0 0-16 0,0 0 112 0,0 0 32 16,-5-5 0-16,5 5 0 0,0 0 208 0,0 0 64 16,0 0 0-16,-7-4 0 0,7 4 64 0,0 0 0 15,-7-4 16-15,7 4 0 0,-8-2-112 0,8 2-32 16,0 0 0-16,-11-2 0 0,0 0-208 0,11 2-48 15,0 0-16-15,-10 2 0 0,1-2-192 0,9 0-48 16,0 0 0-16,-9 2 0 0,0-1 64 0,9-1 0 16,0 0 0-16,-9 1 0 0,9-1 16 0,-12 3 16 15,-1-3 0-15,3 0 0 0,1 1-240 0,0 0-48 16,-1 1-16-16,-1 0 0 0,-2 2-96 0,0 0-16 0,0 1 0 0,-2-1 0 16,0 0-64-16,-1 1-128 0,0 1 176 0,1-1-176 15,-1-3 320-15,2 2-32 0,-1-1-16 0,2-1 0 16,2 0 16-16,-3-1 0 0,-1 0 0 0,1 1 0 15,0-2-112-15,1 1-32 0,0 0 0 0,0 3 0 16,-2-4-144-16,-1 2 192 0,0-2-192 0,1 1 192 16,-3 3-192-16,-1-3 128 0,1 0-128 0,1 3 128 15,-1-2-128-15,-2 0 0 0,1 2 0 0,0-1 128 16,1-1-128-16,1 1 0 0,2 1 144 0,-2 0-144 16,0-3 0-16,0 4 128 0,1-2-128 0,2 1 0 15,-1-3 0-15,1 4 0 0,1-3 0 0,-1 1 0 16,1 1 0-16,1-1 0 0,2 0 0 0,0-2 128 0,3-1 0 15,7 0 0-15,-10 1 0 0,10-1 0 0,-9 3 64 0,9-3 0 16,0 0 16-16,0 0 0 0,0 0 0 0,0 0 0 16,0 0 0-16,0 0 0 0,0 0-80 0,0 0 0 15,0 0-128-15,0 0 192 0,0 0-192 0,0 0 0 16,12 4 0-16,-12-4 0 0,12 6 0 0,-2 1 0 16,-1 1-128-16,-9-8 128 0,12 6 0 0,-1 1 0 15,-11-7 0-15,13 9 0 0,1-3 0 0,-1-2 0 16,0-1 0-16,0-2 0 0,0 2 0 0,1-1 0 15,2 1 0-15,2 0 0 0,2-2 0 0,-1 0 128 16,1 2-128-16,1-2 144 0,2 2-144 0,2-1 160 16,0 1-160-16,0-2 160 0,1-1-160 0,0 3 0 15,0 1 144-15,-1-2-144 0,-3 1 0 0,-1 1 128 16,-2 2-128-16,1 1 0 0,-2-1 0 0,0 1 0 0,0-2 0 0,1-1 128 16,-2-1-128-16,0-1 0 0,0 0 0 0,1 0 128 15,1-1-128-15,0 2 0 0,-4-2 128 0,4-1-128 16,1-2 128-16,3 0-128 0,-4 2 128 0,-1 0-128 15,-2 0 0-15,2 2 128 0,2-1-128 0,-2 0 0 16,-1 1 0-16,1 0 128 0,1 1-128 0,-1 1 0 16,-3-4 128-16,0 1-128 0,-4 4 128 0,0-3-128 15,-11-2 0-15,10 1 128 0,-10-1-128 0,9 5 0 16,-9-5 0-16,0 0 128 0,7 8-128 0,-2 0 0 16,-5-8 144-16,0 0-144 0,0 0 192 0,0 0-192 15,0 10 0-15,0-10 0 0,-5 11 0 0,0-2 0 16,-2 0 0-16,1 1 0 0,-1-3 0 0,-2 1 0 0,0-3 0 15,-3 1 0-15,-1 1 0 0,-1-1 0 16,0 1 0-16,0-1 0 0,1 2 0 0,-1 0 0 0,-3-3 128 0,-1 2-128 16,1 1 0-16,-1 1 0 0,-3-1 0 0,1 1 0 15,3 1 0-15,-1 1 0 0,-3 2 0 0,-2-2 0 16,-2 0 0-16,2 1 0 0,-1 2 0 0,-1-1 0 16,1 0 0-16,-4 4 0 0,1-1 0 0,-2-1 0 15,0 0 0-15,-1 0 0 0,-1 3 0 0,1-1 0 16,1 3 0-16,1-6 0 0,-2-2 0 0,2 1 0 15,1 0 0-15,2 0 0 0,0-1 0 0,2 0 0 16,2-1 0-16,0 2 0 0,0 0 0 0,2-1 0 16,-1-1 0-16,2-1 0 0,0-1 0 0,1 0 0 15,3-1 0-15,0 3 0 0,0-1 0 0,1-1 0 16,-1-1 0-16,1 1 0 0,2-2 0 0,1-1 0 0,-1-1 0 0,4 2 0 16,0-1 0-16,2 1 0 0,5-7 0 0,-7 9 0 15,1-1 0-15,2 0 0 0,3 2 128 0,1-10-128 16,0 0 0-16,-2 9 0 0,1 0 0 0,1-9-144 15,4 11 144-15,-4-11 0 0,3 9 0 0,-3-9 0 16,3 8 0-16,4-1 0 0,-7-7 0 0,0 0 0 16,10 7 0-16,0-3 0 0,-10-4 128 0,13 4-128 15,0 0 0-15,0 0 144 0,0-3-144 0,0 2 0 16,0-3 128-16,1 0-128 0,3 1 0 0,1 0 0 16,2-1 0-16,2 1 0 0,1 2 0 0,4-2 0 15,0-1 0-15,3 2 0 0,3 2 0 0,2-4 0 16,3 0 128-16,-1 0-128 0,0 0 0 0,-1 2 0 15,0-2 0-15,-3 0 0 0,0 0 0 0,-2 0 0 0,-2 0 0 16,-2-2 0-16,-1-2 0 0,2 1 0 0,1 0 128 16,0 1-128-16,3-2 0 0,-1 0 0 0,0 0 128 0,-2-1-128 15,-3 0 0-15,-1-1 0 0,-2 0 0 0,0-1 0 16,-3 4 0-16,0-5 0 0,-3 1 0 0,-3 2 0 16,-2 1-160-16,-2-1 160 15,-10 5-752-15,0 0-16 0,10-4-16 0,-10 4 0 16,0 0-1504-16,0 0-288 0,0 0-64 0,0 0-16 15,10 5-864-15,-10-5-192 0</inkml:trace>
  <inkml:trace contextRef="#ctx0" brushRef="#br1" timeOffset="151562.69">7657 18439 5519 0,'0'0'496'0,"0"0"-496"0,0 0 0 0,0 0 0 0,0 0 2960 0,0 0 496 16,0 0 112-16,0 0 16 0,0 0-1360 0,0 0-272 15,0 0-48-15,0 0-16 0,-9 7-704 0,2-1-144 16,7-6-16-16,-6 9-16 0,-1-1-304 0,1 2-64 15,-2 4-16-15,1-1 0 0,1-2-352 0,-1 1-64 16,1 1-16-16,0 0 0 0,3 0-192 0,-1 0 144 16,0-2-144-16,0 2 128 0,0 0 64 0,1-2 16 15,-1 2 0-15,2 0 0 0,-2 1 208 0,1-3 32 16,2 1 16-16,1 0 0 0,0-12-208 0,1 11-32 16,1 1-16-16,0-4 0 0,-2-8-208 0,4 10 0 15,0-2 0-15,-4-8 0 0,0 0 0 0,8 8 0 16,-8-8-144-16,10 4 144 15,-10-4-656-15,11 0-48 0,-11 0 0 0,11-1 0 16,0-3-560-16,-1 0-112 0,-2-1-32 0,0-2 0 16,0 1-656-16,0-2-144 0,-2 0-32 0,2-1-7648 0</inkml:trace>
  <inkml:trace contextRef="#ctx0" brushRef="#br1" timeOffset="151854.74">7698 18322 16575 0,'0'0'736'0,"0"0"160"0,0 0-720 0,0 0-176 16,0 0 0-16,0 0 0 0,0 0 1904 0,0 0 336 15,0 0 80-15,0 0 16 0,0 0-704 0,0 0-144 16,0 0-16-16,0 0-16 0,-9 4-496 0,9-4-112 16,0 0-16-16,0 0 0 0,0 0-592 0,0 0-240 15,-5 10 176-15,5-10-176 0,0 0 0 0,0 0 0 16,1 13 0-16,-1-13-160 16,0 0-416-16,-1 9-96 0,1-9-16 0,0 0 0 15,0 0-1856-15,0 0-368 0,0 0-80 0</inkml:trace>
  <inkml:trace contextRef="#ctx0" brushRef="#br1" timeOffset="152214.57">7837 18479 10127 0,'0'0'896'0,"0"0"-704"0,0 0-192 0,0 0 0 0,0 0 3472 0,0 0 672 0,0 0 128 0,0 0 16 0,0 0-1968 0,0 0-400 15,0 0-64-15,0 0-32 0,0 0-720 0,0 0-144 16,0 0-16-16,0 0-16 0,0 0-592 0,11 0-112 15,-11 0-32-15,12-1 0 0,0 0-48 0,-2-2-16 16,1-1 0-16,0 2 0 0,2 0-128 0,1 1 0 16,-3-4 144-16,2 4-144 0,2 1 0 0,-4-3-208 15,1 0 16-15,-1 3 16 16,-1 0-720-16,-10 0-128 0,9 0-48 0,-9 0 0 16,0 0-1904-16,11 2-384 0,-11-2-80 0</inkml:trace>
  <inkml:trace contextRef="#ctx0" brushRef="#br1" timeOffset="152522.2">7799 18640 15663 0,'0'0'1392'0,"0"0"-1120"0,0 0-272 0,0 0 0 16,0 0 3792-16,10-4 704 0,-1-1 144 0,-1 1 32 15,-8 4-2576-15,12-5-512 0,-2 1-112 0,1-2 0 16,-1 5-496-16,1-1-80 0,-1 0-32 0,1 1 0 16,-1 1-560-16,0 0-112 0,1 1-32 0,1 1 0 0,-2 1-160 0,-10-3-144 15,12 2 144-15,-2-2-208 16,1 0-560-16,-11 0-128 0,9-3 0 0,-9 3-16 15,10 0-1536-15,1-4-304 0,-1-1-64 0,0 1-6656 16,-10 4-1344-16</inkml:trace>
  <inkml:trace contextRef="#ctx0" brushRef="#br1" timeOffset="153781.9">8426 18267 6447 0,'0'0'576'0,"0"0"-576"15,0 0 0-15,-4 9 0 0,-1-1 3776 0,1 1 656 16,1 1 128-16,1 1 32 0,-4-2-2096 0,1 1-432 16,1 2-80-16,-1 1 0 0,0 2-480 0,0-1-96 15,-1 0 0-15,1 2-16 0,0 1-448 0,0 2-96 16,2 2-16-16,-1 0 0 0,2 0-336 0,-4 1-80 16,-1-2-16-16,0 1 0 0,1-1-272 0,0 1-128 15,-1-1 0-15,0 1 128 0,1-4-128 0,0 2 0 16,1-4 0-16,0 0-176 0,-2 0-176 0,3-4-32 15,2 0-16-15,1-2 0 16,1-9-544-16,0 0-96 0,0 0-32 0,0 0-9552 16,0 0-1904-16</inkml:trace>
  <inkml:trace contextRef="#ctx0" brushRef="#br1" timeOffset="155103.44">7871 17004 2751 0,'0'0'256'0,"0"0"-256"15,0 0 0-15,0 0 0 0,0 0 3200 0,0 0 608 16,0 0 112-16,0 0 32 0,0 0-2560 0,0 0-512 16,0 0-112-16,0 0 0 0,0 0 720 0,1-9 160 15,0-1 16-15,2 3 16 0,-3 7-224 0,5-11-48 16,-2 1-16-16,-1 1 0 0,2-1-192 0,0 3-48 15,0-4 0-15,-1 1 0 0,-1 1-368 0,1-2-80 16,-1 2 0-16,2-3-16 0,0 1-128 0,3-2-32 16,-1 1 0-16,2 0 0 0,-3-3-64 0,2 0-16 15,-1 2 0-15,1 0 0 0,-1 0-96 0,1 3-32 16,-1-3 0-16,2 3 0 0,-3 0-48 0,-1 1-16 16,-4 9 0-16,4-8 0 0,-4 8-32 0,5-6-16 0,-5 6 0 0,0 0 0 15,7-10-80-15,-7 10-128 0,8-6 176 0,-8 6-176 16,0 0 0-16,0 0 0 0,0 0 0 0,9-4 0 15,-9 4 0-15,0 0 0 0,10 4 0 0,-2 1 0 16,-8-5 0-16,11 12 0 0,-4 0 0 0,0 2 0 16,-1 2 0-16,0-1 0 0,-1 1 0 0,1 2-144 15,1-4 144-15,-1 2 0 0,0-3 0 0,-1 0 0 16,0-1 0-16,0 0 0 0,-1-1 0 0,1-1 0 16,-5-10 0-16,8 9 0 0,-8-9 128 0,8 6-128 15,-8-6 128-15,0 0-128 0,0 0 128 0,9 3-128 16,-9-3 128-16,9 0-128 0,-9 0 160 0,0 0-160 0,8-5 160 0,-8 5-160 15,8-4 160-15,-8 4-160 0,0 0 144 0,6-9-144 16,-6 9 128-16,4-11-128 0,-1 1 144 0,0-2-144 16,-1 1 160-16,1 2-160 0,-1-1 192 15,0 0-64-15,-1-2-128 0,2 0 192 0,1-1-192 0,-2 0 144 16,1 0-144-16,-2 1 128 0,0 0-128 0,1 2 0 16,-2 0 0-16,0 0 0 0,1 0 0 0,-1 10 0 15,5-10 128-15,-1 0-128 0,-1 3 0 0,-3 7 0 16,0-9 0-16,0 9 0 0,0 0 0 0,0 0 0 15,4-8 0-15,-4 8 0 0,0 0 0 0,1-7 0 16,-1 7 0-16,0 0 0 0,0 0-144 0,0 0 144 16,0 0 0-16,0 0 0 0,6-6-128 15,-6 6 128-15,0 0 0 0,0 0 0 0,0 0 0 16,11-3 0-16,-11 3 0 0,0 0 0 0,0 0 0 16,0 0 0-16,0 0 144 0,0 0-144 0,10 12 0 15,-2 0 144-15,0 1-144 0,-2-3 0 0,1 2 144 16,0 2-144-16,-1-1 0 0,2 0 128 0,0 4-128 0,-1-1 0 0,1 1 0 15,-2 0 160-15,0-3-160 0,-1 3 128 0,2-3-128 16,-2 1 128-16,0-5-128 0,0 2 0 0,1-2 128 16,-1 1-128-16,-5-11 128 0,0 0-128 0,8 13 128 15,-3-4-128-15,-5-9 0 0,0 0 144 0,0 0-144 16,5 10 0-16,-5-10 0 0,0 0 0 0,0 0-192 16,8 8-1600-16,-8-8-336 15,0 0-64-15,10 3-10400 0,-10-3-2064 0</inkml:trace>
  <inkml:trace contextRef="#ctx0" brushRef="#br1" timeOffset="155875.51">9571 17459 1839 0,'0'0'160'0,"0"0"-160"16,0 0 0-16,0 0 0 0,0 0 4848 0,0 0 928 0,0 0 192 0,0 0 48 16,0 0-3696-16,0 0-720 15,-6 7-160-15,0 1-32 0,6-8-208 0,-7 9-48 0,1 1-16 0,-1 0 0 16,1 0-208-16,-1 1-32 0,1-1-16 0,-1 1 0 15,1-1-240-15,-2 3-64 0,-1 0 0 0,0 3 0 16,0 1-64-16,-2 0 0 0,-1-2-16 0,-1 4 0 16,2 2-240-16,-4 1-32 0,1 0-16 0,1 1 0 15,0-1-208-15,1-1 0 0,-4-1 0 0,2-1 0 16,0 4 0-16,2-3 0 0,-1-3 0 0,0 3 0 16,-1-4-160-16,1 1-80 0,2-3-16 0,3-2 0 15,-1-5-416-15,1 0-96 16,8-7 0-16,-7 6-16 0,7-6-2464 0,0 0-480 0,0 0-112 0</inkml:trace>
  <inkml:trace contextRef="#ctx0" brushRef="#br1" timeOffset="156183.6">9255 17536 23263 0,'0'0'1024'0,"0"0"224"0,0 0-992 0,0 0-256 16,0 0 0-16,0 0 0 0,0 0 1616 0,0 0 288 15,16 5 48-15,-3-1 16 0,-3-2-176 0,2 5-48 16,-2-1 0-16,1 1 0 0,2 3-480 0,1 5-112 16,1 0 0-16,1 2-16 0,4 0-560 0,-2 0-128 0,-1 3 0 0,0-1-16 15,1 1-192-15,-2-2-48 0,-3-1 0 0,0 1 0 16,0 1-192-16,0-3 0 0,0 1 0 0,-2 0 0 15,-2 2-208-15,0-5-144 0,0-5-32 0,-1 0 0 32,0 0-688-32,0 3-144 0,1-2-16 0,-3 2-16 15,1 0-2016-15,-1-3-384 0,-1-4-96 0</inkml:trace>
  <inkml:trace contextRef="#ctx0" brushRef="#br1" timeOffset="157775.24">9962 17915 1839 0,'0'0'160'16,"0"0"-160"-16,0 0 0 0,0 0 0 0,0 0 3952 0,0 0 752 15,0 0 160-15,0 0 16 0,0 0-2544 0,0 0-512 16,0 0-96-16,0 0-32 0,0 0-560 0,0 0-112 15,0 0-32-15,0 0 0 0,0 0-144 0,0 0-16 16,0 0-16-16,0 0 0 0,0 0-256 0,0 0-48 16,0 0-16-16,0 0 0 0,0 0-112 0,0 0 0 15,0 0-16-15,0 0 0 0,0 0-64 0,0 0-16 16,0 0 0-16,0 10 0 0,-4 1 16 0,-1-2 0 16,5-9 0-16,-4 9 0 0,2 2-80 0,0-1-16 15,-3 3 0-15,-1-1 0 0,2-2-32 0,1 1-16 16,0-1 0-16,-1 2 0 0,1 1-160 0,1-1 0 15,2-12 0-15,-3 10 0 0,1 0 0 0,0 1 0 0,2 1 128 16,0-12-128-16,3 10 192 0,-1-1-64 0,-2-9 0 0,3 11 0 16,0-2-128-16,-3-9 0 0,4 7 144 0,-4-7-144 15,5 8 0-15,-5-8 0 0,0 0 0 0,0 0 0 16,10 12 0-16,-1-5-240 0,-9-7 48 0,11 1 0 31,-2 1-352-31,-9-2-64 0,10-1-16 0,-1 0 0 16,-9 1-400-16,12-1-64 0,-12 1-32 0,12-3 0 0,-2-1-80 15,-2-1-16-15,0 0 0 0,-8 5 0 0,10-6-160 0,0 1-32 16,-3 0-16-16,-7 5 0 0</inkml:trace>
  <inkml:trace contextRef="#ctx0" brushRef="#br1" timeOffset="158061.26">10035 17659 8287 0,'0'0'736'0,"0"0"-592"16,0 0-144-16,0 0 0 0,0 0 4800 0,0 0 912 15,0 0 192-15,0 0 48 0,-2-9-3184 0,2 9-624 16,0 0-128-16,0 0-32 0,-1-8-464 0,1 8-112 15,-3-9 0-15,3 9-16 0,0 0-1008 0,0 0-208 16,0 0-48-16,0 0 0 0,0 0-416 0,0 0-96 16,0 0 0-16,0 0-16 15,0 0-1456-15,0 0-304 0,0 0-48 0,0 0-8576 0,0 0-1712 0</inkml:trace>
  <inkml:trace contextRef="#ctx0" brushRef="#br1" timeOffset="158774.99">10409 17699 15599 0,'0'0'688'0,"0"0"144"15,0 0-656-15,-7 5-176 0,7-5 0 0,0 0 0 16,-9 5 688-16,9-5 96 0,0 0 32 0,0 0 0 16,0 0 656-16,0 0 144 0,0 0 32 0,0 0 0 15,0 0-112-15,0 0-32 0,0 0 0 0,11 0 0 0,0-3-96 0,-11 3 0 16,11-6-16-16,-1 2 0 0,2 3-368 0,1-1-80 15,0 1-16-15,1 0 0 0,3 1-336 0,3 0-64 16,1-3-16-16,0 2 0 0,-1 1-224 0,1 0-48 16,0 0-16-16,0-1 0 0,0-2-96 0,1 3 0 15,-1-3-128-15,0 2 192 0,-2-2-192 0,1-1 0 16,-2 2 128-16,0-2-128 0,1 3 0 0,-1-2 0 16,0-1 128-16,0 2-128 0,1 0 0 0,-1 0 0 15,-2-2 0-15,-2 2 0 0,-2 0-272 0,-12 2-48 16,0 0-16-16,13 0 0 15,-2 2-464-15,-11-2-96 0,0 0 0 0,0 0-16 16,0 0-2432-16,0 0-496 0</inkml:trace>
  <inkml:trace contextRef="#ctx0" brushRef="#br1" timeOffset="159901.37">11375 17396 6447 0,'0'0'576'0,"0"0"-576"16,0 0 0-16,0 0 0 0,0 0 3424 0,0 0 576 15,0-9 112-15,0 9 32 0,0 0-2224 0,0 0-448 16,0 0-96-16,0 0-16 0,0 0-112 0,9-7-32 16,-1 1 0-16,-8 6 0 0,10-3-352 0,2 3-80 15,-2 2-16-15,1-2 0 0,-11 0-352 0,16 0-80 0,2 4-16 0,-1-2 0 16,-2-2 32-16,4 0 0 0,-1 1 0 0,1 2 0 16,1-2-16-16,1 1 0 0,-2-4 0 0,1 4 0 15,0 0-80-15,-2 0-32 0,0-2 0 0,-1 0 0 16,0 0-64-16,-1 1-16 0,-3 0 0 0,-2 3 0 15,0 4-144-15,-2-2 128 0,-9-6-128 0,0 0 128 16,0 0 32-16,8 8 0 0,-8-8 0 0,0 0 0 16,0 0-160-16,-2 15 192 0,-1 0-192 0,-4 0 192 15,-2-4-192-15,-2-2 0 0,-2 2 0 0,0-1 0 16,-2 3-224-16,-2-2-32 0,-3 2 0 0,1 1 0 16,-1 0-128-16,-3 1-16 15,-5-1-16-15,2 2 0 0,3-2 80 0,-2 2 16 0,0-1 0 0,3 2 0 16,4-6 112-16,1-1 16 0,2-1 16 0,2-2 0 0,0 2 176 0,2 0 0 15,0 0 0-15,3 0 0 0,1 1 0 0,1-4 0 16,6-6 0-16,-5 9 128 0,5-9 112 0,-2 12 16 16,2-2 16-16,0-2 0 0,0-8-48 0,5 9-16 15,3-2 0-15,-1-2 0 0,-7-5-16 0,12 5 0 16,-1-2 0-16,0-1 0 0,4 1-64 0,0-3 0 16,0-3-128-16,3 3 192 0,3-2-64 0,1-1-128 15,-1-1 176-15,1 0-176 0,1-3 0 0,1 1 0 16,-2 1 0-16,-1 1 0 15,-2-1-1472-15,0 2-192 0,-1 0-32 0,-1 0-16 16,0-2-1744-16,-3 2-336 0</inkml:trace>
  <inkml:trace contextRef="#ctx0" brushRef="#br1" timeOffset="160370.31">11985 17817 8287 0,'0'0'736'0,"0"0"-592"0,0 0-144 0,0 0 0 0,0 0 2512 0,0 0 480 16,0 0 80-16,0 0 32 0,0 0-1056 0,0 0-224 16,0 0-32-16,0 0-16 0,-6 7-112 0,6-7-32 15,-7 8 0-15,1-1 0 0,-1 0-384 0,2 1-80 16,1 1-16-16,4-9 0 0,-4 9-368 0,0 1-80 16,-1 3 0-16,0-2-16 0,-1-2-336 0,1 0-64 15,0 4-16-15,1 1 0 0,-1 3-272 0,1-1 128 16,-1-4-128-16,1 2 0 0,0 0 0 0,0 0 0 15,-1-1 0-15,1-2 0 0,1 5 0 0,1-3 0 16,0-3 0-16,2-10 0 0,0 0 0 0,3 13 0 16,0-1 0-16,-3-12 0 0,0 0 0 0,5 11-256 15,1-4 64-15,-6-7 0 16,9 10-416-16,-9-10-80 0,11 3-16 0,-1 1 0 16,1-4-480-16,0-1-96 0,1-3-32 0,0 2 0 15,-2-5-352-15,1 2-64 0,-1-3 0 0,-1 1-10544 0</inkml:trace>
  <inkml:trace contextRef="#ctx0" brushRef="#br1" timeOffset="160613.01">12012 17550 5519 0,'0'0'496'0,"0"0"-496"0,0 0 0 0,0 0 0 15,0 0 4288-15,0 0 752 0,0 0 144 0,0 0 48 0,-9-3-2672 0,9 3-512 16,0 0-128-16,0 0 0 0,-9 0-288 0,9 0-48 16,0 0-16-16,0 0 0 0,0 0-704 0,0 0-144 15,-6 4-16-15,6-4-16 0,0 0-480 0,0 0-80 16,0 0-128-16,0 0 176 0,0 0-176 0,0 0 0 16,0 0-192-16,0 0 192 15,0 0-1648-15,9 4-208 0,1-3-32 0,-1-1-8624 16,-9 0-1728-16</inkml:trace>
  <inkml:trace contextRef="#ctx0" brushRef="#br1" timeOffset="161304.67">12110 17070 1839 0,'0'0'0'0,"0"0"160"0,0 0-160 0,0 0 0 16,0 0 0-16,0 0 0 0,0 0 4224 0,0 0 800 0,7-8 160 15,-7 8 48-15,0 0-3056 0,0 0-624 0,0 0-112 0,8-6-32 16,-8 6-304-16,0 0-64 0,0 0-16 0,0 0 0 15,15 1-304-15,0 3-64 0,-4 0-16 0,1 1 0 16,1 2-48-16,1 2-16 0,1 1 0 0,-1 1 0 16,0 2-96-16,1 0-32 0,3 5 0 0,-2 0 0 15,-2-1-64-15,3 4-32 0,1 1 0 0,0 4 0 16,-1 2-96-16,3 2 0 0,-2-2-16 0,0 5 0 16,1 3-80-16,-2 1-16 0,-2-2 0 0,1 2 0 15,-2-2-144-15,-5-1 192 0,-2 0-192 0,-3-2 192 16,0 1-192-16,-3-1 0 0,-2-2 144 0,-2-1-144 15,-5 1 0-15,1 1 128 0,1-2-128 0,-2-2 0 16,-2-1-192-16,-2 1-96 0,2-4-32 0,-2-2 0 16,-2-3-464-16,-1-1-112 0,1 0 0 0,0-3-9680 15,-2-4-1936-15</inkml:trace>
  <inkml:trace contextRef="#ctx0" brushRef="#br1" timeOffset="162051.69">9239 17216 9215 0,'0'0'400'0,"0"0"96"0,0 0-496 0,0 0 0 15,0 0 0-15,0 0 0 0,0 0 2880 0,0 0 464 16,0 0 112-16,0 0 0 0,4-9-1792 0,-4 9-384 16,0 0-64-16,0 0 0 0,0 0-128 0,0 0-32 15,0 0 0-15,0 0 0 0,0 0 112 0,0 0 32 0,0 0 0 0,0 0 0 16,0 0-256-16,0 0-48 0,-1 12-16 0,-2-2 0 15,1 3-352-15,-3-2-64 0,-3 2-16 0,-1 1 0 16,-2 0-240-16,2 3-48 0,-1 0-16 0,-1 7 0 16,-2 1-144-16,1 2 128 0,1 0-128 0,-1 2 128 15,0-2 64-15,2 5 16 0,-1 0 0 0,2 1 0 16,0-2 48-16,-1 2 0 0,3 2 0 0,2-3 0 16,1 4-256-16,1-1 0 0,1-1-144 0,1 5 144 15,1 7-144-15,2-6 144 0,1-4-128 0,2-2 128 16,3-2-528-16,-2-4-32 0,2-2 0 15,3-1 0-15,-1-3-464 0,3-2-80 0,3-3-32 0,-2-2 0 16,0 0-368-16,5-2-80 0,2 0-16 0,2-3 0 16,3-3-1840-16,5-1-368 0</inkml:trace>
  <inkml:trace contextRef="#ctx0" brushRef="#br1" timeOffset="163277.43">12539 16808 3679 0,'0'0'320'16,"0"0"-320"-16,0 0 0 0,0 0 0 0,0 0 3392 0,0 0 624 16,0 0 112-16,0 0 32 0,0 0-1984 0,0 0-400 15,0 0-80-15,0 0-16 0,0 0-144 0,0 0-48 16,-4-9 0-16,4 9 0 0,0-10-416 0,3 0-96 15,-3 10-16-15,5-10 0 0,2 1-272 0,2 0-64 16,1 0-16-16,1 2 0 0,-4-2-240 0,3 2-48 16,0 1-16-16,-1 1 0 0,-9 5-48 0,11-5 0 15,-2 1 0-15,0-2 0 0,-9 6 0 0,11-4-16 16,1 1 0-16,-1 0 0 16,-11 3-112-16,11-1 0 0,-11 1-128 0,13 1 192 0,0 2-192 0,-2 0 0 15,-11-3 128-15,10 10-128 0,-2-4 0 0,-1 5 0 16,-2 2 0-16,-1 0 0 0,-3-3 0 0,0 4 0 15,1 1 0-15,-2 0 0 0,-2 1 0 0,2 0 0 0,-1 1 0 0,0-4 0 16,-2 0 0-16,1 1 0 0,-1 2 0 0,2-5 0 16,-2 1 0-16,-1-1 0 0,-1-1 0 0,0 0 0 15,-2-2 0-15,-1 3 0 0,-1-5-192 0,0 2 192 16,0 0-272-16,-1 0 48 0,-3-1 16 0,-1 1 0 16,0-1-96-16,1-2-16 0,1 0 0 0,2-1 0 15,0 0 160-15,0 0 32 0,1-1 0 0,9-3 0 16,-11 0 128-16,1 0 0 0,10 0-144 0,0 0 144 15,-10-2 0-15,10 2 0 0,0 0 0 0,0 0 0 16,0 0 0-16,0 0 0 0,0 0 144 0,0 0-144 16,0 0 144-16,0 0-144 0,12-2 192 0,-1 2-192 15,0 1 288-15,1 2-48 0,1-1-16 0,1 5 0 0,2-3 16 16,2 2 0-16,1-1 0 0,1 1 0 0,1 0-16 16,0 1 0-16,1-2 0 0,-3 1 0 0,0 1-96 0,-1 1 0 15,-1-4-128-15,-3 1 192 0,-2 0-192 0,0 0-240 16,-3 0 48-16,-1-1 16 15,-8-4-848-15,9 6-192 0,-9-6-16 0,0 0-16 16,0 0-2528-16,0 0-496 0</inkml:trace>
  <inkml:trace contextRef="#ctx0" brushRef="#br1" timeOffset="164473.13">7516 16616 2751 0,'0'0'128'0,"0"0"16"0,0 0-144 0,0 0 0 16,0 0 0-16,0 0 0 0,0 0 2992 0,0 0 560 16,0 0 112-16,0 0 32 0,0 0-2176 0,0 0-432 15,0 0-96-15,0 0-16 0,0 0 176 0,0 0 16 16,0 0 16-16,0 0 0 0,0 0 224 0,0 0 64 15,0 0 0-15,0 0 0 0,0 0-240 0,-5 10-32 16,5-10-16-16,0 0 0 0,-8 6-352 0,1 2-80 0,0 1-16 0,0-1 0 16,-1 0-336-16,0 1-64 0,-1 0-16 0,0 0 0 15,0 2-96-15,0 0-32 0,-2 1 0 0,1 1 0 16,-2 0 80-16,2 3 16 0,-1 1 0 0,0 0 0 16,-2 2-48-16,0-2-16 0,0 3 0 0,1 1 0 15,1 1-32-15,2 1 0 0,1 1 0 0,-1 2 0 16,-2 1-192-16,-1 2 176 0,0 1-176 0,2 0 160 15,-1 0-160-15,2 0 0 0,-1 0 0 0,-1 2 0 16,0 0 0-16,-1-1 0 0,1 0 0 0,4-1 0 16,-3-1 0-16,4 1 0 0,1-5 0 0,1 2 128 15,0 0 112-15,1 2 16 0,2 0 0 0,1-1 0 16,0 0-128-16,3 2-128 0,2 2 176 0,-1-2-176 16,-3-1 128-16,2 2-128 0,1 3 0 0,-1 1 0 15,1 2 0-15,-1 1 0 0,0-3 0 0,0 0 0 0,0 0 0 16,0 0 0-16,-3-6 0 0,2 4 0 0,2 2 0 0,1 0 0 15,3-1 0-15,-1-7 0 0,-2 0-128 0,2-1-48 16,-1-2 0-16,1 1 0 0,-1 0 176 0,3 1 0 16,3 3-144-16,0-3 144 0,-1-2-336 0,2 0 0 15,0-2 0-15,1 0 0 16,-1-3-864-16,0 0-160 0,1 1-48 0,2-5 0 16,1-4 64-16,-1-1 16 0,1-1 0 0,0-1-8256 15,2-4-1648-15</inkml:trace>
  <inkml:trace contextRef="#ctx0" brushRef="#br1" timeOffset="165606.12">12929 16460 19343 0,'0'0'1728'0,"0"0"-1392"16,0 0-336-16,0 0 0 0,0 0 1984 0,0 0 320 16,4 12 64-16,-4-12 0 0,4 10-1344 0,0-1-288 15,1 0-48-15,0 2-16 0,-1-1 80 0,3 2 16 16,0-4 0-16,4 2 0 0,1 2-192 0,1 1-16 0,2 1-16 0,3 3 0 16,3 3-144-16,-1 3-16 0,1 2-16 0,2 3 0 15,2 1-96-15,0 4-16 0,0 1 0 0,-1 1 0 16,2 3 0-16,-1-2-16 0,0 1 0 0,-2 0 0 15,0-1 112-15,-4-1 32 0,2-2 0 0,-3 1 0 16,-2 2-144-16,0 1-32 0,0 2 0 0,-1 3 0 16,-3 1 0-16,1 5 0 0,2 5 0 0,-2 1 0 15,-1-1 32-15,-3-1 0 0,-2-1 0 0,-1-5 0 16,-2-3-96-16,-3 0-16 0,-2-1 0 0,-2-1 0 16,1 2 192-16,-1-2 48 0,-5-3 0 0,-1-1 0 15,0 0-368-15,-4-5 128 0,-1-2-128 0,-2-4 0 16,0-2 0-16,2-3 0 0,-1-2 0 0,-2 0 0 0,-3-2-240 15,0-3-16-15,2-2 0 0,-3-2 0 16,-3 0-224-16,0 0-48 0,-1-3-16 0,2 0 0 16,1-1 96-16,1 0 0 0,0-5 16 0,1-1 0 15,3-3-448-15,3-1-80 0,1 1-32 0,1-4 0 16,1-1-352-16,0-1-80 0,2-3-16 0,1 1-12992 16</inkml:trace>
  <inkml:trace contextRef="#ctx0" brushRef="#br1" timeOffset="166140.29">13458 16279 19583 0,'0'0'864'0,"0"0"176"0,0 0-832 0,0 0-208 15,0 0 0-15,0 0 0 0,0 0 1536 0,5 9 256 16,-5-9 48-16,4 10 16 0,0 1-608 0,2 1-112 16,-1-1-32-16,0 2 0 0,0 2-272 0,0-1-64 15,-1 0-16-15,2 2 0 0,-1 0-240 0,1-1-64 16,-1 1 0-16,2 0 0 0,-1-1-192 0,0 0-64 0,-2-2 0 0,0 0 0 16,-1-2-192-16,0 1 0 0,-3-12 128 0,4 10-128 15,-4-10-272-15,5 11-112 0,-5-11 0 0,0 0-16 31,7 9-768-31,-7-9-160 0,0 0-16 0,0 0-7888 0,0 0-1584 0</inkml:trace>
  <inkml:trace contextRef="#ctx0" brushRef="#br1" timeOffset="166521.34">13835 16284 4607 0,'0'0'400'0,"9"-4"-400"16,-9 4 0-16,7-6 0 0,-1 0 3776 0,-6 6 656 15,0 0 144-15,0 0 32 0,8-4-3200 0,-8 4-640 16,0 0-128-16,0 0-32 0,0 0 544 0,5 10 128 15,-1 0 0-15,-4 3 16 0,-2 1-240 0,-1 3-48 16,-1 2-16-16,-1 1 0 0,-2 3-192 0,-1 1-32 16,1 2-16-16,-1 2 0 0,-1 1-368 0,-2-2-64 15,-2 2 0-15,0 1-16 0,1 0-144 0,-3 0-32 16,-3 1 0-16,2 0 0 0,3-4-128 0,0 3 0 0,0 2 0 0,1-2 128 16,0-3-128-16,1 1 0 0,0-4 0 0,1 4 0 15,-3-6-144-15,2-1-64 0,6-3-16 0,0-2 0 31,0-2-960-31,2-2-192 0,3-12-32 0,-3 10-8176 0,3-10-1616 0</inkml:trace>
  <inkml:trace contextRef="#ctx0" brushRef="#br1" timeOffset="167101.37">13902 16693 29951 0,'0'0'1328'0,"0"0"272"0,0 0-1280 0,0 0-320 16,0-7 0-16,0 7 0 0,3-11 640 0,3 2 64 16,0 0 0-16,-1 2 16 0,-5 7-384 0,7-6-80 15,-7 6 0-15,9-5-16 0,-9 5-64 0,0 0-16 16,10-3 0-16,0 3 0 0,-10 0 160 0,10 4 16 15,-10-4 16-15,12 6 0 0,-1 4 32 0,0-4 16 16,-3 1 0-16,1-1 0 0,0-1-64 0,0 2-16 16,0 1 0-16,-2-2 0 0,-7-6 48 0,8 9 0 15,-1 2 0-15,-1-3 0 0,-6-8 0 0,6 10 0 16,2 0 0-16,-4 1 0 0,-4 1-160 0,-1-3-16 16,-1 1-16-16,1 2 0 0,0 1-48 0,-2 1-128 0,-5 1 192 15,2 2-64-15,-1-2-128 0,1 2 0 0,-3-4 0 0,-1 4 0 16,3-3 0-16,-4 2 0 0,1-2 0 0,-1 1 0 15,1-1 0-15,-2-1-192 0,-1-1 64 0,1 0 128 16,1-2-224-16,0-1 80 0,-1-2 16 0,2-1 0 16,-2-2 128-16,3 0-160 0,9-4 160 0,-10 3-160 15,-1-2 32-15,2-1 0 0,1-3 0 0,2-1 0 16,1-1 128-16,1 0-208 16,4 5 80-16,-4-10 128 0,0-1-160 0,3 2 160 0,-2 0 0 0,3 9-144 15,3-9 144-15,1 1-160 0,-2-1 160 0,-2 9-160 16,0 0 160-16,11-3-128 0,-11 3 128 0,13 4-128 15,0 0 256-15,1 5 64 0,0 2 16 0,1 0 0 16,-2 0 256-16,2-1 48 0,1 1 16 0,1-2 0 16,0-1-48-16,1 1-16 0,2-3 0 0,-1 1 0 0,0-2-128 0,0 0-16 15,2 2-16-15,-2-3 0 0,-2 1-304 0,0 0 128 16,-4-2-128-16,0 1 0 16,-1-2-704-16,0 2-256 0,-12-4-64 0,13 5-17664 15</inkml:trace>
  <inkml:trace contextRef="#ctx0" brushRef="#br1" timeOffset="180262.7">1527 17925 9215 0,'-12'4'400'0,"4"5"96"0,-1 7-496 0,-1-4 0 15,-2-4 0-15,3-1 0 0,1 3 2112 0,0 0 336 16,-1-2 64-16,0 1 16 0,0 4-1296 0,2-5-256 16,7-8-48-16,-5 9-16 0,1 0 192 0,4-9 48 15,1 11 0-15,-1-11 0 0,0 10-64 0,0-10 0 16,0 0 0-16,8 8 0 0,0-3-320 0,-8-5-80 16,12 1-16-16,1-1 0 0,0 0-208 0,-1-1-32 15,-1-3-16-15,2 0 0 0,3 2-16 0,0-2 0 16,-2-2 0-16,0 0 0 0,2-3-16 0,1-2-16 15,-2 0 0-15,4-1 0 0,-1-5 0 0,3-4 0 0,2-4 0 0,-2-1 0 16,-4 4-208-16,4-3-32 0,5 1-128 0,-1-3 192 16,-2 1-48-16,1-1-16 0,-2 4 0 0,-1-2 0 15,-3-3 64-15,-1 1 16 0,-1 0 0 0,-1-1 0 16,-2 1 128-16,2-3 32 0,-2-3 0 0,-2-1 0 16,-1-2-96-16,-1-1-16 0,0 1 0 0,-1-1 0 15,-2 1-80-15,1 3-32 0,0 1 0 0,-1 2 0 16,-4 0-144-16,0 2 0 0,-1 2 0 0,-1 1 128 15,-1 1 0-15,-2 0-128 0,-1 2 192 0,-1 3-64 16,-2 2 64-16,1 4 0 0,-1 2 0 0,1 5 0 16,1 2 48-16,-3-2 16 0,-3 6 0 0,2 6 0 15,0-2-256-15,-1 5 0 0,-3 2 0 0,1 5 0 16,1 2 0-16,1 5 0 0,-3 0 0 0,1 3-160 0,-1 3 160 0,1 1-128 16,2 1 128-16,0 4-128 0,-1 4 128 0,2 3 0 15,3 1 0-15,-2 0 0 0,0 0 0 0,0 3 128 16,2 2-128-16,0 0 0 0,2-2 0 0,1-1 0 15,-4 2 0-15,4-1 0 0,3 1 0 0,-1 0 0 16,-3 0 0-16,4-2 128 0,5-4 16 0,-1-2 16 16,0-9 0-16,1 0 0 0,3-1-16 0,1-5 0 15,2-3 0-15,1-2 0 0,2-4-144 0,0 0 128 16,1-2-128-16,-1-2 128 0,-1-2-128 0,1-2-224 16,2-2 48-16,1-1 16 15,-1-1-416-15,-1 1-96 0,1-3-16 0,-1-1 0 16,1-4-1488-16,-2 0-288 0,1 0-64 0,-1 2-8480 15,2-5-1680-15</inkml:trace>
  <inkml:trace contextRef="#ctx0" brushRef="#br1" timeOffset="181442.5">2317 17946 26607 0,'0'0'1168'0,"0"0"256"0,-6-9-1136 0,6 9-288 16,6-8 0-16,-1 0 0 0,-1-3 832 0,2 0 96 15,3 2 32-15,2-1 0 0,1-3-400 0,-1 1-80 16,1 0-16-16,2 1 0 0,1-4-208 0,-1 3-32 15,-2 1-16-15,1 3 0 0,0-3-32 0,-3 4-16 16,-2 1 0-16,1 0 0 0,0 2 96 0,-9 4 32 0,11-5 0 0,-3 1 0 16,-8 4 32-16,10-3 0 15,-10 3 0-15,0 0 0 0,12 0 240 0,-2 3 48 0,1-1 16 0,-11-2 0 16,0 0-208-16,10 8-32 0,-1 1-16 0,-1-1 0 16,-8-8-64-16,8 13-16 0,-2 3 0 0,0-4 0 15,-6-12-96-15,4 14-32 0,-2-2 0 0,1 1 0 16,-2 2-160-16,-1 4 160 0,-1 0-160 0,-2 5 160 15,1 2-160-15,-1 0 160 0,-2 1-160 0,0 1 160 16,-2 2-32-16,0-3 0 0,1-1 0 0,-1-2 0 16,-2-4-128-16,2 3 160 0,0-5-160 0,0 0 160 15,1 0-160-15,-1 1 0 0,2-1 144 0,-3-3-144 16,-1-2 0-16,-1 2 0 0,-1-1 0 0,2 0 0 16,-1-2 0-16,1 0 144 0,0 0-144 0,-2 1 0 0,2 1 144 15,-3-1-144-15,-1 0 0 0,3-1 144 0,3 0-144 16,-1-6 0-16,-2-1 0 0,2-1 128 0,8-4-128 0,0 0 0 15,0 0 144-15,-9-2-144 0,-3-2 160 0,12 4-32 16,-6-9-128-16,-1-1 192 0,0 1-16 0,3-1-16 16,2 0 0-16,4-2 0 0,-4-3-160 0,5 4 160 15,2 3-160-15,2-1 160 0,-1-2-160 0,2 3 0 16,1 2 0-16,3-1 0 0,3 1 0 0,2 1 0 16,0 0 0-16,3 1 0 0,1 1 0 0,1 0 0 15,0-2 0-15,2 3 0 0,0 3 0 0,1-1 0 16,-1-1 0-16,3 1 128 0,2 2 16 0,2-1 0 15,-2-1 0-15,-1 3 0 0,0-3-16 0,2 4-128 16,4 1 192-16,-4-1-64 0,-6 0-128 0,1 3 0 16,0-1 0-16,-3 1 128 0,-1-1-304 0,-2-1-64 15,1 3-16-15,-2-1-19472 0</inkml:trace>
  <inkml:trace contextRef="#ctx0" brushRef="#br1" timeOffset="185873.48">19083 17807 6447 0,'0'0'576'0,"0"0"-576"0,0 0 0 0,0 0 0 15,0 0 1584-15,0 0 208 0,0 0 32 0,0 0 16 16,0 0-640-16,0 0-128 0,0 0-32 0,1 9 0 15,-1-9 176-15,0 0 48 0,0 0 0 0,0 0 0 16,0 0-64-16,0 0-16 0,0 0 0 0,10 1 0 16,-10-1-400-16,11-1-80 0,-11 1 0 0,10 0-16 15,-10 0-176-15,11-1-16 0,-11 1-16 0,10-4 0 0,-10 4 144 0,9-4 16 16,-9 4 16-16,0 0 0 0,9-7 48 0,0 2 16 16,-1 0 0-16,-8 5 0 0,12-7-80 0,-2 1 0 15,-1-1-16-15,2 2 0 0,-1 0-112 0,1-3-32 16,0-2 0-16,3-1 0 0,0 1-64 0,1-2-16 15,2-2 0-15,0 2 0 0,-1-1-80 0,2-1 0 16,-1-2-16-16,0-1 0 0,-1-3-112 0,1 1-32 16,0 2 0-16,0-3 0 0,-2-3 32 0,2-2 16 15,2 2 0-15,-5-1 0 0,-2-2 32 0,1 1 0 16,2 1 0-16,-2-4 0 0,-1 1-32 0,0-3 0 16,-2 2 0-16,1 0 0 0,-4-2-208 0,3 0 0 15,-1 0 128-15,0 4-128 0,-3-2 0 0,1 4 0 16,-2 3 128-16,-1-1-128 0,-3 3 0 0,-2 2 0 15,0 2 0-15,-2 2 0 0,0-2 0 0,1 6 128 0,-2-1-128 0,-1 3 0 16,-3 1 0-16,1 2 0 0,7 4 0 16,0 0 0-16,-9 0 0 0,0 4-208 0,-3 0 32 0,2 3 16 15,1 5 160-15,-3-1-208 0,-4 2 80 0,2 1 128 16,2 4-192-16,-2 3 192 0,-3 0-160 0,0 1 160 16,2 2 0-16,0 0 0 0,2 0-128 0,0 1 128 15,0-1 0-15,1 1 0 0,1 0 0 0,0 2 0 16,1 1 0-16,1 2 0 0,0-2 0 0,2 4 0 15,-1 0 0-15,4 1 160 0,2-1-32 0,0-2 0 16,2-4 0-16,3 2 0 0,2-3 0 0,3-1 0 16,-1 0-128-16,3-5 0 0,2 2 0 0,2-1 0 15,2-1 0-15,2-3 0 0,1-2 0 0,5 1 128 16,2-1-128-16,1-1 0 0,-3-5 0 0,2 1-176 16,3 0-144-16,1-2-48 0,0-3 0 0,-2-2 0 15,-2 1-1376-15,0 1-288 0,-2 1-48 0,-3-1-16 16,-2-4-1072-16,0 0-224 0</inkml:trace>
  <inkml:trace contextRef="#ctx0" brushRef="#br1" timeOffset="186287.89">20167 17590 36799 0,'0'0'1632'0,"-9"2"336"16,-3-2-1584-16,2 5-384 0,2 4 0 0,-1 5 0 0,0 2 272 15,1 5-16-15,3 5-16 0,0 4 0 0,-2 4-240 16,2 5 0-16,-2-1 0 0,2 5 0 0,1 5 0 0,3 0 0 15,1-1 0-15,3-3 0 0,0-1 0 0,5-5-160 16,3 0 160-16,6-1-16704 16</inkml:trace>
  <inkml:trace contextRef="#ctx0" brushRef="#br1" timeOffset="188712.5">21479 15573 11055 0,'0'0'480'0,"0"0"112"0,0 0-464 0,0 0-128 15,-3-7 0-15,3 7 0 0,0 0 2048 0,0 0 384 16,0 0 64-16,0 0 32 0,0 0-1840 0,0 0-368 15,0 0-80-15,0 0-16 0,-6-4 272 0,6 4 48 16,0 0 16-16,0 0 0 0,0 0 208 0,0 0 64 16,-10-5 0-16,10 5 0 0,0 0 320 0,-6-7 80 15,6 7 16-15,-7-6 0 0,2-1-32 0,3 0-16 16,2 7 0-16,-3-10 0 0,0 2-432 0,1-2-96 16,-1 1-16-16,1 1 0 0,-2 0-272 0,4 8-64 0,-6-8-16 0,0 2 0 15,-2 0-128-15,-1 3-32 0,-3-1 0 0,-1 1 0 16,-1 2 0-16,-2 2 0 0,-2 0 0 0,-2 3 0 15,-2 3-144-15,-2 2 0 0,-4 1 144 0,2 2-144 16,0 1 0-16,1 0 0 0,-1 0 0 0,3 2 0 16,1 0 0-16,2 1 144 0,0-2-16 0,2 2-128 15,2 1 240-15,3 0-64 0,3 1-16 0,0 3 0 16,-1-3-160-16,5 2 0 0,2-1 0 0,2 1 0 16,4-1 0-16,2 3 0 0,2 3-128 0,1-3 128 15,1-2 0-15,2-3 0 0,2-3 0 0,2-1 0 16,2-4 0-16,-1-2 0 0,1-5 0 0,2 0 0 15,3-4 0-15,0 1 128 0,-2-4-128 0,2-3 128 16,0-2 0-16,-1-2-128 0,-3 0 192 0,1-1-64 0,2-4 128 16,-2 0 32-16,0-2 0 0,0-2 0 0,-3-3 176 0,-2 2 48 15,-2-4 0-15,1 0 0 0,-1 0-192 0,-1 1-16 16,-2-2-16-16,0-3 0 0,-2-4-48 0,-2-1-16 16,-3-2 0-16,-1-2 0 0,2-4-80 0,-2-4-16 15,0-1 0-15,1 4 0 0,-1 1 0 0,0 0-128 16,-1 0 192-16,-1 4-64 0,0 2 32 0,-2 3 0 15,-1 0 0-15,-1 3 0 0,1 4-160 0,0-2 128 16,-2 4-128-16,1 6 128 0,-2 3-128 0,3 2 0 16,-2 2-160-16,3 4 160 15,4 8-624-15,0 0-16 0,0 0-16 0,0 0 0 16,0 0-1296-16,0 0-256 0,0 0-48 0,0 0-16 16,0 0-752-16,12 10-160 0,-1 1-16 0</inkml:trace>
  <inkml:trace contextRef="#ctx0" brushRef="#br1" timeOffset="189401.87">22118 14723 17503 0,'0'0'768'0,"0"0"176"0,0 0-752 0,-10-5-192 0,3 1 0 0,7 4 0 16,-10-5 3056-16,10 5 576 0,0 0 112 0,-9 0 32 15,9 0-2976-15,-9 4-592 0,1 0-208 0,2 2 144 16,-2 2-144-16,0 4 0 0,-1 5 0 0,-1 3-176 16,-2-4 176-16,-1 5 144 0,-1 1-16 0,-2 3-128 15,0 1 368-15,-3 4-48 0,-3 0 0 0,-1 4 0 16,0 0 224-16,-3 4 32 0,-5 4 16 0,2 1 0 15,4 5 32-15,0 3 0 0,1 2 0 0,3-1 0 16,1 0-112-16,5-1-32 0,0 0 0 0,6-4 0 16,3-1-224-16,3-3-32 0,4 0-16 0,2 0 0 0,1 0 48 15,4-3 0-15,2-5 0 0,3-1 0 0,3-2-256 0,2-5 128 16,0-4-128-16,2-2 0 0,-1 0 0 0,2-4-240 16,1-3 32-16,2 0 0 15,-1-5-272-15,1-2-48 0,-2 0-16 0,0-2 0 16,2 2-304-16,-4-5-64 0,0 1-16 0,-1-3 0 15,1 0-1440-15,-2-3-272 0,-1-1-64 0</inkml:trace>
  <inkml:trace contextRef="#ctx0" brushRef="#br1" timeOffset="192814.03">22561 15268 22911 0,'0'0'1024'0,"0"0"192"0,0 0-960 0,0 0-256 0,0 0 0 0,-7 7 0 16,7-7 384-16,-5 9 48 0,5-9 0 0,-4 12 0 15,0 1 128-15,2-3 16 0,2-10 16 0,0 0 0 16,-2 11 544-16,2-11 96 0,0 0 32 0,0 0 0 16,-1 11 256-16,1-11 48 0,0 0 16 0,0 0 0 15,0 13-464-15,-1-1-96 0,-3-1 0 0,-1 0-16 16,-3 4-304-16,-3 2-48 0,-4 2-16 0,-5 1 0 16,-3 3-192-16,-3 3-64 0,-4 2 0 0,-3 0 0 15,-3 0-240-15,-2-1-144 0,0 2 160 0,1-3-160 16,2 1 192-16,3 1-64 0,0 0-128 0,4-3 192 0,2 1-192 0,3-2 144 15,4-5-144-15,3-2 128 0,3-4-128 0,3-2 0 16,1-6 0-16,9-5 0 0,0 0-288 0,0 0-96 16,0 0 0-16,-6-7-16 15,5-3-2384-15,1-6-480 0,3-5-80 0</inkml:trace>
  <inkml:trace contextRef="#ctx0" brushRef="#br1" timeOffset="193050.39">22084 15420 9215 0,'0'0'400'0,"9"-4"96"0,-9 4-496 0,10-4 0 16,-10 4 0-16,13 0 0 0,0 1 5968 0,-1 3 1104 16,-2 3 224-16,2 3 32 0,0 2-5888 0,0 2-1184 15,-1-1-256-15,2 3 0 0,0 2 192 0,3 2 16 0,0-1 16 0,1 3 0 16,-2-1 224-16,2 0 64 0,3 0 0 0,-1 0 0 16,0-2-80-16,-1 2-16 0,0-1 0 0,2-1 0 15,-3-2-240-15,-2-1-48 0,0-2-128 0,-2 2 192 16,-3-4-64-16,-1 1 0 0,-1 1-128 0,0-2 192 15,-2-3-448-15,-6-9-80 0,0 0-32 0,0 0 0 32,0 0-1968-32,0 0-400 0,10-9-80 0</inkml:trace>
  <inkml:trace contextRef="#ctx0" brushRef="#br1" timeOffset="193605.44">22175 15091 36511 0,'-17'-4'1616'0,"7"2"336"0,-1-1-1568 0,3 0-384 16,8 3 0-16,0 0 0 0,0 0 192 0,0 0-32 15,0 0-16-15,0 0 0 0,0 0-144 0,0 0 0 16,0 0-192-16,0 0 192 0,0 0-192 0,0 0 192 15,0 0-192-15,0 0 192 0,0 0 0 0,9-4 0 16,-9 4 0-16,11-1 0 0,-11 1 0 0,0 0 256 16,13 0 0-16,-3 0-16 0,-10 0 304 0,11-1 64 15,0 0 16-15,1 1 0 0,1-3-176 0,0 0-48 0,0-1 0 0,3 1 0 16,2-1-176-16,0 0-32 16,-1-2-16-16,3 3 0 0,1-3-176 0,1 2 0 0,0 2 144 0,-1-1-144 15,-1 1 0-15,-2-1 0 0,0 0 0 0,-1 2 128 16,-3 1-128-16,1-3 0 0,-4 2 0 0,0 1 0 15,-11 0 0-15,0 0 0 0,0 0 0 0,0 0 0 16,0 0 0-16,0 0 144 0,9 5-144 0,-9-5 160 16,0 0-160-16,0 0 160 0,0 0-160 0,0 0 160 15,0 0 96-15,0 0 0 0,0 0 16 0,0 0 0 16,0 0 80-16,0 0 16 0,9-1 0 0,-9 1 0 16,0 0-176-16,0 0-16 0,7-6-16 0,-7 6 0 15,0 0-160-15,0 0 128 0,0 0-128 0,-4-10 128 16,-1 5-128-16,-2-1 128 0,0 2-128 0,-2 1 128 15,-1 1-128-15,-2-1 128 0,0 0-128 0,1 2 128 0,-6-4-128 16,2 1 0-16,1 0 0 0,1 0 0 0,-1 0 128 0,1 0-128 16,0 0 128-16,2 0-128 0,2 1 0 0,0 0 0 15,0-1 0-15,9 4 0 0,0 0 0 0,0 0-176 16,0 0 176-16,0 0-128 16,0 0-384-16,0 0-80 0,0 0-16 0,0 0 0 15,0 0-1792-15,13 3-352 0,0-2-80 0</inkml:trace>
  <inkml:trace contextRef="#ctx0" brushRef="#br1" timeOffset="194338.33">22981 15901 30927 0,'0'0'1360'0,"0"0"304"0,0 0-1344 0,10 10-320 0,-1 2 0 0,3-2 0 16,0-2 128-16,3 4-128 0,1-3 160 0,0 3-160 16,-3-2 320-16,0 2-48 0,-2 0 0 0,-1 1 0 15,-3 0 352-15,0 1 64 0,-2 0 16 0,-1 1 0 16,-4 0 16-16,0 1 16 0,-1-2 0 0,-2 2 0 15,-2 1-320-15,-2-4-64 0,0 1-16 0,-3-1 0 16,0-1-144-16,0-1-48 0,-2-1 0 0,1-1 0 16,0-1-144-16,-1-3 0 0,1-2 0 0,1-1 0 0,0 1-272 0,-1-3-96 15,1-4-16-15,10 4 0 16,-8-8-2048-16,1-1-400 0,-2 0-96 0,4-4-10896 16</inkml:trace>
  <inkml:trace contextRef="#ctx0" brushRef="#br1" timeOffset="195043.05">23531 15351 13823 0,'0'0'1216'0,"-11"2"-960"0,1-2-256 0,1 3 0 16,-2 1 2160-16,11-4 384 0,0 0 80 0,0 0 0 15,-6 6-1360-15,6-6-288 0,0 0-48 0,0 0-16 16,0 0 384-16,0 0 80 0,0 0 16 0,0 0 0 15,0 0-144-15,0 0-32 0,10 4 0 0,1 0 0 16,-11-4-128-16,14 3-48 0,-1-2 0 0,-1 0 0 16,0 1-256-16,1-2-48 0,0-2-16 0,0 2 0 0,0 0-160 0,0 0-48 15,0 2 0-15,1-1 0 0,0 1-304 0,1 0-64 16,-2-1-16-16,1-1 0 0,2 0-128 0,-1 1 0 16,0-1 0-16,0 0 128 0,2 0-128 0,0 3 0 15,-1 0 0-15,1-1 0 0,0-4 0 0,-1 2 0 16,-2 2 0-16,-1 1 128 0,-3-2-128 0,-10-1 128 15,11 3-128-15,-11-3 128 0,10 6-128 0,-1-1 0 16,-1 2 0-16,-8-7 128 0,0 0-128 0,1 12 192 16,-1 1-192-16,0-13 192 0,-3 9-16 0,-1 0 0 15,1-1 0-15,-2 2 0 0,-3 1-176 0,-1-1 0 16,-3 1 0-16,0 0 128 0,1-3-128 0,-4 3 0 16,-3 2 0-16,0 0 128 0,0-2-128 0,-2 4 0 15,-1 0 0-15,-1 4 0 0,0-4 0 0,2 2 0 0,-1-1 0 0,1 1 0 16,-1-2 0-16,0 0 0 0,1-2 0 0,3 0 0 15,2 1 0-15,2-2 0 0,4-2 0 0,2-1 0 16,2-1 160-16,5-8-160 0,0 0 192 0,0 0-192 16,5 11 240-16,3-2-64 0,2-3-16 0,1 1 0 15,0-1-160-15,2 1 128 0,0-2-128 0,2-1 128 16,-1 0-128-16,2 0 0 0,-1-3 144 0,2 0-144 16,-1 1 0-16,1-2 0 0,1 0 0 0,1 0 0 15,-3-2 0-15,3 1 0 0,-1-3-160 0,0 2 160 16,-2-2-624-16,-2-2-16 15,-1 0 0-15,-1-1 0 0,0 2-1936 16,-2 1-400-16,-1-2-80 0,-1-2-8464 0,-1 1-1712 0</inkml:trace>
  <inkml:trace contextRef="#ctx0" brushRef="#br1" timeOffset="195702.56">23544 15207 10127 0,'-15'1'896'0,"5"1"-704"0,-3-4-192 0,0 2 0 16,1 0 2832-16,2 0 544 0,10 0 96 0,-9 0 32 15,9 0-2160-15,-9-1-448 0,9 1-64 0,0 0-32 16,0 0 352-16,0 0 80 0,0 0 16 0,6-12 0 16,2 5-384-16,2 0-80 0,1 3-16 0,1-2 0 15,1 2-304-15,0 1-64 0,-3-2-16 0,0 4 0 16,2-3 0-16,0 2 0 0,-12 2 0 0,13-1 0 15,0 1-80-15,-1 0-32 0,-12 0 0 0,13 0 0 16,-2-3 112-16,0 2 0 0,-11 1 16 0,13-1 0 16,-1 0 64-16,-1 1 16 0,0 0 0 0,1-2 0 15,-2 1-192-15,2 0-32 0,-2-1-16 0,1 2 0 0,-1 0-32 16,2 0 0-16,-2 0 0 0,2 0 0 0,0 0 32 0,-1 0 0 16,1-1 0-16,0 2 0 0,0-2-80 0,-2 1-16 15,-10 0 0-15,12-1 0 0,-2-1-144 0,-10 2 0 16,0 0 0-16,11-1 0 0,-2-3 0 0,-9 4 208 15,0 0-48-15,0 0-16 0,0 0 96 0,0 0 16 16,0 0 0-16,0 0 0 0,0 0 16 0,9-5 16 16,-9 5 0-16,0 0 0 0,0 0-48 0,4-9-16 15,-4 9 0-15,5-8 0 0,-5 8-96 0,0 0 0 16,0 0-128-16,-1-10 192 0,1 10-192 0,-4-9 144 16,4 9-144-16,-5-10 128 0,-1 4-128 0,0-1 0 15,-3 2 144-15,0 1-144 0,-2 2 144 0,2-4-144 16,0 2 192-16,-2 2-192 0,0 1 144 0,0-3-144 0,1 2 0 0,-1 1 144 15,2 0-144-15,0 1 0 0,0-2 0 0,9 2 0 16,0 0 0-16,0 0-272 0,0 0 64 0,0 0 16 31,0 0-512-31,0 0-80 0,0 0-32 0,0 0 0 16,4 12-1488-16,3-1-288 0,0-6-64 0,4 0-8688 0,-1-1-1744 0</inkml:trace>
  <inkml:trace contextRef="#ctx0" brushRef="#br1" timeOffset="196623.99">23917 14572 2751 0,'0'0'256'0,"0"0"-256"15,0 0 0-15,0 0 0 0,0 0 3968 0,0 0 736 16,0 0 160-16,6 12 16 0,1-4-3696 0,1 0-736 15,-1-1-160-15,3 1-32 0,0 1 352 0,2 2 64 0,-1-1 16 0,4 2 0 16,0-2 16-16,2 5 16 0,0-1 0 0,2 2 0 16,-1-1 128-16,3 5 32 0,1 3 0 0,-1 2 0 15,1-1-144-15,4 3-32 0,-1-1 0 0,1 4 0 16,0 0-64-16,1 0-32 0,4-1 0 0,-2 2 0 16,-1 2-144-16,2-2-16 0,1 4-16 0,-1-1 0 15,0 3 32-15,-5 0 16 0,-2 2 0 0,-2 1 0 16,-3 0-112-16,-1 0-32 0,-3 2 0 0,-1-2 0 15,-2 2-144-15,-1-4-16 0,-3 0-16 0,-5 0 0 16,-2-3 0-16,-1 0 0 0,-3 0 0 0,-1 4 0 16,-4 0 32-16,-2-1 0 0,0-3 0 0,-5-1 0 15,-1-1-48-15,-5 1 0 0,-1-7 0 0,-2 2 0 0,0-4 208 16,3 1 32-16,-3-4 16 0,3-3 0 0,2-2-400 16,2-4 0-16,1 2 0 0,3-6 0 15,2-3-448-15,0-3-32 0,2-2 0 0,1-2 0 16,0-2-2816-16,9 3-560 0</inkml:trace>
  <inkml:trace contextRef="#ctx0" brushRef="#br1" timeOffset="197380.83">24915 15418 20959 0,'0'0'928'0,"0"0"192"0,0 0-896 0,0 0-224 0,0 0 0 0,0 0 0 16,0 0 1056-16,0 0 160 0,0 0 48 0,0 0 0 15,0 0-80-15,0 0-16 0,0 0 0 0,13-2 0 16,-1-2-384-16,1 1-80 0,-1 1 0 0,1 0-16 15,1 2-160-15,1 0-16 0,-2-1-16 0,1 0 0 16,3 1-48-16,0 0-16 0,0-3 0 0,0 3 0 16,-2 0 16-16,2 0 0 0,-1-1 0 0,1 1 0 15,0 0-272-15,-1 1-48 0,-2 2-128 0,2-3 192 16,-2-3-192-16,0 3 0 0,1 3 0 0,-2-3 0 16,-2-3-560-16,1 2 0 0,0-1 0 15,-2 2 0-15,-10 0-336 0,13 0-80 0,-2 0-16 0,-11 0 0 16,10 2-1424-16,-10-2-272 0,0 0-64 0,0 0-16 0</inkml:trace>
  <inkml:trace contextRef="#ctx0" brushRef="#br1" timeOffset="197938.04">24835 15718 22111 0,'0'0'1968'0,"0"0"-1584"15,0 0-384-15,0 0 0 0,11-1 2880 0,2 0 512 16,2-1 80-16,3 0 32 0,3-2-2672 0,1 0-512 15,0 1-128-15,4 1 0 0,5-2 0 0,1 1 0 16,-4-1 0-16,1 2 0 0,-2-2-192 0,0 1 0 16,-1-1 0-16,-3 0 0 15,-2 0-576-15,-2 0-128 0,1 1-48 0,-2-3-14528 0</inkml:trace>
  <inkml:trace contextRef="#ctx0" brushRef="#br1" timeOffset="200459.84">27117 15388 16287 0,'0'0'720'0,"0"0"160"0,8-5-704 0,-8 5-176 15,7-6 0-15,-1-1 0 0,1-1 400 0,1 2 48 0,-8 6 16 16,10-7 0-16,-1-1 112 0,-1 3 32 0,-8 5 0 0,10-5 0 15,-1 0 560-15,-9 5 112 0,0 0 32 0,11-3 0 16,-1-2 16-16,-10 5 0 0,0 0 0 0,0 0 0 16,0 0-272-16,0 0-48 0,0 0-16 0,0 0 0 15,0 0-208-15,0 0-32 0,2 12-16 0,-5-3 0 16,-1 1-176-16,-1 5-48 0,-2 0 0 0,-2 2 0 16,-2 0-96-16,-1 3-32 0,-1 1 0 0,-2 3 0 15,1 2-176-15,-3 0-32 0,-2 1-16 0,-1 0 0 16,2 0-160-16,-2 3 192 0,-1-5-192 0,3 1 192 15,2-1-64-15,1 0-128 0,0 1 192 0,2 0-64 16,2-3-128-16,0-1 0 0,1-3 0 0,1-4 0 16,0 0-256-16,1-2-64 0,1-4-32 0,1-1 0 15,6-8-1440-15,-8 5-304 0,8-5-48 0,-9 0-16 16,9 0-848-16,-7-4-160 0,7 4-32 0,-5-8-7552 16</inkml:trace>
  <inkml:trace contextRef="#ctx0" brushRef="#br1" timeOffset="200720.31">26897 15448 15663 0,'0'0'688'0,"0"0"144"0,0 0-656 0,0 0-176 16,0 0 0-16,0 0 0 0,0 0 3664 0,0 0 704 16,0 0 144-16,5 12 32 0,-5-12-2976 0,8 10-592 15,-1 2-112-15,-1-3-32 0,1 3-176 0,0 0-32 16,1 1-16-16,1 1 0 0,2 3-64 0,-1 0-16 0,2-1 0 0,-2-1 0 15,1 2-208-15,1 0-64 0,-1 0 0 0,1 0 0 16,1-1-128-16,-1 1-128 0,-2-3 144 0,5 4-144 16,4-1 128-16,-5-1-128 0,-4 0 0 0,-1-1 0 31,1 0-240-31,1-1-144 0,0 2-16 0,2-2-16 16,-1-1-1632-16,1 0-320 0,0-1-64 0,0-2-12416 0</inkml:trace>
  <inkml:trace contextRef="#ctx0" brushRef="#br1" timeOffset="201789.66">26880 15151 11055 0,'0'0'480'0,"0"0"112"0,0 0-464 0,0 0-128 0,0 0 0 0,0 0 0 15,0 0 3392-15,0 0 672 0,0 0 128 0,0 0 32 16,0 0-2480-16,0 0-480 0,0 0-112 0,8-5 0 16,-8 5-256-16,10-5-64 0,-2 1 0 0,-8 4 0 15,11-5-256-15,-2 1-48 0,-9 4-16 0,10-7 0 16,1 3-144-16,-11 4-48 0,13-4 0 0,-2 2 0 15,0-1-64-15,-1 2 0 0,1-2-16 0,0 2 0 16,1-2-48-16,1 2-16 0,0 0 0 0,3 1 0 16,2-4-176-16,-1 1 192 0,-3-1-192 0,2 2 192 15,1-2-192-15,0 1 0 0,0-2 144 0,1 1-144 16,-1 0 0-16,-3 1 0 0,2 2 0 0,-2 0 0 0,1 0 0 0,-4-1 0 16,-11 2 0-16,11-1 128 15,-11 1-128-15,10-1 144 0,-10 1-144 0,0 0 160 0,0 0 48 0,0 0 16 16,0 0 0-16,0 0 0 0,0 0 80 0,0 0 16 15,2-11 0-15,-2 11 0 0,0 0-64 0,-4-9-16 16,-2 1 0-16,1 2 0 0,0-1-64 0,-1 1-16 16,-4 0 0-16,3 1 0 0,-4-1-32 0,2 1-128 15,-1 1 192-15,-2-3-64 0,0 1-128 0,-1 2 128 16,-3 1-128-16,2-1 128 0,1 3-128 0,0 0 192 16,-1-1-192-16,1 2 192 0,-2 2-192 0,4-2 0 15,0 0 0-15,2 0 0 0,0 0 0 0,9 0 0 16,-9-2-144-16,9 2 144 0,0 0 0 0,0 0 0 0,0 0 0 0,0 0 0 15,0 0-368-15,0 0 48 0,0 0 0 0,0 0 0 32,0 0-2000-32,15-1-400 0,2 1-80 0</inkml:trace>
  <inkml:trace contextRef="#ctx0" brushRef="#br1" timeOffset="202358.22">27701 15563 24351 0,'-11'5'1088'0,"11"-5"208"0,0 0-1040 0,0 0-256 0,-9 4 0 0,9-4 0 15,0 0 880-15,0 0 112 0,-8 1 32 0,8-1 0 16,0 0 32-16,0 0 16 0,0 0 0 0,0 0 0 16,0 0 160-16,0 0 48 0,13 0 0 0,-2 0 0 15,0 0-480-15,-2-1-96 0,-9 1 0 0,13-2-16 16,-1 0-288-16,0 0-48 0,1-1-16 0,0 2 0 15,-2-3-208-15,1 1-128 0,0 1 160 0,0 0-160 16,-1 1 128-16,1 1-128 0,0 0 0 0,1-1 0 16,0 1 0-16,0-3 0 0,-1 3 0 0,-1-1 0 15,1 0 0-15,1-1 0 0,-1 2 0 0,0-1-160 16,-1 0-96-16,1 1-32 0,-2 0 0 0,1 0 0 16,-11 0-576-16,13 1-112 0,-3 2-32 0,-10-3 0 15,0 0-2256-15,11 0-464 0</inkml:trace>
  <inkml:trace contextRef="#ctx0" brushRef="#br1" timeOffset="204589.16">28445 15394 911 0,'0'0'0'0,"0"0"0"0,0 0 0 0,-10 6 0 15,1-2 3968-15,9-4 704 0,-8 3 128 0,8-3 48 16,-9 4-1936-16,9-4-384 0,0 0-80 0,-9 2-16 16,9-2-576-16,0 0-128 0,0 0-32 0,0 0 0 15,0 0-848-15,0 0-160 0,0 0-48 0,0 0 0 16,0 0-208-16,0 0-48 0,0 0-16 0,12 3 0 16,-2-2-160-16,1 0-16 0,-1-1-16 0,2 2 0 15,0-1 16-15,1-1 16 0,0-1 0 0,2-1 0 16,-2 1 80-16,0 1 16 0,1 3 0 0,-3-3 0 15,1 0-176-15,-2 0-128 0,-10 0 192 0,13 1-192 0,-1-1 224 16,-1 0-64-16,-11 0-16 0,10 0 0 0,-10 0 80 0,10 0 16 16,-10 0 0-16,11 1 0 0,-11-1-16 0,0 0 0 15,0 0 0-15,0 0 0 0,10 2-224 0,-10-2 144 16,11 2-144-16,-11-2 128 0,0 0-128 0,0 0 0 16,0 0 0-16,0 0 0 0,0 0 128 0,-3 11-128 15,3-11 0-15,-5 10 128 0,0-2-128 0,-1 0 0 16,-3 1 144-16,2-1-144 0,0 1 0 0,-2-3 128 15,-2 2-128-15,0 1 0 0,-1 2 0 0,0 0 128 16,-1 1-128-16,-1 1 0 0,0 0 0 0,-2 0 0 16,-1 0 0-16,0 2 0 0,1 0 0 0,-1 1 0 15,0 1 0-15,-1 0 0 0,0 0 0 0,1 0 0 16,3-2 0-16,-1 2 0 0,1-4 0 0,1 2 0 0,5 0 0 0,0-2 0 16,0-1 0-16,2 0 0 0,3-3 0 0,3-9 0 15,4 10 0-15,-1-1 0 0,-3-9 0 16,4 11 0-16,4-3 176 0,-1-2-48 0,-7-6 0 0,13 5 0 15,1-2 48-15,0 0 0 0,-1-2 0 0,1 0 0 16,2 1-48-16,-2-4 0 0,1 0 0 0,-1-1 0 16,-1 0-128-16,1 1 0 0,1-2 0 0,-2 3 0 15,0-1-192-15,0 2-32 0,-2-4 0 0,1 2 0 16,0-1-560 0,-2 2-112-16,-10 1-32 0,12 0-11376 0,-1-1-2288 0</inkml:trace>
  <inkml:trace contextRef="#ctx0" brushRef="#br1" timeOffset="205922.61">28368 15250 5519 0,'0'0'496'0,"0"0"-496"0,0 0 0 0,0 0 0 0,-10 1 3264 16,10-1 576-16,0 0 96 0,0 0 32 0,-9 6-2416 0,9-6-464 15,0 0-112-15,0 0-16 0,-7 2 160 0,7-2 32 16,0 0 0-16,0 0 0 0,0 0 48 0,0 0 16 16,0 0 0-16,0 0 0 0,0 0-464 0,0 0-96 15,10-1-16-15,0 0 0 0,2 1-208 0,0-3-48 16,-2 3-16-16,2-1 0 0,0-2-128 0,-1 3-32 15,1 0 0-15,1-2 0 0,0-1-208 0,0 2 128 16,-1 1-128-16,0-3 0 0,-2 2 0 0,1 1 0 16,-1-2 0-16,-1 2 0 0,-9 0 0 0,11 0 0 15,-2 2 0-15,-9-2 0 0,11-3 128 0,-11 3-128 16,12 0 0-16,-3 0 144 0,-9 0-144 0,11-4 192 16,-11 4-192-16,0 0 192 0,10-1-192 0,-10 1 192 15,0 0-192-15,0 0 192 0,12 1-192 0,-12-1 0 0,0 0 0 0,0 0 128 16,9 0-128-16,-9 0 0 0,0 0 0 0,0 0 0 15,0 0 0-15,9-1 128 0,-9 1-128 0,0 0 0 16,0 0 128-16,0 0-128 0,11-3 128 0,-11 3-128 16,0 0 192-16,7-4-64 0,-7 4 0 0,0 0 0 15,0 0-128-15,0 0 128 0,0 0-128 0,0 0 128 16,0 0-128-16,0 0 0 0,0 0 144 0,0 0-144 16,0 0 192-16,0 0-16 0,0 0-16 0,0 0 0 15,0-9 32-15,0 9 16 0,0 0 0 0,-3-8 0 16,-3 3 112-16,6 5 0 0,-6-6 16 0,6 6 0 15,-9-5-128-15,3-2-16 0,6 7-16 0,-6-5 0 16,6 5-176-16,-7-8 0 0,7 8 144 0,-5-7-144 16,5 7 0-16,0 0 0 0,-8-6 0 0,8 6 0 15,-6-7 0-15,-1 2 128 0,0 3-128 0,7 2 0 0,0 0 128 0,-8-4-128 16,-1 1 160-16,9 3-160 0,-11-3 192 0,2 2-48 16,0 1-16-16,9 0 0 0,-11-2 0 0,2 0 0 15,9 2 0-15,-9-1 0 0,9 1-128 0,0 0 0 16,0 0 0-16,0 0 0 0,0 0 0 0,0 0-176 15,0 0 16-15,0 0 0 16,0 0-608-16,0 0-112 0,0 0-16 0,13-1-16 16,-1-2-1840-16,0 2-352 0,-2-1-80 0</inkml:trace>
  <inkml:trace contextRef="#ctx0" brushRef="#br1" timeOffset="206502.05">28889 14774 24767 0,'0'0'1088'0,"0"0"240"0,0 0-1072 0,0-8-256 16,0 1 0-16,0 7 0 0,0 0 464 0,0 0 48 16,0 0 0-16,0 0 0 0,0 0 240 0,0 0 48 15,3 14 16-15,-1 0 0 0,2 5 144 0,-1 0 16 0,-3 2 16 16,1 5 0-16,2 4-224 0,-2 0-64 0,-1 3 0 0,0 2 0 15,-1 3-208-15,1 2-48 0,-2 0-16 0,-1 7 0 16,-3 6-112-16,1-1-32 0,0 1 0 0,0-1 0 16,1 0-160-16,-3-1-128 0,1-2 144 0,-2-4-144 15,1 0 144-15,1-1-144 0,1-1 128 0,2-3-128 16,2-7 0-16,1-2 0 0,-3 0 128 0,2-3-128 16,3-3 0-16,0-1 0 0,-4-7 0 0,1-2 128 15,1-2-320-15,0-4-80 0,0-9-16 0,0 0 0 16,0 0-1760-1,0 0-336-15,0 0-80 0</inkml:trace>
  <inkml:trace contextRef="#ctx0" brushRef="#br1" timeOffset="206854.91">29169 14690 28959 0,'0'0'1280'0,"-5"14"272"0,-1 2-1232 0,-1 2-320 16,1 4 0-16,0 1 0 0,1 1 1088 0,1 2 144 15,0 3 48-15,0 2 0 0,-1 3-240 0,1 1-32 0,-1 3-16 0,0 1 0 16,-3 1-416-16,2 5-96 15,-1 3-16-15,1 4 0 0,-1 2-64 0,0 0-16 0,1-3 0 0,-1-1 0 16,1-5-64-16,-1-2 0 0,0-1-16 0,0-3 0 16,2 0-176-16,0-2-128 0,1-1 192 0,0-2-192 15,0-3 128-15,1-2-128 0,-1 0 0 0,2-7 0 16,-1-1 0-16,2-7 0 0,1 2 0 0,0-6 0 31,1-1-1024-31,-1-9-256 0,0 0-48 0,0 0-10208 0,0 0-2048 0</inkml:trace>
  <inkml:trace contextRef="#ctx0" brushRef="#br1" timeOffset="207456.78">26567 14787 14735 0,'-6'-5'1312'0,"6"5"-1056"0,-3-8-256 0,3 8 0 16,-6-8 1472-16,2 3 256 0,4 5 32 0,0 0 16 16,-2-8-1120-16,2 8-208 0,0 0-64 0,0 0 0 15,0 0 560-15,0 0 96 0,0 0 32 0,0 0 0 16,0 0 112-16,0 0 32 0,0 0 0 0,3 16 0 16,0 4-320-16,-2 7-64 0,0 3-16 0,0 4 0 0,2 5-304 0,0 4-64 15,-2 3-16-15,2 3 0 0,0 2-128 0,3 5-32 16,-1 1 0-16,-5 2 0 0,-4 0-16 0,1-2 0 15,3-1 0-15,-2-1 0 0,-5 0-128 0,-1-6-128 16,-1 2 192-16,-1-1-192 0,-2-1 144 0,0-3-144 16,1-2 0-16,2-3 144 0,-1-4-400 0,1-3-64 15,-1-4-32-15,2-4 0 16,3-3-1760-16,1-3-368 0,0-4-64 0,1-6-6704 16,3-10-1344-16</inkml:trace>
  <inkml:trace contextRef="#ctx0" brushRef="#br1" timeOffset="207790.29">26893 14816 17503 0,'0'0'768'0,"0"0"176"0,0 0-752 0,0 0-192 0,0 0 0 0,0 0 0 16,0 0 2416-16,-4 13 448 0,0 0 80 0,2 1 32 16,2 2-1568-16,-2 1-304 0,1-3-64 0,0 6-16 15,-1 1-176-15,0 4-32 0,-1-2-16 0,2 4 0 16,0 3-176-16,-1 6-48 0,1 0 0 0,-2 7 0 16,1 4 64-16,-2 5 0 0,0 3 0 0,1 0 0 0,-3-1-288 0,1 1-48 15,1-5-16-15,0-1 0 0,-1 0-288 16,-1-1 160-16,1-1-160 0,1-3 128 0,0-2-128 0,2-2 0 15,3-1 0-15,0-5 0 16,2-3-384-16,-2-3-144 0,1-3-48 0,0-3-11072 16,2-3-2208-16</inkml:trace>
  <inkml:trace contextRef="#ctx0" brushRef="#br1" timeOffset="208634.81">29330 15794 14735 0,'0'0'1312'0,"0"0"-1056"16,0 0-256-16,0 0 0 0,0 0 3168 0,0 0 576 16,0 0 112-16,0 0 32 0,0 0-1712 0,0 0-320 15,0 0-80-15,-7 12-16 0,1 1 208 0,0 2 32 16,4 3 16-16,-2 5 0 0,-1 5-544 0,-3 1-96 16,-1 2-32-16,0 2 0 0,0-3-640 0,1 0-144 15,3-3-32-15,-1-1 0 0,2-1-528 0,0-3 0 16,2 0 0-16,2-3 0 15,2-5-1248-15,5-2-352 0,2-1-80 0</inkml:trace>
  <inkml:trace contextRef="#ctx0" brushRef="#br1" timeOffset="210876.59">24673 17503 30639 0,'0'0'1344'16,"0"0"304"-16,-9 0-1328 0,9 0-320 0,-7 5 0 0,7-5 0 15,0 0 752-15,0 0 80 0,0 0 0 0,0 0 16 0,0 0-656 0,13 3-192 16,2-3 0-16,-1 0 128 16,0 0-128-16,2 0 0 0,2-4 128 0,2 1-128 15,1-1 128-15,1 0-128 0,3-1 160 0,1 1-160 0,2 0 256 0,1 2-32 16,-2-5-16-16,2 3 0 0,-2 3-208 0,1 0 0 16,-2-2 0-16,-1 2 0 0,-3 2-176 0,-3 2-128 15,-2 1-16-15,-1-2-16 16,0 0-2256-16,-3 3-448 0,-4-1-96 0</inkml:trace>
  <inkml:trace contextRef="#ctx0" brushRef="#br1" timeOffset="211283.65">24596 17800 24879 0,'0'0'1088'0,"0"0"256"0,9-1-1088 16,1-3-256-16,2 1 0 0,3 1 0 0,2-2 2320 0,2-1 416 15,1 1 80-15,2 0 0 0,3 0-2448 0,-1-1-496 16,2 0-112-16,0-1-16 0,2 0 256 0,1 1-176 16,3-1 176-16,1 2-160 0,-2-1 160 0,2 1 0 15,-2 0 0-15,-2 2 0 0,-3 0-304 0,-3 2-16 16,-2 0-16-16,0 4 0 15,0-1-512-15,-2 1-112 0,0-4 0 0,-1 0-16 16,-1 1-2160-16,0-1-416 0,4-1-96 0,-2-2 0 0</inkml:trace>
  <inkml:trace contextRef="#ctx0" brushRef="#br1" timeOffset="212617.33">26608 16919 2751 0,'0'0'256'0,"0"0"-256"0,0 0 0 0,0 0 0 15,0 0 6208-15,0 0 1184 0,0 0 240 0,0 0 48 16,0 0-6080-16,3-9-1216 16,1 1-240-16,-4 8-144 0,10-7 0 0,-10 7 128 0,0 0-128 0,0 0 0 15,0 0 256-15,0 0 16 0,0 0 0 0,0 0 0 16,0 0 496-16,0 0 80 0,-7-5 32 0,-3 3 0 16,-5 2-176-16,1 1-16 0,0 0-16 0,-2 3 0 15,-2 0-304-15,1 1-64 0,0 0-16 0,0 1 0 16,-1-1-288-16,-2 0 128 0,0 2-128 0,0-3 0 15,-1-1 192-15,0 3-64 0,-3-2 0 0,2 1-128 16,-1 0 320-16,-2 0-64 0,-1-1 0 0,0 3 0 16,0-1 64-16,0-2 16 0,1 1 0 0,1 2 0 0,1 1-80 0,1-2-32 15,1 1 0-15,1 1 0 0,2-2-48 16,3 3-16-16,1-2 0 0,4-1 0 0,1-2-160 0,1 3 160 16,0-1-160-16,8-6 160 0,-6 7-32 0,6-7-128 15,-4 7 192-15,4-7-64 0,0 0 80 0,2 10 16 16,-2-10 0-16,6 9 0 0,0-1-224 0,5-2 144 15,0-1-144-15,2 1 128 0,2-1 0 0,0-3-128 16,4 1 192-16,0 0-64 0,3-1 16 0,1 2 0 16,-1-1 0-16,1-1 0 0,1 2 48 0,0-1 16 15,0 1 0-15,-2-2 0 0,-1 2-64 0,-2-2-16 16,1 0 0-16,1 1 0 0,-2-2-128 0,2 0 192 16,-1 1-192-16,-1-1 192 0,0-1-64 0,0 1 0 15,1 1 0-15,-1-1 0 0,0 0-128 0,-1 0 128 16,0 1-128-16,0 0 128 0,1 0-128 0,-5 0 0 0,-4 2 0 0,3-4 128 15,2 3-128-15,-4-3 0 0,-11 0 0 0,12 0 0 16,-1 1 128-16,-11-1-128 0,0 0 128 0,0 0-128 16,0 0 128-16,0 0-128 0,0 0 0 0,0 0 128 15,0 0-128-15,-7 7 160 0,7-7-160 0,-9 7 160 16,-4 1-160-16,2-2 0 0,5-1 0 0,-3 1 0 16,-2-3 0-16,0 1 0 0,-1 0 128 0,0 1-128 15,0 0 0-15,-2 0 0 0,-2-1 0 0,1 0 0 16,-1 3 0-16,-1 2 0 0,-1-4 0 0,-2 3 0 15,0 2 0-15,-3 1 0 0,0-1 0 0,-3 2 0 16,-2 0 0-16,1 2 0 0,0 0 0 0,-2-1 0 16,-1-1 0-16,3 1 0 0,-1 3 0 0,2-3 0 15,0-4 0-15,1 3 0 0,2 2 0 0,1 2 0 16,1-2 0-16,1 0 0 0,1-1 0 0,1 0 0 0,1-1 0 0,1 0 0 16,2-2 0-16,1 2 0 0,2 1 0 0,2-1 0 15,0-2 0-15,2 1 0 0,1 0 0 0,1 0 0 16,1-2 0-16,4-9 0 0,-2 12 0 0,2-3 0 15,0-9-144-15,4 10 144 0,-4-10 0 0,8 12 0 16,1-4 0-16,2 0 0 0,-1-3 0 0,2 4 0 16,1-3 0-16,3 2 0 0,1-3 0 0,1 2 0 15,1-2 128-15,3 3-128 0,3 1 0 0,0-1 144 16,0-2-144-16,1 5 128 0,1-3-128 0,1-2 128 16,-2-2-128-16,1 0 128 0,2 1-128 0,-1 1 192 15,0-1-192-15,-2 0 192 0,-1-5-48 0,-1 1 0 16,0 1 0-16,-1-2 0 0,0-2-144 0,1 2 128 15,1 3-128-15,-1-1 128 0,-2-5-128 0,4 1 0 0,5 1 0 0,-2 1 0 16,-3-3 0-16,0 1 0 0,1 0 128 0,1 0-128 16,-1 1 0-16,-1-1 0 0,-1 0 0 0,0 2 0 15,-2 1 0-15,-1-1 0 0,-2 0-176 0,-1 1 176 16,0 4-384-16,-4-3 16 0,-2-2 0 0,0 2 0 31,0 2-528-31,-1-1-96 0,-12-3-32 0,11 4 0 16,-4 2-2816-16,-7-6-576 0</inkml:trace>
  <inkml:trace contextRef="#ctx0" brushRef="#br1" timeOffset="214675.74">26104 18331 18431 0,'0'0'1632'0,"0"0"-1312"0,-1-9-320 0,1 9 0 16,-4-8 2160-16,2 0 352 0,0 2 80 0,2-5 16 15,0 11-2160-15,4-9-448 0,-4 9 0 0,4-8 0 16,-4 8 176-16,3-8 128 0,-3 8 16 0,0 0 16 15,0 0 432-15,2-7 96 0,-2-4 16 0,0 11 0 16,0 0 208-16,0 0 32 0,0 0 16 0,0 0 0 16,0 0-160-16,0 0-16 0,-11 5-16 0,1 2 0 15,3-1-688-15,0 3-128 0,3 2-128 0,-2 1 192 16,-5-2-192-16,5 3 0 0,0 0 0 0,0 1 0 16,-3 2 0-16,1 1 0 0,3 1 0 0,-2 1 0 15,-1-4 0-15,2 3 0 0,1 2-144 0,1 0 144 0,0-1 0 0,1-2 0 16,2-1 0-16,1-2 0 15,3-1-576-15,-2-4 0 0,-1-9 0 0,2 11 0 16,-2-11-656-16,0 0-144 0,0 0-32 0,0 0 0 16,14 5-1440-16,-1-4-288 0,0-3-64 0</inkml:trace>
  <inkml:trace contextRef="#ctx0" brushRef="#br1" timeOffset="-214585.52">26210 18081 28559 0,'0'0'2544'0,"-9"-3"-2032"0,-2 2-512 0,11 1 0 16,0 0 1904-16,0 0 272 0,0 0 64 0,-7 6 16 31,-1-5-2256-31,8-1-624 0,0 0-32 0,0 0-16 0,0 0 672 0,0 0 192 0,0 0 16 0,0 0 0 16,0 0-16-16,0 0 0 0,0 0 0 0,0 0 0 15,0 0-192-15,10 6 0 0,-10-6-144 0,12 4 144 32,-12-4-1936-32,13 5-304 0,-1 1-48 0</inkml:trace>
  <inkml:trace contextRef="#ctx0" brushRef="#br1" timeOffset="-214235.61">26441 18309 11967 0,'0'0'1072'0,"0"0"-864"16,0 0-208-16,0 0 0 0,0 0 3632 0,0 0 672 15,0 0 144-15,0 0 32 0,0 0-3184 0,0 0-624 16,0 0-128-16,0 0-32 0,0 0 96 0,0 0 16 15,0 0 0-15,0 0 0 0,0 0-240 0,0 0-32 16,0 0-16-16,0 0 0 0,9-3 128 0,-9 3 32 16,12-4 0-16,-2 3 0 0,-10 1-176 0,10 0-16 15,-10 0-16-15,12 0 0 0,-12 0-288 0,12 0 0 0,-2 0 128 16,1 0-128-16,-1 2 0 0,-10-2-144 0,12 0 16 0,-2 3 0 31,-10-3-256-31,12 1-64 0,0 2 0 0,-12-3 0 16,0 0-624-16,13 0-128 0,0 0-16 0,-3 0-16 15,-10 0-480-15,0 0-80 0,0 0-32 0</inkml:trace>
  <inkml:trace contextRef="#ctx0" brushRef="#br1" timeOffset="-213899.2">26353 18542 23039 0,'0'0'2048'0,"0"0"-1648"16,0 0-400-16,0 0 0 0,0 0 2880 0,0 0 512 15,11-4 80-15,-1 2 32 16,3 0-3184-16,-1 0-624 0,0 2-128 0,-1-3-16 0,1 2 208 0,1-3 48 16,0-1 16-16,2 1 0 0,-1 1 176 0,2 0-128 15,1 2 128-15,-1-1-128 0,-1-2 128 0,0 1-160 16,1 0 160-16,0 2-160 16,-2 1-400-16,-1-2-80 0,-2-1 0 0,-2 2-8704 15,0-5-1728-15</inkml:trace>
  <inkml:trace contextRef="#ctx0" brushRef="#br1" timeOffset="-213584.52">26958 18184 32479 0,'0'0'1440'0,"0"0"288"0,-9 10-1376 0,0 0-352 15,0 2 0-15,2 0 0 0,1 1 576 0,-2 0 64 16,-1 0 0-16,1 3 0 0,2 2-176 0,-1 0-16 16,2 2-16-16,0-1 0 0,-1 2-176 0,1 1-16 15,0 0-16-15,0 7 0 0,0-2-48 0,-1 2-16 16,1-8 0-16,0-1 0 0,1-1-160 0,1-3 0 15,3-3 0-15,-1-3 0 16,1-10-544-16,0 0 16 0,0 0 0 0,0 0-10288 16,0 0-2048-16</inkml:trace>
  <inkml:trace contextRef="#ctx0" brushRef="#br1" timeOffset="-212658.45">26192 16828 21183 0,'0'0'1888'0,"0"0"-1504"15,0 0-384-15,0 0 0 0,10-6 2016 0,1 1 336 16,0-1 64-16,-2 3 16 16,-9 3-2288-16,11-6-448 0,-3-1-80 0,-8 7-32 0,7-6 608 0,-7 6 128 0,6-10 32 0,-1 3 0 15,0 0 768-15,-1-1 160 0,-4 8 16 0,5-10 16 16,0 1-224-16,1 0-32 0,-1-3-16 0,1 1 0 15,1 4-400-15,-2-4-96 0,-1 1-16 0,1-2 0 16,0-1-192-16,2 0-32 0,0 1-16 0,-1 0 0 16,-1-1-32-16,2 0 0 0,-2 0 0 0,2 3 0 15,-1 1-256-15,1 0 0 0,0 0 0 0,1-3 0 16,-3 3 0-16,1 1 0 0,-6 8 0 0,7-7 0 16,0 1 0-16,-7 6 0 0,0 0 0 0,9-5 0 15,-9 5 0-15,0 0 0 0,0 0-160 0,0 0 160 16,12 4 0-16,-12-4 0 0,9 6 0 0,-1 2 0 15,0 2 0-15,-2 2 0 0,-1-2 0 0,-1 2 0 16,0 0 0-16,0 0 0 0,-1-1 144 0,1 2-144 16,-2-1 0-16,3 0 0 0,2 0 0 0,-2-2 0 0,-5-10 0 0,5 10 0 15,1 0 0-15,-1-3 128 0,-5-7-128 0,0 0 0 16,6 7 128-16,-6-7-128 0,11 4 192 0,-11-4-16 16,0 0-16-16,0 0 0 0,10-1 32 0,-1-3 0 15,-1-2 0-15,0 0 0 0,2-1-64 0,-3 0-128 16,-2-5 192-16,-1 1-64 0,0 0-128 0,0-1 128 15,0 0-128-15,0 0 128 0,1 2-128 0,-1-4 0 16,-2-1 0-16,1 1 0 0,0-3 0 0,-1 1 0 16,1 2 128-16,-1 1-128 0,0 0 0 0,-2 0 128 15,0 1-128-15,2 2 128 0,1 2-128 0,-2-1 0 16,-1 9 0-16,0 0 0 0,5-7 0 0,-5 7-144 16,4-7 144-16,-4 7-160 0,9-3 160 0,-9 3 0 0,0 0-144 0,0 0 144 15,10 6 0-15,-3 4 0 0,0 0 128 0,-2 3-128 16,-5-13 128-16,5 13-128 0,-1 1 128 15,2 2-128-15,-1 1 0 0,-1-3 0 0,-2 1 0 0,1-1 0 16,1 0 0-16,-2 1 0 0,1-1 0 0,0-1 0 16,-2-1 0-16,1 0 0 0,1 1 0 0,1-4 0 15,-4-9-128-15,4 11-128 0,1-1 0 0,-5-10-16 32,8 6-1664-32,-8-6-336 0,0 0-64 0,0 0-14672 0</inkml:trace>
  <inkml:trace contextRef="#ctx0" brushRef="#br1" timeOffset="-211702.4">27618 16838 11055 0,'0'0'976'0,"0"0"-784"0,0 0-192 0,0 0 0 15,0 0 3360-15,0 0 624 0,0 0 128 0,0 0 32 16,-1-9-2032-16,1 9-384 0,0 0-96 0,0 0-16 16,0 0-320-16,0 0-64 0,0 0-16 0,0 0 0 15,0 0 48-15,0 0 0 0,0 0 0 0,0 0 0 16,0 0-304-16,4 16-48 0,-2-3-16 0,1 5 0 15,-1 3-224-15,0 1-48 0,-4 3-16 0,2 2 0 16,0 2-224-16,4 3-32 0,3 4-16 0,-2 0 0 16,-2 1-64-16,1 0-16 0,1 4 0 0,0 0 0 15,0 0-32-15,0-1-16 0,1 1 0 0,-1-1 0 0,3 1-48 16,-3-2-16-16,-3-4 0 0,0 0 0 0,-2-1-144 16,0-3 160-16,1-2-160 0,0-3 160 0,1-1-160 0,2-3 0 15,-2 1 0-15,-2-6 128 0,-2-2-128 0,2-2 0 16,2 0 0-16,3-4 0 15,-5-9-480-15,4 8-128 0,0-2-32 0,-4-6 0 16,0 0-1456-16,0 0-288 0,0 0-64 0,0 0-16 16,7-8-1280-16,-1-1-256 0</inkml:trace>
  <inkml:trace contextRef="#ctx0" brushRef="#br1" timeOffset="-211065.68">28407 17184 14399 0,'0'0'640'0,"0"0"128"0,0 0-624 16,0 0-144-16,0 0 0 0,0 0 0 15,0 0-400-15,0 0-112 0,0 0-32 0,0 0 0 16,0 0-368-16,0 0-80 0,0 0-16 0,0 0 0 0,0 0 1520 0,0 0 288 16,0 0 64-16,0 0 16 0,0 0 1232 0,0 0 256 15,0 0 64-15,0 0 0 0,0 0-704 0,0 0-128 16,2-8-16-16,-2 8-16 0,0 0-400 0,0 0-80 0,0 0 0 15,0 0-16-15,0 0-160 0,0 0-16 0,0 0-16 0,0 0 0 16,0 0 144-16,0 0 16 0,0 0 16 0,0 0 0 16,0 0-96-16,0 0 0 0,0 0-16 0,0 0 0 15,0 0-368-15,-2 11-64 0,-2 4 0 0,-1 0-16 16,-1 1-176-16,0 4-16 0,-5 1-16 0,2-1 0 16,1 3 32-16,-1 0 16 0,-2 2 0 0,-1-2 0 15,0 1-144-15,0-1-48 0,-1 1 0 0,2-1 0 16,-1 1-144-16,0-4 0 0,-1 1 144 0,1-4-144 15,-1 2 0-15,3-5 0 0,2-1 0 0,0 0 0 16,0-3-272 0,2-3-128-16,-1 1-32 0,7-8 0 0,0 0-1616 0,0 0-336 0,0 0-64 0,0 0-9040 15,-9-2-1808-15</inkml:trace>
  <inkml:trace contextRef="#ctx0" brushRef="#br1" timeOffset="-210765.05">28083 17274 36623 0,'0'0'1616'0,"0"0"352"0,0 0-1584 0,0 0-384 16,0 0 0-16,0 0 0 0,0 0 352 0,0 0-16 16,0 0 0-16,0 0 0 0,0 0 16 0,8 7 0 15,-8-7 0-15,9 11 0 0,-1-3 576 0,1 2 112 16,2 2 32-16,0 1 0 0,0 0-176 0,1 1-16 15,1 1-16-15,1-1 0 0,2 0-432 0,-1 3-96 0,0 1-16 0,2 1 0 16,1-1-192-16,0-2-128 0,0-3 128 0,2 1-128 16,1 3 0-16,-2-3 0 0,-2-2 0 0,3 1 0 15,-2 1-192-15,-2-1-64 0,-2-3-16 0,0-1 0 32,-1 2-384-32,0-4-80 0,-1-1-16 0,0-2 0 15,-2-1-1328-15,1 1-272 0,-1 0-48 0,-1-3-9104 0,-9-1-1808 0</inkml:trace>
  <inkml:trace contextRef="#ctx0" brushRef="#br1" timeOffset="-210314.53">28776 17560 8287 0,'0'0'368'0,"0"0"80"0,0 0-448 0,0 0 0 16,0 0 0-16,0 0 0 0,0 0 4192 0,0 0 752 15,0 0 160-15,0 0 16 0,0 0-3136 0,0 0-640 16,0 0-128-16,0 0-32 0,-2 11-16 0,2-11 0 15,-5 9 0-15,5-9 0 0,-4 10-144 0,4-10-48 16,-6 9 0-16,-1 2 0 0,2-1-208 0,1 1-64 0,-1-2 0 0,0 1 0 16,-2 2-128-16,1-2-48 15,0 1 0-15,0-1 0 0,-1-2-272 0,1 4-64 0,1-3-16 0,-1 3 0 16,1-1-176-16,1 3 0 0,2-1 144 16,0 1-144-16,2-4 0 0,2 2 0 0,-4 2 0 0,4-3 128 15,0 1-128-15,2-1 0 0,-1-2 0 0,-1 1 0 16,-2-10 0-16,4 7-208 0,-4-7 48 0,8 7 16 31,-1 1-304-31,2-3-48 0,3-5-16 0,-2-4 0 0,2 0-736 16,1 0-160-16,1 0-16 0,-1-2-16 0,-4-2-2240 0,3-2-448 0,2 0-96 0,-1 0 0 15</inkml:trace>
  <inkml:trace contextRef="#ctx0" brushRef="#br1" timeOffset="-210058.75">28877 17294 23039 0,'0'0'2048'0,"0"0"-1648"16,0 0-400-16,0 0 0 0,0 0 3344 0,0 0 592 15,0 0 112-15,0 0 32 0,0 0-3296 0,-2 10-656 16,2-10-128-16,0 0 0 0,-3 11 0 0,3-11 0 15,0 0 0-15,0 0 0 0,0 0 0 0,0 0 0 16,0 0 0-16,0 0 0 16,0 0-304-16,0 0-80 0,0 0-32 0,0 0 0 15,0 0-2144-15,12 0-448 0,-12 0-64 0,12 0-32 0</inkml:trace>
  <inkml:trace contextRef="#ctx0" brushRef="#br1" timeOffset="-209631.69">29233 17348 3679 0,'0'0'320'0,"0"0"-320"16,-9 4 0-16,9-4 0 0,-9 2 2880 0,9-2 496 16,0 0 96-16,-7 4 32 0,0-1-752 0,7-3-160 15,0 0-32-15,0 0 0 0,0 0-64 0,-6 6 0 16,6-6-16-16,0 0 0 0,0 0-688 0,0 0-128 15,0 0-16-15,7 10-16 0,2-4-416 0,-9-6-96 16,14 3-16-16,1-3 0 0,-1-2-256 0,0 1-48 16,1-3-16-16,0 0 0 0,1 0-352 0,0-1-80 15,2 1-16-15,-1-2 0 0,-1-3-336 0,1 1 128 0,1 0-128 0,-1 1 0 16,-3-2 0-16,0 4-288 0,-1 2 48 0,0 2 16 31,-1-1-1184-31,-1 0-256 0,-11 2-32 0,0 0-16 16,11-1-1728-16,-11 1-336 0</inkml:trace>
  <inkml:trace contextRef="#ctx0" brushRef="#br1" timeOffset="-209033.02">29984 17137 3679 0,'0'0'320'15,"-8"4"-320"-15,-3-3 0 0,2 0 0 0,9-1 7424 0,-10 3 1424 16,10-3 288-16,0 0 48 0,0 0-7376 0,0 0-1472 15,0 0-336-15,0 0 0 0,0 0 0 0,0 0 0 16,0 0 0-16,0 0 0 0,0 0 320 0,12-4 80 16,-1 1 32-16,-1 1 0 0,-10 2 384 0,13-3 80 15,0 2 0-15,0-3 16 0,-1 1-224 0,1 3-48 0,0-2-16 0,1 0 0 16,3 0-400-16,-1-2-80 0,-1 1-16 0,0 2 0 16,-1 0-128-16,1-1 0 0,-1 1 0 0,-2 0 0 15,-12 1 176-15,10-2-48 0,-10 2-128 0,0 0 192 16,0 0-192-16,0 0 0 0,0 0 0 0,0 0 0 15,0 0 144-15,0 0-16 0,0 0 0 0,3 11 0 16,-3-11-128-16,-6 12-192 0,0-1 32 0,-3 2 16 16,-3-1 144-16,-1 2-208 0,-3 1 80 0,2 0 128 15,-2 2-256-15,1 0 80 0,-1-1 16 0,0-2 0 16,2-1 160-16,-2 2 0 0,1 2 0 0,2 1 0 16,1 0 0-16,2 0 0 0,-2-5 0 0,1 0 0 15,2-1 0-15,3 0 0 0,3 1 0 0,1-1 0 16,2-12 0-16,0 0 128 0,3 13-128 0,-3-13 176 0,7 11-16 0,0 0 0 15,-1-2 0-15,3-3 0 0,3-3-16 0,0 0 0 16,-1-2 0-16,2 2 0 0,3-2-144 0,0 0 0 16,-1-1 0-16,2 3 0 15,0-2-352-15,0-1-160 0,0-1-16 0,0-2-16 16,0 2-1632-16,-1 0-320 0,-1-1-64 0,0-2-14032 16</inkml:trace>
  <inkml:trace contextRef="#ctx0" brushRef="#br1" timeOffset="-208615.47">30473 17564 32191 0,'0'0'1424'0,"0"0"304"0,-10 3-1392 0,10-3-336 0,0 0 0 0,0 0 0 16,-9 5 704-16,9-5 64 0,0 0 0 0,0 0 16 16,-7 8-336-16,2 2-64 0,2-2 0 0,1 0-16 15,2-8 352-15,-6 10 80 0,-1 1 16 0,-3-1 0 16,1 1-48-16,0-1 0 0,1 2 0 0,-1-3 0 15,-1 3-192-15,1-1-32 0,2 1-16 0,1 0 0 0,-1 1-208 0,2 0-64 16,1-1 0-16,0 1 0 0,0-1 0 0,2-1 0 16,2 2 0-16,2-2 0 0,-2-11-64 0,4 11-32 15,1 1 0-15,3-3 0 0,-8-9-160 0,11 7 192 16,0-2-192-16,1-1 192 0,-2-4-384 0,2 0-64 16,0-4 0-16,2 1-16 15,2 1-304-15,-2-3-48 0,-1-3-16 0,0 0 0 16,2-1-1344-16,-4 0-288 0,-3 0-48 0,-1-2-9136 15,-2 2-1840-15</inkml:trace>
  <inkml:trace contextRef="#ctx0" brushRef="#br1" timeOffset="-208371.38">30536 17353 23039 0,'0'0'2048'0,"-7"-1"-1648"0,7 1-400 0,0 0 0 16,0 0 3376-16,0 0 592 0,0 0 112 0,0 0 16 15,0 0-2560-15,0 0-528 0,0 0-112 0,0 0 0 16,0 0-272-16,0 0-48 0,0 0-16 0,0 0 0 16,0 0-432-16,0 0-128 0,0 0 0 0,0 0 0 15,0 0-304-15,0 0-112 0,0 0-32 0,0 0 0 16,5-7-2400-16,-5 7-480 0,9-8-112 0</inkml:trace>
  <inkml:trace contextRef="#ctx0" brushRef="#br1" timeOffset="-207973.67">30742 16739 30639 0,'0'0'1344'0,"0"0"304"0,0 0-1328 0,0 0-320 0,0 0 0 0,0 0 0 16,0 0 912-16,0 0 112 0,0 0 32 0,0 0 0 15,0 0-32-15,0 0-16 0,0 0 0 0,0 0 0 16,0 0 400-16,0 0 64 0,4 13 32 0,-2 3 0 16,-1 1-336-16,-1 4-64 0,0 5-16 0,0 4 0 15,0 3-352-15,0 5-80 0,-1 3-16 0,1-1 0 16,0 3-304-16,0 0-64 0,3 1-16 0,-1 2 0 16,2-3-96-16,2 0-32 0,-1-2 0 0,0 0 0 15,0-3-128-15,3 1 0 0,1 0 144 0,3-6-144 16,0-3 0-16,-1-3-128 0,1-3 0 0,1 1 0 15,-1 2-2144-15,0-2-416 0,-2-4-96 0,-1-6-16992 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20:40:35.99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10482 5079 11055 0,'0'0'480'0,"0"0"112"0,0 0-464 0,0 0-128 0,0 0 0 0,0 0 0 15,0 0 3264-15,0 0 624 0,0 0 128 0,0 0 16 16,0 0-3200-16,0 0-640 0,0 0-192 0,0 0 0 16,-11 0 0-16,11 0 0 0,0 0 0 0,-11 1 0 15,-1-1 0-15,12 0 0 0,0 0 0 0,0 0 0 16,-13 1 192-16,4 3 32 0,9-4 16 0,0 0 0 16,-12 4 576-16,2 1 112 0,2 0 32 0,-1 1 0 15,-2-1-128-15,2 1 0 0,3 1-16 0,-3 1 0 16,-2 0-384-16,1 2-80 0,1 2-16 0,1-2 0 0,0-2-336 0,8-8 0 15,-5 12 0-15,2-2 128 16,0 1-128-16,3-11 0 0,0 0 0 0,0 11 0 0,0-11 0 0,4 12 0 16,-4-12 128-16,8 9-128 0,-8-9 224 0,8 7-32 15,-8-7 0-15,12 0 0 0,-2-3 80 0,1 0 16 16,-4-2 0-16,1 0 0 0,-1-2 48 0,-1 0 16 16,1-2 0-16,2-1 0 0,1 0-32 0,1 1-16 15,-3 0 0-15,-1 0 0 0,1-2-96 0,-1 3-16 16,-2 1 0-16,-5 7 0 0,5-10 0 0,0 3-16 15,-5 7 0-15,0 0 0 0,0 0-32 0,0 0 0 16,0 0 0-16,0 0 0 0,0 0-144 0,0 0 0 16,0 0 0-16,0 0 0 0,-3-10 0 0,3 10 0 15,0 0 0-15,-10 0 0 0,10 0 0 0,0 0 0 0,-9 4 0 0,1 2 0 16,-1 0 160-16,9-6-160 0,-6 8 192 0,-2 1-192 16,-1 0 160-16,4-1-160 0,5-8 128 0,-4 10-128 15,4-10 0-15,-3 12 0 0,3-12 0 0,1 12 0 16,-1-12 0-16,7 9 128 0,-7-9-128 0,10 5 0 15,-10-5 0-15,0 0 128 0,11 4-128 0,-1-1 0 16,-1-3 144-16,-9 0-144 0,11-2 160 0,-11 2-160 16,10-5 128-16,-2-1-128 0,-1-1 0 0,0-1 0 15,0-2 144-15,-1 2-144 0,0-2 128 0,-6 10-128 16,5-11 0-16,-1 3 128 0,0 1-128 0,-4 7 0 16,5-12 0-16,-5 12 0 0,0-12 128 0,0 12-128 15,2-9 0-15,-2 9 0 0,0 0 0 0,0 0 0 16,0 0 0-16,0 0 0 0,-7-6 0 0,7 6 0 0,0 0-144 15,-9 2 144-15,-2-1 0 0,11-1 0 0,-5 8-160 0,0 1 160 16,-2 3-128-16,1-3 128 0,0 2 0 0,3-1-128 16,3-10 128-16,0 0 0 0,-2 13 0 0,2-13 0 15,0 0 0-15,0 11 0 0,0-11 0 0,5 10 0 16,-5-10 0-16,0 0 0 0,0 0 128 0,12 7-128 16,0-4 128-16,-3 0-128 0,-9-3 0 0,0 0 0 15,10-4 0-15,0 0 128 0,-10 4-128 0,10-2 0 16,-10 2 0-16,8-6 128 0,0-1-128 0,-8 7 0 15,5-8 0-15,-5 8 0 0,6-9 0 0,-6 9 0 16,-1-10 0-16,1 10 128 0,-1-9-128 0,-2 2 144 16,-1-3-144-16,4 10 160 0,0 0-160 0,-5-7 0 15,0 0 0-15,5 7 0 0,0 0 0 0,0 0 0 16,-8-6 0-16,8 6 0 0,-9-3 0 0,9 3 0 16,0 0 192-16,0 0-64 0,0 0-128 0,-8 6 0 0,8-6 144 0,-9 4-144 15,1 2 0-15,2 0 0 0,6-6 0 0,-6 11 0 16,6-11 0-16,-6 9 0 0,-1-2 0 0,2 3 0 15,5-10 0-15,-4 13 0 0,0-3 0 0,3 3 0 16,0-4 0-16,1-9 0 0,-2 13 0 0,2 2 0 16,3-1 0-16,-2 0 0 0,1-2 0 0,0 0 0 15,1 0-336-15,-3-12 16 0,0 0 0 0,5 10 0 16,-5-10-2112 0,0 0-400-16,0 0-96 0</inkml:trace>
  <inkml:trace contextRef="#ctx0" brushRef="#br0" timeOffset="10773.18">11059 5085 8399 0,'0'0'368'0,"0"0"80"0,0 0-448 0,0 0 0 15,0 0 0-15,0 0 0 0,0 0 1376 0,0 0 176 16,0 0 48-16,0 0 0 0,0 0-960 0,0 0-192 16,0 0-48-16,0 0 0 0,0 0-112 0,0 0-32 15,4-10 0-15,-4 10 0 0,0 0 48 0,0 0 0 0,0 0 0 0,0 0 0 16,0 0 272-16,0 0 48 0,0 0 16 0,0 0 0 16,0 0-144-16,0 0-32 0,0 0 0 0,-9-4 0 15,3 0 48-15,6 4 16 0,0 0 0 0,0 0 0 16,0 0 176-16,0 0 16 0,0 0 16 0,0 0 0 15,0 0-352-15,0 0-80 0,0 0-16 0,0 0 0 16,0 0-288-16,0 0 160 0,0 0-160 0,0 0 128 16,-7 6 64-16,2 3 0 0,0 2 0 0,0-1 0 15,-2 2 32-15,-1-2 16 0,0 0 0 0,3 0 0 16,1 0-32-16,-1 0 0 0,-1-3 0 0,2 4 0 16,1-1-80-16,2 2 0 0,-2-2-128 0,2 1 192 15,1-11-64-15,-2 12 0 0,2-2-128 0,0-10 192 16,0 0-192-16,3 10 176 0,-3-10-176 0,0 0 160 15,0 0 32-15,0 0 0 0,8 11 0 0,-8-11 0 0,0 0 64 0,10 3 32 16,1-6 0-16,-2-1 0 0,-1-3-96 0,-3 0-32 16,-1-4 0-16,0 2 0 0,2-1-32 0,-1-1-128 15,-3 0 192-15,0-1-64 0,-2 3-128 0,0 0 192 16,0 9-192-16,-1-10 192 0,-2-1-64 0,0 2-128 16,-1-1 192-16,4 10-64 0,0 0-128 0,-7-6 128 15,1-1-128-15,6 7 128 0,-8-4-128 0,8 4 0 16,-9-1 0-16,9 1 0 0,-9-1 0 0,9 1 0 15,-10 1 0-15,10-1 0 0,0 0 0 0,0 0 192 16,-7 7-192-16,7-7 192 0,-7 6-64 0,7-6-128 16,0 0 192-16,0 0-64 0,-3 11-128 0,3-11 0 15,0 13 144-15,2-3-144 0,-2-10 0 0,0 0 128 16,0 0-128-16,0 0 0 0,0 0 0 0,0 0 128 16,0 0-128-16,1 11 0 0,-1-11 0 0,0 0 144 0,0 0-144 0,0 0 0 15,0 0 144-15,0 0-144 0,0 0 0 0,0 0 144 16,0 0-144-16,0 0 128 0,0 0-128 0,0 0 128 15,5-7-128-15,-5 7 0 0,-2-8 0 0,2 8 128 16,0 0-128-16,0 0 0 0,0 0 0 0,-6-6 0 16,6 6 128-16,-6-6 0 0,6 6 0 0,-8-3 0 15,8 3 0-15,0 0-128 0,0 0 192 0,0 0-64 16,0 0-128-16,0 0 0 0,0 0 0 0,0 0 0 16,0 0-448-16,0 0-64 15,0 0 0-15,12 2-10176 0,0-1-2048 0</inkml:trace>
  <inkml:trace contextRef="#ctx0" brushRef="#br0" timeOffset="11490.42">11629 5129 22047 0,'0'0'976'0,"0"0"208"0,0 0-944 0,0 0-240 0,0 0 0 0,0 0 0 16,0 0 448-16,0 0 64 0,0 0 0 0,0 0 0 15,0 0-512-15,0 0 0 0,0 0 0 0,0 0 0 16,5-7 0-16,-5 7 0 0,6-12 0 0,-6 12 0 16,5-9 0-16,-5 9 0 0,5-9 0 0,-5 9 0 15,0 0 128-15,0 0-128 0,0 0 0 0,0 0 0 16,0 0 544-16,0 0 16 0,-10-3 0 0,-1 6 0 16,-1 1 480-16,2 1 112 0,1 0 0 0,0 1 16 15,1 1-400-15,0 2-64 0,-1-2-32 0,5 2 0 16,1 1-336-16,1 1-64 0,-2-1-16 0,3 0 0 15,1 1-256-15,0-11 160 0,4 12-160 0,-1-3 128 16,-3-9-128-16,6 8 0 0,-6-8 0 0,5 9 0 0,-5-9 0 0,0 0 0 16,0 0 0-16,0 0-176 0,10 2 176 0,-10-2 0 15,0 0 0-15,9-1 0 0,-9 1 0 0,10-7 0 16,-4 1 144-16,1-2-144 0,-2-1 368 0,0 1-48 16,-5 8 0-16,4-10 0 0,-1-2-64 0,-3 3 0 15,0 1-16-15,0 8 0 0,0 0-96 0,0 0-16 16,0-9 0-16,0 9 0 15,-6-8-128-15,6 8 160 0,-6-5-160 0,6 5 160 0,0 0-160 0,-9-4 0 16,-2 1 144-16,11 3-144 0,0 0 144 0,0 0-144 16,-10 0 192-16,10 0-192 0,0 0 192 0,-8 6-192 15,-1-5 192-15,9-1-192 0,0 0 144 0,0 0-144 16,-4 10 0-16,4-10 144 0,-4 9-144 0,1 1 0 16,1 0 0-16,2-10 0 0,0 12 0 0,0-12 128 0,0 12-128 0,0-12 0 15,0 0 0-15,5 11 0 0,-5-11 0 0,7 11 0 16,-7-11 128-16,0 0-128 0,0 0 0 0,11 2 128 15,-11-2-128-15,11 3 0 0,-11-3 0 0,10 0 0 16,-10 0 0-16,9-5 128 0,-9 5-128 0,8-6 0 16,-8 6 0-16,7-6-144 0,-7 6 0 0,6-8 0 31,2 0-1264-31,-8 8-240 0,9-5-48 0,2 0-13344 0</inkml:trace>
  <inkml:trace contextRef="#ctx0" brushRef="#br0" timeOffset="12188.41">12256 5171 16575 0,'0'0'1472'0,"0"0"-1168"16,0 0-304-16,0 0 0 0,0 0 2432 0,0 0 448 15,-2-9 64-15,2 9 32 0,0-9-2384 0,0 9-464 16,2-9-128-16,-2 9 0 0,4-9 0 0,-4 9 0 16,0 0 0-16,5-7 0 0,-5 7 0 0,0 0 0 0,0 0 0 0,0 0 0 15,0 0 0-15,0 0 0 0,0 0 0 0,0 0 128 16,-7-5-128-16,7 5 144 0,-12 0-144 0,3 2 160 15,0 2 160-15,-1-1 48 0,0 0 0 0,0 1 0 16,-1 1 32-16,2 1 16 0,3 2 0 0,-1 1 0 16,-2-1 80-16,4 0 16 0,5-8 0 0,-6 10 0 15,1 5-192-15,3-2-48 0,0 2 0 0,1 0 0 16,1-6-112-16,3 1-32 0,1 1 0 0,2-2 0 16,1 1-128-16,-1-2 0 0,-6-8 144 0,9 8-144 15,2 0 0-15,-1-6 0 0,0-3 0 0,1 0 0 16,-1-2 0-16,1-1 0 0,-2-1 0 0,0-2 0 15,0 0 0-15,0-4 0 0,0-1 128 0,1-1-128 16,-4 2 0-16,1 0 144 0,-1 2-144 0,1 0 0 0,-1-1 320 16,-1-1-32-16,1 1-16 0,-1 1 0 15,0-1 0-15,-5 10 0 0,4-7 0 0,-1-4 0 0,-1 2-272 0,-1 0 128 16,1 1-128-16,-2 8 0 0,0 0 128 0,0 0-128 16,-5-9 0-16,5 9 0 0,-7-7 0 0,7 7 0 15,-9-6 0-15,1 2 0 0,0 3 144 0,8 1-144 16,-9 1 0-16,9-1 144 0,-9 0 32 0,9 0 0 15,0 0 0-15,0 0 0 0,-9 4 256 0,9-4 48 16,-9 8 16-16,9-8 0 0,0 0-256 0,0 0-48 16,-7 9-16-16,5 3 0 0,2-12-176 0,0 11 0 15,1 1 0-15,1 1 128 0,1-4-128 0,-3-9 0 16,4 12 0-16,-4-12 0 0,0 0 0 0,7 10 0 16,-7-10 0-16,0 0-176 0,0 0-80 0,7 10-32 15,-7-10 0-15,0 0 0 16,0 0-128-16,0 0-32 0,0 0 0 0,11 0 0 15,-11 0-512-15,12-4-96 0,-2-3-32 0,-2 1 0 16,0-2-2048-16,-1 1-400 0,4 2-96 0</inkml:trace>
  <inkml:trace contextRef="#ctx0" brushRef="#br0" timeOffset="12988.65">12926 5128 2751 0,'0'0'128'0,"0"0"16"15,0 0-144-15,0 0 0 0,0 0 0 0,0 0 0 0,-4-6 3136 0,4 6 576 16,0 0 128-16,0 0 32 0,0 0-3152 0,0 0-720 15,0 0 0-15,0 0 0 0,0-10 0 0,0 10 0 16,0 0 0-16,0 0 0 0,-1-9 0 0,1 9 0 16,0 0 0-16,0 0 0 0,0 0 816 0,0 0 64 15,0 0 16-15,0 0 0 0,0 0 544 0,0 0 112 16,0 0 32-16,0 0 0 0,0 0-880 0,0 0-160 16,0 0-32-16,0 0-16 0,-5 8-368 0,0 0-128 15,-1 1 0-15,1-2 0 0,0 3 0 0,0 0 0 0,-2 0 0 0,2-1 0 16,5-9 0-16,-5 11 0 0,5-11 0 0,-7 11 0 15,7-11 208-15,-5 12-48 0,5-12-16 0,-4 7 0 16,4-7 176-16,0 0 48 0,0 0 0 0,0 0 0 16,0 0 96-16,0 0 32 0,0 0 0 0,0 0 0 15,0 0-176-15,0 0-48 0,0 0 0 0,0 0 0 16,11 0-144-16,-11 0-128 0,10-1 144 0,-1-5-144 16,-1-1 0-16,-1 1 128 0,-7 6-128 0,6-8 0 15,-1 0 0-15,1 1 0 0,-6 7 128 0,3-7-128 16,1-4 0-16,-4 11 0 0,0 0 0 0,3-10 0 15,-2-2 160-15,-1 4-160 0,0 8 160 0,0 0-160 16,0-9 128-16,0 9-128 0,0 0 0 0,0 0 0 16,0 0 128-16,0 0-128 0,0 0 0 0,-10 3 0 15,1 1 192-15,1 2-48 0,-1 1-16 0,0-1 0 0,1 3-128 0,1 2 0 16,-1 0 0-16,2 1 0 0,1-1 0 0,1-1 0 16,0 0 0-16,1 1 0 0,2-1 128 0,1-10-128 15,0 12 128-15,3-2-128 0,-1 0 288 0,2-3-32 16,-4-7 0-16,7 10 0 0,-7-10 16 0,10 6 0 15,1-2 0-15,-1-3 0 0,0-3-96 0,2-1-32 16,1-1 0-16,0-1 0 0,0-2-144 0,0 0 0 16,0-1 0-16,0 0 0 0,-1 1 0 0,-2 0 0 15,0-4 0-15,-3 2 0 0,1 0 0 0,-3 1 0 16,-3-4 0-16,-2 2 0 0,0 2 0 0,0 8 0 16,-3-12 0-16,-1 5 0 0,4 7 0 0,-6-8 160 15,6 8-160-15,-8-7 160 0,0 2-160 0,8 5 192 16,-10-4-192-16,-1 1 192 0,2 2-192 0,9 1 192 0,-10 0-192 0,1 0 192 15,-1 0-192-15,10 0 0 0,-10 4 0 0,1 3 0 16,0-3 0-16,2 2 0 0,1 1 0 0,6-7 0 16,-7 9-128-16,2 1 128 0,5-10 0 0,-5 9 0 31,5-9-1280-31,-4 11-192 0,4-11-48 0,-3 10-13392 0</inkml:trace>
  <inkml:trace contextRef="#ctx0" brushRef="#br0" timeOffset="13507.18">12349 5161 20271 0,'0'0'1792'0,"0"0"-1424"16,-8 1-368-16,8-1 0 0,-10 3 2048 0,2-3 320 15,8 0 80-15,-9 1 16 0,9-1-1904 0,-10 5-384 16,10-5-176-16,-9 4 160 0,9-4-160 0,-9 7 0 15,0-2 0-15,3 0 0 0,-1 0-272 0,-1 2 64 0,0-2 16 16,1 0 0-16,-3-2 0 0,1 1 16 0,-1 1 0 0,-1 3 0 16,0 2 176-16,-1-1 0 0,-1-4 0 0,1 2 0 15,1 1 208-15,-1 0 80 0,0-6 16 0,3 2 0 16,1 3 208-16,8-7 32 0,0 0 16 0,0 0 0 16,0 0-208-16,0 0-32 0,0 0-16 0,0 0 0 15,0 0-80-15,0 0-16 0,0 0 0 0,9-12 0 16,2 0-208-16,0 2 0 0,2 1 0 0,0-2-160 15,1 2-32-15,-3 3 0 0,0-1 0 0,-1 1 0 16,-1-4 192-16,-1 4-128 0,-8 6 128 0,8-5-128 16,-8 5 128-16,0 0 0 0,0 0 0 0,0 0 0 15,0 0 0-15,0 0 0 0,0 0 0 0,0 0-128 16,0 10 128-16,0-10-128 0,0 11 128 0,0-11-128 16,4 13-512-16,0 0-112 0,0 0-16 0</inkml:trace>
  <inkml:trace contextRef="#ctx0" brushRef="#br0" timeOffset="14026.18">12982 5228 26719 0,'-19'-7'1184'0,"7"3"240"0,0 1-1136 0,1-2-288 0,-1 1 0 0,3 3 0 16,9 1 1952-16,0 0 336 0,0 0 64 0,0 0 16 16,-9 4-2176-16,9-4-448 0,0 0-64 0,0 0-32 31,0 0-176-31,-3 10-48 0,2 0 0 0,1-10 0 15,-2 12-16-15,2 1-16 0,2 0 0 0,-1-2 0 0,-1-11 272 0,3 10 48 0,-3-10 16 0,0 9 0 16,0 2 272-16,0-2 0 0,0-9-128 0,-2 10 128 16,2-10 144-16,0 0 96 0,0 0 16 0,0 0 0 15,0 0 288-15,9 5 64 0,-9-5 16 0,12-1 0 16,0-4-144-16,0 0-32 0,1-2 0 0,1-1 0 0,0-1-256 0,2-2-64 16,4-5-128-16,-3 4 192 0,-3-1-192 0,0 1 0 15,1 1 0-15,-2 2 0 0,-4-2 0 0,-3 2 0 16,-1-1 0-16,-5 10 0 0,0 0 0 0,0 0 0 15,0 0 0-15,0 0 0 0,-3-8 0 0,3 8 0 16,-11-3 0-16,2 3 0 0,9 0 0 0,0 0 0 16,-10 4 0-16,-1 1 0 0,1-1 0 0,10-4 0 15,0 0 128-15,-8 7-128 0,1 1 0 0,7-8 0 16,-7 5 0-16,7-5 0 0,0 0 0 0,-3 10-160 16,3-10 0-16,0 0 0 15,0 0-1600-15,5 12-320 0,2-2-64 0</inkml:trace>
  <inkml:trace contextRef="#ctx0" brushRef="#br0" timeOffset="14458.67">13628 5129 20271 0,'0'0'896'0,"-11"-1"192"0,1-3-880 0,1 2-208 0,0-1 0 0,0 2 0 15,-1 1 2560-15,10 0 480 0,0 0 96 0,-7 0 0 16,7 0-2352-16,0 0-464 0,-10 1-112 0,10-1-16 0,-7 5-192 0,7-5 0 16,-7 8-144-16,7-8 144 0,-5 10-400 0,5-10 16 15,-7 11 0-15,1 1 0 0,1-3 176 0,-1 2 32 16,1 1 16-16,1-1 0 0,0-4 160 0,4-7 0 15,0 15 0-15,0-15-128 0,0 0 128 0,0 0 0 16,0 0 160-16,0 0-160 0,11 5 464 0,1-5 0 16,1-7 0-16,0 1 0 0,-2-1-96 0,1 1-32 15,-1-2 0-15,-1-2 0 0,2 1-160 0,-3-1-48 16,-3 3 0-16,1-1 0 0,1-1-128 0,-8 9 0 16,0 0 0-16,4-9 128 0,-4 9-128 0,0 0 0 15,0 0 0-15,0 0 128 0,0 0-128 0,0 0 0 16,0 0 144-16,0 0-144 0,-8 9 0 0,1 0 0 15,1 1 0-15,-1-2 0 0,-1-1-304 0,8-7-16 16,-7 6-16-16,-3-1-14384 0</inkml:trace>
  <inkml:trace contextRef="#ctx0" brushRef="#br0" timeOffset="15258.84">10306 5779 24591 0,'0'0'1088'0,"0"0"224"0,0 0-1056 0,0 0-256 16,0 0 0-16,0 0 0 0,0 0 384 0,0 0 0 0,-7-4 16 0,7 4 0 16,0 0-80-16,-5-8 0 0,5 8-16 0,-2-9 0 15,-2 2-96-15,4 7-16 0,-3-11 0 0,3 11 0 16,-4-7-192-16,4 7 144 0,0 0-144 0,-5-5 128 16,-2 0 304-16,7 5 48 0,0 0 16 0,0 0 0 15,-9-2 144-15,9 2 48 0,-9 4 0 0,9-4 0 16,-6 7-432-16,0 3-96 0,1 3-16 0,0 0 0 15,1 2-144-15,1-1 0 0,1 0 0 0,1-1 0 16,-1 0 0-16,2-4 0 0,0-9 0 0,2 12 0 16,0-3 0-16,-2-9 0 0,5 9 0 0,-5-9 0 15,0 0 0-15,8 7 128 0,-8-7-128 0,11 1 192 16,-1-1 128-16,0-2 48 0,-2-5 0 0,3-1 0 16,2-1-160-16,0-1-16 0,0-1-16 0,0 2 0 15,-1 0-176-15,-1 0 0 0,1 0 144 0,-1-2-144 0,-1 1 0 16,-2 0 144-16,-2-1-144 0,-1 3 0 0,-5 8 128 0,4-9-128 15,-4 9 0-15,4-9 0 0,-1 0 144 0,-3 1-144 16,0 8 0-16,-3-9 144 0,-2 1-144 0,1 2 0 16,4 6 0-16,-5-7 128 0,-2 2-128 0,1 0 0 15,6 5 144-15,-9-4-144 0,9 4 144 0,-11-3-144 16,2 2 192-16,9 1-192 0,-8 4 256 0,1 2-64 16,-4-2-16-16,5 5 0 0,6-9-176 0,-4 11 0 15,-1 2 0-15,-1 0 0 0,2 1 0 0,0 3 0 16,2 0 0-16,-1 1 0 0,1-3 0 0,0-1 0 15,1 0 0-15,0-1 0 0,-2 2 0 0,2-2 0 16,2-4 0-16,-1-9 0 0,3 9 0 0,-3-9 0 16,0 0 0-16,0 0 0 0,8 8 0 0,-1-2-144 15,4-3 0-15,-1-3 0 16,2-1-1968-16,1-1-400 0,0-4-80 0</inkml:trace>
  <inkml:trace contextRef="#ctx0" brushRef="#br0" timeOffset="15764.87">11091 5801 20271 0,'-11'-7'896'0,"11"7"192"15,-10 0-880-15,-1 0-208 0,2 0 0 0,9 0 0 0,0 0 2720 0,-9 3 496 16,0 1 112-16,9-4 0 0,-8 2-2688 0,8-2-640 16,-9 7 0-16,9-7 0 0,0 0 0 0,0 0 0 15,-8 5 0-15,8-5 0 0,0 0-144 0,-1 11 16 16,0-2 0-16,1 1 0 0,0-1 128 0,0 4-208 16,1 0 80-16,0 3 128 0,-1 1-144 0,0-1 144 15,0-2 0-15,4 3 0 0,-1-5 0 0,1 1-128 16,1-2 128-16,1 1 0 0,1-4 0 0,1-2 0 15,2 0 128-15,2-4-128 0,0 1 320 0,-1-6-48 16,0-1 0-16,1 2 0 0,1-3-112 0,-2-2-32 16,-3-1 0-16,1 0 0 0,-1-3-128 0,-1 0 160 15,-2-1-160-15,-1 3 160 0,0-4-160 0,-3 3 0 0,-4-2 0 0,-1 2 0 16,-1-2 176-16,-1 0-48 0,-2-1-128 0,0 3 192 16,0 5-16-16,-1-1-16 0,-3 0 0 0,1 2 0 15,0 1 160-15,0 3 48 0,-4-2 0 0,3 4 0 16,3 0-160-16,0 0-16 0,0 1-16 0,9-3 0 15,-9 4-176-15,1 1 160 0,-1-1-160 0,1 1 160 16,2 2-160-16,6-7 0 0,-9 6 0 0,2 1 0 16,3 0 0-16,4-7 128 0,0 0-128 0,-1 12 0 15,-2-3 0-15,3-9 0 0,0 0 0 0,0 13 0 16,0-13-352 0,0 0-48-16,9 6-16 0,3-3 0 0,1-1-768 0,0-2-160 15,0 0-16-15,1-2-12784 0</inkml:trace>
  <inkml:trace contextRef="#ctx0" brushRef="#br0" timeOffset="16215.89">11541 5835 28559 0,'-10'-4'2544'0,"10"4"-2032"16,-7-5-512-16,7 5 0 0,-10-2 1728 0,10 2 240 16,0 0 48-16,0 0 16 0,0 0-1776 0,-7 7-256 15,-1-3-224-15,8-4 32 0,-11 9 0 0,2-3 0 16,1 2 0-16,2 1 0 0,-1 2-128 0,-2 0-48 0,-1 3 0 0,1-3 0 16,2 0 96-16,2-1 16 0,-2 2 0 0,1-4 0 15,1 1 256-15,1 0 0 0,4-9 0 0,0 0 0 16,0 0 432-16,0 0-16 0,0 0 0 0,12 1 0 15,-1-2 80-15,2-3 16 0,0-3 0 0,2 0 0 16,2-4-304-16,1-1-48 0,0-2-16 0,3 0 0 16,0-1-144-16,0 1 0 0,-2 0 0 0,1 1 0 15,-2-2 0-15,-4 2 128 0,-1 2-128 0,-1-1 0 16,-4 0 0-16,-1 0 128 0,-2-2-128 0,-3 4 0 16,-2 10 128-16,0 0-128 0,-1-12 128 0,-2 4-128 15,0 2 304-15,-4 2-32 0,-2 2 0 0,0 2 0 0,0 2 0 16,-3 2 0-16,-4 1 0 0,2 1 0 0,0 2-144 15,-2 1-128-15,-1-2 144 0,0 3-144 16,0 1 0-16,0-1 0 0,0-2 0 0,5 0 0 16,5-2-1056-16,7-6-208 0,-7 9-32 0</inkml:trace>
  <inkml:trace contextRef="#ctx0" brushRef="#br0" timeOffset="17431.04">23902 15605 17503 0,'0'0'1552'0,"0"0"-1232"0,6-11-320 0,1 5 0 15,4 1 2560-15,-2 1 448 0,-1-3 80 0,0 3 32 16,-1-2-2528-16,1 1-592 0,0-2 0 0,0 2 0 16,-2-3 0-16,-6 8 0 0,11-8 0 0,-1 2 0 0,1-1 0 0,-1 1 0 15,-1-1 0-15,0 2 0 0,-1 0 0 0,1 1 0 16,-9 4 128-16,9-5-128 0,-1 1 256 0,-8 4 16 16,7-4 0-16,-7 4 0 0,5-8 672 0,-5 8 128 15,1-9 16-15,-2-2 16 0,-2 4 240 0,-2-1 32 16,-1-1 16-16,-1 2 0 0,-1 1-592 0,-1-1-112 15,-1 0-32-15,-2 2 0 0,-1 1-176 0,0 3-32 16,-1 0-16-16,1 1 0 0,-2 1-240 0,1 2-64 16,0 1 0-16,-1 1 0 0,1 3-128 0,1 2 0 15,0-1-160-15,1 4 160 0,2 0-128 0,3-2 128 16,2 2 0-16,0-4-144 0,-1 3 144 0,4-2 0 16,2-10 0-16,0 13 0 0,1-1 0 0,3-3-160 0,-4-9 160 15,8 9 0-15,-8-9 0 0,9 7-128 0,1-2 128 0,1-3 0 16,-1-2 0-16,-10 0 0 0,11-2 0 0,-2-2 0 15,-1-1 0-15,0-2 176 0,-1-1-48 0,0 0-128 16,-2-1 336-16,0 0-32 0,-1-1-16 0,-2-1 0 16,-2 2 48-16,0 0 16 0,-2-1 0 0,5 1 0 15,1 1-352-15,0 1 0 0,0-3 0 0,-4 10 0 16,5-7 0-16,-5 7 0 0,6-9 0 0,-6 9 0 16,0 0 0-16,0 0 0 0,0 0 0 0,0 0 0 15,0 0 0-15,0 0 0 0,0 0 0 0,0 0 0 16,0 0 0-16,3 12 0 0,-4-2 0 0,-2 1 0 15,-2-2 0-15,1-1 0 0,4-8 0 0,-7 10-128 16,1-1 128-16,6-9 0 0,-7 8 128 0,7-8-128 0,-2 10 0 0,2-10 0 16,0 0 0-16,4 12 0 0,2-3 0 0,2-2 0 15,-8-7 0-15,13 6-128 0,1 0 128 0,1-2 0 16,-1-2 0-16,2 1 0 0,-2-3 0 0,0 0 0 16,-2-3 0-16,0 2-128 0,1-2 128 0,0 1-128 15,-1-2 128-15,-2 1-128 16,0-2-288-16,0 0-48 0,-3 1-16 0,3-3 0 15,-3-3-1536-15,4 2-304 0,-3-1-64 0,-1 0-14240 0</inkml:trace>
  <inkml:trace contextRef="#ctx0" brushRef="#br0" timeOffset="18115.28">23325 15362 34783 0,'0'0'1536'0,"0"0"320"15,0 0-1472-15,0 0-384 0,0 0 0 0,0 0 0 16,0 0 592-16,0 0 48 0,0 0 16 0,0 0 0 16,0 0-656-16,0 0 0 0,0 0 0 0,0 0-176 0,0 0 176 0,0 0 0 15,-3 12 0-15,3-12-128 0,0 0 128 0,0 0 0 16,-6 8 0-16,6-8 0 0,-4 10 0 0,-1-2 0 16,5-8 160-16,-7 11-160 0,1-1 240 0,2-1-48 15,4-9-16-15,-6 12 0 0,1 0-176 0,1-2 0 16,0-1 0-16,0 0 128 0,1 0-128 0,3-9 0 15,0 0 0-15,0 11 128 0,0-11-128 0,0 0 0 16,0 0 144-16,0 0-144 0,0 0 272 0,0 0-16 16,0 0 0-16,0 0 0 0,0 0 128 0,0 0 32 15,10 0 0-15,-10 0 0 0,10-4 80 0,0-1 16 16,-3-3 0-16,0 0 0 0,-1 0-144 0,1-1-32 16,-1 1 0-16,-6 8 0 0,4-10-208 0,-1 1-128 15,-3-2 128-15,0 3-128 0,0 8 128 0,-4-10-128 0,-2-2 128 0,-4 3-128 16,0 0 192-16,-2 3-16 0,-1 2-16 0,0 0 0 15,0 0 48-15,-1 2 16 0,-3 2 0 0,2 0 0 16,1 0-224-16,1 0 176 0,0 3-176 16,1 2 160-16,2-1-32 0,-1 3-128 0,1-1 192 0,2 2-64 15,2 1-128-15,0 2 0 0,1-1 0 0,3 0 0 16,2-10 0-16,-2 14-192 0,2-1 64 0,2 0 128 16,0-2 0-16,2 1 0 0,0 0 0 0,1 0 0 15,2-1 0-15,1-2 0 0,1 1 0 0,1-1 0 16,2 0-208-16,0-1 80 0,-1-1 128 0,2 0-208 15,2-3 208-15,-1 0 0 0,-1-2 0 0,1 2-144 16,1-2 16-16,-2-2 0 0,-4 0 0 0,-9 0 0 16,12-4-128-16,-2 0-32 0,-1 1 0 0,-9 3 0 15,0 0-416-15,6-9-96 0,-1 0-16 0,-4 0 0 16,-2-3-1744-16,-1 0-336 0,2 1-80 0</inkml:trace>
  <inkml:trace contextRef="#ctx0" brushRef="#br0" timeOffset="18846.4">22586 15413 32479 0,'0'0'1440'0,"0"0"288"0,0 0-1376 0,4-8-352 0,-4 8 0 0,3-8 0 16,-3 8 768-16,0 0 96 0,4-7 16 0,-4 7 0 15,8-8-880-15,-8 8 0 0,0 0-128 0,0 0 0 16,0 0 128-16,0 0 0 0,0 0 0 0,0 0 0 15,0 0 0-15,0 0 0 0,0 0 0 0,0 0-128 16,-5 6 128-16,-2 2 0 0,1 0 160 0,-1 1-160 16,-2 2 0-16,1-1 128 0,1-1-128 0,0 0 0 0,7-9 256 0,-6 9 0 15,0 0 0-15,6-9 0 16,0 0 16-16,0 0 16 0,-5 12 0 0,5-12 0 0,0 0-288 0,0 0 128 16,0 0-128-16,-1 9 0 0,1-9 0 0,0 0 0 15,0 0 0-15,0 0 0 0,0 0 0 0,0 0 0 16,0 0 0-16,0 0 0 0,0 0 144 0,12 0-144 15,-12 0 0-15,11-2 144 0,-3-5-16 0,0 1 0 16,0-1 0-16,0-1 0 0,-2 1 112 0,2-1 16 16,-4-4 0-16,1 3 0 0,2 0-256 0,-2 0 0 15,-3-1 0-15,2 4 0 0,3-1 0 0,-2 0 0 16,-4-1 0-16,-1 8 0 0,0 0 192 0,0 0-48 16,0 0-16-16,0 0 0 0,0-9 96 0,0 9 16 15,-5-7 0-15,-3 3 0 0,-1 3-64 0,-1 1-16 16,-2-1 0-16,-2 1 0 0,-3 4 48 0,0-1 16 0,-1 3 0 0,-2-2 0 15,0 2-224-15,1 2 0 0,1-2 0 16,2 2 0-16,2 0 0 0,1 1 0 0,1 0 0 16,1 2 0-16,2-1 0 0,1-1 0 0,2 2 0 0,2 0 0 15,3 1 0-15,-1 1 0 0,0 0 0 0,1 2-160 16,2 0 160-16,-2 0 0 0,-2-2 0 0,2 0-128 16,1-3 128-16,2 1 0 0,2-4 0 0,-4-7 0 15,0 0 0-15,7 8 0 0,0-1 0 0,3-5 0 16,-1-2-256-16,2 0 48 0,3-1 0 0,0-2 0 15,-4-2-320 1,2-1-64-16,1-1-16 0,0-1 0 0,-1-1-320 0,0 0-64 16,-2 1-16-16,0-2 0 0,1 1-768 0,-2-2-144 0,-3 3-48 0</inkml:trace>
  <inkml:trace contextRef="#ctx0" brushRef="#br0" timeOffset="19376.07">21879 15512 4607 0,'0'0'192'0,"-3"-9"64"0,3 9-256 0,-4-6 0 0,-1-2 0 0,1 1 0 16,4 7 3712-16,-2-9 704 0,0 3 144 0,2 6 32 15,-5-7-2768-15,1 2-544 0,4 5-128 0,0 0 0 16,-2-8 144-16,2 8 48 0,-7-8 0 0,2 2 0 16,5 6-384-16,0 0-64 0,0 0 0 0,0 0-16 15,0 0-576-15,0 0-112 0,-5-8-32 0,5 8 0 16,0 0-160-16,0 0 0 0,-12 8 0 0,2 0 0 15,0 3-176-15,0 2 48 0,-2 2 0 0,1 0 0 16,-5 2 128-16,3-4-208 0,1 0 80 0,0 0 128 16,-1 0 0-16,4-1 0 0,4-3 0 0,0-1 0 15,-2-1 144-15,7-7-144 0,-5 9 160 0,5-9-160 16,0 0 448-16,0 0-16 0,0 0 0 0,0 0 0 0,11-2 16 16,-1 0 0-16,-1-5 0 0,2 1 0 0,-1-2-96 0,-1 1-16 15,-1 0 0-15,-2 0 0 0,1-1-208 0,-2 2-128 16,-5 6 160-16,3-11-160 0,-5 2 128 0,2 9-128 15,4-9 0-15,-4 9 144 0,-5-6-144 0,5 6 0 16,0 0 0-16,0 0 0 0,-10-2 0 0,2 2 0 16,8 0 0-16,0 0 0 0,0 0-144 0,-8 7 144 15,8-7 0-15,0 0 0 0,0 0-224 0,0 0 64 16,7 8 16-16,4-2 0 16,8-1-2096-16,4-2-432 0,4-3-80 0</inkml:trace>
  <inkml:trace contextRef="#ctx0" brushRef="#br0" timeOffset="20091.09">24042 14864 25503 0,'0'0'1136'0,"0"0"224"0,0 0-1088 16,2-9-272-16,-2 9 0 0,2-9 0 0,-2 9 544 0,0-9 48 15,0 9 16-15,0 0 0 0,-5-8-400 0,-1 2-80 16,6 6 0-16,-7-6-128 0,-1 1 464 0,0 3-16 16,-3-2 0-16,4 2 0 0,7 2 400 0,-10-1 80 15,1 0 16-15,9 1 0 0,-10 1 0 0,1 3 0 16,-2 2 0-16,2 0 0 0,9-6-624 0,-8 7-112 15,2 1-16-15,-1 0-16 0,7-8-176 0,-6 11 0 16,1-2 0-16,-1 0 0 0,1-1 0 0,5-8 0 0,-2 10 0 0,2-10 0 16,-3 10 0-16,3-10 0 0,0 0 0 0,0 0 0 15,0 0 144-15,0 0 0 0,9 7 0 0,-9-7 0 16,0 0 112-16,13 0 32 0,-1 0 0 0,-2-3 0 16,1-2-48-16,-2 3-16 0,-9 2 0 0,10-7 0 15,-1 1-96-15,-1 0 0 0,0 1-128 0,-8 5 192 16,8-6-192-16,-2-1 0 0,-6 7 128 0,7-5-128 15,-7 5 0-15,0 0 0 0,0 0 0 0,0 0 0 16,1-8 0-16,-1 8 0 0,-4-10 0 0,0 3 0 16,4 7 128-16,-6-6-128 0,-2 0 0 0,2 2 144 15,6 4 16-15,-11-3 0 0,2 3 0 0,9 0 0 16,-10-3-32-16,0 6-128 0,1-2 192 0,0 4-64 16,9-5 16-16,-10 4 0 0,1 2 0 0,2 2 0 0,2 0-144 0,1 3 0 15,4-11 144-15,-3 11-144 0,1 1 0 0,0 1 0 16,2-4 0-16,0-9 0 0,4 11-192 0,-4-11 64 15,4 9 0-15,-4-9 0 16,0 0-384-16,0 0-64 0,9 4 0 0,-9-4-16 16,0 0-1232-16,0 0-240 0,0 0-48 0,11-3-8224 15,-1-2-1632-15</inkml:trace>
  <inkml:trace contextRef="#ctx0" brushRef="#br0" timeOffset="20607.59">23304 14730 21183 0,'0'0'1888'0,"-10"0"-1504"0,-1 0-384 0,2 3 0 15,9-3 2432-15,-7 7 400 0,7-7 96 0,-3 11 16 16,3-11-2560-16,-4 10-384 0,-2 2-304 0,4-3 48 16,2-9 256-16,-3 13 0 0,-1 2 0 0,2-5 0 15,2-10 0-15,0 12 0 0,0-1 0 0,0 0 0 16,-3 1 0-16,3-12 0 0,-3 11 0 0,5 1 0 16,-2-12 144-16,0 0 80 0,0 0 16 0,6 9 0 15,-6-9 96-15,7 8 32 0,-7-8 0 0,0 0 0 0,0 0-48 0,10 3 0 16,-10-3 0-16,11-2 0 0,-11 2-112 0,10-4-16 15,1-2-16-15,-4-1 0 0,0 1 0 0,-2-2 0 16,-2-1 0-16,1 1 0 0,0-2-32 0,-4 10 0 16,1-11 0-16,0 2 0 0,-1 0-144 0,0 1 0 15,-2-1 144-15,-4 2-144 0,0 1 208 0,-1-1-16 16,3 1-16-16,4 6 0 0,-9-4 80 0,1 0 0 16,8 4 16-16,-10 0 0 0,0 4-144 0,0-1-128 15,3-2 192-15,7-1-192 0,-7 9 160 0,7-9-160 16,-5 10 128-16,0 1-128 0,1-2 0 0,4-9 0 15,-3 10 0-15,2 1 0 0,1-11 128 0,0 10-128 16,0-10 0-16,-1 12 128 0,1-12-128 0,0 10 0 16,0-10 0-16,0 0 128 0,0 0-128 0,1 11-272 15,-1-11 64-15,0 0 16 16,0 0-2272-16,4 10-448 0,-4-10-96 0</inkml:trace>
  <inkml:trace contextRef="#ctx0" brushRef="#br0" timeOffset="21125.57">22519 14737 11967 0,'0'0'1072'0,"0"0"-864"15,0 0-208-15,0 0 0 0,0 0 5072 0,0 0 976 16,0 0 192-16,0 0 32 16,0 0-5408-16,0 0-1088 0,-8 3-224 0,8-3-32 0,0 0 144 0,-5 13 16 15,1 2 16-15,2-2 0 16,3 2-160-16,-2-1-48 0,-1-1 0 0,1-2 0 0,1 1 320 0,0 1 48 15,-3 1 16-15,1-1 0 0,-3-1 128 0,1-1 0 16,1-1 128-16,0 0-128 0,3-10 256 0,-5 11-32 16,1-3 0-16,4-8 0 0,0 0 176 0,0 0 48 15,-9 5 0-15,9-5 0 0,0 0-32 0,0 0 0 0,0 0 0 0,0 0 0 16,-2-11 64-16,0 1 16 0,2-2 0 0,3 1 0 16,2-1-256-16,0-1-48 0,-1 0-16 0,0-2 0 15,1 1-176-15,1 1 0 0,-1 0 0 0,0 0 0 16,-1-1 0-16,0 2 0 0,-2 1 0 0,-2 11 0 15,0 0 128-15,0 0-128 0,-1-7 128 0,1 7-128 16,0 0 0-16,0 0 0 0,0 0 128 0,0 0-128 16,0 0 144-16,0 0 0 0,0 0 0 0,0 0 0 15,0 0-144-15,0 0 0 0,-9 2 0 0,9-2 128 16,-8 5-272-16,8-5-64 0,0 0-16 0,0 0-10592 16,0 0-2128-16</inkml:trace>
  <inkml:trace contextRef="#ctx0" brushRef="#br0" timeOffset="21551.55">21951 14658 28559 0,'-11'-6'2544'0,"11"6"-2032"15,-6-5-512-15,-2 2 0 0,0-1 2016 0,8 4 304 16,0 0 64-16,0 0 16 16,0 0-2528-16,0 0-512 0,-9-4-112 0,9 4-16 15,0 0 16-15,-8 5 0 0,0 1 0 0,-1 0 0 16,-1 2-64-16,-2 0-16 0,0 0 0 0,-1 2 0 0,-1 3 640 0,1-3 192 16,0 2 0-16,0 0-160 0,-2-3 368 0,5 1 80 0,5 1 16 15,2-1 0-15,1 2 80 0,2-12 32 0,-2 12 0 0,4 0 0 16,-2-12-160-16,7 13-48 0,4-3 0 0,2-2 0 15,1 0-16-15,1-1-16 0,-1 0 0 0,2-1 0 16,2-2-176-16,-3 0 0 0,-1-1 0 0,0 0 128 16,-1-3 0-16,0 0 0 0,-1-3 0 0,-1 0 0 15,-11 3-128-15,8-5 0 0,0-3 0 0,-4 3 0 16,-1-4 368-16,-3 0 32 0,0-2 16 0,-2 1 0 16,-2 0-96-16,0-2-32 0,1-4 0 0,-3 2 0 15,0 2-144-15,-1 0-16 0,-1 1-128 0,2-1 192 16,-1 0-192-16,2 3-192 0,0-4 48 0,1 1-15744 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20:41:09.33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19772 4788 13535 0,'0'0'592'0,"0"0"128"0,0 0-576 0,0 0-144 16,0 0 0-16,0 0 0 0,7-8 1280 0,-7 8 208 16,0 0 48-16,8-7 16 0,-2 0-416 0,-6 7-96 15,0 0-16-15,8-6 0 0,-8 6-352 0,0 0-80 16,8-5-16-16,-8 5 0 0,0 0-256 0,0 0-64 15,0 0-16-15,0 0 0 0,5 12 0 0,-2-2 0 16,-3-10 0-16,0 13 0 0,-2-1 160 0,1 0 48 16,-2 0 0-16,2-2 0 0,1-10 240 0,-4 12 48 0,-1 0 16 0,1-2 0 15,0-1 112-15,0 2 32 0,4-11 0 0,-5 13 0 16,1-2-256-16,0 4-64 0,0-1 0 0,-1 2 0 16,-2-3-128-16,1 0-48 0,-3 1 0 0,1 2 0 15,0 1-144-15,-1 0-48 0,0 0 0 0,0 2 0 16,-2 2-80-16,1 1-128 0,-1-4 176 0,1 2-176 15,0-2 224-15,-1 2-64 0,1-3-16 0,-1 1 0 16,2 0 160-16,-1-1 16 0,2 3 16 0,1-2 0 16,1-2 48-16,-5 1 0 0,-2-1 0 0,2 3 0 15,0-1-48-15,1 0 0 0,-1-1 0 0,2 0 0 16,3-1-80-16,-2 1 0 0,-2-3-16 0,-1 2 0 16,2-1-64-16,1 1-16 0,2 2 0 0,-1-5 0 15,1 2-32-15,-1 0-128 0,2-3 192 0,0 2-64 16,1-1-128-16,0 0 0 0,-1 2 144 0,1-2-144 0,0-1 0 0,0 2 128 15,0-1-128-15,0 1 0 0,0 1 128 0,0-2-128 16,-1-2 160-16,1 2-160 0,-1-1 240 0,1 1-48 16,-4 0-16-16,3 0 0 0,0-1-16 0,0 0 0 15,-2-1 0-15,2 1 0 0,1 1-160 0,0-1 192 16,0-2-192-16,1 2 192 0,1 0-192 0,1 1 160 16,-1-3-160-16,1 1 160 0,1-1-160 0,-1 2 0 15,-2-2 0-15,2 1 128 0,-1 0-128 0,0 1 0 16,-1 0 0-16,1-2 0 0,-1 1 0 0,-2-2 128 15,0-1-128-15,-1 2 0 0,1 2 0 0,-1-4 0 16,-1 1 128-16,1 0-128 0,0 1 0 0,1 1 192 16,-1-1-192-16,0 1 192 0,1 0-64 0,1-1-128 0,-1 1 192 15,1 0-64-15,0-2-128 0,2 0 160 0,-2 1-160 0,1 1 160 16,1 3-160-16,-2 1 128 0,-2-2-128 0,2-2 128 16,1-2-128-16,-1 1 0 0,0 0 0 0,-1-1 128 15,-2 3-128-15,0 0 0 0,-2-1 0 0,3 1 128 16,-1 1-128-16,-1-1 0 0,-2 0 0 0,1-1 128 15,2 1-128-15,0-2 0 0,-1 2 0 0,1 0 0 16,1-2 144-16,-1 1-144 0,1 1 160 0,-1 1-160 16,1-3 192-16,0 3-64 0,1 0-128 0,0-1 192 15,-1 0-192-15,0 1 144 0,1 0-144 0,1-2 128 16,-1 4-128-16,1-1 0 0,-1-1 0 0,1 1 128 16,0 2-128-16,0-2 0 0,-2 1 0 0,0-2 128 15,1-3-128-15,0 1 0 0,-2-5 0 0,2 3 0 0,0 6 0 16,0-2 128-16,-2-2-128 0,1 1 0 0,-1-4 0 0,1 1 0 15,0 1 128-15,1 1-128 0,-1 1 0 0,1-1 0 16,-1 4 0-16,1-2 0 0,0-2 128 0,1 1-128 16,0-1 0-16,0-1 128 0,0 3-128 0,0 0 0 15,0-4 0-15,1 2 128 0,-1-1-128 0,1 3 0 16,-1-4 0-16,1 2 128 0,0-2-128 0,-1 0 0 16,-2 0 0-16,3 2 0 0,-1-2 0 0,1 0 0 15,-1-1 0-15,0 1 0 0,4-9 0 0,-6 11 0 16,0 1 128-16,1-3-128 0,-1 3 0 0,-1 0 0 15,1 0 0-15,-1-1 0 0,1 0 0 0,-1-1 0 16,1-1 128-16,-1 3-128 0,2 2 0 0,0-1 0 16,-1-1 0-16,1 0 0 0,-1 0 0 0,-1-1 0 0,-3 1 0 15,3 0 0-15,2 1 0 0,-1-1 0 16,-4-1 0-16,3 4 0 0,-3-2 0 0,0 0 0 0,1 0 0 0,0 0 0 16,2 0 0-16,-2-3 0 0,-1 1 128 0,-2 0-128 15,3 1 0-15,0 1 0 0,-3-1 0 0,2-2 0 16,0 3 0-16,1-2 0 0,-1 2 128 0,-1 0-128 15,0 0 0-15,-1 0 0 0,-1-1 0 0,1-1 0 16,0 1 0-16,2 0 0 0,1 1 128 0,0-4-128 16,1 1 0-16,-1 1 160 0,0-1-160 0,0 1 160 15,-2 0-160-15,3 3 160 0,-1-3-160 0,0 1 160 16,1 0-160-16,0-1 0 0,1 1 0 16,-1 0 0-16,-1 1 0 0,1 1 0 0,-3 2 128 0,2-3-128 15,0 0 0-15,0-1 0 0,-1-1 0 0,0 4 0 16,1 0 0-16,0 2 0 0,-1-1 0 0,-1 0 0 0,1-2 0 15,1 0 0-15,0 1 0 0,1-1 0 0,-1-1 0 0,0 0 0 16,-2 1 0-16,2 0 0 0,-1-5 0 0,0 1 0 16,-1 1 128-16,0-1-128 0,1 0 0 0,-1 2 0 15,0 0 0-15,0 0 0 0,2-3 0 0,-3 1 0 16,1 1 0-16,2-2 0 0,-1 0 0 0,4 0 0 16,-1 0 0-16,0-2 0 0,-3-1 0 0,3 1 0 15,1-1 0-15,0 2 0 0,-1 1 0 0,1-1 0 16,2 1 0-16,-1-1 0 0,-2 0 0 0,-1 0 0 15,-1 1 0-15,1-2 0 0,2 3 0 0,-2-4 0 16,-1 2 0-16,2 0 0 0,4 1 0 0,-3-1 0 16,-3 0 0-16,1 1 0 0,1-3 0 0,-1 3 0 15,0 0 0-15,0 3 0 0,2-4 0 0,-1 1 0 0,1 0 0 16,-1-1 0-16,1-1 0 0,-1 2 0 0,0-3 0 16,1 1 0-16,-2-1 0 0,2 1 0 0,-1-2 128 0,2 1-128 15,-2 2 0-15,2 0 0 0,-1-1 0 0,-1 0 0 16,1 1 0-16,-2-1 0 0,-1 1 0 0,1-2 0 15,-1 2 0-15,0 1 0 0,-2-1 0 0,2 0 0 16,0 0 0-16,0-2 0 0,-2 1 0 0,1 0 0 16,-1 1 0-16,1-3 0 0,0 1 0 0,-1 0 0 15,-1 1 0-15,2-1 0 0,0-1 0 0,0 1 0 16,0 0 0-16,1-2 0 0,-2 3 0 0,2-1 0 16,-1 1 0-16,3-1 0 0,7-6 0 0,-6 11 0 15,-5-2 0-15,2-1 0 0,0-1 0 0,3 1 0 16,0-1 0-16,0-1 0 0,-2-2 0 0,2 1 0 15,-2 1 0-15,8-6 0 0,-7 6 0 0,7-6 0 0,-8 4 0 0,8-4 0 16,-7 7 128-16,-1-2-128 0,-1-4 0 0,9-1 0 16,-9 5 0-16,1 0 128 0,-1 1-128 0,9-6 0 15,0 0 0-15,-11 4 128 0,2-3-128 0,9-1 0 16,-9 1 0-16,9-1 0 0,-9 2 0 0,9-2 0 16,0 0 0-16,0 0 128 0,-9 1-128 0,9-1 0 15,-9 1 0-15,9-1 128 0,0 0-128 0,0 0 0 16,0 0 0-16,0 0 0 0,-10 4 0 0,10-4 0 15,0 0 0-15,0 0 0 0,-7 8 0 0,7-8 0 16,0 0 0-16,0 0 0 0,0 0 0 0,0 0 0 16,-8 5 0-16,8-5 0 0,0 0 0 0,0 0 0 15,-7 7 0-15,7-7 0 0,0 0 0 0,0 0 0 16,-6 6 0-16,6-6 0 0,0 0 0 0,-5 11 0 16,2-2 0-16,3-9 0 0,-3 9 0 0,3-9 0 0,0 10 0 0,-1 1 0 15,0-1 0-15,1 1 0 0,0-11 0 0,0 13 0 16,0 0 0-16,0 0 0 0,0-2 0 0,0 2 0 15,0-1 0-15,0 0 0 0,-2 0 0 0,2 1 0 16,0 2 0-16,-1 1 0 0,0-2 0 0,1 1 0 16,-2-1 0-16,2 0 0 0,-1 1 0 0,1-1 0 15,0 0 0-15,0 1 0 0,-1-2 0 0,1-2 0 16,0 0 0-16,1-1 0 0,2 1 0 0,-1-1 0 16,1 2 0-16,1-3 0 0,1 1 0 0,0 2 0 15,-5-12 0-15,7 12 0 0,-3-2 128 0,1 1-128 16,-1 0 0-16,0 3 0 0,-2-1 0 0,1 1 0 15,1-4 0-15,-1 3 0 0,-2 0 0 0,0 0 0 0,0 0 0 0,-1 1 0 16,-1-1 128-16,0 0-128 0,0-2 0 0,-1 1 0 16,0 2 0-16,-1-1 128 0,0 0-128 0,1-2 0 15,-2 1 0-15,1-2 0 0,2 0 0 0,0 1 0 16,-1-1 128-16,2 2-128 0,0 0 0 0,0 0 0 16,0-2 0-16,0 3 0 0,0-1 0 0,2 1 0 15,0 0 0-15,0 0 0 0,-2 0 0 0,0 3 0 16,0-2 0-16,1 2 0 0,0-1 0 0,1 1 0 15,-2 2 0-15,0-1 0 0,0 3 0 0,0-1 0 16,-2 2 0-16,1-1 0 0,0-1 0 0,-1-1 0 16,2-3 0-16,-2 0 0 0,-1 4 0 0,0-2 0 15,1-3 128-15,-1 2-128 0,-1-2 0 0,2-1 0 16,-2-1 0-16,0-1 128 0,0 2-128 0,1-1 0 16,1-1 0-16,-1-2 0 0,3-9 0 0,-2 11 0 0,-1 1 0 0,-1 0 0 15,1 0 0-15,2-2 0 0,1-10 0 0,-2 13 0 16,0-2-336-16,2-11-48 0,-4 10-16 0,2-1 0 31,-1-1-1744-31,3-8-352 0,-4 8-64 0,4-8 0 16,0 0-960-16,0 0-176 0,-6-3-32 0,-1-5-11728 0</inkml:trace>
  <inkml:trace contextRef="#ctx0" brushRef="#br0" timeOffset="4608.92">13585 12233 22175 0,'0'0'976'0,"-8"-1"208"0,8 1-944 15,0 0-240-15,-11 0 0 0,11 0 0 0,-9-1 432 0,9 1 32 16,-7-5 16-16,7 5 0 0,-8-6 128 0,8 6 32 15,0 0 0-15,0 0 0 0,-7-5-16 0,7 5 0 16,0 0 0-16,0 0 0 0,-10-4-128 0,10 4-32 16,0 0 0-16,0 0 0 0,0 0 48 0,-8 4 16 15,8-4 0-15,-9 7 0 0,9-7 32 0,-7 9 0 16,1 1 0-16,1-1 0 0,5-9-192 0,-4 12-48 16,-2 0 0-16,1 1 0 0,0-1-64 0,1-1 0 15,-2 1-16-15,2 0 0 0,1 1 176 0,0-1 32 16,0-2 16-16,-1 0 0 0,1 2-64 0,0-1-16 15,2 0 0-15,0 0 0 0,1 2-32 0,0 0-16 16,1 0 0-16,2 1 0 0,-1 2-176 0,2-1-32 16,0 1-128-16,0 0 192 0,0-2-192 0,1 2 0 0,2-1 128 0,-1-2-128 15,-1 2 0-15,2-2 0 16,-1 0 0-16,1 0 0 0,0-3 272 0,-1 3-32 0,-1 0-16 0,2 0 0 16,-1-3 64-16,1 1 16 0,-2 2 0 0,2 0 0 15,-1 0-80-15,1 0-16 0,0 0 0 0,0-1 0 16,-2 0-64-16,2 1-16 0,0-3 0 0,0 3 0 15,-2-2 48-15,0-1 0 0,-1 1 0 0,0 0 0 16,1 2-48-16,-1-2 0 0,-2-1 0 0,2 2 0 16,-1 0-128-16,0 0 160 0,-6-1-160 0,3 2 160 15,2-1-32-15,-2 0-128 0,-2 0 192 0,2-3-64 16,0 1 48-16,0 2 0 0,-2 1 0 0,-2-1 0 16,0-2 32-16,1-1 16 0,3-9 0 0,-2 12 0 15,-1-2-48-15,2 2-16 0,2-3 0 0,-1-9 0 16,0 11-160-16,-2-1 128 0,-2-2-128 0,0 1 128 0,0 1-128 0,0 0 128 15,-1-3-128-15,1 2 128 0,0 2-128 0,-3-1 0 16,0 2 0-16,-1 0 0 0,1 3 0 0,1 1 128 16,-2-4-128-16,0 1 0 0,0 0 0 0,0 1 128 15,1 2-128-15,-2-2 0 0,-1-1 160 0,4 2-160 16,1-5 192-16,-1 3-192 0,0 0 256 0,-1 0-64 16,2-1-16-16,0 1 0 0,-2-1-176 0,2-1 128 15,0 2-128-15,1 0 128 0,-2 0-128 0,0 3 0 16,0-3 0-16,1 3 128 0,-2-2-128 0,3 2 0 15,-2 1 0-15,0 0 0 0,0 1 0 0,-1 0 0 16,2 0 0-16,-3 2 0 0,-1 0 0 0,0-1 0 16,0 1 128-16,0-1-128 0,-2 1 0 0,1-1 0 15,-3 1 0-15,1-2 128 0,1-2-128 0,-1 1 0 0,-3 1 0 0,2 0 128 16,0-1-128-16,-1 0 0 0,0-1 0 0,-1 1 128 16,4 2-128-16,-1-2 0 0,-1 3 144 0,1-3-144 15,2 0 0-15,-3 0 128 0,1 0-128 0,0-2 0 16,0 1 0-16,1 1 0 0,-1-2 0 0,2 4 128 15,-1-1-128-15,-1-1 0 0,-3 0 0 0,0-3 0 16,2 2 0-16,0-3 0 0,-1 3 0 0,1 0 128 16,0 0-128-16,1 2 0 0,2-2 0 0,-2 1 0 15,0 0 0-15,1 0 0 0,-1 0 0 0,1 1 128 16,0-1-128-16,0 1 0 0,1 1 0 0,-1-1 128 16,1 1-128-16,0 1 0 0,-1-1 0 0,2 1 128 15,-1-2-128-15,-2 0 0 0,-1 1 0 0,0-1 0 0,1 2 0 16,-1-2 0-16,1-1 0 0,0-2 128 0,1 1-128 0,-1-4 0 15,-1 1 0-15,1 1 128 0,-1 0-128 0,1 1 0 16,-1-1 128-16,-1 1-128 0,-3-1 0 0,3 3 0 16,1 1 0-16,-2-2 128 0,0 1-128 0,-1 0 0 15,-1 0 0-15,3-1 0 0,1 4 0 0,0 0 0 16,1-2 0-16,0 1 0 0,1 1 128 0,-1 2-128 16,1 2 160-16,1 0-160 0,-2 1 128 0,2 0-128 15,-3 1 0-15,1-1 0 0,0 1 0 0,2 0 128 16,-2-1-128-16,2-3 0 0,-2 0 0 0,0-1 0 15,1-3 0-15,-1 0 0 0,0-1 128 0,-1 0-128 16,0 0 0-16,0-2 0 0,-3-1 0 0,1 2 128 16,-1-1-128-16,3 1 0 0,1-2 0 0,-2 2 0 0,-2 1 0 15,3-2 0-15,3 0 0 0,-2 2 128 0,-2 1-128 16,-1 0 0-16,-2-1 0 0,3 0 0 0,0 0 0 0,1 1 0 16,1-3 0-16,2 0 0 0,-2 0 0 0,1 2 0 15,2-3 0-15,0-1 0 0,1-1 0 0,2-1 0 16,-1 1 0-16,2 0 0 0,0-2 0 0,0 1 0 31,1-2-688-31,4-9-128 0,0 0-16 0,0 0-21632 0</inkml:trace>
  <inkml:trace contextRef="#ctx0" brushRef="#br0" timeOffset="14171.95">14216 11615 11055 0,'0'0'480'0,"1"-7"112"0,-1 7-464 0,7-12-128 15,-1 1 0-15,1 4 0 0,-1 0 1136 0,-6 7 208 16,7-6 32-16,-1-1 16 0,1 1-720 0,-7 6-144 15,7-8-16-15,-7 8-16 0,0 0-288 0,0 0-48 16,0 0-16-16,0 0 0 0,0 0 112 0,0 0 0 16,0 0 16-16,0 0 0 0,0 0 848 0,0 0 160 15,0 0 48-15,0 0 0 0,0 0 16 0,0 0 0 16,0 0 0-16,0 0 0 0,0 0-208 0,0 0-48 16,-9 1 0-16,9-1 0 0,0 0-208 0,0 0-48 0,-9 3-16 0,9-3 0 15,-10-2-368-15,10 2-64 0,0 0 0 0,-9 3-16 16,1-3-176-16,8 0-48 0,0 0 0 0,0 0 0 15,-11-3 112-15,2 2 32 0,9 1 0 0,0 0 0 16,-9-3-16-16,0 1 0 0,-1 0 0 0,10 2 0 16,0 0 80-16,-10-2 16 0,-1-2 0 0,0 3 0 15,11 1 32-15,-11 0 16 0,-1 0 0 0,12 0 0 16,-9 1-96-16,-2-1 0 0,1 0-16 0,1-1 0 16,0-1-32-16,0 2 0 0,9 0 0 0,-14 3 0 15,1-2-48-15,3-1-16 0,10 0 0 0,-10-1 0 16,0 1-64-16,0 0-16 0,0-3 0 0,0 3 0 15,1 0-128-15,9 0 0 0,-11 2 144 0,0 0-144 16,1 1 0-16,1-2 0 0,-1 0 0 0,1 2 0 0,-1 0 0 0,1-1 0 16,-2 1 0-16,2 0 0 0,0-3 192 0,0 2-48 15,-1 2 0-15,-1-3 0 0,1 1 0 0,-2-2 0 16,-1-2 0-16,3 1 0 0,0 1 48 0,1 0 0 16,-1-3 0-16,1 2 0 0,0 0-64 0,-1 0-128 15,1 1 192-15,0 0-64 0,0 0-128 0,0 0 0 16,0-3 0-16,-2 2 0 0,2 2 0 0,1 2 128 15,8-3-128-15,-7 6 0 0,7-6 0 0,-11 7 0 16,-1-1 0-16,1-1 0 0,-1-1 0 0,0 3 0 16,1-3 0-16,0 1 0 0,1-3 0 0,1 2 0 15,9-4 0-15,-12 6 0 0,-1-1 0 0,1-1 0 16,2-3 128-16,-1 0-128 0,1 1 0 0,1 0 160 16,-1 2-160-16,3 0 160 0,-2-3-32 0,9-1-128 0,-11 3 192 15,2 0-64-15,9-3-128 0,-9 2 0 0,0 2 144 0,9-4-144 16,-9 3 0-16,1 2 0 0,0 0 0 0,0 2 128 15,2-2-128-15,6-5 0 0,-11 5 0 0,3 2 0 16,1-1 0-16,-1 1 0 0,0-3 0 0,1 1 0 16,1 3 0-16,-1-2 0 0,1 1 0 0,-1-1 0 15,1 1 0-15,-1-1 0 0,1 1 0 0,6-7 0 16,-5 10 0-16,1-2 0 0,4-8 0 0,-3 13 128 16,2-1-128-16,-2-1 0 0,1 0 0 0,0 1 0 15,2-2 0-15,0 0 0 0,-1 0 0 0,2 0 0 16,2 0 0-16,-1 2 128 0,1-1-128 0,1-1 176 15,-4 0-176-15,0 0 0 0,0-10-192 0,3 13 192 16,0 0 0-16,0-3 0 0,0 2 0 0,-2 0 0 16,0-1 0-16,1 0 0 0,-2-11 0 0,3 11 0 0,0 1 0 0,1 0 0 15,-4-12 0-15,5 12 0 0,0 1 0 0,1-4 0 16,-6-9 0-16,7 10 0 0,0 1 128 0,0-1-128 16,-1-2 0-16,1 0 128 0,-1 0-128 0,-1 1 0 15,0-1 144-15,-5-8-144 0,7 10 0 0,-7-10 128 16,7 9-128-16,-1 0 0 0,-1 0 0 0,-5-9 0 15,0 0 0-15,8 11 128 0,0-2-128 0,-2-1 0 16,-6-8 0-16,6 6 128 0,-6-6-128 0,0 0 0 16,0 0 0-16,10 4 128 0,-10-4-128 0,9 5 0 15,-9-5 128-15,9 4-128 0,-9-4 144 0,0 0-144 16,11 2 192-16,-1 1-192 0,-10-3 144 0,11 4-144 16,-11-4 0-16,10 6 144 0,-1 0-144 0,-9-6 0 0,11 4 0 0,-11-4 0 15,13 5 0-15,-2-3 0 0,1-1 0 0,-1 3 0 16,-11-4 0-16,11 0 128 0,0 0-128 0,-11 0 0 15,0 0 0-15,13 0 128 0,-2 0-128 0,1 0 0 16,0 1 0-16,-12-1 0 0,10 4 0 0,-10-4 0 16,13 5 0-16,-1 0 0 0,-1 1 128 0,-11-6-128 15,11 5 0-15,0-1 0 16,-11-4 0-16,13 2 0 0,1 2 0 0,-1-2 0 0,-2-1 0 0,-1 3 0 16,0-4 0-16,1 1 0 0,-1-1 0 0,-1 3 128 15,-9-3-128-15,12 1 0 0,-1-1 0 0,-11 0 0 16,13 3 0-16,-3-1 0 0,-10-2 0 0,12 3 128 15,-2 1-128-15,-1 0 0 0,-9-4 0 0,11 4 0 16,-2 1 0-16,-9-5 0 0,0 0 128 0,12 4-128 0,-2 1 0 16,-1-4 0-16,-9-1 0 0,11-1 0 15,-2-2 0-15,-9 3 0 0,10-4 0 0,-10 4 128 0,12-5-128 0,-4 1 0 16,-8 4 144-16,0 0-144 0,10-2 0 0,-10 2 128 16,8-6-128-16,-8 6 0 0,0 0 0 0,12-2 0 15,-12 2 0-15,11 0 128 0,-11 0-128 0,12 0 0 16,-12 0 0-16,12-1 0 0,-12 1 0 0,12-2 0 15,-12 2 0-15,13 0 0 0,-3 0 0 0,1 0 0 16,-11 0 0-16,11 0 0 0,0-1 0 0,-11 1 0 16,10-1 0-16,1-1 0 0,-2-2 0 0,-9 4 0 15,10-5 0-15,-10 5 128 0,9-4-128 0,2 0 0 16,-1-1 0-16,-10 5 128 0,8-4-128 0,-8 4 0 16,0 0 0-16,0 0 0 0,0 0 0 0,12-2 128 15,-12 2-128-15,11 0 0 0,-11 0 0 0,0 0 0 16,13-2 0-16,-13 2 0 0,11 0 0 0,-11 0 0 0,0 0 0 0,10-1 0 15,-10 1 0-15,11-3 0 0,-11 3 0 0,9-5 128 16,-1-1-128-16,-8 6 0 0,6-9 128 0,1 2-128 16,-1-1 0-16,1 2 144 0,-2-1-144 0,0 1 0 15,-1-3 176-15,1 1-176 0,1-3 160 0,-1 5-160 16,-5 6 128-16,6-11-128 0,-2 2 0 0,1-1 144 16,-1 1-144-16,-1 0 0 0,-1-2 0 0,1 1 128 15,0 1-128-15,-3 9 0 0,2-11 0 0,0 2 128 16,-1 0-128-16,-1 0 128 0,-1 0-128 0,1 9 128 15,1-11-128-15,0 2 0 0,-1 0 0 0,0 9 0 16,0-12 0-16,2 2 0 0,0-2 0 0,-1 0 0 16,1 3 0-16,0-3 0 0,1 1 0 0,1-1 0 0,0 0 0 0,1 1 0 15,-1-1 0-15,-1 0 0 0,-1 0 0 16,1 2 0-16,-2-1 0 0,0 4 0 0,1-5 0 0,-2 3 0 16,0 0 0-16,1 0 0 0,-1-1 0 0,0 1 0 15,0 1 0-15,0 8 0 0,0-7 0 0,-1-4 0 16,-3 3 128-16,1 2-128 0,3 6 0 0,-2-8 0 15,-2 2 0-15,1-1 0 0,-2 0 0 0,2 1 0 16,-1-2 0-16,2 2 0 0,-2-1 128 0,4 7-128 16,-4-10 0-16,0 2 128 0,1 1-128 0,1 2 0 15,-2-1 0-15,4 6 128 0,-3-10-128 0,3 10 0 16,-4-6 0-16,4 6 128 0,0 0-128 0,0 0 0 16,-6-7 0-16,2 2 0 0,4 5 0 0,-4-6 0 15,0 0 0-15,4 6 0 0,0 0 0 0,0 0 0 16,-5-3 0-16,5 3 0 0,-3-7 0 0,3 7 0 15,0 0 0-15,0 0 0 0,0 0 0 0,0 0 0 0,0 0 0 0,0 0 0 16,-5-8 0-16,5 8 0 0,0 0 0 0,-7-4 0 16,7 4 0-16,-5-5 0 0,0 0 0 0,5 5 0 15,0 0 0-15,0 0 0 0,-6-5 0 0,6 5 0 16,0 0 0-16,0 0 0 0,-7-6 0 0,7 6 0 16,-3-7 0-16,3 7 0 0,-5-8 0 0,5 8 0 15,-4-7 0-15,4 7 0 0,0 0 0 0,0 0 0 16,-2-5 0-16,2 5 0 0,-2-12 0 0,2 12 0 15,0 0 0-15,0 0 0 0,-2-10 0 0,0 2 0 16,2 8 0-16,0 0 0 0,2-9 0 0,-2 9 0 16,4-8 0-16,-4 8 0 0,0 0 0 0,4-8 0 0,1 0 0 15,-5 8 0-15,0 0 0 0,0 0 0 0,6-7 0 16,-6 7 0-16,8-6 0 0,-8 6 0 0,0 0 0 0,12-3 0 16,0 3 0-16,-12 0 0 0,9-6 0 0,-9 6 0 15,10-1 0-15,-1-4 0 0,-9 5 0 0,11-7 0 16,-2 3 0-16,0-1 0 0,0 0 0 0,0 0 0 15,-1 1 0-15,1-1 0 0,0-2 0 0,2 1 0 16,-2 0 0-16,0 1 0 0,1 0 0 0,0 1 0 16,-3 1 0-16,2 0 0 0,1-1 0 0,-1 1 0 15,-1-4 0-15,-1 4 0 0,4-1 0 0,-2 0 0 16,-1-1 0-16,0-1 0 0,-8 6 0 0,7-8 0 16,1 2 0-16,-8 6 0 0,9-8 0 0,-1 2 0 15,-1-1 0-15,-7 7 0 0,8-8 0 0,-2 2 0 16,1-2 0-16,-1 1 0 0,1 1 0 0,-1-1 0 15,1 1 0-15,0-2 0 0,4 0 0 0,-1-1 0 0,-1 0 0 16,2-3 0-16,-1 2 0 0,-1 1 0 0,-1 0 0 0,0 1 0 16,0 0 0-16,0 1 0 0,-2 1 0 0,-6 6 0 15,3-9 0-15,-1 1 0 0,0 1 0 0,-2 7 0 16,2-9 0-16,1 1 0 0,-3 8 0 0,5-6 0 16,-5 6 0-16,5-12 0 0,-1 2 128 0,0 2-128 15,-4 8 0-15,4-9 0 0,0 0 0 0,1 1 0 16,0-1 0-16,2 0 0 0,-2-2 0 0,0 1 0 15,1 1 0-15,-2 1 0 0,-1-1 128 0,1 1-128 16,0-1 0-16,-4 9 0 0,7-9 0 0,-2 1 0 16,-5 8 0-16,4-11 0 0,0 5 0 0,-4 6 0 15,5-11 0-15,-5 11 0 0,5-7 0 0,-5 7 0 16,7-10 0-16,-7 10 0 0,5-9 0 0,-5 9 0 0,7-9 0 0,0 1 0 16,-1 2 0-16,-1-3 0 0,0 1 0 0,-5 8 0 15,5-10 0-15,0 0 0 0,1 4 0 0,-2-5 0 16,-2 2 0-16,2 0 0 0,0 1 0 0,-1-1 0 15,-3 0 0-15,1 0 0 0,0 0 0 0,0 0 0 16,1-2 0-16,0 2 0 0,0-1 0 0,-2 1 0 16,0 1 0-16,1-1 0 0,-1 1 0 0,3-1 0 15,-2 1 0-15,-1 8 0 0,4-9 0 0,0 0 0 16,-2 0 0-16,4 3 0 0,-1 0 0 0,0-1 0 16,0-1 0-16,2 2 0 0,-1-2 0 0,1 0 0 15,-2 2 0-15,1-1 0 0,1-1 0 0,-7 8 0 16,7-9 0-16,0 3 0 0,0-3 0 0,-1 1 0 0,0-1 0 15,-1 2 0-15,-5 7 0 0,8-9 0 0,-2 1 0 0,-1 0 0 16,-5 8 0-16,8-6 0 0,0 1 0 0,0 1 0 16,-8 4 0-16,9-7 0 0,0 1 0 0,2 3 0 15,-1 2 0-15,0 0 0 0,1-1 0 0,1 0 0 16,-1 2-128-16,4 0 128 0,-2-3 0 0,-2 0 0 16,1 2 0-16,0 0 0 0,1-2 0 0,-1-1 0 15,-2 0 0-15,3 2 0 0,0-3 0 0,-1 1 0 16,-4 0 0-16,2 0 0 0,2-1 0 0,1-1 0 15,0 4 0-15,-1-1 0 0,-2-1 0 0,2 2 0 16,-2 0 0-16,2 1 0 0,0 0 0 0,-2 1 0 16,-10 0 0-16,12 0 0 0,-2 0 0 0,1 0 0 15,-11 0 0-15,13 0 0 0,-1-4 0 0,-2 1 0 16,-10 3 0-16,13 0 0 0,-3-2 0 0,1 0 0 0,-2 0 0 16,1-1 0-16,0 0 0 0,-1 2 0 0,-9 1 0 0,13-2 0 15,-2-1 0-15,1 0 0 0,0-1 0 0,-2 2 0 16,-1-1 0-16,1-1 0 0,-10 4 0 0,10-2 0 15,-1-2 0-15,0 1 0 0,2-2 0 0,-1 2 0 16,-1 1 0-16,-9 2 0 0,11-4 0 0,-2 1 0 16,-9 3 0-16,13-2 0 0,0-1 0 0,-3 2 0 15,-10 1 0-15,12-4 0 0,0 1 0 0,-1-1 0 16,3 2 0-16,-3-2 0 0,1 1 0 0,1 1 0 16,0-4 0-16,-1 2 0 0,0-1 0 0,-2 0 0 15,0-2 0-15,2 2 0 0,0 0 0 0,-2 0 0 16,1-2 0-16,-1 2 0 0,-1-1 0 0,-1 2 0 15,0-3 0-15,0 1 0 0,0-1 0 0,-2 1 0 0,-1-2 0 16,2 1 0-16,-1 1 0 0,1-1 0 0,-2-1 0 0,2 2 0 16,-1 1 0-16,1-4 0 0,-1-3 0 0,1 5 0 15,-7 7 0-15,7-6 0 0,1-2 0 0,0 0 0 16,-1-4 0-16,-1 2 0 0,1 0 0 0,-1 2 0 16,1 1 0-16,1-1 0 0,-1 1 0 0,1 0 0 15,0-1 0-15,0 0 0 0,-2 1 0 0,2 0 0 16,-8 7 0-16,11-9 0 0,-4-4 0 0,0 2 0 15,3 4 0-15,-1 0 0 0,-1-3 0 0,0 2 0 16,-1-1 0-16,0 1 0 0,1 1 0 0,3 0 0 16,0 0 0-16,0-3 0 0,-3-2 0 0,-2 4 0 15,-6 8 0-15,11-10 0 0,-1 0 0 0,-2 1 0 16,-8 9 0-16,5-11 0 0,-1-1 0 0,0 3 0 16,0 0 0-16,0 0 0 0,-4 9 0 0,2-11 0 0,1 2 0 0,-2 0 128 15,-1-2-128-15,3 2 0 0,-3 9 0 0,3-10 0 16,-3-2 128-16,1 3-128 0,-1 9 0 0,6-10 0 15,0-2 0-15,-1 4 0 0,0-1 0 0,1 1 0 16,1-1 0-16,1 0 0 0,0 1 0 0,1-2 0 16,0 0 0-16,0 1 0 0,-1-2 0 0,0 1 0 15,1-3 0-15,0 3 0 0,-1 0 0 0,0-2 0 16,-1 1 0-16,1 1 0 0,0 1 0 0,-1-2 0 16,-1 1 0-16,1-3 0 0,-1 3 0 0,1-4 0 15,-1 1 0-15,1 0 0 0,-1 0 0 0,1 3 0 16,-1-3 0-16,1-1 0 0,-1-2 0 0,2 0 0 15,0 2 0-15,1-3 0 0,0 0 0 0,0 1 0 16,2-2 0-16,-1 1 0 0,-1-1 0 0,2 1 0 0,0-1 0 16,2-1 0-16,1 1 0 0,1-1 0 0,3-1 0 0,2 1 0 15,3 0-256-15,4-2-48 0,-1 1 0 0,4 0 0 32,2 3-1344-32,1 0-272 0,1-2-48 0,0-2-19872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19:26:28.5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13997 12065 4607 0,'0'0'400'0,"0"0"-400"16,0 0 0-16,0 0 0 0,0 0 816 0,0 0 80 15,0 0 0-15,0 0 16 0,0 0-912 0,0 0 0 16,0 0-160-16,0 0 16 0,0 0-48 0,0 0-16 16,0 0 0-16,0 0 0 0,10 0 208 0,-10 0 0 15,11-5 0-15,-11 5 0 0,10-3 336 0,0 2 16 16,-10 1 0-16,12-4 0 0,-4-1 368 0,-8 5 80 16,9-4 16-16,-9 4 0 0,12-6 64 0,-4-1 16 15,-8 7 0-15,0 0 0 0,0 0-80 0,0 0-16 16,0 0 0-16,0 0 0 0,0 0-352 0,0 0-80 0,0 0-16 0,0 0 0 15,0 0-160-15,0 0-16 16,0 0-16-16,0 0 0 0,0 0 160 0,0 0 16 0,-11 5 16 0,2-1 0 16,-1 0 272-16,-1-1 48 0,1-3 16 0,-1 1 0 15,1 2 32-15,-2-2 16 0,-2-1 0 0,0 1 0 16,-1 0-160-16,1 1-48 0,-3 0 0 0,0 0 0 16,1-1-96-16,-1 0-32 0,-1 3 0 0,-1-4 0 15,-1 0-224-15,-2 0-48 0,-3 0-128 0,0 0 192 16,1 0-64-16,-1-2 0 0,-1 0-128 0,-2 1 192 15,1 0-192-15,-2 1 0 0,1 1 0 0,-1 2 0 16,0-1 0-16,2-1 0 0,1 2 0 0,0 1 0 16,1-1 0-16,1-1 0 0,1 1 0 0,0 1 0 15,-2 0 160-15,4-2-16 0,0 0 0 0,-1 0 0 16,-2 2-144-16,4-1 0 0,1-3 144 0,1 0-144 0,-2 2 128 16,4 2-128-16,-1-2 128 0,2-1-128 15,4-1 0-15,-3 0 128 0,1-1-128 0,0 1 0 0,2 0 0 0,-1 0 0 16,0 0 0-16,3 1 0 0,9-1 0 0,0 0 144 15,-10 1-144-15,10-1 0 0,0 0 208 0,0 0-64 16,0 0-16-16,0 0 0 0,0 0 320 0,0 0 64 16,0 0 16-16,5-10 0 0,-5 10-336 0,10-8-64 15,1-3 0-15,-1 2-128 0,1 0 128 0,2 1-128 16,2-1 0-16,2 0 0 0,0 1 128 0,1 0-128 16,1-1 0-16,-2 2 0 0,0-1 0 0,-2 1 0 15,0 1 0-15,-1 0 0 0,0 1 0 0,-1 0 0 16,-4 1 0-16,2 0 0 0,-1-1 0 0,1 1 0 15,-1 0 0-15,1 0 0 0,-2-1 0 0,2 0 0 16,2 0 128-16,-1 1-128 0,-3-2 0 0,2 3 0 0,-11 3 0 16,11-4 0-16,-3 0 0 0,-8 4 0 0,0 0 0 0,11-3 0 15,-11 3 0-15,0 0 0 0,0 0 128 0,0 0-128 16,0 0 0-16,0 0 0 0,0 0 0 0,0 0 0 16,0 0 0-16,-8 7 0 0,-3 0 0 0,0 3-144 15,-2-1 144-15,-2 1 0 0,-2 1 0 0,2 2 0 16,-2 0 0-16,2 0 0 0,2-2 0 0,0 2 0 15,0 1 0-15,2-1 0 0,1-2 0 0,1 1 0 16,2 1 0-16,-3-1 0 0,1-2 0 0,3 2 0 16,2 1 0-16,-1 0 0 0,-3-1 0 0,3-2 0 15,1-2 0-15,4-8 0 0,-4 12 0 0,4-12 0 16,-4 9 0-16,-1-1 0 0,-3 1 128 0,8-9-128 16,-5 8 0-16,5-8 0 0,-6 9 0 0,1-3 128 0,-1 2 0 0,6-8 0 15,0 0 0-15,0 0 0 0,0 0 192 0,7 8 64 16,4-4 0-16,3 0 0 0,5-4-240 0,1-3-144 15,3 1 192-15,1 0-192 0,1 2 0 0,1 2 0 16,0-4 0-16,0 1 0 16,0 0-832-16,0 1-112 0,-1 1-16 0,0 0-14016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19:27:02.0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5510 4021 7359 0,'0'0'656'0,"0"0"-528"16,0 0-128-16,0 0 0 0,0 0 5232 0,0 0 1008 16,6 11 208-16,4-2 32 0,3-4-4896 0,1 2-992 15,-3-2-192-15,2-1-32 0,3 0-368 0,1-2 0 16,1 1-192-16,3-3 64 16,1 0-336-16,2-3-64 0,-1 2-16 0,-1 0 0 0,0-1 384 0,1 0 160 15,-1-4-128-15,0 4 128 0,-1-1 0 0,2 1 144 16,1-1 0-16,0 0 0 0,1 1 320 0,1-2 64 15,2 3 16-15,2-1 0 0,0 2-112 0,-2 0-32 0,0 0 0 16,3 0 0-16,3 2-112 0,0-1-32 0,-2 3 0 0,1-3 0 16,0 2-256-16,-2-1 128 0,0 1-128 0,0 0 0 15,1-1 128-15,2 1-128 0,2-2 0 0,2 0 0 16,0 1 144-16,1 0-144 0,0-2 0 0,1 2 144 16,1-2-144-16,-1 0 160 0,-1 0-160 0,-1 0 160 15,-1-2 16-15,-1 2 0 0,-1-4 0 0,1 4 0 16,0 0 144-16,3 0 48 0,3 0 0 0,1 0 0 15,0 0-208-15,1 2-32 0,-1 0-128 0,-1-2 192 16,-2 0-192-16,1 0 0 0,-1 0 128 0,1 2-128 16,-1-2 0-16,2 1 0 0,-2-1 0 0,3 4 0 15,2-3 0-15,-1 0 0 0,0 1 0 0,-2 0 0 16,-3-2 0-16,-1 0 0 0,0 0 0 0,-2 0 0 16,1 0 0-16,-2 0 0 0,0 0 0 0,2-2 0 15,-1 0 240-15,2 1-48 0,0 0-16 0,0 1 0 0,1-3 80 0,-2 3 0 16,-1 0 16-16,-2 0 0 0,-1-1-144 0,0 1-128 15,-2 4 144-15,2-4-144 0,-1-3 0 0,1 3 128 16,1-1-128-16,1 1 0 0,0 0 0 0,3-1 0 16,0-1 0-16,-1 2 0 0,-2-2 0 0,1 0 0 15,-1 1 0-15,-1 0 0 0,-4-2 0 0,-1 3-160 16,-2 1 160-16,-1 2-192 16,-2 0-448-16,-1-1-112 0,0 0-16 0,-1 0-10352 15,0 2-2064-15</inkml:trace>
  <inkml:trace contextRef="#ctx0" brushRef="#br0" timeOffset="1462.63">9839 12870 8287 0,'0'0'736'0,"0"0"-592"15,5-8-144-15,1 0 0 0,-1 1 4224 0,-5 7 832 16,10-9 144-16,3 4 48 0,3 0-3712 0,-3 1-720 16,0 1-160-16,0 2-16 0,0 0-80 0,1-1-16 15,-1 2 0-15,0 0 0 0,1 3-112 0,0 1-32 16,0-4 0-16,2 4 0 0,-1-2-128 0,1 1-16 15,0-2-16-15,1 2 0 0,2-2-240 0,1 2 128 16,1-2-128-16,1 1 0 0,3-1 0 0,1 1 0 16,0-4 0-16,5 2 0 0,3 0 0 0,2 0 0 15,2 0 0-15,3 2 0 0,2 1 0 0,1 1 0 16,-2 0 0-16,-1 0 0 0,0 1 144 0,-1 0-144 0,3-1 128 0,2 1-128 16,3-1 192-16,3 1-32 0,3 2-16 0,3-3 0 15,1 2-16-15,-2-2-128 0,-2 0 192 0,0-1-64 16,1-2 48-16,3 0 0 0,2 1 0 0,5-1 0 15,6-1 80-15,-1 0 0 0,-5 0 16 0,0-1 0 16,0-1 16-16,4 2 0 0,3-2 0 0,1-1 0 16,3 1-112-16,-5-1-32 0,-6 0 0 0,1 1 0 15,-1 0-144-15,4-1 0 0,5 0 0 0,1 0 0 16,-2 1 0-16,-3 0 0 0,-4-1 0 0,0 0 0 16,-4 3 160-16,2-4 0 0,1 1 0 0,0 2 0 15,1 1-16-15,-4 0 0 0,-4 0 0 0,-5-3 0 16,-3 2-144-16,-1-1 0 0,-1-1 0 0,2-1 0 0,1 1 0 0,0 0 0 15,1 0 0-15,-3 0 0 0,-3 2 0 16,-4-2 0-16,-5 0 0 0,-1-1 0 16,-4 0-432-16,-3 0-160 0,-3 1-48 0,-1 1 0 15,-2 0-2112-15,-3 1-416 0</inkml:trace>
  <inkml:trace contextRef="#ctx0" brushRef="#br0" timeOffset="2115.38">10132 14102 20271 0,'0'0'1792'0,"0"0"-1424"16,0 0-368-16,0 0 0 0,0 0 3440 0,11-2 608 16,1-3 128-16,1 1 32 0,1 0-3184 0,3 0-640 15,1 2-128-15,2-1-32 0,1-1-96 0,2 2 0 16,3 0-128-16,4 2 192 0,4 0-192 0,3 2 0 15,2-1 0-15,0 3 0 0,0-3 0 0,1 2-208 16,1-1 32-16,0 2 16 0,1 1 160 0,3-1 224 16,1 0-48-16,5-1-16 0,4-2-160 0,6-1 0 15,7 0 0-15,0 0 0 0,0-1 256 0,1 0 32 16,0-1 0-16,7 2 0 0,4 0 336 0,5-2 64 16,-1-1 16-16,-2 0 0 0,-2 2-96 0,5 0-16 15,3 0 0-15,0-1 0 0,1 0-160 0,-6 0-48 0,-4 2 0 0,3 2 0 16,5-2-176-16,0 1-32 0,1-2-16 0,-5 1 0 15,-5-2-160-15,3 2 0 0,3-1 0 0,0 1 0 16,1-1 128-16,-3-1-128 0,-5 0 0 0,0-2 128 16,-1 1-128-16,1-2 0 0,1 1 0 0,1 2 0 15,0-1 0-15,-5-1 0 0,-5-1 0 0,-2 0 0 32,-1-1-1088-32,3 1-256 0,4 1-64 0,-2 2-10944 0,-4-2-2176 0</inkml:trace>
  <inkml:trace contextRef="#ctx0" brushRef="#br0" timeOffset="23646.12">17887 14165 8287 0,'0'0'736'0,"-12"0"-592"16,3 0-144-16,-3-1 0 0,-1-1 1760 0,3 0 320 16,1 1 64-16,0 0 16 0,0-1-1008 0,9 2-208 15,-10-2-48-15,10 2 0 0,0 0 224 0,0 0 32 16,0 0 16-16,0 0 0 0,0 0-240 0,0 0-48 15,0 0-16-15,16 4 0 0,0 0 48 0,2-2 16 16,3-2 0-16,1 3 0 0,1 1-176 0,4-2-48 16,1-2 0-16,5 0 0 0,2 0-256 0,3 0-64 15,0 2-16-15,2-4 0 0,3 0 48 0,3-2 16 0,2 0 0 16,3 1 0-16,4 3 64 0,3-2 16 0,2-2 0 0,4 1 0 16,1 2-224-16,0 1-32 0,-1 0-16 0,3 0 0 15,2 0-240-15,1 0 128 0,1 0-128 0,0-3 0 16,0 1 128-16,-3-2-128 0,-5 0 0 0,7 1 144 15,1 1 112-15,1-1 32 0,-3-1 0 0,0-1 0 16,-2-2 144-16,-5 1 16 0,-3-1 16 0,-3 2 0 16,0 0-96-16,-1 1-32 0,-2 0 0 0,-1 1 0 15,-1 1-128-15,-3 2-16 0,-3-3-16 0,-6 3 0 16,-4 0-176-16,-2 0 0 0,-5-1 0 0,-2 1 0 16,1 0 0-16,-7 1 0 0,-1-1-224 0,-4 3 80 15,-2-1-528-15,-1 1-96 16,-12-3-32-16,0 0-11328 0,10 4-2272 0</inkml:trace>
  <inkml:trace contextRef="#ctx0" brushRef="#br0" timeOffset="30863.58">22161 13574 8287 0,'0'0'736'0,"0"0"-592"15,-8-2-144-15,8 2 0 0,-9-2 2176 0,9 2 416 16,-6-7 80-16,6 7 16 0,-3-6-1952 0,3 6-384 16,0 0-80-16,3-11-16 0,-3 11 320 0,0 0 48 15,7-9 16-15,-7 9 0 0,0 0 640 0,9-6 128 16,-9 6 16-16,0 0 16 0,10-3-96 0,-10 3 0 16,0 0-16-16,0 0 0 0,0 0-416 0,0 0-80 0,0 0 0 0,0 0-16 15,0 0-192-15,0 0-48 0,0 0 0 0,-3 9 0 16,3-9-192-16,0 0-32 0,0 0-16 0,-4 11 0 15,0-2-48-15,4-9-16 0,0 0 0 0,2 10 0 16,-2-10-16-16,7 13 0 0,-1 0 0 16,4 0 0-16,0 2-64 0,0 0-32 0,0 1 0 0,0 1 0 15,-1 0-160-15,0-2 0 0,-1 0 144 0,0 2-144 16,0 2 0-16,-1-3 0 0,0-4 0 0,0-1 0 16,-1 4 0-16,-1-2 0 0,0-3 0 0,-5-10 0 15,0 9 0-15,0-9 144 0,7 8-144 0,-7-8 0 16,0 0 224-16,0 0-64 0,0 0-16 0,0 0 0 15,9-4 48-15,2-2 16 0,0-5 0 0,1-1 0 16,-2 1-208-16,1-2 176 0,-3 0-176 0,2-2 160 16,3 0-160-16,-1-1 0 0,-4 3 0 0,2 0 128 0,1-3-128 0,-2 5 0 15,-3 1 0-15,1 4 0 0,-2-1 0 0,-5 7 0 16,6-5 0-16,-6 5 0 0,0 0 0 0,10-5 0 16,-10 5 0-16,0 0 0 0,0 0-160 0,13-1 160 15,-13 1 0-15,11 6-144 0,-1-1 144 16,-10-5 0-16,10 11 0 0,-1-1 0 0,-1 2 0 0,-2 0 0 15,2-2 0-15,-1 1 0 0,1-1 0 0,-1-1 128 16,1-1-128-16,0 0 176 0,-1 0-176 0,-1-2 0 16,-6-6-192-16,8 8 192 0,-8-8 0 0,10 4 0 15,-10-4 0-15,9 1 0 0,-9-1 0 0,12-1 0 16,-1-3 0-16,-1-1 0 0,-2-2 256 0,0-2-48 16,0-1 0-16,-1-1 0 0,-1 0 112 0,0-1 0 15,1 0 16-15,-2-1 0 0,-1-1-128 0,0 1-16 0,0 0-16 16,1 0 0-16,0 0-176 0,-2-2 0 0,-3 0 144 0,0 0-144 15,2 2 0-15,-1-2 0 0,1 3 0 0,-2-1 128 16,-2 1-128-16,1 0 0 0,0 3 0 0,0-3 0 16,1 1-192-16,1 0-16 0,1 2 0 0,-2 9 0 31,6-9-480-31,-6 9-80 0,8-9-32 0,-8 9 0 16,5-7-1968-16,-5 7-400 0,0 0-80 0,0 0-11664 0</inkml:trace>
  <inkml:trace contextRef="#ctx0" brushRef="#br0" timeOffset="31209.35">22972 13548 19343 0,'-12'0'1728'0,"12"0"-1392"15,-11 2-336-15,2-1 0 0,0 2 3120 0,9-3 544 16,-9 4 112-16,9-4 32 0,0 0-2336 0,-5 9-480 16,5-9-96-16,-5 9 0 0,5-9-288 0,0 12-48 15,0-12-16-15,3 16 0 0,1-2-544 0,0 0 0 16,-2 3 0-16,0-4 0 0,3 0 0 0,1 2 0 15,-1-1 0-15,-1 0 0 0,-2 1 0 0,0-2 0 0,-2 0 0 0,0-13-144 16,5 11-128-16,-5-11-32 0,4 12 0 0,-4-12 0 31,0 0-1552-31,0 0-304 0,0 0-64 0,0 0-11888 0</inkml:trace>
  <inkml:trace contextRef="#ctx0" brushRef="#br0" timeOffset="31420.05">23142 13172 41871 0,'-6'-20'1856'0,"2"10"384"0,0 1-1792 16,0 2-448-16,4 7 0 0,0 0 0 0,0 0 464 0,0 0 16 16,0 0 0-16,7-6 0 15,2 2-896-15,1 1-176 0,-10 3-48 0,13-1 0 16,0 4-1568-16,0-1-320 0,0 0-64 0,0 2-16 15,0 2-784-15,-2 1-144 0,-11-7-48 0,9 14 0 0</inkml:trace>
  <inkml:trace contextRef="#ctx0" brushRef="#br0" timeOffset="31733.83">23424 13288 4607 0,'0'0'400'0,"0"0"-400"0,0 0 0 0,0 0 0 15,0 0 4448-15,0 0 800 0,0 0 176 0,0 0 16 16,0 0-3920-16,0 0-800 0,4 9-144 0,-3-1-48 16,0 0 448-16,-1 1 96 0,0-9 16 0,0 0 0 15,-2 12 128-15,-1 1 48 0,2 1 0 0,0 0 0 16,-2 2-432-16,3 4-96 0,-1-1-16 0,-2 2 0 15,-2 1-432-15,2 3-96 0,2 1 0 0,-2 1-16 16,-3 2-176-16,2 0 160 0,3 1-160 0,-2-2 160 16,-1 0-160-16,0-3 0 0,2-2-160 0,0-1 160 15,2-5-256-15,2-1 64 0,-2-2 0 0,1-1 0 16,0-5-1328-16,-1-8-256 0,0 0-48 0,0 0-12848 16</inkml:trace>
  <inkml:trace contextRef="#ctx0" brushRef="#br0" timeOffset="31952.41">23372 13550 30399 0,'0'0'1344'0,"0"0"288"0,0 0-1312 0,0 0-320 16,-4-9 0-16,4 9 0 0,0 0 3040 0,6-7 544 15,5 2 96-15,2 3 32 0,2-4-3040 0,1 3-672 16,1-1 0-16,3-2 0 0,0 4-256 0,1-1 16 15,0-1 0-15,1 0 0 16,1 0-416-16,-3 1-96 0,0-1-16 0,-1-3 0 16,0 2-1344-16,-4 0-256 0,0-1-64 0,-4 1-16 15,0-1-384-15,-11 6-80 0,8-5-16 0</inkml:trace>
  <inkml:trace contextRef="#ctx0" brushRef="#br0" timeOffset="32441.6">23798 12950 31327 0,'0'0'1392'0,"0"0"272"15,0 0-1328-15,0 0-336 0,0 0 0 0,0 0 0 16,0 0 768-16,0 0 64 0,0 0 32 0,0 0 0 0,3 13-448 0,-2 0-96 16,-1-1 0-16,3 6-16 0,-1 2-64 0,1 3-16 15,-3 4 0-15,0 4 0 0,0 4 160 0,0 3 16 16,0-2 16-16,0 3 0 0,-2 5-96 0,0-3 0 15,-2 1-16-15,0-2 0 0,-1-1 80 0,0-2 32 16,1-3 0-16,-3-2 0 0,1 0-112 0,0 2-32 16,1-3 0-16,0-2 0 0,0-6-144 0,1 1-128 15,1-5 192-15,2-3-192 0,2-3 448 0,2-3-32 16,-3-10 0-16,0 0 0 0,8 7-32 0,-8-7 0 16,10-5 0-16,2-3 0 0,0-4-208 0,1 0-48 15,0-3-128-15,0-6 192 0,0-5-192 0,2-3 0 16,5-2 0-16,-2-1 0 0,0 0 0 0,-1 3 0 15,0 0 0-15,2 3 0 0,-1 2-128 0,0 4 128 0,-1 4 0 16,-1 5 0-16,-2 0-128 0,0 5 128 0,-1 0 0 0,0 5 0 16,-1 2 0-16,0 5-128 0,0 0 128 0,-1 5 0 15,1 2 0-15,0 1 0 0,-2 0 0 0,2 1 0 16,0-2 0-16,-3 0 176 0,-3 1-32 0,2-1 0 16,0 4 0-16,0-3 0 0,-2-1 0 0,1 1 0 15,-2-1-144-15,2 1 0 0,-1 0 144 0,-1-1-144 16,-5-13 0-16,7 13 128 0,-1-1-128 0,1-3 0 15,-7-9 0-15,6 13 0 0,2 0-160 0,-1-2 160 16,-2-2-2400 0,-5-9-368-16,8 9-80 0,-8-9-14544 0</inkml:trace>
  <inkml:trace contextRef="#ctx0" brushRef="#br0" timeOffset="33304.37">24797 13464 21183 0,'0'0'1888'0,"0"0"-1504"15,0 0-384-15,0 0 0 0,2-8 1200 0,-2 8 160 16,0 0 48-16,0 0 0 0,8-5-1184 0,-8 5-224 16,7-9 0-16,-7 9 0 0,0 0 0 0,0 0 0 15,0 0 0-15,0 0 0 0,2-8 0 0,-2 8 224 16,0 0-16-16,-8-5 0 0,-1 2 432 0,-1 3 64 15,-3 2 32-15,0 0 0 0,-2 2 32 0,1 0 0 16,-3 1 0-16,0 2 0 0,-1 2-192 0,0 3-16 16,-1-3-16-16,1 2 0 0,0 4-272 0,-2-1-48 15,2 0-16-15,0 2 0 0,1 1-48 0,0 1-16 0,0 1 0 0,4-1 0 16,4 0-16-16,2-1 0 0,3-1 0 0,4-2 0 16,0-14-128-16,3 14 0 0,0 2 0 0,3-6 128 15,3-3-128-15,0-2 128 0,-9-5-128 0,13 4 128 16,3-1 0-16,0-1 0 0,-1 2 0 0,2-6 0 15,-1-2-128-15,1-3 160 0,1-3-160 0,0 1 160 16,-2-1-160-16,2 0 128 0,1-4-128 0,-2 2 128 16,-2 0-128-16,0-1 160 0,-2 0-160 0,1-1 160 15,-2 3-32-15,-2 0-128 0,-2-5 192 0,0 2-64 16,-2 1 80-16,-1-3 16 0,-2 2 0 0,0 1 0 16,-2-4-32-16,-1 1-16 0,0 0 0 0,0 1 0 15,-1-1-176-15,-2 0 0 0,-1 5 144 0,-1 2-144 0,0-3 0 0,0 4 0 16,5 8 0-16,0 0-128 15,0 0-448-15,-10-1-64 0,3-2-32 0,7 3 0 16,0 0-1840-16,0 0-368 0,-8 7-80 0</inkml:trace>
  <inkml:trace contextRef="#ctx0" brushRef="#br0" timeOffset="33785.9">24893 13481 24879 0,'0'0'2208'0,"0"0"-1760"16,0 0-448-16,0 0 0 0,0 0 2080 0,0 0 336 16,0 0 64-16,-2 10 16 0,2-10-2112 0,0 12-384 15,1-1-160-15,-1-11 16 0,1 13-64 0,0-4-16 0,2 1 0 0,-2 1 0 16,-1-11 224-16,0 17-144 0,0 0 144 16,-1-2-128-16,0 0 304 0,-1 0 64 0,1 2 16 0,0 3 0 15,-2-2 240-15,2 0 48 0,1-3 16 0,0-1 0 16,1 0-240-16,2-3-64 0,1 0 0 0,1 0 0 15,2-3-256-15,-7-8 160 0,0 0-160 0,13 4 128 16,0-3 0-16,0-2-128 0,-2-3 192 0,4 0-64 16,0-5 0-16,1 1-128 0,-2-1 192 0,2-2-64 15,1-1-128-15,0-3 0 0,-1-1 144 0,-2-3-144 16,-1 2 0-16,-1-3 128 0,-2 3-128 0,0 0 0 16,1-1 0-16,-2 0 0 0,-2 1 0 0,-2 2 128 15,0 1-128-15,-1 4 0 0,-1-3 128 0,-3 13-128 16,3-10 192-16,-3 10-48 0,0 0 0 0,0 0 0 0,0 0 128 0,0 0 32 15,0 0 0-15,0 0 0 0,0 0-48 0,0 0 0 16,0 0 0-16,0 0 0 0,4 10 32 0,0 3 0 16,0 0 0-16,1 1 0 0,-1-1-16 0,0 1 0 15,0 1 0-15,1 2 0 0,1 1-272 0,-1 0 160 16,-1-1-160-16,1 3 128 0,1-3-128 0,1 2 0 16,-2-4 0-16,2-2 0 0,0-2-400 0,0 0 32 15,-7-11 16-15,8 9 0 16,0-1-544-16,-8-8-128 0,10 6 0 0,-10-6-16 15,0 0-2048-15,13 0-416 0,-1-2-80 0</inkml:trace>
  <inkml:trace contextRef="#ctx0" brushRef="#br0" timeOffset="34090.83">25471 13063 36687 0,'0'0'1616'0,"0"0"352"0,-9 0-1584 0,9 0-384 0,-10 5 0 0,10-5 0 16,-5 14 800-16,3 3 80 0,0 1 16 0,4 6 0 16,0 3-640-16,2 2-112 0,1-1-16 0,1 5-128 15,0 4 0-15,2-5 0 0,2 2 0 0,1 3 0 16,-5-6 0-16,1 3 0 0,-2-2 0 0,0 0 0 15,0-1 0-15,-1 0 0 0,-4-2 0 0,0 0 0 0,0-3 0 0,2-3-144 16,-1-2-16-16,-1-1 0 16,0-3-432-16,-1-2-96 0,-2-4-16 0,3-11 0 15,0 10-1456-15,0-10-288 0,0 0-64 0,0 0-11504 16</inkml:trace>
  <inkml:trace contextRef="#ctx0" brushRef="#br0" timeOffset="34276.71">25394 13443 26719 0,'0'0'2368'0,"0"0"-1888"16,0 0-480-16,0 0 0 0,0 0 3664 0,8-5 640 15,3 4 128-15,2-2 32 0,3 0-3232 0,2 1-640 0,3-2-128 0,3 0-16 16,0 1-256-16,2 0-32 0,2-1-16 0,1 0 0 31,-1 1-464-31,2 0-80 0,-1 0-32 0,0 0 0 16,-3 0-2368-16,-3 1-464 0,-2 0-112 0,-1 2-12480 0</inkml:trace>
  <inkml:trace contextRef="#ctx0" brushRef="#br0" timeOffset="34706.97">26482 13548 16575 0,'0'0'1472'0,"-7"5"-1168"15,-3 3-304-15,1 2 0 0,0 0 4736 0,0 5 896 16,0 2 192-16,1 1 16 0,2 0-4672 0,0-1-928 16,0-1-240-16,1 1 0 0,1 0 0 0,1-2 0 15,1 0 0-15,-1-2 0 0,2-2 0 0,-1 0 0 16,2-11 0-16,0 0 0 0,-1 10 192 0,1-10-48 15,0 0-16-15,0 0 0 0,0 0 240 0,0 0 32 16,0 0 16-16,0 0 0 0,-4-11 48 0,2-2 16 16,0-2 0-16,2-2 0 0,-1-2-64 0,1-2-16 15,0-1 0-15,0-4 0 0,0 1-96 0,1-1-32 16,1 1 0-16,0-1 0 0,1-1-112 0,1-1-32 16,0 2 0-16,1 0 0 0,0 1 0 0,1 2 0 0,2 3 0 0,0 1 0 15,0 2 160-15,0 2 32 0,1 2 0 0,0 2 0 16,0 0-176-16,3 2-16 0,1-1-128 0,1 2 192 15,-1 0-192-15,0 4 0 0,2 1 0 0,-1 3 0 32,-1 0-480-32,3 3 16 0,1 1 0 0,-2 1 0 15,1 3-2224-15,-3 0-448 0,-1 0-96 0,2 2-13280 0</inkml:trace>
  <inkml:trace contextRef="#ctx0" brushRef="#br0" timeOffset="35081.53">26864 13558 18431 0,'0'0'1632'0,"0"0"-1312"0,0 0-320 0,0 0 0 0,0 0 4064 0,0 0 736 16,0 0 160-16,12-1 32 0,1-5-4064 0,-2 3-800 15,-2-1-128-15,1 0 0 0,-1-2-272 0,0 1 48 16,-9 5 16-16,13-6 0 0,0-3 208 0,-1 2 0 16,0 1 0-16,-2-1 0 0,-2-1 0 0,1 2 0 15,0-2 0-15,-1 0 0 0,-3-1 176 0,1 1 80 16,-6 8 0-16,4-10 16 0,-3-1 176 0,-1 1 16 15,-3-2 16-15,1 3 0 0,-2 0-96 0,-1 1-32 16,-3 2 0-16,-1 2 0 0,-2-3-112 0,1 4-32 16,-2 1 0-16,0 2 0 0,2 2-208 0,-1 4 0 15,-2 0 0-15,0 3 0 0,0 2-176 0,0 0 176 16,-1 3-160-16,1 0 160 0,0 4-128 0,1-1 128 16,0 3 0-16,2 0-144 0,0 3 144 0,2-4 0 15,3 5 0-15,2-3 0 0,0 2 144 0,5 2 64 0,0 0 16 0,3-1 0 16,2-2 48-16,1-1 16 0,1 0 0 0,1-3 0 15,2-2-288-15,1 0 0 0,-1-6-128 0,1 1 128 32,1-2-640-32,3-3-16 0,-1-6-16 0,-1 0 0 15,1 0-2208-15,1-2-448 0,-1-2-96 0,-1-5-16 0</inkml:trace>
  <inkml:trace contextRef="#ctx0" brushRef="#br0" timeOffset="35688.57">27252 13514 9215 0,'0'0'816'0,"-3"13"-656"16,-2-3-160-16,1 4 0 0,1 5 6480 0,-1-1 1264 15,2 3 256-15,-1 2 64 0,2 3-6384 0,0 2-1264 16,-2-1-256-16,2 2-160 0,1 2-176 0,-2 2-144 15,-3-1-16-15,2 0-16 0,3-1 32 0,0 0 0 16,-1-2 0-16,-3 1 0 0,-1-3 320 0,1-1 0 16,0 0 0-16,3-4 0 0,1-1 496 0,-3-1 16 15,-1-2 0-15,2-1 0 0,2-1 240 0,-1-3 48 16,-5-4 16-16,6-9 0 0,0 0-272 0,0 0-48 16,0 0-16-16,0 0 0 0,0 0-192 0,8-11-32 15,-3-2-16-15,1-4 0 0,0-2-16 0,-1-2 0 0,-2-2 0 0,2-6 0 16,3-4-80-16,0-3-16 0,-2-5 0 0,3-3 0 15,1-5-128-15,0-5 0 0,-1 1-192 0,0-1 192 16,0-1-192-16,2 3 192 0,0 3-160 0,1 0 160 16,-3 1 0-16,0 3 0 0,1-1 176 0,0 0-48 15,0-2 0-15,0 5 0 0,1 4 0 0,1 6 0 16,-2 3-128-16,1 7 0 0,-1 2-176 0,1 4 176 16,1 3-160-16,-2 2 160 0,0 7-160 0,-10 5 160 15,12-3-304-15,1 7 48 0,0 4 0 0,0 2 0 16,-2 5-208-16,0 4-48 0,2 5 0 15,-1 2 0-15,0 3 112 0,0-2 16 0,-1 4 0 0,0 2 0 16,-3-2 176-16,-2-1 32 0,-1-1 16 0,-2-2 0 16,-3-2 160-16,-1-3 0 0,-3 2 0 0,-1-4 0 0,-1 0 176 15,-2-1-48-15,-2 0 0 0,0-2 0 0,-1-3 128 16,-1-1 32-16,1-1 0 0,-2-2 0 0,0-2-64 0,0 1-16 16,1-4 0-16,0-1 0 0,-1-2-80 0,1-4 0 15,1-2-128-15,-2-1 192 0,-2-5-192 0,2-1 0 16,-1-3 128-16,0 0-128 15,-2-3-448-15,0 0-128 0,2-2-16 0,1 1-16 16,1 0-1536-16,2 0-304 0,1 2-64 0,3-1-8000 16,2 5-1600-16</inkml:trace>
  <inkml:trace contextRef="#ctx0" brushRef="#br0" timeOffset="36002.64">27915 12695 44287 0,'0'0'976'0,"0"0"208"0,-8 1 32 0,3 8 16 0,3 3-976 0,-1 0-256 0,2 1 0 0,1 1 0 15,2 4-240-15,0 2-80 0,-2 3-32 0,2 2 0 16,1 1 32-16,-1 3 16 0,1 2 0 0,-2 6 0 15,1 2 304-15,-1 3-128 0,0 2 128 0,0 4 0 16,1 3 0-16,0-1 0 0,1-4 0 0,0 0 0 16,-2-7 0-16,2 2 0 0,0-5 0 0,1-5 0 15,0-1-192-15,0-1 192 0,0-3-192 0,0-4 192 16,1-3-832-16,0-2-48 0,-1-2-16 0,2 0 0 16,-3-4-2448-16,-3-11-496 0,0 0-112 15,15 11-9040-15</inkml:trace>
  <inkml:trace contextRef="#ctx0" brushRef="#br0" timeOffset="36488.96">28490 13370 19343 0,'0'0'848'0,"0"0"192"0,0 0-832 0,-6-5-208 16,6 5 0-16,-8-4 0 0,0 0 3904 0,8 4 720 0,-9-1 160 0,9 1 16 15,-11 1-3456-15,2 0-704 0,9-1-144 0,-10 3-32 16,1 0-160-16,-2 1-48 0,-2 0 0 0,2 2 0 16,-1 2-112-16,-3 1-16 0,-3 0-128 0,1 3 192 15,4 1 32-15,-2 1 0 0,-2 1 0 0,0 2 0 16,1-2-16-16,2 1 0 0,2-2 0 0,0 0 0 16,-1 2-208-16,1-3 144 0,2 1-144 0,1 2 128 15,1-3 0-15,4-2 0 0,4-11 0 0,-1 10 0 16,1-10-128-16,0 0 0 0,0 0 0 0,10 9 0 15,-10-9-288-15,15 3-32 0,-1-5-16 0,0 1 0 16,2 1 48-16,-2-2 16 0,1-2 0 0,-2-2 0 16,0-3 272-16,-3 3 0 0,-1 1 0 0,2 1 0 15,0-7 0-15,1 3 0 0,-1 2 0 0,-2-2 144 0,0-1-144 16,0 1 160-16,0-4-160 0,-1 2 160 16,0-2-160-16,1 3 0 0,0 3 0 0,-1 0 128 0,-8 6 0 0,9-7-128 15,-1 3 192-15,-8 4-64 0,0 0 112 0,0 0 16 16,0 0 0-16,0 0 0 0,0 0 0 0,0 0 0 15,0 0 0-15,8 6 0 0,-8-6-256 0,4 12 144 16,-4 0-144-16,0-3 128 0,0-9-128 0,0 13 0 16,-2 1 0-16,1-1 0 0,1 0-384 0,0-1 32 15,0 0 16-15,0-1 0 16,0-11-1552-16,0 0-304 0,4 12-64 0,0-1-16 16,-4-11-1040-16,0 0-208 0</inkml:trace>
  <inkml:trace contextRef="#ctx0" brushRef="#br0" timeOffset="36837.08">28701 13411 10127 0,'0'0'896'0,"0"0"-704"0,4-12-192 0,0 3 0 0,1 0 5760 0,-5 9 1104 0,7-11 240 0,-1 2 32 16,0-1-5600-16,0 1-1136 0,1-2-208 0,-1 2-64 15,-2 0-128-15,-1 1-176 0,-1 0 48 0,0-1 0 16,-2 3 128-16,0 6 0 0,0 0 0 0,0 0 0 16,-11-6 448-16,1 6 32 0,-1 3 0 0,1 1 0 15,-2 1 32-15,0 2 16 0,1-2 0 0,-1 5 0 16,3 2-288-16,-3 2-64 0,-1 1-16 0,1 2 0 0,2-2-160 0,-1 3 128 16,0 2-128-16,0 1 128 0,2 2-128 0,0 2 0 15,1-5 0-15,2 1 0 0,1-1 0 0,1 1 0 16,1 0-144-16,2-3 144 0,1-2 0 0,1 0-128 15,2-3 128-15,-1-2 0 0,-2-11-400 0,7 12 16 16,1-5 16-16,2-2 0 16,0-2-336-16,2-3-64 0,2-3 0 0,3-1-16 15,0 0-1776-15,3 0-336 0,-1-5-80 0</inkml:trace>
  <inkml:trace contextRef="#ctx0" brushRef="#br0" timeOffset="37244.55">28962 13454 38415 0,'0'0'1696'0,"0"0"352"0,0 0-1632 0,0 0-416 0,0 0 0 0,0 0 0 16,0 0 0-16,0 0 0 0,0 0-144 0,12 4 144 31,0-2-736-31,1-2-32 0,1-2-16 0,2-2 0 0,-3-2 304 0,0 1 64 0,0 0 16 0,0 1 0 15,-2-4 400-15,0 2 0 0,-3-2 0 0,0 0 0 16,-2-1 448-16,1 1 0 0,-1-1 16 0,-1 0 0 16,-1 1-272-16,-1-2-48 0,-1 1-16 0,0-1 0 15,-1 4 96-15,-1 6 16 0,-1-8 0 0,-1 0 0 16,2 8-240-16,0 0-240 0,-6-5 48 0,-1 1 16 16,7 4-32-16,-9 1-16 0,0 2 0 0,0 1 0 0,-1 0 224 0,-1 1 0 15,1 3 0-15,-2 1 0 0,-1 1 128 0,1 3 80 16,2 3 16-16,-1-3 0 0,4 0 128 0,-3 3 32 15,1 5 0-15,3 0 0 0,3-1 48 0,1 1 16 16,-2 0 0-16,4 1 0 0,2-1-304 0,2-1-144 16,0-3 160-16,1 0-160 0,2-2 0 0,-1 0-256 15,2-1 16-15,0-2 16 16,1-5-864-16,0 1-160 0,-9-8-32 0,12 7-16 16,-12-7-416-16,13 1-80 0,-1-3 0 0,-2-2-11584 0</inkml:trace>
  <inkml:trace contextRef="#ctx0" brushRef="#br0" timeOffset="37845.42">29382 13348 23039 0,'0'0'1024'0,"-5"13"192"0,-2-2-960 0,1 2-256 0,-4 2 0 0,3 3 0 15,0 2 3888-15,2-2 720 0,1 1 160 0,1-3 32 16,3 3-3840-16,-1-2-768 0,0 0-192 0,1-3 0 15,2 0 0-15,1-2 0 0,0-3 0 0,-1 0 128 16,-2-9-128-16,0 0 128 0,0 0-128 0,0 0 128 16,0 0 80-16,0 0 16 0,0 0 0 0,0 0 0 15,8-9 256-15,-8 9 48 0,5-12 16 0,0 1 0 16,1-2-240-16,-1 0-48 0,0 0-16 0,3-3 0 16,2-1-80-16,-2-1-16 0,-3-3 0 0,3 3 0 0,4-3-144 15,-3 5-192-15,-2 0 32 0,0 5 16 0,4-1-16 0,-1 4 0 16,-3 2 0-16,-7 6 0 0,8-7 160 15,-8 7 0-15,0 0 0 0,11 3 0 0,-11-3 0 0,11 2 176 16,-11-2-48-16,0 0 0 0,10 6 0 0,-10-6 0 16,12 2 0-16,-12-2 0 0,12 5-128 0,-12-5 0 15,0 0 0-15,10 6 0 0,-10-6 0 0,0 0 0 16,0 0 0-16,11 1 0 0,-11-1 0 0,0 0 0 16,0 0 0-16,0 0 0 0,10 0 0 0,-10 0 0 15,0 0 0-15,0 0 0 0,10-4 128 0,-2 0 0 16,-8 4 0-16,9-6 0 0,-2-2-128 0,-1 1 0 15,1 1 0-15,-1-2 0 0,0 0 128 0,-1 0 0 16,-5 8 0-16,0 0 0 0,9-4-128 0,-9 4 0 0,0 0 144 16,12 3-144-16,-12-3 288 0,9 9-16 0,-1-2 0 0,-2 0 0 15,-6-7-96-15,8 12-32 0,-1 0 0 0,-1 0 0 16,-1 1-144-16,1 0 0 0,-3-2 0 0,0 1 128 16,0-3-128-16,1 2 160 0,-1-1-160 0,0-1 160 15,-3-9-160-15,3 11 128 0,-3-11-128 0,4 10 128 16,-4-10-128-16,2 9 0 0,-2-9 144 0,0 0-144 15,4 8 0-15,-4-8 128 0,5 9-128 0,-5-9 0 16,0 0 0-16,0 0 0 0,0 0 0 0,0 0-192 16,0 0-384-16,0 0-96 0,8 7-16 0,-8-7 0 15,0 0-1376-15,0 0-288 0,0 0-48 0,0 0-9600 16,0 0-1920-16</inkml:trace>
  <inkml:trace contextRef="#ctx0" brushRef="#br0" timeOffset="38238.39">30006 13451 20271 0,'0'0'1792'0,"0"0"-1424"16,0 0-368-16,0 0 0 0,0 0 4800 0,0 0 880 15,0 0 176-15,0 0 32 0,0 0-4528 0,0 0-912 16,12-3-176-16,-1 2-32 0,-1-4-432 0,3 4-64 16,1-5-32-16,1 2 0 0,-1-1 96 0,-1 0 0 15,0-1 16-15,0-1 0 0,-1-2 176 0,-2 1 0 16,-2-1 0-16,-1 2 0 0,-1 1 0 0,-2-5 0 15,-1 1 128-15,-2 1-128 0,-1 9 288 0,-1-8-16 16,-3-2 0-16,1-1 0 0,-1 2-16 0,2 3-16 16,-2-5 0-16,-1 3 0 0,-2 1-240 0,0 1 0 15,1 1 128-15,-1 1-128 0,-2 2 0 0,1 2 0 0,-1 0 0 0,2 2-160 16,-3 2 160-16,3 1 0 0,-3 2 0 0,0 1 0 16,-2 2 0-16,2-1-160 0,-1 3 160 0,2 4-160 15,0-1 160-15,0 6 0 0,-1-3 0 0,3 2 0 16,5 2 0-16,-1-2 176 0,-1-2-48 0,4 0 0 15,4 2 16-15,1-3 0 0,0-4 0 0,1 1 0 16,-1 2-144-16,3-2 0 0,2 0 0 0,-1-2 0 16,-2-3-272-16,0-1-96 0,3 0-16 0,-1 0 0 15,-9-8-384 1,10 4-64-16,-10-4-32 0,12 2 0 0,-2-2-1248 0,-10 0-240 0,12-4-48 0,-2-1-7648 16,1-1-1536-16</inkml:trace>
  <inkml:trace contextRef="#ctx0" brushRef="#br0" timeOffset="38675.21">30493 13342 19343 0,'0'0'1728'0,"0"0"-1392"16,-7 10-336-16,3 2 0 0,3 1 4752 0,-3 1 880 15,-4 2 192-15,3-1 16 0,2 0-4608 0,2-1-912 16,-2 0-192-16,2 1-128 0,-1-1 0 0,0-2 0 15,2 0 0-15,0-2 0 0,0-10-288 0,-1 9 64 16,1-9 16-16,0 0 0 0,0 0 208 0,-5 8 0 0,5-8 0 0,0 0 0 16,0 0 368-16,0 0 16 0,0 0 0 0,0 0 0 15,-7-8 0-15,7 8 0 0,-1-10 0 0,0-3 0 16,-1 0-96-16,5-2-16 0,1 0 0 0,2-2 0 16,1-2-80-16,1 2-32 0,-1 0 0 0,3 1 0 15,0-1-160-15,0 4-144 0,1-2 144 0,-3 6-208 16,-3-3 208-16,3 5-144 0,2 1 144 0,1 2-128 15,-11 4 128-15,11-1 0 0,0 0 0 0,-1 3 0 16,-10-2 0-16,12 8 176 0,-2-3-48 0,2 2 0 16,0 2-128-16,0 0 0 0,-2 2 144 0,2 0-144 15,-1 4 0-15,1-1 0 0,0 2-160 0,0-1 160 16,-2 0 0-16,2 2 0 0,0 0 0 0,-1 0 0 16,0-1-128-16,-1 3 128 0,1-1 0 0,-1-2 0 15,-1-3-432-15,-1 0 32 0,-2-2 0 0,1 1 0 16,-7-12-512-16,8 9-112 0,2-1 0 0,-10-8-16 15,11 7-448-15,-11-7-96 0,13-6-16 0,-2 1-13920 16</inkml:trace>
  <inkml:trace contextRef="#ctx0" brushRef="#br0" timeOffset="38918.68">31129 13065 40831 0,'0'0'1808'0,"0"0"368"0,0 0-1728 0,-8 12-448 16,0 4 0-16,2-1 0 0,0 3 256 0,4 6-16 16,2 5-16-16,0 1 0 0,1 0-224 0,3 0 0 0,1 2 0 0,3 1-160 15,0-2 0-15,1-1 0 16,0-1 0-16,0-2 0 0,-2-1 160 0,-1-4-208 0,1 0 80 0,-1 2 128 16,1-3 0-16,-2-2 0 0,-1-2 0 0,0-1 0 15,0-2 0-15,-2 1 0 0,-2-2 0 0,0-3 0 16,0-10-256-16,0 0-64 0,0 0-32 0,0 0 0 31,0 0-2080-31,0 0-400 0,0 0-96 0</inkml:trace>
  <inkml:trace contextRef="#ctx0" brushRef="#br0" timeOffset="39108.01">30881 13304 22111 0,'0'0'1968'0,"0"0"-1584"0,-6-7-384 0,6 7 0 16,0 0 4688-16,0 0 864 0,0 0 160 0,0 0 48 15,0 0-3984-15,0 0-800 0,0 0-144 0,14 0-48 0,3 2-144 0,4 0-16 16,5 1-16-16,5-2 0 0,3-1-176 0,6 0-48 16,6 1 0-16,2-1 0 0,1-2-224 0,0-5-160 15,2-5 192-15,4-1-192 16,5 2-816-16,1-4-272 0,0 0-48 0,2-1-12864 16,-2-3-2576-16</inkml:trace>
  <inkml:trace contextRef="#ctx0" brushRef="#br0" timeOffset="90309.4">13916 10915 10127 0,'0'0'448'0,"-5"-5"96"0,5 5-544 0,-6-5 0 16,6 5 0-16,-3-9 0 0,3 9 2368 0,-2-11 352 16,0 2 80-16,2 9 16 0,-3-10-2464 0,2-1-480 15,-1 2-112-15,2 9-16 16,-3-9-256-16,3 9-48 0,-7-9-16 0,0 0 0 0,-2 2 576 0,-1 1 0 15,-1-1 0-15,1 3 0 0,-2 2 384 0,1 2 176 16,-4-3 32-16,0 2 16 0,-2 0 240 0,0-1 48 16,0 2 16-16,2 0 0 0,1 2-400 0,-3-2-64 0,-2 0-32 0,-2 1 0 15,0 0-144-15,-3 2-16 16,1-2-16-16,-2 0 0 0,0-1 144 0,1 2 48 0,-1-2 0 0,0 1 0 16,-1 2 80-16,-1-2 32 0,-2 0 0 0,-1-1 0 15,-3 0 16-15,-1 0 0 0,-3-1 0 0,-2 2 0 16,-1 2-240-16,0-1-32 0,-2 0-16 0,2 0 0 15,-1 0 112-15,1 0 32 0,1 1 0 0,0-3 0 16,0 0-128-16,-3 0-32 0,-4 0 0 0,2 0 0 16,-2 0-128-16,-1 0-128 0,-2 1 144 0,1 2-144 15,1-1 240-15,2 0-48 0,2 2-16 0,-2-2 0 16,-3 1-176-16,-1-1 160 0,0 1-160 0,-3 1 160 16,-4 0 48-16,1 0 16 0,0 0 0 0,3 1 0 0,0 1 112 15,0 0 32-15,-2-2 0 0,-2-1 0 16,-3 1 48-16,1-1 16 0,-1 1 0 0,2-3 0 0,-1 0-16 0,5 1 0 15,1-2 0-15,-2 0 0 0,1-2-144 0,-2 1-16 16,0 0-16-16,-1 1 0 0,-1-5-240 0,3 3 144 16,4-2-144-16,1 2 128 0,2-2-128 0,2 0 0 15,0 0 0-15,0 0 128 0,-2 0-128 0,0 0 0 16,-3 0 0-16,4 2 0 0,-1-1 0 0,2 1 0 16,1-1 0-16,1 0 0 0,0 1 128 0,2 0-128 15,1 0 128-15,-2-1-128 0,-2 1 224 0,-3 0-32 16,-1-2-16-16,1 2 0 0,0 2 0 0,3 0 0 15,1 0 0-15,1-3 0 0,3 2-176 0,0 0 128 16,1 1-128-16,-1-2 128 0,-3 0-128 0,3-1 0 16,0 2 0-16,0-3 0 0,0 1 0 0,-1 1 0 15,3-1 128-15,-1 2-128 0,0-1 0 0,2 1 0 0,0-1 0 0,0 2 0 16,-2 0 0-16,-1 0 0 0,-1 0 0 0,-1 1 0 16,1 1 0-16,-2 2 0 0,-1 0 0 0,3 0 0 15,2 1 0-15,1 1 0 0,1-1 0 0,2-1 0 16,1 0 0-16,2 0 0 0,0-2 144 0,1-1-144 15,0-1 128-15,0 2-128 0,-2 0 160 0,1 0-160 16,-1-1 0-16,0 0 0 0,2-1 0 0,-1 2 0 16,1-1 144-16,0 0-144 0,-1 2 128 0,2-2-128 15,2 0 192-15,1 3-32 0,-1-2-16 0,4 0 0 16,1 1-144-16,1 1 192 0,-1 0-192 0,-2 1 192 16,2 0-192-16,-1 0 128 0,-2-1-128 0,0 1 128 15,0 1-128-15,1-1 0 0,-1 0 0 0,1-1 0 0,4 3 0 16,-1 0 0-16,-3-3 0 0,-1 1 0 0,1-1 0 15,0 2 0-15,2-2 128 0,1-1-128 0,-1 0 0 0,1 1 0 16,2 0 144-16,-1 0-144 0,2 0 144 0,-2 1-144 16,2-1 192-16,0 0-192 0,-1 0 144 0,3 1-144 15,-3-3 0-15,1 4 144 0,0-1-144 0,0 1 0 16,1-3 0-16,0 2 128 0,-2 2-128 0,1-2 0 16,1-1 0-16,2-2 0 0,2 2 0 0,-1-2 0 15,1 3 0-15,0-2 0 0,-1 0 0 0,0-1 0 16,-1 2 128-16,1 0-128 0,-2-2 0 0,2 1 0 15,1 2 0-15,0-1 0 0,0 0 0 0,0 1 0 16,0 0 0-16,1 2 0 0,0 1 0 0,2-1 0 16,0 3 128-16,0 0-128 0,3-2 0 0,-1 2 0 15,-1 2 0-15,1 1 0 0,1-1 0 0,-1 1 0 0,2-2 0 0,1 3 0 16,0-1 0-16,1 0 0 0,-2 1 0 0,1 0 0 16,0 1 0-16,0-2 0 0,0-2 0 0,1 2 0 15,0 2 0-15,0-1 0 0,0-2 0 0,1 1 0 16,2 0 0-16,-2 0 0 0,3 0 0 0,0 0 0 15,-1-3 0-15,1 3 0 0,3 1 0 0,-1-1 0 16,1 1 0-16,0 2 0 0,-2-1 0 0,0 2 0 16,2 4 0-16,1-1 0 0,1-4 0 0,0 1 0 15,2 3 0-15,-1-3 0 0,2-1 0 0,0-1 0 16,0 1 0-16,-1-3 0 0,3-1 0 0,0-1 0 16,0 1 0-16,1-1 0 0,-2-2 0 0,1 1 0 15,-1 1 0-15,2-1 0 0,-2 0 144 0,3 3-144 16,1-1 0-16,0 0 0 0,1-3 0 0,2 0 0 0,1 2 0 15,1-2 0-15,2-1 0 0,-2-2 128 0,-1 1-128 0,1-1 0 16,2 1 0-16,0-1 128 0,1 1-128 0,0-3 0 16,0-1 128-16,0 3-128 0,0-2 0 0,0 1 0 15,-2-1 0-15,2 1 0 0,-1-1 0 0,2 1 128 16,-1-1-128-16,1 1 0 0,3-1 0 0,1 1 0 16,1-1 0-16,2 0 128 0,1 1-128 0,1 1 0 15,0-3 128-15,1 0-128 0,0 0 0 0,1-2 0 16,-1 0 0-16,2 3 128 0,0-4-128 0,-1 2 0 15,-3-1 0-15,-2 0 128 0,1 2-128 0,1-2 0 16,0 0 0-16,1 1 0 0,-1-2 0 0,3 0 0 16,2-2 0-16,3 2 0 0,1 0 0 0,0 0 0 15,-1 0 0-15,0 0 128 0,0 0-128 0,-1 0 128 0,0 0-128 16,-2 2 128-16,0-1-128 0,3 2 0 0,0-2 0 16,2 0 128-16,3-1-128 0,2 0 0 0,0 0 0 15,2-1 0-15,0 0 128 0,-1 1-128 0,-2 0 128 0,-1-2-128 16,-1 1 0-16,1 0 0 0,0-1 0 0,1 2 0 15,-1 0 0-15,3 0 0 0,1-1 0 0,1 1 128 16,-1 0-128-16,-1 1 0 0,-1-1 0 0,1 0 0 16,-1-2 0-16,4-1 0 0,-1 2 128 0,4 0-128 15,3-1 0-15,1-2 128 0,1 2-128 0,-2-2 0 16,-2 1 128-16,0-1-128 0,-4 2 128 0,2 0-128 16,0 1 0-16,1 1 128 0,1 0-128 0,1 0 0 15,1 0 0-15,-2 0 0 0,-2 0 0 0,-1 1 0 16,-2 2 0-16,0 0 0 0,2-1 0 0,0 1 0 15,3 1 0-15,3-2 0 0,1 2 0 0,2-4 0 0,-1 0 0 16,-2 0 0-16,-2 0 0 0,2 0 128 0,1 0-128 0,3 0 0 16,1 0 0-16,1 0 0 0,-2 0 0 0,-3 0 0 15,-2 0 0-15,0 3 128 0,-3 1-128 0,4 1 0 16,0 0 0-16,1 2 0 0,1 0 0 0,0 1 0 16,1 0 0-16,-4 1 128 0,-3-2-128 0,-1 1 0 15,0 1 0-15,2-5 0 0,2-2 0 0,3 1 128 16,1-3-128-16,-2 0 0 0,-2-3 128 0,-1 2-128 15,-4 1 128-15,1-1-128 0,-1-2 0 0,-1 2 144 16,2-2-144-16,-1 1 0 0,-1-2 128 0,0 1-128 16,-3 2 0-16,1-5 0 0,-1 3 128 0,-2-1-128 15,-2 0 0-15,1-1 0 0,3-1 144 0,2 4-144 16,2-5 0-16,-2 2 144 0,-1 0-144 0,1-2 0 16,1 1 0-16,-2-1 0 0,-4 1 0 0,-1-1 128 0,-3 3-128 0,0 0 0 15,0-1 0-15,-1 3 128 0,-1-2-128 0,-1 0 0 16,0-2 128-16,1 3-128 0,1 0 128 0,0 2-128 15,-2-3 0-15,-2 1 0 0,0 1 128 0,-1-1-128 16,-2-1 0-16,-1 0 0 0,-1 0 0 0,1-2 128 16,2-1-128-16,1 1 128 0,-3-5-128 0,3 5 128 15,0-3-128-15,1-1 160 0,-1 0-160 0,-2 0 160 16,0 0-160-16,2-1 0 0,-3-1 144 0,-3 0-144 16,-2 1 128-16,-3-1-128 0,-1 1 128 0,0 0-128 15,-3-2 128-15,1 0-128 0,-2-3 160 0,1 0-160 16,-3 1 272-16,0-1-32 0,-2 2-16 0,-1-3 0 15,-2 1-224-15,0 0 0 0,0 2 0 0,-3-4 0 16,0 0 128-16,-2-1-128 0,-1 1 176 0,-1-2-176 0,-1 1 144 16,-2 1-144-16,0-1 0 0,-1 1 144 0,-3-1-144 0,0 0 0 15,-1 1 0-15,-2 0 128 0,0 0-128 0,-3-1 0 16,1 1 0-16,0 0 0 0,-1 1 0 0,1 0 0 16,-3 0 0-16,0 1 0 0,-2 1 128 0,-1 0-128 15,1 1 128-15,-2 0-128 0,0-3 0 0,-3 2 0 16,-2 0 0-16,-1 0 0 0,-1 1 0 0,-2 1 0 15,-5 0-160-15,1 0 160 0,1 0 0 0,-4 3-144 16,-3 0 144-16,0 3 0 0,0-1 0 0,0 1-128 16,1 2 128-16,0 2 0 0,-1-2 0 0,-2 4-128 15,3-2 128-15,-4 2 0 0,-1 0 0 0,0-1 0 16,-1 0 0-16,1-1 0 0,-2-1 0 0,-1 0 0 16,1 0 0-16,-1 0 0 0,2-1 0 0,-1 1 0 15,0-2 0-15,-1-2 0 0,-1 0 0 0,-3 2 0 0,-3-1 0 16,2 1 0-16,1-2 0 0,3 0-128 0,-1 0 128 0,1 3-128 31,1 0-256-31,3 2-64 0,2 2 0 0,-2 1 0 16,-4 0-1856-16,-2 4-368 0,-5 1-80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19:29:06.5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20927 7507 6447 0,'0'0'576'0,"0"0"-576"16,-6-4 0-16,6 4 0 0,0 0 1952 0,0 0 288 15,-7-3 48-15,7 3 16 0,0 0-1680 0,0 0-336 16,0 0-64-16,0 0-16 0,0 0-208 0,0 0 0 16,0 0 128-16,0 0-128 0,0 0 0 0,0 0 0 15,-8 0 0-15,8 0 0 0,-10 5 384 0,0 1 48 16,-1 1 0-16,1 1 0 0,-2-1 448 0,0 4 80 0,2-1 32 0,-2 3 0 15,-1 0-400-15,0 4-80 0,-1-1 0 0,-2 2-16 16,0 2-96-16,-2 1-16 0,-3 1 0 0,3 4 0 16,4-1-112-16,-3 2-16 0,-3 2-16 0,-1 3 0 15,-1 2-240-15,0 0 0 0,0-1 128 0,0 1-128 16,-1-1 0-16,3 0 0 0,0-2 0 0,1-3 0 16,-1-2 0-16,0-3 0 0,2-2 0 0,0 1 0 15,0 0 0-15,1-1 0 0,-2-1 128 0,1-2-128 16,0-1 0-16,1 0 144 0,0 0-144 0,0-1 128 15,1-2 96-15,3 0 16 0,2-2 0 0,0 1 0 16,1 1-240-16,-1-3 0 0,0-5 0 0,2 1 0 16,2-2 192-16,7-5-48 0,-7 7-16 0,7-7 0 0,0 0 16 0,0 0 0 15,0 0 0-15,0 0 0 0,0 0 64 0,-3-7 16 16,0 1 0-16,3-4 0 0,0 3-64 0,0 7-16 16,1-11 0-16,1 2 0 0,-2-3-16 0,0 1-128 15,-3-1 192-15,4 1-64 0,3 1-128 0,-1-2 160 16,-5 1-160-16,5-4 160 0,4 3-16 0,-2 2 0 15,-3-3 0-15,2 3 0 0,2 0-144 0,-1 3 128 16,0-2-128-16,-5 9 128 0,0 0-128 0,5-10 0 16,-5 10 0-16,0 0 0 0,0 0 0 0,0 0 0 15,0 0 0-15,0 0 0 0,0 0 0 0,0 0 0 16,-8 7 0-16,2 2 0 0,-2 4 0 0,0-1 0 16,0 1 0-16,3 2 0 0,1 1 0 0,0 1 0 15,-2-1 0-15,2 2 0 0,4 2 160 0,-1-1 0 0,-2-1 0 16,2-2 0-16,1-3 0 0,1 1 0 0,0-1 0 0,1 0 0 15,-2-1 112-15,4 0 32 0,2-3 0 0,-6-9 0 16,5 10 48-16,2-2 16 0,-7-8 0 0,13 6 0 16,1-4-80-16,1 2-16 0,-1-4 0 0,1-1 0 15,1-2-96-15,1-2-32 0,1-2 0 0,1 1 0 16,-1 1-144-16,0-4 160 0,-1-2-160 0,3 1 160 16,0 1-160-16,1-2 0 0,0-3 0 0,3-1 0 31,-1 1-1856-31,4-2-384 0</inkml:trace>
  <inkml:trace contextRef="#ctx0" brushRef="#br0" timeOffset="13219.81">20209 8970 3679 0,'9'-12'320'0,"-2"6"-320"15,-1-1 0-15,3-2 0 0,3-2 4176 0,1-1 768 16,0 0 160-16,0 0 16 0,-3-1-3296 0,1 2-672 15,-2 0-128-15,-1 3-16 0,-8 8-288 0,6-6-48 16,-6 6-16-16,3-9 0 0,-3 9-384 0,0 0-80 16,-5-4 0-16,5 4-16 0,-12 0-176 0,-2 1 0 15,-5 3 0-15,-1-1 0 0,-4-2 0 0,-2 1 0 16,-4 1 0-16,-1 2 0 0,-1 2 0 0,1-2 0 16,-1 0 0-16,-1-3 0 0,0-2 0 0,1 0 0 15,-1 0 0-15,-1-2 128 0,-1 0 256 0,-3 0 64 16,-2 0 0-16,-2-2 0 0,-2-5 80 0,-3 3 32 15,-3 1 0-15,1 1 0 0,-2-1-288 0,-1 1-48 0,-3 2-16 0,-5-1 0 16,-2 2-80-16,-6 1-128 0,-4 0 176 0,-2 2-176 16,-2 4 0-16,-1-1 0 0,0 0 0 0,-4 0 0 15,-2 0 0-15,1-1 0 0,1 0 0 0,4-1 0 16,2 1 0-16,0 0 0 0,0 1 0 0,2-3 0 16,0-2 0-16,2 0 0 0,2-1 0 0,3 1 0 15,2 3 0-15,-1-1 0 0,-5 2 0 0,3-1 0 16,0-3 0-16,-1 0 0 0,1 0 0 0,0 4 0 15,3 2 0-15,-2 1 0 0,-3-1 0 0,-1 2 0 16,0 0 0-16,5 0 0 0,1-2 0 0,5 2 0 16,6 1 0-16,1 0 0 0,0-1 0 0,1-1 0 15,0-3 0-15,4 1 0 0,3 3 0 0,1-2 0 16,-2 1 0-16,5-3 0 0,3 1 0 0,5 0 0 16,1 0 0-16,4-2 0 0,5 1 0 0,3-2 0 0,0 1 128 0,4 2-128 15,0 2 0-15,4-3 0 0,2 1 208 0,1 0-64 16,8-5-16-16,-7 8 0 0,3 0-128 0,4-8 0 15,0 0 0-15,2 10 0 0,-2-10 0 0,4 11 0 16,1-1 0-16,0 0 0 0,0 1 0 0,2-1 0 16,-1 1 0-16,1-2 0 0,-7-9 0 0,8 12 128 15,-2-1-128-15,1 0 128 0,0-1 128 0,1 3 32 16,0 0 0-16,3 2 0 0,-1-2 96 0,0 1 0 16,0 2 16-16,0 3 0 0,2 1-144 0,-2 5-16 15,1 2-16-15,0 0 0 0,1 6-96 0,1-2-128 16,-1 0 176-16,1 2-176 0,1-2 144 0,1 5-144 15,-2-1 0-15,0 1 144 0,-2 1-16 0,0-1 0 0,-2-1 0 0,-4 5 0 16,-1 4-128-16,0 2 0 16,0 0 0-16,-4 0-176 0,-5-3 176 0,1 0 128 0,0 1-128 0,2-2 176 15,1-1 48-15,1-1 16 0,1-2 0 0,2 0 0 16,2-1-48-16,-2 1-16 0,-4 0 0 0,2 1 0 16,3-1 80-16,-3 1 32 0,-3 3 0 0,0 2 0 15,0 2-96-15,-1 3-32 0,-1-4 0 0,-1 2 0 16,-2 0-160-16,3 3 128 0,2 1-128 0,-3-1 128 15,-5-5-128-15,1 0 0 0,2-1 144 0,-3-2-144 16,0-1 0-16,0-4 128 0,-2-6-128 0,0-1 0 16,-2-4 128-16,-1-2-128 0,2-2 128 0,0-1-128 15,-1-2 128-15,1 1-128 0,0-4 128 0,1 0-128 16,3 1 0-16,0-1 144 0,0-2-144 0,4 2 0 16,1-3 176-16,1 0-176 0,-1 0 160 0,4-2-160 0,0-11 160 0,0 0-160 15,3 11 160-15,-3-11-160 0,0 0 224 0,6 8-48 16,-6-8-16-16,9 7 0 0,-9-7-160 0,0 0 0 15,12 4 0-15,0-4 0 0,-2-4 0 0,1 1 160 16,-1-2-160-16,1 0 160 0,0-1-160 0,2 0 192 16,0-1-192-16,3 2 192 0,2 0-192 0,3-2 128 15,1 1-128-15,4-3 128 0,2 0-128 0,3 0 0 16,7-3 0-16,2 1 128 0,2 1-128 0,1 1 128 16,0 1-128-16,3-2 128 0,2-1-128 0,5 2 0 15,6-1 0-15,5 2 0 0,-1-1 0 0,-1 2 0 16,-2 1 0-16,-1 3 0 0,-3-1 0 0,0 1 0 15,0 1 0-15,3 2 0 0,1 2 0 0,1-2 0 16,-1 3 0-16,0-2 0 0,-2-2 0 0,4 1 0 0,0 0 0 0,5-1 0 16,3-1 0-16,3-1 0 0,1 0 0 15,-1 2 0-15,-2-3 0 0,-2 1 0 0,0 1 0 0,3 0 0 16,-2 1 0-16,1 2 0 0,-1-1 0 0,-5 3 0 16,-2-1 0-16,-2 1 0 0,0 0 0 0,1-1 0 15,-1 1 0-15,1-1 0 0,1 1 0 0,-4 1 0 16,-6-1 0-16,-2 1 0 0,-3-4 0 0,2 2 0 15,-1 1 0-15,1-2 0 0,-2-1 0 0,2 1 0 16,-1 1 0-16,-3 0 0 0,-3 2 0 0,-3-1 0 16,-3-1 0-16,-2 1 0 0,-2 0 0 0,-3 1 0 15,-2-1 0-15,0 3 0 0,-1-2 0 0,-1-1 0 16,-1 3 0-16,0-1 128 0,-3 0-128 0,-1 0 0 0,-4 1 0 16,-1-3 0-16,3 1 0 0,-4-1 0 0,0-2 0 15,0 1 128-15,0-1-128 0,-1 0 192 0,-1 0-192 0,1 1 0 16,1-2 0-16,0 0 0 0,1 0 0 0,0 2 0 15,-2 1 0-15,0-2 0 0,1 1 0 0,-1-2 0 16,-1 0 0-16,-1 0 0 0,-2-2 0 0,2 2 0 16,-12 0 0-16,13 2 0 0,-3-4 0 0,0 1 0 15,-10 1 0-15,10-3 0 0,-2-1 0 0,0-2 128 16,-1 2-128-16,0-2 128 0,-2-4-128 0,0 0 192 16,-1 0-192-16,0-3 192 0,0-2-32 0,1 0 0 15,-1-5 0-15,2-1 0 0,-1 0-16 0,0-4 0 16,-1-5 0-16,1-3 0 0,0-4-144 0,2-3 128 15,-2-2-128-15,0-6 128 0,0-1-128 0,1 0 0 16,-1-2 0-16,-1-1 128 0,0-3-128 0,-2-2 0 16,1-2 144-16,0 2-144 0,-3-1 144 0,-2 1-144 0,0 2 192 0,-2 2-192 15,-3 1 176-15,-1 2-176 0,1 3 160 0,-3-1-160 16,1 0 144-16,0-3-144 0,0-5 128 0,-1 4-128 16,-1 3 0-16,1 0 128 0,-1-1-128 0,2 3 0 15,-1 3 0-15,-1 0 0 0,1 1 0 0,-1-2 0 16,0 1 0-16,-1 0 0 0,2-3 0 0,-1 4 0 15,-1 2 0-15,2 0 0 0,1 4 0 0,0 3 0 16,0 3 0-16,1 1 0 0,0 4 0 0,1 2 0 16,1 2 0-16,1 1 0 0,1 1 0 0,0-1 0 15,1 0 0-15,1 1 0 0,0 1 0 0,2 2 0 16,2-1 0-16,-2 1 0 0,0-2 0 0,0 1 0 16,0 1 0-16,0 3 0 0,0 2 0 0,0-1 0 15,0-3 0-15,-2 1 0 0,1-1 0 0,0 4 0 0,-1 1 0 0,0 0 0 16,-1 0 0-16,-1-1 0 0,0 0 0 0,1 2 0 15,3 10 0-15,-4-11 0 0,1 1 0 0,0 1 0 16,3 9 0-16,-2-11 0 0,2 1 0 0,1 2 0 16,-1 8-144-16,0 0 144 0,4-9 0 0,-4 9-160 15,4-7 160-15,-4 7-128 16,8-2-1216-16,-8 2-256 0,11-4-32 0,1 2-11728 16,0 0-2336-16</inkml:trace>
  <inkml:trace contextRef="#ctx0" brushRef="#br0" timeOffset="17173.62">20560 8672 17855 0,'0'0'784'0,"0"0"176"16,-12 2-768-16,3 2-192 0,9-4 0 0,-9 5 0 15,-2-1 256-15,3 0 0 0,2 3 16 0,-1-3 0 0,-2 0-272 0,9-4-272 16,-8 5 48-16,8-5 16 0,-9 0 16 0,0 0 16 16,-1 0 0-16,-1 0 0 0,1 0 48 0,-2 0 0 15,-1 0 0-15,0-3 0 0,0-1 336 0,0 0 80 16,-1 2 16-16,-3-2 0 0,-2-1 736 0,1-1 160 16,0 1 16-16,-3 1 16 0,-1 0-480 0,0 2-112 15,-2-1 0-15,0 0-16 0,-5 2-336 0,1 1-64 16,1-2-16-16,1 2 0 0,-1-2-208 0,-1 2 0 15,0-1 128-15,0 0-128 0,1-2 128 0,-2 0-128 16,-1 0 176-16,-1-1-176 0,-3 0 464 0,-1-2-16 16,-3 0 0-16,1 1 0 0,2 2 64 0,-1-2 0 15,-2 0 0-15,0 1 0 0,0 1-192 0,0 2-16 16,2-2-16-16,-1 1 0 0,1-1-96 0,-3 0-32 16,-2 0 0-16,-2-1 0 0,-1 1 0 0,-2 2 0 0,1 1 0 0,-2 4 0 15,-1-2-160-15,2 2 160 0,3-3-160 0,0 1 160 16,-1-2-160-16,-2 0 160 0,-1 0-160 0,0 0 160 15,-2 0-160-15,0 1 0 0,0 0 0 0,-1 2 0 16,-2 0 0-16,1-2 0 0,2-2 0 0,-2-1 0 16,-3 1 0-16,0 0 128 0,-5-3-128 0,-1 2 128 15,1 2-128-15,1 3 0 0,0 1 0 0,1 0 0 16,1-1 0-16,-3-1 0 0,-3-1 0 0,-1 2 0 16,1 0 0-16,-2 1 0 0,0-1 0 0,1 3 0 15,3-4 0-15,-1 2 0 0,-2-3 0 0,1 2 0 16,-2-2 0-16,1 2 0 0,2 0 0 0,2 1 0 15,5-1 0-15,3 0 0 0,1-3 0 0,1 0 0 0,-3-1 0 16,-1-1 0-16,0 2 0 0,0 0 0 0,-4-1 0 0,5 1 0 16,3 1 0-16,1-1 0 0,1-1 0 0,0 1 0 15,0 0 0-15,-1 0 0 0,-2 0 0 0,-2 3 0 16,-2 1 128-16,4 2-128 0,0-3 0 0,3 2 0 16,3 0 0-16,2 0 0 0,0-1 0 0,3 0 0 15,0 0 0-15,-1-1 0 0,-1 1 0 0,3-2 0 16,2 2 0-16,1 0 0 0,-2-1 0 0,3-1 0 15,2 1 0-15,2-2 128 0,1 2-128 0,2-1 0 16,1 1 0-16,2 0 0 0,1-1 0 0,-2 2 0 16,1-3 0-16,2 2 128 0,1 0-128 0,1-2 0 15,-4 0 0-15,2 1 0 0,0 0 0 0,0 0 0 16,1-2 0-16,1 0 0 0,3 1 160 0,0 0 0 16,-1 0 0-16,0-1 0 0,0-1 160 0,1 1 16 0,2-1 16 0,1 1 0 15,-2 0-160-15,3-1-16 0,1 1-16 0,-1 0 0 16,-1 0-160-16,1 1 0 0,1 0 0 0,1 0 0 15,-2-1 0-15,1 0 0 0,-1 0 0 0,0 0 0 16,1 3 0-16,0 0 0 0,1-2 0 0,0 0 0 16,2-1 0-16,0 2 0 0,0-1 0 0,9-1 0 15,-9 2 176-15,-1 0-48 0,3-1-128 0,7-1 192 16,-8-1-16-16,8 1-16 0,-8 0 0 0,8 0 0 16,0 0-32-16,0 0-128 0,-6 4 192 0,6-4-64 15,0 0-128-15,0 0 0 0,-7 6 0 0,7-6 0 16,0 0 0-16,0 0 128 0,-5 9-128 0,1 0 0 15,4-9 0-15,-4 12 0 0,4-12 128 0,-3 15-128 16,2-2 0-16,0-2 0 0,-1 0 144 0,2 3-144 0,3 2 0 0,-2 1 0 16,3 4 0-16,0-1 0 0,0 1 0 0,1 1 128 15,1 2-128-15,-1 1 0 0,0 1 128 0,0 4-128 16,0 2 128-16,1 0-128 0,-3 0 144 0,0 3-144 16,0 1 192-16,-3 3-192 0,-2 0 144 0,-2 6-144 15,1 6 0-15,-1 3 144 0,0 3-144 0,0 0 0 16,0-4 144-16,1-1-144 0,2-7 0 0,0-2 0 15,-1-3 0-15,1-3 0 0,2 5 208 0,2-2-16 16,0 6-16-16,1-3 0 0,-1 0 112 0,3-2 32 16,0 0 0-16,-1-2 0 0,-1 1-160 0,2-1-32 15,-3 1 0-15,1 0 0 0,-1 2 16 0,0 1 0 16,0 2 0-16,0 0 0 0,-2 2-16 0,2 0-128 16,0-4 192-16,-2-1-64 0,0-1-128 0,1-1 160 0,-2-3-160 15,1 1 160-15,-1 0-16 0,0 1 0 0,0 0 0 0,0-1 0 16,0-3-144-16,0 0 128 0,1-5-128 0,0 2 128 15,1-1 16-15,0-1 0 0,1 0 0 0,0 0 0 16,-1-3 64-16,2 1 16 0,1-1 0 0,-1-1 0 16,1 0-80-16,2 0-16 0,-1-1 0 0,2 1 0 15,-1 2 0-15,1-1-128 0,1 0 192 0,1-2-64 16,-1-4-128-16,0-2 160 0,1-2-160 0,-1-1 160 16,-2-2-160-16,1 1 192 0,-1-1-192 0,-1-3 192 15,2 2-192-15,-3 0 0 0,-1-4 0 0,0-1 128 16,-4-8-128-16,5 9 0 0,-1 1 144 0,-4-10-144 15,3 8 128-15,-3-8-128 0,6 8 128 0,-6-8-128 16,0 0 0-16,0 0 144 0,0 0-144 0,0 0 0 16,8 5 288-16,-8-5-48 0,0 0-16 0,0 0 0 0,11 0-96 0,-11 0 0 15,11-1-128-15,0-2 192 0,-11 3-192 0,10-6 144 16,1-2-144-16,0 1 128 0,3 1-128 0,-3 0 0 16,-11 6 0-16,12-6 128 0,1-1-128 0,-1 2 0 15,-3 3 0-15,3-2 0 0,1 2 0 0,0 2 0 16,0 2 0-16,0 2 0 0,0-4 0 0,1 2 0 15,0 2 0-15,1-1 0 0,-2 1-128 0,1 0 128 16,1-1 0-16,0 1 0 0,2-2 0 0,1-1 0 16,2 0 0-16,-1-1 0 0,2-1 0 0,2 0 0 15,-1-1 0-15,4 1 0 0,4-2 0 0,-2 2 0 16,-2 0 0-16,3 1 0 0,2 1 0 0,2 2 0 16,1 1 0-16,0 1 0 0,-2 0 0 0,1-4 0 0,0-1 0 15,1 0 0-15,-2 0 0 0,3-1 0 16,3-7 0-16,1 2 0 0,2 1 0 0,2 1 0 0,2-3 0 0,1 2 0 15,0 4 0-15,-2-3 0 0,-1 1 0 0,-3 3 0 16,-1 0 0-16,1-4 0 0,-1 2 0 0,1-2 0 16,3 0 0-16,1 0 0 0,-1 0 0 0,2 3 0 15,-1-5 0-15,0 5 0 0,1-2 0 0,-4 1 128 16,-1-2-128-16,-3 0 0 0,0 0 0 0,-1-1 0 16,2 0 0-16,3 0 0 0,2 1 0 0,2-2 192 15,1 5-192-15,-2-3 0 0,-1 2 0 0,-1-2 0 16,-2 2 0-16,-2 0 0 0,-1 0 0 0,-1 0 0 15,-1-1 0-15,2 1 0 0,-1-4 0 0,4 2 0 16,-1 3 0-16,-2 0 0 0,-1 0 0 0,0 1 0 16,2 0 0-16,1 0 0 0,-1 0 0 0,-2 0 0 0,0 0 0 15,-1-3 0-15,0 0 0 0,3 2 0 16,0-4 0-16,1 1 0 0,1 0 0 0,3 1 0 0,0 1 0 0,0-2 0 16,-1-1 0-16,-2 2 0 0,-1-1 144 0,1 2-144 15,-4-1 160-15,-1 0-160 0,-1 1 0 0,0 0 0 16,1 2 0-16,0 0 0 0,1 2 0 0,-1-1 0 15,0 2 0-15,3-3 0 0,2-2 0 0,1 2 0 16,-1 0 0-16,-1-1 0 0,0-3 176 0,2 2-176 16,-1 0 192-16,3 1-192 0,2-2 0 0,0 1 0 15,1-1 0-15,-1-2 0 0,1 0 0 0,-2 2 0 16,-1-2 0-16,-2 4 0 0,-5-2 0 0,-1 2 128 16,1-1-128-16,-1 2 0 0,-4 0 0 0,2 3 0 15,1 0 0-15,1-1 0 0,3 2 0 0,-2-1 0 16,-1 1 0-16,2-4 0 0,1 0 0 0,0 1 0 0,-3 4 0 15,0-5 0-15,-1 0 0 0,-2 0 0 0,0 0 0 16,-1 1 0-16,0-1 0 0,3 0 0 0,3 0 0 0,-2-1 0 16,-3 1 0-16,2-3 0 0,2 1 0 0,-1 1 0 15,-3-2 128-15,-2 0-128 0,-2 2 0 0,-1-3 0 16,-2 4 176-16,-2-1-176 0,-2 0 160 0,-1 1-160 16,-1 0 0-16,1 0 128 0,-2 3-128 0,2 1 0 15,-1-1 0-15,2 0 0 0,-1-1 0 0,0 2 0 16,1-3 0-16,2 2 0 0,-4-2-144 0,1 2 144 15,-1 0 0-15,1-1 0 0,-2 1 0 0,-1-1 0 16,-1 1 0-16,1 0 0 0,1-3 0 0,-1 0 0 16,-2 0 0-16,0-3 0 0,-2-1 0 0,-2 3 0 15,1 1 160-15,-1 0-32 0,-11 0 0 0,10-4 0 16,-1 1-128-16,-9 3 0 0,8-6 0 0,-1-1 0 0,-7 7 128 16,7-8 0-16,-1 1 0 0,-1-4 0 0,-1 1-128 0,2 1 0 15,-1-5 144-15,1 0-144 0,-1 0 128 0,0-2-128 16,0 1 128-16,-1-2-128 0,0-3 0 0,-1-1 144 15,1-1-144-15,-2-1 0 0,-2-4 160 0,0 0-160 16,0-4 128-16,0-2-128 0,-2 1 128 0,-1-4-128 16,-1-5 128-16,0 0-128 0,0 3 0 0,-1-1 0 15,-3-2 128-15,2 0-128 0,1 1 0 0,-2-3 0 16,-1 1 0-16,3-1 0 0,0-1 0 0,0 1 0 16,-3 2 0-16,0-2 0 0,0 0 0 0,0 0 0 15,0 4 0-15,1 0 0 0,-3 1 0 0,1-1 0 16,0-1 0-16,0-3 0 0,-1 1 0 0,1 1 0 15,-1 5 0-15,3-2 0 0,-1-4 0 0,1 3 0 0,1 0 0 0,1 4 0 16,1-1 0-16,0-1 0 0,-2 1 0 0,3-1 0 16,0 1 0-16,0-1 0 0,-1 1 0 0,1-2 0 15,-1 4 0-15,1 1 0 0,0-1 0 0,0 0 0 16,-3-1 0-16,2 1 0 0,2 4 0 0,-2 0 0 16,-1 2-128-16,2 3 128 0,2-2 0 0,1 2 0 15,-2-1 0-15,1 4 0 0,-1 2 0 0,0-1 0 16,0-1 0-16,0 1 0 0,0-1 0 0,0 0 0 15,2-2 0-15,-1 2 0 0,-3 4 0 0,3-2 0 16,1 1 0-16,-1-1 0 0,-3 3 0 0,0-4 128 16,0 3-128-16,0 1 0 0,-3 2 0 0,2 2 0 0,1-2 0 15,0 5 0-15,-1-3 0 0,0 1 0 16,0-2 0-16,1 3 0 0,1-1 0 0,1 2 0 0,-2 0 0 0,2-1 0 16,2-1 0-16,-1 2 0 0,-2-2 0 0,3 12 0 15,-2-10 0-15,-1 1 0 0,1-4 0 0,-1 4 0 16,-1-1 0-16,4 10 0 0,-2-9 0 0,2 9 0 15,-7-5 0-15,7 5 0 0,-7-6 0 0,1-1 0 16,-2-1 0-16,2 4 0 0,6 4 0 0,-9-1 0 16,1 0 0-16,0-1 0 0,-3-2 0 0,4 1 0 15,0-1 0-15,1 1 0 0,6 3 0 0,-11-3 0 16,2 2 0-16,1-1 0 0,8 2 0 0,-10-2 0 16,1 1 0-16,9 1 0 0,-11-1-144 0,2 1 144 15,1 1 0-15,8-1 0 0,-9 5-128 0,9-5 128 16,-9 7 0-16,9-7 0 0,-9 6-192 0,1-2 192 15,0 0-192-15,8-4 192 16,-9 7-1216-16,3 2-144 0,-1 0-32 0,1-3-19408 0</inkml:trace>
  <inkml:trace contextRef="#ctx0" brushRef="#br0" timeOffset="34663.87">21716 7029 20847 0,'-13'1'912'0,"13"-1"208"0,-12 3-896 0,2 1-224 15,-1 0 0-15,1 2 0 0,-3 2 896 0,0 0 144 16,0 0 32-16,-1 2 0 0,-2 1-368 0,2-2-80 0,-1-2-16 0,1 4 0 16,0-1-400-16,2-2-80 0,1-3 0 15,4 1-128-15,7-6 272 0,0 0-48 0,-8 6-16 0,8-6 0 16,0 0-48-16,0 0-16 0,0 0 0 0,0 0 0 16,0 0-144-16,0 0 0 0,2 11 0 0,-2-11 0 15,0 0 0-15,7 11 0 0,-1 0 0 0,2-4 0 16,-8-7 128-16,12 8-128 0,-2 0 128 0,2 1-128 15,2-2 128-15,2 1-128 0,1 1 0 0,1-3 128 16,0 1-128-16,1-2 0 0,0 2 0 0,1 0 128 16,-1 4-128-16,-3-3 0 0,-4-1 0 0,-2 1 128 15,-1 0-128-15,-9-8 0 0,3 12 0 0,0 0 128 16,-1 1 64-16,-1-2 0 0,-2 0 0 0,-1 0 0 16,-4 1 96-16,1 0 32 0,0 0 0 0,-3 1 0 0,-4 2-64 15,-1 2-16-15,0 0 0 0,2 1 0 0,-1-2-240 0,1 0 176 16,1-3-176-16,0 0 160 0,2-3-160 0,-1-2 0 15,-1-1 0-15,10-7 0 16,0 0-2096-16,0 0-448 0</inkml:trace>
  <inkml:trace contextRef="#ctx0" brushRef="#br0" timeOffset="35152.55">22029 7092 20271 0,'0'0'1792'0,"0"0"-1424"0,0 0-368 0,-7 13 0 16,1 1 2992-16,2 3 528 0,0 1 96 0,1 0 32 15,1-1-2864-15,1 3-560 0,-1-1-224 0,1 2 176 16,-2 1-176-16,2-1 0 0,0 3 0 0,-1-3 0 15,1-3 0-15,1-4 0 0,1-1 0 0,-1-13 128 16,3 13-128-16,-3-13 0 0,5 9 144 0,-5-9-144 16,0 0 128-16,13 0-128 0,0-2 160 0,0-5-160 15,-1-3 160-15,1-2-160 0,0-1 160 0,1 1-160 16,1-1 0-16,-1 0 128 0,-1-1-128 0,2 0 0 16,0 1 0-16,0 0 0 0,-4-2 0 0,1 1 0 15,1 1 128-15,-1 0-128 0,-2 0 176 0,-2 1-176 0,-3 0 0 0,0 1 0 16,-5 11 0-16,4-11 0 0,-4 11 0 0,-1-9 0 15,1 9 0-15,0 0 160 0,0 0 176 0,0 0 48 16,0 0 0-16,0 0 0 0,0 0 144 0,0 0 48 16,0 0 0-16,4 8 0 0,2 0-128 0,0 1 0 15,-4 0-16-15,2 3 0 0,1-1-240 0,1 2-64 16,-2 2 0-16,-1 0 0 0,3 1-128 0,-4-2 0 16,-2-1 144-16,2 0-144 0,2 0 0 0,1 2 0 15,0-5 0-15,1 1 0 0,-6-11-192 0,11 5-96 16,-11-5-32-16,10 6 0 15,1 0-832-15,-11-6-160 0,0 0-32 0,11 1-14864 0</inkml:trace>
  <inkml:trace contextRef="#ctx0" brushRef="#br0" timeOffset="35478.43">22631 7326 21183 0,'0'0'1888'0,"0"0"-1504"0,-6 11-384 0,0-1 0 16,6-10 3216-16,-1 14 576 0,-1-1 112 0,0-1 32 16,4 0-3136-16,-1-2-624 0,-1-10-176 0,0 0 0 15,0 0 0-15,0 0 0 0,0 0 128 0,0 0-128 16,0 0 0-16,0 0 128 0,10 0-128 0,-10 0 0 16,0 0 192-16,4-6-192 0,-1-7 192 0,-3 1-192 15,-3 0 272-15,1 2-48 0,-4-3-16 0,1 2 0 16,-1 0 384-16,-1-1 80 0,-1-1 16 0,2-3 0 0,-1-1-112 0,1 0 0 15,-2 0-16-15,3 2 0 0,1-2-224 0,1 2-32 16,1 1-16-16,2 0 0 0,2-2-288 0,3 2 0 16,2-2 0-16,1 2 0 0,-2-2 0 0,3 1-144 15,2-2 144-15,1 1-192 16,-1 0-464-16,4 1-112 0,3-1 0 0,-1 3-16 16,-4 0-2752-16,1 2-560 0</inkml:trace>
  <inkml:trace contextRef="#ctx0" brushRef="#br0" timeOffset="36022.87">22888 7076 14735 0,'0'0'1312'0,"0"0"-1056"0,0 0-256 0,3 10 0 0,-3 2 2736 0,1 0 480 0,2 1 112 0,-1 0 0 16,1 0-1808-16,-2 1-368 0,-1 1-80 0,3 3-16 15,-1 3-464-15,0 1-80 0,-2-3-32 0,1 2 0 16,2-4-272-16,-1 4-48 0,1 0-16 0,1 0 0 15,1-2 48-15,0 0 16 0,-1-1 0 0,0-1 0 16,0 2 240-16,-2 0 32 0,1-4 16 0,-2 2 0 16,-1 1 16-16,-1-1 0 0,0-2 0 0,1-2 0 15,1-2-112-15,-2 1-16 0,-2-3 0 0,3-9 0 16,1 9-208-16,-1-9-48 0,0 8-128 0,0-8 192 16,0 0-192-16,0 0 176 0,0 0-176 0,0 0 160 15,0 0-160-15,0 0 192 0,0 0-192 0,-2-10 192 16,-1-3-192-16,2-2 160 0,2 0-160 0,-1-5 160 0,0-3-160 15,2-3 192-15,0-2-192 0,1-3 192 0,-1-3-192 16,2 0 0-16,1-2 144 0,2-1-144 0,0 1 0 0,0-1 0 16,1 2 0-16,1 1 0 0,-1 2 0 0,1-1 0 15,0 2 0-15,2-3-128 0,-1 4 128 0,1 2 0 16,-1 4 0-16,2-1-128 0,0 3 128 0,-2 3 0 16,2 3 0-16,-1 0 0 0,1 2-144 0,0 3 144 15,0 5-160-15,-1 0 160 0,-11 6-144 0,13-1 144 16,-1 1-128-16,0 4 128 0,-12-4-128 0,13 10 128 15,-4 2-128-15,-1 0 128 0,-3 1 0 0,-1 1-160 16,0 3 160-16,-3 1 0 0,-2 1 0 0,-2-2 0 16,-1-2 0-16,-1 2 0 0,0 0 0 0,0 0 0 15,-2-4 0-15,1 2 0 0,0-2 208 0,1-2 0 0,-1 1 0 16,-1 1 0-16,-1-1-208 0,2 0 128 16,-2-2-128-16,-1 2 0 0,0-3 0 0,-2 0 128 0,1-1-128 0,-2 2 0 15,-1-1 0-15,1-2 0 0,1-3 0 0,-1-3 0 31,-1-2-704-31,1-2-48 0,2-1 0 0,1-1-10672 0,2-3-2144 0</inkml:trace>
  <inkml:trace contextRef="#ctx0" brushRef="#br0" timeOffset="36379.08">23342 6902 3679 0,'17'6'320'0,"-9"0"-320"0,-3 2 0 0,3 4 0 0,1 2 4784 0,1 2 880 16,1 1 176-16,-2-3 48 0,-2 2-4336 0,1-3-848 16,-1-4-192-16,-1 5-16 0,0-3-288 0,-4 0-48 15,-2 1-16-15,-1-3 0 0,0-1-16 0,-1 0-128 16,2-8 192-16,0 0-64 0,-5 9 560 0,5-9 96 16,-6 5 32-16,6-5 0 0,0 0 592 0,0 0 112 15,0 0 16-15,-10-2 16 0,10 2-320 0,-9-10-64 16,1 1-16-16,2 0 0 0,-1-4-304 0,1 0-64 15,-3-4-16-15,4 0 0 0,1-1-336 0,2 0-80 16,2-2-16-16,-1-1 0 0,-2-3-176 0,3 4-32 16,3 2-128-16,0-1 192 0,-2 1-192 0,2 0 0 15,4 0-144-15,3 2 144 0,-3 2 0 0,2 1-144 16,-1 1 144-16,1 0 0 0,1 1 0 0,-1 0 0 0,0 2 0 16,1 2 0-1,1 1-496-15,0 2-16 0,1 0 0 0,0 0-12272 0,0 2-2448 0</inkml:trace>
  <inkml:trace contextRef="#ctx0" brushRef="#br0" timeOffset="36556.33">23828 6899 43775 0,'0'0'1936'0,"-3"13"400"16,1 1-1872-16,1 0-464 0,4 2 0 0,0 0 0 15,1 1 0-15,1-1 0 0,2 0 0 0,-1-2 0 0,-1-2 0 0,1 1-256 16,-1-2 16-16,0-2 16 16,0-3-2400-16,-5-6-464 0,0 0-112 0</inkml:trace>
  <inkml:trace contextRef="#ctx0" brushRef="#br0" timeOffset="36729.01">23792 6635 21183 0,'-2'-12'1888'0,"2"12"-1504"16,-2-10-384-16,-1 2 0 0,3 8 3648 0,-1-8 672 15,1 2 128-15,0 6 32 0,0 0-3120 0,0 0-608 16,0 0-128-16,0 0-32 0,0 0-592 0,9-4 0 16,-9 4 0-16,10-3-11696 0,-10 3-2256 0</inkml:trace>
  <inkml:trace contextRef="#ctx0" brushRef="#br0" timeOffset="37133.71">24193 6638 31327 0,'0'0'1392'0,"-8"-8"272"0,2 4-1328 0,6 4-336 0,0 0 0 0,0 0 0 16,0 0 2800-16,-9 0 480 0,9 0 112 0,-10 7 0 15,3-5-2832-15,-1 5-560 0,-1 1-144 0,-2 1-16 16,-2 1-432-16,0 2-96 0,0 0-16 0,0-5 0 16,0 3 16-16,1-4 0 0,2 1 0 0,1-1 0 0,0 1 448 0,2-1 96 15,7-6 16-15,0 0 0 0,0 0 128 0,0 0 256 16,-8 4-64-16,8-4-16 0,0 0 0 0,0 0 0 16,0 0 0-16,8 8 0 0,-8-8-176 0,12 6 160 15,-12-6-160-15,14 7 160 0,1-1-160 0,-1 0 0 16,-1-4 0-16,3 2 0 0,1 0 0 0,0 0-224 15,-1 0 48-15,1 0 16 0,-1 0-144 0,1 0-16 16,-1-3-16-16,-1 4 0 0,-2 2 336 0,0-1-144 16,-1 1 144-16,0 0 0 0,-3 3 0 0,-1-1 0 15,-8-9 0-15,8 11 0 0,-1 1 128 0,-1 0 96 16,-2-2 16-16,-2 1 0 0,-2-11-96 0,3 14-16 0,-3-3 0 16,-2-1 0-16,0-1-128 0,2-9 0 0,-4 11 0 0,0-2 0 31,4-9-2208-31,-4 9-320 0,-1-3-64 0,5-6-11856 0</inkml:trace>
  <inkml:trace contextRef="#ctx0" brushRef="#br0" timeOffset="37543.75">24417 6891 1839 0,'0'0'160'16,"0"0"-160"-16,12-8 0 0,0 0 0 15,-2-1 5552-15,2 2 1072 0,2 4 224 0,3-5 32 16,3-5-4928-16,1 0-992 0,0 0-192 0,1 0-32 16,2 0-32-16,1-1-16 0,-3 0 0 0,1-1 0 0,-1-1-368 0,-1-1-80 15,-4 3-16-15,-2-1 0 0,0 2-64 0,-4 0-16 16,-3 0 0-16,0 0 0 0,-2-4 128 0,1 3 32 16,-4 2 0-16,-3-2 0 0,-2 1 144 0,0 0 16 15,-2 0 16-15,-2 3 0 0,0 4 208 0,-3 2 32 16,0-2 16-16,-2 3 0 0,-2 2-240 0,0 2-48 15,-1 3-16-15,-2 2 0 0,-1 5-304 0,2 1-128 16,0 1 128-16,0 2-128 0,-1 2 0 0,0 1 0 16,1 5 0-16,-1-1 0 0,-1 5 0 0,1-1 128 15,2 4-128-15,2-1 128 0,1-2 352 0,0 1 64 16,2-1 16-16,1-1 0 0,0 3-48 0,5-2 0 16,1-1 0-16,4-5 0 0,0 1-208 0,3-2-48 15,2-3-16-15,1-6 0 0,1 1-240 0,-1-3 144 0,-2-1-144 0,6-4 128 16,0-1-128-16,3-2 0 0,5-2 0 0,3-3-176 31,3-5-1424-31,3-2-272 0,2-6-64 0,6-1-16208 0</inkml:trace>
  <inkml:trace contextRef="#ctx0" brushRef="#br0" timeOffset="68326.92">5391 11068 4607 0,'-7'-17'192'0,"2"10"64"0,-5 1-256 0,-1 1 0 16,0-2 0-16,-2 2 0 0,-1-2 3216 0,1 5 608 15,-2 0 112-15,0 1 32 0,4 0-2528 0,-1-3-496 16,0 1-112-16,4 3 0 0,8 0 144 0,0 0 48 15,0 0 0-15,0 0 0 0,0 0-288 0,0 0-48 16,0 0-16-16,0 0 0 0,0 0-96 0,0 0 0 0,12 2-16 0,0 3 0 16,-2-3-176-16,5 2-16 15,0-1-16-15,4 1 0 0,0-4-224 0,7 1-128 0,5-1 160 0,9-1-160 16,4-8 256-16,12 0-64 0,10 0 0 0,5-5 0 16,2 1 352-16,4 0 64 0,2 0 16 0,7 2 0 15,6 0-112-15,-2 1 0 0,-2-1-16 0,0 1 0 16,-1 2-240-16,2 0-32 0,3 2-16 0,-2 2 0 15,-4-1-208-15,-1-1 0 0,-3 1 0 0,-1-1 0 16,0-2 128-16,-2 3-128 0,-3-2 0 0,-7 1 144 16,-6-2-144-16,-4 1 0 0,-2 1 144 0,-5 3-11168 15,-4 1-2240-15</inkml:trace>
  <inkml:trace contextRef="#ctx0" brushRef="#br0" timeOffset="81986">21543 10395 14735 0,'-12'-4'1312'0,"12"4"-1056"0,-9-4-256 0,0 2 0 0,1-2 3216 0,8 4 592 16,0 0 112-16,0 0 32 0,0 0-2768 0,0 0-544 15,0 0-128-15,0 0 0 0,0 0 0 0,0 0 16 16,10-3 0-16,2-3 0 0,2 0-256 0,3 1-48 16,2 0-16-16,3 1 0 0,4 0-32 0,2 2-16 15,5-1 0-15,-2 3 0 0,1 3 96 0,0-1 32 16,2 2 0-16,0 3 0 0,-1 2 160 0,-1 1 48 15,1-2 0-15,-1 4 0 0,0 5-112 0,-2 0-32 16,0 2 0-16,1 5 0 0,0 3-208 0,2 2-144 16,-1-1 192-16,1 4-192 0,0 0 144 0,-1 5-144 15,1-3 0-15,-1 2 144 0,1 1-144 0,0 2 0 16,-5-4 0-16,0 2 128 0,-2 0-128 0,-3 4 0 16,-3 2 0-16,-1 2 0 0,0 2 128 0,0 4-128 0,1 4 192 15,2 1-64-15,-3-1 48 0,2-1 0 0,0-4 0 0,0 1 0 16,-2 4 96-16,2-1 32 0,1 1 0 0,-3 3 0 15,-5 4-144-15,0-2-32 0,1 3 0 0,-1 2 0 16,0 7-128-16,-1 3 0 0,-2 6 0 0,-1-2 128 16,-1-3-128-16,-1-2 0 0,-2-8 0 0,-1-4 128 15,0-2-128-15,0 0 0 0,-4 1 144 0,-2-2-144 16,-3-2 0-16,0-3 144 0,-2-2-144 0,-2-2 0 16,-1-2 144-16,-2 0-144 0,-2 0 0 0,2-2 144 15,-1-4-144-15,0-2 128 0,0-1-128 0,-3-1 128 16,-5-3 64-16,2-1 16 0,0-1 0 0,-2-2 0 15,-1-2-16-15,0-2 0 0,-1-1 0 0,3 0 0 16,-1-1-48-16,-1-2-16 0,-2-2 0 0,-1 1 0 0,1 1-128 0,-3 0 192 16,-3-1-192-16,-1-2 192 0,-1-3-192 15,-3 0 192-15,-5 2-192 0,0-1 192 0,0 1-192 0,1-2 0 16,1-2 0-16,2 2 128 0,0-1-128 0,2 0 0 16,3-3 0-16,4-2 128 0,-1 1-128 0,1 0 160 15,1-6-160-15,2 2 160 0,-1-1-160 0,1-1 128 16,-1-1-128-16,2-1 128 0,3 2-128 0,-2-3 0 15,1 0 0-15,3 0 128 0,4-1-128 0,0 2 0 16,-1-1 0-16,2-1 0 0,0 2 0 0,2-2 128 16,10-2-128-16,-12 2 0 0,0 1 0 0,12-3 0 15,0 0 0-15,0 0 0 0,-9 2 128 0,9-2-128 16,0 0 0-16,0 0 128 0,0 0 16 0,0 0 0 16,0 0 0-16,0 0 0 0,0 0-16 0,0 0-128 0,0 0 192 0,0 0-64 15,8-5-128-15,0 1 128 0,0-2-128 0,0-2 128 16,1 0-128-16,1 0 160 0,1-1-160 15,0-1 160-15,0-1-32 0,2 0-128 0,1-2 192 0,0-2-64 16,-1 0-128-16,2-2 192 0,-1-2-192 0,0 2 192 16,-2 2-192-16,1-3 0 0,-1-1 0 0,1 1 0 15,-1 4 0-15,-1-2 0 0,1-2 128 0,0 1-128 16,0 1 0-16,-2 1 0 0,1 1 0 0,-1 1 0 16,-1 3 0-16,-1 2 0 0,-2 2 0 0,-6 6 0 15,7-7 0-15,-7 7 0 0,0 0 0 0,0 0 0 16,0 0 0-16,0 0 0 0,0 0 0 0,0 0 0 15,0 0 0-15,-1 15 0 0,-3-2-144 0,-1 2 144 16,-5-3 0-16,1 2 0 0,-1-1 0 0,-3 2 0 0,-4 0 0 16,0 4 0-16,-1 0 0 0,-2 2 0 0,-3 1 0 0,-2 0-128 15,0-1 128-15,-4 3 0 0,-1 2 0 0,0 1 0 16,0-3 0-16,3-2 0 0,1-3 0 0,4 1 0 16,-2-3 0-16,4-3 0 0,1-1 0 0,4-1 0 15,2-2 0-15,2-2 0 0,3 0 0 0,8-8 0 16,-6 6 0-16,6-6 0 0,-4 11 0 0,4-11 0 15,0 0-128-15,0 0 128 0,9 10 0 0,4-6 0 16,4 0 0-16,4-4 0 0,4-1 0 0,6-3 0 16,7-1 0-16,2-2 0 0,3 2 0 0,4-3 0 15,3 0 0-15,2 4 0 16,1 8-864-16,2-1-224 0,-4 2-32 0,4 0-16 0,5-5 720 0,2-4 144 16,2-5 16-16,-4 3-12608 15,-4-5-2544-15</inkml:trace>
  <inkml:trace contextRef="#ctx0" brushRef="#br0" timeOffset="88682.59">9134 14018 5519 0,'0'0'240'0,"0"0"64"0,0 0-304 0,8-8 0 0,-2 2 0 0,-6 6 0 0,0 0 2848 0,0 0 512 16,5-7 96-16,-5 7 32 0,0 0-2768 0,0 0-544 16,0 0-176-16,0 0 0 0,0-10 0 0,0 10 0 15,-2-11 0-15,0 2 0 0,2-1 0 0,0 1 0 16,0-4 0-16,0 1 0 0,0 2 464 0,0-2 224 15,0-3 32-15,0 1 16 0,0-2 384 0,0 2 80 16,0 0 16-16,-1-1 0 0,-1 0-240 0,-1 2-32 16,0 1-16-16,-2 4 0 0,0-1-208 0,0 0-32 15,-3 1-16-15,-1 4 0 0,-2 2-400 0,0 0-80 16,-2-2 0-16,0 4-16 0,-3 3-176 0,-1 1 0 16,-1 0 0-16,-2 0 0 0,1 0 0 0,-2 2 0 15,2 1 0-15,1-3 0 0,-3 3 0 0,2 4 0 16,1 1 0-16,-3-2 0 0,-3 0 0 0,5 0 0 0,4 1 0 0,1 0 128 15,-2-1 192-15,2 3 48 0,0-2 0 0,-2 2 0 16,0 0-128-16,1 1-32 0,-2 2 0 0,2 1 0 16,2 0-208-16,0 0 0 0,0-2 128 0,2 2-128 15,0 0 0-15,1 1 0 0,1 1 0 0,1-1 0 16,0 1 0-16,0 2 0 0,-1 0 0 0,1 3 0 16,0-1 0-16,1 2 0 0,0 0 0 0,1-1 0 15,-1 0 0-15,3-3 128 0,4 1-128 0,-1 0 192 16,1 0-192-16,1-1 176 0,2 0-176 0,1-3 160 15,1 2-16-15,0 1 0 0,2-1 0 0,-1 0 0 16,2-2 16-16,0 1 0 0,1-3 0 0,1-1 0 16,2 0-16-16,1 1 0 0,0 0 0 0,0-2 0 15,0 0-144-15,1-1 192 0,2 0-192 0,-2 2 192 0,0-1-192 16,0 1 160-16,0-4-160 0,1 1 160 0,-1-3-160 0,2-1 0 16,-1 1 0-16,5-2 128 0,1-1-128 0,1 1 0 15,-1-3 144-15,-1-1-144 0,1 0 192 0,0-2-16 16,-1-1-16-16,2 0 0 0,1-1 144 0,0 1 16 15,-3-5 16-15,3 0 0 0,-1-2-80 0,0-1 0 16,-1-1-16-16,1 0 0 0,-1-3-64 0,0 3-16 16,-1 0 0-16,0-1 0 0,0-1-160 0,0 1 128 15,3-2-128-15,-1 2 128 0,-3-3-128 0,1-1 0 16,1-1 144-16,-2-1-144 0,1 2 0 0,1 0 144 16,-2-2-144-16,1 0 0 0,-2 1 128 0,0-1-128 15,-1 3 0-15,-2-1 0 0,-4-2 0 0,1 0 128 16,-1 2-128-16,-2-3 0 0,-2 1 256 0,1-1-64 0,-1-1-16 15,-1 0 0-15,1-2 16 0,-2 1 0 0,-1-2 0 0,-3-1 0 16,-1-2-192-16,-1 2 128 0,0-1-128 0,-2-1 128 16,-3 1-128-16,-2 1 128 0,0 1-128 0,-3 0 128 15,0-1-128-15,-2 1 0 0,-2 0 144 0,0 0-144 16,-4-1 0-16,-1 0 144 0,-1-2-144 0,1 0 0 16,2-1 176-16,0 1-176 0,-2 2 160 0,1-1-160 15,0-1 0-15,0 1 0 0,-1 1 0 0,1 1 0 16,-2 4 0-16,3 1 0 0,-1-1 0 0,2 2 0 15,0 1 0-15,0 3 0 0,-1 0 0 0,1 2 0 16,0 3-288-16,0-1 0 0,-1 3 0 0,0 3 0 16,-2 0-1664-16,1 5-336 0,-3 2-64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19:30:55.73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12332 5816 3679 0,'0'0'320'0,"-9"-9"-320"0,-2-2 0 0,1 1 0 16,-1 4 2368-16,1 2 416 0,0 3 80 0,-1-1 16 15,2-1-1568-15,-1 0-304 0,-2 0-64 0,0 5-16 16,2 0-80-16,-1 1-16 0,1-1 0 0,-1 1 0 16,2-2-160-16,9-1-32 0,-9 0-16 0,9 0 0 0,0 0 80 0,0 0 0 15,0 0 16-15,0 0 0 0,7-6-48 0,3 2-16 16,2 5 0-16,3 1 0 0,4-4-272 0,3 2-48 16,4 2-16-16,3-1 0 0,1-1-48 0,4 1-16 15,3 0 0-15,8 1 0 0,6-2-80 0,2-2-32 16,0 0 0-16,3-2 0 0,3 1-144 0,0-2 0 15,-1 1 0-15,4 0 0 0,0-5 0 0,5 0 0 16,-2-3 0-16,0 1 0 0,-2 1 0 0,-3 1 0 16,-5 0 0-16,-5 1 0 0,-1 2 0 0,-2 1 128 15,-2-1-128-15,-3 3 0 16,-4 1-576-16,-3 1-192 0</inkml:trace>
  <inkml:trace contextRef="#ctx0" brushRef="#br0" timeOffset="12664.81">14135 12399 11967 0,'0'0'1072'0,"0"-8"-864"16,1 0-208-16,-1 2 0 0,0 6 2992 0,2-11 544 16,-1 2 112-16,-1 9 32 0,0 0-2736 0,4-10-560 15,-2 1-96-15,-2 9-32 0,0 0 192 0,0 0 48 0,0 0 0 0,0 0 0 16,0 0 112-16,0 0 32 0,0 0 0 0,0 0 0 15,0 0 80-15,0 0 32 0,0 0 0 16,0 0 0-16,0 0 80 0,0 0 0 0,0 0 16 0,0 0 0 16,0 0-144-16,0 0-16 0,13 4-16 0,-2 1 0 15,-11-5-112-15,8 12-32 0,-1-3 0 0,-1 1 0 16,-1 2-304-16,-1-2-64 0,0 3-16 0,-2 0 0 16,-2 0 48-16,0 4 0 0,-2 3 0 0,-2 1 0 15,-1 0-192-15,1 1 0 0,2 1 0 0,-2 1 0 16,2 0 0-16,-1 0 128 0,1-1-128 0,0-3 128 15,1 1 96-15,1 0 16 0,4-2 0 0,0 1 0 16,-2-1-48-16,2 1 0 0,0-1 0 0,-1 1 0 16,-2 1-48-16,2 0-16 0,-1-2 0 0,1 2 0 15,1 0-128-15,-3-1 0 0,-3-2 0 0,2 0 0 0,2-1 0 0,0-1 160 16,-4-1-160-16,0 0 160 0,-4-2-160 0,1 1 0 16,0-1 0-16,0 0 0 0,-2-2 0 0,2-1 0 15,1 2 128-15,0-3-128 0,4-9 0 0,-6 8 128 16,6-8-128-16,-7 10 0 0,7-10 128 0,-6 7-128 15,6-7 128-15,-8 6-128 0,3 3 192 0,5-9-32 16,0 0-16-16,0 0 0 0,-4 9 16 0,4-9 0 16,0 0 0-16,0 0 0 0,0 0-160 0,0 0 128 15,0 0-128-15,0 0 128 0,0 0-128 0,0 0 0 16,0 0 144-16,0 0-144 0,0 0 0 0,0 0 0 16,0 0 0-16,0 0 128 0,0 0-128 0,0 0 0 15,0 0 128-15,10 0-128 0,-10 0 0 0,0 0 144 16,13-1-144-16,0-2 0 0,-1 3 144 0,0-1-144 15,-3-3 0-15,3 4 144 0,-1 4-144 0,-11-4 0 0,0 0 0 0,12-2 0 16,2-1 0-16,-1 2 0 0,-1 1 0 0,0 1 0 16,1 2 0-16,1-1 0 0,2 2 0 0,1 0 0 15,0-1 0-15,1-3 0 0,2 0 0 0,-1 1 0 16,1 1 0-16,1 1 0 0,1 0 0 0,0 1 0 16,-1-1 0-16,0 0 0 0,1 0 0 0,0-2 0 15,-1 0 0-15,-2 1 0 0,1-1 0 0,1 2 0 16,1 0 0-16,-1 1 0 0,-4-4 0 0,0 3 0 15,0 0 0-15,0-3 0 0,-2 0 0 0,2 0 0 16,3 0 0-16,-3 0 0 0,-2-4 0 0,2 1 0 0,0-1 0 16,1 3 0-16,1 1 0 0,-2-1 0 0,-2-2 128 15,0 0-128-15,-1-1 128 0,-1 2-128 0,0 0 0 0,-1 2 0 16,-12 0 0-16,12 0 0 0,-2-1 0 0,-10 1 0 16,12-4 0-16,-2 2 0 0,-10 2 0 0,11-2 0 15,-11 2 0-15,10-1 0 0,0-3 0 0,-10 4 0 16,12-1 0-16,-1 0 0 0,-2-3 0 0,0 1 0 15,0-1 0-15,-9 4 0 0,12-4 0 0,-1 2 0 16,0-2 128-16,-2 1-128 0,-9 3 0 0,12-3 0 16,-2 2 0-16,-10 1 0 0,0 0 0 0,11-2 0 15,-11 2 128-15,10 0-128 0,-10 0 0 0,0 0 0 16,10-3 0-16,-10 3 128 0,11-4-128 0,-11 4 160 16,0 0-160-16,0 0 160 0,8-6-32 0,1 0-128 15,-9 6 192-15,8-5-64 0,-8 5 0 0,6-9-128 16,-1 0 192-16,1 1-64 0,0-4-128 0,1 3 192 15,-1 1-192-15,1-2 192 0,0-1-192 0,1 0 192 0,0 0-192 16,-1 0 192-16,-2-2-192 0,-1 0 192 0,0-3-192 0,0-1 192 16,1 0-64-16,-1-4-128 0,-4 0 192 0,0-2-64 15,1-3-128-15,-1-3 128 0,-3-4-128 0,2 1 128 16,1-2-128-16,-1-1 0 0,1 0 0 0,0 1 128 16,2 0-128-16,1 2 0 0,-2 4 0 0,2 3 0 15,0 3 0-15,0 2 0 0,0 3 0 0,0 0 0 16,-1 4 0-16,1 0 0 0,1 2 0 0,0 0 0 15,0 2 0-15,-1 0 0 0,1 0 0 0,-4 9 0 16,6-11-160-16,-1 2 160 0,-1-1 0 0,-4 10-144 16,6-7 144-16,-1-2 0 0,-1 0-144 0,0 1 144 15,0 2 0-15,0-2 0 0,-1-4 0 0,1 3 0 0,0 0 0 0,-1 0 0 16,1-2 0-16,-1 2 0 0,0 1 0 0,-1 2 0 16,0-2 0-16,-2 8 0 0,0 0 0 0,0-8 0 15,-2 0 0-15,2 8 0 0,0 0-176 0,0 0 176 16,-5-5-128-16,5 5 128 0,-4-4 0 0,4 4-160 15,0 0 160-15,-6-5 0 0,0-1 0 0,6 6 0 16,0 0 0-16,-6-4 0 0,6 4 0 0,-5-6 0 16,-1 1 0-16,6 5 0 0,0 0 0 0,-4-6 0 15,1-1 0-15,3 7 0 0,-4-8 0 0,4 8 0 16,-6-6 0-16,3 1 0 0,-3-1 0 0,6 6 0 16,0 0 0-16,-8-5 0 0,-1 0 0 0,3 2 0 15,6 3 0-15,-9-1 0 0,-2 0 0 0,1-2 0 16,-1 2 0-16,1 0 0 0,0-1 0 0,-1 4 128 15,2 3-128-15,-1-4 0 0,-2 0 0 0,-2 1 0 0,-5-2 0 0,1 0 0 16,1-3 0-16,0 3 0 0,-1 1 0 0,0-1 0 16,-2-1 0-16,-1 0 0 0,-1-2 0 0,1 3 0 15,-1 0 0-15,0 3 0 0,0-3 0 0,-2 1 0 16,-1-1 0-16,-1 3 0 0,0 1 0 0,-1-1 0 16,-3 1 0-16,0-1 0 0,0 0 0 0,1-1 0 15,1 1 0-15,-1 1 0 0,-1-3 0 0,1 4 0 16,2-2 0-16,1-2 0 0,0-1 0 0,1 3 0 15,0-2 0-15,2 2 0 0,-2-2 0 0,1-1 0 16,1 0 0-16,0 0 0 0,-1 0 0 0,2 0 0 16,0 0 0-16,1 0 0 0,0 1 0 0,3-1 0 15,1 0 0-15,2 0 0 0,1 0 128 0,0 2-128 0,-1-1 0 16,2 1 0-16,3 2 0 0,1 0 0 0,0-2 0 0,0 0 0 16,-2-2 0-16,11 0 0 0,0 0 0 0,-9 3 0 15,-1-3 0-15,10 0 0 0,0 0 0 0,-9 4 0 16,1-4 0-16,8 0 0 0,0 0 0 0,-8 2 0 15,8-2 0-15,0 0 0 0,0 0 0 0,0 0 0 16,0 0 0-16,-8 4 0 0,8-4 0 0,0 0 0 16,0 0 0-16,0 0 0 0,0 0-144 0,0 0 144 15,0 0 0-15,0 0-144 16,0 0-224-16,0 0-32 0,0 0-16 0,0 0 0 16,-1 9-496-16,1-9-112 0,-3 10 0 0,3-10-16 15,3 11-1216-15,-1-2-240 0,-2-9-64 0,3 13-8912 16,1-1-1792-16</inkml:trace>
  <inkml:trace contextRef="#ctx0" brushRef="#br0" timeOffset="13207.26">15075 12404 29951 0,'0'0'1328'0,"-9"-1"272"0,0 0-1280 0,9 1-320 16,0 0 0-16,0 0 0 0,-11 3 704 0,11-3 64 15,0 0 32-15,-6 8 0 0,6-8-512 0,-7 7-96 16,7-7-32-16,-6 6 0 0,6-6 160 0,-8 9 48 15,0-1 0-15,1 1 0 0,1 2 0 0,-3-2 0 16,-2 3 0-16,0 3 0 0,-2-2-48 0,-3 4 0 16,-1 0 0-16,-3 2 0 0,0 1 112 0,-3-3 16 0,-1 4 0 0,-1-1 0 15,-1-2 128-15,-2 2 48 0,0 0 0 0,-1 3 0 16,-1-1-256-16,1 0-48 0,3 1-16 0,2 0 0 16,0-3-304-16,3 0 128 0,2-4-128 0,0-2 0 15,4 0 0-15,2-3 0 0,0-2 0 0,2 0 0 16,3-3-208-16,2-2-160 0,6-4-16 0,0 0-16 15,-9 0-1712-15,9 0-320 16,-5-4-80-16,2-5-16 16,2 0-512-16,-1-1-96 0,1-2-32 0</inkml:trace>
  <inkml:trace contextRef="#ctx0" brushRef="#br0" timeOffset="13505.58">14523 12441 13823 0,'0'0'1216'0,"2"-8"-960"0,-2 8-256 0,-2-11 0 0,1 2 3152 0,1 9 592 16,-2-10 112-16,2 10 32 0,0 0-2224 0,0 0-448 15,0 0-96-15,0 0-16 0,0 0-208 0,0 0-64 16,0 0 0-16,5 8 0 0,1 1-192 0,1 1-64 16,-1 1 0-16,5 0 0 0,0 2-32 0,2 3-16 15,2 2 0-15,2 2 0 0,2-1 112 0,1 5 0 16,-1 2 16-16,2 1 0 0,3-2-192 0,-1 4-32 15,1 1-16-15,-1 2 0 0,1-2-32 0,0 2-16 16,2-4 0-16,-1 1 0 0,-1-4-48 0,-1 0-16 16,2-2 0-16,0-2 0 0,-2-2-160 0,2-2-16 15,-3-4-128-15,2 0 192 16,0-5-1344-16,2 0-288 0,2-1-48 0</inkml:trace>
  <inkml:trace contextRef="#ctx0" brushRef="#br0" timeOffset="16052.74">13044 11154 6447 0,'0'0'272'0,"0"0"80"0,0 0-352 0,-3-9 0 0,-1 1 0 0,4 8 0 15,-4-7 4960-15,4 7 928 0,0 0 176 0,0 0 32 16,-6-3-4816-16,6 3-960 0,0 0-192 0,-7-3-128 16,-1-1 128-16,8 4-128 0,-7-1 0 0,7 1 0 15,-10-2 128-15,10 2-128 0,-9-2 0 0,0-1 0 16,1-2 496-16,-1 2 0 0,0 1 0 0,0 0 0 15,-1 0 176-15,-3 1 32 0,-2 1 16 0,0 0 0 0,-2 0-192 0,-2 0-32 16,-2-2-16-16,-1 1 0 0,-2 1-144 0,-1 0-16 16,-1 1-16-16,1-1 0 0,0 0-304 0,2 2 128 15,1-1-128-15,1 1 0 0,0 1 144 0,1 1-144 16,3 0 0-16,2 1 144 0,3 0-144 0,0 2 160 16,0-1-160-16,5 0 160 0,7-6-160 0,0 0 0 15,-7 9 0-15,3 0 0 0,4-9 0 0,0 0 0 16,0 0 0-16,3 12 0 0,-1-2 0 0,-2-10 0 15,0 0 0-15,6 10 0 0,-4 1 0 0,3-1 0 16,2 1 0-16,-3-1 0 0,-1 2 128 0,0 2-128 16,3-1 0-16,-1 2 128 0,-1 0-128 0,0 1 0 15,1-1 0-15,-1 1 128 0,1 0-128 0,-1-1 0 16,-1 2 0-16,0 2 0 0,1-2 0 0,-4 1 0 16,-2 0 0-16,0-1 0 0,1 3 0 0,-1-1 0 0,-4 1 0 0,1 1 0 15,2-3 0-15,1 0 128 0,1-2-128 0,-2-1 128 16,-1 4 128-16,0-2 0 0,0 0 16 0,-1 1 0 15,0 0-32-15,0 0-16 0,1-2 0 0,0 2 0 16,0 0-224-16,1-1 128 0,1-1-128 0,-1 0 0 16,-1-5 128-16,2 2-128 0,-1-1 0 0,2-4 144 15,1-8-144-15,1 9 0 0,-1-9 144 0,0 9-144 16,0-9 144-16,0 11-144 0,0-11 192 0,0 0-192 16,0 10 208-16,0-10-64 0,0 0-16 0,0 12 0 15,0-3-128-15,0-9 128 0,4 9-128 0,-4-9 128 16,0 0-128-16,1 12 0 0,-1-12 0 0,4 12 128 15,-4-12-128-15,7 9 0 0,-7-9 0 0,11 6 0 16,0-2 0-16,-1 1 0 0,-10-5 144 0,13 4-144 0,2-1 0 0,-1-1 0 16,-2 1 0-16,2-2 128 0,0-1-128 0,3 2 176 15,0-1-176-15,3-1 192 0,1-3 48 0,1 1 16 16,-1 0 0-16,-1 1 0 0,1 0-256 0,0 1 0 16,-1 0 0-16,-1 0 0 0,0-1 0 0,-2-1 0 15,-1 1 0-15,0 0 0 16,-2-1-1312-16,1 2-256 0,-2-1-48 0,-1 2-9936 15,-12-1-1984-15</inkml:trace>
  <inkml:trace contextRef="#ctx0" brushRef="#br0" timeOffset="17687.95">12865 11777 11967 0,'0'0'1072'0,"0"0"-864"15,-9 0-208-15,9 0 0 0,0 0 2016 0,-8 4 352 16,8-4 80-16,-8 5 16 0,-1 0-1728 0,3 1-352 16,6-6-64-16,-7 7 0 0,1 0-320 0,6-7 160 15,0 0-160-15,-3 9 128 0,3-9-128 0,0 0 192 16,0 0-192-16,0 0 192 0,8 8 224 0,-8-8 48 15,10 3 16-15,2-1 0 0,1-2 432 0,1 0 96 16,-1-2 16-16,3-1 0 0,0-1-96 0,-1 1-16 16,4-1 0-16,-1 2 0 0,1-1-400 0,1 1-96 15,1-1-16-15,0 0 0 0,0 2-272 0,1 1-128 16,1-2 0-16,-2 4 128 0,-3-1-128 0,2 1 0 16,-1-1 0-16,0 0 128 0,-4 1-128 0,4-2 0 15,0-3 0-15,2 0 0 0,0 2-128 0,0-1 128 16,-2-2-160-16,-1-2 160 15,-2 5-448-15,-2-3 0 0,1 0 0 0,-2-1 0 0</inkml:trace>
  <inkml:trace contextRef="#ctx0" brushRef="#br0" timeOffset="18401.52">13941 11356 11967 0,'0'0'1072'15,"0"0"-864"-15,-9-5-208 0,9 5 0 0,0 0 3312 0,-10 0 608 16,1 0 128-16,9 0 32 0,0 0-3120 0,0 0-640 16,-9 0-112-16,9 0-16 15,0 0-192-15,0 0 128 0,0 0-128 0,0 0 128 0,-9 5-128 0,9-5 0 16,-8 4 0-16,8-4 0 0,-6 9 0 0,0 1 0 15,3 2 0-15,-3 3 0 0,1-2 0 0,-1 3 0 16,-1 0 0-16,2 1 0 0,1 1 416 0,0 1 48 16,0-1 16-16,2 1 0 0,0 4-48 0,2-5-16 15,0-3 0-15,2 2 0 0,-1 0-288 0,1-1-128 16,2-3 0-16,0 0 128 0,1 0-128 0,-1-1-176 16,-4-12 48-16,4 12 0 15,-1 1-2112-15,-3-13-432 0</inkml:trace>
  <inkml:trace contextRef="#ctx0" brushRef="#br0" timeOffset="18667.34">13666 11559 23039 0,'0'0'2048'0,"0"0"-1648"0,0 0-400 0,0 0 0 16,0 0 2176-16,0 0 368 0,0 0 64 0,13 2 16 15,-13-2-2096-15,17 1-400 0,3-2-128 0,3 1 0 16,-3 0 128-16,3 0-128 0,-1-2 176 0,3 1-176 0,-1 1 160 0,0-4-160 16,-2 2 128-16,0 2-128 0,-1 0-208 0,-1 0-128 15,-2 0-32-15,-3 0-9232 16,0 0-1840-16</inkml:trace>
  <inkml:trace contextRef="#ctx0" brushRef="#br0" timeOffset="19416.08">14473 11724 19983 0,'0'0'880'0,"0"0"192"0,0 0-864 0,7 7-208 0,-7-7 0 0,4 12 0 16,-1 0 208-16,0 0 0 0,-3-1 0 0,0 2 0 16,0-1-208-16,0 1 144 0,0 0-144 0,1 0 128 15,0 0-128-15,-1 2 0 0,0-2 0 0,0-3 0 16,0 1 0-16,0-1 0 0,0-10 0 0,0 12 0 16,0-2 0-16,0-10 0 0,0 0 0 0,-2 13 0 0,-1-4 0 0,3-9 0 15,0 0 0-15,-4 11-9248 16</inkml:trace>
  <inkml:trace contextRef="#ctx0" brushRef="#br0" timeOffset="20878.2">14954 11820 24351 0,'0'0'1088'0,"0"0"208"0,0 0-1040 0,0 0-256 16,0 0 0-16,0 0 0 0,0 0 432 0,0 0 16 15,0 0 16-15,0 0 0 0,0 0-288 0,0 0-176 16,0 0 192-16,0 0-192 0,0 0 384 0,0 0-16 16,0 0-16-16,9 7 0 0,0-5 80 0,1 2 16 0,1-4 0 0,2 1 0 15,1 1-96-15,2-2-16 0,-1-3 0 0,2 3 0 16,0 0 32-16,2 0 0 0,1 0 0 0,3 0 0 15,0 0-128-15,2 0-32 0,2 0 0 0,-1-2 0 16,2 2-208-16,-1 0 0 0,-1-2 128 0,-1 1-128 16,-3 0 0-16,0 1 0 0,-1 0 128 0,-1-3-128 31,-2 2-288-31,-2 1-96 0,-2 0-32 0,-1 0-9056 0,-3 0-1792 0</inkml:trace>
  <inkml:trace contextRef="#ctx0" brushRef="#br0" timeOffset="21239.46">15628 11596 4607 0,'0'0'400'0,"0"0"-400"15,0 0 0-15,0 0 0 0,0 0 5408 0,0 0 992 16,0 0 208-16,0 0 48 0,11-1-5136 0,0-2-1024 16,-1 2-208-16,2 2-32 0,1 2-256 0,-1-2 0 0,-1 0 0 0,1-1 0 15,0-1 0-15,1 1 0 0,3 0 128 0,-1 0-128 16,0 0 0-16,-1-1 0 0,0-2 0 0,1 0 0 15,0-1 0-15,1 1 0 0,-2-1 128 0,1 0-128 16,-2 1 0-16,-2 0 0 0,-1 0 0 0,0 0 0 16,2 2-224-16,-12 1-96 0,0 0 0 0,11 0-16 31,-11 0-1360-31,0 0-272 0</inkml:trace>
  <inkml:trace contextRef="#ctx0" brushRef="#br0" timeOffset="22095.42">16175 11138 19343 0,'0'0'1728'0,"-6"-6"-1392"0,-1-1-336 0,7 7 0 16,0 0 1808-16,0 0 304 0,-4-6 48 0,4 6 16 15,0 0-1808-15,0 0-368 0,0 0 0 0,7-7 0 16,1 2-176-16,1 1 176 0,1 1-128 0,2 1 128 16,1-2 0-16,1 1 0 0,2 2 0 0,-2 1-128 15,1 0 128-15,2 1 0 0,2 2 0 0,-1-3 0 16,-1 3 0-16,-1 0 144 0,-2-1-16 0,2 2-128 16,3 1 240-16,0 0-64 0,-2-2-16 0,1-1 0 15,2 1-160-15,-1 0 192 0,-1 0-192 0,1-1 192 16,0-2 16-16,-1 1 16 0,-1 0 0 0,-1 3 0 15,-2-2-32-15,-1-2 0 0,-1 0 0 0,-1 0 0 16,-11 0-64-16,9 3 0 0,-9-3-128 0,0 0 192 16,7 7-32-16,-1 1-16 0,-6-8 0 0,2 10 0 0,-2 2 112 0,-1-3 0 15,-2 3 16-15,-1 1 0 0,-1 0 80 0,0 1 16 16,0 1 0-16,0-1 0 0,-1 2-96 0,1-1-16 16,0 1 0-16,1-1 0 0,0 2-48 0,2-1-16 15,-1 1 0-15,0 0 0 0,1 0-192 0,-1 2 176 16,-1 0-176-16,2 0 160 0,-2 2-160 0,1 1 128 15,0 0-128-15,1 5 128 0,-1-1-128 0,1-2 0 16,0-1 0-16,0-1 128 0,-1 0-128 0,2-1 0 16,-1 0 0-16,2-3 128 0,-1 0-128 0,2-2 128 15,1-2-128-15,-1 0 128 0,0-2 160 0,1-1 32 16,-2-1 0-16,1 0 0 0,-1-10-128 0,3 10 0 16,-2-3-16-16,-1-7 0 0,0 0-176 0,0 0 192 15,1 8-192-15,-1-8 192 0,0 0-192 0,4 8 0 0,-4-8 144 16,0 0-144-16,0 0 0 0,5 9 144 0,-5-9-144 0,0 0 0 15,0 0 128-15,0 0-128 0,0 0 0 0,4 9 0 16,-4-9 160-16,0 0-160 0,0 0 128 0,0 0-128 16,0 0 272-16,0 0-16 0,0 0-16 0,0 0 0 15,-4 8 80-15,4-8 32 0,0 0 0 0,-6 7 0 16,6-7 96-16,-11 4 0 0,1-1 16 0,0 1 0 16,-1-2-80-16,1-1 0 0,-2 0-16 0,-1 2 0 15,0-2-112-15,-1 2 0 0,-2-3-16 0,2 2 0 16,-2 1-112-16,2 0-128 0,-1-2 176 0,0 2-176 15,-2-1 128-15,1 2-128 0,2-1 0 0,-3-1 0 16,-4 2-224-16,1-3-160 0,2 1-16 16,1 0-16-16,0 1-1152 0,1-2-224 0,3-1-64 0</inkml:trace>
  <inkml:trace contextRef="#ctx0" brushRef="#br0" timeOffset="25707.79">11230 11160 6447 0,'0'0'576'0,"0"0"-576"0,0 0 0 0,7-7 0 16,-7 7 4016-16,6-7 688 0,-6 7 144 0,0 0 16 16,11-6-3296-16,-11 6-672 0,8-6-128 0,-8 6-16 15,0 0-144-15,9-4-32 0,-9 4 0 0,10-5 0 16,-10 5-192-16,9-4-32 0,-9 4-16 0,0 0 0 15,11-1-48-15,-11 1-16 0,0 0 0 0,11 4 0 16,-11-4-16-16,11 6-16 0,-5 2 0 0,1 1 0 16,1 2-32-16,-2 1 0 0,-2-1 0 0,0 2 0 15,1 3 128-15,0-3 32 0,2 1 0 0,-3 2 0 16,-2 1 112-16,1 2 32 0,1-2 0 0,0 3 0 16,1-3-208-16,0 0-48 0,1 0 0 0,0-2 0 15,1-1-256-15,-1-1 0 0,1 0 0 0,0 0 0 16,1-3 176-16,0-1-176 0,-8-9 160 0,10 11-160 0,1-4 208 15,1-1-48-15,1-5-16 0,1-1 0 0,-2 0 48 0,0-3 0 16,-2-2 0-16,2-1 0 0,1-4-48 0,0 1 0 16,0 2 0-16,-1-7 0 0,-1 3-16 0,0-1-128 15,-2-1 192-15,0-1-64 0,-1-1-128 0,0 1 192 16,-3 1-192-16,1-1 192 0,0-2-192 0,-3 2 128 16,1-2-128-16,-1 2 128 0,0-2-128 0,-1 0 0 15,1-1 0-15,-1 0 0 0,1 0 0 0,0 4 0 16,-1-4-192-16,1 4 192 15,-1 4-848-15,-2 9-48 0,0 0-16 0,6-6 0 16,-6 6-2352-16,0 0-480 0,0 0-96 0,0 0 0 0</inkml:trace>
  <inkml:trace contextRef="#ctx0" brushRef="#br0" timeOffset="26126.12">11481 11617 11055 0,'0'0'976'0,"0"0"-784"15,5-7-192-15,-5 7 0 0,0-9 4112 0,0 9 784 16,5-10 160-16,-5 10 16 0,4-11-3664 0,0 2-752 16,-4 9-144-16,6-6-16 0,1-1-112 0,-7 7-32 15,0 0 0-15,8-9 0 0,-8 9-16 0,7-8 0 16,-1 0 0-16,-6 8 0 0,8-5 16 0,-8 5 0 16,0 0 0-16,9-4 0 0,-9 4-32 0,0 0 0 15,0 0 0-15,0 0 0 0,0 0 0 0,5 12 0 16,-1 0 0-16,0 2 0 0,-2 2 80 0,-2 1 16 15,-2-2 0-15,-1 3 0 0,2 5-96 0,-1-3 0 16,-1 4-16-16,1-2 0 0,1 0-176 0,1 0-128 16,0 1 192-16,0-4-192 0,-1-1 128 0,2 1-128 15,-1 0 0-15,3-2 0 0,2-1 0 0,0-2-192 16,0 0 0-16,2-2-11616 0,1-1-2320 16</inkml:trace>
  <inkml:trace contextRef="#ctx0" brushRef="#br0" timeOffset="36846.8">14358 13617 6447 0,'-12'-8'576'0,"7"5"-576"16,-2-3 0-16,1 2-1792 15,-3 1-480-15</inkml:trace>
  <inkml:trace contextRef="#ctx0" brushRef="#br0" timeOffset="37886.21">14520 13292 6447 0,'0'0'272'0,"0"0"80"0,0 0-352 0,0 0 0 0,3-10 0 0,1 3 0 15,-4 7 2208-15,7-9 368 0,-1 0 80 0,-6 9 16 16,8-5-2096-16,-8 5-400 0,8-10-176 0,-8 10 128 15,8-6-128-15,-2-1 0 0,1 1 144 0,-7 6-144 16,8-5 688-16,-8 5 64 0,8-7 16 0,-8 7 0 16,0 0 496-16,7-6 96 0,-7 6 32 0,0 0 0 15,0 0-160-15,0 0-16 0,0 0-16 0,0 0 0 16,0 0-160-16,0 0-16 0,0 0-16 0,0 0 0 16,0 0-240-16,0 0-64 0,0 0 0 0,0 0 0 15,7 10-192-15,-7-10-64 0,0 0 0 0,0 0 0 16,0 10-160-16,0-10-32 0,-1 11-16 0,1-11 0 15,0 0-96-15,-6 10-16 0,2 1 0 0,1-1 0 0,-3-1-128 0,1 0 128 16,0 2-128-16,-2-1 128 0,-3 2-128 0,-1 1 0 16,1-1 144-16,1 2-144 0,-1 3 0 0,-2-3 128 15,1 2-128-15,0-2 0 0,-1 2 0 0,-1-3 0 16,0-2 0-16,-2 2 128 0,0 2-128 0,-2 2 0 16,-1 0 128-16,1 1-128 0,0 1 0 0,0 0 144 15,-1-1-144-15,-2 2 0 0,-2 2 128 0,1-2-128 16,0 1 0-16,2 1 0 0,-1 1 128 0,0-2-128 15,1 1 0-15,-1-2 0 0,1 2 0 0,-1 3 0 16,3-3 0-16,-1 3 0 0,0-3 0 0,-1 0 0 16,1 3 0-16,0-3 0 0,-2 0 176 0,1 0-176 15,-1 0 160-15,1 1-160 0,-1-1 0 0,-1 0 0 16,-2-1 0-16,1 2-160 0,0 2 160 0,1 0 0 0,1-2 0 16,1 2 0-16,-4 0 0 0,4-2 0 0,1-1 0 0,-2-3 128 15,-1 0-128-15,3-1 0 0,2 1 0 0,1-1 0 16,-1 0 0-16,0 0 0 0,3-1 0 0,2-1 128 15,-1 1-128-15,1 0 0 0,1 0 0 0,1 0 0 16,0 0 0-16,0 1 0 0,-2 0 0 0,2 1 0 16,1-1 0-16,3 1 0 0,-4 0 0 0,2-1 0 15,2-1 0-15,0 1 0 0,0 2 0 0,0-3 0 16,1-3 0-16,0-1 0 0,0-1 0 0,0-1 0 16,-1 1 0-16,1 0 0 0,0-2 0 0,0 2 0 15,-1-3 0-15,-1 2 0 0,1-4 0 0,0 4 0 16,-1-1 0-16,-1 2 0 0,1 1 0 0,-1-3 0 15,0 1 0-15,0-1 0 0,-4 2 0 0,3 0 0 0,2-2 0 16,-3 1 0-16,-2-4 0 0,2 1 0 0,0 0 0 0,3 3 0 16,-1-5 0-16,1 2 0 0,-1-3 0 0,7-5 0 15,0 0 0-15,-7 7-128 16,-2-2-560-16,9-5-96 0,0 0-32 0,0 0-10224 16,0 0-2048-16</inkml:trace>
  <inkml:trace contextRef="#ctx0" brushRef="#br0" timeOffset="39013.4">14993 13381 4607 0,'0'0'192'0,"0"0"64"0,0 0-256 0,0 0 0 15,0 0 0-15,0 0 0 0,0 0 3584 0,-3-7 656 16,3 7 144-16,0 0 32 0,1-13-3344 0,1 1-672 0,-1 3-128 0,2 0-16 16,-1 0-128-16,-2 9-128 15,7-8 176-15,-7 8-176 0,2-10 288 0,2 2-48 0,-4 8-16 0,0 0 0 16,0 0 512-16,0 0 96 0,0 0 32 0,0 0 0 15,0 0 448-15,0 0 96 0,0 0 0 0,0 0 16 16,0 0-336-16,0 0-80 0,0 0-16 0,0 0 0 16,0 0-160-16,0 0-48 0,0 0 0 0,0 0 0 15,0 0-96-15,0 0-32 0,0 0 0 0,0 0 0 16,0 0-160-16,0 0-48 0,0 0 0 0,9 8 0 16,-9-8-208-16,8 8-48 0,-1-1-16 0,-7-7 0 15,8 8-176-15,-1 0 160 0,1 0-160 0,0 1 160 16,0 1-160-16,0 2 0 0,0-3 0 0,2 2 128 62,2-1-128-62,32 41 128 0,-2-3-128 0,-16-19 128 0,-3-3-128 0,-1 0 384 0,-1 0 32 0,0 1 16 0,1 0 0 0,2-4-256 0,1 2-48 16,-1 0-128-16,1-1 192 0,-1 1 16 16,0 0 0-16,0-2 0 0,-1 1 0 0,-2-1 48 0,1 1 16 15,0-5 0-15,2 1 0 0,1 1-96 0,1 0-32 16,0 1 0-16,4 1 0 0,1 1-144 31,2 0 0-31,1-1 144 0,0 0-144 0,-1 2 160 0,1-3-32 0,-1 1-128 0,1 1 192 0,-2-1 0 0,1 1-16 16,1-2 0-16,-2 0 0 0,0-1-48 0,-1 0 0 62,2-2 0-62,36 24 0 0,38 25-128 0,-23-14 192 0,-31-18-192 0,-13-7 192 0,-7-6-192 0,-6-2 0 0,-4-1 0 16,0 2 0-16,-3-2 0 0,-1-2 0 0,-2 1 0 0,1 1 0 15,1-3 176-15,1 1-48 0,0 0-128 0,-2-1 192 16,-1-1-48-16,1 0-16 0,2-2 0 0,0 2 0 16,-1-3 0-16,-2 1-128 0,1 2 192 0,0-5-64 15,0 2-128-15,2-1 160 0,-4 1-160 0,-1-2 160 16,1-4-160-16,-2 2 0 0,-2 1 0 0,0-1 128 16,-1 0-128-16,-1-1 0 0,-3-2 0 0,0 2 0 15,-1-1 0-15,1-1 0 0,-7-6 128 0,8 8-128 16,-3-2 0-16,0 1 0 0,-5-7 0 0,7 9 0 15,-7-9 0-15,0 0 0 0,0 0 128 0,6 8-128 16,-6-8 0-16,0 0 0 0,0 0 0 0,0 0 128 16,0 0-128-16,8 8 0 0,-8-8 0 0,7 5-176 15,-7-5-1120-15,0 0-240 0,6 6-32 0,-6-6-16 16,4 10-976-16,-4-10-208 0,1 13-48 0,-2-4-14256 16</inkml:trace>
  <inkml:trace contextRef="#ctx0" brushRef="#br0" timeOffset="107040.01">11088 15227 4607 0,'0'0'192'0,"0"0"64"0,0 0-256 0,0 0 0 0,0 0 0 0,0 0 0 16,0 0 2112-16,0 0 384 0,4-8 80 0,-4 8 16 15,0 0-2080-15,0 0-512 0,0 0 0 0,0 0 0 16,0 0 192-16,0 0-192 0,0 0 192 0,5-5-192 16,-5 5 976-16,0 0 96 0,0 0 16 0,0 0 0 15,0 0 192-15,0 0 32 0,0 0 16 0,0 0 0 16,0 0-400-16,0 0-80 0,0 0-16 0,0 0 0 15,0 0-368-15,-13 5-80 0,-1 0 0 0,2 0-16 16,12-5-176-16,-10 6-48 0,-2-1 0 0,2 1 0 16,-1-1-16-16,-1 1-128 0,1-5 192 0,2 3-64 15,9-4 80-15,-14 5 16 0,0-1 0 0,1 0 0 16,0-1 0-16,1-1 0 0,1-2 0 0,-2 0 0 16,0-2-32-16,3 0 0 0,10 2 0 0,-10-2 0 0,0-4 48 15,0 1 0-15,1 3 0 0,9 2 0 0,0 0-16 0,0 0 0 16,-9 0 0-16,9 0 0 0,-9-3-48 0,9 3-16 15,0 0 0-15,-9 0 0 0,9 0-160 0,0 0 192 16,-9 3-192-16,9-3 192 0,0 0-192 0,0 0 0 16,0 0 0-16,-7 7 128 0,2 3 64 0,5-10 16 15,0 0 0-15,-4 10 0 0,4-10 64 0,-2 12 16 16,0-2 0-16,2 1 0 0,0-11-112 0,-2 11-32 16,2-11 0-16,-3 13 0 0,0 2-144 0,1-5 0 15,2-10 0-15,-2 13 128 0,1 0-128 0,1 0 0 16,0-1 0-16,0 1 0 0,0 0 128 0,-1 1-128 15,0 2 0-15,-1 1 128 0,1 1-128 0,0 0 192 0,-1 1-192 0,1 0 192 16,0-2-192-16,1 3 0 0,-3-1 144 16,2 1-144-16,0-1 0 0,-2 4 0 0,-1-1 0 0,1-1 0 15,1-3 0-15,-1 3 0 0,1 2 0 0,-1-1 0 16,2-1 0-16,-1-1 128 0,0-1-128 0,-1-3 0 16,2 0 0-16,-2-1 128 0,-1 1-128 0,0 1 0 15,1-4 0-15,-1 1 0 0,-2-1 0 0,1 0 128 16,0 0-128-16,0 0 0 0,0-2 0 0,-1-1 128 15,0 1-128-15,-1-2 0 0,-1-1 0 0,2-1 0 16,6-7 0-16,-8 8 128 0,3-3-128 0,5-5 0 16,-8 7 0-16,8-7 144 0,0 0-144 0,0 0 0 15,0 0 192-15,0 0-192 0,0 0 192 0,0 0-192 16,0 0 256-16,0 0-48 0,0 0-16 0,0 0 0 16,0 0 64-16,0 0 0 0,11 4 0 0,-1-3 0 0,2 2-80 0,-1-1-16 15,0 1 0-15,3 1 0 0,2 4 48 0,-2-4 16 16,-1-6 0-16,0 2 0 0,2 2-224 0,0 0 128 15,0 1-128-15,-1 1 0 0,0-2 144 0,2 0-144 16,0 0 128-16,2 2-128 0,0-1 0 0,0-1 128 16,-2 1-128-16,0 0 0 0,-1 1 0 0,1-2 0 15,-2 0 0-15,1 1 0 0,0-1 0 0,1 0 0 16,-3 1 0-16,0-2 0 16,1 2-480-16,-1-3-80 0,-1 0-16 0,0 0 0 15,1-1-1888-15,-3-1-384 0,-10 2-80 0,0 0-11376 0</inkml:trace>
  <inkml:trace contextRef="#ctx0" brushRef="#br0" timeOffset="107922.45">11036 16032 19167 0,'0'0'848'0,"0"0"176"0,0 0-816 0,0 0-208 16,0 0 0-16,0 0 0 0,0 0 896 0,0 0 144 15,0 0 32-15,0 0 0 0,0 0 160 0,0 0 48 16,0 0 0-16,0 0 0 0,0 0 128 0,0 0 16 16,0 0 16-16,0 0 0 0,0 0-400 0,0 0-80 15,0 0 0-15,0 0-16 0,0 0-384 0,0 0-80 16,10 3-16-16,1 1 0 0,-1-4-256 0,2 1-48 15,0-1-16-15,-1 0 0 0,1 0-16 0,1 0-128 16,2 0 192-16,-1 0-64 0,-1 0 0 0,1 0 0 16,1 0 0-16,-1-1 0 0,0 1-128 0,1-3 0 0,-1 1 144 15,2 0-144-15,3 2 0 0,-2-2 0 0,-1-1 0 16,-2 2 0-16,0 1 0 0,0 0 0 0,-1 0-160 0,0 1 160 31,-2 4-512-31,0-2 16 0,-11-3 0 0,10 4 0 16,-2 1-544-16,-8-5-112 0,0 0-32 0,8 9-9168 0,-2 0-1824 0</inkml:trace>
  <inkml:trace contextRef="#ctx0" brushRef="#br0" timeOffset="108575.02">11926 15512 1839 0,'0'0'160'0,"0"0"-160"0,0 0 0 0,0 0 0 0,0-10 3280 16,0 10 624-16,0 0 128 0,0 0 32 0,0 0-1904 0,0 0-384 15,0 0-80-15,0 0-16 0,0 0-560 0,0 0-112 16,0 0-32-16,0 0 0 0,-7-3 32 0,7 3 0 16,0 0 0-16,-8 5 0 0,8-5-112 0,-7 8-32 15,3 3 0-15,0 0 0 0,2 0-352 0,1 2-64 16,-1 1 0-16,2 2-16 0,0 1-304 0,2 1-128 16,0 0 128-16,-1-1-128 0,-1 3 0 0,0-2 0 15,2 0 0-15,0 1 0 0,0-1 0 0,0-1 0 16,0-2 0-16,-4 2 0 0,2 0 0 0,0 0-224 15,2-2 32-15,-2-2 0 16,0 0-1968-16,-2-2-384 0,-2 0-80 0</inkml:trace>
  <inkml:trace contextRef="#ctx0" brushRef="#br0" timeOffset="108845.13">11758 15781 15663 0,'0'0'1392'0,"0"0"-1120"0,0 0-272 0,0 0 0 16,0 0 2160-16,0 0 368 0,11-4 80 0,-1 0 16 16,1 1-1456-16,-1 1-272 0,0 0-64 0,1 1-16 15,1 0 112-15,-1-2 32 0,1 2 0 0,2-2 0 16,1-1-416-16,2 2-80 0,1-2-16 0,3 1 0 0,0 1-256 0,-1-2-64 15,0-1-128-15,1 1 192 0,0 1-336 0,0 2-80 16,-3-1-16-16,-1 2 0 16,-2-1-2608-16,1 1-528 0</inkml:trace>
  <inkml:trace contextRef="#ctx0" brushRef="#br0" timeOffset="110143.78">13023 16030 2751 0,'0'0'128'0,"0"0"16"15,-9 5-144-15,-2-1 0 0,1-4 0 0,1 0 0 16,0 3 1168-16,9-3 208 0,-11 1 32 0,11-1 16 0,-9 1 176 0,9-1 48 16,-9 1 0-16,9-1 0 0,0 0 16 0,0 0 0 15,0 0 0-15,0 0 0 16,0 0-352-16,0 0-64 0,0 0-16 0,0 0 0 0,0 0-256 0,0 0-48 16,0 0-16-16,0 0 0 0,0 0 32 0,0 0 0 15,0 0 0-15,10 6 0 0,1-4-272 0,1-2-48 16,1-1-16-16,0-2 0 0,0 1-112 0,2-1-32 15,1-1 0-15,5 0 0 0,0 0-64 0,2-2-16 16,4 1 0-16,2-1 0 0,0 3-192 0,-2-1-64 16,1 0 0-16,-2 1 0 0,-2 2-128 0,0 0 0 15,-3-2 0-15,-2 3 0 0,-2 0-256 0,-1 0-64 16,-2 0-32-16,-1 0 0 16,-13 0-1968-16,12 0-400 0,-12 0-80 0,10 0-5984 0,-10 0-1200 0</inkml:trace>
  <inkml:trace contextRef="#ctx0" brushRef="#br0" timeOffset="110871.79">13797 15654 19231 0,'0'0'848'0,"0"0"176"0,0 0-816 0,0 0-208 16,0 0 0-16,0 0 0 0,0 0 1280 0,0 0 224 16,0 0 32-16,0 0 16 0,0 0-320 0,0 0-64 15,9 7-16-15,-9-7 0 0,0 0-128 0,12 5-48 16,-1-4 0-16,-11-1 0 0,11 4-384 0,1-4-80 15,0 0 0-15,-1 3-16 0,-11-3-224 0,14 1-32 16,-1-1-16-16,-2 0 0 0,0-2-224 0,-1 2 0 16,1 0 0-16,-1 0 0 15,0-2-1152-15,1 2-288 0,-11 0-48 0,13-2-16 16,0-1-1872-16,-1 0-368 0</inkml:trace>
  <inkml:trace contextRef="#ctx0" brushRef="#br0" timeOffset="111973.38">14045 15165 13823 0,'0'0'1216'0,"0"0"-960"0,0 0-256 0,0 0 0 16,0 0 2496-16,0 0 464 0,0 0 96 0,0 0 16 15,0 0-1536-15,0 0-320 0,0 0-48 0,0 0-16 16,0 0-384-16,16-1-96 0,-2 1-16 0,0 0 0 15,-1 3-336-15,2 1-80 0,2-3-16 0,0 4 0 16,-3-2-80-16,0-1-16 0,2 1 0 0,2 0 0 16,3-2 64-16,-3 2 0 0,-5 0 0 0,2 0 0 15,-1-3 128-15,-1 3 16 0,-1 1 16 0,-2-1 0 16,1 3 0-16,-11-6 0 0,0 0 0 0,10 6 0 16,-1 1-64-16,-9-7-16 0,0 0 0 0,9 6 0 0,-9-6 48 0,0 0 0 15,7 8 0-15,-7-8 0 0,0 0-112 0,5 10-16 16,-5-10 0-16,0 0 0 0,0 12-192 0,0 0 144 15,0 1-144-15,0-1 128 0,0-12-128 0,0 11 0 16,0 1 144-16,0-1-144 0,1 0 0 0,1 1 0 16,2 0 0-16,-2 1 0 0,2 1 0 0,0-1 0 15,0 3 0-15,0 1 128 0,0-2-128 0,0 1 0 16,0 0 0-16,1 1 0 0,0-2 0 0,1 1 0 16,1 0 0-16,-1 1 0 0,1 1 0 0,0 0 0 15,-2 0 128-15,0 2-128 0,0-2 0 0,-1 2 128 16,0-2-128-16,-1 3 0 0,-1-3 0 0,1 3 0 0,-1-2 0 15,1 2 128-15,0 0-128 0,-1 1 0 0,1-6 128 0,-1 1-128 16,1 0 0-16,-2 0 144 0,-1-4-144 0,2 1 0 16,2 2 160-16,-3-6-160 0,0 1 128 15,1-1-128-15,-1-1 160 0,-1-9-160 0,0 0 192 0,4 11-192 16,-2-2 160-16,-2-9-160 0,3 9 128 0,-3-9-128 16,0 0 160-16,5 10-160 0,-5-10 192 0,0 0-192 15,3 8 192-15,-3-8-64 0,0 0 0 0,0 0-128 16,0 0 320-16,-2 9-32 0,2-9-16 0,-3 9 0 15,3-9-80-15,-7 11-32 0,-1-7 0 0,-1 1 0 16,0 0-160-16,0 0 192 0,-2 1-192 0,1-1 192 16,0 1-64-16,-1 2-128 0,-1-3 192 0,1 1-64 15,-1-4 64-15,0 1 16 0,2-1 0 0,-3 1 0 16,0 0 176-16,0-2 48 0,1-1 0 0,-1 0 0 16,0 0-304-16,0 0-128 0,-2-1 128 0,2 1-128 0,2-2 128 0,-1 2-128 15,-1-1 0-15,2 1 128 0,0 0-128 0,-1 0 0 16,0 0 0-16,2 1 0 0,10-1-256 0,-9 3-16 15,1-2-16-15,8-1 0 16,0 0-1312-16,0 0-256 0,0 0-48 0,0 0-16 16,0 0-1328-16,13 0-272 0,9-5-48 0,2-1-16 0</inkml:trace>
  <inkml:trace contextRef="#ctx0" brushRef="#br0" timeOffset="113349.05">16967 15274 6447 0,'0'0'272'0,"0"0"80"0,0 0-352 0,0 0 0 16,0 0 0-16,0 0 0 0,0 0 3776 0,0 0 704 15,0 0 128-15,0 0 16 0,-10 0-2800 0,10 0-560 16,-11-4-112-16,11 4-32 0,-9 0-256 0,-2 0-48 15,-2 0-16-15,1 0 0 0,-1 1-128 0,0-1-32 16,2-1 0-16,-1 1 0 0,-1 1 128 0,0-1 32 16,0-1 0-16,-2-1 0 0,0 1-176 0,0 1-48 15,2 3 0-15,-1 1 0 0,-2-4-256 0,1 2-48 0,-1 2-16 0,0 0 0 16,0 3-128-16,-1-2-128 0,-2 0 192 0,1 0-192 16,-2 0 0-16,0 2 0 0,-1-1 0 0,0 1 0 15,0 0 0-15,3 0 0 0,1-1 0 0,1-3 0 16,2 3 144-16,0-4-144 0,0 2 0 0,3 3 144 15,-1-3-144-15,2 1 128 0,0-1-128 0,10-4 128 16,-9 8-128-16,3-2 160 0,6-6-160 0,0 0 160 16,-7 9-160-16,3-2 192 0,3 1-192 0,1-8 192 15,1 10-192-15,-1-1 0 0,0 2 0 0,3-2 128 16,1-2-128-16,0 1 0 0,-2 3 0 0,1-3 128 16,1-1-128-16,0 3 0 0,-2-1 0 0,2 1 0 15,0-1 144-15,0 2-144 0,-1-2 160 0,1 1-160 16,2-1 192-16,-1 3-48 0,1 0-16 0,0 0 0 0,-1 1-128 15,2 0 192-15,-1 1-192 0,0 2 192 0,-2-1-192 0,-2 2 0 16,-1 0 0-16,-1 1 0 0,0 1 0 0,-1-2 0 16,0 1 0-16,0-4 0 0,1 2 224 0,-2-1-32 15,1 1-16-15,-2-2 0 0,-1 3 0 0,2-2 0 16,1-2 0-16,-2 0 0 0,0-1-176 0,2-2 0 16,0 0 0-16,-2 1 0 0,0-1 0 0,1 2 0 15,-2-2 0-15,1 2 0 0,2 0 0 0,0-3 128 16,-2 1-128-16,2 0 0 0,0 0 0 0,-2-2 0 15,0 0 128-15,3-8-128 0,-1 10 0 0,1-10 0 16,-3 9 144-16,3-9-144 0,2 12 128 0,-2-12-128 0,0 0 160 16,0 8-160-16,0-8 192 0,0 0-48 15,0 0-16-15,0 0 0 0,0 0 64 0,0 0 0 0,5 6 0 0,-5-6 0 16,10 4 48-16,1-1 16 0,-1-3 0 0,2-2 0 16,1 2-128-16,1-2-128 0,3-1 176 0,3 1-176 15,-2-1 128-15,0 0-128 0,1 3 0 0,-1-3 0 16,-1 0 0-16,-2 3 0 0,1-3 0 0,-2 2 0 15,1 1-288-15,-3 0-16 0,-12 0 0 0,11 0 0 32,0 0-1504-32,-11 0-304 0,0 0-64 0,11-1-16 15,1-1-1680-15,0-2-336 0</inkml:trace>
  <inkml:trace contextRef="#ctx0" brushRef="#br0" timeOffset="113991.18">16794 15937 4607 0,'0'0'400'0,"0"0"-400"0,0 0 0 0,0 0 0 15,-9-4 4032-15,9 4 736 0,0 0 144 0,0 0 16 0,0 0-2672 0,0 0-528 16,-6-5-128-16,6 5 0 0,0 0-192 0,0 0-16 16,0 0-16-16,0 0 0 0,0 0-64 0,12-3-16 15,-1 2 0-15,2 1 0 0,0 1-240 0,2 1-48 16,-2 0-16-16,2 1 0 0,5 0-256 0,1-1-48 16,0 1-16-16,0-2 0 0,1-1-432 0,1 0-96 15,2 0-16-15,1 0 0 0,0 0-128 0,0-1 0 16,2 0 144-16,-2-1-144 0,0 2 0 0,0 0 128 15,-1 0-128-15,1 0 0 0,1 0 0 0,0 0 0 16,-1 0 0-16,2 0 0 0,-2 0-272 0,-1 2 16 16,-3 0 16-16,-1 1 0 15,-2-3-1520-15,-2 0-304 0,-2 0-64 0,-2 2-15024 0</inkml:trace>
  <inkml:trace contextRef="#ctx0" brushRef="#br0" timeOffset="114714.35">17977 15446 6447 0,'0'0'576'16,"0"0"-576"-16,0 0 0 0,0 0 0 0,0 0 3184 0,0 0 528 16,0 0 96-16,0 0 32 0,-3 10-1776 0,2 1-336 15,1-1-80-15,-1 2-16 0,-2-3-288 0,2 3-48 16,0 1-16-16,1 1 0 0,3 0-448 0,-3 1-80 16,-2 2-32-16,-1 0 0 0,2 0-432 0,0 1-96 15,1 1 0-15,0 0-16 0,0-1-176 0,0 1 0 16,0 2 0-16,0-1 0 0,0-5-336 0,0 1 48 15,2 0 16-15,0-1 0 16,-2 0-1648-16,-2-4-320 0,2-11-64 0</inkml:trace>
  <inkml:trace contextRef="#ctx0" brushRef="#br0" timeOffset="114977.89">17776 15778 34895 0,'0'0'1536'0,"5"-8"336"0,-5 8-1488 0,11-9-384 0,2-1 0 0,4 1 0 16,2 1 0-16,1 1 0 0,-1 1 0 0,2-1 0 15,0 1 0-15,0 2 0 0,0 0-144 0,2 1 144 16,2-1-144-16,1 2 144 0,0 1-192 0,2-2 192 15,-5 0-576-15,-1 3 0 0,0 0 0 0,1 0 0 16,-2 0-368-16,-1 0-80 0,-1 0 0 0,-1 0-16 16,-1 0-496-16,-2 0-80 0,1 0-32 0,0 0-9360 15</inkml:trace>
  <inkml:trace contextRef="#ctx0" brushRef="#br0" timeOffset="117319.17">19150 15838 9215 0,'0'0'816'0,"-9"-1"-656"0,-1-2-160 0,1 2 0 16,9 1 2752-16,-10-1 528 0,3 2 112 0,7-1 0 16,0 0-1552-16,0 0-320 0,0 0-64 0,-9 0-16 15,1 0 80-15,8 0 16 0,0 0 0 0,0 0 0 16,-9 1-320-16,9-1-48 0,0 0-16 0,0 0 0 15,0 0-496-15,0 0-96 0,0 0-32 0,0 11 0 16,0-11-192-16,0 0-32 0,6 9-16 0,3-4 0 16,2-2-32-16,0-3-16 0,2-3 0 0,3 2 0 15,4-2 160-15,-1 0 48 0,1 0 0 0,1 0 0 16,1 0-144-16,1 1-32 0,1-1 0 0,-2-1 0 0,-1 0-272 0,1-1 0 16,-3 4-176-16,1 2 176 0,-2 4-176 0,1-3 176 15,-1 0-160-15,0 1 160 16,-2 1-624-16,1-2-16 0,0 0-16 0,-2 0 0 15,0 2-1344-15,-4 0-272 0,0-1-48 0,0-2-13008 16</inkml:trace>
  <inkml:trace contextRef="#ctx0" brushRef="#br0" timeOffset="117734.01">19852 15644 27183 0,'0'0'1200'0,"0"0"256"0,0 0-1168 0,0 0-288 0,0 0 0 0,0 0 0 16,0-8 1376-16,0 8 224 0,0 0 32 0,0 0 16 15,0 0-528-15,0 0-96 0,8-6-32 0,-8 6 0 16,0 0-144-16,0 0-16 0,11-4-16 0,0 2 0 16,-11 2-512-16,13-1-112 0,0 0 0 0,0-1-16 0,0 1-48 0,0 0 0 15,0 0 0-15,0-1 0 0,0 1-128 0,0 0 0 16,-1-1 0-16,1 1 128 0,1 0-384 0,0-2-96 15,0-1-16-15,-3 0 0 16,-2-2-752-16,3 2-160 0,2-1-16 0,1-1-16 16,-2 1-592-16,2 1-112 0,2-2-32 0,-1-1-7024 15,-3-2-1408-15</inkml:trace>
  <inkml:trace contextRef="#ctx0" brushRef="#br0" timeOffset="118642.2">20193 15141 2751 0,'0'0'256'0,"0"0"-256"0,0 0 0 0,7-7 0 0,1 2 6064 0,2 1 1168 15,2 0 224-15,1 1 48 0,0 2-5504 0,1 2-1104 16,1 2-208-16,-1-2-48 0,-1 2-256 0,1 0-64 16,1-1 0-16,-1 0 0 0,-1 0 144 0,0 1 32 15,0-2 0-15,0 2 0 0,0-1-128 0,-1 1-32 16,0-2 0-16,-1 0 0 0,0-1-16 0,-11 0-16 15,13 2 0-15,-1-1 0 0,-1-1-80 0,-11 0-16 16,0 0 0-16,12-1 0 0,-2 1-80 0,-10 0-128 16,0 0 176-16,11 0-176 0,-11 0 192 0,0 0-192 0,0 0 192 0,0 0-192 15,0 0 272-15,0 0-48 0,0 0-16 0,0 0 0 16,0 0-32-16,-4 10-16 0,4-10 0 0,-5 11 0 16,-2-4-160-16,7-7 0 0,-5 11 144 0,5-11-144 15,-5 12 0-15,5-12 0 0,-4 9 0 0,4-9 128 16,-3 11-128-16,3-11 144 0,2 12-144 0,-1 0 160 15,0 0-16-15,2 1 0 0,-1 1 0 0,2 0 0 16,0 1 48-16,1 2 16 0,1-3 0 0,-1 3 0 16,-1 1-64-16,1 2-16 0,-1-2 0 0,0 4 0 15,0-4-128-15,0 2 0 0,2 0 144 0,-1 2-144 16,1-1 144-16,-1 1-144 0,0-4 192 0,0 3-192 16,-1 1 400-16,1-1-16 0,1 0-16 0,0 0 0 15,1-2-128-15,-1 2-32 0,1-1 0 0,-1 0 0 0,-1 1-32 16,1-1-16-16,-3-3 0 0,3 0 0 0,-1-2-32 0,-1 0-128 15,-2-1 192-15,0 0-64 0,-4 1-128 0,2-2 0 16,3-3 144-16,-3 1-144 0,-1-2 160 0,-2 0-32 16,3-9-128-16,-4 12 192 0,0-3-32 0,4-9-16 15,0 0 0-15,-1 9 0 0,1-9 48 0,-7 9 0 16,1-2 0-16,6-7 0 0,-7 7-64 0,7-7 0 16,-7 4 0-16,7-4 0 0,-9 7 64 0,-1-2 16 15,0-1 0-15,1 0 0 0,9-4-16 0,-11 4 0 16,1-2 0-16,1 2 0 0,-2-2-32 0,1 0-16 15,0 1 0-15,-2-1 0 0,-1 1-144 0,0 1 0 16,1-4 0-16,-2 0 128 0,-1 3-128 0,1 0 192 0,0-1-192 16,-1 0 192-16,1 1-192 0,1 0 0 0,1-2 0 15,2 0 0-15,-1-1-320 0,1 0 64 0,-1 1 16 16,11-1 0 0,0 0-1456-16,0 0-288 0,-10 2-64 0,10-2-11392 0,0 0-2288 0</inkml:trace>
  <inkml:trace contextRef="#ctx0" brushRef="#br0" timeOffset="123580.25">13233 15061 16063 0,'0'0'704'0,"0"0"160"0,0 0-688 0,0 0-176 0,0 0 0 0,0 0 0 15,0 0 1872-15,0 0 352 0,0 0 64 0,0 0 16 16,0 0-1232-16,0 0-240 0,-5-6-64 0,5 6 0 16,-6-7-384-16,6 7-96 0,-4-10-16 0,0 2 0 15,1 1-96-15,3 7-32 0,-6-9 0 0,2 3 0 16,4 6 128-16,0 0 32 0,-1-11 0 0,1 11 0 15,1-9 208-15,-1 9 32 0,0 0 16 0,0 0 0 16,0 0-304-16,0 0-48 0,0 0-16 0,0 0 0 16,0 0-32-16,0 0-16 0,0 0 0 0,0 0 0 15,0 0 32-15,0 0 0 0,-3 12 0 0,-3 0 0 16,-3-2 16-16,1 0 0 0,2 1 0 0,-1 1 0 16,2-5-48-16,5-7 0 0,-4 11 0 0,-1 1 0 0,0-6-16 0,5-6-128 15,-2 12 192-15,2-2-64 0,0-10-128 0,-1 12 0 16,1-12 0-16,0 10 0 0,0-10 0 0,0 0 128 15,5 12-128-15,-5-12 0 0,7 8 144 0,-7-8-144 16,12 4 160-16,-2-1-160 0,0-3 144 0,1-2-144 16,-1 0 128-16,1-4-128 0,-1 2 160 0,-1 1-160 15,-9 3 192-15,9-7-192 0,-2-1 352 0,0 2-32 16,-1-1-16-16,1 1 0 0,-7 6-112 0,5-9-32 16,-5 9 0-16,5-11 0 0,-1 2-160 0,-4 9 0 15,-1-9 144-15,1 0-144 0,0 0 0 0,0 9 128 16,-3-11-128-16,-1 2 0 0,-1 0 144 0,-2 1-144 15,-2 2 192-15,3-1-192 0,-1 1 240 0,1 0-64 0,-2 1-16 16,8 5 0-16,-9-1-160 0,0 1 0 0,9 0 0 0,-12 2 0 16,0 1 0-16,3 0 0 0,9-3 0 0,-9 5 0 15,0 0 0-15,1 2 0 0,8-7 0 0,-8 7 0 16,3 1 0-16,-2 1 0 0,0 0 0 0,1 2 0 16,1-1 0-16,1 2 0 0,2 1 0 0,-1-2 0 15,3-11 0-15,0 11 0 0,0-11 0 0,5 12 0 16,3-3 0-16,1-2 0 0,-9-7 128 0,11 6-128 15,-11-6 128-15,11 5-128 0,1-2 0 0,0 0 128 16,-2-3-128-16,1 0 0 0,0-4 144 0,1 1-144 16,-1 0 128-16,-1 0-128 0,0 0 160 0,2-1-160 15,1 0 128-15,-1-2-128 0,-3 0 0 0,1 0 144 16,1-1-144-16,-3 1 128 0,-8 6-128 0,8-9 128 16,-2 0-128-16,-1 2 160 0,-5 7-160 0,2-12 160 15,-2 3 32-15,0 9 0 0,-3-9 0 0,0 0 0 0,-1 2 0 0,-2 2 16 16,-3 0 0-16,1 1 0 0,8 4-80 0,-10 0-128 15,-1-3 176-15,1 3-176 0,-1 3 0 0,1 0 0 16,1-1 0-16,0 4 0 0,-1-1 0 0,1 3 0 16,0-2 0-16,0 2 0 0,3 0 0 0,-1 0 128 15,0-1-128-15,1 0 0 0,6-7 272 0,-7 6-48 16,7-6-16-16,0 0 0 0,-3 10 112 0,3-10 0 16,0 0 16-16,0 0 0 0,3 10-336 0,-3-10 128 15,8 9-128-15,-8-9 0 0,11 4 0 0,0-1 0 16,2-1-192-16,1-2 64 15,-1-1-352-15,2 0-64 0,2-3-16 0,0 1 0 16,-1-1-1408-16,2 0-272 0,0-1-64 0,2 2-8800 16,-2 1-1760-16</inkml:trace>
  <inkml:trace contextRef="#ctx0" brushRef="#br0" timeOffset="124857.67">17312 15074 14735 0,'0'0'1312'0,"0"0"-1056"0,0 0-256 0,0 0 0 15,0 0 2224-15,7-8 384 0,-1 2 80 0,1 1 0 16,-7 5-1952-16,7-6-400 0,1 0-80 0,-8 6 0 16,11-5 544-16,-3-1 112 0,-8 6 32 0,9-5 0 15,-9 5 0-15,0 0 0 0,0 0 0 0,0 0 0 16,0 0-208-16,0 0-32 0,0 0-16 0,0 0 0 16,0 0-176-16,0 0-16 0,0 0-16 0,-9 7 0 15,1 1-288-15,-1-2-48 0,-2 1-16 0,1-3 0 16,-1 1 0-16,1 1-128 0,1-1 192 0,0 1-64 0,-1-2 64 0,1-2 0 15,9-2 0-15,-10 5 0 0,1 2 48 0,9-7 16 16,-8 6 0-16,8-6 0 0,-8 7-64 0,2-1 0 16,-2 0 0-16,8-6 0 0,-7 8-192 0,2 1 128 15,0 1-128-15,2 1 0 0,3-11 0 0,-1 11 0 16,1 1 0-16,0-12 0 0,3 13 0 0,-3-13 0 16,5 12 0-16,-5-12 0 0,8 10 0 0,-8-10 0 15,11 7 0-15,0-3 0 0,-11-4 144 0,13 1-144 16,-1-1 128-16,-1-1-128 0,0-3 128 0,-1 1-128 15,2 0 0-15,0 0 128 0,-2-4 80 0,2 1 16 16,1-1 0-16,1 2 0 0,0-4 48 0,0-2 16 0,-4 2 0 0,0 0 0 16,2 1-160-16,-1 0-128 0,-4 1 192 15,-7 7-192-15,7-10 176 0,-7 10-176 0,2-11 160 16,-2 11-160-16,-1-11 208 0,-3 3-48 0,-4 2-16 0,-1 1 0 16,-1-1-144-16,-3 3 128 0,-1-1-128 0,-3 1 128 15,-3 0-128-15,2 2 0 0,2 0 0 0,0 1-176 16,0 1 176-16,1 2 0 0,3-1 0 0,2 1 0 15,1 0 0-15,0-1 0 0,9-2 0 0,-9 4 0 16,9-4 0-16,0 0 0 0,0 0 0 0,-6 7 0 16,6-7 0-16,-5 10 0 0,1 0 0 0,4-10 0 15,-2 12 0-15,0 1 0 0,2 0 0 0,0-1 0 16,0 0 0-16,3-1 0 0,0 0 0 0,-3-11-128 16,0 0 128-16,5 12 0 0,-5-12 0 0,0 0 0 0,10 7 0 15,-1 0 0-15,2-3 0 0,-11-4 0 16,10-1 0-16,1-1 144 0,-1 0-144 0,-10 2 0 0,11-7 0 0,-2 2 0 15,-9 5 0-15,9-8 0 0,-1-1 128 0,-1 1-128 16,0-1 0-16,-2 3 0 0,-5 6 0 0,7-10 128 16,-7 10-128-16,4-10 0 0,-4 10 128 0,3-10-128 15,-3 10 0-15,0 0 0 0,0-11 160 0,-1 1-160 16,1 10 128-16,0 0-128 0,-5-8 0 0,5 8 128 16,0 0-128-16,0 0 0 0,0 0 0 0,0 0 0 15,-10-1 0-15,10 1 0 0,-10 2 0 0,1 2 0 16,0 3 0-16,9-7 0 0,-8 6 0 0,8-6 0 15,-7 7 0-15,7-7 0 0,-4 10-144 0,1-1 144 16,3-9 0-16,-4 11 0 0,4-11 0 0,-1 10 0 16,1-10 0-16,0 12 0 0,0-12 0 0,0 0 0 0,0 0 0 15,5 12 0-15,-5-12 0 0,0 0 0 0,9 6 0 0,-9-6 0 16,0 0 0-16,11 4 0 0,-11-4 0 16,11 0 0-16,0-1 144 0,-11 1-144 0,10-6 128 0,-1 3-128 15,-9 3 0-15,11-6 0 0,-11 6 0 0,8-5 0 16,-8 5 0-16,0 0 128 0,0 0-128 0,6-10 0 15,-6 10 0-15,0 0 0 0,0 0 128 0,0 0-128 16,0 0 0-16,0 0 0 0,1-9 0 0,-1 9 0 16,0 0-320-16,-1-10 64 0,1 10 16 0,0 0-12672 15,-4-6-2528-15</inkml:trace>
  <inkml:trace contextRef="#ctx0" brushRef="#br1" timeOffset="145491.43">18049 11042 14735 0,'0'0'1312'16,"-8"2"-1056"-16,-1-4-256 0,9 2 0 16,-11-2 1904-16,2 0 320 0,0-1 64 0,9 3 16 0,0 0-1344 0,0 0-256 15,0 0-48-15,0 0-16 0,0 0 128 0,-1-10 32 16,1 10 0-16,0 0 0 0,0 0-224 0,4-11-64 15,-4 11 0-15,0 0 0 0,0 0-144 0,0 0-48 16,9-4 0-16,-9 4 0 0,8 8 64 0,-5 1 16 16,-3 2 0-16,-1 2 0 0,0 1 80 0,-3 4 16 15,-3 3 0-15,2 3 0 0,0-1-48 0,-1 2 0 16,-2 2 0-16,0 1 0 0,0-1 48 0,0 1 0 16,3 0 0-16,1 0 0 0,1-1-176 0,1 3-48 15,-2-3 0-15,0 2 0 0,1 1-96 0,1 0-32 16,-1 0 0-16,3 0 0 0,0-3-144 0,0 2 0 15,-1 0 0-15,0-2 128 0,1 3-128 0,0-6 0 16,0-1 0-16,-3-2 0 0,-1-3 0 0,0-1 0 0,2-3 0 0,-1-2 0 31,3-12-400-31,-1 9-16 0,1-9 0 0,0 0 0 16,0 0-2208-16,0 0-448 0,0 0-96 0</inkml:trace>
  <inkml:trace contextRef="#ctx0" brushRef="#br1" timeOffset="145801.34">17921 11425 31327 0,'0'0'1392'0,"0"0"272"0,0 0-1328 0,0 0-336 16,0 0 0-16,-7 7 0 0,7-7 768 0,0 0 64 15,0 11 32-15,0-11 0 0,3 11-688 0,-3-11-176 16,8 10 0-16,-8-10 0 0,8 9 0 0,2-3 160 16,3-4-160-16,0-1 160 0,-1-1 112 0,1 0 32 15,-1 0 0-15,1-1 0 0,1-1 16 0,0-1 0 16,1 0 0-16,-1 2 0 0,0 1-320 0,-1 0 0 16,-1 0 0-16,1-3 0 0,2 2-160 0,-1-2-144 15,2 0-16-15,-2-3-16 16,0 1-1952-16,1 0-384 0,0-3-80 0,1-1-10400 0</inkml:trace>
  <inkml:trace contextRef="#ctx0" brushRef="#br1" timeOffset="146149.75">18365 11040 21183 0,'0'0'944'0,"-11"-2"192"0,0-1-912 0,0 2-224 0,0 0 0 0,2 1 0 16,9 0 2272-16,-8 1 416 0,8-1 64 0,0 0 32 15,0 0-2272-15,0 0-512 0,0 0 0 0,0 0 0 16,0 0 0-16,1 14 0 0,2 7 0 0,1-3 0 16,0-3 160-16,1 0-16 0,0 1 0 0,1 1 0 15,-3 1 224-15,1 3 32 0,-1 0 16 0,-2 1 0 0,-1 3-64 0,0 1-16 16,-1-3 0-16,0 3 0 0,-1-1-160 15,-2 0-48-15,1 1 0 0,-4 1 0 0,1-3-128 16,0 3 128-16,1 2-128 0,0-2 128 0,0 3-128 0,1-1 0 16,-1-5 144-16,1-2-144 0,1-1 0 0,2-2 0 15,1-1 0-15,1 1 0 0,0-4 0 0,2 0 0 16,1-2 0-16,1-2 0 16,0-2-704-16,0 1-64 0,1-3-16 0,-6-7-14000 0</inkml:trace>
  <inkml:trace contextRef="#ctx0" brushRef="#br1" timeOffset="146829.29">18934 10941 21183 0,'0'0'1888'0,"0"0"-1504"15,0 0-384-15,0 0 0 0,0 0 1808 0,0 0 304 16,0 0 48-16,0 0 16 0,0 0-1664 0,0 0-336 15,0 0-176-15,0 0 192 0,0 0-192 0,0 0 160 16,0 0-160-16,0 0 160 0,10 0-160 0,-10 0 0 16,0 0 0-16,0 0 0 0,0 0 352 0,0 0-16 0,0 0 0 0,0 0 0 15,0 0 400-15,0 0 80 0,-8 11 16 0,1-1 0 16,-2-1-208-16,2-2-48 0,2 1 0 0,-2 1 0 16,-2 1-80-16,0 1-32 0,0 2 0 0,-2 2 0 15,1 6-128-15,-2-1-16 0,1-3-16 0,-1 2 0 16,0 5-96-16,2-1-16 0,-2 1 0 0,0 0 0 15,0 1-192-15,2 0 176 0,1 0-176 0,0 0 160 16,1 2-32-16,0-1 0 0,-1 0 0 0,1 0 0 16,3 2 0-16,0-1 0 0,0 0 0 0,2 2 0 15,2 0 0-15,2 1-128 0,0 0 192 0,2 0-64 16,1-3-128-16,1-1 128 0,0 0-128 0,3-1 128 16,-1-2-128-16,0 0 0 0,3-3 0 0,-1 1 128 15,-2-4-128-15,4 0 0 0,1-4 0 0,1 4 0 0,0-4 0 16,1 0 0-16,3-1-160 0,0 0 160 15,1-3-576-15,0 0 0 0,2-1-16 0,0 2 0 16,0-3-2288-16,0-1-448 0</inkml:trace>
  <inkml:trace contextRef="#ctx0" brushRef="#br1" timeOffset="150125.03">19206 11160 1839 0,'0'0'0'0,"0"0"160"0,0 0-160 0,0 0 0 0,0 0 0 0,0 0 0 16</inkml:trace>
  <inkml:trace contextRef="#ctx0" brushRef="#br1" timeOffset="150529.6">19235 11089 13407 0,'0'0'592'0,"0"0"128"0,0 0-576 0,0 0-144 0,0 0 0 0,0 0 0 16,0 0 1712-16,0 0 304 0,0 0 64 0,0 0 16 15,0 0-592-15,0 0-112 0,0 0-32 0,0 0 0 16,0 0-336-16,0 0-64 0,0 0 0 0,0 0-16 0,0 0-208 0,-3 11-32 16,3-11-16-16,0 0 0 0,0 0-32 0,3 10 0 15,-4 0 0-15,1-10 0 0,0 12-128 0,0-1-16 16,0 1-16-16,2 0 0 0,1 1-160 0,1-1-16 15,-2 1-16-15,1 1 0 0,-2 4-80 0,1-1-16 16,0-1 0-16,1 3 0 0,-2-2-16 0,1-1 0 16,-1-2 0-16,1-1 0 0,1 0 128 0,2 1 0 15,-1-5 16-15,-1 0 0 0,-3-9 48 0,0 0 16 16,6 9 0-16,-6-9 0 0,8 5-48 0,-8-5-16 16,9 1 0-16,-1-2 0 0,-8 1-48 0,12-2-16 15,-4-4 0-15,1 0 0 0,0-3 64 0,0 0 16 16,-2-3 0-16,-1 0 0 0,1-1-32 0,0 0-16 15,1-4 0-15,-1 1 0 0,-1-1-128 0,1-1-32 16,-1-3 0-16,1 0 0 0,-2 2-144 0,2-2 0 0,0 0 0 0,0 0 0 16,-2 0 0-16,0 2 0 0,-1 1 0 15,0 3 0-15,0 5-384 0,-1-2 32 0,-2 3 16 0,-1 9 0 32,5-6-448-32,-5 6-96 0,0 0-16 0,8-6 0 15,-8 6-1984-15,0 0-384 0,0 0-96 0,10 3-6912 0,-10-3-1376 0</inkml:trace>
  <inkml:trace contextRef="#ctx0" brushRef="#br1" timeOffset="150967.57">19341 11442 27935 0,'0'0'1232'0,"0"0"256"0,0 0-1184 0,0 0-304 15,0 0 0-15,0 0 0 0,0 0 704 0,6-7 64 16,-6 7 32-16,11-3 0 0,-11 3-656 0,9-3-144 15,-9 3 0-15,10-1 0 0,-10 1 0 0,0 0 0 16,12 0 0-16,-12 0 0 0,0 0 256 0,0 0 16 0,0 0 0 0,0 0 0 16,5 11 208-16,-1 1 32 15,-3 0 16-15,-1 0 0 0,0-12 64 0,-1 17 16 0,1-3 0 0,0 3 0 16,-1-2-272-16,2 5-48 0,2 0-16 0,1-1 0 16,-2-1-272-16,2 1 128 0,0-2-128 0,0-3 0 15,0 2 0-15,0-1 0 0,0 0 0 0,1-1 0 16,-1 0 0-16,-2 1 0 0,1-5 0 0,-2 2 0 15,-1-2-592 1,0 1-32-16,0-11 0 0,0 9 0 0,0-9-1136 0,-1 10-224 16,1-10-64-16,0 0-11264 0</inkml:trace>
  <inkml:trace contextRef="#ctx0" brushRef="#br1" timeOffset="151512.12">19694 10857 8287 0,'-16'-4'368'0,"6"2"80"0,-2 0-448 0,2 2 0 16,-1-3 0-16,0 2 0 0,-2-2 2512 0,13 3 432 16,0 0 64-16,-11-2 32 0,-1 0-1984 0,12 2-400 0,0 0-80 0,0 0 0 15,0 0 336-15,0 0 80 0,0 0 16 0,0 0 0 16,0 0-16-16,0 0 0 0,0 0 0 0,0 0 0 16,11-4 64-16,-2 3 16 0,-9 1 0 0,10 3 0 15,-2 1-144-15,1 5-32 0,2-3 0 0,-1 5 0 16,1 1-320-16,0 2-64 0,4-1 0 0,0 4-16 15,2 2-240-15,1 0-32 0,3-1-16 0,2 7 0 16,-3 3-48-16,3 2-16 0,0 0 0 0,0 3 0 16,1-4-144-16,-1-1 128 0,-2 1-128 0,3-2 128 15,-2 5-128-15,-1-4 0 0,-2 1 0 0,0-3 128 16,-1-1-128-16,-4 1 0 0,-1 1 0 0,-4 3 0 16,0 2 144-16,-2-2 0 0,-1 0 0 0,-2 2 0 0,-4 5 16 0,2-2 0 15,-1-1 0-15,-1 0 0 16,-5-4 16-16,1-2 0 0,3 0 0 0,-3-1 0 0,-4-2 0 0,3-3 0 15,1 0 0-15,-3-2 0 0,-2 1 48 0,-3-2 16 16,1 1 0-16,-2-3 0 0,-2 0-112 0,0 0-128 16,-1-3 176-16,2 0-176 0,-1-5 0 0,0 0 0 15,-2-1 0-15,1-3 0 16,0-2-512-16,-1-3-48 0,0-1-16 0,1-4-11616 16,-4-6-2336-16</inkml:trace>
  <inkml:trace contextRef="#ctx0" brushRef="#br1" timeOffset="153067.21">15002 6434 1839 0,'-14'7'160'0,"4"-3"-160"15,1-2 0-15,-1 1 0 0,-1 0 1488 0,2-2 272 16,0-1 48-16,9 0 16 0,-10 4-1040 0,10-4-208 16,-9 0-32-16,9 0-16 0,0 0-256 0,0 0-48 15,0 0-16-15,0 0 0 0,0 0 656 0,10-5 128 16,2-2 32-16,1 2 0 0,2 1 64 0,2 0 32 15,2 2 0-15,2-2 0 0,2-2 32 0,2 2 16 16,1-3 0-16,1 3 0 0,2-1-288 0,5 2-64 16,2-1-16-16,2 1 0 0,-1-1-496 0,0 2-112 15,3 1 0-15,-1 1-16 0,-2 0-176 0,1 0 0 0,-1 0 0 16,-2 0 128-16,0-2-128 0,0 1-176 0,2-2 48 0,1 1 0 16,1-2 128-16,0 1 0 0,-1-1 0 0,-3 2-128 15,-3 0 128-15,1 0 0 0,-4-2 0 0,-3 1 0 16,-4 2 176-16,-2-3-48 0,-3 1 0 0,-4 3 0 15,-13 0 16-15,11 0 0 0,-11 0 0 0,11-3 0 16,-11 3-144-16,0 0 0 0,4-10 0 0,-3 1 0 16,-2 3 160-16,-5 1-160 0,-1 2 192 0,-3-2-192 15,-1 0 0-15,-4 1 0 0,-3-3-240 0,-3 5 80 16,-2 2 160-16,-2 1-208 0,-2 0 80 0,-5 2 128 16,-2-2 0-16,1 2 0 0,-1 1 0 0,0 2 0 15,-3 4 0-15,3-3 0 0,0 0 160 0,1-1-160 16,-1 2 176-16,-2-2-176 0,1 0 160 0,0-1-160 15,-1 1 240-15,2 1-48 0,2-1-16 0,1 0 0 0,0 0-32 16,7-1 0-16,3-2 0 0,3 0 0 0,3-2 64 0,3 1 16 16,3 1 0-16,9-3 0 0,0 0-32 0,0 0 0 15,0 0 0-15,0 0 0 0,15-5 0 0,5 1 0 16,1 1 0-16,4-1 0 0,1 0-192 0,6 1 0 16,5 0 0-16,2-2 0 0,0 2 0 0,3 1 0 15,-1-1-144-15,4-1 144 16,-1 0-432-16,6-1 16 0,4-2 0 0,2 1 0 15,0-1-1440-15,2 0-272 0,-1-4-64 0,-2 2-8432 0</inkml:trace>
  <inkml:trace contextRef="#ctx0" brushRef="#br1" timeOffset="171718.24">12530 14246 11055 0,'0'0'480'0,"0"0"112"0,0 0-464 0,0-8-128 0,0 8 0 0,3-9 0 15,-2-2 2064-15,-1 1 400 0,0 10 80 0,1-9 16 16,1 0-2048-16,-2 9-512 0,1-10 0 0,-1 10 0 16,-1-9 0-16,-1 0 0 0,0-1 0 0,-1 1 0 15,3 9 128-15,-4-9-128 0,-1 0 0 0,0 1 0 16,-1 0 688-16,1 1 32 0,-3-1 16 0,2 0 0 16,-1 1 176-16,0 1 48 0,-3-1 0 0,1 1 0 15,0-1-256-15,-1 1-32 0,-1-1-16 0,1 1 0 16,-2-1-128-16,0 1-16 0,1-1-16 0,-2 2 0 15,-2 0-112-15,1 1-32 0,0 1 0 0,-2-2 0 16,-1 0 32-16,1 0 16 0,1 1 0 0,-1-1 0 0,0-2-80 0,0 2 0 16,-4-2-16-16,2 1 0 0,-1-1-112 0,1 1-32 15,-3-2 0-15,2 1 0 0,-1 2-160 0,-1 1 0 16,-3 0 144-16,-1 3-144 0,0 1 0 0,-1 1 0 16,-1 1 0-16,-1 0 0 0,1 1 0 0,-1-3 0 15,0-1 0-15,0 1 128 0,2 0-128 0,0-2 0 16,0-4 0-16,0 1 128 0,1 1-128 0,-1-2 144 15,-1 1-144-15,1-1 160 0,0-3 64 0,0 2 16 16,0 0 0-16,-2 5 0 0,1 1 112 0,1 1 32 16,0-2 0-16,1 2 0 0,1 3-48 0,0 1 0 15,-2-2 0-15,-2 4 0 0,2 0-336 0,-1 1 0 16,-3-1 0-16,-4 3 0 0,-3-1 0 0,1 1 0 0,-1 2 0 16,0 0 0-16,-1 1 0 0,0 0 0 0,0-2 0 0,2-1 0 15,3 1 0-15,0-1 0 0,1-3 0 0,2 2 0 16,3 0 128-16,-1 0-128 0,1-2 128 0,-1 1-128 15,1-1 272-15,1 2-16 0,0 0 0 0,1 2 0 16,0-2-112-16,1 3-16 0,-1 0-128 0,0 2 192 16,-1-2-192-16,0 3 0 0,0 2 0 0,-2 1 0 15,-2 0 0-15,2 2 0 0,-1 3 0 0,0-1 0 16,-3-1 0-16,0-1 0 0,1 1 0 0,-1-1 0 16,-1 2 0-16,2-2 0 0,-1-1 0 0,2 0 0 15,0 0 208-15,2 2-48 0,2-1-16 0,1 0 0 16,0-1 48-16,3 0 0 0,0 0 0 0,2 2 0 15,2 0-192-15,0-1 192 0,-2 2-192 0,1-1 192 16,2 0-192-16,-2 4 0 0,1 1 0 0,0 2 0 0,-2 3 128 0,1-3-128 16,-3-2 0-16,0 1 128 0,-2 0-128 0,3 0 0 15,2 0 0-15,-4 0 0 0,-1 1 144 0,2-1-144 16,2-2 160-16,2 2-160 0,-1-1 192 0,3 0-48 16,-1-2-16-16,2 1 0 0,1-1 16 0,2 4 0 15,0-3 0-15,2 1 0 0,-2 4-144 0,2-2 192 16,1-1-192-16,0 2 192 0,1-1-192 0,1 0 192 15,1 1-192-15,-2-1 192 0,3-1-192 0,-1 0 128 16,0 2-128-16,1-2 128 0,1 0-128 0,0 1 0 16,0 2 0-16,0-2 0 0,-1 3 0 0,1 0 0 15,0 1 0-15,1 3 0 0,1-2 0 0,-1 0 0 16,-1 0 0-16,3-3 0 0,1 0 128 0,1 0-128 16,-1-4 128-16,3 1-128 0,0-2 160 0,-1 1-160 0,1 0 192 15,1-2-192-15,0 1 176 0,0-1-176 0,-1 2 160 16,3 1-160-16,-1 0 160 0,0 0-160 0,0 0 160 0,2 4-160 15,-3-1 128-15,2 0-128 0,1-3 0 0,1 1 0 16,-2-1 0-16,3 0 128 0,2-1-128 0,-1 0 0 16,0-3 0-16,1 2 0 0,-1-1 0 0,2-2 0 15,1 1 0-15,0-2 0 0,2 3 128 0,0-3-128 16,1 1 0-16,1-1 0 0,0 1 128 0,1 0-128 16,1 0 0-16,0 1 176 0,-1-4-176 0,-1 2 160 15,0-2-160-15,1 2 0 0,0-1 144 0,1 2-144 16,-2-3 128-16,0 2-128 0,-1 0 128 0,3-1-128 15,-1-1 0-15,2 1 128 0,-1-1-128 0,1 0 0 16,-1-1 128-16,1 0-128 0,-1 1 128 0,2-1-128 0,0-1 0 0,0 1 0 16,0 1 0-16,2 0 0 0,1-1 0 15,0 3 128-15,1-3-128 0,0 2 0 0,-2-3 0 0,2 1 0 16,-1-3 0-16,0 3 128 0,0 1-128 0,1-1 0 16,-2-4 0-16,2 0 0 0,0 4 0 0,1-2 0 15,1-5 0-15,-1 2 128 0,0 0-128 0,2-2 0 16,0-1 128-16,2 0-128 0,-1 0 128 0,4 2-128 15,1 1 128-15,1-1-128 0,-1 2 0 0,0-1 0 16,-2 0 0-16,1 1 128 0,-1-1-128 0,1-2 0 16,0-2 0-16,0-2 128 0,1 1-128 0,4-2 0 15,1-4 0-15,4 2 128 0,3 1-128 0,2 1 144 16,2-4-144-16,-2 3 160 0,-1-1-160 0,-3 1 128 16,-1-3-128-16,0 2 128 0,0-1-128 0,2 0 0 15,-1 0 0-15,4 1 128 0,2 2-128 0,-1-1 0 0,1 1 0 16,-2 0 0-16,-1-1 0 0,-1-1 0 0,-2 1 0 0,0-3 0 15,2 1 0-15,5-1 0 0,3-2 0 0,2 1 0 16,-1-3 0-16,0 0 128 0,-2-1-128 0,0 0 0 16,-3 1 0-16,3-4 0 0,-3-2 128 0,5 2-128 15,3 1 0-15,-1 2 0 0,0-1 0 0,-1 0 128 16,-2-1-128-16,-3 2 0 0,-3-1 0 0,-1-1 0 16,0-2 0-16,1 1 0 0,2 1 0 0,0-1 0 15,0-1 0-15,-1 2 128 0,1-1-128 0,-2 1 0 16,-2-2 0-16,-2-2 0 0,-1-1 128 0,2 0-128 15,0-1 0-15,2-3 0 0,-1-2 0 0,3 3 0 16,6 1 0-16,-2-1 128 0,-3-2-128 0,-2 0 0 16,-2-2 0-16,0 1 0 0,-2-2 128 0,-1-1-128 0,-1 1 0 15,1-1 0-15,1 1 0 0,-1 0 128 0,-4-2-128 0,0 2 0 16,0 1 0-16,-2-1 128 0,-2 1-128 0,-2-1 0 16,-2-1 144-16,0-1-144 0,-1-1 0 0,3-2 144 15,-2 0-144-15,0-2 0 0,-1 0 160 0,2-2-160 16,-2 1 128-16,1 1-128 0,-1 1 128 0,-1 0-128 15,-2-1 0-15,0 0 128 0,-1-1-128 0,0 1 128 16,-3-3-128-16,-3 2 128 0,-1-2-128 0,-1 1 192 16,-1 1-192-16,-3 0 192 0,1-2-64 0,-2-1-128 15,0 0 192-15,-2-3-64 0,0 1 32 0,-1-3 0 16,1-1 0-16,-2 0 0 0,0-1-32 0,0 2 0 16,0 4 0-16,0-2 0 0,2 2-128 0,-3 0 192 15,-2 1-192-15,-1-1 192 0,1-2-192 0,-1 0 0 16,-1 1 144-16,-2-1-144 0,1-1 0 0,-2 0 128 0,-3 0-128 0,0 2 0 15,2-1 0-15,-1-1 144 0,-2 2-144 0,-1-2 0 16,-2 3 0-16,-1-1 0 0,1 0 0 0,-2 2 0 16,-1-4 128-16,1 3-128 0,2-2 0 0,-1 0 0 15,-2-2 0-15,1-4 0 0,0 0 0 0,0 1 0 16,-1 2 128-16,0 2-128 0,0 1 0 0,1-1 0 16,-1 4 0-16,0 2 0 0,-1 0 0 0,0 1 0 15,0-1 0-15,0 2 0 0,-2 2 0 0,1-4 0 16,0 1 0-16,-4 2 0 0,-2 2 0 0,-1 0 0 15,0 1 0-15,0 1 0 0,-1 2 0 0,0-1 0 16,-3 1 0-16,1 1 0 0,1-5 0 0,-2 4 0 16,-3-1 0-16,2 2 0 0,-1-3 0 0,1 2 0 0,1 0 0 15,0 1 0-15,-1-1 0 0,4 0 0 0,-1 1 0 0,1 0 0 16,-2-2 0-16,0 2 0 0,-1 0 0 16,-2-1 0-16,1 0 0 0,0 1 0 0,-1-1 0 0,-1 2 0 15,-3-1 0-15,-1 3 0 0,-1 0 0 0,0 3 0 16,0 3 0-16,-1 0 0 0,-3-1 0 0,1-3-144 15,2 1 144-15,-2 3 0 0,1-3 0 0,-1 2 0 16,1-1 0-16,-2 3 0 0,-2 1 0 0,-3-1-128 16,-4-3 128-16,4 1 0 0,3 1 0 0,-1-3 0 15,1 2 0-15,-1-1 0 0,2 1 0 0,1 1 0 16,-1-2 0-16,2 2 0 0,2 1 0 0,0 2 0 16,-2-1 0-16,1 1 0 0,-2 1 0 0,-2-1 0 15,1-3 0-15,0 3 0 0,-1-1 0 0,2 1 0 0,0-1 0 16,0 1 0-16,-1 0 0 0,1 0 0 0,1-1 0 0,2 1 0 15,1-1 0-15,1 1 0 0,-2-1 0 0,1-3 0 16,0 1 0-16,-1 0 0 0,-3-2 0 0,1 2 0 16,2 1 0-16,0 0 0 0,-1 1 0 0,2 1 0 15,0 1 0-15,2 1 0 0,0-1 0 0,2 0 0 16,1-2 0-16,1 2 0 0,0 1 0 0,1 0 0 16,-1-2 0-16,2-1 0 0,0-1 0 0,0 3 0 15,-2 1 0-15,1 2 0 0,-1-1 0 0,1-1 0 16,-1 0-384-16,2-1 16 0,-1 6 0 0,1 1 0 15,1 0-400 1,-3-2-64-16,0 2-32 0,0 3 0 0,1 0-1744 0,-2 4-336 16,-3 2-80-16</inkml:trace>
  <inkml:trace contextRef="#ctx0" brushRef="#br1" timeOffset="175286.81">9683 15336 3679 0,'0'0'160'0,"0"0"32"0,-3-9-192 0,0 0 0 0,0-1 0 0,0 2 0 16,3 8 4832-16,0 0 928 0,0 0 176 0,0 0 32 15,0 0-4736-15,0 0-944 0,0 0-288 0,0 0 128 16,5 11 32-16,-1 1 0 0,0-1 0 0,1-1 0 15,2 0-160-15,-1 2 160 0,-1 1-160 0,2 0 160 16,0 0 80-16,2 0 16 0,-3 2 0 0,2-1 0 16,0 0 112-16,0 1 16 0,1-1 16 0,-1 2 0 15,-2-3-48-15,2 0-16 0,0-3 0 0,1 1 0 16,-3-1 160-16,1-2 16 0,-2-2 16 0,0 1 0 16,-5-7-80-16,8 8-32 0,0 0 0 0,0-3 0 15,-8-5-32-15,10 0 0 0,1-3 0 0,-1 1 0 16,2 0-192-16,0-4-64 0,-3-1 0 0,4-1 0 15,2-1-128-15,0-1 128 0,-2-3-128 0,0 1 128 0,1-1-128 16,0 0 0-16,1 0 0 0,-2-1 0 0,0-3 0 0,0 1 0 16,0-1 128-16,-1 1-128 0,-3 2 0 0,1 0 0 15,1-2 0-15,-1 2 0 0,-1 3 0 0,-1 0-224 16,0-4 80-16,-2 2 16 16,1 1-304-16,-1 5-48 0,-6 7-16 0,8-6 0 15,0 1-432-15,-8 5-96 0,0 0 0 0,12 2-8176 16,-12-2-1616-16</inkml:trace>
  <inkml:trace contextRef="#ctx0" brushRef="#br1" timeOffset="175676.25">9903 15589 26031 0,'0'0'1152'0,"-9"3"240"0,9-3-1120 0,0 0-272 0,-8 6 0 0,8-6 0 16,-9 4 432-16,9-4 16 0,0 0 16 0,-4 9 0 15,4-9-112-15,0 0-32 0,-3 11 0 0,3-11 0 16,-1 13 0-16,1 0-16 0,0-4 0 0,3 1 0 0,-3-10-96 0,2 15-16 16,1-1 0-16,0 0 0 0,-1 1 224 0,-1-1 32 15,-3 0 16-15,1 5 0 0,-1 0-160 0,1 1-48 16,-2-1 0-16,1 0 0 0,-1-1-96 0,1 1-32 16,0 1 0-16,1-2 0 0,0-1-128 0,1-1 0 15,0-1 0-15,0 0 128 0,0-2-256 0,0-1-64 16,0-1-16-16,0-11-14624 0</inkml:trace>
  <inkml:trace contextRef="#ctx0" brushRef="#br1" timeOffset="182481.4">12499 13184 17391 0,'0'0'768'0,"0"0"160"0,0 0-736 0,0 0-192 16,0 0 0-16,0 0 0 0,0 0 720 0,0 0 112 15,0 0 32-15,0 0 0 0,-2-9-240 0,2 9-48 16,0 0-16-16,0 0 0 0,-5-7 176 0,5 7 32 15,0 0 16-15,0 0 0 0,0 0 16 0,0 0 0 0,-12 4 0 0,1 3 0 16,0 2-32-16,0 0-16 0,0 0 0 0,-1 4 0 16,1 4-96-16,-2-1-16 0,-2-1 0 0,1 2 0 15,1 1-368-15,-3 2-80 0,-1-2 0 0,-1 3-16 16,0 1-176-16,-2 0 160 0,-1-1-160 0,1 1 160 16,-4 1-160-16,1 0 0 0,-2 1 144 0,3-2-144 15,1-3 128-15,4 1-128 0,1 1 128 0,1-3-128 16,-4-4 0-16,5-2 144 0,4 0-144 0,-1-2 0 15,1 1 0-15,1-2 0 0,1-5 0 0,8-4 0 16,0 0-560-16,0 0-112 0,-11 2-32 0,11-2 0 16,-9-1-1872-16,9 1-384 0,-13-5-80 15,13 5-16-15</inkml:trace>
  <inkml:trace contextRef="#ctx0" brushRef="#br1" timeOffset="182831.54">12096 13145 36399 0,'0'0'1600'0,"-8"-6"352"0,2 0-1568 0,6 6-384 15,0 0 0-15,0 0 0 0,0 0 320 0,0 0 0 16,0 0-16-16,11 10 0 0,-2 2-304 0,3 0-144 0,0 1 16 15,4 1 0-15,2 2 128 0,0 1 0 0,-1 1-144 0,1 0 144 16,2 3 0-16,-2 0 0 0,0-1 0 0,-1-1 0 16,0 1 0-16,0-2 192 0,-3-1-192 0,1 1 192 15,-3 0 48-15,1 1 16 0,0-2 0 0,-2 0 0 16,0 1-64-16,-2 0 0 0,0 0 0 0,0 3 0 16,-4 0 0-16,2-1 0 0,-1-3 0 0,1 1 0 15,-3 1-192-15,0 2 0 0,0-1 128 0,1-3-128 16,0-4 0-16,-2-2 0 0,-2 1 0 0,-1-12-160 15,5 8-320-15,-5-8-64 0,0 0-16 16,0 0 0-16,0 0-2256 0,0 0-448 0,11-4-80 16</inkml:trace>
  <inkml:trace contextRef="#ctx0" brushRef="#br1" timeOffset="183116.55">12641 13390 12895 0,'0'0'576'0,"0"0"112"0,0 0-560 0,-7-5-128 16,-2 1 0-16,9 4 0 0,0 0 4992 0,0 0 976 15,0 0 192-15,0 0 48 0,12-3-4992 0,0 2-976 16,-2-1-240-16,2 1 0 0,2 1 0 0,2 0 0 15,2-4 0-15,2 2-128 0,-1-2 128 0,1 1-208 0,-1 0 80 0,1 1 128 16,-2 1-368-16,0-3 48 0,-1 0 16 0,2-1 0 31,-1-1-400-31,-3 1-64 0,-2 2-32 0,1 2 0 16,0-1-1952-16,-2-4-384 0</inkml:trace>
  <inkml:trace contextRef="#ctx0" brushRef="#br1" timeOffset="183424.27">12775 13534 32831 0,'0'0'1456'0,"0"0"288"0,0 0-1392 0,0 0-352 16,0 0 0-16,0 0 0 0,0 0 432 0,0 0 16 16,0 0 0-16,16 3 0 0,-2-3-448 0,0-1-176 15,2-3 16-15,0 0 0 0,1 0 32 0,0 1 0 16,1 0 0-16,-2-1 0 0,-2-4-112 0,2 4-16 16,-2 0 0-16,-1 1 0 15,-3-1-464-15,2 1-112 0,1-1 0 0,-1 0-16 16,-2-1-672-16,-1 1-128 0,-1-6-16 0,3 4-9744 0</inkml:trace>
  <inkml:trace contextRef="#ctx0" brushRef="#br1" timeOffset="183890.1">13274 13278 20271 0,'0'0'896'0,"-9"-3"192"16,-4-1-880-16,0 3-208 0,0 2 0 0,1 3 0 15,1 3 3808-15,2-1 720 0,1 1 144 0,1 2 16 16,1 2-3856-16,1 0-832 0,1-1 0 0,-2 3-192 16,0 2-176-16,-1 0-32 0,2 4-16 0,1-4 0 15,3 1-32-15,0 0 0 0,-1-2 0 0,4 0 0 0,0 3 448 0,0-1-160 16,-2-1 160-16,2 0 0 0,2-1 0 0,-1-1 0 15,-5-1 0-15,4 0 0 0,0-3 0 0,-2-9 224 16,9 8-64-16,-1-2-16 0,-8-6 48 0,12 7 16 16,0-1 0-16,-1-3 0 0,1-5-32 0,0 0-16 15,1-2 0-15,0-1 0 0,0-2-160 0,0 1 0 16,-1-5 144-16,1 1-144 0,1-2 0 0,-1-1 144 16,-1-1-144-16,0 1 0 0,-2 0 128 0,1-2-128 15,-4 1 0-15,0 0 0 0,-2-1 192 0,-1 1-192 16,-1 0 192-16,-2-1-192 0,-2 0 320 0,-1 0-32 15,0 0-16-15,-4 2 0 0,0 0 48 0,-1 2 16 16,-2-2 0-16,0 1 0 0,-3 1-96 0,-1-2-32 0,0-2 0 0,0 5 0 16,-1 1-64-16,0 1-16 0,-2 3 0 0,2-2 0 15,-1-1-128-15,1 3 0 0,0 0 0 0,2 4 0 32,4-5-352-32,8 6-160 0,-9 3-16 0,9-3-10880 0,0 0-2176 0</inkml:trace>
  <inkml:trace contextRef="#ctx0" brushRef="#br1" timeOffset="184850.72">16483 13355 8287 0,'0'0'368'0,"0"0"80"0,0 0-448 0,0 0 0 0,4-13 0 0,1 3 0 15,2 4 3536-15,-7 6 624 0,6-8 128 0,-6 8 32 16,8-4-3152-16,-8 4-624 0,0 0-128 0,0 0-32 15,0 0-208-15,0 0-48 0,0 0-128 0,0 0 192 16,0 0-64-16,0 0 0 0,1 12-128 0,-2 0 192 16,-3-1 192-16,-3 2 16 0,-2 0 16 0,0 2 0 15,-1 0 96-15,-2 2 0 0,-4 2 16 0,1-2 0 16,-1 2 384-16,-1-2 80 0,-2 3 16 0,0-2 0 16,1 1-160-16,-1 2-16 0,-4 1-16 0,4 1 0 15,1-3-320-15,-1 4-64 0,1 1-16 0,0-4 0 0,1-1-256 16,1 0-160-16,2-2 192 0,2-1-192 0,0-2 0 0,2-2 0 15,2-3 0-15,2-1 0 0,0 0-288 0,6-9-64 16,-6 7-16-16,6-7 0 16,0 0-2208-16,0 0-448 0,0 0-96 0,0 0-9920 15</inkml:trace>
  <inkml:trace contextRef="#ctx0" brushRef="#br1" timeOffset="185164.65">16192 13304 5519 0,'0'0'240'0,"1"-9"64"0,-2-1-304 0,1 10 0 0,0 0 0 0,0 0 0 16,0 0 5568-16,0 0 1072 0,-1-9 208 0,1 9 32 16,0 0-4768-16,0 0-944 0,0 0-192 0,0 0-32 15,0 0-96-15,10 6-16 0,-10-6 0 0,12 9 0 16,-2 0-272-16,1 1-64 0,-1 2-16 0,-1 1 0 15,-1 3-176-15,1 1-48 0,1-3 0 0,0 3 0 16,-1-1-256-16,2-1 0 0,0 0 128 0,0-1-128 16,-4 2 0-16,4-1 0 0,1-3 0 0,-1 1 0 15,0 0 0-15,1 0 0 0,1 3 0 0,1-6 0 16,0 2-208-16,1-3 0 0,-2-3 0 0,0 4 0 16,0 0-288-16,0 0-48 0,-2 0-16 0,1-1 0 15,0-1-1520-15,-2-1-304 0,-2 2-64 0,-8-9-11344 16</inkml:trace>
  <inkml:trace contextRef="#ctx0" brushRef="#br1" timeOffset="185512.37">16888 13361 25791 0,'0'0'2304'0,"0"0"-1856"0,0 0-448 0,0 0 0 15,0 0 2784-15,0 0 464 0,12 4 80 0,2 0 32 16,2-1-2704-16,-2 0-528 0,3 0-128 0,2-2 0 15,1-2 0-15,1 0 0 0,0-2 0 0,0 1-160 16,1-1-160-16,-2 2-16 0,-3-3-16 0,0 2 0 16,1 1-32-16,-2 1 0 0,-3-3 0 0,-2 2 0 15,0-1-192 1,-11 2-32-16,10 0-16 0,-10 0 0 0,0 0-1392 0,0 0-288 0,11 1-48 0,-11-1-9840 16</inkml:trace>
  <inkml:trace contextRef="#ctx0" brushRef="#br1" timeOffset="185797.87">16878 13558 22799 0,'0'0'1008'0,"0"0"208"0,0 0-960 0,0 0-256 16,0 0 0-16,13 3 0 0,4 0 1360 0,-1-1 240 16,-1-2 32-16,3 0 16 0,1 0-624 0,-1 1-112 15,0 2-16-15,2-3-16 0,1-3-448 0,-2 2-96 16,1 1-16-16,-1-2 0 0,1 1-320 0,-2 1-160 0,0-4 16 0,-1 2 0 31,0 2-336-31,-1-3-64 0,-2-1-16 0,1 4 0 16,-2-2-800-16,-2-1-176 0,-11 3-16 0,11-3-10448 0</inkml:trace>
  <inkml:trace contextRef="#ctx0" brushRef="#br1" timeOffset="186363.78">17715 13181 15663 0,'0'0'1392'0,"0"0"-1120"0,0 0-272 0,0 0 0 15,0 0 3760-15,-5 9 688 0,5-9 144 0,-4 12 16 16,4-12-3168-16,-2 13-640 0,2 0-128 0,0 4-32 16,0-1-384-16,3 5-64 0,1 1-32 0,0 1 0 15,-1 5-160-15,-1-5 128 0,1 3-128 0,-2 1 128 16,0 2 256-16,1-1 32 0,-1-2 16 0,0 0 0 15,-1 0-112-15,2 1-32 0,-2-5 0 0,0 3 0 16,1 1-288-16,-1-2 160 0,1-4-160 0,2 0 128 0,-1-4-128 0,1-6 0 16,1-1-192-16,-4-9 192 15,3 11-2224-15,-3-11-320 0</inkml:trace>
  <inkml:trace contextRef="#ctx0" brushRef="#br1" timeOffset="189024.54">2793 14455 29423 0,'0'0'1296'0,"0"0"288"0,0 0-1264 0,0 0-320 0,0 0 0 0,0 0 0 16,0 0 1392-16,0 0 208 0,10-5 64 0,-10 5 0 16,0 0-1024-16,10-2-192 0,-10 2-32 0,12 3-16 15,0 1-176-15,-2 2-32 0,-3 2-16 0,3 3 0 16,5 2-176-16,-6 1 0 0,-8 2 144 0,4 5-144 15,6-1 224-15,-6 5-32 0,-6 3 0 0,-1 3 0 16,1 3 64-16,0 1 0 0,-1 3 0 0,0 1 0 16,-1 1-112-16,2 1-16 0,1-2 0 0,-4 0 0 15,-5-1-128-15,4-2 0 0,3-2 0 0,1 0 128 0,-4-4-128 16,2-4 0-16,3-5 0 0,1-1 0 16,-2-5-1104-16,1-6-256 0,0-9-48 0,0 0-9552 15,0 0-1904-15</inkml:trace>
  <inkml:trace contextRef="#ctx0" brushRef="#br1" timeOffset="189286.37">2845 14832 26719 0,'0'0'2368'0,"-6"-7"-1888"16,0 1-480-16,6 6 0 0,0 0 2240 0,0 0 368 15,0 0 64-15,0 0 16 0,0 0-2176 0,0 0-512 16,0 0 0-16,0 0 0 0,10-3 0 0,-10 3 0 15,0 0 0-15,12 0 0 0,-1 1 0 0,0-1 0 0,2-1-144 0,0 1 144 16,0 3 0-16,3 1 0 16,2-3 0-16,-2 3 0 0,-2 0 0 0,1-2 0 0,0-2 0 0,0 0 0 15,-1 2-368-15,-1-1 48 0,-3 0 16 0,1 0 0 32,-1-1-816-32,1-1-160 0,-11 1-48 0,11-4 0 15,0-1-48-15,-3-1-16 0,-2-4 0 0,1 1 0 16,-1 0-16-16,1-3 0 0,-2-5 0 0</inkml:trace>
  <inkml:trace contextRef="#ctx0" brushRef="#br1" timeOffset="189556.94">3297 14348 26719 0,'0'0'2368'16,"-9"4"-1888"-16,9-4-480 0,-8 8 0 0,2 1 3392 0,2 4 576 15,2-3 112-15,2 7 16 0,0 2-3328 0,0 1-768 16,0 3 0-16,3 0 0 0,0 2 0 0,-1 3-192 16,0 0 192-16,-1 4-192 0,0-2 0 0,-1 3 16 15,-1 1 0-15,0 0 0 0,-1 1 176 0,1-1-208 16,0-2 80-16,-1 0 128 0,4-4 0 0,-1-1 0 16,2-3 0-16,-2-2 0 0,-1 1 0 0,1-4 0 15,2-3 0-15,-1-2 0 16,0-1-480-16,2-1 32 0,1 0 0 0,0-4 0 15,-5-8-2448-15,0 0-496 0,8 5-80 0</inkml:trace>
  <inkml:trace contextRef="#ctx0" brushRef="#br1" timeOffset="189992.74">3851 14120 17503 0,'-1'-18'768'0,"2"7"176"0,2-1-752 0,-1 3-192 0,0-4 0 0,-2 3 0 15,0-1 2560-15,2 2 464 0,4-1 112 0,-6 10 0 16,-2-8-2240-16,2 8-464 0,0 0-96 0,0 0-16 16,0 0 80-16,0 0 16 0,0 0 0 0,0 0 0 0,0 0 16 0,0 0 0 15,0 0 0-15,0 0 0 0,-1 12 176 0,-4-2 32 16,-4 2 16-16,1 1 0 0,1 3 48 0,-2 1 16 15,-3-2 0-15,1 5 0 0,-2 3 0 0,-2 2 0 16,1-2 0-16,-2 6 0 0,-2 4-144 0,0 2-16 16,0 1-16-16,-1 1 0 0,-2 1-80 0,4 0-16 15,2-1 0-15,0 2 0 0,-3 1-448 0,4 0 0 16,3 2 0-16,2 1 0 0,3 0 128 0,2-2-128 16,0 3 0-16,4-5 144 0,1 1-144 0,2-3 160 15,0-1-160-15,2-2 160 0,0-1-160 0,1-3 0 16,-2-2 0-16,2 2 128 0,0-1-128 0,-1-2-224 15,-1 2 48-15,3-4 16 16,-1-2-368-16,3-5-80 0,2 1-16 0,-1-4 0 16,2 0-208-16,2-5-64 0,2-5 0 0,2-1 0 15,-2-2-496-15,2-2-96 0,0-3-32 0,2-5 0 16,-1-5-2064-16,1 0-432 0</inkml:trace>
  <inkml:trace contextRef="#ctx0" brushRef="#br1" timeOffset="190429.17">4022 14358 37023 0,'0'0'1648'0,"-9"-2"336"0,0-1-1600 0,9 3-384 15,0 0 0-15,0 0 0 0,-4 8 560 0,4-8 16 16,2 14 16-16,4-1 0 0,0-1-592 0,3 2 0 16,2 1-192-16,0 0 64 0,1 2-64 0,0-2 0 15,-4 0 0-15,1 2 0 0,1-1 0 0,-2-2 0 16,-1-1 0-16,-1 0 0 0,1-2 192 0,-2-1 0 16,-5-10 0-16,6 11 0 0,-6-11 336 0,7 8 48 15,-7-8 16-15,0 0 0 0,0 0 144 0,10 6 32 16,-10-6 0-16,12 4 0 0,-12-4-192 0,12 0-48 15,-2-3 0-15,-1 1 0 0,-9 2-160 0,12-7-48 16,-3-3 0-16,-1-1 0 0,0 1-128 0,0 0 128 16,-3-4-128-16,1 1 128 0,1-1-128 0,-1-2 0 0,0-1 144 15,0-1-144-15,1-1 0 0,-2-2 0 0,0-1 0 0,-2-1 128 16,-1 1-128-16,2 1 0 0,0 1-128 0,-1-1 128 16,-3-1-320-16,1 3 0 0,2 4 16 0,-3 3 0 31,-3 3-416-31,3 0-96 0,0 9-16 0,0 0 0 15,0 0-2256-15,3-7-464 0,-3 7-96 0</inkml:trace>
  <inkml:trace contextRef="#ctx0" brushRef="#br1" timeOffset="190856.43">4225 14577 8287 0,'0'0'736'0,"0"0"-592"15,0 0-144-15,0 0 0 0,0 0 4576 0,0 0 880 16,0 0 176-16,0 0 48 0,0 0-4128 0,2 12-816 16,-2-12-160-16,0 0-48 0,0 0-384 0,1 12-144 15,0-2 0-15,-1-10 144 0,0 0 128 0,0 12 32 0,0-12 0 0,2 14 0 16,-2-1 272-16,0 0 64 0,-2-1 16 0,2 3 0 16,-1 2 240-16,0 1 64 0,-3 5 0 0,2 2 0 15,4-4-336-15,-1 2-64 0,-1 2-16 0,1 0 0 16,1 0-320-16,0-3-64 0,1-1-16 0,-2 1 0 15,-1-3-144-15,0-2 0 0,1-2 0 0,-1-1 0 16,-2-1 0-16,2-3-224 0,0 1 48 0,0-11 16 31,0 0-1424-31,0 0-272 0,0 0-64 0,0 0-8656 0,0 0-1728 0</inkml:trace>
  <inkml:trace contextRef="#ctx0" brushRef="#br1" timeOffset="191502.43">4735 14034 23039 0,'0'0'1024'0,"-8"-7"192"16,-2 2-960-16,-1 1-256 0,0 0 0 0,11 4 0 0,0 0 4032 0,-9 0 752 15,9 0 144-15,0 0 48 16,0 0-4096-16,0 0-880 0,0 0 0 0,-2 13-176 0,5-2 16 0,2 0 0 16,3 4 0-16,1-1 0 0,-1 4 16 0,2 3 0 15,1 0 0-15,-1 8 0 0,-1 6 144 0,0 1 0 16,1 0 0-16,-4 1 0 0,-3 4 160 0,-2 1 64 16,0 1 16-16,-1 1 0 0,-4 2-80 0,-1 1-16 15,-3 1 0-15,-1 3 0 0,-1 2-144 0,-1-3 0 16,0-3 144-16,1-8-144 0,4-3 128 0,1-2-128 15,0-4 128-15,2-4-128 0,2-1 128 0,1-3-128 16,1-1 160-16,0-3-160 0,1-1-160 0,0-1-128 16,-1-2-32-16,2-1 0 15,-2 0-544-15,1-1-112 0,-2 0-32 0,0-1 0 16,0-11-240-16,-2 12-48 0,2-12-16 0,2 11-8752 0,-2-11-1760 16</inkml:trace>
  <inkml:trace contextRef="#ctx0" brushRef="#br1" timeOffset="192341.65">5465 14219 31327 0,'0'0'1392'0,"0"0"272"0,0 0-1328 0,0 0-336 15,0 0 0-15,0 0 0 0,0 0 896 0,0 0 128 16,0 0 0-16,0 0 16 0,0 0-240 0,0 0-48 15,0 0-16-15,-8 5 0 0,8-5-160 0,-6 9-48 16,-1-1 0-16,1 3 0 0,-2-1-240 0,3 3-48 16,0 1-16-16,-2 6 0 0,-2-2 32 0,1 4 16 15,2 2 0-15,-4 3 0 0,-1 4 80 0,-1 1 16 16,0 0 0-16,-2 2 0 0,-2 4-112 0,-1 2 0 16,-1-2-16-16,0 5 0 0,0 2-240 0,1-5 0 0,0-3 128 15,2-8-128-15,4 1 0 0,0-3 0 16,2-8 0-16,4 1 0 0,0-5-192 0,-1-2 0 0,0-1 16 0,1-5 0 31,5-7-1680-31,0 0-352 0,0 0-64 0,0 0-16 16,-9-7-1200-16,2-5-240 0,2-2-48 0,0 0-7872 0</inkml:trace>
  <inkml:trace contextRef="#ctx0" brushRef="#br1" timeOffset="192629.07">5087 14237 24879 0,'0'0'2208'0,"0"0"-1760"16,0 0-448-16,0 0 0 0,0 0 2880 0,0 0 512 15,0 0 80-15,0 0 32 0,0 0-2448 0,8 15-480 16,1-1-112-16,3 3-16 0,2 2-48 0,2 2-16 16,1 8 0-16,1-2 0 0,2 2-208 0,-1 1-48 15,1 0-128-15,-1 0 192 0,-1 0-192 0,1 0 0 16,-1-1 128-16,-2-2-128 0,-3 0 0 0,-2 1 0 15,1 0 0-15,-1 0 0 0,-2-2 0 0,0-1 0 16,1-3 0-16,-2 0 0 0,-1 0 0 0,-2-4 0 16,0-2 0-16,0-2 0 0,0-1 0 0,1-1-336 15,-4-1 48-15,3-1 16 16,1-2-1392-16,-6-8-288 0,0 0-48 0,7 6-8672 16,5-3-1728-16</inkml:trace>
  <inkml:trace contextRef="#ctx0" brushRef="#br1" timeOffset="192936.55">5699 14563 9215 0,'0'0'816'0,"0"0"-656"0,0 0-160 0,0 0 0 16,0 0 7024-16,0 0 1360 0,7-5 288 0,2 2 48 0,2 2-7200 0,-1 0-1520 15,-10 1-160-15,15 0-96 0,-2 0 256 0,0 2-192 16,0 2 192-16,0 0-160 0,1-3 160 0,2 1-128 16,-1-2 128-16,1 0-128 15,0 0-256-15,-1 0-32 0,0-3-16 0,-1 1 0 16,-1-1-592-16,0-1-112 0,-1-1-16 0,0 1-16 15,-2 0-1744-15,-10 4-352 0,8-7-64 0</inkml:trace>
  <inkml:trace contextRef="#ctx0" brushRef="#br1" timeOffset="193191.65">5657 14708 11967 0,'0'0'1072'0,"0"0"-864"0,0 0-208 0,0 0 0 15,0 0 6416-15,0 0 1248 0,0 0 240 0,13 1 48 32,1 0-6816-32,2-1-1376 0,-2 0-272 0,2 0-48 0,-1-1 208 0,4 0 32 0,-1 1 16 0,2-1 0 31,0-2-464-31,3-1-112 0,-1 4-16 0,0-4 0 0,-1 1-1776 0,0 0-352 0,-2-3-80 0,1 2-16 15,-2 1 144-15,0-3 32 0</inkml:trace>
  <inkml:trace contextRef="#ctx0" brushRef="#br1" timeOffset="193634.12">6345 14425 13823 0,'0'0'608'0,"0"0"128"0,0 0-592 0,-10 3-144 16,-1 0 0-16,2 1 0 0,1 4 5904 0,1 1 1152 15,-3 2 240-15,1 0 32 16,0 6-6240-16,-3-2-1232 0,-3 3-256 0,-1 0-48 16,1 3-176-16,-2 0-16 0,-3 2-16 0,2-2 0 15,2 1 80-15,4 1 32 0,2-1 0 0,0-1 0 0,-1 0 544 0,6-5 0 16,4 4 192-16,-1-6-48 0,1 1 400 0,2-1 80 0,3 2 16 0,1-2 0 15,2-4-208-15,2 0-48 0,3-3 0 0,2 0 0 16,6-2-224-16,1-1-160 0,-1-1 192 0,4-3-192 16,1-3 0-16,-1-1-272 0,0-2 16 0,-1-4 16 15,1-3-112-15,-2-2-32 0,-1 0 0 0,0-1 0 16,0-4 384-16,-3 0 0 0,-1 1 160 0,-3 1-160 16,-2 1 528-16,-2 1 0 0,-2-4 0 0,-1 5 0 15,-5-2-16-15,1 0 0 0,-2 0 0 0,-2 0 0 16,-3 0-256-16,-1 0-48 0,-2 1-16 0,-1 1 0 15,-1 3-192-15,-1 3-160 0,-3-3 32 0,0 4 0 16,-2 2 128-16,-2 2-192 0,-3 3 192 0,-1 2-192 16,-1 2 192-16,-2 0-160 0,1 1 160 0,2 0-160 15,1 0-112-15,2 1-32 0,1-2 0 0,3 1 0 16,2-3-576-16,1 1-112 0,2-1-32 0,9-1-9936 16,-9-1-2000-16</inkml:trace>
  <inkml:trace contextRef="#ctx0" brushRef="#br1" timeOffset="194106.49">6284 13868 11967 0,'0'0'1072'0,"0"0"-864"0,0 0-208 0,0 0 0 16,0 0 6688-16,0 0 1296 0,0 0 256 0,10 11 48 15,2-4-7376-15,1 5-1472 0,0 3-288 0,3 0-64 16,-1-2 656-16,4 2 256 0,2 2-176 0,1 2 176 16,0 2-128-16,3 4 128 0,1 2 0 0,1 4-144 15,0 1 144-15,1 3 0 0,2 3 0 0,-1-1 128 0,-3 3 320 16,-2 0 80-16,1-1 16 0,-1 0 0 16,2 0 32-16,-3 0 0 0,-3-1 0 0,-1-1 0 0,0-2 48 0,-3 1 16 15,-2-3 0-15,-3 2 0 0,1 2-192 0,-3-2-48 16,-2 0 0-16,-2-1 0 0,-3-1-256 0,-2-5-144 15,-1-2 160-15,-3 0-160 0,0 1 0 0,-2-5 0 16,-2-1 0-16,-4-3 0 16,-5 0-1136-16,-4-1-272 0,-5 0-48 0,-5-1-11360 15,-8-2-2288-15</inkml:trace>
  <inkml:trace contextRef="#ctx0" brushRef="#br1" timeOffset="201876.47">17901 14236 7359 0,'0'0'656'0,"7"-7"-528"0,-1-3-128 0,0 1 0 15,-2 1 3536-15,1 0 688 0,-5 8 128 0,0 0 16 16,2-10-3024-16,-2 10-624 0,0 0-112 0,3-9-32 15,-3 9 192-15,-1-8 16 0,1 8 16 0,0 0 0 16,0 0-48-16,-7-7-16 0,-1 1 0 0,0 2 0 16,1-1 96-16,-1 3 32 0,-1-3 0 0,0 2 0 15,-1 2-64-15,1 1-16 0,-1 0 0 0,-2 0 0 16,0 0-400-16,1 0-64 0,-1-2-32 0,-1 2 0 16,-1 0-96-16,-3-2 0 0,-2 1-16 0,0 1 0 15,-2-3 16-15,-4 3 16 0,-2 2 0 0,-3-2 0 0,-4 0 96 0,-1 2 16 16,-2 1 0-16,-1 1 0 15,-1 2 0-15,-1 1 16 0,-2-1 0 0,2 2 0 0,1 3-16 16,1 0 0-16,0-3 0 0,0 3 0 0,-1 0 64 0,0-3 0 16,-3-1 0-16,2 0 0 0,-1 3-64 0,4-1-16 15,-2-4 0-15,-1 1 0 0,3 1-48 0,0 1 0 16,3 1 0-16,2 1 0 0,-1-2-256 0,0 1 0 16,1-2 0-16,-2 3 0 0,-3 2 0 0,4 0 0 15,0-2 0-15,2 3 0 0,1 2 0 0,0-1 0 16,0 2 0-16,4 0 0 0,1 1 0 0,1 2 0 15,0-1 0-15,1-1 0 0,3 2 144 0,1 0-144 16,1-1 0-16,0 1 144 0,0 2-144 0,1 3 128 0,0 1-128 0,0 2 128 16,1-1-128-16,0 1 0 0,1 1 144 0,-1 0-144 15,1 2 160-15,-1 3-32 0,2-3-128 0,-1 3 192 16,0-1 64-16,-1 2 16 0,-1-1 0 0,1 1 0 16,2-4-64-16,-3 3-16 0,-4 3 0 0,3 2 0 15,2-1-64-15,1 0-128 0,-2-2 176 0,0 0-176 16,2 2 128-16,2-1-128 0,0 1 0 0,2-3 0 15,-1-2 160-15,3 0-160 0,2-3 128 0,2 3-128 16,0-5 224-16,1 2-32 0,1-3-16 0,2 4 0 16,2 1-48-16,2 0-128 0,1 2 192 0,0 0-64 15,1-1-128-15,3 2 160 0,1 1-160 0,1-1 160 16,1 0-160-16,0 0 0 0,1 3 0 0,3-4 128 16,-1 1-128-16,1 0 0 0,1 1 0 0,4-2 0 0,2 1 0 15,3-3 0-15,1-2 128 0,0-2-128 0,1 1 0 0,2-1 0 16,0-2 0-16,1 1-176 0,-1-1 176 0,1-2 0 15,0 1 160-15,2-1-160 0,0-2 0 0,4 1 0 16,1 0 0-16,2-1 0 0,1-1 0 0,3 1 128 16,1-1-128-16,-1 1 0 0,-1 0 0 0,-2 1 0 15,-1 2 0-15,0-1 0 0,0 1 0 0,3-1 128 16,1-1-128-16,4-1 0 0,1-1 0 0,4-2 0 16,2 0 0-16,2-1 0 0,0 0 0 0,0-3 0 15,0-2 0-15,3-1 0 0,2-1 0 0,4-1 128 16,3-1-128-16,0 0 0 0,-3 0 0 0,-1 1 0 15,-3-4 0-15,1 0 0 0,-1 2 0 0,3-1 0 16,2 1 0-16,-1 1 0 0,-1-2 0 0,-3 3 0 16,-3-1 0-16,-2 1 0 0,-1-1 0 0,3 1 0 0,1 0 0 0,2-2 0 15,2 1 0-15,1-2 0 0,-2-1 0 0,1-1 0 16,-1-1 0-16,4 1 0 0,1-4 0 0,4 0 0 16,3-3 128-16,-2 1-128 0,-4-1 0 0,-4 0 0 15,-4 1 0-15,3-1 0 0,4 0 0 0,-2 3 0 16,-1-2 0-16,-1 2 0 0,-1 0 0 0,-3 0 0 15,-6-3 0-15,1 1 128 0,-1-1-128 0,1-1 0 16,-1-2 0-16,2-1 0 0,3-1 128 0,-1 2-128 16,-3-3 0-16,-3 1 128 0,-3-1-128 0,1-2 0 15,0-2 128-15,1-1-128 0,-1-2 0 0,1 1 0 16,-1-2 128-16,0 0-128 0,-3 0 0 0,0 0 144 16,-4-1-144-16,-2-1 192 0,-2 0-192 0,-3-1 192 15,-2-5-64-15,1 2-128 0,2 1 192 0,-2 0-64 0,-3-2-128 16,2-2 160-16,1-1-160 0,-1 1 160 0,-2-4-160 0,-1 0 160 15,-2 0-160-15,-1-3 160 0,-1-2-160 0,-3-3 192 16,-1-4-192-16,-2 1 192 0,-2-2-192 0,-1-2 192 16,-3 1-192-16,1 2 192 0,-2 1-192 0,0 0 0 15,-1 2 0-15,-2 0 128 0,-2-2-128 0,1 0 0 16,0-2 0-16,-1 0 0 0,-3 2 0 0,-1 1 0 16,-1-2 0-16,-3 2 0 0,-2 2 0 0,1 3 0 15,0 1 128-15,-2 0-128 0,-2 0 0 0,-3 3 0 16,0-3 0-16,-1 1 0 0,0-3 0 0,0-1 0 15,-2-1 128-15,1-2-128 0,1 0 0 0,0 0 160 16,-2 3-160-16,3-4 160 0,2 5-160 0,-1-1 0 16,1 5-192-16,-1-1 192 0,2-1 0 0,-1 2 0 0,-2-4 0 15,0 5 0-15,0 1 0 0,0 1 0 0,-3 2 0 16,-1-2 0-16,0 5 0 0,0-1 0 0,-2 1 0 0,-3 1 0 16,-1 1 0-16,-3 3 0 0,-2 0-160 0,0 2 160 15,3-1 0-15,-4 1 0 0,-2 0 0 0,0 0 0 16,1 0 0-16,0 0-144 0,-1 0 144 0,0 0 0 15,1 1 0-15,1-3-128 0,-1-1 128 0,-1 1 0 16,-2-1 0-16,1 1 0 0,-2 0 0 0,-2 0 0 16,-3-1 0-16,2 3 0 0,0 2 0 0,-3 0-128 15,-3 0 128-15,1 4 0 0,-1 2 0 0,-1-1 0 16,-1-3 0-16,0 5-160 0,-2-1 160 0,1 5 0 16,-6 1 0-16,-3 1 0 0,-3 0 0 0,-1 2 0 15,-1 0-128-15,2-2 128 0,1 0-192 0,2 1 192 16,2 1-160-16,-1-1 160 0,-4-2-128 0,1 1 128 0,-2-2-160 0,0 0 160 15,1 1-192-15,0 2 192 0,3-3-144 0,1 1 144 16,4 1 0-16,-2 0-144 0,-4 1 144 0,0 2 0 16,-1 3 0-16,-1 0 0 0,-1-1 0 0,-1 1-128 15,1 2 128-15,0 2 0 0,2 0 0 0,0 2 0 16,0-2 0-16,0 1 0 0,1 2 0 0,0-2 0 16,0-7 0-16,0 5 0 0,0 1 0 0,2 1 0 15,2-1 0-15,2-2 0 0,4-1 0 0,-1-1 0 16,0-4 0-16,1 0-128 0,-1 2 128 0,4-2 0 15,4-2 0-15,2 0 0 0,-1-1 0 0,3 2 0 16,3 1 0-16,1 0 0 0,1 1 0 0,4 0 0 16,1-1 0-16,2 0 0 15,1-1-368-15,2 2-32 0,0 3-16 0,3 0 0 16,1-2-2144-16,0 2-448 0,3 2-64 0,2 2-16512 0</inkml:trace>
  <inkml:trace contextRef="#ctx0" brushRef="#br1" timeOffset="203061.98">22424 13992 13823 0,'0'0'1216'0,"0"0"-960"16,0 0-256-16,0 0 0 0,0 0 2288 0,0 0 400 16,0 0 96-16,0 0 16 0,0 0-1904 0,0 0-384 15,0 0-80-15,0 0-16 0,-8 5 144 0,3 2 16 16,5-7 16-16,-4 12 0 0,3-1 16 0,-1-2 0 15,1 2 0-15,0 1 0 0,-1 1 96 0,2 0 32 16,-1-2 0-16,1 6 0 0,0 2 16 0,0 3 0 16,0 1 0-16,1 3 0 0,1 3-208 0,-4 0-32 15,0-1-16-15,-1 4 0 0,2 2-176 0,0-1-48 16,-5-3 0-16,1 2 0 0,0-2-128 0,1 1-16 0,1-6-128 16,1 0 192-16,-2-2-192 0,1-5 0 0,2 2 128 0,1-5-128 15,1 0 0-15,-1-2-160 0,0-13 32 0,0 0 0 31,7 9-1424-31,-7-9-288 0,0 0-48 0,0 0-13056 0</inkml:trace>
  <inkml:trace contextRef="#ctx0" brushRef="#br1" timeOffset="203334.27">22334 14471 16575 0,'0'0'736'0,"0"0"160"0,-7-6-720 0,7 6-176 16,0 0 0-16,0 0 0 0,0 0 4992 0,0 0 976 15,0 0 192-15,12-6 48 0,3-1-5008 0,3 2-1008 16,1 1-192-16,4 0 0 0,1 0 0 0,1 0 0 16,0-1 0-16,1-1 0 0,0-2-144 0,0-1 144 15,-1 1-160-15,1 1 160 0,0-2-384 0,-1 0 32 16,-3 0 0-16,0 1 0 15,-1 3-352-15,-3 2-80 0,-3-2-16 0,-5 1 0 16,0 2-592-16,-10 2-112 0,11 0-32 0,-11 0-7680 16,0 0-1552-16</inkml:trace>
  <inkml:trace contextRef="#ctx0" brushRef="#br1" timeOffset="203660.45">22862 14066 1839 0,'0'0'160'0,"0"0"-160"0,0 0 0 0,0 0 0 16,-8 7 7776-16,8-7 1520 0,-6 9 304 0,2 1 64 15,2 2-7792-15,2 1-1552 0,2 2-320 0,-1 3 0 16,-2 0 0-16,2 7-144 0,2 5 144 0,-3-5 0 15,-3-3-144-15,2 1 144 0,1 5 0 0,0 3-144 16,-2-5 144-16,1 1 0 0,1-1 0 0,3 1 0 16,-2-3 0-16,-1-2 0 0,-3 1 0 0,2-3 0 0,2-3 0 0,-2 3 0 15,-1-4-144-15,0-1 144 0,2 1-352 0,0-2 0 16,-1 1 0-16,0-1 0 16,-2 0-752-16,3 1-160 0,4 0-16 0,-3 0-16 15,-3-4-2256-15,2-11-448 0</inkml:trace>
  <inkml:trace contextRef="#ctx0" brushRef="#br1" timeOffset="204285.31">23123 14113 6447 0,'0'0'576'15,"0"0"-576"-15,0 0 0 0,0 0 0 0,0 0 4816 0,0 0 864 16,0 0 160-16,0 0 48 0,0 0-4656 0,0 0-912 16,0 0-192-16,0 0-128 0,4 15 416 0,0 0 0 15,-1-2 0-15,3-1 0 0,-1 1-192 0,1 0-32 16,1 0-16-16,-1 3 0 0,1-2-176 0,-1 1 0 15,2-1 0-15,0-4 0 0,-1 1 160 0,0-1-160 16,1 2 192-16,-1-4-192 0,-7-8 400 0,9 10-16 16,0-2-16-16,-1-2 0 0,0 0 256 0,-8-6 48 15,0 0 16-15,10 5 0 0,-10-5-96 0,9 4-16 16,-9-4 0-16,11 2 0 0,-11-2-224 0,11 0-48 16,-11 0-16-16,12 0 0 0,0-2-160 0,-12 2-128 15,9-7 144-15,1-1-144 0,1-1 176 0,-1-1-176 16,1-2 192-16,-2 0-192 0,-1 2 160 0,0-3-160 0,-1-1 128 0,1-2-128 15,0 0 0-15,1-1 128 0,0 2-128 0,-1-1 0 16,-3 2 0-16,2-2 0 0,-1 0 128 0,2 2-128 16,-4 1 0-16,1-1 0 0,0-1 0 0,-1 2 0 15,-1 0 0-15,-2 2 0 0,1-1 0 0,0 3 0 16,1-3 0-16,-3 12 0 0,0-10 0 0,0 10 0 16,4-11-240-16,-4 11-16 0,0 0-16 0,0 0 0 15,0 0-2032 1,0 0-384-16,0 0-96 0</inkml:trace>
  <inkml:trace contextRef="#ctx0" brushRef="#br1" timeOffset="205280.04">23294 13617 19119 0,'0'0'832'0,"0"0"192"0,0 0-816 0,0 0-208 0,0 0 0 0,-8 7 0 15,-1 1 256-15,1 3 0 0,3-2 0 0,-1 3 0 16,-2 1 128-16,2 2 48 0,-1 2 0 0,1 0 0 16,-1 3 80-16,0-1 0 0,-3 1 16 0,0 2 0 15,0 4 144-15,-2 3 32 0,0-2 0 0,2 2 0 16,-1 1-32-16,1 0 0 0,-3 1 0 0,1 0 0 0,-1 2 160 0,0 2 48 16,-1 4 0-16,-2 2 0 0,0 0-112 0,1 0-32 15,-1-2 0-15,2-1 0 0,2-3-288 0,2 1-48 16,3-4-16-16,2 0 0 0,1 1-32 0,3-1-16 15,3 2 0-15,3-1 0 0,3 1-160 0,3 2-48 16,2 3 0-16,2-1 0 0,2-4-128 0,2 3 0 16,1-1 0-16,1-2 0 0,0-4 0 0,1-4-176 15,2 0 48-15,-1-2 0 16,-1-3-512-16,3-2-80 0,1-3-32 0,0-2 0 16,-1-1-2512-16,-1-4-496 0,7 2-96 0,-4-1-32 0</inkml:trace>
  <inkml:trace contextRef="#ctx0" brushRef="#br1" timeOffset="205751.98">23309 14339 21935 0,'0'0'960'0,"0"0"224"0,0 0-944 0,0 0-240 15,-5 13 0-15,1-4 0 0,4-9 896 0,-3 14 128 16,2-1 16-16,1-1 16 0,1 1-176 0,3 2-48 16,3 0 0-16,-2 1 0 0,0 2-272 0,1 0-64 15,-1-1-16-15,3 2 0 0,1-1-256 0,-2 0-48 16,-3 0-16-16,0 2 0 0,0-1-160 0,0 0 0 15,-1-1 144-15,-1-2-144 0,1 0 0 0,-2-2 144 0,-1-1-144 0,0 0 0 16,-1-2 128-16,1 1-128 0,0-2 0 0,0-10 0 16,-3 14 0-16,2-5 0 0,1-9 0 0,1 11-144 31,1 0-384-31,-2-11-80 0,0 0-16 0,0 0-8256 0,0 12-1648 0</inkml:trace>
  <inkml:trace contextRef="#ctx0" brushRef="#br1" timeOffset="206231.31">23705 13923 23151 0,'0'0'1024'0,"0"0"208"0,0 0-976 0,0 0-256 16,-1 13 0-16,-1 0 0 0,0 1 432 0,1 2 32 0,0 0 16 0,1 3 0 15,0 3 64-15,1 2 16 0,0-1 0 0,2 5 0 16,1 2 96-16,1 2 32 0,0 1 0 0,3 2 0 16,1 2-176-16,0 0-48 0,0 1 0 0,1 1 0 15,-3 0 48-15,1-1 16 0,-1 0 0 0,2-1 0 16,0-1-288-16,0 1-64 0,-1-2-16 0,-2 0 0 15,1-4-160-15,-1 1 0 0,1-2 144 0,-2-4-144 16,-1-3 0-16,-1 1 144 0,-1-6-144 0,2 0 0 16,0-2-1056-1,0-3-320-15,0-2-64 0,2-1-12160 0</inkml:trace>
  <inkml:trace contextRef="#ctx0" brushRef="#br1" timeOffset="206560.63">24458 14078 32543 0,'0'0'1440'0,"-11"0"288"0,2 4-1376 0,0 0-352 15,0 1 0-15,0 4 0 16,1 0-320-16,1 4-128 0,2 0-16 0,-1 3-16 16,-3 4 16-16,-1-1 0 0,0 1 0 0,0 2 0 0,-2 3 304 0,-1 2 160 0,-3 4-160 0,1-1 160 15,-1 2 0-15,-1-1 128 0,-1 0 16 0,1 1 0 16,0 1 560-16,-1-3 96 0,-2 2 32 0,3-2 0 16,1 1-240-16,2-5-32 0,0 0-16 0,2-2 0 15,3-4-368-15,2 0-176 0,3-6 160 0,1-1-160 31,0-3-512-31,3-10-192 0,0 0-32 0,0 0-13904 0</inkml:trace>
  <inkml:trace contextRef="#ctx0" brushRef="#br1" timeOffset="206788.45">24121 14189 36863 0,'0'0'1632'0,"0"0"336"0,0 0-1584 0,0 0-384 16,2 12 0-16,2 1 0 0,2 2 576 0,2 1 48 16,1 1 0-16,3 1 0 0,0 2-624 0,-1 1 0 15,2 1 0-15,0 3-192 0,3-3 192 0,-2 1 0 16,1 3-144-16,-1-1 144 0,0-2-320 0,1 4 16 16,-1-4 0-16,-1-1 0 15,-3 0-1344-15,1 1-272 0,-1-5-48 0,2-1-7952 16,1-2-1584-16</inkml:trace>
  <inkml:trace contextRef="#ctx0" brushRef="#br1" timeOffset="207011.47">24690 14421 27647 0,'0'0'1216'0,"0"0"256"0,0 0-1168 0,0 0-304 0,2-9 0 0,4 2 0 16,1 1 3440-16,5 1 624 0,4-1 128 0,2 2 32 15,2-2-4016-15,-1-2-784 0,-1-1-176 0,2 0-16 16,1 2-1904-16,1 1-368 0,4 1-80 0,-4-3-16 16</inkml:trace>
  <inkml:trace contextRef="#ctx0" brushRef="#br1" timeOffset="207252">24683 14519 23039 0,'0'0'2048'0,"0"0"-1648"15,-9 8-400-15,1-1 0 0,8-7 2304 0,-5 8 384 16,5-8 80-16,0 0 16 0,0 0-2352 0,0 0-432 15,9 8-176-15,3-3 16 0,2-3 160 0,3-2 128 16,2-2-128-16,1 1 176 0,4-3 16 0,2 1 0 16,0-2 0-16,1 0 0 0,1 0-192 0,-1 0 0 15,-1 1 0-15,-1 1 0 16,-3 2-288-16,-1-1-144 0,-3 2-16 0,0 0-9216 0,-1 0-1856 0</inkml:trace>
  <inkml:trace contextRef="#ctx0" brushRef="#br1" timeOffset="207553.04">25273 14132 29487 0,'0'0'2624'0,"-6"11"-2112"0,0 2-512 0,-1 2 0 0,1 3 2048 0,2 4 288 16,1 7 64-16,2-1 16 0,1 0-1968 0,1-2-448 16,1 4 0-16,0-3 0 0,1 3 0 0,-2 0 0 15,-1-1 0-15,4-2-128 0,-1-2 128 0,-1 0-128 16,-2 1 128-16,2-4-128 16,-1 2-240-16,-1-4-32 0,0 1-16 0,-1-2 0 15,-1-3-256-15,2-2-48 0,0-3-16 0,0-11 0 16,-1 12-352-16,1-12-80 0,0 0-16 0,0 0-12528 0</inkml:trace>
  <inkml:trace contextRef="#ctx0" brushRef="#br1" timeOffset="208033.75">25085 13355 26719 0,'-9'-10'2368'0,"0"1"-1888"0,1 4-480 0,8 5 0 15,0 0 1648-15,0 0 224 0,0 0 48 0,0 0 16 16,0 0-1776-16,0 0-352 0,0 9-80 0,2 3-16 0,4 4 128 0,0-2 32 15,2 2 0-15,1-1 0 0,3 3 128 0,1 1 128 16,2-1-128-16,4 4 176 0,0 2 400 0,3 3 96 16,2-1 16-16,1 1 0 0,1 1 80 0,2 3 32 15,2 4 0-15,3 1 0 0,4-5-208 0,3 3-32 16,3-2-16-16,0 5 0 0,-3 1-208 0,2-2-32 16,0-1-16-16,-2 2 0 0,-1 2-64 0,-3 0-16 15,-6 0 0-15,-2 3 0 0,-3 1 0 0,-4 0 0 16,-4 0 0-16,-4 0 0 0,-3-1-16 0,-3-1-16 15,-3-4 0-15,-2 1 0 0,-2-4-176 0,-1 0 128 16,-4-1-128-16,-2 0 128 0,-1-2-128 0,1-1 192 16,-3-1-192-16,-1 1 192 0,-4 3-192 0,2-3 192 15,-1-6-192-15,-2 1 192 0,-1 0 0 0,0-3 0 0,1 0 0 16,-3-1 0-16,1 0-192 0,-2 1 0 0,0-2-160 16,0-3 160-1,1-2-1680-15,-2 0-240 0,-3-2-64 0,5-3-9968 0,0-1-2000 0</inkml:trace>
  <inkml:trace contextRef="#ctx0" brushRef="#br2" timeOffset="-213736.06">9170 14889 25791 0,'0'0'2304'0,"0"0"-1856"0,-6-4-448 0,6 4 0 16,0 0 1600-16,0 0 208 0,0 0 48 0,0 0 16 15,0 0-1472-15,0 0-400 0,0 0 128 0,0 0-128 16,0 0 384-16,0 0 0 0,0 0 16 0,0 0 0 0,0 0 32 0,0 0 0 15,0 0 0-15,0 0 0 0,4 11 0 0,-2-1 0 16,0 0 0-16,-2 2 0 0,0 1 80 0,0 3 0 16,-2-1 16-16,2 2 0 0,0 0-304 0,0 0-64 15,-1-1-16-15,0 1 0 0,-1 0 160 0,2 1 16 16,0-1 16-16,0 3 0 0,0-1 64 0,0 5 16 16,-2 0 0-16,2 6 0 0,0 4-96 0,1 3 0 15,0-1-16-15,1 2 0 0,-1 1-112 0,2 0-32 16,-2 2 0-16,-1-2 0 0,0 1-160 0,1-1 128 15,1 2-128-15,-2-2 128 0,-2 0-128 0,0 1 0 16,-1 2 0-16,0 0 128 0,1 0-128 0,-1-3 0 16,1-4 144-16,-2-1-144 0,-3 0 0 0,1-3 128 15,-1-2-128-15,2-2 0 0,0 0 0 0,0-3 144 0,-1-1-144 16,1-2 0-16,0-3 288 0,0 1-48 0,2-1-16 0,3-4 0 16,1 2 144-16,1-3 16 0,-1-1 16 0,2-1 0 15,-1 4-112-15,2-3-32 0,0-2 0 0,0 0 0 16,-4-10-64-16,6 13-32 0,1-2 0 0,-2-2 0 15,-5-9-160-15,7 8 0 0,-7-8 0 0,6 10 128 16,-6-10-128-16,7 8 128 0,-7-8-128 0,6 8 128 16,-6-8-128-16,7 9 0 0,-7-9 0 0,6 9 0 15,-6-9 0-15,8 8 0 0,-8-8 128 0,9 8-128 16,-1-2 0-16,0 0 0 0,-8-6 0 0,13 3 0 16,-1 1 0-16,1-2 0 0,1-2 128 0,4 0-128 15,2-2 128-15,-1 2-128 0,1 2 192 0,1-1-64 16,2 2-128-16,5-2 0 0,2 1 144 0,1 1-144 15,-1 0 0-15,2-1 128 0,2 2-128 0,4-4 0 16,-1 0 0-16,4-1 0 0,4-3 0 0,4 0 128 0,6 0-128 0,4 2 0 16,-1-1 0-16,2 0 0 0,0 2 0 0,0-4 0 15,0 0 0-15,3-2 128 0,3 1-128 0,3 3 0 16,3 2 0-16,-1-1 0 0,-4 2 0 0,1-1 0 16,0 0 0-16,2-2 0 0,5 1 0 0,2 2 0 15,2-3 0-15,-1 3 0 0,-3 0 0 0,0-3 0 16,1-1 0-16,6 2 0 0,5 2 0 0,-2 1 0 15,-4 3 0-15,2-4 128 0,3 0-128 0,0 0 0 16,2 0 0-16,-2 1 128 0,-1 5-128 0,-2-4 0 16,-1-4 0-16,4 2 0 0,4-3 0 0,1 3 0 15,-2 3 0-15,0-3 0 0,-3-3 0 0,4 0 0 16,5 2 0-16,-1 1 0 0,-3 1 0 0,2-1 0 0,-2-1 0 16,5-2 128-16,5 6-128 0,-4-2 0 0,-3 2 0 15,1 0 0-15,1-7 0 0,1 4 0 0,1 1 0 0,-1-1 0 16,-5-1 0-16,7-2 0 0,4-3 0 0,-1 2 0 15,0 2 0-15,-5 0 128 0,-1-4-128 0,0 1 0 16,2 0 0-16,0 0 0 0,-1 4 0 0,-3-2 128 16,-2-1-128-16,3-3 0 0,4 2 128 0,-1 4-128 15,-4 1 0-15,1-1 0 0,-1-3 0 0,3 0 128 16,4 1-128-16,-5 1 0 0,-5-1 0 0,1-2 0 16,0 3 0-16,5-3 0 0,3-1 0 0,-3 1 128 15,-6 1-128-15,1 0 0 0,2-1 0 0,1-2 0 16,5 2 0-16,-8 1 0 0,-6 1 0 0,0-1 128 15,2 2-128-15,0-1 0 0,3 1 0 0,-3 0 128 0,-6 1-128 16,0 1 0-16,4 0 0 0,-1 0 128 0,0-1-128 0,-3-1 0 16,-1 1 128-16,1 1-128 0,1-4 0 0,2 1 0 15,0 0 0-15,-1 0 128 0,-3-4-128 0,-4 2 0 16,-4 1 0-16,3 0 128 0,-1-1-128 0,0 0 0 16,-1 1 0-16,-4 1 0 0,-4 0 0 0,-3 0 128 15,-3 0-128-15,0 2 0 0,-1 0 0 0,1 1 0 16,1-2 0-16,-2 2 128 0,-3 0-128 0,-4 0 0 15,-1 0 0-15,-3 0 0 0,-2 2 0 0,1 0 0 16,1 1 0-16,-1-3 0 0,-3 1 0 0,1 1 0 16,0-1 0-16,-2 1 0 0,-2-2 0 0,-2 3 0 15,-4 1 0-15,-1-3 0 0,-3 1 0 0,1-1 128 16,-3 0-128-16,3 2 0 0,-1-2 128 0,-4 0-128 0,-2 1 128 16,0-2-128-16,1 0 0 0,0 0 0 0,-1 1 0 15,-2 0 0-15,0-1 128 0,0-1-128 0,-1 0 128 16,-1-1-128-16,-1 1 144 0,-1 0-144 0,1-2 192 0,-1 1-192 15,1-1 128-15,-1 3-128 0,0-4 0 0,0 3 0 16,1-1 0-16,-1-1 0 0,0 0 0 0,0-1 0 16,1 1 0-16,-2 1 0 0,-1-2 0 0,1 0 0 15,3 0 0-15,-1 3 0 0,-2-1 0 0,-1 0 0 16,-2-1 0-16,2 2 0 0,-1-4 128 0,-3 3-128 16,-1 0 0-16,-1-1 128 0,1-2-128 0,0 1 0 15,-3 0 144-15,0 0-144 0,2-1 0 0,-4 0 144 16,-7 5-144-16,7-9 192 0,-1 1-192 0,-6 8 192 15,7-11-64-15,-2 1 0 0,-1-2 0 0,-1 1 0 16,-3-2 48-16,-2-1 0 0,0 0 0 0,1-1 0 0,-1-2-32 16,0-2 0-16,-2 0 0 0,1-2 0 0,2-3-144 0,-1 0 160 15,-1-4-160-15,-3 4 160 0,0 1-160 0,2-3 0 16,0-1 0-16,0 1 0 0,-1-3 128 0,0 3-128 16,-1-1 0-16,3-1 128 0,-3 1-128 0,2 0 0 15,0-1 0-15,1 1 0 0,-3-4 0 0,2-1 128 16,3 2-128-16,1-2 0 0,-2 0 0 0,-1 4 0 15,0 0 128-15,1 1-128 0,-1-2 0 0,-1 1 0 16,-1 0 0-16,1-1 0 0,0 3 0 0,-1 2 0 16,-3-2 0-16,0 3 0 0,0-1 0 0,3-1 0 15,1 1 0-15,-1 1 0 0,0-2 0 0,1 0 0 16,1 1 0-16,1-1 0 0,-2 0 0 0,1 2 0 16,2-3 0-16,0 3 0 0,-2 3 0 0,2 0 0 15,1 0 0-15,0 2 0 0,0 3 0 0,-2-4 0 0,0 5 0 16,-1 1 0-16,1 0-128 0,0 2 128 0,0 1 0 15,0 1 0-15,2 9 0 0,-2-9 0 0,2 9 0 0,-5-9 0 16,5 9-144-16,-7-7 144 0,1 1 0 0,6 6 0 16,0 0-128-16,-10-3 128 0,1-2 0 0,9 5 0 15,-11-4 0-15,1 1-128 0,10 3 128 0,-11-1 0 16,-1-2 0-16,0 2 0 0,1 1 0 0,-1 0 0 16,0 1 0-16,-1 2 0 0,-1 1 0 0,-2-2 0 15,-1 1 0-15,-1 1-128 0,-3-1 128 0,-1 0 0 16,-2 0 0-16,-3 1 0 0,-4-3 0 0,-3 2 0 15,-3 0 0-15,-2-1 0 0,-1 1 0 0,-2-1 0 16,-1 1 0-16,0 0 0 0,0 0 0 0,-1 0 0 16,-5 1 0-16,-3-4 0 0,-4 4 0 0,-1-2 0 0,-3 0 0 0,-1-1 0 15,-2 0 0-15,-1 1 0 0,0-2 0 0,-4 2 0 16,-6 1 0-16,-3-2 0 0,-4-2 0 0,2 0 0 16,2-2 0-16,0 3 0 0,1 1 0 0,-3-1 0 15,-5-1 0-15,1 0 0 0,1 1 0 0,1 0 0 16,2-2 0-16,-8 1 0 0,-4-2 0 0,-1 0 0 15,-5 0 0-15,2-1 0 0,0 1 0 0,-3 1 0 16,-2-1 0-16,-1 1 0 0,2-1 0 0,-1 2 0 16,-2-2 0-16,0 2 0 0,-1 0 0 0,4 1 0 15,4 0 0-15,0-2 0 0,-1 1 0 0,-2 0 0 16,-4-2 0-16,4 0 0 0,6 2 0 0,-6 0 0 16,-6-1 0-16,6 2 0 0,5-2 0 0,1-1 0 15,-2-1 0-15,-3 2 0 0,-4 0 0 0,2 0 0 16,2-1 0-16,-2 2 0 0,-4 1 0 0,-1-1 0 0,-1 1 0 0,5 0 0 15,1 1 0-15,-1-1 0 0,-5 0 0 0,1 3 0 16,0 0 0-16,1-3 0 0,1 2 0 0,-2-1 0 16,-3 3 0-16,4-4 0 0,6 1 0 0,1-1 0 15,-1 0 0-15,1 3 0 0,-2-1 0 0,6 0 0 16,3-1 0-16,-4 0 0 0,-3 2 0 0,1-3 0 16,3 1 0-16,5 2 0 0,4 0 0 0,-2 0 0 15,-4 0 0-15,3 0 0 0,2-2 0 0,3 0 0 16,2 1 0-16,1 1 0 0,0 0 0 0,0 1 0 15,-2-3 0-15,5 1 0 0,2-1 0 0,4 1 0 16,2-2 0-16,-1 0 144 0,-2 2-144 0,-1-1 128 16,1 0-128-16,0 1 0 0,-1-4 0 0,3 2 0 0,5 2 0 15,-1 0 0-15,0 1 0 0,-1 1 0 0,-2 0 0 16,3 1 0-16,0-4 0 0,4 4 0 0,3-2-128 0,1 2 128 16,0 1 0-16,-3-1 0 0,-2 0 0 0,1 0 0 15,1 0 0-15,1 1 0 0,0-2 0 0,4-1 0 16,0 3 0-16,2-1 0 0,-2-1 0 0,0 1 0 15,-4 1 0-15,4-2 0 0,0 0 0 0,3 2 0 16,2-4 0-16,3 3 0 0,3 2 0 0,1-3 0 16,-1-3 0-16,0 2 0 0,0-1 0 0,0 0 0 15,-1-2 0-15,2 1 0 0,3 3 0 0,1 1 0 16,1-1 0-16,0 1 0 0,2 0 0 0,1 1 0 16,1-4 0-16,1 3 0 0,0 1 0 0,1-1 0 15,0-3 0-15,1 2 0 0,1 2 0 0,2-3 0 16,-1 1 0-16,2 0 0 0,0-1 0 0,2 0 0 0,-1-2 0 0,1 1 0 15,3 1 0-15,2 0 0 0,1-3 0 0,1 1 0 16,1 2 0-16,3-3 0 0,1 0 0 0,-1 0 0 16,2 2 0-16,1-1-192 0,3-1 64 0,7 0 128 31,-8 3-1360-31,8-3-160 0,0 0-16 0,0 0-16 16,0 0-1904-16,4 11-368 0,5-4-80 0</inkml:trace>
  <inkml:trace contextRef="#ctx0" brushRef="#br2" timeOffset="-212667.25">21737 17452 11967 0,'0'0'1072'0,"0"0"-864"15,0 0-208-15,0 0 0 0,0 0 5312 0,0 0 1008 16,0 0 208-16,0 0 32 0,-3 17-5520 0,3-4-1040 15,0-1-320-15,0 0-16 0,0-1 208 0,4 5 128 16,3 5-160-16,-2-2 160 0,0 2 0 0,0 1 240 16,1 3-32-16,1 0 0 0,1 1 304 0,1 1 48 15,-1-2 16-15,-1 3 0 0,-2-4-112 0,0 2-16 16,2 0 0-16,-2 1 0 0,-1 0-240 0,-2-1-48 16,-2-3-16-16,0 0 0 0,0-1-144 0,0 1 0 15,-2-2 0-15,-1 0 0 0,-1 0-160 0,-1-2-64 16,-2-3-16-16,1-3 0 15,1 1-336-15,1-2-80 0,-3-1-16 0,1-5 0 16,6-6-1952-16,0 0-400 0,0 0-80 0,0 0-16 0</inkml:trace>
  <inkml:trace contextRef="#ctx0" brushRef="#br2" timeOffset="-212456.95">21779 17839 43311 0,'0'0'1920'0,"0"0"384"0,0 0-1840 0,10-7-464 0,3 4 0 0,3 0 0 15,3 3-384-15,3 0-192 0,1-1-16 0,0 0-16 16,2 1 208-16,-2-2 32 0,-1-4 16 0,1 2 0 16,-1 3-352-16,-1-2-64 0,-2-2 0 0,-2 1-16 15,-3 0-1568-15,0 1-304 0,-4 1-64 0,-10 2-11008 16</inkml:trace>
  <inkml:trace contextRef="#ctx0" brushRef="#br2" timeOffset="-212141.89">22292 17408 28559 0,'0'0'2544'0,"0"0"-2032"16,0 0-512-16,0 0 0 0,0 0 3200 0,0 0 560 16,0 0 96-16,0 0 32 15,3 13-3488-15,-3 1-688 0,-1 2-144 0,-1 3-16 0,1 6 80 0,1 4 32 0,0-2 0 0,-1 5 0 16,-3 1 144-16,2 1 48 0,2 0 0 0,0 3 0 16,-1-2 144-16,0 1 0 0,0 2 0 0,-1 1 0 15,1 3 0-15,0-2 0 0,-1-3 0 0,1-1 0 16,-3-3 0-16,1-2 0 0,1-6 0 0,2 3 0 15,0-5 0-15,0-2 0 0,-1-4 0 0,1-3 0 16,2 0-1328-16,1-2-176 16,-2-3-32-16,-1-9-16 15,7 6-1776-15,-7-6-368 0,13 0-64 0,0-4-16 0</inkml:trace>
  <inkml:trace contextRef="#ctx0" brushRef="#br2" timeOffset="-211705.14">23073 17040 32367 0,'0'0'1424'0,"0"0"304"0,1-10-1376 0,-1 10-352 15,0 0 0-15,0 0 0 0,0 0 0 0,0 0 144 16,0 0-144-16,0 0 0 0,-9 13 0 0,2 1 0 0,-1 2 0 0,-1 1-192 16,-1 1 64-16,-1 0 128 0,-2 2-208 0,-3 3 80 15,-1-1 448-15,-2 4 80 0,-2 2 32 0,1 2 0 16,3 1 416-16,-2 3 96 0,-5 1 16 0,5 4 0 16,3 2-288-16,0-1-48 0,-2-2-16 0,2 4 0 15,2 2-288-15,2-1-64 0,1-3-16 0,1 0 0 16,3-3-64-16,1 4-16 0,4 2 0 0,1-1 0 15,-2-2 32-15,4-2 0 0,3 3 0 0,1-9 0 16,1-6-32-16,1-1 0 0,4-2 0 0,1 1 0 16,-2-5-160-16,3 1 192 0,1-5-192 0,3 0 192 15,4-1-192-15,0-4-256 0,0 0 64 0,0-4 16 16,0 1-208-16,-1-4-32 0,1 0-16 0,0 0 0 16,0-2-720-16,0-2-128 0,-3-3-48 15,-1 0 0-15,-1 0-1952 0,-1-3-400 0,0 0-80 0,-2-2-16 0</inkml:trace>
  <inkml:trace contextRef="#ctx0" brushRef="#br2" timeOffset="-211329.96">23222 17477 11967 0,'0'0'528'0,"0"0"112"0,0 0-512 0,0 0-128 16,0 0 0-16,-3 10 0 0,2 3 5776 0,4 0 1136 0,0-2 208 0,3 2 48 15,1 4-5984-15,1-3-1184 0,0 2-272 0,3-3-48 16,-1 0 192-16,0 1 128 0,1 3-192 0,-1 0 192 16,-1-4 0-16,1 0 0 0,-3 0 0 0,0-2 0 15,-3-2 0-15,1 0 128 0,0-3 0 0,-5-6 16 16,0 0 592-16,11 6 112 0,0-4 32 0,1 0 0 15,-1-5 192-15,0-1 32 0,2-2 16 0,2-1 0 16,-2-1-464-16,1-2-80 0,-1-2-32 0,0-2 0 16,0-1-288-16,1-2-48 0,-1-2-16 0,-1-3 0 15,-3-4-192-15,2 1 0 0,1-1 0 0,-1-4 0 16,-2-3-288-16,0 1-96 0,-1 3-32 16,-1 3 0-16,-2 1-224 0,0 6-32 0,-2 4-16 0,-1 5 0 15,0 1-256-15,-2 9-48 0,0 0-16 0,0 0-16976 16</inkml:trace>
  <inkml:trace contextRef="#ctx0" brushRef="#br2" timeOffset="-211029.16">23480 17782 36335 0,'0'0'1600'0,"0"0"352"0,0 0-1568 0,-8 5-384 16,8-5 0-16,0 0 0 0,0 0 0 0,-1 12 0 15,1-2-224-15,2 1 80 0,-2-11-144 0,4 13-32 16,-1-1 0-16,0-1 0 0,-3-11 320 0,0 17 0 0,-3-1 0 0,2 0 0 16,-1 0 0-16,0 0 0 0,-2 1 0 0,0-1 0 15,-1-2 0-15,1 2 0 0,-1-5 128 0,1 2-128 16,0 1 0-16,4-5 128 0,0-9-128 0,5 10 0 15,-5-10 0-15,5 11-288 0,-5-11 64 0,11 3 16 32,0-3-2992-32,2-1-608 0,7-1-112 0,-1-5-32 0</inkml:trace>
  <inkml:trace contextRef="#ctx0" brushRef="#br2" timeOffset="-210652.13">23891 17169 27647 0,'0'0'2448'0,"0"0"-1952"16,0 0-496-16,0 0 0 0,0 0 2576 0,0 0 432 15,2 11 64-15,1 0 32 0,1 4-2608 0,0-1-496 16,1 4-160-16,1 3 0 0,1 5 160 0,-3 0-128 16,-4 6 128-16,2 0-128 0,4 3 128 0,-4 1 0 0,-2-1 0 0,-2 3 0 15,-4 1 224-15,3 0 32 0,1-7 0 0,0 2 0 16,-2 0 192-16,2-1 64 0,2-1 0 0,0-2 0 16,0 0-224-16,2-1-32 0,-1 2-16 0,2 2 0 15,-1-6-240-15,2 1 128 0,0-2-128 0,1 2 0 16,-1-4 0-16,1-2 0 0,1 0-128 0,-1-2 128 31,0-2-688-31,2-1-16 0,0-5-16 0,1-1 0 16,0 3-1312-16,1-4-256 0,2-4-48 0,-1 0-7776 0,0-1-1568 0</inkml:trace>
  <inkml:trace contextRef="#ctx0" brushRef="#br2" timeOffset="-210263.32">24794 17373 16575 0,'0'0'736'0,"-10"1"160"0,-2-2-720 0,0 2-176 16,0 3 0-16,3 1 0 0,2 2 4880 0,0 4 944 16,0 1 192-16,1 2 48 15,-1-1-5232-15,1 3-1056 0,-2 2-208 0,-1 1-32 0,-1 0 336 0,-2 5 128 16,-1 3 0-16,0 0-144 0,-2 2 336 0,0-2 80 0,-3 1 16 0,-1 2 0 16,1 1 192-16,-2-1 32 0,1-3 16 0,2 1 0 15,3 0-208-15,1-3-32 0,-2-3-16 0,2-1 0 16,1-4-144-16,3 1-128 0,2-1 144 0,1-2-144 15,0-6 0-15,3 0 0 0,3-9 0 0,0 0 0 32,0 0-576-32,0 0-144 0,0 0-48 0,0 0 0 15,0 0-1984-15,4-13-384 0,-1 1-96 0</inkml:trace>
  <inkml:trace contextRef="#ctx0" brushRef="#br2" timeOffset="-210010.96">24288 17485 28559 0,'0'0'2544'0,"0"0"-2032"15,0 0-512-15,3 17 0 0,-1 5 3776 0,2-1 640 16,3 1 144-16,3 1 32 0,1 2-3776 0,2 1-816 16,2 0 0-16,4 0-144 0,-1 0 144 0,4 4 0 15,3-2 0-15,1 2-128 0,1-2-64 0,1-3-16 16,-2 1 0-16,0 0 0 0,-1 0-64 0,-1 1-16 15,-1-4 0-15,-4-1 0 0,-2-4-16 0,-1-3 0 16,-1-2 0-16,-2-1 0 16,-2-6-512-16,-1-2-96 0,1-4-32 0,-1 0 0 15,-10 0-2832-15,13-4-576 0,3-9-128 0,1-4 0 0</inkml:trace>
  <inkml:trace contextRef="#ctx0" brushRef="#br2" timeOffset="-209600.16">24893 16912 40719 0,'-13'-6'1792'0,"13"6"384"15,-12-3-1728-15,2 2-448 0,10 1 0 0,-8 5 0 0,4 6-192 0,4 2-112 16,3-2-16-16,2 4-16 16,4 2-320-16,2-2-64 0,0 2-16 0,4 3 0 0,2 2 576 0,2 1 160 15,5 4 0-15,-1 1 0 0,-2-2 0 0,1 2 256 16,3 0-32-16,0 2-16 0,-2-1 192 0,-1 4 48 16,-3 4 0-16,-1-1 0 0,-1-6 96 0,-2 1 32 15,1 5 0-15,-2 1 0 0,-1-3-128 0,-1 0-32 16,-3 1 0-16,-1-1 0 0,0 0-32 0,-2 1 0 15,0-4 0-15,-4 3 0 0,-2 4-64 0,0 0-32 16,0-3 0-16,-1 1 0 0,-3 4-160 0,0-4-128 16,-1-2 144-16,0-1-144 0,-3-6 0 0,0-1 128 15,-1 0-128-15,0-4 0 0,-3-4 0 0,-1 3 0 16,-1 4-192-16,-2-8 192 16,-1-3-1168-16,-1-2-128 0,-3-1-32 0,-2-5-17424 0</inkml:trace>
  <inkml:trace contextRef="#ctx0" brushRef="#br2" timeOffset="-207465.36">4795 6730 28559 0,'0'0'2544'0,"-1"-10"-2032"16,-1 2-512-16,2 8 0 0,0 0 1296 0,0 0 176 15,0 0 16-15,0 0 16 0,0 0-1248 0,0 0-256 16,0 0 0-16,0 0 0 0,11 3 0 0,-11-3 0 15,0 0 0-15,0 0 0 0,0 0 0 0,0 0 0 16,0 0 0-16,0 0 0 0,0 0 0 0,0 0 0 16,0 0 0-16,0 0 0 0,-7 10 0 0,1-2 0 15,-3-1 0-15,0-1 144 0,-2 1-144 0,1-2 0 16,-1-1 0-16,0 0 128 0,-2-1 384 0,0 0 80 16,-2 0 16-16,0 1 0 0,-1 0-32 0,0-2 0 15,-1-1 0-15,2 2 0 0,0 1-208 0,1 0-48 0,1 0-16 16,1 0 0-16,2 0-112 0,-1 0-32 15,0-2 0-15,-2-2 0 0,-3 1-160 0,4 5 0 0,3-2 144 0,0 1-144 16,-4 0 0-16,2-2 144 0,2-1-144 0,-1 2 0 16,-1 0 0-16,0 3 0 0,0-1 0 0,1 1 0 15,-2-2 160-15,2 1-160 0,-1 2 128 0,1-1-128 16,-2 0 208-16,0 4-32 0,1-1-16 0,-1 1 0 16,0-1-16-16,-1 1 0 0,-2 3 0 0,-1 3 0 15,-1 2-144-15,0 0 160 0,0-2-160 0,-1 2 160 16,-3-1-160-16,1 2 0 0,1 0 0 0,-1 2 128 15,-1 1-128-15,2 2 0 0,-1 0 0 0,2 1 0 16,0 3 0-16,1-1 0 0,2 2 0 0,5-1 0 16,5 0 0-16,0 2 0 0,-2-1 0 0,3 2 0 0,3 2 0 15,0-1 0-15,-2-1 0 0,3 0 0 0,3-2 0 0,-2-2 0 16,0 0 0-16,2 1 0 0,1 0 0 0,1 1 128 16,1-1-128-16,2-3 128 0,0-4-128 0,4-1 192 15,2-1-192-15,1-1 192 0,-1 1-64 0,1-1 0 16,2 0 0-16,2-1 0 0,2 2-128 0,1-1 0 15,0 1 0-15,1 1 128 0,0-2-128 0,-1 1 0 16,-1-1 144-16,2 2-144 0,2-4 0 0,0 0 0 16,-3-1 0-16,2 1 128 0,3-3-128 0,-1 2 0 15,-2-2 0-15,4-1 0 0,2-3 0 0,1-1 0 16,0-3 128-16,1 0-128 0,0 1 144 0,0-1-144 16,-1 2 192-16,-1-1-192 0,-2-5 192 0,0 2-64 15,-1-3 0-15,-1 5-128 0,-2-2 128 0,2 1-128 16,-1 3 0-16,1 2 0 0,0 0 0 0,1 2 0 15,-1 1 0-15,2-2 0 0,-2-5 0 0,1 1 0 0,2-2 0 0,1 3 0 16,-2-1 128-16,1 0-128 0,-2-3 0 0,-2 1 0 16,-1-4 0-16,-2 2 128 0,-1-2-128 15,0 1 0-15,-2-1 128 0,1-1-128 0,-2 0 0 0,1 0 0 16,0-1 128-16,0-2-128 0,1 0 0 0,2 0 0 16,1-1 128-16,0 0-128 0,-4 2 0 0,3 1 0 15,4-4 0-15,-3 1 0 0,-4 1 0 0,-1 2 0 16,1 2 128-16,-2-1-128 0,-2-1 0 0,0 1 0 15,-4 1 0-15,1 1 0 0,-2-2 0 0,-10 0 0 16,0 0 0-16,12 2 0 0,-12-2 128 0,0 0-128 16,0 0 0-16,11 0 0 0,-11 0 128 0,0 0-128 15,9-8 176-15,-3 1-32 0,-2-5 0 0,0 1 0 0,0 1 48 0,-1 0 16 16,-1-3 0-16,1-2 0 0,-2 1 0 0,0 0 0 16,1-5 0-16,-1 2 0 0,0 4-80 0,-1-1 0 15,-1-3-128-15,-2 1 192 0,-2-1 0 0,1 3-16 16,-1 1 0-16,-1 1 0 0,-4 5-48 0,0-1 0 15,-2 0 0-15,1 1 0 0,-4 2-128 0,0 3 0 16,-2-5 144-16,2 3-144 0,2 1 0 0,0 1 0 16,-1-2 0-16,2 1 0 0,2 2 0 0,1 0 0 15,-1-2 0-15,10 3 0 0,0 0 0 0,-9-6 0 16,0 0 0-16,9 6 0 0,0 0 0 0,0 0 0 16,0 0 0-16,0 0 0 0,0 0 0 0,0 0-128 15,0 0 128-15,7 10-192 0,-1-1 64 0,3 0 0 16,3 0 0-16,1 0 0 0,0-1-64 0,0 1 0 15,2-1 0-15,-1 1 0 0,0 0 64 0,2-1 0 0,0 0 0 16,0 0 0-16,-1-5 128 0,-2 3 0 0,-3-1 0 0,1 0-128 16,-11-5 128-16,11 4 0 0,0 0 0 0,-11-4 0 15,0 0 0-15,12 4 0 0,-12-4 0 0,0 0 0 16,9 9 0-16,-9-9 0 0,8 10 0 0,-8-10 0 16,3 13 0-16,0 0 0 0,-2 0 0 0,-1 1 0 15,0-14 0-15,-2 14 0 0,-2 2 0 0,-1-1 0 16,-2 2 0-16,1-1 0 0,-1-1 0 0,1 0 0 15,-4-4 0-15,0 2 0 0,0 1 0 0,-1-3 0 16,1 1 0-16,-2 0 0 0,-1-2 0 0,-1 1 128 16,-3-4-128-16,0 5 0 0,0-4 0 0,0 0 0 15,1-2 0-15,2 2 0 0,0 0 128 0,-1 2-128 16,0 2 0-16,3 1-240 0,3-4 48 0,-2 3 0 16,-3 0-1200-16,3-1-224 0,4 3-48 0,-1 1-16 15,-1 0-2160-15,1 3-416 0</inkml:trace>
  <inkml:trace contextRef="#ctx0" brushRef="#br2" timeOffset="-149037.16">18268 12258 14399 0,'0'0'640'0,"-12"0"128"0,-1-2-624 0,0 0-144 0,0 1 0 0,0 1 0 16,1-1 272-16,-1-1 32 0,-1 1 0 0,-1 1 0 16,2 0-304-16,-1 0 0 0,-2-1 0 0,2-1 0 15,0 0 160-15,-1 0-32 0,-2 1 0 0,2 0 0 16,2 1 944-16,-2 0 176 0,1-1 32 0,0 1 16 0,-1 1 240 0,1 1 64 15,1 0 0-15,0 0 0 0,1 2-672 16,0-1-128-16,2 0-32 0,1-1 0 0,9-2-368 0,-9 5-80 16,9-5 0-16,0 0-16 0,0 0 64 0,0 0 16 15,0 0 0-15,0 0 0 0,9 7 240 0,1-2 48 16,2-2 16-16,2-1 0 0,3 0-96 0,4-1-16 16,1-1 0-16,4 3 0 0,3-1-240 0,2 1-48 15,2-2-16-15,3 0 0 0,4 1 48 0,1 0 16 16,2-2 0-16,7 0 0 0,5-5-64 0,3 1-16 15,4 0 0-15,4 0 0 0,6 3-64 0,1 0 0 16,1-2-16-16,7-1 0 0,5-4-176 0,0 2 0 16,-1 2 144-16,-3 1-144 0,-3 1 0 0,2-2 128 15,3-3-128-15,-2 1 0 0,-4 6 0 0,-1 0 0 16,-4 0 0-16,-4 0 128 0,-5-3-128 0,1 1 0 0,2-2 128 16,-1 1-128-16,-2 3 0 0,-3 0 144 0,-3 0-144 0,-5 1 0 15,-5 1 160-15,-5-2-160 0,-2-2 128 0,-6 1-128 16,-2 0 144-16,-3 1-144 0,-4-4 160 0,-4 3-160 15,-4 1 176-15,-6 0-176 0,-12 0 192 0,0 0-192 16,0 0 240-16,0 0-64 0,0 0-16 0,-9 5 0 16,-7-3-160-16,-2 4 192 0,-3-1-192 0,-4-3 192 15,-2 2-192-15,-3-1 128 0,-3-2-128 0,-3-1 128 16,-5-1-128-16,-4 0 0 0,-8-1 0 0,0 2 128 16,-4 0-128-16,-2 2 0 0,0 0 0 0,1-1 0 15,-2-2 0-15,-4 0 0 0,-4-2 0 0,-2 1 0 16,-3 2 0-16,1 0 0 0,1 0 0 0,4 0 0 15,-1-2 0-15,-5 0 0 0,-4-2 0 0,4 3 0 0,0 2 0 0,1 3 0 16,3-4 0-16,1 2 0 0,1 0 0 0,0-2 0 16,-1 0 0-16,2 4 0 0,2 1 0 0,3 3 0 15,2 1 0-15,4-3 0 16,2 1 0-16,3-1 0 0,2 0 0 0,1-1 0 0,0-1 0 0,5 1 0 16,3 0 0-16,4 2 0 0,2-2 0 0,4-3 0 15,1 1 0-15,5-2 0 0,4 1 0 0,5-1 0 16,4 0 0-16,10-1 0 0,0 0 0 0,0 0 0 15,0 0 0-15,10-6 0 0,4-1 0 0,9 3 0 16,7-2 0-16,6-1 0 0,4 3 144 0,9 0-144 16,4 2 160-16,5 1-160 0,2-1 128 0,3 0-128 15,5-2 0-15,4 0 0 0,2 1 0 0,3 2 128 16,0 0-128-16,1-1 0 0,0-2 0 0,1 2 0 16,-1-6 0-16,4 4 0 0,4 1 0 0,-4 1 0 15,-6-3 0-15,-1-1 0 0,2 0 0 0,2 3 0 0,1-1 0 0,-3 4 0 16,-4 2 0-16,-2 0 0 0,-3-2 0 0,-2 0 0 15,1 3 0-15,-4 1 0 0,0-2 0 0,-4 4 0 16,-5 0 0-16,-4 1 0 0,-7-1 0 0,-3 1 0 16,-3-2 0-16,-4 0 0 0,-5 0 0 0,-2 1 0 15,-2-1 0-15,-3 1 0 0,-3-2 0 0,-4 0 0 16,-3 1 0-16,-11-5 0 0,0 0 0 0,0 0 0 16,0 0 128-16,0 0-128 0,0 0 0 0,0 0 144 15,-16 3-144-15,-2 1 0 0,-2-4 0 0,-1 0 128 16,-3 0-128-16,-4-3 128 0,-3 1-128 0,-2 0 128 15,-6-3-128-15,-8 0 0 0,-6 0 0 0,-3 1 128 16,-4 1-128-16,0 1 0 0,-2-1 0 0,1-1 0 16,-1-1 0-16,-6-2 0 0,-6 1 128 0,-3 2-128 0,-2 0 0 0,2 0 0 15,2 0 0-15,-3 1 0 0,-6 1 0 0,-1-1 0 16,-2 3 0-16,0 0 0 0,-1 2 0 0,2-2 0 16,2-2 0-16,0 2 0 0,2 0 0 0,5 2 0 15,4 3 0-15,4 1 0 0,4 0 0 0,4-1 0 16,1-1 0-16,2 1 0 0,3 0 0 0,6 2 0 15,3-1 0-15,7 3 128 0,4-1-368 0,6-1-80 16,6-2 0-16,7-1-12576 16,6-2-2512-16</inkml:trace>
  <inkml:trace contextRef="#ctx0" brushRef="#br2" timeOffset="-145657.34">21739 18526 5519 0,'-28'0'240'0,"8"2"64"0,-5 2-304 0,-1-4 0 0,0 0 0 0,0 2 0 16,0 3 3104-16,1 1 560 0,2-2 112 0,-1 1 32 15,2 0-2016-15,1-2-384 0,1-1-96 0,0 0-16 16,0-2-192-16,4 2-32 0,1-2-16 0,2 1 0 16,1-1-320-16,2 2-64 0,1 2-16 0,9-4 0 15,-9-3-208-15,9 3-32 0,0 0-16 0,0 0 0 16,0 0 144-16,0 0 32 0,0 0 0 0,0 0 0 15,0 0 0-15,15 3 16 0,2-3 0 0,4 0 0 16,3 0-96-16,2 0-32 0,2-3 0 0,6 0 0 16,5 2 16-16,7 1 0 0,8-4 0 0,5 3 0 15,9 0-160-15,3 1-48 0,2 1 0 0,0-1 0 16,0-3-144-16,8 1-128 0,7 0 192 0,1 1-192 0,-1-2 176 16,-1 2-176-16,-5-1 160 0,6-1-160 0,6-1 256 15,3 1-32-15,-1 2-16 0,-1 1 0 0,-2-2 32 0,7-1 0 16,7 2 0-16,-1-2 0 0,-5 6-32 0,1-3 0 15,1-4 0-15,1 4 0 0,2 1-16 0,-6 2-16 16,-7-2 0-16,5 0 0 0,2 3-176 0,-2-3 0 16,0 5 0-16,-8-5 0 0,-6-1 0 0,-1 3 0 15,-3 0 0-15,1 1 0 0,1-1 0 0,-7 0 0 16,-10 1 0-16,-5-1 0 0,-7-1 0 0,-2-1 0 16,-1 2 128-16,-2-3-128 0,-2 0 0 0,-7 1 128 15,-5 0-128-15,-4 1 128 0,-3 0-128 0,-5-1 0 16,-4-1 0-16,-3 3 0 0,-2 1 0 0,-13-4 128 15,0 0-128-15,0 0 128 0,0 0-128 0,0 0 128 16,0 0-128-16,0 0 128 0,0 0-128 0,0 0 0 16,-13 5 0-16,1-2 128 0,-4-3-128 0,-3 0 192 15,-5-1-192-15,-3-1 192 0,-6 1-192 0,-2 1-144 0,-3 0 144 0,0 0-208 16,-3 1 208-16,-2 2-144 0,-2-3 144 0,-5 0-128 16,-8 0 128-16,-4 0 0 0,-6 0 0 0,0 2-128 15,0 1 128-15,3 0 0 0,-1-3-144 0,-6 0 144 16,-6 0 0-16,-3 0-176 0,-4 0 176 0,2 0-128 15,0 0 128-15,-1 0 0 0,-6-2 0 0,-3 1-128 16,-2-2 128-16,1 3 0 0,3 4-144 0,-6-4 144 16,-7-6 0-16,-3 3 0 0,0 5 0 0,2-2 0 15,-1-4 0-15,-3 0 0 0,-6 1 0 0,5 0 0 16,9 2-128-16,-5-1 128 0,-6-2 0 0,4 0 0 16,5 4 0-16,6 0 0 0,6-3 128 0,2 3-128 0,-1 0 0 15,6 0 0-15,4-2-224 0,10 0 80 0,7 1 144 0,5 1 0 16,3 1 0-16,3-1 0 15,1-2-384-15,3-1-32 0,2 2-16 0,4-1 0 16,4 1-1744-16,7 0-336 0,8-1-80 0</inkml:trace>
  <inkml:trace contextRef="#ctx0" brushRef="#br2" timeOffset="-138304.54">21560 10125 31791 0,'0'0'1408'0,"-8"-5"288"0,1 1-1360 0,1-1-336 0,-1-2 0 0,1 6 0 15,6 1 560-15,-8-3 32 0,8 3 16 0,-11 3 0 16,1-7-448-16,1 2-160 0,0-1 0 0,0 2 144 16,-2-1-144-16,-1 0 0 0,-1-3 0 0,0-2 0 15,0 3 0-15,-2-2-144 0,-5-1 144 0,1 3-160 16,-2 2 160-16,-1 0 0 0,-3 1 0 0,0 1 0 16,-1-1 384-16,-1 1 64 0,-2-2 16 0,0 6 0 15,2 3-16-15,-1 1 0 0,0-5 0 0,-1 4 0 16,0 0-224-16,-1-1-48 0,-2 2-16 0,-3-2 0 15,-3 1-160-15,-4-1 0 0,-2 1 0 0,1 1 128 0,0 1-128 0,1-1 0 16,0-2 0-16,3 1 0 0,3-5 0 16,2 0 0-16,0-1 0 0,3-2 0 0,1-2 192 0,1 0-64 15,0 2 0-15,2 1 0 0,2-4 48 0,0 2 0 16,1-4 0-16,0 3 0 0,2 0 0 0,1 3 0 16,3 3 0-16,0 0 0 0,1 3-176 0,2-4 0 15,4 2 0-15,0 1 0 0,-1 1 0 0,6-1 0 16,6-5 0-16,0 0 0 0,0 0 128 0,0 0-128 15,0 0 128-15,0 0-128 0,0 0 160 0,10 8-160 16,2-4 192-16,1-4-192 0,1-2 208 0,6-3-64 16,1 0-16-16,2 1 0 0,-1-1 0 0,1-1-128 15,0 0 192-15,-2 1-64 0,-2 0-128 0,-2-2 0 0,-1-1 144 16,0 2-144-16,-2 2 0 0,0 1 128 0,1-3-128 0,-2 0 0 16,-1 1 0-16,-2-1 0 0,0-2 0 0,2 0 0 15,-1-1 176-15,-1 1-48 0,0 0 0 0,1-1 0 16,-2 0 0-16,0 0-128 0,0 0 192 0,-2 0-64 15,-1-3-128-15,1 4 0 0,-3-1 0 0,-4 9 128 16,4-9-128-16,-2 0 0 0,-2 1 0 0,0 8 128 16,0 0-128-16,-6-4 0 0,-3 1 0 0,-1 2 0 15,1 4 0-15,-2 1 0 0,-2-1 0 0,-1 1 0 16,1 2-176-16,-1-2 176 0,-3 2-128 0,0 2 128 16,-1 4 0-16,0-5 0 0,-2 1 0 0,-1 3 0 15,-2 0 0-15,-1 1 0 0,1-4 0 0,-1 2-128 16,1 2 128-16,-1-1 0 0,0 0 0 0,0 4 0 0,3-2 0 15,1 1 0-15,-1 2 0 0,2-3 0 0,2-2 0 0,3 1 0 16,4-1 0-16,-1-1 0 0,2-1 176 0,4-2-48 16,5-7 0-16,0 0 0 0,1 9 32 0,3 0 0 15,3-1 0-15,-7-8 0 0,11 6-32 0,2-1-128 16,3 1 192-16,0-2-64 0,-1 1-128 0,2-1 0 16,0 0 144-16,2 1-144 0,-1 3 0 0,1-2 0 15,2 1 0-15,0-1 0 0,1 2 0 0,-1 1-240 16,0-2 48-16,-2-1 0 15,2 1-1632-15,-1 1-320 0,-1 1-64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19:37:33.1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17377 14159 2751 0,'0'0'128'0,"-10"1"16"0,-1-3-144 0,1 0 0 0,0 2 0 0,0 0 0 0,3 0 6112 0,7 0 1184 15,0 0 256-15,0 0 32 0,0 0-5600 0,0 0-1136 16,0 0-208-16,0 0-64 0,0 0-160 0,9-9-32 16,1 1-16-16,2 1 0 0,4-1 32 0,2 4 16 15,3-1 0-15,1 1 0 0,0-3-96 0,1 3-32 16,2-4 0-16,3 3 0 0,2 1 16 0,0 2 0 15,-2-2 0-15,2 1 0 0,0 1-16 0,1 0 0 16,2-2 0-16,1 2 0 0,1 2 64 0,3 0 16 16,2-3 0-16,3 1 0 0,2-2 16 0,2 0 0 15,1 0 0-15,1 0 0 0,0 1-128 0,0-2 0 16,-1 1-16-16,2 0 0 0,1-1-64 0,2 4-16 16,3-3 0-16,0 1 0 0,0 1 32 0,1 0 0 15,-3 2 0-15,1 2 0 0,0-4-192 0,2 2 128 0,3 0-128 16,1 2 128-16,-2 0-128 0,0 0 0 0,-2-1 0 15,-3 0 0-15,-5 3 128 0,-2-3-128 0,-1-1 0 0,-1 0 128 16,4 0 128-16,-1 0 32 0,0-1 0 0,-1 0 0 16,-1 1-48-16,-2-4-16 0,0 1 0 0,-3 3 0 15,-4-1-32-15,-1 1 0 0,-2 0 0 0,1 0 0 16,-1 0-192-16,0 1 0 0,1 2 128 0,-1 1-128 16,0-2 0-16,-1 2 0 0,1 3 0 0,-1-1 0 15,-3 0 0-15,-3 0 0 0,-2 1 128 0,-3-1-128 16,-1-1 0-16,-3 2 0 0,-1-5 0 0,-2 2 0 15,-2-1 0-15,-2-2 0 0,-11-1 0 0,12 3 0 16,-12-3 128-16,11 2-128 0,-11-2 0 0,10-1 0 16,-10 1 0-16,9-1 0 0,-9 1 0 0,9-4 0 15,-9 4-1376-15,12-7-224 0,-3 2-32 16,-1 1-11088-16,0-2-2208 0</inkml:trace>
  <inkml:trace contextRef="#ctx0" brushRef="#br0" timeOffset="5726.26">28456 628 8287 0,'0'0'736'0,"0"0"-592"0,0 0-144 0,5-9 0 15,1-2 2880-15,-6 11 528 0,0 0 112 0,4-8 32 16,-4 8-1168-16,0 0-224 0,0 0-48 0,0 0-16 16,0 0-624-16,0 0-112 0,0 11-16 0,0 2-16 15,0-3-272-15,0 3-48 0,1 0-16 0,1 2 0 16,1-1-400-16,0 2-80 0,-1 2 0 0,1 0-16 16,0 0-272-16,-1 1-48 0,-1-1-16 0,2 0 0 15,0-2-160-15,-1 3 0 0,-3 1 144 0,1-2-144 16,0-2 0-16,-1 2 0 0,-1 3 0 0,1-3 0 15,0-4 0-15,-1 5 0 0,1 3 0 0,0-4 128 16,0-2-496-16,1-1-80 0,0 0-32 16,0-4 0-16,0-11-2304 0,0 0-464 0</inkml:trace>
  <inkml:trace contextRef="#ctx0" brushRef="#br0" timeOffset="6186.91">28357 392 23839 0,'-13'0'1056'0,"13"0"224"0,0 0-1024 0,-8-7-256 16,2 5 0-16,6 2 0 0,0 0 1424 0,0 0 240 15,0 0 64-15,0 0 0 0,12-8-912 0,1 1-176 16,1 2-48-16,0 2 0 0,2 2-208 0,0-1-32 0,0-2-16 0,1 1 0 15,-1 4-96-15,0 1-32 16,-1-2 0-16,1 2 0 0,-2 2 48 0,1 3 0 0,-1-2 0 0,2-1 0 16,-1-2-48-16,1 2 0 0,0 3 0 0,1-2 0 15,-1-2-208-15,1 2 144 0,-2 3-144 0,0-1 128 16,1 5-128-16,0-3 0 0,-2 0 0 0,-2 4 128 16,-2 3-128-16,-1 1 0 0,-1 0 0 0,-1 0 0 15,-2-1 0-15,0-1 0 0,0 1 0 0,-1 0 0 16,-1-3 0-16,-4 0 0 0,-3 0 0 0,0 1 0 15,0-1 0-15,0 1 128 0,-1-1-128 0,-2-1 128 16,1-3-128-16,-2-2 160 0,0 2-160 0,-2 0 160 16,-3 0 32-16,1 0 0 0,1-1 0 0,0 1 0 15,-1-2-16-15,-1-1 0 0,-1 1 0 0,-1-1 0 0,1-3-176 16,0 1 128-16,-1-2-128 0,2 1 128 0,3-3-128 16,-1 0 0-16,1 0 0 0,1-1 0 15,0-3-448-15,9 4-128 0,0 0-32 0,0 0 0 16,-8-9-2432-16,4 2-480 0</inkml:trace>
  <inkml:trace contextRef="#ctx0" brushRef="#br0" timeOffset="6584.92">29237 289 11055 0,'0'0'480'0,"0"0"112"0,0 0-464 0,0 0-128 0,0 0 0 0,0 0 0 16,0 0 3600-16,0 0 704 0,0 0 144 0,-14 4 32 16,2-2-2608-16,12-2-512 0,0 0-96 0,-16 5-32 15,2 3-320-15,2 0-64 0,2 0-16 0,1 1 0 16,-2 1-192-16,2 2-64 0,0-3 0 0,1 4 0 15,-1 4-192-15,0 3-32 0,0 2-16 0,1 3 0 16,0 2-128-16,0 1-16 0,-1 0-16 0,3 2 0 16,-2 2-176-16,-1 0 0 0,-2 3 144 0,4-2-144 15,-3 2 0-15,0 0 0 0,0 2 0 0,1 1 0 16,-1-1 0-16,4 1 0 0,1 0 0 0,7 6 0 16,10 3 0-16,-7-13 0 0,-7-19 0 0,2 0 128 0,4 5-128 0,2-5 0 15,3-2 0-15,4 0 0 16,-1-3-320-16,1-3-144 0,1 0-32 0,1-6 0 15,0 1-672-15,4-2-144 0,0 0-32 0,-1-3 0 16,1-2-1648-16,-2 1-336 0,-1 0-64 0</inkml:trace>
  <inkml:trace contextRef="#ctx0" brushRef="#br0" timeOffset="7008.56">29309 469 5519 0,'0'0'496'15,"0"0"-496"-15,0 0 0 0,0 0 0 0,0 0 4800 0,0 0 848 0,0 0 176 0,0 0 48 16,5 14-3520-16,-1-1-704 0,-1 0-144 0,2 1-32 15,3 1-688-15,-1-1-144 0,-1 4-16 0,0 2-16 16,1-1-176-16,1 2-48 0,1-4 0 0,-2 3 0 16,0-7-192-16,1 1-64 0,2-1 0 0,1-1 0 15,-5 0 48-15,1-2 0 0,1-2 0 0,2-2 0 16,3-2 16-16,-1 0 0 0,-2 0 0 0,1-3 0 16,0-2 0-16,0 1 0 0,-1 0 0 0,1-1 0 15,0-4 64-15,1-2 0 0,-3-1 16 0,2-1 0 0,0 0-64 0,0 0-16 16,-2-3 0-16,-1-2 0 0,-2-4-192 0,1-3 144 15,-1-3-144-15,0 2 128 0,-3-1-128 0,3-1 0 16,-1-2 0-16,-1 3 0 16,-3-1-336-16,-1 5-112 0,0 2 0 0,0 2-16 15,0 6-576-15,-1-1-112 0,-2-1-32 0,1 5-9440 16,2 6-1872-16</inkml:trace>
  <inkml:trace contextRef="#ctx0" brushRef="#br0" timeOffset="7260.15">29579 823 7359 0,'0'0'320'0,"0"0"80"0,-3 16-400 0,2-3 0 0,2-1 0 0,-1-1 0 16,0 4 4624-16,0-4 848 0,-1 0 160 0,0 1 48 15,-1-1-3248-15,1 2-640 0,0-3-128 0,1 4-16 16,0-1-624-16,-2 1-112 0,1 2-16 0,1-2-16 16,0-1-528-16,0 0-96 0,0 3-32 0,0-3 0 15,1-1-224-15,-1-12-240 0,2 11 48 0,-2-11 16 16,0 0-1936-16,0 0-384 0,0 0-64 0</inkml:trace>
  <inkml:trace contextRef="#ctx0" brushRef="#br0" timeOffset="7528.77">29777 814 11055 0,'0'0'976'0,"0"0"-784"15,0 0-192-15,0 0 0 0,0 0 4976 0,0 0 944 16,0 0 192-16,14-1 32 0,2-2-4080 0,1 2-816 0,2 0-160 0,0-1-48 16,-2 1-784-16,1 0-256 0,3-1 128 0,-3 1-128 15,0 0 0-15,0-2 0 0,1-1 0 0,-2 0 0 16,-3 2 0-16,0-1-352 0,-1 2 48 0,0-2 16 31,-1-1-1888-31,-1 2-368 0,-11 2-80 0</inkml:trace>
  <inkml:trace contextRef="#ctx0" brushRef="#br0" timeOffset="7769.78">29920 869 13823 0,'0'0'1216'0,"0"0"-960"15,0 0-256-15,0 0 0 0,0 0 2336 0,0 0 416 16,9 8 96-16,1-2 16 0,-10-6-1712 0,11 5-320 16,2-1-80-16,0-4-16 0,0 0-400 0,2-2-80 15,-2-1 0-15,2 1-16 0,1 0-240 0,1 1 0 16,-3 0 0-16,1-2 0 16,-1-1-1856-16,0 0-304 0</inkml:trace>
  <inkml:trace contextRef="#ctx0" brushRef="#br0" timeOffset="8039.75">30538 625 20271 0,'-5'9'1792'0,"5"-9"-1424"0,-5 11-368 0,1-2 0 15,3 0 3008-15,-2 1 544 0,2-1 96 0,1 3 32 16,0 0-1904-16,-2 2-384 0,1 1-80 0,1-1-16 16,1 2-704-16,-1-1-144 0,0 3-16 0,2-1-16 15,-1-2-224-15,-1 0-32 0,0 2-16 0,0 0 0 16,4-2-144-16,0-2-176 0,-2-2 48 0,2 1 0 16,0 0-1392-16,3-3-272 0,2-2-48 0,-9-7-16 15,0 0-1856-15,10 3-384 0</inkml:trace>
  <inkml:trace contextRef="#ctx0" brushRef="#br0" timeOffset="8235.14">30375 798 11967 0,'0'0'1072'0,"0"0"-864"16,0 0-208-16,0 0 0 0,0 0 4672 0,0 0 880 15,0 0 176-15,8 11 32 0,4-6-3216 0,-2 0-656 16,-10-5-128-16,16 3-32 0,2 1-1152 0,0-3-224 15,-2 0-48-15,4-1-16 0,2-1-288 0,-1 1 0 16,-2 1 0-16,1 1 0 16,-1-2-304-16,0 1-160 0,-4-2-48 0,0-1 0 15,-2 0-2880-15,1-2-592 0</inkml:trace>
  <inkml:trace contextRef="#ctx0" brushRef="#br0" timeOffset="8815.85">30691 242 21471 0,'0'0'960'0,"0"0"192"0,0 0-928 0,0 0-224 15,0 0 0-15,0 0 0 0,0 0 1968 0,0 0 336 16,0 0 80-16,0 0 16 0,0 0-864 0,0 0-160 16,0 0-32-16,0 0-16 0,5 12-288 0,0-3-48 0,0 0-16 0,3 1 0 15,3-2-352-15,-1 2-80 16,1 2-16-16,2 1 0 0,1 2-208 0,3 0-32 0,1 2-16 0,7 4 0 16,4 4-128-16,-3-3-16 0,-5-8-128 0,-3 6 192 15,-1 3-192-15,8 9 0 0,8 5 0 0,-8-5 0 16,-13-13 128-16,0 1-128 0,2 1 0 0,-1 3 144 15,-1 4 16-15,-1-5 0 0,-3-3 0 0,1 1 0 16,2 1-16-16,-2-3 0 0,-2-2 0 0,-1 0 0 16,2-1-144-16,-3 0 128 0,-1 2-128 0,0-4 128 15,0-2-128-15,-2 2 0 0,-3 5 144 0,0 1-144 16,-2 4 0-16,-1-1 128 0,-2 1-128 0,-3 2 0 16,-2 0 0-16,2-3 0 0,-4-2 0 0,-1 1 128 15,-3-1-320-15,0 1-64 0,0-5-16 0,-1 3 0 16,-1-4-384-16,2-3-80 0,3-6-16 0,0 0-17440 15</inkml:trace>
  <inkml:trace contextRef="#ctx0" brushRef="#br0" timeOffset="19936.93">21165 14082 13823 0,'-8'-3'1216'0,"-1"1"-960"16,-3-1-256-16,3 1 0 0,1 0 2032 0,8 2 352 15,-11 3 80-15,11-3 16 0,-9 4-1968 0,9-4-512 16,-11 0 128-16,3 2-128 0,8-2 0 0,0 0 0 16,0 0 144-16,0 0-144 0,0 0 128 0,0 0-128 15,0 0 160-15,14 6-160 0,0-4 368 0,2 1-32 16,1-1 0-16,4 1 0 0,1 2-64 0,4-3-16 0,2 0 0 0,0 1 0 16,2-1-48-16,0 2-16 0,-1-2 0 0,2 3 0 15,0-3-16-15,1 2-16 0,-1 0 0 0,3 0 0 16,1 1-32-16,4-1 0 0,3 0 0 0,2 0 0 15,3 1-128-15,3-1 160 0,-1-2-160 0,1 0 160 16,-2 1-160-16,0-1 0 0,1-2 0 0,-1 2 128 16,0-1-128-16,3 3 0 0,0 1 0 0,0 0 0 15,-1-1 0-15,-3 0 0 0,-2 1 0 0,-2 1 128 16,-3 3-128-16,-1-3 0 0,-2-1 0 0,-1 1 0 16,1-1-304-16,1-1 16 0,-2-4 0 0,2 0 0 15,-2-2-32-15,1 0 0 0,-1-3 0 0,0-1 0 16,-1 1-32-16,-1 1-16 0,0-1 0 0,-2 0-10528 15</inkml:trace>
  <inkml:trace contextRef="#ctx0" brushRef="#br0" timeOffset="21701.97">23294 14141 3679 0,'0'0'320'0,"0"0"-320"16,-10-7 0-16,10 7 0 0,-5-6 3840 0,5 6 688 15,-4-8 144-15,4 8 16 0,0 0-2896 0,0 0-576 16,0 0-112-16,5-9-16 0,3 2-528 0,1 3-112 16,3 4 0-16,0 0-16 0,0 0-432 0,3 2 128 15,6 0-128-15,4 1 0 0,1-2 0 0,3 2 0 16,1 1 0-16,2 1 0 0,3-5 0 0,1 2 0 0,0 1 0 0,3 0 0 15,0 1-224-15,3-1-128 0,2 1-32 0</inkml:trace>
  <inkml:trace contextRef="#ctx0" brushRef="#br0" timeOffset="25019.69">29121 14641 17727 0,'0'0'784'0,"0"0"176"0,7-7-768 0,0 0-192 0,1 0 0 0,0 2 0 16,-8 5 192-16,11-6 0 0,-1-1 0 0,-2 3 0 15,-8 4 320-15,0 0 80 0,0 0 16 0,0 0 0 16,0 0 240-16,0 0 48 0,0 0 16 0,0 0 0 16,0 0 256-16,-9 2 48 0,1 2 16 0,-1 2 0 15,-3 1-224-15,0 3-48 0,1 0-16 0,-3 3 0 0,1-2-448 0,-1 2-96 16,-2 1-16-16,0 5 0 0,-4-1-176 0,0 3-32 15,0 1-16-15,-4 0 0 0,-5-2-160 0,1 3 160 16,-4 0-160-16,0 4 160 0,-3-3-160 0,-3 2 0 16,-3 3 0-16,2-3 128 0,3 0-128 0,-1-1 0 15,2 0 0-15,3-3 0 0,0-3 0 0,2 1 128 16,0 0-128-16,3-3 0 0,2-2 128 0,2-2-128 16,-1-2 0-16,6-1 128 0,5-2 80 0,1 0 16 15,0-2 0-15,12-6 0 0,0 0-96 0,-7 4 0 16,7-4-128-16,0 0 192 0,0 0-192 0,0 0 144 15,-8-4-144-15,8 4 128 0,0 0-128 0,0 0 0 16,-3-9 0-16,3 9 128 0,1-10-128 0,1 1 0 16,-2 9 0-16,5-11 0 0,0 2 144 0,2 1-144 15,-1-4 160-15,1 5-160 0,1-5 192 0,1 1-48 0,1 0-16 0,-1-1 0 16,2 0-128-16,-1 1 128 0,-1-3-128 0,0 3 128 16,0-1-128-16,1 2 0 0,-1-3 0 0,0 2 128 15,-1-2-128-15,0 1 0 0,-2 1 0 0,1 0 0 16,-1 2 0-16,-1-1 0 0,-1 2 0 0,-4 8 0 15,0 0 0-15,0 0 0 0,0 0 0 0,0 0 0 16,0 0 0-16,0 0 0 0,0 0 0 0,0 0 0 16,0 0 160-16,0 0-160 0,-2 9 192 0,-2 1-192 15,0 2 0-15,-1-3 0 0,-1 2 0 0,1 0 0 16,0 1 0-16,0 1 0 0,-2 0 0 0,-1 2 0 16,-1-1 0-16,0 2 0 0,0 0 0 0,0 1 0 15,0 0 0-15,1 2 0 0,-1-5 0 0,2 6 0 16,1-2 128-16,-1-1-128 0,-1 0 0 0,3-3 0 0,3 2 240 0,-1-2-64 15,-2-1-16-15,1 3 0 0,3-3 0 0,1-2 0 16,1 1 0-16,-1-12 0 0,4 13-160 0,-4-13 192 16,0 0-192-16,10 8 192 0,-1-1-192 0,-9-7 160 15,12 2-160-15,1-3 160 0,1-2-160 0,1-3 0 16,-1-1-192-16,2-5 192 16,2 1-1584-16,2-5-192 0,0-3-32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19:41:08.0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16402 13514 4607 0,'0'0'400'0,"0"0"-400"0,0 0 0 0,0 0 0 16,-10 0 2304-16,10 0 384 0,0 0 80 0,0 0 16 16,0 0-2064-16,0 0-400 0,0 0-96 0,0 0-16 15,0 0 128-15,0 0 32 0,0 0 0 0,0 0 0 16,0 0 288-16,0 0 64 0,0 0 16 0,0 0 0 15,0 0 288-15,0 0 48 0,0 0 16 0,0 0 0 16,0 0 96-16,0 0 32 0,-9 1 0 0,9-1 0 16,0 0-192-16,0 0-48 0,0 0 0 0,0 0 0 0,0 0-416 0,0 0-96 15,0 0-16-15,0 0 0 0,0 0-192 0,0 0-32 16,0 0-16-16,0 0 0 0,0 0 64 0,9-1 16 16,-9 1 0-16,10-6 0 0,-10 6 32 0,12-2 0 15,-12 2 0-15,12-3 0 0,-2 2-96 0,-10 1-16 16,10-3 0-16,-10 3 0 0,12 0-80 0,-1 0-128 15,-1 3 176-15,-10-3-176 0,13-3 240 0,-1 3-64 16,-1 0-16-16,1 2 0 0,0-1 48 0,0 1 16 16,-1 1 0-16,1-2 0 0,-1-1-32 0,2 2-16 15,0-1 0-15,1-1 0 0,-1-1 48 0,0-1 16 16,0 2 0-16,0 0 0 0,0-1-80 0,0 1-16 16,0-1 0-16,0 1 0 0,-1 0-144 0,1 0 128 15,-1 0-128-15,1 0 128 0,0-2-128 0,0 1 0 16,0 0 0-16,3 1 0 0,3 0 160 0,-1 1 0 0,-1-2 0 15,2 0 0-15,-1-1 64 0,0 2 16 0,3 2 0 0,-1-2 0 16,-2 0-80-16,0 1-16 0,0 1 0 0,1 0 0 16,-3-1-16-16,1 0-128 0,0 2 192 0,0 0-64 15,0-3-128-15,0 0 0 0,-1 0 0 0,0 0 0 16,-2-3 128-16,2 2-128 0,-1-1 192 0,1 1-64 16,-1 0 0-16,1-1-128 0,1 1 192 0,0 1-64 15,1 0 64-15,0 0 0 0,1-1 0 0,0 1 0 16,1 1-192-16,-5 3 128 0,-3-1-128 0,1 1 128 15,3-3-128-15,0 2 0 0,0-1 0 0,1 1 0 16,0-2 0-16,-1 2 0 0,-3-3 128 0,0 0-128 16,0 0 0-16,0-3 0 0,-1 2 0 0,0 1 128 15,-1-2-128-15,0 1 192 0,-1-1-192 0,1 0 192 16,-11 2-192-16,11-2 160 0,-11 2-160 0,12-3 160 0,-12 3-160 16,12-4 0-16,-2 0 144 0,-10 4-144 0,9-2 0 0,-9 2 0 15,11-4 0-15,-11 4 0 0,9-3 0 0,-9 3 0 16,10-3 0-16,0 3 0 15,-10 0-432-15,11 0 0 0,0-1 0 0,-11 1 0 16,0 0-448-16,11 1-80 0,-11-1-32 0,11 3-11408 16,-11-3-2272-16</inkml:trace>
  <inkml:trace contextRef="#ctx0" brushRef="#br0" timeOffset="5121.39">31846 16124 6447 0,'0'0'576'0,"0"0"-576"0,0 0 0 0,0 0 0 0,0 0 1744 0,0 0 240 16,0 0 64-16,0 0 0 0,0 0-256 0,0 0-64 16,0 0 0-16,0 0 0 0,0 0-448 0,0 0-80 15,0 0-32-15,0 0 0 0,0 0-160 0,0 0-48 16,0 0 0-16,0 0 0 0,0 0-288 0,0 0-64 15,0 0-16-15,0 0 0 0,6-8-144 0,-6 8-16 16,7-9-16-16,-7 9 0 0,0 0 0 0,0 0 0 16,0 0 0-16,0 0 0 0,0 0 0 0,-5-11 0 15,0 3 0-15,-2 3 0 0,0 1-64 0,7 4-16 16,-9-2 0-16,2 0 0 0,-1 0-16 0,0-1 0 16,-1-1 0-16,0 2 0 0,9 2-32 0,-11-2-16 0,2-2 0 0,1 2 0 15,8 2 112-15,-9-5 0 0,1-2 16 0,8 7 0 16,-6-5-192-16,6 5-32 0,-9-7-16 0,1 2 0 15,8 5-32-15,-8-1-128 0,1-4 192 0,7 5-64 16,-9-2-128-16,9 2 0 0,-10-5 144 0,1 4-144 16,0 0 128-16,9 1-128 0,-9-2 128 0,-2 1-128 15,-1 1 0-15,1 0 0 0,-1 1 0 0,0 2 0 16,2-1 160-16,-3 2-32 0,-4-2-128 0,4 3 192 16,4-3 16-16,-4 4 0 0,-6-1 0 0,4-1 0 15,0 1 48-15,1 0 16 0,0 0 0 0,1 1 0 16,2 0-32-16,1 1-16 0,1-2 0 0,0 1 0 15,-1 1-224-15,1-1 176 0,0 1-176 0,0 1 160 16,0 0-160-16,0-1 192 0,1 1-192 0,0 1 192 0,0-2-192 0,-1-1 0 16,-1 2-160-16,2-1 160 0,8-7 0 0,-9 9 0 15,0-1 0-15,1 0 0 0,1-1 0 0,7-7 128 16,-10 10 16-16,2-3 0 0,2 0 16 0,-2 1 0 16,-1 1 0-16,2 0 0 0,2 0-160 0,0 0 128 15,5-9-128-15,-7 13 128 0,1-1-128 0,0-3 128 16,1-1-128-16,0 1 128 0,1 1-128 0,0 4 128 15,2-4-128-15,-1 0 128 0,-1-1-128 0,0 2 0 16,0-1 0-16,3 1 128 0,1 1-128 0,-1-1 128 16,-3 0-128-16,1 0 128 0,0 4-128 0,2-4 0 15,0 3 0-15,1-4 0 0,-1 0 0 0,1 1 0 16,0 1 128-16,0-2-128 0,0 0 0 0,1 1 0 16,0 1 0-16,0-3 0 0,-1-1 192 0,0 1-32 15,2 1-16-15,-1-2 0 0,-1-8-16 0,3 12-128 0,-1-2 192 0,0-1-64 16,-1 0-128-16,2 0 192 0,0 1-192 0,0-1 192 15,-3-9-192-15,4 11 160 0,-1 0-160 0,0-2 160 16,4 0-160-16,-2-2 128 0,-5-7-128 0,8 10 128 16,0-2 0-16,0 0 0 0,-8-8 0 0,10 11 0 15,-1-1 0-15,0-4-128 0,-9-6 192 0,11 11-64 16,-3-1-128-16,-1-1 160 0,-7-9-160 0,11 10 160 16,-1 1-160-16,-1-3 128 0,-9-8-128 0,11 6 128 15,-1 2-128-15,-1 0 192 0,-9-8-192 0,12 6 192 16,0 0-192-16,0-2 192 0,-12-4-192 0,14 3 192 15,2 3-192-15,-2-5 192 0,-1 2-192 0,1-2 192 16,2 0-64-16,-2 0 0 0,-1-1 0 0,2 2 0 16,0-1-128-16,0 2 160 0,-2-1-160 0,1 1 160 0,0 0-160 0,1-1 0 15,-1 1 0-15,-2-2 128 0,-2-1-128 0,2 3 0 16,0-3 0-16,-1 2 128 0,1 2-128 0,-1-4 0 16,-11 0 0-16,13 0 0 0,0 0 0 0,-2 0 0 15,-11 0 0-15,13 0 0 0,-1-2 0 0,0 2 128 16,-2 0-128-16,-10 0 0 0,12-2 128 0,-2 0-128 15,-10 2 0-15,11-4 128 0,-2 1-128 0,-9 3 0 16,12-2 144-16,-3-2-144 0,-9 4 128 0,10-6-128 16,1 1 128-16,-1 1-128 0,-10 4 0 0,12-6 128 15,0-2-128-15,-2 3 0 0,-1 0 0 0,2-1 144 16,-2 0-144-16,2 1 0 0,3 1 144 0,-1-3-144 16,-3 2 0-16,3 0 144 0,0-2-144 0,-1 2 0 15,-4-2 0-15,2 2 128 0,2-1-128 0,-2-1 0 0,-3 1 0 0,1-1 128 16,-1 1-128-16,1-1 160 0,-8 7-160 0,5-9 160 15,-5 9-160-15,7-10 192 0,-1-1-192 0,0 1 192 16,-6 1-192-16,2-3 160 0,3 4-160 0,2-1 160 16,-2-2-160-16,2 1 0 0,-1 0 0 0,2-1 128 15,-1 2-128-15,-1 1 0 0,-1-1 0 0,2 0 128 16,1 1-128-16,-2 2 0 0,-6 6 0 0,7-9 0 16,-1 1 0-16,-6 8 0 0,4-9 0 0,-4 9 0 15,5-10 0-15,-5 10 0 0,3-9 0 0,-3 9 0 16,1-9 0-16,-1 9 0 0,3-9 0 0,-2-1 0 15,-1 2 0-15,0 0 128 0,0-1-128 0,0 1 0 16,-1-2 0-16,0 2 128 0,-1-3-128 0,1 4 0 16,0-5 128-16,-1 1-128 0,0 0 0 0,0 2 128 0,4-5-128 15,-2 3 0-15,-2 2 0 0,1-1 128 0,1-1-128 0,0 0 0 16,-1 4 0-16,0-4 0 0,-2 1 128 0,0-1-128 16,1 1 128-16,-1 2-128 0,-1-1 0 0,2 1 0 15,-2-1 0-15,-3 0-176 0,-2 1 176 0,0-2 0 16,2 0 0-16,0 1 0 0,-3 1 0 0,1-2 0 15,1 0 0-15,-1 0 128 0,-1 4-128 0,-2-3 0 16,-2 1 0-16,2 0 0 0,3 0 0 0,0-1 0 16,-2 0 0-16,2 1 0 0,1 0 0 0,2-1 0 15,1-1 0-15,0 1 0 0,-2 1 0 0,-1 1 0 16,-1-3 0-16,1 2 0 0,-1 2 0 0,0-1 0 16,0 2 0-16,-2-2 0 0,0 2 0 0,-1-1 0 15,2 0 0-15,-1 3 0 0,-1 0 0 0,1 0 0 16,-1 1 0-16,0-1 128 0,0 2-128 0,1-2 0 0,-2 2 0 0,1-3 0 31,0 1-640-31,0 1-208 0,1-1-48 0,3-1-22544 0</inkml:trace>
  <inkml:trace contextRef="#ctx0" brushRef="#br0" timeOffset="30358.14">16110 13534 27935 0,'0'0'1232'0,"0"0"256"0,0 0-1184 0,0 0-304 0,0 0 0 0,0 0 0 16,-4-7 512-16,4 7 32 0,0 0 16 0,0 0 0 15,0 0-560-15,0 0-320 0,0 0 32 0,0 0 16 16,0 0-304-16,0 0-48 16,0 0-16-16,0 0 0 0,0 0 336 0,0 0 64 0,0 0 16 0,0 0 0 15,0 0 352-15,0 0 64 0,0 0 0 0,0 0 16 16,0 0 304-16,0 0 64 0,0 0 16 0,0 0 0 16,0 0 80-16,0 0 16 0,0 0 0 0,0 0 0 15,0 0-128-15,0 0-32 0,0 0 0 0,0 0 0 0,-5-7-336 16,5 7-64-16,0 0 0 0,-11-6-128 0,2 2 0 0,0 0 0 15,0 1 0-15,-1 2 0 0,-2-2 0 0,0 2 0 16,-1 0 0-16,-1-1 0 0,-2 1 128 0,1 0-128 16,-2-1 0-16,1 1 0 0,3-3 128 0,1 2-128 15,-1-2 192-15,1 1-192 0,2-2 448 0,1 4-32 16,0-6 0-16,0 3 0 0,-1 0-32 0,10 4 0 16,0 0 0-16,-6-5 0 0,6 5-112 0,0 0-16 15,0 0-16-15,-8-3 0 0,8 3-240 0,0 0 0 16,-9-1 0-16,9 1 0 0,0 0 0 0,0 0 0 15,0 0 0-15,0 0 0 0,-7 7 0 0,7-7 0 16,0 0 0-16,0 0 0 0,0 0 0 0,10 6 0 16,-10-6 0-16,13 4 0 0,1-1 0 0,3-2 0 0,1-1 0 15,0 0 0-15,3-1 0 0,-1-1 0 0,1-2 0 16,0 2 0-16,-1 1 128 0,1-1-128 0,0 2 0 0,0 0 0 16,-1-2 0-16,-2 2 0 0,0 2 0 0,-2 1 0 15,-2-2 0-15,0 2 0 0,1 1 0 0,-2 0 0 16,-3-2 0-16,-10-2 0 0,11 5 0 0,-11-5 0 15,9 8 0-15,-9-8 0 0,0 0 0 0,4 9 0 16,-4-9 0-16,0 0 0 0,0 0 0 0,-6 9 0 16,6-9 0-16,-6 10 192 0,-1-4-48 0,1-2-16 15,-3 0 16-15,9-4 0 0,-9 3 0 0,1-2 0 16,-1-1-144-16,9 0 160 0,-11-1-160 0,2-1 160 16,-1 0-16-16,1 2 0 0,-1 0 0 0,1 0 0 15,-1-3-144-15,-2 2 128 0,-2-2-128 0,-1 3 128 16,1-2-128-16,-1 2 0 0,-4 0 0 0,1 0 0 15,0-2 0-15,0 2 0 0,-1 0 0 0,1 0 0 0,0 0 0 16,-1 0 0-16,0-1 0 0,1 1 0 0,3 0 0 0,1 0 0 16,0-1 0-16,1-3 0 0,0 1 0 0,2 2 0 15,1-2 0-15,1 2 0 0,-1 0 0 0,3 1 0 16,7 0 0-16,-11 1 0 0,2-1 0 0,9 0 0 16,-10 0 0-16,10 0 0 0,-9 1 0 0,9-1 0 15,0 0 0-15,0 0 0 0,0 0 0 0,0 0-144 16,0 0 144-16,0 0-208 15,0 0-320-15,0 0-64 0,0 0-16 0,11-1-10688 16,2-2-2144-16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19:42:21.796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15329 7812 3679 0,'0'0'160'0,"0"0"32"0,0 0-192 0,0 0 0 16,0-6 0-16,0 6 0 0,0 0 2592 0,3-10 480 16,1 0 80-16,-4 10 32 0,0 0-2240 0,7-6-448 15,-1-1-96-15,0 3-16 0,2 1-32 0,-8 3-16 16,0 0 0-16,8-2 0 0,-8 2 352 0,8-1 64 15,-8 1 16-15,0 0 0 0,0 0 16 0,0 0 16 0,0 0 0 0,0 0 0 16,0 0 80-16,6 4 16 0,-6-4 0 0,0 0 0 16,0 0 64-16,0 0 0 0,0 0 16 0,0 0 0 15,0 0-288-15,5 8-64 0,-5-8-16 0,0 0 0 16,4 9-96-16,-4-9 0 0,0 0-16 0,2 12 0 16,-1 1-144-16,-1 0-32 0,-1 1 0 0,-2 2 0 15,0 2-112-15,2 3-16 0,-2 3-16 0,1 1 0 16,-1 4 0-16,-1 0 0 0,-1-1 0 0,1 4 0 15,0 3 48-15,2-3 16 0,-2 4 0 0,0-6 0 16,1 0-16-16,1-3 0 0,2-1 0 0,-2 0 0 16,1-5 224-16,0 2 64 0,-3 0 0 0,1-3 0 15,2 1-192-15,-2-2-16 0,-1-4-16 0,1 2 0 16,0 1-288-16,-1 1 128 0,-1 0-128 0,1-2 0 0,1 0 144 16,-2-1-144-16,-1 1 0 0,-1-4 144 0,0 0-144 15,2-2 0-15,0 1 0 0,1-1 0 0,-1-4 128 0,1 1 0 16,4-8 0-16,-5 8 0 0,2 0 128 0,3-8 0 15,0 0 16-15,-2 9 0 0,2-9-80 0,0 0-32 16,0 9 0-16,0-9 0 0,0 0-160 0,0 0 160 16,0 0-160-16,0 0 160 0,0 0-160 0,0 0 192 15,0 0-192-15,0 0 192 0,0 0-32 0,0 0 0 16,0 0 0-16,0 0 0 0,0 0-32 0,0 0-128 16,0 0 192-16,0 0-64 0,11-8-128 0,0 4 160 15,-3-2-160-15,1 2 160 0,0 0-160 0,0 1 0 16,-9 3 0-16,13-1 0 0,0-1 0 0,0 4 0 15,1-1 0-15,1 2 0 0,-1-3 0 0,2 0 0 16,1 0 0-16,-2 0 0 0,2 0 0 0,2 0 128 0,0-1-128 16,3-1 128-16,0 1-128 0,3-3 0 0,0 2 0 0,2-4 0 15,2 1 0-15,0 1 0 0,-1 0 0 0,4 0 0 16,2-1 0-16,-1 3 0 0,-1 2 0 0,-1 0 0 16,0 1 0-16,-2 2 0 0,-2-1 176 0,-1 1-176 15,-1-1 0-15,-1 2 0 0,-2 0 0 0,-1 0 0 16,-2 0 0-16,1-1 0 0,-1-2 0 0,1 2 0 15,-2-1 144-15,0-1-144 0,1 1 128 0,-1-2-128 16,0-2 0-16,-1 1 0 0,0 1 0 0,0 0 0 16,0 0 0-16,-1 0 192 0,-2 0-192 0,0 0 192 15,1 0-64-15,-4-2 0 0,-11 2 0 0,12-2 0 16,0 0 0-16,-2 2-128 0,-10 0 192 0,9-3-64 16,-9 3 32-16,0 0 0 0,11-4 0 0,-11 4 0 15,0 0-160-15,0 0 0 0,0 0 0 0,9-5 0 0,-9 5 128 0,0 0-128 16,0 0 128-16,8-8-128 0,-2-1 128 15,1 2-128-15,-7 7 128 0,8-7-128 0,-2-2 0 0,1 1 128 16,-2-1-128-16,0-1 0 0,0-1 0 0,1-1 128 16,-4-1-128-16,2 0 0 0,0-3 128 0,0 1-128 15,1-5 0-15,-1-2 128 0,-1-3-128 0,-1-4 192 16,1 2-192-16,-1-2 192 0,1-1-192 0,1-1 0 16,0-3 144-16,0 2-144 0,0 2 0 0,-2-2 0 15,2 1 0-15,0 2 128 0,0 2-128 0,0 1 0 16,0 1 0-16,0 3 0 0,0-3 0 0,0 4 0 15,-3 4 0-15,1 3-128 0,1 1 128 0,0-1 0 16,-2 2 0-16,2 3-128 0,-1 2 128 0,1-1 0 16,-3 8 0-16,2-10-128 0,1 1 128 0,1-2 0 0,0 4 0 15,-2-2 0-15,-2-1 0 0,2 1 0 0,0-1 0 0,0 2 0 16,-2 8 0-16,0-9 0 0,-2 0 0 0,2 9-128 16,-1-11 128-16,0 4 0 0,1 7 0 0,-3-10 0 15,1 4 0-15,2 6 0 0,-6-9 0 0,6 9 0 16,-6-7 0-16,6 7 0 0,-9-6 0 0,9 6 0 15,-9-4 0-15,9 4 0 0,-11-3 0 0,1 2 0 16,-1-3 0-16,1 1 0 0,1 3 0 0,-3 0 0 16,-1 0 0-16,-1 0 0 0,-1 0 0 0,2 2-128 15,-2-1 128-15,-2 3 0 0,-2-4 0 0,0 3 0 16,-2-1 0-16,0-1 0 0,2-1 0 0,-2 0 0 16,-1 0 0-16,1 0 0 0,0 0 0 0,0 0 0 0,0 0 128 15,2-1-128-15,-2-1 160 0,1-1-160 0,1 3 160 16,-2 0-160-16,-3-3 160 0,1 3-160 0,-1 0 0 0,0 0 128 15,-3 3-128-15,0-2 0 0,-3-1 0 0,0 3 0 16,1-1 0-16,-2 1 0 0,-3 1 0 0,2 0 0 16,-1-2 0-16,3 4 0 0,0-1 0 0,4 1 0 15,1 1 0-15,2-2 0 0,1-2 0 0,1 1 0 16,0-2 0-16,3 2 0 0,1-3 0 0,0 3 0 16,1-2 0-16,2 0 0 0,1 1 0 0,1-3-160 15,0-4 160-15,2 3-128 16,2-1-1168-16,8 2-240 0,0 0-32 0,0 0-16 15,-6 0-2384-15,6 0-464 0</inkml:trace>
  <inkml:trace contextRef="#ctx0" brushRef="#br0" timeOffset="5366.1">16072 7844 7359 0,'0'0'320'0,"0"0"80"0,0 0-400 0,0 0 0 0,0 0 0 0,0 0 0 15,0 0 3200-15,0 0 544 0,0 0 112 0,0 0 32 16,0 0-2800-16,0 0-544 0,0 0-112 0,0 0-32 15,0 0-208-15,0 0-64 0,0 0 0 0,0 0 0 16,0 0 224-16,0 0 32 0,8-7 16 0,-8 7 0 16,0 0-64-16,0 0-16 0,0 0 0 0,0 0 0 15,0 0 32-15,0 0 0 0,0 0 0 0,-1 11 0 16,-2 0 16-16,1 0 0 0,-2-1 0 0,-2 1 0 16,0-2 336-16,-2 3 80 0,-1-2 16 0,-1 0 0 15,-4 3-144-15,1 0-16 0,0 1-16 0,0 2 0 0,-2 0-272 0,-1 1-48 16,0 0-16-16,2 3 0 0,0-2-160 0,-2 0-128 15,-1 0 144-15,0 2-144 0,-1 2 0 0,0-1 0 16,-2 1 0-16,1-1 0 0,-1 1 0 0,0-2 0 16,2 0 0-16,1 1 0 0,0-1 128 0,2 2-128 15,-2-4 0-15,1 3 0 0,3 0 0 0,0 0 0 16,1-2 0-16,2-3 0 0,-1-5 0 0,2-4 0 16,0 1-208-16,9-8 64 15,-6 7-480-15,6-7-80 0,0 0-32 0,0 0 0 16,-9-4-1872-16,3-3-368 0,2-2-80 0,2-1-16 0</inkml:trace>
  <inkml:trace contextRef="#ctx0" brushRef="#br0" timeOffset="5681.54">15647 7857 2751 0,'0'0'128'0,"0"0"16"0,-9-2-144 0,9 2 0 0,-12 0 0 0,3 3 0 16,9-3 6224-16,-6 8 1216 0,6-8 240 0,-2 13 64 15,2-1-5920-15,3-2-1184 0,-3-10-224 0,8 12-48 16,2 0-176-16,1-1-16 0,-1 1-16 0,1 1 0 16,-1 0-160-16,0 1 160 0,1-1-160 0,1 3 160 15,-1 2-32-15,1 2 0 0,-3 0 0 0,0-4 0 0,0 4-128 16,2-2 0-16,-2 1 144 0,1-1-144 0,1 0 0 0,1-2 0 15,-1 1 0-15,2 0 0 0,-1-4 0 0,0-2 0 16,-3 1 0-16,1-2 0 0,2 2 0 0,-1 0-256 16,-2-2 32-16,1-2 16 15,1-3-2032-15,-1 2-416 0,-1-1-80 0,-9-6-16 0</inkml:trace>
  <inkml:trace contextRef="#ctx0" brushRef="#br0" timeOffset="5983.05">16050 8253 11967 0,'0'0'1072'0,"0"0"-864"0,0 0-208 0,0 0 0 15,0 0 4704-15,0 0 896 0,0 0 176 0,12 1 48 16,-12-1-4480-16,10 6-880 0,-10-6-176 0,11 10-32 16,-4 0-256-16,-1 1 0 0,0 1 0 0,2 14-400 15,-4-11 144-15,0 2 0 0,-2 2 0 32,1 0-144-32,0 1-48 0,-1-1 0 0,1-1 0 0,0-1 64 0,-2 0 16 0,0-1 0 0,2-2 0 15,-1 1-384-15,2-2-80 0,0-2 0 0,0 0-11536 16</inkml:trace>
  <inkml:trace contextRef="#ctx0" brushRef="#br0" timeOffset="7050.95">16162 8747 2751 0,'0'0'256'0,"-10"2"-256"0,-2 3 0 0,2-3 0 16,0 1 2944-16,10-3 560 0,-7 1 96 0,7-1 32 15,0 0-2304-15,0 0-464 0,0 0-96 0,0 0 0 16,0 0 400-16,0 0 96 0,0 0 16 0,11 7 0 0,-11-7 64 0,15 6 32 16,-2 1 0-16,-2-2 0 0,-11-5-128 0,14 7-32 15,-3-1 0-15,0 1 0 0,-11-7-352 0,11 9-80 16,0 1-16-16,-1 1 0 0,2-1-192 0,-2 2-32 16,0 1-16-16,0 1 0 0,2 2-144 0,2-2-48 15,0 3 0-15,3 1 0 0,0 2-64 0,4 2-16 16,4 3 0-16,2 0 0 0,2 1 64 0,4 2 16 15,0-2 0-15,4 3 0 0,-2 0-144 0,2 3-16 16,1 1-16-16,2 2 0 0,2 0-160 0,-1 6 0 16,2 2 144-16,2 2-144 0,0 0 0 0,-2 0 0 15,0-2 0-15,-2-1 128 0,-2-4-128 0,-1 1 0 16,-2-1 0-16,2-3 0 0,0-1 0 0,1-1 0 16,-3-3 0-16,0-3 128 0,-2 3 112 0,3-4 16 15,4-1 16-15,-1 2 0 0,-2 0-64 0,1 5-16 0,-2 2 0 0,-2 1 0 16,-3 0-192-16,0 2 0 0,0-5 0 0,-2 1 0 15,-2 1 0-15,-1-3 0 0,-1-1 0 0,0 1 0 16,0-1 0-16,-2-4-160 0,-3-1 32 0,-2 1 0 31,-1-1-1456-31,1 0-272 0,-1-4-64 0,-1-1-9552 0,-4 1-1904 0</inkml:trace>
  <inkml:trace contextRef="#ctx0" brushRef="#br0" timeOffset="8603.09">18133 10305 8287 0,'0'0'736'0,"0"0"-592"16,0 0-144-16,0 0 0 0,0 0 2688 0,0 0 496 15,11-4 96-15,-11 4 32 0,0 0-1936 0,0 0-384 0,0 0-80 0,0 0-16 16,0 0-288-16,0 0-64 0,8 8-16 0,-8-8 0 15,5 11-160-15,-1 0-48 0,-2 2 0 0,0 2 0 16,-1-1-112-16,-1 4-16 0,-1 0-16 0,-1 5 0 16,1 3-176-16,0 2 0 0,-2 6 0 0,2 0 0 15,0 1 128-15,-1 2-128 0,2 3 192 0,0-3-64 16,-1-1 16-16,0 1 0 0,-2-5 0 0,2 1 0 16,-1-2 496-16,1-1 80 0,-3 0 32 0,0 3 0 15,0-3-144-15,-2 2-32 0,-2 1 0 0,0-2 0 16,0-1-128-16,1-2-48 0,-4-4 0 0,1-1 0 15,1-3-80-15,1 0 0 0,1-3-16 0,1-4 0 16,-2 0 16-16,1-1 0 0,2-2 0 0,3-1 0 16,-2-2 32-16,4-7 16 0,0 0 0 0,0 0 0 0,-3 9-128 0,3-9-32 15,0 0 0-15,0 0 0 0,0 0-32 0,0 0-16 16,0 0 0-16,8 4 0 0,-8-4-160 0,13 2 192 16,0 0-192-16,0 0 192 0,-1 0-192 0,1-1 192 15,0-1-192-15,1 3 192 0,2-1-192 0,2 0 0 16,2-2 0-16,2 1 0 0,0 3 0 0,4-2 0 15,-1 1 0-15,1 0 0 0,1-3 0 0,3 0 0 16,2-2 0-16,3 1 0 0,4 1 0 0,3-3 0 16,1 2 0-16,0 0 0 0,0-2 0 0,-2 2 0 15,0 1 0-15,-2 0 0 0,0 1 0 0,0 2 128 16,0-1-128-16,-1 1 0 0,-2 1 0 0,2 0 0 16,0-2 128-16,-3 2-128 0,-1 3 128 0,-3-3-128 15,-1 0 192-15,-1 0-64 0,-3-1 16 0,-1 1 0 16,-4 0 0-16,-2 2 0 0,1-5-16 0,-2 1 0 0,-2 1 0 15,0-3 0-15,-2 1 48 0,2-2 0 0,-3 1 0 0,0 0 0 16,-2 0-176-16,1 0 160 0,0-4-160 0,0 2 160 16,-3-1-32-16,0-1-128 0,0-1 192 0,-1-2-64 15,-3-1 112-15,1-1 16 0,1-2 0 0,-2-1 0 16,-2-3 48-16,-1 2 16 0,1-5 0 0,0 0 0 16,-1-4-80-16,0-3-16 0,-2-1 0 0,2-7 0 15,1-1-96-15,-1-3 0 0,1-2-128 0,0-1 192 16,-2 0-192-16,-1 0 144 0,0-2-144 0,1 0 128 15,0 0-128-15,2-1 0 0,1-2 0 0,0 2 0 16,-1 0 0-16,-1 0 0 0,2 0 0 0,-1 4 0 16,-1 5 0-16,0 4 0 0,-2 1 0 0,2 3-176 15,1 2 176-15,-1 4 0 0,0-1 0 0,2 3 0 0,1 1 0 16,-3 1 0-16,-2 0 0 0,3 2-128 0,0 1 128 0,-1 2 0 16,-2 1 0-16,3 2 0 0,-3 8 0 0,5-6-128 15,-5 6 128-15,0 0 0 0,0 0 0 0,0 0-128 16,0 0 128-16,0 0 0 0,0 0 0 0,0 0 0 15,0 0 0-15,0 0-128 0,0 0 128 0,-5 10 0 16,5-10-144-16,-8 11 144 0,-1 0 0 0,0 1 0 16,0-2 0-16,0 2 0 0,-1-4-128 0,0 1 128 15,0-1 0-15,-4 0 0 0,0-2 0 0,-2 0 0 16,0-1 0-16,-1 0 0 0,-2 0 0 0,0-2 128 16,-2 1-128-16,-4 0 128 0,-1-2-128 0,-3-1 192 15,-2-1-192-15,-3 0 192 0,-1 0-192 0,-3 0 128 16,-1 0-128-16,0-1 128 0,0 1-128 0,0-2 128 0,0-1-128 15,1 2 128-15,0 1-128 0,0-3 0 0,0 0 144 0,2 3-144 16,-2 2 0-16,-1-1 0 0,-1-1 0 0,-2 3 0 16,0-3 0-16,0 2 0 0,2 0 0 0,1 0 0 15,0 1 0-15,2 1 0 0,2-4 0 0,1 2 0 16,0 1 0-16,2 0 0 0,0-3 0 0,2 0 0 16,0 0-128-16,4-2 128 0,2 1-128 0,1-2 128 31,4 1-1984-31,2-5-304 0,3 2-64 0</inkml:trace>
  <inkml:trace contextRef="#ctx0" brushRef="#br0" timeOffset="9135.25">15518 8729 11967 0,'0'0'1072'0,"-8"-3"-864"0,-2-1-208 0,1 2 0 0,-2 2 3456 0,2 4 640 0,1 1 128 0,1 0 16 16,-1-1-3296-16,1 5-672 0,1 0-128 0,-3 3-16 16,-2 0-128-16,-1 2 0 0,-2 6 0 0,-2-2 0 15,-1 2 0-15,-1 4 0 0,0 10 0 0,-4-1-128 0,-4-6 128 0,0 3 0 16,-3 1 160-16,2-1-160 16,-5 0 304-16,0 2-48 0,-3-2 0 0,-2 1 0 0,1-1 64 0,-4 0 16 15,-3 0 0-15,0 0 0 0,-2 1-144 16,-2 0-48-16,-1-1 0 0,1 4 0 0,-2 3-144 0,4 1 0 15,2-1 0-15,1-3-13552 16</inkml:trace>
  <inkml:trace contextRef="#ctx0" brushRef="#br0" timeOffset="11089.23">19053 10604 26655 0,'0'0'1184'15,"0"0"240"-15,2-9-1136 0,-2 9-288 0,0 0 0 0,0 0 0 16,0 0 384-16,0 0 0 0,0 0 16 0,0 0 0 16,0 0-400-16,-4 10 0 0,4-10 0 0,-4 13-176 15,-4 0 176-15,3 1 0 0,1 1 0 0,-1-1 0 16,-1 2 0-16,-2-2 0 0,-3 6 0 0,1-2 0 0,-2 0 240 0,-1 2 80 15,-4-2 0-15,-1 3 16 0,-2 0 304 0,-2 1 64 16,-1-1 16-16,-1 1 0 0,0 1-16 0,-3 1-16 16,1-2 0-16,0 5 0 0,-2-2-256 0,-1 1-48 15,-1 0-16-15,1-1 0 0,3-4-240 0,1-2-128 16,1-2 160-16,3-2-160 0,3-2 0 0,1-4 0 16,2-1-128-16,2-3-10416 15,2-5-2064-15</inkml:trace>
  <inkml:trace contextRef="#ctx0" brushRef="#br0" timeOffset="11359.32">18665 10626 22111 0,'0'0'1968'0,"0"0"-1584"0,0 0-384 0,0 0 0 15,3 12 2496-15,0 3 400 0,0 1 96 0,0 5 16 16,0 0-2384-16,1 2-480 0,-1 2-144 0,1 0 0 16,2 1 192-16,-1 1-64 0,0-1 0 0,2-1 0 15,0 0-128-15,3-2 160 0,0-1-160 0,0-1 160 16,-1-1-160-16,3 2 0 0,1-1 0 0,0-2 0 16,-1-4 0-16,1-4-320 0,0 0 48 0,-1-2 16 15,-2-3-976-15,1 0-192 0,-1-1-48 0,-10-5-7408 16,8 4-1488-16</inkml:trace>
  <inkml:trace contextRef="#ctx0" brushRef="#br0" timeOffset="11958.81">19032 10936 38015 0,'0'0'1680'0,"0"0"352"0,-8-6-1632 0,8 6-400 16,0 0 0-16,0 0 0 0,0 0 656 0,10-4 48 15,-1 0 16-15,3 1 0 0,1 1-720 0,2 2 0 16,-1 1 0-16,1-1 0 0,1 0 0 0,1 3 0 0,0-1 0 0,-1 3 0 16,-2-3 0-16,0 0-240 0,-1 1 48 0,-2 1 16 15,-11-4 176-15,0 0-128 0,10 8 128 0,-10-8-128 16,5 10 128-16,-5-10 0 0,-2 14 0 0,-2-3 0 15,-3-1 0-15,-2 1 128 0,0 0-128 0,-1-1 128 16,-1-1-128-16,1 0 176 0,-2-3-176 0,3 1 192 16,1-1-192-16,8-6 0 0,-8 8 0 0,8-8 0 15,0 0 0-15,0 0 0 0,0 0 0 0,0 0 0 16,0 12 0-16,0-12 0 0,6 8 0 0,-6-8 0 16,5 9 0-16,-5-9 0 0,6 8-128 0,-6-8 128 15,0 0 0-15,11 7 0 0,-3 1 0 0,-8-8 0 16,10 4 0-16,-10-4 0 0,0 0 0 0,0 0 0 15,12 5 0-15,-12-5 0 0,0 0 0 0,10 2 0 0,-10-2 0 0,12-2 128 16,-12 2-128-16,13 2 0 0,-3-2 0 0,1 2 128 16,-11-2-128-16,10 4 0 0,-10-4 0 0,12 5 0 15,-12-5 0-15,10 6 0 0,-2 0 0 0,-8-6 0 16,5 9 0-16,-5-9 0 0,3 12 224 0,-3-12-32 16,0 12-16-16,0 0 0 0,0-12-16 0,-3 11 0 15,0-2 0-15,0-1 0 0,3-8-16 0,-5 9 0 16,-1 0 0-16,0-2 0 0,6-7-16 0,-9 6-128 15,-2 2 192-15,4-2-64 0,7-6-128 0,-10 5 0 16,1 0 144-16,0-1-144 0,0 0 128 0,0 1-128 16,-1-2 128-16,-1-1-128 0,1 2 0 0,-1-1 0 15,2-2 0-15,-1 2 0 0,-3-1 0 0,0 0 0 16,0-2-160-16,0 0 160 16,-2 0-768-16,3 1-64 0,2 1 0 0,1-2-11296 0,0 0-2272 0</inkml:trace>
  <inkml:trace contextRef="#ctx0" brushRef="#br0" timeOffset="15066.38">18775 11619 3679 0,'0'0'160'0,"0"0"32"0,0 0-192 0,0 0 0 0,0 0 0 0,0 0 0 16,0 0 3040-16,0 0 560 0,0 0 112 0,-3-8 32 15,3-1-2208-15,0 9-432 0,2-7-80 0,-1-3-32 16,-1 1-208-16,0 9-32 0,0 0-16 0,0 0 0 15,0 0-112-15,4-9-32 0,-4 9 0 0,0 0 0 16,4-12-144-16,-4 12-16 0,0-10-16 0,0 10 0 16,0 0 96-16,0 0 32 0,-4-8 0 0,4 8 0 15,0 0 32-15,0 0 0 0,-7-5 0 0,7 5 0 0,-8-3 160 0,8 3 32 16,-9-1 16-16,9 1 0 0,-8 5-64 16,2 2-16-16,-3-1 0 0,0 2 0 0,0 3-192 0,-1 0-32 15,1 5-16-15,0 2 0 0,-3-1-160 0,1 3-48 16,-2 2 0-16,-2 0 0 0,-2 1-128 0,-1 2-128 15,-1 3 192-15,-4-1-192 0,1 2 240 0,-1 1-64 16,-2 2-16-16,-2 2 0 0,-3-1 128 0,-2 5 32 16,0 2 0-16,-2 6 0 0,-3 2 0 0,0 3 16 15,-6 0 0-15,-3 1 0 0,-4 1-144 0,-2 2-48 16,-3-2 0-16,2 2 0 0,-2 0-144 0,2 0 128 16,2 6-128-16,-1-5 128 0,-3-3 0 0,-2 0-128 15,-2-1 192-15,0-3-64 0,3-1 0 0,2 1-128 16,0-1 192-16,5 2-64 0,2-4 16 0,2 1 0 15,2-2 0-15,2-4 0 0,-1 0-16 0,0-3-128 16,3-2 192-16,2-3-64 0,4-2-128 0,3 2 0 0,-3-5 0 16,6 0 0-16,3-2 0 0,3 0 0 0,2 3 0 0,2-3 0 31,0-3-1584-31,3 1-400 0,2 0-64 0,0-2-15792 0</inkml:trace>
  <inkml:trace contextRef="#ctx0" brushRef="#br0" timeOffset="16717.82">16062 13763 20271 0,'0'0'1792'0,"-7"-7"-1424"15,1-1-368-15,-1 3 0 0,7 5 816 0,-9-4 80 16,1 0 32-16,8 4 0 0,-8-2-304 0,8 2-64 15,-5-6-16-15,1 1 0 0,2-4 208 0,2 9 32 16,0-10 16-16,2 2 0 0,-2 8 32 0,6-9 16 16,-1 0 0-16,1 2 0 0,2 2-224 0,-8 5-48 15,0 0-16-15,12-1 0 0,-2 1-32 0,-10 0 0 16,9 9 0-16,-1-3 0 0,-1 1-64 0,-2 4-16 16,-1 8 0-16,-2-1 0 0,1 2-160 0,0 2-32 15,-3 5-16-15,0 2 0 0,0-3-112 0,0 4-128 16,0 1 176-16,0 2-176 0,0-1 240 0,-2 2-64 15,1 3-16-15,-2 2 0 0,1 2 80 0,1 4 16 16,-1-2 0-16,2 0 0 0,0 0-48 0,0-3 0 0,-1-1 0 16,0-1 0-16,-1-3-16 0,1-1-16 0,0-1 0 0,-2 0 0 15,-1 0-176-15,2 1 160 0,-2-1-160 0,-2-1 160 16,1-4-160-16,0-1 128 0,0-1-128 0,0-2 128 16,-1-3 160-16,1-3 32 0,0-2 0 0,0-2 0 15,0-1-64-15,2-3 0 0,3-10 0 0,-1 12 0 16,1-12-64-16,-3 8 0 0,3-8-16 0,-3 9 0 15,3-9 16-15,0 0 16 0,0 0 0 0,0 0 0 16,0 0-48-16,0 0-16 0,0 0 0 0,0 0 0 16,0 0 0-16,0 0 0 0,10-3 0 0,-10 3 0 15,10-3-144-15,-10 3 160 0,12-4-160 0,-3 1 160 16,-9 3-160-16,10-3 0 0,1 2 0 0,-1-2 0 16,1 2 0-16,0 0 0 0,1 2 0 0,1-1 0 15,0 1 0-15,1-1 0 0,3 0 0 0,0 0 0 0,2 0-144 16,0 0 144-16,1 0 0 0,2 0 0 0,3 0 0 0,-2 0 0 15,-1 3 0-15,3-3 0 0,2 1 0 0,2 2 0 16,1 0 0-16,3-1 0 0,-2 2 0 0,-1 0 0 16,-1-1 0-16,-1 1 0 0,0-3 0 0,-1 1 0 15,-1-2 0-15,-1 0 0 0,-2 0 0 0,2-1 0 16,0-1 0-16,0 2 0 0,-1-3 0 0,0 2 0 16,-2-2 0-16,0 0 0 0,0 1 0 0,-1 1 0 15,-4-1 0-15,1 2 0 0,1-2 0 0,-1-1 0 16,0 2 0-16,2-1 0 0,-3 1 0 0,-2 1 0 15,1-4 0-15,0 3 0 0,-2 1 0 0,0-1 0 16,-1-2 0-16,-1 2 0 0,0 1 0 0,1 0 128 16,-1 0-128-16,-2 0 0 0,-10 0 0 0,12 0 0 0,-2 0 0 0,-10 0 0 15,0 0 0-15,9 0 0 0,-9 0 0 0,0 0 0 16,8-3 192-16,-8 3-48 0,0 0-16 0,0 0 0 16,7-9 112-16,-7 9 16 0,4-9 0 0,-2 0 0 15,0 0 48-15,-2-3 16 0,1 1 0 0,-1 1 0 16,1 0-144-16,2-4-32 0,-1-1 0 0,1-2 0 15,0 0-144-15,-1 0 160 0,1-3-160 0,2 3 160 16,0-5-160-16,0 1 0 0,1 1 144 0,-1-3-144 16,0-3 0-16,-1 0 128 0,0-1-128 0,0-3 0 15,-2 0 0-15,2-5 144 0,0-3-144 0,0-2 0 16,1-5 176-16,1-3-176 0,-3 0 160 0,4 1-160 16,1 0 160-16,1 1-160 0,1-1 160 0,1 4-160 15,-2 0 0-15,1 4 0 0,2 0 0 0,0 3 0 16,-3 4 0-16,-4 4 0 0,-4 0 0 0,2 5 0 0,1-1 0 0,1 5 0 15,2-2 0-15,-2 5 0 0,-2 2 0 16,-1 1 0-16,1 1 0 0,-1 2 0 0,1 0 0 0,0 3 0 16,-3 7 0-16,0-11 0 0,0 11 0 0,0-8 0 15,0 8 0-15,0 0 0 0,-4-7 0 0,4 7 0 16,0 0 0-16,0 0 0 0,-6-7 0 0,6 7 0 16,0 0 0-16,0 0 0 0,0 0 0 0,0 0 0 15,-9 3 0-15,9-3 0 0,-10 5 0 0,10-5 0 16,0 0 0-16,-12 8 0 0,-2-2 0 0,1-1 0 15,0 1 0-15,1-2 0 0,0-1 0 0,1 1 0 16,-1 2 0-16,-1-2 0 0,-2-1 0 0,1 3 0 16,0-5 128-16,-1 2-128 0,0 0 0 0,-1 1 128 15,-1-1-128-15,0 1 0 0,0-1 144 0,-1 0-144 0,-3 0 128 0,0 1-128 16,-2 1 160-16,-3-2-160 0,-3 1 192 0,-4 2-192 16,-2-3 160-16,-1 3-160 0,-1 1 128 0,-2-3-128 15,-4 0 128-15,3-3-128 0,1 2 128 0,1-1-128 16,-1 1 128-16,0 1-128 0,-1-3 128 0,0 2-128 15,-2 2 128-15,-1 0-128 0,0-2 0 0,2 1 128 16,1-1-128-16,3 3 0 0,-1-4 0 0,4 4 0 16,3-1 0-16,2 0 0 0,3-1 0 0,2-2 0 15,4 1 0-15,1 0 0 0,2-1 0 0,3-2 0 16,2 2-128-16,3-2-64 0,9 0-16 0,0 0 0 16,-6-4-1936-16,6 4-384 15,0 0-80-15</inkml:trace>
  <inkml:trace contextRef="#ctx0" brushRef="#br1" timeOffset="22843.99">15982 13572 4607 0,'0'0'400'0,"-9"3"-400"15,0-1 0-15,1 1 0 0,8-3 2816 0,-10 3 464 16,-1-3 112-16,11 0 0 0,-9 0-2432 0,9 0-512 16,0 0-80-16,0 0-32 0,-9 0 272 0,9 0 48 15,0 0 16-15,0 0 0 0,0 0 160 0,0 0 16 16,0 0 16-16,0 0 0 0,0 0 128 0,0 0 32 15,0 0 0-15,7-7 0 0,-7 7 0 0,10-2 16 16,-10 2 0-16,10 0 0 0,1 0-272 0,1 0-48 0,1 0-16 16,1 1 0-16,0 1-224 0,1 0-48 0,0-2-16 0,4 1 0 15,-1 0 16-15,1 2 0 16,1-2 0-16,2 2 0 0,2 2 0 0,0-5 0 0,1-2 0 0,2 0 0 16,5 1 144-16,0 0 48 0,1-1 0 0,0 1 0 15,-2 0-64-15,1-1-16 0,1 0 0 0,0 0 0 16,-2 2-144-16,0 0-16 0,-1 0-16 0,-1-1 0 15,0-3-368-15,-1 2 0 0,4-2 0 0,-2 1 0 16,0 3 0-16,1-2 0 0,1-1 0 0,2 2 0 16,0 1 128-16,0-3-128 0,-1 2 160 0,-1-1-160 15,1 1 336-15,-2 1-16 0,-2-2-16 0,-2 0 0 16,1 2-96-16,-2-1-16 0,-2 0 0 0,0-1 0 16,-2 4-192-16,2-2 176 0,0 0-176 0,-2 1 160 15,-1 2-160-15,0-1 0 0,0 1 144 0,-1-2-144 0,-1-1 176 16,-1 0-48-16,-1 0 0 0,2 0 0 0,-1 0 48 0,0 0 0 15,0-1 0-15,1 1 0 0,-2 0-176 16,-2 0 128-16,0 1-128 0,-1 2 128 0,-1-3-128 0,-1 0 128 16,-3-3-128-16,-9 3 128 0,10-3-128 0,-10 3 0 15,0 0 0-15,11 0 0 0,-11 0 128 0,0 0-128 16,0 0 128-16,0 0-128 0,0 0 192 0,0 0-64 16,10-1 0-16,-10 1 0 0,0 0-128 0,0 0 160 15,0 0-160-15,0 0 160 0,0 0-32 0,0 0-128 16,0 0 192-16,0 0-64 0,0 0 0 0,0 0 0 15,0 0 0-15,0 0 0 0,0 0 0 0,0 0-128 16,0 0 192-16,0 0-64 0,0 0-128 0,0 0 0 0,-12 7 144 0,12-7-144 16,-11 1 0-16,11-1 0 0,-11 5 0 0,2 2 0 15,0-1 0-15,9-6 0 0,-7 9 0 0,1 0 0 16,-1-1 0-16,1 1 0 0,-1 2 0 0,1-1 0 16,-1 2 0-16,2 1 0 0,0 0 0 0,0 3 0 15,-1 1 0-15,1 0 0 0,0-2 0 0,2 4 0 16,-1-1 128-16,-1 0-128 0,-1 0 128 0,1 3-128 15,1 0 0-15,0 0 0 0,0-2 0 0,0 2 128 16,0 0-128-16,1 1 0 0,2 0 0 0,-3 2 128 16,0-3-128-16,2 0 0 0,2 1 0 0,-3-3 128 15,-2 5-128-15,2 1 0 0,2 3 0 0,-3 2 0 16,-4 0 0-16,3 0 144 0,0-1-144 0,0 1 160 16,-1 0-160-16,1 0 160 0,1 0-160 0,0-1 160 15,0-1-160-15,-1-2 128 0,1-1-128 0,-1-1 128 16,1-1-128-16,0-2 0 0,-1-3 0 0,1 0 128 0,1-1-128 0,1 0 128 15,-1-1-128-15,1 1 128 0,-2-2-128 0,1 1 0 16,1-2 144-16,-1 1-144 0,-1-1 128 0,3 0-128 16,2 0 128-16,-1-1-128 0,-3-2 0 0,2 1 0 15,1 0 0-15,0-1 128 0,-1 0-128 0,2-1 0 16,2 1 0-16,-1 1 128 0,-2-12-128 0,2 10 0 16,-2 2 0-16,0-2 0 0,1-2 0 0,-1-8 0 15,0 0 0-15,1 12 0 0,-1-3 0 0,0-9 128 16,0 0-128-16,3 10 0 0,-3-10 0 0,4 11 144 15,-4-11-144-15,2 10 0 0,0-1 128 0,-2-9-128 16,5 9 0-16,0-1 0 0,-5 0 0 0,0-8 0 16,4 10 0-16,-1 0 0 0,-3-10 0 0,0 7 0 0,0-7 0 0,0 0 0 15,0 0 0-15,0 9 0 0,0-2 0 16,0-7 0-16,0 0 0 0,0 0 128 0,-2 9-128 0,2-9 160 16,0 0-160-16,0 0 128 0,0 0-128 0,-2 9 128 15,2-9-128-15,0 0 0 0,0 0 0 0,-2 9 0 16,2-9 0-16,-1 8 0 0,1-8 0 0,0 0 0 15,0 0 0-15,0 0 0 0,0 0 0 0,0 0 0 16,1 11 0-16,-1-11 0 0,0 0 128 0,0 0-128 16,0 0 0-16,0 0 0 0,0 0 0 0,-2 6 0 15,2-6 0-15,0 0 128 0,0 0-128 0,-5 7 0 16,5-7 192-16,0 0-64 0,-10 5 0 0,10-5 0 16,-9 2-128-16,9-2 160 0,0 0-160 0,0 0 160 15,-10 0-160-15,1 0 0 0,0-1 0 0,-2 1 0 16,1-1 0-16,-1 0 128 0,1-2-128 0,-2 2 0 0,-2-1 0 15,1 1 128-15,0-2-128 0,-2 1 0 16,-2-1 0-16,1 1 128 0,-3-1-128 0,0 0 0 0,-2 0 128 0,-3 0-128 16,-2 2 0-16,-1-3 128 0,-3 1-128 0,0 0 0 15,-1 0 0-15,-1-1 0 0,0 2 0 0,-1 0 0 16,1-1 0-16,0 1 0 0,2 2 0 0,2 0 0 16,-1-2 0-16,0 2 0 0,1 0 0 0,-2 0 0 15,-2 0 0-15,0 2 0 0,-2 1 0 0,-1 0 0 16,-2-2 0-16,-1 2 0 0,1 1 0 0,0 1 0 15,2-4 0-15,1 2 0 0,1 0 0 0,3-1 0 16,2 2 0-16,2-3 0 0,0 1 0 0,1-1 0 16,0-1 0-16,3 0 0 0,1 0 0 0,1 0 0 15,1-1 0-15,-1-2 0 0,-1 1 0 0,2-1 0 0,1 2 128 16,-1-3-128-16,-2 1 0 0,3-2 0 0,4 1 0 0,0 1 0 16,-2 1 0-16,3-1 0 0,1-1 0 0,2 2 0 15,-2 2 0-15,2-3 0 0,0 2 128 0,1 1-128 16,0 0 0-16,9 0 0 0,-9-2 0 0,9 2 0 15,-9-1 0-15,9 1 0 0,0 0 0 0,0 0 0 16,-8 0 0-16,8 0 0 0,0 0 0 0,0 0 0 16,0 0 0-16,0 0 0 0,0 0 0 0,0 0 0 15,-5-6 0-15,5 6 0 0,0 0 0 0,0 0 0 16,0 0 0-16,0 0 0 0,0 0 0 0,0 0 0 16,0 0 0-16,0 0 0 0,0 0 0 0,0 0 0 15,0 0 0-15,0 0 0 0,0 0 0 0,0 0 0 16,0 0 0-16,0 0 0 0,0 0 0 0,0 0 0 0,0 0 0 15,0 0 0-15,10-4 0 0,-10 4 0 0,0 0 0 16,9-7 0-16,-1 2 0 0,-8 5 0 0,11-5 0 0,-3-1 0 16,-2 3 0-16,-6 3 0 0,7-7 0 0,-1-2 0 15,1 0 128-15,-1-2-128 0,1 4 0 0,-2-3 0 16,-4 1 0-16,4 0 128 0,4 0-128 0,-1-3 0 16,-2 1 0-16,-1-1 0 0,-1 0 0 0,0-1 128 15,-1 0-128-15,3 0 0 0,0-3 128 0,-1 2-128 16,-2 0 0-16,-2-2 128 0,-1-2-128 0,3-2 0 15,0-1 0-15,-1 1 0 0,1-4 128 0,-2 1-128 16,-1-1 0-16,0 2 128 0,0-2-128 0,3 1 0 16,-1 0 0-16,2-2 128 0,-1 0-128 0,1 0 0 15,0-1 0-15,1 1 128 0,0-5-128 0,0 3 0 16,0-2 0-16,5 2 0 0,-1 0 128 0,1-1-128 0,2 1 128 16,1-2-128-16,1 3 128 0,1-1-128 0,-2 1 0 0,0 0 128 15,-2 1-128-15,1 1 0 0,1 1 0 0,-1-1 128 16,-3 1-128-16,-1 2 0 0,-2 0 0 0,1-1 0 15,-2-3 0-15,0 3 0 0,1 1 0 0,-3-1 0 16,1 1 0-16,-1 0 0 0,0 1 128 0,-2-1-128 16,0 1 0-16,-1 2 0 0,0 0 0 0,0 1 0 15,-1 0 0-15,0 0 0 0,-2 1 0 0,0 3 0 16,-1 3 0-16,1 0-176 0,-3 0 48 0,2 2 0 16,1 2-1216-16,3 6-224 0,-8-7-48 0,8 7-14144 15,-9-4-2832-15</inkml:trace>
  <inkml:trace contextRef="#ctx0" brushRef="#br2" timeOffset="43555.34">18408 12679 16463 0,'0'0'720'0,"0"0"176"0,0 0-720 0,0 0-176 16,0 0 0-16,0 0 0 0,0 0 512 0,0 0 80 15,0 0 16-15,11 7 0 0,-11-7-80 0,0 0-16 16,10 4 0-16,-10-4 0 0,0 0 256 0,11 1 64 15,-11-1 0-15,0 0 0 0,0 0 192 0,0 0 64 16,0 0 0-16,0 0 0 0,0 0 192 0,0 0 32 16,0 0 16-16,0 0 0 0,8 6-288 0,-8-6-48 15,1 12-16-15,2 0 0 0,0 0-304 0,-1 1-64 0,-4 1-16 0,2 2 0 16,2 2-224-16,-1 0-48 0,-1 2-16 0,0 2 0 16,4 0-160-16,-3 0-16 0,-1 0-128 0,0 1 192 15,-1-3-192-15,-2 1 0 0,1 1 128 0,0-2-128 16,1-2 0-16,0 2 0 0,0 2 0 0,-1-4 0 15,0-2 128-15,-1 1-128 0,-1 0 0 0,0-2 0 16,0-2 0-16,0-1 0 0,-1 0 0 0,0-2 0 16,0-1-496-1,1 2-32-15,0-1-16 0,1-1 0 0,3-9-1968 0,-5 10-400 0,0-4-80 16</inkml:trace>
  <inkml:trace contextRef="#ctx0" brushRef="#br2" timeOffset="44020.94">18419 13003 24879 0,'0'0'1088'0,"0"0"256"0,0 0-1088 0,0 0-256 0,0 0 0 0,0 0 0 15,0 0 2176-15,0 0 384 0,0 0 80 0,13 0 16 16,-1 0-2096-16,1 0-432 0,1 1-128 0,4-1 0 16,3 0 0-16,1-1 0 0,1-2 128 0,-1 2-128 15,-1-1-176-15,-2 1-64 0,1-2-16 0,-1 1 0 16,-1-1-144-16,-1 1-48 0,-2 2 0 0,-2-3 0 15,-1-1-464-15,-12 4-112 0,10-3 0 0,-10 3-16 16,10-5-2048-16,-1 1-416 0</inkml:trace>
  <inkml:trace contextRef="#ctx0" brushRef="#br2" timeOffset="44297.38">18787 12622 31727 0,'0'0'1408'0,"0"0"288"0,-11 1-1360 0,3 4-336 15,0 1 0-15,5 4 0 0,1 6 576 0,1-1 32 0,1 2 16 0,0 2 0 16,1 1-624-16,1 0 0 0,-2-1 0 0,1 4 0 16,-1-1 0-16,0 1-208 0,-1 2 80 0,-1 2 128 15,0-4-192-15,0 0 192 0,-2 1-160 0,-1-1 160 16,0 0 0-16,0 0 0 0,0 0-128 0,-1-1 128 15,2 0 0-15,2-2 0 0,-1-3 0 0,2 1 0 32,1 3-384-32,1-7-48 0,2-2 0 0,1-1 0 15,-4-11-2304-15,6 9-464 0,-6-9-80 0,13 10-32 0</inkml:trace>
  <inkml:trace contextRef="#ctx0" brushRef="#br2" timeOffset="44708.12">19359 12426 24879 0,'0'0'2208'0,"0"0"-1760"15,-12-5-448-15,12 5 0 0,-10 0 2448 0,1 5 416 16,-2-1 80-16,3 4 0 0,1 2-2672 0,-1 5-528 16,0-1-128-16,-3 2 0 0,1-1-16 0,-2 4 0 15,1 3 0-15,-2 1 0 0,-3 1 272 0,0 2 128 16,1 1-128-16,-2 5 128 0,-2 0 0 0,1 2 0 0,-1 0 0 0,-1 2 0 16,0 2 128-16,2 0 96 0,3-1 32 0,-1 0 0 15,-2 0 304-15,2 2 64 0,4-3 16 0,2 1 0 16,2-1-256-16,3 0-32 0,1-4-16 0,3-3 0 15,3-3-160-15,3-1-48 0,2 0 0 0,1-6 0 16,2-2-128-16,2-4 0 0,1-1 0 0,1 0 0 16,1-2 0-16,2-2-304 0,1-3 48 0,0 0 16 15,0 0-400-15,1-2-96 16,-1-2-16-16,1-1 0 0,-2 0-288 0,2-1-64 16,-1-4-16-16,-1 0-12784 0</inkml:trace>
  <inkml:trace contextRef="#ctx0" brushRef="#br2" timeOffset="45130.6">19394 12756 4607 0,'0'0'192'0,"0"0"64"0,-9 7-256 0,0-1 0 16,2 1 0-16,2 3 0 0,0 2 7552 0,2 1 1456 15,3 0 288-15,2 0 64 0,-1 0-7568 0,2 3-1504 16,-1-2-288-16,2 0 0 0,1 1-192 0,2 0 48 0,-1-2 16 0,1 0 0 16,-2 0-32-16,2-2 0 0,-1 2 0 0,1-3 0 15,-2-1 160-15,1-2 0 0,-6-7 0 0,8 7-128 16,-8-7 128-16,0 0 0 0,12 2 0 0,-2 2 0 15,-10-4 304-15,12-3-16 0,0 0 0 0,-1-4 0 16,0 0 224-16,1-3 32 0,1 1 16 0,4-2 0 16,1-2-256-16,0 0-48 0,0 0-16 0,-1-4 0 15,2 0-240-15,-2-2 0 0,-2-2 128 0,1 0-128 16,-2-1-160-16,1-1-80 0,-4 0-16 0,2 1 0 16,-1 3 0-16,-2 2-16 0,-2 2 0 0,-1 2 0 15,-2 2-128-15,-2 2-32 16,-1 2 0-16,-2 7 0 0,0 0-512 0,0 0-96 0,0 0-32 0,0 0 0 15,0 0-2704-15,0 0-560 0</inkml:trace>
  <inkml:trace contextRef="#ctx0" brushRef="#br2" timeOffset="45461.83">19543 12987 22111 0,'0'0'1968'0,"0"0"-1584"0,0 0-384 0,0 0 0 15,-8 0 2880-15,8 0 512 0,0 0 80 0,0 0 32 16,0 0-2704-16,0 0-544 0,0 10-96 0,3 1-32 15,3 1-128-15,1-1 0 0,-2 1 0 0,1 1 0 16,1-3-144-16,-1 5 144 0,0 0 0 0,-1 2 0 16,-3 0 0-16,2 0 0 0,0 3 0 0,-1-1 0 15,-6 0-320-15,3-2 0 0,0 0 0 0,0-4 0 32,-1 2-576-32,0 0-112 0,-1-6-16 0,2-9-16 15,0 11-2192-15,0-11-432 0</inkml:trace>
  <inkml:trace contextRef="#ctx0" brushRef="#br2" timeOffset="47600.24">19790 12429 8287 0,'0'0'736'16,"0"0"-592"-16,0 0-144 0,0 0 0 16,0 0 3360-16,0 0 640 0,0 0 128 0,0 0 32 15,0 0-2352-15,11-1-464 0,-1 1-80 0,1 2-32 16,0 3-480-16,2 2-112 0,2 1 0 0,0 2-16 0,1 2-352 0,2 0-64 16,3 1-16-16,0 2 0 15,1 2-64-15,2 3 0 0,0 1-128 0,1 3 192 0,-1 4-192 0,-1-3 128 16,-2-1-128-16,0 2 0 0,0 3 128 0,0 0-128 15,-3-2 0-15,1-1 144 0,-2 0 128 0,-2 0 32 16,-2-2 0-16,-1-1 0 0,-2 0 272 0,0-3 48 16,-4 1 16-16,-3 0 0 0,-1 0-256 0,-2-1-32 15,-2-1-16-15,-3 1 0 0,-3 1-80 0,-1-5 0 16,-1 4-16-16,-2-4 0 0,-2 1-240 0,-2 0 0 16,-1-2 0-16,-1 0 0 15,-2-2-1456-15,-2-2-336 0,-1 1-64 0,-3-4-12656 0</inkml:trace>
  <inkml:trace contextRef="#ctx0" brushRef="#br2" timeOffset="49725.56">16323 15148 6447 0,'0'0'576'0,"0"0"-576"16,0 0 0-16,0 0 0 0,0 0 1216 0,10-1 144 15,-10 1 32-15,12-1 0 0,-1 1-512 0,-11 0-112 16,0 0 0-16,0 0-16 0,0 0 16 0,0 0 16 16,0 0 0-16,0 0 0 0,0 0 96 0,0 0 16 15,10 6 0-15,-10-6 0 0,0 0 32 0,0 0 16 16,2 12 0-16,-3-4 0 0,1-8-304 0,-4 13-64 15,1-1-16-15,-1-1 0 0,-6 1-192 0,0 3-48 16,-1 0 0-16,-2 5 0 0,-4 3 64 0,-1 1 16 16,-2 2 0-16,-3 4 0 0,-3 2 48 0,-3 2 0 15,-1 0 0-15,-2 0 0 0,-5 3-128 0,-3-1 0 0,-7 3-16 0,-4 2 0 16,-3 2 112-16,-2 1 32 0,-2 3 0 0,2 4 0 16,1 1 0-16,0-1 0 0,-1-2 0 0,-4 1 0 15,-3-2 0-15,1 3 16 0,1 0 0 0,2 1 0 16,2 0 96-16,4-1 16 0,5-2 0 0,3-2 0 15,0-2-64-15,4-5-16 0,1-2 0 0,4 0 0 16,-2-3-288-16,4-4-48 0,4-1-16 0,4-4 0 16,4-1-144-16,2-2 0 0,4-2 0 0,2 0 0 15,5-4 0-15,2-3 0 0,0-2 0 0,3 0 0 16,4-12-192-16,0 0-128 0,0 0-32 0,0 0 0 16,9 8-672-16,3-4-128 0,2-4-16 0,2 0-16 15,1-7-1920-15,1 1-384 0</inkml:trace>
  <inkml:trace contextRef="#ctx0" brushRef="#br2" timeOffset="50379.45">17223 15341 2751 0,'-10'-7'128'16,"10"7"16"-16,-8-7-144 0,0-1 0 0,1-2 0 0,0 2 0 15,0 3 3696-15,2 0 704 0,1-2 144 0,2 1 16 16,2 6-2832-16,0 0-560 0,0 0-112 0,0-8-32 0,0 8 384 0,2-9 80 15,-2 9 16-15,0 0 0 0,0 0-544 0,8-7-96 16,-8 7-32-16,0 0 0 0,12 0-96 0,-12 0-32 16,12 5 0-16,-2 1 0 0,-10-6 96 0,12 9 16 15,-2-2 0-15,1 5 0 0,-1 0-224 0,1 2-32 16,-1 2-16-16,2 3 0 0,-1 2-224 0,2 1-32 16,2 2-16-16,3 5 0 0,2 3-96 0,2 5-32 15,0-1 0-15,4 3 0 0,4 4 144 0,3 4 32 16,0 0 0-16,4 7 0 0,-1 2-112 0,1 0-16 15,-2 0 0-15,4 0 0 0,-1-3-192 0,0 3 128 16,1 2-128-16,-1 0 0 0,-3 0 0 0,3-2 128 16,1-1-128-16,-1-2 0 0,-2 1 0 0,-2-4 128 15,-3-3-128-15,-1-1 0 0,-5-4 176 0,-1-5-176 16,-3-4 192-16,-1 1-192 0,-1 2 320 0,-2-4-32 0,-3-5-16 0,0-6 0 16,1-3-32-16,-2-3-16 0,-3-2 0 0,1-4 0 15,0 1-224-15,-2-5 128 0,-9-5-128 0,10 3 0 31,-10-3-1264-31,11-4-336 0,-3 0-80 0,-3-5-10576 0,-3-1-2112 0</inkml:trace>
  <inkml:trace contextRef="#ctx0" brushRef="#br2" timeOffset="52496.49">14032 16644 3679 0,'0'0'160'0,"-9"-7"32"0,1 2-192 0,0 0 0 16,0 0 0-16,8 5 0 0,-6-3 5824 0,6 3 1136 16,0 0 208-16,0 0 64 0,0 0-5680 0,0 0-1120 15,0 0-240-15,0 0-32 0,0 0 160 0,0 0 16 16,0 0 16-16,0 0 0 0,0 0-352 0,6 11 128 16,0 2-128-16,-1 1 0 0,-1 0 272 0,0 7-16 0,-2 0 0 0,-1 5 0 15,-2 0 304-15,2 4 48 0,1 1 16 0,-2 3 0 16,0 4 80-16,0 2 0 0,-2 2 16 0,0-1 0 15,-1 0-80-15,2 2 0 0,-2 0-16 0,1 0 0 16,-2 2-224-16,-1-2-32 0,-2 4-16 0,-1 2 0 16,-1 1-144-16,1-5-16 0,2-3-16 0,-1-3 0 15,2 0-48-15,-1-6-128 0,-2-2 192 0,4-2-64 16,-1-3 96-16,1-3 16 0,-2-2 0 0,3 0 0 16,-1-1-240-16,0-1 176 0,0 1-176 0,1-2 160 15,1 0-160-15,-1 1 0 0,0-1 144 0,1-3-144 16,-1-4 144-16,1 2-144 0,-1 0 192 0,2-1-192 15,1-12 256-15,-2 11-48 0,2-11-16 0,-1 7 0 16,1-7 64-16,0 0 0 0,0 0 0 0,0 0 0 16,0 0-32-16,0 0 0 0,11 4 0 0,-1 0 0 0,2 4-32 0,-1-8 0 15,1-4 0-15,2 0 0 0,5 4-192 0,2-2 144 16,1 0-144-16,5 1 128 0,3-1-128 0,4 1 0 16,3 1 0-16,3-3 128 0,3 1-128 0,5 2 0 15,2 5 0-15,1-2 128 0,-2-2-128 0,3 1 0 16,6-2 0-16,2 0 0 0,5 4-128 0,3-2 128 15,1-1 0-15,0 2 0 0,-3-1 0 0,2 1-176 16,0-2 176-16,2 3-128 0,5 0 128 0,1-1 0 16,3 3 0-16,-2 2 0 0,-6-2 0 0,4 1 0 15,0-2 0-15,6 3 0 0,4-1 0 0,-3 3 0 16,-3-2 0-16,2-3 0 0,-2-1 0 0,5 1 0 16,6 3 0-16,-2-3 0 0,-6-1 0 0,-1 0 0 0,-3-1 0 15,4 0 0-15,7-3 0 0,-3 2 0 0,-6 0 0 0,0 0 0 16,-4-1 0-16,3-2 0 0,1-3 0 0,-1 1 0 15,-1 2 0-15,-5 1 0 0,-5-3 0 0,-3 2 128 16,-2 0-128-16,0-2 0 0,-2-1 0 0,3 2 0 16,2 2 0-16,-1 1 0 0,-3-2 0 0,-4 1 0 15,-2-3 0-15,-1 2 0 0,0-1 0 0,0 1 0 16,-2-4 0-16,-1 3 0 0,-4 0 0 0,-1 2 0 16,-2 2 128-16,-4-4-128 0,-1-3 128 0,-5-1-128 15,-3 0 144-15,0-1-144 0,-4 0 192 0,1 0-192 16,-2 2 208-16,-1-3-64 0,-2-1-16 0,-2 0 0 15,-2 1 0-15,-2-1 0 0,-1 0 0 0,-2 1 0 16,0 1 64-16,-2 0 0 0,0-1 0 0,-3-1 0 0,-1-1-64 16,1 0 0-16,0 4 0 0,-1-4 0 0,-2-3-128 0,0 3 160 15,1 3-160-15,-1-2 160 0,-2-4-160 0,0 2 192 16,-1 0-192-16,-1 2 192 0,-2-3-48 0,-1 0 0 16,-1-1 0-16,1 2 0 0,0-1-16 0,1-1-128 15,-2 0 192-15,-2-3-64 0,1 2-128 0,-1-3 192 16,0-1-192-16,1-3 192 0,-2-1-192 0,3 1 160 15,-1-8-160-15,1-1 160 0,0-2-160 0,-1-1 128 16,2 2-128-16,2-3 128 0,-2-5-128 0,1 0 0 16,2-2 0-16,-2 1 0 0,-2 1 0 0,1 0 0 15,0 1 128-15,0-3-128 0,0 2 0 0,-2-3 0 16,1 2 0-16,0 2 0 0,-1 2 0 0,0-2 0 16,0 1 0-16,0 2 0 0,-1 3 0 0,1-1 0 15,-2 2 0-15,1 2 0 0,0 2 0 0,1 1 0 0,-1 0 0 0,1 2 0 16,-2 5 0-16,0-2 0 0,0 2 0 0,1 2 0 15,2 2-144-15,-2-1 144 0,1 1 0 0,-2 2 0 16,0-1-144-16,1 4 144 0,1 1 0 0,-1 1-144 16,1 0 144-16,-4 3 0 0,-3 0 0 0,1 2 0 15,8 3-128-15,-11 0 128 0,-2 0-128 0,1 0 128 16,1 4-144-16,0 1 144 0,-2 2-160 0,1-1 160 16,-1 0-128-16,0-1 128 0,-2 0 0 0,1 2-144 15,-3-1 144-15,0-1 0 0,0 1 0 0,2-5 0 16,-1 1 0-16,-1 1 0 0,0 0 0 0,-1 1 0 15,-2-3 0-15,1 1 0 0,-3 1 0 0,-2 0 0 16,-1-2 0-16,1 0 0 0,-4-1 0 0,1 0 0 16,1 2 0-16,-2-2 128 0,0 0-128 0,-2 0 0 0,-3 0 0 0,1 2 0 15,-1 1 0-15,0-2 128 0,-1 0-128 0,-1 2 0 16,-3-3 0-16,-1 0 0 0,-4 1 0 0,-4-1 0 16,-2 0 0-16,-2 3 128 0,-1 1-128 0,1 1 0 15,1-1 0-15,1 1 0 0,1-2 0 0,-1-1 0 16,-1-2 0-16,-4 2 0 0,-3-4 0 0,-1 1 0 15,2 1 0-15,2 0 0 0,-1 0 0 0,1 0 0 16,2-1 0-16,-1-1 128 0,-2 0-128 0,-4 1 0 16,-5 1 0-16,1 0 0 0,0 3 0 0,3 1 0 15,3 2 0-15,1-2 0 0,0-2 0 0,-3 2 0 16,-2-4 0-16,-1 3 0 0,0 1 0 0,3-4 0 16,4 0 0-16,2 0 0 0,1 0 0 0,1 0 0 15,0-7 0-15,-1 2 0 0,-2-2 0 0,1 2 0 0,0 0 0 16,0 1 128-16,3 1-128 0,0 2 0 0,3 1 0 0,1-3 0 15,2 2 0-15,-3-1 0 0,-2-1 0 0,-1 3 0 16,-1 0 0-16,2 3 0 0,-1-2 0 0,2 4 0 16,1-2 0-16,3 1 128 0,3-1-128 0,2 0 0 15,0 0 0-15,0-2 144 0,0-1-144 0,0 1 0 16,-2 2 128-16,0 0-128 0,-1-2 0 0,1 1 0 16,1 1 128-16,2-2-128 0,3 2 0 0,1 0 0 15,0-2 0-15,3-1 0 0,0-1 0 0,2 1 0 16,0-3 128-16,-1 3-128 0,-1-3 0 0,0 3 0 15,1 0 128-15,1 3-128 0,2-3 0 0,1 3 0 16,2-2 0-16,2 4 0 0,-2-1 0 0,1 1 0 16,2-1 0-16,2 1 0 0,0 1 0 0,4 0 0 0,0-2 0 15,1 0 0-15,1-3 0 0,1 3 0 0,2-3 0 16,1 3 0-16,1-1 0 0,0 0 0 0,-1-2 0 0,9-1 0 16,0 0 0-16,0 0 0 0,0 0-240 0,0 0-48 15,-8-1-16-15,8 1 0 16,0 0-2128-16,0 0-448 0,12-6-64 0,3 2-16816 15</inkml:trace>
  <inkml:trace contextRef="#ctx0" brushRef="#br2" timeOffset="53622.41">19964 16626 22911 0,'0'0'1024'0,"0"0"192"0,0 0-960 0,0 0-256 0,0 0 0 0,0 0 0 16,10-7 736-16,-10 7 96 0,8-6 32 0,-8 6 0 16,11-3-384-16,-11 3-80 0,0 0-16 0,10-1 0 15,-10 1 112-15,10 5 16 0,-2 1 0 0,-1 2 0 16,-5 3-176-16,2 3-16 0,0 3-16 0,-1 5 0 15,-3-1-80-15,2 5-16 0,2 3 0 0,-1 2 0 16,-2 3 208-16,2 0 32 0,-1-3 16 0,1 2 0 16,0-6 112-16,-1 2 0 0,1 1 16 0,-1-3 0 15,0-1-192-15,-1 0-32 0,-1-2-16 0,1-2 0 16,1-1-208-16,-1 0-144 0,-2-3 192 0,-2 1-192 0,-1 2 0 16,2-1 0-16,-1-2 0 0,-1-4 0 15,1 1-256-15,1-2-144 0,-2-5-48 0,4-8 0 16,0 0-512-16,0 0-128 0,0 0 0 0,0 0-8592 15,0 0-1712-15</inkml:trace>
  <inkml:trace contextRef="#ctx0" brushRef="#br2" timeOffset="54473.51">20051 17004 16175 0,'0'0'704'0,"0"0"176"16,0 0-704-16,0 0-176 0,0 0 0 0,0 0 0 16,0 0 1088-16,0 0 192 0,0 0 48 0,0 0 0 0,0 0-80 0,0 0-16 15,0 0 0-15,0 0 0 0,0 0-32 0,9-6-16 16,-9 6 0-16,12-2 0 0,1 1-192 0,1-1-32 15,2 1-16-15,-2 0 0 0,-2-1-544 0,4 1-96 16,2 0-32-16,2-1 0 0,-2 1-272 0,0-1 0 16,-1-2 128-16,0 1-128 0,-1 2 0 0,-1-3 0 15,0 1-176-15,-1-2 176 16,0 1-720-16,-1-1-48 0,-2-3 0 0,-1 1 0 16,2 1-640-16,-2-2-144 0,-2-2-32 0,3-2-6672 15,-1-2-1328-15</inkml:trace>
  <inkml:trace contextRef="#ctx0" brushRef="#br2" timeOffset="54770.17">20510 16583 11055 0,'0'0'976'0,"0"0"-784"0,0 0-192 0,0 0 0 15,-8 3 3952-15,8-3 736 0,0 0 160 0,-1 14 16 16,-2-1-3712-16,2-3-768 0,0 2-128 0,1 2-48 15,0-1 160-15,0-1 16 0,0 1 16 0,0 1 0 16,0 2 256-16,0 2 48 0,0 2 16 0,-2 1 0 16,0-1-208-16,1 1-64 0,-1 1 0 0,1 6 0 15,0 2-128-15,-1 1-16 0,0 2-16 0,-1-3 0 16,-1 0-64-16,2-2-16 0,0 1 0 0,2-3 0 16,2-1-208-16,0-4 128 0,1-2-128 0,1-1 0 15,0 1 0-15,0-5 128 0,-1 2-128 0,1-3 0 0,0 0 0 16,1-3-128-16,2-1 128 0,-7-9-208 15,0 0-448-15,8 11-96 0,-2-2-16 0,-6-9 0 16,0 0-1712-16,0 0-336 0,9 6-80 0</inkml:trace>
  <inkml:trace contextRef="#ctx0" brushRef="#br2" timeOffset="55320.56">21013 16374 13183 0,'4'-13'576'0,"-4"13"128"0,4-5-560 0,-4 5-144 0,0 0 0 0,5-5 0 16,3-2 544-16,-1 2 80 0,-2-2 16 0,1 2 0 15,-6 5 64-15,10-4 0 0,-10 4 16 0,0 0 0 16,7-5 336-16,-7 5 64 0,0 0 16 0,0 0 0 16,0 0 272-16,0 0 64 0,0 0 16 0,0 0 0 15,0 0-272-15,0 0-64 0,-2 12-16 0,-2 2 0 16,-3-1-576-16,2 1-112 0,0-1-32 0,-2 2 0 0,0 0-240 0,-1 2-48 15,0 2-128-15,0 0 192 0,-1 3-192 0,0 2 128 16,-2 1-128-16,2-1 0 0,0 4 448 0,0 0-16 16,0 4 0-16,-2 3 0 0,1 0 16 0,0 3 0 15,-2 1 0-15,0 4 0 0,-1 3-224 0,1-1-32 16,1 0-16-16,0-2 0 0,1-2-176 0,1 0 0 16,2-3 0-16,2-3 0 0,1 1 0 0,1-4 0 15,3-2 144-15,3 0-144 0,0 0 192 0,1 1-16 16,1-5-16-16,3 1 0 0,1-1-160 0,1-4 0 15,1-1 0-15,0-2 128 0,2 1-128 0,2-1 0 16,-1-4 0-16,2 0 0 0,-1-4-240 0,4 1-80 16,-1-3 0-16,1-1-16 15,1 1-832-15,1-5-176 0,1-5-16 0,3-2-16 16,-1-1-2224-16,1 0-448 0,-3 1-96 0,2-7-16 0</inkml:trace>
  <inkml:trace contextRef="#ctx0" brushRef="#br2" timeOffset="55752.89">21378 16679 29487 0,'0'0'1296'0,"-6"-4"288"0,6 4-1264 0,0 0-320 16,0 0 0-16,0 0 0 0,0 0 2080 0,0 0 352 16,0 0 80-16,1 14 16 15,2 2-2528-15,2-3-544 0,1 0-96 0,4 3 0 16,0 2 128-16,0-1 16 0,0 1 16 0,-1 3 0 0,0 3 272 0,-1-2 48 16,-1 1 16-16,1-1 0 0,-1-1 144 0,-1-1 0 15,1-5 0-15,-2 1 128 0,0-2 160 0,1-2 32 16,-6-12 16-16,5 11 0 0,-5-11 240 0,6 9 64 15,-6-9 0-15,0 0 0 0,0 0-112 0,13 0-16 16,0-3 0-16,-1-2 0 0,-2 0-192 0,2-6-32 16,0 0-16-16,0-4 0 0,-1-2-272 0,2-1 0 15,2-2 0-15,-1 0 0 0,0-3 0 0,1 0 0 0,-2-3 0 16,0 1 0-16,-1-4 0 0,1 2 0 0,-2 1-144 0,1-1 144 16,-1 1-352-16,-1 2 16 0,-2 1 0 0,0 0 0 31,-1 4-240-31,-1 2-64 0,-4 3 0 0,0 2 0 15,-2 1-320-15,0 11-80 0,0 0-16 0,0 0-14192 0</inkml:trace>
  <inkml:trace contextRef="#ctx0" brushRef="#br2" timeOffset="56085.41">21506 17062 37551 0,'0'0'1664'0,"0"0"336"0,-10 3-1600 0,2 2-400 15,8-5 0-15,-5 11 0 0,2-1 0 0,3 0-224 16,0 1 32-16,3 1 0 0,1-2-64 0,1 0-16 15,0 2 0-15,2-1 0 0,0 3 272 0,1-1 0 16,0-1 0-16,1 1 0 0,2 1 0 0,-2 2 0 16,-2 1 0-16,1 0 0 0,-2-3 0 0,0 0 0 15,1 3 0-15,-1-2 0 16,1 0-624-16,-1-2-16 0,-1 0 0 0,1 0 0 16,-1-1-704-16,1-3-128 0,1 2-48 0,-7-11-7504 0,0 0-1488 0</inkml:trace>
  <inkml:trace contextRef="#ctx0" brushRef="#br2" timeOffset="56651.81">22111 16351 19343 0,'0'0'1728'0,"0"0"-1392"0,0 0-336 16,0 0 0-16,0 0 2672 0,0 0 464 0,0 0 80 0,0 0 32 15,0 0-2240-15,1 13-448 0,-1 0-96 0,2 2-16 16,-2 3-256-16,1 3-64 0,2 4-128 0,-1 1 192 15,-1 3-192-15,1 2 0 0,-1 3 0 0,2 0 0 16,-2 0 368-16,2 2-32 0,-3 2 0 0,2 1 0 16,2 0 160-16,0 2 16 0,-1-2 16 0,1 0 0 15,-1 0 16-15,3-4 0 0,0-2 0 0,1-2 0 16,-2-3-224-16,1-2-64 0,1 0 0 0,1-1 0 16,-2-3-256-16,0 0 160 0,-1 1-160 0,0 1 128 15,0-3-128-15,-1 1 0 0,-1-1 0 0,1-2 0 16,0 1-208-16,1-5-80 0,-1 1-16 0,1-2 0 15,-5-14-560-15,8 11-112 0,-1-3-32 16,1-3 0-16,-8-5-2032 0,15 0-416 0,-2-3-64 0</inkml:trace>
  <inkml:trace contextRef="#ctx0" brushRef="#br2" timeOffset="57119.61">23046 16609 3679 0,'0'0'320'0,"0"0"-320"0,0 0 0 0,0 0 0 16,0 0 4080-16,0 0 736 0,-9 4 160 0,9-4 16 16,0 0-2896-16,0 0-592 0,-8 3-112 0,8-3-32 15,0 0-64-15,-9 7-16 0,-2 0 0 0,2 0 0 16,1 5-320-16,1-3-64 0,-1 3 0 0,1 1-16 15,1 3-304-15,-5 1-48 0,-3 2-16 0,-2 1 0 16,1 3 0-16,-1 1 0 0,0 3 0 0,-1 2 0 16,-2-2-160-16,1 4-32 0,1 1-16 0,1 0 0 0,-1-2-144 0,1 0-32 15,1-1 0-15,0 0 0 0,1-3-128 0,2-2 0 16,2-3 0-16,1-1 0 0,0-2 0 0,2-2-176 16,1-3 48-16,0-3 0 15,2 2-320-15,2-4-48 0,2-8-16 0,0 0 0 16,0 0-640-16,0 0-144 0,0 0-32 0,0 0-8928 15,0 0-1792-15</inkml:trace>
  <inkml:trace contextRef="#ctx0" brushRef="#br2" timeOffset="57412.31">22610 16676 21183 0,'0'0'1888'0,"0"0"-1504"0,-9 0-384 0,9 0 0 16,-10 2 4608-16,10-2 864 0,0 0 160 0,0 0 48 16,-5 9-4544-16,5-9-912 0,1 16-224 0,3-1 0 15,1 2 0-15,4 0-240 0,3 3 48 0,1-1 16 16,1 5 176-16,3 2-160 0,1 1 160 0,2 3-160 16,0-1 160-16,-1-1 0 0,-1 0 0 0,1-1 0 15,-1 1 0-15,-1-1 0 0,0-2 0 0,0-4 0 16,1-2 0-16,-4-1 0 0,-1 3 0 0,0-6 0 15,0-2-176-15,-1 0 176 0,-1-2-208 0,-1 4 80 16,-1-5-464-16,-1 1-96 0,0-5-16 0,1 1 0 16,-1-1-3008-16,-8-6-624 0</inkml:trace>
  <inkml:trace contextRef="#ctx0" brushRef="#br2" timeOffset="59015.4">16965 13991 10127 0,'0'0'896'0,"0"0"-704"0,0 0-192 0,0 0 0 16,0 0 2368-16,-8 6 448 0,-1-3 96 0,9-3 16 16,-9 5-1904-16,3 0-384 0,-2-1-80 0,8-4-16 15,-8 7-96-15,8-7-32 0,-9 2 0 0,9-2 0 16,-11 6 96-16,4-1 0 0,7-5 16 0,-9 6 0 15,-3 0 160-15,3 1 16 0,1 4 16 0,-3 2 0 16,-3-4 64-16,-2 3 16 0,-1 3 0 0,-1 4 0 16,-1 3-192-16,-2 4-32 0,1-3-16 0,1 3 0 15,-2 2-224-15,1-1-32 0,1 0-16 0,0 1 0 16,1-7-160-16,0 1-128 0,0-3 192 0,-1 2-192 0,3-1 128 16,-4-1-128-16,-2-2 0 0,2 0 0 0,5-1 0 0,-1-3-192 15,2 0 0-15,-2-1 0 16,-1 0-880-16,4-2-160 0,3-1-48 15,0-1 0-15,0-2-1408 0,1 0-272 0,1-2-64 0,-1-1-16 0</inkml:trace>
  <inkml:trace contextRef="#ctx0" brushRef="#br2" timeOffset="59348.73">16368 13997 30111 0,'0'0'1344'0,"0"0"256"0,0 0-1280 0,0 0-320 0,0 0 0 0,0 0 0 16,0 0 464-16,0 0 32 0,0 9 0 0,0 3 0 16,-1 1-496-16,2 2 0 0,4-1 0 0,2 4-160 15,-2 2 160-15,4 2-128 0,2 3 128 0,0-1-128 16,1 0 128-16,1 1 0 0,-2-2 0 0,3 2 0 15,0-4 0-15,1 2 144 0,-4 1-16 0,2-1-128 16,0-1 240-16,2-1-64 0,-2 0-16 0,-1-3 0 16,-3 1 0-16,1-3 0 0,1 1 0 0,-2-1 0 15,-2 0-160-15,1-2 160 0,-1 0-160 0,-1-2 160 16,0-1-160-16,1-1 0 0,0-2 0 0,-7-8 0 16,0 0-512-16,5 10-128 0,0 2-16 0,-5-12-16 15,0 0-2544-15,0 0-512 0</inkml:trace>
  <inkml:trace contextRef="#ctx0" brushRef="#br2" timeOffset="59746.85">16870 14323 19343 0,'0'0'1728'0,"0"0"-1392"16,0 0-336-16,0 0 0 0,-8-2 2064 0,8 2 352 16,0 0 64-16,0 0 16 0,0 0-1936 0,0 0-384 0,0 0-176 0,0 0 160 15,0 0-160-15,0 0 0 0,-9 6 0 0,9-6 0 16,-5 8 0-16,2 2 0 0,1 0 0 0,-2-1 0 16,4-9 0-16,-7 11 0 0,1-3 0 0,1 3 0 15,-1 0 0-15,4-2 192 0,-1-1-64 0,1 1 0 16,-4-1 256-16,6-8 64 0,-4 8 0 0,4-8 0 15,-2 11-64-15,2-11 0 0,0 0 0 0,2 10 0 16,-2-10-96-16,6 12-32 0,0-5 0 0,2 0 0 16,-8-7-112-16,10 4-16 0,0 0-128 0,0-2 192 15,3 0-192-15,0-2 0 0,0 0 0 0,1 1-160 16,1-2-48-16,0 1-16 0,0-2 0 0,0 2 0 16,0-3-192-16,-2 0-32 0,0-2-16 0,-1 3 0 15,-12 2-240-15,11-4-32 0,-11 4-16 0,11-3 0 16,-11 3-496-16,0 0-96 0,0 0-32 0,9-6 0 0</inkml:trace>
  <inkml:trace contextRef="#ctx0" brushRef="#br2" timeOffset="60048.09">17041 14296 10127 0,'0'0'896'0,"0"0"-704"0,0 0-192 0,-5 13 0 16,1-1 2032-16,0-1 368 0,1 0 80 0,1-1 16 16,-1 1-1760-16,0 0-352 0,0-2-64 0,0 3 0 15,-1 1 528-15,1 3 112 0,-1 1 32 0,3 0 0 16,1 0 160-16,-1 1 48 0,-2 2 0 0,1 0 0 15,-1 1-208-15,0 1-32 0,0-2-16 0,1 3 0 16,1-3-640-16,0 3-128 0,-3-3-32 0,1 4 0 16,2-4-576-16,-1 1-112 0,2-3-32 0,0-1-13072 15</inkml:trace>
  <inkml:trace contextRef="#ctx0" brushRef="#br2" timeOffset="61998.64">23194 17133 22287 0,'0'0'976'0,"0"0"224"0,0 0-960 0,0 0-240 16,0 0 0-16,-6 6 0 0,6-6 0 0,0 0 144 15,0 0-144-15,0 0 128 0,-4 8-128 0,4-8 0 16,0 0-192-16,0 0 192 0,0 0 0 0,0 0 0 16,0 0 0-16,0 0 0 0,0 0 128 0,0 0 32 15,0 0 16-15,0 0 0 0,0 0 144 0,-1 11 48 16,-2-2 0-16,0 1 0 0,1 2-112 0,-2-2 0 0,0-2-16 16,0 1 0-16,4-9-240 0,-4 11 0 0,4-11 0 0,-1 10 0 15,1-10 0-15,0 9 0 0,0-9 128 0,0 0-128 16,0 0 0-16,4 9 176 0,-4-9-176 0,0 0 160 15,0 0 160-15,10 2 16 0,-10-2 16 0,12-2 0 16,-2 0-80-16,0 0-16 0,-10 2 0 0,11-2 0 16,-2-1-256-16,1 2 0 0,-10 1 0 0,11 0 0 15,-2 0-192-15,-9 0-32 0,12 0-16 0,-1 0 0 32,-1 0-224-32,0 1-48 0,2-2-16 0,0 0 0 0,-2-1 144 0,3 2 16 0,2-5 16 0,-1 4 0 15,-1-2 96-15,-1 2 32 0,-3-3 0 0,0-1 0 16,1 1-96-16,-2 0 0 0,-8 4-16 0,9-5-6224 15,-9 5-1248-15</inkml:trace>
  <inkml:trace contextRef="#ctx0" brushRef="#br2" timeOffset="62313.02">23348 17142 23039 0,'0'0'2048'0,"0"0"-1648"16,0 0-400-16,0 0 0 0,0 0 1616 0,0 0 240 16,5 12 64-16,1-1 0 15,-1 0-1920-15,-5-11-576 0,3 11 0 0,-5 1-16 0,-2 1 288 0,2-1 64 0,2 2 16 0,-2 3 0 16,0-2 224-16,-2 4-144 0,-1 7 144 0,-2-2-128 15,-1-2 128-15,1 3 0 0,0 1 0 0,0 0 0 16,1 2 0-16,2 0 128 0,0-2-128 0,0 1 176 16,-1-3-176-16,4-3 0 0,1-7 0 0,2 2 0 15,1-2-176-15,2-4-112 0,3-3-32 0,-8-7-11440 16</inkml:trace>
  <inkml:trace contextRef="#ctx0" brushRef="#br2" timeOffset="63020.09">23420 16121 15663 0,'0'0'1392'0,"0"0"-1120"0,0 0-272 0,0 0 0 15,-9 0 2496-15,9 0 448 0,0 0 96 0,0 0 16 16,-11 7-2464-16,5 0-592 0,6-7 0 0,0 13 0 0,3-3 0 0,2 0 0 16,3 2 0-16,1-1 0 0,0-1 128 0,0 1 160 15,0 1 32-15,1 1 0 0,2-1 464 0,1 3 112 16,2 5 0-16,0 1 16 0,2 1-160 0,0 2-48 16,0-1 0-16,1 2 0 0,1 3-96 0,1 2-32 15,1 0 0-15,1 0 0 0,-1 0-320 0,1 0-64 16,1 2 0-16,-1-1-16 0,0 2-48 0,0 0 0 15,2 3 0-15,-1 1 0 0,-1 1 320 0,-1-1 64 16,-1-3 16-16,-3 0 0 0,-4 1 176 0,0-1 48 16,0 0 0-16,0-2 0 0,-2 1-352 0,0-3-64 15,1 23 304-15,-8-25-496 0,-3-2-144 16,-2 0 192-16,-2 0-192 0,-6 0 0 0,-2 3 0 16,1-1 0-16,-2 1 0 0,-2-2 0 0,-3 2 160 15,-4 1-160-15,-2-1 128 0,-3 1-128 0,-1 1 0 0,1 0 0 16,3-2 0-16,-1-7 0 0,2-1-176 0,3-2 48 0,0-2 0 15,4-6-192-15,1-1-16 0,0 2-16 0,4-6-11984 16,1-2-2384-16</inkml:trace>
  <inkml:trace contextRef="#ctx0" brushRef="#br2" timeOffset="98351.54">11972 7420 6447 0,'0'0'272'0,"0"0"80"0,0 0-352 0,0 0 0 0,0 0 0 0,1 12 0 15,-1-12 3488-15,3 10 624 0,-3-10 128 0,0 0 32 16,0 0-2064-16,0 0-416 0,13 0-64 0,-1 0-32 16,-12 0-448-16,11-1-96 0,0-2 0 0,-11 3-16 15,8-8-576-15,-8 8-112 0,9-6-32 0,0 1 0 16,0-2-224-16,-9 7-32 0,0-8-16 0,0 8 0 16,0 0 48-16,5-6 0 0,-5 6 0 0,0 0 0 0,0 0 128 0,0 0 16 15,0 0 16-15,0 0 0 0,4-8 48 0,-4 8 16 16,0 0 0-16,0 0 0 0,0 0-144 0,0 0-16 15,5-8-16-15,-5 8 0 0,3-10-16 0,-3 10 0 16,0 0 0-16,0 0 0 0,0 0-48 0,0 0-16 16,0 0 0-16,0 0 0 0,0 0 32 0,0 0 0 15,0 0 0-15,0 0 0 0,0 0-32 0,5 8 0 16,-5-8 0-16,0 0 0 0,4 11 16 0,-1 4 0 16,-2 0 0-16,0 2 0 0,-1-2-48 0,0 4-128 15,-1 3 192-15,0 3-64 0,-1 0 0 0,0 1 0 16,-2 1 0-16,0 2 0 0,-1 0 16 0,0 2 0 15,-2 0 0-15,1 2 0 0,-1-1-144 0,2 1 128 16,-2-2-128-16,3-3 128 0,2-6-128 0,-1 0 128 0,2 0-128 0,0-2 128 16,1-5-128-16,-2 1 0 0,0-2 0 0,0 2 128 15,1-2-272-15,0 1-64 0,-2-1-16 0,-1-2 0 32,-1 0-560-32,0-2-112 0,1-2-32 0,-1 0 0 15,-2-2-400-15,7-6-80 0,0 0 0 0,0 0-9424 0,-9 8-1888 0</inkml:trace>
  <inkml:trace contextRef="#ctx0" brushRef="#br2" timeOffset="98678.17">12016 7859 25791 0,'-5'-9'2304'0,"1"1"-1856"16,4 8-448-16,0 0 0 0,0 0 2672 0,0 0 432 15,8-5 96-15,1 0 0 0,0-2-2560 0,3 1-640 16,2-2 0-16,2 3 0 0,1 2 0 0,1 1 0 16,0-2 0-16,2 0 0 0,1-1 0 0,0-1 0 15,-2 1 0-15,2 1 0 0,1 0 0 0,-1 2 0 16,-3-1 0-16,-1 2 0 0,0-2 0 0,-1 2 0 15,-2 1 0-15,-1-1 0 0,-2-1 0 0,-1 2 0 16,-10 0 0-16,13-4 0 0,-4 2-208 0,-9 2-32 0,12-4 0 0,-3 1 0 31,-9 3-912-31,9-6-176 0,2-1-32 0,-11 7-8576 0,8-7-1712 16</inkml:trace>
  <inkml:trace contextRef="#ctx0" brushRef="#br2" timeOffset="99038.02">12490 7292 24879 0,'0'0'2208'0,"0"0"-1760"0,-6-10-448 0,6 10 0 16,0 0 1456-16,0 0 208 0,0 0 32 0,0 0 16 0,13-3-1360 0,2-1-352 15,0 4 0-15,-2 4 0 0,-3 4 0 0,-1 1 0 16,1 0 0-16,-2 2 0 0,-3 2 0 0,0 1 0 16,-1 2 0-16,-2 1-144 0,-2 2 144 0,0 2 0 15,-4 3 0-15,0-1 0 0,-1 2 336 0,-2 0 112 16,-2 5 0-16,1 2 16 0,-1 3 384 0,-1 2 80 16,-2-1 16-16,-1 1 0 0,0 1-288 0,1 0-48 15,2-1-16-15,2 2 0 0,-3-5-320 0,5-1-64 16,2-2-16-16,1-2 0 0,1-2-192 0,0-1 0 15,2-3 128-15,2-7-128 0,-1-1 0 0,0-1 0 16,2-5 0-16,1-1 0 16,0 0-880-16,-4-8-112 0,0 0-32 0,6 6-9824 15,-6-6-1968-15</inkml:trace>
  <inkml:trace contextRef="#ctx0" brushRef="#br2" timeOffset="99599.68">13179 7111 3679 0,'0'0'320'0,"0"0"-320"15,-8-3 0-15,8 3 0 0,0 0 2928 0,-9 2 512 16,9-2 96-16,0 0 32 0,-7-2-2544 0,7 2-512 15,-11-1-112-15,11 1-16 0,-9 1 416 0,9-1 80 16,-9 4 16-16,9-4 0 0,-11 4-208 0,2 0-48 16,0 0 0-16,-1 1 0 0,-2 2 96 0,2 1 16 15,0 1 0-15,0 1 0 0,0-2 16 0,-1 4 16 16,1 2 0-16,-1 2 0 0,0-6-256 0,-1 5-48 0,0 3-16 0,0 5 0 16,-12 33 320-16,9-22-400 0,1 3 0 15,0-1 64-15,-2 3 16 0,0-1 0 0,2 1 0 16,2 0 16-16,2-1 0 0,1-3 0 0,1-1 0 15,1-1-192-15,2-1-32 0,1-2-16 0,2 3 0 16,-1 1-240-16,0-4 0 0,2 0 0 0,0-3 0 16,1 1 0-16,1-2 128 0,0-2-128 0,2-3 0 15,1 2 0-15,0-8 176 0,0-1-176 0,1 2 160 16,0-4-160-16,2-2 0 0,0-2-160 0,3 0 160 16,-1-3-928-16,1-2-96 0,2-3 0 15,1 0-16-15,1-2-2736 0,1-1-560 0</inkml:trace>
  <inkml:trace contextRef="#ctx0" brushRef="#br2" timeOffset="100020">13242 7402 33167 0,'-4'-7'2944'0,"4"7"-2352"0,0 0-464 0,0 0-128 16,0 0 512-16,0 0 64 16,0 0 32-16,0 0 0 0,3 15-608 0,-1-1 0 0,-1 0-192 0,2 5 64 15,0-1 128-15,-1 1 0 0,4-2-144 0,-3 0 144 16,3-1 0-16,-1 1 0 0,0-4-144 0,2 0 144 15,-1-1 0-15,2-1 0 0,-2-4 0 0,1-1 0 16,-7-6 0-16,9 6 0 0,-9-6 0 0,11 0 0 16,-11 0 384-16,11-3-32 0,0-2 0 0,-1-2 0 15,1-2 400-15,-1 1 80 0,-1-3 0 0,2-1 16 16,-1-4-512-16,0 2-96 0,0-2-32 0,0-1 0 16,0-2-208-16,1-2 128 0,-1 1-128 0,-1-3 0 15,0 3 0-15,1-3 0 0,-1 1-176 0,-1 0 176 16,-2 3-576-16,1 1 0 0,-2 4 0 0,0 3 0 15,-1 0-208-15,0 4-48 0,-4 7 0 0,0 0 0 16,0 0-1424-16,0 0-304 0,0 0-48 0</inkml:trace>
  <inkml:trace contextRef="#ctx0" brushRef="#br2" timeOffset="100330.25">13350 7657 4607 0,'0'0'400'0,"0"0"-400"16,0 0 0-16,0 0 0 0,0 0 7120 0,0 0 1344 0,0 0 272 0,7 13 48 15,-1-4-7120-15,1 3-1440 0,-1 1-224 0,-1 0-160 16,1 0 160-16,-1 3 0 0,-1 1 0 0,0 2-128 15,0 1 128-15,-3 1 0 0,-1 2 0 0,-1 3 128 16,-1-1-128-16,2 0-192 0,0 0 64 0,-1 0 0 16,-2-1 128-16,2-2 0 0,1-2 0 0,0-3 0 15,0-3 0-15,0-2 0 0,0-3 0 0,0-9-192 32,0 0-560-32,0 0-112 0,0 0-32 0,10 3-9008 0,-10-3-1808 0</inkml:trace>
  <inkml:trace contextRef="#ctx0" brushRef="#br2" timeOffset="100787.28">13565 7017 1839 0,'-4'-18'160'0,"0"8"-160"15,-1-2 0-15,0 3 0 0,2 1 6016 0,3 8 1152 16,0 0 256-16,0 0 32 0,-9 4-5920 0,3 2-1168 0,-1 5-240 0,2-1-128 16,0 3 0-16,1 1 0 0,1 1 0 0,3 2 0 15,2 0 320-15,1 1-16 0,4 0 0 0,3-3 0 16,2 0 208-16,5 0 32 0,4 0 16 0,4 0 0 15,2-1 80-15,4 3 0 0,3 0 16 0,1 1 0 16,2 0-336-16,-1 2-80 0,0-1-16 0,-2 4 0 16,-3 1-224-16,-2 2 128 0,-2 2-128 0,-2-1 0 15,-2 3 144-15,-1 0-144 0,-2 0 128 0,-2 1-128 16,-2-1 208-16,-3 0-32 0,-4-4-16 0,-3 2 0 16,0 2 48-16,-5-3 16 0,-4-1 0 0,-2-1 0 15,-4-1 256-15,-3-2 48 0,-1 0 16 0,-2 0 0 16,-1 1-16-16,-2 1 0 0,-2-6 0 0,1 0 0 15,-2-1-304-15,0 0-64 0,-1-1-16 0,-2-4 0 16,1 1-144-16,-1 0 0 0,-2 0 0 0,-1 2 0 16,-3-4-1792-16,1 1-272 0,2-1-64 0</inkml:trace>
  <inkml:trace contextRef="#ctx0" brushRef="#br2" timeOffset="103384">14371 6707 13823 0,'0'0'1216'0,"0"0"-960"16,0 0-256-16,-5-8 0 0,5 8 1984 0,-7-5 336 15,7 5 80-15,-8-4 16 0,8 4-1424 0,-6-4-288 16,6 4-48-16,-9-1-16 0,0 1 224 0,-2 1 32 16,-1 0 16-16,-1 2 0 0,-2 1 896 0,-1 2 176 15,0 1 48-15,-2 5 0 0,-5-1-1808 0,-1 8-352 16,-1 0-80-16,-1 5-16 0,-4 0 736 0,-1 4 160 16,-4 2 32-16,-2 2 0 0,-2 6-160 0,-5-1-32 15,-7-1 0-15,-2 5 0 0,-3 2-80 0,-6 1-32 16,-3 2 0-16,-1 6 0 0,-2 4 64 0,-3 0 16 15,-3 4 0-15,-4 2 0 0,-6 5 80 0,6-3 16 0,1-2 0 16,3 1 0-16,2 3-208 0,2-3-48 0,1-2 0 0,1 1 0 16,0-4-176-16,6-2-144 0,6-4 192 0,3-1-192 15,4-2 0-15,-1 0 0 0,1-2 0 0,1-1 0 16,1-3 0-16,1-3 0 0,2 0 0 0,2-4 0 16,3-6 0-16,2-4 0 0,3-5 0 0,4-2-192 31,3-2-272-31,4-4-48 0,2-4-16 0,4-2 0 15,3-3-1520-15,0-4-288 0,3-6-64 0,2 1-9040 0,2-1-1808 0</inkml:trace>
  <inkml:trace contextRef="#ctx0" brushRef="#br2" timeOffset="103855.97">11586 6901 31327 0,'-22'-22'1392'0,"9"12"272"0,0 2-1328 0,2 1-336 16,11 7 0-16,0 0 0 0,0 0 1536 0,0 0 224 15,0 0 48-15,0 0 16 0,10 5-1584 0,3 3-240 16,2 0-208-16,5 5 32 0,6 3 176 0,3 2-160 0,2 4 160 0,3 2-160 16,2-1 352-16,5 3 64 0,2-1 0 0,6 2 16 15,5 1 64-15,4 2 16 0,4-2 0 0,0 4 0 16,1 0-64-16,-1 1-16 0,0 1 0 16,-1-2 0-16,2 0-80 0,3-2 0 0,4-2-16 0,2 4 0 15,0 0 240-15,-2-1 48 0,-2-2 16 0,4-3 0 16,3-2 112-16,4 0 32 0,-3 0 0 0,0 1 0 15,-2-1-48-15,-1 0 0 0,-2-1 0 0,3-2 0 16,6-1-160-16,-3-2-32 0,-2-1-16 0,-3 1 0 16,-6 2-144-16,0-1-32 0,-4 1 0 0,-2-6 0 15,-4-3-48-15,-1 0-16 0,-3-1 0 0,-4 3 0 16,-2 2-128-16,-6 1 160 0,-6 1-160 0,-4-2 160 16,-4-1-304-16,-4 0-64 0,-2 2-16 0,0 0 0 15,-7 4-1792-15,-6-2-352 0,-1 4-80 0,-8 1-16816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E68BA-6127-4747-BC57-1C28B245DC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7A807-345A-4C22-B58F-F269C01C11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74A56-E34D-4219-B31D-3DC22D96A0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14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26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4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14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</a:t>
            </a:r>
            <a:r>
              <a:rPr lang="en-US" baseline="0" dirty="0"/>
              <a:t> Mention </a:t>
            </a:r>
            <a:r>
              <a:rPr lang="en-US" baseline="0" dirty="0" err="1"/>
              <a:t>underfitting</a:t>
            </a:r>
            <a:r>
              <a:rPr lang="en-US" baseline="0" dirty="0"/>
              <a:t> here as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319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38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41D38-07EE-4DC4-A884-D56995D4A9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65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005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425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868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34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58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8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32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943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371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5CCF-548C-49CF-A4B8-428A11DE3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711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4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68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04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50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96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7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21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86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37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76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35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052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886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915896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986175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904053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1EB4-032B-4370-87DB-BCF3BDBCE417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68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7EEA-D4D7-4F09-A006-A9D69AFE265C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364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E39DB-65A7-4732-A09C-21D69EF147A9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718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1CB7-08C8-4B6F-8AB0-6D331F029364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9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16A8-35B7-4499-9DDC-803A77ECFC5C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842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235A-848E-49EC-A29A-DD3E8AE42457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690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CCF02-0AB8-40A5-A7A6-5FE58FD5CF2C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429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A9EA6-5750-4218-AFCE-CAD2A293789B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43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286E-D27A-4326-AFFC-D4EB7A11A92F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02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977D-1312-4C35-AE10-D737A1EC8D92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5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71C3-8983-492B-9FD4-02DE13C83330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2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4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3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A735-A1B3-4D4F-9421-DD10E19D94F6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8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png"/><Relationship Id="rId4" Type="http://schemas.openxmlformats.org/officeDocument/2006/relationships/customXml" Target="../ink/ink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tags" Target="../tags/tag3.xml"/><Relationship Id="rId7" Type="http://schemas.openxmlformats.org/officeDocument/2006/relationships/image" Target="../media/image1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tags" Target="../tags/tag6.xml"/><Relationship Id="rId7" Type="http://schemas.openxmlformats.org/officeDocument/2006/relationships/image" Target="../media/image13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41.xml"/><Relationship Id="rId9" Type="http://schemas.openxmlformats.org/officeDocument/2006/relationships/customXml" Target="../ink/ink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customXml" Target="../ink/ink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customXml" Target="../ink/ink5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customXml" Target="../ink/ink6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tiff"/><Relationship Id="rId7" Type="http://schemas.openxmlformats.org/officeDocument/2006/relationships/customXml" Target="../ink/ink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login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47BE-1342-462C-B59D-2B0430A33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74084" cy="20395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Rename yourself in Zoom to *pre*-pend your house number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e.g. “0 – Pat Virtue”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Piazza (getting ready for polls)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Download preview slides from course website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Grab something to write with/on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11F5911-E9A7-4A5D-8817-AB241B7CDE87}"/>
                  </a:ext>
                </a:extLst>
              </p14:cNvPr>
              <p14:cNvContentPartPr/>
              <p14:nvPr/>
            </p14:nvContentPartPr>
            <p14:xfrm>
              <a:off x="10706400" y="253800"/>
              <a:ext cx="793800" cy="810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11F5911-E9A7-4A5D-8817-AB241B7CDE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97040" y="244440"/>
                <a:ext cx="812520" cy="82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89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Splitting with Mutual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</a:t>
            </a:r>
            <a:r>
              <a:rPr lang="en-US" b="1" dirty="0"/>
              <a:t>mutual information</a:t>
            </a:r>
            <a:r>
              <a:rPr lang="en-US" dirty="0"/>
              <a:t>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825759" y="1345279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274" y="2236865"/>
            <a:ext cx="3019709" cy="42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65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7E08D-A1E5-46B8-B754-7AE068664EC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D9FF1-124E-4AF4-9D0E-60EE27C58F4A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85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𝑢𝑛𝑑𝑒𝑓𝑖𝑛𝑒𝑑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0       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853335" y="4226316"/>
            <a:ext cx="2259945" cy="2133142"/>
            <a:chOff x="9203710" y="3856575"/>
            <a:chExt cx="2259945" cy="21331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203710" y="5401891"/>
              <a:ext cx="1113995" cy="587826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0+]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P(A=0) = 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28300" y="540189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P(A=1)=1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9760708" y="4608317"/>
              <a:ext cx="581107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589710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81022C-C43F-4F68-A3C7-CE44E4D7679E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7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⋅0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ends up being greater than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so we split on B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985805" y="4226316"/>
            <a:ext cx="2114775" cy="1908190"/>
            <a:chOff x="9348880" y="3856575"/>
            <a:chExt cx="2114775" cy="1908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348880" y="5379774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2+]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P(B=0)=4/8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58555" y="538288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4+]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P(B=1)=4/8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91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stCxn id="9" idx="2"/>
              <a:endCxn id="13" idx="0"/>
            </p:cNvCxnSpPr>
            <p:nvPr/>
          </p:nvCxnSpPr>
          <p:spPr>
            <a:xfrm flipH="1">
              <a:off x="9752105" y="4608317"/>
              <a:ext cx="589710" cy="771457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619965" cy="774564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81DF6E-F84E-49C6-9A84-B6A6DDC0B93D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58E7E9-DBD8-41EE-B950-347AB9CD7012}"/>
                  </a:ext>
                </a:extLst>
              </p14:cNvPr>
              <p14:cNvContentPartPr/>
              <p14:nvPr/>
            </p14:nvContentPartPr>
            <p14:xfrm>
              <a:off x="5649120" y="4840920"/>
              <a:ext cx="5938200" cy="1256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58E7E9-DBD8-41EE-B950-347AB9CD70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39760" y="4831560"/>
                <a:ext cx="5956920" cy="127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1822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Mutual Information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</p:spPr>
            <p:txBody>
              <a:bodyPr/>
              <a:lstStyle/>
              <a:p>
                <a:r>
                  <a:rPr lang="en-US" dirty="0"/>
                  <a:t>We use mutual information in the context of before and after a split, regardless of where that split is in the tree.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  <a:blipFill>
                <a:blip r:embed="rId2"/>
                <a:stretch>
                  <a:fillRect l="-1132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B2EB751-39CA-4FCA-8101-57D20F68EB70}"/>
                  </a:ext>
                </a:extLst>
              </p14:cNvPr>
              <p14:cNvContentPartPr/>
              <p14:nvPr/>
            </p14:nvContentPartPr>
            <p14:xfrm>
              <a:off x="4149720" y="2406600"/>
              <a:ext cx="4494960" cy="4122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B2EB751-39CA-4FCA-8101-57D20F68EB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0360" y="2397240"/>
                <a:ext cx="4513680" cy="414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8493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How to learn a decision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24001"/>
            <a:ext cx="8229600" cy="4525963"/>
          </a:xfrm>
        </p:spPr>
        <p:txBody>
          <a:bodyPr/>
          <a:lstStyle/>
          <a:p>
            <a:r>
              <a:rPr lang="en-US" sz="2800" dirty="0"/>
              <a:t>Top-down induction [ID3]</a:t>
            </a:r>
          </a:p>
          <a:p>
            <a:pPr>
              <a:buNone/>
            </a:pPr>
            <a:r>
              <a:rPr lang="en-US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 l="6494" t="23383" r="6926" b="36691"/>
          <a:stretch>
            <a:fillRect/>
          </a:stretch>
        </p:blipFill>
        <p:spPr bwMode="auto">
          <a:xfrm>
            <a:off x="1615722" y="2362200"/>
            <a:ext cx="606777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171505" y="2928259"/>
            <a:ext cx="254899" cy="203003"/>
          </a:xfrm>
          <a:prstGeom prst="rect">
            <a:avLst/>
          </a:prstGeom>
          <a:noFill/>
          <a:ln/>
          <a:effectLst/>
        </p:spPr>
      </p:pic>
      <p:pic>
        <p:nvPicPr>
          <p:cNvPr id="33" name="Picture 3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967272" y="3356626"/>
            <a:ext cx="254899" cy="203003"/>
          </a:xfrm>
          <a:prstGeom prst="rect">
            <a:avLst/>
          </a:prstGeom>
          <a:noFill/>
          <a:ln/>
          <a:effectLst/>
        </p:spPr>
      </p:pic>
      <p:pic>
        <p:nvPicPr>
          <p:cNvPr id="34" name="Picture 33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132044" y="3792054"/>
            <a:ext cx="254899" cy="203003"/>
          </a:xfrm>
          <a:prstGeom prst="rect">
            <a:avLst/>
          </a:prstGeom>
          <a:noFill/>
          <a:ln/>
          <a:effectLst/>
        </p:spPr>
      </p:pic>
      <p:sp>
        <p:nvSpPr>
          <p:cNvPr id="6" name="TextBox 5"/>
          <p:cNvSpPr txBox="1"/>
          <p:nvPr/>
        </p:nvSpPr>
        <p:spPr>
          <a:xfrm>
            <a:off x="1874542" y="5486401"/>
            <a:ext cx="75259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(steps 1-5) after removing current feature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When all features exhausted, assign majority label to the leaf node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43200" y="3994090"/>
            <a:ext cx="2120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(Discrete features)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993260" y="2867328"/>
            <a:ext cx="990600" cy="304800"/>
            <a:chOff x="3469260" y="2867328"/>
            <a:chExt cx="990600" cy="304800"/>
          </a:xfrm>
        </p:grpSpPr>
        <p:sp>
          <p:nvSpPr>
            <p:cNvPr id="38" name="Rectangle 37"/>
            <p:cNvSpPr/>
            <p:nvPr/>
          </p:nvSpPr>
          <p:spPr>
            <a:xfrm>
              <a:off x="3469260" y="2867328"/>
              <a:ext cx="990600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9" name="Picture 38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2939042"/>
              <a:ext cx="799631" cy="194302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40" name="Group 39"/>
          <p:cNvGrpSpPr/>
          <p:nvPr/>
        </p:nvGrpSpPr>
        <p:grpSpPr>
          <a:xfrm>
            <a:off x="4552360" y="3284274"/>
            <a:ext cx="990600" cy="304800"/>
            <a:chOff x="3469260" y="2867328"/>
            <a:chExt cx="990600" cy="304800"/>
          </a:xfrm>
        </p:grpSpPr>
        <p:sp>
          <p:nvSpPr>
            <p:cNvPr id="41" name="Rectangle 40"/>
            <p:cNvSpPr/>
            <p:nvPr/>
          </p:nvSpPr>
          <p:spPr>
            <a:xfrm>
              <a:off x="3469260" y="2867328"/>
              <a:ext cx="990600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2939042"/>
              <a:ext cx="799631" cy="19430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1" name="Rectangle 30"/>
          <p:cNvSpPr/>
          <p:nvPr/>
        </p:nvSpPr>
        <p:spPr>
          <a:xfrm>
            <a:off x="3200400" y="2819400"/>
            <a:ext cx="762000" cy="381000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29B48B-A78D-45AB-8769-1869177A6B71}"/>
              </a:ext>
            </a:extLst>
          </p:cNvPr>
          <p:cNvSpPr txBox="1"/>
          <p:nvPr/>
        </p:nvSpPr>
        <p:spPr>
          <a:xfrm>
            <a:off x="406400" y="6444734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1C1AB43-E0A8-487E-9F6B-7967C1C4FDC9}"/>
                  </a:ext>
                </a:extLst>
              </p14:cNvPr>
              <p14:cNvContentPartPr/>
              <p14:nvPr/>
            </p14:nvContentPartPr>
            <p14:xfrm>
              <a:off x="2900520" y="1983960"/>
              <a:ext cx="8097840" cy="3873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1C1AB43-E0A8-487E-9F6B-7967C1C4FDC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91160" y="1974600"/>
                <a:ext cx="8116560" cy="389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0413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How to learn a decision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24001"/>
            <a:ext cx="8229600" cy="4525963"/>
          </a:xfrm>
        </p:spPr>
        <p:txBody>
          <a:bodyPr/>
          <a:lstStyle/>
          <a:p>
            <a:r>
              <a:rPr lang="en-US" sz="2800" dirty="0"/>
              <a:t>Top-down induction [ID3, C4.5, C5, …]</a:t>
            </a:r>
          </a:p>
          <a:p>
            <a:pPr>
              <a:buNone/>
            </a:pPr>
            <a:r>
              <a:rPr lang="en-US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 l="6494" t="23383" r="6926" b="36691"/>
          <a:stretch>
            <a:fillRect/>
          </a:stretch>
        </p:blipFill>
        <p:spPr bwMode="auto">
          <a:xfrm>
            <a:off x="1615722" y="2362200"/>
            <a:ext cx="606777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171505" y="2928259"/>
            <a:ext cx="254899" cy="203003"/>
          </a:xfrm>
          <a:prstGeom prst="rect">
            <a:avLst/>
          </a:prstGeom>
          <a:noFill/>
          <a:ln/>
          <a:effectLst/>
        </p:spPr>
      </p:pic>
      <p:pic>
        <p:nvPicPr>
          <p:cNvPr id="33" name="Picture 3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967272" y="3356626"/>
            <a:ext cx="254899" cy="203003"/>
          </a:xfrm>
          <a:prstGeom prst="rect">
            <a:avLst/>
          </a:prstGeom>
          <a:noFill/>
          <a:ln/>
          <a:effectLst/>
        </p:spPr>
      </p:pic>
      <p:pic>
        <p:nvPicPr>
          <p:cNvPr id="34" name="Picture 33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132044" y="3792054"/>
            <a:ext cx="254899" cy="203003"/>
          </a:xfrm>
          <a:prstGeom prst="rect">
            <a:avLst/>
          </a:prstGeom>
          <a:noFill/>
          <a:ln/>
          <a:effectLst/>
        </p:spPr>
      </p:pic>
      <p:sp>
        <p:nvSpPr>
          <p:cNvPr id="31" name="TextBox 30"/>
          <p:cNvSpPr txBox="1"/>
          <p:nvPr/>
        </p:nvSpPr>
        <p:spPr>
          <a:xfrm>
            <a:off x="1813783" y="5638800"/>
            <a:ext cx="43156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Prune back tree to reduce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overfitting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 Assign majority label to the leaf node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52801" y="2286001"/>
            <a:ext cx="7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C4.5</a:t>
            </a:r>
          </a:p>
        </p:txBody>
      </p:sp>
      <p:grpSp>
        <p:nvGrpSpPr>
          <p:cNvPr id="23553" name="Group 23552"/>
          <p:cNvGrpSpPr/>
          <p:nvPr/>
        </p:nvGrpSpPr>
        <p:grpSpPr>
          <a:xfrm>
            <a:off x="4993260" y="2867328"/>
            <a:ext cx="990600" cy="304800"/>
            <a:chOff x="3469260" y="2867328"/>
            <a:chExt cx="990600" cy="304800"/>
          </a:xfrm>
        </p:grpSpPr>
        <p:sp>
          <p:nvSpPr>
            <p:cNvPr id="23552" name="Rectangle 23551"/>
            <p:cNvSpPr/>
            <p:nvPr/>
          </p:nvSpPr>
          <p:spPr>
            <a:xfrm>
              <a:off x="3469260" y="2867328"/>
              <a:ext cx="990600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2939042"/>
              <a:ext cx="799631" cy="194302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40" name="Group 39"/>
          <p:cNvGrpSpPr/>
          <p:nvPr/>
        </p:nvGrpSpPr>
        <p:grpSpPr>
          <a:xfrm>
            <a:off x="4552360" y="3284274"/>
            <a:ext cx="990600" cy="304800"/>
            <a:chOff x="3469260" y="2867328"/>
            <a:chExt cx="990600" cy="304800"/>
          </a:xfrm>
        </p:grpSpPr>
        <p:sp>
          <p:nvSpPr>
            <p:cNvPr id="41" name="Rectangle 40"/>
            <p:cNvSpPr/>
            <p:nvPr/>
          </p:nvSpPr>
          <p:spPr>
            <a:xfrm>
              <a:off x="3469260" y="2867328"/>
              <a:ext cx="990600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2939042"/>
              <a:ext cx="799631" cy="194302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3556" name="Picture 2355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789457"/>
            <a:ext cx="5562600" cy="24121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5" name="Rectangle 44"/>
          <p:cNvSpPr/>
          <p:nvPr/>
        </p:nvSpPr>
        <p:spPr>
          <a:xfrm>
            <a:off x="2641600" y="3708400"/>
            <a:ext cx="762000" cy="381000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133600" y="5638800"/>
            <a:ext cx="1676400" cy="381000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200400" y="2819400"/>
            <a:ext cx="762000" cy="381000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01B488-F76A-4D37-9F8B-CF5AB0205735}"/>
              </a:ext>
            </a:extLst>
          </p:cNvPr>
          <p:cNvSpPr txBox="1"/>
          <p:nvPr/>
        </p:nvSpPr>
        <p:spPr>
          <a:xfrm>
            <a:off x="406400" y="6444734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28B53EC-652D-4B78-B954-D24180270739}"/>
                  </a:ext>
                </a:extLst>
              </p14:cNvPr>
              <p14:cNvContentPartPr/>
              <p14:nvPr/>
            </p14:nvContentPartPr>
            <p14:xfrm>
              <a:off x="1060200" y="1940760"/>
              <a:ext cx="10379880" cy="4049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28B53EC-652D-4B78-B954-D2418027073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50840" y="1931400"/>
                <a:ext cx="10398600" cy="4068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</p:spPr>
            <p:txBody>
              <a:bodyPr/>
              <a:lstStyle/>
              <a:p>
                <a:r>
                  <a:rPr lang="en-US" dirty="0"/>
                  <a:t>Consider input features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  <a:blipFill>
                <a:blip r:embed="rId2"/>
                <a:stretch>
                  <a:fillRect l="-1132" t="-18889" b="-1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3F6BD5-E861-48AD-A92D-B2A55F5DD074}"/>
              </a:ext>
            </a:extLst>
          </p:cNvPr>
          <p:cNvCxnSpPr/>
          <p:nvPr/>
        </p:nvCxnSpPr>
        <p:spPr>
          <a:xfrm>
            <a:off x="1221166" y="2064774"/>
            <a:ext cx="0" cy="370479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51DEE-2696-46D3-A2B4-4F6D11AF71F8}"/>
              </a:ext>
            </a:extLst>
          </p:cNvPr>
          <p:cNvCxnSpPr>
            <a:cxnSpLocks/>
          </p:cNvCxnSpPr>
          <p:nvPr/>
        </p:nvCxnSpPr>
        <p:spPr>
          <a:xfrm flipH="1">
            <a:off x="908991" y="5486892"/>
            <a:ext cx="4208699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6EE2979-CB9E-4A6F-9BA8-146E03491975}"/>
              </a:ext>
            </a:extLst>
          </p:cNvPr>
          <p:cNvSpPr/>
          <p:nvPr/>
        </p:nvSpPr>
        <p:spPr>
          <a:xfrm>
            <a:off x="2347760" y="254875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556B38-1747-46AA-90A1-03AB6FD08ADA}"/>
              </a:ext>
            </a:extLst>
          </p:cNvPr>
          <p:cNvSpPr/>
          <p:nvPr/>
        </p:nvSpPr>
        <p:spPr>
          <a:xfrm>
            <a:off x="1883489" y="4679483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2FE730-C3AB-4866-8869-4E0D21B84677}"/>
              </a:ext>
            </a:extLst>
          </p:cNvPr>
          <p:cNvSpPr/>
          <p:nvPr/>
        </p:nvSpPr>
        <p:spPr>
          <a:xfrm>
            <a:off x="1597787" y="4883861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8EE449-0EF8-4DBF-A426-8E9BF4F8FA02}"/>
              </a:ext>
            </a:extLst>
          </p:cNvPr>
          <p:cNvSpPr/>
          <p:nvPr/>
        </p:nvSpPr>
        <p:spPr>
          <a:xfrm>
            <a:off x="2120184" y="4258196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39E6050-9A22-41EF-AE21-803527AAA32E}"/>
              </a:ext>
            </a:extLst>
          </p:cNvPr>
          <p:cNvSpPr/>
          <p:nvPr/>
        </p:nvSpPr>
        <p:spPr>
          <a:xfrm>
            <a:off x="2437763" y="4573951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172BFE-7FFF-4B38-8EA1-5B689270F477}"/>
              </a:ext>
            </a:extLst>
          </p:cNvPr>
          <p:cNvSpPr/>
          <p:nvPr/>
        </p:nvSpPr>
        <p:spPr>
          <a:xfrm>
            <a:off x="2279180" y="5120500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FA682A-5994-4C6D-9F00-72C54FFFF832}"/>
              </a:ext>
            </a:extLst>
          </p:cNvPr>
          <p:cNvSpPr/>
          <p:nvPr/>
        </p:nvSpPr>
        <p:spPr>
          <a:xfrm>
            <a:off x="2638374" y="4952441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5E557B-44A3-4785-85E1-F5F8E868E80B}"/>
              </a:ext>
            </a:extLst>
          </p:cNvPr>
          <p:cNvSpPr/>
          <p:nvPr/>
        </p:nvSpPr>
        <p:spPr>
          <a:xfrm>
            <a:off x="3345818" y="3379990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617745-5D48-4E48-B3A2-D495D9AAC7CA}"/>
              </a:ext>
            </a:extLst>
          </p:cNvPr>
          <p:cNvSpPr/>
          <p:nvPr/>
        </p:nvSpPr>
        <p:spPr>
          <a:xfrm>
            <a:off x="1697010" y="426106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5F3B62-CB88-4985-A33D-4048EDF70F1E}"/>
              </a:ext>
            </a:extLst>
          </p:cNvPr>
          <p:cNvSpPr/>
          <p:nvPr/>
        </p:nvSpPr>
        <p:spPr>
          <a:xfrm>
            <a:off x="1788386" y="336144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F6F3A9-66B9-4730-9886-84419C9D162C}"/>
              </a:ext>
            </a:extLst>
          </p:cNvPr>
          <p:cNvSpPr/>
          <p:nvPr/>
        </p:nvSpPr>
        <p:spPr>
          <a:xfrm>
            <a:off x="2224851" y="363079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C8DEA0A-5BB8-44A0-9FC4-A05DB92598E7}"/>
              </a:ext>
            </a:extLst>
          </p:cNvPr>
          <p:cNvSpPr/>
          <p:nvPr/>
        </p:nvSpPr>
        <p:spPr>
          <a:xfrm>
            <a:off x="2902680" y="457395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7DD1B55-1D22-4EF0-B841-99735C1FB7A9}"/>
              </a:ext>
            </a:extLst>
          </p:cNvPr>
          <p:cNvSpPr/>
          <p:nvPr/>
        </p:nvSpPr>
        <p:spPr>
          <a:xfrm>
            <a:off x="2624945" y="322428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17450C-88FD-41F2-A76B-A38EFC0D3CBF}"/>
              </a:ext>
            </a:extLst>
          </p:cNvPr>
          <p:cNvSpPr/>
          <p:nvPr/>
        </p:nvSpPr>
        <p:spPr>
          <a:xfrm>
            <a:off x="3444315" y="4177610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48C8E87-564A-4BAB-AB7B-297E6D17AD54}"/>
              </a:ext>
            </a:extLst>
          </p:cNvPr>
          <p:cNvSpPr/>
          <p:nvPr/>
        </p:nvSpPr>
        <p:spPr>
          <a:xfrm>
            <a:off x="3504519" y="363079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B7D6CF7-D49E-48E1-918B-1A1446FCE2A7}"/>
              </a:ext>
            </a:extLst>
          </p:cNvPr>
          <p:cNvSpPr/>
          <p:nvPr/>
        </p:nvSpPr>
        <p:spPr>
          <a:xfrm>
            <a:off x="3833808" y="4105397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FD3A86D-E993-41C4-9D04-0C707D25BCAB}"/>
              </a:ext>
            </a:extLst>
          </p:cNvPr>
          <p:cNvSpPr/>
          <p:nvPr/>
        </p:nvSpPr>
        <p:spPr>
          <a:xfrm>
            <a:off x="3019008" y="389905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DC78E04-D70B-4FA0-9656-D6AA2074E674}"/>
              </a:ext>
            </a:extLst>
          </p:cNvPr>
          <p:cNvSpPr/>
          <p:nvPr/>
        </p:nvSpPr>
        <p:spPr>
          <a:xfrm>
            <a:off x="3505393" y="5051920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6D6D1BC-6415-445E-A02D-409155550FBF}"/>
              </a:ext>
            </a:extLst>
          </p:cNvPr>
          <p:cNvSpPr/>
          <p:nvPr/>
        </p:nvSpPr>
        <p:spPr>
          <a:xfrm>
            <a:off x="3642553" y="476359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0BC4CCC-9694-4074-A844-98A2D5DFA11B}"/>
              </a:ext>
            </a:extLst>
          </p:cNvPr>
          <p:cNvSpPr/>
          <p:nvPr/>
        </p:nvSpPr>
        <p:spPr>
          <a:xfrm>
            <a:off x="4048473" y="369265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AE1602A-EE73-4950-A2C0-71522B902182}"/>
              </a:ext>
            </a:extLst>
          </p:cNvPr>
          <p:cNvSpPr/>
          <p:nvPr/>
        </p:nvSpPr>
        <p:spPr>
          <a:xfrm>
            <a:off x="4008920" y="456446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A529D3-7864-418D-8A26-147E0D350B71}"/>
              </a:ext>
            </a:extLst>
          </p:cNvPr>
          <p:cNvSpPr/>
          <p:nvPr/>
        </p:nvSpPr>
        <p:spPr>
          <a:xfrm>
            <a:off x="4264324" y="503354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12E4CFE-7E82-43AD-A755-BD3BB4C372F1}"/>
              </a:ext>
            </a:extLst>
          </p:cNvPr>
          <p:cNvSpPr/>
          <p:nvPr/>
        </p:nvSpPr>
        <p:spPr>
          <a:xfrm>
            <a:off x="3009396" y="261145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4600F09-0CAE-4BE1-B05F-0CF2F1C5C5E7}"/>
              </a:ext>
            </a:extLst>
          </p:cNvPr>
          <p:cNvSpPr/>
          <p:nvPr/>
        </p:nvSpPr>
        <p:spPr>
          <a:xfrm>
            <a:off x="3551720" y="2707850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9636A32-44A4-4676-8A9B-0910B4437DFB}"/>
              </a:ext>
            </a:extLst>
          </p:cNvPr>
          <p:cNvSpPr/>
          <p:nvPr/>
        </p:nvSpPr>
        <p:spPr>
          <a:xfrm>
            <a:off x="3871760" y="307828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726AB35-E46A-4FA8-A63F-16823C6134A0}"/>
              </a:ext>
            </a:extLst>
          </p:cNvPr>
          <p:cNvSpPr/>
          <p:nvPr/>
        </p:nvSpPr>
        <p:spPr>
          <a:xfrm>
            <a:off x="1561212" y="441346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B8C791E-F9C6-44BF-83E5-4DFC1F6CB5A6}"/>
              </a:ext>
            </a:extLst>
          </p:cNvPr>
          <p:cNvSpPr/>
          <p:nvPr/>
        </p:nvSpPr>
        <p:spPr>
          <a:xfrm>
            <a:off x="2142020" y="4550626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1805DFC-DB14-48D7-B990-48BEB211873E}"/>
              </a:ext>
            </a:extLst>
          </p:cNvPr>
          <p:cNvSpPr/>
          <p:nvPr/>
        </p:nvSpPr>
        <p:spPr>
          <a:xfrm>
            <a:off x="2193152" y="4816643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BE87B8-F8F6-421B-8BBA-393DAFAFDA02}"/>
              </a:ext>
            </a:extLst>
          </p:cNvPr>
          <p:cNvSpPr/>
          <p:nvPr/>
        </p:nvSpPr>
        <p:spPr>
          <a:xfrm>
            <a:off x="1765590" y="4957097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36B5B6-C9EC-40A9-902A-51BE39A5DFA6}"/>
              </a:ext>
            </a:extLst>
          </p:cNvPr>
          <p:cNvSpPr/>
          <p:nvPr/>
        </p:nvSpPr>
        <p:spPr>
          <a:xfrm>
            <a:off x="2356718" y="4910137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4CA193B-55CF-4761-B466-8D46488A5B12}"/>
              </a:ext>
            </a:extLst>
          </p:cNvPr>
          <p:cNvSpPr/>
          <p:nvPr/>
        </p:nvSpPr>
        <p:spPr>
          <a:xfrm>
            <a:off x="2071016" y="5114515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CBA0204-0CBB-4568-9018-F6EFFF7FFF83}"/>
              </a:ext>
            </a:extLst>
          </p:cNvPr>
          <p:cNvSpPr/>
          <p:nvPr/>
        </p:nvSpPr>
        <p:spPr>
          <a:xfrm>
            <a:off x="2546962" y="5191640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860EED0-7735-4814-AA0B-30859B156BED}"/>
              </a:ext>
            </a:extLst>
          </p:cNvPr>
          <p:cNvSpPr/>
          <p:nvPr/>
        </p:nvSpPr>
        <p:spPr>
          <a:xfrm>
            <a:off x="2534980" y="3455945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5199880-2FB8-4095-9748-859F8309D37E}"/>
              </a:ext>
            </a:extLst>
          </p:cNvPr>
          <p:cNvSpPr/>
          <p:nvPr/>
        </p:nvSpPr>
        <p:spPr>
          <a:xfrm>
            <a:off x="2595184" y="2909134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E096B58-01CE-4F3F-AC96-51556B19DDB3}"/>
              </a:ext>
            </a:extLst>
          </p:cNvPr>
          <p:cNvSpPr/>
          <p:nvPr/>
        </p:nvSpPr>
        <p:spPr>
          <a:xfrm>
            <a:off x="2924473" y="338373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2DEE5A5-26AE-4733-90D2-467C099CEF3E}"/>
              </a:ext>
            </a:extLst>
          </p:cNvPr>
          <p:cNvSpPr/>
          <p:nvPr/>
        </p:nvSpPr>
        <p:spPr>
          <a:xfrm>
            <a:off x="2109673" y="317738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6E1C425-E875-4913-81E9-E4608546CE58}"/>
              </a:ext>
            </a:extLst>
          </p:cNvPr>
          <p:cNvSpPr/>
          <p:nvPr/>
        </p:nvSpPr>
        <p:spPr>
          <a:xfrm>
            <a:off x="3139138" y="297098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2859219-3685-4380-96CE-A43A685439AC}"/>
              </a:ext>
            </a:extLst>
          </p:cNvPr>
          <p:cNvSpPr/>
          <p:nvPr/>
        </p:nvSpPr>
        <p:spPr>
          <a:xfrm>
            <a:off x="3899353" y="336920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78949D5-9FE5-412E-A9F3-616709D03692}"/>
              </a:ext>
            </a:extLst>
          </p:cNvPr>
          <p:cNvSpPr/>
          <p:nvPr/>
        </p:nvSpPr>
        <p:spPr>
          <a:xfrm>
            <a:off x="3959557" y="2822395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CD5C973-CBD0-4D82-AC77-BF8569B9F469}"/>
              </a:ext>
            </a:extLst>
          </p:cNvPr>
          <p:cNvSpPr/>
          <p:nvPr/>
        </p:nvSpPr>
        <p:spPr>
          <a:xfrm>
            <a:off x="4288846" y="329699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AE0CD3A-C4AB-4012-94DB-DBD42CE1CE1D}"/>
              </a:ext>
            </a:extLst>
          </p:cNvPr>
          <p:cNvSpPr/>
          <p:nvPr/>
        </p:nvSpPr>
        <p:spPr>
          <a:xfrm>
            <a:off x="3474046" y="309064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B555DC8-BFAB-47B8-86C8-AC72EAF1ADAD}"/>
              </a:ext>
            </a:extLst>
          </p:cNvPr>
          <p:cNvSpPr/>
          <p:nvPr/>
        </p:nvSpPr>
        <p:spPr>
          <a:xfrm>
            <a:off x="4503511" y="2884247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857319D-27E1-4884-8959-F1F152E8C21E}"/>
              </a:ext>
            </a:extLst>
          </p:cNvPr>
          <p:cNvSpPr/>
          <p:nvPr/>
        </p:nvSpPr>
        <p:spPr>
          <a:xfrm>
            <a:off x="1755465" y="386214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8A5199B-862B-46CF-A6BB-E6E71BB6E114}"/>
              </a:ext>
            </a:extLst>
          </p:cNvPr>
          <p:cNvSpPr/>
          <p:nvPr/>
        </p:nvSpPr>
        <p:spPr>
          <a:xfrm>
            <a:off x="1451512" y="378001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CAA7D5E-ED0C-46E0-8480-0E752CB28FD7}"/>
              </a:ext>
            </a:extLst>
          </p:cNvPr>
          <p:cNvSpPr/>
          <p:nvPr/>
        </p:nvSpPr>
        <p:spPr>
          <a:xfrm>
            <a:off x="2113504" y="394213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C99986F-1B56-45F2-8589-064010AFD842}"/>
              </a:ext>
            </a:extLst>
          </p:cNvPr>
          <p:cNvSpPr/>
          <p:nvPr/>
        </p:nvSpPr>
        <p:spPr>
          <a:xfrm>
            <a:off x="3336886" y="447542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E990287-2103-4380-A4C6-3548912EAA7F}"/>
              </a:ext>
            </a:extLst>
          </p:cNvPr>
          <p:cNvSpPr/>
          <p:nvPr/>
        </p:nvSpPr>
        <p:spPr>
          <a:xfrm>
            <a:off x="3276298" y="4727565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7B03B4A-1F74-4D71-BA7A-4FDB0CF107F5}"/>
              </a:ext>
            </a:extLst>
          </p:cNvPr>
          <p:cNvSpPr/>
          <p:nvPr/>
        </p:nvSpPr>
        <p:spPr>
          <a:xfrm>
            <a:off x="3143115" y="499051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CC4DC82-7A4C-44B4-9E25-F5CAB1D10E89}"/>
              </a:ext>
            </a:extLst>
          </p:cNvPr>
          <p:cNvSpPr/>
          <p:nvPr/>
        </p:nvSpPr>
        <p:spPr>
          <a:xfrm>
            <a:off x="3344878" y="286988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D86B077-FCC3-4931-B4B1-1A86073BE6D6}"/>
              </a:ext>
            </a:extLst>
          </p:cNvPr>
          <p:cNvSpPr/>
          <p:nvPr/>
        </p:nvSpPr>
        <p:spPr>
          <a:xfrm>
            <a:off x="3062939" y="415665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323DE92-D137-46D4-90DB-7F981877F3A5}"/>
              </a:ext>
            </a:extLst>
          </p:cNvPr>
          <p:cNvSpPr/>
          <p:nvPr/>
        </p:nvSpPr>
        <p:spPr>
          <a:xfrm>
            <a:off x="3123143" y="360984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F00C189-9C3F-4FF4-AF4E-65A72794E95E}"/>
              </a:ext>
            </a:extLst>
          </p:cNvPr>
          <p:cNvSpPr/>
          <p:nvPr/>
        </p:nvSpPr>
        <p:spPr>
          <a:xfrm>
            <a:off x="2637632" y="387809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96E2517-075F-4361-98E9-AD6785046632}"/>
              </a:ext>
            </a:extLst>
          </p:cNvPr>
          <p:cNvSpPr/>
          <p:nvPr/>
        </p:nvSpPr>
        <p:spPr>
          <a:xfrm>
            <a:off x="1789557" y="287247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BC300FA-45F6-42E3-80BE-E2128D260152}"/>
              </a:ext>
            </a:extLst>
          </p:cNvPr>
          <p:cNvSpPr/>
          <p:nvPr/>
        </p:nvSpPr>
        <p:spPr>
          <a:xfrm>
            <a:off x="2641114" y="261970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BDA73F9-3A03-435C-AE18-8019CAE8DE34}"/>
              </a:ext>
            </a:extLst>
          </p:cNvPr>
          <p:cNvSpPr/>
          <p:nvPr/>
        </p:nvSpPr>
        <p:spPr>
          <a:xfrm>
            <a:off x="2155603" y="288795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267FDC4-2D15-496A-BF3A-3C52FC7AD747}"/>
              </a:ext>
            </a:extLst>
          </p:cNvPr>
          <p:cNvSpPr/>
          <p:nvPr/>
        </p:nvSpPr>
        <p:spPr>
          <a:xfrm>
            <a:off x="1988930" y="4828010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56B7A93-D1AF-45A3-A1BC-65FD2D63C108}"/>
              </a:ext>
            </a:extLst>
          </p:cNvPr>
          <p:cNvSpPr/>
          <p:nvPr/>
        </p:nvSpPr>
        <p:spPr>
          <a:xfrm>
            <a:off x="2462159" y="5058664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44BB251-7228-4E82-BE46-401E5CBD8026}"/>
              </a:ext>
            </a:extLst>
          </p:cNvPr>
          <p:cNvSpPr/>
          <p:nvPr/>
        </p:nvSpPr>
        <p:spPr>
          <a:xfrm>
            <a:off x="2176457" y="5263042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0C86E61-E87A-4465-B13F-D554636E285E}"/>
              </a:ext>
            </a:extLst>
          </p:cNvPr>
          <p:cNvSpPr/>
          <p:nvPr/>
        </p:nvSpPr>
        <p:spPr>
          <a:xfrm>
            <a:off x="1382932" y="422523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C866727-6360-46CA-A56E-91F0B6506B21}"/>
              </a:ext>
            </a:extLst>
          </p:cNvPr>
          <p:cNvCxnSpPr>
            <a:cxnSpLocks/>
          </p:cNvCxnSpPr>
          <p:nvPr/>
        </p:nvCxnSpPr>
        <p:spPr>
          <a:xfrm>
            <a:off x="1115466" y="3747002"/>
            <a:ext cx="2061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237891C-956F-446E-A4C6-E521699CB434}"/>
              </a:ext>
            </a:extLst>
          </p:cNvPr>
          <p:cNvCxnSpPr>
            <a:cxnSpLocks/>
          </p:cNvCxnSpPr>
          <p:nvPr/>
        </p:nvCxnSpPr>
        <p:spPr>
          <a:xfrm>
            <a:off x="1120382" y="2070602"/>
            <a:ext cx="2061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3F0A265-46D2-4700-A563-FF3F02C4299E}"/>
              </a:ext>
            </a:extLst>
          </p:cNvPr>
          <p:cNvCxnSpPr>
            <a:cxnSpLocks/>
          </p:cNvCxnSpPr>
          <p:nvPr/>
        </p:nvCxnSpPr>
        <p:spPr>
          <a:xfrm>
            <a:off x="2888841" y="5375845"/>
            <a:ext cx="0" cy="221717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70A6D6D-40B9-46AC-BFA4-3AB593BD6C3A}"/>
              </a:ext>
            </a:extLst>
          </p:cNvPr>
          <p:cNvCxnSpPr>
            <a:cxnSpLocks/>
          </p:cNvCxnSpPr>
          <p:nvPr/>
        </p:nvCxnSpPr>
        <p:spPr>
          <a:xfrm>
            <a:off x="4503511" y="5375845"/>
            <a:ext cx="0" cy="221717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F14CFA24-C27F-41BE-B2C8-D57AB62A375A}"/>
              </a:ext>
            </a:extLst>
          </p:cNvPr>
          <p:cNvSpPr txBox="1"/>
          <p:nvPr/>
        </p:nvSpPr>
        <p:spPr>
          <a:xfrm>
            <a:off x="2651097" y="5564115"/>
            <a:ext cx="47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5A29A88-8CCD-424D-BBE6-58FC1057A087}"/>
              </a:ext>
            </a:extLst>
          </p:cNvPr>
          <p:cNvSpPr txBox="1"/>
          <p:nvPr/>
        </p:nvSpPr>
        <p:spPr>
          <a:xfrm>
            <a:off x="4154661" y="5566519"/>
            <a:ext cx="687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10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60A1D1B-CB40-494C-A18A-78E1208E5F01}"/>
              </a:ext>
            </a:extLst>
          </p:cNvPr>
          <p:cNvSpPr txBox="1"/>
          <p:nvPr/>
        </p:nvSpPr>
        <p:spPr>
          <a:xfrm>
            <a:off x="703468" y="3506366"/>
            <a:ext cx="47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687CA95-3AE4-400D-AF38-47F234B1E997}"/>
              </a:ext>
            </a:extLst>
          </p:cNvPr>
          <p:cNvSpPr txBox="1"/>
          <p:nvPr/>
        </p:nvSpPr>
        <p:spPr>
          <a:xfrm>
            <a:off x="520483" y="1835910"/>
            <a:ext cx="687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10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7B41322-4087-4247-9B5C-47B25E0A074B}"/>
                  </a:ext>
                </a:extLst>
              </p14:cNvPr>
              <p14:cNvContentPartPr/>
              <p14:nvPr/>
            </p14:nvContentPartPr>
            <p14:xfrm>
              <a:off x="277920" y="567720"/>
              <a:ext cx="11917800" cy="5968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7B41322-4087-4247-9B5C-47B25E0A07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560" y="558360"/>
                <a:ext cx="11936520" cy="598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0264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311504" cy="550440"/>
          </a:xfrm>
        </p:spPr>
        <p:txBody>
          <a:bodyPr/>
          <a:lstStyle/>
          <a:p>
            <a:r>
              <a:rPr lang="en-US" dirty="0"/>
              <a:t>Generalization: Ability to perform well on unseen data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3F6BD5-E861-48AD-A92D-B2A55F5DD074}"/>
              </a:ext>
            </a:extLst>
          </p:cNvPr>
          <p:cNvCxnSpPr/>
          <p:nvPr/>
        </p:nvCxnSpPr>
        <p:spPr>
          <a:xfrm>
            <a:off x="1221166" y="2064774"/>
            <a:ext cx="0" cy="370479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51DEE-2696-46D3-A2B4-4F6D11AF71F8}"/>
              </a:ext>
            </a:extLst>
          </p:cNvPr>
          <p:cNvCxnSpPr>
            <a:cxnSpLocks/>
          </p:cNvCxnSpPr>
          <p:nvPr/>
        </p:nvCxnSpPr>
        <p:spPr>
          <a:xfrm flipH="1">
            <a:off x="908991" y="5486892"/>
            <a:ext cx="4208699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6EE2979-CB9E-4A6F-9BA8-146E03491975}"/>
              </a:ext>
            </a:extLst>
          </p:cNvPr>
          <p:cNvSpPr/>
          <p:nvPr/>
        </p:nvSpPr>
        <p:spPr>
          <a:xfrm>
            <a:off x="2347760" y="254875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556B38-1747-46AA-90A1-03AB6FD08ADA}"/>
              </a:ext>
            </a:extLst>
          </p:cNvPr>
          <p:cNvSpPr/>
          <p:nvPr/>
        </p:nvSpPr>
        <p:spPr>
          <a:xfrm>
            <a:off x="1883489" y="4679483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2FE730-C3AB-4866-8869-4E0D21B84677}"/>
              </a:ext>
            </a:extLst>
          </p:cNvPr>
          <p:cNvSpPr/>
          <p:nvPr/>
        </p:nvSpPr>
        <p:spPr>
          <a:xfrm>
            <a:off x="1597787" y="4883861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8EE449-0EF8-4DBF-A426-8E9BF4F8FA02}"/>
              </a:ext>
            </a:extLst>
          </p:cNvPr>
          <p:cNvSpPr/>
          <p:nvPr/>
        </p:nvSpPr>
        <p:spPr>
          <a:xfrm>
            <a:off x="2120184" y="4258196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39E6050-9A22-41EF-AE21-803527AAA32E}"/>
              </a:ext>
            </a:extLst>
          </p:cNvPr>
          <p:cNvSpPr/>
          <p:nvPr/>
        </p:nvSpPr>
        <p:spPr>
          <a:xfrm>
            <a:off x="2437763" y="4573951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172BFE-7FFF-4B38-8EA1-5B689270F477}"/>
              </a:ext>
            </a:extLst>
          </p:cNvPr>
          <p:cNvSpPr/>
          <p:nvPr/>
        </p:nvSpPr>
        <p:spPr>
          <a:xfrm>
            <a:off x="2279180" y="5120500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FA682A-5994-4C6D-9F00-72C54FFFF832}"/>
              </a:ext>
            </a:extLst>
          </p:cNvPr>
          <p:cNvSpPr/>
          <p:nvPr/>
        </p:nvSpPr>
        <p:spPr>
          <a:xfrm>
            <a:off x="2638374" y="4952441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5E557B-44A3-4785-85E1-F5F8E868E80B}"/>
              </a:ext>
            </a:extLst>
          </p:cNvPr>
          <p:cNvSpPr/>
          <p:nvPr/>
        </p:nvSpPr>
        <p:spPr>
          <a:xfrm>
            <a:off x="3345818" y="3379990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617745-5D48-4E48-B3A2-D495D9AAC7CA}"/>
              </a:ext>
            </a:extLst>
          </p:cNvPr>
          <p:cNvSpPr/>
          <p:nvPr/>
        </p:nvSpPr>
        <p:spPr>
          <a:xfrm>
            <a:off x="1697010" y="426106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5F3B62-CB88-4985-A33D-4048EDF70F1E}"/>
              </a:ext>
            </a:extLst>
          </p:cNvPr>
          <p:cNvSpPr/>
          <p:nvPr/>
        </p:nvSpPr>
        <p:spPr>
          <a:xfrm>
            <a:off x="1788386" y="336144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F6F3A9-66B9-4730-9886-84419C9D162C}"/>
              </a:ext>
            </a:extLst>
          </p:cNvPr>
          <p:cNvSpPr/>
          <p:nvPr/>
        </p:nvSpPr>
        <p:spPr>
          <a:xfrm>
            <a:off x="2224851" y="363079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C8DEA0A-5BB8-44A0-9FC4-A05DB92598E7}"/>
              </a:ext>
            </a:extLst>
          </p:cNvPr>
          <p:cNvSpPr/>
          <p:nvPr/>
        </p:nvSpPr>
        <p:spPr>
          <a:xfrm>
            <a:off x="2902680" y="457395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7DD1B55-1D22-4EF0-B841-99735C1FB7A9}"/>
              </a:ext>
            </a:extLst>
          </p:cNvPr>
          <p:cNvSpPr/>
          <p:nvPr/>
        </p:nvSpPr>
        <p:spPr>
          <a:xfrm>
            <a:off x="2624945" y="322428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17450C-88FD-41F2-A76B-A38EFC0D3CBF}"/>
              </a:ext>
            </a:extLst>
          </p:cNvPr>
          <p:cNvSpPr/>
          <p:nvPr/>
        </p:nvSpPr>
        <p:spPr>
          <a:xfrm>
            <a:off x="3444315" y="4177610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48C8E87-564A-4BAB-AB7B-297E6D17AD54}"/>
              </a:ext>
            </a:extLst>
          </p:cNvPr>
          <p:cNvSpPr/>
          <p:nvPr/>
        </p:nvSpPr>
        <p:spPr>
          <a:xfrm>
            <a:off x="3504519" y="363079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B7D6CF7-D49E-48E1-918B-1A1446FCE2A7}"/>
              </a:ext>
            </a:extLst>
          </p:cNvPr>
          <p:cNvSpPr/>
          <p:nvPr/>
        </p:nvSpPr>
        <p:spPr>
          <a:xfrm>
            <a:off x="3833808" y="4105397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FD3A86D-E993-41C4-9D04-0C707D25BCAB}"/>
              </a:ext>
            </a:extLst>
          </p:cNvPr>
          <p:cNvSpPr/>
          <p:nvPr/>
        </p:nvSpPr>
        <p:spPr>
          <a:xfrm>
            <a:off x="3019008" y="389905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DC78E04-D70B-4FA0-9656-D6AA2074E674}"/>
              </a:ext>
            </a:extLst>
          </p:cNvPr>
          <p:cNvSpPr/>
          <p:nvPr/>
        </p:nvSpPr>
        <p:spPr>
          <a:xfrm>
            <a:off x="3505393" y="5051920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6D6D1BC-6415-445E-A02D-409155550FBF}"/>
              </a:ext>
            </a:extLst>
          </p:cNvPr>
          <p:cNvSpPr/>
          <p:nvPr/>
        </p:nvSpPr>
        <p:spPr>
          <a:xfrm>
            <a:off x="3642553" y="476359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0BC4CCC-9694-4074-A844-98A2D5DFA11B}"/>
              </a:ext>
            </a:extLst>
          </p:cNvPr>
          <p:cNvSpPr/>
          <p:nvPr/>
        </p:nvSpPr>
        <p:spPr>
          <a:xfrm>
            <a:off x="4048473" y="369265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AE1602A-EE73-4950-A2C0-71522B902182}"/>
              </a:ext>
            </a:extLst>
          </p:cNvPr>
          <p:cNvSpPr/>
          <p:nvPr/>
        </p:nvSpPr>
        <p:spPr>
          <a:xfrm>
            <a:off x="4008920" y="456446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A529D3-7864-418D-8A26-147E0D350B71}"/>
              </a:ext>
            </a:extLst>
          </p:cNvPr>
          <p:cNvSpPr/>
          <p:nvPr/>
        </p:nvSpPr>
        <p:spPr>
          <a:xfrm>
            <a:off x="4264324" y="503354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12E4CFE-7E82-43AD-A755-BD3BB4C372F1}"/>
              </a:ext>
            </a:extLst>
          </p:cNvPr>
          <p:cNvSpPr/>
          <p:nvPr/>
        </p:nvSpPr>
        <p:spPr>
          <a:xfrm>
            <a:off x="3009396" y="261145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4600F09-0CAE-4BE1-B05F-0CF2F1C5C5E7}"/>
              </a:ext>
            </a:extLst>
          </p:cNvPr>
          <p:cNvSpPr/>
          <p:nvPr/>
        </p:nvSpPr>
        <p:spPr>
          <a:xfrm>
            <a:off x="3551720" y="2707850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9636A32-44A4-4676-8A9B-0910B4437DFB}"/>
              </a:ext>
            </a:extLst>
          </p:cNvPr>
          <p:cNvSpPr/>
          <p:nvPr/>
        </p:nvSpPr>
        <p:spPr>
          <a:xfrm>
            <a:off x="3871760" y="307828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726AB35-E46A-4FA8-A63F-16823C6134A0}"/>
              </a:ext>
            </a:extLst>
          </p:cNvPr>
          <p:cNvSpPr/>
          <p:nvPr/>
        </p:nvSpPr>
        <p:spPr>
          <a:xfrm>
            <a:off x="1561212" y="441346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B8C791E-F9C6-44BF-83E5-4DFC1F6CB5A6}"/>
              </a:ext>
            </a:extLst>
          </p:cNvPr>
          <p:cNvSpPr/>
          <p:nvPr/>
        </p:nvSpPr>
        <p:spPr>
          <a:xfrm>
            <a:off x="2142020" y="4550626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1805DFC-DB14-48D7-B990-48BEB211873E}"/>
              </a:ext>
            </a:extLst>
          </p:cNvPr>
          <p:cNvSpPr/>
          <p:nvPr/>
        </p:nvSpPr>
        <p:spPr>
          <a:xfrm>
            <a:off x="2193152" y="4816643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BE87B8-F8F6-421B-8BBA-393DAFAFDA02}"/>
              </a:ext>
            </a:extLst>
          </p:cNvPr>
          <p:cNvSpPr/>
          <p:nvPr/>
        </p:nvSpPr>
        <p:spPr>
          <a:xfrm>
            <a:off x="1765590" y="4957097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36B5B6-C9EC-40A9-902A-51BE39A5DFA6}"/>
              </a:ext>
            </a:extLst>
          </p:cNvPr>
          <p:cNvSpPr/>
          <p:nvPr/>
        </p:nvSpPr>
        <p:spPr>
          <a:xfrm>
            <a:off x="2356718" y="4910137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4CA193B-55CF-4761-B466-8D46488A5B12}"/>
              </a:ext>
            </a:extLst>
          </p:cNvPr>
          <p:cNvSpPr/>
          <p:nvPr/>
        </p:nvSpPr>
        <p:spPr>
          <a:xfrm>
            <a:off x="2071016" y="5114515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CBA0204-0CBB-4568-9018-F6EFFF7FFF83}"/>
              </a:ext>
            </a:extLst>
          </p:cNvPr>
          <p:cNvSpPr/>
          <p:nvPr/>
        </p:nvSpPr>
        <p:spPr>
          <a:xfrm>
            <a:off x="2546962" y="5191640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860EED0-7735-4814-AA0B-30859B156BED}"/>
              </a:ext>
            </a:extLst>
          </p:cNvPr>
          <p:cNvSpPr/>
          <p:nvPr/>
        </p:nvSpPr>
        <p:spPr>
          <a:xfrm>
            <a:off x="2534980" y="3455945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5199880-2FB8-4095-9748-859F8309D37E}"/>
              </a:ext>
            </a:extLst>
          </p:cNvPr>
          <p:cNvSpPr/>
          <p:nvPr/>
        </p:nvSpPr>
        <p:spPr>
          <a:xfrm>
            <a:off x="2595184" y="2909134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E096B58-01CE-4F3F-AC96-51556B19DDB3}"/>
              </a:ext>
            </a:extLst>
          </p:cNvPr>
          <p:cNvSpPr/>
          <p:nvPr/>
        </p:nvSpPr>
        <p:spPr>
          <a:xfrm>
            <a:off x="2924473" y="338373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2DEE5A5-26AE-4733-90D2-467C099CEF3E}"/>
              </a:ext>
            </a:extLst>
          </p:cNvPr>
          <p:cNvSpPr/>
          <p:nvPr/>
        </p:nvSpPr>
        <p:spPr>
          <a:xfrm>
            <a:off x="2109673" y="317738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6E1C425-E875-4913-81E9-E4608546CE58}"/>
              </a:ext>
            </a:extLst>
          </p:cNvPr>
          <p:cNvSpPr/>
          <p:nvPr/>
        </p:nvSpPr>
        <p:spPr>
          <a:xfrm>
            <a:off x="3139138" y="297098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2859219-3685-4380-96CE-A43A685439AC}"/>
              </a:ext>
            </a:extLst>
          </p:cNvPr>
          <p:cNvSpPr/>
          <p:nvPr/>
        </p:nvSpPr>
        <p:spPr>
          <a:xfrm>
            <a:off x="3899353" y="336920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78949D5-9FE5-412E-A9F3-616709D03692}"/>
              </a:ext>
            </a:extLst>
          </p:cNvPr>
          <p:cNvSpPr/>
          <p:nvPr/>
        </p:nvSpPr>
        <p:spPr>
          <a:xfrm>
            <a:off x="3959557" y="2822395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CD5C973-CBD0-4D82-AC77-BF8569B9F469}"/>
              </a:ext>
            </a:extLst>
          </p:cNvPr>
          <p:cNvSpPr/>
          <p:nvPr/>
        </p:nvSpPr>
        <p:spPr>
          <a:xfrm>
            <a:off x="4288846" y="329699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AE0CD3A-C4AB-4012-94DB-DBD42CE1CE1D}"/>
              </a:ext>
            </a:extLst>
          </p:cNvPr>
          <p:cNvSpPr/>
          <p:nvPr/>
        </p:nvSpPr>
        <p:spPr>
          <a:xfrm>
            <a:off x="3474046" y="309064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B555DC8-BFAB-47B8-86C8-AC72EAF1ADAD}"/>
              </a:ext>
            </a:extLst>
          </p:cNvPr>
          <p:cNvSpPr/>
          <p:nvPr/>
        </p:nvSpPr>
        <p:spPr>
          <a:xfrm>
            <a:off x="4503511" y="2884247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857319D-27E1-4884-8959-F1F152E8C21E}"/>
              </a:ext>
            </a:extLst>
          </p:cNvPr>
          <p:cNvSpPr/>
          <p:nvPr/>
        </p:nvSpPr>
        <p:spPr>
          <a:xfrm>
            <a:off x="1755465" y="386214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8A5199B-862B-46CF-A6BB-E6E71BB6E114}"/>
              </a:ext>
            </a:extLst>
          </p:cNvPr>
          <p:cNvSpPr/>
          <p:nvPr/>
        </p:nvSpPr>
        <p:spPr>
          <a:xfrm>
            <a:off x="1451512" y="378001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CAA7D5E-ED0C-46E0-8480-0E752CB28FD7}"/>
              </a:ext>
            </a:extLst>
          </p:cNvPr>
          <p:cNvSpPr/>
          <p:nvPr/>
        </p:nvSpPr>
        <p:spPr>
          <a:xfrm>
            <a:off x="2113504" y="394213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C99986F-1B56-45F2-8589-064010AFD842}"/>
              </a:ext>
            </a:extLst>
          </p:cNvPr>
          <p:cNvSpPr/>
          <p:nvPr/>
        </p:nvSpPr>
        <p:spPr>
          <a:xfrm>
            <a:off x="3336886" y="447542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E990287-2103-4380-A4C6-3548912EAA7F}"/>
              </a:ext>
            </a:extLst>
          </p:cNvPr>
          <p:cNvSpPr/>
          <p:nvPr/>
        </p:nvSpPr>
        <p:spPr>
          <a:xfrm>
            <a:off x="3276298" y="4727565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7B03B4A-1F74-4D71-BA7A-4FDB0CF107F5}"/>
              </a:ext>
            </a:extLst>
          </p:cNvPr>
          <p:cNvSpPr/>
          <p:nvPr/>
        </p:nvSpPr>
        <p:spPr>
          <a:xfrm>
            <a:off x="3143115" y="499051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CC4DC82-7A4C-44B4-9E25-F5CAB1D10E89}"/>
              </a:ext>
            </a:extLst>
          </p:cNvPr>
          <p:cNvSpPr/>
          <p:nvPr/>
        </p:nvSpPr>
        <p:spPr>
          <a:xfrm>
            <a:off x="3344878" y="286988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D86B077-FCC3-4931-B4B1-1A86073BE6D6}"/>
              </a:ext>
            </a:extLst>
          </p:cNvPr>
          <p:cNvSpPr/>
          <p:nvPr/>
        </p:nvSpPr>
        <p:spPr>
          <a:xfrm>
            <a:off x="3062939" y="415665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323DE92-D137-46D4-90DB-7F981877F3A5}"/>
              </a:ext>
            </a:extLst>
          </p:cNvPr>
          <p:cNvSpPr/>
          <p:nvPr/>
        </p:nvSpPr>
        <p:spPr>
          <a:xfrm>
            <a:off x="3123143" y="360984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F00C189-9C3F-4FF4-AF4E-65A72794E95E}"/>
              </a:ext>
            </a:extLst>
          </p:cNvPr>
          <p:cNvSpPr/>
          <p:nvPr/>
        </p:nvSpPr>
        <p:spPr>
          <a:xfrm>
            <a:off x="2637632" y="387809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96E2517-075F-4361-98E9-AD6785046632}"/>
              </a:ext>
            </a:extLst>
          </p:cNvPr>
          <p:cNvSpPr/>
          <p:nvPr/>
        </p:nvSpPr>
        <p:spPr>
          <a:xfrm>
            <a:off x="1789557" y="287247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BC300FA-45F6-42E3-80BE-E2128D260152}"/>
              </a:ext>
            </a:extLst>
          </p:cNvPr>
          <p:cNvSpPr/>
          <p:nvPr/>
        </p:nvSpPr>
        <p:spPr>
          <a:xfrm>
            <a:off x="2641114" y="261970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BDA73F9-3A03-435C-AE18-8019CAE8DE34}"/>
              </a:ext>
            </a:extLst>
          </p:cNvPr>
          <p:cNvSpPr/>
          <p:nvPr/>
        </p:nvSpPr>
        <p:spPr>
          <a:xfrm>
            <a:off x="2155603" y="288795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267FDC4-2D15-496A-BF3A-3C52FC7AD747}"/>
              </a:ext>
            </a:extLst>
          </p:cNvPr>
          <p:cNvSpPr/>
          <p:nvPr/>
        </p:nvSpPr>
        <p:spPr>
          <a:xfrm>
            <a:off x="1988930" y="4828010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56B7A93-D1AF-45A3-A1BC-65FD2D63C108}"/>
              </a:ext>
            </a:extLst>
          </p:cNvPr>
          <p:cNvSpPr/>
          <p:nvPr/>
        </p:nvSpPr>
        <p:spPr>
          <a:xfrm>
            <a:off x="2462159" y="5058664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44BB251-7228-4E82-BE46-401E5CBD8026}"/>
              </a:ext>
            </a:extLst>
          </p:cNvPr>
          <p:cNvSpPr/>
          <p:nvPr/>
        </p:nvSpPr>
        <p:spPr>
          <a:xfrm>
            <a:off x="2176457" y="5263042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0C86E61-E87A-4465-B13F-D554636E285E}"/>
              </a:ext>
            </a:extLst>
          </p:cNvPr>
          <p:cNvSpPr/>
          <p:nvPr/>
        </p:nvSpPr>
        <p:spPr>
          <a:xfrm>
            <a:off x="1382932" y="422523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E3ADA60-05C7-4759-A1B4-D906C8A0366D}"/>
              </a:ext>
            </a:extLst>
          </p:cNvPr>
          <p:cNvCxnSpPr>
            <a:cxnSpLocks/>
          </p:cNvCxnSpPr>
          <p:nvPr/>
        </p:nvCxnSpPr>
        <p:spPr>
          <a:xfrm>
            <a:off x="1115466" y="3747002"/>
            <a:ext cx="2061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2345C7E-40E0-4772-B334-F0CB773B0386}"/>
              </a:ext>
            </a:extLst>
          </p:cNvPr>
          <p:cNvCxnSpPr>
            <a:cxnSpLocks/>
          </p:cNvCxnSpPr>
          <p:nvPr/>
        </p:nvCxnSpPr>
        <p:spPr>
          <a:xfrm>
            <a:off x="1120382" y="2070602"/>
            <a:ext cx="2061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5270E69-1A4D-4D19-846B-B9A661ED4CE2}"/>
              </a:ext>
            </a:extLst>
          </p:cNvPr>
          <p:cNvCxnSpPr>
            <a:cxnSpLocks/>
          </p:cNvCxnSpPr>
          <p:nvPr/>
        </p:nvCxnSpPr>
        <p:spPr>
          <a:xfrm>
            <a:off x="2888841" y="5375845"/>
            <a:ext cx="0" cy="221717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CF6C6FF-4F26-404C-86AF-1F1CAA04AC2F}"/>
              </a:ext>
            </a:extLst>
          </p:cNvPr>
          <p:cNvCxnSpPr>
            <a:cxnSpLocks/>
          </p:cNvCxnSpPr>
          <p:nvPr/>
        </p:nvCxnSpPr>
        <p:spPr>
          <a:xfrm>
            <a:off x="4503511" y="5375845"/>
            <a:ext cx="0" cy="221717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3C7B9A6-C324-41C9-BE61-C700FC1E70A6}"/>
              </a:ext>
            </a:extLst>
          </p:cNvPr>
          <p:cNvSpPr txBox="1"/>
          <p:nvPr/>
        </p:nvSpPr>
        <p:spPr>
          <a:xfrm>
            <a:off x="2651097" y="5564115"/>
            <a:ext cx="47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14C90CC-8CF7-400F-AE40-7CF3434BEE25}"/>
              </a:ext>
            </a:extLst>
          </p:cNvPr>
          <p:cNvSpPr txBox="1"/>
          <p:nvPr/>
        </p:nvSpPr>
        <p:spPr>
          <a:xfrm>
            <a:off x="4154661" y="5566519"/>
            <a:ext cx="687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10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4606AC8-F46E-4A8D-9160-00BA6503C224}"/>
              </a:ext>
            </a:extLst>
          </p:cNvPr>
          <p:cNvSpPr txBox="1"/>
          <p:nvPr/>
        </p:nvSpPr>
        <p:spPr>
          <a:xfrm>
            <a:off x="703468" y="3506366"/>
            <a:ext cx="47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643FC52-A7C8-4F7C-AFF0-991497453625}"/>
              </a:ext>
            </a:extLst>
          </p:cNvPr>
          <p:cNvSpPr txBox="1"/>
          <p:nvPr/>
        </p:nvSpPr>
        <p:spPr>
          <a:xfrm>
            <a:off x="520483" y="1835910"/>
            <a:ext cx="687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10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3B42B9D-D3AD-42DF-B83C-C132C2DD113F}"/>
                  </a:ext>
                </a:extLst>
              </p14:cNvPr>
              <p14:cNvContentPartPr/>
              <p14:nvPr/>
            </p14:nvContentPartPr>
            <p14:xfrm>
              <a:off x="1285560" y="1769760"/>
              <a:ext cx="4291560" cy="3705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3B42B9D-D3AD-42DF-B83C-C132C2DD113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6200" y="1760400"/>
                <a:ext cx="4310280" cy="372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331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4FC1-D4B0-4D3A-9541-EC0A582C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B0C6F-D577-427E-865D-A9126793C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 generalization</a:t>
            </a:r>
          </a:p>
          <a:p>
            <a:r>
              <a:rPr lang="en-US" dirty="0"/>
              <a:t>Which of the following generalize best to unseen examples?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high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high training accuracy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7A81D2E-68FE-49BA-B54D-155F66E552AE}"/>
                  </a:ext>
                </a:extLst>
              </p14:cNvPr>
              <p14:cNvContentPartPr/>
              <p14:nvPr/>
            </p14:nvContentPartPr>
            <p14:xfrm>
              <a:off x="449640" y="2156760"/>
              <a:ext cx="8884800" cy="1886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7A81D2E-68FE-49BA-B54D-155F66E552A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0280" y="2147400"/>
                <a:ext cx="8903520" cy="190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5602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HW1 Feedback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HW2</a:t>
            </a:r>
          </a:p>
          <a:p>
            <a:pPr marL="917575" lvl="2" indent="-457200"/>
            <a:r>
              <a:rPr lang="en-US" sz="2800" dirty="0"/>
              <a:t>Due Mon, 9/21, 11:59 pm</a:t>
            </a:r>
          </a:p>
          <a:p>
            <a:pPr marL="917575" lvl="2" indent="-457200"/>
            <a:r>
              <a:rPr lang="en-US" sz="2800" dirty="0"/>
              <a:t>Mostly programming</a:t>
            </a:r>
          </a:p>
          <a:p>
            <a:pPr marL="917575" lvl="2" indent="-457200"/>
            <a:r>
              <a:rPr lang="en-US" sz="2800" dirty="0"/>
              <a:t>Written component in LaTeX</a:t>
            </a:r>
          </a:p>
          <a:p>
            <a:pPr marL="917575" lvl="2" indent="-457200"/>
            <a:r>
              <a:rPr lang="en-US" sz="2800" dirty="0"/>
              <a:t>Don’t delay on this on. OH will be *super* crowded as the deadline gets closer</a:t>
            </a:r>
          </a:p>
          <a:p>
            <a:endParaRPr lang="en-US" dirty="0"/>
          </a:p>
          <a:p>
            <a:r>
              <a:rPr lang="en-US" dirty="0"/>
              <a:t>Feeling behind already?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Ask for help now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770D981-3D56-4F0E-A55A-B5E39EFA739C}"/>
                  </a:ext>
                </a:extLst>
              </p14:cNvPr>
              <p14:cNvContentPartPr/>
              <p14:nvPr/>
            </p14:nvContentPartPr>
            <p14:xfrm>
              <a:off x="3418200" y="1406880"/>
              <a:ext cx="2692800" cy="2064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770D981-3D56-4F0E-A55A-B5E39EFA739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08840" y="1397520"/>
                <a:ext cx="2711520" cy="208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796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4FC1-D4B0-4D3A-9541-EC0A582C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B0C6F-D577-427E-865D-A9126793C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 generalization</a:t>
            </a:r>
          </a:p>
          <a:p>
            <a:r>
              <a:rPr lang="en-US" dirty="0"/>
              <a:t>Which of the following generalize best to unseen examples?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high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high training accuracy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7A1071-F89D-4621-8EE9-69F01EFF7FF9}"/>
              </a:ext>
            </a:extLst>
          </p:cNvPr>
          <p:cNvSpPr/>
          <p:nvPr/>
        </p:nvSpPr>
        <p:spPr>
          <a:xfrm>
            <a:off x="318565" y="2076573"/>
            <a:ext cx="6389001" cy="112087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B9EA10-3DE9-4E74-96D9-70518111785B}"/>
              </a:ext>
            </a:extLst>
          </p:cNvPr>
          <p:cNvSpPr/>
          <p:nvPr/>
        </p:nvSpPr>
        <p:spPr>
          <a:xfrm>
            <a:off x="397223" y="3752806"/>
            <a:ext cx="6389001" cy="4815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888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Overfitting and </a:t>
            </a:r>
            <a:r>
              <a:rPr lang="en-US" dirty="0" err="1"/>
              <a:t>Underfitting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Underfitting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model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sz="2200" dirty="0"/>
              <a:t>is too simple</a:t>
            </a:r>
          </a:p>
          <a:p>
            <a:pPr lvl="1"/>
            <a:r>
              <a:rPr lang="en-US" sz="2200" dirty="0"/>
              <a:t>is unable captures the trends in the data</a:t>
            </a:r>
          </a:p>
          <a:p>
            <a:pPr lvl="1"/>
            <a:r>
              <a:rPr lang="en-US" sz="2200" dirty="0"/>
              <a:t>exhibits too much bias</a:t>
            </a:r>
          </a:p>
          <a:p>
            <a:r>
              <a:rPr lang="en-US" i="1" dirty="0"/>
              <a:t>Example</a:t>
            </a:r>
            <a:r>
              <a:rPr lang="en-US" dirty="0"/>
              <a:t>: majority-vote classifier (i.e. depth-zero decision tree)</a:t>
            </a:r>
          </a:p>
          <a:p>
            <a:r>
              <a:rPr lang="en-US" i="1" dirty="0"/>
              <a:t>Example</a:t>
            </a:r>
            <a:r>
              <a:rPr lang="en-US" dirty="0"/>
              <a:t>: a toddler (that has </a:t>
            </a:r>
            <a:r>
              <a:rPr lang="en-US" b="1" dirty="0"/>
              <a:t>not</a:t>
            </a:r>
            <a:r>
              <a:rPr lang="en-US" dirty="0"/>
              <a:t> attended medical school) attempting to carry out medical diagnosis</a:t>
            </a:r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model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sz="2200" dirty="0"/>
              <a:t>is too complex</a:t>
            </a:r>
          </a:p>
          <a:p>
            <a:pPr lvl="1"/>
            <a:r>
              <a:rPr lang="en-US" sz="2200" dirty="0"/>
              <a:t>is fitting the noise in the data</a:t>
            </a:r>
          </a:p>
          <a:p>
            <a:pPr lvl="1"/>
            <a:r>
              <a:rPr lang="en-US" sz="2200" dirty="0"/>
              <a:t>or fitting random statistical fluctuations inherent in the “sample” of training data</a:t>
            </a:r>
          </a:p>
          <a:p>
            <a:r>
              <a:rPr lang="en-US" i="1" dirty="0"/>
              <a:t>Example</a:t>
            </a:r>
            <a:r>
              <a:rPr lang="en-US" dirty="0"/>
              <a:t>: our “memorizer” algorithm responding to an “orange shirt” attribute</a:t>
            </a:r>
          </a:p>
          <a:p>
            <a:r>
              <a:rPr lang="en-US" i="1" dirty="0"/>
              <a:t>Example</a:t>
            </a:r>
            <a:r>
              <a:rPr lang="en-US" dirty="0"/>
              <a:t>: medical student who simply memorizes patient case studies, but does not understand how to apply knowledge to new patients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12D7F-105E-442F-802E-D1545ECBE11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004ED7C-D1C0-4533-8A7B-E8627C6648DE}"/>
                  </a:ext>
                </a:extLst>
              </p14:cNvPr>
              <p14:cNvContentPartPr/>
              <p14:nvPr/>
            </p14:nvContentPartPr>
            <p14:xfrm>
              <a:off x="2118960" y="3543840"/>
              <a:ext cx="7516440" cy="342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004ED7C-D1C0-4533-8A7B-E8627C6648D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9600" y="3534480"/>
                <a:ext cx="7535160" cy="36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1268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824A8AE-F949-D544-A426-443F0014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Overfitting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0F865A-50C5-DF41-96C7-7881CC933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 hypothesis </a:t>
            </a:r>
            <a:r>
              <a:rPr lang="en-US" i="1" dirty="0"/>
              <a:t>h</a:t>
            </a:r>
            <a:r>
              <a:rPr lang="en-US" dirty="0"/>
              <a:t> its…</a:t>
            </a:r>
          </a:p>
          <a:p>
            <a:pPr marL="457200" lvl="1" indent="0">
              <a:buNone/>
            </a:pPr>
            <a:r>
              <a:rPr lang="en-US" dirty="0"/>
              <a:t>…error rate over all training data: 	error(h, </a:t>
            </a:r>
            <a:r>
              <a:rPr lang="en-US" dirty="0" err="1"/>
              <a:t>D</a:t>
            </a:r>
            <a:r>
              <a:rPr lang="en-US" baseline="-25000" dirty="0" err="1"/>
              <a:t>train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…error rate over all test data: 			error(h, </a:t>
            </a:r>
            <a:r>
              <a:rPr lang="en-US" dirty="0" err="1"/>
              <a:t>D</a:t>
            </a:r>
            <a:r>
              <a:rPr lang="en-US" baseline="-25000" dirty="0" err="1"/>
              <a:t>test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…true error over all data: 				</a:t>
            </a:r>
            <a:r>
              <a:rPr lang="en-US" dirty="0" err="1"/>
              <a:t>error</a:t>
            </a:r>
            <a:r>
              <a:rPr lang="en-US" baseline="-25000" dirty="0" err="1">
                <a:solidFill>
                  <a:srgbClr val="FF0000"/>
                </a:solidFill>
              </a:rPr>
              <a:t>true</a:t>
            </a:r>
            <a:r>
              <a:rPr lang="en-US" dirty="0"/>
              <a:t>(h)</a:t>
            </a:r>
          </a:p>
          <a:p>
            <a:r>
              <a:rPr lang="en-US" dirty="0"/>
              <a:t>We say h overfits the training data if…</a:t>
            </a:r>
          </a:p>
          <a:p>
            <a:endParaRPr lang="en-US" dirty="0"/>
          </a:p>
          <a:p>
            <a:r>
              <a:rPr lang="en-US" dirty="0"/>
              <a:t>Amount of overfitting =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9DAEF-A6BF-D64E-831F-4822421B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37AC7A-F25B-254E-8FE0-A2942F0DA5AD}"/>
              </a:ext>
            </a:extLst>
          </p:cNvPr>
          <p:cNvSpPr/>
          <p:nvPr/>
        </p:nvSpPr>
        <p:spPr>
          <a:xfrm>
            <a:off x="3407606" y="3955537"/>
            <a:ext cx="5376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(h) &gt; error(h,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8F3AE3-8E17-E14C-88F7-BD7E440C386B}"/>
              </a:ext>
            </a:extLst>
          </p:cNvPr>
          <p:cNvSpPr/>
          <p:nvPr/>
        </p:nvSpPr>
        <p:spPr>
          <a:xfrm>
            <a:off x="3363523" y="5105563"/>
            <a:ext cx="5464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(h) – error(h,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118D71-AD07-DB47-BCD4-3D76142F1256}"/>
              </a:ext>
            </a:extLst>
          </p:cNvPr>
          <p:cNvGrpSpPr/>
          <p:nvPr/>
        </p:nvGrpSpPr>
        <p:grpSpPr>
          <a:xfrm>
            <a:off x="8828481" y="3403585"/>
            <a:ext cx="1719542" cy="1821558"/>
            <a:chOff x="657799" y="4308390"/>
            <a:chExt cx="1719542" cy="1821558"/>
          </a:xfrm>
        </p:grpSpPr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C68DAAC6-9D41-4F43-8C9A-039D8B343778}"/>
                </a:ext>
              </a:extLst>
            </p:cNvPr>
            <p:cNvSpPr txBox="1">
              <a:spLocks/>
            </p:cNvSpPr>
            <p:nvPr/>
          </p:nvSpPr>
          <p:spPr>
            <a:xfrm>
              <a:off x="657799" y="5092569"/>
              <a:ext cx="1719542" cy="1037379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error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true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(h) is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unknown</a:t>
              </a:r>
            </a:p>
          </p:txBody>
        </p:sp>
        <p:sp>
          <p:nvSpPr>
            <p:cNvPr id="16" name="Left Arrow 15">
              <a:extLst>
                <a:ext uri="{FF2B5EF4-FFF2-40B4-BE49-F238E27FC236}">
                  <a16:creationId xmlns:a16="http://schemas.microsoft.com/office/drawing/2014/main" id="{7417B6EB-46A0-8C4C-AEB2-03B22A894F60}"/>
                </a:ext>
              </a:extLst>
            </p:cNvPr>
            <p:cNvSpPr/>
            <p:nvPr/>
          </p:nvSpPr>
          <p:spPr>
            <a:xfrm rot="4769272">
              <a:off x="975783" y="4414908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0BEA0A1-3100-1F4A-B6A2-6B14C0653BCD}"/>
              </a:ext>
            </a:extLst>
          </p:cNvPr>
          <p:cNvSpPr txBox="1"/>
          <p:nvPr/>
        </p:nvSpPr>
        <p:spPr>
          <a:xfrm>
            <a:off x="306766" y="2815772"/>
            <a:ext cx="10361235" cy="343981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E1B269-B5D7-45B1-A3F8-CF821F0E6499}"/>
              </a:ext>
            </a:extLst>
          </p:cNvPr>
          <p:cNvSpPr txBox="1"/>
          <p:nvPr/>
        </p:nvSpPr>
        <p:spPr>
          <a:xfrm>
            <a:off x="406400" y="6444734"/>
            <a:ext cx="512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Tom Mitchell,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02AF4E-40D3-4E63-BB77-B360E2F8FEE0}"/>
                  </a:ext>
                </a:extLst>
              </p14:cNvPr>
              <p14:cNvContentPartPr/>
              <p14:nvPr/>
            </p14:nvContentPartPr>
            <p14:xfrm>
              <a:off x="8904240" y="110880"/>
              <a:ext cx="2267640" cy="2587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02AF4E-40D3-4E63-BB77-B360E2F8FE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94880" y="101520"/>
                <a:ext cx="2286360" cy="260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4461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824A8AE-F949-D544-A426-443F0014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Overfitting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0F865A-50C5-DF41-96C7-7881CC933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 hypothesis </a:t>
            </a:r>
            <a:r>
              <a:rPr lang="en-US" i="1" dirty="0"/>
              <a:t>h</a:t>
            </a:r>
            <a:r>
              <a:rPr lang="en-US" dirty="0"/>
              <a:t> its…</a:t>
            </a:r>
          </a:p>
          <a:p>
            <a:pPr marL="457200" lvl="1" indent="0">
              <a:buNone/>
            </a:pPr>
            <a:r>
              <a:rPr lang="en-US" dirty="0"/>
              <a:t>…error rate over all training data: 	error(h, </a:t>
            </a:r>
            <a:r>
              <a:rPr lang="en-US" dirty="0" err="1"/>
              <a:t>D</a:t>
            </a:r>
            <a:r>
              <a:rPr lang="en-US" baseline="-25000" dirty="0" err="1"/>
              <a:t>train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…error rate over all test data: 			error(h, </a:t>
            </a:r>
            <a:r>
              <a:rPr lang="en-US" dirty="0" err="1"/>
              <a:t>D</a:t>
            </a:r>
            <a:r>
              <a:rPr lang="en-US" baseline="-25000" dirty="0" err="1"/>
              <a:t>test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…true error over all data: 				</a:t>
            </a:r>
            <a:r>
              <a:rPr lang="en-US" dirty="0" err="1"/>
              <a:t>error</a:t>
            </a:r>
            <a:r>
              <a:rPr lang="en-US" baseline="-25000" dirty="0" err="1">
                <a:solidFill>
                  <a:srgbClr val="FF0000"/>
                </a:solidFill>
              </a:rPr>
              <a:t>true</a:t>
            </a:r>
            <a:r>
              <a:rPr lang="en-US" dirty="0"/>
              <a:t>(h)</a:t>
            </a:r>
          </a:p>
          <a:p>
            <a:r>
              <a:rPr lang="en-US" dirty="0"/>
              <a:t>We say h overfits the training data if…</a:t>
            </a:r>
          </a:p>
          <a:p>
            <a:endParaRPr lang="en-US" dirty="0"/>
          </a:p>
          <a:p>
            <a:r>
              <a:rPr lang="en-US" dirty="0"/>
              <a:t>Amount of overfitting =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9DAEF-A6BF-D64E-831F-4822421B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37AC7A-F25B-254E-8FE0-A2942F0DA5AD}"/>
              </a:ext>
            </a:extLst>
          </p:cNvPr>
          <p:cNvSpPr/>
          <p:nvPr/>
        </p:nvSpPr>
        <p:spPr>
          <a:xfrm>
            <a:off x="3407606" y="3955537"/>
            <a:ext cx="5376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(h) &gt; error(h,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8F3AE3-8E17-E14C-88F7-BD7E440C386B}"/>
              </a:ext>
            </a:extLst>
          </p:cNvPr>
          <p:cNvSpPr/>
          <p:nvPr/>
        </p:nvSpPr>
        <p:spPr>
          <a:xfrm>
            <a:off x="3363523" y="5105563"/>
            <a:ext cx="5464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(h) – error(h,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118D71-AD07-DB47-BCD4-3D76142F1256}"/>
              </a:ext>
            </a:extLst>
          </p:cNvPr>
          <p:cNvGrpSpPr/>
          <p:nvPr/>
        </p:nvGrpSpPr>
        <p:grpSpPr>
          <a:xfrm>
            <a:off x="8480674" y="3148998"/>
            <a:ext cx="3235444" cy="1517392"/>
            <a:chOff x="-818670" y="5125263"/>
            <a:chExt cx="3235444" cy="1517392"/>
          </a:xfrm>
        </p:grpSpPr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C68DAAC6-9D41-4F43-8C9A-039D8B343778}"/>
                </a:ext>
              </a:extLst>
            </p:cNvPr>
            <p:cNvSpPr txBox="1">
              <a:spLocks/>
            </p:cNvSpPr>
            <p:nvPr/>
          </p:nvSpPr>
          <p:spPr>
            <a:xfrm>
              <a:off x="228113" y="5348854"/>
              <a:ext cx="2188661" cy="1293801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error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true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(h) is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unknown</a:t>
              </a:r>
            </a:p>
          </p:txBody>
        </p:sp>
        <p:sp>
          <p:nvSpPr>
            <p:cNvPr id="16" name="Left Arrow 15">
              <a:extLst>
                <a:ext uri="{FF2B5EF4-FFF2-40B4-BE49-F238E27FC236}">
                  <a16:creationId xmlns:a16="http://schemas.microsoft.com/office/drawing/2014/main" id="{7417B6EB-46A0-8C4C-AEB2-03B22A894F60}"/>
                </a:ext>
              </a:extLst>
            </p:cNvPr>
            <p:cNvSpPr/>
            <p:nvPr/>
          </p:nvSpPr>
          <p:spPr>
            <a:xfrm rot="1639892">
              <a:off x="-818670" y="5125263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A8E0E48-6CE8-46F6-8A0F-A9B471C8F849}"/>
              </a:ext>
            </a:extLst>
          </p:cNvPr>
          <p:cNvSpPr txBox="1"/>
          <p:nvPr/>
        </p:nvSpPr>
        <p:spPr>
          <a:xfrm>
            <a:off x="406400" y="6444734"/>
            <a:ext cx="512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Tom Mitchell,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F489671-BD2C-4EA3-9D2D-83ACE46F7D31}"/>
                  </a:ext>
                </a:extLst>
              </p14:cNvPr>
              <p14:cNvContentPartPr/>
              <p14:nvPr/>
            </p14:nvContentPartPr>
            <p14:xfrm>
              <a:off x="3972960" y="4557960"/>
              <a:ext cx="4353480" cy="1197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F489671-BD2C-4EA3-9D2D-83ACE46F7D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3600" y="4548600"/>
                <a:ext cx="4372200" cy="121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5365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Overfitting in Decision Tree Learning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834" y="1277730"/>
            <a:ext cx="8719327" cy="5480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7252" y="6504893"/>
            <a:ext cx="2859742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 from Tom Mitchell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C65EF53-9FF2-4179-974D-90890FD5999F}"/>
                  </a:ext>
                </a:extLst>
              </p14:cNvPr>
              <p14:cNvContentPartPr/>
              <p14:nvPr/>
            </p14:nvContentPartPr>
            <p14:xfrm>
              <a:off x="1711080" y="2131560"/>
              <a:ext cx="8624520" cy="4449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C65EF53-9FF2-4179-974D-90890FD599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1720" y="2122200"/>
                <a:ext cx="8643240" cy="446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7010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7ECE9-9CD7-4FCE-927D-E2787309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Avoid Overfitting?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F656E-F97D-478C-9DEE-8D055E3A0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638812"/>
          </a:xfrm>
        </p:spPr>
        <p:txBody>
          <a:bodyPr/>
          <a:lstStyle/>
          <a:p>
            <a:r>
              <a:rPr lang="en-US" dirty="0"/>
              <a:t>Many strategies for picking simpler trees:</a:t>
            </a:r>
          </a:p>
          <a:p>
            <a:pPr lvl="1"/>
            <a:r>
              <a:rPr lang="en-US" sz="2800" dirty="0"/>
              <a:t>Fixed depth (e.g. ID3)</a:t>
            </a:r>
          </a:p>
          <a:p>
            <a:pPr lvl="1"/>
            <a:r>
              <a:rPr lang="en-US" sz="2800" dirty="0"/>
              <a:t>Fixed number of leaves</a:t>
            </a:r>
          </a:p>
          <a:p>
            <a:pPr lvl="1"/>
            <a:r>
              <a:rPr lang="en-US" sz="2800" dirty="0"/>
              <a:t>Mutual information threshold</a:t>
            </a:r>
          </a:p>
          <a:p>
            <a:pPr lvl="1"/>
            <a:r>
              <a:rPr lang="en-US" sz="2800" dirty="0"/>
              <a:t>Grow entire tree then prune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3DED3E-75BE-421D-944B-5355D8E83F69}"/>
              </a:ext>
            </a:extLst>
          </p:cNvPr>
          <p:cNvSpPr txBox="1"/>
          <p:nvPr/>
        </p:nvSpPr>
        <p:spPr>
          <a:xfrm>
            <a:off x="406400" y="6444734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1494370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147" y="313358"/>
            <a:ext cx="7595539" cy="6042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7252" y="6504893"/>
            <a:ext cx="2859742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from Tom Mitchell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5336FBC-1C37-492A-8EC7-2B8FBBCA8468}"/>
                  </a:ext>
                </a:extLst>
              </p14:cNvPr>
              <p14:cNvContentPartPr/>
              <p14:nvPr/>
            </p14:nvContentPartPr>
            <p14:xfrm>
              <a:off x="10177200" y="381960"/>
              <a:ext cx="1679040" cy="1382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5336FBC-1C37-492A-8EC7-2B8FBBCA84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67840" y="372600"/>
                <a:ext cx="1697760" cy="140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0559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1" y="0"/>
            <a:ext cx="861993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7252" y="6504893"/>
            <a:ext cx="2859742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from Tom Mitchell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D656B62-50D0-4ACA-A995-725B25EB8C79}"/>
                  </a:ext>
                </a:extLst>
              </p14:cNvPr>
              <p14:cNvContentPartPr/>
              <p14:nvPr/>
            </p14:nvContentPartPr>
            <p14:xfrm>
              <a:off x="3308040" y="3348360"/>
              <a:ext cx="6265080" cy="3146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D656B62-50D0-4ACA-A995-725B25EB8C7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98680" y="3339000"/>
                <a:ext cx="6283800" cy="316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7710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1" y="0"/>
            <a:ext cx="861993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7252" y="6504893"/>
            <a:ext cx="2859742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from Tom Mitchell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3914C7-A841-F44B-9363-BE0DE0C75FF7}"/>
              </a:ext>
            </a:extLst>
          </p:cNvPr>
          <p:cNvGrpSpPr/>
          <p:nvPr/>
        </p:nvGrpSpPr>
        <p:grpSpPr>
          <a:xfrm>
            <a:off x="1869907" y="3265715"/>
            <a:ext cx="3965811" cy="3228781"/>
            <a:chOff x="657798" y="3454400"/>
            <a:chExt cx="3965811" cy="3228781"/>
          </a:xfrm>
        </p:grpSpPr>
        <p:sp>
          <p:nvSpPr>
            <p:cNvPr id="6" name="Content Placeholder 5">
              <a:extLst>
                <a:ext uri="{FF2B5EF4-FFF2-40B4-BE49-F238E27FC236}">
                  <a16:creationId xmlns:a16="http://schemas.microsoft.com/office/drawing/2014/main" id="{F0FA7B49-FF05-424E-BA3A-ADD2ABB3F6A0}"/>
                </a:ext>
              </a:extLst>
            </p:cNvPr>
            <p:cNvSpPr txBox="1">
              <a:spLocks/>
            </p:cNvSpPr>
            <p:nvPr/>
          </p:nvSpPr>
          <p:spPr>
            <a:xfrm>
              <a:off x="657798" y="3454400"/>
              <a:ext cx="3169149" cy="3228781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IMPORTANT!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</a:b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Later, we’ll learn that doing pruning on 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test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data is the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thing to do.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</a:b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Instead, use a third “validation” dataset. </a:t>
              </a:r>
            </a:p>
          </p:txBody>
        </p:sp>
        <p:sp>
          <p:nvSpPr>
            <p:cNvPr id="7" name="Left Arrow 6">
              <a:extLst>
                <a:ext uri="{FF2B5EF4-FFF2-40B4-BE49-F238E27FC236}">
                  <a16:creationId xmlns:a16="http://schemas.microsoft.com/office/drawing/2014/main" id="{70A723BF-941A-2148-B137-4065E801D22E}"/>
                </a:ext>
              </a:extLst>
            </p:cNvPr>
            <p:cNvSpPr/>
            <p:nvPr/>
          </p:nvSpPr>
          <p:spPr>
            <a:xfrm rot="10800000">
              <a:off x="3927995" y="4993671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8967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Inductive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Question: </a:t>
            </a:r>
            <a:r>
              <a:rPr lang="en-US" dirty="0"/>
              <a:t>How does an ID3 tree generalize?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DAFB217A-8B33-5848-A45E-339AF8DBE264}"/>
              </a:ext>
            </a:extLst>
          </p:cNvPr>
          <p:cNvSpPr txBox="1">
            <a:spLocks/>
          </p:cNvSpPr>
          <p:nvPr/>
        </p:nvSpPr>
        <p:spPr>
          <a:xfrm>
            <a:off x="1975033" y="1986328"/>
            <a:ext cx="8096390" cy="16315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Definition:</a:t>
            </a:r>
          </a:p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say that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inductive bias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a machine learning algorithm is the principal by which it generalizes to unseen examples</a:t>
            </a:r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5804C99B-ECB6-9B44-A70C-03144A3D1C25}"/>
              </a:ext>
            </a:extLst>
          </p:cNvPr>
          <p:cNvSpPr txBox="1">
            <a:spLocks/>
          </p:cNvSpPr>
          <p:nvPr/>
        </p:nvSpPr>
        <p:spPr>
          <a:xfrm>
            <a:off x="1975033" y="3800245"/>
            <a:ext cx="8096390" cy="1297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Inductive Bias of ID3:</a:t>
            </a:r>
          </a:p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Smallest tree that matches the data with high mutual information attributes near the top</a:t>
            </a:r>
          </a:p>
        </p:txBody>
      </p: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7DFEF954-55CC-8A49-8066-65F47F37CD00}"/>
              </a:ext>
            </a:extLst>
          </p:cNvPr>
          <p:cNvSpPr txBox="1">
            <a:spLocks/>
          </p:cNvSpPr>
          <p:nvPr/>
        </p:nvSpPr>
        <p:spPr>
          <a:xfrm>
            <a:off x="1975033" y="5277604"/>
            <a:ext cx="8096390" cy="1297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Occam’s Razor: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(restated for ML) </a:t>
            </a:r>
          </a:p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Prefer the simplest hypothesis  that explains the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7FE639-3AC0-4FC1-919B-20B5131D410A}"/>
              </a:ext>
            </a:extLst>
          </p:cNvPr>
          <p:cNvSpPr txBox="1"/>
          <p:nvPr/>
        </p:nvSpPr>
        <p:spPr>
          <a:xfrm>
            <a:off x="9350002" y="165233"/>
            <a:ext cx="2629610" cy="16315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ID3 = Decision Tree Learning with Mutual Information and choosing attributes without replacement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F7EE3CF-F5FA-4845-9FD8-FB53B0289F8D}"/>
                  </a:ext>
                </a:extLst>
              </p14:cNvPr>
              <p14:cNvContentPartPr/>
              <p14:nvPr/>
            </p14:nvContentPartPr>
            <p14:xfrm>
              <a:off x="9741960" y="801360"/>
              <a:ext cx="1785240" cy="904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F7EE3CF-F5FA-4845-9FD8-FB53B0289F8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32600" y="792000"/>
                <a:ext cx="1803960" cy="92304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4D97B0E-060E-48A7-B7CD-C56BD5179110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3699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Decision Trees and Nearest Neighbor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Trees (DTs) in the Wild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DTs are one of the most popular classification methods for practical applications</a:t>
            </a:r>
          </a:p>
          <a:p>
            <a:pPr lvl="1"/>
            <a:r>
              <a:rPr lang="en-US" dirty="0"/>
              <a:t>Reason #1: The learned representation is </a:t>
            </a:r>
            <a:r>
              <a:rPr lang="en-US" b="1" dirty="0"/>
              <a:t>easy to explain</a:t>
            </a:r>
            <a:r>
              <a:rPr lang="en-US" dirty="0"/>
              <a:t> a non-ML person</a:t>
            </a:r>
          </a:p>
          <a:p>
            <a:pPr lvl="1"/>
            <a:r>
              <a:rPr lang="en-US" dirty="0"/>
              <a:t>Reason #2: They are </a:t>
            </a:r>
            <a:r>
              <a:rPr lang="en-US" b="1" dirty="0"/>
              <a:t>efficient</a:t>
            </a:r>
            <a:r>
              <a:rPr lang="en-US" dirty="0"/>
              <a:t> in both computation and memory</a:t>
            </a:r>
          </a:p>
          <a:p>
            <a:r>
              <a:rPr lang="en-US" dirty="0"/>
              <a:t>DTs can be applied to a wide variety of problems including </a:t>
            </a:r>
            <a:r>
              <a:rPr lang="en-US" b="1" dirty="0"/>
              <a:t>classification</a:t>
            </a:r>
            <a:r>
              <a:rPr lang="en-US" dirty="0"/>
              <a:t>, </a:t>
            </a:r>
            <a:r>
              <a:rPr lang="en-US" b="1" dirty="0"/>
              <a:t>regression</a:t>
            </a:r>
            <a:r>
              <a:rPr lang="en-US" dirty="0"/>
              <a:t>, </a:t>
            </a:r>
            <a:r>
              <a:rPr lang="en-US" b="1" dirty="0"/>
              <a:t>density estimation</a:t>
            </a:r>
            <a:r>
              <a:rPr lang="en-US" dirty="0"/>
              <a:t>, etc.</a:t>
            </a:r>
          </a:p>
          <a:p>
            <a:r>
              <a:rPr lang="en-US" b="1" dirty="0"/>
              <a:t>Applications of DTs </a:t>
            </a:r>
            <a:r>
              <a:rPr lang="en-US" dirty="0"/>
              <a:t>include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medicine, molecular biology, text classification, manufacturing, astronomy, agriculture, and many others</a:t>
            </a:r>
          </a:p>
          <a:p>
            <a:r>
              <a:rPr lang="en-US" b="1" dirty="0"/>
              <a:t>Decision Forests </a:t>
            </a:r>
            <a:r>
              <a:rPr lang="en-US" dirty="0"/>
              <a:t>learn many DTs from random subsets of features; the result is a very powerful example of an </a:t>
            </a:r>
            <a:r>
              <a:rPr lang="en-US" b="1" dirty="0"/>
              <a:t>ensemble method </a:t>
            </a:r>
            <a:r>
              <a:rPr lang="en-US" dirty="0"/>
              <a:t>(discussed later in the course)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6F8D9-35B1-47C9-B196-4304A41BAF3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403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DT Learning Objectives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Implement Decision Tree training and prediction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Use effective splitting criteria for Decision Trees and be able to define entropy, conditional entropy, and mutual information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Explain the difference between memorization and generalization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Describe the inductive bias of a decision tree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Formalize a learning problem by identifying the input space, output space, hypothesis space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Explain the difference between true error and training error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Judge whether a decision tree is "</a:t>
            </a:r>
            <a:r>
              <a:rPr lang="en-US" dirty="0" err="1"/>
              <a:t>underfitting</a:t>
            </a:r>
            <a:r>
              <a:rPr lang="en-US" dirty="0"/>
              <a:t>" or "overfitting"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Implement a pruning or early stopping method to combat overfitting in Decision Tree learning</a:t>
            </a:r>
          </a:p>
          <a:p>
            <a:pPr marL="514350" indent="-514350" fontAlgn="base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99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16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subject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D2E27958-B41B-419F-B361-9AD907F8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B881DBF-1492-47B0-BDF0-50EDE9ECFDD0}"/>
                  </a:ext>
                </a:extLst>
              </p14:cNvPr>
              <p14:cNvContentPartPr/>
              <p14:nvPr/>
            </p14:nvContentPartPr>
            <p14:xfrm>
              <a:off x="1815480" y="934560"/>
              <a:ext cx="7899120" cy="5625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B881DBF-1492-47B0-BDF0-50EDE9ECFD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6120" y="925200"/>
                <a:ext cx="7917840" cy="564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830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16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subject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D2E27958-B41B-419F-B361-9AD907F8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Classifier</a:t>
            </a: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5AAB4C17-88DD-4954-8827-DB44CA72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5">
            <a:extLst>
              <a:ext uri="{FF2B5EF4-FFF2-40B4-BE49-F238E27FC236}">
                <a16:creationId xmlns:a16="http://schemas.microsoft.com/office/drawing/2014/main" id="{02489EBB-DAE9-46DD-8D39-4E37E7E8D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741" y="3243337"/>
            <a:ext cx="1508125" cy="1508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76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point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𝑡𝑒𝑠𝑡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Need distance function! What should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be?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15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2011A6-04BD-43B6-BAD5-F32D914727F8}"/>
                  </a:ext>
                </a:extLst>
              </p14:cNvPr>
              <p14:cNvContentPartPr/>
              <p14:nvPr/>
            </p14:nvContentPartPr>
            <p14:xfrm>
              <a:off x="506880" y="29880"/>
              <a:ext cx="10927800" cy="6728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2011A6-04BD-43B6-BAD5-F32D914727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7520" y="20520"/>
                <a:ext cx="10946520" cy="674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5268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Fisher Iris Dataset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1603659"/>
          </a:xfrm>
        </p:spPr>
        <p:txBody>
          <a:bodyPr>
            <a:normAutofit/>
          </a:bodyPr>
          <a:lstStyle/>
          <a:p>
            <a:r>
              <a:rPr lang="en-US" dirty="0"/>
              <a:t>Fisher (1936) used 150 measurements of flowers from 3 different species: Iris </a:t>
            </a:r>
            <a:r>
              <a:rPr lang="en-US" dirty="0" err="1"/>
              <a:t>setosa</a:t>
            </a:r>
            <a:r>
              <a:rPr lang="en-US" dirty="0"/>
              <a:t> (0), Iris </a:t>
            </a:r>
            <a:r>
              <a:rPr lang="en-US" dirty="0" err="1"/>
              <a:t>virginica</a:t>
            </a:r>
            <a:r>
              <a:rPr lang="en-US" dirty="0"/>
              <a:t> (1), Iris </a:t>
            </a:r>
            <a:r>
              <a:rPr lang="en-US" dirty="0" err="1"/>
              <a:t>versicolor</a:t>
            </a:r>
            <a:r>
              <a:rPr lang="en-US" dirty="0"/>
              <a:t> (2) collected by Anderson (1936)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6488668"/>
            <a:ext cx="6762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dataset: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en.wikipedia.org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/wiki/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Iris_flower_data_set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76363" y="3019628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Petal 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634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Fisher Iris Dataset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1603659"/>
          </a:xfrm>
        </p:spPr>
        <p:txBody>
          <a:bodyPr>
            <a:normAutofit/>
          </a:bodyPr>
          <a:lstStyle/>
          <a:p>
            <a:r>
              <a:rPr lang="en-US" dirty="0"/>
              <a:t>Fisher (1936) used 150 measurements of flowers from 3 different species: Iris </a:t>
            </a:r>
            <a:r>
              <a:rPr lang="en-US" dirty="0" err="1"/>
              <a:t>setosa</a:t>
            </a:r>
            <a:r>
              <a:rPr lang="en-US" dirty="0"/>
              <a:t> (0), Iris </a:t>
            </a:r>
            <a:r>
              <a:rPr lang="en-US" dirty="0" err="1"/>
              <a:t>virginica</a:t>
            </a:r>
            <a:r>
              <a:rPr lang="en-US" dirty="0"/>
              <a:t> (1), Iris </a:t>
            </a:r>
            <a:r>
              <a:rPr lang="en-US" dirty="0" err="1"/>
              <a:t>versicolor</a:t>
            </a:r>
            <a:r>
              <a:rPr lang="en-US" dirty="0"/>
              <a:t> (2) collected by Anderson (1936)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6488668"/>
            <a:ext cx="6762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dataset: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en.wikipedia.org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/wiki/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Iris_flower_data_set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76363" y="3019628"/>
          <a:ext cx="3657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6633250" y="3104346"/>
            <a:ext cx="3169149" cy="2228877"/>
            <a:chOff x="657798" y="5092569"/>
            <a:chExt cx="3169149" cy="2228877"/>
          </a:xfrm>
        </p:grpSpPr>
        <p:sp>
          <p:nvSpPr>
            <p:cNvPr id="10" name="Content Placeholder 5"/>
            <p:cNvSpPr txBox="1">
              <a:spLocks/>
            </p:cNvSpPr>
            <p:nvPr/>
          </p:nvSpPr>
          <p:spPr>
            <a:xfrm>
              <a:off x="657798" y="5092569"/>
              <a:ext cx="3169149" cy="1434683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Deleted two of the four features, so that input space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 2D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eft Arrow 10"/>
            <p:cNvSpPr/>
            <p:nvPr/>
          </p:nvSpPr>
          <p:spPr>
            <a:xfrm rot="16200000">
              <a:off x="1894565" y="6732350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616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988BB26-E36A-435F-8B7D-B912AC2BC2AC}"/>
                  </a:ext>
                </a:extLst>
              </p14:cNvPr>
              <p14:cNvContentPartPr/>
              <p14:nvPr/>
            </p14:nvContentPartPr>
            <p14:xfrm>
              <a:off x="3678120" y="1824120"/>
              <a:ext cx="5036760" cy="3800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988BB26-E36A-435F-8B7D-B912AC2BC2A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68760" y="1814760"/>
                <a:ext cx="5055480" cy="38196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DDCCE56-E3BB-4696-A812-A0B7B47ADA7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042136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AC5DF3-4B39-4AEC-AA0A-D01B761A8C44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F324864-273D-4958-94A2-0717B3573538}"/>
                  </a:ext>
                </a:extLst>
              </p14:cNvPr>
              <p14:cNvContentPartPr/>
              <p14:nvPr/>
            </p14:nvContentPartPr>
            <p14:xfrm>
              <a:off x="4257000" y="1711800"/>
              <a:ext cx="2877480" cy="4031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F324864-273D-4958-94A2-0717B357353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47640" y="1702440"/>
                <a:ext cx="2896200" cy="4050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C4621BF-F259-4559-8859-1AC6CB42E3D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1938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6AFAF-B5A9-4D1A-B922-96866DB601D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08150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Recursive algorithm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Better splitting criteria (entropy, mutual information)</a:t>
            </a: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Continuous features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Overfitting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Nearest neighbor methods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Next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More nearest neighbor and model selection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74F0B50-E44D-4FAD-BF78-4349DB782EDA}"/>
                  </a:ext>
                </a:extLst>
              </p14:cNvPr>
              <p14:cNvContentPartPr/>
              <p14:nvPr/>
            </p14:nvContentPartPr>
            <p14:xfrm>
              <a:off x="4675680" y="4286160"/>
              <a:ext cx="396000" cy="128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74F0B50-E44D-4FAD-BF78-4349DB782E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66320" y="4276800"/>
                <a:ext cx="414720" cy="14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D16550-B843-4EF4-82F1-5E53C8900283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BF618-7B8A-4040-949A-8BD2FB7A25B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12623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kNN</a:t>
            </a:r>
            <a:r>
              <a:rPr lang="en-US" dirty="0"/>
              <a:t> classifier (k=5)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2026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document</a:t>
            </a:r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4076700" y="2971800"/>
            <a:ext cx="2057400" cy="1981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Box 25">
            <a:extLst>
              <a:ext uri="{FF2B5EF4-FFF2-40B4-BE49-F238E27FC236}">
                <a16:creationId xmlns:a16="http://schemas.microsoft.com/office/drawing/2014/main" id="{A1FC7B93-BF01-4C20-87FF-09E325A26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 Box 26">
            <a:extLst>
              <a:ext uri="{FF2B5EF4-FFF2-40B4-BE49-F238E27FC236}">
                <a16:creationId xmlns:a16="http://schemas.microsoft.com/office/drawing/2014/main" id="{6F02566B-247A-4CF5-B9F5-520D8E09E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 Box 27">
            <a:extLst>
              <a:ext uri="{FF2B5EF4-FFF2-40B4-BE49-F238E27FC236}">
                <a16:creationId xmlns:a16="http://schemas.microsoft.com/office/drawing/2014/main" id="{FD4F0C71-FEFB-40A2-A35F-70CA893BF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</p:spTree>
    <p:extLst>
      <p:ext uri="{BB962C8B-B14F-4D97-AF65-F5344CB8AC3E}">
        <p14:creationId xmlns:p14="http://schemas.microsoft.com/office/powerpoint/2010/main" val="9119401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point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𝑡𝑒𝑠𝑡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Need distance function! What should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be?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15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0832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k-</a:t>
            </a:r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points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∈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𝒩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sub>
                            <m:sup/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		     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func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number of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-neighbors with class label c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86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59257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5" name="Oval 15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6" name="Oval 16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7" name="Oval 17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8" name="Oval 18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9" name="Oval 19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0" name="Oval 20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1" name="Oval 21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2" name="Oval 22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3" name="Oval 23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4" name="Oval 24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5" name="Oval 25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6" name="Oval 26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7" name="Oval 27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8" name="Oval 28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9" name="Oval 29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0" name="Oval 30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1" name="Oval 31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2" name="Oval 32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3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4" name="Line 34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5" name="Oval 35"/>
          <p:cNvSpPr>
            <a:spLocks noChangeArrowheads="1"/>
          </p:cNvSpPr>
          <p:nvPr/>
        </p:nvSpPr>
        <p:spPr bwMode="auto">
          <a:xfrm>
            <a:off x="4310741" y="3243337"/>
            <a:ext cx="1508125" cy="1508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6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707C2-5FD3-4B1D-BEE8-CB676CF361B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52549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9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0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1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2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3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4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5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6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7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8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9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0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1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2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3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4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5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6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7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8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9" name="Oval 36"/>
          <p:cNvSpPr>
            <a:spLocks noChangeArrowheads="1"/>
          </p:cNvSpPr>
          <p:nvPr/>
        </p:nvSpPr>
        <p:spPr bwMode="auto">
          <a:xfrm>
            <a:off x="4279901" y="3124201"/>
            <a:ext cx="1643063" cy="16684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00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B9FB9-1E53-47BD-92F1-D7B91DB6554C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49217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3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4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5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6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7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8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9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0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1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2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3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4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5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6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7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8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9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0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1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2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3" name="Oval 36"/>
          <p:cNvSpPr>
            <a:spLocks noChangeArrowheads="1"/>
          </p:cNvSpPr>
          <p:nvPr/>
        </p:nvSpPr>
        <p:spPr bwMode="auto">
          <a:xfrm>
            <a:off x="4236360" y="3063119"/>
            <a:ext cx="1836738" cy="18335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4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C7137-9C13-4D11-B31A-D406B204350F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48067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7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8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9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0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1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2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3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4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5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6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7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8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9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0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1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2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3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4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5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6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7" name="Oval 36"/>
          <p:cNvSpPr>
            <a:spLocks noChangeArrowheads="1"/>
          </p:cNvSpPr>
          <p:nvPr/>
        </p:nvSpPr>
        <p:spPr bwMode="auto">
          <a:xfrm>
            <a:off x="4051300" y="2908300"/>
            <a:ext cx="2101850" cy="21018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8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331C1-1F5B-4204-8849-2A66FEA59A4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75748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best 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54465" y="1244600"/>
                <a:ext cx="10314668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How do we choose a learner that is accurate and also generalizes to unseen data?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Larger k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predicted label is more stable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Smaller k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predicted label is more affected by individual training points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But how to choose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65" y="1244600"/>
                <a:ext cx="10314668" cy="3970318"/>
              </a:xfrm>
              <a:prstGeom prst="rect">
                <a:avLst/>
              </a:prstGeom>
              <a:blipFill>
                <a:blip r:embed="rId2"/>
                <a:stretch>
                  <a:fillRect l="-1241" t="-1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9491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node, A: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If empty(A) or all labels in D are the same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Leaf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class = most common class in 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a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(D(a=1), A \ {a})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(D(a=0), A \ {a})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09ED4E-0568-41A1-AD29-56ECB06232A9}"/>
                  </a:ext>
                </a:extLst>
              </p14:cNvPr>
              <p14:cNvContentPartPr/>
              <p14:nvPr/>
            </p14:nvContentPartPr>
            <p14:xfrm>
              <a:off x="1983600" y="1447560"/>
              <a:ext cx="9415080" cy="3666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09ED4E-0568-41A1-AD29-56ECB06232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4240" y="1438200"/>
                <a:ext cx="9433800" cy="368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675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Quantifies the amount of uncertainty associated with a specific probability distribution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The higher the entropy, the less confident we are in the outcome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Definition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f>
                                <m:f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8" name="Picture 6" descr="Shannon">
            <a:extLst>
              <a:ext uri="{FF2B5EF4-FFF2-40B4-BE49-F238E27FC236}">
                <a16:creationId xmlns:a16="http://schemas.microsoft.com/office/drawing/2014/main" id="{A7104A6A-76F8-456D-8F4D-3DD31611D9D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3505201"/>
            <a:ext cx="1589088" cy="2187575"/>
          </a:xfrm>
          <a:noFill/>
        </p:spPr>
      </p:pic>
      <p:sp>
        <p:nvSpPr>
          <p:cNvPr id="21509" name="Text Box 8">
            <a:extLst>
              <a:ext uri="{FF2B5EF4-FFF2-40B4-BE49-F238E27FC236}">
                <a16:creationId xmlns:a16="http://schemas.microsoft.com/office/drawing/2014/main" id="{ABFF6743-B9EC-495A-A543-4B35857E5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40" y="5577524"/>
            <a:ext cx="3493971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Claude Shannon (1916 – 2001), most of the work was done in Bell labs</a:t>
            </a:r>
          </a:p>
        </p:txBody>
      </p:sp>
      <p:pic>
        <p:nvPicPr>
          <p:cNvPr id="8" name="Picture 6" descr="Shannon">
            <a:extLst>
              <a:ext uri="{FF2B5EF4-FFF2-40B4-BE49-F238E27FC236}">
                <a16:creationId xmlns:a16="http://schemas.microsoft.com/office/drawing/2014/main" id="{941599A2-8AEF-4EB4-8904-9E5D8040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06" y="2587325"/>
            <a:ext cx="2043005" cy="2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7978805-415C-4DDA-929E-81A389F2C133}"/>
                  </a:ext>
                </a:extLst>
              </p14:cNvPr>
              <p14:cNvContentPartPr/>
              <p14:nvPr/>
            </p14:nvContentPartPr>
            <p14:xfrm>
              <a:off x="1884240" y="2340000"/>
              <a:ext cx="7045920" cy="2994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7978805-415C-4DDA-929E-81A389F2C1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4880" y="2330640"/>
                <a:ext cx="7064640" cy="3013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AA60FD3-06DD-48DC-A4C7-E8C1E86AA525}"/>
                  </a:ext>
                </a:extLst>
              </p14:cNvPr>
              <p14:cNvContentPartPr/>
              <p14:nvPr/>
            </p14:nvContentPartPr>
            <p14:xfrm>
              <a:off x="1005480" y="2034360"/>
              <a:ext cx="8324280" cy="4663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AA60FD3-06DD-48DC-A4C7-E8C1E86AA5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6120" y="2025000"/>
                <a:ext cx="8343000" cy="468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0027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613818F-B2FB-48CF-A522-CC1B07701987}"/>
                  </a:ext>
                </a:extLst>
              </p14:cNvPr>
              <p14:cNvContentPartPr/>
              <p14:nvPr/>
            </p14:nvContentPartPr>
            <p14:xfrm>
              <a:off x="6234840" y="87120"/>
              <a:ext cx="4989600" cy="5451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613818F-B2FB-48CF-A522-CC1B077019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25480" y="77760"/>
                <a:ext cx="5008320" cy="546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1200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878CC79-C6CB-B24A-8903-B4429AB2A5C9}"/>
              </a:ext>
            </a:extLst>
          </p:cNvPr>
          <p:cNvSpPr txBox="1">
            <a:spLocks/>
          </p:cNvSpPr>
          <p:nvPr/>
        </p:nvSpPr>
        <p:spPr>
          <a:xfrm>
            <a:off x="1604920" y="5724792"/>
            <a:ext cx="8982159" cy="923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Informally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we say that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a measure of the following: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If we know X, how much does this reduce our uncertainty about Y?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A86C6672-64F8-E44C-9A25-79D03AF983A3}"/>
              </a:ext>
            </a:extLst>
          </p:cNvPr>
          <p:cNvSpPr/>
          <p:nvPr/>
        </p:nvSpPr>
        <p:spPr>
          <a:xfrm rot="10571915">
            <a:off x="1720208" y="3415213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D6FD154-1F19-284B-B411-0A1B40ED8B1D}"/>
              </a:ext>
            </a:extLst>
          </p:cNvPr>
          <p:cNvSpPr txBox="1">
            <a:spLocks/>
          </p:cNvSpPr>
          <p:nvPr/>
        </p:nvSpPr>
        <p:spPr>
          <a:xfrm>
            <a:off x="1604920" y="4008707"/>
            <a:ext cx="8982159" cy="9236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Entropy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measures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expected # of bits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to code one random draw from X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want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reduce the entropy of the random variable we are trying to predict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F8BF2BAA-93E0-7447-B8CB-17115316E89B}"/>
              </a:ext>
            </a:extLst>
          </p:cNvPr>
          <p:cNvSpPr/>
          <p:nvPr/>
        </p:nvSpPr>
        <p:spPr>
          <a:xfrm rot="10522258">
            <a:off x="1723313" y="1722151"/>
            <a:ext cx="695614" cy="482578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C8F9D1F9-DDF0-7345-B1ED-DA62D38C7206}"/>
              </a:ext>
            </a:extLst>
          </p:cNvPr>
          <p:cNvSpPr txBox="1">
            <a:spLocks/>
          </p:cNvSpPr>
          <p:nvPr/>
        </p:nvSpPr>
        <p:spPr>
          <a:xfrm>
            <a:off x="1604921" y="5010333"/>
            <a:ext cx="8982159" cy="6124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Conditional entropy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the expected value of specific conditional entropy 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P(X=x)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[H(Y | X = x)]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B0E5C1A0-1950-0743-BD79-D2D6235DD868}"/>
              </a:ext>
            </a:extLst>
          </p:cNvPr>
          <p:cNvSpPr/>
          <p:nvPr/>
        </p:nvSpPr>
        <p:spPr>
          <a:xfrm rot="10571915">
            <a:off x="1720208" y="2901405"/>
            <a:ext cx="695614" cy="482578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55E590F-8DB8-4B2A-812E-4D3A23568EFE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F499E-2876-4123-A81B-FE808ED14E56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61948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0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0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0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0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0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20072</TotalTime>
  <Words>3098</Words>
  <Application>Microsoft Office PowerPoint</Application>
  <PresentationFormat>Widescreen</PresentationFormat>
  <Paragraphs>560</Paragraphs>
  <Slides>48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Candara</vt:lpstr>
      <vt:lpstr>Rockwell</vt:lpstr>
      <vt:lpstr>Calibri Light</vt:lpstr>
      <vt:lpstr>Calibri</vt:lpstr>
      <vt:lpstr>Cambria Math</vt:lpstr>
      <vt:lpstr>Arial</vt:lpstr>
      <vt:lpstr>Wingdings</vt:lpstr>
      <vt:lpstr>Courier New</vt:lpstr>
      <vt:lpstr>Office Theme</vt:lpstr>
      <vt:lpstr>2_Office Theme</vt:lpstr>
      <vt:lpstr>1_Office Theme</vt:lpstr>
      <vt:lpstr>3_Office Theme</vt:lpstr>
      <vt:lpstr>As you login</vt:lpstr>
      <vt:lpstr>Announcements</vt:lpstr>
      <vt:lpstr>  Introduction to Machine Learning  Decision Trees and Nearest Neighbor</vt:lpstr>
      <vt:lpstr>Plan</vt:lpstr>
      <vt:lpstr>Building a Decision Tree</vt:lpstr>
      <vt:lpstr>Entropy</vt:lpstr>
      <vt:lpstr>Mutual Information</vt:lpstr>
      <vt:lpstr>Mutual Information</vt:lpstr>
      <vt:lpstr>Mutual Information</vt:lpstr>
      <vt:lpstr>Splitting with Mutual Information</vt:lpstr>
      <vt:lpstr>Decision Tree Learning Example</vt:lpstr>
      <vt:lpstr>Decision Tree Learning Example</vt:lpstr>
      <vt:lpstr>Decision Tree Learning Example</vt:lpstr>
      <vt:lpstr>Mutual Information Notation</vt:lpstr>
      <vt:lpstr>How to learn a decision tree</vt:lpstr>
      <vt:lpstr>How to learn a decision tree</vt:lpstr>
      <vt:lpstr>Continuous Features</vt:lpstr>
      <vt:lpstr>Generalization</vt:lpstr>
      <vt:lpstr>Piazza Poll 1</vt:lpstr>
      <vt:lpstr>Piazza Poll 1</vt:lpstr>
      <vt:lpstr>Overfitting and Underfitting</vt:lpstr>
      <vt:lpstr>Overfitting</vt:lpstr>
      <vt:lpstr>Overfitting</vt:lpstr>
      <vt:lpstr>Overfitting in Decision Tree Learning</vt:lpstr>
      <vt:lpstr>How to Avoid Overfitting?</vt:lpstr>
      <vt:lpstr>PowerPoint Presentation</vt:lpstr>
      <vt:lpstr>PowerPoint Presentation</vt:lpstr>
      <vt:lpstr>PowerPoint Presentation</vt:lpstr>
      <vt:lpstr>Inductive Bias</vt:lpstr>
      <vt:lpstr>Decision Trees (DTs) in the Wild</vt:lpstr>
      <vt:lpstr>DT Learning Objectives</vt:lpstr>
      <vt:lpstr>Nearest Neighbor Classifier</vt:lpstr>
      <vt:lpstr>Nearest Neighbor Classifier</vt:lpstr>
      <vt:lpstr>Nearest Neighbor Classification</vt:lpstr>
      <vt:lpstr>Fisher Iris Dataset</vt:lpstr>
      <vt:lpstr>Fisher Iris Dataset</vt:lpstr>
      <vt:lpstr>Nearest Neighbor on Fisher Iris Data</vt:lpstr>
      <vt:lpstr>Nearest Neighbor on Fisher Iris Data</vt:lpstr>
      <vt:lpstr>Nearest Neighbor on Gaussian Data</vt:lpstr>
      <vt:lpstr>Nearest Neighbor on Gaussian Data</vt:lpstr>
      <vt:lpstr>kNN classifier (k=5)</vt:lpstr>
      <vt:lpstr>Nearest Neighbor Classification</vt:lpstr>
      <vt:lpstr>k-Nearest Neighbor Classification</vt:lpstr>
      <vt:lpstr>1-Nearest Neighbor (kNN) classifier </vt:lpstr>
      <vt:lpstr>2-Nearest Neighbor (kNN) classifier </vt:lpstr>
      <vt:lpstr>3-Nearest Neighbor (kNN) classifier </vt:lpstr>
      <vt:lpstr>5-Nearest Neighbor (kNN) classifier </vt:lpstr>
      <vt:lpstr>What is the best 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769</cp:revision>
  <cp:lastPrinted>2020-03-04T16:45:08Z</cp:lastPrinted>
  <dcterms:created xsi:type="dcterms:W3CDTF">2018-10-11T11:39:27Z</dcterms:created>
  <dcterms:modified xsi:type="dcterms:W3CDTF">2020-09-15T14:13:22Z</dcterms:modified>
</cp:coreProperties>
</file>