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327" r:id="rId2"/>
    <p:sldId id="2383" r:id="rId3"/>
    <p:sldId id="2331" r:id="rId4"/>
    <p:sldId id="2382" r:id="rId5"/>
    <p:sldId id="2334" r:id="rId6"/>
    <p:sldId id="2343" r:id="rId7"/>
    <p:sldId id="2386" r:id="rId8"/>
    <p:sldId id="2335" r:id="rId9"/>
    <p:sldId id="2332" r:id="rId10"/>
    <p:sldId id="2336" r:id="rId11"/>
    <p:sldId id="2387" r:id="rId12"/>
    <p:sldId id="2389" r:id="rId13"/>
    <p:sldId id="2390" r:id="rId14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62" autoAdjust="0"/>
    <p:restoredTop sz="79774" autoAdjust="0"/>
  </p:normalViewPr>
  <p:slideViewPr>
    <p:cSldViewPr snapToGrid="0">
      <p:cViewPr varScale="1">
        <p:scale>
          <a:sx n="100" d="100"/>
          <a:sy n="100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3-03T15:52:45.05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13561 7430 115 0,'0'0'10'0,"0"0"-10"0,0 0 0 0,0 0 0 0</inkml:trace>
  <inkml:trace contextRef="#ctx0" brushRef="#br0" timeOffset="100.32">13518 7430 403 0,'0'0'17'0,"0"0"5"0,0 0-22 0,0 0 0 0,0 0 0 0,0 0 0 16,-7 6 72-16,0-6 9 0,0 0 3 0,7 0-348 15</inkml:trace>
  <inkml:trace contextRef="#ctx0" brushRef="#br0" timeOffset="918.43">13328 7721 691 0,'0'0'61'0,"0"0"-49"0,0 0-12 0,0 0 0 16,0 0 125-16,0-6 23 0,0 3 4 0,3-3 0 15,-3-4-103-15,4 1-21 0,0 0-4 0,-4 2 0 16,3-2-15-16,-3-1-9 0,7 1 12 0,-3 0-12 16,-1-1 21-16,1 1-2 0,-1-1-1 0,1 1 0 0,-1 3 22 0,1-4 5 15,-1 1 1-15,4-1 0 0,-3 4 2 0,-4-3 1 16,3 6 0-16,-3 3 0 0,0 0-4 0,0 0-1 16,4-7 0-16,-4 7 0 0,0 0-8 0,0 0-3 15,0 0 0-15,0 0 0 0,0 0 5 16,0 0 1-16,0 0 0 0,0 0 0 0,0 0-8 0,0 0-2 15,0 0 0-15,0 0 0 0,0 0-3 0,0 0-1 16,-7 0 0-16,7 0 0 0,-4 7-1 0,-3-4-1 16,0 6 0-16,4-3 0 0,-4-2-7 0,0 5-2 15,3 7 0-15,-6-7 0 0,2 10 0 0,-2-3 0 16,-4 2 0-16,3 1 0 0,-6 6 2 0,2-6 0 0,-2 6 0 16,-1 3 0-16,-7 7 12 0,4-7 2 0,0-3 1 0,-4 3 0 15,1 7-19-15,-1 3-4 0,-3-7-8 0,0 0 12 16,-1 1-12-16,5-4 9 0,-5 0-9 0,8-3 8 15,-3-6-8-15,6 0 10 0,-3 0-10 0,3-4 10 16,4 1-10-16,0-3 8 0,0-4-8 0,3 0 8 16,-3-2-8-16,7 2 0 0,-3-3 0 15,6-3 0 1,-7-3-21-16,8 0-7 0,3 0 0 0,0 0-1 16,0 0-91-16,0 0-17 0,-4-3-4 0,4-9-1 0,4 2-105 0,-1 1-21 0</inkml:trace>
  <inkml:trace contextRef="#ctx0" brushRef="#br0" timeOffset="1345.5">13007 7561 633 0,'0'0'56'0,"0"0"-44"15,-7 4-12-15,7-4 0 0,0 0 186 0,-4 6 35 16,1 3 7-16,3-9 2 0,0 0-109 0,0 0-21 16,0 0-5-16,0 0-1 0,0 0-20 0,0 0-4 15,0 0-1-15,0 0 0 0,0 0-25 0,0 0-6 16,0 0-1-16,0 0 0 0,0 0-2 0,0 0-1 0,0 0 0 0,0 0 0 16,0 0 6-16,0 0 2 0,0 0 0 0,0 0 0 15,0 0-10-15,0 0-3 16,0 0 0-16,3 7 0 0,1-4-12 0,-1 6-2 15,1-3-1-15,3 4 0 0,-3-1-4 0,3 1-1 16,3-1 0-16,-3 7 0 0,0-4 2 0,4 7 0 0,3 3 0 16,-7-3 0-16,0 6 1 0,4-3 0 0,3 3 0 0,0 3 0 15,0-3-3-15,0 10 0 0,-3-7 0 0,3 6 0 16,-4-5 4-16,4 5 1 0,-3-6 0 0,-4 1 0 16,4 2-3-16,-1-9-1 0,1 3 0 0,-4 0 0 15,0-6-10-15,4 0 10 0,-4-4-10 0,0-2 10 16,0 3-10-16,3-7 8 0,-3 0-8 0,0 1 8 15,-3-4-18-15,3-3-4 0,-3 4-1 0,-4-7 0 16,0 0-136-16,0 0-27 16,7-7-6-16</inkml:trace>
  <inkml:trace contextRef="#ctx0" brushRef="#br0" timeOffset="3788.23">13875 7910 460 0,'0'0'41'0,"-7"-7"-33"16,3 7-8-16,-3 0 0 0,0 0 164 0,0-3 32 16,0-3 5-16,0 3 2 0,0-4-155 0,3 7-30 15,-3 0-6-15,4-3-2 0,-4 3-10 0,7 0 0 16,0 0 0-16,0 0 8 0,-7 3 9 0,7-3 2 16,-7 0 0-16,7 0 0 0,0 0 43 0,0 0 9 15,0 0 1-15,0 0 1 0,0 0 5 0,0 0 1 16,-4 7 0-16,4-7 0 0,-3 9 1 0,3-9 1 0,0 0 0 0,0 0 0 15,0 0-6-15,0 0-2 0,-8 3 0 0,8-3 0 16,0 0-24-16,0 0-5 0,0 0 0 0,0 0-1 16,0 0-31-16,0 0-12 0,0 0 8 0,0 0-8 15,0 0 0-15,0 0 0 0,0 0 0 0,11 0 0 16,-4-3 9-16,0-3-9 0,4 6 10 0,-4-3-10 16,3-4 12-16,-3 7-4 0,4 0-8 15,-4-3 12-15,4 3-12 0,-1-6 9 0,1 6-9 0,-1 0 8 16,1 0-8-16,-4 6 10 0,4-3-10 0,-1-3 10 15,1 0 2-15,-1 7 1 0,1-7 0 0,3 3 0 16,0-3-1-16,-3 6 0 0,6-6 0 0,-2 3 0 16,-1-3-12-16,0 7 11 0,3-7-11 0,1 0 10 15,3 0-10-15,-7 0 0 0,0 0 0 0,1 0 0 16,2 0 0-16,1 0 0 0,-1 0 0 0,5 0 0 0,-1-7 10 16,0 14-10-16,0-7 12 0,0 3-12 0,0-3 0 0,1 0 0 15,-5 0 0-15,4 0 0 0,-3 6 0 0,3-6 10 16,-3 0-10-16,3 6 8 0,-3-6-8 0,3 0 8 15,-7 3-8-15,7-3 8 0,0-3-8 0,-3 3 8 16,0-6-8-16,-1 6 8 0,1 0-8 16,-1 0 0-16,1 0 9 0,0 0-9 0,-4 0 14 15,3-6-2-15,-2 6 0 0,-1 0 0 0,0-3 7 16,0 3 1-16,0 0 0 0,0-7 0 0,0 7-20 0,-3 0 0 16,3 0 0-16,-3 0 0 0,3 0 0 0,-4 0 0 15,1 0 0-15,-1 0 0 0,1 0 0 0,0 0 0 16,-4 0 0-16,3 0 0 0,1-3 0 0,-4 3 0 15,-7 0 0-15,10 0-9 0,-3-6 9 0,4 6 11 0,-4 6-3 0,0-6 0 16,4 0-8-16,-4 0 0 0,0-6 0 0,0 6 0 16,-7 0 0-16,11 0 0 0,-11 0 0 15,7 0 0-15,-7 0 0 0,0 0 0 0,7-3 0 16,-7 3 0-16,7-7 0 0,-7 7 0 0,0 0 0 0,0 0 0 16,7 0 8-16,-7 0-8 15,10 0 8-15,-6-3-8 0,-4 3 15 0,0 0-3 0,0 0 0 0,7-6 0 16,-7 6-4-16,7 0-8 0,0-3 11 0,-7 3-11 15,4-6 8-15,-4 6-8 0,7 0 0 0,-7 0 0 16,0 0 0-16,0 0 0 0,7 0 0 0,-7 0 0 16,3-7 0-16,-3 7 0 0,0 0 0 0,0 0 0 15,0 0 0-15,0 0 0 0,0 0 0 0,0 0 0 16,0 0 0-16,0 0 0 0,0 0 0 0,0 0 0 0,0 0 8 0,0 0-8 16,0 0 0-16,0 0 0 0,0 0 8 0,0 0-8 15,0 0 0-15,0 0 0 0,0 0 0 0,0 0 0 16,0 0 0-16,0 0 0 0,0 0 0 15,0 0 0-15,0 0 0 0,0 0 0 16,-7-3 0-16,7 3 0 0,-7 0 0 0,7 0 0 0,-3-6 0 0,3 6 0 16,0 0 0-16,0 0 0 0,-8 6 0 0,8-6 0 15,-7 0 0-15,0 3 0 0,7-3 0 0,-3 7 0 16,-1-1 0-16,4-6 0 0,-7 0 0 0,7 0 0 16,-7 3 0-16,4-3 0 0,-4 6 0 0,7-6 0 15,-7 0 0-15,3 0 0 0,-3 0 0 0,7 0 0 16,0 0 0-16,0 0 0 0,-4-6 0 0,4 6 0 15,0 0 9-15,0 0-9 0,0 0 0 0,0 0 0 16,0 0 0-16,0 0 0 0,0 0 0 0,0 0 0 0,-7 6 0 16,7-6-10-16,0 0 10 0,0 0 0 15,0 0 0-15,0 0 8 0,0 0-8 0,0 0 0 0,0 0 0 16,0 0 0-16,0 0 0 0,0 0 0 16,0 0 0-16,0 0 0 0,-3-6 0 0,3 6 0 0,0 0 0 0,0 0 8 15,0 0-8-15,0 0 0 0,0 0-8 0,0 0 8 16,0 0 0-16,0 0 0 0,0 0 0 15,0 0 0-15,0 0 0 0,0 0 0 0,0 0 0 0,0 0 0 16,0 0 0-16,0 0 0 0,0 0 0 0,0 0 0 16,0 0 0-16,0 0 0 0,0 0 0 0,0 0 0 15,0 0 0-15,0 0 0 0,0 0 0 0,0 0 0 16,0 0 0-16,0 0 0 0,7-9 0 0,-7 9 0 16,0 0 0-16,0 0 0 0,0 0 0 0,0 0 8 15,0 0-8-15,0 0 0 0,7 0 8 0,-7 0-8 0,0 0 0 16,7 0 9-16,-7 0-9 0,0 0 0 0,0 0 8 0,0 0-8 15,0 0 0-15,0 0 0 0,0 0 8 0,7-10-8 16,-7 10 0-16,0 0 0 0,0 0 9 0,0 0-9 16,0 0 0-16,0 0 9 0,0 0-9 0,0 0 8 15,0 0-8-15,0 0 8 0,0 0-8 0,0 0 10 16,0 0-10-16,0 0 10 0,0 0-10 0,0-6 12 16,0 3-12-16,-3-3 12 0,3-4 0 0,-4 7 1 15,4-3 0-15,-3-4 0 0,-5 7-1 0,5-3 0 16,-4-3 0-16,3 2 0 0,-3-2-1 0,0-1-1 15,-3 1 0-15,3 6 0 0,-4-10-10 0,0 10 0 16,-3-3 0-16,0-3 0 0,0 5 0 0,0-2 0 16,0 3 10-16,0-3-10 0,0 6 0 0,0-3 0 15,3-4 0-15,-3 7 0 0,7 0 0 0,0-6 0 0,0 3 0 16,3 3 0-16,4 0 0 0,0 0 0 16,-3 0 0-16,3 0 0 0,0 0 0 0,0 0 0 0,0 0 0 0,0 0 0 15,0 0 0-15,0 0 0 0,0 0-10 0,0 0 10 16,0 0 0-16,0 0-11 0,10 0 11 0,1 3-8 15,-1 3 8-15,1-6-12 0,0 10 12 16,3-10-12-16,-4 9 4 0,1-9 0 0,3 10 0 0,-3-4 0 16,3-3 8-16,-4 3-8 0,1 4 8 0,3-4-8 15,-4-3 8-15,-2 6 0 0,-1 1 0 0,3-4 0 16,1 4 0-16,-4-7 0 0,0 9 0 0,-4-2 0 16,4-1 0-16,-3 0 0 0,0-5 0 0,-1 5 0 15,1 0 0-15,-1 4 0 0,1-10 0 0,-1 6 0 16,-3-9 0-16,0 10 0 0,0-10 0 0,0 9 0 15,0-2 9-15,-3 2-9 0,-1 0 12 0,1 1-12 0,-1-1 12 16,1 1-12-16,-5-1 12 0,1 7-12 0,0-7 0 16,0 10 0-16,-3-3 0 0,3-1 0 0,-4-2 0 0,4 2 0 15,-4-2 0-15,4 3 0 0,-3-7 0 0,3 7 0 16,0-7 0-16,0-6 0 0,3 7-11 0,4-10-9 16,0 0-1-16,0 0-933 15,0 0-186-15</inkml:trace>
  <inkml:trace contextRef="#ctx0" brushRef="#br0" timeOffset="18399.16">1048 6787 2376 0,'0'0'52'0,"0"0"12"0,0 0 1 0,0 0 1 15,0 0-53-15,0 0-13 0,0 0 0 0,0 0 0 0,0 0 0 16,0 0-16-16,0 0 3 0,0 9 1 16,0 1 1-16,-7-1 1 0,7 4 0 0,0-1 0 0,-4-2 10 15,4 8-8-15,0-8 8 0,-3 6-8 16,3 2 8-16,-7-2 16 0,7 3-4 0,-4-3-1 0,-3-4 9 0,3 4 3 15,4-7 0-15,-3 7 0 0,-4-4-12 0,7-2-3 16,-4-1 0-16,4 7 0 0,0-7-8 0,0 1-14 16,0-10 3-16,0 9 1 15,0 1-45-15,0-4-9 0,0-6-1 0,0 9-1 16,0-9-129-16,0 0-25 0,0 0-6 0,0 0-1 0</inkml:trace>
  <inkml:trace contextRef="#ctx0" brushRef="#br0" timeOffset="18906.3">1256 6564 691 0,'0'0'61'0,"0"0"-49"0,-4 0-12 0,4 0 0 0,-10 0 155 0,6 0 28 16,-6 0 5-16,3 0 2 0,7 0-146 0,0 0-28 15,0 0-7-15,0 0-1 0,0 0 26 0,0 0 5 16,-4-3 1-16,4 3 0 0,-3 0 28 0,3 0 7 15,0 0 1-15,0 0 0 0,0 0-10 0,0 0-2 16,0 0 0-16,0 0 0 0,0 0-4 0,0 0 0 16,0 0-1-16,0 0 0 0,0 0-21 0,0 0-4 15,0 0-1-15,3-6 0 0,8 6-9 0,-1-3-3 16,-6 3 0-16,6-7 0 0,4 7-6 0,-3 0-2 16,10 0 0-16,-7 0 0 0,0 0-13 0,8 7 11 15,-8-7-11-15,7 0 10 0,-3 0-10 0,3 3 0 16,-7-3 0-16,7 0 0 0,-7 0 0 0,0 0 0 15,4 0 0-15,-4 0 0 0,-3 0 0 0,3 6 0 16,-4-6 0-16,1 0 0 16,-1 0-38-16,-6 0 0 0,7 0 0 0,-1 0 0 15,-6-6-5-15,6 6-1 0,1-10 0 0,-8 10 0 0,8-9 17 0,-8 9 3 16,4-9 1-16,4 9 0 16,-7-7-24-16,-4 7-5 0,3-3 0 0,-3 3-844 0</inkml:trace>
  <inkml:trace contextRef="#ctx0" brushRef="#br0" timeOffset="19340.05">1263 6680 1591 0,'0'0'70'0,"0"0"15"0,0 0-68 0,0 0-17 16,0-3 0-16,0 3 0 0,0 0 30 0,3-6 2 0,8 6 1 0,-7 0 0 16,3 0-1-16,-4 0-1 0,8 0 0 0,-1 0 0 15,1 0-31-15,3 0 0 0,-10 0 0 0,6 6 0 16,4-6 0-16,4 3 0 0,-15 4 0 0,8-7 0 16,0 3 0-16,-8-3 20 0,11 6-2 0,-3-6-1 15,-4 0 25-15,7 0 5 0,-3 3 1 0,-1-3 0 16,-3 6 8-16,4-6 3 0,-1 0 0 0,1 7 0 15,0-4-47-15,-1-3-12 0,-3 0 0 0,4 9-666 16,-1-9-135-16</inkml:trace>
  <inkml:trace contextRef="#ctx0" brushRef="#br0" timeOffset="22788.12">713 6520 172 0,'0'0'8'0,"0"0"1"0,0 0-9 0,0 0 0 0,0 0 0 0,0 0 0 16,0 0 292-16,0 0 56 15,0 0 11-15,0 0 2 0,0 0-295 0,0 0-66 0,0-9 0 16,0 9 0-16,0 0 0 0,-4-3 0 0,-3-3 8 0,7-4-8 15,0 10 31-15,0-3-1 0,-3-3 0 0,3-4 0 16,-8 4 31-16,5 3 7 0,3-3 0 0,-7 3 1 16,3-4-29-16,1 4-5 0,-8 3-2 0,4-6 0 15,0 3-11-15,0-4-2 0,-7 4-1 0,3-3 0 16,1 0 2-16,-1 3 1 0,4 3 0 0,-3-7 0 16,-1 7-6-16,0-9-2 0,-3 9 0 0,7 0 0 15,0 0-6-15,-3 0-8 0,-1 0 11 0,0 6-11 16,-3-3 0-16,4 4 0 0,-1-4 0 0,-3 3 0 15,3 3 0-15,-3 1 0 0,4 6 0 0,-4-7 0 0,3 0 0 16,-3 7 0-16,3-3 0 0,1 2-9 0,6-2 9 0,-6 2 0 16,3 4 0-16,3-3 0 15,4 3 0-15,-3 6 0 0,-4-6 0 0,7 0 0 0,0-1 0 0,0 1 0 16,7 3 0-16,-4-3 0 0,-3-7 0 0,11 4 0 16,-11 0 0-16,10-7 0 0,-6 1 0 15,-4-10 0-15,10 3 10 0,4-3-10 0,-3 0 10 0,0 0-10 16,-1 0 10-16,-3-10-10 0,4 1 12 0,-1 0-3 15,1-7-1-15,0 6 0 0,-1-2 6 0,-3-4 1 16,0-3 0-16,4 4 0 0,-1 2-6 0,-6-2-1 16,0-4 0-16,3 3 0 0,-4 3-8 0,4-2 0 15,-3-4 9-15,-4 3-9 0,3-3 11 0,4 1-3 0,-3 2 0 16,6-3 0-16,-10 0-8 0,11 4 12 16,-7 2-12-16,3 4 12 0,-4-7-12 0,-3 10 0 0,7 3 0 0,-7 3 8 15,0 0 6-15,0 0 1 0,0 0 0 0,0 0 0 16,0 9-3-16,4 0-1 0,-4 1 0 0,0-1 0 15,3 7 4-15,-3 0 1 0,0-4 0 0,0 7 0 16,0 0 10-16,7 6 2 16,-7-6 1-16,0 6 0 0,4-6-4 0,6 6-1 0,-6 0 0 15,3-3 0-15,-4 3-11 0,8 0-2 0,0-6-1 16,-1 6 0-16,1-13-10 0,-8 4 0 0,8 3-12 0</inkml:trace>
  <inkml:trace contextRef="#ctx0" brushRef="#br0" timeOffset="24454.88">737 8054 921 0,'0'0'40'0,"0"0"10"0,-10 0-40 0,-1 0-10 0,4 6 0 0,0-6 0 15,-4 0 119-15,8 0 21 0,-4 0 5 0,3-6 1 16,1 6-125-16,3 0-21 0,0-10-12 0,0 10 2 16,0-9 22-16,0 0 5 0,3 2 1 0,-3-2 0 15,4-1 14-15,-4 7 2 0,7-3 1 0,-7-3 0 16,0 2 21-16,-7 4 5 0,7-3 1 0,-4 3 0 0,1 3 5 16,-8-6 1-16,4 6 0 0,0-4 0 0,0-2-34 0,-7 6-6 15,3-3-2-15,1-3 0 0,6 6-5 0,-6-10-1 16,-1 10 0-16,1 0 0 0,2-3-11 0,1 3-9 15,-7 3 12-15,7-3-12 0,0 0 0 0,-3 10 0 16,3-4 0-16,3 3 0 0,-7 4-11 0,1 3 1 16,-1 2 0-16,4 1 0 0,-3-3 10 0,-4 12-12 15,3-9 12-15,0 6-12 0,-3-6 12 0,4 6 0 16,-4 0 0-16,3-3-8 0,0-6 8 0,1 9 0 16,-1-13 0-16,8 4 0 0,-4 0 15 0,3-4 5 15,1-2 0-15,3-1 1 0,0-3-10 0,0-6-3 0,0 0 0 0,0 0 0 16,0 0 5-16,3 10 1 0,-3-10 0 15,14 0 0-15,-3 0-2 0,3 0-1 0,4-7 0 0,-4 4 0 16,0 3-11-16,-4-6 0 16,4 3 9-16,1-3-9 0,2-4 0 0,-10 7 0 0,11-3 0 15,-8-4 0-15,-6 1 0 0,7 0 0 0,-1-1 0 0,-6 1 0 16,6-1 0-16,-6-5 9 0,3 5-9 0,-4 4 0 16,4-6 12-16,-3 2-4 0,-4-6 0 0,4 7-8 15,-4 0 12-15,7-1-12 0,-4-5 12 0,-3 5-12 16,7-6 10-16,-3 7-10 0,-1 0 8 0,4 5-8 15,-3-5 9-15,6 3-9 0,-6 3 10 0,3-4-10 16,-4 7 0-16,5 7-16 0,2-4 1 0,-6 6 1 16,-1 1 14-16,4 5 0 0,-3-5 0 0,6 9 0 0,-10-1 13 15,4 4-4-15,3-3-1 0,-7 3 0 16,3 0-8-16,5-3 10 0,-8 0-10 0,3-1 10 16,-3 1-10-16,0 0 12 0,7-3-12 0,-3 3 12 0,-4-1-12 15,3-8 0-15,4 2 0 0,-7-2 0 16,4-1-27-16,3 4-10 0,-4-4-3 15,1 1 0-15,3 5-90 0,3 1-18 0,-6-7-4 16</inkml:trace>
  <inkml:trace contextRef="#ctx0" brushRef="#br0" timeOffset="25119.12">889 8430 954 0,'0'0'42'0,"0"0"9"0,0 0-41 0,0 0-10 0,-7 0 0 0,7 0 0 16,0 0 55-16,0 0 9 0,-4 0 1 0,4 0 1 15,0 0 30-15,0 0 7 0,-10 0 1 0,10 0 0 16,0 0-23-16,0 0-4 0,0 0-1 0,0 0 0 16,0-9-12-16,3-1-4 0,4 1 0 0,-3-1 0 15,-4 1-25-15,0 9-6 0,0 0-1 0,7-6 0 0,-3 3-1 0,-4 3-1 16,3-7 0-16,-3 7 0 0,7-9-26 0,-7 9 0 15,11-3 8-15,-11 3-8 0,3-6 8 0,8 2 0 16,-8-2 0-16,8-3 0 0,-4 9-8 0,0-10 0 16,4 10 0-16,-1-6 0 0,-6 6 0 0,3 0 0 15,7 6 0-15,-7-3 0 16,-4 4 0-16,1-1 0 0,3-3 0 0,-3 7 0 0,3-1 0 0,-7 0 0 16,0 7 0-16,3-7 0 0,-3 10-8 15,-3-9 8-15,3 5-10 0,-7-5 10 0,3 9-11 0,4-10 11 0,-7 0-12 16,3 7 12-16,1 0 0 0,-4-4 0 0,3-2 0 15,-3 5 0-15,4 1 0 0,-8-3 0 16,8 2 0-16,-8-2 0 0,1 3 0 0,6-7 0 16,-7 7 0-16,1-13 0 0,3 6 0 0,3-3 0 0,1 4 0 15,-4-4 9-15,3-3-9 0,4-3 0 0,-7 7 9 16,7-7-9-16,-3 3 0 0,-1 6-8 0,-3-3 0 0,7-3 0 16,-4 4-12-16,4 2-1 0,0 1-1 0,0-1 0 31,0 0-5-31,4 1-1 0,-4-1 0 0,11-3 0 0,-11-2 9 0,3 2 2 0,4 3 0 0,-3-2 0 15,-4-7-11 1,10 3-3-16,-6 3 0 0,6-6 0 0,1 0-23 16,-4 0-5-16,0-6-1 0,4 3 0 0,3-4-97 0,-4-2-20 0</inkml:trace>
  <inkml:trace contextRef="#ctx0" brushRef="#br0" timeOffset="25538.76">1143 8069 1440 0,'0'0'128'0,"0"0"-103"0,0 0-25 0,11-6 0 16,-4 6 118-16,3-3 18 0,4 3 4 0,4-6 1 15,-4 6-105-15,-3-10-20 0,6 10-5 0,1-9-1 16,7 9 8-16,-11 0 2 0,7-6 0 0,-7 3 0 15,7 3-2-15,-7 0 0 0,-3 0 0 0,3 0 0 16,0 3-2-16,-3 3-1 0,-1-6 0 0,-6 0 0 16,-4 0-7-16,10 6 0 0,1-3-8 0,-7-3 12 15,-4 0-12-15,10 0 0 0,1 7 8 0,-8-7-8 16,-3 0-11-16,11 0-5 0,-4 0 0 0,3 0-1 16,-3 0-115-16,1 0-24 0,2 0-4 0</inkml:trace>
  <inkml:trace contextRef="#ctx0" brushRef="#br0" timeOffset="25975.97">1305 8195 2084 0,'0'0'92'0,"0"0"20"15,0 0-90-15,0 0-22 0,0 0 0 0,0 0 0 16,0 0 25-16,11 0 1 0,-1 0 0 0,5 0 0 16,-5 0-13-16,4 0-2 0,-3-6-1 0,6 6 0 0,-2 6-10 0,-1-6-12 15,-4 0 2-15,1 3 1 16,3-3-17-16,-3 0-3 0,3 0-1 0,0-3 0 0,3 3 14 0,-2-6 4 15,-1 6 0-15,7 0 0 16,-4-3-20-16,5-4-4 0,9-2-1 0,-2 6-829 16</inkml:trace>
  <inkml:trace contextRef="#ctx0" brushRef="#br0" timeOffset="31310.43">353 9499 806 0,'0'0'36'0,"0"0"7"0,0-9-35 0,-4 3-8 16,4 3 0-16,0 3 0 0,0 0 167 0,0 0 31 15,0 0 6-15,0 0 2 0,0 0-158 0,4-7-32 16,-4-2-7-16,0 9-1 0,0 0 11 0,0 0 1 15,0 0 1-15,0 0 0 0,0 0 35 0,0 0 6 16,0 0 2-16,0 0 0 0,0 0 9 0,0 0 3 16,0 0 0-16,0 0 0 0,0 0-18 0,0 0-3 0,0 0-1 0,10 0 0 15,-6 0-13-15,6-3-2 0,-2 3-1 0,-5 0 0 16,8 0-30-16,-1-6-8 0,-3 6 0 0,11 0 0 16,-7 6 8-16,3-3 0 0,-4 3 0 0,-3-3 0 15,0 4-18-15,7 2-3 0,-3 0-1 16,-7 7 0-16,3-3 14 0,3-4 0 0,-6 7-10 0,6-1 10 15,-6-2 0-15,3 3 0 0,-4-1-9 16,4-2 9-16,-3-4 0 0,7 1 8 0,-8-1-8 0,8 7 12 16,-8-7-12-16,8-3 0 0,-1 4-9 0,-6-1 9 15,3-6 0-15,4 7 0 0,-8-4 0 0,8 0 0 16,-11-3-17-16,10 4-1 0,-10-4 0 0,4-3 0 16,-4 0-7-16,10 6-2 0,-6-6 0 0,3 3 0 15,-4-3-78-15,-3 0-16 0,0 0-3 0</inkml:trace>
  <inkml:trace contextRef="#ctx0" brushRef="#br0" timeOffset="31712.28">914 9349 979 0,'0'0'43'0,"0"0"9"16,0 0-41-16,-7 0-11 0,3 0 0 0,4 0 0 0,-7 0 139 0,4 0 25 16,-1 6 6-16,-3-3 1 15,-4 4-183-15,8-4-36 0,-8 3-7 0,11-6-1 0,0 0 42 0,0 0 14 0,0 0 0 0,0 0-10 16,0 0 66-16,0 0 12 0,0 0 4 0,-3 9 0 16,3-9 12-16,0 10 2 0,0-10 1 0,0 6 0 15,3 3-26-15,-3 1-5 0,0-1 0 0,0 1-1 16,0 5-33-16,0-2-6 0,0-4-2 0,0 7 0 15,0-7-14-15,0 10 9 0,-3-3-9 0,-4 3 8 16,3 0 3-16,-3 6 0 0,4-7 0 0,-8 8 0 16,0 2-2-16,8-3 0 0,-8-3 0 0,1 9 0 15,-1-3-9-15,4-3 8 16,0 4-8-16,-4-1 8 0,1 0-8 0,3 3 0 0,-4-2 0 0,4-1 0 16,0 6 0-16,0 4 0 0,-4-3 0 0,8-7 0 15,-8 3 0-15,11-9-11 0,-10 3 11 0,6-6-12 16,4 0-29-16,-7-4-7 0,4-5 0 15,3-1-1-15,0 1-51 0,-4-1-11 0,4-9-1 16</inkml:trace>
  <inkml:trace contextRef="#ctx0" brushRef="#br0" timeOffset="32219.49">1072 9446 172 0,'0'0'16'0,"0"0"-16"0,0 0 0 15,0 0 0-15,0 0 363 0,0 0 69 0,0 0 15 0,0 0 2 0,0 0-323 0,0 0-65 16,4 0-13-16,3 0-2 0,-7 0-21 0,0 0-4 15,11-3-1-15,-8 3 0 16,1-6-20-16,-4 6 0 0,7 0 0 0,-4-3 8 0,8-4 20 16,-1 1 5-16,1 6 1 0,0-3 0 0,3 3 5 0,0 0 1 15,7-6 0-15,-7 6 0 0,11-4-14 0,-4-2-2 16,4 6-1-16,-1 0 0 0,1-3-23 16,0 3 0-16,-1 0 0 0,1-6 0 0,-4 6 0 0,0 0 0 15,-6 0 0-15,-1-3 8 0,0 3-8 0,-4 3 0 16,1-3 0-16,0 0 0 0,-11 0-25 0,0 0 0 15,0 0 0-15,10 0 0 16,-10 0-119-16,0 0-24 0,0 0-5 0,0 0-669 0</inkml:trace>
  <inkml:trace contextRef="#ctx0" brushRef="#br0" timeOffset="32625.29">1252 9587 1440 0,'0'0'128'16,"0"0"-103"-16,0 0-25 0,0 0 0 0,0 0 152 0,0 0 24 15,0 0 6-15,-7 3 1 0,7-3-144 0,0 0-29 16,0 0-10-16,0 0 0 0,0 0 19 0,0 0-3 16,0 0-1-16,0 0 0 0,0 0 14 0,0 0 3 15,0 0 1-15,0 0 0 0,7 0-10 0,-7 0-3 16,0 0 0-16,11 0 0 0,-8 7-6 0,8-7-2 15,-11 0 0-15,11 0 0 0,-1 3-12 0,4-3 8 16,-3 6-8-16,7-6 0 0,-1 0 0 0,-3 6 0 16,11-3 0-16,-4-3 0 15,-3 7-93-15,7-7-12 0,-1 3-3 0,4-3-848 0</inkml:trace>
  <inkml:trace contextRef="#ctx0" brushRef="#br0" timeOffset="43255.75">15092 7784 1119 0,'0'0'24'0,"0"0"6"0,-7 3 1 0,7-3 1 0,-4 7-32 0,4-7 0 0,-7 0 0 0,7 0 0 16,0 0 20-16,0 0-3 0,0 0 0 0,0 0 0 15,0 0 2-15,0 0 0 0,0 0 0 0,0 0 0 16,0 0-19-16,0 0 0 0,0 0 8 0,0 0-8 16,0 0 8-16,0 0-8 0,0 0 12 0,0 0-12 15,0 0 30-15,0 0-1 0,0 0 0 0,0 0 0 16,0 0 2-16,7-7 0 0,-7 7 0 0,7 0 0 16,-7 0-6-16,7-9-1 0,0 6 0 0,0-4 0 0,1 7 1 0,-5-3 0 15,4-3 0-15,0 3 0 16,0-3 4-16,0-4 1 0,0 10 0 0,4-6 0 15,-8-3-1-15,5-1 0 0,-1 1 0 0,0 6 0 0,0-10-4 0,0 4-1 16,3-1 0-16,1 1 0 0,-1-4-7 0,1-2-1 16,0-1-1-16,-1-3 0 0,4 0 1 15,0 0 0-15,1 1 0 0,-1-7 0 0,3 6 0 0,-3-6 1 16,8 6 0-16,-5-6 0 0,-3 6-1 0,4-6 0 16,-4 6 0-16,0-9 0 0,0 9 6 0,0-6 1 15,1 6 0-15,-1 0 0 0,-4-6-5 0,4 6-1 0,-3-6 0 16,3 7 0-16,0-11-2 0,4 4-1 15,-4-9 0-15,4 5 0 0,3-5 10 0,0-1 1 0,4 4 1 0,-4-3 0 16,0-1-14-16,4 1-4 0,-1-4 0 16,1 4 0-16,3-1-8 0,0-3 0 0,-3 10 9 0,3-6-9 15,-3 5 14-15,0-5-2 0,-4-1 0 16,0 1 0-16,0 3 4 0,0-4 1 0,-3 1 0 0,3-4 0 16,-7 4 5-16,4-1 1 0,0-3 0 15,-1 4 0-15,1-4-23 0,0 4 0 0,-1-7 0 16,4 3 0-16,-3 4 0 0,3-4 0 0,-7 4 0 0,4-4-8 15,-4 4 8-15,7-4 0 0,0 4 0 16,0 5 0-16,1-5 0 0,-1 9 0 0,-4-10 0 0,5 13 0 16,-5-9 0-16,1 12 0 0,-4-9 0 0,0 9 8 15,0-6 1-15,-3 0 1 0,3 3 0 0,-3-3 0 0,3 0 4 16,-4-3 1-16,1-1 0 0,-1-5 0 16,1 9-7-16,0-3-8 0,-1-7 11 0,1 7-11 0,-1 3 8 0,1-10-8 15,7 7 0-15,-4 0 0 0,3 3 8 0,1-4-8 16,0 4 12-16,-1 3-12 0,8-3 0 0,-7 0 0 15,-4 6 0-15,0 1-12 0,3-1 12 0,-3 3 0 16,1-3 0-16,-5 10 0 0,1 3 0 0,-1-13 0 16,-3 9 0-16,4 1 0 0,-4 3 0 15,0-4 0-15,0 1 0 0,0 0 0 0,-3-1 0 16,3 7 0-16,3-3 0 0,-3-4 0 0,4 1 0 16,-4 3 0-16,4-7 0 0,-4-3 0 0,3 7 0 15,1-7 0-15,-4 7 0 0,0-1 0 0,0 1 0 0,0 0 0 16,0 2 0-16,0 4 0 0,-3-6 0 0,-1 3 0 15,4-4 0-15,-7 10 0 0,0 0 0 0,7 0 0 0,0-9 0 16,-7 9 0-16,0 0 0 0,7 0 0 16,1 0 0-16,2-3 0 0,-10 3 0 0,7-7 0 15,-3 7 0-15,-4 0 0 0,10-6 0 0,-6 6 0 0,-4 0 0 16,7 0 0-16,0-9 0 0,-7 9 0 16,0 0 0-16,7 0 0 0,-7 0 0 0,4 0 0 0,-4 0 0 0,0 0 0 15,0 0 0-15,0 0 0 0,3-10 0 0,-3 10 0 16,0 0 0-16,0 0 0 0,0 0 12 0,0 0-12 15,0 0 0-15,4 0 0 0,-4 0 0 0,0 0-12 16,0 0 12-16,0 0 0 0,0 0 0 0,0-3 0 16,0-3 0-16,0 6 0 0,0 0 0 0,0 0 0 15,0-10 0-15,-7 7 0 0,7 3 0 0,0 0 0 16,-8-6 0-16,1 3 0 0,7 3 0 0,-3-6 0 16,-4 6 0-16,7 0 0 0,0 0 0 0,0 0 0 15,-4-7 8-15,4 7-8 0,0 0 0 0,0 0 0 16,-7-3 0-16,7 3 0 0,0 0 0 0,0 0 0 15,-3 0 0-15,3 0 0 0,0 0 0 0,0 0 0 16,0 0 0-16,0 0 0 0,-4-6 0 0,4 6 0 16,0 0 0-16,0 0 0 0,0 0 0 0,0 0 0 0,0 0 0 0,0 0 0 15,0 0 0-15,0 0 0 16,0 0 0-16,0 0 0 0,0 0 0 0,0 0 0 0,0 0 0 0,0 0 0 16,0 0 0-16,0 0 0 0,0 0 0 0,0 0 0 15,0 0 0-15,0 0 0 0,0 0 0 0,7-3 0 16,0-3 0-16,-7 6 0 0,0 0 0 0,7 0 0 15,0 0 0-15,-7 0 0 0,0 0 10 0,11-10-10 16,-4 10 8-16,0 0-8 0,4 0 8 0,-4 0-8 16,0 0 8-16,3 0-8 0,-3-3 0 0,0 3 8 15,4 3-8-15,-4-3 0 0,4 0 0 0,-1 0 0 16,-3 0 0-16,4 0 0 0,3 0 0 0,-3 0 0 0,-4 0 0 16,3 0 0-16,1 0 19 0,-1 0-2 0,-3 10 0 15,8-10 0-15,-5 0-28 0,1 0-5 0,3 0-2 16,4 0 0-16,-4 6 18 0,3-6 0 0,1 3 0 0,0 3 0 15,-4-6 0-15,7 0 0 0,-7 0 0 0,4 0 0 16,-1 0 0-16,-3 0 0 0,4 0 0 0,0 0 0 16,-4 0 0-16,0 0 0 0,0 0 0 0,0 0 0 15,0 3 12-15,0-3 7 0,-3 0 1 0,3 7 0 16,4-7-20-16,-4 0 0 0,0 0 0 0,0 0 0 16,4 0-19-16,-4 0 3 0,3 0 0 0,1 0 0 0,-4 0 16 15,0 0 0-15,0 0 0 0,0 0 0 0,1-7 14 16,2 7 3-16,-3 0 1 0,0-3 0 0,0 3-18 0,1 0-17 15,-5 0 3-15,4 0 1 0,-3 0 13 0,-1 0 0 16,1 0 0-16,0 0 0 0,-4 0 0 0,3 0 0 16,-10 0 0-16,11 0-9 0,-11 0 9 0,10 0 0 15,-10 0 0-15,11 0 0 0,-4 0 0 16,-7 0 0-16,0 0 0 0,11 0 0 0,-1 0 0 0,1-6 0 16,-11 6 0-16,7-3 0 0,3 3 0 0,-2 0 0 15,-1-6 0-15,-7 6 8 0,7 0-8 16,0 0 0-16,0 0 0 0,-4-10 0 0,4 10 0 0,-7 0 0 15,0 0 0-15,0 0 8 0,4 0-8 0,-4 0 0 16,0 0 0-16,0 0 0 0,0 0 0 0,0 0 0 16,0 0 0-16,7-3 8 0,-7 3-8 0,0 0 0 15,0 0 0-15,0 0 0 0,7 0 0 0,-7 0 0 0,7 0 0 16,-7 0 0-16,0 0 0 0,0 0 0 0,7 0 0 0,-7 0 0 16,7 0 0-16,-7 0 0 0,0 0 0 0,0 0 0 15,0 0 0-15,0 0 0 0,0 0 0 0,0 0 8 16,0 0 0-16,0 0 1 0,0 0 0 0,0 0 0 15,0 0-1-15,0 0 0 0,0 0 0 0,0 0 0 16,0 0-8-16,0 0 0 0,0 0 0 0,0 0 0 16,4-6 0-16,-4 6 0 0,0 0 0 0,0 0 0 15,0 0 0-15,0 0 0 0,0 0 0 0,0 0 0 16,7 0 0-16,-7 0 0 0,0 0 0 0,0 0 0 16,0 0 0-16,0 0 12 0,0 0-12 0,0 0 12 15,0 0 0-15,-4-10 0 0,1 10 0 0,-1-6 0 16,-3 3-3-16,0-3 0 0,3-4 0 0,-6 7 0 15,3-3-9-15,0 6 10 0,-4-3-10 0,4-4 10 16,-3 4-10-16,-1-3 0 0,-3 3 0 0,0-10 8 0,3 10-8 16,-3 3 0-16,0-9 0 0,0 3 0 0,3 6 0 0,-3-13 0 15,4 7 8-15,-5-4-8 0,5 4 0 0,-1 3 0 16,1-3 0-16,-1-4 0 0,4 7 0 0,0-3 0 16,-4-4 0-16,4 7 0 0,0-3 0 0,0 3 0 15,4-3 0-15,-1-1 0 0,-3 4 14 0,4 3 1 16,-1-6 0-16,4 6 0 15,0 0-36-15,0 0-7 0,0 0-2 0,0 0 0 0,0 0 22 0,0 0 8 16,7-3 0-16,-7 3-9 0,7 0 9 0,4 0 0 0,-11 0 0 16,10 0 0-16,1 0 0 0,0 3 0 0,-4 3 0 0,3-6 0 15,-3 3 0-15,4 10 0 16,-1-10 0-16,1 3 0 0,0 4 0 0,-1-7 0 16,4 6 0-16,-3-2 8 0,3-4-8 0,0 6 0 15,-3-3 0-15,3 1 0 0,0-4 0 0,4 3 0 0,-4-3-9 0,0 7 9 16,0-10 0-16,-4 6-11 0,5-3 11 0,-8 3-8 15,3-6 8-15,-3 3 0 0,0 4 0 0,4-1 0 16,-11-6 0-16,3 3 0 0,-3 6 0 0,4-2 0 16,-4-4 0-16,3 6 0 0,-6 1 0 0,-1-4 8 15,1 3-8-15,-1-2 0 0,1-4 8 0,-1 6-8 16,1 1 0-16,3-10 8 0,-4 6-8 0,1 3 0 16,-1-6 0-16,-3 10 0 0,4-4 0 0,-1 1 8 15,-3-1-8-15,0 4 0 0,0-4 0 0,0 7 8 0,-4 3-8 0,4-4 0 16,0 1 8-16,0 3-8 0,-3 0 0 15,2-7 0-15,-2 10 0 0,3-9 0 0,0 2 0 0,0 4 0 16,0 0 0-16,3-3 0 0,-3-7-16 0,4 7-2 16,-5-7 0-16,5 4 0 15,3-13-111-15,0 0-23 0,0 0-4 16,0 0-1026-16</inkml:trace>
  <inkml:trace contextRef="#ctx0" brushRef="#br0" timeOffset="46281.14">15215 8019 518 0,'0'0'46'0,"0"0"-37"16,0 0-9-16,-3 0 0 0,-4 0 131 0,7 0 24 16,0 0 5-16,-7 0 0 0,0 7-100 0,0-7-21 15,0 0-4-15,7 0-1 0,-8-7 4 0,5 7 1 16,-4 0 0-16,7 0 0 0,0 0-20 0,-4-9-4 15,-3 6-1-15,4-4 0 0,-1 4 22 0,4 3 5 16,0-9 1-16,0 3 0 0,0-4 16 0,4 4 3 16,-1-3 1-16,1 5 0 0,-1-2 3 0,1-3 1 0,3 6 0 15,-7 3 0-15,0 0-33 0,0 0-6 16,7-7-2-16,-7 7 0 0,7 0 12 0,-7 0 3 0,0 0 0 0,0 0 0 16,0 0-6-16,0 0-1 15,0 0 0-15,0 0 0 0,7 0-2 0,0 10-1 0,-7-10 0 0,7 0 0 16,-7 0-30-16,7 9 0 0,0-9 0 0,0 10 0 15,-3-10 0-15,3 9 0 0,-7-9 0 0,3 6 0 16,5 4 8-16,-1-1 1 0,0 0 1 0,0 1 0 16,0-1-1-16,0 7 0 15,0-7 0-15,3 10 0 0,5-3 1 0,-1-4 0 0,-4 10 0 0,1-9 0 16,3 6-10-16,-3 6 0 0,-1-6 0 0,4-1 0 16,0 8 0-16,-3-8 8 0,3 7-8 0,0 1 0 15,-3-8 12-15,3 11-4 0,-4-4 0 0,1 0 0 16,3-3 6-16,-3 9 1 0,-4-3 0 0,3-3 0 15,1-3 2-15,0 3 1 0,-4 0 0 0,0-3 0 16,3 4 1-16,1 2 0 0,-4-3 0 0,0 0 0 16,3-3-2-16,1 9 0 0,0-9 0 0,-1 3 0 15,4 0-7-15,-3 4-2 0,3-1 0 0,0-3 0 0,-3-6 1 0,3 6 0 16,0-6 0-16,0 6 0 16,-3-7 0-16,3 8 0 0,-4-4 0 0,4-1 0 0,4 1-9 0,-4-3 0 15,0 6 0-15,0-6 0 0,-3 6 0 0,3-6 0 16,-3 0 8-16,-1-3-8 0,1 9 8 0,-1-3-8 15,-2 3 0-15,2 0 8 0,-3-3-8 0,0 3 0 16,4 9 0-16,-4-9 8 0,-4 4-8 0,1-4 10 16,3-3-10-16,-4 9 10 0,1-9 6 0,3 3 2 15,-3-6 0-15,3 0 0 0,-4 6-5 0,4-6-1 16,0-4 0-16,-3-2 0 0,3 2-4 0,0 4 0 16,0-9-8-16,-3 5 12 0,3-5-12 0,0 9 0 15,3-10 8-15,-3 7-8 0,-3-1 0 0,3-2 0 16,3 6 0-16,-3-4 0 0,-3 4 0 0,3 0 0 15,0-3 0-15,0 9 0 0,0-6 0 0,-3-1 0 0,3 7 0 0,-4-3 0 16,1 4 0-16,-1-8 0 0,1 1 8 0,-1 3-8 16,5-3 0-16,-5-7 0 0,1 4 0 0,-1-6 0 15,1 5 0-15,3-2 0 0,0-7 0 0,-4 10 0 16,1-4 0-16,-1 4 0 0,4-7 0 0,0 7 0 16,0-3 0-16,-3 2 0 0,7-2 0 0,-4 2 0 15,0 1 0-15,0-3 0 0,3 2 0 0,-3 4 0 16,4-3 0-16,0-4 0 0,-8-2 0 0,8 6 0 15,-4-7 0-15,-4 7 0 0,-10-4 0 0,7-2 0 16,0 5 0-16,0 1 0 0,0-7 0 0,0 4 0 0,-3-7 0 16,6 4 0-16,-3-1 0 0,7 0 0 15,-7 1 8-15,4-1-8 0,-1 1 0 0,1-4 0 16,-1 3 9-16,-3-9-9 0,4 10 8 0,3-4-8 0,0 3 8 0,-3-6-8 16,-4-3 0-16,3 10 8 15,-3-10-8-15,7 6 0 0,-3 4 0 0,-1-1 8 0,-3-3-8 0,4 4 0 16,-1-7 0-16,-3-3 0 15,4 9 0-15,-4-3 0 0,3 4 8 0,-3-10-8 0,0 0 0 0,4 6 0 16,-4-6 0-16,3 3 0 0,-3-3 0 0,4 10 0 16,-4-4 0-16,7-3 0 0,-4 3 0 0,1 4 0 15,0-7 0-15,-1 3 0 0,1 4 0 0,3-1 0 16,-4 0 0-16,1 1 0 0,-1-1 0 0,1 1 0 16,3-4 0-16,-4 3 0 0,1 1 0 0,3-1 0 0,-4 1 0 15,4-4 0-15,-3-3 0 0,0 3 0 0,-1 4 0 16,1-4 0-16,-1 3 0 0,-3-6 0 0,0-3 0 0,7 10 0 15,-7-10 0-15,0 6-12 0,0 4 4 0,0-7 8 16,0-3 0-16,0 6 0 16,0-6 0-16,-3 9 12 0,3 1-12 0,0-4 0 0,0-6 0 15,0 9 0-15,0-9 0 0,0 0 0 0,0 4 0 16,0-4 0-16,0 0 0 0,0 9 0 0,0-9 0 0,0 0 0 16,0 0 0-16,0 0 0 0,0 0 8 0,0 6-8 15,0-6 0-15,0 0 0 0,-4 10 0 0,4-10 0 16,0 0 0-16,-3 9 8 0,-1 0-8 0,4-9 0 15,0 0 0-15,-3 7 0 0,3-7 0 0,0 0 0 16,0 0 0-16,0 0 0 0,0 0 0 0,0 0 0 16,0 0 0-16,0 0 8 0,0 0-8 0,0 0 0 0,0 0 0 15,0 0 8-15,0 0-8 0,0 0 0 0,0 0 0 0,0 0 0 16,0 0 8-16,0 0-8 0,0 0 0 0,0 0 0 16,0 0 0-16,0 0 0 0,0 0 0 0,0 0 0 15,0 0 0-15,0 0 0 0,3-7 0 0,1 4 0 16,3-3 0-16,0 3 0 0,0-3 0 0,0-1 0 15,0 4 0-15,3-3 0 0,1 3 0 0,0-3 0 16,3-4 0-16,0 7 0 16,0-3 0-16,0-4 0 0,4 10 0 0,-4-9 0 0,3 9 0 0,5 0 0 15,-1-6-9-15,3 6 9 0,1 0 0 0,0-3 0 16,0 6 0-16,-1-3 0 0,4 0 0 0,1 0-8 16,-5 0 8-16,5 6 0 0,-1-12 0 0,0 6 0 15,-7-3 0-15,4 3 0 0,0-7 0 0,-1 7 0 16,1-9 0-16,0 9 0 0,3-3 0 0,-3 3 0 15,3-7-8-15,-3 7 8 0,-1-3 0 0,4-3 0 0,1 6 0 0,-5 0 0 16,-2 0 0-16,-1 0 0 0,0 0 0 0,0 0 0 16,-3 6 0-16,-4-3 0 0,3-3 0 0,-2 0 0 15,-1 7 0-15,0-7 0 0,-4 0 0 0,-3 3 0 16,4-3 0-16,0 0 0 0,-4 0 0 0,3-3 0 16,1-4 0-16,-4 7 0 0,0-9 0 0,3 9 0 15,-2-3 10-15,-1-3-10 0,-4-1 10 16,4 4-10-16,-7 3 0 0,4 0 8 0,-4 0-8 0,7-6 0 15,-7 6 0-15,0 0 0 0,0 0 0 0,0 0 0 16,3 0 0-16,-3 0 0 0,0 0 0 0,0 0 0 16,0 0-8-16,0 0 8 0,0 0-12 0,0 0 12 0,0 0-18 15,0 0 3-15,0 0 1 0,0 0 0 16,0 0-74 0,0 0-14-16,0 0-3 0,-7 0-1 0,7 0-120 0,0 0-24 0</inkml:trace>
  <inkml:trace contextRef="#ctx0" brushRef="#br0" timeOffset="47171.1">17724 10929 57 0,'0'0'0'0,"0"0"0"15,0 0 0-15,0 0 0 0,0 0 343 0,-7 0 63 16,-1 0 13-16,8 0 2 0,-7-3-316 0,4 3-63 16,-4 0-13-16,3-6-2 0,-3 6 2 0,4-9 1 15,-1 5 0-15,1-2 0 0,-1-3-2 0,1 6 0 16,-4-4 0-16,-1-2 0 0,1-1 8 0,0 1 0 16,-3 0 1-16,-1 2 0 0,1-2 6 0,-4 0 1 15,-1-1 0-15,-2 4 0 0,-1-4-12 0,0 7-3 16,1-3 0-16,3 3 0 0,0-3-3 0,0 6-1 15,-4-3 0-15,0-4 0 0,1 7-5 0,-1 0 0 0,4 0-1 16,0 0 0-16,0-3-5 0,3-3-1 0,0 6 0 0,1-6 0 16,3 2-13-16,0-2 0 0,3 3 8 0,-3-3-8 15,7 3 0-15,0 3 0 0,-3-7 0 0,3 7 0 16,0 0-11-16,0 0 11 0,0 0-10 0,0 0 10 16,0 0-16-16,10 10 2 0,1-1 1 0,-1 1 0 15,5 2 13-15,2 1-11 0,-3-7 11 0,4 3-10 16,-4 1 10-16,4-1 0 0,-1-6 0 15,1 4-8-15,3 2 8 0,-3-3 0 0,-1-3 0 0,-3 4 0 16,1-4 0-16,-1-3 0 0,0 6 0 0,-4-3 0 16,1-3 0-16,-4 6 9 0,4-2-9 0,-4 2 0 15,-7-6 8-15,7 6-8 0,0-3 0 0,0 7 0 16,-7-10 15-16,3 6-4 0,4 3-1 0,-3-5 0 16,-1 5 3-16,1-3 1 0,-4 4 0 0,4-1 0 15,-4 0 3-15,-4-2 1 0,4 2 0 0,0 1 0 0,-4-1 7 16,1 0 2-16,-1 1 0 0,-3 5 0 0,0-5-1 0,4-1 0 15,-8 7 0-15,4-4 0 0,0 4-9 0,-3-3-1 16,2 9-1-16,1 0 0 0,-3-4-7 0,-1 7 0 16,1 1-8-16,-4 2 12 0,3-3-12 0,0 0 0 15,-6-3 0-15,6 3 0 0,4-6 0 0,4 0 0 16,-8-4 0-16,0 4 0 0,1-3 0 0,-1-7 0 16,4-6 0-16,0 4 0 15,7-7-188-15,-7-7-38 0</inkml:trace>
  <inkml:trace contextRef="#ctx0" brushRef="#br0" timeOffset="53656.28">18397 3378 403 0,'0'0'17'0,"0"0"5"0,0 0-22 0,0 0 0 0,0 0 0 0,0 0 0 0,0 0 191 0,0 0 33 15,0 0 8-15,0 0 0 0,0 0-127 0,0 0-25 16,0 0-6-16,0 0-1 0,0 0-13 0,0 0-2 16,0 0-1-16,0 0 0 0,0 0-15 0,0 0-3 15,0 0-1-15,0 0 0 0,0 0-8 0,0 0-2 16,0 0 0-16,0 0 0 0,0 0-1 0,0 0-1 15,0 0 0-15,0 0 0 0,0 0 10 0,0 0 3 16,0 0 0-16,0 0 0 0,0 0 0 0,0 0 0 16,0 0 0-16,7-9 0 0,0 9-1 0,1 0 0 15,-8 0 0-15,3-3 0 0,-3 3-8 0,7-6-2 16,-7 6 0-16,0 0 0 0,0 0-8 0,0 0-1 16,0 0-1-16,0 0 0 0,4 6-10 0,-4-6-8 15,7 3 12-15,-7-3-12 0,3 9 0 0,-3-9 0 0,4 7 0 16,-1 2 0-16,1-6 22 0,-4-3-2 0,3 13-1 0,4-10 0 15,-3 3-19-15,-4-6 8 16,3 3-8-16,1 7 0 0,-4-1 20 0,4 0-4 0,-4 1 0 0,3-4 0 16,-3 13-8-16,0-3-8 0,0-4 12 0,4 4-12 15,-4 3 10-15,0-1-10 0,0 8 8 0,3-8-8 16,1 7 0-16,3-6 8 0,-4 0-8 0,-3 6 0 16,7 3 0-16,-3-9 0 0,-1 6 0 0,4 4 0 15,-7-4 9-15,4 0-9 0,-1 0 10 0,-3-3-10 16,0 6 12-16,0-3-3 0,0 3-1 0,-3-3 0 15,3 4 4-15,0 2 1 0,0-3 0 0,0 0 0 16,3 1 3-16,1 2 0 0,-4-3 0 0,3 0 0 16,1 1-3-16,0 5 0 0,-4-9 0 0,3 3 0 15,1 1-13-15,-1-4 8 0,-6-6-8 0,3 12 0 16,0-9 8-16,0 6-8 0,0-3 0 0,0 0 9 0,-4-6-9 0,-3 6 0 16,3-3 0-16,1 3 8 0,-4 0-8 15,3-6 8-15,-3 0-8 0,0 0 8 0,0-4-8 16,4 4 10-16,-4-3-10 0,0-4 10 0,7 4 4 0,-4 3 1 15,4-10 0-15,-3 7 0 0,-1 0-15 0,4-4 0 16,0 4 8-16,0-7-8 0,0 1 0 0,4 9 0 16,-4-10 8-16,-4 0-8 0,4 7 0 0,0-7 0 15,4 7 0-15,-4-3 0 0,3-4 0 0,-3 0 0 16,0 7 0-16,0-6 0 0,4-1 0 0,-1 7 8 16,-3-7-8-16,0 0 0 0,0-9 13 0,0 7 0 15,-3-4 0-15,3-3 0 0,0 9-13 0,0-9-8 0,0 0 8 0,0 10-13 16,-4-4 13-16,4-6 0 0,0 0 9 0,0 0-9 15,0 0 0-15,0 3 8 0,0-3-8 16,0 6 0-16,-3 4 0 0,3-1 0 0,0-9 0 16,0 6 0-16,3-2 0 0,-3 5 0 0,-3 0 0 0,3-2-10 15,3-4 10-15,1 3 0 0,-4-3 0 0,0-3 0 16,0 0 0-16,3 6 0 0,-3-6 0 16,0 0 0-16,0 0 0 0,0 10 0 0,0-10 0 0,0 9 0 15,0-9 0-15,0 0 0 0,4 10 0 0,-4-4 0 16,0-6 0-16,0 3 0 0,0 7 0 0,0-4 0 15,0-6 0-15,0 9 0 0,0 1 0 0,0-4 0 16,0-6 0-16,0 9 0 0,-4-6 0 0,4-3 0 16,0 0 0-16,0 10 8 0,0-4-8 0,0-6 8 0,-3 10-8 15,3-10 0-15,-4 9 0 0,4-9-8 16,0 6 8-16,0-6 0 0,0 0 0 0,-3 3 8 16,3-3-8-16,0 0 0 0,0 0 0 0,0 0 0 0,0 0 0 15,0 0 0-15,0 0 0 0,0 0 8 0,0 0-8 16,0 0 8-16,0 0-8 0,0 0 8 0,0 0-8 0,0 0 0 15,0 0 0-15,0 0 8 16,0 0-8-16,0 0 0 0,0 0 0 0,-8 0 0 0,8 0 0 16,0 0 0-16,0 0 0 0,0 0 8 0,0 0-8 0,0 0 0 15,0 0 0-15,0 0 0 0,0 0 0 0,0 0 0 16,0 0 0-16,0 0 0 0,0 0 0 0,0 0 0 16,0 0 0-16,0 0 0 0,0 0 0 0,0 0 0 15,0 0 0-15,0 0 0 0,0 0 0 0,0 0 0 16,0 0 0-16,0 0 0 0,0 0 0 0,0 0 0 0,0 0 0 0,0 0 0 15,0 0 0-15,0 0 0 0,0 0 0 0,0 0 0 16,0 0 0-16,8-3 0 0,-5-3 0 0,-3 6-8 16,7 0 8-16,0 0 0 0,-7 0 0 0,7 0 0 15,4-3 0-15,-4-3 0 0,0 6 0 0,-7 0 0 16,10 0 0-16,1 0 0 0,-4 0 0 0,4 0 0 16,-1 0 0-16,1 6 0 0,-1-3 0 0,5-3 0 15,-1 6 0-15,-4-3 0 0,4-3 0 16,-3 0 0-16,3 0 0 0,-3 0 0 0,3 0 0 0,-4 0 0 15,8 0 0-15,-4 0 0 0,0-3 0 0,0-3 0 16,0 6 0-16,1-9 0 0,2 9 0 0,-3-7 0 16,0 4 0-16,1 3 0 0,2-6 0 0,-3 6 0 15,4-3 0-15,-4-4 8 0,4 7-8 0,-1 0 8 0,-3 0-8 16,1 0 0-16,-1-3-8 0,0 3 8 16,0 0 0-16,-4 0 0 0,5 0 0 0,2 0 0 15,1-6 0-15,-4 6 0 0,4 0 0 0,-1 0 0 0,-3-3 0 16,4 3 0-16,0-6 0 0,-4 6 8 15,0-4-8-15,3 4 0 0,-2-6-8 0,-1 6 8 0,0 0 0 16,0 0 0-16,0-3 0 0,0 3 0 16,4 3 0-16,-8-3 0 0,4 0 0 0,-3 0-8 0,7 0 8 15,-8 0 0-15,4-3 0 0,-3 3 0 0,3-6 0 0,0 6 0 16,4 0 0-16,-1 0 0 0,-6 0 0 0,3-6 0 16,7 2 0-16,-7 4 0 0,-3-6 0 0,0 6 0 15,3 0 0-15,3-3 0 0,1-3 0 0,0 6 0 16,-1 0 0-16,-3-10 0 0,4 10 0 0,0-3 0 15,-4-3 0-15,0 6 8 0,0-3-8 0,-3 3 0 0,3-7 0 0,-4 14 8 16,1-7-8-16,-4 0 0 0,3 0 0 16,-2-7 0-16,-8 7 0 0,10 0 0 0,-3 0 0 0,0 0 0 15,0 0 0-15,4 0 0 0,-4 0 0 0,0 0 0 16,4 0 0-16,-1 0 0 0,-3-6 0 0,4 6 0 16,3-3 0-16,-4 3 0 0,1 0 0 0,0-6 0 15,3 6 0-15,0 0 0 0,-4 0 0 0,5-3 0 16,-5 3 0-16,4 0 0 0,0 0 0 0,-7 0 0 15,8 0 0-15,-5 0 0 0,1 0 0 0,-1 0 0 16,-10 0 0-16,0 0 0 0,14 0 0 0,-3 3 0 16,3-3 0-16,-3 0 0 0,3 6 0 0,-4-6 0 15,4-6 0-15,1 6 0 0,-1-3 0 0,-4 3 0 0,1 0 0 16,-1 0 0-16,1 0 0 0,0 0 0 0,3 0 0 0,-4 0 0 16,1 0 0-16,-1 3 0 0,1-3 8 0,0 6 0 15,-4-6 0-15,0 0 0 0,3 0-8 0,-3 0 0 16,-7 0 0-16,7 0 0 15,-7 0-8-15,8 3 8 0,-8-3-8 0,7 6 8 0,3-6 0 16,-6 0 0-16,-4 0 0 0,10 7 0 0,-3-4 0 0,0-3 0 16,0 0 0-16,-3 0 8 0,-4 0-8 0,11 6 0 15,-1-3 8-15,-3-3-8 0,0 0 0 0,0 0 0 16,0 0 0-16,4 0 0 0,-11 0 0 0,7 0 0 16,4 0 0-16,-4 0 0 0,3 0 0 0,-3 10 0 15,0-10 0-15,0 0 8 0,4 0-8 0,-4 0 0 16,0 6 0-16,0-3 0 0,0-3 0 0,0 6 0 15,0-6 8-15,-7 0-8 0,0 0 0 0,7 4 0 0,0 2 0 0,0-6 0 16,-7 0 0-16,8 0 0 0,-1 0 0 0,-7 0 0 16,0 0 0-16,7 0 0 0,-4 0 8 0,-3 0-8 15,0 0 10-15,0 0-2 0,0 0-8 0,0 0 12 16,7 0 6-16,-7 0 1 0,0 0 0 0,4-6 0 16,3 2-19-16,-7 4 0 0,-4-6-8 0,4-3 8 15,0 9 0-15,4-13 0 0,-4 4 0 16,3-4 0-16,-6 4 9 0,3-1-9 0,3 1 0 15,-3-4 9-15,0-2-9 0,0 5 10 0,0-5-10 0,0 5 10 16,0-9-10-16,0 4 12 0,-3 2-12 0,3-2 12 16,3-4-12-16,-3 0 12 0,0 0-12 0,0-6 12 15,-3 0-12-15,-1 3 12 0,4-9-12 0,-3 2 12 16,-1 4-12-16,-3-6 12 0,4 0-12 0,-1-7 12 0,1 3-12 16,3 1 0-16,-4-4 0 0,1 1 0 0,-1 2 0 0,0-2 0 15,4-4 0-15,0 3 0 0,-3 4 0 0,3-4 0 16,0 4 0-16,-4-1 0 0,4 1 0 0,-3-4 0 15,3 3 0-15,-4 7 0 0,4-6 0 0,-3 6 0 16,3 2 0-16,-4-8 0 0,1 6 0 0,-1 6 0 16,1-3 8-16,-1-4-8 0,1 4 0 0,3 0 0 15,-4-3 0-15,4 3 0 0,-3 0 0 0,3 3 0 16,0-3 0-16,-4 6 0 0,4-6 0 16,0 0 0-16,0 6 0 0,0-3 0 0,0 0 0 0,0 3 0 15,0 1 0-15,0-1 0 0,0 0 0 0,0 3 0 16,0 4 0-16,0-4 0 0,-3 0 0 0,3 4 0 15,0-4-9-15,-4 10 9 0,0-7 0 0,4 4 0 16,0-1 0-16,0 1 0 0,-3 0 0 0,3-7 0 16,0 10 0-16,0-4 0 0,3 1-10 0,-3-4 10 0,0 1-8 15,0 2 8-15,0 1 0 0,4 0 0 0,0-1 0 0,-4 1 0 16,0-1 0-16,0 1 0 0,0 0 0 0,0 2 0 16,-4-5 0-16,0 2 0 0,4 4 0 0,0 0 0 15,-3-4 0-15,-1 7-8 0,4 3 8 16,-3-6 0-16,-1-3 0 0,1 5 0 0,-1-2 0 0,4 6-8 15,0 0 8-15,-3-3 0 0,-4-3 0 0,7 6 0 16,0 0 0-16,0 0 0 0,-7 0 0 0,7 0 0 16,-4 0 0-16,4 0 0 0,-7 0 0 0,7 0 0 15,0 0 0-15,-3 0-8 0,3 0 8 0,-7 6 0 16,3-3 0-16,-3 3 0 0,0-2 0 0,3 5-8 0,-3-3 8 16,0-3 0-16,0 7 0 0,0-4 0 15,-3 3 0-15,2 1 0 0,-2-1 0 0,-1-9 0 0,1 7 0 16,-1 2 8-16,-3-9-8 0,3 9 11 0,-3-2-11 15,0-7 0-15,0 0 0 0,0 0 0 16,0 3 0-16,0-3 0 0,-4 0 0 0,1 0 0 0,-5 0 0 16,5 0 0-16,-4 6 0 0,3-3 0 0,0-3 0 0,-3 6 0 15,3-2 0-15,-3 5 0 0,0-9 0 0,0 0 0 16,0 0 0-16,0 6 0 0,-1-3 0 0,5-3 0 16,-4 0 0-16,-1 0 0 0,5 0 0 0,-1 7 0 15,1-7 8-15,-1-7-8 0,-3 7 0 0,0 0 0 16,-1 0 0-16,1-3 0 0,0 3 0 0,0-6 0 15,-4 6 0-15,1 0 8 0,-1 0-8 0,4 0 0 0,0 0 0 16,-1 0 0-16,-2 0 0 0,2 0 0 0,1 0 0 0,-3 0 0 16,2 6 0-16,-2-3 0 0,3 4 0 0,-1-4 0 15,1 3 0-15,0-6 0 16,3 0 0-16,1 6 0 0,-1-2 0 0,1-4 0 16,2 0 0-16,-2 0 0 0,3 0 0 0,-4 0 0 0,0 0 0 0,1 0 0 15,-4 0 0-15,3-4 0 0,-3-2 0 16,0 6 0-16,3-6 0 0,0 6 0 0,1 0 0 0,-1-3 8 15,-3-4-8-15,3 7 0 0,1 0 0 0,-1 0 0 16,4 0 0-16,-4-3 0 0,1 3 0 0,-1-6 0 16,0 6 0-16,4 6 0 0,0-6 0 0,0 0 0 15,0 0 0-15,0 3 0 0,0-3 0 0,0 0 0 16,-1 7 0-16,1-4 0 0,0-3 0 0,0 6 0 16,0-6 0-16,0 0 0 0,0 6 0 0,0-2 0 15,0-4 0-15,3 6 0 0,-3-6 0 0,3 3 0 16,1-3 0-16,-1 0 0 15,1 0 0-15,-1 0 0 0,4 0 0 16,0 0 0-16,0 0 0 16,3 0 0-16,-3 0 0 0,0 0 0 0,0 0 0 0,0 0-11 0,7 0 11 0,0 0 0 0,-4 0-9 15,4 0 9-15,-3-3-9 0,-4-3 9 0,3 2-12 0,4 4 12 16,0 0-52-16,0 0-3 0,0 0-1 0,0 0 0 16,0 0-151-16,0 0-30 0</inkml:trace>
  <inkml:trace contextRef="#ctx0" brushRef="#br0" timeOffset="55640.07">19932 3692 115 0,'0'0'10'0,"0"0"-10"0,0 0 0 0,0 0 0 0,0 0 282 0,0 0 54 15,0 0 12-15,0 0 1 0,3 0-241 0,1-3-48 16,0-4-9-16,-4 7-3 0,0 0-24 0,0 0-6 16,0-3-1-16,3-3 0 0,-3 6-9 0,0 0-8 15,0 0 12-15,0 0-12 0,0 0 42 0,0 0 2 16,0 0 0-16,-7 9 0 0,0-9-8 0,-4 0 0 15,4 7-1-15,0-4 0 0,-3-3 9 0,3 6 3 16,0 0 0-16,-4-2 0 0,0-4 5 0,1 6 0 16,-1-3 1-16,1 6 0 0,-4-9-9 0,3 7-3 15,-7-4 0-15,4 3 0 0,0-6-16 0,0 3-3 16,-4 10-1-16,1-13 0 0,-1 3-5 0,0-3-2 0,-3 0 0 16,0 6 0-16,3-3-1 0,1-3 0 0,-4 7 0 15,3-4 0-15,-3-3 2 0,0 6 0 16,0-3 0-16,3-3 0 0,0 10-5 0,1-4-1 15,2-3 0-15,1 3 0 0,0 4-9 0,4-4 12 0,-4-3-12 0,3 6 12 16,0-2 0-16,1-4 0 0,-1 3 0 0,4-6 0 16,0 10-4-16,-3-4 0 0,2-3 0 0,1-3 0 15,0 0 4-15,0 6 0 0,0-3 0 0,0-3 0 16,0 7-4-16,4-7-8 0,-4 0 12 0,3 3-4 16,-3-3 0-16,-4 0-8 0,8 0 12 0,-4 0-4 15,3 0-8-15,1 0 0 0,-4 0 0 0,7 0 0 16,0 0 12-16,0 0-2 0,-4 0-1 0,4 0 0 15,0 0-9-15,0 0 12 0,-7 0-12 0,7 0 12 16,0 0-12-16,0 0 0 0,0 0 0 0,0 0 8 0,0 0-8 0,0 0 0 16,0 0 0-16,0 0 0 0,7 9 0 0,-3-3 0 15,-4-6 0-15,10 4 0 0,-3 5 0 0,4-3 8 16,0-6-8-16,-1 10 8 0,1-10-8 0,-1 6 8 16,1-3-8-16,3 6 8 0,-3-9-8 0,3 0 0 15,0 0 0-15,-4 7 8 0,8 2-8 0,-4-9 0 16,4 0 0-16,-1 3 0 0,5 4 9 0,-1-1-9 15,0-6 10-15,4 3-10 0,-4-3 10 0,0 0-10 16,-7 6 10-16,4-6-10 0,3 3 8 0,-4-3-8 16,1 7 0-16,3-7 9 0,-3 3-9 0,0-3 0 15,-1 6 9-15,1-6-9 0,-4 3 8 0,4-3-8 16,-4 0 8-16,0 0-8 0,-4 6 8 0,4-6-8 16,-6 0 8-16,2 4-8 0,-3-4 0 0,0 0 8 15,4 0-8-15,-4 0 0 0,-7 0 0 0,7 0 9 16,0 0-9-16,0 0 0 0,-7 0 10 0,0 0-10 0,0 0 8 0,7 6-8 15,-7-6 12-15,0 0-4 0,0 0 0 16,0 0 0-16,0 0 3 0,7 0 0 0,-7 0 0 0,0 0 0 16,0 0-11-16,7 3 10 0,-7-3-10 0,0 0 10 15,0 0-10-15,0 0 0 0,0 0 0 16,4 6 0-16,-4-6 0 0,0 0 0 0,0 0 8 0,3 7-8 16,-3-7 0-16,0 0 0 0,0 0 0 0,0 0 8 15,0 0 0-15,0 0 0 0,0 0 0 0,0 0 0 16,0 0 0-16,0 0 0 0,0 0 0 0,0 0 0 15,-7 3-8-15,7-3 10 0,0 0-10 0,0 0 10 16,-3 6-10-16,3-6 0 0,0 0 0 0,0 0 0 16,0 0 0-16,0 0 0 0,-7 3 0 0,7-3 0 15,0 0 0-15,0 0 0 0,-4 9 0 0,4-9 0 16,0 0 0-16,-7 0 0 0,4 10 0 0,3-10 0 0,-8 6 0 0,5-3 0 16,-4 10 0-16,0-10 0 0,0 3 0 15,3-3 0-15,-3 4 0 0,-3 2 8 0,-1-6-8 0,0 7 0 16,-3-1 9-16,-3-3-9 0,-1 10 9 0,0-4-9 15,-3-5 12-15,0 2-12 0,-4 7 0 0,4-7 0 16,0 4 0-16,-4-4 0 0,4 1 0 0,-4 5 0 16,4-5 0-16,0-1 0 0,0 7 0 0,3-7 0 15,1 7 0-15,3-7 0 0,-4 4 0 0,4-4 0 0,0 10 0 16,0-6 0-16,0-1 0 0,3 4 0 16,-3-4 0-16,3 4 0 0,1-7 0 0,-1 7 0 0,0-3 0 0,1-4 0 15,3 7 0-15,-4-7 0 0,1 1 0 0,-1 5 0 16,1-12 0-16,-1 4 0 0,0 2 0 0,1 0 0 15,-4 1 0-15,3-4 0 0,0-3 0 0,1 7 0 16,-1-1 0-16,4-3 0 0,-3 4 0 0,-1-4 0 16,4-3 0-16,-4 7 0 0,4-10 0 0,0 0-9 15,0 6 9-15,0 3 16 0,0-9-4 0,7 0-1 16,0 0-11-16,-3 3 0 0,3-3 0 16,0 0-11-16,0 0 11 0,0 0 0 0,-4 7 0 0,4-7 0 15,0 0 0-15,4 9 0 0,-4-9 0 0,3 9 0 16,8-2 0-16,-1-4 0 0,1 3 0 0,3-3 8 15,0-3-8-15,4 7 0 0,-4-4 0 0,7-3 0 16,-3 0 0-16,3 0 8 0,-3 0-8 0,3 6 0 16,0-6 0-16,0 3-15 0,0-3 3 0,0 0 0 0,4 6 20 15,0-6 4-15,3 0 0 0,-3 7 1 0,3-4-13 0,-3-3 0 16,-1 0 0-16,1 0 0 0,0 6 0 0,-1-6 0 16,1 3 0-16,-4-3 0 0,4 0 16 0,-4 0 1 15,0 0 0-15,-3 10 0 0,0-10-25 0,-4 0-6 16,0 0-1-16,-4 0 0 0,4 6 15 0,-3-6 0 15,-4 3 0-15,0 3-9 0,4-6-10 0,-4 0-1 16,0 0-1-16,3 0 0 16,1 3-28-16,0 4-6 15,-1-7-1-15,1 0 0 0,3 9-15 0,0-9-3 0,4 10-1 0,3-4 0 16,-4-3-96-16,8 3-19 0,0-3-4 0,-1-3-1 0</inkml:trace>
  <inkml:trace contextRef="#ctx0" brushRef="#br0" timeOffset="60242.55">20888 3294 403 0,'0'0'36'0,"0"0"-36"16,0 0 0-16,0 0 0 0,0 0 94 0,0 0 12 15,0 0 2-15,0 0 1 0,0 0-25 0,0 0-6 16,0 0-1-16,0 0 0 0,0 0-19 0,0 0-4 16,0 0-1-16,0 0 0 0,0 0 18 0,0 0 3 15,0 0 1-15,0 0 0 0,0 0-27 0,0 0-4 16,0 0-2-16,0 0 0 0,0 0-18 0,0 0-4 16,0 0-1-16,0 0 0 0,0 0 15 0,0 0 3 15,0 0 1-15,0 0 0 0,0 0 5 0,0 0 1 16,0 0 0-16,0 0 0 0,0 0-4 0,0 0 0 15,0 0 0-15,0 0 0 0,0 0 0 0,-4-7-1 16,4 7 0-16,0 0 0 0,-3-6-8 0,3 6-2 16,0 0 0-16,-4-3 0 0,4 3-4 0,0 0-1 0,-7 0 0 0,7 0 0 15,0 0-5-15,0 0-2 0,0 0 0 16,0 0 0-16,0 0-17 0,0 0 8 0,0 0-8 16,0 0 0-16,0 0 0 0,0 0 0 0,0 0 0 0,0 0 0 15,0 0 12-15,0 0-4 0,0 0 0 0,0 0-8 16,0 0 15-16,0 0-4 0,0 0-1 0,0 0 0 15,0 0 5-15,0 0 1 0,0 0 0 0,0 0 0 16,0 0 0-16,0 0 1 0,0 0 0 0,0 3 0 16,0-3 0-16,0 13 0 0,0-13 0 0,-3 3 0 15,3-3-8-15,0 0-1 0,0 6-8 0,0-6 12 0,3 3-1 16,-3 7-1-16,0-10 0 0,4 9 0 0,-4 0 3 16,0-9 1-16,3 7 0 0,-3 2 0 15,4-3-14-15,-4 4 8 0,3-7-8 0,-3 6 0 0,8 7 0 0,-8-13 8 16,3 10-8-16,1-4 0 0,-1 4 0 15,1-4 8-15,-1 0-8 0,1 7 0 0,3-6 8 16,0 8-8-16,-4-8 0 0,1-1 9 0,-1 7-9 16,1 0 0-16,-1-7 0 0,1 3 8 0,-1 4-8 0,-3 0 0 15,4-4 0-15,-4 7 0 0,4-3 0 0,-4 0 8 16,3 2-8-16,1 1 0 0,-4 0 8 0,3 6-8 16,-3-9 8-16,4 3-8 0,-1-1 8 0,1 1-8 15,-1 0 0-15,1 6 8 0,-1-9 0 0,4 3-8 16,0-1 12-16,-3 1-4 0,3 0-8 0,0 0 0 15,-3 3 0-15,-1-10 8 0,4 7-8 0,-3 0 0 16,3 6 0-16,-4-6 0 0,1 3 0 0,-1-3 0 16,1 3 8-16,-4 0-8 0,0-1 0 0,3-5 0 15,-3 9 9-15,0-6-9 0,0 3 8 0,0-6-8 0,0 3 10 0,0-1-10 16,0 4 14-16,4-9-3 0,-1 6-1 0,-3-4 0 16,0 1-1-16,0-3 0 0,4 2 0 15,-4 1 0-15,0-7-9 0,0 4 10 0,3-4-10 0,1 1 10 16,-4-1-10-16,4 7 10 0,-1-7-10 0,1 7 10 15,-1-7-10-15,-3 1 8 0,4 5-8 0,-4-2 8 16,7-4-8-16,-4 1 0 0,-3-1 0 0,0 7 8 16,0-7-8-16,0 7 0 0,0-7 0 0,-3 1 8 15,-1 5-8-15,4-2 0 0,0-4 0 0,0 10 8 16,-3-13-8-16,-1 10 0 0,4-3 0 0,-3-4 0 0,3-3 0 16,0 10 8-16,0-7-8 0,3 1 0 0,-3-1 10 0,0 1-10 15,0-1 12-15,4 0-12 0,-4-2 11 0,3 2-11 16,1-6 10-16,-4 7-10 0,3 5 0 0,-3-12 8 15,-3 10-8-15,3-4 0 0,0 1 0 0,-4-1 0 16,4 1 0-16,0-1 0 0,-3-6 0 0,-1 10 0 16,4-10 0-16,0-3 0 0,-3 9 9 0,3-9-9 15,-4 10 8-15,4-10-8 0,-3 6 8 0,3-6-8 16,-4 9 0-16,4-9 8 0,0 0-8 0,0 0 0 16,-7 10 0-16,7-10 0 0,0 0 0 0,0 6 0 15,0 3 0-15,0-9 0 0,0 4 0 0,-4 5 0 16,4-9 0-16,0 9 0 0,-3-2 0 0,3-7 0 15,-4 3 0-15,4 3 0 0,0 3 0 0,-3 1 0 0,3-10 0 16,0 6 0-16,0-6 0 0,-4 3 0 0,4 7 0 0,-3-1 0 16,3-9 0-16,0 0 0 0,-4 6 0 0,4-6 0 15,0 0 0-15,0 4 0 0,-3 2 0 0,-1 3 0 16,4-9 0-16,-3 6 0 0,3-6 0 0,0 10 0 16,0-10 0-16,0 0 0 0,0 0 8 0,-4 3-8 15,1 3 0-15,-1-3 0 0,4 4 0 0,0-7 0 16,0 0 0-16,-3 9 0 0,3-6 0 0,0-3 0 15,0 0 0-15,0 0 0 0,-4 6 0 0,4-6 0 16,0 0 0-16,0 10 0 0,0-10 0 0,-3 6 0 16,3-6 0-16,0 0 0 0,0 0 0 0,0 0 0 15,-4 13 0-15,4-13 0 0,0 0 8 0,0 0-8 16,0 0 0-16,0 0 0 0,-4 0 0 0,4 0 0 16,0 0 0-16,0 9 0 0,-7-3 0 0,7-6 0 15,0 0 0-15,0 0 0 0,0 0 0 0,0 0 0 16,0 4 0-16,0-4 0 0,0 0 0 0,0 0 0 0,-7 6 0 15,7-6 0-15,0 0 8 0,0 0-8 0,0 0 0 0,0 0 0 16,-7 0 0-16,7 0 0 0,0 0 0 0,0 0 0 16,0 0 8-16,0 0-8 0,-3 6 0 0,3-6 0 15,-7-6 0-15,7 6 0 0,0 0 0 0,0 0 0 16,0 0 0-16,0 0 0 0,0 0 0 0,0 0 0 16,0 0 0-16,0 0 0 0,-4 0 0 0,4 0 0 15,0 0 8-15,0 0-8 0,0 0 0 0,0 0 8 16,0 0-8-16,0 0 8 0,0 0-8 0,0 0 0 0,0 0 9 0,0 0-9 15,0 0 0-15,0 0 8 0,0 0-8 16,0 0 0-16,0 0 0 0,0 0 0 0,0 0 0 16,0 0 0-16,0 0 0 0,0 0 0 0,0 0 0 0,0 0 0 15,0 0 0-15,0 0 0 16,0 0 0-16,0 0 0 0,0 0 0 0,0 0 0 0,0 0 0 0,7 0 0 16,-7 0 0-16,0 0 0 0,0 0 0 0,11-6 0 15,-4 6 0-15,3 0 0 0,-10 0 0 0,8 0 8 16,2 0-8-16,-3 0 0 0,4 0 0 0,-1 0 0 15,-3 6 0-15,4-6 0 0,0 0 0 0,-1 0 0 16,1-6 0-16,3 2 0 0,-4 4 0 16,1 0 0-16,0-6 0 0,-1 6 0 0,4 0 0 15,-7-3 0-15,-7 3 0 0,11 0 0 0,3 0 0 0,-3 0 0 16,-1-6 0-16,1 6 0 0,3 0 0 0,0-10 0 16,-3 10 0-16,-1 0 0 0,4-3 0 0,0 3 0 15,0 0 0-15,1-6 0 0,-1 6 0 0,-4 0 0 0,4 0 0 0,1 0 0 16,-5 0 0-16,4 0 0 0,-3 0 0 15,3 0 0-15,-4 0 0 0,1 0 0 0,0 0 0 16,-4 0 0-16,7 0 0 0,-4 0 0 16,1-3 0-16,3 3 0 0,0 0 0 0,0 0 8 0,0-7-8 0,1 7 0 15,2 0 0-15,-3 0 0 0,7 0 0 0,-6 0 0 16,-1 0 0-16,7 0 0 0,0 0 0 16,-3 7 0-16,-8-7 0 0,4 3 0 0,0-3 0 0,1 0 0 15,-1 0 0-15,0-3 0 0,-4 6 0 0,4-3 0 16,8 0 0-16,-5-3 0 0,1 3 0 0,0-7 9 15,-4 7-1-15,3 0-8 0,1-6 0 0,0 6 0 16,-4-3 0-16,0 3-12 0,3 0 12 0,-2 0 0 16,-1 0 0-16,0 0 0 0,7 0 0 0,-7 0 0 0,0 3 0 0,0 3 0 15,-3-6 0-15,3 0 0 0,4 0 0 16,-4 0 0-16,-7 7 0 0,7-7 0 0,0 0 0 0,0 0 0 16,-3 3 0-16,-1-3 0 0,1-3 0 0,3 3 0 15,0-7 0-15,4 7 0 0,-4 0 0 0,3 0 0 16,5 0 0-16,-5 0 0 0,-3-6 0 0,1 3 0 15,6 3 0-15,-4 0 0 0,-6 0 0 0,3 0 0 16,0-6 0-16,-3 6 0 0,3 0 0 0,-4 0 0 16,-3 0 0-16,4 0 0 0,-4-3 0 0,4 3 0 15,-4 3 0-15,0-3 0 0,3 6 0 0,-3-6 0 16,4 0 0-16,-4 0 0 0,-7 0 0 0,11 0 0 16,3-6 0-16,-4 6 0 0,-10 0 0 0,11-3 0 15,0 3 0-15,-1 0 0 0,1 0 10 0,-8-7-10 0,8 7 0 16,-4 0 0-16,0 0 0 0,-7 0 0 15,0 0 0-15,7 0 0 0,4 0 0 0,-4 0 0 0,-7 0 0 16,0 0 0-16,7 0 0 0,0 0 0 0,-7 0 0 16,0 0 0-16,7 0 0 0,0 0 0 0,3 7 0 0,-10-7 0 15,0 0 0-15,0 0 0 0,11 0 0 0,0 0 0 16,-11 0 0-16,0 0 0 0,0 0 0 0,7 3 0 16,0 3 0-16,-7-6 0 0,0 0 0 0,0 0 0 15,10 0 0-15,-3 0 0 0,-7 0 0 16,4 0 0-16,6 3 0 0,1 3 0 0,0-6 0 0,-8 0 0 15,-3 0 0-15,11 0 0 0,-1 7 0 0,-3-7 0 16,-7 0 9-16,0 0-9 0,11 3 0 0,-4-3 0 16,-7 0 0-16,0 0 0 0,0 0 0 0,11 0 0 0,-4 0 8 15,-7 0-8-15,0 0 0 0,10 0 0 0,1 0 0 0,-1 0-12 16,-10 0 12-16,11 0 0 0,0 0 0 0,-4 0 0 16,3 0 0-16,-10 0 0 0,0 0 0 0,11 0 0 15,-4 0 0-15,-7 0 8 0,0 0-8 0,0 0 8 16,7 0-8-16,-7 0 0 0,0 0 0 0,0 0 0 15,0 0 0-15,0 0 0 0,10 0 0 0,-10 0 0 16,0 0 0-16,0 0 0 0,0 0 8 0,0 0-8 16,0 0 12-16,0 0-3 0,8-3 0 0,-8 3 0 15,7-7-9-15,-7 7 0 0,0 0 0 0,0 0 0 16,7-6 0-16,-7 6 0 0,0 0 0 0,0 0 8 16,7-3-8-16,-7 3 0 0,0 0 0 0,0 0 8 15,0 0-8-15,0 0 0 0,3-6 0 0,-3 6 0 16,0 0 0-16,0 0 0 0,0 0 8 0,0 0-8 0,0 0 0 0,0 0 0 15,4-3 0-15,-4 3 0 16,0 0 0-16,0-7 8 0,3 4 0 0,-3 3 0 0,0 0-8 0,4-6 0 16,-4 6 9-16,0-9-9 0,3 5 0 0,-3 4 9 15,0-6-9-15,0 6 0 16,0 0 0-16,4-9 0 0,-4 3 0 0,0 2 0 0,0-5 8 0,0 3-8 16,0-4 0-16,0 7 0 0,0-6 8 0,0-7-8 15,0 7 0-15,0-1 0 16,0-9 11-16,0-3-11 0,0 10 10 0,0-13-10 0,0 0 8 15,0 3-8-15,0-13 0 0,0 10 9 0,0-9-9 16,-4-4 0-16,4 4 0 0,-3-4 8 0,-1 0-8 0,4 4 0 16,-3-7 0-16,-1 10 8 0,1-4-8 0,-1 1 0 15,1-4 0-15,-4 4 0 0,0-1 0 0,-1-2 0 16,5 2 8-16,-8 1-8 0,8-10 0 0,-4 12 0 0,-4-2 0 0,8-7 0 16,-1 10 0-16,1-4 0 15,-4 1 0-15,-1-1 0 0,5 7 9 0,-4-7-9 0,-4 1 10 16,8 6-10-16,-4-10 0 0,0 10 0 15,0-3 0-15,3-1 0 0,-10 7 0 0,7-3 0 0,7-4 0 0,-4 11 0 16,-3-5 0-16,0 1 0 0,0 3-13 0,4 0 4 16,3 4 9-16,0-1 0 0,-11 0 0 0,11 3 0 15,4-2 0-15,-4 2 0 0,-7-3 0 0,7 6 0 16,0-5 0-16,-4 2 0 0,1 0 0 0,-1-2 0 16,-3 2 0-16,3 3 0 0,1-2 0 0,-1 2 0 15,-6 4 8-15,6-7 3 0,4 7 1 0,0 2 0 16,-3-2-26-16,-4-1-5 0,7 1-1 0,0 3 0 15,0 6 20-15,0 0 0 0,0-10 0 0,0 10 0 16,7 0-9-16,-7 0 9 0,-7-3 0 0,7 3-9 16,0 0 9-16,0 0 0 0,0 0 0 0,-7-6 0 0,0 6 0 15,7 0 0-15,0 0 0 0,0 0 0 0,-11 0 0 0,11 0 0 16,0 0 0-16,0 0 0 0,-11 0 0 0,4-9 0 16,7 9 0-16,0 0 0 0,0 0 0 0,-3-4 0 15,-8-2 0-15,4 3 0 0,7 3 0 16,0 0 0-16,-10-6 0 0,3 6 0 0,-1 0 0 15,-2 0 0-15,-4 0 0 0,0 0 0 0,0 0 0 0,-1 6 0 16,8-3 0-16,-7-3 0 0,0 0 0 0,0 6 0 16,3-2 0-16,1-4 11 0,-4 0-11 0,0 9 0 15,0-9 0-15,-1 0 0 0,1 0 0 0,0 6 0 0,-3-6 0 16,-1 3 0-16,4-3 0 0,0 0 0 0,-7 0 0 16,-1 0 0-16,1 0 0 0,4 0 0 0,-1 0 0 0,-3 7 0 15,-4-7 0-15,0 3 0 0,4-3 0 0,0 6-11 16,-11 3 11-16,4 1 0 0,0-1 0 0,3-9 0 15,-3 10 0-15,0-4 0 0,0 3 0 0,-1-2 0 16,1-4 0-16,0 3 0 0,0-3 0 0,-4 3 0 16,7-2 0-16,-7 5 0 0,1-9 8 0,-5 0-8 15,8 6 0-15,0-3 0 0,0-3 0 0,0 0 0 16,-1 7 0-16,5-7 0 0,-1 0 0 0,0 0 0 16,4 0 0-16,0 0 0 0,-4 0 0 0,4 0 0 15,0 0 0-15,0 0 0 0,0 0 0 0,-1 0 0 16,1 0 0-16,0 0 0 0,0 0 0 0,0 0 0 15,0 0 0-15,3 0 0 0,0 3 0 0,1-3 0 16,-1 0 0-16,0 0 0 0,4 0 0 0,-3 0 0 16,-1 6 0-16,4-6 0 0,0 0 0 0,-4 0 0 0,7 6 0 0,4-6 0 15,-7 0 0-15,4 0 0 0,-1 0 0 0,4 0 0 16,-3 0 0-16,-1 0 0 16,4 4 0-16,0-4 0 0,0-4 0 0,0 4 0 0,-4 0 0 0,8 0 0 15,3 0 0-15,-7-6 0 0,-1 6 0 16,1 0-8-16,7 0 0 0,-3 0 0 15,-1 0-22-15,-3-6-4 0,4 6-1 0,-1-10 0 16,1 10-4-16,-4-3-1 0,3-3 0 0,-3 6 0 16,0-9-126-16,0 9-26 0,0-10-4 0</inkml:trace>
  <inkml:trace contextRef="#ctx0" brushRef="#br0" timeOffset="61528.37">21407 4617 115 0,'0'0'10'0,"0"0"-10"0,0 0 0 0,-7 0 0 15,-4 3 291-15,4-3 56 0,0 0 11 0,-4 6 2 16,1-6-219-16,3 7-44 0,-4-7-9 0,4 3-1 16,7-3 4-16,0 0 1 0,0 0 0 0,0 0 0 0,0 0-31 0,0 0-5 15,0 0-2-15,0 0 0 16,0 0-42-16,0 0-12 0,0 0 0 0,0 0 0 0,0 0 23 0,0 0 0 16,11 0 0-16,-1 0 0 0,1 0 4 0,-1 0 1 15,4 0 0-15,-3 0 0 0,3 0-5 0,0 0-1 16,4 0 0-16,-4 0 0 15,0 0-11-15,0 0-3 0,4 0 0 0,-1 6 0 0,5-3-8 0,-5-3 0 16,1 10 9-16,0-10-9 0,3 0 12 0,0 0-1 16,-3 0-1-16,-1 6 0 0,-3-6 3 0,4 0 1 15,7 3 0-15,-8-3 0 0,-3-3 2 0,0 3 0 0,4 0 0 16,0 0 0-16,3-6-1 0,-7 6 0 0,4 0 0 0,-1 0 0 16,1 0-1-16,-4 0 0 0,0 0 0 15,0 0 0-15,0 0-14 0,-3 0 11 0,0 6-11 16,-1-6 10-16,1 3-10 0,-1 3 0 0,-3-6 0 15,4 0 8-15,-11 0-8 0,11 0 0 0,-1 0 9 16,-3 3-9-16,-7-3 0 0,7 0 0 0,4 0 0 0,-4 7 8 16,-7-7-8-16,7 0 0 0,-7 0 0 15,10 0 0-15,1 0 8 0,-11 0-8 0,0 0 8 0,0 0-8 16,7 0 14-16,-7 0-2 0,0 0 0 0,0 0 0 16,0 0 2-16,0 0 0 0,0 0 0 0,0 0 0 15,0 0 1-15,0 0 0 0,0 0 0 0,0 0 0 16,0 0-7-16,0 0-8 0,0 0 11 0,0 0-11 15,0 0 8-15,0 0-8 0,0 0 0 0,0 0 0 16,0 0 0-16,0 0 0 0,0 0 8 0,0 0-8 16,0 0 9-16,0 0-1 0,0 0-8 0,0 0 12 15,0 0-4-15,0 0 0 0,0 0-8 0,0 0 12 0,0 0-4 16,0 0 0-16,0 0-8 0,0 0 12 0,0 0-2 16,0 0-1-16,0 0 0 0,0 0 0 0,0 0-1 0,0 0 0 15,0 0 0-15,0 0 0 0,7 0 2 0,0-7 0 16,-7 4 0-16,7-3 0 15,4 3 0-15,-4-3 0 0,-4-4 0 16,1 1 0-16,3-1-2 0,4 1-8 0,-1 0 12 0,-6-7-4 0,-1 6-8 0,1-2 10 16,6-4-10-16,-3 1 10 0,-3-4-2 0,3 3-8 15,4-3 12-15,-1-3-4 0,1-3-8 0,-4 0 0 16,-4 0 0-16,8-3 0 0,3 6 8 0,-3-9-8 0,-8 12 0 16,4-6 8-16,4-4 0 0,-1 4 0 0,1 6 0 15,-4-9 0-15,0 13-8 0,4-4 0 0,-1 0 0 0,-3 3 0 16,-3 7 0-16,-1-1 0 0,11-2 0 0,-3 3 0 15,-4-4 0-15,0 10-11 0,4-7 3 0,-1 4 0 16,1-3 0-16,-8 6 0 0,4-4 0 0,1 7 0 16,-1-9 8-16,-7 9-13 0,0 0 5 0,0 0 8 15,10 0-23-15,-3-3 3 0,-7 3 1 0,0-6 0 32,-3-4-16-32,3 10-3 0,3-9-1 0,-6 2-889 0,-1-2-177 0</inkml:trace>
  <inkml:trace contextRef="#ctx0" brushRef="#br0" timeOffset="71717.28">22779 2441 230 0,'21'9'20'0,"-21"-9"-20"0,-3 0 0 0,3 0 0 15,10 0 90-15,-10 0 14 0,0 0 2 0,0 0 1 16,0 0-83-16,0 0-16 0,0 0-8 0,0 0 8 16,0 0-8-16,0 0 0 0,14 0 0 0,-7 6 0 15,-7-6 11-15,0 0 0 0,0 0 0 0,0 0 0 16,0 0 62-16,0 0 13 0,0 0 2 0,0 0 1 0,7 10-20 0,-7-10-4 16,-10 3-1-16,3 3 0 0,7-6-20 0,0 0-4 15,-7 3 0-15,0 4-1 0,7-7-19 0,-7 9-3 16,7-9-1-16,-8 0 0 0,-2 6 18 0,-1-3 3 15,11-3 1-15,-3 0 0 0,-11 10-12 0,3-10-2 16,8 0-1-16,-5 6 0 0,1-6 14 0,-3 3 3 16,-1 4 1-16,1-7 0 0,10 0-1 0,-7 3 0 15,-7-3 0-15,-1 6 0 0,5 0-8 0,-4-3-1 16,-4-3-1-16,0 7 0 0,1-4-5 0,3 6-1 16,0-9 0-16,-4 0 0 0,-3 0 0 0,3 6-1 15,4-2 0-15,-7 2 0 0,0-6-1 0,0 3 0 0,3-3 0 0,-3 6 0 16,0-3-6-16,-1-3-2 0,-2 7 0 0,6-7 0 15,0 6 4-15,-3-3 1 0,0-3 0 0,0 6 0 16,0-3 1-16,3-3 0 0,-3 10 0 16,0-10 0-16,0 6-4 0,3-6 0 0,0 0 0 0,1 0 0 15,-4 3-7-15,-1-3-1 0,8 7-8 0,-3-7 12 16,-8 3-2-16,4-3-1 0,-4 0 0 0,4 6 0 16,0-6-9-16,0 0 10 0,-1 0-10 0,-2 6 10 15,-1-3 1-15,0-3 0 0,-6 7 0 0,6-4 0 16,0 6 2-16,0-9 1 0,1 0 0 0,-1 0 0 15,-3 0 2-15,7 0 1 0,0 0 0 0,-1 0 0 16,1 0-17-16,0 0 0 0,0 0 0 0,-4 0 0 16,4 0 0-16,-4 0 8 0,1 6-8 0,-1-6 0 15,0 4 11-15,1 2-11 0,-5-3 10 0,1-3-10 16,0 9 0-16,-4-9 0 0,4 7 0 0,0 2 0 0,3-3 8 16,0-3 0-16,1-3-8 0,2 10 12 15,5-10 4-15,-4 0 1 0,3 0 0 0,0 0 0 0,-3 0-7 0,4-10-2 16,-5 10 0-16,5 0 0 0,-1 0-8 0,0 0 0 15,-3-9 0-15,4 9 0 0,-1 0 0 0,0 0 0 16,1 0 0-16,3 0 0 0,-8 6 0 0,1-3 0 16,4-3 0-16,-5 0 0 0,-2 0 0 0,3 10 0 15,3-4 0-15,0-6 0 0,1 10 0 0,-4-10 0 16,3 3 0-16,4-3 0 0,0 6 9 0,-4-6-9 16,4 0 10-16,3 0-10 0,-3 6 10 0,4-6-10 15,-4 0 10-15,-1 0-10 0,1 0 9 0,0-6-9 16,0 6 8-16,-4 0-8 0,1 0 0 0,3 0 8 0,-4-6-8 15,0 6 0-15,-3 6 0 16,-3-6 0-16,2 0 0 0,-2 6 0 0,6-3 0 0,-3 4 0 0,0-4 0 16,3 6 0-16,-3-9 0 0,0 0 0 0,0 6 0 0,-1 4 0 15,5-10 0-15,-1 0 0 0,0 3 0 0,1-3 0 16,-1 0 12-16,1 0-4 0,-1 6 0 0,0-6 0 16,1 0 0-16,-1 0 0 0,-3 0 0 0,3 0 0 15,-3 0-8-15,0 0 8 0,0 3-8 0,0-3 8 16,-1 0-8-16,1 7 0 0,4-7 0 0,-1 6 0 15,-3-3 0-15,0-3 0 0,-4 0 0 0,4 0 0 16,0 0 0-16,3 6 0 0,-3-2 0 0,3-4 0 16,0 0 0-16,1 0 0 0,3 0 0 0,-4 0 0 15,4 0 0-15,-4 0 0 0,4-4 0 0,0 4 0 0,0-6 0 16,-4 6 0-16,4 0 9 0,0 0-9 0,0 0 0 16,-4 0 0-16,1 0 0 0,-1 0-8 0,4 0 8 0,-4 6 0 15,1-6 0-15,-1 4 0 0,0-4 0 0,4 9 0 16,-7-9 0-16,7 0 0 0,-4 6 0 0,1-6 0 15,3 0 0-15,-7 0 0 0,6 3 0 0,-2-3 0 16,3 0 0-16,0 0 8 0,-1 0-8 0,1 0 0 16,0 0 0-16,0 0 0 0,0 0 0 0,0 0 0 15,0 0 0-15,0 0 8 0,0 0-8 0,-4-3 0 16,4 3 0-16,-4 0 0 0,1 0 0 0,-1 0 0 16,0 0 0-16,-3 0 0 0,0 0 0 0,0 0 0 15,0 0 0-15,-1 0 0 0,-2 0 0 0,3 3 0 0,3-3 0 0,0 0 0 16,4 0 0-16,-3 0 0 15,2 0 0-15,-2 0 0 0,3 0 0 0,0 0 0 0,-4 0 0 0,4 0 0 16,-4 0 0-16,4 0 0 0,0 0 0 0,-4 0 0 16,4 0 0-16,0 0 0 0,0 0 0 0,-4 0 0 15,4 0 0-15,0 0 0 0,-4 0 0 0,1 0 0 16,-1 0 0-16,1 0 8 0,2 0-8 0,-2 0 8 16,3 0-8-16,-4 0 0 0,4 0 0 0,0 0 8 15,0 0-8-15,0 0-8 0,-1 0 8 0,5 0-12 16,-1 0 12-16,-3 0 0 0,4 0 0 0,-4 0 0 15,3 0 0-15,4 0 0 0,-4 0 0 0,1 0 0 16,-1 0 0-16,1 0 0 0,-1 0 0 0,0 7 0 16,1-7 0-16,-1-7 0 0,1 7 0 0,-1 0 0 15,0 0 0-15,4 0 0 0,0 0 0 0,0 0 0 16,-3 0 0-16,3-3 0 0,0 3 0 0,0 0 0 16,-1 0 0-16,5 0 0 0,-4 0 0 0,0 0 0 15,3 0 0-15,4 0 0 0,-7 0 0 0,4 0 0 16,-4 3 0-16,7-3 0 0,-7 0 0 0,7 0 0 0,-4 0 0 15,1 0 0-15,3 0 0 0,0 0 0 0,0 0 0 0,0 0 0 16,0 0 0-16,0 0 0 0,0 0 0 0,0 0 0 16,0 0 0-16,-7 0 0 0,7 0 9 0,-8 0-9 15,8 0 12-15,0 0-12 0,-3-3 0 0,3 3 0 16,-7 0 0-16,7 0-9 0,-4 0 9 0,4 0 0 16,0 0 0-16,-7 0 0 0,4 0 0 0,3 0 0 15,0 0 0-15,0 0 0 0,0 0 0 0,0 0 0 16,0 0 0-16,0 0-8 0,0 0 8 0,0 0-10 0,0 0 10 0,0 0-10 15,0 0 10-15,0 0 0 0,0 0 0 16,0 0 8-16,0 0-8 0,0 0 0 16,0 0 0-16,0 0 8 0,0 0-8 0,0 3 0 0,0-3 0 0,0 10 0 15,0-10 0-15,0 6 0 0,0-6 0 16,0 6 0-16,0-6 0 0,0 10 0 0,0-10-11 0,0 3 11 16,0-3 0-16,0 9 0 0,0-9 0 0,0 0 0 15,0 10 11-15,0-10-11 0,0 6 10 0,0-6-10 16,0 0 0-16,0 0 0 0,0 0 0 0,0 3 0 15,-4 6 0-15,4-9 0 0,0 0 0 0,0 0 0 16,0 0 0-16,0 0 0 0,0 0 0 0,0 0 0 16,0 0 0-16,0 0 0 0,0 0 0 0,0 0 9 0,4 7-9 15,-4-7 0-15,0 0 0 0,0 9 0 0,0-9 0 0,0 0 8 16,0 0 0-16,0 0 0 0,0 0-8 0,0 0 0 16,0 0 0-16,0 0 0 0,0 0 0 15,0 0-14-15,0 0 2 0,0 0 0 0,0 0 12 0,0 0 16 16,0 0-3-16,0 0-1 0,0 0-12 0,0 0-13 15,0 0 2-15,0 0 1 0,0 0 34 0,0 0 6 16,0 0 2-16,0 6 0 0,0-6-32 0,0 0 0 16,0 0 0-16,0 0 0 0,0 0 0 0,0 4 0 15,0-4 0-15,0 0 0 0,0 0 0 0,0 0 8 16,0 0-8-16,0 0 0 0,0 0 0 0,0 0 0 16,0 0 0-16,0 0 0 0,0 0 0 0,0 0 0 15,3 9 0-15,-3-9 0 0,0 0 0 0,0 0 0 16,0 0 0-16,0 0 0 0,0 0 0 0,0 0 0 15,0 6 0-15,0-6 0 0,0 0 0 0,4 3 0 0,-4-3 0 0,0 10 0 16,0-4 0-16,0-6 0 0,0 9 0 16,0-9 0-16,0 10 0 0,0-1 0 0,0-9 0 15,0 10 0-15,0-4 0 0,0 3 0 0,0 1 0 16,0-4 0-16,0-6 0 0,0 9 0 0,0 4 0 0,0-7 0 16,3 7 0-16,-3-7 0 0,0 10 0 0,0-4 0 15,4 4 0-15,-4 3 0 0,3 0 0 0,1-1 0 16,-4-2-10-16,3 12 2 0,1-12 0 0,-4 3 0 15,4 0 8-15,-1-1 0 0,1 8 0 0,-1-8 0 16,1-2 0-16,-1 3 0 0,1 0 0 0,3-1 0 16,-4-2 0-16,1 12 0 0,-1-12 0 0,1 0 0 15,-1-4 0-15,1 7 8 0,-1 0-8 0,1 3 0 0,-4 0 0 16,3 0 0-16,1-3 0 0,-4 2 8 0,-4 1 1 16,4 0 1-16,0 3 0 0,0 1 0 15,0-4-10-15,0-1-9 0,0 1 9 0,0-3-13 16,0 6 13-16,0-6 13 0,0 6-2 0,0 3-1 0,4-12-10 15,-4 12 0-15,-4-9-12 0,4 6 12 0,0 3 0 16,0-9 0-16,0 6 0 0,4-6 0 0,-4 6 0 0,4-6 0 16,-4 6 0-16,0-9 0 0,0 6 0 0,3-3 0 15,1 3 0-15,-4 0 0 0,0-4 0 0,0 7 0 16,0-6 0-16,3 6 8 0,-3 4-8 0,0-11 0 16,0 7 0-16,0 4 0 0,0-4 0 0,0 9 0 15,0-6 0-15,0 7 0 0,-3-7 0 0,3 0 0 0,-4 4 0 16,1-4 0-16,3 0 0 0,0-3 0 0,-4 0 9 15,4-3-9-15,0-6 8 0,0 9-8 0,0-12 10 0,4 2-10 16,-4 4 12-16,0-3-3 0,0-4-1 0,0 4 0 16,3-7-8-16,-3 1 8 15,4 9-8-15,-4-10 8 0,3 0-8 0,1 7 0 0,-4 0 0 16,0-4 8-16,0 4-8 0,0 3 0 0,0 0 0 0,-4-4 0 16,4 10 0-16,0-3 0 0,0-3 0 15,0 6 0-15,-3-6 0 0,3 3 0 0,0-3 0 16,0-7 0-16,0 7 0 0,-4-3 0 0,4 3 0 15,-3-10 0-15,3 7 0 0,0 3 0 0,0-10 0 16,-4 7 8-16,4-7-8 0,0 1 0 0,0 5 0 0,0-2 0 16,0-4 0-16,0-3 0 0,0 4 0 0,0 6 0 15,0-7 0-15,-4 3 0 0,8-2 0 0,-4 6 0 16,-4-7 0-16,1 10 0 0,3-4 0 0,0-5 0 0,3 9 0 0,-3-4 0 16,0-5 0-16,0-1 0 0,0 10 0 0,0-10 0 15,-3 1 0-15,3-1 0 0,0 7 0 0,0-7 0 16,0 1 8-16,0-1-8 0,0 1 0 0,0-4 0 15,0-3 0-15,0 3 0 0,0 4 0 0,0-1 0 16,0-9 8-16,0 9-8 0,-4 1 0 0,4-1 0 16,0-2 0-16,0 8 0 0,-3-5 0 15,3-1 0-15,0 0 0 0,-4 1 0 0,4-1 0 0,0 1 0 16,0-1 0-16,0-3 0 0,0-6 0 0,0 10 0 16,0-10 0-16,0 3 0 0,0-3 0 0,0 9 0 15,0-9 0-15,0 0 8 0,0 7-8 0,0-7 0 16,0 9 0-16,0-9 0 0,-3 9 0 0,3-9 0 15,0 0 8-15,0 10-8 0,0-10 0 0,0 6 0 16,0-6 0-16,-4 9 0 0,4-9 0 0,0 4 0 0,0-4 0 0,0 9 0 16,0-9 0-16,0 0 0 0,0 6 0 0,0-6 0 15,0 0 0-15,0 0 0 0,-3 10 0 0,3-10 0 16,0 0 0-16,0 0 0 16,0 0 9-16,0 0-9 0,0 0 0 0,0 0 9 0,0 0-9 0,0 0 0 15,0 0 8-15,0 0-8 0,0 0 0 0,0 0 0 16,0 0 0-16,0 0 0 0,0 0 8 0,0 0-8 15,0 0 0-15,0 0 8 0,0 0-8 0,0 0 0 16,0 0 0-16,0 0 0 0,7 9 0 0,-7-9 0 16,0 0 0-16,0 0 0 0,0 0 0 0,7 6 0 15,0-3 0-15,-7-3 0 0,0 0 0 0,7 10 0 16,-7-10 0-16,0 0 0 0,0 0 0 0,4 0 0 16,-4 0 0-16,0 0 0 0,0 0 0 0,0 0 0 15,10 6 0-15,-10-6 0 0,0 0 0 0,7 3 0 16,-7-3 0-16,7 0 0 0,-7 0 0 0,7 7 0 15,-7-7 0-15,11 0 0 0,-4 0 0 0,-7 0 0 0,0 0 8 0,11 0-8 16,-1 0 0-16,-3 0 0 0,0 0 0 0,-7 0 0 16,7 0 0-16,0-7 0 0,0 7 8 0,4-3-8 15,-8 3 0-15,8-6 0 0,-4 6 0 0,0-3 10 16,-7 3-10-16,11 0 8 0,-1-7-8 0,1 7 8 16,3-3-8-16,0-3 8 0,0 6-8 15,4 0 0-15,-4-3 0 0,4-3-11 0,-1 6 11 0,1 0 0 16,0-10 0-16,-1 10 0 0,1-6 0 0,-1 3 0 15,5 3 0-15,-5-6 0 0,1 2 0 0,0 4 0 0,-1-6 0 16,1 6 0-16,-1 0 0 0,1-3 0 0,0 3 0 0,-4-6 0 16,7 6 0-16,-3 0 0 0,-1 0 0 0,4 0 0 15,1 0 0-15,-1-3 0 16,-4 3 0-16,5 0 0 0,-1-7 0 0,0 7 9 0,4 0-9 16,-4-3 10-16,4-3-10 0,-4 6 0 0,3-6 0 15,-2 3 0-15,-1 3 0 0,3 0 0 0,-2-7 0 0,-5 7 0 16,4-3 0-16,1-3 0 0,-1 3 0 0,-4 3 0 15,5-7 0-15,-1 7 0 0,0-3 0 0,4 3 0 16,-4-6 0-16,3 6 0 0,1 0 12 0,0 0-4 16,-1 0-8-16,1 0 0 0,7 0 0 0,-4-3 0 15,0 3 0-15,-3 0 8 0,0 0-8 0,-1 0 0 16,1 0 0-16,0 0-11 0,-4 0 1 0,4-6 0 16,-4 6 10-16,4 0 0 0,-4-3 0 0,7 3 0 0,-3-7 0 15,-1 7 0-15,1 0 0 0,0-6 0 0,-4 6 0 16,0 0 0-16,4 0 0 0,-1 6 0 0,-2-6 11 0,6 7-3 15,-3-7 0-15,-4 3 0 16,0 3-8-16,0-3 0 0,0-3 0 0,4 6 0 0,-7-3 0 16,3 4 0-16,0-7 0 0,-3 3 0 0,3-3 0 0,3 0-11 15,-2-3 3-15,2 3 0 0,1 0 8 0,3-7 0 16,0 7 10-16,1 0-10 0,-5-3 0 16,1 3 0-16,3 0 0 0,0 0 0 0,1 3 0 15,-1-3 0-15,0 0 0 0,0 7 9 0,1-4-9 0,-1-3 0 16,-4 0 0-16,5 6 0 0,-1-6 0 0,4 3 0 15,-1-3 0-15,-2 0 0 0,6 0 0 0,-3 0 0 16,-4-3 0-16,4 3 0 0,3 0 0 0,0 0 0 16,-3-6 0-16,0 6 0 0,-1 0 0 0,1 0 0 0,-4 0 8 15,1 0-8-15,2 0 0 0,-2 0 0 0,2-3 0 0,-2 3-11 16,6-7 11-16,0 7 0 16,0-3 0-16,1-3 0 0,-1 6 0 0,-3 0 0 0,-1 0 0 0,5 0 0 15,-8 0 0-15,0 0 0 0,0 0 0 0,-3 0 0 16,3 0 0-16,-3 0 0 0,0 0 0 0,-1 0 0 15,5 0 0-15,-1 0 8 0,-7 0-8 0,7 0 0 16,0 0 0-16,-3 0 0 0,3 0 0 0,-3 0 0 16,-4 0 0-16,7 0 0 0,4 0 0 0,-4 0 8 15,-3 0-8-15,3 0 0 0,1 0 0 0,-5 0 0 16,1 0 0-16,-4 0 0 0,4 0 0 0,-4 0 0 16,4 6 0-16,-1-6 0 0,-2 0 0 0,-1 0 0 15,7 0 0-15,-3 0 0 0,-4 0 0 0,0 0 0 16,0 0 0-16,4 0 8 0,-4 0-8 0,-3 0 0 15,-4 0 0-15,3 0 0 0,12 0 0 0,-8 0 0 0,-4 0 0 16,5 3 8-16,-1-3-8 0,3 0 0 0,-6 0 0 0,0 0 0 16,3 0 0-16,-3 0 0 0,3 0 0 0,-4 0 0 15,-3 0 0-15,4 0 0 0,3 0 0 16,-3 0 0-16,-8 0 0 0,8 0 0 0,0 0 0 16,-1 0 0-16,1 0 0 0,-4-3 0 0,-3 3 0 0,6 0 0 15,1-6 0-15,0 6 0 0,-4 0 0 0,0-3 0 16,11 3 0-16,-4-6 8 0,0 6-8 0,-3 0 0 15,-1 0 0-15,1 0 0 0,-1 0 0 0,-2 0 0 16,-1 0 0-16,-4 0 0 0,4 0 0 0,0 0 0 16,-3 0 0-16,0 0 0 0,-1 0 0 0,1 0 0 15,-1 0 0-15,1 0 0 0,0 0 0 0,-1 0 0 16,1 0 0-16,3 0 0 0,-4 0 0 0,1 0 0 0,0-3 0 16,-1 3 0-16,1-7 0 0,-4 7 0 0,3 0 0 15,1 0 0-15,-4 0 0 0,0 0 0 0,0 0 0 0,-7 0 0 16,7 0 0-16,-7 0 0 0,7 0 0 0,0 0 0 15,-7 0 0-15,7 0 8 0,-7 0-8 0,7 7 0 16,0-7 0-16,1 0 0 0,2 0 0 0,-3 0 0 16,0 0 0-16,0 0 0 0,0 0 0 0,-3-7 0 15,6 7 0-15,-3 7 0 0,1-7 0 0,-8 0 0 16,7 0 0-16,-7 0 0 0,0 0 0 0,10 0 0 16,-3 3 0-16,-7-3 0 0,0 0 0 0,0 0 0 15,7 0 0-15,-7 0 0 0,0 0 0 0,11 0 0 16,-4 0 0-16,-7 0 0 0,7 0 0 0,-7 0 0 15,11 6 0-15,-11-6 0 0,10 3 0 0,-10-3 0 16,0 0 0-16,7 0 0 0,-7 0 0 0,0 0 0 16,0 0 0-16,11 0 0 0,-11 0 0 0,0 0 0 0,0 0 0 0,0 0 0 15,0 0 0-15,7 0 0 0,-7 0 0 0,0 0 0 16,0 0 0-16,10 6 0 0,-10-6 0 0,0 0 8 16,11 3-8-16,-11-3 0 0,0 0 0 0,0 0 0 15,11 0 0-15,-11 0 0 0,7 0 0 0,-7 0 0 16,0 0 0-16,0 0 0 0,0 0 8 0,0 0-8 15,10 0 8-15,-10 0-8 0,0 0 8 0,0 0-8 16,0 0 8-16,11-3-8 0,-11 3 11 0,3-6-3 16,4 3 0-16,-7 3 0 0,4-6-8 0,-4 6 0 15,0 0 0-15,3-10 0 0,1 4 0 0,0-3 0 0,-1 5 0 16,-3 4 0-16,4-6 0 0,-4 6 0 0,3-9 0 16,1-1 0-16,-4 7 0 0,3-3 0 15,1-3 0-15,-4 9 0 0,3-7 8 0,-3-2 0 0,4-1 0 0,-4 7 0 16,3-6-8-16,-3 3 0 0,4-4 0 0,-4 1 0 15,3-1 0-15,-3 1-17 0,4 3 4 0,-4-7 1 16,3-3 35-16,-3 7 7 0,0-7 2 0,0 7 0 16,0-4-32-16,4-2 0 0,-4 5 0 0,0-5 0 15,-4 2 0-15,8-3-13 0,-4 1 1 0,0 5 0 16,0-2 12-16,0-4 16 0,0 0-3 0,0 4-1 16,0-7-12-16,0-3 0 0,0 3 0 0,-4-6 0 15,4 6 0-15,0-9 0 0,0 9 0 0,-3-6 0 16,-1-3 0-16,4 0 0 0,-3-7 0 0,3 10 0 15,-4-12 0-15,1 8 0 0,-1-2 0 0,4-7-10 16,-3 10 10-16,-1-6 0 0,4-1 0 0,-3-2 0 0,-1-1 10 0,4 7 1 16,-3-7 0-16,-1 4 0 0,4-1-11 0,0-3-11 15,-3 10 3-15,3-6 0 0,-4 9 8 0,4-4-8 16,-4 1 8-16,4 0-8 0,-3-3 8 0,3 9 0 16,0-10 0-16,-4 10 0 0,1-3 0 0,-1-3 0 15,1-3 0-15,-1 2 0 0,-3 1 0 0,4 0 0 16,3-3 8-16,-7 2-8 0,3 1 0 15,-3-6 0-15,4 5 0 0,-1 1 0 0,0-3 0 0,1 3 0 16,-1-1 0-16,1 1-12 0,-4 3 12 0,3-3 0 16,1-3 0-16,-4 2 0 0,3 4 0 0,1-3 0 0,-1 3 0 15,1-3 0-15,-4 6 0 0,3 0 0 0,4-6 9 0,-3 2-9 16,-1 5 0-16,4-5 0 0,-4 1 0 16,4 3 0-16,0-3 0 0,-3 0 0 15,3 0 0-15,-4 6 0 0,4-3 0 0,0 0 0 0,-3 4 0 0,3-4 0 16,0 0 0-16,0 3 0 0,-4-6-15 0,1 6 5 15,3 0 10-15,0-6 0 0,-4 13 0 0,4-7 0 16,-3-3 0-16,3 3 11 16,0 0-1-16,-4 3 0 0,1 4-10 0,3-4 0 15,-4-12 0-15,1 12 0 0,-1-2 0 0,1-1 0 0,3 3 0 16,0-3 0-16,-4 0-12 0,4 4 1 0,4 2 1 0,-4-2 0 16,0-4 10-16,0 3 0 0,0 3 0 0,0-2 0 15,0-4 0-15,0 10 0 0,0-7 0 0,0-3 0 16,3 10 0-16,-3-7 0 0,0 7 0 0,-3-1-8 15,3-9 8-15,3 10 0 0,-6 0 0 0,3-1-8 0,-4-6 8 0,4 7 0 16,0 0 0-16,0 2 0 0,-3-2 0 0,3 6 0 16,3-7 0-16,-3 4 0 0,4-6 0 0,-4 5 0 15,0 7 0-15,0-9-8 0,0 3 8 0,0-4 0 16,0 7 0-16,0-13-8 0,0 7-4 16,3 6 0-16,-3-10 0 0,0 10 0 0,0-6 12 0,-3 3 0 15,3-4 0-15,0 10 0 0,-4-9 0 0,1 6 14 16,-1-4-3-16,4-2-1 0,-4 3-10 0,4 6-17 15,-3-3 4-15,3 3 1 0,-4-10 12 0,4 4 16 16,-3-4-3-16,3 10-1 0,0 0-12 0,-4-3-16 16,1-3 3-16,3 6 1 0,-4-3 12 0,1-3 0 15,-4 6 0-15,7 0 0 0,0 0 12 0,0-7 0 16,-7 7-1-16,3 0 0 0,1-3-11 0,3 3-16 0,-4-6 4 0,-3 6 1 16,4 0 11-16,-5 0 8 0,8 0-8 0,0 0 11 15,-3 0-11-15,-4-3-11 16,7 3 3-16,-7 0 0 0,0 0 8 0,3 0 11 15,-3 0-3-15,7 0 0 0,-7 0-8 0,0 0-11 0,4 0 3 16,3 0 0-16,-8 0 8 0,1 0 8 0,0 3-8 0,0-3 11 16,0 0-11-16,-3 6 0 0,3-3 0 15,0 4 0-15,0-7 0 0,-1 6 0 0,1-3-8 0,0-3 8 16,0 0 0-16,-3 6 0 0,3-6 0 0,0 3 0 16,0-6 0-16,-1 3 0 0,-2-6 0 0,-1 6 0 15,4 0 0-15,-3 0 0 0,-4 0 0 0,7-3 0 16,-4-3 0-16,0 6 0 0,-6 0-9 0,3 0 9 15,-1-7 0-15,5 7 0 0,-1 0 0 0,-6 0 0 0,-4-3 0 0,3 3 9 16,7 0-1-16,-6 3 0 0,-1-3-8 16,0 0 0-16,4 0-12 0,4 0 12 0,-4 0 0 0,3 0 0 15,-7 0 0-15,8 7 0 0,3-7 0 0,0 0 0 16,-11 0 0-16,4 0 0 0,7 6 0 0,0-6 0 16,-7 3 0-16,0-3 0 0,3 0 0 0,4 6 0 15,-4-3 0-15,1-3 0 0,-4 10-9 0,0-10-1 16,6 0 0-16,-2 0 0 15,-4 0-114-15,0 0-22 0,3 0-5 0,-3 0-1 0</inkml:trace>
  <inkml:trace contextRef="#ctx0" brushRef="#br0" timeOffset="76838.05">24292 3093 1044 0,'0'0'46'0,"0"0"10"0,0 0-45 0,0 0-11 16,0 0 0-16,0 0 0 0,0 0 90 0,0 0 16 15,0 0 3-15,0 0 1 0,0 0-58 0,-3-9-11 16,3-1-2-16,0 10-1 0,-4-3-18 0,4 3-4 15,0-6-1-15,0 6 0 0,0-7-15 0,0 7 0 16,0 0 8-16,0 0-8 0,0 0 8 0,0 0-8 16,-7-3 11-16,0 3-11 0,0 0 24 0,0 0-1 0,-4 3-1 0,4-3 0 15,-3 7 0-15,-1-7 0 0,1 9 0 0,-4 1 0 16,3-1 9-16,-3-9 1 0,0 9 1 0,3 7 0 16,-7-7 0-16,8 10 0 0,-4-9 0 0,0-1 0 15,0 7-24-15,-1 3-9 0,1-1 0 0,4 4 9 16,3 0-9-16,0-6 10 0,0 3-10 0,3 0 10 15,1-4-2-15,3 4 0 0,0-9 0 0,0 8 0 16,3-8 24-16,4-1 5 0,-3 4 1 0,3-10 0 16,-4 6-22-16,8-9-5 0,-4 6-1 0,3-2 0 15,-2-4-10-15,2 0 10 0,1-4-10 0,-1-2 10 16,1 6-2-16,-1-3 0 0,5-3 0 0,-5 3 0 16,4-13 1-16,-3 16 0 0,3-16 0 0,0 7 0 15,-3 0 4-15,-1-1 1 0,4-6 0 0,-3 7 0 16,-4 0-5-16,0-1-1 0,0 1 0 0,0-7 0 15,0 13 2-15,-3-13 0 0,-1 7 0 0,-3-1 0 0,4 1-10 0,-4 3 12 16,-4-4-12-16,1 1 12 0,3 9-12 0,0 0 0 16,-4-9 9-16,1 5-9 0,-4-2 8 15,0 3-8-15,3-3 8 0,4 6-8 16,-7-7 9-16,7 7-9 0,-7 0 12 0,7 0-12 0,-4-9 9 16,4 9-9-16,0 0 0 0,0 0 9 0,0 0-9 0,0 0 8 15,0 0-8-15,0 0 8 0,0 0 4 16,0 0 0-16,0 0 0 0,0 0 0 0,0 9 2 0,4 4 1 15,-1-4 0-15,-3 4 0 0,4-4 5 0,-1 7 0 16,1 3 1-16,0 0 0 0,-1 3-21 0,4-4 0 16,-3 4-10-16,-1 4 10 0,1-8 0 0,3 7 0 15,-4-6 0-15,1 6 0 0,3-6 0 0,-4 0 0 0,4 6 0 16,1-9 0-16,-1 3 0 0,0-7 0 0,0 7 0 0,3-3 0 16,-3-7-8-16,0 7-2 0,4-7 0 0,-4-6 0 31,0 3-32-31,0 1-6 0,4-7-2 0,-11 0 0 15,7-7-71-15,0 1-15 0,-4 3-2 0,8-6-524 0,-4 2-105 0</inkml:trace>
  <inkml:trace contextRef="#ctx0" brushRef="#br0" timeOffset="77169.61">24649 3394 979 0,'0'0'87'0,"0"0"-70"0,0 0-17 0,0 0 0 0,0 0 234 0,0 0 43 15,0 0 9-15,0 0 2 0,0 0-218 0,0 0-43 16,0 0-9-16,0 0-2 0,3 16-16 0,-3-13 0 16,4 6 0-16,-1 7 0 0,4-4 0 0,-7 4 0 15,4 3 0-15,-1 0 0 0,1 3 0 0,-1-3 0 0,1-1 8 0,-1 1-8 16,-3 9 8-16,4-12-8 0,-1 3 12 0,1 0-12 31,0-1-55-31,3-2-17 0,-7 0-4 0</inkml:trace>
  <inkml:trace contextRef="#ctx0" brushRef="#br1" timeOffset="90268.54">18373 2271 518 0,'0'0'46'0,"0"0"-37"16,0 0-9-16,0 0 0 16,0 0 126-16,0 0 23 0,0 0 5 0,0 0 1 0,0 0-60 0,0 0-12 15,0 0-3-15,0 0 0 0,0 0-24 0,0 0-6 16,0 0-1-16,0 0 0 0,0 0-25 15,0 0-6-15,0 0-1 0,0 0 0 0,0 0 10 0,0 0 1 16,0 0 1-16,0 0 0 0,7-3-4 0,-7 3-1 16,0 0 0-16,0 0 0 0,0 0 3 0,0 0 0 15,0 0 0-15,0 0 0 0,0 0 1 0,0 0 1 16,0 0 0-16,0 0 0 0,0 0-9 0,0 0-3 0,7 3 0 16,-4 7 0-16,1-4-7 0,-1 7-2 15,1-1 0-15,-1 1 0 0,1 2 0 0,-1 4 0 16,1 0 0-16,0 0 0 0,-1 0-8 0,1-4 8 15,3 4-8-15,0 0 8 0,-4-3-8 0,4 2 0 16,0 1 0-16,0-3 8 0,-3 0-8 0,-4-4 12 16,0 4-12-16,7-13 12 0,0 6-12 0,-3-2 8 0,-4-7-8 15,0 0 8-15,7 0 13 0,3 6 3 0,-10-6 0 0,7 0 0 16,0-6-24-16,4 6 0 0,-4-7 0 16,-4-2 0-16,5 6 0 0,-1-7 12 0,0 4-4 15,-4-3 0-15,1-1-8 0,-1 1 9 0,1 3-9 0,-1-4 10 16,1 1-10-16,-1-1 0 0,-3 1 0 0,0 9 0 15,4-3 0-15,-4 3 0 0,0 0 0 0,0 0-11 16,0 0 11-16,0 0 0 0,7-6 0 0,-7 6-8 16,0 0 8-16,7-7 9 0,-7 7-1 0,11-3-8 15,-11 3 0-15,7-6 0 0,-7 6-15 0,0 0 5 16,7 0 10-16,-7 0 0 0,10 0 0 0,-10 0 0 16,11 6 0-16,-4 4-8 0,0-4 8 0,0 3 0 15,0-6 0-15,0 13 0 0,-3-6 0 0,3-7 0 0,-4 3 0 16,4 3 0-16,-7-9 0 0,7 10 0 0,0-1 0 15,-7-9 0-15,0 0 0 0,7 0 0 0,-7 0 0 0,0 0 0 16,0 0 8-16,8 0-8 0,-8 0 18 0,7 0-1 16,-7 0 0-16,7-9 0 0,-4 6 14 0,4-4 2 15,-3-2 1-15,-1 3 0 0,-3 3-6 0,4-7-2 16,-4 4 0-16,3-4 0 0,-3 1-14 0,4-7-2 16,-1 7-1-16,-3 0 0 0,4-1-9 0,-4-9 8 15,3 4-8-15,1 2 8 0,-4-3-8 0,3 4 0 16,1-4 0-16,0 1 8 0,-1 5-8 0,-3-9 0 0,4 4 0 0,-4-4 0 15,0 0 0-15,3 3 0 0,-3 4 0 0,4-4 0 16,-4-3 0-16,3 4 0 0,-3 2 0 0,0 7 0 16,0-13 0-16,0 10 0 0,0 2 0 0,0-2-11 31,0 6-34-31,0 3-7 0,0 0-2 0,0 0 0 16,0 0-142-16,0 0-29 0,0 0-6 0</inkml:trace>
  <inkml:trace contextRef="#ctx0" brushRef="#br1" timeOffset="90652.84">19092 2438 345 0,'-10'3'31'0,"10"-3"-31"15,0 0 0-15,0 0 0 0,0 0 309 0,0 0 56 16,0 0 11-16,0 0 3 0,0 0-275 0,0 0-54 15,0 0-11-15,10 9-3 0,1-3-9 0,-4 4-3 0,-3-1 0 0,-1 1 0 16,4-1-12-16,-7 10-4 16,4-10 0-16,-4 7 0 0,-4-7-8 0,4 10 0 0,-3-3 0 0,-1-4 0 15,-3 4 0-15,3-7-11 0,1 7 3 0,-1-3 0 32,1-7-34-32,-1 13-6 0,1-10-2 0,3-3-756 0</inkml:trace>
  <inkml:trace contextRef="#ctx0" brushRef="#br1" timeOffset="92158.32">20542 1773 403 0,'0'0'36'0,"0"0"-36"0,0 0 0 0,4-3 0 0,3-4 135 16,0-2 20-16,3 9 4 0,1-9 1 0,0 9-123 0,-4-10-24 16,0 10-5-16,3 0 0 0,1-3-8 0,-4 3 0 15,-7 0 0-15,7 3 0 0,-3 3 27 0,-4-6 4 16,3 4 1-16,1 5 0 0,-1 7 39 0,1-7 8 16,-1 0 1-16,1 10 1 0,3-3-8 0,0-3-1 15,-4 2-1-15,1 10 0 0,6-6-28 0,-2 0-6 16,-1 0-1-16,0 0 0 0,-4 6-24 15,8 0-12-15,-4-6 10 0,0-1-10 0,-4 1 12 0,4 3-4 16,-3 0-8-16,0-3 12 0,-1 6 2 0,-3-6 0 0,0 0 0 16,0-4 0-16,4 4 19 0,-4 0 4 15,3-3 1-15,-3-1 0 0,0-2-14 0,4 2-4 0,-4-11 0 0,3 2 0 16,1 3-1-16,-4-9-1 0,0 0 0 0,0 0 0 16,3 0 6-16,-3 0 2 15,0 0 0-15,0 0 0 0,0 0-26 0,0 0 0 0,7 0 0 16,0-9 0-16,-3-1 15 0,-1 1-3 0,-3-7 0 15,4 7 0-15,-4-7-12 0,0-6 0 0,0 4 0 0,0-4 0 16,0 3 8-16,3-9-8 16,-3 9 0-16,4-6 9 0,-1 0-9 0,1 12 0 0,0-12 9 15,-1 9-9-15,1 4 8 0,-1-4-8 0,4 7 10 0,0-1-10 16,0 1 0-16,0 3 0 0,0 2 0 0,-3 4 0 16,7-6 0-16,-4 3 0 0,-7 3 0 0,7 3 0 15,3 3 0-15,-3-2-12 0,0 2 12 0,0 3-10 0,4 1 10 16,-4 5 0-16,0-2-9 0,0 3 9 0,4 2 0 0,-4-2-9 15,3-3 9-15,-3 9 0 16,0-4 0-16,1 1 0 0,-5-3 0 0,4 6 0 16,-3-7 0-16,3 1 0 0,-7-3 0 0,3-4 0 0,1 7 0 15,-1-4 0-15,-3-5 0 0,0 2 0 0,0-9 0 16,0 9 8-16,0-9-8 0,0 0 0 0,0 0 10 0,0 0-10 16,0 0 10-16,-3 10-10 0,3-10 8 15,0 0-8-15,0 0 0 0,-7 6 9 0,3-3 4 0,-6 3 1 16,10-6 0-16,-7 4 0 0,-4-4 2 0,0 0 1 15,1 0 0-15,-4 0 0 0,3 0-8 0,-7 0-1 16,4 0-8-16,0 0 12 0,-3 0-2 0,-1 0-1 16,0-4 0-16,1 4 0 0,3 0-9 0,-1-6 0 0,-2 3 0 0,3 3 0 31,3-6-29-31,-3 6-11 0,3 0-3 0,1 0 0 16,-4 0-85-16,3-10-16 0</inkml:trace>
  <inkml:trace contextRef="#ctx0" brushRef="#br1" timeOffset="98254.78">19188 2262 748 0,'0'0'33'0,"0"0"7"0,0 0-32 0,0 0-8 0,0 0 0 0,0 0 0 15,0 0 88-15,0 0 16 0,0 0 4 0,0 0 0 16,0 0-27-16,0 0-5 0,0 0 0 0,0 0-1 0,7 0-29 0,0 0-6 15,-7 0 0-15,7 0-1 16,-7 0-15-16,7 0-2 0,3 0-1 0,-3 0 0 16,-7 0-21-16,8 0 8 0,2-3-8 0,-3-3 0 0,-7 6 0 0,7 0 8 15,4-7-8-15,-1 7 0 0,1-3 0 0,0-3-8 16,-1 3 0-16,1-4 0 0,-1 4 8 0,4-3-10 16,-3-3 10-16,0 6-10 0,3-4 2 15,-4 7 0-15,1-3 0 0,-4-3 0 0,3 0-4 16,1 2 0-16,3 4 0 0,-3 0 0 0,-1-6 12 0,1 3-13 15,3 3 5-15,-3 0 8 16,-1 0-32-16,1 0 0 16,-1-6 1-16,-3 6 0 0,4 0-50 0,-11 0-11 0,0 0-1 0,11 0-427 15</inkml:trace>
  <inkml:trace contextRef="#ctx0" brushRef="#br1" timeOffset="98815.48">19290 2362 633 0,'0'0'56'0,"0"0"-44"0,0 0-12 0,0 0 0 15,0 0 175-15,0 0 33 0,0 0 6 0,0 0 2 16,7 0-155-16,0 0-30 0,0 0-7 0,4-3 0 16,-11 3-14-16,10-6-2 0,1 6-8 0,-4 0 12 15,3-3 0-15,1 3-1 0,0 0 0 0,-4-6 0 32,3 6-35-32,-3-4-8 0,0 4 0 0,0 0-1 0,4-6 9 0,-4 6 1 0,4 0 1 0,-4 0 0 31,0 0-27-31,3 0-6 0,-3-9-1 0,0 9-492 0</inkml:trace>
  <inkml:trace contextRef="#ctx0" brushRef="#br1" timeOffset="99339.17">19780 1836 172 0,'0'0'8'0,"0"0"1"0,0 0-9 0,0 0 0 0,0 0 0 0,0 0 0 16,-7 0 289-16,7 0 56 0,0 0 11 0,0 0 3 15,0 0-268-15,0 0-54 0,-7 6-10 0,7-6-3 0,0 0-15 0,0 0-9 16,-3 6 10-16,3-6-10 16,0 9 10-16,0 4-10 0,0-7 10 0,3 7-10 0,-3-4 14 0,4 7-3 15,-1 3-1-15,1 0 0 0,-4 2 1 0,3 8 0 16,1-10 0-16,-1 15 0 0,-3-6-3 0,4 7 0 16,-4-1 0-16,0-2 0 15,0 8-8-15,0-5 0 0,0 2 0 0,0-8 8 0,3 5-8 0,1-6 8 16,-4 1-8-16,3 5 8 0,1-15-8 0,-1 6 0 15,1 0 0-15,0-6 0 16,3 0-65-16,0-4-15 0</inkml:trace>
  <inkml:trace contextRef="#ctx0" brushRef="#br1" timeOffset="101560.82">21220 2130 345 0,'0'0'31'0,"0"0"-31"0,0 0 0 0,0 0 0 16,0 0 138-16,0 0 22 15,0 0 4-15,0 0 0 0,0 0-43 0,0 0-9 0,0 0-1 0,0 0-1 16,0 0-31-16,0 0-7 0,0 0 0 0,0 0-1 16,0 0-33-16,0 0-6 0,0 0-2 0,7-3 0 15,-7 3 2-15,0 0 0 0,3-6 0 0,4 6 0 16,0 0-4-16,0 0 0 0,0 0 0 0,0 0 0 15,4 0-16-15,-4 9-3 0,0-9-1 0,0 7 0 16,-3-1-8-16,3 3 0 0,-4 4 9 0,4-4-9 16,-3 1 20-16,3 5-1 0,-4 4 0 0,1-3 0 15,0-4-9-15,-4 10-2 0,0-3 0 0,0-6 0 16,0 12-8-16,-4-6 0 0,0-1 0 0,1 4 0 16,-1-3 0-16,4-6-11 0,-3 2 3 0,-1 4 0 15,1-3-74-15,3-13-14 16,0 13-4-16,3-10 0 0</inkml:trace>
  <inkml:trace contextRef="#ctx0" brushRef="#br1" timeOffset="102768.53">21551 1939 576 0,'0'0'51'0,"0"0"-41"0,0 0-10 0,0 0 0 16,0 0 136-16,0 0 26 0,0 0 5 0,0 0 1 15,11 0-99-15,-4 0-19 0,3 0-4 0,-3-6-1 0,-7 6-21 0,15 0-5 16,-1 0-1-16,0-10 0 15,0 7-6-15,0-3 0 0,4 6-1 0,3-3 0 16,-4-4 17-16,1 7 4 0,0-6 1 0,-1 6 0 0,5-3-33 0,-5-3 0 16,-6 6 0-16,3 0 0 0,0-3 0 0,4 3 0 15,-8 0 0-15,1 0 0 16,-1-7-44-16,1 4-16 0,0 3-4 0,-1 0-568 0</inkml:trace>
  <inkml:trace contextRef="#ctx0" brushRef="#br1" timeOffset="103328.46">21530 2083 57 0,'0'0'0'0,"0"0"0"0,0 0 0 0,0 0 0 16,-3 10 0-16,-5-1 0 0,1-9 265 0,7 0 48 15,0 0 10-15,0 0 1 0,0 0-234 0,0 0-47 0,0 0-10 0,0 0-1 16,0 0-7-16,7 0-1 16,4 0 0-16,3-9 0 0,0 6-3 0,4-4-1 15,0 4 0-15,6-9 0 0,1 8 12 0,0-2 3 16,-8 3 0-16,4-3 0 0,8 6-19 0,-8-10-4 0,0 10-1 0,-3-3 0 16,-1-3-11-16,1 6 0 0,3 0 0 0,-7 0 0 15,-3 0-17-15,-1 0-3 0,4 0 0 0,-3 0 0 31,-11 0-17-31,4 6-4 0,6-3-1 0,-3 7-403 0,-7-10-81 16</inkml:trace>
  <inkml:trace contextRef="#ctx0" brushRef="#br1" timeOffset="107725.04">22204 1657 403 0,'0'0'17'0,"0"0"5"0,0 0-22 0,0 0 0 0,-4 0 0 0,4 0 0 16,0 0 191-16,0 0 33 0,0 0 8 0,0 0 0 15,0 0-151-15,0-3-30 0,0-4-7 0,0 7 0 16,-3-9-21-16,3 9-4 0,7 0-1 0,-4-9 0 16,-3-1 6-16,4 7 2 0,6-3 0 0,1-1 0 15,-4 4-2-15,0-6-1 0,-7 9 0 0,7 0 0 16,7-6-11-16,-7 6-3 0,-7-10 0 0,0 10 0 16,15-3 21-16,-8-3 4 0,-4 6 1 0,-3 0 0 15,7-10-35-15,0 10 0 0,0-6 0 0,0 6 0 0,-7 0 11 0,0 0-11 16,7 0 10-16,-7 0-10 0,0 0 8 0,0 0-8 15,11 0 0-15,0 0 0 0,-1 6 0 0,-3-6-10 16,0 7 0-16,4-4 0 0,3 6 10 0,-3 1 0 16,-4-4 0-16,0-3 0 15,3 6 0-15,1 4 0 0,-1-10 0 0,-6 7 0 0,-1-1 0 0,4 7 0 16,-3-4 0-16,0 1 0 0,-4-1 0 16,0 7 16-16,3 3-4 0,-3-9-1 0,-7 12 0 0,3-7 0 15,-3 1 0-15,4 6 0 0,-1-6-11 0,-3 6 8 16,-3-6-8-16,-1 0 8 0,8 6-8 0,-8-6 0 15,-10 0 0-15,7-1 0 0,0 1 8 0,3-3-8 0,-3 3 8 16,0-4-8-16,-4-5 12 0,4-1-4 0,7 1 0 0,-4-1 0 16,-6-3-8-16,6 4 0 0,4-7 9 0,0-3-9 15,-3 9 0-15,2-9 9 0,1 0-9 0,7 0 0 16,0 0 24-16,-3 0-1 0,-8 0-1 16,4-3 0-16,7 3-22 0,-3-6 0 0,-4 3 0 0,3-7 0 15,1 4 0-15,-1-3 0 0,1-1 0 0,-1 7 0 16,-3-9 0-16,7 8 0 0,0 4 0 0,-4-6 0 15,1-3 0-15,3-1 0 0,3 7-11 0,1-3 11 16,-4 6 0-16,0 0 15 0,0 0-2 0,11-9 0 16,-1 2 0-16,1 7 0 0,-1-3 0 0,1-3 0 15,7 6 8-15,-1 0 2 0,-10 0 0 0,7 0 0 16,4 6-3-16,-4-3 0 0,4-3 0 0,-4 7 0 16,0-1-8-16,0-3-3 0,7 6 0 0,-7 1 0 0,0-4-9 15,1 7 8-15,-1-1-8 0,3 1 8 0,-3-4-8 16,-3 10 0-16,0-10 0 0,-1 7 0 0,4 9 0 0,0-12 0 15,-7-1 0-15,4 1 0 0,3 5-12 0,-3-8 1 16,-4 6 1-16,3-7-663 16,1 0-133-16</inkml:trace>
  <inkml:trace contextRef="#ctx0" brushRef="#br0" timeOffset="114434.25">16496 2726 1447 0,'0'0'32'0,"0"0"6"0,0 0 2 0,0 0 0 0,0 0-32 0,0 0-8 0,0-3 0 0,0 3 0 16,3-6 54-16,-3-1 9 0,0 7 1 0,0-9 1 16,-3 6-21-16,3-7-4 0,0 4 0 0,-4-6-1 15,1 2-31-15,-1-2-8 0,4 9 0 0,-3-7 0 16,-1-6 0-16,1 4 0 0,-1-1 0 0,-3 1 0 16,4-4 12-16,-4 7-1 0,0-10-1 0,-1 10 0 15,5-1 34-15,-8-6 8 0,4 7 0 0,-3-7 1 0,-1 7-17 0,1-4-4 16,-1 7-1-16,0-6 0 15,4 2-4-15,0 4-1 0,0 0 0 0,0 2 0 0,-3-2-26 0,-1 3 0 16,4 3 0-16,3 0 0 0,-6 0 0 16,-1 3 0-16,4 3 0 0,4-6 0 0,3 0 0 0,-7 4 0 15,0 2 0-15,3 3 0 0,0 1 0 0,1-1 0 16,3 7 0-16,0-4 0 0,0 1 0 0,0 9 0 16,3-6 0-16,-3 2 0 0,4 1-9 0,-4 0-7 15,4 6-2-15,-1 0 0 0,1-6 18 0,-4 9 0 16,7-9 0-16,-4 6 0 0,1 3 0 0,3-3 0 15,0 0 0-15,0-3 0 0,0 13 0 0,0-16 0 16,0 15 0-16,0-15 0 0,0 12 0 0,0-9 0 16,-10 3 0-16,3 10 0 0,0-16 0 0,0 9 0 0,0-9 0 15,0-4 9-15,0 11 4 16,0-8 1-16,0 1 0 0,0 0 0 0,0 0-14 0,0-4 0 16,3-5 0-16,1 9 0 15,-1-10-24-15,1 4-4 0,-1-10 0 0,1 6-1 16,3-3-152-16,-7-6-31 0,0 0-5 0,7-6-2 0</inkml:trace>
  <inkml:trace contextRef="#ctx0" brushRef="#br0" timeOffset="114725.07">16062 3228 1440 0,'0'0'64'0,"0"0"12"0,4 0-60 0,-4-10-16 15,3 7 0-15,4-3 0 0,-3-3 132 0,3 5 23 16,3-2 5-16,-3 3 0 0,4-3-100 0,3-1-21 16,-3 4-4-16,3-6-1 0,0 3-20 0,0-4-4 15,4 1-1-15,-1-1 0 0,1 1 10 0,-1-7 1 16,-2 7 1-16,2 9 0 0,-3-13-21 0,0 7 0 15,-10-3 0-15,3 2 0 16,0-2-126-16,0 6-30 0,0-3-5 0,0 3-407 16,0-4-82-16</inkml:trace>
  <inkml:trace contextRef="#ctx0" brushRef="#br0" timeOffset="115058.38">16697 3112 518 0,'0'0'46'0,"0"0"-37"0,0 0-9 0,0 0 0 0,7 0 312 0,0 6 61 16,-7-6 12-16,7 9 3 0,0 1-257 0,0 6-51 15,0-7-11-15,-3-6-1 0,3 13-20 0,-4 3-3 16,4-4-1-16,-3 4 0 0,3 0-22 0,-3 6-5 16,-1-6-1-16,4 9 0 0,-3-9-16 15,-1 3 0-15,4-3 0 0,-3 6 0 16,3-13-138-16,0 7-22 0</inkml:trace>
  <inkml:trace contextRef="#ctx0" brushRef="#br0" timeOffset="122376.86">18090 9161 745 0,'4'-13'32'0,"-4"7"8"0,4-3-32 0,-4-1-8 0,0 1 0 0,0-7 0 0,-4 7 85 0,4-7 15 15,-4 7 4-15,1-1 0 16,-1 1-7-16,4-1-1 0,-3 1 0 0,-4-1 0 15,3 4-19-15,4 6-4 0,-7 0-1 0,4-3 0 0,-4-3-33 0,7 6-7 16,-4 0-2-16,4 0 0 16,0 0-6-16,0 0 0 0,0 0-1 0,0 0 0 0,0 0 16 0,-7-3 3 15,7 3 1-15,-3-10 0 0,3 10-6 0,-4-6-1 16,4-3 0-16,-4 5 0 0,4 4-1 0,-3-6-1 16,-4-3 0-16,0 3 0 0,3 2 6 0,4 4 2 15,-7-6 0-15,0 6 0 0,0 0-14 0,-3 0-4 16,3 6 0-16,-1-2 0 0,1-4-1 0,0 9-1 15,0-3 0-15,4 4 0 0,3-1-22 0,0 7 0 16,-4-4 0-16,4-2 0 0,4 12 0 0,-1-4 0 0,-3 1-10 0,4 0 10 16,-1 0 0-16,4-3 0 0,0 12 0 15,-3-9 0-15,0 6 0 0,-1 0 0 16,-3-3 0-16,4 9 0 0,-4-3 20 0,0 7 4 0,3-7 0 16,1 6 1-16,-1-5-13 0,1 8-2 0,-1-2-1 0,-3-1 0 15,4 4 2-15,-1 6 0 0,-3-10 0 0,4 4 0 16,-1 3-2-16,1-4 0 0,-1 1 0 0,1 6 0 15,-1-3-1-15,1-4 0 0,-1 1 0 0,1 3 0 16,3-4 5-16,0 1 1 0,0-4 0 0,0 4 0 16,0 3-3-16,-3-10-1 0,-1 10 0 0,4-3 0 15,-3-4 2-15,-1 4 0 0,1 6 0 0,-4 0 0 16,0-7-12-16,0 7 8 0,0 0-8 0,0 0 8 16,0-7-8-16,-4 4 0 0,-3-9 0 0,4 8 0 0,-4-11 9 15,3 8-9-15,-3-5 10 0,4-4-10 0,-4 0 14 16,3 0-3-16,-3 7-1 0,4-10 0 0,-1 0-2 0,0-3-8 15,1 3 12-15,-1 0-4 0,1-3-8 0,3 9 0 16,-4-9 0-16,1 10 0 16,3-10 0-16,0 9 8 0,-4-3-8 0,1 0 0 0,-1 10 0 0,1-3 0 15,-4 8 0-15,0-5 0 0,0 3 0 0,3-7 0 16,1-2 0-16,-5 2 0 0,5 1 13 16,3-7-2-16,-4 0-1 0,4-3 0 0,-3 3 1 0,3-6 0 15,0-3 0-15,0 0 0 0,3 0-11 0,1-4 8 16,-4-2-8-16,0 3 8 0,3-7-8 0,-3 10 0 15,0-10 0-15,-3 7 8 0,6-7-8 0,-3 7 0 16,-3-3 0-16,3 2 8 0,-4-5-8 0,8 9 0 16,-4-1 0-16,0-2 0 0,-4 3 0 0,4 0 0 0,-3-4 0 15,3 4 0-15,0-9 0 0,0 5 0 0,0-2 0 16,0-4 0-16,-4 7 12 0,4-7-4 16,0 1 0-16,0-1 0 0,4 1-8 0,-1-4 0 0,-3 3 0 0,4 1 0 15,-4-1 0-15,0-3 0 0,0 4 0 0,0-10 8 16,-4 3-8-16,1 6 10 0,3 4-10 0,-4-4 10 15,4 4-10-15,-3-4 0 0,-1 1 9 0,1-4-9 16,-1 9 0-16,1-2 8 0,-1-4-8 0,1 1 0 16,3-1 0-16,-4-2 0 0,1 2 0 0,3 0 0 15,0-9 0-15,0 7 9 0,0-7-9 0,0 0 0 16,-4 3 10-16,4-3-10 0,0 9 8 0,0-9-8 16,0 0 0-16,0 0 0 0,0 6 8 0,0-6-8 15,0 10 0-15,0-10 0 0,0 0 0 0,0 0 0 16,-3 3 9-16,3-3-9 0,0 0 10 0,0 0-10 15,0 0 10-15,0 0-10 0,-4 6 10 0,4-6-10 16,0 0 0-16,0 0 8 0,0 0-8 0,0 0 0 0,0 0 0 0,0 0 0 16,0 0 0-16,0 0 0 0,0 0-8 0,7 10 8 15,-7-10 0-15,7 0 0 0,-7 0 0 0,7 0 0 16,4 0 0-16,-11 0 9 0,0 0-9 0,0 0 0 16,7 0 0-16,3 0 0 0,1-3 0 0,-4 3 0 15,-7 0 0-15,0 0 0 0,11 0 0 0,-1-7-17 16,-10 7 4-16,14 0 1 0,-3 0 20 0,3-6 4 15,-3 3 0-15,3 3 1 0,0-6-13 0,0 6 0 16,4 0 0-16,-4-4 0 0,3 4 0 0,1-6 0 16,0 6 0-16,-1 0 0 0,1 0 0 0,3-3 0 15,-3 3 0-15,3-6 0 0,0 6 0 0,0 0 0 0,0 0 0 16,1-3 0-16,2-4 0 0,-3 7 0 16,1 0 0-16,2-3 0 0,-3-3 0 0,4 6 0 0,0-3 0 15,-1-3 0-15,5 6 0 0,-5-7 0 0,5 4 0 16,-1-3 0-16,-3 6 0 0,3-3 0 0,0-7 0 0,-3 4 0 15,3 3 8-15,0-3-8 0,0 2 0 0,4-2 9 16,3 6-9-16,1-9 0 0,-5 3 0 0,5 6 8 16,-1-10-8-16,0 10 10 0,1-9-10 0,-1 9 10 15,0-3-10-15,-3-4 0 0,3 7 0 0,-3 0 0 16,0-3 0-16,-4-3 0 0,4 6 0 0,-1 0 0 16,1 0 12-16,-4-3-4 0,4-4 0 0,-4 7 0 15,4 0-8-15,-4 0 0 0,8-6 0 0,-5 3 0 16,1 3 0-16,-4 0 0 0,0-6 8 0,4 6-8 0,-7-10 0 0,3 1 0 15,4 6 0-15,-4-7 8 0,0-2-8 0,4 9 8 16,3-3-8-16,-3-4 8 16,0 1-8-16,0-1 0 0,3 1 9 0,-3-1-9 0,-1 4 0 0,5 3 8 15,-5 3-8-15,1-6 0 0,-4 3 8 16,1-4-8-16,-1 7 8 0,0-3-8 0,0-3 0 0,0 3 0 16,4-3 0-16,0-4 0 0,-4 4 0 0,4 3 8 15,-7-4-8-15,3-2 11 0,7 0-11 0,0-1 12 16,-3 1-12-16,0-1 12 0,0 4-12 0,-1-3 0 15,-2 6 0-15,2-7 0 0,-2 4 0 0,-5-3 0 16,8-1 0-16,-7 10 0 0,-1-9 0 0,5 9 0 16,-5-7 0-16,8 7 0 0,-7 0 0 0,3-3 0 0,-3 3 0 15,3 0 0-15,-3-6 0 0,3 6 0 0,-3 0 0 16,3-3 8-16,-4 3-8 0,1-6 0 0,-4 6 0 0,4 0 8 16,-4-3-8-16,4 3 0 0,-4-7 0 0,0 7 8 15,4 0-8-15,0 0 0 0,-4 0 0 0,0 0 0 16,0 0 0-16,4 0 0 0,3 0 0 15,-3 0 0-15,-8 0 0 0,5 7 0 0,2-4 0 16,-3-3 0-16,-3 6 0 0,3-6 0 0,4 3 0 0,-4-3 0 16,4 6 0-16,-8-3 0 0,5-3-9 0,-1 0 9 15,3 7 0-15,-6-7 0 0,0 0 11 0,-1 0-11 16,5 0 0-16,-1 0 0 0,-4-7 0 0,4 7-12 16,1-3 12-16,-1-3 10 0,0 3-2 0,0-3 0 15,-3 3-8-15,3-4 0 0,7 7 0 0,-7-9 0 16,-3 9 0-16,0 0 0 0,3 0 0 0,3 0 0 15,-2 0 0-15,-5 0 0 0,1 0 0 0,3 6 0 0,0-3 0 16,0-3 0-16,-6 7-12 0,-1-4 12 0,7-3 0 0,-4 0 0 16,-2 6 0-16,2-6 12 0,-3-6-12 0,4 6 0 15,3 0 0-15,-7 0 0 0,0 0 0 0,0-3 0 16,11 3 0-16,-7-7 0 0,-4 7 0 0,4 0 0 16,3-3 0-16,-4 3 0 0,1 0 0 0,-4 0 0 15,0 0-12-15,4 3 12 0,3-3 0 0,-3 0 0 16,-8 0 9-16,4 0-1 0,4 0-8 15,0 0-10-15,-8 0 10 0,1 0-13 0,3 0 13 16,4 0 8-16,-4 0 0 0,0 0-8 0,-4 0 0 0,8 0 0 16,0-3-10-16,-4 3 10 0,3-6 0 0,1 6 0 15,-4 0 0-15,0 0 0 0,4 0 0 0,0 0 0 0,-4 0 12 16,0 0-4-16,0 6-8 0,0-3-14 0,0-3 3 0,0 0 1 16,0 7 10-16,0-4 11 0,-3-3-3 0,0 6 0 15,-1-6-8-15,1 0-11 0,-1 3 3 0,4-3 0 16,-3 0 8-16,3 6 11 0,0-6-3 0,0 3 0 15,0-6-8-15,1 3 0 0,-1 3-12 0,3-3 12 16,-6-3 0-16,3 3 0 0,0 0 0 0,0 3 0 16,-3-3 0-16,3 0 0 15,-3 0 9-15,3 0-1 0,-4 0-8 0,1 0 0 0,-1 0 0 0,1 0 0 16,-4 0 0-16,4 0-10 0,-4 0 10 0,0 0-13 16,0 0 13-16,3 0 10 0,-6 0-2 15,6 0 0-15,-2 0-8 0,-1 0 0 0,-7 0 0 0,10 0 0 16,1 0 0-16,-4 0 0 0,3 0 0 0,-3 0 0 15,8 0 0-15,-5-3 0 0,1 3 0 0,-4 0 0 16,3 0 0-16,-3 0 0 0,4 0 0 0,0 0 0 16,-4 0 0-16,0 0 0 0,0 0 0 0,0 0 0 0,-7 0 0 15,7 0 0-15,-7 0 0 0,7 0 0 0,0 0 0 0,0 0 0 16,-7 0 9-16,0 0-9 0,0 0 0 0,11 0 0 16,-1-6 0-16,-3 6 0 0,-7 0 0 0,0 0 0 15,7 0 0-15,4 0 0 0,-1 0 0 0,-2 0 0 16,-8 0 0-16,7 0 0 0,7 0 0 15,-14 0 0-15,0 0 0 0,7 0 0 0,3 0 0 0,1 6 0 16,-11-6 0-16,0 0 0 0,0 0 0 0,7 0 0 16,-7 0 0-16,7 0 0 0,-7 0 0 0,11 0 0 15,-11 0 0-15,7 3 0 0,-7-3 0 0,10 0 0 0,-3 7 0 16,4-7 8-16,-4 3-8 0,0 3 0 0,0-6-8 0,0 6 8 16,4-2 0-16,-4-4 0 0,0 0 0 0,0 6 0 15,-7-6-8-15,10 3 8 0,-10-3-8 16,7 0 8-16,-7 0 0 0,0 0 0 15,0 0 0-15,0 0-8 0,8 0 8 0,-8 0 12 16,0 0-2-16,0 0-1 0,0 0-9 0,0 0 0 0,0 0 0 0,3 0 0 16,-3 0 0-16,7-9 0 0,-7 9 0 0,4-4 0 15,-1-2 0-15,-3-3 0 16,4-1 0-16,-1 1 0 0,1-7 0 0,-4 7 0 0,3-1 0 0,1-5 0 16,-1 2 0-16,-3-2 0 0,0-4 0 0,0 3 0 15,0-3 0-15,0-6 0 0,0 3 0 0,0-3 8 16,-3-3-8-16,-1-7 12 0,1 1-12 0,-1-4 12 15,-3-6-4-15,0 0-8 0,0 1 12 0,4-1-4 0,-5-3-8 16,1-7 0-16,-3 1 0 0,3 0 0 0,-4-1 0 0,4-2 0 16,0-7 0-16,0 4 0 0,-4 5 0 0,4 1 0 15,0 0 0-15,-3 9 0 0,-1-3 0 0,-3-3 0 16,3 3-12-16,1 3 12 0,-1-10 0 0,1 7 0 16,-1-6 9-16,1 3-1 0,-5-3-8 0,1 5 0 15,4 1 0-15,-4-3 0 0,3 3 0 0,0-3 0 16,1 3 0-16,-1 0 0 0,4 3 0 0,0 0 0 15,4 0 0-15,-4 0 0 0,3 0 0 0,1 7 0 16,-4-7-9-16,3 9 9 0,4-2 0 0,-7-4 0 16,7 3-9-16,-4 4 9 0,1-4 0 0,-1 4 0 15,1-1 0-15,-1 7 0 0,-3-6 0 0,4 5 0 16,-1-5 0-16,1 6 0 0,-4 3 0 0,3-4 0 16,1-5 0-16,-1 12 0 0,0-9 0 0,4 2 0 15,-3 4-8-15,3-3 8 0,0 0 0 0,0 3 0 0,0-4-8 16,3-5 8-16,1 6 0 0,-4 3 0 0,4 0-8 15,-4 3 8-15,3-3 0 0,1-1 0 0,-1 8-8 16,1-1 8-16,-1 0 0 0,1 0 0 0,-1 4 0 0,1-1 0 16,-1 3 0-16,1-2-8 0,-4-4 8 0,3 9 0 15,1-5 0-15,-1 2 0 0,-3-2 0 0,0 5 0 16,4-6 0-16,-4 7 0 0,0-4 0 0,3-2 0 16,-3-1 0-16,4 7 0 0,-4-10 0 0,4 9 0 15,-4-5 0-15,3 5 0 0,1-2 0 0,-1-4 0 16,1 7 0-16,-1-1-8 0,1-5 8 0,-1 5 0 15,1 1 0-15,-1 6 0 0,1-7-8 0,-1-2 8 0,1 9 0 16,-1-4 0-16,-3 7 0 0,0-3 0 0,0 3-8 0,4-6 8 16,-1-3 0-16,-3 5 0 0,0 4 0 15,0 0-8-15,4-6 8 0,-1-3 0 0,-6 2 0 0,3 4 0 16,3-3 0-16,-3 6 0 16,0-9 0-16,4 6 0 0,0-4 0 0,-1 4 0 15,-3-3 0-15,4-4 0 0,-4 7-8 0,0 3 8 0,0 0 0 0,0-6 0 16,0-3 0-16,0 9 0 0,0 0-8 0,0 0 8 15,0-7 0-15,-4 7 0 0,1-3 0 0,-5-3 0 16,5 6 0-16,-4-3 0 0,-4 3 0 16,4 0 0-16,-3 0 0 0,3 0 0 0,0-6 0 0,-4 6 0 15,4 0 0-15,0 6 0 0,0-6 0 0,0 0 0 16,0 0 0-16,-4 0 9 0,1 0-9 0,-1 0 0 16,0 0 0-16,4 0 0 0,-7 0 0 0,4 0 0 15,-4 0 0-15,-1 0-11 0,1 3 11 0,0-3 0 0,-3 0 8 16,-1 6-8-16,-7-3 8 0,4-3-8 0,-7 0 8 0,0 7-8 15,-4-4 0-15,0 3 0 0,-3 0 0 0,3-3 0 16,-3 7 0-16,-4-4-12 0,7-3 12 0,-3 7-12 16,0-10 20-16,3 9 3 0,0-3 1 0,0-3 0 15,-3 4-12-15,0 2 0 0,-4 1 0 0,7-4 0 16,1 3 0-16,-1-6 0 0,-7 7 0 0,4-4 0 16,3 3 0-16,0-2 0 0,-3-4 0 0,0 6 0 15,-1-2-15-15,1-4 5 0,3 6 1 0,-6-3 0 16,-8-6 9-16,3 10 0 0,5-10 0 0,-5 9 0 15,-6 1 0-15,-1-1 14 0,5 0-3 0,-1-2-1 16,0 8-10-16,0-5-14 0,0-1 3 0,0 1 1 0,7-7 10 16,-6 6 0-16,-5 1 0 0,1 2 0 0,3-3 0 0,0-5 14 15,0 5-3-15,0 0-1 0,8-9-10 0,-1 7 0 16,-4 2 0-16,5-9 0 0,-1 10 0 0,-3-10 0 16,-1 0 0-16,1 9 0 0,-4-9 0 0,4 6 0 15,-4-3 0-15,0 4 0 0,4-4 0 0,3 6 0 16,-4-9 8-16,1 6-8 0,3 4 0 0,-7-4 0 15,4-3 0-15,0 7 0 0,3-4 0 0,0-3 0 16,0 6 0-16,1-2 0 0,2-4 0 0,5 3 0 16,-5-6 0-16,5 10 0 0,2-4 0 0,-2-3 0 15,2 3 0-15,-2-3 0 0,2 7 0 0,-2-10 0 16,-5 9 0-16,1-9 0 0,0 6 0 0,-1 4-17 16,5-4 4-16,-5-3 1 0,1 4 12 0,0-4 16 15,0 3-3-15,3-3-1 0,0-3-12 0,0 0 0 16,4 6 0-16,0-6 0 0,-4 0 0 0,0 0 8 0,1 0-8 0,-5 0 0 15,5 0 0-15,2 0 0 0,-2 0 8 0,-1-6-8 16,4 6 0-16,-1 0 0 0,1 0 0 0,0 0 0 16,3 0 0-16,-3 0 0 0,0-3 0 0,3 3 0 15,-3 0 0-15,3 0 0 0,1-6 0 16,-5 6 0-16,5 6 0 0,-5-6 0 0,-2-6 0 16,-1 6 0-16,4 0 0 0,0 0 0 0,-4 0 0 15,4 0 0-15,3 0 0 0,-3 0 0 0,3 0 0 16,-3 0 0-16,3 0 0 0,4-3 8 0,-4-4-8 0,0 7 0 15,4 0 0-15,-3-3 0 0,2-3 0 0,1 6 0 16,-3-6 0-16,-1 2 0 0,-3 4 0 0,3 0 0 16,-3 0 0-16,3-6 0 0,-7 6 0 0,8 6 0 0,-1-6 0 15,-3 0 0-15,-1 4 0 0,1 2 0 0,4-6 0 16,-1 9 0-16,0-9 0 0,0 7 0 16,1-4 0-16,-1-3 0 0,4 0 0 0,0 6 0 0,-4-6 0 0,4 3 0 15,3-3 0-15,-3 0 0 0,0 0 0 0,3 0 0 16,1 0 8-16,-1 0-8 0,4 0 0 0,-4 0 0 15,4 0 0-15,0 0 0 0,0-3 0 0,0 3 0 16,3 0 0-16,1 0 0 0,-1 0-8 0,4-6-5 16,0 6-1-16,0 0 0 15,0 0-122-15,0 0-24 0,7 0-4 16,-4 0-1246-16</inkml:trace>
  <inkml:trace contextRef="#ctx0" brushRef="#br0" timeOffset="124504.45">17642 10942 990 0,'0'0'44'0,"0"0"8"0,0 0-41 0,0 0-11 15,0 0 0-15,-3 3 0 0,-8-3 42 0,11 0 6 0,-7 0 2 16,0 0 0-16,7 0-35 0,0 0-7 0,-3 6-8 0,3-6 11 16,0 0 40-16,0 0 8 0,-7-6 1 0,7 6 1 15,0 0 27-15,0 0 6 0,0 0 1 0,0 0 0 16,-7 0-44-16,7 0-9 0,0 0-2 0,0 0 0 16,0 0-24-16,0 0-6 0,0 0-1 0,0 0 0 15,0 0 2-15,0 0 0 0,0 0 0 0,0 0 0 16,0 0 5-16,7 0 0 0,3-3 1 0,1 3 0 15,-4-6-6-15,3 6-2 0,1 0 0 0,0 0 0 16,-1-7 3-16,4 7 1 0,0-3 0 0,1 3 0 16,-1 0 1-16,0 0 0 0,0 0 0 15,7-6 0-15,-3 6-14 0,-1 0 8 0,1 0-8 16,3-3 0-16,-3 3 0 0,-4 3 8 0,0-3-8 0,4 0 0 16,-1 0 0-16,1 6 8 0,-4-6-8 0,0 0 0 15,4 3 22-15,-4-3-2 0,0 0 0 0,-3 0 0 0,6 0-5 0,-6 0-2 16,3 0 0-16,-4-3 0 0,1 3-3 0,3 0-1 15,-3-6 0-15,-1 6 0 0,1 0-9 16,3 0 10-16,0 0-10 0,-3-3 10 16,3 3-10-16,-4-6 0 0,1 6 9 0,0 0-9 0,-1 0 12 0,1 0-3 15,-1 0 0-15,1 0 0 0,-4 0 8 0,0 0 2 16,-7 0 0-16,7 0 0 0,0 0-3 0,0 0 0 16,-7 0 0-16,7 0 0 0,0-4-16 0,0 4 10 15,0 0-10-15,0-6 8 0,1 6-8 0,2 0 0 16,1-3 0-16,-1-3 8 0,1 6-8 0,-1-3 0 15,-3-4 0-15,4 7 0 0,-4-3 0 0,4 3 0 0,-1-6 0 16,-3 6 0-16,4 0 11 0,-11 0-3 16,7 0-8-16,-7 0 12 0,0 0-4 0,0 0-8 0,7 0 11 15,-7 0-11-15,0 0 24 0,0 0-1 0,7 0-1 0,4-6 0 16,-11 6-11-16,7 0-3 0,0 0 0 0,3-4 0 16,-3-2-8-16,0 6 0 0,1-3 9 0,-1-3-9 15,3 6 10-15,-6-3-2 0,-4 3-8 0,7-7 12 16,0-2-12-16,-4 9 0 0,-3 0 0 15,4-9 0-15,-4 9 0 0,7-7 0 0,-7 7 8 0,0 0-8 16,0 0 0-16,0-3 0 0,3-3 8 0,-3 6-8 16,0 0 0-16,0 0 0 0,0 0 0 0,0 0 0 15,-3-3 0-15,3-4 16 0,-7 4-4 0,3-3 0 16,4 6 10-16,-3 0 2 0,-4-9 0 0,0 9 0 16,0-3-10-16,0-4-2 0,-4 4 0 0,0-3 0 0,4 0 3 0,-7 2 0 15,4 4 0-15,-4-6 0 0,-1 3-15 0,1-3 0 16,4 6 8-16,-4-3-8 15,3-4 0-15,0 7 0 0,4 0 0 0,-3 0 0 0,3 0 0 16,0 0-8-16,0 0 8 16,7 0 0-16,0 0 0 0,0 0-12 0,-4 0 12 0,4 0-10 0,0 0-3 0,0 0-1 15,0 0 0-15,-3 10 0 0,3-10 6 0,0 0 8 16,0 0-13-16,0 0 5 0,0 0 8 16,0 0 0-16,0 0 0 0,7 9-8 0,0-3 8 0,0-2 0 15,3 2 0-15,1-6 0 0,0 0-10 0,3 0 10 16,0-6-12-16,0 6 12 0,4 0-13 0,-4 0 4 15,0 0 1-15,0 0 0 0,3 0 8 0,-6 6 0 0,0-6-9 0,-1 6 9 16,1-3 0-16,-4 7-9 0,3-10 9 0,-2 9 0 16,-5-3 0-16,-3-6 0 15,11 3 0-15,-4 7 0 0,0-4 0 0,-4 4 0 0,1-1 0 16,-4-9 9-16,7 6-9 0,-4 4 0 0,4-7 0 0,-3 6 0 16,-4-9 0-16,3 6 0 0,-3-6 0 0,0 10 0 15,-3-4 0-15,3 4 0 0,-4-1 0 16,1-6 0-16,-4 7 0 0,0-1 15 0,-4 0-4 0,-3 7-1 15,0-7-10-15,0 7 0 0,-4-6 0 0,1 5 0 16,-1-2 8-16,0 2 7 0,4-2 1 0,-3 3 0 16,-1-7-29-16,4 0-6 0,-7 1-1 0,7-1 0 15,-4-2-117 1,4-4-24-16,-4-3-5 0</inkml:trace>
  <inkml:trace contextRef="#ctx0" brushRef="#br0" timeOffset="126684.47">19985 9678 1692 0,'0'0'75'0,"0"0"15"0,0 0-72 0,0 0-18 0,0 0 0 0,0 0 0 15,0 0 51-15,0 0 6 0,0 0 2 0,7-3 0 16,0-3-46-16,0 3-13 0,0-4 0 0,-3-2 8 16,-4 9-8-16,0 0 0 0,0 0 0 0,0 0 0 0,-4-6 20 0,-3 3 0 15,0 3 0-15,-4 0 0 0,1 0 28 0,-4 0 6 16,-4 3 1-16,0-3 0 0,-3 6-19 0,-3-3-4 16,-1 3-1-16,0-6 0 0,-3 7 1 0,0-4 1 15,-4-3 0-15,0 6 0 0,0-3-4 16,1-3-1-16,-1 6 0 0,0-2 0 0,-3 2-12 0,3-3-4 15,4-3 0-15,0 6 0 0,-4-6-2 0,7 3-1 16,-3 4 0-16,3-4 0 0,-3 3-9 0,0-6 8 0,-4 0-8 16,4 9 8-16,0-9-8 0,-4 10 0 0,-3-4 0 15,7-3 0-15,-4 7 9 0,4-10 10 0,-1 6 1 0,5 3 1 16,-1-9-10-16,0 10-3 0,8-4 0 0,-1-3 0 16,0 3 0-16,4-2 0 0,0 2 0 0,4-3 0 15,-5 3-8-15,5-3 10 0,3-3-10 0,0 7 10 16,0-7-2-16,3 0 0 0,4 0 0 0,0 0 0 15,0 0 6-15,0 0 1 0,-7 9 0 0,7-9 0 16,0 0-15-16,0 0 11 0,0 0-11 0,0 0 10 16,0 0-10-16,0 0 0 0,4 6 0 0,-4-6 8 15,3 10-8-15,1-7 0 0,-1 6 0 0,4-2 8 16,-3-4-8-16,3 3-16 0,0 3 4 0,0 1 1 16,-4-1 20-16,5-3 4 0,-1 4 1 0,0-1 0 15,-4 4-14-15,4 3 0 0,-3-1 0 0,3-2 0 16,-4 2 0-16,4 10-16 0,0-6 3 0,-3 0 1 0,3 6 12 0,0-6 16 15,0 9-3-15,4-3-1 0,-4 4-12 0,3-4 0 16,-3 0 0-16,4-3 0 0,0 3 0 0,-4 3-15 16,0-3 3-16,3 3 1 0,-3 1 35 0,0 5 6 15,-7-6 2-15,7 7 0 0,-3-10-32 0,-1 9 0 16,-3 1 0-16,4-4 0 0,0 4 0 0,-4-1 0 16,3 4 0-16,-6 3 0 0,-1-4 0 0,0 1 0 15,4 6 0-15,0-10 0 0,0 13 12 16,4-12-3-16,-8 2-1 0,4 4 0 0,0-13-8 0,0 7 0 15,0-7 0-15,0 0 0 0,-3-3 0 0,3 0 0 16,0-6 0-16,0 6 0 0,0-6 0 0,0 0 0 16,0 0 0-16,-4 0 8 0,1-1-8 0,-1-2 0 15,1 3 0-15,-4-3 8 0,7 2 0 0,-4-8 0 16,1 9 0-16,-1-10 0 0,1 7-8 0,-1 3 0 16,-3-4 9-16,7-5-9 0,-7 8 0 0,4-8 0 15,-5-1 0-15,5 1 8 0,-4-1-8 0,3-3 12 0,-3-3-4 16,4 4 0-16,3-7 4 0,-7 9 0 0,3-9 1 0,4 0 0 15,-3 10 3-15,-4-10 0 0,3 6 0 16,-3-3 0-16,3 3-8 0,4-6-8 0,0 0 11 0,0 0-11 16,-3 3 11-16,3-3-11 0,0 0 10 0,0 0-10 15,0 0 8-15,0 0-8 0,0 0 0 0,0 0 9 16,0 0-9-16,0 0 8 0,0 0-8 0,0 0 8 16,0 0-8-16,0 0 10 0,0 0-10 0,0 0 10 15,0 0-10-15,0 0 0 0,0 0 9 0,0 0-9 16,0 0 8-16,0 0-8 0,0 0 8 0,0 0-8 15,0 0 0-15,7-3 0 0,4 3 0 0,3-6 8 16,-4 3-8-16,4 3 0 0,1-6 0 0,6 6 8 0,-4-10-8 0,1 10 0 16,7-3 0-16,-4 3 8 0,4-6-8 15,-1 6 0-15,1-10 0 0,-4 10 0 0,4 0 0 0,-1 0 0 16,-6-6 0-16,3 6 0 0,-3 0 0 0,3-3 0 16,-3-3 0-16,3 6 0 0,-3-3 0 0,-1-4 0 15,4 4 0-15,4-3 0 0,-4-4 0 0,4 7 0 16,0-3 0-16,-1-3 0 0,1 2 0 0,0 4 0 15,3-3 0-15,0 3 8 0,0-3-8 0,1 2 0 16,-5-2 0-16,4 6 0 0,-3-3 0 0,3-3 0 16,1-1 0-16,-5 4 0 0,1 3 0 0,3 0 0 0,0-6 0 0,-3 3 0 15,3-3 0-15,-3 6 0 0,0-3 0 16,-1-4 0-16,-2 4 0 0,-1-3 0 0,0 6 0 16,0-3 0-16,4-4 0 0,-4 4 0 15,-3-3 0-15,3 0 0 0,0 3 0 0,-3-4 0 0,-1 7 0 16,1 0 8-16,-1-3-8 0,-2-3 0 0,-1 6 0 0,3-3 0 15,-3 3 0-15,1-6 0 0,2 6 0 0,1 0 0 16,-4-4 0-16,0-2 0 0,4 6 0 0,-4 0 0 16,3 0 0-16,-2 0 0 0,2 0 0 15,-3-3 0-15,4 3 0 0,-4 0 0 0,4 0 0 16,-4 3 0-16,3-3 0 0,-6 0 0 0,0 0 0 0,-1 0 0 16,1 0 0-16,-1 0 0 0,1 0 0 0,0 0 0 15,-1 0 0-15,1 6 0 0,-4-6 0 0,3 4 0 16,-3-4 0-16,4 0 0 0,-4 0 0 0,4 0 0 15,-4 0 0-15,3 0 8 0,1 0-8 0,-4 6 0 16,0-6 0-16,0-6 0 0,-7 6 0 0,11 0 0 0,-4 0 0 0,0 0 0 16,-7 0 0-16,7 0 8 0,0-4 0 0,-7 4 1 15,7-6 0-15,-7 6 0 0,0 0 3 16,0 0 0-16,3-3 0 0,-3 3 0 0,0 0 1 16,4-6 1-16,-4-4 0 0,0 4 0 0,0-3-4 0,-4-1-1 15,4 1 0-15,0-1 0 0,-3-5 0 0,-1 5 0 16,4-9 0-16,-3 1 0 0,-1 2-9 0,1-3 0 15,-1 0 0-15,1-6-11 0,-1 3 11 0,1-3 0 16,-4 0 8-16,0-3-8 0,-1 0 8 0,1-7-8 16,0 7 8-16,-3-6-8 0,3-1 8 0,-4 1-8 0,1-4 8 15,-1 3-8-15,-3 1 0 0,3-4 0 0,-3-6 0 0,4 7-8 16,-1-1 16-16,4-3 3 0,0-3 1 0,-7 7 0 16,3-7-12-16,-3 9 0 0,4-2-10 0,-5-1 10 15,5-3 0-15,-1 13 0 0,-3-6-8 0,4 5 8 16,-1 1 0-16,4-6-12 0,0 9 12 0,0-4-12 15,0 1 12-15,0 3 0 0,3-3 0 0,1 3 0 16,-1 0 0-16,1 3 0 0,-1-3 0 0,1 0 0 16,-1 3 0-16,4 0 0 0,-7 3 0 0,3-6 0 15,1 6 0-15,-4 6 0 0,3-5 0 0,-3 2 0 16,4 0 0-16,3 4-9 0,-7-4 9 0,7 0-8 16,-4 7 8-16,1-4-8 0,3-2 8 0,-4 5-8 15,1 1 8-15,3 0 0 0,0-1 0 0,0-6 0 16,0 7 0-16,0 0 0 0,-4-1 0 0,4 4-8 15,0 3 8-15,0-3 0 0,0-4 0 0,0 7-8 16,0 3 8-16,0-6 0 0,0-4 0 0,0 10 0 16,0 0 0-16,0 0 0 0,0 0 0 0,0 0 0 15,0 0 0-15,0 0 0 0,0 0 0 0,0 0 0 0,0 0-12 16,0 0-1-16,0 0 0 0,-7 0 0 0,3 7 13 0,1-4-9 16,-4 3 9-16,3-3-8 15,-3 7 8-15,0-4 0 0,0-3 0 0,0 3-8 0,-3-3 8 0,-1 4 0 16,0-4 0-16,1 3 0 0,-4-6 0 15,3 6 0-15,-7-3 0 0,1 4 0 0,-1-4 0 16,1 3 0-16,-8-3 0 0,4 7 0 0,-4-10 0 0,0 6 0 16,4 3 0-16,-4-9 0 0,1 7 0 0,3-4 0 15,-4 3 0-15,0-3 0 0,0-3 0 0,4 6 0 0,0-6 0 0,-4 4 0 16,4-4-14-16,0 6-1 0,-4-6 0 0,4-6 0 31,-3 6-121-31,-1 0-25 0,0 0-5 0,0 0-1160 0</inkml:trace>
  <inkml:trace contextRef="#ctx0" brushRef="#br0" timeOffset="127795.21">19837 10149 1407 0,'0'0'62'0,"0"0"14"0,0 0-61 0,0 0-15 0,0 0 0 0,10 0 0 16,-3 0 57-16,4 0 9 16,-4 0 2-16,4-7 0 0,-8 7-13 0,8 0-3 15,-8-3 0-15,-3 3 0 0,0 0 0 0,0 0 0 0,0 0 0 16,0 0 0-16,0 0 9 0,0 0 2 0,0 0 0 0,0 0 0 15,0 0 1-15,0 0 1 0,0 0 0 0,-3 3 0 16,-8-3-35-16,4 7-7 0,-4-4-2 0,-3 3 0 16,0-3-7-16,-3 3-2 0,-1-3 0 0,-3 4 0 15,0 2 16-15,-1 1 2 16,-2-1 1-16,3 0 0 0,-4 1-16 0,0-1-3 0,4 7-1 0,-4-7 0 16,1 1-3-16,2-1-8 0,-2 7 12 0,3-7-4 15,-1 1 10-15,1-1 2 0,4 0 0 0,-1 1 0 16,4 5 3-16,-4-5 1 0,4-1 0 0,0 1 0 15,3-1-24-15,1-3 8 0,-1 4-8 0,4-1 0 16,-3 1 0-16,3-4 0 0,0-3 0 0,3 3 0 16,-3-3 0-16,3 4 0 0,4-7 0 0,0 0 0 15,0 0 10-15,-3 3-2 0,-1 3-8 0,4-6 12 16,0 0-12-16,0 0 11 0,0 0-11 0,0 0 10 0,0 0-10 0,0 0 0 16,7 3 9-16,4 4-9 0,-4-7 13 0,7 0-1 15,0 0-1-15,4 0 0 0,-4 0-11 16,7 0 0-16,0 0 0 0,4 0 8 0,3 0-8 0,-3-7 12 15,0 4-12-15,6 3 12 0,-2-6-12 0,6 3 0 16,-7-4 0-16,4 7 0 0,3-3 0 0,-3-3 0 16,0 6 0-16,-4-3 0 0,0-3 0 0,0 6 0 15,-3 0 0-15,3 0 0 0,-3 0 0 0,0-4 0 0,6 4 0 16,-2-6-11-16,-5 6 11 0,5 0 0 16,-8 0 0-16,0 6 0 0,0-2 0 0,0-4 0 15,-3 6 0-15,-4-6 0 0,4 3 0 0,-4-3 8 0,-4 6-8 0,4-3 11 16,-3 4-11-16,-4-4 0 0,0 3 0 0,0-6 0 15,-7 0 0-15,4 10 0 0,-1-1 0 0,-3 0 0 16,0-2 0-16,-3 2 0 0,-1-6 0 16,1 7 0-16,-8 2 0 0,4-3 0 0,-4 1 0 15,-3-1-11-15,0 1 11 0,-3-1 0 0,2 1 0 16,-2-1 0-16,3 7 0 0,-4-4 0 0,-3-2 8 0,0 5-8 16,0-5 0-16,-4 8 0 0,0-8 0 0,-3 6-12 15,3 2 20-15,1-2 3 0,-5-3 1 0,1 2 0 16,0 1-12-16,0-4 0 0,-1 4 0 0,-2 3 0 15,-1-3 0-15,4-4-16 0,-1 4 3 0,5 0 0 16,3-4 37-16,3 4 7 0,-3-7 1 0,0 10 1 0,7-3-33 0,-1-4 0 16,-2 4 0-16,3-7 0 0,7 7 0 15,-4-3 12-15,0-4-4 0,4 7-8 0,0-7 9 0,4 0-9 16,-4 1 0-16,3-1 9 0,-3 7-9 0,4-7 0 16,3 7 0-16,0-7 0 0,0 1 0 0,0-1 0 15,0-6 0-15,7 10 0 16,0-10 0-16,0 3 0 0,0-3 0 0,7-3 0 0,0 0 0 15,4 0 0-15,-1 7 0 0,5-14 0 0,-1 7 0 0,3-3 8 16,1-3-8-16,3 3 8 0,4-3-8 0,-4 6 0 16,1-7 0-16,-1 4 0 0,0 3 0 0,-3-6 0 15,3 6-11-15,-3 0 11 16,-4-3-28-16,3 3-1 0,-2 0 0 0,-1 0 0 16,0 3-11-16,0-3-3 0,0 0 0 0,0 6 0 15,1-6-113-15,2 3-24 0,-3 4-4 0,4-7-940 0</inkml:trace>
  <inkml:trace contextRef="#ctx0" brushRef="#br0" timeOffset="130580.04">21103 9634 518 0,'0'0'46'0,"0"0"-37"0,0 0-9 0,0 0 0 0,0 0 192 0,0 0 37 0,0 0 7 16,0 0 2-16,0 0-158 0,0 0-32 15,-3-3-7-15,3 3-1 0,0 0 28 0,0 0 6 16,-4-6 1-16,4 6 0 0,-3 0-7 0,3 0-2 0,0 0 0 0,0 0 0 16,0 0-30-16,0 0-7 0,0 0-1 0,0 0 0 15,0 0-8-15,3 6-3 0,4-3 0 0,0 7 0 16,0-4 2-16,4 3 0 0,-4 7 0 0,4-3 0 16,-1-4 2-16,4 7 1 0,-3 2 0 0,3 1 0 15,0 6 20-15,-3 0 4 0,3-3 1 0,0 10 0 16,-4-4-25-16,1 6-5 0,0-5-1 0,-1 8 0 15,1 4-3-15,-1-3-1 0,-6 9 0 0,3-3 0 16,-4 0 15-16,1-1 2 0,-4 4 1 0,3 4 0 16,1-4-14-16,-4 3-2 0,4-3-1 0,3-3 0 15,-7 3 6-15,7 3 1 0,-4-6 0 0,1 0 0 16,-1-3-20-16,-3 2 8 0,4-8-8 0,-1 3 0 16,1-4 30-16,-4-9-1 0,0 10 0 0,0-7 0 15,0-3-14-15,0-3-3 0,0 3-1 0,0-6 0 16,-4 0 9-16,4 6 3 0,-7-6 0 0,7-4 0 15,-3 4-23-15,3 0 0 0,0 0 0 0,0-4-8 0,0 1 8 16,0-3 0-16,0 2 0 0,3-5 0 0,-3-1 0 0,4 0 0 16,-4 1 0-16,3-1 0 0,-3-2 0 0,0-4 0 15,0-3 0-15,0 0 0 0,0 6 16 0,0-6 4 16,0 0 2-16,0 0 0 0,0 0-2 0,0 0 0 16,0 0 0-16,0 0 0 0,0 0-3 0,0 0-1 15,0 0 0-15,0 0 0 0,0 0-8 0,0 0-8 16,0 0 12-16,0 0-12 0,0 0 8 0,0 0-8 0,0 0 0 15,0 0 0-15,0 0 10 0,0 0-10 0,0 0 8 0,0 0-8 16,0 0 0-16,0 0 0 0,0 0 0 0,0 0 0 16,11 6 0-16,-11-6 0 0,0 0 0 0,7 0 0 15,0 0 0-15,0 0 0 0,4-6 0 0,-4 6 0 16,3 0 0-16,1 0 8 0,3 0-8 0,0 0 0 16,0 0 0-16,4 0 0 0,-1 0 8 15,8 0-8-15,0-6 0 0,3 6 0 0,0 0 0 0,8-3 0 16,-1 3 0-16,0 0 0 0,-3 0 0 0,0-7 0 15,-1 7 0-15,1 0 0 0,0 0 0 0,-7 0 0 16,-1 0 0-16,4 0 0 0,1 0 0 0,-5-3 0 16,-2 3 0-16,6 0 0 0,0 0 0 0,4 0 0 15,-4-6 0-15,4 6 0 0,-8-3 8 0,12 3-8 16,3-7 0-16,-4 7 8 0,-3-3-8 0,3-3 0 16,4 3 0-16,-4-3 0 0,-3-4 0 0,-1 4-11 15,5 3 11-15,-1-3 0 0,0-4 0 0,-3 7 0 16,-4-3 0-16,-3 6 0 0,10-3 0 0,-7 3 0 15,-6 0 0-15,2 0 8 0,8 0-8 0,-7 3 8 16,-1-3-8-16,-2 0 0 0,2 6 0 0,-3-3 0 0,4-3 0 16,-4 0 0-16,0 0 0 0,4 0 0 0,-4 0 0 15,4 0 0-15,-4-3 0 0,0-3 0 0,1 6 0 16,-1 0 0-16,3-3 0 0,-2-4 0 0,-1 7 0 0,0-3 0 16,-3 3 0-16,-4-6 0 0,3 6 0 0,-3 0 8 15,-3 6-8-15,3-3 11 0,-7-3-11 0,4 0 0 16,-11 0 0-16,10 0 0 0,-10 0 0 0,7 0 0 15,-7 0 0-15,7 0 0 0,-7 0 0 0,11 0 0 0,-11 0 0 16,0 0 0-16,0 0 0 0,7 0 0 0,-7 0 8 0,0 0-8 16,7 0 0-16,-7 0 0 15,0 0 0-15,0 0 0 0,11-3 0 0,-11 3 0 0,0 0 0 0,0 0 0 16,0 0 11-16,0 0-3 0,0-6-8 0,0 6 12 16,0 0-3-16,0-6-1 0,0 6 0 0,0 0 0 15,0 0-8-15,0-10 0 0,-4 7 0 0,1-6 0 16,3 2 0-16,-4-2 8 0,4 0-8 0,0-1 8 15,0 1 0-15,-3-1 0 0,-1 1 0 0,-3-7 0 16,3-2 1-16,4 2 0 0,-7-6 0 0,4 0 0 16,-8 0-9-16,4-9 10 0,0 2-10 0,-3 1 10 15,-1 0-10-15,0-3 0 0,-3-1 0 0,0-2 8 16,4-1-8-16,-1-9 0 0,-3 0 9 0,3 7-9 16,-3-7 8-16,4 0-8 0,-1 0 10 0,0 0-10 0,4-3 8 0,0 3-8 15,-3 0 0-15,3 0 0 0,0-3 0 0,3 0 0 16,-3-3 0-16,4 6 0 15,-4 7 0-15,3-7 0 0,0 9 0 0,1-2 0 0,3 2 0 16,-4 1 0-16,4 12 0 0,0-10 0 0,-3 10-8 0,3-3 8 16,-4 0 0-16,1 6 0 0,-1-6-8 0,4 7 8 15,-3-1 0-15,-1 0 0 0,1 0-8 0,-1 3 8 16,-3-9 0-16,4 7 0 0,-1 5-8 0,1-3 8 16,-1-3 0-16,4 4 0 0,-4-4-8 0,4 0 8 15,0 0 0-15,0 4 0 0,0-4-11 0,4 3 11 16,-4-3-10-16,4 4 10 0,-1 2-10 0,-3-3 10 15,0 7-10-15,4 0 10 0,-4-1-9 0,0 1 9 0,0 9-8 16,0 0 8-16,0 0-10 0,0-6 10 0,0 2-12 0,0 4 12 16,0 0 0-16,0-6-8 0,0 3 8 15,0 3 0-15,0-6 0 0,0 6 0 16,0 0 0-16,0 0 0 0,0 0 0 0,0 0-8 16,0 0 8-16,0 0 0 0,0-10-9 0,0 10 9 0,0 0-13 0,0 0 5 15,0 0 8-15,0 0-13 0,0 0 5 0,0 0 8 16,0 0-11-16,0 0 11 0,0 0-8 0,0 0 8 15,0 0 0-15,-4 10 0 0,4-10 0 0,-3 9 0 16,-1 1 0-16,0-4 0 0,4-6 0 0,-7 9 8 16,7-9-8-16,-3 7 8 0,-4 2-8 0,0-6 8 15,0 6-8-15,0-2 12 0,-4-4-4 0,1 6 0 16,-1-9-8-16,-3 7 12 0,-4 2-4 0,1 0 0 16,-5-9-8-16,5 10 0 0,-1-4 0 0,-3-3 0 0,-7-3 0 15,7 6 0-15,3-2 0 0,0 2 0 0,4-6 0 16,-11 0 0-16,1 9 0 0,-1 1 8 0,0-10-8 0,4 9 0 15,-11-3 0-15,8-2 0 0,3 5 0 0,-4-9 0 16,0 9 0-16,-3-9 0 0,3 7 0 0,-3-7 9 16,3 3-9-16,-6 3 0 0,-5 0 9 15,1-3-9-15,14-3 0 0,-4 0 9 0,-10 0-9 16,3 7 0-16,4-4 0 0,3-3 0 0,-3 9 0 0,3-9 0 16,1 6 0-16,-1-2 0 0,4-4 0 0,0 0 0 15,-4 6 0-15,0-6 0 0,8 3 0 0,-8 3 0 16,0-6 0-16,-3 10 0 0,0-4 0 0,0-3 0 15,6-3 0-15,-2 6 0 0,-8-2 0 0,4 5 0 16,-4-9 0-16,7 6 0 0,-6 4 0 0,6-7 0 16,0 3 0-16,0 0 0 0,4-3 0 0,-3-3 0 0,2 10 0 15,1-10 0-15,0 6 0 0,0-3 0 0,7 4 0 0,-4-7 0 16,1 3 0-16,2-3 0 0,1 0 0 0,4 0 0 16,-8 6-8-16,7-6-1 0,1 0 0 0,-1 3 0 15,1 3-8-15,3-6-2 0,0 7 0 0,3-4 0 31,1 3-136-31,3-6-27 0,0 0-6 0,7 9-1119 0</inkml:trace>
  <inkml:trace contextRef="#ctx0" brushRef="#br0" timeOffset="131696.07">21544 10917 633 0,'0'0'56'0,"0"0"-44"0,0 0-12 0,0 0 0 16,0 0 332-16,0 0 64 0,11-6 12 0,-1 6 4 0,-3 0-336 0,4-4-66 15,3-2-10-15,-3 3-9 0,-4-3 9 0,7 3 0 16,3-4 0-16,1-2 0 0,0 9 38 0,3-10 3 16,-3 4 1-16,3 3 0 0,3-3-13 0,1 3-2 15,-11-4-1-15,7 7 0 0,4-3 15 0,0-3 3 16,-11 6 1-16,4-3 0 0,-1 3-29 0,1-6-5 16,-1 6-2-16,-2 0 0 0,-1 0-1 0,3 0-8 15,4-7 12-15,1 4-4 0,-5 3 6 0,4 0 1 16,8 0 0-16,-5 0 0 0,-2-6-7 0,-1 6 0 15,0 0-8-15,4 0 12 0,-1 0-4 0,-3 0-8 16,-14 0 11-16,8 0-11 0,2 0 22 0,-3 0-2 16,-14 0-1-16,7 0 0 0,0 0 10 0,0 0 3 15,1 0 0-15,-8 0 0 0,0 0-5 0,0 0-1 0,10 0 0 16,-10 0 0-16,0 0-11 0,0 0-3 0,0 0 0 0,4 0 0 16,6 0-12-16,-10 0 0 0,0 0 0 0,4 0 0 15,6 0 0-15,-3 0 0 0,-7 0 0 0,0 0 0 16,7 0 9-16,-7 0-9 0,0 0 8 0,0 0-8 15,0 0 18-15,0 0-2 0,0 0 0 0,0 0 0 16,0 0 13-16,0 0 3 0,0 0 0 0,0 0 0 16,0 0-32-16,0 0 8 0,0 0-8 0,0 0 0 15,0 0 0-15,0 0 0 0,0 0 0 0,0 0 0 16,0 0 0-16,0 0 0 0,0 0 0 0,0 0 0 16,0 0 0-16,0 0 0 0,0 0 0 0,0 0 0 15,0 0 0-15,0 0 0 0,0 0 0 0,0 0 0 16,0 0 0-16,0 0 0 0,0 0 0 0,0 0 0 15,0 0 8-15,0 0 3 0,0 0 0 0,0 0 0 16,0 0 5-16,0 0 0 0,0 0 1 0,8 0 0 0,2 0-1 16,-3-3 0-16,-7 3 0 0,7-7 0 0,4 4-7 0,-1-6-1 15,-3 3-8-15,4-4 12 0,0 1-3 0,-1-7-1 16,1 4 0-16,-8-4 0 0,4-3-8 0,0 3 12 16,4-5-12-16,3-1 12 0,-7 0-12 15,4-3 0-15,-1-1 0 0,1 4 8 0,-1-9-8 0,1 9 0 16,-4-9 0-16,4 9 0 0,3-9 0 15,-4 9 0-15,-6-4 0 0,3 1 0 0,0 7 0 0,0-1 0 16,-3 0 0-16,-4 3 0 0,3 4-13 0,1-4 5 0,-4 0 8 0,3 4-13 16,-3-4 13-16,4 7-9 0,3-7 9 15,-4 4-8-15,4-4 8 0,0 0 0 0,4 4-9 0,0-4 9 16,3 7-9-16,0-1 9 0,-7 1-12 0,7-1 12 31,4 4-30-31,-8-3 1 0,-3 5 0 0,4-2 0 16,-1-3-70-16,1 9-13 0,-11 0-4 0,0 0-771 15,0 0-154-15</inkml:trace>
  <inkml:trace contextRef="#ctx0" brushRef="#br1" timeOffset="138720.23">18785 2779 748 0,'-3'10'67'0,"-1"-1"-54"15,1-9-13-15,-1 10 0 0,4-10 84 0,0 0 13 16,0 0 3-16,0 0 1 0,0 0-60 0,0 0-12 15,0 0-2-15,0 0-1 0,0 0 59 0,0 0 12 16,4-10 3-16,-1 10 0 0,-3-9-7 0,0 9-1 16,4-3 0-16,-4 3 0 0,0 0 13 0,0 0 3 15,0 0 0-15,0 0 0 0,0 0-28 0,0 0-6 0,-4 12-1 0,4-12 0 16,-3 16-21-16,-1-13-4 0,1 6 0 0,3-9-1 16,-4 7-32-16,4-7-7 15,0 9 0-15,0-9-8 0,0 0 0 0,0 0 0 0,0 0 0 0,0 0 0 16,0 0 0-16,0 0 0 0,0 0 0 0,0 0 0 15,-7 0 14-15,4 0-1 0,3 0 0 0,0 0 0 16,-4 0 11-16,4 0 3 0,0 0 0 0,0 0 0 16,-3-3-4-16,3 3-1 0,0 0 0 0,0 0 0 15,0 0-10-15,0 0-1 0,0 0-1 0,0 0 0 16,0 0-10-16,0 0 0 0,0 0 0 0,0 0 0 16,0 0 0-16,0 0 0 0,0 0 0 0,0 0 0 15,0 0 0-15,0 0 0 0,0 0 0 0,0 0 0 16,0 0 0-16,0 0 0 0,0 0 0 0,0 0 0 15,0 0 0-15,0 0 0 0,0 0 0 0,0 0 0 16,0 0 0-16,0 0 0 0,0 0 0 0,0 0 0 16,7 3 12-16,-7-3-4 0,10 6 0 0,-10-6 0 15,4 4-8-15,3 5 0 0,0 0 9 0,-4-2-9 0,4-4 0 0,1 3 0 16,-5 3 0-16,1-2 8 0,-4-7-8 0,7 12 0 16,3-12 0-16,-3 16 0 0,0-16 0 0,-3 3 0 15,-4-3 0-15,10 9 0 0,-2-2 0 0,-5 2 0 16,1-9 0-16,3 10 0 0,-4-1 0 0,4 0 0 15,0 1 0-15,0-4 0 0,0 3 0 0,-3 10 0 16,3-12 0-16,0 2 0 0,0 3 0 0,0 1 0 16,0 0 0-16,-3-4 8 0,6 0-8 0,-6 1 0 15,3-4 0-15,3 3 0 0,-6-2 0 0,0-4 0 0,3 6 0 16,-7-9 0-16,7 0 0 0,-7 0 0 0,7 7 0 0,-7-7 0 16,3 3 0-16,4 3 0 0,-7-6 0 0,4 0 0 15,-4 0 0-15,7 9 0 16,-7-9 0-16,0 3 0 0,0-3 0 0,3 13 0 0,4-10 0 0,-3 7 0 15,-1-1 0-15,1 0 0 0,-4-9 0 0,4 10 0 16,-1-4 0-16,-3 3 0 0,0-9 0 0,0 0 0 16,7 10 0-16,-7-10 0 0,0 0 0 0,0 0 0 15,0 0 0-15,0 0 0 0,0 0 0 0,0 0 0 16,0 0 0-16,0 0 0 0,0 0 0 0,0 0 0 16,0 0 0-16,0 0 8 0,0 0-8 0,0 0 0 15,0 0 9-15,0 0-9 0,0 0 12 0,4 9-12 16,-1-2 0-16,-3-7 0 0,0 9 0 0,0-9-12 15,4 0 12-15,-4 0 0 0,3 9 0 0,-3-9 0 0,7 7 0 16,-7-7 0-16,0 0 0 0,0 0 10 0,0 0-10 16,0 0 0-16,7 3 0 0,4 6 0 15,-11-9 0-15,0 0 0 0,0 0 0 0,3 6 0 16,5-2 0-16,-8-4 0 0,0 0 0 0,3 9 0 0,4 0 0 16,-3-2 0-16,-4 2 9 0,3 1-9 0,-3-4 0 0,7 6 0 15,-3-5 0-15,-1 2 0 0,1-6 0 0,-1 10 0 16,1-10 0-16,-1 6 0 0,-3 1 0 0,4-4 0 15,-4-6 0-15,0 3 0 0,0 6 0 0,0-9 0 16,3 10 0-16,-3-10 8 0,0 0-8 0,0 6 0 16,0-6 0-16,0 0 0 0,0 0 0 0,0 6 0 15,0-6 0-15,0 0 0 0,0 0 0 0,7 4 0 16,-7 5 0-16,0-9 0 0,4 9 0 0,-4-9 0 16,0 7 0-16,0-7 0 0,0 0 0 0,0 9 0 15,0-6 0-15,0-3 0 0,0 0 0 0,0 0 0 0,0 0 0 0,0 0 0 16,0 0 0-16,4 13 0 0,-4-13 0 0,0 3 0 15,0-3 0-15,0 0 0 0,0 0 0 0,0 0 0 16,0 0 0-16,0 0 0 0,0 0 0 16,0 0 0-16,0 0 0 0,0 0 0 0,0 0 0 0,0 0 0 15,0 0 0-15,0 0 0 0,0 0 0 0,0 0 8 16,0 0 0-16,0 0 0 0,-4 6 0 0,-3-3 0 16,3-3-8-16,-3 0 12 0,0 0-4 0,0 0 0 15,-3 0-8-15,-1 0 8 0,1-3-8 0,-1-3 8 16,0 6-8-16,1-3 0 0,-4-4 0 0,0 1 0 15,6 3 0-15,1 3 0 0,-3-6 0 0,-1 3 0 16,1 3 0-16,3-7 0 0,0 7 0 0,7 0 0 16,-7-9 0-16,7 9 0 0,-4 0 0 0,0-9 0 0,-3 5 0 0,7 4 0 15,0 0 0-15,-3-6-8 0,-4 0 8 0,7 6 0 16,-4 0 0-16,4 0 0 16,0 0 0-16,0 0 0 0,0 0 0 0,-7-3 0 15,7 3 0-15,0 0 0 0,0 0 0 0,0 0 0 0,-10 0 0 0,10 0 0 16,0 0 0-16,0 0 0 0,0 0 0 0,0 0 0 15,0 0 0-15,0 0 0 0,0 0 0 0,3 3-10 16,4 3 10-16,0 4 0 0,4-4-8 0,-1-3 8 16,1 6 0-16,3-2 0 0,-3 2 0 0,-1-9-8 15,1 16 8-15,-1-13 0 0,8 6 0 0,-4-2 0 16,-3 2 0-16,3-6 0 0,-3 6 0 0,-1 1 0 16,1-4 0-16,-4 4 0 0,0-4 0 0,0-3 0 15,-7-3 0-15,7 9 0 0,-7-9 0 0,0 0 0 0,0 0 0 0,0 0 0 16,10 0 0-16,-10 0 0 0,0 0 0 0,0 0 0 15,8-9 0-15,-1 6 8 0,-4-3-8 0,1-4 0 16,-1 4 8-16,1-4-8 0,-1 1 0 0,1 6 0 16,-4-6 0-16,3 2 8 0,1-2-8 15,-4 9 0-15,3-3 0 0,-3 3 0 0,7-7 0 0,0-2 0 16,-3 9 0-16,3-9 0 0,-7 9 0 0,7-7 0 16,0 7 0-16,0-9 0 0,0 6 0 0,-3-3 0 15,6 2 0-15,-3-2 0 0,-3 0 0 0,3 6 0 16,-3-10 0-16,-4 10 0 0,3 0 0 0,-3 0 0 15,4-9-17-15,-4 9 0 0,0 0 0 0,0 0 0 16,0 0-155-16,0 0-30 0,0 0-6 0</inkml:trace>
  <inkml:trace contextRef="#ctx0" brushRef="#br1" timeOffset="140315.46">20775 2478 921 0,'0'0'82'0,"0"0"-66"0,0 0-16 0,0 7 0 16,0-7 192-16,-3 9 36 15,3-9 6-15,0 0 2 0,0 0-168 0,0 0-34 0,0 0-6 0,0 0-2 16,0 0 14-16,0 0 2 0,7-9 1 0,-4 9 0 16,-3 0 8-16,0 0 1 0,4-7 1 0,-4 7 0 15,0-9 19-15,0 9 4 0,0 0 1 0,0 0 0 16,0 0-1-16,0 0-1 0,0 0 0 0,-7 0 0 16,7 0-26-16,-7 0-5 0,0 0 0 0,3 0-1 15,-3 0-19-15,7 0-4 0,0 0-1 0,0 0 0 16,-7 9-19-16,7-9 0 0,0 0 0 0,0 0 0 15,0 0 0-15,0 0 0 0,0 0 0 0,0 0 0 16,0 7 0-16,0-7 0 0,0 0 0 0,0 0 0 16,0 0 0-16,0 0 0 0,-4 9 0 0,1-3 0 15,-1-3 0-15,1 13 8 0,-4-13 0 0,0 7-8 16,-7-4 21-16,3 13-2 0,0-4-1 0,4 4 0 16,-3 0-2-16,3 6 0 0,-4-6 0 0,-3 9 0 0,0-3-4 0,0 3 0 15,-4-2-1-15,4 2 0 0,0-3-11 16,0 3 8-16,0-3-8 0,0-6 8 0,-1 9-8 15,5-12 0-15,-8 3 0 0,8 0 0 0,-4-4 0 16,-1-2 8-16,5 2-8 0,-4-5 0 0,0-1 8 16,0 7-8-16,3-4 0 0,-3-5 8 0,0 8 8 0,0-2 0 15,-4-4 1-15,4 7 0 0,-4-7-4 0,4 10-1 16,-4-3 0-16,4-4 0 0,0 4-12 0,-3 3 8 16,2 0-8-16,1-4 0 0,4 4 0 0,-1-3 0 15,-3 3 0-15,7 0 0 0,-4-10 0 0,4 0 0 0,-3 7 0 16,3-6 0-16,-4-4 0 0,4-3 0 15,0 6 0-15,-4-9 0 0,4 7 0 0,0 2 8 16,7-9-8-16,-10 0 0 0,3 0 15 0,-4 3-3 0,4 3-1 16,0 1 0-16,-4-4-11 0,4-3 12 0,0 9-12 15,4 1 12-15,-4-4-12 0,3-3 0 0,-3 6 0 16,4-2 8-16,3-7-8 0,0 0 0 0,0 0 0 16,0 9 0-16,0-9 0 0,0 0 0 0,0 0-9 15,0 0 9-15,0 0 0 0,0 0 0 0,0 0 0 0,0 0 0 16,0 0 0-16,0 0 0 0,0 0 0 0,0 0 0 15,0 0 0-15,0 0 0 0,0 0 0 0,0 0 0 16,0 0 8-16,0 0-8 0,-11 0 0 0,8 0 9 16,3 0-9-16,0 0 0 0,-8 10 0 0,8-10 8 15,0 0-8-15,0 0 0 0,0 0 0 0,0 0 0 16,0 0 0-16,0 0 0 0,0 0-8 0,0 0 8 16,0 0 0-16,-3-10 0 0,3 4 0 0,0-4 0 15,3 1-8-15,1 0 8 0,-4-4 0 0,0 4 0 16,4-7 0-16,-4 7 0 0,0-7 0 0,0 7 0 0,0-1 0 15,0 4 0-15,0-4 0 0,0 1 0 16,0 9 0-16,0 0 0 0,0 0 0 0,0 0 0 0,0-9 0 0,0 9 0 16,0 0 0-16,0-10 0 0,0 1 0 15,3 6 0-15,-3-10 0 0,4 10 0 0,-1-6 0 16,-3 2 0-16,4-5 0 0,-1 2 0 0,4-2 0 0,-3 2 0 16,3 1-9-16,-4 9 9 0,4-13 0 0,-3 7 0 15,3-3 0-15,-7 9 0 0,0 0-9 0,0 0 9 0,0 0 0 0,0 0-9 16,0 0 9-16,4 9 0 0,-4-9 0 15,3 19-8-15,-3-13 8 0,0 7 0 16,0 2 0-16,0-5 0 0,0 9 0 0,-3-10 0 0,-1 7 0 16,0-1 0-16,1-2 0 0,3 3 0 0,-7-7 0 15,3 10 0-15,1-10 11 0,-1 7 4 0,1 0 1 0,3-4 0 16,-4-2-27-16,4 5-5 0,0-2 0 0,-3-7-1 16,-1 10 17-16,4-4 0 0,-3-2 0 0,3-4 0 15,0 10 9-15,-4-13 6 16,4 3 1-16,0-6 0 0,0 0-26 0,0 0-5 0,0 0-1 0,0 0 0 15,0 0 16-15,0 0 0 0,0 0 0 0,0 0 0 16,0 0 0-16,0 0 0 0,0 0 0 0,4 3 0 16,-4-3 0-16,7 10 0 0,0-10 0 0,0 6 0 15,-7-6 0-15,7 3 0 0,0-3 0 0,4 9 0 16,-1-9 0-16,1 7 0 0,-1-7 0 0,1 3 0 0,-1-3 16 16,1 6-3-16,0-6-1 0,-4 10 0 0,0-10-12 0,-7 0 0 15,0 0 0-15,0 0 0 16,0 0-89-16,0 0-18 0,0 0-3 0,3-16-1290 15</inkml:trace>
  <inkml:trace contextRef="#ctx0" brushRef="#br1" timeOffset="143319.19">18669 8145 1360 0,'0'0'60'0,"0"0"13"0,0 0-58 0,0 0-15 16,0 0 0-16,0 0 0 0,0 0 75 0,0 0 12 15,-7 0 2-15,7 0 1 0,0 0-23 0,0 0-5 16,-7-3-1-16,7 3 0 0,0 0-7 0,0 0-2 15,0 0 0-15,0 0 0 0,0 0-9 0,3-7-3 16,1 4 0-16,-1-6 0 0,1 3-27 0,0-4-5 16,-1 7-8-16,4-3 11 0,-7 6 6 0,0-7 2 15,0 7 0-15,0 0 0 0,0 0 5 0,0 0 0 0,0 0 1 16,0 0 0-16,0 0 7 0,0 0 2 0,0 0 0 16,0 0 0-16,0 0-6 0,0 0-2 0,0 0 0 0,0 0 0 15,0 0-2-15,0 0 0 16,0 0 0-16,0 0 0 0,-3-3-9 0,3 3-3 0,0 0 0 0,0 0 0 15,-4 0 2-15,4 0 0 0,0 0 0 0,0 0 0 16,0 0-14-16,0 0 11 16,0 0-11-16,0 0 10 0,0 0-2 0,0 0-8 0,0 0 12 0,0 0-4 15,-3 10 15-15,3-1 2 0,-4 1 1 0,4-1 0 16,0 0-15-16,0 1-3 0,0 5-8 0,4 1 12 16,-4-3-12-16,3 2-12 0,1 4 3 0,-1-3 0 15,-3 3 9-15,4-1 0 0,3 1 0 0,-4 0 0 16,4 6 0-16,-3-6 0 0,-1 0 0 0,4 3 0 15,-3-3 12-15,3-7-1 0,-3 10-1 0,-1-9 0 0,4 2 2 16,-3-5 0-16,3-1 0 0,-4 0 0 0,1 1 1 16,-4-10 1-16,0 0 0 0,7 6 0 0,-7-6 10 15,0 0 3-15,7 0 0 0,0 0 0 16,0 0-27-16,0-6 0 0,0 3-12 0,-3-4 12 16,3-2 0-16,-4 0 0 0,1 2 0 0,-1-5 12 0,-3 2-12 0,4-5 10 15,-4-1-10-15,3 7 10 0,-3-4-10 0,0 4 0 16,4-1 9-16,-4-2-9 0,0 12 0 0,0 0 0 15,0 0 0-15,0 0 0 0,0 0 0 0,0 0 0 16,7 0 0-16,3 6-8 0,-2 0 8 0,-1 4 0 16,3-7 8-16,1 6-8 0,-4 1 0 0,3-1-10 15,-3 1 1-15,0 2 0 0,1-3 9 16,2-5 0-16,-3 5 0 0,0 0 0 0,0-9 0 0,4 10 0 16,-8-4 0-16,8-6 0 0,-7 6 0 0,6-6 8 0,-3 0-8 15,4 0 8-15,-4-6 4 0,3 6 0 16,-3-6 1-16,0 3 0 0,8 3 2 0,-5-7 0 0,1 4 0 15,-1-6 0-15,1 3-15 0,3-4 0 0,-3 1 8 0,-4-1-8 16,3-5 25-16,-3 5 3 0,0-9 0 0,0 4 0 16,0 2-16-16,-3-6-4 0,0 4 0 0,-1-4 0 15,1 0-8-15,-4 3 12 0,3-2-12 0,-3-1 12 16,0 0-12-16,4-3 8 0,-4 3-8 0,3 0 8 16,1 1-8-16,-4 2-9 0,3-3 9 0,1 0-13 31,3 4-51-31,-4 5-9 0,1 1-3 0,-1-1 0 0,1 1-72 15,-1 9-16-15,-3 0-2 0,0 0-670 0,0 0-135 0</inkml:trace>
  <inkml:trace contextRef="#ctx0" brushRef="#br1" timeOffset="145654.31">19375 8355 403 0,'0'0'17'0,"0"0"5"0,0 0-22 0,0 0 0 0,-7 9 0 0,3-6 0 16,4-3 96-16,-7 7 14 16,3 2 3-16,4-9 1 0,0 0-74 0,0 0-14 0,0 0-3 0,0 0-1 15,-7 0 50-15,7 0 9 0,0 0 3 0,0 0 0 16,0 0-8-16,0 0 0 0,0 0-1 0,0 0 0 16,0 0 13-16,0 0 2 0,0 0 1 0,0 0 0 15,0 0-20-15,0 0-4 0,0 0-1 0,4-6 0 16,-1-4-31-16,-3 7-7 0,0 3 0 0,4-6-1 15,3-3-11-15,-3-1-3 0,3 7 0 0,0-10 0 16,0 10-2-16,-4-6-1 0,8 3 0 0,-4-4 0 16,-4 7-10-16,4-3 8 0,0 3-8 0,1-4 8 15,-1 4-8-15,0-3 0 0,0 6 0 0,0 0 0 16,-7 0 0-16,0 0-9 0,3 9 9 0,4-2 0 0,0-4-8 16,-3 6 8-16,-1 1 0 0,1-1 0 0,-4 7 0 0,4-7 0 15,-1 7 12-15,-3-7-3 0,0 4-1 0,4 2 0 16,-1-5 0-16,1-1 0 0,-4 7 0 0,0-7 0 15,0 1 0-15,0 5 0 0,0-2 0 0,0-4 0 16,0 7 0-16,-4-7 0 0,1 1 3 0,3 6 0 16,-4-4 0-16,1-6 0 0,-5 10-11 0,5-3 12 15,-4-4-12-15,0 0 12 0,-4 1-12 0,4-4 10 16,0 4-10-16,-3-1 10 0,-1-3-2 0,0-3 0 16,1 4 0-16,3-4 0 0,0-3 0 15,-4 0-8-15,4 0 12 0,0 0-4 0,3 0-8 0,-3-3 12 16,0-4-12-16,0 4 12 0,0-3-12 0,4 3 10 15,-4-3-10-15,3-4 10 0,1 4-10 0,-1 3 0 16,4-4 0-16,0 7 0 0,-3-3 0 0,3 3 0 0,0 0 0 0,0 0 0 16,3-6 0-16,-3 6 0 0,11-9 0 0,-4 9 0 15,0-4 0-15,3-2 0 0,-3 6 0 0,4-3 0 16,0 3 0-16,-1-6 12 0,1 6-2 0,-1 6 0 16,4-6-1-16,-3 3 0 0,3-3 0 0,-3 6 0 15,3-2-9-15,0 2 0 0,-3 3 0 0,3-6 8 16,-7 7-8-16,3 2 0 0,1-2 0 0,-4-1 0 15,0 4 0-15,0-4 0 0,0 1 0 0,0 5 0 16,-3-5 0-16,-4-1-9 0,3-3 9 0,-3-6 0 16,7 3-12-16,4 4 12 0,-11-7-12 0,7 9 12 15,3-9-141-15,-2 0-22 16,-8 0-4-16,10 0-783 0</inkml:trace>
  <inkml:trace contextRef="#ctx0" brushRef="#br1" timeOffset="146340.16">19706 8142 633 0,'0'0'56'0,"0"0"-44"15,0 0-12-15,0 0 0 0,0 0 216 0,11-7 40 16,-1 7 9-16,1-3 2 0,0-3-164 0,3 3-33 16,-4-3-6-16,4 2-2 0,4-2-23 0,-4 3-5 0,4-3-1 0,-4-4 0 15,7 4-24-15,-3 6-9 0,-1-9 0 0,1 9 9 16,-4-4-9-16,4-2 0 0,-4 6 0 16,0 0 0-16,0-3 0 0,-3 3 0 0,-1 0 0 0,1 0 0 31,-1 0-38-31,-3 3 0 0,4-3 0 0,0 0 0 15,-4 0-33-15,3 0-6 0,-6-3-2 0,6-3 0 16,1 6-69-16,-1-3-15 0</inkml:trace>
  <inkml:trace contextRef="#ctx0" brushRef="#br1" timeOffset="146603.5">19830 8267 1778 0,'0'0'79'0,"0"0"16"0,0 0-76 16,0 0-19-16,0 0 0 0,0 0 0 0,0 0 59 0,7 0 8 16,0-6 1-16,0 3 1 0,3 3-61 0,1 0-8 15,-4-7-12-15,4 7 4 0,-4 0 8 0,3-3 0 16,1 3 8-16,-1 0-8 0,-3 0 8 0,1 0-8 15,-1 0 8-15,0 0-8 16,0 0-26-16,0 0-10 0,-7 0-1 0,7 0-1 16,3 0-122-16,-3 0-24 0</inkml:trace>
  <inkml:trace contextRef="#ctx0" brushRef="#br1" timeOffset="147164.22">20496 7618 2167 0,'0'0'96'0,"0"0"20"0,0 0-93 0,0 0-23 0,-3 6 0 0,-1 10 0 15,1-4 46-15,3 4 5 0,3 3 1 0,-3 0 0 16,4 9-52-16,-4-3 0 0,-4 10 0 0,4 8 0 15,-3-5 0-15,-1 6 0 0,1 3-8 0,-1-3 8 16,-3 0 0-16,0 0 0 0,4-7 0 16,-4 7 0-16,-4-3 0 0,7-3 16 0,-3-1-3 0,0-2-1 15,4-1 4-15,-1-6 0 0,1 1 0 0,-1-4 0 16,1-6-16-16,3-4-15 0,3-5 3 16,1-1 1-1,-1 0-167-15,-3-9-34 0</inkml:trace>
  <inkml:trace contextRef="#ctx0" brushRef="#br1" timeOffset="148219.07">21428 7634 900 0,'0'0'40'0,"0"0"8"0,-4 0-39 0,4 0-9 15,0 0 0-15,0 0 0 0,0 0 0 0,0 0 0 16,0 0-12-16,0 0 12 0,7-10 0 0,-3 4 20 15,-4 6-3-15,7-3 0 0,-4-3 46 0,-3 6 9 16,0 0 1-16,0 0 1 0,0 0 15 0,0 0 3 16,0 0 1-16,0 0 0 0,0 0 1 0,0 0 0 0,0 0 0 0,0 0 0 15,0 0-50-15,0 9-9 0,0-3-3 0,0 10 0 16,-3-4-32-16,3 7 0 0,0 6 0 0,3 0 0 16,-3 4 11-16,0-1-11 15,4 6 10-15,-4 4-10 0,3-4 31 0,1 1 0 16,-4 3 0-16,0-4 0 0,3 1 7 0,-3 2 2 0,-3-12 0 15,3 4 0-15,0-1-11 0,-4 3-1 0,4-9-1 0,-3 0 0 16,-1 0-3-16,1-6-1 0,3 2 0 16,-4-2 0-16,1-3-4 0,3 2-1 0,0-5 0 15,0-4 0-15,0-6-7 0,0 0-2 0,0 0 0 16,0 0 0-16,0 0 4 0,0 0 1 0,-7-6 0 0,3-4 0 16,1-5 6-16,-1 5 0 0,1-9 1 0,-1 4 0 15,1-4-13-15,-1 0-8 0,1-6 8 0,3 6-8 16,0 0 0-16,-4 1 0 0,4-1 0 0,4 3-8 15,-4 0 8-15,3 7 0 0,1 0 0 0,-1-1 0 16,4 1 8-16,0-1 4 0,0 1 1 0,4 3 0 0,-1-4-23 16,1 7-5-16,0-3-1 0,-1-4 0 15,4 1 16-15,-3 6 0 0,3-3 0 0,0-1 0 16,-3 4 0-16,3 3-9 0,0 0 9 0,-4 3 0 0,1 4-9 0,0 2 9 16,6 0-10-16,-3 7 10 0,1-3-12 15,-1 9 12-15,3-4-13 0,1-5 5 0,0 9 8 16,-4-3 0-16,-4-7 0 0,1 4 0 0,3 3 0 0,-3-3 0 15,-8-4 0-15,4 4 0 0,0-1 0 0,0-2 0 16,-10 3 0-16,-1-7 0 0,-3 7 9 0,0-4 1 16,7-2 0-16,-7 5 0 0,-4-5 7 0,1-1 2 15,3 1 0-15,-4-1 0 0,-3 0-10 0,0-2-1 16,0 2-8-16,0-3 12 0,0-3-12 0,0 7 0 0,-8-4 0 0,5-3 0 16,-1-3 0-16,0 0 0 15,-3 0 8-15,0 0-8 16,0 0-20-16,0 0-6 0,0 0-2 0,-1-3 0 15,5-3-12-15,-1 3-4 0,1-4 0 0,2 7 0 16,1-9-192-16,0 9-38 0,-11-9-8 0,15 2-2 0</inkml:trace>
  <inkml:trace contextRef="#ctx0" brushRef="#br1" timeOffset="148763.13">21964 8223 115 0,'0'0'0'0,"0"0"10"0,0 0-10 0,0 0 0 16,0 0 0-16,0 0 0 0,-4-3 511 0,4 3 100 16,0 0 20-16,4-6 4 0,-4-4-507 0,3 4-100 15,1-3-28-15,3 6 8 0,4-4-8 0,-4 4-14 16,0-3 3-16,3 3 1 0,1-4 10 0,3 7 0 16,-7-3-9-16,0-3 9 0,4 6 0 0,-1 0 0 0,1 0 8 15,-4 0-8-15,-7 0 17 0,7-6-1 16,4 6-1-16,-4 0 0 0,-7 0-3 0,0 0 0 0,7 0 0 0,-7 0 0 15,0 0-4-15,0 0 0 0,0 0-8 0,7 6 12 16,0-6-3-16,-7 0-1 0,-4 9 0 0,4 1 0 16,0-1-8-16,0 1 8 0,-7-1-8 0,0 0 8 15,0 7-8-15,0-6 0 0,0 8 0 0,-4-2 8 16,-3-7-8-16,0 10 0 0,7-3 0 0,-3-4 0 16,-8 10 0-16,4-9 0 0,3 3 8 0,1 2-8 15,-1-2 0-15,4-3 0 0,-4-4 9 16,8 7-9-16,3-7 11 0,0-3-3 0,-7-2 0 0,7-4 0 15,0 0-8-15,0 0 0 0,0 0 0 0,7 9 0 16,-7-9 0-16,10 6 0 0,1-6 0 0,0 0 0 16,-1 0 0-16,1-6-17 0,3 6 4 0,-3-9 1 15,-1 9-63-15,4-10-12 0,0 1-2 16,4 3-615-16,0-4-124 0</inkml:trace>
  <inkml:trace contextRef="#ctx0" brushRef="#br1" timeOffset="154678.31">22483 7812 57 0,'-25'16'0'0,"11"-13"0"0,3 3 0 0,-3-2 0 0,3-4 0 0,-3 6 0 16,-3-3 319-16,6 3 58 0,4-6 12 0,-4 0 3 15,-3 0-260-15,7 0-51 0,7 0-10 0,0 0-3 16,0 0-16-16,0 0-4 0,-3 0-1 0,3 0 0 16,3-6-1-16,-3 6 0 0,-7 0 0 0,7 0 0 0,0 0 9 0,0 0 1 15,0 0 1-15,0 0 0 0,0 0-24 0,0 0-5 16,0 0 0-16,0 0-1 0,0 0 9 16,7-3 1-16,4-3 1 0,-4 2 0 0,0-2-25 0,4-3-5 15,-1 6 0-15,8-4-8 0,-4 4 17 0,0-3-3 16,0-3-1-16,7 2 0 0,0 4-5 0,-3-3-8 15,-4 3 11-15,4-4-11 0,0-2 9 16,-1 6-9-16,-3-3 0 0,0-1 9 0,0 4-9 0,4-3 0 16,0 3 0-16,-1-3 0 0,-10 2 0 0,11-2 0 15,7 3-10-15,-8-3 10 16,1 3-34-16,0-4-1 0,3-2 0 0,4 3 0 16,-1-4-23-16,1 7-5 0,-7-3-1 0,-1-4 0 15,4 10-94-15,-6-3-19 0,-1-3-4 0,-4 6-623 0</inkml:trace>
  <inkml:trace contextRef="#ctx0" brushRef="#br1" timeOffset="155249.54">22528 7928 288 0,'-14'0'12'0,"14"0"4"0,0 0-16 0,0 0 0 16,0 0 0-16,0 0 0 0,0 0 59 0,0 0 9 15,-7 0 1-15,0 0 1 0,0 0-60 0,4 0-10 16,3 0 0-16,0 0-10 0,0 0 10 0,0 0 0 16,-7 0 0-16,-1 0 0 0,1 0 97 0,4 0 19 15,3 0 3-15,0 0 1 0,0 0 7 0,0 0 1 16,-11 0 1-16,11 0 0 0,0 0-29 0,0 0-7 16,-7 0-1-16,0 0 0 0,7 0-40 0,0 0-8 15,0 0-1-15,-3 0-1 0,-4 0-4 0,7 0-1 0,0 0 0 0,0 0 0 16,-7 7-6-16,7-7-2 0,0 0 0 15,0 0 0-15,0 0-12 0,0 0-2 0,0 0-1 16,0 0 0-16,0 0-2 0,0 0 0 0,0 0 0 0,7 3 0 16,7-3 4-16,-7 6 0 0,-7-6 0 0,0 0 0 15,14 0 0-15,-4 0 1 0,-2-6 0 0,-1 6 0 16,-7 0-9-16,14 0-8 0,0 0 9 0,-4 0-9 16,-10 0 0-16,11 0 8 0,3 0-8 0,0-3 0 15,-3-4 0-15,-1 7 0 0,1 0 0 0,3 0 0 16,4-3 0-16,-4-3 0 0,-4 6 0 0,5-6 0 15,6 3-14-15,-4-4 4 0,-6-2 1 0,3-1 0 16,4 7-29 0,-4-3-6-16,0-3 0 0,-4 2-1 0,-2 4-116 0,-1-3-23 0,7 6-5 15,-4-3-586-15</inkml:trace>
  <inkml:trace contextRef="#ctx0" brushRef="#br1" timeOffset="155954.65">23178 7731 460 0,'0'0'20'0,"0"0"5"0,0 0-25 0,0 0 0 16,0 0 0-16,0 0 0 0,0 0 303 0,0 0 55 16,0 0 11-16,0 0 3 0,-8-6-236 0,8 6-46 15,0 0-10-15,0 0-1 0,0 0-35 0,0 0-6 0,0 0-2 0,0 0 0 16,0 0-10-16,0 0-2 0,0 0-1 0,4 0 0 15,-4 0 5-15,7-4 0 0,0-2 1 0,0 6 0 16,0 0-15-16,0 0-3 0,4-3-1 0,-4 3 0 16,3-6-10-16,5 6 0 15,-5 0 9-15,4-3-9 0,-3 3 0 0,3-7 9 16,0 7-9-16,0 0 0 0,0-9 12 0,-3 9-4 0,-1 0 0 0,5-6-8 16,-5 3 0-16,1-4-16 0,-1 7 2 0,1 0 0 31,0-3-44-31,-4-3-9 0,3 6-1 0,-3-3-1 0,-7 3-127 15,0 0-24-15,7 0-6 0,-7 0-1 0</inkml:trace>
  <inkml:trace contextRef="#ctx0" brushRef="#br1" timeOffset="156619.1">23601 7427 1440 0,'0'0'128'0,"0"0"-103"16,0 0-25-16,-4-7 0 0,4-2 133 0,0 9 22 16,0 0 4-16,4-9 1 0,-1-7-128 0,4 6-24 15,-3-2-8-15,3-4 0 0,0 7 11 0,0-7-1 16,4 4 0-16,-1-4 0 0,-3 7 7 0,4-1 2 15,3-6 0-15,-3 7 0 0,3 0 7 0,0-1 2 0,0-5 0 0,4 5 0 16,-4 1-12-16,0 6-1 0,0-4-1 0,0 4 0 16,0-3-14-16,-3 6 11 0,-1-3-11 0,-3 3 10 15,0-6-10-15,0 12 0 0,1-3 0 0,-5 3 0 16,4-3 0-16,-3 7 0 0,-1-1 0 16,-3 1 0-16,7-1 8 0,-3 7-8 0,-4-7 8 0,0 10-8 15,3-3 8-15,-3 9-8 0,7-7 0 0,-7 1 8 16,0 6-8-16,0-6 0 15,0 0 0-15,-3 6 0 0,-1-3 0 0,1 3 0 16,-1 0 0-16,1-6 0 0,-4 9 11 0,0-9-3 0,3 6-8 16,-7-6 12-16,-3 3-12 0,0-3 0 0,0 0 0 0,0-1 0 15,0 1 8-15,0-3 0 0,0-7-8 0,0 10 12 16,-1-10-4-16,1 7-8 0,4-6 11 0,-4-1-11 16,7 0 8-16,-4 7-8 0,-3-7 0 0,3-5 0 15,1 2 9-15,-1-6-9 0,4 0 0 0,0 0 9 0,-4-6-9 16,8 2 12-16,-4-2-12 0,3 3 12 0,-3-6-4 15,4 2 0-15,-4-2 0 0,7 0 0 16,-4 2-8-16,1-2 12 0,3-1-12 0,-4 1 12 0,4 9-12 0,0-3 0 16,0 3 9-16,0 0-9 0,0 0 8 0,4-6-8 15,-4 6 10-15,10-7-10 0,-3 14 8 0,4-7-8 16,-1 6 0-16,5-3 9 0,-1 6-9 0,0 7 0 16,0-6 0-16,0-1 0 0,4 7 0 0,-1-4 0 15,-3-2 0-15,4 5 0 0,0-5 0 0,-1 8 10 16,5-8-10-16,-1-1 10 0,-7 7-10 0,3-7 0 0,1 1 0 15,0 5 0-15,-4-11 0 0,3 5 0 0,-2 0-9 0,2 4 9 32,-3-10-58-32,0 6-5 0,1-2-1 0,-1 2-646 15,0-6-130-15</inkml:trace>
  <inkml:trace contextRef="#ctx0" brushRef="#br1" timeOffset="158426.97">18972 8778 518 0,'0'0'23'0,"0"0"5"0,0 0-28 0,0 0 0 0,0 0 0 0,0 0 0 15,-7 0 236-15,7 0 43 0,0 0 8 0,0 0 1 16,0 0-175-16,0 0-35 0,0 0-7 0,0 0-2 0,-3-3-19 0,3 3-4 16,0-6-1-16,3-4 0 15,-3 1-4-15,4 6-1 0,-1-3 0 0,-3 6 0 0,4-10-14 0,-4 10-3 16,0 0-1-16,0 0 0 0,0 0-14 15,0 0-8-15,0 0 8 0,0 0-8 0,0 0 0 0,0 0 0 16,7 10 0-16,-7-1 0 0,4-3 9 0,-4 4 4 16,3-1 1-16,-3 0 0 0,4 1-1 15,-4-1 0-15,0 1 0 0,0-1 0 0,3 0 16 0,1 1 3 16,-1 6 1-16,1-7 0 0,-1 7-12 16,1-4-2-16,-1-2-1 0,4 5 0 0,0 4-8 0,4-3-2 15,0-7 0-15,-4 10 0 0,3-10-8 16,1 10 0-16,-1-3 0 0,-3 3 8 0,0 0-8 0,4 2-9 15,-4-2 9-15,4 3-13 0,-4-6 13 0,0 9 0 16,-4-6 0-16,8 0 0 0,-8 6 10 16,4-6-2-16,-3-1 0 0,3-2 0 0,0 3 10 0,-3-3 2 0,-1-4 0 15,1 7 0-15,3-10 4 0,-4 1 0 0,-3 2 1 16,4-2 0-16,3-7-9 0,-7 6-1 0,0-9-1 0,0 0 0 16,0 0-4-16,7 10-1 0,-7-10 0 0,7 6 0 15,-7-6-9-15,0 0 8 0,0 0-8 0,4 3 8 16,-4-3 0-16,0 0-8 0,0 0 12 0,3 13-4 15,1-10 0-15,-4-3 0 0,0 0 0 0,0 0 0 16,3 9-8-16,-3-9 0 0,0 0 0 0,0 0 0 16,0 10 0-16,0-10 0 0,0 0 8 0,0 0-8 15,4 9 0-15,-4-9 0 0,0 0 0 0,0 0 0 16,0 0 0-16,0 0 0 0,3 6 0 0,-3-6 8 16,0 0-8-16,0 0 0 0,0 0 0 0,0 0 0 15,0 0 10-15,0 0-10 0,0 0 12 0,0 0-12 0,0 0 24 0,0 0-3 16,0 0 0-16,0 0 0 0,0 0-8 0,0 0-1 15,0 0-1-15,0 0 0 0,-7-6-2 0,0 6 0 16,0 0 0-16,3-3 0 0,-6-3-9 0,3 2 8 16,0-2-8-16,0-3 8 0,-4 9-8 0,4-10 0 15,-4 1 0-15,1 9 0 0,3-6 0 0,-4-4 0 16,-3 10 8-16,4-9-8 0,-5 9 0 0,5-10 0 16,-4 10 0-16,0-9 0 0,0 9 0 0,3-6 0 15,0 3 0-15,1-4 0 0,-1 4 0 0,4-3 0 16,-3 3 0-16,3-4 0 0,-1 7 0 0,1-3 0 15,0-3 0-15,7 6 0 0,-3 0 0 0,3 0 0 16,-4-3-9-16,4 3 9 0,0 0 0 0,0 0-8 16,-3-6 8-16,3 6 0 0,0 0-10 0,0 0 10 15,0 0-8-15,0 0 8 0,0 0 0 0,0 0-10 0,0 0 10 0,0 0 0 16,7 0-11-16,0 6 11 0,0-3-10 0,0 3 10 16,0 4-9-16,0-7 9 0,0 6-8 0,4-2 8 15,-1 2 0-15,4 0 0 0,-7 1 0 0,4-1 0 16,3 1 0-16,0 5 0 0,-3-5 0 0,-1-1 0 15,8-3 0-15,-7 4 0 0,-1 2 0 0,4-5 0 16,-7-4 0-16,4 9 0 0,0-2 0 0,-4-1-8 16,0 0 8-16,0-5 0 0,0 5 0 0,0 4 0 15,-4-10 0-15,-3-3 0 0,7 9 0 0,-7-9 0 16,4 0 0-16,-4 0 0 0,0 0 0 0,0 0 8 16,11 6-8-16,-11-6 12 0,0 0-4 0,7 0 0 15,0-6 5-15,0 6 2 0,0-9 0 0,0-1 0 16,-4 1 0-16,4-7 0 0,0 4 0 0,1-4 0 15,-5 0-7-15,4-2-8 0,-3 5 11 0,3-3-11 16,0-3 8-16,0 4-8 0,-4 2 0 0,4-2 0 16,0-1 0-16,-3 6 0 0,0 1 0 0,-1 0 0 15,4-7 0-15,0 7-11 0,-3 5 11 0,3-5-13 16,0 3-14-16,0-4-2 0,0 1-1 0,3 3 0 16,-2-4-58-16,2 1-12 0,1 6-3 0,3-7 0 15,-4 1-63-15,5 0-13 16</inkml:trace>
  <inkml:trace contextRef="#ctx0" brushRef="#br1" timeOffset="159829.47">21205 8490 972 0,'0'0'43'0,"0"0"9"0,-3 0-42 0,3 0-10 0,0 0 0 0,0 0 0 15,0 0 54-15,0 0 9 0,0 0 1 0,0 0 1 16,-4-7-24-16,4 7-5 0,0 0 0 0,-3-3-1 16,3 3-3-16,0 0-1 0,3-6 0 0,-3 6 0 15,0-9 30-15,0 9 7 0,0 0 0 0,0-10 1 16,0 10-9-16,0 0-3 0,0 0 0 0,0 0 0 15,0 0-11-15,0 0-2 0,0 0-1 0,0 0 0 16,0 0-31-16,0 0-12 0,0 0 11 0,0 0-11 16,0 0 16-16,0 0-2 0,-3 0-1 0,3 0 0 0,-7 6-2 0,0-2-1 15,0 5 0-15,0-3 0 16,-4 4 5-16,1-1 1 0,-1 0 0 0,0 7 0 0,1-3 4 0,-4 2 0 16,0 1 1-16,-1-3 0 0,1 5-8 0,-3-2-1 15,-4 3-1-15,-1 0 0 0,1-4 2 0,0 11 1 16,-4-8 0-16,-3 1 0 0,0 0 4 0,0 0 1 15,-1 6 0-15,-2-6 0 0,-5 6 9 0,8-6 1 16,3 6 1-16,1-7 0 0,-4 1-9 0,3 0-1 16,0 0-1-16,0 6 0 0,4-9-19 0,0-4 0 15,0 10 0-15,3-3 0 0,1-6 8 0,-1 2-8 0,0 1 0 0,4-7 0 16,4 1 10-16,-4-1-10 0,3 1 8 0,0-1-8 16,1 0 8-16,-1 1-8 0,1-4 0 0,3-3 8 15,0 7-8-15,0-10 8 0,-1 9-8 0,1-3 8 16,4-6 0-16,-1 10-8 0,-3-10 12 0,7 0-4 15,-3 9-8-15,-1-3 0 0,4-6 0 0,-3 3 8 16,3-3-8-16,0 7 0 0,-7-4 0 0,7 6 0 16,-7-9 0-16,7 0 8 0,-4 7-8 0,4-7 8 15,-3 3 0-15,-1 3 0 0,4-6 0 0,-3 6 0 16,3-6-8-16,0 0 0 0,-4 3 9 0,4-3-9 16,0 0 12-16,-7 7-3 0,7-7 0 0,0 0 0 15,0 0-9-15,-4 3 0 0,-3-3 0 0,7 0 0 16,-3 6 0-16,3-6 0 0,-11 3 14 0,8-3-4 15,3 0-10-15,0 0 12 0,-7 0-12 0,7 0 12 16,-7 0 0-16,7 0 0 0,-7 0 0 0,7 0 0 16,-8-3 6-16,8 3 2 0,-3-6 0 0,-1 3 0 15,4-4-20-15,-3-2 0 0,-1 0 0 0,4 2 0 0,0-2 0 0,4 6 13 16,-4-13-2-16,3 7-1 0,1-1-10 16,-1 1 0-16,1-1 9 0,0-5-9 0,-1 5 0 15,1-5 0-15,-1 5 0 0,1-2 8 0,3-4-8 16,-4 7 0-16,4-7 0 0,-3 7 0 0,-1-4 0 0,-3 4 0 15,7-1 0-15,-3 4 0 0,-1-4 0 0,1 4 0 16,-4 6 0-16,0 0 0 0,0 0 0 0,0 0-8 16,0 0 8-16,0 0-8 0,0 0 8 0,0 0 0 0,0 0 0 0,0 0 0 15,0 0 0-15,7 6 0 0,-7-6 0 16,0 0 0-16,0 0 0 0,4 10-12 16,-4-1 4-16,0 1 0 0,-4-1 8 0,4 1 0 0,-3 5 0 15,-1-5 0-15,0 5 0 0,-3-2 0 0,0 3 0 16,0-7 0-16,0 10 0 0,0-10-8 0,0 7 8 0,0-7-8 15,0 7 8-15,0-7 0 0,3 1 8 0,-3-7-8 16,0 6 0-16,0-2 0 0,4 2 0 0,-4 0 0 16,3-9 11-16,4 0-3 0,0 0 0 0,-3 10 0 15,-1-4-8-15,4-6 0 0,0 0 0 0,7 9 0 16,0-5 0-16,4 2 8 0,-1-3-8 16,8 3 8-16,0 1-8 0,6-4 0 0,1-3 9 0,0 0-9 15,-1 0 0-15,5 0 8 0,2 0-8 0,1 0 0 16,3-3 0-16,4-4-15 0,7-2 3 0,0 3-873 15,-4-4-175-15</inkml:trace>
  <inkml:trace contextRef="#ctx0" brushRef="#br0" timeOffset="166103.9">24031 9992 1094 0,'0'0'97'0,"0"0"-77"0,0 0-20 0,0 0 0 16,0 0 172-16,-7 6 30 0,0-3 6 0,-3 3 2 15,2 4-170-15,-2-1-40 0,-4-9 0 0,3 10 0 16,-6-1 24-16,6-3 5 0,0-3 1 0,4 4 0 16,-3-7 10-16,-1 9 1 0,11-9 1 0,-3 0 0 0,-4 0 18 15,7 0 4-15,0 0 1 0,0 0 0 0,0 0-38 0,10 0-8 16,-3-9-2-16,0-1 0 0,4 4 6 0,-1 3 1 16,1 3 0-16,-4 0 0 0,-7 0-24 0,0 0 0 15,0 0 0-15,0 0 8 0,0 0 18 0,0 0 4 16,0 0 1-16,0 0 0 0,0 0 12 0,0 0 2 15,-7 3 1-15,-4 3 0 0,4-3-27 0,0 4-6 16,0-1-1-16,0-3 0 0,0 3-3 0,0-2-1 16,7-4 0-16,0 0 0 0,0 0 4 0,0 0 0 15,0 0 0-15,0 0 0 0,0 0-4 0,0 0-8 16,0 0 12-16,0 0-4 0,-7-4-8 0,7 4 10 0,0 0-10 16,0 0 10-16,-3 0 2 0,3 0 0 15,0 0 0-15,0 0 0 0,0 0-1 0,0 0 0 0,0 0 0 0,0 0 0 16,0 0-3-16,0 0-8 0,0 0 12 0,0 0-4 15,0 0-8-15,3-6 12 0,4 6-12 16,0-3 12-16,0 6-12 0,0-6 10 0,0-3-10 0,4 6 10 16,3 0-10-16,-3 0 10 15,3 0-10-15,3 0 10 0,1 0-10 0,3-7 8 0,-3 7-8 0,3 0 8 16,0 0-8-16,0 0 0 16,0 0 0-16,1 0 8 0,-1 0-8 0,4-3 0 0,-4 3 0 15,0 0 8-15,0-6-8 0,4 6 0 0,-4 0 0 0,4-3 8 16,-1-3-8-16,1 6 0 0,0-10 9 0,-4 7-9 15,0-3 8-15,0-4-8 0,4 4 8 0,0 3-8 16,-4-3 0-16,3-4 9 0,1 7-9 0,-4-3 0 16,0-3 0-16,-3 5 0 0,3-2 0 0,-3 0 0 15,0 3 8-15,-4 3-8 0,0-10 0 0,0 10 0 16,0 0 8-16,-7-6-8 0,0 6 9 0,0 0-9 16,-7 0 0-16,0 0 0 0,0 0 0 0,0 0 0 0,0 0 11 15,0 0-1-15,0 0 0 0,0 0 0 0,0 0-10 16,0 0 10-16,0 0-10 0,0 0 10 0,0 0-22 15,0 0-4-15,0 0 0 0,0 0-1 16,0 0-87-16,0 0-18 0,0 0-3 16,0 0-738-16,0 0-147 0</inkml:trace>
  <inkml:trace contextRef="#ctx0" brushRef="#br0" timeOffset="168805.46">24028 10123 1324 0,'-18'10'59'0,"11"-10"12"0,-7 6-57 0,3-3-14 0,4 4 0 0,0-4 0 16,7-3 205-16,0 0 39 0,0 0 7 0,0 0 1 16,0 0-222-16,0 0-45 0,0-3-9 0,4-4-1 31,-4-2-7-31,3 9 0 0,4-3-1 0,-3-4 0 0,-4 1 33 0,0 6 0 0,3-3 0 0,-3 3 0 0,0 0 0 0,0 0 8 16,0 0 0-16,0 0 1 0,0 0 13 0,0 0 2 15,0 0 1-15,7 0 0 0,0 3 15 0,1-3 4 16,-8 0 0-16,10 6 0 0,4-6 5 0,0 0 2 15,4-6 0-15,-4 6 0 16,4 0-30-16,-1 0-5 0,5-3-2 0,-5-3 0 0,4 3 1 16,1-4 0-16,-1-2 0 0,3 9 0 0,-2-9-3 15,-1 5 0-15,0-5 0 0,4 3 0 0,-4-1 1 16,0 4 0-16,0-3 0 0,-3 3 0 16,-1-3 4-16,-3 2 1 0,4 4 0 0,-4-6 0 15,0 6-6-15,0 0 0 0,4-3-1 0,-4-3 0 16,0 6 1-16,4 0 1 0,0-3 0 0,-1-4 0 15,1 7 15-15,3-9 4 0,-7 9 0 0,7-6 0 0,-7 3-20 0,4-4-4 0,0-2-8 0,-4 9 12 16,3-3-12-16,1-3 0 16,0 2 0-16,-4-2 0 0,-4 0 0 0,5 3 0 15,-5 3 0-15,1 0 0 0,-1 0 0 0,-3 0 0 16,4 0 0-16,3 0 9 0,-7 0 2 0,4 0 0 0,-1 0 0 0,1 0 0 16,3 0-3-16,-3 0 0 0,3 0 0 0,0 0 0 15,3 0-8-15,-3-7 0 0,4 7 0 0,0-3 0 16,3 3 0-16,0 0 0 0,-3-6 0 0,-1 6 0 15,-3-3 0-15,4 3 0 0,-4-6 8 0,0 6-8 16,-7-4 0-16,4 4 0 0,0 4 0 0,-4-4 0 16,-7 0 8-16,10 0-8 0,-3 0 8 0,0 0-8 15,0 0 13-15,4 0-2 0,0 0-1 0,-1 0 0 16,1 6-10-16,-1-6 8 0,4-6-8 0,1 6 8 16,-1 0-8-16,3 0 0 0,-3-4 0 0,0-2 0 0,1 3 0 15,2-3 0-15,4 6 0 0,-3-3 0 0,-4-4 0 0,0 7 0 16,0 0 0-16,0-6 0 0,-3 6 0 0,0 0 0 15,-1 0 0-15,1 0 0 0,-4 0 0 0,-7 0 0 16,0 0 8-16,0 0-8 0,10 0 0 0,-2 0 10 16,-8 0-10-16,0 0 10 0,7 6-10 0,-7-6 8 15,7 0-8-15,3 0 8 0,1 0-8 0,-4 0 0 16,3 0 0-16,-10 0 0 0,7 0 0 0,4 0 0 16,0 0 0-16,-1 0 0 0,-3 0 0 0,0-6 0 15,-7 6 0-15,11 0 0 0,-11 0 0 0,7 0 0 16,-7 0 8-16,7 6-8 0,-7-6 0 15,0 0 0-15,0 0 9 0,11 0-9 0,-11 0 0 0,7 0 9 16,-7 0-9-16,0 0 0 0,0 0 8 0,7 0-8 0,3 0 0 16,-10 0 0-16,0 0 0 0,0 0 0 0,0 0 0 0,7 0 0 15,-7 0 8-15,7 0-8 0,0-6 0 0,-7 6 0 16,8-3 8-16,-8 3-8 0,7 0 0 0,-7 0 0 16,0 0 0-16,0 0 0 0,0 0 0 0,0 0 0 15,7 0 8-15,-7 0-8 0,0 0 0 0,7 0 0 16,-7 0 0-16,0 0 0 0,7 0 0 0,-7 0 0 15,7 0 0-15,0-6 0 0,0 6 8 0,4 0-8 16,-4 0 0-16,0-3 0 0,0 3 0 0,0-7 0 16,0 7 0-16,3 0 0 0,1-3 0 0,0 3 0 15,-1 0 0-15,1-6 0 0,-4 6 0 0,7 0 0 16,-4 0 0-16,1-3 0 0,0-4 0 0,-4 7 0 16,0 0 0-16,3 0 0 0,1 0 0 0,-4 0 0 15,-7 0 0-15,0 0 0 0,11 0 0 0,-4 0 0 16,-7 0 8-16,0 0-8 0,0 0 0 0,0 0 0 0,0 0 8 0,0 0-8 15,0 0 12-15,0 0-12 0,0 0 19 0,0 0-3 16,0 0-1-16,0 0 0 16,0 0-7-16,0 0 0 0,0 0-8 0,0 0 12 0,-4-3-12 0,4 3 0 15,-3-6 8-15,-5-3-8 0,1 9 0 16,0-7 0-16,4 4 0 0,-4 3 0 0,-4-6 0 0,-3 3 0 16,4-3 8-16,-5 6-8 0,5-4 0 0,-4-2 0 15,-4 3 8-15,4-3-8 0,-4 3 0 0,1-4 11 16,-1-2-11-16,0 3 10 0,1 6-10 0,-1-10 8 15,0 10-8-15,1-9 8 0,3 9-8 0,0-10 0 16,3 7 0-16,0-3 0 0,1 0 0 0,3 3 0 0,0 3 8 0,3-7-8 16,4 7 0-16,0 0 0 15,0 0 0-15,0 0 0 0,0 0-13 0,0 0-2 16,0 0 0-16,0 0 0 0,0 0 15 0,0 0 0 16,0 0 0-16,11 0 0 0,-1 0-11 0,1 7 1 0,0-7 0 0,-1 3 0 15,8 3 10-15,-4-6-10 0,4 9 10 16,3-9-10-16,-4 10-6 0,5-10 0 0,2 6-1 0,1-3 0 15,-4-3 3-15,0 7 1 0,0-7 0 16,1 3 0-16,-1-3 13 0,-4 6 0 0,-6-6-10 0,0 3 10 16,3 3 0-16,0-6 0 0,-14 0 0 0,7 7 0 15,-7-7 0-15,0 0 8 0,0 0-8 0,0 0 8 16,7 3-8-16,0 3 12 0,-7-6-12 0,7 3 12 16,-7-3-12-16,0 0 8 0,7 10-8 0,-3-4 8 15,-1-3-8-15,1 6 0 0,-1-2 0 0,1 2 8 0,-4 0-8 16,3 1 0-16,-3-1 9 0,0 7-9 0,0-7 9 0,-3 10-9 15,-1-9 12-15,1 5-12 0,-4-5 16 0,0 5-4 16,3-2-1-16,-7-4 0 0,4 1-11 0,-3 5 10 16,-1 1-10-16,-3-3 10 0,0-4-10 0,0 0 0 15,0 7 0-15,0-6 0 0,0 5-14 0,-4-2-8 16,0-7-2-16,-3 3 0 16,0 7-126-16,0-6-26 0,-7-1-4 15,3 0-670-15,-7 1-134 0</inkml:trace>
  <inkml:trace contextRef="#ctx0" brushRef="#br0" timeOffset="169784.48">24956 9277 1058 0,'0'0'47'0,"0"0"9"0,0 0-44 0,0 0-12 0,0-3 0 0,3-4 0 16,-3 7 26-16,0 0 3 0,4-9 1 0,-1 9 0 16,-3-9 29-16,0 2 5 0,0 7 2 0,0-3 0 15,0 3 10-15,0-6 1 0,0 6 1 0,0 0 0 16,-3-3-11-16,3 3-3 0,-4-7 0 0,4 7 0 16,0 0-20-16,-7-3-5 0,3-3-1 0,-3 6 0 15,7 0-23-15,-7 0-5 0,0 0-1 0,-3 0 0 0,-1 0 2 16,1 0 0-16,-1 9 0 0,0-2 0 0,-3-4-11 0,7-3 0 15,-3 9 0-15,-1-2 0 0,0 2 0 0,1 0 0 16,-4 1 0-16,3-1 0 0,4 1 12 0,0-1-2 16,-4 4-1-16,1-1 0 0,6-3 2 15,-3 7 0-15,4-6 0 0,-1 8 0 0,1-8-11 0,-1 5 0 16,1-5 0-16,3 6 8 0,0-7-8 0,3 0 0 16,1 1 9-16,-1-7-9 0,-3-3 9 0,7 9-9 15,0-2 12-15,4-7-12 0,0 0 10 0,-4 0-10 16,3 0 8-16,1 0-8 0,-1-7 0 15,1 7 0-15,3-9 0 0,-3 9 0 0,3-9 12 0,-4 5-2 16,4-11-1-16,-3 5 0 0,0 1-9 0,-4 3 0 16,3-4 0-16,1 1 0 0,-4-4 0 0,-4 1 0 15,8 2 0-15,-4 1 0 0,-3-4 0 0,-1 4 0 0,4 0 0 16,-7-4 0-16,0 4 0 0,0-1 0 0,4 1 0 16,-8 6 0-16,4 3 0 0,0 0 0 0,0 0 0 0,0 0 8 15,0 0-8-15,0 0 0 0,0 0 0 0,0 0 0 16,0 0 0-16,4 9 0 0,-1 0 0 15,4-5 0-15,-3 5 0 0,3 7 0 0,-7-7 0 16,3 7 0-16,4-4 0 0,0-2 0 0,1 5 0 0,-1 1 0 16,0-3 0-16,0 2 0 0,3 4 0 0,1-3 8 15,-4-4-8-15,4-2 0 0,-4 5 0 0,0 1 0 32,3-3-49-32,-3-7-3 0,0 10 0 0,0-4-595 0,-3-2-119 0</inkml:trace>
  <inkml:trace contextRef="#ctx0" brushRef="#br0" timeOffset="170484.1">25231 9515 2372 0,'0'0'52'0,"0"-6"12"0,0 6 1 0,0-10 1 0,0 1-53 0,3 0-13 0,1 2 0 0,3-5 0 16,0-4-16-16,-4 7-7 0,4-1-1 0,0 1 0 31,1 3-8-31,-1-4-3 0,0 1 0 0,0 6 0 0,0-4 25 0,0-2 10 0,0 3-8 0,0 3 8 15,0 3 0-15,0-7 0 0,4 7 0 0,-4-3 8 16,3 3-8-16,-3 0 8 0,0-6-8 0,-7 6 8 16,7 0 12-16,4 6 2 0,-4-6 1 0,0 0 0 15,-7 0-5-15,7 3-1 0,0 4 0 0,0-4 0 0,-7-3-9 0,4 12-8 16,3-2 9-16,-4-1-9 0,1 0 8 0,-1 1-8 16,-3-1 0-16,0 10 0 0,0-9 0 0,-3 5 0 15,-1-5 0-15,-3 5 0 0,0-2 0 0,-3 6 0 16,-1-10 0-16,-3 13 0 0,0-3 0 0,3-7 0 15,-3 4 0-15,4 3 0 0,-4-10 8 0,-1 1-8 16,5-1 0-16,3 4 9 0,0-10-9 0,0 6 0 16,7-9 0-16,0 0 8 0,0 0-8 0,0 0 0 15,0 0 0-15,0 0 0 0,0 0 0 0,0 0 0 16,0 0 0-16,0 0 0 0,0 0 0 0,0 0 0 0,0 0 0 0,0 0 0 16,0 0 0-16,10 6 0 0,-3-2 0 0,-7-4 0 15,7 0 0-15,0 6 0 0,8-3 0 0,-5-3 0 16,1 0 0-16,-1 0 0 0,4 0 0 0,0 0 0 15,1 0-20-15,2-3 3 0,-3-3 1 0,4 6 0 32,3-4-115-32,-3-2-22 0,-1-3-5 0,-2 6-1 0</inkml:trace>
  <inkml:trace contextRef="#ctx0" brushRef="#br0" timeOffset="173778.14">23223 4225 1526 0,'0'0'68'0,"0"0"13"0,-7 0-65 0,-3 0-16 0,-1 0 0 0,1 6 0 15,-1-6 30-15,0 3 2 16,1-3 1-16,-4 7 0 0,3-4-33 0,1 3 0 0,-5-3 0 0,5-3 0 16,-4 6 0-16,7-6 0 0,0 4 0 0,0-4 0 15,0-4 8-15,-1 4-8 0,8 0 0 0,0 0 0 16,0 0 38-16,0 0 1 0,0 0 0 0,8-6 0 15,-5-3 26-15,4-1 6 0,-3 1 1 0,3 9 0 16,0-3-28-16,-7 3-4 0,7 0-2 0,0 0 0 16,-7 0-11-16,10 0-3 0,-3 0 0 0,1 3 0 15,2-3-10-15,-3 6-2 0,4-3-1 0,-1-3 0 16,1 7 1-16,0-4 1 0,3 3 0 0,0-3 0 16,0-3 3-16,3 0 1 0,5 0 0 0,-1 6 0 0,4-2 4 15,-1-4 1-15,1 6 0 0,0-3 0 16,3-3-2-16,0 0-1 0,0 0 0 0,4 0 0 0,-4 0 17 15,-3 0 4-15,0 0 1 0,3 0 0 16,-3 0-28-16,3 0-5 0,-4 0-8 0,5 0 11 16,-1 0 9-16,0 0 1 0,-3 0 1 0,7 0 0 0,-8 0 11 15,4 0 3-15,4 0 0 0,-4 0 0 0,4 0-36 0,0 0 0 16,0 0 0-16,-1 0 0 0,1 0 0 16,3 0 0-16,-3 0 0 0,0 0 0 0,0 0 0 0,3 0 0 15,0-3 0-15,1-3 0 0,-1 6 0 0,0-4 0 16,0-2 0-16,-3 6 0 0,0 0 13 0,0 0-4 15,-8 0-1-15,5-3 0 0,-5 3-8 0,1 0 0 0,0 0-12 16,-4 0 12-16,0 0 0 0,-3 0 0 16,3 0 0-16,-4 0 0 0,5 0 0 0,-5 0 0 0,4 0 0 15,1 0 0-15,-1 0 0 0,3-6 0 16,-2 6 0-16,-5-3 0 0,4 3 0 0,-6-7 0 0,2 7 0 16,1 0 8-16,-4 0-8 0,4-3 0 0,-4-3 0 15,0 6 0-15,0 0 8 0,-4 0-8 0,5 0 8 0,-5-3-8 16,1 3 8-16,-1 0-8 0,1-13 8 0,-1 10-8 15,1 3 0-15,-4 0 0 0,4-6 0 0,-4 3 0 16,3 3 0-16,-10 0 8 0,7-7-8 0,0 7 8 16,4 0-8-16,-4 0 0 0,-7 0 0 15,0 0 0-15,11-9 0 0,-4 9 0 0,-7 0 0 0,10-3 0 16,-3 3 0-16,-7 0 0 0,7-6 0 0,-7 6 0 16,11 0 0-16,-11 0 0 0,7 0 0 0,-7 0 0 15,7 0 0-15,-7 0 0 0,7 0 0 0,-7 0 0 0,0 0 0 0,7-3 0 16,0-4 0-16,-7 7 0 15,7 0 0-15,4 0 0 0,-4 0 0 0,0 0 0 16,-7 0 0-16,7-6 0 0,4 6 0 0,-4 0 0 0,-7 0 0 16,7-3 0-16,0-3 8 0,3 6-8 0,-3-4 0 0,1-2 0 15,-1 3 0-15,0-3 8 0,-4 3-8 0,4-4 0 16,0 7 0-16,0-3 0 0,-3-3 0 0,-4 6 0 16,0 0 0-16,7 0 0 0,0-3 0 0,-7 3 0 15,0 0 0-15,0 0 0 0,0 0 0 0,0 0 0 16,0 0 0-16,0 0 0 0,-7 0 0 0,0-6 0 15,-4-1 0-15,1 4 0 0,3 3 0 0,-7 0 0 16,3-6 0-16,-7 3 0 0,4 3 8 0,0-7-8 16,4 7 8-16,-5 0-8 0,1-9 0 0,4 9 0 0,-4-3 8 15,3-3-8-15,0-4 0 0,4 10 0 0,0-6 0 16,0 3 8-16,0-3-8 0,0 6 0 16,4-4 0-16,3 4 0 0,-7-6 0 0,7 6 0 0,0 0 0 0,0 0-11 15,0 0 11-15,0 0-13 0,0 0 5 0,0 0 8 16,0 0-14-16,0 0 5 0,0 0 1 15,10 10 0-15,1-10 8 0,-1 9-10 0,-3-9 10 16,4 0-10-16,0 6 10 0,3-6 0 0,-4 0 0 16,4 0 0-16,-3 0 0 0,0 0 0 0,-1 7 0 0,4-4-8 15,-3-3 8-15,-1 9 0 0,1 0 0 0,0-9 0 16,-1 10-8-16,1-4 8 0,-1 4-8 0,1-1 8 16,-4 0 0-16,0 7-8 0,0-3 8 0,0-4 0 15,0 7 0-15,-7 2 0 0,0-8 0 0,4-1 0 16,-4 7 0-16,-4 3 0 0,1 0-8 0,-4-4 8 0,3 4 0 15,-7-3-10-15,4-4 10 0,0 10 0 0,-3-9 0 16,-1 6 0-16,1-4 0 0,-1 1 0 0,4-3 0 0,0 2 0 16,-4 1 0-16,1-7 0 0,-4 4 8 0,3-4-8 15,-3 10 0-15,3-6 9 16,-3-1-100-16,0-2-20 0,0 5-4 0,3-12-1079 0</inkml:trace>
  <inkml:trace contextRef="#ctx0" brushRef="#br0" timeOffset="181533.3">31627 6614 1576 0,'0'0'35'0,"0"0"7"0,0 0 2 0,0 0 0 0,0 0-36 0,0 0-8 0,0 0 0 0,7 0 0 16,7-6 19-16,-4 6 1 0,1-3 1 0,3-3 0 16,0 6 20-16,4 0 4 0,-4 0 1 0,3 0 0 15,-2-3-5-15,2 3-1 0,1-7 0 0,0 7 0 0,-1 0 5 0,1 0 1 16,-1 0 0-16,1 0 0 0,0 0-8 0,-4 0-2 16,0 0 0-16,0 7 0 0,-3-7-12 0,-1 3-4 15,1-3 0-15,-1 0 0 0,1 0-8 0,0 0-1 16,-1 0-1-16,1 0 0 0,3 0-10 0,3 0 12 15,1-3-12-15,0 3 12 0,3-7 12 0,0 7 2 16,0 0 1-16,4 0 0 0,-4 0-13 0,0 0-2 16,0-6-1-16,1 6 0 0,-1 0-11 0,3 0 0 15,-2 0 0-15,-5 0 0 0,4 0 0 0,-6 0 0 16,-1 0-12-16,-4 0 12 16,-3 6-128-16,-7-6-17 0,0 0-4 0</inkml:trace>
  <inkml:trace contextRef="#ctx0" brushRef="#br0" timeOffset="181926.19">32939 6295 2131 0,'0'0'189'0,"0"0"-151"0,0 0-30 0,0 0-8 0,0 0 138 0,0 0 26 16,0 0 6-16,10 0 1 0,-2 0-147 0,2 3-24 15,1 3-14-15,-1 3 2 0,-3-2 12 0,7 2 0 16,-3 1 0-16,3-1 0 0,0 10 0 0,-3-10 0 15,-4 10 0-15,0-3 0 0,0 2 0 0,4 1 0 16,-4 0-13-16,7 6 5 0,-4-6 8 0,8 15 0 16,-4-8 0-16,0-1 0 0,-3-3 8 0,-1 3 0 31,4 0 0-31,-6-6 0 0,2-1 0 0,-3 1 0 0,4-3 0 0,-4-4 0 0,0 4-8 0,3 0 0 0,-3-7 0 16,1 4 0-1,-1-7-41-15,-7-6-10 0,0 0-1 0</inkml:trace>
  <inkml:trace contextRef="#ctx0" brushRef="#br0" timeOffset="182213.43">33535 6339 2199 0,'0'0'48'0,"0"0"11"0,-3-7 1 0,3 7 2 0,0 0-50 0,-8 7-12 0,8-7 0 0,-3 3 0 15,-4 3 0-15,3-3 0 0,1 10 0 0,-1-1-10 16,1-2 10-16,-4-1 0 0,3 10 0 0,-3 3-8 0,0-3 20 0,0-1 4 16,-4 11 0-16,1-4 1 0,-1 3 27 0,1 0 6 15,-4 7 1-15,-4-1 0 0,0 1-3 0,-3 2-1 16,0 1 0-16,0 6 0 0,-4 0-35 16,0 6-12-16,-3-6 0 0,11-13 9 15,-5 10 3-15,1-4 0 0,-3 1 0 0,-1 3 0 0,4-3-12 16,0-1 8-16,-1 4-8 0,1 6 8 0,0-9-8 0,3 2 0 15,4-5 0-15,4-4-11 16,3-6-154-16,3 0-31 0</inkml:trace>
  <inkml:trace contextRef="#ctx0" brushRef="#br0" timeOffset="183646.17">32346 6608 633 0,'0'0'56'0,"0"0"-44"0,0 0-12 0,0 0 0 15,0 0 176-15,0 0 34 0,0 0 6 0,0 0 2 16,-7 6-120-16,7-6-24 0,-7 0-5 0,7 0-1 15,0 0 8-15,-7 4 2 0,4-4 0 0,3 0 0 16,-8 0-16-16,8 0-3 0,-3 0-1 0,-4 0 0 16,7 0-32-16,0 0-6 0,-7 0-2 0,3 0 0 15,-3 0-18-15,7 0 0 0,0 0 8 0,-7 0-8 0,7 0 0 0,0 0 0 16,-3-4 0-16,3 4 0 16,-7-6 0-16,7 6 0 0,0 0 0 0,0 0 0 0,-4 0 10 0,1-3-2 15,-5-3 0-15,8 6 0 16,-3 0 7-16,-4 0 1 0,3 0 0 0,4 0 0 0,-7-3 3 0,7 3 1 15,0 0 0-15,0 0 0 0,-3-7 0 0,3 7 0 16,0 0 0-16,0 0 0 0,0 0-8 0,0 0-2 16,0 0 0-16,0 0 0 0,0 0-10 0,0 0 8 15,0 0-8-15,7 0 8 0,3 0-8 0,-3 0 0 16,4 0 0-16,0 0 0 0,-1 0 0 0,1 0 0 16,-1 0 0-16,1 0 0 0,0 7 0 0,-1-4 0 0,1-3 0 0,3 0 0 15,-4 0 0-15,1 0 0 0,3 0 0 0,4-3 0 16,-4 3 0-16,4-7 0 0,-1 7 0 0,1 0 8 15,3-6 1-15,4 3 0 0,-4-3 0 16,4 6 0-16,-1 0-9 0,-3-3 0 0,1 3 9 0,-1-7-9 16,-4 7 0-16,-3 0 8 0,1 0-8 15,-1-3 0-15,-4 3 8 0,-3 0-8 0,0 0 10 0,-7 0-10 16,0 0 12-16,7 0-4 0,-7 0-8 0,7 0 12 16,-7 0-3-16,8 0-1 0,-8 0 0 0,10 0 0 15,-3-6 0-15,0 6-8 0,0 0 12 0,0 0-4 16,-7 0 0-16,11-3-8 0,-4-4 12 0,0 7-4 15,0-3-8-15,-7 3 0 0,0 0 9 0,0 0-9 16,0 0 9-16,0 0-9 0,0 0 12 0,0-6-12 16,-7-3 19-16,4 9-3 0,-5-7-1 0,1 4 0 15,0-3 1-15,-3 3 1 0,-1-3 0 0,-3 2 0 0,3-2-8 16,-3-3-1-16,0 6-8 0,0-4 12 0,0-2-12 0,0 3-8 16,-4-4 8-16,4 1-13 0,0 6 26 0,0-7 6 15,0 4 1-15,0-3 0 0,0-1-1 0,0 1 0 16,3-1 0-16,-3 1 0 0,7-7-3 0,-4 10-1 15,8-3 0-15,-8-1 0 0,4 1-15 0,0-1 0 16,0 1 8-16,0 0-8 0,0 2 0 0,3 7 0 16,4 0 0-16,0 0 0 0,0 0-12 0,0 0 0 15,-7-3 1-15,7 3 0 0,0 0-1 0,0 0 0 16,0 0 0-16,4 3 0 16,-1 4-15-16,4 2-3 0,0 0-1 0,0 1 0 0,0-1 16 0,4-2 3 15,0-4 1-15,3 3 0 0,0 3 11 0,4 1-8 0,-1-1 8 16,1-3-8-16,-4 4 8 0,4-7 0 0,-4 6 0 0,0-2 8 15,0 2-8-15,-4 0 0 16,-2-2 0-16,-1-4 0 0,0 6 0 0,0 1 0 16,-4-4 0-16,1 3 0 0,-4-9 0 0,0 10 11 0,0-1-3 15,0 7 0-15,0-7-8 0,-4 1 0 0,4-1 0 0,-3 0 0 16,-1 7 8-16,4-3-8 0,0-4 8 0,0-3-8 16,0 4 0-16,4-1 0 0,-1 1 0 0,1-1 0 15,-1-3 8-15,1-3-8 0,-4 4 8 0,0-7-8 16,3 9 0-16,1 1 0 0,-4-4 0 0,0-3 0 15,0-3 12-15,-4 9 9 0,1 1 3 0,-4-1 0 16,0-3-11-16,-4 4-1 0,-3 5-1 0,0-5 0 16,0-7 0-16,-4 6 0 0,-3 1 0 0,3 2 0 15,-3-2-11-15,4-1 0 0,-1 1 0 0,4-1 0 16,-4 0-114 0,0 1-25-16,4-4-5 0</inkml:trace>
  <inkml:trace contextRef="#ctx0" brushRef="#br0" timeOffset="196905.07">26709 5351 961 0,'0'0'42'0,"0"0"10"0,0 0-42 0,0 0-10 16,0 0 0-16,0 0 0 0,0 0 53 0,0-10 9 15,0 7 2-15,0 3 0 0,0 0 3 0,0 0 1 16,0-6 0-16,0 6 0 0,0 0-7 0,0 0-1 16,0 0 0-16,0 0 0 0,0 0 0 0,0 0-1 15,-4-9 0-15,4 9 0 0,4-10-5 0,-4 10-1 16,0 0 0-16,0 0 0 0,0 0-14 0,0 0-3 16,0 0-1-16,0 0 0 0,0 0 4 0,0 0 1 15,0 0 0-15,0 0 0 0,0 0 4 0,0 0 0 16,0 0 1-16,0 0 0 0,0 0-9 0,0 0-1 0,0 0-1 0,0 0 0 15,0 0-17-15,0 0-3 0,0 0-1 0,0 0 0 16,0-6-13-16,0 6 11 0,0 0-11 0,0 0 10 16,0 0-10-16,0 0 0 0,0 0-10 0,0 0 10 15,7 6 8-15,-4 4 7 0,4-4 1 0,-3 3 1 16,-4 4-17-16,4-13 0 0,-4 9 0 0,3-3 0 16,1 4 10-16,-4-1-2 0,0-9 0 0,3 10 0 15,-3-1 11-15,4 0 1 0,-1-2 1 0,1 2 0 16,3 1-9-16,-4-1-3 0,1 0 0 0,3 1 0 15,-4-1-9-15,4-3 0 0,-3 4-12 0,3 6 12 16,0-7 0-16,0 0 10 0,-3 1 1 0,3 5 0 16,0-2-11-16,-4 6 0 0,4-10 0 0,0 13-11 15,-3-9 29-15,-1 6 6 0,5-4 0 0,-8 4 1 16,3 6-25-16,1-6 0 0,-4 6 0 0,3-3 0 0,-3 0 12 0,4-3-4 16,-4 0 0-16,0 9 0 0,3-9-8 0,-3-4 0 15,4 4-10-15,-4 0 10 0,3 0 0 0,1-4 0 16,-4 4 0-16,7 0 10 0,-4-3-10 0,1 2 0 15,3 1 9-15,-4-3-9 0,4 9 0 0,-3-6 0 16,3 0 0-16,-3 0-8 0,3-1 8 0,-4 7 0 16,4-6 0-16,-3 6 0 0,-1-6 8 0,1 6-8 15,-1-6 8-15,-3 6-8 0,4-3 9 0,-4 3-9 16,0 0 12-16,0-6-12 0,0 9 8 0,0-9-8 0,3 6 0 16,-3-6 0-16,4 0 12 0,-1 3-4 0,1-3 0 0,0-7-8 15,-1 4 15-15,4 3-4 0,0-4-1 0,-3-2 0 16,3 9-10-16,0-10 8 0,-4 7-8 0,4 3 8 15,0-3-8-15,0 0 0 0,-3 0 0 0,0-1 0 16,-1-2 0-16,1 3 8 0,-1 6-8 0,-3-6 0 16,4 0 0-16,-4-4 0 0,0 4 0 0,0 0 0 15,-4-3 0-15,4-4 8 0,-3 4-8 0,3-1 0 16,-4-2 8-16,1-4-8 0,3 1 0 0,0-1 8 16,0 4 0-16,-4-4-8 0,0 1 12 0,4-1-4 15,0-6 1-15,4 7 0 0,-8-1 0 0,4 3 0 16,0-2-9-16,0-1 8 0,-3-6-8 0,3 7 8 15,0-1-8-15,0 4 0 0,-4-1 0 0,4-2 0 16,0-1 0-16,-3 7 0 0,3-7 0 16,0 1 0-16,-4 5 0 0,1-2 0 0,-1-7 8 0,4 10-8 15,0-7 0-15,0 1 0 0,-3-1 0 0,-1-6 0 0,8 7 0 16,-4-4 0-16,-4 3 0 0,4 1 0 16,0-10 0-16,-3 9 0 0,3-3 0 0,0 4 0 0,-4-1 0 15,1 1 0-15,-1-4 8 0,4 3-8 0,0 1 0 16,-3-7 0-16,-1 6 0 0,1 1 0 0,3-4 0 15,-4 3 0-15,1 1 0 0,3-4 0 0,0-6 0 0,-4 9 0 16,4-6 0-16,0 7 0 0,0-10 8 0,-4 6-8 16,4-6 0-16,0 0 8 0,0 0-8 0,0 0 0 15,0 0 9-15,0 0-9 0,0 0 0 0,0 0 9 16,0 0-9-16,0 0 0 0,-3 10 8 0,3-10-8 16,0 0 0-16,0 0 0 0,0 0 12 0,0 0-4 15,0 0 0-15,0 0-8 0,0 0 10 0,0 0-10 0,0 0 8 0,0 0-8 16,0 0 0-16,0 0 0 0,0 0 0 0,0 0 0 15,0 0 0-15,0 0 0 0,-7 0 0 0,7 0 0 16,0 0 0-16,0 0 0 0,0 0 0 0,0 0 0 16,-4 6 0-16,4-6 0 0,0 0 8 0,0 0-8 15,0 0 0-15,0 0 0 0,0 0 9 0,0 0-9 16,0 0 0-16,0 0 0 0,0 0 0 0,0 0 0 16,0 0 0-16,0 0 0 0,0 0 0 0,0 0 0 15,0 0 0-15,-3 3 0 0,-1 6 0 0,4-9 0 16,0 0 0-16,0 0 0 0,0 0 0 0,-3 7 0 15,3-7 0-15,0 0 0 0,0 0 0 0,0 0 0 16,-4 3 0-16,4-3 0 0,0 0 0 0,0 0 0 16,0 0 0-16,0 0 0 0,0 0 0 0,0 0 8 15,0 0-8-15,0 0 0 0,0 0 0 0,0 0 0 16,0 0 0-16,0 0 9 0,0 0-9 0,0 0 0 16,0 0 8-16,0 0-8 0,-7 6 0 0,7-6 0 15,0 0 0-15,0 0 0 0,0 0 0 0,-3 3 0 0,3-3 0 16,0 0 0-16,0 0 0 0,-4 10 0 0,4-10 0 15,0 0 0-15,-3 6 0 0,3-6 0 0,0 0 0 0,0 0 0 16,0 0 0-16,0 0 0 0,0 9-12 0,0-9 1 16,0 0 0-16,0 0 0 15,0 0 20-15,0 0 4 0,0 0 1 0,0 0 0 0,0 0-14 0,0 0 8 16,0 0-8-16,0 0 0 0,0 0 8 0,0 0-8 16,0 0 0-16,0 0 0 0,0 0 0 0,0 10 8 15,0-10-8-15,0 0 0 0,0 0 0 0,0 0 0 16,-4 9 0-16,4-9 0 0,0 0 0 0,0 0 0 15,0 0 0-15,0 0 0 0,0 0 0 0,0 0 0 0,0 0 0 0,0 0 0 16,-3 6 0-16,-1-2 0 0,4-4 0 0,-4 9 0 16,4-9 0-16,-3 6 0 0,3-6 0 0,-4 3 0 15,4-3 0-15,-3 7 0 0,3-7 0 0,-4 9 0 16,1 0 0-16,3-9 0 0,-4 7 0 0,4-7 0 16,-3 3 0-16,3-3 0 0,0 0 0 0,-4 9 0 15,1-2 0-15,3-7 0 0,-4 3 0 0,4-3 0 16,0 0 0-16,-3 6 0 0,3-6 0 0,0 9 0 15,-4-2 0-15,4-7 0 0,0 0 0 0,0 3 0 16,0-3 0-16,-3 9 0 0,3-9 0 0,0 0 0 16,0 0 0-16,0 0 0 0,0 0 0 0,-4 10 0 15,4-10 0-15,0 0 0 0,0 9 0 0,0-9 0 0,0 6 0 0,0-6 0 16,0 3 0-16,0-3 0 16,0 0 0-16,0 0 0 0,0 0 0 0,0 7 0 15,0 2 0-15,0-9 0 0,0 0 0 0,0 0 0 0,0 0 0 0,0 0 0 16,0 0 0-16,0 0 0 15,0 0 0-15,0 0 0 0,0 0 0 0,0 0 0 0,0 0 8 0,0 0-8 16,0 0 0-16,0 0 0 0,0 0 0 16,0 0 8-16,0 0-8 0,0 0 0 0,0 0 0 0,0 0 0 15,0 0 8-15,0 0-8 0,0 0 0 0,0 0 0 16,0 0 0-16,0 0 0 0,0 0 0 0,0 9 0 16,0-9 0-16,0 0 0 0,0 0 0 0,0 7 0 15,0-7 0-15,0 0 0 0,0 0 0 16,0 0 0-16,4 3 0 0,-4-3 0 0,0 0 0 0,3 6 0 0,-3-6 0 15,7 3 0-15,-7-3 0 0,7 0 0 0,0 7 0 0,4-7 9 16,-11 0-9-16,10 0 10 0,-2 0-10 0,2 0 10 16,1 3-10-16,3 3 0 15,-4-6 0-15,8 0 0 0,-4 6 0 0,0-3 0 0,4-3 0 16,0 0 0-16,3 0 0 0,-4 0 0 16,-3 0 0-16,8 0 0 0,-1 0 0 0,7-3 0 0,0 3 8 0,0-6-8 15,4 6 0-15,-4 0 0 0,4-6 0 0,-4 6 0 16,4 0 0-16,-4 0 0 0,4-3 0 0,0 3 0 15,0 3 0-15,-1 3 0 0,1-6 0 0,3 0 0 16,1 0 0-16,-1 6 0 0,-3-3 0 0,-1-3 0 16,1 0 0-16,3 0 0 0,-6 0 8 0,2 0-8 15,-2 0 0-15,2 0 0 0,1 0 0 0,0 0 0 16,3-3 0-16,4 3 0 0,3-6 0 0,-3 6 0 16,-4 0 0-16,1 0 0 0,-1 0 0 0,0 0 0 15,1 0 0-15,-8 6 0 0,4-6 0 0,-4 3 0 0,0-3 0 0,0 7 10 16,-3-7-10-16,3 3 10 0,0-3-10 0,1 0-9 15,-1 0 9-15,4 0-13 0,3 6 13 0,-7-6 0 16,4 0 0-16,-4-6 0 0,4 6 0 0,-4-3 0 16,7-4 0-16,-3 7 0 0,-4-9 0 0,4 9 0 15,-4-6 0-15,4 3 0 0,0-4 0 0,-1 7 0 16,5-3 0-16,-1-3 0 0,4 3 0 0,-4-4 0 16,0 7 0-16,-3-3 0 0,7-3 0 0,-4 6 0 15,-3 0 0-15,0 0 0 0,3 0 0 16,-7 0 0-16,0 0 0 0,1-3 0 0,-5 3 0 0,5-6 0 15,-1 6 0-15,-4 0 0 0,5 0 0 0,-1 0 0 16,0-7 0-16,0 4 0 0,4 3 0 0,0 0 0 16,-7-6 0-16,3 6 0 0,4 0 0 0,-4-3 0 15,3-3 0-15,-2 6 0 0,-1 0 0 0,0 0 0 16,0-4 0-16,1-2 0 0,-1 6 0 0,0 0 0 0,0-3 0 0,0-3 0 16,1 6 0-16,2 0 0 0,-2 0 0 0,2 0 0 15,-6-3 0-15,-4 3 0 0,4 0 0 0,0 0 0 16,-4 0 0-16,4 0 0 0,-4-7 0 0,3 7 0 15,-2 0 0-15,-1 0 0 0,0 7 0 0,-3-4 0 16,3-3 0-16,-4 0 0 0,1 0 0 0,0 6-12 16,-4-6 12-16,3 0 0 0,5 0 0 0,-8 0 0 15,3 3 0-15,1-3 0 0,0 0 0 0,3 0 0 0,-4 0 0 16,1 6 0-16,3-6 0 0,-3 0 0 16,-1 0 0-16,-2 0 0 0,-5 0 0 0,1 4 0 15,3-4 0-15,0 0 0 0,-3 6 0 0,-1-3 10 16,4-3-10-16,-3 0 0 0,3 0 0 0,-3 0 8 15,3-3-8-15,-4 3 0 0,8-6 0 0,-4 6 0 0,0 0 0 16,0 0 0-16,-3-4-12 0,3 4 12 0,0-6 0 0,0 6 0 16,-3 0 0-16,3 0 0 0,0-3 0 0,0 3 0 15,-3-6 0-15,-1 6 0 0,4 0 0 0,-3 0 0 16,-1 0 0-16,1 0 0 0,0 0 0 0,-4 0 0 16,3 0 0-16,-3 0 0 0,0 0 0 0,4 0 0 15,0 6 0-15,-1-6 0 0,-3 0 0 0,0 0 0 16,0 0 0-16,4 0 0 0,-11 0 0 0,7 0 0 15,0 0 0-15,4 0 0 0,-4 0 0 0,3 0 0 0,-10 0 0 16,7 0 0-16,4 0 0 0,-4 0 0 0,0 3 0 16,-7-3 0-16,0 0-9 0,7 0 9 15,-7 0 0-15,0 0 0 0,0 0-8 0,0 0 8 0,11 0 0 0,-11 0 0 16,0 0 0-16,0 0 0 0,7 0 0 0,0 6 0 16,-7-6 0-1,0 0 0-15,3 0 0 0,8 0 0 0,-4 0 0 0,-7 0 11 0,0 0-3 0,0 0-8 16,3-6 8-16,1 3-8 0,-4 3 0 0,3-6 0 15,-3-4 0-15,0 1 0 0,0 3 0 0,0 3-9 16,0-7 9-16,-3 1 0 0,6-1 0 0,-3 4 0 16,0-3 0-16,0-1 0 0,4 1 0 0,-4-1 0 15,0-5 0-15,0 5 8 0,0 1-8 0,0-1 0 16,4 4 10-16,-4-3-2 0,3-1-8 0,1 1 12 16,-1 0-12-16,1-7 0 0,-4 6 0 0,0 1 0 15,3 0 0-15,-3-1 0 0,4-5 0 0,-4 5 0 16,-4 1 0-16,4-1 0 0,0-2 0 0,-3-4 0 15,3 7 0-15,-4-7 14 0,4-3-2 0,-3 0-1 0,3 1-11 16,-4 2 0-16,1-9 9 0,3 6-9 16,0 0 8-16,-4-6-8 0,4 13 10 0,-4-7-10 0,1-3 9 0,3 3-9 15,0 0 8-15,-4 4-8 0,4-7 0 0,-3 6 8 16,3-9-8-16,0 12 0 0,0-12 0 16,0 9 8-16,3-2-8 0,-3-1 0 0,0-6 0 0,4 12 0 15,-1-6 8-15,1 4-8 0,-4-4 0 0,4 3 0 16,-1-3 0-16,1 1 0 0,-1-1 0 0,1-3 8 15,-4 9-8-15,0-6 0 0,0 4 0 0,0-4 8 16,-4 3-8-16,1-2 0 0,3-1 0 0,0 3 0 16,-4 3 8-16,1-5-8 0,-1-4 0 0,-3 9 10 0,3-6-10 15,4-3 10-15,-3 4-10 0,-1-1 0 0,1 0 0 0,3 3 0 16,0-6 0-16,-4 0 0 0,1 4 0 0,3-1 0 16,3 0 0-16,-3 3 0 0,-7-3 0 0,7 1 0 15,0-1 0-15,0 0 0 0,0-3 0 0,0 3 0 16,4 7 0-16,-1-10 0 0,-3 9 0 15,0-6 0-15,0 4 0 0,4-4 0 0,-1 3 0 0,1 4 0 16,-4-4 0-16,3-3 0 0,-3 0 0 0,0 1 0 16,4-4 0-16,3 3 8 0,-7 0-8 0,4-6 8 15,3 6-8-15,-4 0 0 0,-3 0 0 0,7-6 0 16,-3 7 0-16,-1 2 0 0,-3-6 0 0,4 0 0 0,-1 3 0 16,-3 0 0-16,0 4 0 0,0-4 0 15,-3 6 0-15,3-12 0 0,0 10 0 0,0-4 0 16,-4 0 0-16,4 3-11 0,0-3 3 0,0 7 0 0,0-4 8 15,0 0 0-15,0 4 0 0,0-4 0 16,0 7 0-16,0-7 0 0,0 7 0 0,0-4 0 0,0-2 0 16,0 5 0-16,0-6 0 0,-3 7 0 0,3-3-14 0,0-4 2 15,0 6 1-15,-4 4 0 0,4-3 11 0,0-10 0 16,0 10 0-16,-3-1-8 0,3 4 8 0,-4-4 16 16,1 7-4-16,3-6-1 0,0 3-11 0,0-4 0 15,-4 1 0-15,1-1 0 0,3 4 0 0,0-3-14 16,-4-1 5-16,4-2 1 0,-4-1 8 0,1 4 11 15,-1-1-3-15,-3 1 0 0,0 0-8 0,4 5-11 16,-1-5 3-16,-3 3 0 0,0-4 8 0,4 4 14 0,3 3-3 16,-4-3-1-16,1-4-10 0,-1 1 0 0,4 6 0 0,-4-4 0 15,1-2 0 1,-1 0 0-16,1 2 0 0,-4 4 0 0,10-6 0 0,-6 3 0 16,-1 2 0-16,1-2 0 0,-1-3 0 0,4-1-11 0,-3 4 11 15,-1-3-8-15,1 9 8 0,-4-10 0 0,3 1 0 0,1 6 0 16,-1-4 0-16,1-2 0 0,-1 3 0 15,0 3 0-15,1-4 0 0,-1 4 0 0,-3-3 0 16,4-3 0-16,-1 9 0 0,1-10 0 0,-4 10 0 0,3-3-8 16,1-3 8-16,-1-1 0 0,-3 4 0 0,4 3 0 15,-1-6 0-15,0 3 0 0,1 3 0 0,-4-6-12 16,3 6 12-16,-3 0 0 0,4 0 0 0,-4-10 0 16,0 10 0-16,0 0 0 0,0 0 0 0,0 0 0 15,-1 0 0-15,1 0 0 0,0 0-8 0,0 0 8 0,-3 0 0 0,-1 0 0 16,1 10 0-16,-5-10 0 0,5 0 0 0,-1 0 0 15,-3 0 0-15,0 0 0 0,-4 0 0 0,1 0 0 16,-4 6 0-16,-1-6 0 0,1 3 0 16,-3-3-8-16,2 0 8 0,-2 6 0 0,-5-6 0 15,5 0 0-15,-1 0 0 0,-3 3 0 0,-4 4 0 0,0-7 0 16,1 6 0-16,2-3 0 0,-2 3 0 0,-1-2-8 16,-3-4 8-16,3 6 0 0,-7-3 0 15,0 3 0-15,-3-3 0 0,-4 4 0 0,4-4 0 16,-1-3 0-16,-2 0 0 0,2 6-8 0,1-6 8 0,0 3 0 15,3 3 0-15,0-6 0 0,0 7 0 0,0-7 0 16,-3 0 0-16,0 3 0 0,-1-3 0 0,-3 0 0 16,1 0 0-16,2 0 0 0,4 0 0 0,1 0 0 0,-1 0 0 15,0 6 0-15,4-6 0 0,-4 0 0 16,4 0 0-16,-4 0 0 0,0 0 0 0,0-6 0 16,4 6 0-16,-4 0 0 0,0 0 0 0,4 0 0 0,-4 0 0 0,0-3 0 15,4 3 0-15,3-7 0 0,-3 7 0 0,0 0 0 16,0 0 0-16,-1 0 0 0,-6 0 0 0,0 0 0 15,-1 0 0-15,1 0 0 0,-4 7 0 0,0-4 0 16,4-3 0-16,0 6 0 0,-1-3 0 0,4 7 0 16,1-10 0-16,2 0 0 0,-2 6 0 0,-1 3 0 15,-4-9 0-15,5 0 0 0,-1 0 0 0,0 3-8 16,-3 4 8-16,3-7 0 0,-3 6 0 0,6-3 0 16,-3-3 0-16,8 0 0 0,-5 6 0 0,5-6 0 15,-8 4 0-15,4-4 0 0,-4 0 0 0,0 0 0 0,-3 6 0 16,3-6 0-16,0 3 0 0,4-3 0 0,-4 6 0 15,4-6 0-15,3 3 0 0,0-3 0 0,0 7 0 0,4-7-8 16,-4 3 8-16,1 3 0 0,-1-6 0 0,0 0-8 16,-3 9 8-16,3-9 0 0,-3 0 0 0,3 7-8 15,-3-4 8-15,7-3 0 16,-4 0 0-16,4 6 0 0,-1-3 0 0,1-3-8 0,4 0 8 16,2 10 0-16,-2-10 0 0,6 0 0 15,-3 6 0-15,3-6-8 0,-3 3 8 0,3-3 0 0,4 6 0 16,0-6 0-16,-3 0 0 0,2 0 0 0,1 0 0 0,0 4 0 15,0 2 0-15,0-6 0 0,3 6 0 0,1-6-8 16,-1 0 8-16,1 3 0 0,6-3-14 0,1 0 2 0,-1 0 1 16,4 0 0-1,0 0-35-15,0 0-7 0,0 0-2 0,0 0 0 16,0 0-64-16,0 0-13 0,11-3-2 0,-1 3-1 16,1 0-38-16,-1 0-8 0,5 3-2 0,-1-3-511 0,-4 0-102 0</inkml:trace>
  <inkml:trace contextRef="#ctx0" brushRef="#br0" timeOffset="200373.95">28589 5539 1335 0,'0'0'59'0,"0"0"13"0,0 0-58 0,0 0-14 0,0 0 0 0,0 0 0 16,0 0 27-16,0 0 2 0,0 0 1 0,0 0 0 0,0-3-17 0,0-4-3 16,4-2-1-16,-4 9 0 0,0 0-9 0,0 0 0 15,0 0 0-15,0 0 0 0,-7-3 22 0,3-3 2 16,1 3 1-16,3 3 0 0,-11 0 31 0,4-7 5 16,0 7 2-16,-4 0 0 15,1 0-11-15,-1 0-1 0,1 7-1 0,-5-4 0 0,5-3-2 0,-4 0 0 16,0 6 0-16,-1-3 0 0,5-3-7 0,-8 6-1 15,4-6-1-15,-3 3 0 0,-1-3-12 0,4 0-3 16,-4 0 0-16,-3 0 0 0,0 7 7 16,3-7 1-16,1 0 0 0,-1 0 0 0,-3 0-10 0,0 0-2 15,-1-7 0-15,1 7 0 0,-3 0 1 0,2 0 0 16,-2-3 0-16,2 3 0 0,-2-6-1 16,3 6-1-16,-1-3 0 0,1 3 0 0,0-6-7 0,-4 6-2 15,4 0 0-15,-3-3 0 0,2 3-10 0,-2-7-11 0,-1 7 3 0,4 0 0 16,-4 7 8-16,0-7 0 0,1 3 0 15,6-3-8-15,-3 6 8 0,0-6 0 0,3 3 0 0,-3-3 0 16,7 6 0-16,0-3 9 0,3-3 0 0,1 0 0 16,-1 7-1-16,0-7 0 0,1 0 0 0,3 0 0 15,0 3-8-15,3-3 0 0,-6 6 9 0,6-6-9 16,4 0 0-16,0 0 0 0,0 0 0 0,0 0 8 16,-7 0-8-16,7 0 0 0,0 0 0 0,0 0 0 15,0 0 0-15,0 0 9 0,0 0-9 0,-7 10 0 16,7-10 8-16,0 0-8 0,0 0 0 0,0 0 0 15,0 0 0-15,0 0 10 0,-4 6-10 0,4-6 8 16,-3 3 1-16,3-3 0 0,0 9 0 0,0-9 0 0,0 0-1 0,0 0-8 16,0 0 12-16,-7 10-4 0,7-10 12 0,0 0 3 15,0 0 0-15,0 0 0 0,0 0-12 16,0 0-3-16,0 0 0 0,0 0 0 16,0 0-8-16,0 6 0 0,0-6 0 0,0 0-11 0,0 0 11 0,0 0 9 15,0 0-1-15,0 0-8 0,0 0 0 0,0 0 0 16,0 0 0-16,0 0 0 0,-7 3 0 0,7-3 0 15,0 0 8-15,0 0-8 0,0 0 0 0,0 0 0 16,0 0 0-16,-7 6 0 0,7-6 0 0,0 0 13 16,0 0-4-16,0 0-1 0,0 0-8 0,-4 0 0 15,4 0 0-15,0 0 0 0,0 0 11 0,0 0 0 16,-7 0 0-16,7 0 0 0,-7-6-11 0,7 6 0 0,0 0 0 0,-7 0 8 16,0 0-8-16,7 0 0 0,-7 0 0 0,7 0 0 15,-7 0 0-15,7 0 0 0,-4 0 0 0,4 0 0 16,0 0 0-16,-7 0 0 0,0 0 0 0,7 0 0 15,0 0 0-15,0 0 0 0,0 0 0 0,0 0 0 16,0 0 0-16,0 0 0 0,0 0 0 16,0 0 0-16,0 0 0 0,0 0 0 0,0 0 0 15,0 0 0-15,-7 0 0 0,7 0 0 0,0 0 0 0,0 0 0 16,0 0 0-16,-7 0 0 0,0 0 0 0,7 0 0 16,-3 0 0-16,-4 0 0 0,3 0 0 0,-3 0 0 15,7 0 0-15,-4 0 0 0,-3 0 0 0,4 6 0 16,-4-6 0-16,7 0 0 0,-4 0 0 0,4 0 0 15,0 0 0-15,0 0 0 0,-7 0 0 0,7 0 0 16,0 0 0-16,0 0 0 0,0 0 0 0,-3 0 0 0,3 0 0 0,0 0 0 16,-7 0 0-16,7 0 0 0,0 0 0 0,0 0 0 15,-7 0 0-15,3 4 0 16,-3 2 0-16,7-6 0 0,-7 0 0 0,0 0 0 16,0 6 0-16,0-3 0 0,7-3 0 0,-4 0 0 15,4 0 0-15,0 0 0 0,0 0 0 0,0 0 0 0,0 0 0 0,0 0 0 16,0 0 0-16,0 0 0 0,0 0 0 0,0 0 0 15,-7 7 0-15,7-7 0 0,0 0 0 0,0 0 0 16,-3 3 0-16,3-3 0 0,0 9 0 16,0 1 0-16,0-4 0 0,0 3 0 0,0 1 0 0,0-1 0 15,0 0 0-15,3 1 0 0,-3-1 0 0,0 1 0 16,4 5 0-16,-4-5 0 0,3 5-8 0,-3-2 8 16,0 3 0-16,4 2 0 0,-1 1 0 0,1 6 0 0,-1-6 0 15,4 6 0-15,0 0-11 0,4-3 11 0,-4 0-8 0,0 0 8 16,4-3 0-16,-1 6 11 15,1 0-1-15,-4-6 0 0,0 9-10 0,4-3 0 0,-4 4 0 16,0-1-11-16,-4 6 11 0,4-9 0 0,-3 10 0 16,-1-7 0-16,1 0 0 0,-1 7 0 0,1-7 0 0,-4 6 0 15,0-5 0-15,0-4 0 0,0 3 0 0,0 3 0 16,0-9 0-16,0 3 0 0,0 0 0 0,0-3 0 16,0 4 0-16,0-8 0 0,0 1 0 0,0 6 0 15,3-6 0-15,-3 0 0 0,0 6 0 0,0-6 0 16,4 3 0-16,-4-3 9 0,0-1-9 0,0 1 10 15,0 0-10-15,0 6 0 0,0-6 0 0,0 0 0 16,0-1 0-16,0-2 0 0,0 3 0 0,-4 0 0 16,4-4 0-16,-3 4 0 0,3 0 0 0,-4-3 0 15,1-1 0-15,3-2 0 0,-4 6 0 0,1-3 0 0,-1-7 0 16,4 0 0-16,0 1 0 0,-3-1 0 16,3-9 9-16,0 6 0 0,0 4 0 0,0-7 0 0,0-3-1 15,0 6 0-15,0-6 0 0,-4 10 0 0,4-10-8 0,0 6 0 16,0-6 0-16,0 0 8 0,-3 3-8 0,-1 3 0 15,4-6 9-15,-7 3-9 0,4 4 10 0,-4-4-2 16,3 3-8-16,-3-6 12 0,3 3-12 16,-3 4 0-16,0-7 0 0,0 6 0 0,4-3 0 0,3-3 9 15,-4 6-9-15,1-3 12 0,3-3-12 16,-4 10 0-16,4-10 0 0,0 0 0 0,0 0 0 0,0 0 0 16,0 6 0-16,0-6 0 0,0 0 0 0,0 0 0 15,0 0 0-15,0 0 0 0,0 0 8 0,0 0-8 0,7 0 0 16,-7 0 8-16,7 0 0 0,4-6 0 15,-1 6 0-15,-3 0 0 0,4 0-8 0,-4 6 0 0,4-6 0 0,-1 0 0 16,1 0 0-16,3 0 0 0,-3 0 0 0,3 0 0 16,0 0 0-16,0 0 0 0,0 0 0 0,4 0 0 15,-1 0-8-15,4 0 8 0,1 0 0 0,2-6 0 16,5 6 0-16,-5 0 0 0,1-3 0 0,3 3 0 16,-3-7 0-16,0 7 0 0,3-3 0 0,-4-3 0 15,-2 6 0-15,2-3 0 0,-3-3 0 0,4 6 0 16,-4 0 0-16,-3 0 0 0,3 0 0 0,0 6 0 15,-3-3 0-15,7-3 0 0,-4 6 0 0,3-3 0 16,5-3 0-16,-1 7 0 0,4-4 0 0,-4 3 0 16,0-3-8-16,0 3 8 0,1-6 0 0,-1 4 0 15,0 2 0-15,-3-3 0 0,3 3 0 0,-3-6 0 0,-4 0 0 0,0 0 0 16,0 0 0-16,4 0 0 0,-4-9 0 0,0 9 0 16,4-6 0-16,-4 2 0 15,4-2 0-15,-1 6 0 0,5-3 0 0,-5-3 0 0,1 6 0 16,-4-3 0-16,0 3 0 0,-3-7 0 0,3 14 0 15,-3-7 0-15,-1 3 0 0,-2-3 0 0,2 6 0 0,-3-3 0 16,0 3 0-16,-3-2 0 0,3 2-8 16,0-3 8-16,-3 3 0 0,3-6 0 0,-4 10 0 0,5-10 0 15,-5 0 0-15,1 6 0 0,-1-6 0 0,1 0 0 16,-4 0 0-16,4 0 0 0,-4 0 0 0,3 0 0 16,-3 0 0-16,0-6 0 0,4 6 0 0,-11 0 0 15,3 0 8-15,-3 0-8 0,7 0 0 0,-7 0 10 16,0 0-10-16,8-3 10 0,-8 3-10 0,0 0 0 15,0 0 0-15,7-7-11 0,-7 7 11 0,3 0 0 0,-3 0 0 0,7-6 0 16,-7 6 0-16,0 0 0 0,7-3 0 0,0-3 0 16,0 2 0-16,0 4 0 0,-7 0 0 0,7-6 0 15,1 6 0-15,-8 0 0 0,0 0 0 0,7 0 0 16,0 0 0-16,-7 0 0 0,0 0 0 0,0 0 0 16,0 0 0-16,0 0 0 0,0 0 0 0,7 0 0 15,-7 0 0-15,7-3 0 0,-7 3 0 0,7 0 0 16,-7 0 0-16,7 0 0 0,0 0 0 0,-7 0 0 15,0 0 0-15,10-6 0 0,1 6 0 0,-4 0 0 16,4-3 0-16,-4 3 0 0,3 0 0 0,-3 0 0 16,-7 0 0-16,7 0 0 0,4 0 0 0,-11 0 0 15,0 0 0-15,7 0 0 0,0 0 0 0,-7 0 0 16,0 0 0-16,0 0 0 0,0 0 0 0,0 0 0 0,0 0 0 16,0 0 0-16,0 0 10 0,0 0-10 15,0 0 16-15,0 0-2 0,0 0-1 0,0 0 0 0,7-7-5 0,-7 7 0 16,4-3-8-16,-1-3 12 0,-3-3-4 0,0 2-8 15,4-2 11-15,-8-1-11 0,4 1 10 0,0 0-10 16,0-10 8-16,4 3-8 0,-4 7 8 0,0-10-8 16,-4 0 0-16,4 3 8 0,4-2-8 0,-4-7 12 15,0 3-12-15,0-4 12 0,-4 1-4 16,4-3 0-16,0 3 0 0,-3-3 0 0,-1 0 0 0,4-1 0 16,-7-2 0-16,4 0 0 0,-1-4-8 0,1 1 12 15,-1 5-12-15,1-11 12 0,-5 12-12 0,5-7 8 16,-8-3-8-16,1 4 8 0,-1-1-8 0,1-2 8 0,-5 2-8 15,5-2 8-15,-4 8-8 0,3-5 8 16,-3-1-8-16,4-2 8 0,-1 2-8 0,0 7 0 16,1-6 0-16,-1 5 0 0,4-2 0 0,0 3 0 15,0 3 0-15,3 3 0 0,-3-3 0 0,4 0 0 0,-4-4 0 0,7 4 0 16,-4-3 0-16,4 3 0 0,0 3 0 0,0-3 0 16,-3 6 0-16,6 0-11 0,-3-6 3 0,4 6 0 15,-1 1 8-15,1-8 0 0,-4 11 0 0,3-4 0 16,1 0 0-16,-1 4 0 0,-3-4 0 0,4 6 0 15,0-3 0-15,-4 1 0 0,3 5 0 0,-3 1 0 16,4-4 0-16,-4 1-8 0,0 2 8 0,3 1-8 16,-3 0 8-16,0 6 0 0,4-4 0 0,-1-2 0 15,-3-1 0-15,4 4-10 0,-4 3 10 0,0-3-10 16,3 6 10-16,-3-10 0 0,0 1-9 0,4 0 9 16,-1 9 0-16,-3 0 0 0,0 0-9 0,0-10 9 15,0 10 0-15,0 0 0 0,0 0 0 0,0 0 0 16,0 0 0-16,0 0 0 0,0 0 0 0,-7 0 0 0,0 3-8 0,0 4 8 15,4-1-12-15,-4-3 12 0,-1-3-13 16,1 9 4-16,0-9 1 0,0 10 0 0,0-10 8 16,0 9 8-16,-3-3-8 0,3 4 11 0,-4-4-11 0,0-3 0 15,-3 7 0-15,4-4 8 0,-4-3-8 0,3 3-17 16,-3-3 4-16,0-3 1 0,-4 7 12 16,4-7 13-16,-4 3-2 0,4-3-1 0,-7 0-10 0,3 0 0 15,1 0 0-15,-1 0-11 0,1 0 11 0,-1-3 0 16,-3 3-9-16,0 0 9 0,3 0 0 0,-3 0-11 0,0 0 11 0,3 0-8 31,0 0-17-31,1 0-3 0,-4 3-1 0,6 3 0 16,-2 0-71-16,-1-2-15 0,1 5-2 0,-1 0-1 15,0 7-85-15,1 3-17 0,-22 15-3 0,7-5-1 0</inkml:trace>
  <inkml:trace contextRef="#ctx0" brushRef="#br0" timeOffset="201725.37">28303 5812 518 0,'4'-7'46'0,"-1"7"-37"15,-3 0-9-15,0 0 0 0,0 0 201 0,0 0 39 16,0 0 7-16,7 0 1 0,1-3-159 0,-1 3-32 16,-4-6-6-16,4 6-2 0,0-3-9 0,-3-3-3 0,-1 6 0 15,-3 0 0-15,0 0 15 0,0 0 4 0,0 0 0 0,0 0 0 16,0 0-4-16,0 0 0 0,0 0 0 0,0 0 0 16,0 0-4-16,0 0 0 0,-7 0-1 0,0 6 0 15,-3-3-27-15,3-3-6 0,-4 6-1 0,0-3 0 16,1-3-3-16,-1 7-1 0,-3-7 0 0,4 3 0 15,2 3 27-15,-2-3 4 0,-4-3 2 0,3 7 0 16,-6-7-16-16,2 0-3 0,1 3-1 0,0 3 0 16,-3-6 10-16,-1 6 3 0,0-6 0 0,4 3 0 15,-3-3-35-15,2 0 0 0,-2 7 0 0,3-7 0 16,-4 3 13-16,4-3-4 0,0 0-1 0,0 6 0 16,0-6-8-16,-1 0 8 0,1 0-8 0,4 3 8 0,-4-3-8 0,3 0 0 15,-3 6 0-15,0-2 0 0,0-4 8 0,3 6 0 16,-3-3 0-16,7 3 0 0,-4-6-8 0,4 10 0 15,-3-10 0-15,-1 0 0 0,4 6 0 16,0-3 0-16,0 3 9 0,-4-6-9 16,4 3 0-16,-3 4 0 0,3-4 0 0,0 3 8 0,0-3-8 15,0 4 12-15,0-7-4 0,7 0 0 0,0 0-8 0,0 0 0 16,0 0 0-16,0 0 0 0,0 0 25 0,0 0 4 16,0 0 1-16,0 0 0 0,10 0-17 0,1 0-3 15,-1 3-1-15,1-3 0 0,3 6-9 0,4-6 8 16,-1 6-8-16,1-3 8 0,3-3-8 0,4 7 0 15,-1-4 0-15,1 3 0 0,3-3 0 0,4 7 0 0,-4-4 0 16,4-3 0-16,7 3 0 0,-7 4 0 16,3-4 0-16,0-3 0 0,8 6 0 0,-8-2 0 0,0-4 0 15,0-3 0-15,1 6 0 0,-5-3 0 0,-2-3 8 16,-5 7-8-16,5-7 0 0,-8 3 10 16,0 3-10-16,-7-6 10 0,4 6-10 0,-4-3 0 0,0-3 0 0,-4 7 0 15,1-4 0-15,-4-3 0 0,4 6 0 0,-4-3 0 16,-4 3 0-16,1-2 0 0,3 2 0 0,-7-3 12 15,3 3-12-15,-3 4 0 0,0-1-12 0,-3 1 12 16,-1-1 0-16,1 0 0 0,-4-2 0 0,-4 2 0 16,4 0 0-16,0 1 0 0,-4-1 0 0,-3 1 0 15,4 5 8-15,-4-5-8 0,3-1 8 0,-7 7-8 16,4-7 0-16,-3 1 0 0,-1-1 0 0,-3 0 0 16,3 1 0-16,-3-1 0 0,0 7 8 0,0-7-8 15,0 1 0-15,3 5 0 0,-3-2 0 0,3-4 0 16,8 1 9-16,-5 5-9 0,-2 1 10 0,3-3-10 15,-4-4 0-15,0 7 0 0,1-7 0 0,3 7 0 0,-4-4 0 16,0-2 0-16,4 5 0 0,-3 1 0 0,2-3 8 16,-2-4-8-16,3 7 0 0,0-7 0 0,0 7 0 0,-1-4 0 15,1-2 0-15,4 6 0 0,-1-7 9 16,1 0-1-16,-1 1 0 0,0-4 0 0,4 3 13 0,-3 1 3 16,3-4 0-16,0-3 0 0,0 7-24 0,0-4-15 15,-1-3 3-15,1 6 0 0,0-2 12 0,-3-7 15 16,3 9-3-16,0-3-1 0,-7-2-11 0,6 5 0 15,-2-9 0-15,-1 9 0 0,4-2 13 0,0-4-2 16,-3-3-1-16,3 6 0 0,7-6-2 0,-4 3 0 16,-7-3 0-16,8 6 0 0,3-6-8 0,0 0 0 0,0 0 9 15,0 0-9-15,-4 0 8 0,4 0-8 16,0 0 10-16,0 0-10 0,0 0 12 0,0 0-4 0,11 0-8 16,3 0 12-16,-3 0-12 0,3 0 8 0,3 7-8 0,1-4 0 15,0-3 8-15,-1 0-8 0,-3 6 0 0,4-3 0 16,0-3 0-16,3 7 0 0,-3-4 0 0,6-3 0 15,-3 6 0-15,4-6 0 0,0 0 0 0,-1 0 0 16,1 3 12-16,0-3-4 0,0 0-8 0,-1 0 12 16,4 0-12-16,-3 0 0 0,0 0 8 0,3-3-8 15,-7 3 0-15,0-6 0 0,1 6 8 0,-5-3-8 16,-3-4 0-16,4 7 0 0,-4-3 0 0,0 3 0 31,-3-6-36-31,3 6 0 0,-4 0 0 0,-2 0 0 0,2 0-70 0,1 0-14 16,-1 0-4-16,1 0 0 0,3 0 48 0,4 0 10 15,-1 0 2-15,4-3 0 0,4-4-6 16,0 7-1-16,7-9 0 0,-1 3 0 0,-2 3 11 0,6-7 3 0,0-5 0 16,0-1-898-16</inkml:trace>
  <inkml:trace contextRef="#ctx0" brushRef="#br1" timeOffset="-200420.75">5189 10892 1638 0,'0'0'72'16,"0"0"16"-16,0 0-71 0,0 0-17 0,0 0 0 0,0 0 0 0,0 0 22 0,0 0 1 15,0 0 0-15,0 0 0 0,0 0-7 0,0 0-2 16,0 0 0-16,0 0 0 15,0 0 26-15,0 0 4 0,0 0 2 0,0 0 0 0,0 0 26 16,0 0 4-16,0 0 2 0,0 0 0 0,0 0-26 0,0 0-4 16,0-3-2-16,-7-4 0 0,4 4-17 0,3-3-3 15,0 0-1-15,-7 2 0 0,0-2-5 0,7 3-2 16,-11-6 0-16,4 2 0 0,-4-2-2 0,4 0 0 16,-10-1 0-16,10 4 0 0,-4 3-7 0,-3-4-1 15,-4-2-8-15,1 9 12 16,-1-3-4-16,0 3-8 0,-6 3 11 0,3 3-11 0,-1-3 0 0,5 7 0 15,-8-4 0-15,7 10 0 0,1-4 0 0,-4-2 0 16,7 5 0-16,-1-5-9 0,5 9 9 0,-1-4 0 0,-3-2 0 16,7 9-8-16,4-3 8 0,-8 0 0 15,4-1-9-15,3 7 9 0,1-6 0 0,3 6 0 0,-7-3 0 0,7 3 0 16,0 0 0-16,0-3 0 0,7 3 0 0,-7-6 0 16,3 3 0-16,1-3 0 0,7-6 0 0,-4-4 0 15,3 7 8-15,4-7 8 0,0 0 3 0,8-2 0 16,-8-7-6-16,7 0-1 0,-4 0 0 0,1-7 0 15,7 4 1-15,-1-3 0 0,-6-3 0 0,3-1 0 16,0 1-1-16,-3-1 0 0,-11 1 0 0,4-7 0 16,3 1-3-16,-4 2-1 0,-6-3 0 0,3-2 0 15,0 2 20-15,0-3 3 0,-7 10 1 0,4-10 0 32,-4 0-32-32,0 3 0 0,0-2 0 0,0-1 0 0,0 0 0 0,0 3 0 0,-4 1 0 15,4 5 0-15,0 1 9 0,0-1-1 0,0-2 0 0,0 6 0 16,0-4-8-16,0 10 0 0,0 0 0 0,0 0 8 15,0 0 0-15,0 0 0 0,0 0 0 0,0 0 0 16,0 0-8-16,4 10 0 0,3-1 0 0,0 7-11 0,0-4 11 16,3 4 0-16,-3 3 0 0,1 0-8 0,2 6 8 15,1-7 0-15,-4 8 10 0,3 2-10 0,-3-9 8 0,0 6-8 16,0 3 0-16,4-3 0 0,-11 0 0 0,11-3 8 16,-11 0-8-16,3-3 0 0,1 0 0 0,3-1 0 15,-7-2 0-15,0-3 0 0,3-4-17 0,4-3-7 16,-7 4 0-16,0-10-1 15,0 0-138-15,0 0-27 0,0 0-6 0</inkml:trace>
  <inkml:trace contextRef="#ctx0" brushRef="#br1" timeOffset="-199936.75">5599 11312 1555 0,'0'0'138'16,"0"0"-110"-16,0 0-28 0,0 0 0 0,0 0 182 0,0 0 31 15,0 0 7-15,0 0 0 0,0 0-156 0,0 0-32 16,0 0-7-16,0 6-1 0,3-3-5 0,-3 4-2 15,7 2 0-15,-7-3 0 0,0-6-1 0,4 10 0 16,-8 2 0-16,8-2 0 0,-8 5 8 0,4 4 0 16,-7 0 1-16,4 0 0 0,-4 3 11 0,3 0 3 15,0-7 0-15,4 14 0 0,-10-11-11 0,3 4-3 0,3-3 0 0,1 0 0 16,3-7-5-16,0 4 0 0,-4 3-1 0,8-10 0 16,-4 1-19-16,3 5 0 0,1-5 0 0,-4-4 0 31,7-3-108-31,-7-3-21 0,3 7-5 0,-3-7-1038 0</inkml:trace>
  <inkml:trace contextRef="#ctx0" brushRef="#br1" timeOffset="-194870.69">4138 10613 403 0,'0'0'36'0,"0"0"-36"0,0-7 0 0,0-2 0 0,7 0 137 0,-7-1 21 16,0 4 4-16,4-4 1 15,-4 7-38-15,7-3-7 0,-7-3-2 0,0 5 0 0,3-2-38 0,-3 6-8 16,4-9-2-16,-4 9 0 0,0 0-7 0,0 0-1 16,0 0-1-16,0 0 0 0,0 0-18 0,0 0-3 15,0 0-1-15,0 0 0 0,0 0-13 0,0 0-4 16,0 0 0-16,-4 9 0 0,1-3-9 0,-4-2-3 15,3 2 0-15,-6-3 0 0,10 3 10 0,-7-3 2 16,3 7 0-16,0-4 0 0,4-6 0 0,0 10 1 0,-7-1 0 0,7 0 0 16,0 7-21-16,-3-3 9 0,3 9-9 0,0-4 0 15,0 1 13-15,3 9-4 0,4-9-1 0,-7 13 0 16,0-11 3-16,4 5 0 0,0 8 0 0,-4-6 0 16,7 1 4-16,-7 5 1 0,0-6 0 15,0 7 0-15,0-7 13 0,0 6 3 0,0-5 1 16,-7 2 0-16,3-9-13 0,0 9-4 0,4-9 0 0,-7 0 0 15,7 0-16-15,-3-6 0 0,3-4 0 0,-7 4 0 16,3-7 0-16,4 1 0 0,0-10-13 0,0 0 5 16,0 0-132-1,0 0-27-15,0 0-5 0,0 0-781 0</inkml:trace>
  <inkml:trace contextRef="#ctx0" brushRef="#br1" timeOffset="-194516.7">4427 11042 230 0,'0'0'10'0,"-3"0"2"0,-8 0-12 0,8-6 0 0,-8 6 0 0,8-3 0 16,-8-3 472-16,4 6 92 0,7 0 19 15,0 0 3-15,-4-4-470 0,4 4-95 0,0-6-21 0,-7-3 0 16,4 9-25 0,3 0-7-16,-4-10 0 0,4 7-974 0</inkml:trace>
  <inkml:trace contextRef="#ctx0" brushRef="#br1" timeOffset="-193173.54">5941 10751 172 0,'0'0'8'0,"0"0"1"0,-4-4-9 0,1-5 0 0,3 3 0 0,0-4 0 16,0 1 347-16,0 0 67 0,0-1 14 0,0 4 2 16,3-4-318-16,1 1-64 0,-4 6-13 0,0 3-3 15,0 0-14-15,0 0-3 0,0 0-1 0,0 0 0 16,0 0-14-16,0 0 9 0,0 0-9 0,0 0 8 16,0 0 0-16,0 0-8 0,0 0 12 0,3 9-4 15,-3-6-8-15,4 7 10 0,-1-4-10 0,4 4 10 16,-3-1 8-16,3 0 2 0,-3 7 0 0,3-7 0 15,-4 7-20-15,1-3-12 0,3 5 1 0,-7-2 1 16,3 3 18-16,1 6 3 0,-4-6 1 0,0 6 0 0,0-3-4 0,-4 3 0 16,1 3 0-16,-8-3 0 0,4 0-8 0,0-6 0 15,0 9 0-15,3-9 0 0,-6 3 0 0,3-9 0 16,3 6 0-16,1-10 0 0,-8 7 0 16,8-7 0-16,-1 0 0 0,-3 1 0 15,0-1-44-15,3-2-12 0,4-4-1 16,-10 3-799-16</inkml:trace>
  <inkml:trace contextRef="#ctx0" brushRef="#br1" timeOffset="-192846.37">5754 10983 2286 0,'0'0'50'0,"0"0"10"0,0 0 3 0,0 0 1 0,0 0-51 0,0 0-13 0,0 0 0 0,0 0 0 16,0 0 0-16,0 0 0 0,7 0 0 0,3 0 0 15,-2 6 0-15,2-6 0 0,-3-6-10 0,4 3 10 16,-1 3 0-16,-3-7 19 0,7 7-3 0,-3 0-1 15,-4-3-3-15,11 3 0 0,-11-6 0 0,3 6 0 16,1 0 0-16,0 0-1 0,-1 0 0 0,1 0 0 16,-1 6-29-16,4-3-6 0,-3-3 0 0,-4 0-1 15,4 7-34-15,-4-7-6 0,3 3-2 0,4-3-578 16,-10 0-116 0</inkml:trace>
  <inkml:trace contextRef="#ctx0" brushRef="#br1" timeOffset="-189930.5">6904 10544 633 0,'0'0'56'0,"0"0"-44"0,0 0-12 0,0 0 0 16,7-10 260-16,0 1 49 0,-7-1 11 0,4 4 1 0,-1-3-252 0,1-1-50 16,-1 1-11-16,1 0-8 0,3 2 11 0,-7-2-11 15,3 6 10-15,-3-4-10 16,0-2 10-16,4 6-10 0,-4 3 10 0,0 0-10 15,0 0 8-15,0 0-8 0,0 0 0 0,0 0 0 0,-7 0 13 0,0 0-3 16,0 3-1-16,-4 3 0 0,4-3-9 0,-7 7 12 16,0 6-12-16,0-7 12 15,-4 10 22-15,0-4 5 0,-3 1 1 0,7 3 0 0,-11 0 11 0,8 0 2 16,3 6 1-16,-4-7 0 0,0 11-39 16,4-4-15-16,4 0 11 0,-4-3-11 0,3 3 24 0,0 3 0 15,1-3-1-15,-1 3 0 0,4-3-5 0,-3 4-1 16,-1-1 0-16,0 3 0 0,1-2-17 0,-1 5 8 15,4-6-8-15,-7 10 0 0,3-4 0 0,4-5 0 16,-3 5 0-16,-1 1 0 0,4-7 0 0,-3 6 0 16,3-6 0-16,3-2 0 0,0 2 0 0,8-9-9 15,0 6 9-15,-1-6-8 0,4-1 8 0,4-2-12 16,-1 3 12-16,4-3-12 0,1-4-2 0,2 4-1 0,-6 3 0 0,6-10 0 31,1 7-28-31,3-7-5 0,-3 0-2 0,3 1 0 16,0-1-162-16,0 1-32 0,11-1-6 0,-7-3-2 0</inkml:trace>
  <inkml:trace contextRef="#ctx0" brushRef="#br1" timeOffset="-189578.43">6886 11008 1947 0,'0'0'43'0,"0"0"9"0,0 0 1 0,0-10 2 0,0 10-44 0,4-3-11 16,6-9 0-16,-3 9 0 0,4-4-12 0,-4 7-5 16,4-3-1-16,3-3 0 0,-4 6 18 0,1 0-8 15,-1 0 8-15,1 0 0 0,3 0-10 0,-7 0 10 0,4 0-8 0,3 6 8 16,-7-3-9-16,4-3 9 0,-4 7-10 0,-7-7 10 31,7 3-46-31,0 3-3 0,0-6-1 0,-7 0-718 0</inkml:trace>
  <inkml:trace contextRef="#ctx0" brushRef="#br1" timeOffset="-189121.75">7426 10741 1796 0,'0'0'80'0,"0"0"16"0,0 0-77 0,0 0-19 16,0 0 0-16,0 0 0 0,0 0 22 0,0 0 1 0,0 0 0 0,-4 6 0 15,4-2-23-15,-7 8-20 0,4-9 4 0,-1 13 1 16,1-7 15-16,-4 4 0 0,7-7 0 0,-4 13 0 16,1-3 14-16,3-4-1 0,0 10 0 0,0-3 0 15,3 0 3-15,-3 0 0 0,0 9 0 0,0-3 0 16,0 0-2-16,0-3 0 0,-3 9 0 15,-1-9 0-15,-3 10 2 0,4-4 1 0,-4-3 0 0,3-3 0 16,0 3-17-16,-3-6 10 0,4 0-10 0,-4-4 8 16,3 4-17-16,4-10-4 0,0 1-1 0,4-1-589 15,-8-2-117-15</inkml:trace>
  <inkml:trace contextRef="#ctx0" brushRef="#br1" timeOffset="-188644.62">7472 10409 1796 0,'0'0'80'0,"0"0"16"0,0 0-77 0,-7 0-19 15,3 9 0-15,4-9 0 0,-3 10 10 0,3-4-2 0,0-6 0 0,0 9 0 16,0-6-8-16,7 7 8 0,0-1-8 0,3 7 8 16,1-7 14-16,7 1 2 0,-1-1 1 0,4 1 0 15,1 5 3-15,9-5 0 0,-6 5 0 0,3-2 0 16,4 3-20-16,3 9-8 0,-6-7 0 15,2 8 8-15,-2-5-8 0,-5 11 0 0,1-4 0 0,-7 0 0 16,6 0 15-16,-13 7 1 0,3-1 0 0,-7 1 0 16,-3 3-4-16,3-1 0 0,-4-2 0 0,-3-1 0 15,0 1-1-15,0-1-1 0,-3-2 0 0,-1 2 0 16,4-6-10-16,-3 7 0 0,-1-7 0 0,0 6 8 16,1-8-19-16,-8 2-4 0,4 0-1 0,0-3 0 15,-7 0 16-15,4 0 0 0,-8-3 0 0,0-3 0 16,1 6-16-16,-1-6 0 0,0-3 0 0,1-1 0 15,-1-2-14 1,0-7-3-16,4 4-1 0,-3-7 0 0,6-3-102 0,-3-3-21 16,-11-16-4-16,8-6-1 0</inkml:trace>
  <inkml:trace contextRef="#ctx0" brushRef="#br1" timeOffset="-187398.11">8587 10867 1209 0,'0'0'108'0,"0"0"-87"16,0 0-21-16,0 0 0 0,0 0 96 0,-7 0 16 16,0-4 2-16,-1 4 1 15,1 0-115-15,0 0-22 0,0 0-5 0,0 0-1 0,0 0 17 0,0 0 11 16,4 0-13-16,-4 0 5 0,-1-6 24 0,1 6 6 15,0 0 1-15,0 0 0 0,-3 6 4 0,3-6 1 16,-7 4 0-16,3 2 0 0,0-6 24 0,-3 9 4 16,4 1 2-16,-8 5 0 0,4-2-32 0,0 3-6 15,0-1-2-15,-4 4 0 0,4 0 2 0,0 0 0 16,0 6 0-16,3-6 0 0,1-1-20 0,-1 8 0 16,0-8 0-16,4 1 0 0,4 0 0 0,-4-3 0 15,7 2 0-15,0-2 0 0,0-6 0 0,7 5 0 16,-4-5 0-16,4-7 0 0,4 6 0 0,0-3 0 0,-1-6 0 15,1 4 0-15,-1-4 0 0,4-4 0 0,-3-2 0 16,7 3 0-16,-4-3 0 0,3 3 0 0,-6-4 0 16,0-2-9-16,3 3 9 0,0-4 11 0,-4 1-3 0,1-1 0 15,3 1 7-15,-3 0 1 0,-1-1 0 0,4-5 0 16,-7 5-4-16,4-2 0 0,0-4 0 0,-4 0 0 16,3-3-4-16,-3 1-8 0,0 2 11 0,0-3-11 15,0 0 0-15,1 1 0 0,-1 2 0 0,-4 3-9 16,-3-2 9-16,4 5-12 0,-4 4 12 0,3-3-12 15,1 5 12-15,-4 4 0 0,0 0 0 0,0 0 8 0,0 0 11 0,0 0 2 16,0 0 1-16,0 0 0 0,0 0-2 16,0 0-1-16,3 10 0 0,1-1 0 0,-1 1-3 0,4-1-1 15,-7 10 0-15,7-3 0 16,4 9-15-16,-4-3 11 0,0-4-11 0,0 7 10 0,4 1-10 16,-1 2 0-16,-10-3 0 0,7 0 0 0,-3 3 0 15,3-3 0-15,-4-3 0 0,1 3 0 0,0-6-12 0,-1 9 0 16,-3-12-1-16,4 3 0 15,-1-4-39-15,1-5-8 16,3-1-2-16,3 1 0 0,-3-10-134 0,0 6-26 0</inkml:trace>
  <inkml:trace contextRef="#ctx0" brushRef="#br1" timeOffset="-186869.14">8954 11356 806 0,'0'0'36'0,"0"0"7"15,0 0-35-15,0 0-8 0,0-10 0 0,0 7 0 0,3-3 357 0,4-3 70 0,0-1 13 0,4 1 4 31,-1-1-399-31,4 1-79 0,-3 3-16 0,3-4-3 0,0 4 8 0,0-3 1 0,0-1 1 0,-3 1 0 16,3 6 16-16,0-4 3 0,-3 4 1 0,3-3 0 16,-3 0 34-16,-1 6 6 0,-3-3 2 0,0 3 0 15,0 3 18-15,-3-3 4 0,-4 0 1 0,7 6 0 0,0-6-6 0,-4 9-2 16,1 1 0-16,-4-4 0 0,4 3-23 0,-1 1-11 16,-3-1 10-16,4 1-10 0,-8-1 0 0,4 7 0 15,0-4 0-15,-3-2 0 0,-1 5 0 0,0-5-13 16,-3 5 4-16,0-2 1 0,-3 3-4 0,-1-1 0 15,-3-2 0-15,0 3 0 0,0 2 12 0,-4-2 0 16,1 3 0-16,-5-7 0 0,1 4 0 0,-3 3 0 16,-1-3 0-16,4 2 0 0,0-8 0 0,-4 6 0 15,7-13 0-15,-3 6 0 0,10-3 0 0,1 4 0 16,-4-1 0-16,10-3 0 0,-6-2 0 0,6 2 11 16,4-6-3-16,0 0 0 0,0 9 0 0,0-6 0 15,7 4 0-15,0 2 0 0,4 0 17 0,3 1 3 0,4 6 1 0,-1-7 0 16,8 0 25-16,0 1 5 0,3-1 1 0,0 7 0 15,4-7-4-15,3 1 0 0,0-1 0 0,1 0 0 16,2 1-19-16,1-1-4 0,0 1-1 0,0-1 0 16,-4-3-44-16,0 4-10 0,1-1-2 0,-1 1 0 15,0-4-121 1,-3-3-25-16,-7 3-5 0</inkml:trace>
  <inkml:trace contextRef="#ctx0" brushRef="#br1" timeOffset="-181446.41">27164 4288 1105 0,'0'0'24'0,"0"0"4"0,0 0 2 0,0 0 2 0,0 0-32 0,7 0 0 0,0-3 0 0,-7 3 0 16,7-7 58-16,-3 1 5 15,-4 6 1-15,7 0 0 0,3-9-1 0,-10 9 0 0,0 0 0 0,0 0 0 16,0 0 5-16,0-4 2 0,0 4 0 0,0 0 0 15,0 0 3-15,0 0 1 0,0 0 0 0,0 0 0 16,0 0-14-16,0 0-2 0,0 0-1 0,0 0 0 16,7 10-37-16,-3-1-8 0,-4 1-2 0,3-1 0 15,1 7 6-15,-1-4 2 0,1 4 0 0,3 3 0 16,-3-3 1-16,3 2 0 0,-4 1 0 0,1 0 0 16,-4 3-5-16,3-3-1 0,-3 0 0 0,4-1 0 15,-4 1-3-15,0 0-1 0,0-3 0 0,0-1 0 16,3-2 9-16,-3 3 2 0,0-4 0 0,4 4 0 15,-4-7-4-15,3 1 0 0,-3-10 0 0,0 0 0 16,7 6-8-16,-7-6-8 0,0 0 12 0,0 0-12 16,7 9 10-16,-7-9-10 0,11-6 8 0,-4-3-8 0,0 9 8 15,0-13-8-15,0 4 8 0,0-4-8 0,0-6 0 16,-3 7 0-16,3-7 8 0,-4 3-8 0,4 1 0 0,-3-4 0 16,0 3 0-16,-1-3 0 0,1 10 0 15,-4-1 0-15,0 7 0 0,0 3 0 0,0 0 0 0,0 0-9 16,0 0 9-16,0 0 0 0,0 0-11 0,3 10 11 15,1 2-10-15,-1 4 10 0,1 0-8 0,-1-4 8 16,4 7 0-16,0-10-9 0,-3 7 9 0,3 0 0 16,3-7 0-16,-2 4 0 0,2-4 0 15,-3 4 0-15,4-1 0 0,-4-2 0 0,0-4 0 16,3 3 0-16,1-9 0 0,0 3 8 0,-4 4 3 0,0 2 1 16,0 0 0-16,3-9 0 0,-3 7 3 0,4-7 1 15,0 0 0-15,-1 0 0 0,1 0-4 0,-1-7 0 0,-3 4 0 16,4-3 0-16,-4-3 8 0,4-1 2 15,-1 1 0-15,-3 3 0 0,-3-13-4 0,3 3-1 0,-4 4 0 16,1-4 0-16,-1-3-4 0,1 0-1 16,-1-9 0-16,1 6 0 0,0-6-12 0,-4 6 11 0,0-9-11 0,3-4 10 15,4 4-10-15,-7-1 0 0,-3 14 0 0,-1-11 0 16,4 4-12-16,-3 13 0 0,-1-4-1 0,0 0 0 31,4 13-83-31,-3-6-16 0,3 9-3 0,0 0-697 0,-7 9-140 0</inkml:trace>
  <inkml:trace contextRef="#ctx0" brushRef="#br1" timeOffset="-180400.54">27855 4573 403 0,'0'0'17'0,"0"0"5"0,-7 0-22 0,4 9 0 15,-4-9 0-15,3 7 0 0,-6-4 135 0,6-3 22 16,-3 6 5-16,7-6 1 0,-7 0-3 0,7 0 0 16,-7 0 0-16,7 0 0 0,0 0-60 0,-4-6-12 15,-3 6-2-15,4-3-1 0,3 3-30 0,0 0-7 16,-4-7 0-16,4 7-1 0,0 0-23 0,0 0-4 16,0 0 0-16,0 0-1 0,0 0-1 0,0 0 0 15,0 0 0-15,7 0 0 0,-7 0 8 0,7-9 2 0,4 9 0 0,3 0 0 16,-3-3-9-16,-4-3-2 0,7 6 0 15,0 0 0-15,4-7-8 0,-4 4-1 16,3 3-8-16,-3 0 12 0,8-9-1 0,-8 9-1 0,3-6 0 0,-3 6 0 16,1 0 2-16,-5 0 1 0,4 6 0 0,-7-3 0 15,0 3-3-15,-7-6-1 0,4 0 0 0,-4 0 0 16,0 10 1-16,0-1 0 0,-4 0 0 0,1 1 0 16,-4-1-1-16,3 1 0 0,-3-1 0 0,0-3 0 15,-3 1-9-15,3-4 0 0,-4 6 9 0,0 1-9 16,4-4 0-16,-3 3 0 0,3-9 0 0,-4 3 0 15,0 4 0-15,4-7 0 0,0 6 0 0,0-3 0 16,-3-3 0-16,3 0 0 0,3 6 0 0,4-6 0 16,0 0-20-16,0 0 0 0,-7 3 1 0,7-3 0 15,0 0 1-15,0 0 0 0,0 0 0 0,0 0 0 0,0 0 8 0,0 0 2 16,0 0 0-16,7 0 0 0,4 0 8 0,-1 0 0 16,1-3 0-16,3-3 0 0,-3 6 0 0,3-3 0 15,0-3 0-15,0-1 0 0,0 7 0 0,0 0 0 16,4-3 0-16,-4 3 0 0,-4 0 0 0,5 3 0 15,-5-3 0-15,1 7 0 0,-4-7 0 16,0 9 12-16,-7-9-4 0,7 9 0 0,-4-2 8 0,-3 5 3 16,0-2 0-16,-3-1 0 0,3-9-7 0,-4 13-2 15,1-1 0-15,-4-2 0 0,0 5-1 0,-4-12 0 16,4 13 0-16,-3-6 0 0,2-1 12 0,-2 0 3 16,-1 1 0-16,1-1 0 0,-4 4-4 0,3-10-1 15,-3 6 0-15,3 1 0 0,1-1-19 0,-4-3 10 0,0-3-10 16,3 4 8-16,-3 2-8 0,0-9-14 0,-4 10 3 0,4-10 1 31,0 0-126-31,0 0-24 0,-4 0-6 0</inkml:trace>
  <inkml:trace contextRef="#ctx0" brushRef="#br1" timeOffset="-179774.01">28293 4350 1609 0,'-4'0'35'0,"1"0"7"0,-4 0 2 0,3 0 2 0,-3 0-37 0,0-3-9 0,4 3 0 0,-1 0 0 16,4 0 64-16,-7 0 12 0,7 0 1 0,0 0 1 16,0 0-26-16,0 0-4 0,0 0-2 0,0 0 0 15,7-6-29-15,0 3-5 0,0 3-2 0,0-13 0 0,4 10 10 0,-1 3 3 16,4 0 0-16,1 0 0 16,-1-9 6-16,7 9 2 0,-4-6 0 0,1 6 0 15,0 0-31-15,-1 0 0 0,1-10 0 0,3 10-10 0,-7 0 10 16,4 0 0-16,0-3 0 0,-4 3 0 15,0-6 0-15,-4 6-8 0,4 0 8 0,-3-3 0 16,0-4-74-16,-4 7-10 0,0-6-1 0,0 6-832 16</inkml:trace>
  <inkml:trace contextRef="#ctx0" brushRef="#br1" timeOffset="-179436.72">28190 4520 1382 0,'-17'0'61'0,"17"0"13"0,0 0-59 0,0 0-15 0,0 0 0 0,0 0 0 15,0 0 186-15,10 0 34 0,1-3 8 0,3 3 0 16,7-7-153-16,4 7-31 0,0-6-7 0,-1 6-1 16,5-9-24-16,-1 9-12 0,0-3 10 0,4-4-10 0,-8 4 0 15,1 3 0-15,0-6-13 0,-4 3 4 16,0-4-132-16,-3 7-27 0,-1-3-4 0</inkml:trace>
  <inkml:trace contextRef="#ctx0" brushRef="#br1" timeOffset="-178018.99">29030 3708 288 0,'-3'0'12'0,"3"-4"4"0,0-2-16 0,-4 6 0 16,4-6 0-16,0 6 0 15,0 0 184-15,0 0 35 0,0-3 6 0,0 3 2 0,0 0-97 0,0 0-19 16,0-7-4-16,0 7-1 0,0 0-12 0,0 0-2 16,0 0-1-16,0 0 0 0,4-3-6 0,-4 3-1 15,0 0 0-15,0 0 0 0,0 0-15 0,0 0-3 16,0 0-1-16,0 0 0 0,0 0-33 0,0 0-6 15,0 0-2-15,0 0 0 0,-4 10-1 0,1-7-1 16,-5 9 0-16,5-2 0 0,-1 2-10 0,1 4-3 0,-1 0 0 16,-3 3 0-16,4 3 5 0,-1 3 1 0,4 3 0 15,-3 3 0-15,-1 1 17 0,1 2 3 0,-1-6 1 0,1 13 0 16,-1-3-10-16,1-4-2 0,-1 10 0 16,0-6 0-16,4-4-16 0,-3 4-8 0,-1-4 8 0,1 1-8 15,-1-7 0-15,1 7 0 0,3-7 0 0,-4-3 0 16,1 0 0-16,3-13 0 0,-4 7-14 15,4-3 5 1,-7-7-19-16,4 7-3 0,-1-13-1 0,4-3 0 16,0 0-172-16,0 0-36 0</inkml:trace>
  <inkml:trace contextRef="#ctx0" brushRef="#br1" timeOffset="-172167.27">29894 4190 1094 0,'0'0'97'0,"0"0"-77"0,0 0-20 0,0 0 0 16,0 0 178-16,0 0 32 0,0 0 6 0,4-9 2 15,-4 6-112-15,0 3-22 0,0 0-5 0,3-6-1 16,-3-4-46-16,0 10-8 0,4-6-3 0,-4 6 0 16,0 0-12-16,0 0-9 0,4-9 12 0,-4 9-12 15,0 0 19-15,0-10-3 0,3 7-1 0,-3 3 0 16,0 0 2-16,0 0 1 0,0 0 0 0,0 0 0 16,0 0 6-16,0 9 2 0,0 4 0 0,-3 3 0 15,3 2 2-15,-4-2 0 0,0 3 0 0,4 0 0 16,0 6-16-16,4-6-2 0,-4 9-1 0,4-6 0 0,-4-3 17 15,3 0 3-15,4-1 1 0,-3-2 0 0,-1-3-22 0,4 2-8 16,4-12 0-16,-4 10 0 0,3-4 0 16,-3-6 0-16,1 7 0 0,-1-10 0 15,0 6 0-15,-7-6 0 0,7 0 0 0,3-6 0 0,-3 3 0 16,0-4 0-16,4-2 0 0,-7 6 0 0,3-10 0 0,0 10 0 16,0-12 0-16,-4 5 0 0,4-2 0 0,-3-1-20 15,3 1 4-15,-4-4 0 0,4 6 25 0,-3 1 6 16,-1 6 1-16,5-10 0 0,-8 13-27 0,0 0-5 15,0 0 0-15,7 13-1 0,3-10 17 0,-3 6 0 16,0-2 0-16,0-4 0 0,4 6 15 0,0 1 0 0,-1-4 0 16,1-3 0-16,-1 3-26 0,4 4-5 15,-3-10 0-15,0 9-1 0,-1-9 27 0,1 0 6 0,-1 10 0 16,4-10 1-16,-7 0-17 0,4 0 0 0,-4 0 0 0,0 6 0 16,4-3 0-16,-8 3 0 0,4-6 0 0,0 0 0 15,0 0 0-15,0 0 0 0,1 0 0 0,-1 0 0 16,-7 0 0-16,0 0 0 0,7 0 0 0,0 0 0 15,0 0 0-15,3-6 13 0,-3 3-4 0,-3-3-1 16,7-4 4-16,-4 1 1 0,-4-1 0 0,4-5 0 16,-3 2-1-16,-1-3 0 0,4-9 0 0,-3 7 0 15,-1-1-12-15,4-6 0 0,-7-4 0 0,4 4 0 16,-4-3-16-16,0 3-2 0,0 3-1 0,0-3 0 16,0 0-18-16,-4 3-4 0,1 0-1 0,-1 3 0 15,1 7-32-15,-1-4-6 0,1 13-2 0,-4-10 0 16,0 10-152-1,3 3-30-15,4 0-7 0,0 0-1 0</inkml:trace>
  <inkml:trace contextRef="#ctx0" brushRef="#br1" timeOffset="-171597.25">30656 4338 1137 0,'0'0'50'0,"0"0"11"0,0 0-49 0,0 0-12 0,0 0 0 0,0 0 0 16,0 0 73-16,0 0 12 0,0 0 3 0,0 0 0 15,0 0-30-15,0 0-6 0,0 0 0 0,0 0-1 16,0 0-20-16,0 0-4 0,0 0-1 0,0 0 0 15,0 0-7-15,0 0-2 0,0 0 0 0,0 0 0 0,0 0 13 16,0 0 2-16,0 0 1 0,-3 3 0 16,-4 6-5-16,3 1-2 0,1-1 0 0,-4 10 0 15,0-6 6-15,0-1 2 0,0 4 0 0,-4-4 0 0,4 4-10 0,0 3-1 16,0-3-1-16,0-4 0 0,-4 4-14 0,4-7-8 16,4 7 10-16,-1-7-10 0,1 1 0 0,3-10 0 15,3 6 0-15,-3-6 0 0,0 0 0 0,4 3 8 16,-4-3-8-16,10 0 0 0,4 0 0 0,-3-3 0 15,-1-3-9-15,1 6 9 0,3 0-14 0,0-7 3 16,-3 4 1-16,-1 3 0 0,1 0 10 16,0 0-8-16,3-6 8 0,-4 3-8 15,1 3-20-15,-1-6-4 0,1 6-1 0,0 0 0 16,-1-10-179-16,1 10-35 0</inkml:trace>
  <inkml:trace contextRef="#ctx0" brushRef="#br1" timeOffset="-171320.83">30917 4338 864 0,'0'0'76'0,"0"0"-60"0,0 0-16 0,4 3 0 15,-8 6 157-15,1-2 29 0,3 2 6 0,3-6 0 16,-3 7-94-16,0-1-19 0,-3 4-4 0,-1-1-1 15,4-2 8-15,-7 5 2 0,0 1 0 0,0-7 0 16,0 4-21-16,-3 3-4 0,-1 2-1 0,-3 1 0 0,0 0-24 0,0 3-5 16,0 0-1-16,-1-3 0 0,1 6-15 15,4 9-3-15,-4-15-1 0,0 9 0 0,-1 4-24 0,1-10-5 16,0 3 0-16,4 0-1 16,3-13-35-16,0 4-8 0,3 3 0 15,0-10-607-15,1 1-121 0</inkml:trace>
  <inkml:trace contextRef="#ctx0" brushRef="#br1" timeOffset="-170417.28">31108 4090 1512 0,'0'0'67'0,"0"0"13"0,0 0-64 0,0 0-16 0,0 0 0 0,0 0 0 0,0 0 105 0,0 0 18 16,0 0 3-16,11 0 1 0,-1-6-38 0,1 6-7 15,-1-3-2-15,1 3 0 0,-1-7-46 0,5 7-10 0,-1-9-1 16,3 9-1-16,1 0-11 0,0-9-3 0,-1 9 0 0,4-3 0 16,-3-4-8-16,3 7 0 0,0 0 0 15,-3 0 0-15,0 0-20 0,-1 0-4 0,-3 7 0 0,1-4 0 31,2-3-173-31,-6 6-35 0,3-3-8 0,-7-3 0 0</inkml:trace>
  <inkml:trace contextRef="#ctx0" brushRef="#br1" timeOffset="-170171.9">31129 4322 921 0,'0'0'82'0,"0"0"-66"0,0 0-16 0,0 0 0 0,0 0 306 0,0 0 58 16,0 0 11-16,11 0 2 0,-1 0-272 0,1 0-54 15,-1-6-11-15,1-3-3 0,3 9-13 0,0-13-4 16,0 7 0-16,0-4 0 0,1 1-20 0,2 3 0 16,-3-4 0-16,0 1 0 15,1 6-41-15,-1-4-3 0,-4 4-1 0,1-3-662 16,-1 6-132-16</inkml:trace>
  <inkml:trace contextRef="#ctx0" brushRef="#br1" timeOffset="-169450.95">31616 3842 1209 0,'0'0'108'0,"0"0"-87"0,0 0-21 0,0 0 0 15,0 0 141-15,0 0 24 0,0 0 5 0,0 0 1 16,11 0-79-16,-1-9-16 0,-3 9-4 0,4 0 0 16,-1-3-28-16,1-3-5 0,0 6-2 0,-1-4 0 15,1-2-23-15,-1 6-5 0,4 0-1 0,0 0 0 16,-3 0-8-16,0 0 0 0,-1 0 0 0,1 0 0 16,-1 6-124-1,-10-6-21-15,0 0-4 0</inkml:trace>
  <inkml:trace contextRef="#ctx0" brushRef="#br1" timeOffset="-169090.53">32064 3554 1940 0,'0'0'86'0,"0"0"18"0,0 0-84 0,0 0-20 0,-4 9 0 15,1 1 0-15,-4 5 91 0,3-2 13 0,-3 12 4 0,4-6 0 16,-1 6-44-16,-3-3-8 0,4 12-1 0,-1-2-1 15,1-1-27-15,-1 4-6 0,-3-1-1 0,3 4 0 16,-3-4-20-16,7 4 8 0,-3 3-8 0,-1-4 0 16,4 7 0-16,-3-6 0 0,-4 6 0 0,0 6 0 15,3-9-28-15,-6 3-3 16,-1-4-1-16,-3-2 0 0,3 0-105 0,1-7-22 0,-1 0-4 0,-3 1-473 16,3-10-96-16</inkml:trace>
  <inkml:trace contextRef="#ctx0" brushRef="#br1" timeOffset="-166447.97">10114 10635 1652 0,'0'0'36'0,"0"0"8"0,0 0 2 0,-3 6 0 0,-1 3-37 0,4-9-9 16,0 0 0-16,0 0 0 0,-7 7 48 0,7-7 7 0,0 0 1 16,0 0 1-16,0 0-5 0,0 0 0 0,0 0-1 0,0 0 0 15,0 0-22-15,0 9-4 0,0-6-1 0,0 6 0 16,0 1-4-16,4-1-2 0,-8 7 0 0,4-7 0 15,0 10-7-15,-3-3-2 0,3-7 0 0,-4 10 0 16,4 6-9-16,-4-6 0 0,1 6 0 0,-4 0 0 16,0-3 0-16,0 3 0 0,0 3 0 15,0-9 0-15,-4 13 0 0,4-10 0 0,0 3 0 0,0 0 0 16,0-6 0-16,0 6 0 0,0-7 0 0,0-5 0 31,3 3-28-31,-3 2-7 0,4-8-1 0,-4-1-601 0,7-9-120 0</inkml:trace>
  <inkml:trace contextRef="#ctx0" brushRef="#br1" timeOffset="-166160.65">9895 10920 1382 0,'0'0'123'0,"0"0"-99"15,0 0-24-15,0 0 0 0,0 0 168 0,0 0 28 16,0 0 5-16,0 0 2 0,11 6-141 0,-11-6-28 16,14 0-6-16,-3 3 0 0,-11-3 4 0,14 7 2 0,3-7 0 15,-2 6 0-15,-1-6-18 0,3 3-4 0,1-3-1 16,0 0 0-16,-4 0-11 0,3 0 0 0,-3 0 0 0,4 0 0 16,-4 0 0-16,0 0-17 15,-14 0 2-15,14 0 1 16,1 0-26-16,-1-3-4 0,-14 3-2 0,10-6 0 15,4-1-33-15,-3 4-6 0,0-3-2 0,-1 6-501 16,-3-3-100-16</inkml:trace>
  <inkml:trace contextRef="#ctx0" brushRef="#br1" timeOffset="-162437.37">11165 10550 1839 0,'0'0'81'0,"0"0"18"0,-3 3-79 0,3-3-20 16,0 0 0-16,0 0 0 0,0 0 42 0,0 0 5 15,0 0 1-15,0 0 0 0,0 0-48 0,0 0-16 16,-11 0 0-16,4 0 0 0,7 0 3 0,0 0 1 15,-7 0 0-15,7 0 0 0,0 0 12 0,0 0-9 0,-3 9 9 0,-4 1-8 16,0 6 35-16,-4 2 7 0,7 1 2 0,-3 6 0 16,-10 0 1-16,6-3 1 0,4 10 0 0,0-4 0 15,-4 0-3-15,-3 7-1 0,0 2 0 0,4 4 0 16,6-3-34-16,-6-1 0 0,-12-2 0 16,8-1 0-16,14 1 0 0,-7-7 0 0,-3 0 0 15,3-3 0-15,3 3 8 0,4-9-8 0,4 3 12 16,-4-3-12-16,-7-6 11 0,10 2-11 0,8 4 10 15,-1-10-10-15,-10 1 17 0,7-1-2 0,7-2-1 16,4 2 0-16,-4-9-14 0,0 6 9 16,-3-3-9-16,6-3 8 0,1-3-8 0,0-3 0 0,-11 0 0 0,7 3 8 15,0-4-8-15,-3-2 12 0,-4-1-12 0,-4 1 12 16,4-7 6-16,0 4 2 0,0-7 0 0,-3 0 0 0,-1-3 8 16,1 0 1-16,7-3 1 0,-8-3 0 0,-3-3 10 15,4 2 1-15,-1-5 1 0,4 6 0 0,-3-7-30 16,-4-2-12-16,0 8 8 0,3 1-8 15,1 3 15-15,-1 0-3 0,-10 0 0 0,7 6 0 16,0 7 29-16,0-4 6 0,-7 6 1 0,0 1 0 0,4 0-21 16,-4 2-4-16,3 4-1 0,-3-3 0 0,-7 3-22 15,3-3 8-15,8 6-8 0,-8 0 0 0,-6 0 0 0,6 0 0 16,0 6 0-16,4-3 0 16,-7-3-10-16,0 0 0 0,0 6 0 0,3-3 0 15,4-3-94-15,0 7-20 16,-10-7-3-16,6 0-1087 0</inkml:trace>
  <inkml:trace contextRef="#ctx0" brushRef="#br1" timeOffset="-159767.75">32466 3799 0 0,'0'0'0'0,"0"0"0"0,7-4 0 0,-7 4 0 16,7-6 196-16,-3 3-40 0,3-3 32 0,-4 3 7 15,1-4-90-15,-4 7-17 0,7-3-4 0,-7 3-1 16,0 0 57-16,0 0 12 0,0 0 3 0,0 0 0 0,0 0-20 15,0 0-4-15,0 0-1 0,0 0 0 16,0 0-22-16,0 0-4 0,0 0 0 0,0 0-1 0,3 10-43 0,-3-1-8 16,-3 0-1-16,3 4-1 0,0 3-26 0,-4 2-6 15,4-2-1-15,0 3 0 0,-3 6-9 0,-1-3-8 16,1 3 12-16,-4 0-12 16,0 0 18-16,0 3-3 0,-4 1-1 0,4 5 0 0,0-6-14 0,0 1 0 15,-4 5 0-15,4-9 0 0,4 3 0 0,-4 1 16 16,3-4-2-16,1 9 0 0,-1-15 0 0,1 0 0 15,-1 6 0-15,1-6 0 0,-1 0-6 0,0-4-8 16,1 1 11-16,3-4-11 0,0 7 9 0,0-9-9 16,0-1 0-16,0 7 9 0,0-7-9 0,-4 1 0 15,8-4 0-15,-4-6 0 0,0 0 0 0,0 0 0 16,0 0 8-16,0 0-8 0,0 0 0 0,0 0 0 0,0 0 0 0,0 0 0 16,3-6 0-16,1-4 8 15,0 1-8-15,3-7 8 0,-4-3-8 0,1 7 0 0,3-7 0 0,-4 3 8 16,1-9-8-16,3 0 0 0,3 6 0 0,-3-9 0 15,1 9 0-15,-1 4-9 0,3-7 9 16,-3 0-13-16,4 9 13 0,-4-3-12 0,-7 4 12 0,7-1-12 16,0 4 12-16,4-1 0 0,-4 1 0 15,0 0 0-15,3 6-10 0,-3-4 1 0,0 1 0 0,0 6 0 16,0 0 9-16,-7 0-13 0,11 0 5 0,-4 6 8 16,-7-6 0-16,11 7 0 0,-11-7 0 0,7 3 0 15,0 6-12-15,0 7 12 0,-4-7-12 0,4-6 12 16,-3 13 0-16,-1-7 0 0,-3 10 0 0,0-3 0 15,4 0 0-15,-4-4 0 0,-4 13 0 0,4-9 0 16,-3-4 0-16,-1 7 0 0,4 0 0 0,-3-3 0 16,-1 3 0-16,1-4 0 0,-1 1 0 0,1-4 0 0,-4 4 0 0,3-3 0 15,-3-4 8-15,4 7-8 0,-4-7 0 16,0 1 8-16,-4-1-8 0,0-3 8 0,4-3-8 16,-3 4 10-16,-1 2-10 0,1-9 10 0,2 9-10 15,-2-9 12-15,-4 7-12 0,0-7 12 16,0 0-12-16,-1 0 8 0,5-7-8 0,-4 7 8 15,3-9-8-15,1 9 0 0,-1-9-12 0,0 2 12 16,4 4-113-16,0-6-15 0,0 3-4 0,4-4-620 16,-4 1-124-16</inkml:trace>
  <inkml:trace contextRef="#ctx0" brushRef="#br1" timeOffset="-159110.03">32741 4482 691 0,'0'0'30'0,"0"0"7"0,0 0-29 0,0 0-8 15,0 0 0-15,0 0 0 0,7 3 248 0,4-3 48 16,-11 0 9-16,7-3 3 16,0 3-164-16,0 0-33 0,-7 0-7 0,7-6 0 15,0 6-40-15,0 0-8 0,0 0-2 0,0-3 0 0,-7 3-21 0,7 0-4 16,4 0-1-16,-4 0 0 0,-7 0-13 0,11 3-3 15,-11-3-1-15,3 6 0 0,4-3-11 0,-7-3 12 16,0 0-12-16,4 7 12 0,-1 2-12 0,-3 0 12 16,0 1-12-16,-3-1 12 0,3 1-4 0,-7 5-8 15,3-5 12-15,1-1-4 0,-4 0 0 0,0 7-8 16,0-3 12-16,-4-4-4 0,4 7-8 0,0-7 12 0,-4 7-12 16,1-7 12-16,-1 1-12 0,0-1 8 0,-3 0-8 0,4 1 8 15,3-1-8-15,-4 1 0 0,4-4 0 0,4-3 8 16,3-3-16-16,0 0-4 0,0 0-1 0,0 0 0 31,0 0-11-31,0 0-1 0,0 0-1 0,0 0 0 0,10-3 14 0,1-3 2 16,-4 6 1-16,3 0 0 0,1 0 9 15,0 0 0-15,-1 0-9 0,1 0 9 0,-4 0 0 0,3 0 0 0,-3 6 0 16,0-3 0-16,1 3 0 0,-8-6 12 16,3 7-12-16,4-4 12 0,-3 6 8 0,-4-9 3 0,0 0 0 0,0 10 0 15,0 5 1-15,-4-5 1 0,1-1 0 0,-4 7 0 16,-1-4-2-16,1-2-1 0,-3 5 0 0,-1 1 0 15,1-3-10-15,3 2-1 0,-4-5-1 0,4-1 0 16,-4 1-10-16,4 5 0 0,0-5 0 0,-3-1 0 16,6 0 0-16,-3 1-12 0,0-4 2 0,0-3 1 15,7-3-128-15,0 0-26 0,0 0-5 0</inkml:trace>
  <inkml:trace contextRef="#ctx0" brushRef="#br1" timeOffset="-158766.55">33041 4225 1180 0,'0'0'52'0,"0"0"12"0,0 0-52 16,0 0-12-16,7 0 0 0,0 0 0 0,0-3 103 0,0 3 17 0,-7 0 4 0,7 0 1 15,1-6-15-15,-1-1-3 0,0 4-1 0,0 3 0 16,-4 0-11-16,8 0-3 16,-8-6 0-16,4 3 0 0,0-4-30 0,-7 7-6 0,7 0-2 0,-3 0 0 15,-4 0-28-15,7 0-6 0,-7 0 0 0,7-9-1 16,-7 9-19-16,7 0 8 0,-3 0-8 0,-4 0 0 15,7 0-8-15,-7 0-9 0,0 0-2 0,0 0 0 16,3 0-147-16,-3 0-30 0,7 9-5 0,0-9-2 0</inkml:trace>
  <inkml:trace contextRef="#ctx0" brushRef="#br1" timeOffset="-158441.1">33041 4413 1616 0,'0'0'72'0,"0"0"14"0,0 0-69 0,0 0-17 16,0 0 0-16,0 0 0 0,0 0 117 0,7 0 20 16,-7 0 4-16,7 0 1 0,0 0-94 0,0 0-18 0,0 0-4 0,1 0-1 15,2 0-25-15,1 0 0 16,-1 0 0-16,-3 0 0 0,7 0-10 0,-3 0 10 0,0 0-13 0,-1 0 5 16,1 0 8-16,-4 0 0 0,3-3-9 0,-3 3 9 31,4 0-28-31,-4 0-2 0,-7 0 0 0</inkml:trace>
  <inkml:trace contextRef="#ctx0" brushRef="#br1" timeOffset="-157724.65">33662 4037 1094 0,'0'0'48'0,"0"0"11"16,0 0-47-16,0 0-12 0,0 0 0 0,0 0 0 0,0 0 85 0,0 0 15 0,-7 0 4 0,0 3 0 16,3-3-54-16,-3 6-10 0,0-6-3 0,0 7 0 15,-3-4 16-15,3 3 3 0,0 6 1 0,-4-5 0 16,0 2 10-16,4 7 1 0,-3-4 1 0,3 4 0 15,-4 3-26-15,1 0-6 0,-1 9-1 0,4-3 0 16,-7 0-14-16,3-3-3 0,4 3-1 0,-3 3 0 16,-1-3-18-16,4 4 0 0,-4-7-13 0,1 0 5 15,3-4 8-15,0 4 0 0,0-3 0 0,0-6 8 16,3 2-8-16,0 4 11 0,4-9-11 0,-3 5 12 0,3-5 2 16,3-1 1-16,-3 0 0 0,8-2 0 0,-8-7-15 15,3 3 0-15,4 6 0 0,0-9 0 0,-7 0 0 0,7 7 0 16,4-4 0-16,-4-3 0 0,0 0 8 15,4 0-8-15,-11 0 0 0,7 0 9 0,3-3 15 16,-3-4 2-16,0 4 1 0,0-3 0 16,-3-4 17-16,3 7 3 0,0-6 1 0,-4-4 0 0,5 10-16 15,-5-12-2-15,4 5-1 0,-3-2 0 0,-1-1-13 0,1-6-4 16,3 0 0-16,-4 7 0 0,-3-10-12 0,4 3 11 16,-1-6-11-16,1 6 10 0,-1-9-10 0,4 9 0 15,-3-6 0-15,0 0-11 0,3 6 11 0,-4 0 0 16,4 1 0-16,0-1-8 0,0 3 8 0,0-3 0 15,-3 10 0-15,3-7 0 0,-4 7 0 0,1-1-8 16,-4 1 0-16,3 0 0 16,-3-1-15-16,0 10-2 0,-3-9-1 0,3 2 0 0,-4-2 9 0,-3 9 1 0,4-9 1 15,-4 9 0 1,0-3-37-16,-4-4-7 0,1 1-1 0</inkml:trace>
  <inkml:trace contextRef="#ctx0" brushRef="#br1" timeOffset="-156139.28">27548 4940 576 0,'-7'9'51'0,"4"-9"-41"16,3 0-10-16,-7 0 0 0,7 0 178 0,-7 0 34 16,7 0 6-16,0 0 2 0,0 0-89 0,0 0-18 15,0 0-3-15,0 0-1 0,0 0-29 0,0 0-7 16,0 0-1-16,0 0 0 0,7-3-7 0,0-3-1 15,0 6-1-15,3-3 0 0,-10 3-3 0,11-6-1 0,-4 6 0 0,4 0 0 16,-11 0-26-16,10 6-5 0,-3-3 0 0,0 6-1 16,4 1-16-16,-4-4-3 15,-3 10-8-15,-4-4 12 0,3 7-12 0,-3-3 11 0,0 3-11 0,-3-1 10 16,-1 7-10-16,4 4 0 0,-3-14 9 16,-1 14-9-16,0-4 11 0,-3-7-3 0,7 11 0 0,0-20 0 15,-3 16-8-15,-1-6 0 0,4-3-10 16,0 3 10-16,-3-1-22 0,3-2 2 15,-4-3 0-15,4 2 0 16,-3 4-40-16,3-10-8 0,-7 7-2 0,3 0 0 16,4-4-174-16,-3-2-34 0,-1 5-7 0,4 4-2 0</inkml:trace>
  <inkml:trace contextRef="#ctx0" brushRef="#br1" timeOffset="-155317.65">29937 4554 932 0,'0'0'41'0,"0"0"9"0,0 0-40 0,0 0-10 0,0 0 0 0,0 0 0 0,0 0 107 0,0 0 19 15,0 0 4-15,0 0 1 0,0 0-15 0,0 0-4 16,-4 0 0-16,-3 0 0 0,0 0-32 15,0 0-6-15,-4 3-2 0,-3 4 0 0,4-7-33 0,-4 9-7 16,-4 0-2-16,-3 1 0 0,0-1-15 0,-4 1-3 16,-3 12-1-16,0 0 0 0,-4-7-11 0,4 4 0 15,-8 0 9-15,1 6-9 0,0 0 18 0,-4 3-1 16,0-9 0-16,-7 9 0 0,0-3 27 0,4 10 6 16,-4-7 1-16,0 0 0 0,-3-3-3 0,3 10-1 15,0-7 0-15,4 0 0 0,0-3-2 0,3 4 0 0,-4-14 0 16,5 14 0-16,-1-11-16 0,4 7-3 0,3-6-1 15,0 0 0-15,0-3-25 0,4-7 0 0,0 7 0 0,3-7 0 16,0 4 0-16,4 3-14 0,0-7 5 0,3 0 1 16,1 1-5-16,3-1-1 0,3 1 0 15,-3 2 0 1,3-9-14-16,1 7-4 0,3-1 0 0,0-3 0 16,0-3-8-16,0 4-1 0,0 2-1 0,0-9 0 0,3 3 11 15,4-3 3-15,0 0 0 0,-7 0 0 16,7 0-84-16,0 0-16 0,0 0-3 0,0 0-820 0</inkml:trace>
  <inkml:trace contextRef="#ctx0" brushRef="#br1" timeOffset="-154139.45">32085 4655 860 0,'0'0'38'0,"0"0"8"0,0 0-37 0,0 0-9 15,0 0 0-15,0 0 0 0,0 0 56 0,0 0 10 16,0 0 2-16,0 0 0 0,7 0-29 0,-7 0-6 0,0 0-1 0,0 0 0 16,7 0 26-16,0 0 5 0,-7 0 1 0,0 0 0 15,4-10-1-15,-4 10 0 0,7 0 0 0,-7 0 0 16,7-3-12-16,-7 3-3 0,0 0 0 0,0 0 0 15,0 0-29-15,0 0-7 0,7-6 0 0,-7 6-1 16,0 0 18-16,0 0 4 0,0 0 1 0,0 0 0 16,0 0 6-16,0 0 2 0,0 0 0 0,0 0 0 15,0 0 0-15,-11 0 0 0,4 6 0 0,-7-3 0 16,4-3-6-16,-4 10-2 0,3-10 0 0,-3 6 0 16,-4 3-11-16,1-9-3 0,2 0 0 0,-2 3 0 15,-1 4-8-15,-3 2-1 0,3-3-1 0,-3-3 0 16,0 4-10-16,3-4 0 0,-3 6 9 0,-3 1-9 15,-1-4 0-15,0-3 0 0,0 13 0 0,-6-7 8 16,3 1-8-16,-4-4 0 0,-4 3 0 0,1 1 0 0,-4-4 0 16,1 3 9-16,-1 1-9 0,4-1 10 0,-4 4-10 15,0-4 12-15,4 7-12 0,-1-7 12 16,5 1-3-16,-1 5 0 0,-3-15 0 0,6 10 0 0,-2-1-9 16,-5 1 0-16,5-4 0 0,-5 3 0 0,5-6 0 15,-1 7 0-15,-3-4 0 0,3 3 0 16,0-2 0-16,-3-4-11 0,3 6 3 0,4 1 0 0,-8-4 8 15,8 3 0-15,0-9 0 0,0 10 0 0,-4-4 0 0,0-3 0 16,1 3 0-16,2-2 0 0,-2 5 0 16,6-3 8-16,-3-3-8 0,-4 4 0 0,4 2 0 0,-8-6 8 15,5 3-8-15,2 4 0 0,5-4 13 0,-4-3-1 16,-1 7-1-16,1-1 0 0,3-3-11 0,-3 4 0 16,0-1 9-16,3 1-9 0,-6-4 0 0,2 3 0 15,-2-6 0-15,-1 7 0 0,4-4 13 0,-4 3-1 0,-7 1-1 16,4-1 0-16,-1 1-11 0,1-4-17 0,3-3 4 0,1 3 1 15,2 4 12-15,-2-1 0 0,2-3 0 0,1-2 0 16,0 2 0-16,3 3 13 0,-3-6-4 0,-4 4-1 16,4-4 4-16,0 3 0 0,0 4 0 0,-1-1 0 15,1 0-12-15,0 1 0 0,0-4 0 0,3 3 0 16,0 1 0-16,1-1 0 0,3 1 0 0,-1-4 0 16,1 3 0-16,0-6 0 0,0 7 9 0,0-4-9 15,7 4 0-15,-4-1 0 0,0 0 0 0,1-9 0 16,3 10 0-16,-1-10 0 0,5 6 0 0,-1-3 8 15,1-3-8-15,3 6 0 0,0-6 8 0,7 0-8 16,0 0-46-16,0 0-14 0,0 0-2 0,0 0-722 16,0 0-144-16</inkml:trace>
  <inkml:trace contextRef="#ctx0" brushRef="#br0" timeOffset="-146749.54">25552 4394 748 0,'0'0'33'0,"0"-6"7"0,-4 6-32 0,1-9-8 0,-1 6 0 0,4-4 0 16,-3 4 152-16,3 3 29 16,3-9 6-16,1 2 1 0,-1-2-104 0,-3 9-20 0,0-3-4 0,0 3 0 15,0 0-8-15,0 0 0 0,0 0-1 0,-3 0 0 16,-1-6-19-16,-3 6-3 0,0 0-1 0,0 6 0 16,-4-6 11-16,4 0 1 0,-3 0 1 0,3 0 0 15,-4 3 27-15,4-3 4 0,0 0 2 0,7 0 0 16,0 0 2-16,0 0 0 0,0 0 0 0,0 0 0 15,0 0-28-15,0 0-4 0,0 0-2 0,0 0 0 16,0 0-27-16,0-3-6 0,4-10-1 0,-4 13 0 16,0 0-8-16,0 0 0 0,3-3 0 0,-3 3 8 15,0 0-8-15,0 0 8 0,0 0-8 0,0 0 8 0,0 0-8 0,0 0 0 16,-7 0 0-16,7 0 0 0,-11 0 0 16,4 0 12-16,0 0 0 0,0 10 0 0,7-10 4 0,-7 6 0 15,4-3 1-15,-4 6 0 0,7-9-2 0,0 7-1 16,0 2 0-16,0-9 0 15,0 3-4-15,3 7-1 0,4-10 0 0,4 9 0 0,-8-3-1 0,8 1-8 16,3-4 12-16,0 6-4 0,0 1-8 0,0-4 8 16,0 3-8-16,1 1 8 0,-1-1-8 0,0 0 0 15,-4 7 0-15,1-3 0 0,0 2 0 0,-1 4 0 16,1-3 8-16,-8-4-8 0,8 10 0 0,-1-3 10 16,-3 3-10-16,4-6 10 0,0 3 2 0,-1-1 1 0,1-2 0 15,-1 3 0-15,4 0-1 0,1-4 0 16,-5 1 0-16,4-3 0 0,0 2-1 0,0 4-1 15,-3-3 0-15,3-4 0 0,-3 4-2 0,-1 3 0 0,4 0 0 16,-3-1 0-16,0 4-8 0,3-3 0 0,-7 0 9 0,3 6-9 16,1-3 0-16,0 3 0 0,3-6 0 0,-7 6 8 15,3 0-8-15,1-3 0 0,-1 3 0 0,1 0 0 16,0-6 0-16,3 6 0 0,0-6 0 0,0-6 8 16,0 8-8-16,0-8 11 0,0 3-11 0,4 3 12 15,3-1-4-15,0-2 0 0,0-3 0 0,-3 2 0 16,7 4-8-16,-4-10 8 0,0 7-8 0,-3 0 8 15,-1-4-8-15,1 7 0 0,0-9 9 0,-1 5-9 16,-3 1 0-16,-3-4 0 0,3 10 0 0,-3-3 8 16,-1-6-8-16,-3 6 0 0,4 3 0 0,-8-4 0 15,4 1 0-15,1 0 8 0,-1-3-8 0,3-4 0 16,-3 4 0-16,0 3 0 0,0-4 0 0,4-2 8 16,0-1 0-16,-1 1 1 0,4-4 0 0,-3 1 0 0,3 6-9 15,4-7 0-15,-4 0 0 0,0 1 8 0,0-1 3 16,-4 1 0-16,5-4 0 0,-1 3 0 0,0 1-11 0,-4-1 0 15,4-3 0-15,-3 4-11 0,-4-1 11 0,4 1 0 16,-4-1 0-16,0 0 0 0,0 1 0 0,-4-4 0 16,4 3 0-16,-3 1 0 0,-4-1 0 0,4 1 0 15,-1-1 0-15,1 0 8 0,-4 1-8 0,3-1 0 16,4-2 0-16,-3 2 0 0,3 0 0 0,0-2 8 16,0-4-8-16,0 6 0 0,0-3 0 0,-4-2 0 15,8 2 0-15,-4 3 8 0,0-9-8 0,0 10 0 0,4-10 0 0,-4 9 8 16,0-3-8-16,0-2 0 0,0 2 0 0,-3-3 0 15,3 6 0-15,-4-2 0 0,4 2 0 0,-3 0 0 16,-1-2 0-16,1 2 0 0,-1-6 0 0,1 7 0 16,-1-4 0-16,1 3 0 0,-1-2 0 0,1-4 8 15,3 6-8-15,-3-3 0 0,-1 4 0 16,4-7 0-16,-3 3 0 0,3-3 0 0,-4 4 0 0,4-7 8 16,-7 0-8-16,4 9 0 0,-4-9 8 0,0 0-8 15,0 0 9-15,0 0-9 0,0 0 12 0,0 0-12 16,0 0 12-16,0 0-12 0,0 0 12 0,0 0-12 15,0 0 12-15,0 0-12 0,0 0 12 0,0 0-12 16,0 0 13-16,0 0-4 0,-4-9-1 0,-3 2 0 16,4-5-8-16,-4 2 0 0,3 1 0 0,1-7 0 15,-1 7 0-15,-3-1 0 0,3-5 0 0,4 5 0 0,-3-8 0 16,-1 8 0-16,1-5 0 0,-1 5 0 16,-3-9 0-16,4 10 0 0,-1-1 0 0,1-5 0 15,-1 5 0-15,1 1 0 0,-4 0 0 0,3 2 0 16,-3-2 0-16,0-1 0 0,0 1 0 0,3 0 0 0,-3 6 0 15,0-4 0-15,0-2 0 0,4 3 0 0,-4 2 0 0,0-2 0 16,0 3-9-16,-4-3 9 0,4 3 0 0,0-4 0 16,0-2 0-16,0 9 0 0,-4-9 0 0,4 2 0 15,0 4 0-15,-4-3 0 0,4-4 0 0,0 7 0 16,0-3 0-16,0-3 0 0,4 9 0 0,-4-3 0 16,3-4-8-16,1 1 8 0,3 6 0 0,0 0 0 15,0 0 0-15,0 0 0 0,0 0 0 0,0 0-15 0,0 0 5 16,0 0 1-16,0 0 9 0,7 6 0 0,3 4 0 15,1-4 0-15,3-3-8 0,-3 6 8 0,-1 1-8 0,1-1 8 16,-4-2-8-16,0 2 8 0,0 0-8 16,0 1 8-16,0-1 0 0,0 1-10 0,-3-1 10 15,3 7 0-15,-4-7 0 0,1 7-8 0,3-7 8 16,-4 1 0-16,4-1 0 0,0 7 0 0,-3-4 0 16,3-2 0-16,0-1 0 0,0 4 0 0,4-1 0 15,-4-2 0-15,0-1 0 0,3 0 0 0,-3-2 0 0,0 2 0 16,0 0 0-16,-3-2 0 0,3-4 0 0,-3 3 0 15,-4-3 0-15,0-3 0 0,3 10 0 0,-3-10 0 16,0 0 0-16,0 6 0 0,0-6 9 0,0 0-9 16,-3 3 9-16,-1 10-9 0,1-10 10 15,-5 6-10-15,5-3 10 0,-4-2-10 0,-4 5 10 0,4-3-10 16,-3-3 9-16,-1 4-9 0,1-4 8 0,-1 3-8 16,0-6 8-16,-3 9-8 0,4-9 8 0,-1 7-8 15,0-4 0-15,-3-3 0 0,4 0 8 0,3 6-8 0,0-12 0 16,0 6 0-16,-4 0 0 0,4 0 0 0,3 0-9 0,4 6-1 15,-7-6 0-15,7 0 0 16,0 0-22-16,0 3-4 0,-3 7 0 0,-1-1-1 16,1 7-129-16,-1 3-26 0,4 6-4 15</inkml:trace>
  <inkml:trace contextRef="#ctx0" brushRef="#br0" timeOffset="-145167.08">26003 9847 172 0,'-14'0'16'0,"11"0"-16"0,-4 7 0 0,0-7 0 16,-4-7 310-16,4 7 59 0,7 0 12 0,0 0 3 16,0 0-224-16,0 0-45 0,3-9-9 0,1 3-2 15,-1 3-62-15,5-7-13 0,-1 4-2 0,3-3-1 16,1 5-26-16,-1-5 0 0,-3 0 8 0,0-4-8 15,4 4 12-15,0-1 1 0,-8 1 0 0,4-1 0 16,-3 1 36-16,-1 0 7 0,1-7 2 0,-1 7 0 16,1-10 4-16,-1 9 1 0,-3-8 0 0,4 2 0 15,-4-9-31-15,0 6-7 0,3 0-1 0,1 0 0 16,-1-9-2-16,5-3-1 0,-5 3 0 0,4-1 0 16,0 1-10-16,0-6-3 0,0-1 0 0,0-3 0 15,0-5 10-15,4 8 2 0,-8-9 0 0,5 0 0 16,-5-3 4-16,8 0 2 0,-4-3 0 0,-4 3 0 0,4 3 2 15,-3 0 0-15,3 0 0 0,0 0 0 0,0 0-6 16,-3 7-1-16,3-7 0 0,0 0 0 0,3 0-12 0,1 6-9 16,-1 1 12-16,1-4-12 0,3 3 0 0,-3 4 0 15,-1-4 0-15,4 4 0 16,0 6 0-16,1-7 0 0,-5 1 0 0,4 2 0 0,-3-2 12 16,3-1-2-16,-3 1 0 0,-1 6 0 0,1-7-2 0,-1 1 0 15,1 2 0-15,-4 1 0 0,0-4 6 0,4 7 1 16,-4-6 0-16,0 5 0 0,0 1-15 0,0 3 0 15,0-3-9-15,0 3 9 0,7 3 0 0,-7-3 13 16,0 0-1-16,7-4 0 0,0 4-12 0,-7-3 0 16,-3 3 0-16,3-3 0 0,0 3 0 0,-3 3 0 0,6-3 0 15,-3 0 0-15,0 0 0 0,0 3 0 0,-3-3 0 0,3 9 9 16,-4-6-9-16,1-3 10 0,-1 9-10 0,-3-3 10 16,4 1-10-16,-4 2 0 0,0-3 9 0,4 10-9 15,-1-10 0-15,1 3 8 0,-1 4-8 0,1-4 0 16,-1 0 0-16,4 4 9 0,0-4-9 15,-3 3 0-15,3-2 8 0,0-1-8 0,0 4 0 0,-3-4 0 16,3 0 0-16,0 7 0 0,0-4 0 0,0 4 0 16,-4-1 0-16,1-5 0 0,3 8 0 0,-4-5 0 15,1 3 8-15,-1 2-8 0,-3-5 0 0,4-1 0 16,-1 4 0-16,-3-1 0 0,0-2 0 0,0 2 0 16,0-2 0-16,0 2 0 0,4 1 8 0,-4 0-8 15,4-1 0-15,-4 7 0 0,3-6 0 0,1-4 0 0,-1 4 0 16,-3 6 0-16,4-7 0 0,3 1 0 0,-7 3 0 0,3-4 0 15,1 1 0-15,-1 9 0 16,1-7 0-16,-4 4 0 0,0 3 0 0,3-6 0 16,-3 6 0-16,0-9 0 0,0 5 0 0,0 4 0 0,0 0 8 0,0 0-8 15,-3-6 0-15,-4 6 0 0,3 0 0 0,-3-3 0 16,4 3 0-16,-4 0 0 0,0 0 8 16,-1 0-8-16,1 3 0 0,-3-3 0 0,3 0 0 0,0 0 0 15,0 6 0-15,-4-2 0 0,1-4 8 0,-1 6-8 16,-3-3 0-16,3 6 0 0,-3-2 10 0,-4-4-10 15,1 9 8-15,3-8-8 0,0 5 8 0,-4 0-8 16,-3 1 0-16,-4-1 8 0,4 4-8 0,0-1 0 16,0-2 9-16,-1-1-9 0,5 0 0 0,-1-2 0 0,4 2 0 0,0-3 8 15,0-2-8-15,3-4 0 0,1 9 0 0,3-9 0 16,0 6-11-16,0-3 11 0,7-3-13 0,0 0 5 16,0 0-5-16,0 0-1 0,0 0 0 0,0 0 0 15,0 0 0-15,0 0 0 0,0 0 0 0,0 0 0 16,0 0 6-16,7-3 8 0,3-3-13 0,1 3 5 15,-1-3 8-15,1-4 0 0,-1 1-9 0,5 2 9 16,-5-2 0-16,4 6 0 0,4-7 0 0,-4 4 0 16,0-3 0-16,0-1 0 0,0 1 0 0,0 0 0 15,4-1 0-15,-4 4 0 0,-7-3 0 0,4-1 0 16,-1 1 0-16,-2 2 0 0,6-2 0 0,-4 0 0 16,1 5 0-16,-4-2 0 0,7-3 0 0,-3-1 0 15,-1 4 0-15,4 3 0 0,-3-3 0 0,3 6 0 16,-3-3 0-16,3-4 0 0,-4 7 0 0,1 0 0 0,3 0 0 15,-4 0 0-15,-10 0 0 0,8 7 0 0,-1-4 0 0,-7-3 12 16,7 6-12-16,0 3 12 0,-4 1 2 0,-3-1 1 16,0 1 0-16,0 5 0 0,0-2 2 15,0 3 1-15,0 2 0 0,0 1 0 0,-3 3-3 0,3 0-1 16,0-3 0-16,0 6 0 0,0-6-4 0,0 3-1 16,0-3 0-16,0-1 0 0,0 1-9 0,0 0 10 15,0 0-10-15,-4-4 10 0,4 4-10 0,0-3 0 16,-3-4 0-16,3 4 0 0,3 0 0 0,1-7 0 15,-1 1 0-15,4-7-1017 16,4-3-197-16</inkml:trace>
  <inkml:trace contextRef="#ctx0" brushRef="#br2" timeOffset="-119238.28">28646 13425 950 0,'0'0'20'0,"0"0"5"0,0 0 1 0,7 0 2 0,-7 0-28 0,10 0 0 0,1 0 0 0,-1 0 0 16,-3-6 12-16,4 3-4 0,-4-3 0 0,4 3 0 16,-1-4 37-16,-3-2 7 0,4 0 2 0,-1-1 0 15,-2 1 8-15,-1-1 2 0,-4 1 0 0,4-1 0 16,-3 4-6-16,3-3-1 0,-4-1 0 0,-3 1 0 15,0 3-8-15,0-4-1 0,-3 7-1 0,3-3 0 16,0-7 17-16,-4 4 3 0,1 3 1 0,-1-4 0 16,-3 1-9-16,0-7-2 0,-4 7 0 0,1-10 0 0,-1 10-10 0,1-7-3 15,-1-3 0-15,-3 0 0 0,3 0-12 0,1 1-2 16,-1-7-1-16,1-1 0 0,-4 1-10 0,3 3-3 16,-3-9 0-16,3 3 0 0,-3 0 4 0,4-1 1 15,-1-5 0-15,-3-1 0 0,0 1 3 16,3-4 1-16,1 4 0 0,-1-1 0 0,-7 4 3 0,8-4 0 15,-4 1 0-15,-4 6 0 0,4-7-19 0,-4 7-9 16,-3-6 10-16,4 5-10 0,-5-5 39 0,1-1 1 16,0 1 1-16,0 2 0 0,0-2-11 0,0-1-2 15,-1-2-1-15,1-4 0 0,0 3-9 0,3 4-2 16,1-4 0-16,-4 4 0 0,3-4-8 0,0 4-8 16,1-4 12-16,3-3-12 0,-4 4 16 0,0-7-3 15,4 6-1-15,-3-3 0 0,2-3-12 0,-2 7 0 0,-1-7 0 0,-3 6 0 16,3 4 0-16,-3-4-10 0,-4-3 2 0,1 10 0 15,-1-10 8-15,-3 4 0 16,3-1 0-16,-3-3 0 0,0 4 11 0,-4 2-3 0,4-9 0 16,3 7 0-16,-3-1-8 0,3-3 0 0,0 10 0 15,4-4 0-15,0 1 12 0,0-1-2 0,-4 1-1 0,8-4 0 16,-5 4-1-16,1 6 0 0,0-7 0 0,-4 1 0 16,1 5-8-16,3-5 0 0,-1 2 0 0,1-2 0 15,-7 0 0-15,3 5 0 0,4-5 0 0,-4 6-11 16,-3-4 11-16,4 4 0 0,-1-7 0 0,0 7-8 15,4-6 8-15,-4-4 0 0,4 10 0 0,-4-7 0 16,8-2 0-16,-8 2 0 0,4 1 0 0,0-1 0 16,3 1 0-16,-7 6 11 0,1-7-11 0,3 7 12 15,-4 0-12-15,0-1 0 0,0 4 0 0,1-3 0 16,-1-6 0-16,0 9 0 0,4-10 0 0,-3 7 0 16,-1 0 0-16,-3 3 0 0,3-4 8 0,0 4-8 15,1-9 0-15,-1 6 0 0,0-1 0 0,4 1 8 0,3-6-8 0,-6 5 10 16,2-5-10-16,1 9 10 0,-3-10-10 0,-1-2 0 15,0 2 0-15,4-2 0 0,-4 2 0 0,1 1-11 16,-5 2 11-16,1-2-12 0,0-7 12 0,-4 13 0 16,0-7 0-16,1-2 0 0,-1 8 0 0,0-5 0 15,0 6 0-15,1-7 0 0,-1 1 0 0,-3-1 0 16,3-2 0-16,0 2 0 0,-3-3 0 0,3 4 0 16,0-1 0-16,1-2 0 0,-5-1 0 0,5 4 0 15,-1-4 0-15,-3 4 0 0,6-1 0 0,-2 1 0 16,-1-1 0-16,4-3 0 0,-1 4 0 0,1-4 0 15,4-6 0-15,-8 10 0 0,0-4 0 0,-3 1 0 16,-1-4 0-16,1 3 0 0,0-6 0 0,0 10-8 16,-4-4 8-16,4 4 0 0,-4-1 0 0,3-2 0 0,1-7 0 0,0 6 0 15,3-3 0-15,0 4 0 0,1-1 0 0,-5-6 0 16,5 10 0-16,-5-4 0 0,1-6 8 0,0 10-8 16,0-1 0-16,3-2 0 0,-3 2 0 0,3-3 0 15,-4 1 0-15,5 2 0 0,-5-6 0 0,5 4 0 16,-1 2 0-16,4-2-8 0,-4 2 8 0,0-2 0 15,0 2 0-15,4 1 0 0,-3-1 0 0,-1 4-8 16,0-1 8-16,4-5 0 0,-4 9 0 0,7-7 0 16,-6 1 0-16,2-1-8 0,5 4 8 0,-5-1 0 15,5-5 0-15,-1 2 0 0,0 7 0 0,4-6 0 0,-3-1 0 0,2 7-10 16,1 0 10-16,-4-1 0 16,1-2 0-16,-1 9-8 0,0-9 8 0,1 2 0 15,-1 1 0-15,-3 3 0 0,3-3 0 0,0 3 0 0,-3-3 0 16,3 3 0-16,-3-4 0 0,7 4 0 0,-4 3 0 15,4-3 0-15,-3 0 0 0,2 3 0 0,1-3 0 16,0 0 0-16,0 6 0 0,0-6 0 0,3 6 0 0,-3 0 0 16,0 4 0-16,0-7 0 0,-1 0 0 0,5 3 0 15,-8 0 0-15,4-6 0 0,-4 16 0 0,4-13 0 16,0 0 0-16,0 9 0 0,-11-5 0 0,7-4 0 16,8 9 0-16,-1-3-10 0,-7-2 10 0,4 8 0 15,0-6 0-15,3 4 0 0,4-4 0 0,-3 1 0 0,-1 5 0 16,0 1-8-16,11-1 8 0,-7 1 0 0,0-1 8 0,0 1-8 15,7 3 0-15,-4 3 0 0,4-7-12 0,0 4 4 16,-3 3 8-16,3-3 0 0,7 6 0 0,-8 0 0 16,1-10 0-16,0 10 0 0,7 0-9 15,0 0 9-15,0 0 0 0,0 0 0 0,0 0-9 16,0 0 9-16,0 0 0 0,0 0 0 0,-7-3 0 0,7 3 0 16,0 0 0-16,0 0 0 0,0 0 8 0,0 0-8 15,0 0 0-15,0 0 0 0,0 0 0 16,0 0 0-16,-3 3 0 0,3-3 0 0,0 0 0 0,-4 10 0 15,1-1 0-15,3 0 0 0,0-9-10 0,3 10 10 16,-3 5 0-16,4-5 0 0,-4-1 0 0,3 7-8 16,4-7 8-16,-3 1 0 0,-4 5 0 0,0-2 0 15,7 3 0-15,-4-7 0 0,-3 10 0 0,0-10 0 16,4 7 0-16,-4-3 0 0,4 2 0 0,-1-5 0 16,-6 8 0-16,6-8 0 0,1 6 0 0,-1-1 8 0,-3-2-8 0,0 2 0 15,4 1 0-15,-1-3 0 0,1 2 0 0,-4-2 0 16,3 3 0-16,1-7 0 15,-1 10 0-15,-3-10 0 0,-3-3 0 0,3 10 0 0,7-13 0 16,-7 7 0-16,0-1 0 0,0-9 8 0,0 0-8 0,0 0 0 16,0 0 0-16,0 0 0 0,0 0 0 0,0 0 0 15,0 0 0-15,0 0 0 0,-4-9 0 0,1 6 0 16,6-13 0-16,-3 6 0 0,0 1 0 0,-3-7 0 16,3-2 0-16,0-1 0 0,0 3 0 0,0-3 0 15,-7 0 0-15,3 4 0 0,4-7 0 0,-7 0 0 16,4 3 0-16,-8 0-8 0,7 0 8 0,-3 4 0 15,4-4 0-15,-4 0 0 0,0 3 0 0,3 4 0 16,1-4 0-16,-4-3 0 0,-4 10 0 0,4-7 0 0,7 4 0 16,0-4 0-16,-4 0 0 0,1 7 0 0,-1 0 0 0,8-1-8 15,3-5 8-15,-3 11 0 0,-4-2-9 0,3-3 9 16,4 9 0-16,0-10-9 16,-7 10 9-16,4-3 0 0,3-3 0 0,0 6 0 0,0-10 0 0,-7 10 0 15,3 0 0-15,4-6 0 0,4 3 0 0,0 3 0 16,-4-6 0-16,0 3 0 0,3-4 0 15,1 7 0-15,-1-3 0 0,1-3 8 0,0-3-8 16,3 9 0-16,3-10 0 0,1 1 0 0,0-1 8 0,3 4-8 16,11-3 0-16,3-10 0 0,-3 3 0 0,6 4 0 15,8-7-9-15,-3 0 9 0,6 3-13 0,-3-9-929 16,0 0-186-16</inkml:trace>
  <inkml:trace contextRef="#ctx0" brushRef="#br2" timeOffset="-117352.83">28741 13391 1036 0,'0'0'92'0,"0"0"-73"15,0 0-19-15,0 0 0 16,0 0 281-16,0 0 53 0,0 0 10 0,-7 0 3 16,0 0-323-16,3 0-64 0,-3 0-12 0,-3 0-4 0,-1 0 32 0,0 6 7 15,1-6 1-15,-1 3 0 0,-3-3-5 0,0 0-1 16,3-3 0-16,-3 3 0 0,4 0 44 0,-1 3 9 16,-3-3 1-16,-4 0 1 0,8 7 37 0,-8-4 7 15,4-3 2-15,-7 6 0 0,3-6-32 0,-3 9-7 16,-4-9 0-16,-3 10-1 0,0-10-27 0,-4 6-4 15,4-3-8-15,-4 4 11 0,-3-4-3 0,0-3-8 0,-4 9 12 16,0-9-4-16,4 6 7 0,-1-6 1 0,1 0 0 16,0 3 0-16,-4-3-16 0,0 0 0 0,-7 0 8 0,1 0-8 15,-1 0 28-15,0 0 2 0,-4 0 1 0,1 0 0 16,0 7-31-16,3-7 8 0,-4 0-8 0,-2 0 0 16,-1 0 0-16,-4 0 0 0,4 0 0 15,0 0 0-15,-7-7 0 0,7 7 0 0,1 7 0 16,2-14 0-16,1 7 10 0,-1-3 2 0,-3 3 1 0,8-6 0 15,-5 3-1-15,1-3 0 0,-4 6 0 0,0-10 0 16,0 10-4-16,7-9 0 0,-3 6-8 0,-1-4 12 16,5-2 17-16,-5 3 3 0,4-4 1 0,-3 1 0 15,0 0-33-15,-1-1 0 0,4 1 0 0,-3-1 0 16,0 4 0-16,-1 3 0 0,4-7 0 0,-3 4 0 16,-4-3 0-16,0 6 0 0,-7-4 0 0,7-2 0 15,0 3 0-15,0-4 0 0,0 10 0 0,4-9 0 0,3 6 0 0,0-7 15 16,-3 1-3-16,0 3-1 0,-1-4-11 15,1 4 10-15,6-3-10 0,-2-4 10 0,2-3 7 0,1 1 2 16,3 2 0-16,4-3 0 0,0 4-19 0,-1-4 0 16,1 1 0-16,0-4 0 0,-1 3 14 0,1 7-1 15,-4-4 0-15,4-3 0 0,-4 4-13 0,0-4 0 16,-3 7 0-16,0-7 0 0,3 4-13 16,0-4 1-16,4 7 0 0,-4-7 0 0,0 6 12 0,0-8 0 15,4 2 0-15,-4 3 0 0,1-2 12 0,-1-4 1 16,3 0 1-16,1 0 0 0,0-3-14 0,0 4 11 15,3-1-11-15,4-6 10 0,-1 3 1 0,5-3 0 16,-4-1 0-16,3-2 0 0,4 3-11 0,-4-3 0 0,4 3 0 16,0-3-11-16,-4 3 11 0,4-4 0 0,-4 4 8 0,-3 3-8 15,0-9 0-15,3 9 0 0,-3-3 0 16,3 0 0-16,-3-3 0 0,0 3 11 0,3 3-11 16,-3-4 12-16,3 1-12 0,0-3 8 0,1 3-8 0,2-3 8 15,1 3-8-15,0 6 0 0,0-9 0 0,0 3 0 16,0 0 0-16,3 3 0 0,4-3 0 15,-4-1 0-15,1 4 0 0,2-9 0 0,5 3 0 0,-4 0 0 16,3 3 0-16,1-4 0 16,-8 4-9-16,7 3 9 0,1 7 0 0,-4-4 0 0,-4 3 0 0,4-3 0 15,3 13 0-15,1-6 0 16,-8 2 0-16,4 4 9 0,0-4-9 0,3 1 0 16,1 9 0-16,-4-6 0 0,-8 3 0 0,8-4-11 0,7 7 11 0,-3 0-8 15,3 0 8-15,0 0 0 0,0 0 0 0,7 0-8 16,0 0 8-16,0 0-8 0,-8 0 8 0,8 0-8 15,0 0 8-15,-7 7 0 0,0 2-9 0,0-3 9 16,0 4 0-16,4-1-9 0,-4 1 9 0,-4 2 0 16,1 4 0-16,-1-1-8 0,4-2 8 0,-4 3 0 0,-3 2 0 0,0 1 0 15,11 0 0-15,-8-3 0 0,0 3 0 0,4-1 0 16,0-2 0-16,0-7 0 0,4 7 0 0,-1-3 0 16,-3-4 0-16,4-3 0 0,3-6 0 0,0 0 0 15,0 0 0-15,0 0 0 0,0 0 0 0,0 0-12 16,0 0 12-16,0 0-13 0,0 0 0 0,0 0 0 15,7-6 0-15,-4-3 0 0,-6-4 1 0,6-3 0 16,4 7 0-16,-3-7 0 0,-1-2 4 0,1-1 8 16,-4 3-13-16,7-3 5 0,0 7 8 0,-4-4 0 15,-3 0 0-15,4-2 0 0,7 5 0 0,-4-3 0 16,-4-2 0-16,1 2 0 0,3-3 0 0,0 3 0 16,3 4 0-16,-3-4 0 0,-3 7 0 0,7-1 0 0,-1 1 0 15,1 3 8-15,-8-4-8 0,1 10 9 0,6-3-9 0,1 3 10 16,-1 0-2-16,5 0-8 0,-5 3 12 0,4 4-4 15,7-4 20-15,1 6 3 0,-5-3 1 0,4 4 0 16,8-1-20-16,-1 1-3 0,-3-4-1 0,-1 3 0 16,4-6-8-16,1 4 10 0,-1-7-10 0,-3 3 10 15,3 3-10-15,-3-6-11 0,6 0 3 0,-2 0 0 16,6-9-96-16,7 2-20 16,0-2-3-16</inkml:trace>
  <inkml:trace contextRef="#ctx0" brushRef="#br2" timeOffset="-114179.65">28995 13799 1724 0,'0'0'76'0,"0"0"16"0,0 0-73 0,0 0-19 0,0 0 0 0,0 0 0 16,-7 0 52-16,7 0 8 0,0 0 0 0,-4-7 1 16,1 4-2-16,3 3-1 0,0-9 0 0,0 3 0 15,0 6-10-15,0-10-3 0,3 1 0 0,-3-1 0 16,0-5-20-16,4 5-4 0,-4-9-1 0,0 10 0 0,3-7-12 16,-3 7-8-16,-3-7 10 0,3 7-10 15,-4-1 8-15,4 7-8 0,-3-3 0 0,-1 3 0 0,-3-3 0 0,0 6-12 16,0 0 1-16,0 0 0 0,-4 6 11 0,-3 3 16 15,4 1-4-15,-4-1-1 0,-4 7-11 0,4-4-16 16,0 4 4-16,0-3 1 0,-4 12 32 16,0-7 7-16,1 8 0 0,3 2 1 0,-4-3-29 0,0 3 0 15,4-3-8-15,0 3 8 0,-4-3 0 0,4 4 0 16,0-4 0-16,4 0 0 0,-1-3 0 0,4 3 0 16,0-6 0-16,0-1 0 0,0 8 0 0,7-8 0 0,0-2 8 15,0-7-8-15,7 1 9 0,0-1-9 0,0 1 8 0,7-4-8 16,-3-3 0-16,3-3 0 0,0 0 0 0,0 0 0 15,4-3 0-15,-1-3 10 0,1-4-10 0,-4 7 10 16,0-9-10-16,4 2 0 0,-4 7 0 0,0-13 8 16,0 7 17-16,-3 0 3 0,3-1 1 0,-4-6 0 15,-3 7 11-15,4-10 1 0,-4 4 1 0,4 2 0 16,-1-3-26-16,-3-2-4 0,4 2-2 0,-4-3 0 16,-4 7-10-16,5-4 10 0,-1 0-10 0,-4-3 10 15,1 10-10-15,-1 0 0 0,1-1 0 0,-1 1 0 16,-3 2 0-16,0 7 0 0,0 0 0 0,0 0 0 15,0 0-9-15,0 0 9 0,0 0 0 0,4 10 0 16,-1-1 0-16,1 7 0 0,-1 0 0 0,1-4 0 16,-1 4 0-16,1 3 0 0,-4-1 0 15,0-2 9-15,3 3-9 0,-3 6 0 0,0-6 0 0,4 0 8 16,-4-1-8-16,4-2 0 0,-4 3 0 0,0 0 8 0,0-4-8 16,3 4-14-16,-3-3 3 0,0-7 1 15,4 1-46-15,-4-1-8 16,0 1-3-16,0-10 0 0,0 0-139 0,0 0-28 0,0 0-6 15</inkml:trace>
  <inkml:trace contextRef="#ctx0" brushRef="#br2" timeOffset="-113737.06">29468 13846 2293 0,'0'0'101'0,"0"0"22"0,0 0-99 0,0-10-24 0,-4 1 0 0,4 3 0 16,0 2 35-16,0-5 1 0,0 3 1 0,0-4 0 15,0 1-37-15,0 0 0 0,0-1 0 0,0 1 0 16,-7 2 12-16,3 4 7 0,1-6 1 0,-4 3 1 15,0 2-1-15,-4-2 0 0,1 6 0 0,-1 0 0 16,0 0-20-16,1 0 8 0,-8 0-8 0,1 10 0 16,6-4 12-16,-3 3-1 0,3 1-1 0,-3-1 0 15,0 10 24-15,0-3 5 0,3 2 1 0,1 1 0 16,-1-3-20-16,1 6-4 0,6-6-1 0,4 2 0 16,-3 1 6-16,-1 3 2 0,8-3 0 0,-1 0 0 15,1 0-4-15,-1-1-1 0,4 1 0 0,-3 3 0 16,3-3-18-16,0 0 0 0,0 0 0 0,-4-1 0 15,5 1 0-15,-1-3 0 0,0 0 0 0,0-4-9 0,0-2 9 16,0-1 0-16,-4-3 0 0,4 4 0 16,0-4-42-1,4-3-10-15,0 3-1 0,-1-6-1 0,1-6-110 0,-1-3-23 0,4-1-4 0</inkml:trace>
  <inkml:trace contextRef="#ctx0" brushRef="#br2" timeOffset="-113353.43">29771 13319 1958 0,'0'0'174'0,"0"0"-139"0,-4 9-35 0,-6-3 0 16,6-2 129-16,-3 5 19 0,7-3 4 0,4 4 1 16,-1-1-121-16,-3 1-24 0,4 5-8 0,-1-2 0 0,4 2 0 0,0 4 0 15,-3-3 0-15,0 9 0 0,-1-3 31 0,-3 6 1 16,0 7 0-16,-3-1 0 0,3 4-2 0,-4 3 0 15,-3-4 0-15,3 1 0 0,-3 6-18 0,0-4-3 16,4-2-1-16,-1 0 0 0,-3-4-8 0,0 1 12 16,4-7-12-16,-1 0 12 15,1-3-12-15,-1 0-17 0,4-6 4 0,-4 6 1 16,4-12-168-16,-3 2-34 0,3-5-6 16</inkml:trace>
  <inkml:trace contextRef="#ctx0" brushRef="#br2" timeOffset="-113158.66">29535 13764 3409 0,'0'0'75'0,"0"0"15"0,0 0 3 0,0 0 3 0,0 0-76 16,0 0-20-16,10-6 0 0,1-4 0 15,3 1-17-15,7 0-7 0,0-1-2 0,4-5 0 0,7 5 10 0,-4 7 1 0,4-3 1 0,-4-4 0 31,4 7-14-31,-4-3-2 0,0 3-1 0,-3-4 0 16,-4 7-98-16,0 0-20 0,0 0-4 0,-7 0-689 0,0 0-138 0</inkml:trace>
  <inkml:trace contextRef="#ctx0" brushRef="#br2" timeOffset="-112929.14">30060 13890 2970 0,'0'0'65'0,"0"9"14"0,-3 0 2 0,-1 1 3 0,4-1-68 0,0-3-16 16,0 4 0-16,0-1 0 15,4 7 0-15,-1-4 0 0,1-2 8 0,-1 6-8 0,1-7 0 0,-4 7-17 16,3-4 3-16,1 10 1 0,-4-9 13 0,-4 5 0 16,4-2 9-16,-3 3-9 15,-4-3-39-15,0-4-13 0,3 4-4 0,-3 0 0 16,4-4-170-16,-4-2-34 0,-8-4-8 0,15-6 0 0</inkml:trace>
  <inkml:trace contextRef="#ctx0" brushRef="#br2" timeOffset="-112767.84">30198 13469 2649 0,'0'0'117'0,"-11"0"25"0,4 0-114 0,0 0-28 0,-3 0 0 0,-1-6 0 15,7 6 127-15,4 0 19 0,0 0 4 0,0 0 1 16,7 0-366-16,8-3-73 0</inkml:trace>
  <inkml:trace contextRef="#ctx0" brushRef="#br2" timeOffset="-111505.58">30427 13683 2516 0,'-10'3'112'0,"10"-3"22"0,-4 6-107 0,4-6-27 0,0 0 0 0,0 0 0 16,0 0 22-16,4 9-1 16,-4 1 0-16,0 5 0 0,0-2-35 0,3 6-7 15,-3 6-2-15,7-6 0 0,-3 6 11 0,-1 0 3 0,1-3 0 0,-1 3 0 16,4 0 9-16,0-6 16 0,-3 0-4 0,3-1-1 15,0-2 9-15,0 3 1 0,-3-3 1 0,3-4 0 16,-4-6 5-16,4 4 1 0,-3-1 0 0,-1 1 0 16,-3-10 12-16,0 0 4 0,7 0 0 0,-7 0 0 15,0 0-6-15,11 0-1 0,-1-3 0 0,1-4 0 16,0-2-11-16,-4-1-2 0,3 4-1 0,-3-3 0 16,4-4 3-16,-4-2 1 0,4-4 0 0,-4 0 0 15,0 0-27-15,0-3 0 0,0 0 0 0,0-9 0 16,0 9 12-16,0-3-4 0,-4 0 0 0,5 6 0 15,-5-6-8-15,1 6-16 0,3 0 4 0,-4 4 1 16,-3 2-63-16,4-3-13 0,-1 7-2 0,1-1-1 16,-4 1-101-1,3 0-20-15,-3 2-4 0</inkml:trace>
  <inkml:trace contextRef="#ctx0" brushRef="#br2" timeOffset="-111018.38">30960 13774 1987 0,'0'0'44'0,"0"0"8"0,0-7 3 0,0 7 1 0,0-3-45 0,3-3-11 0,1 6 0 16,-4 0 0 0,0-10-131-16,0 10-28 0,0 0-5 0,0 0-2 15,-7 10 79-15,0-4 16 0,-4 4 3 0,1-1 1 0,-8 10 228 0,-3-4 46 0,0 4 9 0,-1 6 1 16,5-6-44-16,-1 0-9 0,1 0-1 0,-1-4-1 15,4 4-86-15,3-3-16 0,1-4-4 0,-1 4-1 16,4-6-44-16,0 5-11 0,3-5 0 0,1-1 0 16,3 0-12-16,3 1-5 0,1-1-1 0,6-2 0 15,-2-4-1-15,2 3 0 0,1-6 0 0,3 3 0 16,3-3 19-16,-2 0-8 0,2 0 8 0,1 0 0 16,-1-3 0-16,1-3 0 0,0 6 0 0,-4-10 0 15,4 7 0-15,-8-3 11 0,1-4-11 0,-1 1 10 16,1 3 6-16,-4-4 0 0,0 1 1 0,-4 0 0 15,-3-1 3-15,0 4 0 0,4-4 0 0,-4 1 0 16,-4 0-4-16,4-1-1 0,-7 1 0 0,4-1 0 0,-4 4 0 0,0-3 0 16,0 6 0-16,7 3 0 15,0 0-15-15,0 0 0 0,0-7 8 0,0 7-8 0,0 0 24 0,0 0 3 16,0 0 0-16,0 0 0 0,-4 10-27 0,1-1 0 16,6 1-12-16,1 5 12 0,-1 1 0 15,1-4 0-15,3 4 0 0,0 0 0 0,0-4 17 0,0 7-1 16,0-3-1-16,0 0 0 0,4-4-15 0,-4 4 0 15,3-7 8-15,1 1-8 0,-4 5 0 0,0-12-18 16,0 7 4-16,0-4 1 16,0-6-168-16,-7 0-34 0,4-6-6 0</inkml:trace>
  <inkml:trace contextRef="#ctx0" brushRef="#br2" timeOffset="-110763.61">31330 13432 3034 0,'0'0'67'0,"0"0"13"0,0 0 4 0,-3 9 1 0,-1-6-68 0,8 13-17 0,-1-7 0 0,4 10 0 16,4-3-44-16,-1 3-13 0,1 6-3 0,3-3 0 16,-3 9 32-16,-1-3 5 0,-3 7 2 0,4-4 0 15,-4 10 21-15,-3-3 0 0,-1-1 0 0,-3 4 0 16,-3-3 18-16,3-4-2 0,-4 1 0 0,4-7 0 15,-4 0-16-15,1 0 0 0,-4-6 0 0,0-3 0 16,3 0-113-16,-3-10-23 0,0 7-5 16</inkml:trace>
  <inkml:trace contextRef="#ctx0" brushRef="#br2" timeOffset="-110576.73">31175 13651 3337 0,'0'0'148'0,"0"0"30"0,0 0-142 0,0 0-36 16,0 0 0-16,0 0 0 0,0 0 24 0,11 6-3 16,3-6 0-16,0 0 0 0,3 7-33 0,1-7-8 15,7 0 0-15,-4 0-1 16,7 0-16-16,0 0-3 0,-3 3-1 0,3-3 0 16,1 0-108-16,-1 0-22 0,-7 0-4 0,4 0-1066 0</inkml:trace>
  <inkml:trace contextRef="#ctx0" brushRef="#br2" timeOffset="-110366.42">31771 13774 2977 0,'0'0'132'0,"0"9"27"0,4 0-127 0,-4 1-32 0,7-1 0 0,-4 7 0 16,4-7 27-16,0 10-1 0,4-10 0 0,-4 7 0 16,0 3-26-16,4 0 0 0,-1-10 0 0,-6 7 0 15,3 3-8-15,-4-1 8 0,1-2 0 0,-4 3 0 16,-4 0-12-16,1-4 3 0,-1 4 0 0,-3 0 0 15,0-3-9-15,0 3-2 0,-3-1 0 0,-1-8 0 32,0 5-122-32,1-5-25 0,-1-10-5 0,4 6 0 0,0-3-24 0,7-3-4 0,-14-19 0 15,3 4-1-15</inkml:trace>
  <inkml:trace contextRef="#ctx0" brushRef="#br2" timeOffset="-110236.54">31856 13444 1958 0,'0'0'87'0,"0"0"17"0,-7 7-83 16,0-4-21-16,0-3 0 0,7 0 0 0,-4 0 308 0,4 0 58 16,0 0 11-16,0 0 3 15,0 0-408-15,0 0-80 0,0 0-17 0,0 0-3 16,0 0-98-16,11 9-19 0</inkml:trace>
  <inkml:trace contextRef="#ctx0" brushRef="#br2" timeOffset="-109834.02">32318 13767 3402 0,'-11'7'151'0,"11"-7"30"0,-7 0-145 0,0 6-28 0,4-6-8 0,3 0 0 32,-7 0-39-32,7 0-9 0,-7 0-1 0,0 3-1 0,0-3-21 0,-4 9-4 0,0 1-1 0,-3-1 0 15,4 7 34 1,-8-1 6-16,4-2 2 0,-4 6 0 0,4-3 54 0,-3 2 12 0,2 1 1 0,1 3 1 15,0-3-14-15,4-7-2 0,-1 4-1 0,0 3 0 16,4-10-17-16,4 7 0 0,-1-7-8 0,4-5 8 16,0 8-17-16,0-12 2 0,0 0 1 0,11 3 0 15,3 7 14-15,-3-10 0 0,3 0 0 0,3 0 0 0,5-3 0 0,-5-4 0 16,1 7 0-16,3-9 0 31,0 9-22-31,0-10-8 0,0 4-2 0,-3 3 0 0,-4-6 32 0,0 2 0 0,0-2 0 0,-3 6 0 0,0-10 25 0,-4 4 11 16,0-1 3-16,0 7 0 0,0-12 18 0,-4 5 4 15,1 1 1-15,-1-1 0 0,1 1-22 0,-1-7-4 16,-3 7 0-16,0-10-1 0,0 3-4 0,0 7-1 16,0-10 0-16,-3 4 0 0,-1 2-30 0,4-3 0 15,-3 4-8-15,-4-4 8 16,3 7-135-16,-3-1-20 0,4 1-4 0,-4-1-755 16,-4 1-151-16</inkml:trace>
  <inkml:trace contextRef="#ctx0" brushRef="#br2" timeOffset="-109259.54">32565 13701 172 0,'0'0'8'0,"0"0"1"0,0 0-9 0,0 0 0 15,0 0 0-15,0 0 0 0,0 0 618 0,0 0 122 16,0 0 24-16,0 0 4 15,0 0-664-15,0 0-134 0,0 0-26 0,3 10-6 16,1-1 17-16,0 7 3 0,-8-4 1 0,4 4 0 0,-4 3 41 0,1 6 8 16,-1-6 1-16,-3 6 1 0,-3-3 6 0,-1 3 2 15,8-6 0-15,-4-4 0 0,0 4 18 0,3 0 4 16,0-3 1-16,1-7 0 0,3 7 2 0,-4-4 0 16,4-5 0-16,0-4 0 0,0-3-18 0,0 0-3 15,0 0-1-15,0 0 0 0,0 0-6 0,11 0-2 0,0 0 0 16,-1-3 0-16,-3-4-13 0,0-2 11 0,4 0-11 0,-4-1 10 15,4 1-10-15,-4-7 0 16,0-3 0-16,0 0 0 0,0 1 0 0,0-7 0 0,0 6 0 0,0-6 0 16,0 6 18-16,0 0-2 15,0 3 0-15,0-2 0 0,0 8-16 0,4 4 0 0,-11 6 0 16,7-3 0-16,7-4 0 0,0 14 0 0,4-4 0 16,-1 6 0-16,4 7 0 0,1 0 0 0,2-4 0 0,1 4 0 15,-4 3 0-15,4-4 0 0,-4-2 0 0,4 3 0 16,-1 2 0-16,1-2 0 0,-4-7 0 0,-3 10 0 15,0-9 0-15,-4 5 0 0,-4-2 0 0,-6-7 0 16,3 4-143 0,-4-1-32-16,-3 0-6 0,-3-2-2 0</inkml:trace>
  <inkml:trace contextRef="#ctx0" brushRef="#br2" timeOffset="-108023.5">29436 14918 1954 0,'0'0'87'0,"0"0"17"0,0 0-83 0,0 0-21 0,0 0 0 0,0 0 0 16,0-9 37-16,3 6 3 15,1-7 1-15,-1 4 0 0,1-4-41 0,-1 1 0 0,1 0 0 0,-1 2 0 16,-3-2 0-16,0 0 0 0,0-1 0 0,0 1 0 16,-3-1 17-16,-1 1-1 0,-3 3-1 0,4-7 0 15,-8 4 26-15,4-1 6 0,-7 4 1 0,4-3 0 16,-1 2-6-16,-3-2-1 0,0 6 0 0,-4 3 0 15,0 0-17-15,1 3-3 0,-4-3-1 0,-1 6 0 16,5-3-5-16,-1 4-2 0,1 2 0 0,-1 0 0 16,0 7-13-16,4 3 9 0,0 0-9 0,3 9 8 15,-3-3-8-15,0 3 0 0,7-3 0 16,-3 10 0-16,-1-7 0 0,4 10 0 0,0 2 0 0,0-2 0 16,3 6 8-16,1 3-8 0,-1-3 0 0,1 0 8 15,-1 0-8-15,4 0 12 0,0-7-12 0,-3 1 12 16,-1 3-12-16,4-7 0 0,-3-2-10 0,3 2 10 15,-4-9-51-15,1 3-4 16,-1-9-1-16,4 6 0 0,-3-9-188 0,-5-7-37 0</inkml:trace>
  <inkml:trace contextRef="#ctx0" brushRef="#br2" timeOffset="-107788.55">28702 15407 2505 0,'0'0'111'0,"0"0"23"0,-7 0-107 0,7 0-27 0,0 0 0 0,3-9 0 16,8-1 20-16,7 1 0 0,3 0-1 0,7-1 0 15,0 1-31-15,8 3-5 0,-1-4-2 0,4 1 0 16,-4-1 19-16,4 1 0 0,0 3 0 0,-4 3 0 16,4-4 0-16,-1 7 0 0,-2 0 12 0,-5 0-3 15,-2 7-9-15,-5-7 0 0,1 3 0 0,-7 3 0 31,-1-3-96-31,-3 6-14 0,1-2-3 0,-8 2-895 0</inkml:trace>
  <inkml:trace contextRef="#ctx0" brushRef="#br2" timeOffset="-107356.61">29510 15395 2876 0,'-18'12'128'0,"8"-5"25"0,-1 2-122 0,-3-6-31 15,3 13 0-15,1-7 0 16,6 1-32-16,1-1-13 0,-1-3-3 0,1 4 0 16,3-1-32-16,0 0-8 0,-4 1 0 0,4 6-1 0,0-4 62 0,-3 4 13 15,3 3 2-15,-4-1 1 0,4-2 24 0,4 3 5 16,-1 6 1-16,1-6 0 0,3 0 0 0,-4-1 0 16,1-2 0-16,6 3 0 0,-3-3-7 0,4-4-2 15,0-2 0-15,-1 5 0 0,1-5-10 0,-1-4 0 16,1-3 0-16,0-3 0 0,3 0 8 0,0-3 0 15,0-3 0-15,0-4 0 0,-3 1 5 0,3 3 1 16,0-7 0-16,-4-3 0 0,1 7-14 0,0-10 0 16,3 3 0-16,-7-2-10 0,3-1 1 0,-3 3 0 15,-3 4 0-15,3-7 0 0,-4-3 9 0,1 3 0 0,-4 0 0 16,0 4 0-16,0-7 0 0,0 6 0 0,0-3 0 0,-4 10 8 16,4-1-8-16,0 4 0 0,0 6 0 0,0 0 0 15,0 0 0-15,0 0 9 0,0 0-9 0,4 6 0 16,3 4 14-16,-3-1-4 0,3 10-1 0,-4-3 0 15,1-4-9-15,-1 7 0 0,1 3 0 0,-4-3 0 16,3-1 0-16,-3 1 0 0,-3 10 0 16,3-14-11-16,0 4 11 0,0 0 0 0,0 6 0 0,-4-9 0 15,1-4-99-15,3 4-17 0,-4 0-4 16,4-7-912-16</inkml:trace>
  <inkml:trace contextRef="#ctx0" brushRef="#br2" timeOffset="-106869.88">29937 15548 1555 0,'-11'10'68'0,"11"-10"16"0,-3 9-68 0,3 1-16 16,-7-4 0-16,7 3 0 0,3 1 121 0,1-7 21 15,-1 6 4-15,4 4 1 16,-3-4-182-16,-1 1-36 0,4 2-7 0,-7 4-2 0,0 3 80 0,-3-10 18 15,6 10 2-15,-6-10 1 0,-1 7 73 0,4 3 14 16,0-10 4-16,0 1 0 0,4 5-27 0,-4-5-5 0,0-1 0 0,0-9-1 16,0 0-30-16,0 0-5 0,0 0-2 0,0 0 0 15,0 0-22-15,0 0-5 16,0 0-1-16,7-3 0 0,-7 3 8 0,7-6 2 0,-4-4 0 16,1 1 0-16,-1 3 4 0,1-7 2 0,0-3 0 0,3 4 0 15,-4-4-10-15,1 0-1 0,-1-2-1 0,1-1 0 16,-1-6-6-16,4 6-2 0,-3-6 0 0,3 6 0 15,0-9-10-15,0 12 0 0,0-6 0 0,0 0 0 16,4 10 0-16,-4-4 0 0,0-3-12 0,0 10 12 16,0-7-15-16,0 7 5 0,0-1 1 0,0 7 0 15,0-3 9-15,0 6-8 0,4-3 8 0,-1 3-8 16,1 0 8-16,0 3 0 0,-1-3-9 0,1 9 9 16,-1-2 0-16,1-4 0 0,-1 6 0 0,1 7 0 15,0-7-8-15,-1 10 8 0,1 0-10 0,-1-4 10 16,1 11 0-16,0-4 0 0,-1 3-8 0,1-7 8 15,-4 7 0-15,-4-6-9 0,1 6 9 0,-1-6-8 0,-3 6-7 0,4-6-1 16,-4-3 0-16,0 3 0 16,0-7-64-16,0 4-12 0,0-7-4 15,0-9 0-15,0 0-88 0,0 0-17 0,0 0-4 0,0 0-1 0</inkml:trace>
  <inkml:trace contextRef="#ctx0" brushRef="#br2" timeOffset="-106467.79">30776 15467 345 0,'0'0'15'0,"0"0"4"0,7-6-19 0,-3-4 0 0,-1 4 0 0,5 3 0 16,-1-7 352-16,0 1 68 0,-4 0 12 0,4-1 4 15,-7 1-299-15,4 2-59 0,-4-2-12 0,0 3-2 16,0 3 32-16,-4-7 6 0,1 4 2 0,-1 3 0 16,-3-3-64-16,0 2-13 0,0-2-3 0,0 6 0 15,-4 0-24-15,1 0 0 0,-1 6 0 0,1-2 0 16,-1 5 0-16,-3 0 0 0,0 1 0 0,3 5 0 16,-3 4 0-16,0 0 0 0,0 6 0 0,-4 0 0 15,4-6 0-15,4 9 0 0,-5-9 0 0,5 6 0 0,-1 0 31 16,4-3 1-16,4 3 0 0,-4-6 0 15,3 0-16-15,1 6-4 0,3-9 0 0,0 3 0 0,3-1-3 16,1-2-1-16,-1-3 0 0,4-4 0 0,0 7-8 0,0-7-11 16,4 0 3-16,-1 1 0 15,5-10-29-15,-1 6-6 16,-4-6-1-16,8 0 0 0,0 0-86 0,-1-6-18 0,4 3-3 0,4-7-853 16</inkml:trace>
  <inkml:trace contextRef="#ctx0" brushRef="#br2" timeOffset="-106163.83">31193 15040 2854 0,'0'0'63'0,"0"0"13"0,0 0 2 0,0 10 2 0,-4-1-64 0,8 1-16 0,-1-1 0 0,1 0 0 16,-1 7 0-16,4-7-16 0,4 10 4 0,-4-3 0 16,0 9 12-16,4-3-12 0,-4 3 12 0,0 3-12 15,0 7 12-15,-4-1 0 0,-3 4 0 0,4-4 0 16,-4 4 0-16,0 3 16 0,-7-4-3 0,3 1-1 16,-3 3-12-16,0-4 0 0,-4 1 0 0,1 3 0 15,-1-10 28-15,4 4 4 0,-3-7 0 0,3-3 0 16,-4 0-52-16,4-6-9 0,3-3-3 0,1-7 0 15,-1 0-92-15,4-9-18 16,0 0-4-16</inkml:trace>
  <inkml:trace contextRef="#ctx0" brushRef="#br2" timeOffset="-105942.04">30886 15495 3405 0,'0'0'75'0,"0"0"15"0,-4 3 3 0,4-3 3 0,0 0-76 0,7 0-20 16,7 6 0-16,4-12 0 16,7 6-40-16,3-3-12 0,4-3-3 0,-1 6 0 0,1-3 38 0,-4-4 7 15,4 7 2-15,-4 0 0 0,-3-3 8 0,0 3 0 16,-1 0 0-16,1 0 0 16,-4 0-56-16,0 0-7 0,-3-6-1 0,-4 6 0 15,0 0-178-15,-3 0-36 0,-1-9-7 0,-2-1-2 0</inkml:trace>
  <inkml:trace contextRef="#ctx0" brushRef="#br2" timeOffset="-105714.96">31574 15504 2862 0,'0'0'127'0,"0"0"25"15,0 0-121-15,0 0-31 0,0 0 0 0,0 0 0 16,7 0-16-16,0 10-10 0,0-1-2 0,0 1 0 15,0-1-12-15,0 1-4 0,-4-4 0 0,1 13 0 0,0-10 77 0,-4 7 15 16,0-4 4-16,0 4 0 0,-4 0-7 16,4-4-1-16,-4 4 0 0,4-7 0 0,-3 7-35 0,3-7-9 15,0-9 0-15,0 3 0 16,0-3-130-16,0 0-28 0,0 0-6 0,0 0-981 16</inkml:trace>
  <inkml:trace contextRef="#ctx0" brushRef="#br2" timeOffset="-105555.27">31687 15213 3409 0,'0'0'75'0,"0"0"15"0,-8 6 3 0,8-6 3 0,-7 0-76 0,7 0-20 0,0 0 0 0,0 0 0 31,0 0-131-31,0 0-29 0,4-9-7 0,7 2-1 16,-4 7-16-16,0-3-3 0,7 3-1 0,-4 0-530 0,4 0-106 0</inkml:trace>
  <inkml:trace contextRef="#ctx0" brushRef="#br2" timeOffset="-105165.96">32008 15388 2732 0,'0'0'121'0,"0"0"25"0,0 0-117 0,0 0-29 0,0 0 0 0,0 0 0 15,0 0 22-15,0 0-2 0,0 0 0 0,0 0 0 16,3 10-54-16,-3-10-11 0,4 9-3 0,-8 7 0 15,-3-7 57-15,0 4 11 0,-4 3 3 0,1 2 0 0,-4-2-2 0,0 3 0 16,-4 6 0-16,4-6 0 16,-4 0 7-16,4 6 0 0,0-7 1 0,3 1 0 15,1 0 0-15,-1-3 0 0,4 3 0 0,0-4 0 0,4-2-15 0,-1 3-3 16,1-7-1-16,3 0 0 0,3 1-10 16,1-1 0-16,3-3 0 0,0-2 0 0,3-4-18 15,1 6 4-15,3-6 1 0,4 0 0 0,-1-6-3 0,1 6 0 16,3-10 0-16,-3 7 0 0,-1-3 16 15,4-4-9-15,-3 7 9 0,0-6-8 0,-4-4 8 0,0 4 9 16,-3-1-1-16,3 1-8 0,-4 0 26 0,-3-1-2 16,0 1 0-16,-3-1 0 0,3-5 9 0,-7 5 2 15,0 1 0-15,0-7 0 0,0 4-4 0,0-4-1 0,-4 3 0 0,-3-8 0 16,4 8-18-16,-1-3-4 0,-3-9-8 16,4 13 12-16,-8-7-20 0,1 3-5 0,6-3-1 0,-3 4 0 31,3-4-74-31,-3 3-16 0,4 7-2 0,3-4-1 15,-4 4-101-15,4-7-21 0,-3 7-4 0,6 2-1 0</inkml:trace>
  <inkml:trace contextRef="#ctx0" brushRef="#br2" timeOffset="-104721.7">32191 15520 979 0,'0'0'87'0,"4"10"-70"0,-1-1-17 0,-3 4 0 15,4-7 288-15,-1 13 53 0,1-10 11 0,-1 7 3 0,1-7-271 0,-4 7-55 16,3-4-10-16,-3-2-3 16,0 5 36-16,4-5 6 0,-4 5 2 0,0-5 0 0,0-1 19 15,0 1 4-15,0-1 1 0,0-9 0 0,0 0-27 0,3 3-5 16,-3-3 0-16,0 0-1 0,0 0-28 0,0 0-6 16,0 0-1-16,0 0 0 0,0 0 0 0,0 0 0 15,4-3 0-15,3-3 0 0,0 3 6 0,-4-7 1 16,4-5 0-16,-3-1 0 0,3 3-12 0,-3-2-3 15,3-4 0-15,0 0 0 0,0-6-8 16,-4 6 0-16,4 0 0 0,0-6 0 0,0 6-8 0,1 4 8 16,-1-4 0-16,3 0 0 0,-3 10 0 0,0-7 0 15,4 7 0-15,-1-1 0 0,-3 7-10 0,4-3 10 16,0 3 0-16,-4-4-9 0,7 7 9 0,-4 0-8 0,1-6 8 16,3 12-8-16,-3-6-3 0,3 0 0 0,-7 10 0 15,3-1 0-15,1 1 3 0,0 5 0 16,-4-2 0-16,0 3 0 0,-4 2 8 0,1 1 14 15,3 6-3-15,-4-6-1 0,-3 6-10 0,4 0-17 0,-4-3 4 0,-4 3 1 16,4 4 20-16,-3-4 5 0,3 0 1 0,0 0 0 31,-4-3-48-31,1-3-10 0,3-4-1 0,-4-5-1 16,4-1-12-16,-3 0-2 0,3-9-1 0,0 0 0 16,0 0-195-16,0 0-40 0,0 0-7 0,-4-12-1 0</inkml:trace>
  <inkml:trace contextRef="#ctx0" brushRef="#br2" timeOffset="-104253.74">32999 15307 172 0,'0'0'16'0,"-4"3"-16"0,-3 3 0 0,0-3 0 0,-3 4 481 0,-1 2 94 16,0 1 18-16,-3-1 4 0,4-3-390 0,-4 4-79 16,0-1-15-16,-1 0-3 0,1 1-78 0,4-1-16 15,-4-2-4-15,3-4 0 0,-3 6-12 0,3 0 0 16,4-9 8-16,0 7-8 0,4-4 11 0,3-3-1 16,0 0 0-16,0 0 0 0,0 0-10 0,0 0 0 15,0 0 0-15,0 0 0 0,0 0 0 0,7 6 0 0,0 0 0 16,3-2-11-16,-3-4-1 0,4 9 0 15,0-3 0-15,-1-3 0 0,1 4 4 0,-1 2 0 0,1 0 0 0,3 1 0 16,-3-1 8-16,-4 1 0 0,3-1 8 0,1 1-8 16,-4 5 27-16,0-5 1 0,0 5 0 0,-3-2 0 15,3 2 3-15,-4-5 1 0,1-1 0 0,-1 7 0 16,-3-3-12-16,4-4-1 0,-4 7-1 0,3-7 0 16,-6 7-2-16,3-7 0 0,0 10 0 0,-4-10 0 15,4 1-16-15,-3 5 0 0,-1-5 0 0,1 6 0 16,-1-4 0-16,1-3 0 0,-8-2 0 0,4-4 0 15,0 6-13-15,-4-2 3 0,1-1 1 0,-1-3 0 16,-3-3-62-16,-4 0-12 16,1-3-2-16</inkml:trace>
  <inkml:trace contextRef="#ctx0" brushRef="#br2" timeOffset="-102507.15">30201 9327 1843 0,'0'0'164'0,"0"0"-132"16,0 0-32-16,0 0 0 16,0 0-152-16,0 0-38 0,0 0-7 0,0 0-2 0,0 0 199 0,0 0 34 15,0 0 10-15,0 0 1 0,0 0-45 0,0 0-16 16,0 0 0-16,0 0 0 15,0 0-157-15,0 0-31 0,0 0-7 0,-3-6-1 16,-4 6 116-16,7 0 22 0,0 0 5 0,0 0 1 0,0 0 52 16,0 0 16-16,0 0-8 0,0 0 8 0,0 0 0 0</inkml:trace>
  <inkml:trace contextRef="#ctx0" brushRef="#br2" timeOffset="-100848.55">30318 9374 115 0,'0'0'10'0,"0"0"-10"0,0 0 0 0,0 0 0 16,0 0 232-16,0 0 44 0,3-6 8 0,-3 6 3 16,-3-3-137-16,3 3-27 0,0-7-6 0,0-2-1 15,-4-1-44-15,4 7-8 0,0-6-3 0,0 9 0 0,-3-6-15 0,-1-4-3 16,8 1-1-16,-8 3 0 0,1 2 8 0,3 4 2 15,0 0 0-15,0-9 0 0,3 3-4 0,-3-4 0 16,0 10 0-16,4-3 0 0,-4 3 0 0,3-6-1 16,1-3 0-16,-4 9 0 0,0 0-15 0,3-7-2 15,1-2-1-15,-1 6 0 0,-3-7-2 0,4 4-1 16,-1-3 0-16,-3 6 0 0,0-10-9 0,-3 10-1 16,3-7-1-16,-4 1 0 0,1 0-3 0,3-1 0 15,0-5 0-15,-4-1 0 0,4 3 4 16,-3-6 1-16,-1 4 0 0,4-4 0 0,-3 0-1 0,3-3-1 15,-4 0 0-15,4-3 0 0,-3 6 1 0,3-6 1 16,-4 0 0-16,4 6 0 0,0 1-4 0,0-8-1 16,0 8 0-16,0-1 0 0,0 3-2 0,4-3-1 0,-1 1 0 15,-3-1 0-15,0 3 0 0,4-3 0 0,-1 0 0 0,-3 1 0 16,4-1-1-16,-4-3-8 0,0 3 12 0,0-3-4 16,0 0-8-16,-4 3 10 0,4 0-10 0,-3 1 10 15,-1-1-10-15,1-6 0 0,-1 6 9 0,1-6-9 16,-1 6 0-16,1 0 0 0,-1-6 0 0,0 6 8 15,1 1-8-15,-1-1 0 0,1-3 0 0,-1 3 0 16,-3 0 0-16,4 0 0 0,-1 4 0 0,1-4 0 16,-1 6 0-16,1-2 0 0,-1-1 0 0,1-3 0 15,3 0 0-15,0 4 0 0,-4 2 0 0,4-3 0 16,-3 1 0-16,3 2 0 0,-4-3 0 0,4 4 0 16,0-4 0-16,0 1 0 0,4 5 0 0,-1-9 0 15,1 4 0-15,-1 2 0 0,1-3 0 0,-1-2-8 16,1 8 8-16,-1-5 0 0,-3-4 0 0,4 9 0 15,-4-5 0-15,0 5 0 0,0 1 0 0,0-1 0 16,-4-2 0-16,4-1-10 0,-3 4 10 0,3 0 0 0,-4-1 0 16,4 7 0-16,0-6 0 0,-3 2 0 0,3-2 0 15,0 0-8-15,0 2 8 0,0-2 0 0,3-1 0 0,-3-2 0 16,7-1-8-16,-3 4 8 0,-1 0 0 16,-3-1 0-16,7 1-8 0,-3-1 8 0,-1-5 0 15,4 5 0-15,-7-2-8 0,4-4 8 0,3 7 0 0,-7-1 0 16,4 4 0-16,-4-4 0 0,0 1 0 0,-4 0 0 15,4-1 0-15,-3 1 0 0,-1 3-9 0,0 2 9 16,-3-2-13-16,7-3 5 0,-3 6 8 0,3 3 0 0,0 0 0 0,0-7 0 16,-4-2 0-16,8 0 0 0,-4-1-8 0,3 1 8 15,1-1 0-15,-1 1-8 0,1-7 8 0,3 1 0 16,-3 5-12-16,3 1 4 0,0-4 0 0,-4 4 0 16,1-4 8-16,-1 4 0 0,4-1-9 15,-7 7 9-15,0-3 0 0,0-3 0 0,0 9 0 16,0-4 0-16,0 4 0 0,0-6 0 0,0-3 0 15,-3 9 0-15,-1-6 0 0,4 6 0 0,-3-4 0 0,-1-2 0 16,1 3 0-16,3 3 0 0,0-9-10 0,-4 2 10 16,4 7 0-16,0 0 0 0,0-3 0 0,0-3 0 15,0 6 0-15,0 0 0 0,0 0 8 0,0 0-8 16,0-9 0-16,0 9 0 0,0 0 0 0,0 0 0 16,0 0 0-16,0 0 0 0,0 0 0 0,0 0 0 15,-10 0-12-15,10 0 3 0,0 0 1 0,0 0 0 16,-7 9 8-16,-1-9 0 0,1 9 0 0,4-9 0 0,-4 10 0 0,0-1 0 15,-4-3 0-15,4-2 8 0,4 2-8 0,-8 3 0 16,4 1 0-16,0-1 0 0,0-9 8 0,0 6 0 16,-4-3 0-16,4 4 0 0,-3-4-8 0,3-3-8 15,-1 6 8-15,1-6-12 0,-3 10 12 0,3-10 0 16,0 0 0-16,0 0 0 0,0 6 0 16,0-3 0-16,-1-3 8 0,5 0-8 0,-4 0 0 0,3 0 0 15,-3 0-10-15,7 0 10 16,0 0-31-16,0 0 1 15,-7-3 0-15,7 3 0 0,0-6 20 0,0 6 10 0,0 0-10 0,0 0 10 0,0-10-10 0,4 4 10 16,3 3-10-16,3-7 10 0,-3 4-8 0,1-3 8 16,2-1 0-16,-3 1-9 0,4 3 9 0,-1-4 0 15,1 10 0-15,0-9 0 0,-4 9 0 0,0-3 0 16,-7 3 0-16,0 0 0 0,0 0 0 0,0 0 0 16,0 0 0-16,0 0 0 0,0 0 0 0,0 0 0 15,0 0 0-15,0 0 0 0,0 0 0 0,0 0 11 16,0 0-3-16,0 0 0 0,0 0-8 0,7 0 10 15,3 3-10-15,-3 3 10 0,4-3-10 0,-4 7 0 0,0-4 0 0,0 3 0 16,4 1 10-16,-1-1-10 0,1 7 12 0,-1-7-12 16,-3 1 0-16,4 5-9 0,0-5-1 0,-4-1 0 15,3 0 10-15,-3 1 0 0,7-1 0 0,-3-2 0 16,-11-7 0-16,7 3 0 0,4-3 0 0,-4 0-841 16,0-10-165-16</inkml:trace>
  <inkml:trace contextRef="#ctx0" brushRef="#br2" timeOffset="-99435.68">29612 6608 115 0,'0'10'0'0,"0"-10"10"0,0 9-10 0,0 0 0 0,-3-2 0 0,3-4 0 15,0-3 155-15,0 0 29 0,-4 6 5 0,4-6 2 16,0 0-123-16,0 0-24 0,0 0-4 0,4 10-2 15,-4-10-1-15,0 0 0 0,0 0 0 0,0 0 0 16,0 0 8-16,0 0 2 0,0 0 0 0,0 0 0 16,0 0 14-16,0 0 3 0,0 0 1 0,0 0 0 0,0 0 11 0,0 0 3 15,0 0 0-15,0 0 0 0,0 0-2 0,0 0 0 16,0 0 0-16,0 0 0 0,0 0-20 0,0 0-4 16,0 0-1-16,0 0 0 0,3-10-20 0,-3 10-4 15,4-6 0-15,-1 3-1 0,1-4-5 0,-1-2-1 16,4 0 0-16,-3-1 0 0,-1 1 2 0,1-1 0 15,-1-5 0-15,1 5 0 0,0-2-6 0,-1-4-1 16,1 0 0-16,3-2 0 0,-4-1-1 0,-3 0-1 16,4 0 0-16,-4 0 0 0,3-3-14 0,1 0 0 15,-4 4 0-15,0-4 0 0,0 9 8 0,0-6-8 0,0-3 0 16,0 10 0-16,0-4 0 0,0-3 0 16,3 10 0-16,1-7 0 0,-1 7 0 0,1-4 0 15,3-2 0-15,-4 5 0 0,1 1 0 0,3-1-8 16,0 1 8-16,0 0-10 0,0-4 10 0,0 10 0 0,0-3 0 0,0-4 0 15,0 1 0-15,0 9-8 0,1-10 8 0,-5 7 0 16,4-3 0-16,-7 6 0 0,0 0 0 0,0 0 0 16,0 0 0-16,0 0 0 0,0 0 0 0,0 0 0 15,0 0 0-15,0 0 0 0,0 0 0 0,0 9 0 16,0 7 0-16,0-3 0 0,0-4 0 0,0 7 0 16,4-1 0-16,-4-2 0 0,3 3 0 0,1 2 0 15,-1 1 0-15,4 0 0 0,-3-3 0 0,3 3 0 16,-4-1 0-16,4-2 0 0,0 3 0 0,1-3 0 15,-1-7 0-15,0 0 0 0,0 7 0 0,0-3 0 16,0-4 8-16,0 0-8 0,0 1 10 0,0-4-10 16,4 3 13-16,-4-2-3 0,3-4-1 0,-3 3 0 0,-7-6 12 15,11 3 3-15,-11-3 0 0,10 0 0 0,-10 0-7 0,7 0-1 16,-7 0 0-16,11 0 0 0,-11 0 4 0,7-3 0 16,4-3 0-16,-4 3 0 0,-7 3 8 15,3-7 1-15,1-2 1 0,-1 3 0 0,4-4-19 16,-3 1-11-16,-1 0 12 0,1-1-12 0,0 1 13 0,-4-7-4 15,0 7-1-15,0-10 0 0,0 6-8 0,0-2 8 16,0-1-8-16,0-3 8 0,0 7-8 0,0-4 0 16,0-3 0-16,0 3 0 0,0-2 0 0,0 2-11 15,-4 3 1-15,4-2 0 16,0-1-16-16,0 7-3 0,4-4-1 0,-4-3 0 16,0 1-17-16,0 5-3 0,0-2-1 0,3 2 0 15,1 1-70-15,-4 0-15 0,0-4-2 0,3 10-1 16,-3-3-104-16,0 6-21 0</inkml:trace>
  <inkml:trace contextRef="#ctx0" brushRef="#br2" timeOffset="-98950.91">30307 6332 345 0,'0'0'31'0,"0"0"-31"0,4 0 0 0,-4 0 0 16,3-9 196-16,1 9 34 0,-4 0 6 0,0-10 2 0,0 1-92 0,0 3-18 16,0 3-4-16,0-4-1 0,0 4-39 0,0 3-8 15,0 0-2-15,-7-6 0 0,0 3-34 0,0 3-6 16,0 0-2-16,-1 3 0 0,-2 3-12 0,-1-3-4 15,4 4 0-15,-7 2 0 0,4 0 2 0,-5 1 0 16,5 6 0-16,-4-4 0 0,3 4-10 0,1 3-8 16,-1-1 12-16,4-2-12 0,-4 9 0 0,8-12 0 15,-4 9 0-15,3-10 0 0,4 4 0 0,0-4 0 16,0 4 0-16,4-7 0 0,3 1 0 0,3-1 0 16,-3 1 0-16,4-4 0 0,0 3 0 15,3-9 0-15,0 7 0 0,3-4 0 0,1-3 0 0,0 0 10 16,-1-3-10-16,5-4 12 0,-1 7-12 0,-7-6 12 0,0 3-12 0,-3-3 12 15,-1 3-12-15,-3-4 12 0,-3-2-12 0,-1 6 12 16,1-4 14-16,-4-2 3 0,0-7 1 0,-4 7 0 16,4 0-9-16,0-1-1 0,0-2-1 0,-3-4 0 15,-4 0-11-15,3 7-8 0,-3-10 12 0,4 3-12 16,-8 4 0-16,4-4-22 0,3 7 3 0,-3-1 1 16,-3-5-19-16,3 5-4 15,3 7-1-15,1-6-633 0,-4-1-126 0</inkml:trace>
  <inkml:trace contextRef="#ctx0" brushRef="#br2" timeOffset="-98359.46">30484 6386 1407 0,'0'0'31'0,"0"0"6"0,7 0 2 0,-4 6 1 0,-3-6-32 0,0 0-8 16,4 3 0-16,-4-3 0 0,0 0 46 0,0 0 8 0,0 0 2 0,3 9 0 15,-3-9-25-15,4 7-5 0,-4 2-1 0,3 0 0 16,-3 1 35-16,-3-1 8 0,3 1 0 0,0-4 1 15,0 3-21-15,0 1-4 0,-4-1 0 0,1 1-1 16,3-1-11-16,0 0-3 0,0-2 0 0,0-7 0 16,0 3-9-16,0-3-3 0,0 0 0 0,0 6 0 15,-7 3 1-15,7-9 0 0,0 0 0 0,0 0 0 16,0 0 0-16,0 0 0 0,0 0 0 0,0 0 0 16,0 0 7-16,0 0 2 0,0 0 0 0,0-9 0 15,0 0-17-15,3 2-10 0,-3 4 12 0,0-6-12 16,4-7 0-16,-1 7 0 0,-3-7 0 0,4 7 0 15,-1-10 0-15,1 9 0 0,-1-8-12 16,4 8 3-16,-7-5-5 0,4 5-1 0,-1 7 0 0,1-3 0 16,-4 6 23-16,7-10 5 0,0 4 1 0,0 3 0 15,0 3-25-15,-7 0-5 0,0 0 0 0,7-6-1 0,4 6 17 16,-4 0 0-16,3 0 0 0,-3 0 0 0,4 0 8 0,-4 6 6 16,4-6 1-16,-4 3 0 0,0 3-15 0,0 4 0 15,0-1-9-15,0-3 9 0,0 7 0 0,0-4 15 16,0 7-2-16,-3 0 0 0,-1-4-13 0,4 4 11 15,-3 3-11-15,-1-4 10 0,1-2-10 0,-4 6 8 16,0-4-8-16,0 1 8 0,0-3-8 16,0 2 0-16,0-5 0 0,0-1 0 15,0 1-39-15,0-1 0 0,0-9 0 0,0 0 0 16,0 0-176-16,0 0-35 0</inkml:trace>
  <inkml:trace contextRef="#ctx0" brushRef="#br2" timeOffset="-97875.38">30857 6536 691 0,'0'0'61'0,"0"0"-49"0,0 0-12 0,8 0 0 16,-1 0 218-16,0 0 41 0,0 0 8 0,-7 0 1 15,0 0-132-15,0 0-26 0,7-9-6 0,0 9 0 16,-7 0-33-16,3-7-7 0,8-2 0 0,-4 9-1 16,0-3-25-16,0-3-5 0,0-4-1 0,-3 10 0 15,6-9 7-15,-6 6 1 0,-1-4 0 0,1 1 0 16,3-3-20-16,-4 6-4 0,1-4-1 0,-1-2 0 0,5-1-7 16,-5 1-8-16,-3 3 11 0,0-4-11 15,4 1 9-15,-1 0-9 0,1 5 0 0,-4-2 9 0,-4-3-9 16,4 9 0-16,0 0 0 0,0 0 0 0,0 0 0 0,0 0 0 15,-7-3 0-15,4-4 0 0,3 7 0 0,-8 0 0 16,1-6 0-16,0 6 0 0,7 0 0 0,-3 0 0 16,-8 0 0-16,1 0 0 0,3 0 0 0,0 6 0 15,7-6 0-15,-7 7 0 0,-1-4 0 0,-2 6 0 16,-1-3 10-16,1 4-10 0,-1 2 0 0,1-2 0 16,2 5 0-16,-2 1 0 15,3-3 0-15,0 2 0 0,3 4-12 0,1-3 12 0,3-4 0 0,-4 4 0 16,4-7 0-16,4 7 0 0,-4-3 12 0,7 2 0 15,-4-5-1-15,4-1 0 0,0 1-11 0,4-1 0 0,3 0 0 0,-7 1 0 16,0-4 0-16,0 4 0 0,7-4 0 0,4-3 0 31,-4-3-71-31,4 0-16 0,-1 0-3 0,-2 0-994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cmu.edu/~15181/tf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288223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Demystifying AI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Neural Networks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784448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Plotting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4"/>
            <a:ext cx="11406351" cy="1159755"/>
          </a:xfrm>
        </p:spPr>
        <p:txBody>
          <a:bodyPr>
            <a:normAutofit/>
          </a:bodyPr>
          <a:lstStyle/>
          <a:p>
            <a:r>
              <a:rPr lang="en-US" dirty="0"/>
              <a:t>Connecting functions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9F487-9A1E-42D1-A12B-E3C1A6335750}"/>
              </a:ext>
            </a:extLst>
          </p:cNvPr>
          <p:cNvSpPr txBox="1"/>
          <p:nvPr/>
        </p:nvSpPr>
        <p:spPr>
          <a:xfrm>
            <a:off x="552097" y="1621845"/>
            <a:ext cx="3892735" cy="29238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Plot the function 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 vs 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 = max(0, 1x + 2)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 = max(0, 1x - 2)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 = 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 - 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938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C8542-2484-417E-AEBC-DABF001B2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4CACE-EE4A-47D8-8B12-634C9FC7E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187183" cy="2039539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https://www.cs.cmu.edu/~15181/tfp</a:t>
            </a:r>
            <a:endParaRPr lang="en-US" dirty="0"/>
          </a:p>
          <a:p>
            <a:endParaRPr lang="en-US" sz="800" dirty="0"/>
          </a:p>
          <a:p>
            <a:r>
              <a:rPr lang="en-US" dirty="0"/>
              <a:t>Setup: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Switch to the regression dataset that looks like the letter 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Set the learning rate to 0.003</a:t>
            </a:r>
          </a:p>
          <a:p>
            <a:endParaRPr lang="en-US" sz="800" dirty="0"/>
          </a:p>
          <a:p>
            <a:r>
              <a:rPr lang="en-US" dirty="0"/>
              <a:t>Steps: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Set up your architecture: add as many hidden layers and neurons per layer as you like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Click the play button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Observe the resulting fit and loss (mean squared error)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Repeat to try to use as few neurons a possible and still get a good fit</a:t>
            </a:r>
          </a:p>
        </p:txBody>
      </p:sp>
    </p:spTree>
    <p:extLst>
      <p:ext uri="{BB962C8B-B14F-4D97-AF65-F5344CB8AC3E}">
        <p14:creationId xmlns:p14="http://schemas.microsoft.com/office/powerpoint/2010/main" val="250640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Three-neuron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4"/>
            <a:ext cx="11406351" cy="1159755"/>
          </a:xfrm>
        </p:spPr>
        <p:txBody>
          <a:bodyPr>
            <a:normAutofit/>
          </a:bodyPr>
          <a:lstStyle/>
          <a:p>
            <a:r>
              <a:rPr lang="en-US" dirty="0"/>
              <a:t>Connecting functions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9F487-9A1E-42D1-A12B-E3C1A6335750}"/>
              </a:ext>
            </a:extLst>
          </p:cNvPr>
          <p:cNvSpPr txBox="1"/>
          <p:nvPr/>
        </p:nvSpPr>
        <p:spPr>
          <a:xfrm>
            <a:off x="552097" y="1621845"/>
            <a:ext cx="3892735" cy="29238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Plot the function 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 vs 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 = max(0, 1x + 2)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 = max(0, 1x - 2)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 = 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 - 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C168EF1-E0C0-458B-9A08-9BBFB8049479}"/>
                  </a:ext>
                </a:extLst>
              </p14:cNvPr>
              <p14:cNvContentPartPr/>
              <p14:nvPr/>
            </p14:nvContentPartPr>
            <p14:xfrm>
              <a:off x="114480" y="558000"/>
              <a:ext cx="12004200" cy="5164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C168EF1-E0C0-458B-9A08-9BBFB804947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5120" y="548640"/>
                <a:ext cx="12022920" cy="518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3154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Three-neuron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4"/>
            <a:ext cx="11406351" cy="1159755"/>
          </a:xfrm>
        </p:spPr>
        <p:txBody>
          <a:bodyPr>
            <a:normAutofit/>
          </a:bodyPr>
          <a:lstStyle/>
          <a:p>
            <a:r>
              <a:rPr lang="en-US" dirty="0"/>
              <a:t>Connecting functions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89F487-9A1E-42D1-A12B-E3C1A6335750}"/>
              </a:ext>
            </a:extLst>
          </p:cNvPr>
          <p:cNvSpPr txBox="1"/>
          <p:nvPr/>
        </p:nvSpPr>
        <p:spPr>
          <a:xfrm>
            <a:off x="552097" y="1621845"/>
            <a:ext cx="3892735" cy="29238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Plot the function 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 vs x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 = max(0, 1x + 2)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 = max(0, 1x - 2)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 = 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 - f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(x)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39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C8542-2484-417E-AEBC-DABF001B2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Exercise: Plotting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4CACE-EE4A-47D8-8B12-634C9FC7E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Paper handout</a:t>
            </a:r>
          </a:p>
        </p:txBody>
      </p:sp>
    </p:spTree>
    <p:extLst>
      <p:ext uri="{BB962C8B-B14F-4D97-AF65-F5344CB8AC3E}">
        <p14:creationId xmlns:p14="http://schemas.microsoft.com/office/powerpoint/2010/main" val="69788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4"/>
            <a:ext cx="11406351" cy="1159755"/>
          </a:xfrm>
        </p:spPr>
        <p:txBody>
          <a:bodyPr>
            <a:normAutofit/>
          </a:bodyPr>
          <a:lstStyle/>
          <a:p>
            <a:r>
              <a:rPr lang="en-US" dirty="0"/>
              <a:t>Selling my car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13" y="1558934"/>
            <a:ext cx="6484345" cy="338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9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Regression for Non-linear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949156"/>
            <a:ext cx="11406351" cy="1159755"/>
          </a:xfrm>
        </p:spPr>
        <p:txBody>
          <a:bodyPr>
            <a:normAutofit/>
          </a:bodyPr>
          <a:lstStyle/>
          <a:p>
            <a:r>
              <a:rPr lang="en-US" dirty="0"/>
              <a:t>Paper handout</a:t>
            </a:r>
          </a:p>
        </p:txBody>
      </p:sp>
    </p:spTree>
    <p:extLst>
      <p:ext uri="{BB962C8B-B14F-4D97-AF65-F5344CB8AC3E}">
        <p14:creationId xmlns:p14="http://schemas.microsoft.com/office/powerpoint/2010/main" val="381755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67136"/>
            <a:ext cx="11406351" cy="1159755"/>
          </a:xfrm>
        </p:spPr>
        <p:txBody>
          <a:bodyPr>
            <a:normAutofit/>
          </a:bodyPr>
          <a:lstStyle/>
          <a:p>
            <a:r>
              <a:rPr lang="en-US" dirty="0"/>
              <a:t>With N-D inputs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95C09B-1EC1-4555-8E19-76FD0E8AB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06" y="76169"/>
            <a:ext cx="5529843" cy="366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14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8" y="994942"/>
                <a:ext cx="11406351" cy="560569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With N-D inputs</a:t>
                </a:r>
              </a:p>
              <a:p>
                <a:endParaRPr lang="en-US" dirty="0"/>
              </a:p>
              <a:p>
                <a:r>
                  <a:rPr lang="en-US" dirty="0"/>
                  <a:t>1-D linear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2-D linear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3-D linear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N-D linear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994942"/>
                <a:ext cx="11406351" cy="5605693"/>
              </a:xfrm>
              <a:blipFill>
                <a:blip r:embed="rId2"/>
                <a:stretch>
                  <a:fillRect l="-962" t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042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Diagrams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8" y="994942"/>
                <a:ext cx="11406351" cy="560569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Linear functions</a:t>
                </a:r>
              </a:p>
              <a:p>
                <a:endParaRPr lang="en-US" dirty="0"/>
              </a:p>
              <a:p>
                <a:r>
                  <a:rPr lang="en-US" dirty="0"/>
                  <a:t>1-D linear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2-D linear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3-D linear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N-D linear function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994942"/>
                <a:ext cx="11406351" cy="5605693"/>
              </a:xfrm>
              <a:blipFill>
                <a:blip r:embed="rId2"/>
                <a:stretch>
                  <a:fillRect l="-962" t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356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4"/>
            <a:ext cx="11406351" cy="1159755"/>
          </a:xfrm>
        </p:spPr>
        <p:txBody>
          <a:bodyPr>
            <a:normAutofit/>
          </a:bodyPr>
          <a:lstStyle/>
          <a:p>
            <a:r>
              <a:rPr lang="en-US" dirty="0"/>
              <a:t>Selling my car example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13" y="1558934"/>
            <a:ext cx="6484345" cy="338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0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plus </a:t>
            </a:r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8" y="855024"/>
            <a:ext cx="11406351" cy="1159755"/>
          </a:xfrm>
        </p:spPr>
        <p:txBody>
          <a:bodyPr>
            <a:normAutofit/>
          </a:bodyPr>
          <a:lstStyle/>
          <a:p>
            <a:r>
              <a:rPr lang="en-US" dirty="0"/>
              <a:t>Rectified linear unit</a:t>
            </a:r>
          </a:p>
        </p:txBody>
      </p:sp>
    </p:spTree>
    <p:extLst>
      <p:ext uri="{BB962C8B-B14F-4D97-AF65-F5344CB8AC3E}">
        <p14:creationId xmlns:p14="http://schemas.microsoft.com/office/powerpoint/2010/main" val="3313754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3591</TotalTime>
  <Words>392</Words>
  <Application>Microsoft Office PowerPoint</Application>
  <PresentationFormat>Widescreen</PresentationFormat>
  <Paragraphs>76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Wingdings</vt:lpstr>
      <vt:lpstr>Office Theme</vt:lpstr>
      <vt:lpstr>  Demystifying AI  Neural Networks</vt:lpstr>
      <vt:lpstr>Warm-up Exercise: Plotting Functions</vt:lpstr>
      <vt:lpstr>Linear Regression</vt:lpstr>
      <vt:lpstr>Regression for Non-linear data</vt:lpstr>
      <vt:lpstr>Linear Regression</vt:lpstr>
      <vt:lpstr>Linear Regression</vt:lpstr>
      <vt:lpstr>Network Diagrams</vt:lpstr>
      <vt:lpstr>Linear Regression</vt:lpstr>
      <vt:lpstr>Linear plus ReLU</vt:lpstr>
      <vt:lpstr>Plotting Functions</vt:lpstr>
      <vt:lpstr>Neural Networks</vt:lpstr>
      <vt:lpstr>Three-neuron network</vt:lpstr>
      <vt:lpstr>Three-neuron network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131</cp:revision>
  <dcterms:created xsi:type="dcterms:W3CDTF">2020-05-18T13:01:09Z</dcterms:created>
  <dcterms:modified xsi:type="dcterms:W3CDTF">2022-04-28T18:21:16Z</dcterms:modified>
</cp:coreProperties>
</file>