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4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9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ink/ink10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ink/ink13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14.xml" ContentType="application/inkml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5.xml" ContentType="application/inkml+xml"/>
  <Override PartName="/ppt/notesSlides/notesSlide22.xml" ContentType="application/vnd.openxmlformats-officedocument.presentationml.notesSlide+xml"/>
  <Override PartName="/ppt/ink/ink16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7.xml" ContentType="application/inkml+xml"/>
  <Override PartName="/ppt/notesSlides/notesSlide26.xml" ContentType="application/vnd.openxmlformats-officedocument.presentationml.notesSlide+xml"/>
  <Override PartName="/ppt/ink/ink18.xml" ContentType="application/inkml+xml"/>
  <Override PartName="/ppt/notesSlides/notesSlide27.xml" ContentType="application/vnd.openxmlformats-officedocument.presentationml.notesSlide+xml"/>
  <Override PartName="/ppt/ink/ink19.xml" ContentType="application/inkml+xml"/>
  <Override PartName="/ppt/notesSlides/notesSlide28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17.xml" ContentType="application/vnd.openxmlformats-officedocument.presentationml.tags+xml"/>
  <Override PartName="/ppt/ink/ink23.xml" ContentType="application/inkml+xml"/>
  <Override PartName="/ppt/ink/ink24.xml" ContentType="application/inkml+xml"/>
  <Override PartName="/ppt/ink/ink25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26.xml" ContentType="application/inkml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ink/ink27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9.xml" ContentType="application/vnd.openxmlformats-officedocument.presentationml.notesSlide+xml"/>
  <Override PartName="/ppt/ink/ink28.xml" ContentType="application/inkml+xml"/>
  <Override PartName="/ppt/tags/tag24.xml" ContentType="application/vnd.openxmlformats-officedocument.presentationml.tags+xml"/>
  <Override PartName="/ppt/notesSlides/notesSlide30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notesSlides/notesSlide31.xml" ContentType="application/vnd.openxmlformats-officedocument.presentationml.notesSlide+xml"/>
  <Override PartName="/ppt/ink/ink31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72"/>
  </p:notesMasterIdLst>
  <p:sldIdLst>
    <p:sldId id="858" r:id="rId3"/>
    <p:sldId id="663" r:id="rId4"/>
    <p:sldId id="985" r:id="rId5"/>
    <p:sldId id="1021" r:id="rId6"/>
    <p:sldId id="991" r:id="rId7"/>
    <p:sldId id="868" r:id="rId8"/>
    <p:sldId id="901" r:id="rId9"/>
    <p:sldId id="2294" r:id="rId10"/>
    <p:sldId id="2295" r:id="rId11"/>
    <p:sldId id="2296" r:id="rId12"/>
    <p:sldId id="2297" r:id="rId13"/>
    <p:sldId id="2298" r:id="rId14"/>
    <p:sldId id="2299" r:id="rId15"/>
    <p:sldId id="2300" r:id="rId16"/>
    <p:sldId id="2301" r:id="rId17"/>
    <p:sldId id="2302" r:id="rId18"/>
    <p:sldId id="2303" r:id="rId19"/>
    <p:sldId id="2304" r:id="rId20"/>
    <p:sldId id="2305" r:id="rId21"/>
    <p:sldId id="2306" r:id="rId22"/>
    <p:sldId id="2307" r:id="rId23"/>
    <p:sldId id="871" r:id="rId24"/>
    <p:sldId id="872" r:id="rId25"/>
    <p:sldId id="798" r:id="rId26"/>
    <p:sldId id="1012" r:id="rId27"/>
    <p:sldId id="804" r:id="rId28"/>
    <p:sldId id="986" r:id="rId29"/>
    <p:sldId id="984" r:id="rId30"/>
    <p:sldId id="983" r:id="rId31"/>
    <p:sldId id="801" r:id="rId32"/>
    <p:sldId id="847" r:id="rId33"/>
    <p:sldId id="742" r:id="rId34"/>
    <p:sldId id="2291" r:id="rId35"/>
    <p:sldId id="849" r:id="rId36"/>
    <p:sldId id="879" r:id="rId37"/>
    <p:sldId id="880" r:id="rId38"/>
    <p:sldId id="881" r:id="rId39"/>
    <p:sldId id="882" r:id="rId40"/>
    <p:sldId id="883" r:id="rId41"/>
    <p:sldId id="884" r:id="rId42"/>
    <p:sldId id="885" r:id="rId43"/>
    <p:sldId id="886" r:id="rId44"/>
    <p:sldId id="1011" r:id="rId45"/>
    <p:sldId id="990" r:id="rId46"/>
    <p:sldId id="800" r:id="rId47"/>
    <p:sldId id="845" r:id="rId48"/>
    <p:sldId id="754" r:id="rId49"/>
    <p:sldId id="861" r:id="rId50"/>
    <p:sldId id="862" r:id="rId51"/>
    <p:sldId id="753" r:id="rId52"/>
    <p:sldId id="749" r:id="rId53"/>
    <p:sldId id="750" r:id="rId54"/>
    <p:sldId id="2292" r:id="rId55"/>
    <p:sldId id="2293" r:id="rId56"/>
    <p:sldId id="1010" r:id="rId57"/>
    <p:sldId id="770" r:id="rId58"/>
    <p:sldId id="848" r:id="rId59"/>
    <p:sldId id="978" r:id="rId60"/>
    <p:sldId id="977" r:id="rId61"/>
    <p:sldId id="980" r:id="rId62"/>
    <p:sldId id="981" r:id="rId63"/>
    <p:sldId id="865" r:id="rId64"/>
    <p:sldId id="854" r:id="rId65"/>
    <p:sldId id="855" r:id="rId66"/>
    <p:sldId id="1022" r:id="rId67"/>
    <p:sldId id="867" r:id="rId68"/>
    <p:sldId id="860" r:id="rId69"/>
    <p:sldId id="2289" r:id="rId70"/>
    <p:sldId id="2290" r:id="rId71"/>
  </p:sldIdLst>
  <p:sldSz cx="12192000" cy="6858000"/>
  <p:notesSz cx="7010400" cy="9296400"/>
  <p:embeddedFontLs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Calibri Light" panose="020F0302020204030204" pitchFamily="34" charset="0"/>
      <p:regular r:id="rId77"/>
      <p:italic r:id="rId78"/>
    </p:embeddedFont>
    <p:embeddedFont>
      <p:font typeface="Cambria Math" panose="02040503050406030204" pitchFamily="18" charset="0"/>
      <p:regular r:id="rId7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502C5-E375-435D-BF38-F446D856DD05}" v="1" dt="2023-03-02T17:19:23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 autoAdjust="0"/>
    <p:restoredTop sz="77964" autoAdjust="0"/>
  </p:normalViewPr>
  <p:slideViewPr>
    <p:cSldViewPr snapToGrid="0">
      <p:cViewPr varScale="1">
        <p:scale>
          <a:sx n="55" d="100"/>
          <a:sy n="55" d="100"/>
        </p:scale>
        <p:origin x="1168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80" Type="http://schemas.openxmlformats.org/officeDocument/2006/relationships/commentAuthors" Target="commentAuthors.xml"/><Relationship Id="rId85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3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4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tephanie" userId="1565e37e99b0f997" providerId="LiveId" clId="{59E502C5-E375-435D-BF38-F446D856DD05}"/>
    <pc:docChg chg="modSld">
      <pc:chgData name="Stephanie Stephanie" userId="1565e37e99b0f997" providerId="LiveId" clId="{59E502C5-E375-435D-BF38-F446D856DD05}" dt="2023-03-02T17:19:23.301" v="0"/>
      <pc:docMkLst>
        <pc:docMk/>
      </pc:docMkLst>
      <pc:sldChg chg="addSp">
        <pc:chgData name="Stephanie Stephanie" userId="1565e37e99b0f997" providerId="LiveId" clId="{59E502C5-E375-435D-BF38-F446D856DD05}" dt="2023-03-02T17:19:23.301" v="0"/>
        <pc:sldMkLst>
          <pc:docMk/>
          <pc:sldMk cId="0" sldId="749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0" sldId="749"/>
            <ac:inkMk id="2" creationId="{8AD138FB-7E6F-EDD1-E97C-F0FC1A08A96E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0" sldId="750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0" sldId="750"/>
            <ac:inkMk id="2" creationId="{E847DC75-92DB-47D3-7170-15275D1E084E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0" sldId="754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0" sldId="754"/>
            <ac:inkMk id="2" creationId="{C548B4AC-04E9-C6EA-E656-48B9560B2884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0" sldId="770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0" sldId="770"/>
            <ac:inkMk id="2" creationId="{1193C682-A0C1-7C0F-BCA0-C7AE2E8928F7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0" sldId="845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0" sldId="845"/>
            <ac:inkMk id="4" creationId="{0500839C-6FF1-E081-6205-B39D5538B91E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3378425153" sldId="847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3378425153" sldId="847"/>
            <ac:inkMk id="2" creationId="{13E081D2-A6E8-7697-C072-BB4FA7F01E73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1109387747" sldId="858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1109387747" sldId="858"/>
            <ac:inkMk id="3" creationId="{BD21C7D7-BC0A-A108-BE81-C3789CB5730F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0" sldId="861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0" sldId="861"/>
            <ac:inkMk id="3" creationId="{F4228387-C41A-B640-6C60-835A70153EB4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0" sldId="862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0" sldId="862"/>
            <ac:inkMk id="3" creationId="{E7A9C639-29A1-4716-C67D-46E6EB0E0AC7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2796686903" sldId="868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2796686903" sldId="868"/>
            <ac:inkMk id="8" creationId="{47DDF5DE-D769-F790-FA46-9603C1A51ACF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3468273868" sldId="872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3468273868" sldId="872"/>
            <ac:inkMk id="3" creationId="{3493F128-4E75-6628-733C-387EA9185D5A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440361702" sldId="879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440361702" sldId="879"/>
            <ac:inkMk id="4" creationId="{377263C8-6C9F-6E06-88FB-C09525111F66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4177925996" sldId="880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4177925996" sldId="880"/>
            <ac:inkMk id="4" creationId="{95D1A4F9-526D-D783-FCDD-3C1D461CE9D8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1828721963" sldId="883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1828721963" sldId="883"/>
            <ac:inkMk id="4" creationId="{4B54B358-2535-702C-77D8-F042CB6937B1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1466632059" sldId="884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1466632059" sldId="884"/>
            <ac:inkMk id="4" creationId="{706D1A0F-CA26-1F73-5BD5-2EAE92675A1D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2643308770" sldId="885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2643308770" sldId="885"/>
            <ac:inkMk id="4" creationId="{2AC0DF04-C67B-2A70-1BD6-20B5A52D9512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0" sldId="901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0" sldId="901"/>
            <ac:inkMk id="4" creationId="{F688CEF2-6F00-421E-1E7B-8CC3CDA0308F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515183032" sldId="977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515183032" sldId="977"/>
            <ac:inkMk id="3" creationId="{7028E229-C7E4-D9E2-D751-2CDCEB92300A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400495205" sldId="983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400495205" sldId="983"/>
            <ac:inkMk id="4" creationId="{B7D95BC1-5456-A22D-80D3-7054D888CA4E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2678784602" sldId="985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2678784602" sldId="985"/>
            <ac:inkMk id="2" creationId="{D77C7701-283F-0E2D-4A88-7B5E7A1B3FDD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2586423065" sldId="986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2586423065" sldId="986"/>
            <ac:inkMk id="3" creationId="{A5997A5F-0FD7-90E3-8F5E-E8270FA799C5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268794843" sldId="990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268794843" sldId="990"/>
            <ac:inkMk id="2" creationId="{4DE90CB4-2A0D-EF41-258A-F270143819C4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2575298492" sldId="991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2575298492" sldId="991"/>
            <ac:inkMk id="2" creationId="{D1B8E7B2-4E6D-6841-DD25-AD9E9E227422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3170157134" sldId="1011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3170157134" sldId="1011"/>
            <ac:inkMk id="3" creationId="{F2A13458-091D-C9ED-EC59-D91C93B1D5D4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2004073706" sldId="1012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2004073706" sldId="1012"/>
            <ac:inkMk id="2" creationId="{3DF84172-1C0F-513B-E3FB-27B7CCC0E71E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698645145" sldId="2291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698645145" sldId="2291"/>
            <ac:inkMk id="15" creationId="{924A2D67-BB57-E9A4-5DB9-96D894446EDD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3998136515" sldId="2292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3998136515" sldId="2292"/>
            <ac:inkMk id="15" creationId="{2A924A01-258C-B241-E0BF-4A1EE8720D5D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1326968294" sldId="2293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1326968294" sldId="2293"/>
            <ac:inkMk id="15" creationId="{0D21CDAC-778E-A0EE-A08A-4E894D6094A9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620228495" sldId="2294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620228495" sldId="2294"/>
            <ac:inkMk id="4" creationId="{9FEA613D-BCB0-901C-0E68-3C77C2A6A737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4125966129" sldId="2295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4125966129" sldId="2295"/>
            <ac:inkMk id="4" creationId="{E65D14B7-2FC4-D4A8-DEB3-71359BB49BFD}"/>
          </ac:inkMkLst>
        </pc:inkChg>
      </pc:sldChg>
      <pc:sldChg chg="addSp">
        <pc:chgData name="Stephanie Stephanie" userId="1565e37e99b0f997" providerId="LiveId" clId="{59E502C5-E375-435D-BF38-F446D856DD05}" dt="2023-03-02T17:19:23.301" v="0"/>
        <pc:sldMkLst>
          <pc:docMk/>
          <pc:sldMk cId="3356252853" sldId="2296"/>
        </pc:sldMkLst>
        <pc:inkChg chg="add">
          <ac:chgData name="Stephanie Stephanie" userId="1565e37e99b0f997" providerId="LiveId" clId="{59E502C5-E375-435D-BF38-F446D856DD05}" dt="2023-03-02T17:19:23.301" v="0"/>
          <ac:inkMkLst>
            <pc:docMk/>
            <pc:sldMk cId="3356252853" sldId="2296"/>
            <ac:inkMk id="4" creationId="{FEB64B26-AAAA-B907-3F32-03EC10CEC21E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01:03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14904 8429 787 0,'1'0'34'0,"-1"0"-5"16,-1-2 5-16,1 2-9 0,0 0 8 0,1 0 11 0,1 0-6 0,-4 0-5 16,2 0-3-16,0 0-4 0,0 0 0 31,0 0-2-31,0 0-4 0,-4-2-3 0,1 2 0 16,-3-2 0-16,-2 0 1 0,0-1 2 15,-2 0 0-15,1 1-3 0,-1 0-3 16,-3-2-5-16,-3 1-3 0,-2 1-3 15,-1 0-2-15,-1-1 0 0,-1 0-1 16,0 0 0-16,-3-1 0 0,3 2 0 16,-2-1 0-16,0 2 0 0,-1-2 0 15,0 2 0-15,-7 0 0 0,1 0 0 16,-6-1-1-16,-3 1 0 0,1-1 2 0,-1 0 2 16,2 1 2-16,-1-1 3 0,0 2 0 15,-1 0 0-15,4 0-1 0,2 1-2 16,3 0-1-16,0 0 0 0,-5 1-1 15,-3 1 1-15,-7-1 1 0,-6 0-1 16,0 0 0-16,-2 1 0 0,2-1 0 16,3-1 1-16,-3 0 1 0,4 2 1 0,2-1 0 15,-1 0 2-15,-2-1-3 0,-6 0 1 16,-3 0 0-16,-3-1-4 0,6 2 0 16,5 0 1-16,1-2-1 0,2 3 2 15,-3-2 2-15,2-1-1 0,-5 0-2 0,-6 0-1 16,-5 0-3-16,-5 0 1 0,2 0 0 15,5 0-1-15,-1-1 0 0,5 1 1 16,-5-1-1-16,-3-1 2 0,0 2 0 16,-3-2-1-16,5 2-1 0,4 0 1 15,4 2 0-15,0 0 0 0,5 0 1 16,2-1 0-16,0 3 1 0,-4-2 0 0,-4 1-1 16,-3-1 1-16,-1 2-1 0,2 0 0 15,-1 1 0-15,-2-3 1 0,-6-1 1 16,-16 1 2-16,-12-2 6 15,-9 0-1-15,0-2 4 0,-3 1-1 0,-8-1-6 16,0-2 1-16,-7 2-3 0,6 0 6 16,4 1 0-16,1 1-1 0,12 0-2 0,8 0-6 15,13 4-2-15,15 2-2 0,-2 0-1 16,1 0 0-16,0 0-1 0,-7 1 1 16,-2 1 1-16,-1-1 0 0,-5 1 1 15,3-2 0-15,-6 1-1 16,-8-2 1-16,2 1-2 0,-4-4 2 0,3 0 0 15,6 1 0-15,-2-3 0 0,-2 2 0 0,4-2 0 16,0 0 0-16,7 0 1 0,10 0-1 16,-4 0 0-16,-3 0 1 0,-2 0 0 15,-8 0 0-15,2 0 0 16,4 0 0-16,7 1 0 0,-2 0 0 0,-5 1-1 16,0 1 0-16,-6 0 1 0,3 1-1 0,4 1 0 15,6-1 1-15,-2 2-1 0,0 0 0 16,-3 1 0-16,-4 1 2 0,5 0-2 15,0 0 1-15,3-1 0 0,-1 0-1 16,-7-1 3-16,-4-1-1 0,-6 0-1 16,0-2 0-16,5 1 0 15,5 1-1-15,0-5 1 0,-2 4 1 0,2-3-2 16,-2 0 1-16,6 2 1 0,5-1-2 0,6-1 2 16,1-1-1-1,-3-1-1-15,3 1 1 0,-1-2-1 0,6 2 0 0,6 0 1 16,0 0 0-1,3-2-1-15,-2 2 0 0,0-1 0 16,-6 1 0-16,-3 0 0 0,-2 0 0 0,3 1 0 0,4 1 0 16,2 2 1-16,0 1-1 0,0 1 0 15,4-3 0-15,2 1-1 16,0-1 1-16,0 1 1 0,5-2-1 0,0-1 0 16,9 0 1-16,1 2-1 0,4-1 1 0,3 0 0 15,-1 0-1-15,1 1 0 0,-1-1 0 16,0-2 0-1,2 0 0-15,3 0 0 0,2 0 0 0,4 0 0 0,2 0 1 16,-2 0-1 0,5 0 1-16,-2 0 1 0,1-2-2 15,4 2 0-15,0 2 0 0,-1-2-1 0,8 0-6 0,-1 0-2 0,-6 0-4 16,7 0-7-16,-1 0-4 0,0 0-12 16,0 0-19-1,1 0-10-15,0 0-22 0,0-2 50 0,0-1 10 0</inkml:trace>
  <inkml:trace contextRef="#ctx0" brushRef="#br0" timeOffset="18783.43">4501 9962 1138 0,'0'0'13'0,"0"0"-32"15,1 0-25-15,-6-3-9 0,-2 0 9 16,-6-3 9-16,-2-1 3 0,-4-1 0 16,-4-1 0-16,-1-1 3 0,0 0 11 15,4 1 16-15,1-2 10 0,3 2 10 16,5 4 5 0,3 1 0-16,3 3-4 0,5 1-6 0,-1 0-6 0,-1-2-6 15,2 2-1-15,-1 0-3 0,1 0-3 0,0 0 1 16,0 0-1-16,0 0 1 0,-1-2 1 15,3 4 4-15,3 1 6 0,1 1 7 16,0 1 5-16,3 0 3 0,0-1 1 16,1-1 4-16,1 0 4 15,-1 0 3-15,2-1 1 0,1 0 2 0,-2-2-1 0,1 0-1 16,1 1-1-16,2-1-5 16,2-1-4-16,0 1-4 0,-2 0-3 0,1-1-4 15,0 1-3 1,2 0-2-16,3 1-3 0,3-1 2 15,5 2 3-15,4-2 0 0,4 0 0 0,2-1-3 0,5-1-4 16,1 1 0-16,7-1 0 0,11-2 5 16,1 2 5-16,5-1 4 15,0-1 3-15,-3-1 1 16,2 1-3-16,5-2 2 0,5-2 1 16,-1 3 1-16,-3-3 2 0,-1 0-2 15,-3-2-5-15,-3 0-8 0,9 3-3 16,1 0-4-16,1 3-2 0,1 1 1 15,-8-3 1-15,-4 1-2 0,-4-1 3 0,-1 0 1 16,2 1 2-16,7 3 5 0,1-2 3 16,0 2-1-16,1 1 0 0,-6-1-2 15,0 2-4-15,2 2-1 0,6-1-2 16,2 0-3-16,-2 0 0 0,-1 0-1 0,-8 0 0 16,1 3 0-16,-1-3 0 15,5 5 0-15,3-2-1 0,-2-2 1 0,-3 1 0 16,-6-3 0-16,-8 1 0 15,-2 3 0-15,2-2 0 0,-1 3 0 0,4-4 0 16,6 1 0-16,-1 2 0 0,-1 0 0 0,-3-1 0 16,-2 1 0-16,-1-1-1 0,3-1 1 15,1 0 0-15,3 1 0 0,2-1 0 16,-2 2 0-16,-4-2 0 16,-1 0 0-16,-6-2 2 0,-2-1-2 0,0 1 1 15,2-1 0-15,6-4 0 0,12 2 2 16,2-2 1-16,3 0 0 0,7 0 2 15,0 2-2-15,10 0-1 0,7 0 0 16,0 1-2-16,-4 2-2 0,-15 0 0 16,-10-2 0-16,-8 0-1 0,-1 0 1 0,1-1 1 15,-1 1 0-15,-2 2-1 16,-10-2 1-16,-3 2 0 0,-1-3 0 0,-5-1 0 16,4 2 0-16,-3-1 0 0,4 0 0 15,4 1 0-15,3-3-2 0,3 1 2 16,-3 0-1-16,-4 0 1 15,-2 1 1-15,-3-1-1 0,-4 2 0 0,3 1 0 0,-6-1 0 16,0-1 0-16,-5 3 0 0,-2-1 0 16,3 1 0-16,-3 0 1 0,4 0-1 15,-4-1 0-15,2 1 0 0,1 0 0 16,-4-2 0-16,1 3 0 0,-4-1 0 0,0 0 0 16,1 2 0-16,0-2 0 15,1 2 0-15,-2-2 1 0,1 0-1 16,1 0 0-16,-4 0 1 0,0 2-1 15,-4 0 1-15,-3-2 0 0,-3-2-1 0,-1 4 0 16,-3-2 1-16,0 2-1 0,0-2 1 16,-2 0 0-16,1 0-1 0,-1 0 0 15,-1 2 0-15,-1 1 0 16,-3-3 1-16,2 2-1 0,-3-2 1 0,1 0-1 0,-1 0 1 16,0 0-1-16,-1 0-9 0,0 0-9 15,1 0-16-15,0 0-16 0,-1 0-12 16,0 0-13-16,0 0-6 0,0-4-8 15,2-5-134-15,-1-5 145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20:57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2618 7875 1718 0,'9'-2'62'16,"-2"-3"-3"-16,-3 3-13 0,-1 2-21 0,-2 0-3 16,-1 0-14-16,1 1-8 0,1 0-5 15,-2 2-4-15,1 1 0 0,-1 7-3 16,1 14 4-16,2 17 1 0,0 22 3 0,4 29 3 16,3 14 2-16,3 23 1 0,3 21 1 15,1 13 0-15,1 21-1 0,0 24 2 16,0 4-1-16,1 23-3 15,0 10 5-15,-1 12-1 0,0 8-1 0,-5 7 4 16,2 2-4-16,-3-7-2 0,-3-9 1 16,1-16-1-16,-3-11 1 0,-4-19-1 15,4-1 1-15,-6-14-1 0,2-9-1 16,-2-5 0-16,-1-23 0 0,1-16 0 16,-1-20 0-16,2-18 0 0,1-15-4 15,0-15-1-15,-1-15-7 0,1-16-6 0,-2-17-3 16,1-13-11-16,-1-9-24 15,-1-7-30-15,0 0-40 16,0-6-1-16,0-14 24 0,-1-23 36 0,4-23 49 0,4-29 14 0,4-20-9 16,2-29-25-16,3-21-33 15,-2-22 34-15</inkml:trace>
  <inkml:trace contextRef="#ctx0" brushRef="#br0" timeOffset="332.85">2744 8292 1270 0,'21'0'331'0,"-15"-13"-101"0,-2 9-94 0,-1 3-71 16,-16-14-52-16,13 17-17 0,0 3-10 16,0 3-5-16,1 3 2 0,-1 16 9 0,4 26 2 15,1 27 10-15,4 36 15 16,1 28 7-16,6 25 4 0,2 25-6 0,0 15-10 15,3 22-4 1,-4 13-4-16,0 22-1 0,-7 14-1 0,-3 10 0 16,-3 4-1-16,-4-8-1 0,3-13 0 0,-3-17 0 15,1-21 0-15,2-22 0 16,1-10-5-16,-1-21-2 0,0-11-3 0,2-12-1 0,-1-24 6 16,2-19-5-1,1-22-7-15,-3-21-9 0,0-17-28 0,-1-17-25 16,-3-14-25-16,1-11-20 0,-1-12-35 15,1-6 284-15,1-22-124 0</inkml:trace>
  <inkml:trace contextRef="#ctx0" brushRef="#br0" timeOffset="687.85">2006 7775 1681 0,'0'43'52'0,"-1"14"-8"0,-1 30-33 0,-3 23-7 15,1 23 2-15,2 19 2 16,5 23 9-16,7 27 2 0,6 35-1 0,6 28-3 15,-1 32-9-15,4 24-1 0,0 12-2 16,2 13 0-16,3-8 1 0,2-10-2 16,2-23 0-16,3-25-2 0,2-33 22 15,-5-26 28-15,-2-28 19 0,-7-26 10 0,-7-23-25 16,-5-15-26-16,-5-15-19 16,1-11-6-16,-2-13-2 0,-6-14 1 15,1-19-14-15,-3-11-25 0,0-12-17 0,1-14-52 16,0-11-67-16,0-8 480 0,-5-15-278 15</inkml:trace>
  <inkml:trace contextRef="#ctx0" brushRef="#br0" timeOffset="1051.61">2304 8770 836 0,'-26'-155'95'0,"8"45"60"0,9 34 34 0,8 47-21 16,1 15 15-16,0 9-11 16,1 3-24-16,-2 2-39 0,3 2-42 15,-1-1-33-15,0 3-28 0,1 3-15 0,-2 11-3 16,4 21 14-16,4 33 19 0,2 34 18 16,5 35 13-16,5 31-1 0,1 25-9 15,4 20-10-15,0 28-11 0,1 17-10 0,-2 20-5 16,4 21 0-16,-2 5-8 15,3 6-9-15,1-7-11 16,-4-8-6-16,0-24 5 0,-2-23 9 0,-2-31 10 16,3-41 5-16,-1-31 9 0,-3-32-1 15,-4-25-1-15,-5-13 1 0,-3-13-12 0,-1-18-8 16,-3-12-16-16,-1-12-30 0,-3-10-32 16,1-6-38-16,-2-8-53 0,0-2-30 15,0-12 4-15,1-18-158 0,6-31 231 0</inkml:trace>
  <inkml:trace contextRef="#ctx0" brushRef="#br0" timeOffset="1400.37">2333 7590 1680 0,'7'55'60'0,"0"16"-20"0,5 31 0 0,-1 26-20 16,3 20 13-16,6 16 22 0,0 19 3 0,9 16-4 15,5 14-11 1,4 23-19-16,5 17-10 0,-3 21-6 0,2 16-2 16,-1 5-2-16,0 12-1 0,0-11 0 15,-5-9 7-15,-3-24 19 0,-5-28 15 0,-6-21 8 16,-6-28-3-1,-4-17-15-15,-4-19-12 0,-1-19-3 0,-4-11-5 0,-1-21-2 0,-2-15-4 16,0-20-4-16,0-14-4 16,2-9-1-16,-2-16-29 0,0-3-31 0,0-8-37 15,-2-9-51-15,2-4-51 0,0 0 109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22:19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18865 8895 1119 0,'1'-1'82'0,"-1"1"84"0,0 0-182 0,-3 0-18 0,0 1 0 15,-2 1 16-15,-6 4 18 0,-4-1 5 16,0 1 2-16,-10 0 6 0,-7-3 1 15,-6-2 1-15,-14-1 4 0,1-1-1 16,-3-2 0-16,2 2-1 0,3-3-4 0,-3 1 0 31,-2-1 0-31,-10 1-1 0,-16 1 6 16,-13-3 2-16,-7 2-2 0,-5 0-2 0,5 0-9 16,-6 2-4-16,-10 0-1 0,-1 1-1 15,1 2 1-15,-5 1 0 0,1-1-1 0,1 0 0 0,4 0-1 16,19 3 0-16,6-2 0 0,6-1 10 15,-1 2 5-15,8-3 4 0,13 0 3 16,11 2-8-16,10 0-4 16,8 0 0-16,4-1-3 0,6 1-1 0,10-2 0 15,5 2-4 1,2-2-1-16,4 0 2 0,0 0-3 16,3-1 2-16,1 0 0 0,0 0-4 15,0 0-10-15,0 0-2 0,0 0-11 16,0 0-11-16,1 0-6 0,1 0-24 0,5-1-5 15,8-4 35-15</inkml:trace>
  <inkml:trace contextRef="#ctx0" brushRef="#br0" timeOffset="951.85">25403 9033 1408 0,'0'0'23'15,"-2"0"-27"-15,2 0-9 0,0 1 12 0,-1-1 8 16,1 0 3-16,-1 0 5 0,0 0 3 16,-1-1-7-16,0 0-4 0,-4-2-2 0,-4 0-3 15,-3 0 0-15,-6 0 2 16,-8-1-1-16,-6 2 2 0,-8-2 1 0,-7-1-2 15,-9 2 0-15,-12-2-1 0,-8 1-2 16,-6 1 0 0,1 0 1-16,3-1-2 0,4-1 1 0,-12-1 2 0,-8 1-1 15,-7-4 0 1,-3-2 1-16,14 2-2 0,9 2 0 0,7-1 0 16,1 1 0-16,6 3-2 0,12-1 7 15,10 5 10-15,12 0 8 0,5 0 9 0,6 3-7 0,4-1-7 16,4-1-7-1,8 1-2-15,6-2 5 0,0 0 4 16,0 0 1-16,0 0-3 0,1 0-7 0,0 0-6 16,0 0-4-16,0 0-4 0,0 0-5 0,0 0-6 15,0 0-7-15,0 0-3 16,2 0-8-16,-2 0-8 0,3-2-9 0,1-1-22 16,4-3-21-1,7-2 51-15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25:28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10512 12920 1247 0,'-1'0'263'32,"-2"2"-257"-32,-1 0-2 15,-1 1-1-15,1 3-2 0,-5 1-1 0,-5 4-2 16,-7 3-3-16,-8 4 2 16,-7 5 0-16,-8 2-1 0,-12-1 1 0,-11 0-1 15,-10-2 0-15,-3 0 1 16,0-5 3-16,2-3 0 0,-3-4 0 0,-8-1 2 0,2-3 0 15,-6-2 4-15,4 1 3 0,1-4 0 16,-3-1-1 0,-3-1-1-16,-3-8 4 0,6-4 3 0,3-6 2 0,12-5 0 15,3-4-4 1,3-8-3-16,4 1 1 0,0-8 5 0,10-1 4 0,4 2 4 16,6-2 2-16,7 1 0 15,4 2-4-15,9 2 1 0,10 7 5 16,7 2 4-16,5 1 8 0,4 0 0 15,2 0-6-15,10-7-9 0,3-1-11 0,9-6-7 0,10 0-5 16,5-4-1-16,10 0-6 0,11 1-1 16,14 1 0-16,10 3 0 0,8 5 0 15,7 3 2 1,6 4 1-16,7 1-7 0,3 4-1 0,-3 1-1 16,-7 4-1-16,-2 2 10 0,-3 2 1 15,-3 4-5-15,-3-3-3 0,-9 4-1 0,-6 2-1 16,0 4 6-1,4 5-3-15,-3 5-1 0,-5 3-2 16,-5 3-2-16,-8 6 3 0,-5 5 2 0,-1 6-1 16,-5 5 1-16,-2 4 4 0,-2 0-1 15,-1 4 3-15,-6 4-1 0,-7 1 0 16,-6 3 0-16,-6-1 3 0,-5 3-1 16,-8-4 2-16,-2 0 1 0,-3 0 3 15,-6-2 1-15,-7 1 5 0,-6-1 1 16,-7-2 5-16,-15 0 7 0,-8-3 0 15,-13 2 0-15,-7-4-2 0,-4-6-9 16,-1 0 7-16,2-5 0 0,-9-4 1 16,-7 0 2-16,-2-1-7 0,-3-3-1 0,3-3-1 15,4-2 2-15,0-5-2 0,-5-3 1 16,6 1 2-16,3 0-4 0,11-4 4 16,12 3 2-16,10-5 2 0,9 1 6 15,8 0 4-15,10-2 0 0,4 2 5 0,8-2 5 16,0 0 2-16,6 0 3 15,0 0 0-15,1 1-2 0,0-1-4 0,-1 0-3 16,1 0-9-16,0 0-5 0,0 0-8 16,1 0-8-16,-1 0-5 0,0 0-8 15,0 0-6-15,0 0-3 0,-1 2-1 16,1-2-5-16,0 0-8 0,0 0-10 0,1 0-18 16,5 0-14-16,-6 0-9 15,-3 0-16-15,2 0-9 0,0 0-5 0,-2 0-18 16,3 0-3-16,0 2 709 0,-4 3-449 15</inkml:trace>
  <inkml:trace contextRef="#ctx0" brushRef="#br0" timeOffset="16555.5">25030 10903 1572 0,'-1'0'44'0,"-1"-1"-24"0,2 1-6 0,0 0-1 15,3 2 4-15,-1-1 6 16,-1 3-2-16,-1-4-4 0,0 0-5 0,0 3-3 16,0 5 4-16,1 8 5 0,0 4 3 15,3 10-3-15,-1 9-6 16,0 9-6-16,1 8-3 0,2 9 2 0,-2 7 3 16,4 7 1-16,-2 5 1 0,-1 5-1 0,2 8-3 15,-4 8-3-15,2 1-1 0,-1 8-1 16,-1 2 0-16,0 4 0 0,-2-5 1 0,2 0 4 15,-2 0 9-15,0-6 4 16,1-3 3-16,-2-2-5 0,0 1-9 16,2 0-3-16,-1-3-2 0,1-4 4 0,-2-5 2 15,0-4 1-15,2-3 3 0,2-5 4 16,1-10 2 0,-2-13 1-16,0-12-4 0,-3-9-6 0,0-10-6 0,1-6-2 15,-1-6-1-15,1-6-1 16,0-2 3-16,-2-5-4 0,1-2-10 0,0 0-21 15,0 0-28-15,0-1-26 16,1 1-23-16,0-7-6 0,3-7-2 0,4-19 8 0,7-25 7 16,3-27 55-1</inkml:trace>
  <inkml:trace contextRef="#ctx0" brushRef="#br0" timeOffset="17849.79">24852 10938 1494 0,'6'10'245'0,"-4"-5"-219"15,5 13-130 1,-16-43 112-16,10 25-20 0,5 1 4 16,1-1 0-16,5 1 0 0,2-1 1 15,5-1 4-15,4-2 6 0,3-3 10 16,3-2 8-16,6-1-3 0,-1 0-2 0,-1-1-6 16,1 1-4-16,-4-1 0 0,4 0-1 15,6 0-1-15,4-4-1 0,10 4-1 16,12 0 0-16,13 6-2 0,3 1 2 0,-1 2-2 15,-4 2 0-15,-3 4 1 0,3-3-1 16,10 1 0-16,6 1 2 0,0-2-2 16,-1 1 2-16,-7 2 1 0,6-1-3 15,8 0 2-15,1-1 0 0,-1-2-2 16,-4 2 1-16,-4 1 0 0,12 1-1 16,3 0 1-16,-2 2 0 0,1 2 1 15,-10 0-1-15,8 3 0 0,-1 3 0 0,-3-2-1 16,-13 2 1-16,-11-2-2 15,-6 1 1-15,-8-2 0 0,-3 3-1 16,-9-5-3-16,-13-1 9 0,-10-2 3 0,-11-2 2 16,-9-3 5-16,-3 0-10 0,-2 1-1 15,0-1 1-15,-2 2-2 0,-1 1-2 16,-2 4 1-16,-3 2-2 0,-4 4 2 16,0 0 2-16,-1 3-1 0,-1 2 1 0,2-2 0 15,-2 2-2-15,0 4 0 0,2 0 0 16,2 3-1-16,1 1 0 0,0 2 0 15,3 2-1-15,0 3 0 0,2 8 1 16,2 6 0-16,0 5 0 0,1 7 2 16,2 3-1-16,0 4 1 0,4 5 4 15,-1 7 0-15,2 4 3 0,0 3 2 0,0 1-1 16,-1 2-1-16,1-2-2 0,-1 3-4 16,-1 0-1-16,1 3-3 15,2 2 1-15,1 1 0 0,1-1 0 0,1-2 8 16,4 7 7-16,1 5 3 15,6 2 5-15,-1-4 4 0,0-5-1 0,-1-11-2 16,-6-13-5-16,0-11-11 0,-4-9-7 16,1-6-1-16,-2-3 0 0,-2-6-1 0,-3-7 0 15,1-8 2-15,-3-7-1 16,-1-6 0-16,2-6 1 0,-3-2-1 0,0-2 1 0,0 2 2 16,3-2-2-16,-2-2 3 0,0 1 5 15,-1-1 1-15,0 0 1 0,0 0-1 16,-3-1-8-16,3 1-2 15,0-1-2-15,0 1-1 0,0-1-1 0,-2 1 1 16,0 0-1-16,2 0-1 0,0 1 0 16,-1 1-2-16,-6-2 2 0,-3 2-1 15,-2-2 0-15,-3 0 3 0,-5 3 0 16,-8-2 0-16,-12 4 1 0,-9-3 0 16,-2 0-1-16,-1 5 1 0,3-5 1 15,2 3-1-15,1 0 1 0,0-1-1 0,1 1 0 16,-6 2 1-16,-14-1 0 0,-10 0 0 15,-5 1 0 1,-5-1 1-16,6 0-1 0,3 1 0 0,-4 0 0 0,-13 2 1 16,-1-2-1-16,-4 4 0 0,4-3 0 0,9 1 1 15,-11 2 0-15,-2-2 0 0,-4 2 0 16,5-1 4-16,12 0-2 0,-1 2 3 16,-4-3-2-16,-4-1 0 0,-1 0 2 15,8-1 0-15,8-2 1 16,3-2 1-16,-4 0 1 0,-3 2 1 0,1-4 3 15,5 1-1-15,13 0-2 0,13 2 2 16,7-2-1-16,8 3 1 0,3-2 0 16,5 0 1-16,3 2-2 0,2-4 1 15,4 0-1-15,7 1-2 0,-1 1 0 16,4-2 6-16,4-1 5 0,-1 2 8 16,4-2 4-16,2 0-3 0,0 0-5 0,0 0-3 15,0 0-4-15,0 1 0 16,0-1 1-16,0 0-4 0,0 0-4 0,2 0-5 15,-2 0-4-15,1 0-1 0,-1 0-3 16,0 0-2-16,-1 0 0 0,1 0-4 16,0 0-6-16,0 0-7 0,0 0-6 15,0 0-7-15,0 0-4 0,0 0-10 16,0 0-16-16,0 0-17 0,0 0-22 0,0 0-19 16,-1 0-22-16,1 0-9 0,-7-7 289 15,5-1-131-15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26:32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10598 2501 1463 0,'15'0'70'0,"-30"3"-173"47,15-4 104-47,0 1 0 0,0 0 6 16,0 0 9-16,0 0 6 0,0 0 13 15,0 0-1-15,0 1 0 16,0 0-5-16,0-1-11 15,0 1-8-15,0-1-11 0,-1 0-6 16,-6 1-1-16,-2-2 2 0,-4 3 2 16,-12 3 3-16,-11 1 1 0,-11 1 0 15,-11-2 0-15,-10 1 0 0,-13-1 0 0,-5-3 1 16,-4 0 1-16,-4-1-2 0,5 1 1 16,-10-2 1-16,-6 0-2 0,-6 0 2 15,-8 1 2-15,1 0 0 0,-10-1 2 16,-2 1 0-16,-2 1-3 0,-9-2-1 0,2 4-1 15,-10-1 0-15,-5 1 1 16,-8 1 1-16,-2 1-2 0,1 1 1 16,-9 2-3-16,2 2 1 0,-7 3 20 0,-14 0 4 15,5-1 1-15,3-1-2 0,-4-1-19 16,8-1-4-16,3 1 0 0,-2-1 1 16,1 1 0-16,9 2 1 0,-14 0 2 15,5 3-2-15,2-1 2 0,-8 3-1 16,9-3-2-16,5 1 1 0,-8 0-1 15,8-3 0-15,5 2 0 0,-7 1 1 0,13-1-2 16,4-1 0-16,-3-2 1 0,11-1-1 16,2 1 1-16,3-3 1 0,11 0 0 15,2-4-1-15,7-1 2 0,6-2 0 16,9 0 3-16,12-1 2 0,7-1-2 16,8 1-1-16,7 4-3 0,8-4-2 0,7 2 2 15,9 0-1-15,4-1 0 0,11-2-1 16,10 3 2-16,6-2-1 0,6 0 1 15,3-1 7-15,2-1 9 0,3 1 7 16,3 0 10-16,0 0-2 0,-3-1-6 16,3-1-5-16,-3 1-13 15,3 1-2-15,0 0-4 0,-3-4 0 0,3 2 2 0,-1 0 2 16,-2-5 2-16,2-1 0 16,0-3 0-16,-2-5-1 0,-2-3-1 15,0-8-2-15,1-6-2 0,1-9-1 0,-2-4 0 16,3-3-1-16,-3-8 0 0,0-3 0 15,2-5-1-15,-4-8 0 0,-3-2 0 16,1 1 0-16,-3 0 0 0,-1 2 0 16,2 5-1-16,-1 2 1 0,-2 1 0 15,-2-1 0-15,0-2 0 0,-1-1 3 0,0-2-5 16,3 5-2-16,0 6 2 0,-1 10-2 16,2 9 4-16,1 4 2 0,3 6-3 15,4 0-2-15,3 2 0 0,-1 6-3 16,3-3 2-16,1 6 1 0,2 3 1 15,1 1 0-15,2 2 0 0,-1-1-1 16,3 1-1-16,0 2 0 16,1 1 2-16,0 2 1 0,-1-1 0 0,0 1 2 0,2 0-1 15,7-1 0-15,6 0-1 0,8-1 1 16,5 0 0-16,7 0-1 0,5-1 0 16,7-2 0-16,8 0-1 15,4-1 2-15,10 2-1 0,11-1-1 0,6 3 0 16,10-3 0-16,5 1 0 0,3-1-12 0,6 1-4 15,4-1-1-15,3 1 0 0,3 1 13 16,3-1 4-16,2-2 1 0,3 1 0 16,1-1 1-16,2 0-1 0,2-2 1 15,-3-1-1 1,1 0 0-16,-1-1 0 0,1 0 0 0,5 2 1 0,4-2 2 0,4 2-2 16,-1 1 0-16,4 0 0 0,0-1-1 15,-5 2 1-15,4 2 1 0,1 0-1 16,1 0 1-16,6 2 1 0,2 2-1 15,2 3-1 1,-2-2 1-16,0 3-1 0,1-1 0 0,-8 1 0 0,4 4 0 16,0-3 0-16,-4 1 0 15,-2 1 0-15,3 0 0 0,-8-1 1 16,-2 0-1-16,1 2 1 0,-2-1-1 0,-1 0 0 0,-11 0-1 16,-5-1 0-16,-7 0 0 0,-11-2 0 15,4 1 1-15,-7-3 0 16,-3 1 1-16,5 0 0 0,-1 2-1 15,-1-2 0-15,-6 2 1 0,-4-2-1 0,-4 3 1 16,-2-1 0 0,-5 1-1-16,-9 0 0 0,-6-1 1 15,-8 1-1-15,0 0 0 0,2 2 1 16,-3 0-1-16,-2 2 0 0,-7-1 1 0,-11-1-1 16,-5 2 0-16,-6 2 0 0,-5-1-1 15,-2 0-1-15,-4 2 1 0,0 0-2 16,-1 2 1-16,-5 2-1 0,-1 1-3 15,-2 1-2-15,-1 3-9 0,-1 4-2 16,2 6 0-16,-4 7 0 0,-3 14 8 16,1 7 3-16,-2 7 4 0,-1 5 1 0,1 0 3 15,0 0 0-15,-1 1 0 0,0-2 2 16,1 5 0-16,-2 0-2 0,1 1 0 16,1 1 0-16,-2-4-1 0,-2-2 1 15,-1 0 0-15,0-2 0 0,-1 3 1 16,1-4 0-16,0-3 0 0,0-7 0 15,3-4 1-15,1-4-2 0,-4-5 0 16,2-1 2-16,1-4-2 0,-1-2 1 16,3-3 1-16,-1-2-2 0,1-2 2 15,-1-4 1-15,0-1-1 0,-2-3 0 0,1-3 1 16,0-1-2-16,-1-1 1 0,1-2-1 16,0 0 0-16,-1-5-1 0,-1 2 0 15,0-2 0-15,1 0 1 0,-2-1-1 16,0 1 0-16,1 0 0 0,-1-1 1 0,1 2-1 15,0-2-1-15,-1 1 1 16,2 0-1-16,-3-2 1 0,1 1 1 16,-1-1-1-16,1 1 0 0,0 1 1 0,0 0-1 15,0 1 0-15,-1 1 1 0,1 2-1 0,-5 0 0 16,0 0 0-16,0 1-2 16,-3 1 1-16,0 0 1 0,-5 6 0 0,-7 2-1 15,-4 1 0-15,-7 6-1 0,-3 0 0 16,-8 2 1-16,-6 1-2 0,-5 1 2 15,-13-5-2-15,-19 1-14 0,-16-5-24 16,-21-7-42-16,-11-11 42 0</inkml:trace>
  <inkml:trace contextRef="#ctx0" brushRef="#br0" timeOffset="14040.72">24874 9295 1387 0,'3'0'18'0,"1"0"-32"0,-1-2-12 16,-2 4 2-16,-1-2 5 0,0 0-2 0,0 2-5 0,-1 1-1 15,-4 4 5-15,-2 6 5 0,-5 6 10 16,-6 8 7-16,-6 3 0 16,-7 4-2-16,-6 3 0 0,-8 2-2 0,-7 1 0 15,-11 1 1-15,-14-7-9 0,-5-6-2 16,-12-5 0-16,2-7-1 0,2-9 6 16,-11-7 1-16,-2-7-8 0,0-10-2 15,-4-8-7-15,12-4-3 0,-1-8 6 0,0-3 5 16,10-4 9-16,4-6 7 0,13-2 13 31,13-1 3-31,5-2 14 0,8 2 14 16,11 7 7-16,5 2 18 0,9 6 1 0,6 2-2 15,6 0-5-15,4-2-13 0,2-4-10 16,7-4-13-16,1-3-10 0,4-2-8 16,1-3-4-16,1 1-4 0,5 2-2 15,3 2 2-15,12 4 3 0,12 8-1 16,8 1 0-16,13 5-2 0,18 7-11 15,9 4-10-15,10 9 4 0,6 9-1 16,8 6 10-16,8 11 13 0,2 10-13 16,7 4-1-16,0 7-5 0,-2 7-11 15,1 4 14-15,-10 4 1 0,-15 1 4 16,-13-2 9-16,-12-6 3 0,-14-4 0 0,-15-1 1 16,-13 2-6-16,-10 1 0 0,-6 2 1 15,-7 2 3-15,-5 3 4 0,-10 3-3 16,-8 1 1-16,-8 5-5 0,-10 2-2 15,-10 3 1-15,-7-4 0 0,-14-1 3 16,-8-8 2-16,-6-5-2 0,1-7 1 16,2-4-1-16,7-8-2 0,-1-4-2 0,2-7-7 15,-1-5-9-15,-5-4-16 0,-3-8 226 16,-1-5-151-16</inkml:trace>
  <inkml:trace contextRef="#ctx0" brushRef="#br0" timeOffset="40413.86">10442 12740 1584 0,'0'0'28'15,"0"0"-28"-15,-2 0-18 0,-2 0-1 0,-2 3 9 16,-3-2 4-16,-5 3 4 0,-4-1 1 15,-6-1 1-15,-6-1-1 0,-3 1 1 16,-7 0 0-16,-3 0 2 0,-7-2 0 0,0 0 0 16,-1 0 0-16,3 0-2 0,-5 0 0 15,-8 0 1-15,-4 0-1 0,-9 0 1 16,-7 1 1 0,-4-1-2-16,-3 0 1 0,-4 0 0 0,-2-1 0 0,-10 1 0 15,-5 0 0-15,-1 1-1 0,1 1 0 16,4 2 2-1,-6 0-2-15,-3 5 0 0,-5 1 5 0,3 1 8 0,-3 0 1 16,4-1 3-16,8-1-8 16,5 0-7-1,15 2-1-15,2-2-1 0,-3-2 0 0,3 2 1 16,-3-4-1-16,5 1 0 0,9-1 2 16,7-2-2-16,6 0 1 0,-1-1 1 15,4 1-2-15,1 0 1 0,1 0 1 16,8-1-2-16,3-2 0 0,4 2 0 15,4-2-4-15,2-2 2 0,4 1 0 16,4-1-1-16,2 0 1 0,5 0 1 16,1-1-2-16,-2 0 1 0,2 0 1 0,-1-1-3 15,2 0 1-15,2-4 1 0,5 2 1 16,3 0 1-16,3-1 4 0,1 0 1 16,2-2 2-16,1-4 2 0,1-3-3 15,3-3 0-15,4-8-2 0,5-5-3 0,6-6 0 16,6-8-1-16,1-6 0 0,2-1 1 15,-3-5 0-15,2-2-1 0,2-1 0 16,-3-2 0-16,3 1-1 0,-6 3 1 16,-2 0 0-16,-2 1 0 0,-4 3 0 0,0-2 1 15,-1 2 0-15,-1 3 0 0,2 0 1 16,-1 5-1-16,1 6 1 0,-2 5 9 16,1 8 2-16,-4 3 3 0,-2 5 1 15,0 5-9-15,0 0-3 16,0 3-5-16,0 1-6 0,-1 2-4 0,0 2-2 15,-1 0 1-15,1 4-1 0,0 0 7 16,1 0 0-16,0 2 3 0,2 0 2 16,1-3-3-16,3 2 2 0,0 0 0 15,4-1-1-15,7 1 1 0,1-3 1 0,7 3-2 16,6 0 2-16,5-2 0 0,6 1-1 16,8 0 0-16,5-2 1 0,4 3 0 15,13 2 0-15,1-2 0 0,7-1-1 16,2 4 0-16,0 1 0 0,11 2-1 15,4 3 1-15,5 1 0 0,0 0 0 16,0 0 1-16,5 3 0 0,6 0 0 0,1-1 0 16,-2 1 1-16,-1 2-1 0,-5-3 0 15,3-1 0-15,-7-2 0 0,-8 0 0 16,0-1 1-16,-8-1-1 0,-5-1 0 0,-3-1 0 16,-12-2 0-16,-6 0 1 0,-6-1 1 15,-3 0-2-15,-2 0 0 0,-2-2 0 16,-4 0 0-16,-5 1-2 15,-5-5 1-15,-8 4 1 0,0-1-2 0,-4-1 2 16,-7 1 0-16,-2-1 0 16,-3 1 1-16,-5 1-1 0,0 0 0 0,-2 1 1 15,-4-2-1-15,0 2 2 0,0 0 1 16,-2 0-1-16,-2 1 3 0,1 0 3 16,-2 0-1-16,0 0 3 0,1 0-3 0,-1 0-3 15,0 0-4-15,0 0-2 0,1 3-7 16,-1 0-2-16,0 0 2 0,0 2 1 15,0 4 4-15,0 7 4 0,0 6 0 16,0 10 0-16,-1 4 3 0,-2 8-1 16,1 3 3-16,-1 4 0 0,-1 2-2 15,2 4 0-15,0 2 0 16,0 2-2-16,1-1 1 0,1 1 0 0,1-6-1 16,0-1 1-16,2-4 0 0,1-2-1 15,1 1 1-15,1-3 2 16,1 3 6-16,-2-8 3 0,3-4 5 0,-1-3-2 0,-2-6-3 0,0-2-3 15,-2-6-2-15,1-5 0 0,-2 1 3 16,0-3 2-16,-1-4 2 0,-1 0 2 16,0-5 0-16,1 3-1 0,-1-1 0 15,1-1-2-15,-1-1-1 0,0 1-1 16,0-2-2-16,0 0 0 16,0-2 0-16,0 2-2 0,0-3 1 0,0 1 1 0,0 1-2 15,0-2 0-15,0 0-1 16,0 0-3-16,0 0-1 0,0 0-1 15,0 0-2-15,0 2 1 0,0-2 1 0,0 0-2 16,0 0-3-16,0 0-11 0,0 0-15 16,0 0-23-16,0 0-22 0,0-2-18 15,0 2-28-15,0-2 568 0,2-2-349 16</inkml:trace>
  <inkml:trace contextRef="#ctx0" brushRef="#br0" timeOffset="51550.7">27221 11698 1182 0,'1'0'455'47,"0"0"-422"-47,-2 0-12 16,1 0-9-16,0 0-12 0,0 0-6 16,-8 5-9-16,-8 3-1 0,-13 6 3 15,-13 10 4-15,-12 7 4 0,-1 8 4 0,-3 4 0 16,3 2-4-16,6 7 1 15,2 2-5-15,5 1-5 0,5 1 1 16,5-2-7-16,5 1 2 0,6 1-2 0,9 2 1 16,10 6 0-16,11 3-3 0,13 6 3 15,11 3 4-15,7-3 2 0,7-6 0 16,8-9 2-16,4-9 1 0,7-8 9 16,5-10 5-16,-3-9 9 0,-1-8 12 0,-8-8 4 15,-3-8 8-15,-3-5 5 0,3-5 0 16,3-8 1-16,-2-2 1 15,4-8-1-15,-1-2-4 0,-7-7-7 0,-6-2-5 16,-10-6-7-16,-10-4-8 16,-3-2-1-16,-6-8-2 0,-6-1-3 0,-3 1 0 0,-6-1-6 15,-5-2-7 1,-4 3-5-16,-9 2-1 0,-5 4-2 0,-4 4 6 0,-6 4 0 16,-10 1 0-1,-8 1 2-15,-11 4 1 0,-4 3-1 0,-5 0 0 0,1 2-10 16,3-1-9-16,-3-1-2 15,1 3-4-15,2 6 6 0,4 5 7 0,6 6 6 0,12 8 1 16,12 5 6-16,11 1 2 0,5 3 0 16,5 1 1-16,3 0-7 0,1 3-13 15,2 1-19-15,-2 1-13 16,2 6-13-16,-2 4-10 0,2 7 747 0,2 0-501 16</inkml:trace>
  <inkml:trace contextRef="#ctx0" brushRef="#br0" timeOffset="52313.82">28835 11378 1543 0,'23'1'93'0,"10"7"-76"15,6 6-45-15,-100-29 35 0,28 12-15 16,30 4 2-16,-2 3 3 0,-3 3 1 15,-2 3 1-15,-4 3 1 0,-8 5 0 16,-7 5 0-16,-10 5 3 0,-4 6 2 16,-2 6 3-16,-1 10 1 0,3 9-2 15,0 11-1-15,0 12-2 16,2 12-3-16,6 12 1 0,2 10 0 0,8 11-4 0,8 10-7 16,12 6-6-16,7 8-7 0,12 6 0 15,10-3 8-15,11-2 5 0,9-9 8 16,1-15 4-16,5-16 4 0,-4-16 9 15,-1-21 10-15,-1-16 4 0,-6-14 0 16,-2-13-8-16,-8-8-9 0,-7-7-3 16,-11-8-2-16,-4-5-2 0,-3 0-1 15,-4-4-3-15,1 0-4 0,1 0-16 0,0 0-17 16,0 0-22-16,6-4-32 16,0-9-12-16,5-14-116 0,2-14 132 0</inkml:trace>
  <inkml:trace contextRef="#ctx0" brushRef="#br0" timeOffset="52896.4">29755 11964 1690 0,'0'1'25'0,"0"1"-25"15,0-2-42-15,-2-2-18 0,-2 2 26 16,-5-3 17-16,-9-3 5 0,-8 2 8 16,-8 0 4-16,-10-4 4 0,-1 3 4 15,-3 2-2-15,1 2-2 0,7 1-4 0,2 2-2 16,5 4-1-16,3-1 1 0,3 3-1 15,1 2-3-15,4-1-8 0,5 3-3 16,2-1-11-16,9 0-3 0,0 0 5 16,3-2 3-16,3 0 11 0,2-1 8 15,8 2 0-15,6 3 4 0,6 3 0 16,8 4 0-16,2 1 0 0,2 2 1 16,0 0 3-16,1 2 2 0,1-3 4 15,-1 1 2-15,-1-2-1 0,-3 0 0 0,-2 1-6 16,3 1-1-16,-2 3-2 0,-1 0-1 15,-5-3 5-15,-6 2 2 16,-8-2 2-16,-4 6 1 0,-5 0-3 0,-5 2-4 16,-4 1-2-16,-5-2 3 0,-7 1 0 15,-6 0 0-15,-3-2-1 0,-8-2-3 0,-2-5 0 16,-2-6 2-16,-5-4-2 0,4-1 5 16,1-7 0-16,0-3-1 0,1-1 2 0,-2-3-1 15,-5-1 0-15,7-2 0 16,4 0 1-1,10 0-4-15,11 3-5 0,6 0-9 0,9 3-11 0,-1-1-9 0,1-1-21 16,1-3-15-16,11-4 31 0,17-9 4 16</inkml:trace>
  <inkml:trace contextRef="#ctx0" brushRef="#br0" timeOffset="53832.11">29822 11514 1518 0,'0'0'57'0,"1"0"3"0,3 1-41 15,-4-1-30-15,0 0 9 0,0 0 4 16,0-1 1-16,2 1 0 0,0-2-3 16,3-1-2-16,1 0 1 15,6-3 0-15,4-3 1 0,4 1 0 0,0-7 0 16,3 5 0-16,-1-1 0 0,0 2 0 16,2 1 0-16,-6 0 1 0,-3 3-1 15,-2 1 1-15,-4 2-1 0,-1 2-1 16,-3 0-2-16,0 1-5 0,0 4-11 15,0-1-11-15,-3 2-8 0,0 8-8 0,-1 8 5 16,-1 9 10-16,-4 6 9 16,-2 2 11-16,-1 2 1 0,-4-2-3 15,2-3-2-15,-5-4-3 0,1-6 2 0,0-2 6 16,-3-6 4-16,4-3 3 0,-2-2 3 16,3-3 2-16,4 0 1 15,-3-3 1-15,8 1-2 0,2 0-1 16,-1-5-2-16,4 3-1 0,-2-1 2 0,4 0 5 0,1 2 8 15,4 2 2-15,9 4 2 0,8 3-3 16,11 2-6-16,10 2-2 0,8 0-1 0,11 0-2 16,0-3 1-16,-7-3 4 15,-10-7 2-15,-11-3 13 0,-8-4 5 16,-7 0 9-16,-6 0 4 0,-7-3-8 0,-5 0-7 16,-1 1-16-16,-2 0-19 0,0 1-27 15,-3 1-29-15,2 0-27 0,-2 0-274 16,0 0 242-16</inkml:trace>
  <inkml:trace contextRef="#ctx0" brushRef="#br0" timeOffset="54403.97">30653 13463 1449 0,'0'0'109'0,"0"0"119"0,0 1-220 0,1-1-41 15,1-4 3-15,0 0 21 0,2-7 8 16,6-7 2-16,5-11 8 0,3-13-4 15,3-9-3-15,1-1 1 0,0-4-5 16,1-1 9-16,0-1 7 0,1-4 1 16,0 0 8-16,0-6-11 0,1-3-7 15,-3-8-1-15,1-3-2 0,-2-4-1 0,-3 2 3 16,0 5-6-16,0 6-5 0,-1 6-5 16,-1 5-9-16,-1 6-1 0,1 8 0 15,-1 8 3-15,-2 12 1 0,-3 9 7 16,-2 8 9-16,-2 5 2 0,-2 3 7 15,1 1 1-15,-1 0-8 0,-1 2-8 16,2 0-4-16,-1 3-5 0,1 0-3 16,-1 2 5-16,3 4-5 0,0 4 1 15,2 9 6-15,0 7 1 0,-1 2 6 0,1 6 4 16,1 5 1-16,1 8 0 0,5 9 2 16,2 9 0-16,2 10-1 0,6 2 1 15,-1 4-1-15,0-9-1 0,-1-10 1 16,-6-7 0-16,-2-7 0 0,-3-1 1 0,-1-1-5 15,-1 0 0-15,-2-4-1 0,-4-3 0 16,0-8 1-16,0-9-8 0,-1-8-19 16,-1-7-22-16,-1-6-23 0,-2-3 87 15,0 0-233-15,0-1 175 16</inkml:trace>
  <inkml:trace contextRef="#ctx0" brushRef="#br0" timeOffset="54649.59">31341 12687 1019 0,'0'0'109'0,"-1"0"114"15,1 1-166-15,-3 1-57 0,-2 0 0 16,-3 3-1-16,-5 1 4 0,-3-1 3 16,-5 2 1-16,0-1 0 0,-1-1 0 15,-1 1 0-15,2-2 0 0,-1 0 0 16,3 0-2-16,0-2-2 0,1 0 1 0,0-1-2 15,0-1 2-15,2 0-4 16,1 0-15-16,3 0-20 0,0 0-28 16,6-1 69-16,-1-3-240 0,-1 0 177 15</inkml:trace>
  <inkml:trace contextRef="#ctx0" brushRef="#br0" timeOffset="55246.89">31620 11412 1599 0,'0'1'64'16,"0"-1"1"-16,0 0-42 0,-1 0-31 0,1 0-5 0,1 1-2 15,0-1 5-15,1 0 3 0,-2 0 5 32,3 0 2-32,1 3 3 0,3-2-1 15,6 4-1-15,0-1 1 0,4 3-2 16,4 2 0-16,3 4 0 0,5 3 0 15,4 2-1-15,4 4 0 0,-1 4-1 0,1 8-1 16,-5 7-2-16,0 14-2 0,-3 11 0 16,-2 16 0-16,0 15 3 0,-7 11 1 15,-1 5-1-15,-4 5 1 0,-7 0 0 16,-1 2 2-16,-7-5 0 0,0-6 0 16,-4-13-3-16,-5-7 3 0,-2-3 1 0,-6-8 0 15,2-6 4-15,-4-9-4 0,1-11 3 16,0-6-1-16,1-4 0 0,-1-4 4 15,0-4 1-15,2-6 2 0,-1-3 5 16,7-6-1-16,-5-2-2 0,4-1-1 16,-2-4-1-16,1 0 0 0,3-2 2 15,0-1-1-15,2-2-3 0,2-1-2 0,0-2-2 16,-1 1 0-16,1-3 1 0,3 1-1 16,0 1 1-16,-1-3 0 15,3 2-2-15,-3 0 0 0,1-2-7 0,1 1-14 16,-1-1-12-16,2 1-16 0,2-1-12 15,-2-1-12-15,0 0-14 0,0 2-4 16,0 2-227-16,3 2 210 0</inkml:trace>
  <inkml:trace contextRef="#ctx0" brushRef="#br0" timeOffset="71696.71">7715 10517 1629 0,'-1'-6'45'0,"-1"-4"-16"16,-8-4-30-16,-4-6-14 0,-4-2 6 15,-6 1 6-15,0 2-1 0,-5-1-8 16,-7 4 1-16,-1 0 1 0,1 3 1 15,1 6 6-15,2 0 0 0,2 5 0 0,-2 1-4 16,4 2-5-16,3 3 0 0,4 6-2 16,4 3 2-16,-1 3 4 0,3 6 1 15,2 4 1-15,2-1-7 16,8 6-11-16,2-3-7 0,7 3-7 0,8 2-6 16,13 4 0-16,12 0 4 0,11 0 9 0,4-4 16 15,-1-8 13-15,1-3 9 16,-6-12 7-16,0-2 3 0,-3-8 5 0,-3-4 2 15,-5-3 5-15,-5-2 5 16,-4-4 4-16,-4-1-1 0,-2 0 3 0,-5-3-1 0,-3 4-5 16,-2-5 0-16,-4 2 3 15,-4 0-5-15,-3 2-4 0,0-2-2 0,-2 5-9 16,0 0 3-16,1 6 0 0,-1 1-3 16,2 4-4-16,-2-1-6 0,2 1-7 15,0-2-9-15,0 2-10 0,0 0-4 16,0 0 0-16,3 2 6 0,2 3 8 15,7 6 4-15,3 7 3 0,10 5-1 16,6 3 2-16,1 3 1 0,4-4-2 16,0-1 2-16,-3-2 0 0,0-4-1 0,-4-3-9 15,-5-5-18-15,-4-1-17 0,-5-3-20 16,1-4-17 0,-3-2-10-16,-1-7-69 0,2-3 94 15</inkml:trace>
  <inkml:trace contextRef="#ctx0" brushRef="#br0" timeOffset="72796.75">8443 10538 947 0,'3'16'264'15,"-2"7"-139"-15,0 4-116 0,-1-1-4 16,-3-4 0-16,3-10-4 0,-1-2-8 15,0-1-5-15,0-2 1 0,1-7 1 16,0 1 9-16,0-1 4 0,0 0 2 16,0 0 7-16,0 0 8 0,0 0 7 15,0 0 2-15,0 0-6 0,0 0-9 16,0 0-6-16,0 0-2 0,0 0-1 16,0 0-1-1,0 0-1-15,0 0-3 0,0 0-2 0,0 0 0 16,0 0-3-16,0 0-1 0,0 0-1 0,0 0 0 0,0 0 3 15,0 0 4 1,0 0 3-16,0 0 1 0,0 0 3 0,0 0 1 16,0 0 2-16,0 0 3 0,0 0 2 15,0-1 2-15,0 1 3 0,0-7-1 0,0 5-3 0,0-6-2 16,-1 1-8-16,-1-4-2 16,-1-2-2-1,0-2-1-15,-3-2 2 0,-1 0 1 16,1 1 2-16,-3 0 0 0,-4 1 1 0,-1-3-1 15,-3-2-1-15,-3 0-1 0,-2-1-3 16,2 0 1-16,0 3-1 0,4 5 1 16,4 3 2-16,3 4 3 0,4 3-2 15,0 0-2-15,1 2-6 0,2 1-6 16,-1-1-7-16,0 2-2 0,1 0-2 16,2 2-4-16,0-2 4 0,0-1-2 15,0 0 1-15,-1 5 9 0,1-1 1 16,2-2 6-16,-1-1 4 0,-1-1-1 15,0 0 2-15,0 1 0 0,0-1-1 0,0 0-1 16,0 0 0-16,-1 0-2 0,0 2 1 16,1 1 2-16,0-3-2 0,0 0 1 15,0 2-1-15,-3 0-1 0,1 1 0 16,2-1 2-16,-3 1-1 0,3-3 3 16,0 0 2-16,0 0 0 0,0 1 3 15,0-1 0-15,1 0-3 0,-1 0-5 0,2 0-8 16,-2 0-7-16,-4-1-1 0,1 0 2 15,3 1 1-15,0 0 5 0,2 0 3 16,5-2-1-16,-2 0 2 0,3 0 2 16,1 0-1-16,0-4 1 0,0 4 3 0,0 0 0 15,-2-1 2-15,1 3-1 16,-4-3-1-16,0 2-1 0,-1 1 0 16,-1 0-2-16,-1 0 1 0,-1 0 3 0,2 2 1 15,-1 1 3-15,0 1 0 0,3 5-3 16,0 2-1-16,-3 6 1 0,3 2 0 0,-4 2 0 15,4-2 1-15,0 2-1 16,1 1 1-16,2 1 0 0,1 2-1 0,1-2 0 16,0 0 1-16,0-1-1 0,-2-2 0 15,0-2 1-15,-3-3-1 0,0-5 1 16,-2-4 3-16,-2-6 3 0,2 5 1 16,-1-3 6-16,-1-2 3 0,0 0 8 15,0 0 9-15,0 0 11 0,0 0 9 0,0-1-7 16,0 0-12-16,0 0-11 15,0 0-6-15,-1-9 6 0,0 1 4 16,0-7-5-16,0-3-10 0,1-6-9 0,0 0-2 16,2-4 0-16,4-1 3 0,-1 0 1 15,4-1 0-15,2 2-2 16,1 1 1-16,1 0-2 0,1 0-2 16,5 1 0-16,9 1-2 0,3 5-4 0,7 4-1 15,5 4-1-15,-1 4 1 0,-3 2 1 0,-4 3 1 16,-8 4 0-16,-5 5 2 0,0 3-4 15,-7-3-6-15,-1 1-7 0,-6-3-7 16,-4 1-5-16,2-1-5 0,-3 1-3 16,-1-1-10-16,-2-1-3 0,-1 0-8 0,0 1-14 15,-2 1 463-15,1 0-299 16</inkml:trace>
  <inkml:trace contextRef="#ctx0" brushRef="#br0" timeOffset="73480.39">9298 10585 1560 0,'26'3'97'15,"7"-18"-139"1,18 23-25-16,-144-63 64 16,47 21-14-16,30-2-9 0,-3-3-4 0,-3 3 2 15,1 6 17-15,2 7 21 0,2 9 14 0,2 2 6 16,0 4-2-16,-2 4-11 0,-1 3-12 16,-4 1-6-16,1 4-4 15,-1 4-5-15,1 3-4 0,2 4-5 0,2 2-9 16,4 3-1-16,3 5-6 0,3 0-8 15,3 0 6-15,5 0 8 0,3-4 7 16,5 0 17 0,8 0 1-16,3-2 3 0,6-1 5 15,3-3 9-15,-1-6 7 0,-3-4 6 16,-2-1 1-16,-3-4 1 0,-2 0 3 0,0-4 5 16,-1-1 7-16,-4 0 2 15,-4-1 3-15,-4-1-3 0,-3 2-4 16,1 0-7-16,-3-3-11 0,1 1-8 15,-2-1-8-15,-2-1-6 0,1 0 0 16,0 2-2-16,1 1-3 0,1 3 0 16,-2 1-4-16,2 2-3 0,0 0-6 15,0 0-7-15,0 0-22 0,0 0-2 0,0 0 3 16,3 1 5-16,4 3 25 0,9 8 1 16,10 9-3-16,11 12 2 0,5 7 0 15,1 5 5-15,-5 1 8 0,-4 3 2 0,-8-6 1 16,-4 1 0-16,-5-1 4 0,-7-4 0 15,-4 2 4-15,-6-1 0 0,-6 0 0 16,-7 0 0-16,-9-1-4 0,-6-3 4 16,-4-3 1-16,-3-3 3 0,-3-9 0 15,2-3-1-15,-1-5-4 0,-3-6-1 16,2-2 1-16,-4-4-6 0,-2-1 9 0,3-6-1 16,5-1-3-16,4-6 0 0,6 0-14 15,7-3-12-15,3-3-12 0,7-2-13 16,5-4-22-16,3-8 48 0,5-5-4 15</inkml:trace>
  <inkml:trace contextRef="#ctx0" brushRef="#br0" timeOffset="74281.36">9719 10321 1375 0,'-1'2'90'0,"1"-1"79"16,-2-1-143-16,1 0-29 0,4 5-3 0,0 2-1 0,1 11-5 16,7 8 1-16,-2 3 0 0,3 6 0 15,-1-5 10-15,-1-3-1 0,-1-2 2 16,-2-5 0-16,1-1-1 15,-3-3-1-15,2-3 1 0,-3-4-2 0,-2-3 2 16,0-3 1-16,-2 0-6 0,0-3-8 0,0 0-2 16,0 0-8-1,0 0 6-15,0 0 6 0,-1-2-2 0,1-2 3 0,3-5 4 16,1-8-1-16,0-6-3 0,3-7-11 16,-1-3-10-16,4 7-1 0,1-1 10 15,1 3 18-15,2 5 20 0,0 0 14 0,2 3 3 16,1 1 0-16,1 2-7 0,-1 4-5 15,-2 0-3-15,2 5-3 0,0 0-6 16,3 3-5 0,-1 4-1-16,0 1-4 0,3 2-2 0,-2 3-3 0,0 3-4 0,-3 3-4 31,-2 3-5-31,-3 0-3 0,-2 1-1 0,-2 2 4 0,-3-1 1 16,-1-1 2-16,2-2-2 15,-3-3 0-15,2-1 1 0,-2-1 2 0,-3-1-1 16,4-5 1-16,-1 0-1 15,0-3-4-15,3 0-1 16,-6-3-4-16,1 0-5 0,5 0-1 16,0-5-2-16,5-5-5 0,-1-5-77 15,-1-5 76-15</inkml:trace>
  <inkml:trace contextRef="#ctx0" brushRef="#br0" timeOffset="74462.71">10360 10336 414 0,'26'-35'91'0,"-5"7"74"15,-1 1-41-15,-3 11-58 0,-5 4 5 16,-1 4-2-16,-1 5-11 0,-1 3-27 15,1 3-30-15,2 7-7 0,2 5 0 0,-1 6 8 16,2 8 11-16,-5 3 0 0,-1 2-4 16,-1 4-1-16,-1-3-3 15,-2 1-2-15,-3-4-2 0,2-2 1 0,-2-4-1 16,-1-1 0-16,1-3 0 0,0-2-2 16,0-2-3-16,1-4-6 0,2-3-10 0,-2-3-12 15,1-2-29-15,2-3-17 0,2-1-59 16,2-2 75-16</inkml:trace>
  <inkml:trace contextRef="#ctx0" brushRef="#br0" timeOffset="74929.53">11175 10371 1326 0,'21'1'122'15,"-18"-24"-97"1,24 38-71-16,-91-77 51 0,42 50-8 16,6 3-2-16,-2 2 2 0,-4 2 1 0,0 5-1 15,-3 2 2-15,2 5 0 16,0 4-2-16,2 2 1 0,-3 4-2 0,3 6-2 16,-1 0-5-16,1 4-3 15,4 0-4-15,3-2-10 0,8-3 3 0,4-1 0 16,9-4 4-16,1 3 13 0,3 0 1 15,2-1 3-15,2-1 2 0,1-5 0 0,-1-3 3 16,2-2 3-16,-2-3-3 16,1-4-2-16,-2-1-6 0,2-5-9 0,1-2-4 15,-2-7-1-15,3-5-2 0,-4-5 4 16,-3-1 5-16,-2-4 9 0,-3 0 7 16,-2 0 10-16,0 0 4 0,0 1 2 15,1 1 2-15,-1 7-1 0,2 6 5 0,-2 6-1 16,2 6-1-1,1 2-3-15,0 3-8 0,6 9-5 0,7 12-6 0,5 10 0 16,4 8 0-16,0-2 0 0,0-3 1 16,-2-3-1-16,-1-4 0 15,1 0-1-15,-5-3-11 0,2-3-9 16,-3-3-11-16,0-4-12 0,1-6-12 16,-2-4 190-16,-1-7-111 0</inkml:trace>
  <inkml:trace contextRef="#ctx0" brushRef="#br0" timeOffset="75145.33">11478 10293 1226 0,'9'31'32'0,"2"-4"-18"0,8 11 4 15,2-9 1-15,5 2-2 0,7-1-5 0,3-1-9 16,2-1-3-16,4-3 0 0,2-2-3 15,2-3-7-15,-2-3-9 0,-3-1-13 16,-8-4-13-16,-1-2-16 0,-1-4 60 16,-1-4-15-1</inkml:trace>
  <inkml:trace contextRef="#ctx0" brushRef="#br0" timeOffset="75347.28">12012 10284 1161 0,'10'30'185'15,"-123"168"-93"17,40-164-91-32,26 3 0 0,-4 0 0 15,-3-3 3-15,3-4-1 0,3-1-16 16,5-4-25-16,7 1-36 0,2-1 158 15,8-1-84-15</inkml:trace>
  <inkml:trace contextRef="#ctx0" brushRef="#br0" timeOffset="76144.33">10102 11003 972 0,'24'0'217'16,"-67"-3"1228"-1,27-19-2174 1,-5 6 164-16,5 6 565 0,0 2 0 16,-1 2 0-16,2 0-1 0,1 5-4 15,-1 1-3-15,1 3 1 0,1 0-5 16,-2 3-4-16,0-1-5 0,3 3-8 0,-1 1-5 15,3 0-7 1,5 0-19-16,1 0-55 0,5 2-31 0,5 2 4 0,6 3 19 16,4 0 65-16,2 0 38 15,5-2 10-15,-2-1 7 0,3 0 1 16,1-3 0-16,0-1 2 0,1-2 4 16,0-2 15-16,-2-3 16 0,1-2 23 15,-2-4 13-15,-4-1 15 0,-4-2 0 16,-3-2-11-16,-2-1-5 0,-1-3-23 0,-2-3-11 15,-2-2-6-15,-1-2-10 0,-3 4 2 0,-1 1 1 16,0 5-3-16,-1 5 0 16,3 2-3-16,-2 3-1 0,0 0-4 0,0 0-8 0,0 0-10 15,-1 0-7-15,-2 3-3 0,3 2 1 16,5 6 4-16,6 7 1 0,4 3 10 16,3 6 7-16,2-2 6 0,0-2 3 15,0-1-2-15,4-3-1 0,-3 1-3 16,2-4-2-1,-2 0-3-15,-2-4-2 0,-3-3-2 0,-2-2 0 0,-6-1-11 16,-2-4-15-16,-5-1 5 0,4 0-92 16,-2-4 76-16</inkml:trace>
  <inkml:trace contextRef="#ctx0" brushRef="#br0" timeOffset="77179.57">12797 10284 1411 0,'0'-1'66'0,"0"-1"16"0,4 1-49 0,0-1-30 0,3-3-3 15,5-1 0-15,7-4-1 16,6-1-1-16,5-1 0 0,4-3-1 0,0 3-1 15,2-1 1-15,-1 4 3 0,5 1 1 16,0 2 4-16,0 0 0 0,2 3-2 16,-1 3-1-1,4 1-2-15,4 5 0 0,-1 5 0 0,-3 2 0 0,-6 5 2 16,-6 6-1 0,-5 5-1-16,0 9-8 0,-2 8-4 0,-2 8-2 15,-5 6-5-15,-4 4 0 0,-8 0-2 16,-4 0-3-16,-8 0 3 0,-6-3 5 15,-8-4 2-15,-7-4 5 0,-4-2 2 0,-7-5-1 16,-3-9 3-16,-9-7 1 0,-3-8 1 0,-4-6 4 16,3-6 2-16,7-6 3 0,4-4 3 0,1-3-1 15,1-7 2-15,0-4 6 16,0-6 4-16,3-3 2 0,0-7 0 0,-3-6-6 16,0-6-4-16,0-5-2 15,-1-4-2-15,5-4-4 0,8-3-2 0,1-6-2 16,6 0-3-1,4-5-2-15,5 3-1 0,5 2-2 16,6 8 4-16,2 8 3 0,5 7 0 16,4 7 3-16,3 6-5 0,5 3-13 15,8 5-9-15,5 3-18 0,11 7-12 16,7 7-16-16,4 4 121 0,2 8-51 16</inkml:trace>
  <inkml:trace contextRef="#ctx0" brushRef="#br0" timeOffset="77464.5">13196 10626 1452 0,'5'7'114'0,"190"273"-208"47,-165-249 94-47,-5-4 2 0,1-2-1 16,-4-3 2-16,0-5-1 0,-2-2-3 16,-7-3-3-16,3-3-5 0,-2-4-6 15,-1 1-6-15,-1-4-8 0,0 0-12 16,-3-2-18-16,-3-4 7 0,3-9 21 0</inkml:trace>
  <inkml:trace contextRef="#ctx0" brushRef="#br0" timeOffset="77733.39">14013 10072 1179 0,'1'1'109'0,"2"-1"133"0,-2 1-231 0,-2 0-31 15,-2 3-3-15,2 1 12 0,-1 7 7 16,2 9 0-16,4 6 3 0,-1 3 1 0,-3 3 0 16,6-4 0-16,-2 0 0 0,2-2 0 15,2 0 2-15,-4-4-9 16,-2-1-15-16,1-2-16 0,0-2-21 0,3-1-16 15,-3-3-17-15,0-3 25 0,0-6 26 16</inkml:trace>
  <inkml:trace contextRef="#ctx0" brushRef="#br0" timeOffset="77955.21">14151 10084 1332 0,'12'12'61'0,"-115"104"1811"32,78-112-2588-32,-3 16 524 15,-7 1-763-15,-5 2 954 0,-2-9-8 0,5 2-7 16,7-5-15-16,8-4-2 0,9 0-6 16,4-4-4-16,4 1-2 0,5-4-7 15,-1 0-4-15,0 0 0 16,-1-7 235-16,2-4-139 0</inkml:trace>
  <inkml:trace contextRef="#ctx0" brushRef="#br0" timeOffset="78130.13">13968 10072 995 0,'39'33'26'0,"-5"-2"-15"0,3 5-7 16,-11-5-1-1,-3 0-2-15,-5-2 2 0,-3-3-4 16,-1 1-14-16,-1-4-21 0,1 0 66 0,1-4-35 0</inkml:trace>
  <inkml:trace contextRef="#ctx0" brushRef="#br0" timeOffset="78336.66">14169 10083 1175 0,'-9'10'39'0,"-5"2"-4"15,-5 2-25-15,-7 2-3 0,0-3 0 16,-8 0 1-16,-6-2 0 0,-5-2-2 16,-9-1 0-16,5-3 1 0,-1-3-3 15,5 0-8-15,9-2-12 0,1-4-23 16,11-3-22-16,2-2 33 0</inkml:trace>
  <inkml:trace contextRef="#ctx0" brushRef="#br0" timeOffset="78700.84">14961 10068 1500 0,'-18'11'8'0,"-2"6"-43"0,-4 6-5 16,0 4 38-16,-4 4 2 0,-2 0 0 15,-6 3 0-15,-1 5-1 0,1 3 0 16,-1 0 1-16,2 4 2 0,1-1-2 15,6 1 1-15,8-1 0 0,2-1-1 16,11 2 2-16,6 0 0 0,1 2 0 16,11 0 4-16,1-4 4 0,0-6 10 0,3-10 8 15,-2-1-2-15,2-7-3 16,1 0-11-16,4-2-9 0,1 0-8 16,0-1-8-16,-2-5-8 0,-2-1-11 0,-2-3-5 0,-5-4-9 15,0 0-10-15,-1-3-13 0,0-2 316 16,6-5-194-16</inkml:trace>
  <inkml:trace contextRef="#ctx0" brushRef="#br0" timeOffset="79181.1">15541 10439 1213 0,'26'12'298'16,"-45"-12"-214"-16,-13 2-107 15,-6 1-29-15,-36-10 52 0,36 12 2 0,0 1 1 16,0 1 0 0,1 0-1-16,3-2 1 0,9-1-4 0,7 0-5 0,6-3-2 15,6 2-2 1,3-3 0-16,2 1 1 0,1 0-4 0,0-1 1 0,0 0 8 15,0 0 5-15,3 2 7 0,-2 0 4 0,6 0-2 16,0 1-3 0,4 3-1-16,3 3-3 0,6 1-2 0,2 3-1 15,2 4 1-15,3 0-1 0,-3 2-2 0,-2 0 2 16,-3-1-3-16,-6 0 0 0,-2-2 1 16,-3-1-2-16,-5-2 3 0,-1-2 2 15,-2-2-1-15,-2 1 0 0,-3-1 0 0,-3 0-4 16,-4 0 4-1,-3-2 4-15,-4 0 1 0,-4-2 4 16,-4 1-1-16,-1-4-3 0,-2-1-1 0,2-1-1 0,4-3-2 16,-2-1-2-16,2-3-7 0,4 1-12 15,3-1-16-15,2 0-17 0,5 2-20 16,4-1-21-16,0 2 110 16,6 1-33-16</inkml:trace>
  <inkml:trace contextRef="#ctx0" brushRef="#br0" timeOffset="79444.32">15881 10793 1532 0,'0'5'32'0,"-3"4"-14"15,-4 4-30-15,-2 6-2 16,-2 1 11-16,-2 4 3 0,-1 2 0 0,-2 1 1 16,1-5 0-16,-1-2 1 0,3-2-2 15,2-4-4-15,2-3-2 0,5-1-4 16,1-4-5-16,0-4-4 0,3-2-19 16,0 0-18-16,0 0-22 0,0 0-11 15,-1-2 45-15</inkml:trace>
  <inkml:trace contextRef="#ctx0" brushRef="#br0" timeOffset="80029.21">16289 10603 1100 0,'4'-1'131'0,"0"-2"173"0,-2-2-250 16,1 2-49-16,-1 0 0 0,-1-1 4 15,1-1 0-15,-1-1-4 0,-3-3-5 16,-1-3-5-16,-6-2-4 0,-5-3 0 0,0-1 0 16,-7-2 1-16,1 2-1 0,0 4 0 15,1 0 0-15,5 7-2 16,3 5-4-16,2 1 1 0,0 3 0 16,-3 2 4-16,-3 5 5 0,-6 2 1 0,-3 5-2 0,-2 3-1 15,0 2-6-15,2 5-8 16,1-3-4-16,4 7 0 0,7 3 3 15,5 1 9-15,6 4 2 0,6-3-2 0,6 0 2 16,7-3 3-16,4-4 1 0,1 1 6 16,0-7 2-16,-4-5 5 0,-1-4 4 15,-2-7 0-15,-3-4-2 0,2-3-3 0,0-1-3 16,-3-11-2-16,4 0 3 16,-5-6-2-16,-1-6-4 0,3-3-6 0,-2-6-6 15,-2-3-3-15,-1-1 1 0,-3 4 8 16,-2 8 7-16,-3 4 6 0,1 8 6 15,0 5 2-15,0 0 2 0,0 6 0 16,-1 3-4-16,0 0-9 0,0 0-1 16,0 0-6-16,5 3-5 0,-2 3 7 15,4 8-2-15,4 5 1 0,0 4 5 16,3 3 0-16,0 0 0 0,2-3 3 16,2 4 0-16,0 0 0 15,0-4 0-15,-2 0 0 0,-4-5 2 0,0-2 1 0,-1-2-1 16,1-3-1-16,-4-4 1 0,-2-5-1 15,-3 0 2-15,-1-2 0 0,-2 0-1 0,0 0-4 32,1 0-1-32,-1 0-12 0,2-6-9 0,0-7-25 0,1-14 355 0,-2-10-236 15</inkml:trace>
  <inkml:trace contextRef="#ctx0" brushRef="#br0" timeOffset="80413.41">16291 10137 1347 0,'6'0'100'0,"29"32"933"16,-17-20-1494-16,2 5-51 15,3-4 515 1,3 3 0-16,1 2 0 0,6 0-1 0,4 3 1 15,1 3-1-15,5 1-1 0,-1 5-1 0,-7 4 2 0,1 2-2 16,-3 5 1-16,-3 2 0 0,-1 4 1 16,-5 1 0-16,-3 5 3 0,-7 4-3 15,-5 3-2-15,-6 4 4 0,-7-1 1 16,-5-8 1-16,-7-6 4 16,-3-7-4-16,-2-6-1 0,0-8 1 0,-1-3-1 0,2-5 0 15,3-3-1-15,0-2-2 0,1-3 0 16,7 0 2-16,1-3-2 0,3-1 1 31,4-4-1-31,-3 1 0 0,1-5 0 0,3 0 1 16,0 0-1-16,-6 1-3 0,6-1-7 15,1 1-11-15,1-1-18 0,-2 0-22 16,2 0-22-16,-4-1 717 0,-2 1-481 16</inkml:trace>
  <inkml:trace contextRef="#ctx0" brushRef="#br0" timeOffset="81384.53">6635 10378 1681 0,'-6'2'15'0,"5"-2"-56"16,-5 2-16-16,-3 1-2 16,-10 5 24-16,-12 1 26 0,-5-1 8 0,-7 1-1 15,3-6 1-15,1-1 2 0,2 2 0 16,5-4 1-16,4 0 2 0,4 0-2 15,6-1 2-15,2 1-2 0,4-1-5 16,2 1-12-16,2-2-19 0,4 0-21 0,2 2-25 16,2-1 372-16,-1 1-232 0</inkml:trace>
  <inkml:trace contextRef="#ctx0" brushRef="#br0" timeOffset="81597.11">6772 10667 1194 0,'12'5'70'0,"-73"13"-498"31,38-16 664-31,-3 1 25 16,-3 1-254-16,-3-4-1 0,1 0 0 16,-2-4 3-16,6 1-1 0,4-1-4 15,-1 0-7-15,3 1-15 0,-1-4-19 16,0 3-22-16,-1-5 746 0,1 0-516 15</inkml:trace>
  <inkml:trace contextRef="#ctx0" brushRef="#br0" timeOffset="82176.97">3545 10433 1585 0,'-1'0'33'16,"-3"0"-31"-16,1 7-6 0,-2 6 1 0,0 6 3 15,-2 6 1-15,0 5 0 0,1 6-1 16,0 5 0-16,3 7 0 0,1 0 0 15,0 2 1-15,2 0 0 0,-2-1 1 16,1-4-2-16,-1-3 0 0,-2-9 2 16,2-4-2-16,0-9 2 0,2-4-3 15,-1-6-16 1,-1-4-20-16,2-3-30 0,0-3-26 0,0 0 280 0,0 0-158 0</inkml:trace>
  <inkml:trace contextRef="#ctx0" brushRef="#br0" timeOffset="82462.35">4042 10458 1219 0,'-2'20'36'0,"-4"3"-10"16,-1 9-19-16,-2 2-2 0,0 1 0 16,0 2 0-16,-2 5 0 0,-1 1 0 15,2 3-3-15,-1-2 0 0,2-3 1 0,1-4-2 16,3-7 1-16,2-3 1 0,3-2-2 16,1-8 0-16,1-1 2 15,1-5-4-15,-3-3-13 0,0-4-18 0,-1-3-32 16,-1-1-21-16,0-5 43 0</inkml:trace>
  <inkml:trace contextRef="#ctx0" brushRef="#br0" timeOffset="82896.41">3193 10429 1179 0,'0'2'67'0,"1"0"56"15,-1-2-131-15,1-2-28 0,-1 2-7 16,3 0 1-16,3-2 6 0,8-3 14 16,6-4 12-16,9-1 12 0,6 1 0 15,2-4-3-15,4 2 8 0,-4 1 13 16,-1-5 8-16,1 4 9 0,1 2-4 0,5 3-11 15,0 3-8-15,2 2-5 0,0 1-5 16,-1 2-2-16,1 3 1 16,1 3-3-16,0 4 0 0,0 1 1 0,-4 4-1 15,-4 1 3-15,-2-1 0 16,1 2-1-16,2-2-1 0,-1 0 0 0,5-1-1 16,2-2 0-16,4-2 2 0,5 1-1 15,-1-4 2-15,-4-5 2 0,2 1 0 16,-2-5 4-16,3 0 3 0,2-6-2 15,-6-1 0-15,-8 2-2 0,-10-4-4 16,-9 3-2-16,-7-1 0 0,-3 2-5 0,-4-2-11 16,-3 0-18-16,0 2-24 0,-1-3 306 15,-2 0-198-15</inkml:trace>
  <inkml:trace contextRef="#ctx0" brushRef="#br0" timeOffset="83706">4629 10161 1146 0,'-3'7'20'0,"3"-2"-26"0,-2 0-7 0,4-2 10 0,1-2 3 0,1-1 1 16,4 0 5-16,3-2 6 0,1-1 9 15,0-3 11-15,0 1 5 16,-2 0 1-16,-2 0-6 0,-1 3-6 0,-4 0-3 15,-1 2-6-15,2-5-4 0,5-6-6 0,10-5-18 16,12-1-19-16,6 5-9 16,0 8 5-16,-7 4 29 0,-15 3 26 15,-7-2 7-15,-3 0-3 0,-3-1-17 0,4 3-8 16,-2-2 1-16,-2 1-1 0,-2-1 3 16,-4 3 0-16,-5 0-1 0,-2 1 0 15,-2 0 1-15,1-2-2 0,0 0 1 0,1-1-1 16,5-1 0-16,1 0-1 15,1 0 1-15,3-1-1 0,1 0 0 0,0 0 2 16,0 0-2-16,0 0 2 0,0 0-1 16,0 0-1-16,0 0-4 0,0 0-5 15,0 0-7-15,0 0-5 0,0-1 1 16,-3-3-3-16,2 1-1 0,0 0-4 16,0 0-7-16,-1-1-6 0,-1 1-8 15,1 1-12-15,0-1 15 16,2 3-108-16,0-1 102 0</inkml:trace>
  <inkml:trace contextRef="#ctx0" brushRef="#br0" timeOffset="84097.79">4722 9975 1317 0,'0'4'55'0,"1"1"750"0,-3 0-957 15,-3 3 617-15,2-3-1104 16,-5 1 141-16,8 4 498 0,1 0 3 15,0 3 6-15,3-1 8 0,-1 3 7 16,1 3-1-16,2-1-5 16,-3-3-10-16,0-4-8 0,-2-3-5 0,-1-2-2 15,1 13 4-15,2 18 7 0,6 13 5 0,5 14 2 16,4-5-3-16,0-12-4 0,-4-13-3 16,-3-12-6-16,-3-8-7 0,-4-2-13 15,-2-6-13-15,0 0-18 0,-2-8-5 16,1-6 28-16</inkml:trace>
  <inkml:trace contextRef="#ctx0" brushRef="#br0" timeOffset="84367.11">4981 9971 1210 0,'-5'8'47'0,"-1"1"16"0,-7 2-50 0,-1 1-9 0,2 0 0 0,-3 3 1 31,0 2-3-31,1 3 0 0,-3 4 1 16,1 6-2-16,2 5 1 0,-2 2 0 15,-3 4-1-15,-1-1 0 0,-7 2 2 16,-1-1-2-16,-6-4 0 0,2-6 1 0,6-6-2 15,3-7 0-15,3-3-4 0,4-4-10 16,-2-2-15-16,5-3-23 0,4-5 283 16,0-2-183-16</inkml:trace>
  <inkml:trace contextRef="#ctx0" brushRef="#br0" timeOffset="84744.86">4572 10030 841 0,'-4'6'120'0,"1"2"189"0,4 0-272 16,-1-1-32-16,2-1 0 0,1 1 1 15,3 3 0-15,6 1-3 0,5 7 10 0,3 5 9 16,4 0 7-16,-1 0 5 0,0-4-11 16,-4-1-11-16,-3-3-9 0,-1 4-2 15,3 2 0-15,4 1 0 0,0 3-4 16,3-4-9-16,-1 1-15 0,-3-9-27 15,2 1-25-15,-3-7-211 0,-4-6 185 16</inkml:trace>
  <inkml:trace contextRef="#ctx0" brushRef="#br0" timeOffset="85641.63">5291 10203 1367 0,'0'-1'54'15,"0"0"-1"-15,-1 2-28 0,-3 0-25 16,-5 5 0-16,-4 2 0 0,-2 5 1 0,-6 8-1 0,-6 1 5 15,-6 6 9-15,-6 4 4 0,1-1 5 16,-1 4-3-16,-3 2-7 0,0-1-5 16,-2 2-3-16,6 1-2 0,4 2-2 15,8-1 0-15,7 3-1 0,8 0 0 16,8-2 2-16,8 3-2 0,9 2 1 16,7 5 2-16,8-3-2 0,6 0 2 15,4-8 1-15,-1-9-3 0,-2-5 2 16,-6-9 1-16,-5-5-4 0,2-2 0 0,-5-3-4 15,-1-3-3-15,0-1-2 16,-6-3-8-16,3 0-15 0,-3-4-21 0,-2-1-18 16,-1-4-22-16,1-6 100 0,-1-3-23 15</inkml:trace>
  <inkml:trace contextRef="#ctx0" brushRef="#br0" timeOffset="86095.44">5591 10440 1497 0,'-19'15'69'0,"104"36"-64"15,-252-92-13 16,88 52-20-31,51 1 10 0,1-3 8 0,6 2 4 0,2-2 4 16,3 1 1-16,4-2-2 0,3 1-6 16,4-1-6-16,3 0-12 0,3 1 0 0,4 1 7 15,4 1 5 1,6 0 11-16,6-1 2 0,1 1-2 16,3-2 1-16,1-2 2 0,-1 0 0 0,2-3 1 0,0 1 2 15,1-1-1 1,-2 1-1-16,1 4 1 0,-5-4-1 0,-2 4-1 15,-3 2 1-15,-6-2-3 0,-1 0-1 16,-5-2 0-16,-1 0-1 0,-4 1 3 0,-4 3 3 0,-5-1 8 16,-7-1 8-16,-2-1 6 0,-5-4 0 15,-4-2-7-15,-5 0-8 0,-5-2-8 16,-1-1-8-16,1-2-4 0,3-4-8 0,1 0-5 16,6-1-8-16,3-2-10 15,5 1-12 1,6-1-13-16,6 0 114 0,3 2-49 15</inkml:trace>
  <inkml:trace contextRef="#ctx0" brushRef="#br0" timeOffset="86512.76">5639 10218 1234 0,'0'-1'51'0,"2"0"10"0,-2 1-48 0,1 1-25 15,1 3 5-15,5 3 6 0,2 2 0 16,3 2 1-16,3 4 1 0,0 0 1 16,4 1 5-16,0 1 6 0,3 2 5 15,1 7 4-15,-1 2 1 0,0 8-3 16,-2 2-4-16,-4 3-3 0,-1 2-6 0,-2 0-2 15,-5 3 1-15,-3 4 1 0,-7-4 3 16,-5 0 0-16,-5-1-1 0,-2-4-5 16,-4 1 3-16,-1-5 2 0,-5-2 1 15,1-6 3-15,2-5-6 0,1-6-1 16,1 0 3-16,3-6-3 0,3-2 0 0,-1-1 0 16,5-3-4-16,1-1 0 15,-1-2 1-15,6-2-1 0,0 1 1 0,3-2-1 16,0 0-6-16,1 1-5 0,0-1-13 15,-1 0-12-15,1 0-9 0,-1 0-10 16,0 0-5-16,0 0-12 0,5-4-234 16,-1-2 204-16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30:04.0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20308 4957 1500 0,'1'0'115'0,"0"1"174"0,-1-1-317 15,-1 1-20-15,-2 3 14 0,-2 0 13 16,2 5 16 0,1 0 4-16,-1 1-1 0,4 0 0 0,-1 0 0 0,-3 4-1 0,-1 0-1 15,-3 4 1 1,1 6-2-16,2 3 1 0,-1 8 1 0,-3 2 0 0,0 8 2 0,3-1 1 15,-2 4 0 1,1 1-1-16,4 2 1 16,0-1 0-16,2-2 0 0,3-2 0 0,5-6 0 0,1-5 0 0,2-3 2 31,4 0-2-31,0-4-4 0,4 1-2 16,1-5-4-16,4-3-1 0,3-1-4 15,4-1-1-15,8-1 1 0,5-1 3 16,7-1 6-16,5-3 4 0,10 0 2 15,8-4 1-15,1-2 2 0,2-1 4 16,-6 0 3-16,-5 0 3 0,5-2 5 16,-3 1-3-16,5-2-2 0,-1 1-2 0,-4 1-4 15,-9-1 0-15,-14-1-1 0,-10-1-1 16,-11 0-1-16,-3-2 0 0,-8 1-1 16,-4-1 1-16,-2 0 3 0,-4 0 5 0,-3 0-2 15,1 0-5-15,-1 0-8 0,0-1-10 16,0 0 0-16,-1 0-5 0,-2-6 0 15,2 3 0-15,-5-2-2 0,-1-4 0 16,-3-2-1-16,-2-4-6 0,-4-4-9 16,-2-1-6-16,-1 1-3 0,-2 0 4 15,-4 1 13-15,1 1 10 0,1 0 10 0,-1 3 6 16,6 3 0-16,-2 0 2 0,2 3 0 16,5 3-1-16,-1 0 0 0,5 3 1 15,2 0 1-15,3 0 6 0,1 1 6 16,3 2 3-16,0 0 6 0,0 0 3 15,0 0 1-15,0 0 2 0,0 0 0 16,0 0-6-16,0 0-5 0,0 0-6 16,1 0-6-16,1 0-5 0,0 1-1 15,-1-1-4-15,0 0-2 0,6 3 1 16,3-2-1-16,8 5 2 0,6 3 3 0,4 1 1 16,6 3 1-16,-2 0 0 0,3 1 1 15,-1 2 1-15,-4-1 2 0,-1 0-1 16,0 1 0-16,-3-1 0 0,0 0-2 15,-3-2 0-15,-6 1-1 0,-2-3-3 16,-5 0 0-16,-4-2 1 0,-3 1-3 0,-3 1-2 16,0-1 0-16,-1 4 0 0,-6 3 9 15,-6 3 12-15,-4 5 4 0,-7 2 4 16,-5 0-5-16,-2 2-6 0,-4-2-1 16,-3-2-1-16,0-3 0 0,-3-2-1 15,-4 0 1-15,-2-4-3 0,0-2-2 16,4-2 0-16,8-1-2 0,6-2 0 0,6-1 1 15,1-1 0-15,5-4-4 0,5 2-1 16,3-3-3-16,5-1-6 0,4-1-4 16,0 0-15-16,-2 0-12 0,2 0-22 15,0 0-18-15,0-4 3 16,5-5 34-16</inkml:trace>
  <inkml:trace contextRef="#ctx0" brushRef="#br0" timeOffset="632.94">18689 4774 1574 0,'0'0'18'0,"2"0"-39"0,-2 0-15 0,1 0 4 0,-1-1 16 0,-1 1 12 15,2 0 5-15,0 0 3 0,0 0-2 16,-1 0-3-16,0 0-7 0,2 3-5 16,0 3-2-1,4 2 4-15,4 10 2 0,4 9 7 16,2 6 2-16,0 9 2 0,-1 5 0 16,-1 6 1-16,-6 2-2 0,3 0 3 0,2-5-1 15,-4-5-2-15,1-9-1 0,-3-10-1 16,-6-9-3-16,2-7 1 15,-2-3 1-15,2-4 0 0,0-2-4 16,-3-1-2-16,0 0-3 0,2 1 3 16,-2-2 4-16,0 1 5 0,0 0 9 15,2-4 5-15,2-1 3 0,0-4-1 16,4-3-4-16,0-6-6 0,3-7-4 0,0-2 4 16,0-2 3-16,-2-1 7 0,-4-3 5 15,1 0-6-15,-3-6-3 0,2 0-4 16,-1-4-3-16,-3 0 1 0,1 2 0 0,-2 2 0 15,3 1-3-15,-3 7-1 0,1 3-1 16,0 4-1-16,1 3 0 0,0 1-1 16,2 3 0-16,-1 3 0 0,-1 4-9 15,1 2-9-15,0 1-12 0,-1 2-15 16,2 0-16-16,4-1-19 0,1 1-74 16,2 2 91-16</inkml:trace>
  <inkml:trace contextRef="#ctx0" brushRef="#br0" timeOffset="1188.2">19558 5008 1574 0,'0'-3'23'0,"0"-1"-27"0,-4 0-23 16,1-1 8-16,-2-4 16 0,-2-2 7 16,-2-2-7-16,-6-4-5 0,-6-1-5 15,-4 0-2-15,-2 0 3 0,1 4 8 0,2 4 6 16,4 2 4-16,3 2 6 16,2 5-3-16,3 1-1 0,-2 4-3 0,0 3-3 15,3 5-2-15,-5 2-2 16,3 5-3-16,-1 4-4 0,3 3-1 0,3 5-6 15,7 1-4-15,1-1-7 0,7-5-10 0,6 2-4 16,7-3 2-16,5 0 8 0,1-1 5 16,-1-9 1-16,-4-1-1 15,-2-7 2-15,-2-5 6 0,-4-1 8 16,-4-3 10-16,-2-4 9 0,1-1 12 0,0-2 7 16,0-4 2-16,-2 0-3 0,0-4-8 15,-2-1-3-15,-2 2-5 16,-1-3-5-16,-2 0 1 0,-1 0 0 0,-2-2 5 15,0-1 8-15,-1 2 3 0,-1 1 6 16,1 3-4-16,1 2-5 0,-1 6-2 16,3 2 2-16,2 5-6 0,0 0-3 15,0 0-6-15,0 1-14 0,0 0-4 16,1 1-2-16,4 3-2 0,0 4 6 0,4 2 6 16,5 2 3-16,1 4 2 15,4-2 1-15,2 3-9 0,1-4-11 0,4-1-14 0,1-2-16 16,4-4-3-16,1-3 1 0,-2-1 0 15,-2-6-36 1,-6-3 54-16</inkml:trace>
  <inkml:trace contextRef="#ctx0" brushRef="#br0" timeOffset="1479.37">19563 4330 1462 0,'5'27'81'0,"10"77"-101"16,-9-73-14-16,6 24 36 16,-3-40-3-16,4 30 1 0,2-1 0 15,5 1 0-15,2-2 1 0,7 1-1 0,4 1 0 16,-2-4 1-1,2 0-3-15,-5-6-5 0,-3-5-8 0,-3-8-4 0,-2-8 0 16,-4-4-2-16,-7-5-1 0,-2-5 1 16,-2-3-12-16,2-1 59 0,3-13-206 15,1-7 138-15</inkml:trace>
  <inkml:trace contextRef="#ctx0" brushRef="#br0" timeOffset="1816.31">19887 4635 1373 0,'3'14'23'0,"3"5"-29"0,2 5-8 0,1 0 9 16,2-2 3-16,0-1 1 15,6 3 1-15,0-2 0 0,1 1-8 0,3-5-9 16,-1-5-3-16,4-1-1 0,-3-7 7 15,-1-4 7-15,1-3 5 0,-5-5 2 16,0-3 7-16,3-2 3 0,0-6 3 0,-1-4-3 16,0-1-2-16,-3-2 1 15,-6 2 3-15,-2 1 6 0,-4 2 0 0,-4-4-11 16,-3-2-18-16,-7-6-19 0,-4-1-9 16,-6 2 8-16,-1 3 13 0,2 4 11 15,2 4 6-15,4 2-3 0,5 6-2 0,2 5-3 16,7 6-8-16,-1 0-17 0,1 1-66 15,0-2-90-15,-1-1-28 0,5 4-15 16,1 4 110-16</inkml:trace>
  <inkml:trace contextRef="#ctx0" brushRef="#br0" timeOffset="2155.61">20494 4625 1111 0,'14'16'113'15,"6"2"-27"1,0 15-20-16,-42-95-88 0,14 33 66 16,10 24-8-16,0-2 4 0,2 0 2 15,-4-4-2-15,0 1 0 0,1-2-4 16,-3-3-6-16,-1-1-6 0,1-4-7 16,-5-1-6-16,1 1-9 0,-4 0-2 0,-4 2-3 15,1 0-7-15,-4 3 0 0,1 5-2 16,5 4-4-16,0 1-5 15,4 4-9-15,3 1-8 0,0 1-12 0,-1 6-1 0,1 2 5 16,1 8 10-16,3 7 12 16,4 8 6-16,10 6-3 0,11 2-6 0,10 1-3 15,8 0 5-15,5-2 5 0,2-7 10 16,-2-6 6-16,0-8 2 16,-3-6 2-16,-2 0 2 0,-2-1-3 0,-2-7-6 15,-6 1-10-15,3-5 6 0,-7-8-179 16,-2-4 134-16</inkml:trace>
  <inkml:trace contextRef="#ctx0" brushRef="#br0" timeOffset="2567.1">21205 4126 895 0,'-15'12'18'16,"-5"3"-17"-16,-4 2 0 0,0 1 4 0,1 2 3 0,2-2-2 16,5-4-1-16,4 2 3 0,3-2-1 15,4-1 2-15,1-2-3 0,2 1-5 16,2-3-1-16,3 0-7 16,4-2 7-16,3 0 1 15,4 1 1-15,4-2 17 0,8 5 1 0,3-6 10 0,2 3 3 16,3 0-9-16,0 0-4 0,2 1-3 15,1 2-1-15,-3 0-1 0,-4 2-1 0,-12-1 0 16,-4-2-1-16,-10-1-4 0,-6-1-5 0,0 0-1 16,-8 2-1-16,-5 2 17 15,-1 3 18 1,-10 1 8-16,-2-4 7 0,-1 2-10 0,-2-5-14 0,3 3-7 0,-1 0-6 16,2 0-8-16,0 1-3 0,3-4-1 15,5-1-1-15,6-1 1 0,2-2-3 0,3-1-6 16,3 2-18-16,2-1-21 0,2-4-28 15,1 3 196-15,2 1-109 0</inkml:trace>
  <inkml:trace contextRef="#ctx0" brushRef="#br0" timeOffset="7629.15">24273 2908 1203 0,'4'6'377'0,"-7"-6"-268"31,-3-1-152-31,-4-1-32 0,-10-2 76 16,2 6 0-16,-5 5-1 0,-6 4 0 0,-6 3-1 0,-12 4 0 15,-15 4 1-15,-14 2 0 16,-9 3 0-16,-7 2 1 0,-3 2 1 0,-13 3 0 0,-14-2 0 16,-11 1-1-16,-10-3-1 0,-15-4 1 15,-6-2 0-15,-3-4 0 16,-23-4 1-16,5-2 1 0,-13-4-1 16,-16 1 0-16,9-2-1 0,-15 0-2 0,6 0-7 15,1-2-3-15,-3 3-3 0,18-1-1 16,-9 3-1-16,11-1-4 0,14 4 0 15,-8 3 3-15,25 1 5 0,14 3 7 16,12 3 2-16,20-1 1 0,17-2 2 0,13 4-2 16,21-4 0-16,24-1-1 15,16-1-6-15,14-6-19 16,9 1-28-16,8 2-29 0,10 1 67 16,19 1-13-16</inkml:trace>
  <inkml:trace contextRef="#ctx0" brushRef="#br0" timeOffset="8385.56">32645 3078 1958 0,'0'0'0'0,"2"1"-50"16,-2 2-5-16,-1-3 28 0,-1 3 35 16,2-3 5-16,0 0 1 0,2 0-1 15,-1 0-9-15,0 2-4 0,-1-2-1 16,-2 1 1-16,1 0 2 0,1-1 2 15,-3 0 5-15,5 0-1 0,-2 0 0 16,-3 1-1-16,-3-1-3 0,-2 1 3 16,-6 0-2-16,-8 1 3 0,-13 1 3 0,-25-1-4 15,-14-2 0-15,-13 0-2 16,-12-1-4-16,1 0 1 0,-16 0 0 16,-14-1-1-16,-8-4 1 0,-7 2 0 15,-10-4-2-15,2 1 1 0,3 2 0 0,-10-4-1 0,3 4 2 16,7-2 0-16,3 1-2 15,-4 1 1-15,10 1 0 0,0 1-1 0,2 1 1 16,1 0 0-16,5 2-1 16,6 2-1-16,5 1 1 0,18 5 0 0,-3 1 1 15,6 0 0-15,3 2 0 0,9 2 0 16,21 3 0-16,4 0 0 0,2 2-1 16,4-2 1-16,1-4-1 0,10 1 0 15,15-2 0-15,11-2-1 0,10-2 0 16,3-3 1-16,1 1-1 15,3-3 0-15,2-2 1 0,0 0 1 16,0 0 8-16,0 0 4 0,0 0 0 0,0 0-1 0,0 0-5 16,0 0-3-16,0 0-4 0,1 0-5 15,0 0-14-15,0 0-14 16,0-5-21-16,3 1-30 0,0-3-16 0,7-6-17 16,13-8 57-16</inkml:trace>
  <inkml:trace contextRef="#ctx0" brushRef="#br0" timeOffset="160628.79">25363 7680 1015 0,'2'40'31'0,"0"-7"-19"16,-2 15-12-1,0-121 1-15,-2 56 8 0,0 20-1 0,1 1 3 16,-1 0 2-16,-3 2-3 0,1 0 0 15,-3 1-1-15,-2 5-2 0,-3 3-2 16,-4 6 1-16,-2 0-3 0,-2 3 0 16,0 0-1-16,-5 0-2 15,-3-1-1-15,-2 0 5 0,-4-2 5 0,-2-2 5 16,-5-4 2-16,-2-5-4 0,0-4-5 0,3-6 1 16,4 0 0-16,4-6 4 0,1-3 1 15,-1-4-2-15,2-3-3 16,0-8 0-16,0-3 1 0,3-4 2 0,-2-14 5 15,3-6-3-15,-2-10-1 0,3-7-2 16,0-4-6-16,0 0-2 0,2 1 1 16,-2-6-2-16,3 4 1 0,4-1 1 0,4-2-1 15,5 7 0-15,6 4-1 0,3 3 1 16,7 9-2-16,7 5 3 0,6 9-2 16,7 1 11-16,2 10 8 0,5 3 2 0,2 3 1 15,5 3-14-15,8 7-9 0,4 5-2 16,6 7 4-16,2 7 8 0,3 7 12 15,-3 5 4-15,1 3-2 0,-7 4-4 16,-8 2-7-16,-4 2-7 0,-7 5-2 16,-3 6 1-16,-2 5 5 0,-3 6 0 15,-2 10 0 1,-4 6-2-16,-1 10-7 0,-6 5 0 0,1 2-1 0,-5 3-1 16,-2-2 1-16,-4-2-1 0,-4-2 1 15,-3-8 0-15,-5-11-1 0,-2-13-2 0,-3-12-2 16,-3-12-4-16,-3-4-2 0,-3-8 3 15,-4-2 3-15,-5-3 4 0,-3-7 6 16,-4-2-2-16,0-7-1 16,-1-5 2-16,-5-5-3 0,-1-2-2 0,4-1-11 15,2 3-21-15,9 0-20 0,8 3-17 0,6 5-16 16,6 2 44-16,6 0 15 0</inkml:trace>
  <inkml:trace contextRef="#ctx0" brushRef="#br0" timeOffset="162251.51">25109 7581 1156 0,'0'0'60'0,"2"0"48"0,0 0-111 15,-1 0-9-15,0 0 1 0,-4-2 7 16,3 2 4-16,0 0 0 0,-1 2-1 16,1-2 1-16,0 0-1 0,-3 0 0 15,3 0 0-15,0 0-2 0,4 0 4 16,-4 0 5-16,0 0 3 0,1 0 3 0,0 0 0 15,1 1-5-15,-1 0-3 0,4 1-1 16,-3-1-3-16,1 3-1 0,2 0 0 16,-2 2-1-16,4 1 0 15,0 2 0-15,1 0-1 0,2 3 1 0,2 0 1 16,-1 4-1-16,5 1-1 0,1-1 1 16,1 4-4-16,2-2 0 0,2-1 5 0,4 4 1 15,2 0 0-15,4 0 2 0,0-2-6 16,1-1 7-16,3-4 3 0,-4 1 4 0,2-5 9 15,-2 0-7-15,-4-1-1 0,-1-1 2 16,-5-3 9-16,-3-1 11 0,-2-2 8 16,1-2 0-16,-2-1-7 0,-1-2-13 15,3 0-6-15,-1-1-9 0,4-2-2 16,-1 0 0-16,-1-1-3 0,1 0 7 16,0-1 4-16,2 0-1 0,0 2 3 15,-2-3-8-15,3 2-4 16,0-2-1-16,-1 1 1 0,-1 1-2 15,-3 1 1-15,-2 0 2 0,1 3-4 16,-6-3-3-16,-3 0-5 0,1 2-6 0,-4-4-6 16,3 1-12-16,4-3-12 0,-1-3-12 15,-1-2-11-15,-1-2-2 0,-7-2 3 16,0-4 37-16,-2-6-130 0,-4-7-96 16,-5-4 155-16</inkml:trace>
  <inkml:trace contextRef="#ctx0" brushRef="#br0" timeOffset="162726.01">25864 7214 351 0,'0'31'87'0,"-4"-37"357"47,9 11-371-47,2-3-17 0,3 3-8 15,4-1-4-15,2 3-8 0,4-2-6 16,3 3-2-16,5 0-6 0,5 1-3 15,6-1-5-15,0 1-6 0,4 1-3 16,-2 1-2-16,-2 1-2 0,-3-1 0 0,-1-1 1 16,-4 0 0-16,-6-2 1 15,-2-1 2-15,-5-1-1 16,-2 0 0-16,-3 0 0 0,-1 1-2 0,-4-1 4 0,-3 1 5 16,-1-5 2-16,-2 3 0 0,-2-2-5 15,0 0-8-15,-1 4-3 0,-3 3 0 16,2 6 0-16,-1 4 2 15,-2 4 1-15,-2 1 0 0,-3 6 0 16,-1-1 2-16,-1 4-1 0,1-3 1 0,0 2 1 16,2-4-1-1,3-1-1-15,0-1 1 0,0-2-1 16,3-6-1-16,0-3 2 0,-2-2-1 0,3-1-1 16,-1-2 1-16,0-1-1 0,0 0 1 15,1-1 0-15,1-1 0 0,-3-3 1 16,4 0 0-16,0-1-1 0,-1 0 1 15,1-1-1-15,0 1 0 0,0-2 1 16,-1 0 0-16,1 0-1 0,0-1 0 16,0 1 4-16,0 0-12 0,0-2-13 15,0 0-23-15,0 0 356 0,1 0-239 16</inkml:trace>
  <inkml:trace contextRef="#ctx0" brushRef="#br0" timeOffset="163392.99">24839 7676 1214 0,'0'1'103'0,"-1"1"-87"16,-2-1-27-16,0-1-13 16,-2 9 23-16,0-2 0 0,-2 6 1 15,-2 0-2-15,-3 3 1 0,-2 4-1 0,-1-2 0 16,-5 6 0-16,0-3 1 0,-4 2 0 16,-2 2 0-16,-3 1 1 0,-4 2-2 15,-2-2 0-15,-4-4 4 0,-4-3 4 16,-1-4 3-16,4 0 0 15,1 0-3-15,2-3-2 0,-3-1-1 16,-2 2-3-16,-1-3 2 0,-1-1-1 16,6-2-1-16,-4-3 1 0,-3-4 0 0,2-4-1 15,-7-1 1-15,2-4 1 16,6 0-1-16,4-2 1 0,7 1 1 0,6-2 2 16,1 0 6-16,1 0 1 0,-1-3 3 0,-1 3-2 15,5-4-4-15,1 1-2 0,2 2-2 16,3-2-1-16,-2 1 2 0,5 4 1 0,1-1 1 15,3 4-1-15,2 1-2 16,4 3 2-16,1 3-3 0,0-2-1 0,0 2-3 16,4-2-5-16,-4 2-7 0,-1 0-7 15,-1-1-9-15,0 1-13 0,2 0-1 0,1 0-1 16,3-1-4-16,-2 0 90 16,7-3-40-16</inkml:trace>
  <inkml:trace contextRef="#ctx0" brushRef="#br0" timeOffset="163743.15">23704 7722 1183 0,'0'0'39'0,"1"0"6"16,-1 0-40-16,2 0 0 0,-2 1 10 0,-2 1 10 0,2 0 9 15,0-2 5 1,0 0-8-16,0 0-12 0,-1 0-10 0,0 0-8 15,0 0-3 1,0 0-2-16,-8 1 0 0,1 2-1 16,-2 4 3-16,-6 0-1 0,-1 1 3 0,-2 3 0 15,-2-2 0-15,4 3 2 0,-1-1-1 16,0 2 0-16,1-1 1 0,3-2-1 16,-1 0-2-16,2 0-5 0,5-1-4 0,1-1-5 15,3 1 1-15,4 0 4 0,1 1 2 16,1 4 4-16,6 0 1 0,1 6 0 15,5 3 0-15,3 4 3 0,1 2 1 16,6 1 6-16,-6-2 2 0,0-1-1 16,-1-2-2-16,-5 0-2 0,1 0-3 15,-1-2 0-15,-4 0-17 0,-1-3-28 16,-2 0 263-16,-2-1-178 0</inkml:trace>
  <inkml:trace contextRef="#ctx0" brushRef="#br0" timeOffset="168908.26">11339 4815 1597 0,'3'-5'17'0,"-2"-3"-37"0,1-4-11 16,-1-2 31-16,4-2 8 0,4 0 6 16,2-3 6-16,5-1-2 0,-1 0-2 15,6-1 0-15,4 1-5 16,7 3 0-16,4-5-2 0,3 6 0 0,3 1 1 15,1 3-2-15,1 3-1 16,1 4 1-16,-2 2-3 0,-4 3-2 16,-4 2 0-16,-6 4-2 0,-3 8-2 15,-5 2-4-15,2 10-3 0,-3 8-6 0,0 9 1 0,0 15 4 16,-4 8 2-16,-8 5 2 16,-8 5-6-16,-8-1-16 0,-11-4-13 0,-6-5-2 15,-5-10 6-15,-10-11 15 16,-3-9 12-16,-6-11-2 0,-3-10 2 0,2-6 3 15,-1-6 0-15,1-6 5 0,4-6 2 16,-2-6-1-16,2-7 2 0,1-9 1 0,-2-7-2 16,-1-8 0-16,2-8-1 0,3-7-2 15,6-4-2-15,12 0 1 0,9 1 1 16,12 7 5-16,7 5 12 0,12 8 2 16,10 1-1-16,7-5-10 0,7-1-21 15,11-4-26-15,4 5 684 0,11 9-479 16</inkml:trace>
  <inkml:trace contextRef="#ctx0" brushRef="#br0" timeOffset="171428.06">16698 10267 1689 0,'2'35'39'16,"-40"-20"-121"-16,59 23 20 16,-144-101 64-16,62 56-3 15,17 5-4-15,3-1 0 16,-1-2-1-16,5 2 2 0,-1-3 4 0,2 3 1 16,5 0 0-16,-1 2 1 0,8 2-1 0,2 2 0 15,1 1-1-15,4 4-1 0,-1 0-2 16,-1 2-3-16,3 5-2 0,-3 1-3 15,3 8 0-15,1 8 3 0,-1 0 4 16,1 7 2-16,1 1 1 16,0 4 0-16,-1 0 0 15,-2 6 0-15,2 2-1 0,0 4-1 0,2 0-3 0,-3 7-2 16,1 0 2-16,-1-4 2 0,0-2 3 0,5-10 0 16,1-8 1-16,4-4-1 0,2-6 0 0,0-2 1 31,4-2 1-31,-1-8 6 0,1 0 3 0,5-5 9 15,-2-3 2-15,3 0 0 0,2 0 2 0,0-4-3 16,6 2-1-16,4-1-3 16,4-3-4-16,11-1-6 0,10 0-2 15,6-2-2-15,12-2-2 0,-2 2 0 0,3 0-3 0,2 0-2 16,-2 0-2-16,1 5 1 0,-6 1 4 16,-6 1 1-16,-5 2 1 0,-7-4-6 15,-7 0-16-15,-1-1-21 16,-10-3-32-16,-5 0 545 15,0-3-361-15</inkml:trace>
  <inkml:trace contextRef="#ctx0" brushRef="#br0" timeOffset="171685.88">16494 10690 1488 0,'-21'5'34'0,"-4"2"-25"0,-11 1-11 15,-7 3 2-15,-1 0 1 0,-2 2 2 16,-4-1-3-16,4-1 1 0,1 0 1 16,-4-2-1-16,3 0 2 0,0-3-1 15,0 0 0-15,10-3 1 0,8 1 0 16,9-2-2-16,6-2-7 0,4 1-11 0,3-1-20 15,5 0-21-15,1 0-15 0,0 0-114 16,3-3 116-16</inkml:trace>
  <inkml:trace contextRef="#ctx0" brushRef="#br0" timeOffset="172028.56">17689 10522 2049 0,'1'0'44'0,"-1"0"-48"0,0 2-70 0,-6 0-41 15,3 1 11-15,-3 3 40 16,-2 3 15-16,2-1-11 0,-5 1-18 16,1 0-25-16,-4-4-3 0,-3 2 7 15,-1-3 22-15,0 1 42 0</inkml:trace>
  <inkml:trace contextRef="#ctx0" brushRef="#br0" timeOffset="172226.97">17517 10847 1349 0,'0'-1'108'0,"1"1"94"0,-1 0-145 15,-1 0-57-15,1 1-1 16,-1 1 0-16,1-2 0 0,0 0 1 0,0 0-5 15,0 0-8-15,0 0-9 0,0 0-9 16,0 0-12-16,0 0-11 0,0 0-7 16,0 0-14-16,0 0-7 0,0 0 46 0</inkml:trace>
  <inkml:trace contextRef="#ctx0" brushRef="#br0" timeOffset="173708.84">15557 12997 991 0,'0'0'40'0,"1"0"3"0,0-2-4 16,0 2-4-16,5 0-2 0,-7 2-1 16,0-2-6-16,1-2-1 0,-4 2 9 15,5-2 2-15,5-1 1 0,-1-1-1 16,-1-1-8-16,4-2 1 0,-4 1-1 0,0 2-4 16,1 0-1-16,0 0-4 0,-2 1-2 15,2 1 5-15,-2 0 2 0,-2 2-2 16,-1 2-6-16,1-1-5 0,2 5-9 15,1 8-6-15,4 14-7 0,1 17-3 16,1 12 1-16,2 9 4 16,3 0 6-16,1-4 3 0,2-2 0 0,1 0-2 0,2-2 2 15,3 4-1 1,2-1-1-16,2-5 0 0,0-8-1 0,-3-7 0 16,1-10-2-16,-3-7-1 0,-4-11 0 15,-2-5 0-15,-4-5 0 0,-4-3-3 16,2-3-1-16,3-7 0 0,2-8-1 0,2-8 2 15,1-8 4-15,2-8-2 16,-3-7 2-16,-5-7 0 0,2-4-2 0,-7-5 0 16,0 1-2-16,0 4-1 0,-5 0-1 0,3 9 4 0,-3 3 2 15,3 8 3-15,-3 5 2 16,0 9-2-16,1 13 3 0,-4 11 14 0,0-1 10 16,-1-3 7-1,1 6 5-15,0 0-11 0,3 0-12 0,0 6-5 16,1 9-13-16,1 12-12 0,5 13 1 15,5 12-1-15,3 5 7 0,3-1 8 0,2 0 0 16,4-5 1-16,-1-3 0 0,-2-4 0 16,-1-2 0-16,-4-10 6 0,0-5 4 15,-2-6 3-15,0-8 4 0,-3-3-5 0,-1-3-1 16,-1 1 1 0,-1-5-3-16,3-1 2 15,-4 0-1-15,1-2-2 0,-1-3 0 0,-2 1 2 0,2-2-2 0,-1-2-1 16,0-2 1-16,-1-2-3 0,1-4-2 15,-2-2 1-15,3-6-4 16,-1-4 1-16,0-11 0 0,2-4-1 0,-5-11 0 0,-4-4 0 16,-1-2 0-16,-6 1 1 0,3 5 2 15,-3 4 0 1,0 6 7-16,3 6 3 16,1 6 2-16,1 8 5 0,0 8 0 0,-1 5 1 15,1 3 5-15,0 6 7 0,1-6 0 16,2 5-6-16,-3 1-9 0,0-1-17 15,1 1-12-15,3-2-12 0,-1 2-10 16,1-2-12-16,0 2-9 0,1-4-19 16,1-1-16-16,5-9 46 0</inkml:trace>
  <inkml:trace contextRef="#ctx0" brushRef="#br0" timeOffset="174009.72">17327 12812 1875 0,'0'0'98'0,"-1"0"42"0,1 0-152 16,-1 0-56-16,0 0-13 16,2 0 0-16,0 1-16 0,0-1-27 0,1 0-17 15,-2 5-9-15,-1 3 16 0,-1 4 29 16,-1 1 26-16,1 0 24 0,2-1-178 16,3-1 165-16</inkml:trace>
  <inkml:trace contextRef="#ctx0" brushRef="#br0" timeOffset="174198.34">17392 13421 1607 0,'0'0'67'0,"0"0"13"16,0 2-55-16,0-2-19 0,0 2-1 15,0-2 0-15,0 0-1 0,0 0-4 16,0 0-8-16,0 0-11 0,0 0-10 15,0 0-9-15,0 0-14 0,0 0-18 16,1-4-15-16,-1 4 522 0,0 0-337 0</inkml:trace>
  <inkml:trace contextRef="#ctx0" brushRef="#br0" timeOffset="174941.95">15675 10885 1625 0,'-1'0'37'15,"-3"4"-21"-15,-5 2-34 0,-6 8-9 16,-8 4 12-16,-9 1 14 0,-11 6 1 16,-9 4 0-16,-3 5 1 0,-4 6-1 15,-1 8 0-15,0 7 0 0,-5 8-1 16,1 9 1-16,-12 8-5 0,-5 2-11 0,-9 2-7 15,3-4-6-15,6-6 4 0,8-9 8 16,6-7 8-16,-3-6 5 16,7-6 2-16,6-3 2 15,5-3-1-15,9-2 0 0,7-2 1 0,2-2 0 16,8 0 0-16,7-3 0 0,5 0 0 16,6 0 1-16,4-2-1 0,4-3-1 15,4 0 1-15,8 1 0 0,11 2 2 0,11 5 0 0,10 6 0 16,11 1 3-16,6 1 2 0,1-3 5 15,0-7 4-15,-9-5 3 16,-9-3-1-16,-5-3-3 0,-2-3-6 0,0-1-4 16,5 0-3-16,0 1-1 0,1 3 1 15,2-1-2-15,-8 2 1 0,-2-3 2 0,-6-3-2 16,-9-3 1-16,-7-3 1 0,-2-2-1 16,-7-3-1-16,0 2-1 0,-1-2-1 15,-2-1-3-15,-1-3-5 0,0 0-10 16,0 0-19-1,0-1-21-15,0 0-24 0,0 0-18 0,-7-1 53 0</inkml:trace>
  <inkml:trace contextRef="#ctx0" brushRef="#br0" timeOffset="176382.79">11852 11958 1612 0,'0'0'63'0,"0"0"6"15,0 0-58-15,0 0-28 0,1 0 3 16,-1 0 8-16,1 2 2 0,-1 2 1 16,0 5-1-1,1 5 1-15,-1 6 2 0,6 5-2 0,-3 2 3 16,1 0 0-16,2 1-2 0,-5-2 2 0,3-3 1 0,-3 0-1 16,-2-5 0-16,4-2 0 15,-2-3 0-15,1-4 0 0,1-2 1 16,-3-5-7-16,0-2-10 0,0 0-11 15,0 0-13-15,0 1 4 0,0-1 3 16,0 0 7-16,0 0 8 0,2 0-1 0,-1 0-1 0,3-3-2 16,2-4 5-16,0-4 3 0,0-9 9 15,1-2 6-15,-2-5 2 0,-1 0 2 16,2-2 2-16,-3 1 3 0,3 1 1 16,-3 2 3-16,-1 4 3 0,5 1-1 15,2 0-2-15,-1 1-5 0,4-3-6 0,1-1-2 16,-1 0-2-1,7 2 0-15,0-1-1 0,1 6-3 16,2 6 2-16,-2-1 2 0,-2 6 2 16,0-1 3-16,-1 4 1 0,0 3-5 15,4 4-2-15,4 2-4 0,5 5-3 0,1 4-2 16,3 8-1-16,-1 6-1 0,1 6 2 16,-7 4 0-16,-4 3 2 0,-4-1 2 15,-9-7 3-15,1-6 1 0,-4-9 2 16,-2-5 1-16,-3-6 0 0,-1-2 0 0,-1-5 2 0,0-2 1 31,0 0 1-31,0 0 6 0,0 0 8 0,1 0 12 0,1 0 0 0,-1 0-6 16,-1-5-8-16,0-1-6 15,0 0 1-15,0-6 5 0,4-2 1 0,0-6-5 16,5-3-2 0,0-2-2-16,-2-1-2 0,3 0-1 15,-1 1-3-15,3 3-1 0,3 0 2 16,-1 3-1-16,-1 3 2 0,-3 1 1 15,-3 3 0-15,1 1-1 0,-4 6-2 0,1-1 0 16,0 3-4-16,2-1-6 0,0 2-3 16,1 1-10-16,0 0-7 0,-1 1-3 15,0 0-4-15,-1 2-1 0,-1 2 2 16,-1-1 2-16,0 1 0 0,0 1 7 16,-2-1 7-16,1 2 3 0,1 1 7 15,-2 2 2-15,2-1 2 0,1 5 2 16,0-2 0-16,2 3 0 0,0-1 2 15,0 1-2-15,-3-6 2 0,1 1 0 16,-3-5 0-16,-2 1 0 0,2-3 0 16,-2 0 0-16,0-2 1 0,0 1-1 0,0-1 0 15,0 0-2-15,0 0-3 0,0 0-3 16,0 1-5-16,0-1-1 0,0 0-6 16,0 0-8-16,0 0 68 0,3-2-39 15</inkml:trace>
  <inkml:trace contextRef="#ctx0" brushRef="#br0" timeOffset="178114.68">12596 11780 645 0,'4'0'123'16,"6"35"215"15,-18-68-299-31,7 33-7 0,1 2 1 0,1 1 0 16,0 3-5-1,1-2-4-15,2 3-6 0,-1 2-9 0,3 1-5 0,3 6 1 16,3 2-5-16,5 3 1 0,3 2 1 16,1 1-1-16,2 2 4 0,-1-1 1 15,1 2-1-15,3-4-1 16,-3 3-1-16,2 0-2 16,0 0 0-16,-5-1 1 0,-1-2-1 0,-5 1 0 0,1-3 0 0,-6-1 0 15,-3-3-1-15,-2-1 2 16,-4-3-2-16,0-1 1 0,0-1 0 15,0-4-1-15,-1-2 0 0,1-1 0 0,-1-4-2 16,-4 0-6-16,4 0-10 16,1 0-14-16,1 0-12 15,3 2-4-15,-4-2 30 0,1 0-197 0,3-4-58 0,-2-3 145 0</inkml:trace>
  <inkml:trace contextRef="#ctx0" brushRef="#br0" timeOffset="178693.99">13238 11834 1288 0,'-2'-6'51'0,"0"1"3"15,-2-1-37-15,0 1-22 0,0 0-2 16,-2-1 2-16,2 3-1 0,-2 1-3 16,1 1 3-16,-3 1 0 15,1 0 0 1,-1 3 3-16,2 3 2 0,-3 0 1 16,2 3 3-16,-2 2 1 0,-3 1-1 0,3 4-1 15,-1 1 1-15,0-1 0 0,1 3-1 16,0-3 0-16,2 2-2 0,4 0-3 15,1-2-3-15,2 0-3 0,-2-2 1 16,3 0 2-16,1-2 1 0,1-2 0 16,4 0-2-16,1-1-3 0,1 0-1 15,-1-2 1-15,-1 0 2 0,-2-4 4 16,0-2 1-16,-1 1 2 0,-1-2 0 16,0 0 1-16,-3 0 4 0,2-5 2 15,0 3 4-15,-1-4 1 0,2-1-1 16,-1-3 0-16,-1-1-4 0,0-2-1 0,0-1-3 15,1 2-2-15,1-3-1 0,0 3-4 16,0 1 0-16,2 4 1 0,-1 1 1 16,2 3 2-16,3 1 0 0,2 2 2 15,-1 2 0-15,3 2 0 0,4 3 3 16,-1 3-1-16,4 1 2 0,-3 2 5 16,-2-1-3-16,-1 1 1 0,0-3-4 0,0 2-2 15,0-2-1-15,-1-1 0 0,-2-2-13 16,-1-2-17-16,-2 0-19 0,4-4-28 15,-2 0-17-15,3-2-20 0,-1-5-114 16,-2-1 138-16</inkml:trace>
  <inkml:trace contextRef="#ctx0" brushRef="#br0" timeOffset="178924.52">13497 11679 1374 0,'12'12'49'0,"2"3"5"0,5 9-42 16,5 5-12-16,7 5 1 0,3 1 1 15,-1 1-2-15,1-3 1 0,0 0 1 16,-3-5-1-16,2-1 0 0,-3-2 2 16,-2-3-2-16,0-1 2 0,-2-4-2 15,-3-2-15-15,-4-6-19 0,-5-2-27 16,1-2-34-16,-3-3 135 0,2-2-294 15,-4-1 205-15</inkml:trace>
  <inkml:trace contextRef="#ctx0" brushRef="#br0" timeOffset="179168.6">13864 11693 1426 0,'-2'1'51'0,"-4"7"8"0,-3 3-49 16,-2 6-13-16,-1 5 1 0,0 5 2 16,0 4 0-16,1 3 0 0,-1 0 1 15,-3 2 2-15,-2-2-3 0,3-3 2 16,0-2 1-16,4-3-5 16,3-4-4-16,1-1-5 0,0-4-15 0,0-3-11 15,1-2-17-15,1 0-27 0,-2 1 285 16,2 0-168-16</inkml:trace>
  <inkml:trace contextRef="#ctx0" brushRef="#br0" timeOffset="180351.2">10285 11935 1209 0,'0'0'42'0,"1"-2"3"15,-1-1-25-15,1-1 2 0,-1-1 13 0,1 0 5 16,0 1 3-16,0 0 0 0,1 0-11 16,-5-3-5-16,0-1-4 0,-3-1-7 15,-3-4 0-15,1-3-2 0,-5-3-6 0,-6-1-4 16,-2-1-2-16,-8 1-4 0,0 2-1 31,0 2 0-31,0 4-3 0,2 1-1 0,3 2-5 16,1 6-7-16,-1-1-4 0,1 4-6 15,-2 6-1-15,-1 3-3 0,2 6-7 0,-1 3-2 16,3 4-1-16,5 4 0 0,5 2 7 16,9 1 3-16,4 3-2 0,4 1 3 0,11 2 8 0,3-1 10 15,5-6 12 1,5-3 10-16,-3-7 7 0,1-3 1 16,3-3-4-16,2-8-7 0,2-4-7 0,5-6-4 15,-1-7-2 1,0-3 0-16,-5-2 0 0,-10-3-2 0,-4 0-2 15,-5-2-4-15,-8-6-4 0,1-4-4 0,-7 1-3 0,0-4 2 0,-2 4 5 16,-3 5 7-16,0 5 9 0,0 6 12 31,1 7 19-31,4 8 19 0,0 0 6 16,0 1 1-16,-2-1-10 0,0 5-19 16,1 8-7-16,5 9-10 0,5 8-4 15,0 6 4-15,4 1 4 0,0-2 1 16,-2-3-3-16,1-1-2 0,0-2-5 15,2 3-2-15,-3-5 1 0,4-2-4 0,-4-1-6 16,-1-6-9-16,2-3-13 0,-1-1-11 16,-2-4-16-16,0-3-14 0,-2-1-53 15,4-5-101-15,0-4 131 0</inkml:trace>
  <inkml:trace contextRef="#ctx0" brushRef="#br0" timeOffset="180603.85">10608 12101 1154 0,'0'0'65'16,"0"-2"26"-16,-2-1-55 0,0-3-23 0,0-3 6 15,-1-4 9-15,0-4 5 16,2-2-9-16,1-1-10 0,0-3-5 16,1-1-3-16,2 3 0 0,3 2 9 15,4 2 1-15,2 1-2 0,4-1 2 0,4 0-10 16,5-2-6-16,2 2-1 0,3 2-8 0,1 2 0 15,-7 3 2-15,0 1-2 16,-7 1 1-16,-4 2-9 0,0 2-17 16,-3-1-17-16,-1 2-22 0,0 0 2 15,1 3-220-15,2 5 196 0</inkml:trace>
  <inkml:trace contextRef="#ctx0" brushRef="#br0" timeOffset="181322.24">11312 12117 1342 0,'2'-1'44'0,"0"-1"5"15,3-1-42-15,-1-4-3 0,-1-5 0 16,3-8-4-16,-4-5-2 16,-1-8-1-16,-2-1 0 0,-7 3 3 0,0 3 5 15,0 4 6-15,2 5 2 0,-2 2 2 0,0 2-4 16,-4 2-7-16,2 4-3 15,-2 2-5-15,1 3-8 0,0 1-6 0,-5 3-8 16,-1 2-8-16,-1 2 1 16,0 3-4-16,3 5-5 0,-1 5 7 0,4 1 0 15,1 0 9-15,6-2 8 0,4-1 0 16,1-3 5-16,3 0 2 16,2-3 7-16,-1-3 6 0,4 0 6 15,-1-5 5-15,1 3 2 0,0 0 0 0,0-3-5 0,1-1-3 16,0 0-3-16,0 0-2 0,-3-3 2 15,0 3 1-15,-2-1 1 0,-2-1 2 16,1 2 2-16,-2 0-3 0,0 0 1 16,0 0 1-16,-1 0-3 0,1 0-1 15,-1 0-4-15,0 0-8 0,3 2-6 0,3 6-4 16,5 10-11-16,9 12-4 0,10 9 3 16,2 6 3-16,4 1 17 0,-4-1 13 15,-1 4 1 1,3 7 1-16,1 10 3 0,5 7 11 0,4 6 21 0,-3 0 16 15,-1-3 4-15,-5-6-12 0,-9-2-19 0,-2-5-16 16,-7 2-7-16,-4-2 1 0,-4-3 3 16,-10-9 7-16,-7-9 0 0,-5-8-3 15,-7-6-5-15,-1-5-3 0,1-3 2 16,-2-5 2-16,-4-5 5 16,-2-5-5-16,-2-5 2 0,-2-4-1 0,1-5-1 15,-3-6 2-15,1-6-3 0,0-3-2 16,-3-6 0-16,0-4-3 0,-1-2-2 15,0-7-3-15,4-2-2 0,5 0-3 16,4 2-3-16,8 3 0 0,7 2 0 16,5 6-1-16,4 7 4 0,4 4 5 15,3 8 12-15,5 2 7 0,1 2 3 0,5 0-2 16,2 2-6-16,2 0-4 0,1 2-3 16,1 1-3-16,-7 1-2 0,-4 3 1 15,-4-2-2-15,-4 2-7 0,-5 0-8 16,1 0-12-16,-1 0-10 0,0 0-17 15,0 0-24-15,0 0-11 0,1 0 3 16,-2-2 39-16</inkml:trace>
  <inkml:trace contextRef="#ctx0" brushRef="#br0" timeOffset="192150.66">27841 9175 937 0,'0'-9'23'16,"-2"0"-11"-16,-2 1-11 15,2 1 0-15,0 3 3 0,1 0 6 0,1 4 9 16,1 0 12-16,1 0 6 0,-2 0-2 16,0-1-4-16,-2 0-7 0,2 1-9 15,-5-1-6-15,2 1-2 0,0-2-4 0,-3-1 1 16,0 0 1-16,-5 0 0 0,-7-3 1 16,-2 0 0-16,-9-3-1 0,-5 0-2 15,-4-1-1-15,-5-2-1 0,-3 2 0 0,2-3 0 16,-1 3-1-16,2 0 1 0,1 2 0 15,-4 2 1-15,3-1 2 0,-2 1 4 16,-6 1 2-16,-7 0-1 0,-7 2 0 16,0-1-5-16,2 2 5 0,3 1 5 15,3 0 1-15,0 1 0 0,-6-1-5 16,-5 1-6 0,-8 0-1-16,-2 0-1 0,5 1 1 15,3 1 2-15,3 0 2 0,-3 2-1 0,-5-3-1 0,-7 1-10 0,-8 2 42 16,4-3 3-1,1 2 0-15,7-1 10 0,-5 2-45 16,-8-1-2-16,-4 0-3 16,1 0 1-16,7 0 1 0,7-1-2 15,-9-2 1-15,-5 0 0 0,-3 0-1 0,1 0 1 16,10 0-1-16,-4-2 13 0,-9-1 6 16,-6-4 8-16,-6-1 3 0,6-2-14 15,2-2-3-15,-8-1-9 0,7 2-2 0,-4-1-1 16,13 3-1-16,12 0 1 0,-8 3 0 15,1-1 0-15,2 4 0 0,1 2 1 16,13 1-2-16,5 0 0 0,4 0 1 16,-2 0-1-16,-6 1 1 0,2-1 0 15,1-1-1-15,5 1 6 0,7-2 9 0,4 0 3 16,2 0 5-16,9 1-3 0,0-1-7 16,-2 2 0-16,2-2 0 0,3-1-3 15,7 2 2-15,8 0 3 0,6 0 1 16,6 1 4-16,4-1 5 0,3 1 0 15,5 0 0-15,0 0-1 0,0 0-3 16,1 0 2-16,0 0 1 0,0 0-5 0,0 0-4 16,0 0-6-16,0 0-5 15,0 0-1-15,0 0-3 0,0 0-5 0,0 0-5 16,0 0-9-16,0 0-9 16,0 0-12-16,0 0-9 0,0 0-13 15,0 0-9-15,0 0-12 0,2-5-17 0,1 4 0 16,5-1 49-16</inkml:trace>
  <inkml:trace contextRef="#ctx0" brushRef="#br0" timeOffset="204477.78">19258 10376 963 0,'0'2'54'0,"2"-2"6"0,-1 0-19 15,-3-2-38-15,1 1 1 0,-2 2 5 16,1-1 7-16,4 0 7 0,0-1 3 15,-2-3 1-15,-3 0-6 0,-1 1 1 16,-2-1 3-16,1 0 0 0,-4 4 2 0,-6-2-4 16,-3 2-9-16,-6 1-7 15,-5 4-1-15,0 2-5 16,0 2 1-16,0 6 1 0,-1 0-2 16,2 3 2-16,0 3 0 0,2 3-1 0,0 2 0 0,1 5 0 15,2 3-2-15,2 1 0 0,3 6 2 16,3 4-11-16,6 1 1 15,5 3 1-15,4-3-7 0,4 0 12 16,4-3 1-16,0-4 0 0,7 2 2 0,2-6 2 16,2-2 0-16,5-1 1 0,0-6 2 0,3-1-1 15,2-5 2-15,-1-4 2 0,0-4 0 0,0-5 2 16,-2-1 1-16,8-4 2 0,4-1-1 16,4-3 0-16,3-5-4 0,-7-1-4 15,1-4 1-15,-3-1 2 0,-3-2 0 16,5-2 1-16,-3-2-2 0,1-2-2 15,0-4 0 1,-2-2-1-16,-2 1 0 0,4 3-1 0,-7-2 3 0,-1 2 1 16,-4 0 2-16,-6-3 0 0,-4 2-2 0,-6 0 2 15,-3-1-2-15,-5 1 1 0,0-1-1 32,-5-2-4-32,-4 0 0 0,-6-1 0 15,-9-3 0-15,-3 2 0 0,-4-1 1 16,-3 0-1-16,-1 2 1 0,2 3 0 15,0 3-2-15,3 5-1 0,1 1 2 16,1 3-2-16,0 3 0 0,1 1 2 16,2 3-2-16,-3-1 0 0,-1 0 1 15,0 2-3-15,-4 0 0 0,7 2 1 0,3 3-2 16,3 0 1-16,4 3 1 0,-1-1-1 16,4 2 1-16,1 2-1 0,3 0-2 15,3 0-2-15,0-1-4 0,2 1-2 0,-1-3 1 16,3-1 2-16,1 2 1 0,0-3-3 15,1-1-5-15,0 0-8 0,0 1-6 16,0-1-2-16,0 0-1 0,0 0 4 16,0 0 4-16,0 0 0 0,0 0-8 15,0 0-24-15,-3-1 32 0</inkml:trace>
  <inkml:trace contextRef="#ctx0" brushRef="#br0" timeOffset="206203.9">20367 10497 831 0,'-2'0'85'16,"2"0"122"-16,-3 0-192 0,4 0-15 0,1 0 12 0,-2 0 20 15,4 0 14-15,-6 0 7 0,2 0 5 16,0 0-5-16,-1 0 0 15,2 0-9-15,-1 0-13 0,0 0-10 0,0 0-14 16,0 0-7-16,0 0 0 0,0 2-3 0,0 0 1 16,0 1-1-16,-1 3 2 0,-1 2-1 15,-1 5 0-15,-1 4 2 16,-1 5-2-16,1 1 1 0,-1 2 1 0,-1 2-1 16,6 1 1-16,-3-1 0 0,3-2 0 15,3 0-8-15,-2 0-6 0,4-2-9 16,-3 0-9-16,2-1 1 0,1-2-1 15,-2-3 2-15,1-3 1 16,-2-1-3-16,0-4-11 0,-2-5-20 0,1-1 40 16,-1-3-2-16</inkml:trace>
  <inkml:trace contextRef="#ctx0" brushRef="#br0" timeOffset="206534.08">20588 10672 1252 0,'-3'0'32'16,"-1"0"-15"-16,-3 1-15 0,-3 2-1 15,0 0 1-15,-6 0 0 0,-3 0-1 16,-6 2 0-16,-1-3 2 0,0 1 0 15,-1 1 1-15,0-1 0 0,-4-1-1 16,-2 1 1-16,-2 1-1 0,-2-2-1 16,0 1 0-16,5 0 1 0,6 0-1 15,5 0 0-15,5 0 1 16,3-1-2-16,0 0 0 0,2 0 0 16,-3 0 1-16,1 0-5 0,2-1-12 15,2-1-18-15,5 0-24 0,0 0-24 0,4 0-106 0,0 0 114 16</inkml:trace>
  <inkml:trace contextRef="#ctx0" brushRef="#br0" timeOffset="206868.57">20924 11153 1523 0,'0'0'53'0,"-1"0"3"15,0 0-34-15,0 0-14 0,0 0 5 16,1 0-4-16,1 0-1 0,0 0-2 15,-1 0-1-15,0 0-4 0,0 0 1 16,0 0 3-16,0 0-1 0,0 0 1 0,0 0 0 16,0 0-3-16,0 0-2 0,0 0-5 15,0 0-12-15,1 0-19 0,-1 0-23 16,0 0-26-16,1-7 692 0,-1-8-461 16</inkml:trace>
  <inkml:trace contextRef="#ctx0" brushRef="#br0" timeOffset="207782.8">21748 10439 1356 0,'33'0'73'0,"-8"18"-82"16,25 19-32-16,-134-78 40 0,59 28 3 15,25 13 4-15,0 0 1 16,0 0 4-16,0 0 6 0,0 0 6 16,0 0 6-16,0 0 0 0,0 0-5 15,0 0-7-15,-3-2-6 0,-1 2-6 0,-2 0 5 16,-4 0 0-16,-4-1 3 15,-4 1-2-15,-4-1-6 0,2 1-2 16,0 0-1-16,-3 0-1 0,3 0 2 0,-1 0-2 16,3 0-2-16,3 2-7 0,-2-2-4 15,4 1-4-15,-3-1 1 0,2 1 6 16,3 3 2-16,0-3 5 0,6 0 0 0,-4 0 1 16,4 1 0-16,1 2 1 0,-4-3 0 15,6 1 1-15,-1 0 2 16,2 2-2-16,-2-1 2 0,-1 3 0 15,-1-1-2-15,-2 2 1 0,3 2 0 16,-1 1-1-16,-1 1-1 0,4 2 0 0,0 0-2 0,-1 4 0 16,0 0 2-16,0 0-2 0,-1 1 2 15,1-2 0-15,0 2 0 0,-2-2 0 16,4 3 0-16,-1-1 0 0,-1-4 0 16,0-1 0-16,3-1-3 15,0-5 1-15,4 0 1 0,-3-1-1 0,-2-4 0 0,1 1 1 16,0 1-2-16,0-3 2 0,2-1 1 15,-2 0-2-15,0 0 1 0,1 0 1 16,1 0 1-16,-2 0 3 0,2 0 3 16,-1 0 0-16,3 0 0 0,1-5-3 15,8 2-1-15,4-5-2 16,5-2-1-16,9 1-1 0,0-4-2 16,3 4 0-16,5-4-2 0,-1 3 2 15,3 3 3-15,-1 2-1 0,0 1 0 16,7 4 0-16,3 0-1 0,5 5 0 0,-1 3-4 15,-7 1-3-15,-5 2 0 0,-6 3-1 16,-6 1 3-16,-3 1 4 0,-4 3-2 16,-4 4-1-16,-4 3-1 0,-3 10-2 15,-7 3 2-15,-4 0 2 16,-5 2 2-16,-8 0-1 0,-10-3-1 16,-6-2 0-16,-8-3-1 0,0-8 2 15,-2-3 3-15,-1-6 4 0,-7-4 6 0,-6-3 4 16,-2-2-2-16,3-4-5 0,7-2 3 15,8-2-3-15,7-2 0 0,3-1 4 16,4-1-6-16,6 0 1 0,4 1 0 16,4 3 0-16,5-3-1 0,-1 3 1 15,0-2-1-15,4 3 1 0,-1 0 0 0,0 0-6 16,0 0-3-16,0-1-4 16,1 1-10-16,0 0-3 0,0-2-11 0,-1 2-12 15,1 0-12-15,0 0-15 0,0 0-11 16,0 0 42-16</inkml:trace>
  <inkml:trace contextRef="#ctx0" brushRef="#br0" timeOffset="208251.3">20853 11220 923 0,'2'0'80'0,"-2"0"44"0,0 0-38 0,0 0-55 0,0 0 2 16,0 0-4-1,0 0-5-15,0 0-1 0,0 0-11 0,0 0-5 0,0 0 0 16,0 0 3-16,0 0 2 0,0 0 4 16,0 0 1-16,0 0-2 0,0 0-4 15,0 0-3-15,0 0-5 0,0 0 0 16,0 0 0-16,0 1-2 0,0-1 0 15,1 0-1-15,-1 0-3 0,0 0-4 16,0 0-4-16,-5 0-3 16,5 0 0-16,0 0 0 0,0 0-2 0,0 0-1 0,0 0-2 15,0-1-8-15,0 1-4 0,0 0-10 16,0 0-15-16,0 0 98 0,0 0-286 16,0 0 195-16</inkml:trace>
  <inkml:trace contextRef="#ctx0" brushRef="#br0" timeOffset="214288.01">22974 9915 1435 0,'1'1'47'0,"-1"-1"-9"15,0 1-27-15,0 1-10 0,-4 7-1 16,-3 4 2 0,-5 10 9-16,-7 8 6 0,-8 6 9 0,-4 10 1 0,-3 6-7 15,-5 7-3-15,6 8-7 0,0 5-3 0,3 2-1 16,2-1-1-16,-1 1-2 16,2 1-1-1,3-2-1-15,6 4-1 0,2-2 0 16,6-5 1-16,7-3-1 0,3-8 0 15,4-3 0-15,8-7 0 0,2-5 1 16,5-4 2-16,7-6-3 0,6-3 2 0,1-4 0 16,7-2 0-16,-1-3 0 0,4 0 0 15,0-2-1-15,-6-4 0 0,-3-3 1 16,-9-3-2-16,-3-1-4 0,0-3-4 16,-6 0-10-16,-1-2-10 0,-3-3-19 15,1 2-19-15,1-7-16 0,3-3-17 16,1-8 516-16,0-9-322 0</inkml:trace>
  <inkml:trace contextRef="#ctx0" brushRef="#br0" timeOffset="-214733.77">23072 10557 1409 0,'6'0'105'16,"8"1"-66"15,-34-1-39-31,19 0-1 0,1 0-6 0,0 0 2 16,1 0-2-16,5 0 5 16,8 3 4-16,9-3-1 0,9 0-1 0,13 0 0 15,1-3-2-15,8-3 0 0,8-1 2 16,-5-2 2-16,5-1 1 0,-9 1 2 15,-8-4-2-15,-2 2 0 0,-5 2-1 0,-6 0 0 16,-8 5-1-16,-10-1 3 16,-5 3-3-16,-3 2-1 0,-1 0-3 15,-5 0-3-15,2 1-1 0,-1 5 3 16,-1 2 1-16,-1 8 3 0,-4 8 4 0,0 8-2 16,-2 3 1-16,-3 5 0 0,1 2-3 15,-4 2 2-15,-1 2-1 0,1-1 0 16,2-1 0-16,2-2 1 0,2-8-2 15,1-5 1-15,2-5 1 0,0-5-2 16,2-1 1-16,0-3-1 0,0-3 0 16,1-2 0-16,0-2 1 0,-1-2-1 15,1-5-10-15,1-1-11 0,2 1-20 0,-2-1-21 16,1 0-16-16,0 0-3 16,2-6 28-16,6-7-124 0,4-8 129 15</inkml:trace>
  <inkml:trace contextRef="#ctx0" brushRef="#br0" timeOffset="-214322.28">23857 10045 1607 0,'7'0'121'0,"-6"1"-83"16,0-1-39-16,2 1-6 0,-3 2 1 0,8 1 3 15,8 3 2-15,4 3 1 0,8 3 0 16,8 5 2-16,1 5-1 0,0 4 0 16,-1 6-1-16,-2 5 1 0,1 4-1 15,1 10 0-15,3 6 0 0,2 12 0 16,-2 7 0-16,-4 12 0 0,-3 7 0 16,-5 6 0-16,-8 0 0 15,-5-2-1-15,-14-4 4 0,-10-10 1 16,-7-11 0-16,-3-14 3 0,-1-13-1 0,3-7-1 0,0-5 1 15,0-6 5-15,-1-3-2 16,-2-7 4-16,3-2 5 0,2-4-3 0,3-2 3 16,3-2-2-16,4-4-2 15,0-1 3-15,3-1 0 0,1-2 2 16,2-2 4-16,0 1 2 0,0 0-1 0,0-1-1 0,0 0-8 16,0 0-5-16,0 0-5 0,0 0-3 15,0 0-8-15,0 0-13 0,0 0-18 0,0 0-27 16,1 0-30-16,-1 0-39 0,9 1 69 15</inkml:trace>
  <inkml:trace contextRef="#ctx0" brushRef="#br0" timeOffset="-211494.1">19249 12618 1493 0,'0'0'50'0,"0"0"-13"16,-1 0-42-16,-5 3-17 15,-1 1 2-15,-5 3 11 0,-3-3 6 16,1 5 3-16,-4 1 0 0,-4 2 0 0,1 3 0 15,-6 2 0-15,2 3 0 0,-4 4 0 16,-5 3 0-16,2 6 0 0,-3 4 1 16,1 4-1-16,2 4 0 0,0 2 0 0,2 5 0 15,8 2 0-15,1-4 1 16,1 0-2-16,10-6-6 0,-1-1-7 0,11 2-9 16,10 4 0-16,3 1 5 0,10 3 6 15,0-1 5-15,3-4 5 0,1-8-1 16,0-6 4-16,-1-9 4 0,-4-11 2 15,0-3 3-15,0-5 5 0,3-2-1 16,1-4 1-16,4-2-1 0,5-3-3 16,8-6-1-16,9-6-1 15,2-6-2-15,3-7-1 0,-5-6-1 0,-1-2-2 16,-4-3-1-16,-8 3 0 0,-2 5-2 0,-5 3-1 16,-5 5-2-1,-4 3-3-15,-2 1 1 0,-7 1-1 0,-3 1 0 0,-2-1 2 0,-3 1 3 16,-6-1 1-16,0-2 0 0,-7-4 1 15,-4-6-2 1,0-5-1-16,-4-5 0 0,-2 0-2 0,-1 1 2 16,-1 0 0-16,0 4 2 0,4 3 1 15,0 3 2-15,-1 4 0 0,3 3 3 0,-1 7 5 16,3 3 6-16,1 5 4 16,2 1 4-16,0 2-4 0,0 2-3 0,-2-1-6 0,-1 2-7 15,-3 1-4-15,-2 2-2 16,-5-4-5-16,-1 4-3 0,-5 2-1 0,-1 0-1 15,-6 0-2-15,-2-1 0 0,-2 0-10 16,2-1-6-16,2-1 0 0,6-1-4 16,8-1 7-16,4-1-3 0,6 2-2 15,5 1-3-15,4 1-7 0,-1 0-16 16,2 0 746-16,0 0-514 16</inkml:trace>
  <inkml:trace contextRef="#ctx0" brushRef="#br0" timeOffset="-211033.24">20326 12851 1353 0,'0'0'59'0,"0"1"9"15,-2 2-62-15,2 7-20 0,-3 7 1 16,1 5 11-16,2 8 2 16,-2 0 0-16,1 1 0 0,0 2 1 0,-4 0 1 15,5 1-2-15,-2 0 0 0,2-2 0 16,1-3 0-16,-1 0 2 0,3-1-1 15,0 0-1-15,3-3 0 0,-3-5 3 16,0-4-13-16,1-6-17 0,-1-2-25 0,5 1-33 16,2-3-96-16,2-3 107 15</inkml:trace>
  <inkml:trace contextRef="#ctx0" brushRef="#br0" timeOffset="-210790.9">20619 13111 1338 0,'-2'2'90'0,"-21"3"-69"15,29-4-26-15,-66 3 5 16,23 0 3-16,5 0-2 0,-2-3 0 16,3 4 1-16,0-2-2 0,-2-2 2 15,-3 3 0-15,0-2-1 0,-4 1 1 0,9-3-2 16,4 3-7-16,3-2-6 15,6 0-13-15,5 0-14 0,3-1-13 0,3 1-20 16,3-1 81-16,0 0-23 0</inkml:trace>
  <inkml:trace contextRef="#ctx0" brushRef="#br0" timeOffset="-210476.59">21023 13556 1783 0,'0'0'65'0,"-2"-2"7"16,2 2-62-16,-1 0-17 0,2 0 2 0,0 1 5 15,0-1 0-15,0 1 0 0,-1-1 0 16,0 0 0-16,0 0 0 0,0 0-5 16,0 0-11-16,0 0-11 0,0 0-12 0,0 0-12 15,0 0-6-15,0 0-11 16,0 0-9-16,0 0-2 0,4 1-11 0,-2-5 31 31,6-7 27-31</inkml:trace>
  <inkml:trace contextRef="#ctx0" brushRef="#br0" timeOffset="-209506.93">22025 12390 1656 0,'0'0'39'0,"-1"0"-19"0,0 3-49 0,-2 2-16 16,-2 4 20-16,-2 2 21 0,2 1 3 16,-2 0 1-16,-1-2 2 0,-1-1 4 15,0 1 4-15,-2-2 4 0,-3-1-2 16,0 0-2-16,-5-2-1 0,2 0 1 15,-3 0 1-15,-2-1 1 0,0 1-2 16,-5-1-4-16,2 0-3 0,2-1-2 16,1 1 1-16,3-1 1 0,1 1-2 15,2-2 1-15,2 1-1 0,2 1-1 16,3-1-1-16,0 0 0 0,1 3-3 0,1-2-2 16,-1 3 1-16,0 3 1 0,0 2 1 15,-1 1 3-15,0 2 0 0,3-1 0 16,0 3 0-16,-1 1 0 0,1 1 0 15,0 2 0-15,-1-1 0 0,3 2 0 0,-1 2-1 16,2 0 0-16,-2 1 1 0,-1-1 0 16,2-3 0-16,3-3-5 15,-1-2-1-15,3-2-2 0,1 1 0 16,-2-5 8-16,0-1-1 0,0-1 0 16,0-5 1-16,0 1-2 0,0-3 1 15,0-1 1-15,0 0 0 0,0 0 2 0,0 0 2 16,0 0 1-16,0 0 6 0,0 0 6 0,1 0 1 15,-1 0 6-15,3 0 0 0,-3 0-4 16,2-3-1-16,0 3-4 0,3-3-3 16,0 1 1-16,3-6-2 0,0 1-3 0,3-2-2 15,3 0-2-15,3 1-4 16,3-2 1-16,0 2 0 0,1-1-1 0,2 2 0 16,-1 1 0-16,1 1-1 0,3 1 0 15,0 3 1-15,4-4 0 0,1 3-6 16,-2 1-5-16,-2 1-6 0,0 1-6 15,-2 4 3-15,-4 0-3 0,1 1 1 16,-2 1 1-16,-1-1-2 16,0 2 7-16,1 0 5 0,-1 0 4 15,0-1 5-15,-1-2 2 0,-3 1-1 0,-2-5 1 0,-1 3 0 16,-2 2-1 0,-1-1-4-16,-1 1-5 0,-2 1-6 0,0 1-6 15,-1 1-2-15,-1 3-2 0,-2 1 0 16,-1 7 4-16,-2 2 4 0,-2 9 5 15,-5 5 6-15,-4 1 4 0,-5 3 2 0,-9 2-1 16,-8 3 2-16,-2-2 1 16,-2-4 0-16,3-5 1 0,2-6-2 0,-1-5 6 15,-3-4-1-15,-2-4 6 0,-3-4 6 16,0-2-4-16,2 0 1 0,2-7-4 0,5 0-5 0,0-2-2 16,6 0 2-16,3-2-2 15,5 1 1-15,7 0-5 0,1 1 12 0,6 0 3 31,1-4 3-31,3 4 9 0,0 0-12 16,1 0 0-16,-1 2-3 0,1-2-2 0,0 0-7 16,0 0-13-16,0 0-16 0,0 0-23 15,0 0-15-15,0 0-8 0,0 0-11 16,0 0-75-16,1-6 101 0</inkml:trace>
  <inkml:trace contextRef="#ctx0" brushRef="#br0" timeOffset="-208967.72">22982 12284 1726 0,'0'0'38'0,"0"0"-27"0,-1 0-47 16,-3 5-10-16,-5 3 15 15,-6 6 19-15,-2 6 9 0,-7 1 1 0,-4 4 2 16,-5 3 0-16,-4 6 0 0,2 5 0 15,0 7 0-15,-2 7 0 0,1 5-1 16,-3 5 0-16,3 4 0 0,1 8 0 0,5 9 0 16,2 8 0-16,2 5 0 15,7 3-1-15,5-1-1 0,11-2-1 16,9-3-1-16,7-8-1 0,4-15 4 0,1-11 2 16,-1-10 3-16,3-7 3 0,0-4 0 15,4-1 1-15,1-3 2 0,2-4 2 16,4-3 2-16,-4-5 9 0,-4-5 0 15,-6-5 2-15,-6-3-3 0,-2-4-9 16,-3 1-4-16,-1-2-3 0,2-3-3 16,-3 1 1-16,-1-1 0 0,-2-1-2 0,2 0 2 15,-3-1-2-15,0 0-1 0,0-1-2 16,0 1-7-16,0 0-12 0,0 0-14 16,0 0-12-16,0 0-13 15,0 0-14-15,-1 0-15 0,-7-3-27 0,-1-6-71 0,-5-5 108 16</inkml:trace>
  <inkml:trace contextRef="#ctx0" brushRef="#br0" timeOffset="-208320.77">23251 12664 1129 0,'0'0'49'0,"0"0"18"16,0 0-28-16,-2 0-8 15,2 0 9-15,0 0 2 0,0 0-2 0,0 0-3 16,0 0-9-16,0 0-9 0,0 0-7 16,0 0-8-16,0 0-3 0,0 0 1 15,0 0-2-15,0 0 0 0,0 0 1 16,0 0-1-16,0 0 0 0,0 2 2 0,0-2-2 15,0 0 0-15,0 0 0 0,0 0-1 16,2 3-2-16,-2 1 1 16,2 8 0-16,-1 3 1 0,1 6 1 15,-2 3-1-15,0 5 0 0,0 3 1 16,0 5-2-16,-1 1 2 0,1 3 0 0,0 4-1 16,0 3 0-1,0 0 1-15,-1 4 0 0,0-6 0 16,1-2 0-16,0-4 0 0,1-3 0 0,-1-3 0 0,1-5 0 0,0-5 0 15,0-3 2-15,0-6-2 16,1-2 0-16,-1-3 1 0,0-2-1 0,0-2 2 31,-1-2-1-31,1-2-1 0,-1 1 2 0,0-3 0 0,0 0-1 16,0 2-1-16,1 0 2 0,-1-2-2 0,0 0 0 16,0 0 0-16,0 0-6 0,1-1-6 0,-1 1-7 15,0 0-9-15,0 1-4 0,0-1-8 16,0 0-14-16,0 1-17 0,0-1 376 15,0 0-240-15</inkml:trace>
  <inkml:trace contextRef="#ctx0" brushRef="#br0" timeOffset="-206323.9">24118 12714 1308 0,'0'0'40'0,"0"0"-11"16,0 0-24-16,0 0-17 0,0 0 7 15,-1 0 5-15,1 0 0 0,-4-2-4 16,2 2 0-16,-5-2 0 16,0 1 1-16,-2 1 2 0,-4-1 1 0,-1-1 0 0,0 2 1 15,-3-1-1-15,1 1 0 16,2 0 0-16,-2 1-1 0,0 2-2 16,1 2-1-1,0 2 0-15,-3 2-1 0,2 5 0 0,-3 4 0 16,0 7-2-16,1 4 2 0,3 6 5 15,4 1 0-15,5 1 4 0,3 7-1 16,2 3-3-16,0 4 1 0,1 1 1 16,1 0-1-16,3-5 1 0,1-1-1 15,5-2 1-15,4-4 4 0,1-5 1 0,3-1 2 16,0-9 1-16,-1-4 5 0,-2-3 1 16,-1-6 3-16,-2-3 5 0,-2-2-2 15,2 0 1-15,-3-3 1 0,5-2-2 16,-4-2 2-16,2-1 1 0,3-1-1 15,0-1-1-15,4 0-6 0,-1-2-5 16,2-1-4-16,0-4-4 0,0-1-4 16,4-4-1-16,-1-2-3 0,4-2-2 15,1-2 0-15,0-3 2 0,-2 2 1 16,-5 3 3-16,-4 1 2 0,-7 5 7 16,-2 3 6-16,-2 1 2 0,-1 0-1 15,1-5-8-15,4-12-8 0,1-7-10 0,3-8-16 16,-2-9-14-16,-4 1-6 0,-2 0 2 15,-3 8 14-15,-3 9 14 0,0 7 10 16,-2 4 6-16,0 1 0 0,-1 0 3 0,1 0 1 16,-2-1 4-16,-3 4 2 0,2 2 4 15,-2 4 5-15,2 2 4 0,1 3 0 16,-3 2-1-16,2-1-5 0,1 3-7 16,-1 0-4-16,1 0-6 0,-2 2 0 15,2-1-1-15,-3-1-2 0,0 2 3 0,-1 0 0 16,1 2 0-16,0-2 2 0,1 1-2 15,-1-1 1-15,2 0 0 0,-2 2-1 16,-1 0 0-16,0-1 0 0,-3 0 0 16,-2 2-1-16,-2-3 1 0,-1 2-8 15,-1 0-3-15,1-2-7 0,1 0-7 16,2 0-1-16,-2 0-2 0,3-1-7 16,-4 0-3-16,0-3-4 0,2 1-3 15,-3-1 1-15,1-1-2 0,-1 1-7 16,-1-1-9-16,2 2-56 0,5 1 70 0</inkml:trace>
  <inkml:trace contextRef="#ctx0" brushRef="#br0" timeOffset="-205535.53">24187 12192 1492 0,'0'0'57'0,"-1"1"-1"15,1-1-35-15,0 0-23 0,0 0-1 16,0 0 3-16,0 0 2 0,-1 0 1 15,1 0 4-15,0 0 2 0,0 0 3 0,0 0 5 0,0 0 2 16,0 2 0-16,2-2 0 0,-2 0-1 16,0 0-5-16,4 1-3 0,-1 1-2 15,5 2-4-15,1 3-1 16,10 4 0-16,7 5-2 16,6 6 0-16,5 6-1 0,5 3 0 0,2 5 0 0,5 4 0 0,1 6-1 15,-5 2 1-15,-5 6-1 0,-6-1-1 16,-3 3 1-1,-4-3 0-15,2 2-2 0,-3 0-1 0,-1 5 1 0,-4 5-1 0,-1 7 0 16,-2 4 2-16,-4 2 1 0,-5 1 1 31,-6-4 1-31,-5 1 0 0,-7-1 0 0,-7 0 3 16,-5 0-1-16,-3-1 1 16,-4-4 1-16,2-9-3 0,2-8 1 15,-2-9 2-15,3-6-3 0,4-8 1 0,2-3 2 16,2-5-2-16,2-4 2 15,-1-1 0-15,3-5-2 0,0-1 0 16,2-3 1-16,4 0 2 0,-4-2 5 0,5-4 6 16,3 3 2-16,1-3 3 0,-1-1-1 15,0 0-2-15,-1-1 1 0,2 0 0 16,0 0 0-16,0 0 1 0,0 0 0 16,0 1 1-16,0-1-1 0,0 0 0 15,0 0-1-15,1 0-5 0,-1 0-3 16,0 0-6-16,0 0-3 0,0 0 0 0,1 0-6 15,-1 0-6-15,0 0-11 0,0 0-17 16,0 0-19-16,0 0-25 0,0 0-26 16,0 0 18-16,2-2 37 0</inkml:trace>
  <inkml:trace contextRef="#ctx0" brushRef="#br0" timeOffset="-202141.23">17230 14410 1426 0,'0'0'52'16,"-3"4"109"-16,-7 6-272 0,-13 10-16 15,-8 3 51-15,-9 2 43 0,-8 0 27 16,-2-3 5-16,-7 4 0 0,-6 3 4 15,-7 0 0-15,-4 0 1 0,-16 0 1 16,-12-4-3-16,-6-1 0 0,-4-4 0 16,7-6-2-16,-4-3 2 0,0-9 1 15,0-3 0-15,4-7 4 0,9-4-3 16,-6-8-4-16,0-4-1 0,-5-6-3 16,-1-5-6-16,13-9 0 15,-9-5-1-15,2-4 1 0,5-2 4 16,6-5 5-16,22 3 7 0,13 1 11 0,10-3 14 0,9 3 11 15,8 0 6-15,9-1 4 0,7 0-2 16,6 1 1-16,5 1-2 16,4 3-6-16,3-1 4 0,7-1-6 15,5-7-11-15,3-4-9 0,10-7-12 0,4-9-5 16,9-1-7-16,9 3-2 0,5-2-7 16,12 3-2-16,8 4 10 0,2-1-9 0,0 3 0 15,-1 5-4-15,-1 7-4 0,5 3 6 0,13 4 5 16,2 4 2-16,0 5 4 15,-5 3 1-15,-7 9-2 0,3 7 0 16,4 8 0-16,0 7-3 0,0 5 2 0,-3 6 2 16,1 8-2-16,7 11 1 0,3 10 4 15,-6 9-2 1,-9 9 4-16,-11 4 5 0,-4 7 0 0,4 5 2 0,5 10 0 16,4 9-3-16,-9 15-1 15,-11 3-2-15,-14 9-1 16,-14 8 0-16,-9 1 1 0,-13 1 1 15,-10-1 3-15,-10-4 2 0,-7-7 1 16,-6-4 3-16,-4-11 1 0,-2-11 0 16,-1-10 1-16,-6-7-2 0,1-7 1 15,-10-3 2-15,-6-5 4 0,1-7 2 16,-5-6-3-16,7-3 1 0,8-7-2 16,3-5 0-16,11-4 10 0,1-4-1 0,4-4 1 15,3-1 4-15,1-2-5 0,5-1 0 16,1-4 5-16,5 1 2 0,1-1 7 15,2-2 3-15,0 0 1 0,0 0 0 16,0 1-3-16,-1-1-6 0,1 0-4 0,-2 0-3 16,2 0-7-16,0 0-4 0,-2 1-5 15,3-1-7-15,-1 0-2 0,0 0-2 16,0 0-2-16,0 0-1 0,0 0-2 0,1 0-2 16,-1 0-3-16,0 0-2 15,0 0-5-15,3-1-5 0,-3 1-3 16,0 0-8-16,1 0-6 0,-1 0-8 0,1 0-11 15,-1 0-6-15,0 0-9 0,1 0-10 16,-1 1-10-16,1 0-13 0,1 3-17 16,5 2-5-16,10 9 21 0,2 5 47 15</inkml:trace>
  <inkml:trace contextRef="#ctx0" brushRef="#br0" timeOffset="-190840.7">15287 6752 912 0,'0'0'57'0,"-1"-2"26"16,0 2-16-16,-1-1-27 0,-2 1-3 15,-2-5-8-15,-3 1-14 0,-4 1-6 16,-5-3-2-16,-2 3-1 0,-6 0 4 16,-3-2 0-16,-3 3 1 0,-4-1 0 15,-8 3-2-15,-4-4-2 0,-3 3 1 0,2 2 3 16,1 3-2-16,7-1-1 16,2 3-2-16,0-4-5 0,7 1 1 0,1 1-1 15,6-1-1-15,3-1 1 0,7 0 5 16,6 1 3-16,1-3 2 0,5 0 4 15,3 0 1-15,0 0-1 0,0 0 1 16,2 0-4-16,2 0-7 0,4 0-4 16,9-3-1-16,4-1 0 0,9-1 0 0,9-4 1 15,1 2-1-15,5-2 1 0,1 0-1 16,3 4 0-16,2-3 1 0,-3 3-1 16,-2-4 0-16,-5 2 2 0,-13 3-2 15,-8 0 1-15,-8 2 3 0,-10 2-2 16,0-2 2-16,-4 2-2 0,2 0 4 0,-2 0 0 15,-4-2 2-15,-2 5 1 0,-8 0-6 16,-12-2 2-16,-16 4-3 0,-10-3 0 16,-4 0 0-16,3 3-1 0,8-3 1 15,9 1 0-15,5 2-1 0,13-2-1 16,4 0-7-16,9 1-12 0,3-4-18 16,4 0-21-16,0 0-25 0,-1-1-16 15,5 0 27-15,10-5 28 0</inkml:trace>
  <inkml:trace contextRef="#ctx0" brushRef="#br0" timeOffset="-190210.83">17136 6617 1234 0,'-1'0'7'0,"1"1"-31"0,0 0-5 0,-2 4 21 15,1-4 9-15,-4 3 7 0,3 1 10 16,-5-2 2-16,-4 3 4 0,-5-2 7 15,-7 1 3-15,-6 1 4 0,-9-3 0 16,-4 1-12-16,-9 1-11 0,-4-4-6 16,-3 1-4-16,-4-2 0 0,-11-1 0 15,-6 0-2-15,-1 1 0 0,-4 0 0 16,9 2-3-16,2 2 1 0,3-1 2 16,-2 0-2-16,-4 0 0 0,1 2 1 0,0 1-2 15,9 1 1 1,13-1 0-16,-3 1 0 0,12 0-1 0,2-2 2 0,2 0-2 15,9-1 1-15,2-1 0 16,8-3-1-16,6 3 0 0,5-2 0 0,4 1 2 16,5-2 10-16,1 0 4 0,-1 0 0 0,2 0-5 15,3 2-8-15,1-2-6 16,6 0-1-16,11 0 2 0,9 1 0 16,11-1 2-16,12 3 0 0,6-1 0 0,6-2 0 15,10 0 1-15,7-1-1 0,7 1 1 16,0 0 0-16,-4 0-1 0,-8-2 0 0,-4 0 1 15,-5-1-1-15,-5 3 0 0,-5 2 1 16,-12-2 0-16,-14 0 1 0,-14-2 1 31,-17 2 0-31,6-1-1 0,-8 1-2 0,0 0 0 16,0 0 0-16,-5-1-3 0,-3 2-4 0,-11 2 0 0,-15 1-2 16,-17-1-10-1,-11 0-15-15,-8 0-29 0,3-3 31 16</inkml:trace>
  <inkml:trace contextRef="#ctx0" brushRef="#br0" timeOffset="-189051.93">23537 6408 1070 0,'-1'0'30'16,"0"0"20"-16,2 0-54 0,-1 0-3 15,-2 0 14-15,-6 0 3 0,-7 0-5 16,-8 0 1-16,-11-2-1 0,-10 1 1 16,-3-4 2-16,2 1-1 0,3-1 2 15,4 1 3-15,0 0 1 0,0 1 4 16,-1 1 0-16,5 0-5 0,-3-1 0 0,2 2-5 15,-1-1-3-15,-4 1-3 0,4 1 2 16,3 0-3-16,9 0 2 0,12 0 0 16,6 0-1-16,6 0 9 0,0 0 11 15,0 0 5-15,0-2 4 0,5 2-9 16,8 0-12-16,10-2-6 0,16 1-2 0,12 0 0 16,6 0 1-16,5 1-1 0,-2-1-1 15,0-2 1-15,-4 0 0 16,3-1-1-16,1-2 1 0,2 2 1 0,1-2-2 15,-9 3 0-15,-13-2 1 0,-8 2-1 16,-11 2 0-16,-7-1 2 0,-6 0-1 16,-8 2 0-16,-1 0-2 15,0 0-1-15,0 0 2 0,-2 0 0 0,-8 2 4 0,-9 0 0 16,-12-1 0-16,-16-1 3 16,-20-1 1-16,-10-7-1 0,-8 0-1 0,0 0-4 15,8-1 0-15,8 1-1 16,-2 2-1-16,0-1 1 0,2 0-1 15,2 0 1-15,12 3 1 0,10-1-1 0,13 4 1 16,6-1-1-16,7 2-1 0,9 0-2 0,9 0-1 16,-1 0-2-16,1 0 3 0,1 0 4 15,0 0 3-15,4 1 2 0,2-1-2 0,8 0-3 16,7-1-1-16,10 0 1 16,12 1-2-16,14-1 1 0,5-1 1 0,8 0-2 15,-6 0 0-15,-4 0 2 16,-1 2-2-16,3-1 1 0,2 1 0 0,12 2-1 15,1 1 0-15,-2 3 0 0,-5 1 0 16,-17-4 0 0,-6 3 0-16,-9-1 0 0,-6 1 0 15,-3-1 1-15,-5-2-1 0,-7 0 0 0,-5 0 0 0,-6-2-2 0,-6-1-4 16,0 0-1 0,0 2-1-16,-2 0 1 0,-7 1 6 15,-9 2-2-15,-12 3 9 0,-13 1 5 16,-11-5-1-16,-12 1 4 15,-16-5-8-15,-4 0-2 0,-3 0-2 16,2-2 0-16,12 0-1 0,6 1 1 0,-1 0 1 16,3-1-1-16,1 1 0 0,-1 1 1 15,17-4-1-15,11 4-1 0,9-1 2 16,11 1-2-16,4 1 1 0,6-1-1 16,8 0-1-16,-1 0 0 0,2 2-1 15,0-2 1-15,4 2-3 0,0-2-1 16,7 0 1-16,7-2-5 0,15 2-2 0,19 2-13 15,16 2-11-15,10 3-7 0,-1 0-7 16,-3-2-5-16,-3 0-10 0,-2 1 34 16</inkml:trace>
  <inkml:trace contextRef="#ctx0" brushRef="#br0" timeOffset="-187723.09">26435 6306 947 0,'0'0'63'0,"0"1"65"0,0 1-115 16,1 3-9-16,-1-2 5 0,3 3 3 16,4-2 3-16,5 2 1 0,4-2-3 15,9 2 0-15,4-1-2 0,9-1 2 16,5-3 3-1,4 0 0-15,-4-1 3 0,-3 0-3 0,-4-1-5 16,-2-1-1-16,4 0-4 0,1-1-3 0,2 1-1 0,0-1 0 16,1 3-1-1,-3-4 1-15,-4 3 0 0,-7 1 0 16,-7-1 0-16,-9 0 2 0,-5 1-1 0,-2 0 1 16,-5 0-1-16,1 0-2 0,4-1 2 15,-5 1 2-15,0 0 5 0,-3 0 8 0,3 0 4 16,-1 0-1-16,-7 0-5 0,-2 0-6 15,-15 0-6-15,-10 0-2 16,-10-1 2-16,-10 1-1 0,-2-4 0 16,2 2-1-16,1 0 0 0,4 1-1 0,1-3 2 15,1 2-1-15,1 1-1 0,6-1 2 0,6 2-2 16,6 0-1-16,8 0 0 0,8 0-1 16,3 1-2-16,4-1 1 0,4 1-2 0,2-1 2 15,0 0 6-15,0 0 4 0,0 0 4 16,2 1 4-16,2-1-3 0,1 1-3 15,4-1-3-15,6 3-4 0,8-1-1 16,12-1 1-16,8 2-2 0,5 2 0 16,-2-2 0-1,-2 3-1-15,-2-5 1 0,-2 2 0 0,5 1-1 0,-2-2 1 16,1 0 0-16,0-1 0 16,1 0-1-16,0-1 2 15,0 2-2-15,-8-2 1 0,-10 0 1 0,-6 0 3 16,-13 0 5-16,-3 0 3 0,-4 0-1 15,-1 0-7-15,0 0-3 16,0 0-2-16,-7 0-3 0,5 0 1 0,-7 0-2 16,-7 1 1-16,-15 1 2 15,-19-2 1-15,-9 0 2 0,-7-3 1 0,3 0-1 16,5 0 0-16,6 0 1 0,1-1-2 16,4 2 1-16,-1 1-1 0,-3 1-1 15,3-2 1-15,5 2 0 0,10 0-1 16,12 0 0-16,7 2 0 0,3-2-4 15,7 0 1-15,4 0 3 0,0 0 4 0,1 1 7 16,2-1 3-16,2 1 0 0,3 0-3 16,3 0-4-16,8 2-3 0,10-2-3 15,11 2 0-15,8 0 0 0,-2 0-2 16,-1 2 0-16,-11-1-3 0,-9-2-9 16,-4-1-17-16,-5 1-33 0,2-1 662 0,2 0-455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35:10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20012 15208 1392 0,'23'-9'43'16,"-2"2"-12"-16,8-6-12 0,0 4-14 16,4-1-1-16,7 1-1 0,1 4-3 0,2-1 1 15,-5 3-1-15,-7 0 3 0,-7 1 11 16,-6 1 9-16,-5 0-2 0,-2 1 6 15,-5 0-8-15,-1 0-5 0,-3 0 11 16,0 0-5-16,-2 0-6 0,0 0-11 16,-3 0-26-16,-4 1-13 0,-4 3 0 15,-6 7 7-15,-11-1 16 0,-11 5 6 16,-10 0 2-16,-8 2 0 0,-7-1 3 0,-8 2 2 16,-4 1 0-16,-7 1 0 0,-17-2 0 15,-13-1 0-15,-11 1 1 0,-10 2 1 16,-12 1-2-16,-10 2 3 0,-5 2-2 15,-19 2-1-15,-3 3 1 0,-4-1 0 16,-21 5 0-16,3 0 2 0,-14 7-1 16,-8 0-1-16,-7 1 0 0,-11-1-2 15,1-8-1-15,-14-9 2 0,1-4 0 0,-3-11 2 16,-4-9 0-16,0-6 4 0,-6-5-1 16,-2-6 4-16,1-4 2 0,-2-4-4 15,1-2 5-15,0-1-2 0,-8-1 4 16,10 0 3-16,-4 1 1 0,10 1 0 15,8 4-6-15,-1 2 2 0,14 3 4 0,-2-2 1 16,18 5 1-16,-1-1-6 16,19-3-8-16,5 0-2 0,10-1-2 0,25-3-1 15,6 3 4-15,18 1 6 16,13-1 7-16,8-1 19 0,20-2-1 0,22-1-2 16,15 2-4-16,21 2-18 0,14 5 1 15,15 4-5-15,8 2 1 0,8 4 1 0,0 1 3 16,2 1-1-16,1 2 2 0,0-2-1 15,-1 3-7-15,3-1-6 0,1 0-11 16,-1-2-19-16,2 0-21 0,3 0-23 16,5-1-19-16,2 4-28 0,4 2-6 15,5-1 66-15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35:18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19175 14576 1632 0,'1'1'102'0,"-1"-1"43"0,0 0-105 0,-1 0-67 16,-3 0-11-16,1 0 6 0,-6 1 5 15,-1-1 4-15,-3 3 4 0,0 0 4 16,-1 0 5-16,1-2 6 0,-3 3 4 16,1-4 0-16,-5 1 0 15,-5 0 0-15,-3 2 0 0,-10-3 0 0,-3 2 0 0,-2-2 0 16,-8-3 1-16,-7 1 0 15,-7-2-1-15,-1-3 1 0,0 2 0 16,9 1 0-16,10 0-1 0,-2 3 0 16,4-1 0-16,-2 0-2 15,-4-3 1-15,1 1 0 0,-2-2 1 0,-1 1 0 16,8 2 0-16,5 0 0 0,7 0 1 0,9 3-1 16,8-1 1-16,2 2 0 0,5-1-1 15,3 0 0-15,-1 0 0 0,1 0 0 0,2 0 0 16,-1 0-1-16,5 0-17 0,-1 0-22 15,1 0-30-15,0 0-24 0,0 0-17 16,0 0 8-16,0 2 53 0</inkml:trace>
  <inkml:trace contextRef="#ctx0" brushRef="#br0" timeOffset="568.6">16062 14891 1539 0,'37'23'130'0,"-68"-43"-148"31,22 19 16-16,7 1 0-15,-5 0 1 0,-3 1 1 16,-7-1 0-16,-9 0 3 0,-4 0 1 16,-5-1-1-16,-5-3 1 0,-4 1 0 15,-2-1-3-15,-6-3 3 0,-1 0-1 16,-6 0-1-16,-14 1 1 0,-5-1-1 16,-1 2-2-16,-1 1 0 0,7-1 2 0,-4 3-2 15,-11 0 0-15,-4-1 1 16,-4 0-1-16,4 0 1 0,15 2 1 0,7-4-2 15,9 2 1-15,3 0 0 0,-3-2-1 16,6 3 1-16,3-2 1 0,4 2-3 16,12 0 4-16,4-1 5 0,5 1-1 15,9 1 3-15,5 0-4 0,7 1-4 16,5 0-1-16,-1 0-2 0,1 0-8 0,1 0-9 16,0 0-11-16,-1 0-22 0,1 0-22 15,0 0-20-15,-1 0-6 0,1 0 50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35:29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14784 15365 969 0,'75'3'55'15</inkml:trace>
  <inkml:trace contextRef="#ctx0" brushRef="#br0" timeOffset="1079.96">16276 15017 1496 0,'0'0'49'0,"-5"0"-21"0,-2 2-30 0,-5-2-19 0,-9 4 3 16,-7 1 14-16,-6 0 3 15,-11 1 1-15,-9 1 0 0,-11 0 0 0,-5 1 0 16,-3 2 0-16,0 1 0 16,-1 1 1-16,-16 2 0 0,-11 6 0 0,-10 0 2 15,-3-1 0-15,-3 0-1 0,-8-6 0 16,-4 0-1-16,-2-9 1 0,-2-3 5 0,0-3-1 16,-6-7 1-16,0-3 0 0,-16-4-4 15,-1-6-1 1,6-6 0-16,-2-8-2 0,0-7-3 15,8-6-5-15,4-10-5 0,-4-5-3 0,9-8 2 16,8-2 5-16,2-5 5 0,10 1 3 0,8-3 1 0,0 0 0 31,8 6 0-31,4 2 9 0,19 7 9 0,14 4 12 16,13 2 14-16,7 9 5 16,10 2 10-16,6 7 4 0,7 7-1 0,10 6-5 15,5 2-9-15,7 3-10 0,6-5-13 16,7-5-10-16,9-5-4 0,5-5-7 15,9-5 1-15,9-6-1 0,13-5-2 16,14-2-1-16,12-1-1 0,13 2-1 16,8-1-4-16,2 3 1 0,7 5 1 15,6 7-3-15,-1 5 4 0,-1 5-1 0,-1 3 1 16,7 7-3-16,5 2-3 0,4 11-5 16,9 3-5-16,1 10 1 0,-4 4 2 15,12 12 1-15,4 8 4 0,-1 6-2 16,8 11 0-16,3 8-2 0,-5 4-2 15,-10 5 3-15,-7 5 0 0,-8 4 4 0,-15-2 5 16,-9 1 0-16,-15-9 2 0,-23-2 1 16,-6-4 0-16,-4 0-1 0,-3-6 0 15,0 4 0-15,-7 2-2 0,-7 7 1 16,-4 2 0-16,-3 4 0 0,2 3 1 16,-4 3 1-16,-3-1-1 0,-2 3 1 15,-5 0 1-15,-5-1-3 0,-5-3 0 16,-11-3 1-16,-9-1-1 0,-8-8 3 15,-10 0 3-15,-4 0 0 0,-7-3 1 0,-6 0 1 16,-2-2-1-16,-10-6 1 0,-3-3 1 16,0-2-1-16,-9-5 4 0,-4-2 3 15,-8-2 0-15,-4-4 1 0,2-1-1 16,4-4-2-16,5-1 2 0,2-4 1 16,0-4-2-16,0-2-1 0,5-2-2 15,7-1-2-15,7-3 4 0,10-1 1 0,4-1 1 16,4-2 0-16,5 1 2 15,7-1 3-15,2 0 4 0,5 0 3 16,-1 0-2-16,7 0-4 0,-1 0-4 0,0 0-3 16,0 0-1-16,0 0 3 15,0 0 2-15,1 0 3 0,0 0 0 0,0 0-3 16,0 0-4-16,0 0-5 0,0 0-3 16,0 0-3-16,0 0-4 0,-2 1-6 15,2-1-4-15,0 0-1 0,2 0 1 0,-2 0 0 16,0 0-4-16,1 0-11 0,-1 0-14 0,0 0-19 15,1 0-23-15,-1 0-22 16,0 0-18-16,0 0-10 0,0 1-133 0,0 3 168 16</inkml:trace>
  <inkml:trace contextRef="#ctx0" brushRef="#br0" timeOffset="10948.59">12169 14806 1411 0,'0'0'66'0,"0"0"4"15,0 0-25-15,0 0-35 0,0 0-2 16,0 0 4-16,0 0 4 0,0 0 6 15,0 0 6-15,0 0 5 0,0 0 3 0,0 0-2 16,0 0-2-16,0 0-9 0,0 0-9 16,0 0-10-16,0 0-14 15,0 0-8-15,-3 3-8 0,-6 1 0 0,-9 6 9 16,-11 6 6-16,-12 2 7 0,-9 2 4 16,-4-2 0-16,-10-1 0 0,-8-2 0 15,-5-5 0-15,-9-1 1 0,2-5 0 16,2-4 1-16,-8-2 0 0,-4-4 0 15,-5-5 0-15,-4-4-2 0,9-4 2 0,7-2-2 16,-4-4 1-16,1-4 1 16,-1-2-2-16,6-1 2 15,4 0-1-15,15 0-1 0,-1 0 2 16,-2-4 2-16,-3-4-1 0,-3-2-1 0,4-2-3 16,6-4-8-16,7-4-5 0,3-1-2 0,5 0-1 0,5 6 4 15,7 3 5-15,7 8 7 16,10 7 7-16,5 6 10 15,10 2 11-15,4 4 3 0,2 1 9 0,5 1-2 16,4-4-5-16,7-5-1 0,7-1-11 16,7-8-7-16,8-4-5 0,8-4-8 0,8 0-3 15,6-1-1-15,10 5-5 0,5 4 3 16,7 5 2-16,0 3-1 0,3-1 3 16,0 2 2-16,4 2-2 0,16 3 1 15,3 4 0-15,2 6-2 0,-7 6 0 0,-3 6 0 0,0 7-3 16,3 8 4-16,-1 6-8 15,-7 4-6-15,4 8-1 16,5 9-4-16,3 7 7 0,1 7 7 0,-12 5 1 0,-15 0 3 16,-11-1 1-1,-8-2-1-15,-10-1-1 0,-4 0-1 16,-8 2 0-16,-11-1-3 0,-13 1 4 0,-12 1 6 0,-9 0 5 16,-14 1 8-16,-10-5 4 0,-14-2-1 15,-8-1 0-15,-6-9 4 16,-5-2 1-16,-2-5 2 0,0-7 2 15,-2-6-8-15,-7-5-2 0,2-5-3 16,-4-4-7-16,3-3 2 0,9-2-1 16,3-2-1-16,3-2 1 0,1-4 0 15,-2-4-2-15,-4-2 0 16,4 0 5-16,6 1 1 0,10 1 4 0,10 1 2 16,5-2-2-16,8 3-2 0,3 0-4 15,7-1-4-15,5 2-3 0,4 1-1 16,-2 0-1-16,2 0-4 0,0 0-9 15,0 0-14-15,0-1-17 0,0 1-14 0,0 0-18 16,0-1-3-16,4 0-12 0,6-6-9 16,12-6 581-16,18-9-371 0</inkml:trace>
  <inkml:trace contextRef="#ctx0" brushRef="#br0" timeOffset="11932.99">20134 14647 1363 0,'0'0'86'0,"-1"0"42"0,-4 4-139 0,-4 4-43 15,-7 9 5-15,-9 7 29 0,-8 9 19 16,-7 4 2-16,-10 4 2 0,-5-3 6 16,-13 0 7-16,-12-1 4 0,-8-4 4 0,-6-4 1 15,1-5-4-15,1-6-3 16,-11-6-1-16,-2-3-1 0,-5-7 4 0,-4-4 3 15,3-7 0-15,-6-6 0 16,-4-5-3-16,-5-5-3 0,4-5-3 0,-6-9-2 16,6-6-2-16,1-6-3 0,7-5-1 15,8-6-2-15,-1-4-1 16,8 0-1-16,7-7-2 0,17 0 0 0,16 2-1 16,11 3 1-16,13 5 5 0,9 5 10 15,5 8 21-15,10 3 9 0,3 6 18 16,7 4 8-16,8 0-12 15,8-3-6-15,7-8-23 0,12-8-24 0,11-7-28 16,14-8-36-16,21-7-19 0,18 2-16 0,11 3 9 0,1 7 29 16,-4 13 23-16,2 8 24 0,6 8 9 15,0 6 1-15,4 5-2 0,0 5-1 16,6 8-1-16,3 6 0 0,2 10 2 16,0 12 0-16,0 8 0 0,1 13-2 15,1 12 0-15,-6 10-2 0,1 15 1 0,-7 8 1 16,-4 4 2-16,-11 7 2 0,-17 3 5 15,-6 5 3-15,-11 2 4 0,-10-6 4 16,-11-3-5-16,-16-5 4 0,-15 0 0 16,-14-3-2-16,-14-2-1 0,-12-5-6 15,-11-9-1 1,-9-3 3-16,-7-2 9 16,-6-7 6-16,-3-5 2 0,-3-11 1 15,2-7-3-15,1-7-5 0,4-7 0 16,0-5-5-16,-2-6-2 0,0-5-2 15,2-1-2-15,6-1 0 0,5-2 0 0,6 0-2 16,4 0 1-16,3-4 0 0,8 1-1 16,5 1-1-16,5-1-1 0,5 3-1 15,2 0 0-15,4 0 1 0,0 0 1 16,1 0 2-16,-1 0 4 0,0 0 3 0,0-1 1 16,3 2-2-16,0 0-4 0,-1 1-5 15,-2-2 0-15,0 0-3 0,1 0 0 16,-2-4-4-16,2 4-14 0,1 0-14 15,-1 0-21-15,1 0-22 0,0 1-19 0,-1-1-22 16,0 0-32-16,0 0-126 0,-4 0 162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35:46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15142 15958 1161 0,'8'0'36'0,"152"-230"357"31,-102 132-648-31,8-8-60 16,-4-1 290-16,-7 28 11 16,-14 8 12-16,-10 9 2 0,-3 7 0 0,-8 6 5 15,3 3-29-15,-7 4-105 0,-3 8 87 16</inkml:trace>
  <inkml:trace contextRef="#ctx0" brushRef="#br0" timeOffset="742.83">15993 14475 1790 0,'10'3'93'0,"-10"-3"-94"16,-1 0-26-16,-4 3-5 15,-14-5 11-15,3 8 8 0,-9 1 11 0,-6 2 1 0,-11 0 2 16,-7-4 0-16,-4 6 1 15,-8-7 1-15,-11-1-1 0,-14 0 1 0,-7-3-1 16,-10 0 1 0,2 0-2-16,-1-1 2 0,-10-4-1 0,-1 2-1 0,1-3 0 15,5 2 0-15,6 0 0 16,2 2 0-16,1 1-1 16,1 1 0-16,16 3 0 0,11 3 0 15,8-5 0-15,12 3 0 16,-4 1 1-16,2-3-3 0,5 0-1 0,5-2-2 15,14 2-1-15,12-1-1 0,8 1-8 16,4-1-19-16,4-1-15 0,0 0-17 16,0 0 2-16,0 0 16 0,4 0 17 15,0 0 19-15,6 2 7 0,8-1 5 0,14 2 0 16,14-1 1-16,8 0 0 0,9 3-1 16,-1-2 1-16,7 3 0 0,7-1 0 15,13 2 0-15,11 2 1 0,3 2-2 16,2 2 2-16,-4-3 0 0,4 5-1 15,3 0 1-15,-3 0-1 0,-10-3-1 0,-12-3 1 16,-11 0 0-16,-9-3 0 0,-1-1 6 16,-10 0 6-16,-8-3 12 0,-10 0 12 15,-11-1 8-15,-12 0 11 0,-7-1 3 16,-1 0 6-16,-5 0-2 0,2 0-11 16,0 0-14-16,0 0-17 0,-4 0-18 15,-7 1-13-15,-17-1-12 0,-21-2 1 16,-16-1 6-16,-15-4 8 0,-2-2 7 15,-3-4 1-15,-14-3-1 0,-3-3 2 16,-5-3 0-16,3 3-1 0,13 1-1 16,8 4 1-16,4 0-2 0,6 3-2 0,7 1-1 15,9 1-2-15,9 2-1 0,9 5 0 16,8 3-9-16,6-1-12 0,9 2-16 16,8 0-17-16,4-2-16 0,4 0-12 15,0 0-9-15,0 0-7 0,-2 1-119 16,2-1 142-16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35:50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23573 14636 653 0,'32'14'133'0,"-9"-1"-21"16,22 3-15-16,-125-39-139 0,59 15 124 16,20 8-13-16,1 0 5 15,0 0-2-15,0 0-11 16,0 0-14-16,0 0-18 0,-1 1-16 0,-5 1-12 0,-1 3-1 16,-6-1 1-16,-13 3 5 15,-10 1 7-15,-19-1 2 16,-2 2 1-16,-9-1-4 0,-3 0-4 0,1 3-4 0,-2 0-1 0,-11-2 1 15,-7 1-3-15,-2 1 1 0,-6-1-2 16,4-3 6-16,6-1 3 16,-7-4 0-1,-5-4 0-15,7 0-6 0,0-2 0 0,15 0-2 16,15-1 2-16,7-1 0 0,7 2-1 16,6 1 0-16,0 0 0 0,4 0-1 15,6 2 0-15,3-1 0 0,5 0-1 16,4 2 1-16,5 0 0 0,2 0-1 0,4 0 3 15,5 2-5-15,3-2-15 0,0 0-18 16,0 0-9-16,1 0 1 0,1 0 6 16,2 0 14-16,6 2 6 0,9-2 4 15,18 2 8-15,16 0 4 0,10 3 1 16,10-2 3-16,2 2-2 0,0 1-1 0,12 1 0 16,7 0-1-16,-3 0 5 15,0-2 6-15,-7 1-1 0,-8-2 0 0,0 1-3 16,1-2-4-16,0 1 4 0,-6-2 11 15,-15 0 10-15,-15-1 18 0,-15 0 23 16,-14-1 17-16,-3 0 5 0,-4 0-11 16,-1-1-27-16,0 1-24 0,-4 0-16 15,1 0-4-15,-1 0 6 0,0 0 4 0,0 0-8 16,-2 0-5-16,-1-1-5 16,-2 1-13-16,-1 0 0 0,-6 0 3 0,-12-1-3 15,-15-2 10-15,-18-2 5 16,-15-4 0-16,-2-2-1 0,-4-2 2 0,5 0-2 15,4 2 0-15,-2-4 1 0,-3 3-1 16,-7-1 0-16,2 4 0 0,4 2-1 0,12 2 1 16,17 3 0-16,3 0-1 15,11 2 0-15,6 0 1 0,5 0-1 16,5 0 0-16,3 2 0 0,7-1-1 16,1 0 1-16,5-1-7 0,0 0-10 0,0 0-9 15,0 1-11-15,2 0-10 0,1-1-18 16,-3 0-23-16,-3 2 71 0,-4 3-11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04:03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9201 15615 1312 0,'0'0'63'0,"0"0"22"0,0 0-66 0,0 0-32 15,0 0 4-15,1 0 10 0,-1 0 8 16,0 0 9-16,0 0 8 0,0 0 6 16,0 0 5-16,1 0 3 15,-1 0-1-15,0 0-1 0,0 0 24 16,0 0-40-16,0 0-5 0,-1 0-5 16,0 0-4-16,0 0-3 0,0 0-3 0,0 1-1 15,1-1 2-15,-2 0 0 16,1 0 2-16,-1 1 1 0,-1-1-2 0,-1 1-1 15,0 1-2-15,-2-1-1 16,-1-1-2-16,-3 0 0 0,-1 0-1 0,-6 0-1 16,-3 3 2-16,0-3 0 0,-5 0 1 15,3 0 2-15,-2 0 1 16,1 0 2-16,0-3 2 0,1 3 0 16,1-1-1-16,-2 1 1 0,-3-2-3 15,-3 4 1-15,0-1-2 0,0 3-1 0,-2-2-1 0,-4 0 0 16,-5-1-1-16,-4-1 1 15,4 0 0-15,-4 0-1 0,3 2 1 16,1 0 0-16,-3 1 2 0,3-1 1 16,-1 2 2-16,0 1 2 0,1-1 0 15,1 1 3-15,-4-1-1 0,-6-2 0 16,-6 3 2-16,0-3-3 0,-5 1 1 0,4 1 0 16,1-3-3-16,0 0-1 0,5 0 0 0,-3 0-2 15,-4-1-1-15,-5 0 1 0,-4-1-3 16,-2 0 1-16,0-1 1 0,1-4-2 15,-2 1 0 1,-2-1 1-16,-5-1 0 0,-4-2 0 0,-3 1 0 0,2-1 0 0,6 2-1 16,3 0 2-16,-2-2-2 15,0 2 1-15,-3 0 0 0,-3 3 0 0,2-1 1 16,0 2 1 0,5 0 2-16,-1-2 2 0,-3 3-1 0,-2-3 0 0,-4 2-2 0,2 2-3 15,2-2 2 1,3 1-2-16,-3 1 1 15,0-1-1-15,-6 2 0 0,1 0 0 0,4 0 0 0,5 2 0 0,3-2 0 32,-3 3 0-32,0-3 0 0,0 1 5 0,-2 1 8 0,11 1 5 0,4 1 2 15,5-1-4-15,3 0-6 0,1 0-1 16,-2 0 4-16,-1 1 2 0,4 0-2 16,2 0-4-16,1 1-5 0,6-3-2 15,-2 1-1-15,3 1 1 0,4 0-1 0,3-3-2 31,3 1 1-31,-5-2-1 0,-2 0-1 16,-3-2 0-16,0 0 1 0,5-1 0 16,8 1 0-16,5-1 1 0,2 1-1 0,-1 0 2 15,1 0-1-15,-3-1-1 0,-4 1 1 16,-5 0 0-16,-2 2 0 0,-2-5 1 16,6 3-1-16,2 1-1 0,6 0 0 15,0-1 0-15,-1 2 0 0,3-2 0 16,-3 2 1-16,3 0 0 0,0 0 0 15,2 2 1-15,2 1-1 0,1-2 0 16,1 0 1-16,3-2 2 0,5 2 2 0,3 0 5 16,0-1 3-16,1 3 2 0,0-1-3 15,0-2-4-15,-1 0-3 0,1 2-3 16,-2-2-3-16,1 0 0 0,-1 0 0 16,0 0 0-16,1 0 0 0,0 2 0 15,1-1 0-15,-2 3 0 0,3-4 0 16,-2 1 0-16,1-1 0 0,2 2 0 15,-2 0-1-15,1 0 1 0,-1-2 0 16,1 0-3-16,1 0-6 0,0 2-8 16,2-2-10-16,-2 0-5 0,2 0-6 0,0 0-4 15,-1 0-4-15,1 0-5 0,-1 0-9 16,1 0-16-16,0 0-17 0,0 0-22 16,0 0-18-16,0 0 281 0,0 0-138 15</inkml:trace>
  <inkml:trace contextRef="#ctx0" brushRef="#br0" timeOffset="11005.59">18810 14468 1428 0,'4'0'46'15,"-3"-1"-5"-15,-1 0-25 0,0 0-2 0,-2 1 4 16,2 0 6-16,1 0 5 0,0 1 4 15,-1 0 3-15,-1-1-2 16,1 0-5-16,0 0-6 0,0 0-13 0,3 2-8 16,-3 1-12-16,0 4-5 0,0 7-6 0,3 19-6 15,-1 18 2-15,0 24 3 16,2 20 7-16,-1 9 8 0,3 7 6 0,3 4 1 0,-3-4 0 16,5-2 1-16,-3-8 0 0,2-4-1 15,-1-1 0-15,3-1 2 0,-2-8 0 16,-1-6 6-16,2-12 3 15,-4-13 0-15,-2-10-1 0,1-8-3 0,-2-7-4 16,1-8-1-16,-2-5-1 0,1-7 0 16,-3-5-7-1,-1-5-11-15,0 0-18 0,0-1-25 0,0 0-16 0,3-5-13 0,1-11 0 16,2-13 5-16,1-19 1 0,2-10 48 16</inkml:trace>
  <inkml:trace contextRef="#ctx0" brushRef="#br0" timeOffset="11801.14">18907 15074 1409 0,'0'0'95'0,"-1"-1"43"16,1-1-49-16,-1 2-50 0,1-2-11 0,1 2-13 15,0-3-5-15,2-1-4 16,0-1-1-16,0-2-1 0,2-2 0 0,-1-4-1 15,4-1-2 1,-1-3 0-16,2-1-1 0,-1-2 0 16,1 1 1-16,-1 0 1 0,-3 0-1 15,2 3 1-15,-3 0 2 0,0 3-1 16,-2 2 2-16,0 1 0 0,1 1 3 0,-1 2 7 16,0 1 4-16,-2 1-1 0,1-1-3 15,1 0-9-15,2 0-6 0,0-3-2 16,2-3-3-16,3-2-2 0,1-6 0 15,6-2-1-15,4-2 2 0,7-1 1 16,8-4 3-16,5-2 0 0,3 2 2 16,1 0 0-16,-3 5 0 0,-4 2 0 15,-1 2 0-15,-4 4-2 0,0 2 2 0,-2 4-1 16,-1 6 1-16,-5-1 0 16,-4 5 1-16,0 0 1 0,-2 3-1 0,-3 1-2 15,0 3-4-15,-4 1-6 0,-3 5-5 16,-1 3-6-16,-2 9-2 0,-2 12 4 15,-6 12 2-15,-7 13 6 0,-6 2 5 16,-4-2 1-16,-1-4 1 0,0-9-1 0,-2-5-2 16,2-6 1-16,-4-4 2 15,-2 0 2-15,1-6 0 0,-2 1 1 0,2-1-2 16,-1-1-1-16,-5-1 2 0,0-4-1 16,-5 0 0-16,3-5 1 0,0-1 1 15,6-3 0-15,3-2 2 0,6-2-1 0,2 0 0 16,1 0 1-16,3 0-1 0,3 1 1 15,2 0 0-15,2-2 2 16,3-1-1-16,1-4 3 0,1 1 3 16,1-2 5-16,0-2 4 0,0 0-4 0,0 1 0 15,0 0-6-15,0-1-4 0,3 2-1 0,-1 1-1 16,4 0-2-16,4 5 2 0,6-1 4 16,11 5-1-16,11 2 0 0,8 2 0 15,8 2-3-15,0 2 2 0,0 3-2 16,-4 4 1-16,1-1 0 0,-3 4 1 15,2 6 0-15,3 2 1 0,0 1 0 16,3 4-2-16,-3-2 1 0,-8-1-1 0,-8-3-1 16,-9-4 15-16,-9-8 9 15,-2-5 2-15,-6-10 4 0,-4-2-15 0,0-4-8 16,-5-1-3-16,0 0-2 0,-1-3 1 16,-1 0-8-16,0 0-13 15,0 0-19-15,0 0-19 0,0 0-8 0,0 0-4 16,0 0-5-16,4 0-7 15,-4 0-12-15,0-6 42 0,0-4 16 16</inkml:trace>
  <inkml:trace contextRef="#ctx0" brushRef="#br0" timeOffset="12337.75">20568 14428 1201 0,'0'35'384'0,"-2"-28"-176"16,2 35-216-1,-1-114 15-15,-5 73-13 0,-5 12 2 16,-6 7 3-16,-4 1 2 0,0 4 1 0,-2 3 1 15,-1 8 0-15,-2 9-1 0,-7 12-2 0,-3 13 0 16,1 7-3-16,-1 6 0 16,8 8-2-16,5 5-3 0,5 5-1 0,9 3-1 15,7-1 0-15,5-1 3 0,9-4 4 16,6-9 2-16,2-10 5 0,3-15 5 16,2-11 0-1,0-12 0-15,-1 0-4 0,2-9-5 0,-3 1 0 0,1-4 0 16,-3-7-2-1,-3-3 0-15,-4-7 1 0,-4-3 0 16,-3-1-1-16,-2-7-8 0,-1 0-18 16,-3 0-22-16,-1-1-30 0,0 0-27 15,0 0-172-15,0-7 174 0</inkml:trace>
  <inkml:trace contextRef="#ctx0" brushRef="#br0" timeOffset="12827.06">21144 14904 1633 0,'0'0'135'0,"0"0"129"16,0-1-204-16,-2 1-91 0,2 0-29 15,-1 0-25-15,-2 0-3 0,-7 0 10 0,-9 0 18 16,-8 0 23-16,-9 0 16 16,-4-1 12-16,3 1 9 0,-1 0 1 0,2 2 1 15,4 1 0-15,-1 2-2 16,6 2-3-16,1 1-4 0,3 2-8 0,4 3-10 16,2-1-4-16,6 1-6 0,5 0-7 15,6 5 8-15,10 4-2 0,9 8 7 16,10 7 13-16,10 2 5 15,3 1 6-15,1 1 5 0,2-3 3 0,1-2 0 0,1 4 0 16,5 0-1-16,-3 0-2 0,-5 1 3 16,-7-5 8-16,-7-2 6 0,-8-6 16 15,-7-5 9-15,-6-4 1 0,-7-2-1 16,-6 0-14-16,-6 0-13 0,-6 3-9 16,-6 1-2-16,-11-1 3 0,-8-3 3 15,-6-3 7-15,-7-5 2 0,-1-5-2 0,3-4-1 16,-3-3-6-16,2-4-6 15,1-2-6-15,1 0-15 0,5 0-15 16,9 0-14-16,9 0-16 0,6 2-18 0,9 0-23 16,4 1 54-16</inkml:trace>
  <inkml:trace contextRef="#ctx0" brushRef="#br0" timeOffset="13115.63">21628 15422 1353 0,'3'2'185'16,"-3"0"-97"-16,0-1-66 0,-1 1-17 15,-4-2-6-15,2 7 0 0,-2 7-2 16,-4 10 3-16,-2 10 1 0,0 11 0 0,0 15 1 15,0 7 0 1,0 3-1-16,2-1 2 0,2-7-3 0,-1-7 1 16,1-4 0-16,-2-5-1 15,1-1 1-15,0-8 0 0,3-6-5 0,0-6-27 16,1-10-45-16,3-3-9 0,-1-4 31 0</inkml:trace>
  <inkml:trace contextRef="#ctx0" brushRef="#br0" timeOffset="15286.51">22613 15256 1347 0,'0'0'40'16,"1"0"31"-16,-1 0-92 15,0-2 2-15,0 2 14 0,0 0 6 16,0 0 8-16,0 0 6 0,0 0 7 16,0 0 5-16,0-1-1 0,0 0-3 0,-1-4-6 15,1 1-8-15,0-2-3 0,-3-5-4 16,1-3-2-16,-1-6 3 0,-5-7 2 15,-2-6 0-15,-3-3 1 0,1 0-2 16,-3 0-2-16,2 1-2 0,-4 3-1 16,1-1-5-16,1 5-6 0,-4 2-4 0,-4 4-5 15,-3 3-4-15,-2 5 2 0,0 5-4 16,0 7-5-16,-5 3-5 16,-2 10-4-16,-3 7 1 0,3 9 4 0,-3 8 6 15,7 6 7-15,3 6 8 0,4 3 6 16,9 4 7-16,3 0 2 0,6 1 0 15,1-1 2-15,2-4 2 0,4-2 3 16,2-8 5-16,6 0-1 0,5-3-4 0,3-4-4 16,4-3 0-16,1-6 0 0,1-5 5 15,-2-4 5-15,-1-4 8 0,1-5 2 16,1-3 2-16,6-2 2 16,5-3-7-16,-1-4 0 0,-1-1-1 15,-3-6 3-15,-5 2 8 0,1-5 5 0,-3-4 0 0,-5-5-5 16,0-4-6-1,-4-1-5-15,-2-4-2 0,3-2-5 0,-3 0-3 0,-3-1-4 16,2 0-1-16,-4 1-3 16,-1 2-1-16,0 4-4 0,-2 5-5 0,0 6-1 15,-1 4-4-15,3 4 4 0,-2 4 1 16,0 3 0-16,-2 4 2 0,3-2-1 16,-3 2-1-16,0 0 4 0,0 0 3 0,1 0 1 15,0 2 1-15,1 4 0 0,5 6-5 16,3 12-6-16,6 13-4 15,3 11-2-15,3 7 4 0,2-2 12 0,-2-8 14 0,-4-11 7 16,-4-10 1-16,-4-6-5 16,-3-3-10-16,3 1-4 0,1-1-2 0,2-1 1 15,0-4 1-15,-4-4 1 0,-5-2 0 16,-3-4-1-16,0 1-7 0,1-1-7 16,-2 0-7-16,1 0-11 0,0 0-9 15,0 0-12-15,2-2-16 0,0-1-68 16,3-6 82-16</inkml:trace>
  <inkml:trace contextRef="#ctx0" brushRef="#br0" timeOffset="15574.08">23382 15506 1833 0,'0'0'47'16,"0"0"-28"-16,0 1-20 0,0-1-10 0,0 1-3 15,0 4-4-15,-3 2 4 16,-5 7 4-16,1 9 3 0,-3 9 4 0,-1 8 2 0,2 1 0 16,0 0 1-16,0-6 1 0,3-3-1 0,0-3 0 15,2-1 0-15,-2 1-11 0,1 1-3 16,-3-5-8-16,1-4-15 0,-1-3-15 15,2-3-30-15,0-1-31 0,0 0 627 16,0 0-402 0</inkml:trace>
  <inkml:trace contextRef="#ctx0" brushRef="#br0" timeOffset="16757.12">24209 14915 1106 0,'4'17'108'0,"-3"-17"-45"16,-2 0-33-16,1 0-8 15,-4-18 1 1,2 18 2-16,4 0 1 0,-2 0 6 16,0 0 2-16,0 0-3 0,0 0 0 0,0 0-6 15,0 0-8-15,0 0-9 0,-2 0-13 16,-7-1-10-16,-2 0-1 0,-9 0 4 16,-9-1 6-16,-6 0 5 0,-9 2 0 0,-9 0 1 0,-5 4-3 15,-1-4-2-15,7 2-8 16,8 3-7-16,9 0-5 0,7 0-8 15,5 1 0-15,6 0 1 0,4-2 4 0,7 1 9 16,1-2 11 0,5-2 10-16,0 1 12 0,0 0 10 15,0-2 3-15,-1 2 1 0,1-2-5 0,1 0-7 16,5 3-5-16,-1 1-2 0,8 1-3 16,5 4 0-16,8 5-2 0,7 4-3 15,12 5-1-15,10 8 1 0,0-1-1 16,-1 2 0-16,-10-4 1 0,-14-4 8 15,-7-5 4-15,-9-2 4 0,1-1-2 16,-3-1-8-16,2 5-4 0,-1-1-2 16,1 1 0-16,-3 0 1 0,0 3 1 15,-3-3 2-15,-1 0 3 0,-3 0 4 0,-3 0 2 16,-1-2 1-16,-2-4-3 0,-1 0-7 16,-6 0-5-16,0 1-10 15,-7 1-2-15,-6-1 5 0,-3 0 4 0,-7-3 6 16,-2-4 5-16,-5-3 0 0,-4-5-2 15,-2 0 0-15,3 0-1 0,8-3-1 16,8 0 1-16,3 0-3 0,7-1 0 16,-1 1 1-16,3-2 0 0,2-1-1 0,3 3-2 15,2-1-13-15,2 2-14 0,5 2-11 16,0 0-19-16,0-1-11 0,1-5-9 16,5 1-12-16,5-7 271 0,11-7-148 0</inkml:trace>
  <inkml:trace contextRef="#ctx0" brushRef="#br0" timeOffset="17114.55">24729 14128 1825 0,'0'0'48'0,"0"1"-27"16,0 4-35-16,-3 5-17 0,0 6-2 15,0 2 7-15,0 0 9 0,0-2 13 16,3-2 3-16,-3 0 1 0,-1 3 0 0,2 6 0 15,-1 4-1-15,2 4 1 0,-1 3 0 16,0 4 0 0,0-4 1-16,0-3-1 0,-1-3 0 15,1-4 1-15,-1-6 1 0,1 2-13 0,-1-7-21 0,2 1-31 16,0-4-44-16,1-1-10 0,0-2 56 16</inkml:trace>
  <inkml:trace contextRef="#ctx0" brushRef="#br0" timeOffset="17607.88">24891 13706 1614 0,'2'2'58'0,"-2"-2"-2"0,0 0-35 0,1 0-27 0,-1 1-9 16,1 1-2-16,1 0-1 0,-1 2 7 15,3 0 9-15,1 2 2 0,3 2 2 16,4 3 3 0,4 4 1-16,8 6 0 15,4 5 0-15,7 4-3 0,3 11-1 16,0 7-1-16,-1 11-1 0,-1 11 0 15,-2 10 0-15,-1 9 1 0,1 12-1 0,-2 10 1 16,-2 8 1-16,-2 7-2 0,-4 6 1 16,-5 2 1-16,-4 1-2 0,-7-3 6 15,-7-7 4-15,-5-6 7 0,-9-12 6 16,-3-10 1-16,-5-9-1 0,-1-13-2 0,-5-9-4 16,-1-5-6-16,0-8 1 0,-1-10-1 15,6-6 0-15,6-10-1 0,3-6-2 16,1-3-4-16,3-7-1 0,1-3 1 15,5-2 0-15,-1-3 1 0,3-3 3 16,2 0 2-16,0 0 4 0,0 0 5 16,0 0 1-16,0 0 0 0,0 1-3 15,0 0-7-15,0-1-9 0,0 0-18 0,0 0-29 16,0 0-31-16,0 0-35 0,0 0-35 16,1 2 79-16</inkml:trace>
  <inkml:trace contextRef="#ctx0" brushRef="#br0" timeOffset="20429.52">19202 16612 1628 0,'0'2'46'0,"0"0"-13"0,2-2-33 16,-1 0-7-16,-1 0 2 0,0 0 1 0,-1 0 3 16,0 0 3-16,1 0 7 0,0 0 4 15,0 0 3-15,0 0-2 0,0 1-6 16,1 5-5-16,-1 1-4 0,-1 12-2 0,0 14 0 16,-5 15-4-16,0 10 1 0,3 5 0 15,-2-4 4-15,1-5 2 16,-1-1 1-16,3-3 1 0,1 3-1 0,0 7 1 15,-1 3-2-15,-3 3 0 16,2 1 1-16,-2-1-1 0,1-4 0 16,-2-6 0-16,-3-5 1 0,0-5-1 0,0-7 1 0,0-4-1 15,1-3-2-15,2-5-1 16,-1-3-1-16,0-4-5 0,3-4-8 16,-1-1-13-16,1-6-12 0,-1-1-7 0,2 0-4 15,1-4 0-15,2-3-2 0,0-1-7 16,-1 0-10-16,-4-4-20 0,1-5-2 0,-2-12 8 15,-4-10 15-15,-3-14 69 16,-1-10-4-16</inkml:trace>
  <inkml:trace contextRef="#ctx0" brushRef="#br0" timeOffset="21221.19">18986 16554 1201 0,'6'5'109'0,"0"4"-74"16,1-1-52-16,-17-24 18 15,5 7-1-15,5 8 5 0,4-1 5 16,-1 1 5-16,3 0 6 0,-1-1 2 15,4-1 2-15,0-2-4 0,3-1-3 16,3 1-8-16,7-3-5 0,11-1-2 0,10-1-2 16,10-1 1-16,2 2 0 0,1-1-1 15,1 3-4-15,-2-1-5 0,4 7-5 16,-3 1-1-16,8 1 3 0,-1 3 3 16,0 3 2-16,-9 1 2 0,-12 1 0 0,-8 2 0 15,-8-1 4-15,-3 4 1 0,-2-3 7 16,-5 3 6-16,-3 1 2 0,-3 2 0 15,-2 1-4-15,-5 7-5 16,-3 1-4-16,-7 7-2 0,-5 6 3 0,-8 0 3 16,-4-4 3-16,-4-2 2 0,-7-3 0 15,-3-2-3-15,-8-3-1 0,-7-1 2 16,-2-4 0-16,3-3 2 0,4-1 0 16,8-6-5-16,3 0-3 0,2-1-1 15,0-2 0-15,6 0-2 0,3 0 0 0,3 0-1 16,3 1 0-16,4 0 0 0,1-1 0 15,6-2 0-15,2 1 0 0,3-4 0 16,0-1 2-16,4 0 5 0,-1-1 3 16,0 0 3-16,1 1-1 0,-2 3-2 15,2-4-3-15,0 0-2 0,0 0-2 16,-1 0-1-16,2 0 0 0,0 1 0 0,0 0-1 16,0 0-1-16,0 1 0 0,2 2-1 15,1-3-1-15,1 5 1 0,6 0-1 16,5 6 1-16,3 4 1 0,7 7-4 15,5 6 1-15,2 6 0 0,5-3 0 16,-2 4 2-16,-1-1 3 0,4 1 3 16,2 1 1-16,5 1 2 0,2 3-3 0,-6-4 1 15,-4-1 3-15,-9-2 1 0,-6-4 4 16,-2-7 4-16,-9-2 2 0,-4-8 2 16,1-2 1-16,-8-3-4 0,2-2-4 0,-2-1-8 15,-3-1-4-15,2-3-1 0,0-1 1 16,0 1-2-16,1-1-1 15,0 0-3-15,-1 0-9 16,0 0-13-16,0 0-11 0,0 0-19 0,0 0-20 16,0 0-14-16,2 1-19 0,-2-4-10 0,2-11-16 15,2-10 72-15</inkml:trace>
  <inkml:trace contextRef="#ctx0" brushRef="#br0" timeOffset="21669.1">20891 16598 1868 0,'1'0'50'0,"2"0"-21"0,-2 0-74 16,-1 0-25-16,0 0-6 0,-2 0 10 0,0 2 18 16,-3 5 20-16,-4 3 15 0,-1 5 11 15,-1 4 1-15,-2 8 1 16,-2 4 0-16,-3 8-1 0,-4 5 0 0,-4 10 0 16,-1 4 0-16,0 6 0 0,2 4 1 15,7-2-1-15,5 0 1 0,5 2 1 16,6 1 0-1,5 6-1-15,7-2 0 0,4-2-1 0,6 0 1 0,4-4 4 16,5-3 2 0,5-5 2-16,-2-6 1 0,3-7 2 0,-2-5-1 0,-1-3 2 0,3-4 0 15,1-1-4-15,2-3 2 16,-1-3-5-16,-2-7 0 0,-7-4 6 16,-8-7 1-16,-7-4 1 15,-6-2 0-15,-4-3-7 0,-3 0-14 0,2 0-24 16,-1 0-33-16,-1 0-35 0,2-5-25 0,1-3 63 15</inkml:trace>
  <inkml:trace contextRef="#ctx0" brushRef="#br0" timeOffset="22251.63">21755 17052 1757 0,'0'0'43'0,"0"0"-19"15,0 0-78-15,0 0-21 0,-3-2 6 16,1 2 20-16,-1-2 16 0,-1 1 17 15,-1 0 18-15,-3 1 15 0,-3-1 9 16,-4-1 4-16,-1 2-4 0,-3 2-9 0,1 2-7 16,-1 2-7-16,-1 3-7 0,0 2-8 15,-2 2-4-15,4 0-6 16,5 1-2-16,-1 1-3 0,4 0-1 0,2-1-2 16,2 2 3-16,2-2 5 0,3 0 5 15,0 1 8-15,2 1 4 0,5 2 3 0,1 0 2 16,4 1 0-16,1 3 4 0,3 2 2 15,2-2-1-15,2 1 0 0,2-3 3 16,3-4-2-16,0-1 4 16,2 0 2-16,0-2-1 0,-1-1 2 15,-1-1 2-15,2-1 0 0,-6 0 6 0,-2-2 1 16,-5-1-2-16,-7-2-2 0,0 1-4 16,-3-2-5-16,1 2-6 0,-3 3-7 0,-4 3-14 15,-9 7-10-15,-7 6 2 0,-8 4 5 16,-4 2 21-16,-3-4 16 0,0-2 5 15,2-4 0-15,-4-3-8 16,2 0-10-16,2-5 0 0,-1-3 0 0,7-2-1 16,4-5-2-16,6-1-6 0,4-2-10 15,3 0-7-15,5-2-4 0,3 2-6 0,1 0-3 16,0 0-1-16,-1 0-9 0,3-2-23 16,5-3-14-16,3-8 41 0</inkml:trace>
  <inkml:trace contextRef="#ctx0" brushRef="#br0" timeOffset="22591.13">22187 16612 2088 0,'0'-1'53'0,"-1"2"-39"0,0 3-55 0,-3 5-29 16,0 7-19-16,-3 10 14 0,-1 7 22 0,0 2 25 16,3-4 25-16,-1-6 5 0,3-4 1 0,-1 0 1 15,2-1-1-15,0 1-2 0,0-1 0 16,-1-2-1-16,2-2 1 0,0-2 0 15,-1-4-6 1,1-1-20-16,0-3-25 0,-2-1-29 16,2-2-25-16,1-2-15 0,0-1-7 0,0 0 68 0</inkml:trace>
  <inkml:trace contextRef="#ctx0" brushRef="#br0" timeOffset="23074.93">22417 16307 1042 0,'1'0'144'0,"0"0"136"15,-1 1-166-15,3 0-94 0,-2-1-15 0,-1 1-5 16,0-1-1-16,0 0-2 0,0 0 6 15,3 3 8-15,1 0 8 0,0 1 11 16,6 4 5-16,0 3 0 0,3 3-1 16,1 3-1-16,-1 3-2 0,1 3-2 15,1 3-5-15,-1 7-7 0,-2 9-6 16,1 7-5-16,4 16-3 0,-1 13-1 16,2 13-1-16,-2 7 0 0,0 6 1 0,-1 1 0 15,-3 4 0-15,-3 0 0 0,-1-1 0 16,-2-5-2-16,-4-3 1 0,-1-6 4 15,-1-13 5-15,-2-14 6 0,-2-13 7 16,1-14-2-16,-4-6-6 0,2-5-4 16,-3-3-7-16,-1-5-4 0,-2-3 0 15,-2-3-3-15,3-4 0 0,1 1 2 0,0-6-1 16,5 1 2-16,-2-4 2 0,3-3 0 16,2 4 1-16,-2-4 0 0,1 2-1 15,2-2 0-15,0 0 0 0,0 0-1 16,0 0-1-16,0 0-5 0,-1 0-12 15,1 0-10-15,1 0-14 0,-1 0-14 0,1 0-12 16,0 0-17-16,-1 0-16 0,1 0-16 16,7 4 61-16</inkml:trace>
  <inkml:trace contextRef="#ctx0" brushRef="#br0" timeOffset="25375.54">20211 13053 1076 0,'3'1'94'15,"-1"1"138"-15,1 1-225 16,2 2-17-16,-1 1-4 0,3 5 2 15,1 8 2-15,-3 4 6 0,4 4 1 0,-1 6 3 16,0 2 1-16,4 4-1 0,0 5 1 16,3 8 0-16,4 6-1 15,2 7 0-15,3 10 0 0,6 2 0 0,2 3 0 16,6 4 1-16,2 5-1 0,2 4 0 16,4 4 0-16,4 0 0 0,3-5 0 0,-2-10 0 15,-9-11 2-15,-6-15 2 16,-10-13 0-16,-11-10 1 0,-1-10-3 0,-7-8 2 15,-4-8-10-15,-3-5-10 16,1-2-19-16,-1 1-8 0,0-6 9 0,1-2 9 16,-1-6 22-16,5-5 14 0,-4-1 10 15,-1-2 9-15,1 3 6 0,1 0-3 16,2 6-4-16,-1 0-4 0,1 4-6 16,-3 3-1-16,2 0-2 15,0 1-1-15,-2 2 0 0,3-1-1 0,-4 3-2 16,0 0-2-16,0-1-3 0,1-4-2 0,2 5-3 15,-3-2-2 1,0 2-3-16,0 0-8 0,0 0-5 0,0 0-6 16,0-1-2-16,0 0 4 0,0 0 5 0,0 0 6 0,0 0 6 15,0 1 3-15,1-2 0 16,0 0 0-16,3-3 1 0,-4 1-2 0,-3 1 1 16,3-2 0-16,0 1-1 15,0-1 0-15,4-3 0 0,-3 2 0 0,1-4 1 16,0 0 0-16,2 1 1 0,-2-4-1 15,-1 1 0-15,4 2-2 0,-5 0 1 0,0 1-1 16,2 2 0-16,-1 4 2 0,0-2-1 16,1 2-2-16,3 0-1 0,-3-1-1 15,4 1 0 1,-3-5 1-16,2-1-1 0,0-1-5 16,2-1-5-16,-1-1-3 0,-3 2 1 15,0 1 3-15,0-1 5 0,-2 2 0 0,0-4 2 16,-1-1 4-16,-1-3 0 0,1 0 3 0,1 1 0 0,0 3 0 31,0 1 0-31,-1 3 0 0,0 4 3 0,0 4 6 0,0-2 8 0,0 2 7 16,0 0-1-1,0 0 1-15,0-1-5 0,0 1-1 0,0 0-1 0,0 0-2 16,0 0-4-16,-2 4-3 0,0 1-6 0,-2 6-2 16,-3 14-3-1,-4 12-4-15,-3 10 1 16,-1 6 1-16,4-2 5 0,3-5 7 15,2-5-1-15,1 3 1 0,-1-1-6 0,2-2 1 16,1-2 0-16,0-8 2 0,3-6 1 16,-2-8-3-16,1-3 1 0,2-3-3 15,-2-3-3-15,-2-2 0 0,1-3 2 16,-2 0 1-16,-1-1-3 0,0-2 2 16,-4 0 0-16,-2 0 1 0,-1-5 7 0,-5-1 4 15,-4-1 6-15,-5-6 5 0,-3 2-5 16,-3-4-4-16,1 0-6 15,0-2-5-15,0 0-1 0,4 0 1 0,3 1-1 16,1 2 1-16,5-1 1 0,0 4-2 16,2 1-3-16,2 0-5 0,0 1-7 15,3 1-2-15,2 0-3 0,5 6-2 16,4 2-8-16,-5-2-10 0,4 0-17 0,1 2-20 16,-2-2 523-16,2 2-342 15</inkml:trace>
  <inkml:trace contextRef="#ctx0" brushRef="#br0" timeOffset="28154.12">21624 12997 1048 0,'0'0'45'0,"0"0"3"0,0 0-30 0,0 1-21 16,-1 0-4-16,1 0 1 0,1 0 2 16,-1 0 2-16,0-1-1 0,0 4 1 15,2-1-1-15,0 4-1 0,-1 2 1 16,2 4-1-16,2 8 2 15,4 9 2-15,5 8-2 0,6 12 2 16,4 8 0-16,5 6-2 16,5 6 3-16,4 8 1 0,7 2 0 0,2 3 2 0,-2 4-1 15,-1 6-1-15,-1 1 0 0,1 5-1 0,1-6-2 16,-5-10 18 0,-4-13 16-16,-11-17 12 0,-3-15 9 0,-3-11-17 0,-8-10-16 0,-2-5-11 15,-2-3-6-15,-3-4-1 0,-1-1 1 16,-2-3 2-1,0-1-2-15,0 0-5 0,-1 1-7 0,1-1-10 0,-1 0-4 32,2-4 1-32,1-3 5 0,3-3 5 15,6-7 6-15,3-8 5 0,4-6 0 16,5-6-4-16,-2-2-10 0,-2-4-8 0,-5-2-5 16,-1 1-1-16,-4 2 4 15,-1 1 2-15,-4 6 2 0,-2 5 2 0,1 3 2 16,0 8 3-16,-2 5 3 0,1 9 8 15,-3 5 14-15,0 0 15 0,0 0 8 16,0 0 0-16,2-4-2 0,0 3-6 16,-2 1-5-16,0 0-4 0,0 1-11 15,-3 4-8-15,2 3-5 0,-3 3 2 0,1 10 1 16,-3 11 2-16,0 5 1 0,0 6 6 16,0-2 5-16,2 2 7 0,0-8 3 15,0-6-4-15,0-2-4 0,-2-10-6 16,0-1-2-16,-2-2 6 0,0-3 8 0,-3-3 4 15,1 0 6-15,-6 0-3 16,-4-5-6-16,-4 1 1 0,-5-4-2 0,-5-2 3 16,0-3 6-16,2-3 2 0,0-2 0 15,3-3-2-15,0 1-5 0,2-1-7 16,2 1-2-16,6 2-6 0,1 1-3 16,7 3-3-16,0 0-1 0,3 1 0 15,3 2 0-15,4 3-15 0,0 0-22 16,0 0-32-16,0 0-40 0,0 0 57 15</inkml:trace>
  <inkml:trace contextRef="#ctx0" brushRef="#br0" timeOffset="33057.05">30031 4993 1146 0,'3'26'31'0,"-4"-23"-27"16,-1 1-3-16,-1 2 0 16,-6-24 13-16,5 24 6 0,1 1 6 0,1 2 5 15,-2 0-1-15,1 0 2 0,1 0 2 16,-2-3-2-16,1 2-10 0,1 0-8 15,0 3-9-15,-3 2 3 0,2 2 7 16,-2 2 3-16,1 3 2 0,0 5-3 16,0 4-6-16,-2 8-1 0,-2 8 0 15,-1 10-1-15,-1 12-2 0,2 17-1 0,5 11-3 16,0 12 0-16,-1 5 1 16,4 9-2-16,-2-2 0 0,-1 2 0 0,0 0-1 15,-1-6 0-15,-2 2 2 0,1-5-2 16,-3-5 0-16,-1-5 1 0,-1-11-1 0,0-7 9 15,3-8 14-15,0-7 2 16,2-10 3-16,-2-6-4 0,3-4-13 0,0-7-1 16,-1-4-1-16,1-5-5 15,-1-3-2-15,1-4-1 0,2 0 0 0,-2-4-1 16,4-4 2-16,0-2-1 0,-1-6 0 16,1-1 2-16,-3-2 0 15,3-3-5-15,0-2-13 0,0-2-23 0,0 0-27 16,0 0-27-16,0 0-33 0,1-5-52 15,9-12-66-15,10-14-49 0,6-23 142 16</inkml:trace>
  <inkml:trace contextRef="#ctx0" brushRef="#br0" timeOffset="34508.6">29856 5035 1362 0,'0'0'43'0,"-1"0"-9"0,1 0-19 0,0 0-18 0,1 0 6 16,0 0 5-16,0 1 1 0,0-1-4 16,-1 0-5-16,1 0-5 0,-1 0-3 15,3 3-1-15,2-2 0 0,-1 0 2 16,1 0 7-16,4 0 9 0,-1 1 10 15,3 1 9-15,1-1 0 16,1-1-2-16,3-1-5 16,1 0-4-16,3-2-5 0,2-2-2 15,1 1-3-15,4-3-2 0,2 0-2 0,5-2-1 0,6-1-1 0,12-1 1 16,9-1-1 0,1-3-1-16,3 3 1 0,-4 1-1 0,-3 2 1 0,3 0 0 15,4-1-1-15,5 0 1 0,5-3-1 16,-2 0 1-16,-4-1-1 15,-7-1 1-15,-2 0 0 0,2 0 1 0,5 1-1 0,11 2 0 32,4 1 0-32,-1 2 0 0,-1 2-1 15,-5 3 0-15,2 3 0 0,11 0 0 16,0 3-1-16,-1 0 2 0,-7 3 1 0,-12 0 1 16,-7 0 1-16,-2 1-3 0,4 1 0 15,7 1 0-15,-2 3-2 0,3 1 1 16,-9 1 0-16,-13 0 0 0,0 0 0 15,-8-1 0-15,-2-1 0 0,-5 0 2 16,-2-3 2-16,-7 2 0 0,0-4 1 0,-2 0 0 16,-13-1 2-16,0-4 7 0,-8 1 4 15,-3-1 1-15,2-2-4 0,-1 1-11 16,0-1-6-16,-2 3-7 0,-2 0-2 16,4 1 0-16,-1 4 2 0,-1 3 4 15,-1 5 2-15,-7 0 2 0,2 5 1 16,-3 4 1-16,2-1 0 0,0 6 1 15,0 0-2-15,1 0 2 0,1 3-2 16,5 0 1-16,-2 5 0 0,2 1 1 16,1 6-1-16,-4 5 2 0,5 6-1 15,0 5 1-15,0 3-1 0,3 4 1 0,-1-2 0 16,-1-1 0-16,2 1 6 0,0-3 1 16,-2 1 0-16,1 2 0 0,-2 5-5 15,-1 6-3-15,1 1 0 0,-1 6-1 16,2 2 1-16,0-1 0 0,2 4-1 0,2 3 1 15,1 1 1-15,3 6-1 0,-4 4 1 16,1 7-1-16,3 4 1 16,-2-3-3-16,1-3 13 0,7-9 6 15,-6-9 0-15,-2-9 3 0,1-8-13 0,-3-7-6 16,-6-11-1-16,1-6 0 0,-1-7 1 0,-3-11-1 16,2-5 1-16,0-7-1 15,0-3 1-15,2-6 1 0,0-2-1 0,0-1 3 16,0-4 1-16,-1-3 4 0,1 1 5 15,-1-1 9-15,-4 1 5 0,5-1 1 16,0 0-3-16,0 0-9 0,0 1-5 16,0-1-6-16,0 0-5 0,-2 0-1 15,0-1-3-15,1 1 1 0,-1 0 0 16,1 0-1-16,-3-2-2 0,-4 1 0 0,3 1-1 16,-5-2 1-16,-5-1 2 0,0 0-1 15,-3-3 1-15,-4 0 1 16,-4-1-1-16,-5-3 0 0,-6 1 1 0,-4-2 0 15,-2-2 0-15,-6-1 1 16,-11-4-1-16,-9 1 0 0,-9-1-4 16,-1 0-3-16,8 1 1 0,3 0-1 0,4 0 6 0,-4 2 0 15,-8 1 1-15,-6 0-1 16,-2 1 1-16,2 1 0 0,8-2 0 0,-2-1 0 16,-10 1 0-16,-4 0 0 0,-4-2 0 15,1 0 1-15,13 1-1 0,4-1 0 16,-10 3 0-16,-6 0 0 0,-3-2 0 0,1 3 0 15,13-1 0-15,10 2 0 0,-4 1 0 16,-3 0 0-16,-2 0 0 0,2 2 6 16,6-1 0-1,10 0 1-15,8 0 2 0,4 0-7 0,4 1-1 0,-2 2 1 16,-2-2-1-16,4 4 0 0,2 1 0 16,9 2 0-16,9-1 0 0,4 2 1 15,5-2 0-15,4 2 1 0,2 0 1 0,6 0-1 16,4 2 2-16,0-2 4 0,-1 2 4 15,1-2 4-15,1 0 4 16,0 1-2-16,0-1 0 0,0 1-1 0,0-1 0 16,0 0 2-1,0 0-2-15,0 0-5 0,0 0-5 0,0 0-7 16,1 0-2-16,1 0-4 0,-1 0-1 0,0 0 0 0,0 0 1 16,0 1 0-16,-1 0 1 0,0-1-1 15,0 0 0-15,0 0-4 0,0 0-1 31,0 0-3-31,0-1-3 0,0 1-2 0,0 0-3 0,0 0-4 0,0 0-6 16,0 0-7-16,0 0-9 0,0 0-8 0,0-1-6 16,0 1-2-16,0-1-4 0,0 0 0 15,0 1-11-15,0 0-12 0,-2-5-13 16,2 2-40-16,3-5 81 0</inkml:trace>
  <inkml:trace contextRef="#ctx0" brushRef="#br0" timeOffset="41366.41">31516 10004 1253 0,'0'0'27'0,"1"0"-18"0,-1 0-5 0,1-2 18 0,-1 2 14 16,0 0 9-16,0 0 10 16,0 0 2-16,0 0-9 0,0 0-5 0,1 0-8 15,-1 0-7-15,0 0-2 16,0-1-7-16,0 1-4 0,1-1-6 0,1 0-5 0,1-6-5 15,-1 1-1-15,1-6 0 16,0-3 1-16,-1-7 3 0,2-4 1 16,-2 1 0-16,0-2 1 0,-1 2-1 0,2 0 1 15,-3-1-1 1,1-2 0-16,-1-2-1 0,-1 0 0 0,1-4-1 0,-1-3 0 0,0-4 1 16,1-3-1-16,-4-8 0 0,4-3 0 15,-5-8-1-15,3-4 0 0,1 0 1 16,-5 0-1-1,5 3 2-15,-1 2 0 0,-2 3-2 0,2 5 1 0,2 4-1 16,-2 6 0 0,2 12 1-16,3 2 0 0,-3 9 1 0,-1 8 1 15,0 4 1-15,2 1 0 0,-1 2 1 16,4 2 0-16,-4-1-2 0,-2 2 0 16,4 2 0-16,-2 1-1 0,1-2 3 0,-1 2 1 0,0 0-1 31,0 0 2-31,0 0-5 0,1 0-5 0,-1 0-2 15,0 0 0-15,2 0 1 0,-2 0 3 16,-1 0 0-16,1 0-2 0,-1 0-3 16,1 0-3-16,-1 0-2 0,2 0 0 15,-1 0 1-15,1 0-3 0,-1 0-5 16,1 0-5-16,-1 0-1 0,1-1 2 16,0 1 5-16,-1 0 5 0,0-4 1 0,-2 0-1 15,2 4-5-15,1-5-6 0,1 0-5 16,3-2-5-16,-2-2 2 0,-1 1 6 15,1 1 8-15,-2 4 9 0,0-1 6 16,0 1 2-16,1 3 0 0,-2 0 0 16,-2-4-2-16,2 4 1 0,-1 0 0 0,-5-6-2 15,7 3-2-15,-1-4 0 16,2-4 0-16,-5-2 1 0,0-5 2 16,-3-2 1-16,-1 0 0 0,3 1 4 0,-1-1 1 15,1 0 2-15,2 0 1 0,0 0-5 16,-3-2-1-16,0-8 1 0,1 1-2 15,0-3 4-15,-1 0 6 0,2 3 5 16,2 2 7-16,-3 0 2 0,3 7 0 16,-3 0 1-16,-3 5 2 0,7 5-1 15,0 2-2-15,0 4-6 0,1-1-6 0,-1 3-6 16,0-3-2-16,-1 2-2 0,3 2 1 16,-3-3 4-16,1 4 5 0,-1-3 7 15,0 3 6-15,3 0 2 0,0 0 0 16,-1 0-3-16,-1 0-4 0,0 0-3 0,0 0-2 15,0 0-4-15,-1 0-3 0,1 0-4 16,0 0-4-16,-1 0-1 16,1 0-3-16,0-2-4 0,1 3-5 0,-2 0-6 15,1 1-6-15,0 3-1 0,4-2 7 16,2 8-6-16,-1 9 4 0,4 10 4 16,3 9-1-16,4 7 12 0,1 1 3 0,0-4 2 15,-1-4 1-15,1-2 2 0,0-2-1 16,2 0 0-16,1-2 1 0,-2-3-2 15,-2-4 1-15,-5-4 0 16,-2-5 0-16,-4-6 2 0,-2-3-3 0,1-4-6 16,-4-2 0-16,0-2 0 0,0 0 2 15,0 0 4-15,0 0-1 0,0 0-5 16,0 0-6-16,0 0-3 0,0 0-2 0,0-2 0 16,-5-5 5-16,3-2 3 0,-2-2 4 15,0-7 4-15,-2-3 1 0,-1-2 0 16,-4-6 1-16,-1-2-1 0,0 1 0 15,0-1 0-15,1 4 1 0,2 0 0 16,-1 3 0-16,0 0-1 16,1 1 0-16,-2-3 1 0,3 1-1 0,-1 1 0 0,1 3 0 15,1 7 0-15,1 1-1 16,-1 4 1-16,4 4-2 0,-1 1 1 16,1 2 0-16,2 1-4 0,1 1 2 0,-1 0 4 15,-1 0 1-15,-3-2 4 0,-2 4-2 0,-1 5-2 16,-2 3-1-16,-5 0 2 0,2 5 1 15,-8 5 0-15,-3 5 1 0,-3 5-1 16,-7 4 1-16,-4 4 1 0,1 0-3 16,3 0-1-16,4-1 0 0,5-2-1 15,5-3 6-15,3-6 5 16,5-3 0-16,-1-4 6 0,1-1 0 0,4-1-2 16,1-4 3-1,0-1 3-15,2-3-3 0,2-3 1 0,0-2-1 0,1 2-7 16,1-1-1-16,0-2-2 15,1-3-2-15,0 0 0 0,0 0 1 16,0 0-2-16,0 0 2 0,0 0-5 16,0 0-6-16,0 0-11 0,0 0-12 0,0 0-17 0,1 0-14 15,2 1-22 1,0-4-8-16,6-9 503 0,7-13-324 0</inkml:trace>
  <inkml:trace contextRef="#ctx0" brushRef="#br0" timeOffset="42299.69">27953 6173 986 0,'6'27'54'0,"-5"-27"-24"15,-1 0 1-15,0 0-18 0,-7-27 60 16,7 27-18-16,0-1-7 0,0 1-12 16,0 0-9-16,0 1-9 0,1-1-6 15,-1 2-2-15,1-2-3 0,-1 0 1 16,2 0 3-16,-2 0 0 0,1 0 1 16,0 0 0-16,-1 0-3 0,0 0-1 0,0 0-3 15,0 0-3-15,0 0 1 0,0 0 0 16,0 0-1-16,0 0 1 0,1 2-1 15,-1-2 0-15,0 0 0 0,0 0-1 0,0 0-1 16,0 0-1-16,0 0 0 16,0 0-1-16,0 0 0 0,0 0-1 15,0 0 0-15,0 0-1 0,0-2 0 0,0 2-3 16,-2-2-1-16,2 2 0 0,0 0-1 16,0 0 3-16,0 0 1 15,0 0 1-15,-1 0 2 0,-2 2 0 0,3-2 0 0,0 0 1 16,0 0 1-16,0 0 0 0,0 0 0 15,0 2 0-15,1-1 1 0,-1-1-1 16,0 0 1-16,0 0-1 0,0 0 0 16,0 0 0-16,0 0 0 0,0 0 1 15,0 0 0-15,0 0-1 0,0 0 0 16,0 0 0-16,0 0 0 0,0 0 1 16,0 0 0-16,0 0-1 0,0 0 0 15,0 0 0-15,0-1 0 0,0 1-8 16,0 0-8-16,0 0-11 0,0 0-20 15,0 0-17-15,0 0-3 0,0 0 31 0</inkml:trace>
  <inkml:trace contextRef="#ctx0" brushRef="#br0" timeOffset="56888.84">30888 8861 1263 0,'-2'7'45'0,"-2"5"52"16,-2 5-112-16,-2 6-1 0,3 4 13 15,1 2 1-15,3 5-1 0,-3 5 2 16,4 5-1-16,3 6 0 0,0 7 1 16,5 5-2-16,1 6 3 0,1 2 0 15,0 0 0-15,1-4 0 0,-1-6 1 16,0-10-1-16,-1-9 2 0,-3-11-1 0,0-9 0 16,-5-7 1-16,0-5 0 0,0-3 1 15,-1-4 4-15,0-2 1 0,0 0-4 16,0 0-4-16,0 0-3 0,-1-9-4 15,2-6 3-15,-1-13 4 16,-3-11-2-16,-1-12-4 0,-2-6-2 0,-5-1-3 0,0 0 4 16,-2 0 6-1,-1 3 2-15,5 0 5 0,1 2 6 16,1 6 4-16,2 3 10 0,1 4 6 0,0 7 3 16,3 6 1-16,1 2-4 0,-1 5-8 15,1 3-2-15,0 2 0 0,0 2 1 0,1 3 3 16,-1 1-1-16,0 1-4 0,0 2 0 15,0 1 3-15,0 1 2 0,-1 1 5 16,1 1 1-16,0 2-2 0,0-1-1 0,0-4-5 16,1 5-6-16,-1 0-5 0,0 0-5 15,-1-1-4-15,-1 0-4 0,1 1 1 16,1 0-2-16,0 0-2 0,0 0-3 0,0 0-6 16,-2 2-4-16,0 0-1 0,-2 0-2 15,-2 2 3-15,-7 4 3 0,-10 2 3 16,-7 3 4-1,-11 2 3-15,1 2 0 0,-2 0 2 0,3-2 1 16,3 1 0-16,2 0 0 0,1 1 1 16,0 3-1-16,1 2 0 0,-2-1 1 15,-3 0-1-15,-4 0 0 0,2-2 0 16,-1 1 0-16,5-1-2 0,1 2 1 0,2-2-1 0,2 4 2 16,5-5-1-16,1-2 1 0,4-2 0 15,5-4 1 1,-1-1-1-16,6-1 0 0,3-1 0 0,0-2-2 0,3 0-1 0,1-3 0 15,2 2 0-15,0-2 0 16,1-1 1-16,0 0 0 0,2 1-2 16,0-1 0-16,-1-1 2 0,5 3 1 15,1-1 4-15,4 1 2 0,5 1 2 0,3 5-1 16,2-2-2-16,4 1 0 0,1 0-2 16,0-1 0-1,0 1-1-15,4-1 0 0,-1 0-1 16,6 1 2-16,1-2-2 0,-2 1 1 15,2-2 0-15,-5 2 0 0,-3 1 0 16,-3 1 0-16,0 1 0 0,0-1-1 16,2 1 0-16,-2-2 1 0,-5-1-1 15,-3-2 0-15,-3-1 2 0,-2 0-1 0,-5-2-1 16,0 1 2-16,-1 0-2 0,-1-2 0 16,1 0 1-16,-1 0 0 0,1 0-1 15,2-1 1-15,2 2-1 0,1-2 0 16,2 3 0-16,0-2-1 0,2 0 1 15,4 0 0-15,-1 0 0 0,1-1 2 16,0 2-1-16,-2-2 0 0,0 0 0 16,-4 2 0-16,1-2-1 0,-6 0 1 15,-3 1 0-15,2 0-1 0,-6-1 1 0,3 1-1 16,-3-1 0-16,-1 0-2 0,0 0-2 16,0 0-2-16,0 0-6 0,0 0-12 15,0 0-15-15,0 0-17 0,0 0-9 16,-1 0-5-16,1 0-1 0,-3-1 19 15,-1 0 11-15,-9-4 18 0,-10-4 18 16,-14-7 1-16,-16-6 4 0,-4-5 1 0,-1-4-1 16,2-1 1-16,5 1-1 0,3 1 0 15,2 5 1-15,0 4-1 0,-4 5 0 16,-7 2 0-16,-6 2 1 0,1 4-1 16,7 0 1-16,9 4 0 0,10 0-1 0,12 1-1 15,10 2 0-15,8 1 1 0,6 0 3 16,-1 0 5-16,1 0-4 0,-2 1 5 15,3-1-1-15,3 2 3 0,-1-2 6 16,2-1 9-16,7-2-3 0,10-3-2 16,12-4-3-16,10-3-13 0,13-1-2 15,9 0-1-15,-1 1-1 0,-5 3 1 16,-8-3 0-16,-3 3 0 0,1-2-1 16,4 2 0-16,-3 3-1 0,-11 3-2 15,-14 1 15-15,-13 0 5 0,-7 2 2 0,-6 1 4 16,0-1-14-16,0 1 6 15,0 0 1-15,-2-2-15 0,-3 4-2 0,-7 0-11 16,-8 3-3-16,-8-1 14 0,-11 3 0 16,-4 0 1-16,-1-3 0 0,-3 0 2 0,-1-2-1 15,1 0 1-15,-1-2-1 0,4 0 0 16,6 0 0-16,10 0 0 0,8 0-1 16,5 0 1-16,6 0 0 15,5 0 0-15,4 0-4 0,0 0-13 16,0 0-4-16,2-1-2 0,0 1 9 0,1 0 15 15,5-3 6-15,9-1 3 0,15-7-6 16,16-5-2-16,10-1-1 0,-3-2-1 0,-6 4 0 16,-15 5 4-16,-9-2 4 0,2 2 0 15,-2-2 1-15,3-3-6 0,-1 1-4 16,-2 4 1-16,-5 1-2 0,-6 2 2 16,-3 2 1-16,-2 1-2 0,-3 2 0 0,1-1-1 15,-4 2 0 1,1 1-11-16,-4 0-7 0,0 0-13 0,0 0-7 0,-5 1 3 15,0 4 0-15,-7 4 14 16,-6 7 8-16,-6 6 7 16,-11 5 7-16,-3 2 2 0,-6 0-1 0,-1-1 1 0,2-3 0 0,2-4-1 15,4 1 1 1,3-4-1-16,5-2-1 0,7-2-1 0,6-2 0 0,4-1-2 16,7-4-2-16,5-1-2 0,0-1-3 15,3-3 2-15,2 0 3 0,0-1 6 16,5-1 7-16,9 0 5 15,14-2-1-15,10-3 0 0,11-2-4 16,5-5-5-16,2-3-2 0,1-1-1 0,0 0 0 16,0-1 2-16,-3 2 2 0,-8 1 1 15,-10 1 0-15,-14 5 2 0,-10 0 10 16,-11 5 8-16,-5 3 3 0,1 0-3 0,-1 0-5 16,-1-3-11-1,-3 3-8-15,0 1-12 0,-3 3-11 0,-4 3 2 0,-10 3 5 0,-12 8 13 31,-9 3 4-31,-7 1-1 0,-1 2 1 0,2-2-2 16,4 0 2-16,5-2-2 16,6-2 0-16,2-3 1 0,6-4 0 15,4-4 1-15,4-2 0 0,6 1 1 16,2-5-2-16,5 2 0 0,-1 0 0 16,2-1-4-16,2-2-6 0,0 1-6 0,0 0-6 15,0-1-2-15,0 1 1 0,0 0 2 16,2 0 4-16,-2-1 5 0,1 0 5 15,4 0 5-15,1 0 4 0,8 0 1 16,7 2 1-16,8-1-1 0,4-1-3 16,-2 0 0-16,-4 0-1 0,-8 0 4 15,-5 0 4-15,-3 0 3 0,-3-3 1 16,-1 1-3-16,-2 1 0 0,-3-1-3 0,1 2 1 16,-3 0-3-16,2 1-2 0,-2-1 0 15,0 0-1-15,0 0-3 0,0 0-6 16,0 0-3-16,-3 1-10 0,0-1 1 15,-2 0 3-15,-7-1 4 0,-11 0 8 16,-11-5 4-16,-13-2 1 0,-3-1 1 0,-6 0 1 16,-1-1-2-16,-3 1 1 0,2 1 0 15,8 4-2-15,12 1 2 0,16 3-2 16,8 0-1-16,7 0-6 0,7 0-1 16,-1 1 0-16,3 1 2 0,2 0 8 15,1 0 1-15,9 3 6 0,15 2 0 16,24 5 0-16,18 6-1 0,14 6-3 15,5 2-2-15,-1 1-2 0,-2-1 1 16,0-1-1-16,-9-3 1 0,-9 0 0 16,-13-2-1-16,-14-3 0 0,-14-4-1 15,-12-5 5-15,-10-2 1 0,-4-6-1 0,-2 0-4 16,0 0-1-16,0 0-7 0,-1 0 4 16,0 0 4-16,-8 0-1 0,-4 1 5 15,-4-1-2-15,-10 0 3 0,-6-1-1 16,-3-5 2-16,-4-1 0 0,-5 0-2 0,3 1-2 15,3 0 0-15,4 0-2 0,9 0 0 16,5 2 0-16,9 1 0 16,5 2 0-16,6 1 3 0,0 0 1 15,1 0-3-15,0 0-2 0,0 0-3 0,1 0-1 16,1 0 1-16,1-1 2 0,4 1-2 16,12 1-19-16,18 3-45 0,20 2 42 0</inkml:trace>
  <inkml:trace contextRef="#ctx0" brushRef="#br0" timeOffset="58240.75">30479 9178 1273 0,'17'22'72'0,"-62"-18"-277"62,43-3 205-62,0 1 0 0,2-2 3 0,-3 1 7 16,3 0 2-16,0 1 1 0,-3 0-2 0,-4 0-5 16,-4 3-1-16,-8 2 9 0,-10 5 5 15,-9-3 4-15,-11 0 2 0,-6 2-1 16,2-2-4-16,2 1 3 0,-1 2 3 15,3 1-7-15,-2 0-3 16,3 1-5-16,-6-2-8 0,-9-3 0 0,-3 1 0 16,-2-2-1-16,8-1 0 15,10 2 1-15,8-3-2 0,3 0 0 0,7 0 3 0,3-2 7 16,2 1 4-16,7-2 2 0,2 0-3 16,1 0-7-16,2-1-2 15,3-1-2-15,3 1 0 0,1-1-1 16,0 2-1-16,1-1 0 15,-3 0 1-15,1 0-2 0,4-1 1 0,-3 1 0 0,1-2 1 0,4 2-2 16,-2-2-2-16,5 0-4 0,-1 0-6 16,1 0-9-16,0 0-13 0,0 0-24 15,0 0-16-15,0 0-35 0,1-4-101 16,5-3 130-16</inkml:trace>
  <inkml:trace contextRef="#ctx0" brushRef="#br0" timeOffset="58684.6">29441 9010 1485 0,'0'1'78'0,"-3"-1"41"0,2 2-102 16,-5 3-33-1,-6 4 3-15,-2 6 7 0,-5 4 6 16,-4 4 0-16,-8 2 0 0,-9 6 0 15,-12-3 2-15,-3 4-1 0,5 0 0 0,4-3 1 0,10 1-1 0,4-3 0 16,5 0 0-16,5-1 0 31,2-3 0-31,2 1 0 0,1-1 0 0,1-4-1 16,5 2 1-16,-1-2 0 0,4 2-1 16,3-2 1-16,1-1-3 0,3-3-2 15,3 1-1-15,1 1 0 0,5-1 4 16,4 0 3-16,4 2 1 0,10 4 5 0,7-5 1 15,9 3-1-15,9-2 2 0,8 0 0 16,-1-4 3-16,-9 0 5 0,-9-4 2 16,-11-4 0-16,-10 1-3 0,-3-2-6 15,-3 1-2-15,-4-1 5 0,-1-1 6 16,-7-2 2-16,2 0-2 0,-3-2-6 16,0 0-11-16,0 1-2 0,0 0 0 15,0 0-1-15,0-1-3 0,0 2-7 16,0-2-12-16,-1 2-14 0,1-4-7 0,0 2-11 15,0 0-10-15,0 0-6 0,0 0-14 16,0 0 48-16,0-4-152 0,-1-4 134 16</inkml:trace>
  <inkml:trace contextRef="#ctx0" brushRef="#br0" timeOffset="60049.7">31067 9234 952 0,'10'0'182'15,"-2"43"1333"-15,6-43-2974 16,-40 0 3053-16,19-11-2488 0,5-19 201 16,2 30 696-16,0 0 3 15,0 0 12-15,0 0 19 0,0 0 21 0,0 0 15 16,0 0 7-16,0 0-3 16,0 0-12-16,0 0-18 0,0 0-17 0,0 0-16 15,0 0-7-15,0-1 0 0,-2-5 1 16,2 2 0-16,0 1 1 0,0-1 4 15,0 1 6-15,0-1 2 0,0-2 0 0,0 0-3 16,0 0-5-16,0-6-2 0,0-1-3 0,0-5-3 16,1-6-3-16,0-5-1 0,-1-3 2 15,0-6 8-15,0-2 2 0,-1-3 2 16,0-5-3-16,-1-7-7 0,-3-5-2 16,1-7-2-16,-1-1 0 15,2-3 0-15,0 2-1 0,-1 2 5 0,2 0 4 16,-1 0 1-16,3-4 1 0,-1-4-4 15,1 0-5-15,0-1-2 0,1 1 1 16,0 2-1-16,1-1 1 0,-1-2 0 16,1 0 2-16,0-4 2 0,-1 2-1 15,2 3 2-15,-1 9 11 0,-1 6 13 16,2 11 12 0,0 10 5-16,0 5-10 0,2 7-15 0,-2 1-11 0,-2 4-8 0,1 4-1 15,-1 2-2-15,-1 6-2 16,1 2-4-16,0 3-3 0,-1 4-6 0,0 0-5 0,0 0 0 15,0 1-4-15,0 0-1 16,0 0-2-16,0 0-3 0,0 0-1 16,0 1 1-16,1 3 5 15,0-2 5-15,-1-1 7 16,0 3 7-16,1 1 3 0,-1-1 3 0,1 2-2 16,0-1-10-16,1 1-9 0,0 1-10 15,1 2-6-15,1 0 5 0,0 0 5 16,1 2 5-16,1 2 5 0,1-3 2 15,0 3 5-15,1-3 4 0,-2 0 2 16,2-2 4-16,-2-2 0 0,-3-2 0 0,1-1 1 16,-3-1-1-16,0 0 0 0,-1-1 1 15,0 0 0-15,1 2-1 0,-1-3 1 16,0 0 0-16,1 0-1 0,-1 0 0 16,1 0 1-16,-1 2-1 0,0-2 0 15,0 0 0-15,2 3 0 0,0-2-1 16,0 2 0-16,-1-1-1 0,2 0 1 15,1 1 1-15,-1 0-1 0,2-1 1 16,-1 1 0-16,-1 1 0 0,0-1 1 0,-2-1 0 16,1 0-1-16,0 0 1 0,-2-2 0 15,0 2-1-15,1-2 1 0,-1 0 2 16,0 0 2-16,0 1 0 0,0-1 3 16,0 0 4-16,0 1 6 0,0 0 7 15,0-1 7-15,-3 0 0 0,2-3-3 0,-1 1-6 16,-2-3-6-16,-2-4-8 0,-3-2-3 15,-6-12-3-15,-6-7-2 0,-5-7-1 16,-2-8 0-16,1 2 0 0,3 4 0 16,3 5 2-16,4 6 0 0,1 4 0 0,5 7 0 15,3 3 1-15,3 6-1 0,1 4-2 16,4 4 0 0,0 0-2-16,0 0-7 0,-5 0-6 0,2 3-2 0,-2 4 1 15,-3 7 7-15,-3 5 8 0,-7 8 0 16,-3 3 2-16,-7 3-1 0,1-2 0 15,-1-2 0-15,2-1 0 0,6-6 0 16,2-2 0-16,3-6 0 0,-1 0 0 16,2-2 1-16,2-3 0 0,2 0 1 0,2-3 0 15,4-1-1-15,0 0 0 0,1-4 3 16,1 4 1-16,0-3 2 0,2-1 1 16,0 0-1-16,0-1-3 0,0 1-1 0,0-1-1 15,0 0-1-15,0 0-6 16,0 0-19-16,0 0-31 0,0 0-47 15,0 0 24-15,3 2 25 0</inkml:trace>
  <inkml:trace contextRef="#ctx0" brushRef="#br0" timeOffset="82621.86">26587 16306 1548 0,'2'0'54'16,"-2"0"-16"-16,1 0-8 0,-1 0-25 0,-1 0-1 16,1 0-1-16,0 0-3 0,0 0 0 15,0 0 0-15,0 0-4 0,3 1-1 16,-3 3-2-16,0 4-4 0,-3 9 2 16,-2 15 3-16,1 19 2 0,-3 22 3 15,0 24 1-15,-1 13 1 0,-3 8 0 16,2 0 1-16,1-12-4 15,1-11 7-15,3-18 3 0,1-5 1 0,0-4 2 0,1 5-7 16,2 7-10-16,0 1-3 16,1-5-1-16,3-15 0 0,-1-20 7 15,-2-20 8-15,1-13-16 0,-2-7-31 16,0-1-37-16,0 0-32 0,-1 0-187 16,-1-5 190-16</inkml:trace>
  <inkml:trace contextRef="#ctx0" brushRef="#br0" timeOffset="83187.66">26392 16192 1137 0,'6'16'386'0,"-4"-16"-154"15,-1 0-154-15,2 0-34 0,-3-17-36 16,5 17-2-16,3-2-3 0,0-1-1 0,1-3 0 15,4-2-1-15,4-2-1 16,7-1 2-16,6-4-2 0,7 1 0 0,9 0 0 31,4-2 0-31,6 2-8 0,1-1-15 0,6 1-21 0,4 3-18 0,7 8-12 16,7 4 3 0,-3 10 15-16,-9 5 15 0,-9 7 18 15,-12 6 13-15,-10 2 10 0,-3 4 6 0,-7-1 2 16,-5 1 7-16,-4-3-6 0,-8-1 9 15,-8-3 6-15,-6-1 1 0,-13 0 0 16,-6 1 1-16,-11 6 2 16,-10 2 2-16,-7-3 6 0,-15-3-4 15,-15-5-1-15,-5-6-6 0,-2-2-4 16,9-4-7-16,18 1-7 0,10-3-4 16,11 0 0-16,6 1 0 0,3 0 0 0,5-1-1 15,2 2-2-15,7-3-4 0,7-1-10 16,5 2-4-16,3-2-4 0,4 3 1 15,4 3 5-15,8 2 6 0,10 7 7 0,9 9 3 16,11 10 3-16,10 7-1 16,9 6-1-16,14 4-1 0,12 2 0 0,3 2 2 15,-5 0-1-15,-5 2-1 16,-7-3 2-16,-9-6 2 0,-4-6 7 0,-9-8 14 16,-16-12 5-16,-9-10 0 0,-11-9-8 15,-9-4-12-15,-8-7-4 0,-1 1-10 16,0-2-16-16,0 0-30 0,0 0-31 0,-3-2-24 15,1-1-2-15,-5-4 15 0,-11-11 47 16</inkml:trace>
  <inkml:trace contextRef="#ctx0" brushRef="#br0" timeOffset="83886.77">28460 15646 1482 0,'3'0'176'0,"6"16"-105"31,-18-3-77-31,-7-17-13 0,6 26 8 16,-5 8 5-16,-6 6 4 15,-1 4 3-15,-6 9-1 0,-3 8 1 0,-8 8 1 16,-7 16-1-16,-4 6 1 16,-4 8-1-16,4 1-2 15,6 3-6-15,9 2-3 0,2 5-6 0,9 1-1 0,4 0 4 16,6 0 1 0,7-5 5-16,7-4 3 0,3-9 0 15,7-12 3-15,7-13 2 0,4-6 2 0,6-4-2 16,5-5 0-16,2-2 2 0,4-4 2 15,1-8 6-15,-3-5 8 0,-6-9 4 16,-7-8 5-16,-10-7 1 0,-7 0-5 16,-2-4-7-16,-1-1-7 0,-3-1-6 15,1 0 0-15,3 0-8 0,-3 0-12 0,-1 0-12 16,-1 0-17-16,1 0-8 0,0 0-8 16,-4 0-14-16,3 1-14 0,1-1 32 15,-3 2-227-15,3-2 198 0</inkml:trace>
  <inkml:trace contextRef="#ctx0" brushRef="#br0" timeOffset="84937.95">28987 16724 1317 0,'0'3'83'0,"2"-12"23"47,-2 6-83-47,-1 0-4 0,0 0-4 16,-2-5-7-16,-1-3-5 0,-3-5 0 0,-1-5-3 16,-1-3-1-16,-2 2-4 15,-2-3-8-15,-1 3-11 0,-3 0-6 0,-1 1-10 16,-1 3-6-16,-1 1-5 0,-4 5-8 15,-3 6 0-15,-11 6-4 0,-9 6 5 16,-2 10 3-16,-3 8-12 0,4 11-7 16,5 10-15-1,4 7-78-15,11 7-28 0,5 0 36 0,10-4 67 0,6-7 116 16,7-5 64 0,3-3-7-16,5-3-47 0,2-2-15 0,4-3 25 15,3-5 16-15,3-6 24 0,1-6 2 0,5-8-14 16,-1-6-2-16,3-3 2 15,5-4-12-15,7-4-9 0,5-3-10 0,2-9-14 16,-3-6 0-16,-5-6-2 0,-3-7-6 16,-4-6 5-16,-2-5-3 0,-2-8-6 0,-5-4-1 15,-2-2-2-15,-6 0-1 0,-5 4 0 16,-5 10 0 0,-4 3-8-16,-1 13-2 0,0 13 0 15,0 10-1-15,0 12 0 0,0 0 14 16,0 1 1-16,0 0 3 0,-1 0-3 0,1 6-15 15,0 5-1-15,-1 13-5 0,1 17-1 16,0 11 4-16,1 3 3 0,3 0 8 16,3-3 5-16,2-3 3 0,3 0-4 15,2-4-6-15,-2-4-4 0,3-3 2 16,-1-3 5-16,1-4 0 0,3-3 0 16,2-2-1-16,2-4-5 0,-3-6-2 15,-4-2 0-15,0-4-3 0,-6-2-7 16,-1-1-6-16,1-4-6 0,-8-2-13 0,0-1-20 15,0 0-22-15,-1-6 114 0,6-8-48 16</inkml:trace>
  <inkml:trace contextRef="#ctx0" brushRef="#br0" timeOffset="85354.9">29021 15481 1751 0,'0'0'66'15,"0"0"1"-15,1 1-42 0,2 1-25 16,3 2-1-16,9 6-1 16,6 5-7-16,12 8-4 0,12 7-5 0,5 10-3 15,4 6 5-15,-1 7 5 0,-6 6 3 16,-1 7 2-16,3 7 3 0,1 6-2 15,5 9 2-15,-1 6 0 0,-2 4 0 0,-4 1 1 16,-4-6 2-16,-9 0-2 0,-9 4 3 16,-8 1 0-16,-11 11 0 0,-1 13 2 0,-9 5-3 15,-7 1-1-15,-10-10 0 16,-10-25-1-16,-1-19 0 0,-9-16 3 0,0-9-1 16,1-6 0-16,0-5 5 0,9-9 0 15,5-5 2-15,5-9 1 0,2-1-3 16,0-3-4-16,4-5 1 0,4 0 1 15,4-3 1-15,6-3 2 0,0 0 3 16,0 0 0-16,0 0-1 0,0 0-9 16,0 0-12-16,0 0-13 15,0 0-29-15,0 0-24 0,0 0-31 0,0 0-196 0,6-4 197 16</inkml:trace>
  <inkml:trace contextRef="#ctx0" brushRef="#br0" timeOffset="94729.36">28315 13006 1755 0,'31'22'76'15,"119"59"-122"17,-317-138 46-32,128 88 0 15,28 8 0-15,1 4 1 0,1 11-1 0,1 8-1 0,5 14 0 16,-2 18 0-1,2 10-2-15,2 8 0 0,4-2 0 0,4-5 0 16,4-7 2-16,-1-8 1 16,-7-10-10-16,2-11-12 0,-5-12-8 15,1-16-13-15,-1-17-12 0,0-10-21 16,0-13-36-16,0 0-94 0,-7-3 120 16</inkml:trace>
  <inkml:trace contextRef="#ctx0" brushRef="#br0" timeOffset="95303.65">27920 12837 1978 0,'6'0'40'16,"4"0"-40"-16,6-1-24 0,10 1-2 15,7-1 1-15,13 1 2 0,9 0 1 16,7 0 7-16,3 1 2 0,-4 0 2 16,-2 4 9-16,-5-1 2 0,3 4 0 0,-2 1 1 15,9 2-1-15,2 2 2 0,-7-1-1 16,-7 0-1-16,-16-1 1 0,-15-2 0 16,-10-3-4-16,-6-1-6 0,-5 4-7 15,-1 2-5-15,-3 9 3 0,-7 13 6 16,-4 2 6-16,-6 6 6 0,-12 0 1 15,-7-3 1-15,-8 1 1 0,1-1-1 0,2 1-2 16,9 0 1-16,5-4 0 16,2-1-1-16,6 0 0 0,4-2 2 15,1-1-2-15,5-1 0 0,2-2 1 0,-1-2-1 0,4-4 1 16,2-4 1-16,1-5-2 16,1-3 1-16,3-3 1 0,-3-4-1 15,2 0 1-15,2-1-1 0,0-1-2 16,3 1-2-16,0 0 0 0,1 3 1 15,4 2 3-15,7 5 3 0,5 3 2 0,7 7 0 16,9 3 1-16,7 1 0 0,9 3-3 16,18-3 1-16,3-2-1 0,-2 3-1 15,3 1 1-15,-8 2-1 0,5 2-1 16,8-1 0-16,-3-1-2 0,-13-7 14 0,-17-6 8 16,-17-4 1-16,-19-8 5 0,-9-5-12 15,0 1-11-15,0 0-16 0,-1-1-29 16,-1 0-37-16,1 0-41 0,0 0-20 15,-7-3 218-15,5-5-89 0</inkml:trace>
  <inkml:trace contextRef="#ctx0" brushRef="#br0" timeOffset="95698.36">29972 12708 1950 0,'7'26'290'0,"-167"216"-564"31,113-189 274-31,-4 11 0 16,1 4-1-16,6 5 1 0,8 4-2 15,8 5-8 1,7 5-3-16,8-1-2 0,9-3 0 0,5-5 6 0,5-8 3 16,6-10 1-16,3-4 2 0,3-5 2 15,5-2 0 1,0-5 1-16,4 0 1 0,7-4 0 0,1-3 1 0,3-1 0 16,-2-6 1-16,-8-7 0 15,-4-3-3-15,-10-4-3 0,-1-4-10 0,-2-1-14 0,-4-4-15 16,-2 0-18-1,-1-1-19-15,-3-5-18 0,0 0-6 0,0-1-9 16,5 0-4-16,0-8 8 16,4-4 54-16</inkml:trace>
  <inkml:trace contextRef="#ctx0" brushRef="#br0" timeOffset="96158.79">30672 13318 1776 0,'0'0'107'0,"0"-1"41"0,0 2-81 16,0 0-70-16,-1-1-14 16,-1 0-9-16,-2-2-1 0,-4-1-5 0,-6-1 6 15,-5-1 9-15,-7 0 3 0,-5 1 8 16,-2 0 2-16,0 3-8 0,-1 1-1 15,1 2-11-15,-2 4-8 0,-3 3-2 16,1 2-14-16,2 4-4 0,5 1-12 16,10-1 0-16,8 0 11 0,7 1 16 0,5-3 20 15,8 1 13-15,4-2 4 0,6 3 3 16,8-1 2-16,2 3 0 16,6 0 0-16,1-1 0 0,-1 3-2 0,8 2-1 15,3 5 0-15,0 0-1 0,2 4 10 16,-2-2 6-16,-5-1 10 0,-5-5 10 15,-8-2 0-15,-9-5-5 0,-8-2-11 16,-4-1-11-16,-6 0-6 0,-6 2-2 0,-6 0 2 16,-9 3 0-16,-10 2-3 15,-8 0 2-15,-7-4 6 0,-5-4 3 16,1-4 6-16,-1-7-2 0,-2-2-3 16,-2-4-2-16,-5-4-7 0,-1-1-10 15,6 0-19-15,8-2-24 0,14-1-24 0,6-2-23 16,8-2-21-16,7-3 7 0,6-6 52 15</inkml:trace>
  <inkml:trace contextRef="#ctx0" brushRef="#br0" timeOffset="96522.99">30821 12573 1932 0,'17'16'55'0,"9"7"-11"15,6 15-40-15,8 8-2 0,4 12 0 16,2 9-1 0,7 4 0-16,5 9 1 0,8 6-1 0,5 2 0 0,5 13 1 15,-3 9 0-15,-12 9-1 16,-10 8 1-16,-8 5-1 0,-10-8-1 0,-7-3 2 15,-9-5-1-15,-14-7 0 0,-10-7 2 16,-15-10 0-16,-6-10 2 16,-7-5 0-16,-3-10-3 0,-2-7-2 0,-7-7-2 15,-5-13-3-15,-3-5-2 0,2-7-7 0,6-2-13 0,5-6-13 16,9-1-17-16,-1-1-25 16,6-2-30-16,1 1 2 0,1 1 48 0</inkml:trace>
  <inkml:trace contextRef="#ctx0" brushRef="#br0" timeOffset="101390.83">22604 9169 1880 0,'16'4'49'0,"-13"21"-214"0,12-9-22 16,-46-34 183-16,30-7 14 15,1 25 0-15,0 0 1 0,0 0 0 0,0 0 4 16,0 0 2-16,0 0 2 0,0 0 3 0,1 0-5 16,3 0-4-16,0-2-5 15,3 2-5-15,-1 0-2 0,1 0-1 0,0 0 0 16,-2 2-4-16,3 2-7 15,-2 5-9-15,-2 3-6 0,1 10 2 0,-3 8 6 16,-2 10 7-16,-2 2 4 16,-4-3 0-16,-2-5-10 15,-3-9-4-15,-1-5-5 0,-2-8-2 0,1-5 11 16,-1-1 5-16,1-3 8 0,1-3 5 16,-1-1 2-16,0-7 5 15,-2-2 1-15,-2-6 2 0,0-2 0 16,1-8-1-16,0 1 0 0,6-1 0 0,1 1 2 0,3 4 4 15,3 1 2-15,3 6 4 16,0-1 4-16,3 0 1 0,5 4 2 16,-2-1-4-16,7-2-10 0,4-1-10 0,5 0-13 15,3-2-11-15,3 3-2 0,6 3 6 0,-5 6 12 16,0 3 9-16,-2 4 5 0,-3 2-4 0,-5 6-4 16,-2 5-5-16,-4 4-10 0,1 8-4 15,-2 8-1-15,-4 5 0 0,-5 6 7 16,-5 0 2-16,-8-2-1 0,-4-6-3 0,-1-5 0 15,-5-5-1-15,-2-7 3 0,-3-5 2 32,1-6 0-32,0-6 2 0,2-2 2 0,0-2 3 15,4-5 1-15,0-1 3 0,3-1 3 16,5-3 1-16,0-1 6 16,6-1 2-16,0 1 5 0,-2 1 8 15,4 0 0-15,1 1 5 0,1 0 2 16,4-3-2-16,0 1-3 0,2 0-2 15,-2-1-5-15,0 3-1 0,5-2-4 0,-1 2-4 16,1 2-4-16,1 0-4 0,-3 0-5 16,0 4-4-16,0 1-4 0,5-2-7 15,-4 6 1-15,2 1 3 0,0 3-4 16,0 1 1-16,2 5-7 0,-1 1-15 16,1 1-9-16,-6 1-2 0,0 0 0 0,-3-4 10 15,-2-3 10-15,-1-5 5 0,0-1 8 16,0-2-1-16,0 0-4 0,0 0 4 15,0 0 2-15,0-2 5 0,-3-2 7 16,0 1 0-16,-4-6-1 0,-2-4 1 0,-4-10 1 16,-2-4 0-16,-1-8 1 15,-2-3 0-15,6 4-1 0,-2 4 2 16,7 8 5-16,3 9 8 0,1 4 18 16,4 5 8-16,-1 4 1 0,3-2-6 0,3 2-11 15,-3 0-9-15,9 4-7 0,4 7-4 16,7 5-7-16,8 12-5 0,2 10-1 0,-2 9-1 15,-3 5 2-15,-5-2 4 16,-6-4 0-16,-3-6 0 0,-7-12-3 0,-6-4-4 16,-3-7-8-16,-6-7-5 0,-1-3-2 15,-3-2 0-15,0-4 9 0,-2-1 6 16,-5-4 6-16,-5-6 5 0,-6-6 4 16,-5-3 0-16,1-6 0 0,3-2-1 15,2-2-3-15,5 0 1 0,5 3 0 0,3 1 0 16,5 6 3-16,5 4 1 0,3 7 7 15,3 7 10-15,2-5 7 16,-1 5 5-16,-1-2-2 0,0 1-7 0,0-1-7 16,4 2-3-16,-1 1-5 0,2 1-4 15,0 0-5-15,2 3-7 0,1-1-3 0,5 3-4 16,0-1-9 0,-1 3-13-16,6 1-22 0,-4 0-24 15,1 1-22-15,0-1 699 0,-3-2-456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36:35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9822 2977 1757 0,'25'25'-21'0,"-545"-56"-191"47,420 20 210-47,17-1 10 0,1 0 1 15,3 1 4-15,-1 0 4 0,-1 1-8 16,-11-1-1 0,-7-1-2-16,1 3-2 0,-7 0 0 0,6-1 0 15,-10 0-2-15,-7 0 1 0,-5 2-2 0,-5 0 0 16,-4 4 0-16,-3-3-1 0,-7 1 0 15,-7 1 2-15,-1 0-2 16,-2 3 0-16,-1 0 0 0,-10 2 0 0,3 0 0 0,-4 0 2 16,-3 1-2-16,5 0 1 15,-1 1 0-15,5 1-1 16,-6 1 1-16,2 3 0 0,2-2-1 0,-9 2 0 0,4 2 0 16,2-1 0-16,-5 1 1 0,6 2 1 15,-2-2-2-15,6 4 1 0,0 0 0 0,5-1-1 16,10 2 1-16,-2-3-1 15,8 3 0-15,7-5 1 0,0 2 0 16,10-2 0-16,6-2 0 16,3-1 15-16,6-1 1 15,3-1 2-15,11 0 1 0,7 1-16 0,1-1-1 16,5 0-1-16,-1 0-1 0,1-3 0 16,3 1 1-16,6-2-5 0,2-2 15 15,10-3 3-15,5 1 1 0,2 0 4 16,0 1-15-16,7-2-2 0,6 3-2 15,4-1 2-15,6 1-2 0,4-2 0 0,3 1 2 16,5-2 2-16,7 3 3 16,0 1 3-16,3 0-1 0,-1-3-2 0,1-1-2 15,-1-2-5-15,-2-2-2 0,0-2-3 16,-5-4-2-16,0-3-1 0,2-2 1 16,-3-2 1-16,5 0 1 0,-1 0 2 15,1-4 1-15,0-2 1 0,2 0 0 16,-4-4 0-16,3-2 1 0,0-5-4 15,0-7-6-15,0-3-3 0,-3-6-5 0,0-4 0 16,0-1 4-16,-3 1 5 0,0 3 5 16,1 5 7-16,3 3 5 0,2 3 5 15,-1 3 3-15,1-3-2 0,0-3-5 0,3-6-2 16,1-5-10-16,2-5-6 16,3 1-1-16,-3 8 7 0,0 11 17 15,0 11 8-15,-1 8 2 0,1 1-8 0,1 3-10 16,3 0-7-16,-1-3 0 15,3 1 0-15,0 5 3 0,2 1 2 0,-2-1-1 16,3 1-3-16,0-1-2 0,2-1-3 16,5 4-1-16,1 0-1 0,3-3 1 15,2 2-1-15,5-2-8 0,4 1 1 0,2-1 0 16,9 2 3-16,7 0 8 0,9 0 1 16,6 1-1-16,5 1-1 0,4 0 1 15,3 1 0-15,1 0-1 0,5 1 0 16,10 2-5-16,5-4-3 0,14 2 0 15,2 0 0-15,4 2 4 0,4-2 4 16,2 2 1-16,2-1 1 16,2 2 1-16,3-1 0 0,3 1-1 0,6 2 1 15,7 2-1-15,1 2 1 0,1 2-1 0,3 1 0 16,-2 1 0-16,4 2 1 16,-3 0-1-16,9 4 1 15,1-1 0-15,-3 3 0 0,12 0-1 0,2 0 1 16,-3 0 0-16,6-2 0 0,-1 0 0 15,-3 2 0-15,2-5 0 0,2 4 0 0,-4 0 0 16,-1-2 0-16,4 1 0 0,-9-1 0 16,-1 1 0-16,4-3 0 0,-5 1-1 0,-3-1 1 15,1 1 0-15,-11-4 0 0,-3 0 0 16,-4-1 0-16,-9-2 0 0,-1-2 0 16,-4-1 0-16,-6-1 0 0,2-1 0 0,0 2 0 15,-1-1 0-15,4 1 0 16,-2 1 0-16,-3 2 0 0,-2-1-1 0,-4 0 1 15,-11 1 0-15,2 1 0 0,-5-2 0 16,0 3 0-16,1 0 0 0,-14 0 1 16,-7-1-1-16,-9-1 0 0,-9 0 0 15,-6 0 0-15,-11-1 0 16,-8-1 0-16,-10 1 0 0,-5 1 0 16,-6-1 1-16,-3 2-1 0,-3 0 0 0,-5 0 0 15,-6 1-2-15,0 0-6 0,0 0-3 0,0 0-6 16,4 3-4-1,-4 2 2-15,1 0 1 0,0 7 4 0,2 4 5 16,-2 7 2-16,0 6 3 0,1 7 2 0,-1 8-1 16,-2 10 1-16,-2 6 1 0,-3 6 0 15,0-2 1-15,-1 1 1 0,-2-8-1 16,-1-2 1-16,2-1 0 0,0 0-1 16,-1 1 1-16,2 1 0 0,0-1-1 15,2-2 1-15,-1-1 0 0,4-4-1 0,0-1 1 16,3 0 1-16,3 0-2 0,1 1 1 0,1 1 1 31,-2-1-2-31,1 1 2 0,0-4 0 16,0-3-1-16,1 0 1 0,3-10-1 0,-2 0 0 0,0-5 0 0,-1-4 0 15,-5-4-1 1,0-2-1-16,-2-2 1 0,-4-4-1 16,-2-2 0-16,1-2 1 0,-1-3 0 15,0 1 3-15,3-1 7 0,-2 1 4 16,0-2 3-16,-2 3 0 0,-3-3-4 15,-2 3 0-15,-3 1-1 0,-3 0-3 16,-4 0-2-16,-2 2-3 0,-7 1-3 16,-2-1 1-16,-6 2 0 0,-3 0-2 15,1 0 1-15,-4-1 2 0,-2 0-2 16,-5 0 2-16,-1 0 0 0,-1-1-1 0,-1-1 1 16,1 0 0-16,-5 0-2 0,0-3 3 15,4 2-4-15,0-1-1 0,0-2-8 16,-3-4-20-16,-3 0-35 0,-7-8 651 15,-5-6-449-15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37:42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1106 6116 1474 0,'-10'0'8'31,"-4"0"-44"-31,-5-2-1 0,-2-1 38 16,4-4 4-16,4-4-1 0,1-1 13 16,2-3 9-16,1 0 14 0,1-4 15 15,1 0 1-15,5-5 1 0,3-3-9 16,6-3-18-16,7-7-15 0,5-7-21 15,12-3-17-15,8-4-12 0,14 1-6 16,12 2 1-16,7 5 11 0,10 5 10 16,1 10 12-16,0 6 4 0,3 11 2 15,-1 8 1-15,0 7-18 0,-3 12-6 0,-6 9-2 16,-8 5-2-16,-18 10 15 0,-12 4 9 16,-14 6-2-16,-10 8-1 0,-9 10 0 15,-9 13-2-15,-11 8-1 0,-11 8 2 16,-16 1 3-16,-12 0 2 0,-16-3 2 15,-15-4 2-15,-7-6-1 0,-8-12 0 16,-7-12 0-16,4-19-3 0,3-18 2 16,4-15 3-16,10-13 6 0,4-12 13 0,1-6 11 15,7-11 15-15,1-13 8 0,-1-11 2 16,5-9-5-16,-10-8-12 0,0-9-10 16,1-7-12-16,3-5-3 0,13-2-3 15,18 5 4-15,14 2 8 0,11 9 9 0,16 6 10 16,7 2 0-16,13 0-5 15,13 1-11-15,14 7-12 0,14 3-9 0,20 15-6 16,3 13 0-16,10 13 1 0,4 7 3 16,4 13 2-16,12 9-4 0,0 11-3 15,1 8-2-15,-7 10 0 0,-6 8 2 0,-5 6 1 16,-7 7-1-16,-5 5-1 0,-6 5-3 16,-6 5-1-16,-9 7-5 0,-10 4-1 15,-9 9-3-15,-13 4-3 0,-11 2 1 16,-16 2-1-16,-15-4 0 0,-18-8 2 15,-16-3 3-15,-17-5 2 0,-13-9 2 16,-19-10 2-16,-7-16 0 0,-7-13 2 16,0-12 3-16,1-15 2 0,5-9 3 15,7-11 1-15,3-9 3 0,8-11 4 16,0-13 3-16,1-9 10 0,1-10 1 16,1-10-3-16,8-5-3 0,10-5-10 0,13-2-5 15,15-2 0-15,12-2 4 0,9 1 5 16,12 3 5-16,7-2 2 0,13 1-4 15,6-2-8-15,12-1-10 0,17 0-16 16,16 2-20-16,16 7-13 16,18 7-9-16,7 8 8 0,13 14 20 0,9 13 16 0,1 15 18 15,5 12 7-15,-4 15-4 16,3 15-1-16,0 18-3 0,2 18-3 0,-2 16 3 16,-4 21-1-16,-7 10-1 0,-11 15-2 15,-16 5 3-15,-13 1 0 0,-19 6 0 0,-21 2 0 16,-18 6-10-16,-24 0-5 0,-20-2-2 15,-22-12-5 1,-17-11 6-16,-17-14 3 0,-14-16 3 0,-10-10 6 0,-14-11 1 16,-5-9-1-16,-6-11 3 15,-2-14 3-15,2-9 6 0,1-16 4 0,5-13 1 0,2-9 1 16,5-13-1-16,1-4 0 0,12-10 0 16,6-9 1-1,5-8-1-15,15-7 1 0,0-8 0 16,13-3 1-16,11-2 4 0,10 1 6 15,17-2 5-15,11 3 0 0,17 0-4 0,13-3-5 16,20 5-7-16,10-3-4 0,14 1-7 16,13 5-9-16,11-1-12 0,13 5-10 15,9 11-5-15,13 13 4 0,4 21 12 16,6 15 12-16,0 15 7 0,-1 9 9 16,-4 14-3-16,-7 15 0 15,-5 14-1-15,-7 14-7 0,-9 8 0 0,-8 7-3 0,-13 6-2 16,-11 5 1-16,-13 9 1 0,-17 4-3 15,-17 3-4-15,-18 3-3 0,-16 1-4 0,-21-1-2 16,-18-3 1-16,-14-5 1 0,-20-14 2 16,-12-14 4-16,-14-13 0 0,-10-15 3 0,-5-14 4 15,-3-17 3 1,1-12 4-16,3-14 1 0,3-9 0 16,3-9 0-16,7-7 2 0,8-4 0 15,5-6 1-15,13-9 2 0,4-8-1 16,6-7 0-16,10-6-3 0,4-8-7 15,12-5-6-15,8-3-7 0,11-4-10 16,15-2-7-16,13 3-2 0,11 4 1 16,19 3 8-16,12 7 9 0,11 5 5 15,17 4 1-15,8 4-1 0,13 9-1 16,6 10 1-16,9 11 5 0,3 14 1 0,-1 13 3 16,3 12 4-16,-6 11-2 0,-8 13 1 15,-6 10 4-15,-10 7-4 0,-11 8 1 16,-7 5-2-16,-15 8-3 0,-12 5-2 15,-7 4-2-15,-11 3-2 0,-12-1-2 16,-10-1-2-16,-14-5 2 0,-17-3 2 16,-15-6 3-16,-15-7 3 0,-13-6-1 15,-6-10 2-15,-1-9 2 0,-1-11 1 0,1-10 6 16,4-10-1-16,3-7 3 0,13-7 3 16,5-4 2-16,9-4 6 0,9-3 7 15,3-7 0-15,12-8-2 0,6-6-5 16,5-11-11-16,5-7-5 0,4-7-8 0,6-4-12 15,10-2-10-15,12 0-4 0,9 2 2 16,13 1 6-16,13 8 11 16,12 8 2-16,10 7-1 0,5 13-1 0,4 12-1 15,3 11 1-15,2 10 7 0,-1 9-5 16,-1 9 1-16,-3 10-1 0,-6 8-6 16,-11 9-7-16,-10 7 678 15,-6 5-480-15</inkml:trace>
  <inkml:trace contextRef="#ctx0" brushRef="#br0" timeOffset="501.28">1009 7949 1449 0,'-3'2'101'0,"-1"6"115"0,-4 8-247 16,-4 11-9-16,-2 11 8 0,0 10 31 0,1 9 1 16,4 9 0-16,0 10 0 0,1 12 1 15,-1 6 0-15,2 10 1 0,3 0 0 16,3-3 0-16,3-3 0 0,2-14 0 15,0-10-1-15,1-15 1 0,-2-12 1 16,1-16-1-16,-4-9 1 0,-2-11 0 16,1-2 0-16,-1-7 0 0,2 0 2 15,0-2-4-15,1 1-12 0,-1-1-21 16,1 0-40-16,-1-1-15 0,0-7 57 16,0-6-218-16,-2-13 189 15</inkml:trace>
  <inkml:trace contextRef="#ctx0" brushRef="#br0" timeOffset="1065.76">462 8193 1404 0,'0'-7'55'0,"1"5"14"0,-1-4-10 0,2 2 10 16,0-3 1-16,5-4-15 0,-1-6-20 16,4-3-12-16,7-6-6 0,8-7-1 15,2 1 1-15,6-6 0 0,-1 3 1 16,-1 1 1-16,8 4 7 0,3 1 1 0,0 2-3 16,2 1-5-16,7 0-7 0,1 4-7 15,1 6-4-15,3 3-7 0,-2 8-2 16,-1 5 1-16,4 3 0 0,2 8 4 15,-3 10-2-15,5 8-4 0,2 8-3 16,3 12-6-16,-2 9-3 0,0 10-3 16,-2 14 0-16,-11 8 2 0,-2 11 0 0,-16 12 4 15,-9 13-1-15,-12 16-2 0,-11 2 2 16,-12 4 1-16,-18-4 4 0,-13-4 7 16,-17-5 3-16,-18-12 3 0,-14-11-4 15,-7-17-7-15,-12-16-3 0,-5-18-15 16,-1-17-5-16,2-22-1 0,5-20-1 15,1-20 11-15,2-14 7 0,4-11 4 16,1-14 3-16,11-9 3 0,7-12 5 16,7-15 4-16,-150-242 5 0</inkml:trace>
  <inkml:trace contextRef="#ctx0" brushRef="#br0" timeOffset="1206.07">208 7801 1639 0,'105'-61'-21'0,"4"14"25"0,-1 17 32 15,-1 12 24-15,-17 10 7 0,-12 7-14 16,-4 1-23-16,-8 4-26 16,0 4-29-16,2 3-24 0,-5 6-31 15,-1 2-18-15,-6 4 175 0,-10 4-78 0</inkml:trace>
  <inkml:trace contextRef="#ctx0" brushRef="#br0" timeOffset="5556.62">1458 13545 1419 0,'0'0'84'16,"-4"1"110"-16,-2 2-191 15,-7 3-13-15,-3 2 6 0,-8 2 0 16,-4 2 3-16,-7 5 0 0,-6 1 1 16,-3 4 0-16,-8 2 1 0,-4 4-1 15,-1 7 0-15,-6 9 1 0,-1 7-1 16,0 9 0-16,-4 5 0 0,1 9 0 0,3 7 0 15,-2 6 1-15,5 5-1 0,4 1 1 16,3 5-2-16,5 2-9 16,5 0-4-16,8 1-1 0,6-6 1 0,8-5 7 15,5-7 6-15,7-4-1 0,1-5 1 16,4 0 2-16,5-1-1 0,2-2 2 16,4-1-1-16,3-1-1 0,3-1 2 15,4 0 0-15,5-5-1 0,7-6 1 16,9-5 0-16,9-3-1 0,11-6-1 0,3-2 2 15,7-4-1-15,2-1 1 0,-3-2 7 16,2-4-2-16,0-5 2 0,-5-7 2 16,-7-6 1-16,-3-1 7 0,-6-9 4 15,-1-2-1-15,2-4-3 0,-2-5-1 16,-1 0-3-16,-3-5 3 0,-4-2 0 16,-1-2 0-16,-1-4 2 0,-1-2-1 15,3-3-3-15,-1-2-2 0,-1-1-1 0,-4-2-1 16,1 2 0-16,-3-2-1 15,-1-1-1-15,1 2-2 0,-4-1-2 0,-4 3-2 16,0 1 0-16,-1-3-1 16,0 2-2-16,-1 2 4 0,-4 0 2 0,-3 0 0 15,1 4 1-15,-5-4-1 0,3 2-1 16,1 0 0-16,-2 0 1 0,2 0-2 0,-1-1-2 16,0-3 0-16,0-3 0 15,2 0 0-15,-3-3 2 0,1-2-3 0,0-5 2 16,-3-1 3-16,1-5-3 0,-1 2 2 0,-3-2-2 15,0-1-3-15,0-2 1 0,-1-2-1 16,-1 1 0-16,0-4-1 0,-1 5 2 16,1-1-2-16,1 0 0 0,0 2 3 15,-1-1-8-15,1-1 0 0,-2 4 1 16,0 0-4-16,-1-2 7 0,-1 6 0 16,-1-3-1-16,-1 3-4 0,-1-1 3 15,-2 2-2-15,-1 5-1 16,-3 1 2-16,0 2-1 0,-1 3-2 0,-1-2 0 15,0 2 1-15,-4 3 1 0,-2 3 2 0,3 4-1 16,-5 3 1-16,2 1 1 16,1 1-1-16,-3 2 1 15,1 2 2-15,1 3-1 0,0-1 1 0,-2-1 2 0,0 1-1 16,-3 2 0-16,-4-2 1 0,-1 1-1 16,-3-1 0-16,0-1 0 0,-5 1-1 0,2 1 0 15,1 0 1-15,1 1 0 16,3 1-3-16,-1 0-2 0,-1 3-1 0,-1 0-1 15,-1-1 5-15,-1 4 0 0,-1-1 2 16,-1-1 0-16,-2 2 1 0,3-1-2 16,-4 1 0-16,2 0-1 0,-1 2-1 15,-1 2 3-15,3 0-1 0,-2 0 1 16,6 1 0-16,0 4-1 16,0-1 0-16,-2 1 2 0,-2 2-1 0,4 0 1 0,-1 3 0 15,7 2-1 1,1 2 0-16,-5 3 1 0,-1 3-1 15,-4 2 1-15,-1 4-1 0,-2 4-1 16,3 4 0-16,2 2 0 0,-4 4 0 0,4 1 0 0,-3 5-1 0,1 2 0 16,5 5-1-1,-1 6 0-15,1-2-1 16,2 8 0-16,0 1 1 0,5 5-1 16,2 5 1-16,1 0 0 0,3 1 0 15,0 1 1-15,0-2 1 0,-1-5 0 16,-2 0 0-16,-2-3 0 0,-4 3 0 0,-2 7 0 15,1 1 1-15,1-3-1 0,4-9 0 16,1-11 0-16,1-2 0 0,-5 5 0 16</inkml:trace>
  <inkml:trace contextRef="#ctx0" brushRef="#br0" timeOffset="6717.24">147 16125 2052 0,'39'35'10'0,"3"-4"4"15,-3-2 6-15,4-5-3 0,4-4-4 16,3-2-5-16,8-3-6 0,-2-4-1 0,1-2 0 15,1-3-1-15,-4-1 0 16,4-1 0-16,3-4 0 0,3 0 0 16,-1 0 0-16,3 0 0 0,-2 0 0 15,-5-4 0-15,3 1 0 0,-7-3-1 0,-4 2 0 16,-7-5 2-16,-3-2 1 0,-3-2 0 0,0-1 3 16,3-1-3-16,-4-2 2 15,-1-1 1-15,-6-1 1 0,-2-4 4 0,0-2 2 16,-1-2 3-16,3-2-2 0,0-3 0 15,-2-5-3-15,-1-2-4 0,2-5-2 16,-2-3-1-16,-2-5-3 0,0-1 0 16,-2-1 1-16,-3 1-1 0,3-1 1 15,-2 3 0-15,0 3-1 0,2-2 0 16,-2 0 1-16,-1-4-1 0,1 0 0 16,-3-2 0-16,0 3-2 0,1 0 1 15,0 2 1-15,-2 0 0 0,-2-2 0 16,-2 0-1-16,-2 2 1 0,-1-6-5 15,1-3 3-15,-2 0-6 0,-1 0-3 16,-2-1 5-16,-3 2-4 0,-1 6 5 0,-2 2 2 0,-1 7-3 16,-1 4 4-16,-1 3 0 0,-2 2-2 15,1 1 2-15,-4 0-1 16,-2 0-1-16,-3 0-2 0,0-2-2 16,-2 3 0-16,-3 2-2 0,-1 0 3 0,-4 2 2 15,-2-2 1-15,-2 0 2 0,-2-1 0 0,-2 3-2 16,0 2 0-16,1 5-1 0,0-1 1 15,3 4 1-15,-1 1 1 0,1 1 1 16,-4 3 0-16,-6-3-1 16,-7 1 1-16,-3 2 0 0,0 0 0 0,0 3-4 15,4 1-1-15,1 1-1 0,2 1 0 0,5 2 4 32,3 2 1-32,0 2 0 0,3 0 1 0,-5 2-2 0,-4 0 1 0,1 2 0 15,-5 3-1 1,2 2 1-16,3 1 0 0,-2 1-1 0,3 0-1 0,-4 1 0 15,-1 3 1-15,-1 3 0 0,3 2 1 16,3 1 1-16,1 1 0 0,-2 1 1 16,0 2 0-16,-2 1 0 15,2-1 0-15,4 5 0 16,-6 4 1-16,1 5-1 0,-3 6 0 0,-6 5 0 16,8 7 0-16,0 5-1 0,4 4 0 0,3 3 0 0,5 0-2 15,2 3 1 1,2 2 1-16,-1 2-1 0,2 3 2 15,0 2 0-15,2 1-1 0,6-4 0 0,-2 1 1 0,5 1 0 16,1 5 0-16,-1 5 0 0,6-2 0 16,3-8 1-1,2-10 1-15,2-9 0 0,6 2-1 16,3 5 1-16,7 5-2 0,8 5 0 16,3-4 3-16,5-5 1 0,3-5 3 15,0-7 2-15,4-2 1 0,8-5 3 0,2-5 5 16,11-3 3-16,-1-5 4 0,3-5 4 15,4-3-3-15,-4-4-5 0,3-6-4 16,2-5-10-16,-3-6-2 0,0-4 1 16,1-6 3-16,-5-5 3 0,5-7-1 15,-1-6-4-15,2-6-4 0,5-9-3 16,0-4-1-16,3-5-1 0,-3 1 0 16,-4 1-1-16,-9-3 1 0,-5 3 0 15,-6-2 1-15,-4-4 1 0,-2-5 1 16,3-6-1-16,-5-3 0 0,-5-2-2 0,-9 5-2 15,-6 1 1-15,-1 3 2 0,-1-3 1 16,-1-4 1-16,-3-3 2 0,-4-3-1 16,-2-2 1-16,-1 2 0 0,-1 2-2 15,-2 5 3-15,0 3 5 0,-1 2-2 0,1 3 0 16,-3-3-1-16,2-3-4 16,-4-1-2-16,-3-5-1 0,-2 1-6 0,-1 0-4 15,-1-2-3-15,1 3-10 0,-3 1-1 16,-2 4-5-16,0 9-2 0,-2-1 2 15,-3 7 4-15,-3 4 0 0,-5 0 3 16,1 6-2-16,-3 3-3 0,-9-2-1 16,-1 4-8-16,-5 1-8 0,-3 2-4 0,1-1-13 15,-1-1-17-15,-2-2-16 16,-4-4 550-16,3 0-354 0</inkml:trace>
  <inkml:trace contextRef="#ctx0" brushRef="#br0" timeOffset="24068.84">12135 14065 1692 0,'0'0'42'0,"-1"0"-20"0,1 0-24 0,-2 1 0 0,1-1 4 16,1-1 5-16,0 1 3 16,0 0 3-16,-1 1 2 0,1-1 1 0,0 0 5 15,0 0 7-15,-1 0 1 0,1 0 0 0,-4 2-5 16,1 0-8-16,0-1-5 15,-2-1-3-15,0 0-5 0,-2 2-3 16,-4-1 0-16,-4 0-2 0,-4 1-1 0,-7 1 2 16,-4-3-1-16,-3 4 1 0,-5-3 1 15,-7 1-1-15,-12 0 0 0,-7-2 1 16,-6 0 0-16,-3 0 0 0,3 0 0 0,-5-3 0 16,-5-1 0-16,-11-2 1 15,-6 3-1-15,-4-2 1 0,4 2 0 16,1 0 1-16,-10-1 3 0,-2 3 2 0,-4-2 2 15,2 3 0-15,2-2 0 0,-19 0 3 16,-9 0 14-16,-5-1 3 16,-12-3-4-16,9-1-5 0,11 2-16 15,2-1-4-15,6 3-1 0,0 1 1 0,-2 0 0 16,-2 2 0-16,2 2 0 0,-6-2 0 16,-1 0 0-16,-2 0 1 0,-2 0-1 15,3 0 1-15,0 2 0 0,0-1 0 0,-3 2 0 16,-1 0 0-16,2 0 0 0,-5-2 0 0,3-1 1 15,0 0-2-15,-1-2 0 16,5 3 1-16,3-1-1 0,5 0 2 0,4 2 2 16,6-2 0-16,1 0 2 0,4 1 1 15,1-1 1-15,2 0-1 0,13 1 2 16,3-1 1 0,3-1 1-16,7 0 5 0,7 0 3 0,15 1 4 0,14 0 3 15,12 0 0-15,9 1 0 0,8-1-3 16,5 0-3-16,5 0-5 0,2 1-1 15,5-1-2-15,-2 0-2 0,1 0-3 0,2 0-3 16,-2 0-4 0,1 0-7-16,-2 0-5 0,3 1-2 15,0-1-4-15,0 0-4 0,0 0-2 16,3 2 0-16,-3-2 1 0,0 0 6 0,1 0 3 16,-1 0-5-16,0 0-6 0,0 0-10 15,0 0-6-15,0 0 2 0,0 0 0 16,0 0-3-16,5-2-4 15,-5 2-10-15,0 0-3 0,0 0 3 16,0 0 2-16,0 0 0 0,0 0-6 16,0 0-8-16,0 0-14 0,0 0-57 15,3-2 83-15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38:37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9542 5414 1163 0,'-2'-9'19'0,"-3"0"-23"0,-2-1-6 0,0 1 7 15,1 0 12-15,4-1 10 0,1 0 8 16,-1-2 11-16,0-2 5 0,-1 1 1 16,1-1-2-16,2-1 0 0,2-2-9 15,4-4-9-15,4-3-4 16,2-4-14-16,6-4-6 0,9-2 2 0,8-2-1 0,10-3 3 15,6-2 4-15,1-1-3 0,5 0-5 16,0 3 8-16,-4 4 0 0,1-1 2 16,-3 4 4-16,10-2-11 0,8 3-1 15,6 5-1-15,1-5 0 0,-4 3 0 16,-5-1-1-16,-5 2 0 16,2 6 0-16,2 0 0 0,3 3 0 0,5 3-1 0,-7 2-1 15,-2 2-1-15,-2 6-3 0,-3 3 6 16,-2 4 2-16,2 3 1 0,-3 4 6 15,-1 1-8-15,0 5 0 0,-8 3 0 16,-3 5-1-16,-3 2 0 0,0 7 0 16,2 0-1-16,-2 5 0 0,2 4 1 0,-1 2 0 15,-2 3 0-15,-1 4 2 0,-8 5-2 16,-4 4-2-16,-3 2 1 0,-7 3-2 16,-7 0 1-16,-6 2 2 0,-11 0-1 15,-10 5 2-15,-8 5 1 0,-12 0 1 16,-7 0 2-16,-9-5 1 0,-4-5-2 15,-2-7 2 1,-7-5 2-16,-4-6-1 0,-10-4 0 0,-10-3 0 16,-7-2-6-16,-3-6 0 0,6-7-1 15,-3-4 0-15,-7-9 0 0,3-3 0 0,-6-7 0 16,8-1 0-16,7-2 0 0,-3-6 1 16,-1 0 0-16,0-8 8 0,6-1 5 0,6-1 9 15,9-2 8-15,1 1 1 0,1-5 0 16,2 0 1-16,10 0 3 0,5-3 3 15,7-2 4-15,13 0-2 0,1 0-6 16,8 1-4-16,7-1-2 0,2-2 1 16,2-1 2-16,8-2-1 0,0-5-4 0,7-1-11 15,3-8-9-15,4-9-9 16,4-5-12-16,4-1-1 0,3 1-2 0,3 6 4 16,4 1 4-16,2 2 1 0,1 1 3 0,0 3-2 31,1 5-1-31,-1 4 5 0,4 7-3 0,-1 2 0 0,-1 5-15 0,0 4-20 15,-1 4-15-15,1 3-17 0,-2 1-5 16,4 5-7 0,0 1-15-16,4 3 277 15,2 1-152-15</inkml:trace>
  <inkml:trace contextRef="#ctx0" brushRef="#br0" timeOffset="1915.93">14629 7228 1015 0,'-5'14'50'16,"-8"2"55"-16,-1 7-107 0,-4 0 9 15,-6 0 5-15,-3-1 2 0,-9-1 2 16,-9-1-10-16,-1 2 3 16,-7 2 0-16,-8 1 2 0,-1-1 1 0,-8 1-4 15,-2-1-2-15,-7-2-1 0,-7 3-2 16,-4-3-1-16,-3 3 0 0,9 2-2 16,-4 0 10-16,-12 0 10 0,-5 3 1 15,-8-1 6-15,-4 4-1 0,-4-2-5 16,-6-3 1-16,-4-1 5 0,-3 3 0 0,-2-1 7 15,-5 1 5 1,-5 0-5-16,-3 1-6 0,-5-1-9 0,-2 0-4 16,2-1 2-16,-17-2 2 0,2-1-3 0,-1 0 23 0,-27 1 9 15,5-2 0 1,-6-5 2-16,-5-3-28 0,17-2-16 16,3-1-5-16,-5 2 0 0,14-1 6 0,-8-2 8 0,-2 1 4 15,8-4 1-15,-11-1-5 0,4 0-6 16,9-3-2-16,-13-1-2 15,8-5-1-15,5-2-2 0,-16-5-2 16,11-4-1-16,6-5-6 16,-12-3-4-16,12-7-2 0,10-4-1 15,-6-2 1-15,11 0 6 0,11-5 1 16,1-2 4-16,5 0 2 0,5-1-1 16,4 0 1-16,9 2 0 0,3 0-2 0,8 1-2 15,8 1 0-15,5 2-1 0,24 4 1 16,13 2 2-16,12-1-1 0,9 2 3 15,10 4 1-15,9 4 3 0,8 3 3 16,8 1-1-16,2-1-1 0,4-2-4 16,2-7-2-16,7-5-6 0,9-7 0 0,9-8 2 15,3 0 0-15,4 1 2 0,-3 5 1 16,-3 4 0-16,4 0 1 0,-5 0 1 16,2-1 0-16,2-3 0 0,3-2-2 15,7 0 0-15,3-3 2 0,8 3-8 16,7-1-2-16,-1 3-1 0,6 0-2 15,0-1 7-15,6 1-1 0,10-1-1 16,7-2-1-16,5 0 1 0,2 3 1 16,-4 0-6-16,0 1 2 0,-2 1-1 0,3 1 5 15,3 5 6-15,-4 0 0 0,-4 2 1 16,-5-1 0-16,0 3 0 0,6 2-1 16,2 1 0-16,5 2-1 0,0-1-1 15,3 2 1-15,15 1 0 0,8 0 0 16,4 4 0-16,7 4 2 0,4 3 0 0,-2-1 0 15,6 6 1-15,-5-3-1 0,-7 1 0 16,0 2 2-16,-4-2-2 0,-3 0 1 16,0 3 0-16,4-1-1 0,-4 1 0 15,2 0 0-15,-1 2 0 16,2 1 0-16,9 0 0 0,2 2 0 0,9 3 0 0,2 0 0 16,-1 3 0-16,7 2 0 15,-1 3 0-15,-3-2 0 0,-8 0 0 16,-6-2 1-16,-8-1-1 0,-4 1 0 15,-7-1 1-15,-6-2-1 0,-13-1 0 0,4-1 0 16,-2 0 0-16,0-1 0 0,2-1 1 16,-2 0-1-16,14 3 0 0,3 1 1 0,6 2-1 15,-3 1 0-15,5 1 0 16,4 1 0-16,-6 2 1 0,-6 0 0 0,-11-1-1 16,-7 0 1-16,6 2 0 0,-2-1-1 15,0 2 0-15,-8 1 1 0,-9-1-1 16,4 3 0-16,-3-4 0 0,-1 2 0 15,-4 2 0-15,-12 1 1 0,-2 2-6 0,-1 4 3 16,-1 1 1-16,4 1 0 16,-6 1 5-16,-3 3 0 0,-4 1-3 0,-7 4 1 15,-8-1-1-15,-4 3-2 16,-7-3 1-16,-6 3-1 0,-4-3-1 0,-6 1 1 16,-6 3-2-16,-7 6-1 15,-7 3 2-15,-7 5 0 0,-10 2 2 16,-8 1 3-16,-10-3 4 0,-16-3 2 0,-12-5 0 15,-7-3 1 1,-5-6 1-16,4-2-2 0,6-6 0 0,5-4-2 0,5-1-4 16,-3-3-1-16,4 0-1 0,0-2 0 0,0-2-1 0,7-3-5 15,2-2-16-15,0-6-30 16,6-4-45-16,-4-3 0 0,0-10 36 0</inkml:trace>
  <inkml:trace contextRef="#ctx0" brushRef="#br0" timeOffset="24496.41">24794 5713 994 0,'0'0'28'0,"-1"0"-14"16,1 1-8-16,0-1-2 0,-1-1 1 15,1 1 2-15,0 0 5 0,0 1 6 16,0-1 6-16,0 0 6 0,0 0 3 0,0 0-3 16,0 0-2-16,0 1-7 0,0-1-5 15,0 0-5-15,0 0-3 0,0 0-2 16,0 0 1-16,0 0-1 0,0 0 1 16,0 0 3-16,0 0-2 0,0 1 3 15,-2 3 1-15,0-1-2 0,-1 3 0 16,-3 3 0-16,1 0-4 0,-3 4 0 15,1 1-1-15,0-1-2 0,-1 1 5 16,3 0 9-16,-3 0 4 0,1 0 2 16,0 1-4-16,0-4-9 0,1 3-2 15,-1-2-1-15,0 2 0 0,3 0 1 0,-3 1 0 16,3 0-2-16,-1 1 0 0,-3-1-1 16,2 3-1-16,-2 0 0 0,-2-2 0 15,2 5 0-15,-1-3-1 0,-1 2 1 16,-2 0-2-16,-2 0 2 0,-3 2 4 15,-4-2 0-15,-2-3 2 0,1 1-1 16,0 0-5-16,2-3 1 0,-1 0-1 0,2-3 1 16,0 1 2-16,2 1 1 0,2 1-1 15,2-2 0-15,-1 1-2 0,0-1-3 16,1 0 0-16,0 2 0 16,-4-1-1-16,0 0-1 0,-1 1 1 0,0 0-1 0,6-2 0 15,1 3 1-15,-1-5-1 16,1 5 1-16,1-3-1 0,-2 3 0 15,2 1 0-15,-1-1 1 0,0 4-1 0,0-3 0 16,1 1 0-16,1 3 0 0,-2-1 0 16,1 0 1-16,-1 1-1 0,-2 2 0 15,1 0 0-15,-2-2 0 0,2-1 0 0,-2 0 0 16,3 1 1-16,-1 0 1 16,-2 0 0-16,8 0 0 0,-6-2 0 0,2 1 0 15,0-2-1-15,-2 1-1 0,-1 1 2 16,4 1-1-16,-2 2 3 0,0 1 3 15,1 0 0-15,-1 0 1 0,0-1 2 16,1-2-1-16,1 0-1 16,3-1-1-16,0 0-5 0,2-1 0 0,-2 3 0 15,-2-1-1-15,1-2 1 0,-2 1 0 0,1 2-2 16,1-3 1-16,-1 0 0 0,1-1-1 16,-1-1 0-16,0-3 0 15,2 1 0-15,0-1 0 0,0 0 1 16,1 0-1-16,-2 1 0 0,1 1 0 0,-2 1 0 0,-1-1 1 15,2 4 0-15,-2-4-1 0,-1 2 0 16,2-2 1 0,1 2-1-16,-2 0 1 0,0-1 0 0,2 1-1 0,-1-1 0 0,0 0 0 15,2-4 0-15,-1 2 0 16,0 1 1-16,2-3-1 0,-3 1 2 0,0 0-1 16,-2 1 0-16,1-2-1 15,2 3 1-15,-2-5-1 0,1 0 0 0,0 0 1 16,1-2-1-1,-1 2 1-15,-1-2-1 0,3-1 0 0,-1 1 0 0,-2 0 2 0,3 0-2 16,-6 0 2-16,3-2-1 16,0 0 0-16,2 0 0 15,-1 1-1-15,0-4 0 0,-1 3 1 16,0-1-1-16,-1 0 0 16,0 1 0-16,-2 0 1 0,2 0-1 0,0-2 1 0,2 2 0 15,0-3-1-15,4 2 0 0,2-1 1 16,-1-2-1-16,2 0 0 0,1-3 1 0,0 0-1 15,0 0 0-15,0 0 1 0,0 1-1 16,0-1 2-16,0 0 2 0,0 0 1 0,0 0 5 16,0 0 8-16,0 0 8 0,0 0 10 15,0 0 1-15,0 0-3 16,0-1-7 0,-1-5-7-16,1 1-4 0,1-1-2 15,2-3-1-15,1-1-2 0,2-2 1 0,-1-3 2 16,2 1-2-16,1-4-2 0,0-4-5 15,1 2-5-15,0-1-1 0,2-3 1 16,1-1-1-16,-2-2-1 0,1-2 1 16,-4-1-2-16,-1 0 0 0,-3-4-2 15,2-4-4-15,-6-3-1 0,2-1-5 16,-1 0 2-16,0 3 2 0,0 2 2 0,-2 4 4 16,-1 4 2-16,1 7 2 15,2 5 1-15,0 2 2 0,0 4 0 16,0 2-1-16,1 1 0 0,-1 2-1 0,1 2 0 15,1 4 0-15,1-4 1 0,-3 4 1 16,0 0-1-16,0 0-1 0,-1 0-8 16,1 0-6-16,0 0-4 0,0 0-3 15,0 1 1-15,0 2 2 0,-1 0 3 16,1 3 5-16,0 4 3 0,-1 6 3 0,1 4 2 16,2 8 2-16,2 6-1 0,1 5 1 15,0 7 0-15,3 6 0 0,1 5 0 16,1 2 0-16,3 0 0 15,2 3 0-15,-2-5 0 0,1 0-1 0,2-2 0 16,-4-4 1-16,1-7-1 0,-1-6 1 0,-4-8 0 16,0-8-2-16,-1-6 1 0,-4-5 1 15,-1-8 2-15,-2-2 6 0,0-1 13 16,0 0 9-16,0 0 8 0,-1-2 5 16,3-2-4-16,3 1 2 0,2-1-9 15,-1-3-11-15,6-2-7 16,3-6-11-16,1-3-3 0,3-3 1 0,0-1 1 0,0-2-2 15,3-1 1-15,1-2 0 0,0-1-1 16,1 0 1-16,4 0-1 0,-1 3 1 16,4-2-1-16,0 0 1 0,-2 0-1 15,1 0 0-15,-5 5 0 0,-2 2 0 16,-1-2 0-16,-3 6-1 0,-2-2-2 16,-3 3 2-16,-4 4 1 0,-3 2-7 15,-3 3 1-15,-3 6-4 0,0-1-10 0,0 1 3 16,-1-1-8-16,2 1-5 15,0-1-10-15,-2 1-4 0,0 0-6 0,0 0-14 16,-1 0-8-16,0 1-28 0,-2 3-26 16,-3 5 7-16,-3 6 54 15</inkml:trace>
  <inkml:trace contextRef="#ctx0" brushRef="#br0" timeOffset="31400.03">6419 8172 1956 0,'-1'2'-3'0,"-2"3"-64"0,-1 9-10 15,0 4 0-15,-2 7 49 0,0 4 27 0,3 5 0 16,0 5 1-16,-1 4 0 0,2 7 0 15,0 5 0-15,1 5 0 0,1 6 1 16,0 5 3-16,3 4 0 0,3 5-1 16,0-1 1-16,2 2-1 0,1-2-1 15,1-4 4-15,0-10-13 0,2-7-40 16,-2-13-44-16,1-13 626 0,0-11-425 16</inkml:trace>
  <inkml:trace contextRef="#ctx0" brushRef="#br0" timeOffset="31680.44">6356 8288 2102 0,'-6'30'42'0,"-63"85"-165"16,81-112 36-16,-168 183 85 0,63-82 4 15,0-6 0-15,-11 1-1 16,-1-6 0-16,6-5-1 0,3-14-1 0,11-11-6 16,7-13-3-16,17-9-5 0,19-13-9 15,16-10-14-15,14-8-17 0,7-9-15 0,2-1-9 16,2-4 3-16,1-10 0 16,2-12-2-16,2-15-12 0,0-15 48 0</inkml:trace>
  <inkml:trace contextRef="#ctx0" brushRef="#br0" timeOffset="31897.64">6119 8236 1956 0,'-3'2'24'16,"-6"8"-23"-1,-13 10-35-15,-18 12 4 0,-20 7 28 0,-16 4 4 16,-12 4 2-16,-3 1 0 0,-9-1 0 15,-7 0-1-15,-6-2 0 0,0-3 0 16,7-6 0-16,13-7-3 0,1-4-2 16,7-6-15-16,7-5-24 0,6-3-30 0,13-8-31 15,7-6-22-15,8-10-16 0,8-9 658 16,9-14-402-16</inkml:trace>
  <inkml:trace contextRef="#ctx0" brushRef="#br0" timeOffset="32180.36">6126 7999 2233 0,'12'31'38'0,"-708"125"549"31,707-163-1431-15,-422 94 841-16,199-42 3 0,39-13 1 16,-4-2-1-16,12-3 0 0,17-6 0 15,3-3 0-15,18-2-1 0,15-3 0 0,6-1 1 16,22 1-1-16,17-2-9 0,8 1-18 16,5-1-25-16,6-2-32 0,5 1-36 15,10-1-25-15,10 2-299 0,11-2 285 16</inkml:trace>
  <inkml:trace contextRef="#ctx0" brushRef="#br0" timeOffset="34458.82">27903 11919 1758 0,'1'5'90'0,"-3"-8"-159"31,2 5-52-31,-4-8 123 15,5 11-8-15,-1-4 1 0,-1 0-1 16,-1 3 1-16,-4-2 3 0,-4 2-1 0,-2 3 3 16,-3 1 0-16,-3 2 0 0,-2 2 0 15,-7 3 1-15,-5 4-1 0,-12 6 0 16,-14 1 0-16,-6 4-2 0,-10 0 2 16,1 1 0-16,-1 1 0 0,0 0 0 15,-8 2 1-15,-10 1-1 0,-4 0 0 16,-7 0 1-16,8-1-1 0,-6-1 1 15,-9 5 0-15,-4-3-1 0,-6 2 1 16,3 0 1-16,-6-4-1 0,-5 0 1 16,-4-2 1-16,-5-3 1 0,-3-1 0 0,-2-3 0 15,1-3-2-15,-9-1 6 0,5-2 2 16,3-2 1-16,0-5 5 0,-3-2-5 16,5 0-1-16,3-2-2 0,-2 2-2 15,-4-2-3-15,0 0 0 0,-2 4-2 16,-17 2 0-16,7 0 0 0,2 2-1 0,-7-1 1 15,5-1-1-15,4 1 1 0,6-4-1 16,-6-1 0-16,9-2 2 0,5-5-2 16,-4-2 2-16,0 0 0 0,6-7 0 15,2-1 1-15,5-4 0 0,3 0-2 16,-2-2 11-16,0-4-1 16,-1-3 0-16,0-4 2 0,-5-6-9 15,-2-3-1-15,0-1-1 0,-5-7-1 0,3-4-1 16,-1-3-3-16,1-5-4 0,1-3-6 0,5 4-6 15,5-2-6-15,2 2-1 0,8 6 5 16,2 0 7-16,4 5 6 0,6 2 5 16,14 5 2-16,16 2 1 0,3 2-1 15,0 2 1-15,7-1 0 0,0 2 0 16,10 2 1-16,15 1-1 0,2 3 0 16,10-2-5-16,4 1-4 0,0-4-1 15,6-5-1-15,2 1 6 0,3-4 3 16,7 1 2-16,1-3 2 0,1-8 2 0,3-5 3 15,-3-8 0-15,6-11-2 0,1-8-1 16,4-9-1-16,0-5 0 16,0-4-1-16,4-6 2 0,0 0-3 0,5-7 1 15,2 2 0-15,-1 2-2 0,3-2-4 0,6 3 2 16,3-5-10-16,1 3-1 16,5 2-5-16,5 1-13 0,1 1 2 15,4 1-1-15,-1 6 8 0,-7 6 11 0,-3 8 6 16,-3 6 3-16,-2 1-9 0,3-2-11 0,-1 2-6 15,2 7 2-15,-4 7 9 16,-2 13 13-16,-2 7 6 0,-4 6 2 16,2 5 2-16,2 4 2 0,2 5 1 0,2 4-1 15,2 3 0-15,0 3-4 0,1 2-2 16,3 1-2-16,2 5-2 0,4 1 0 16,3 2 2-16,-4 1 0 0,4 2 1 15,0-1 3-15,9 1-2 0,3-1-1 16,1-2-1-16,-3-1 2 0,-5-1 1 0,-3 0 0 15,0-3 2-15,5 3-3 0,1-4-1 16,6 2-1-16,12-1 1 0,3-1 1 16,4-1-1-16,4 4-1 0,-2-5 1 15,11 1-1-15,15 2 2 0,3 0 1 16,5 0-2 0,-5 1 1-16,-8 0 0 0,6 1-2 0,5-4 0 15,-3 5 0-15,0-3 1 0,2 2-1 0,3 1 1 16,1 0-1-16,1 0 0 15,-2 0 0-15,5 1 0 0,5 2 0 0,2 2 2 0,0-2-2 16,7 2 0-16,5 0-4 0,5 1-2 16,4 1-1-16,-3-2 0 0,-4 2 4 0,-2 2 2 15,-3-1 1-15,-2 1 0 0,-3 0 6 16,-2-4-13-16,-5 3-6 16,0 1-4-16,-1 0-7 0,-12 0 13 0,-6 1 5 15,-11-2 5-15,-1 1 0 0,6 1 1 0,-2 2 0 16,-3 1 0-16,0 2 0 15,3 5 0 1,6-1-1-16,-1 1 1 0,-5 1 0 0,-7 1 0 0,-4-1 0 0,7 2 0 16,8-1-6-16,-1 3-2 0,-2-5-2 15,-11-1-1-15,-1-2 2 0,2 0 4 0,-1-5 1 32,-4-1 3-32,-8 0 1 15,-10-6-1-15,-5 0 0 0,-5-1 1 16,2-1 0-16,0 2 1 0,1-3 3 0,0 4-1 15,-8-4 4-15,-6 1 1 0,-7 2-2 16,0 3-1-16,-2 1-4 0,7 2-1 16,1 4-2-16,-1 5 2 0,2-1 0 15,-5-1 0-15,-2-3 0 0,-1-5 0 16,-6 2 0-16,-2 0 0 0,-1 3-1 0,-4 1 0 16,0 2 0-16,-2 0 0 0,-4 2-1 15,-1 0 1-15,1 2-2 0,-2 5 1 16,3 6 0-16,0 5 0 0,0 8 1 15,0 5 1-15,-2 4-1 0,1 5 1 16,1 6 1-16,-2 3-1 0,-2 7 0 16,-5 7-1-16,-5 8-1 0,0 3-1 0,-7 6 3 15,-3 3-1-15,-5 5 1 0,-5 0 0 16,2 1 0-16,-3-7 0 0,2 0 3 16,-1-4 1-16,2-7 3 0,3-9-1 15,1-9 8-15,0-10 2 0,-5 41 24 16,8-62-20-16,1-4 0 15,0-2 3-15,1-5-8 0,1-2 0 0,2-7 1 16,-2-3 0-16,1-5 0 0,4-2-3 16,-3-2-4-16,3-3-3 0,0 0-3 15,0-4 1-15,0 0 0 0,0-2-2 16,0 1 2-16,0-2 0 0,-2 0 0 16,2 0 0-16,0 0 1 0,0 0-3 15,0 0 1-15,-2-3-1 0,2 3 2 0,1 0-10 16,-1 0-17-16,4 1-29 0,-3-1-32 15,-1 0 424-15,1 2-270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39:27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 8513 1005 0,'2'2'157'0,"-2"11"-90"15,3-8-77 1,-11-1 11-16,4-2 2 0,0 7 1 15,-2 2 3-15,3 1 7 0,-3 3 5 16,1 1 5-16,0-2 6 0,-1 4-3 16,1 0-1-16,-1 5-4 0,3-2-5 0,-2 2-2 15,3 10 2-15,2 3-1 0,0 4 1 16,0 4-3-16,1 4-6 0,-1-1-3 16,1 3-1-16,-1 1-2 0,3-5 0 15,3 0 2-15,1 1-2 0,7-1 0 16,5 3 1-16,3-1-2 0,7-4-1 15,3-6 0-15,-5-4-1 0,5-6 0 0,5 1-2 16,-3-4 0-16,5 0 0 0,-4-2 0 16,-2-5 2-16,2-1 0 15,-4-5 2-15,2-3 1 0,-8 0 0 0,-3-3 2 16,-3-2-3-16,-7-1 3 0,-3 1-1 16,-1-3 0-16,1 0 0 0,-2 0-1 15,0-1 0-15,-6 0 1 0,4 1-1 16,-4-1-2-16,5 0-3 0,-1 0-2 15,0-1-4-15,3 1-4 0,-2 1-2 16,4-1-6-16,-1 0-3 0,3 0-2 0,0-1-3 16,1 1-1-16,1-2-5 0,0 1-6 15,-1-3-7-15,2 0-13 0,1-3-13 16,2-3-218-16,-2-3 193 0</inkml:trace>
  <inkml:trace contextRef="#ctx0" brushRef="#br0" timeOffset="569.54">1032 9253 1144 0,'-2'4'44'0,"-3"3"8"16,0 1-23-16,-1 1-7 0,-1 3 4 16,3 1-2-16,1-3-9 0,0 2 3 15,3-1 2-15,1 0 4 0,3-1 5 16,1-1-6-16,2 2-6 0,2-2 2 0,2 2-4 15,6 1 0-15,3 2 1 0,7 1-1 16,5-2-3-16,0 2-3 16,4-2-4-16,0 2-2 0,1 2-2 0,0 2 0 15,-1 0 0-15,-2 0 0 0,-1 1 0 16,-2-1-1-16,-4 2 2 16,-4-3 0-16,-5-3 0 15,-6 0 2-15,-2-3-1 0,-3 0 1 0,-3-2-1 16,-3-1 1-16,-1 0 1 0,-2 2-1 0,-4 0 8 15,-3 5 5-15,-2-4-1 16,-3 2 6-16,-5 1-4 0,-1-1 0 0,-4-1 3 16,0 0-5-16,-1-1-6 0,0-2-2 0,-1 0-3 15,-5-1 0-15,2 0-2 0,-1 1-1 16,3-1-1-16,0 0-1 0,1 0 1 16,4-1 0-16,0 0 0 0,8-2 0 0,1 3 1 15,1-4-1-15,2 2 3 0,-1-1 2 16,1-2-1-16,1 1 0 0,2 0 0 0,0 1-3 15,2 1-1-15,-1-1 1 0,0 1-2 16,-2-1-1-16,2 0 1 0,0 0 0 16,1-2 1-16,1 1 0 0,1-2 0 15,1 0-1-15,2-1 1 0,0-2-1 16,-2 1 0-16,2 0 1 0,-1 0 0 16,0-1-1-16,1 0-3 0,0 1-9 15,0-1-10-15,0 0-3 0,-4 1-6 16,4-1-8-16,0 0-11 15,-1-1-21-15,3 0-20 16,-2 1-15-16,0 0 56 0</inkml:trace>
  <inkml:trace contextRef="#ctx0" brushRef="#br0" timeOffset="48447.49">6450 17435 1283 0,'33'12'120'0,"-4"-3"144"0,-1-1-225 0,-3-7-12 0,-5 2-21 0,-5 0 12 15,-2-1 7-15,-6-1 4 0,-1 0 10 0,-5-1-5 16,0 0-3-16,0 0-8 0,-1 0-13 16,-2 0-18-16,-3 0-18 15,1 0-4-15,-8 2 3 0,-9 4 5 16,-18 1 12-16,-22 4 6 15,-17 0 2-15,-20-1 2 16,-3 0 3-16,-12-2-1 0,-6-2 3 16,-5-1-3-16,-5-5 0 0,-11 2 1 15,-4-2-2-15,-2-4 1 0,-12-1 2 16,6-2-6-16,-3-2-9 0,9-2-4 16,3 2-9-16,6 0 3 0,12 0 9 15,7 2 4-15,16 0 6 0,5 4 2 0,13-1 0 16,12 3 1-16,14 1 1 0,16 0 0 15,13 0-6-15,10 1-15 0,9 1-27 16,9-2-27-16,0 0-10 0,3 2-25 16,18-6 59-16</inkml:trace>
  <inkml:trace contextRef="#ctx0" brushRef="#br0" timeOffset="48795.88">6849 17890 1985 0,'-10'5'21'0,"-16"7"-43"0,-18 8-15 0,-15 3 3 15,-15 0 25-15,-13-3 8 0,-11-6 2 16,-16-5 4-16,-10-5 1 0,-17-6-3 15,-12-7 2-15,-2-7 0 0,-15-8-1 16,0-2 0-16,6 1-1 0,-8 1 0 16,7-1 0-16,10 6 0 0,3 1 0 15,8 4-2-15,11 2 1 0,7 5-1 0,14 2-7 16,12 4-4-16,10 2-8 0,11 2-10 16,11 4-11-16,15 1-18 0,17 0-20 15,11 1-21-15,8 0-13 16,10-5 5-16,7 3 52 0</inkml:trace>
  <inkml:trace contextRef="#ctx0" brushRef="#br0" timeOffset="66874.24">24698 3588 1437 0,'-1'1'26'16,"1"1"-31"-16,-3 4-4 0,1 3 4 15,2 2 4-15,0 6 1 0,0 3-1 16,0 5 0-16,-3 4 3 0,2 2 7 16,1 7 8-16,1 5 8 0,3 10 1 15,-1 11 0-15,4 8-5 0,0 6-4 0,-1 0-5 16,1 0-3-16,-4-4-6 0,1-5 0 15,-1 0 0-15,2-4-2 0,-2-8 1 16,1-5 1-16,2-8-2 0,-1-13 1 16,0-4 0-16,2-5 0 0,-1-8-9 15,-1-3-9-15,1-4-18 0,3-3-21 16,3-4-24-16,7-3 54 0,9-9-2 16</inkml:trace>
  <inkml:trace contextRef="#ctx0" brushRef="#br0" timeOffset="67158.45">25385 3790 1661 0,'-3'6'20'16,"2"7"-41"-16,1 7-1 0,0 11 16 15,1 10 6-15,-1 9 1 0,1 4-1 16,-1 4 1-16,0 1 0 16,3-2-1-16,0-1 1 0,4-7 0 15,1-3-1-15,1-3 0 0,0 0 1 0,0-3 0 0,1-4 1 16,0-1 0-16,-1-12-1 0,-1-2-14 16,-3-5-21-16,0-8-32 0,-4-7-7 15,3 3 142-15,7-12-68 16</inkml:trace>
  <inkml:trace contextRef="#ctx0" brushRef="#br0" timeOffset="67519.88">25957 3690 1718 0,'1'8'282'0,"-215"37"-423"32,149-41 139-32,-17-3 0 15,-11-3 0-15,-7-7 1 0,2-2-1 16,6-2 1 0,-5-5 1-16,1 0 2 0,-2-3 1 0,4 3 1 15,12 3-1-15,10 0 0 0,-2 0 1 16,-2 2-2-16,1 1 1 0,1 0 0 0,5 5-3 0,11-1 2 15,7 0-1-15,7 2-1 0,11 3 1 0,3-3 1 32,3 3-1-32,7 1 1 0,2-1-8 0,5 1-13 0,6 2-15 15,3-2-14-15,4 2-4 0,0 0-6 16,-1 0-8-16,1 1-17 0,2 2-8 16,7-5-28-16,14 0 65 0</inkml:trace>
  <inkml:trace contextRef="#ctx0" brushRef="#br0" timeOffset="67831.6">26090 3939 1806 0,'-2'-1'108'0,"1"2"146"0,-3 1-336 0,2 1-16 15,0 2 36-15,-6 3 39 16,2 4-6-16,-3-1-29 0,-1 5-37 0,1-4-19 16,-1-1-5-16,3-1 7 0,2-6 22 15,5-4 23-15,-3 3 22 0,6-3 22 16,-1 0 9-16,1-1 5 0,4-1-2 15,2 2-8-15,1 3-4 0,4 6-72 16,1 8-95-16,-1 5-67 0,2 7 103 16</inkml:trace>
  <inkml:trace contextRef="#ctx0" brushRef="#br0" timeOffset="67986.3">26138 4297 541 0,'46'58'191'0,"-48"-32"10"16,-2-6-80-16,-2 1-7 15,-49-36-69-15,48 29-18 0,0 1-16 16,5-3-6-16,-1-2-2 0,3-3 6 15,0 0 11-15,0-6 9 0,0 0 7 0,2 1-2 16,0-2-6-16,3 0-8 16,0-1-6-16,2-1-11 0,2-1-17 0,0-6-28 15,0-4 88-15,3-4-47 0</inkml:trace>
  <inkml:trace contextRef="#ctx0" brushRef="#br0" timeOffset="68656.05">27633 3851 1643 0,'-3'-3'40'0,"-7"0"27"0,-9-4-101 15,-7-2-13-15,-6 0 31 0,1 0 14 16,-4 3 0-16,-2-1 0 0,-5-1 1 0,-7-2 0 15,-4-4 0-15,-10 1 1 0,-6 1 0 16,-7 0 1 0,2 6-1-16,7 3 1 0,7 3-1 15,11 6 0-15,6 2 0 0,7 3-2 0,8 5 1 0,2-3-5 16,3 4-7 0,5 1-4-16,4-1-4 0,6 0-4 0,3-3-3 15,5 1 3-15,2-2 3 0,8 3 4 0,8 1-1 16,0 1-6-16,6 1-1 0,3 1 1 0,4 3 9 15,7-6 10-15,11 3 2 0,0 0 0 16,11 3 1 0,6 2 1-16,2 2 1 0,3 0 1 0,-6-2 3 15,-7 1 1-15,-9-3-1 16,0 2 1-16,-6 0 0 0,0 2 2 16,-4-1-1-16,-7 3 0 0,-3-4 3 15,-6-1-1-15,-6 1-1 0,-6 1 0 16,-3 0 1-16,-8 3 5 0,-4 1 5 0,-12 2 0 15,-6-3-6-15,-12-1-8 0,-8-3-1 16,-6-4 1-16,-6-6 3 0,-3-6 3 16,-2-8-3-16,2-1 1 0,-2-6-1 15,-1-2-1-15,2-3 2 0,7-1 0 16,11-2-2-16,7 0-2 0,8 1-6 16,5-1-17-16,4 2-19 0,6 2-21 15,7 2-11-15,3 2 234 0,9-6-133 0</inkml:trace>
  <inkml:trace contextRef="#ctx0" brushRef="#br0" timeOffset="69369.89">28256 4325 1668 0,'0'0'67'15,"2"0"67"-15,-2 0-214 0,3 2-22 0,4 0 42 16,-2 3 51-16,10 2-1 16,2 4 0-16,4-2-1 0,11 2 1 0,0-2 8 15,4-4 2-15,1 1 1 0,5-3 2 16,0-3 0-16,7 0 3 0,10-1 1 15,-2-2 0-15,3-3-3 0,-5 0-1 0,-10-3-1 16,2 2-1-16,-1-4 0 16,0 4-1-16,-1 0 0 0,-2 0-2 0,2 1-13 15,-5 1-20-15,0 2-22 0,-6-2-24 16,-4 2-14-16,-9 2-6 0,-4-5 9 16,-4 1-17-16,-3-1 11 15,-3-3-5-15,-2-3-50 0,-7-2 14 0,-8-5 21 0,-3-3 36 16,-7-2 71-16,-6 2 42 15,-1-2 28-15,-6 3 41 16,-5-3 6-16,1 4-9 0,-1 2-35 0,4 1-44 16,6 7-13-16,4 3-1 0,3 3 4 15,5 1 1-15,4 3 1 0,2 2-4 0,2-1-2 16,4 5-2-16,0-3 7 16,2 1 3-16,2-2 12 0,0 3 5 15,4 4-1-15,2-4 0 0,4 4-9 16,6 2-5-16,1-1 0 0,5 3-1 0,5 1 1 0,2 4 5 15,6-2 1-15,5 1 4 0,2 1-3 16,2 0-7-16,-6-1-5 0,-2 2-6 16,-9-2-2-16,-8-2 1 15,-3-2 0-15,-8-2 0 0,-4 3 5 0,3-2 1 0,-1 2 2 16,-4 2-1-16,1 1-1 16,-3 1 1-16,-5 1 6 0,-2 2 1 0,-3 0-1 15,-6 0-3 1,-3 1-6-16,-4-2-3 0,1-2-2 0,-2-2 1 15,1-6-1-15,0 2 1 0,-1-4 2 16,2-4 0-16,4 1 1 16,3-3 0-16,3-1-1 0,5 0 2 0,3 0-6 15,4-1-12-15,-1 2-23 0,2 1 4 16,4-2-143-16,6 1 116 0</inkml:trace>
  <inkml:trace contextRef="#ctx0" brushRef="#br0" timeOffset="69953.86">30038 4707 1008 0,'0'0'92'15,"0"0"135"-15,0 0-250 0,0 1-8 0,-1-1 16 16,1 0 29-16,0 0 13 0,0 0 10 16,0 0 5-16,1 0 7 0,-1 0 13 15,0 0 8-15,0-5 2 0,1 2-7 16,1-5-12-16,2-2-18 0,1-13-13 16,1-4-10-16,2-5-5 0,1-7-1 15,1 0 6-15,1-3 4 0,1-2-1 16,1-1-2-16,1-3-7 0,3 0-5 15,0-2-1-15,4-2 0 0,3-2 0 0,5-2-5 16,1-4-8-16,2 0-7 0,-1 0-5 16,1 5 3-16,-3 7 3 0,-3 5 7 15,0 6 0-15,-3 3 2 0,2 3 0 16,2 3 1-16,-2 7 6 0,-2 3 0 16,-5 3 3-16,-3 8 1 0,-5 0 0 0,-1 7 1 15,-2-1-18-15,-3 2-4 16,1 4-2-16,-2 2-6 0,1 8 19 15,0 3 0-15,-1 9 2 0,-2 5 2 0,2 6 0 16,-3 6 2-16,-2 4 1 16,-2 10-2-16,-2 8 3 0,4 2 1 0,1 5 0 15,2-3 1-15,1-8 0 16,2-5-1-16,-2-11 1 0,2-5 0 0,1-5-1 0,1-6 0 16,1 0 0-16,-1-3-10 15,2-2-10-15,-1-2-15 0,-1-1-14 0,1-2 0 16,0-5 1-16,-3-4 1 0,-1-4-4 15,0-5-10-15,1 1-95 0,1-2-121 16,3-1 160-16</inkml:trace>
  <inkml:trace contextRef="#ctx0" brushRef="#br0" timeOffset="70188.1">30643 4108 992 0,'-8'3'84'0,"-6"3"129"0,-11 3-210 16,-6 1-3-16,-2 3 3 16,-1 2-1-16,3 0 1 15,-1 0-1-15,-1-1-1 0,-1-7 1 0,3 0 1 0,-1-3 6 0,6-1 5 16,2-2 9 0,2 0 1-16,8 1-2 0,2-2-5 0,3 0-7 15,5 0-4-15,1-2 0 0,3 2 1 16,0 0-5-16,-2 0-10 0,2 0-27 15,0 0 258-15,2 0-174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42:09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8822 6051 1171 0,'3'-1'79'15,"-3"-2"23"-15,1-2-19 16,2-3-67-16,2-3 0 0,4-1-3 0,-1-6-1 16,-2-4-5-16,5-4-2 0,3-6-1 15,-1-5-3-15,4-10 0 0,-2-8-1 0,1-5 0 0,-2-5 1 16,4-5 3-16,2-2-1 16,-1 0 3-16,2 3 7 0,-2 5 4 0,1 1 2 15,0 6 1-15,0 4-8 0,-4 7-2 16,-2 6 2-16,-5 14 2 0,-4 8 7 15,1 9 6 1,-5 5 1-16,-1 2-4 0,-1 2-5 16,0 0-10-16,1 3-8 0,2 5-3 15,2 10-6-15,2 14-1 0,1 16 4 16,2 15 1-16,3 4 2 0,-1 5 2 16,0 4 0-16,0-1 1 0,-2-2 1 15,1 2-1-15,1-7 1 0,1-2 0 16,0-9 0-16,-2-13-1 0,-2-6 1 15,-4-12 0-15,1-5-1 0,-4-4 0 0,1-4 0 16,-2-4-2-16,-2-3-5 16,-1-3-9-16,-1-3-11 0,1 0-1 0,-4 0-7 15,-3-2 6-15,-3-4 10 0,-3-3 3 16,-5-5 11-16,0-8 3 0,-7-6 0 16,-8-6 1-16,-3-7 0 0,-3-5 0 0,1-2 1 15,2 1 0-15,2-2 0 16,-3 0 0-16,-1 3 1 0,2 2-1 0,4 9 0 15,8 9 2-15,6 8 3 0,6 7 2 16,2 3 2-16,1 4-2 0,1-1-2 16,4 2-1-16,6 3-2 0,1 0-2 15,-2-1 13-15,2 1 3 0,0 0 8 0,2 0 4 16,3 1-15-16,4-1-5 0,5 0-8 16,8-1-3-16,5-1 0 15,7 0 0-15,10-1 0 0,-1-1 2 0,4-1 0 16,2-2 1-16,1 0 1 0,4-2-1 15,1 2 0-15,0-2 1 0,-6 0 0 0,-7 0 0 16,-7-2 3-16,-3 2 0 0,-7 3-1 16,-6 0-1-16,-5 4 7 0,-7 1 8 15,-3 1 6-15,-4 0-2 0,0 0-15 16,-2 2-18-16,-5 1-12 0,-6 4 1 16,-10 7 5-16,-8 5 11 0,-6 5 5 15,-7 2 1-15,-5 6 2 0,-8 5 1 16,-1 8 0-16,-3 7 1 0,2 5-1 15,3 4 1-15,3 0 0 0,5-1-1 0,5-4-1 16,5-3 1-16,6-11 0 0,6-2-1 16,5-8 0-16,0-5 0 15,5-4 0-15,1-4 1 0,3-3-1 16,5-4 1-16,1-3 1 0,1-5-2 0,4 0 3 16,1-4-13-16,0 1-30 0,1 1-28 0,7-2-27 15,16 0-125-15,13-7 138 16</inkml:trace>
  <inkml:trace contextRef="#ctx0" brushRef="#br0" timeOffset="1499.96">23823 6124 1240 0,'9'6'301'0,"-1"-6"-233"0,-6 0-110 16,1 0-8-16,-3-5 13 0,1 5 15 15,0 0 18-15,-1 0 19 0,1 0 9 16,1 0 12-16,1-1 0 0,0-2-10 0,1-3-6 16,1-4-10-16,2-7-6 0,1-7-1 15,-1-7-3-15,2-7 0 16,0-8-1-16,3-7 0 0,-2-5 1 16,2-3 1-16,2-4 0 0,1-5-1 15,4-1 1-15,-3 0 0 0,8 5 0 0,-5 7 0 16,2 4-1-16,2 7-1 0,-8-1 0 15,3 5-1-15,-2 3-1 0,-3 5 2 16,-2 8-3-16,-5 6 3 0,-1 12 2 16,-4 9 3-16,-1 0-2 0,3-1-5 0,0 9-7 15,1 8-3-15,3 10 3 16,-1 12 3-16,6 13 5 0,1 7 1 16,3 7 0-16,5 7 1 0,-2 6 0 15,-1 6-1-15,0 7 2 0,-1-1 0 16,-1-7 0-16,-2-7 0 0,-1-10 0 0,-4-11-1 15,-2-7 0-15,-3-7-1 0,-3-9-2 16,-1-7 2-16,-1-6 0 0,-2-5-2 16,0-2-3-16,0-4 0 0,0-5-1 0,-3 1-2 15,0-3 2-15,-4-6-1 0,-3-1 3 16,-4-7 5-16,-8-8 2 0,-7-9 1 0,-6-14 0 16,-7-9-2-16,-5-8 1 0,-5-1 0 15,-3-3-1-15,-8-1 0 0,-1 0 0 16,9 4-1-16,2 6 1 0,11 7 0 15,4 10-1-15,8 10 0 0,6 9 1 16,6 7-1-16,10 7 2 0,4 4-2 16,7 3 15-16,0 0 17 0,2 0 20 15,2 1 20-15,2 0-12 0,5-1-15 0,7 3-22 16,8-1-17 0,4-1-4-16,9 3-2 0,5 1-1 0,11-1-5 0,8 3-4 15,10-2-2 1,4-1 0-16,-4 1 4 0,0-3 5 0,-6-2 4 15,-1 0 1-15,4-3 1 0,-6-5 1 16,-1 2-1-16,-8-1 1 0,-11 1 5 16,-11 1 15-16,-13 3 1 0,-6 0 0 0,-13 2-15 0,1-2-29 15,-2 2-7-15,-1 0-9 0,-7 4 6 16,-3 3 14-16,-8 3 5 0,-9 7 7 16,-8 2 3-16,-2 8-1 0,-9 1 1 15,-2 6 0-15,-1 5-1 0,-1 6 1 0,-3 8 1 16,0 6 0-16,-1 4 1 0,1-5-1 15,8-4-1-15,-1-4 0 0,5-8 1 16,6-6-1-16,4-6 1 0,6-6 1 16,7-4-2-1,0-5 0-15,3-4 1 0,3-3-1 16,3-4 0-16,3 1 1 0,3-4 0 16,3 4 1-16,-1-3 2 0,2-2 0 0,0 0 1 0,0 0-4 15,0 0-26-15,0 0-46 0,0 1 641 0,0 0-443 16</inkml:trace>
  <inkml:trace contextRef="#ctx0" brushRef="#br0" timeOffset="5962.21">10345 9926 1459 0,'-2'0'36'16,"-2"0"-23"-16,-1 0-9 0,2 0 0 0,-1 1 3 15,4-2 1-15,0 1 0 0,3 0 1 16,-3 0 8-16,1 0 1 0,4 0 4 15,-1 0-1-15,4 0-11 0,5-2-2 16,8-2-4-16,14 2-3 0,11 0 2 16,7 1 0-16,6 1-2 0,6 0 1 15,7 0 3-15,2-2 0 0,-1-2 2 0,-1 1 0 16,4-3-2-16,12 3-2 0,12-2 0 16,5 3-2-16,-3 0 0 0,-1 0 0 15,-7-1 0-15,3 0 6 16,0-2 3-16,-4 0 0 0,3-2-1 0,-7 2-4 15,7 0-4-15,5 2 0 0,-7 3 0 0,1 0 0 16,-12 0-1-16,-10 0 2 16,-1 3-2-16,-4-1 2 0,0 2-1 15,-5-2-1-15,-8 1 0 0,-9 1 1 0,-9 0 0 16,-8-3 0-16,-8 0 1 0,-5-1-2 16,-5 0 2-16,-4 0-1 0,-6 0-7 15,-1 0-16-15,0 0-5 0,0-1-23 16,-4-8-6-16,-8-6 11 0,-8-8 0 15,-9-8 21-15,-7-3 14 0,-3-1 4 16,-4 1 5-16,-4 3 1 0,3 1 1 16,-2 2-1-16,9 1 1 0,5 4-1 15,5 3 3-15,8 4 2 0,6 5-1 0,4 3 5 16,8 8 3-16,0-1 3 0,1 1 3 16,0 0 2-16,0 0-5 0,0-1-3 15,2 2-3-15,4 0-4 0,1 1 0 0,6 3 0 16,5 4-2-1,9 2 0-15,4 4-1 0,8 0-2 0,2 2 0 0,-3 1 2 16,-1 0-2-16,-4 2 0 0,3-1 0 16,-6 1 0-16,3 3-1 0,-3 0 1 15,-4 0 0-15,2 3 0 0,-6-6 0 0,-5-2-2 16,-1 1 0-16,-5 0-1 16,0 1 0-16,-3 1 0 0,-1-2-1 15,-4-2 0-15,-2-3 2 0,-1 0 1 0,0 0 0 16,-4 1 0-16,-6 2-1 0,-6 3 2 15,-8 1 6-15,-8 1 7 0,-7-3 5 16,-6-3 2-16,-7-2 1 0,-3-3-3 16,-5-3-4-16,-1-3-3 0,2-4-5 0,8-1 1 15,11-1-10 1,13-5-35-16,9 3-28 0,12-1 30 0</inkml:trace>
  <inkml:trace contextRef="#ctx0" brushRef="#br0" timeOffset="15599.84">8898 6978 1405 0,'-1'2'32'0,"-3"0"-26"0,1 2-6 15,-1-3 0-15,1 2 0 0,0-3-2 16,2 2-1-16,-2 0 1 0,0 0 2 0,2-2 12 16,1 0 12-16,0 0 9 0,-1 0 9 15,1 0-4-15,0 0-2 0,-1 0-1 0,1 0 0 16,-2 0-4-16,2 0-8 0,0 0-8 15,2-3-10-15,-2 3-5 0,1-3-2 16,-1 0-2-16,-1-1 2 0,-1-2-1 16,1-5 1-16,-2-1 1 0,-2-3 0 15,1-1 1-15,-2-5 0 0,2 0 0 16,1-4 2-16,-2-2 0 0,-1-3-1 16,2-3 1-16,-2-2 1 15,3-3 0-15,2 0 3 0,0-1 3 16,1-1 0-16,0-1-1 0,1 0-1 0,0-4-4 0,3-1 0 15,-1-3-1-15,0-2 0 16,0 1-1-16,-3-1 5 16,2-1 13-16,-1 0 2 0,-1 1 2 0,1 2-5 0,-1 3-13 15,0 7-3-15,-1 5 6 0,1 9 10 16,0 6 8-16,1 8 10 16,0 3 3-16,-1 5 1 0,0 3-2 0,1 0-3 15,-1 0-6-15,0 0-6 0,1 0-3 16,-1 0-7-16,0 0-7 0,0 0-4 15,0 0-3-15,0 0 1 0,0 1 1 0,0-1 0 0,-3 1-1 16,3-1 0-16,0 1 0 0,2-1-1 16,-1 0 1-16,-1 0 0 15,1 0-1-15,-1 1 1 0,1 0-1 0,-1 1-1 16,0-2-2-16,2 2 0 0,0 1-1 16,0 1-1-1,-1 0 1-15,3 3-1 0,-4 0 0 0,1 4 1 0,3 0-1 0,-2 4 1 31,2 0 2-31,-2 1-1 16,0 0 2-16,-2-4-1 0,4 2 0 0,-1-2 0 16,-1 1 0-16,4 0 1 0,-2-2-3 15,0 1-4-15,0 1-3 0,1-3-3 16,-1 1 0-16,2-3 3 0,-1 0 4 16,0-3 2-16,-2 0 1 0,2 3 2 15,-2-6 2-15,-1 3-1 0,1-3 2 16,-1 0 0-16,-2-1 0 0,0 0 0 0,0-1-6 15,0 0-9-15,0 0-10 0,0 0-6 16,1 0-2-16,-1 0 3 0,0 0 8 16,0 0 4-16,-1-4 3 0,1 4 1 0,0 0-1 15,0-2 0-15,-5-3 5 0,3 1 3 16,-1-3 5-16,-1-2 3 0,0-2-1 16,-1-2 2-16,0-4 0 0,-2-2-1 15,-2-2 0-15,2-1 1 0,-1-2 0 16,-1 3 0-16,3-1 0 0,-1 3 0 0,1 5 0 15,3 2 1-15,1 3-1 16,0 5 0-16,-2 0 0 0,4 4-2 0,-1-1 0 16,0 1 0-16,-4-2-4 0,4 2-1 15,-3 2 1-15,-2 3 1 0,-3 4 3 16,-5 3 3-16,-4 6 1 0,-4 3 0 16,-1 4 1-16,-3 0-2 0,-3 0-1 15,1-3 0-15,1-1 5 0,3 0 7 16,3-5 2-16,2 1 4 0,1-1-4 15,-1-2 0-15,3-1 0 0,2-1 5 16,3-3 2-16,1 3-3 0,2-5-3 0,1 2-6 16,2 2-5-16,0-6 0 0,1 3 0 15,0-2 2-15,1-1 4 0,1-1 3 16,0 0 0-16,-1 1 1 0,1-5-1 16,1 4-4-16,-1-1-3 0,1 2-2 15,1-3-4-15,0-1 0 16,0 0-1-16,0-1 0 0,-2 2 0 0,-2 0 2 0,4-1-1 15,0-1 0-15,0 1 0 0,0-1 0 16,0 0-2-16,0 0 0 0,0 0 0 16,0 0-1-16,0 0-3 0,0 0-13 15,0 0-20-15,0 0-24 0,0 0-26 0,0 0-34 16,3-2-12-16,1-9 66 0</inkml:trace>
  <inkml:trace contextRef="#ctx0" brushRef="#br0" timeOffset="32522.84">9272 8299 1134 0,'0'0'38'0,"1"-2"-9"0,1 2-9 16,-2 0-3-16,0 0 6 0,-2 0 7 16,1 2 0-16,1-2-3 0,0 0-1 15,0 0-1-15,2 0-1 0,-2 0 3 16,0 0 4-16,0 0-1 0,0 0-2 16,0-3 0-16,1 3-4 0,-1 0 6 15,0 0 3-15,0 0-2 0,1-2-6 0,-1 1-4 16,2 0-7-16,-2 1-2 0,0-2 1 15,3-5-3-15,-4 5-2 0,4 2-2 16,-3 0-4-16,1 0 0 0,-1 0-1 16,0 0-1-16,0 0 1 0,0-2 1 0,0 1 1 15,2-1 1-15,-2 0 4 0,1 0-2 16,-3 0 1-16,2-1-1 0,1 3-2 16,-1-1-1-16,3-2 1 0,-3 0-1 15,0-1 0-15,2 2 1 0,-1-2-1 16,1 2 1-16,-2-1 0 0,-1 1-2 15,1 0 0-15,-3-1-1 0,2 1-1 16,1 2-1-16,0-2-2 0,0 1-1 16,1-3-1-16,-1 4 0 0,0-2-1 15,0 2 1-15,1 0-1 0,-1 0 0 16,0 0-1-16,0 0-1 0,0-1-4 0,0-1-2 16,1-1-4-16,-1 3-4 0,0 0-5 15,0 0-8-15,0 0-13 0,0 0-15 16,0 0-10-16,0 0-12 15,0-1-4-15,0-1 5 0,-3-4 42 0</inkml:trace>
  <inkml:trace contextRef="#ctx0" brushRef="#br0" timeOffset="34030.98">9439 8033 950 0,'5'26'114'0,"-5"-23"-66"16,0-2-37-16,-2 3-7 16,-2-25 23-16,4 22-8 0,0 0 1 0,0-1 5 15,0 1 10-15,0 0 13 0,0-1 9 16,0 0 1-16,0 0-2 0,0 0-4 15,0 0-6-15,0 0-2 0,0 0 3 16,0 0 0-16,0 0 5 0,0 0 4 16,0 0 1-16,0 0 0 0,0 0-5 15,0 0-15-15,-1-4-4 0,0-1-3 16,1 1-3-16,0-5 6 0,0-5-4 0,0-2-7 16,0-7-6-16,1-5-7 0,-1-5-6 15,2-3-2-15,0-2-1 0,1-4 1 16,-1-4 0-16,-1-6 1 0,1-3-1 15,-1 0 1-15,2-1 0 0,-3 3 0 0,0 2 1 16,0 2 1-16,0 4 0 0,0 1-1 16,0 1-1-16,-2 0-2 0,2-1-1 15,-1-2-3-15,0-1-3 16,-1 3-3-16,-1 2 0 0,0 5 0 0,1 5 2 16,-1 1 2-16,0 4 0 0,0 2 0 15,1 2 2-15,0 4 2 0,-1 3 3 16,2 0 3-16,-1 3-2 0,1 3 1 0,1 3-2 15,-1 4-1-15,1-1-1 0,0 4-4 16,0 0-6-16,0-1-5 0,0 1-5 16,0 1 0-16,0 1 0 0,0 0 3 15,0-2 4-15,0 1 2 0,1-1 1 16,0 3 1-16,1 2 1 0,0 0 1 16,2 4 1-16,1 0 3 0,3 1 0 15,4 3 3-15,1 0 1 0,3 1 1 0,2 3 0 16,-1-1-1-16,-2 2 1 15,1 2-1-15,3-1 0 0,1-1 2 0,3 3-2 16,1-2 1-16,-3-1 0 16,-3-3-1-16,-4-1 1 0,-1 1 0 0,-4-6-1 0,0 0 0 15,-3 0 1-15,1-2 0 0,-1-2 1 16,-4 0 1-16,1-2-1 0,-3-3 2 16,0 0-1-16,0 0 0 0,0 0 0 15,3 1-2-15,-3-1-1 16,0 0-4-16,-4-2 0 0,4 2 1 0,-1 0 2 15,1 0 3-15,0-2 0 0,-1 2 2 16,0-1-1-16,-6-7 0 0,0 1 2 16,-2-3-1-16,-3-5-1 0,-5-4-1 15,0-1-1-15,-2-4-1 0,-2 0 0 16,0-1 0-16,-1-3-2 0,3 1 0 0,0-3 1 16,3-2-1-16,-2-1 2 0,-2 1-1 15,0-2 0-15,2 5 0 0,1 2 0 16,5 3 0-16,3 5 1 15,-1 5-1-15,4 3-2 0,-1 5-1 16,-1 3-2-16,3 1-3 0,-1 2-1 0,2 2-3 0,-2 2-1 16,-1 3 1-16,-3 4 3 0,-3 4 3 15,-3 8 2 1,-4 3 3-16,0 0 0 0,2 4 1 0,-4-2 1 0,1-2 0 16,0-1 0-16,-1-3 2 0,3-4-2 0,3 0 1 15,1-3 0-15,1-2-3 16,3 1 9-16,-1-4 2 0,2 0 1 0,-1-1 4 15,2-1-5-15,3-3 0 16,-1 1 1-16,2-1-1 0,1-1-4 16,1-1-2-16,1 1 0 0,0-2-1 0,2-2 0 0,0 1 0 15,-1 0 0-15,1-1 0 0,0 1 0 16,0-1-1-16,0 0 2 0,0 0-1 31,0 0 1-31,0 0 2 0,0 0-13 0,0 0-19 0,0 0-26 0,0 0-30 16,0 0-27-1,0-1-18-15,1-2 693 0,3-3-440 0</inkml:trace>
  <inkml:trace contextRef="#ctx0" brushRef="#br0" timeOffset="37904.08">23635 10811 2088 0,'0'-4'23'0,"-1"0"-58"0,-1-6 2 16,0-2 28-16,2-4 4 0,1-9 1 0,0-8 0 15,-1-8 0-15,0-10 0 16,-3-12 0-16,-3-10 0 0,-3-13 1 16,-1-11-1-16,0-8 2 0,-2-5-1 15,3-6 0-15,0-2 1 0,-2-7 1 0,4-5 0 16,-2-7 0-16,0-6 0 0,0 0-1 15,0-4-1-15,0 1 0 0,2-2 0 16,6-1-1-16,3 0 1 0,3-4-1 16,1-1 1-16,-2-2-3 0,4-1-6 15,1 1-10-15,1 1-5 0,2 2-1 0,-5 5 3 16,4 10 10-16,2 8 4 0,-1 9 5 16,6 12 2-16,-2 9 2 0,4 10 10 15,-3 16 7-15,2 12 5 0,-1 12 5 16,-4 11 3-16,1 8-3 15,-6 10 0-15,0 7-3 0,-2 7-12 16,-2 4-6-16,0 2-8 0,-1 1-15 16,2 1-5-16,3 4-7 0,2 7-9 0,9 10 6 15,12 9 7-15,12 13 6 0,11 13 14 0,5 15 2 16,2 14-1-16,0 11 1 0,4 8 1 16,3 5 0-16,4 2 0 15,3 1 1-15,-6-6-1 0,-7-10 0 0,-13-16 1 16,-15-17-1-16,-9-16-1 0,-12-12-1 15,-5-15-8-15,-4-9-13 0,-4-7-16 0,-1-5-4 16,-3 1 6-16,-4-3 14 0,-2-5 19 16,-8-6 10-16,-2-8 7 0,-7-11 4 15,-10-9 2-15,-7-14-3 0,-10-10-4 16,-5-10-5-16,3-12-1 16,0-2-1-16,6 1-1 0,2-2 1 15,2 5 0-15,4-5 2 0,0 3 1 16,-2 4-1-16,-1 9 1 0,3 11 1 0,-1 14-1 0,4 8 0 15,9 13-3 1,6 9-1-16,8 7 3 0,3 9 3 16,1 5-1-16,-4 7-2 0,-5 5-5 0,-6 11-3 15,-7 9-1-15,-4 10 2 0,1 4 0 16,0 1 2-16,2 0 0 0,0-1-1 16,1-5 2-16,0-2-2 0,3-5 0 0,-1-2 0 15,5-5 0 1,5-3 2-16,4-4-11 0,8-3-17 15,4-2-25-15,1-2-29 0,3-2-24 0,-1 1-24 16,2 2-6-16,8 1 64 0</inkml:trace>
  <inkml:trace contextRef="#ctx0" brushRef="#br0" timeOffset="38448">25748 5341 1960 0,'13'10'53'0,"-17"3"-171"15,-1 8 29-15,-3 8-41 16,-12-2 128-16,13 1 6 0,6-2 2 0,1-2 1 15,0 0 9-15,4 1 3 16,1-3 1-16,3 0 1 0,2 0-10 16,2 2-6-16,3 3-3 0,4 0 0 0,1-5 3 15,0 0 11-15,-1-6 5 0,1-3 8 0,-4-4 7 16,0-6-3-16,-2-2 4 16,-2-1 2-16,1-3-1 0,6-6-4 15,7-7-10-15,7-10-9 0,7-13-6 0,8-13-2 16,0-16-1-16,-1-11 0 0,-1-8 0 15,-1-7 0-15,1-2 1 0,2-11-3 16,7-10-14-16,9-5-24 0,7-15-34 16,3-14-48-16,-2-3-40 0,-1-15 51 15,1-9 33-15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46:23.9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1133 8260 1455 0,'1'1'79'0,"1"1"32"0,-2-2-68 15,1 0-46-15,-1 0-1 0,0 2 1 16,0 3 1-16,2 6 1 16,2 7 0-16,4 3 0 0,1 4-1 0,4 3 0 15,1 5 0-15,4 8 0 0,6 5 1 16,2 9 0-16,6 9 0 0,1 6 1 16,0 6 0-16,3 4 0 0,0-1 1 15,2 1 0-15,2-5-1 0,0-7 1 16,-4-8 1-16,-3-9-2 0,-3-9 0 15,-5-9 0-15,-4-7 0 0,-2-5 0 0,-4-7 1 16,-4-5 0-16,-3-6 3 0,-5-3 8 16,1-1 7-16,-1-3 11 0,3-8 5 15,6-8-4-15,5-14-5 0,4-14-9 0,5-9-8 16,0-9 0-16,-3-1-2 0,-1-3 1 16,-2 0 1-16,1-2 1 0,1-3 0 15,2-2-3-15,3 3 0 16,-3 6-2-16,-3 8 13 0,-3 15 14 0,-7 11 9 15,0 9 1-15,-1 5-12 0,-2 7-17 16,-2 4-9-16,0 1-2 0,-3 3-5 16,1 0-3-16,-2 2-5 0,1 0-14 15,-3 3-13-15,1 0-18 0,-1 0-18 16,0 0-11-16,0 0-14 0,0 0-12 0,0 0-1 16,0 0 5-16,0-4-243 0,-2-5 238 15</inkml:trace>
  <inkml:trace contextRef="#ctx0" brushRef="#br0" timeOffset="314.89">2525 7793 1852 0,'0'-1'38'16,"-1"2"-35"-16,1 4-40 16,-4 1-11-16,4 8 19 0,1 5 26 15,1 6 1-15,2 11 1 0,2 1 1 0,-2 2 0 0,3-2-1 16,0-1 1 0,-1-4-1-16,0-1 1 0,-1-5 0 0,1-1 1 15,-1-1-3-15,0-5-6 16,2-5-7-16,-3-5-6 0,-3-5-15 0,0-4-14 0,0 1-18 15,-1-1-19-15,3-1 11 0,1-13 36 16</inkml:trace>
  <inkml:trace contextRef="#ctx0" brushRef="#br0" timeOffset="540.6">2849 7703 1297 0,'54'36'48'0,"-51"-18"-35"16,1 7-13-16,1 6 5 0,-51-24 0 16,52 28-2-1,-1 2 0-15,0 2 0 0,1-1 0 0,1 1 1 0,1-5-2 16,2-2-5-16,0-5-6 16,0-4-6-16,1-6-1 0,-2-5 3 15,-1-6-6-15,-1-4-4 0,-3-2-9 0,7-2-18 0,3-3 38 16,2-7-4-16</inkml:trace>
  <inkml:trace contextRef="#ctx0" brushRef="#br0" timeOffset="824.12">3383 7577 1482 0,'-30'9'38'0,"-2"3"-21"0,-14 3-12 32,-2 4-1-32,-7 3 1 15,-8-1-2-15,-4-2 1 0,-6-1 0 0,-6-3-1 16,-4-4 1-16,-1-1 0 0,-5-1-1 16,6-2 1-16,2-2 3 0,0-3 0 15,2 1 2-15,1-3-1 0,8 0-5 16,6-1 1-16,6-1-2 0,10 2 0 15,6 0-1-15,11 0 1 0,11-2-11 16,9 1-21-16,5 1-37 0,6 0-46 16,-1 3-15-16,11 2 70 0,12 4 12 0</inkml:trace>
  <inkml:trace contextRef="#ctx0" brushRef="#br0" timeOffset="1377.62">3357 8275 1069 0,'1'0'38'0,"-1"-1"-3"16,-1 1 8-16,1 0-5 0,-1 0 6 16,1 0-1-16,0-2-8 0,-2 2-7 15,2 0 3-15,1 2 3 0,4-2-5 16,0-6-4-16,3-1-9 0,1 0-11 16,2-4-3-16,6 2-1 0,-2 1-1 15,-1-1 4-15,0 3 2 0,-4 3 0 0,1 0 1 16,-4 3-3-16,-3-1-6 15,1 1-5-15,-3 1-8 0,1 4-16 0,2 0-16 16,-3 4 0-16,1 6 2 0,-5 4 9 16,-3 1 19-16,-3 2 0 0,-4-2 7 15,1-2 3-15,-1-4 2 0,-4-1 2 16,3-5 2-16,-2-2 0 0,3 0 0 0,2-2 2 16,4-2-1-16,-1 0 0 0,4-2 2 15,1 0 0-15,2 0 7 0,-2 0-1 16,-2-6-1-16,2 1-1 0,-5-2-6 15,0-1 0-15,-1 0 0 0,1-1-2 16,4 2 0-16,1 0 1 0,3 2 8 0,0-1 5 16,2 2 5-16,1 1-1 0,-2-3-6 15,2 0-10-15,0 3-12 0,2-3-9 16,0 1-14-16,3-1-19 0,5-3 31 16</inkml:trace>
  <inkml:trace contextRef="#ctx0" brushRef="#br0" timeOffset="5247.3">9156 8958 1399 0,'1'0'36'0,"-1"0"-18"0,0 0-17 0,0 0 1 16,-1 0 3-16,-1 0 1 0,3 0 0 15,-1 0 8-15,0 0 17 0,1 0 18 0,0 0 15 16,-1 0 3-16,2-6-9 0,-1 1-6 16,3-4-13-1,1-5-10-15,3-6-6 0,4-10-10 16,0-6-1-16,3-7-1 0,-1-10 0 0,-2-3 0 16,-1-4-3-16,-4-2-2 0,6-2-1 0,-2-2-4 15,4-3-1 1,-1-3-5-16,-3-4-5 0,-4-5-4 0,-2 0 0 0,-2 2 0 0,-2 10 3 15,0 3 4-15,2 8 4 16,-3 6 3-16,0 1 1 0,0 5-3 0,-2 3 0 16,2 6 0-16,3 7 1 0,1 6 1 15,0 5 0-15,0 1-4 0,-1 2-2 0,3 3-1 16,0 5 2 0,-2 1 0-16,1 5 0 0,-5 2-3 0,0 0-1 0,3-4-2 15,-1 4-5-15,3 0-1 0,0 4-3 16,-2-3-3-16,3 7 4 0,6 4 6 15,6 8 3-15,11 12 6 0,6 5 3 16,9 9 1-16,7 4 1 16,2 0-1-16,2-4-1 0,-10-6-1 0,-7-8 1 15,-12-9 0 1,-5-5 1-16,-3-6 1 0,-4-1-2 16,-1-4-2-16,-6-4-2 0,-6-2-9 0,0-1-5 15,2 1-3-15,-3-1 2 0,-1-1 5 16,-4-5 8-16,-1-4 4 0,-3-8 0 0,-3-10 3 0,-3-9-1 15,-8-9-6-15,-7-7-10 0,0-4-6 16,-7 0 1 0,-5-3 7-16,-1 9 8 0,-2 2 7 15,3 8 2-15,3 5 3 0,4 3 6 16,4 11 3-16,0 4-2 0,4 7 1 16,1 6-3-16,-2 5-4 0,-1 5-1 15,0 2-2-15,-5 6-3 0,-2 3 0 16,3 3 0-16,-1 5-1 0,0 1 0 0,3-1 1 15,0 3 0-15,2-2 1 0,5 0 0 16,2 0-1-16,5-2 1 16,4-1 0-16,2-3 0 0,1-3 2 0,1-3 0 15,1 3 0-15,1-3-3 0,2 3-16 16,0-1-35-16,5-2-26 0,2 3 35 16</inkml:trace>
  <inkml:trace contextRef="#ctx0" brushRef="#br0" timeOffset="6118.35">9935 8808 1175 0,'5'6'64'15,"6"14"-4"1,-19-32-39-1,11 12 9-15,0 1 9 0,0-1 11 16,3 0 2-16,2 0-4 16,3-1-7-16,7 1-13 0,3 0-12 0,6-1-10 15,13 1-4-15,6 0-1 0,9 0-1 16,5 0 1-16,4 0 1 0,5 0-2 16,1 2 1-16,9 5-1 0,10-2 0 15,4 6 0-15,11 2 2 0,3 2 0 16,-4 5-1-16,2 0 1 0,-5 1-2 15,-13-3 0-15,-12-2 1 0,-17-4-1 16,-15-1 1-16,-5-2 0 0,-10-4-1 0,-10 0 1 16,-4-3 0-16,-8-2-2 15,-6 0-6-15,2 0-9 0,-2 0-3 16,0 0 0-16,-2-2 5 0,-2-1 6 0,-3-3 2 0,-2-3 5 16,-3-6-1-16,-2-2 2 15,-1-2 1-15,-3-3 0 16,2 3 0-16,-1-3 0 0,2 1 0 0,4 3 1 0,-1 1 0 15,3 0 0-15,2 3 0 0,-1 1 0 0,4 1 0 16,0 2-1-16,0-3 3 0,3 8 1 16,-1-4 0-16,-1 3 3 0,3 3-5 15,-1-3 0-15,0 4 0 16,0-1-1-16,1 3 2 0,0-2 3 0,0 1 3 16,0 0 1-16,-2-1-2 0,3 2-2 15,-1 0-4-15,0 0 1 0,0 0-2 16,1 1-5-16,0 1-5 0,4 1-4 15,4 6 2-15,10 2 4 0,11 8 3 16,10 10 3-16,13 5 0 0,2 3-1 16,3 1 1-16,4 0 0 0,-5-4 0 15,-6-3 0 1,-5-3 2-16,-11-2 0 0,-8-3 2 0,-4-6 1 0,-11-3-5 0,-9-6 0 16,-3 0-7-16,-1 0-3 0,-6-1 3 15,-2 4 8-15,-5 1 12 0,-9 2 8 16,-4-1 5-16,-6-3-1 0,-7 1-5 15,-5-2-3-15,1-1-6 0,0-2-5 16,0-2-1-16,3-1-3 16,7-3 2-16,-1 0-3 0,7 0-3 0,4-1-11 15,4-2-15-15,1-1-19 0,4-2-28 0,0-2 115 16,-1-3-237-16,-2-4 160 0</inkml:trace>
  <inkml:trace contextRef="#ctx0" brushRef="#br0" timeOffset="7147.4">9104 9965 1293 0,'0'5'85'15,"1"-3"-84"-15,1 3 0 16,-1 1 5-16,1 0 9 0,-2 2 17 16,0 1 18-16,1-1 7 0,-1 5-9 15,5 5-17-15,-2 12-22 0,5 15 5 16,4 18 9-16,3 10 9 0,3 4 9 15,-3-1-16-15,0 0-11 0,-3 5-7 0,-1 8-6 16,-5 1 1-16,-1-3 0 0,-2-8-2 16,-2-8 3-16,-1-9 0 0,0-4 0 15,-2-5 1-15,0-9 0 0,0-3-2 16,-2-6 1-16,2-6 0 16,1-5-3-16,-1-7 2 0,2-4-7 0,-2-4-18 0,2-8-26 15,0 0-31 1,3 2-13-16,2-7 1 0,6-7 15 0,9-10 21 0,4-14 8 15,7-15-5-15,1-7-6 0,-3-5-1 16,-1 3 10-16,-1-2 19 0,0 2 16 16,1 2 10-16,-1 6 4 0,-1 4 1 15,-2 8 1-15,-3 10 8 0,-5 10 22 16,-4 7 20-16,-5 5 23 0,-4 5 14 16,-3 2-6-16,1 0-8 0,2 0-21 15,-3 1-16-15,0 5-18 0,-5 7-12 0,3 15 2 16,-2 15-9-1,-5 12 10-15,-2 7 5 0,0 0 0 0,-3 4 4 0,-1-1-2 16,-2 2 5-16,-1-1 4 16,-4-6 5-16,-1-6-5 0,3-8-5 0,2-7 0 15,5-4 0 1,-1-7 4-16,1-7-1 0,-3-7-4 0,2-4-3 16,0-3-1-16,4-5-1 0,0 0 3 15,-2-2-1-15,1-3 1 0,-1-2 1 0,-2-2 0 0,0-2-1 16,-2-4-2-16,-3 1-3 15,-1-3-4-15,-1 2-3 0,1-2-1 0,1 1-3 0,2 5-1 16,2 0 1 0,3 2-1-16,4 2 0 0,3 2 2 0,5 3-6 0,-1 0-13 15,1-1-18-15,-4-5-20 0,4 6-29 16,0 0-3-16,3-2-4 0,-1 1-7 16,2-6 2-16,1-10-51 0,2-10 83 15</inkml:trace>
  <inkml:trace contextRef="#ctx0" brushRef="#br0" timeOffset="7613.46">8851 9640 1652 0,'-2'0'25'0,"1"0"-26"15,1 0-9-15,-1 0 9 0,-1 2 15 16,0-1 4-16,-7 1-6 0,-6 2-4 15,-3-1 8-15,-11-1 3 0,-4-2 2 16,-8-1 2-16,-5-3-10 0,-5 0-3 16,-4-1-1-16,3-1-4 0,-6 0-2 0,-3 0 0 15,3-1-2-15,-9-2 0 16,-2 0 1-16,-3 0-2 0,-6 2 1 0,1-1-1 16,1 0 0-16,4 1 0 0,1 1 1 15,0 0-1-15,-2 0 0 0,4 3 0 16,8 1 0-16,5 1-1 0,13 1 1 15,4 1-2-15,4 1 1 0,9 1 1 16,5-1 0-16,3 0-4 0,8-1-3 16,0 0-7-16,6 1-6 0,4-2-4 0,-1 0-7 15,1 0-12-15,0 0-12 0,-1 1-10 16,5-2-15-16,0-1 5 0,5-2 165 16,11-6-81-16</inkml:trace>
  <inkml:trace contextRef="#ctx0" brushRef="#br0" timeOffset="7997.53">7781 9254 1756 0,'-2'14'54'0,"-291"150"-91"46,211-127 37-46,14-7 0 0,2-2 1 16,2-3-1-16,1-3 3 0,3-4 1 16,3-3 0-16,7 0 5 0,4-2 1 15,7-2-2-15,5-1 1 0,4 3-5 16,3-4-3-16,5 1 0 0,3-3 1 16,9 2-2-16,3-1 1 0,5-5-1 0,3 1-9 15,1 1 1-15,4 2 1 0,5 4 4 16,11 7 8-16,10 2-1 0,13 4 1 15,8 0-1-15,8 1 1 0,-1-3 2 16,-7 0 1-16,-7-4-1 0,-14-2-2 16,-7-3-1-16,0 0-1 15,-5 0-1-15,4-1-1 0,-2 1 2 0,-3-2-15 16,1-1-23-16,-4-1-46 0,1 0-33 16,2-4 56-16</inkml:trace>
  <inkml:trace contextRef="#ctx0" brushRef="#br0" timeOffset="25312.84">9154 9032 923 0,'0'-1'69'0,"0"-3"70"0,-1 0-123 15,-3-3-23-15,0 1 0 0,0-2 6 16,3 3 2-16,0-3 9 16,1 4 15-16,2-4 16 0,1 0 13 15,-1 0 6-15,4 0-4 0,-4-2-7 16,3-1-14-16,3-2-9 0,-2-2-11 0,2 0-6 0,-3-3-4 15,3-3-2-15,-1-4 1 16,3-3 4-16,-5-5 0 0,1-5 1 0,-3-5 1 16,0-6-1-16,4-3 1 0,-6-2 2 15,7-4-2-15,-6-3-4 0,2-5-2 0,1-3-4 16,-3-2 0-16,3 0 1 16,-2 2-1-16,5 4 1 0,1 2 1 0,-2 6-1 0,-1 0 0 15,1 2 1-15,1-2-1 0,2 0-1 31,0 2-1-31,0 1-4 0,-1 8-3 0,-4 5 1 0,4 6-3 0,1 6 2 16,-1 6 4-16,1 5 3 0,-1 2 1 16,-4 1 3-1,-1 5-2-15,0 1 2 16,0 4 0-16,-3 0 0 0,0 5 2 0,0 0-2 16,0-1-3-16,0 1-5 0,-1 0-2 0,1 0-3 0,1 0 0 15,2 2 2 1,2 5 2-16,2 3 2 15,5 5 4-15,5 3-1 0,1 1 0 0,4 3 1 16,-5 3-1-16,6 3 1 0,7 4 0 16,4 4-1-16,8 1 1 0,0 1 0 15,-2-1-1-15,0 1 1 0,-6-7 1 0,-4-4 0 16,-3-3 0-16,-5-10 1 0,-7 0-1 16,-4-7 0-16,-8-3 0 0,-4-4-6 15,0 0-6-15,-2-1-4 0,-5-2-3 16,-4-1 8-16,-7-5 9 0,-8-2 3 15,-6-8 3-15,-7-5 1 0,-2-1-4 0,-7-7 1 16,-5-1-1-16,0 0-1 0,0-7 0 16,3 2 2-16,1-4-3 0,-2 2 0 15,-2-2-2-15,2 0-1 0,0 2 1 16,1-1 2-16,4 6-1 0,1 4 1 16,7 5 2-16,8 6 0 0,3 3 2 15,6 8 2-15,3 3-2 0,1 6-1 16,2 2 0-16,-2 5-1 0,0 4 2 15,-6 1 0-15,3 2 0 0,-3 3 1 0,0 2 1 16,1 5 0-16,0 3 3 16,-1 2 2-16,-5 1 0 0,2 2-2 15,-6-2-1-15,0 1-5 0,8-2 1 0,1-1-1 16,5-1 3-16,1-5 14 0,1 0 3 16,-1-4 1-16,1 2-3 0,2-7-11 15,4 1-6-15,1-4-2 0,3-1 12 16,1-2 3-16,2-2 4 0,1-1 3 0,0-1-11 15,2-2-3-15,0-1 2 0,0 0 2 16,0 0 0-16,0 0-1 0,0 1-3 16,0-1-4-16,0 0-2 0,0 0-6 15,0 0-4-15,0 0 2 16,0 0 2-16,0 0 3 0,0 0 6 0,2 0-1 16,-2 0-2-16,0 0 0 0,1 0-3 0,-1-1-2 15,0 1-4-15,0 0-7 0,0 0-6 16,0 0-10-16,0 0-14 0,0 0-18 15,0 0-15-15,1-1-21 0,1-6 689 16,1-2-448-16</inkml:trace>
  <inkml:trace contextRef="#ctx0" brushRef="#br0" timeOffset="27084.86">9952 9453 1053 0,'0'0'36'15,"-1"0"6"-15,1 0-31 0,-1 0-7 16,1 0-5-16,0 0-7 0,0 0 0 16,0 0 4-16,0 0 7 0,0 0 6 15,0-1 9-15,0 1 10 16,0 0 5-16,0 0 8 0,0 0 4 16,0-1-4-16,0 1-2 0,0 0-7 0,0 0-9 0,0 0-6 15,0 0-5-15,0 0-5 16,0 0-3-16,0 0-3 0,0 0-1 0,0 0-2 15,1 0 2-15,-1 0-2 0,1 0 1 0,0 0 1 16,1 0-2-16,1-1 1 16,-1 1 1-16,4-4 1 0,-2 4 3 0,2-2 0 15,2 0-2-15,0-1 3 0,0-1-2 16,-2 2-1-16,2 1 0 0,0-3-1 16,1 2-1-16,0 0 1 0,0-1-1 15,0 0 0-15,2 1 0 0,1-2 0 16,2 2-1-16,4 1-1 0,1-2 1 15,1 3-1-15,2 0 0 0,-4 0 1 16,-2 0-1-16,-2-1-3 16,3 1-2-16,-5 0-1 0,-2 1 1 0,-9-1 1 0,0 0-3 15,1 0-4-15,2 1-4 0,-4-1-2 16,1 0 0-16,0 0 2 0,-1 0 1 16,0 0-5-16,-3-1-4 15,-6-2-17-15,-6-2-17 0,-9-2 3 16,-9-5 4-16,-1 1 5 0,4-3 4 0,6 4 1 0,8 2 2 15,7 4 15-15,2 0 16 16,4 2 7-16,0 2 2 0,3 0-4 0,0 0-13 16,-1 0 111-16,1 0-75 15</inkml:trace>
  <inkml:trace contextRef="#ctx0" brushRef="#br0" timeOffset="28316.03">10007 9377 990 0,'-1'0'46'0,"-2"0"3"16,2 0 1-16,-1 0-15 15,0 0 2 1,2 0 3-16,0 0-2 0,0-2 3 16,0 2 5-16,0 0 1 0,0-2 2 0,0-2 1 15,2-1-3-15,0 0-8 0,3-6-9 16,3-2-10-16,5-4-11 0,2-2-7 16,7-3 2-16,5-1 0 0,5 2 1 15,5 1-1-15,7 3-3 0,-2 1-1 16,-2 2-3-16,0 1-1 0,-5 2-1 0,-1 4 0 15,0 3 2-15,-5 2 1 0,-1 2-1 16,-3 2-1-16,-4 1-2 0,1 4-2 16,1 4-1-16,-1 2-1 0,4 3 2 15,-1 3 0-15,-3 3 0 0,-3-1 2 16,-3 4-4-16,-6 2 2 0,-2 4-1 16,-6 5 0-16,-3 1-1 0,-7 0 2 15,-6 3 1-15,-11-1 2 0,-6 3 5 16,-6-2-3-16,0-3 1 0,-1-7-2 0,3-6 0 15,-1-6 1-15,-3-6 3 0,3-1 2 16,-3-4 0-16,1-3 4 0,0-4 0 16,-3-6 3-16,5 0 5 0,0-4-5 15,5 0 7-15,4-1 6 0,6-1 4 16,6-2 7-16,4-1 0 0,1-3-5 0,1-3-4 16,2 0-5-16,3-5-7 0,0-1-2 15,5 1-1-15,4-1-1 0,4-2 3 16,5 1-3-16,3-5-3 0,6 3-2 15,6-5-3-15,3 5-2 0,4 0-1 16,2-1-1-16,1 4-5 0,0 0 1 16,-1 3 1-16,2 3-1 0,-2 3 0 15,-2 4 0-15,-1 0-3 0,-5 5-2 0,-3 3 6 16,0 1-8-16,-1 3 2 0,-1 2-1 16,-1 1-4-16,-3 4 2 0,0 2 1 0,-2 3 1 15,0 6 0-15,-1 3 5 16,-4 5 0-16,-1 3 2 0,-4 3 4 0,-5 4-6 15,0 2-2-15,-8 2 1 0,-7 1-2 16,-6 1 8-16,-12-2 2 0,-3-6-1 16,-5 0-2-16,-3-5 1 0,1-5 0 15,-1 0 2-15,1-4 4 0,1-4 1 16,1-4 6-16,0-4 0 0,1-4 2 16,0-2 1-16,-3-4-1 0,0-4 0 15,-2-3-2-15,-4-5-3 0,1-6-1 16,3-3 0-16,6-3 0 0,5-2-1 0,7 1 6 15,3 2 5-15,5 3 7 16,4 2 11-16,2 1 2 0,4 4 0 0,2-1-1 16,3 1-7-16,3 0-5 15,5 4-3-15,3-4-9 0,6-1-5 16,5-1-5-16,3-4-4 0,10 3-3 0,10 2 0 0,9 0 2 16,1 3 0-16,4-1 4 15,-6 2-3-15,0 4-1 0,1 1 3 16,-4 3-2-16,-4 1-1 0,-4 3 0 0,0 2-5 0,4 2-3 15,-1 4-1-15,0 5-2 16,-6 2 1-16,-5 4 2 0,-6 3 2 0,-6 7-2 16,-1 5 0-16,-10 3 1 0,-4 6 1 15,-3 0-9-15,-7 4 3 16,-6 0 2-16,-7-1 0 0,-12 1 13 0,-10-1-3 16,-9-5 1-16,-9-1 1 0,1-8-1 0,6-3 2 15,3-7 2-15,3-3 2 16,1-7 4-1,-1-4-2-15,-2-4 6 0,3-4 1 0,0-4 0 16,-5-3 2-16,-2-6-3 0,1-3 2 0,4-2-2 0,4-8 2 16,8-1 1-16,3-5-2 15,4-1-1-15,6 5 0 16,4 1 4-16,4 1 4 0,6 3 5 0,1 3 1 0,8-1-7 16,4 0-6-16,3-2-10 15,6-1-6-15,4-1-6 0,4 1-13 0,7 5-1 0,8-2-6 16,1 5 1-16,2 6 4 0,1 2-11 15,-7 0-28-15,4 1 527 16,3-1-355-16</inkml:trace>
  <inkml:trace contextRef="#ctx0" brushRef="#br0" timeOffset="32557.42">9190 8753 1213 0,'2'2'51'0,"-2"-2"8"0,2 0-16 0,-2-2-17 16,0-2 10-16,1-2 2 0,-1-5-4 15,1-5-8-15,3-5-9 0,-4-7-4 16,0-4 7-16,0 0 5 0,-2-3 11 0,4-1 7 16,-2-1-6-16,-1-3-9 0,5-4-12 15,-3-6-10-15,6-2-4 16,-6-1-1-16,1-2 1 0,3-2-2 15,-3-1 0-15,9 3 1 0,-6-1-3 0,0 4-1 16,0 2 0-16,-3 0 0 0,0 2-1 16,3 0 1-16,-3 1-6 15,3-3-6-15,1 2 3 0,0 3 0 0,0 2 6 16,-2 6 6-16,0 6 0 0,-2-2 0 16,1 5-2-16,2 2-1 0,-4 2 0 15,2 1 2-15,-1 5 1 0,2 2 0 0,4 4 2 16,-3 3-3-16,0 3-1 15,-4 1-3-15,0 5-3 0,-1 0-3 16,3-2 2-16,-3 2-1 0,1 0 0 0,1 0 3 16,-2 0-2-16,0 2 2 0,-2-2 2 15,5 1 0-15,-2 1 0 16,0 0 1-16,5 5-2 0,-2 2 3 0,6 6 2 0,5 2-1 16,3 5 1-16,4 6 0 15,3 3 0-15,5 6 1 0,1 4 0 0,2 3-1 0,7 8 1 31,2 4 0-31,5 0 0 0,4 1 0 0,-6-4 0 0,-2-6 0 16,-11-9 0-16,-4-8 1 0,-8-9-1 0,-5-8 0 16,-3-1 1-16,-8-8-1 0,-3-3 1 15,0 0-1-15,0 0 0 0,-1 1 0 0,0-2 1 16,0 0 6-16,0-4 1 0,-2 2-3 16,1-4-5-1,-4-3-2-15,-5-5-1 0,-7-6 0 0,-5-8 3 0,-6-6-1 16,1-6 0-16,-6-2 0 0,-6-6 1 15,-4-2-2-15,-6-3 0 0,-1 1 0 16,3 0-2-16,1 4 0 0,5 3 2 16,0 2 0-16,2 4 1 0,2 0 1 15,3 3-1-15,2 5 0 16,-3 2 1-16,2 3-4 0,-3 4 2 0,1 0 0 16,6 6 0-16,0 3 2 0,5 3 0 15,5 3 1-15,4 4 2 0,0-1 0 0,3 3 0 16,0 2 0-1,2 3 0-15,2 0-2 0,2 3 1 0,-3 2 1 16,-1 1-1-16,-2 6 1 0,-2 2 0 0,-3 2-1 16,-3 4 1-1,-2 3-1-15,0 1 0 0,2 1 0 0,-1 0 0 0,1-2-2 16,1 0 1-16,0-1 0 0,2-4-1 0,-1 2 1 16,0-1 0-16,-1-2-1 0,0 2 1 15,3-1 1-15,2-2-2 0,1-4 1 16,2-2-1-1,0 0 1-15,2-2-1 0,1-2 2 0,3-2-1 16,0 0-1-16,2-5 7 0,0-1 4 0,0 2 4 16,2-4 7-1,1 0 0-15,0 0 5 0,0 0 3 16,0 0-6-16,0 0-2 0,1 0-7 16,-1 0 3-16,1 0 7 0,0 0 6 15,2-4-2-15,-2 2-9 0,2 0-6 16,2-4-11-16,3-4-6 0,5-7-13 15,6-8-21-15,8-8-19 0,4-3-20 0,1-1-12 16,-2-2 1-16,2-4 44 0</inkml:trace>
  <inkml:trace contextRef="#ctx0" brushRef="#br0" timeOffset="41797.8">9359 12266 1256 0,'-1'0'51'0,"1"0"9"16,-1 0-26-16,1 0-15 0,0 0 9 15,0-3 7-15,0 1-6 0,1 0-1 16,0-1 2-16,2-2 2 0,-1 1 13 0,-2-3 9 16,0 0 4-16,1 0 1 0,-1-2-3 15,3 0-6-15,-3-3-4 0,4-3-5 16,-1-3-5-16,-2-2-7 0,4 0-7 15,-2-6-6-15,0-2-4 16,2-3-5-16,-3-9-3 0,-1-2-1 0,-1 0-3 0,2-4 2 16,1-3-1-16,-2-2 1 15,1-4 0-15,-2-3 0 0,0-6 0 0,-2-3-1 16,-4-6 0-16,2-4-1 0,-1-9 0 16,1-1 0-16,-1-6-3 15,1 1-6-15,0-4-6 0,0-3-6 0,3 0-3 0,-1 4 1 16,-1 4 7-16,3 4 2 0,-2 4 8 15,0-3 3-15,2-7-84 0,0-1 13 16,-4-4-5-16,0 5-3 16,-2 15 97-16,3 15 6 0,2 17 11 0,2 13 10 15,3 12-11-15,-1 7-15 16,5 5-10-16,-3 5-6 0,4 4-9 0,5 1-5 16,0 6-2-16,4 4 2 0,4 8 4 15,2 4 5-15,3 8 3 0,2 5 2 16,1 1 0-16,1 6 0 0,3-1 0 15,4 2 1-15,-1 0 0 0,2 0 0 0,-3 1 1 16,0 2-2-16,-3 0 0 0,-2 0 2 16,-2-4-3-1,-3-4 1-15,1-4 0 0,-5-3-1 16,-2-1 1-16,-2-5 0 0,-3-5 0 0,-2-4 0 0,-4-6 1 16,-5-5 0-16,-4-5 2 15,1 0 2-15,-1-1 4 0,0 0 0 0,0 0 4 0,0-5 5 16,-2-6-4-16,-3-5-1 15,-6-12-8-15,-2-5-8 0,-4-3 0 16,-2-4 0-16,-3-1 1 0,-3-4 1 0,-4-1-1 0,-3 3-1 16,-1-3 4-16,-8-1-5 0,-2-2-7 15,-8-8-4-15,-7-2-12 0,5 2 5 16,1 6 6-16,7 9 5 0,12 12 10 16,8 9 4-16,7 5 3 0,1 7 1 15,0 3 2-15,1 5-3 0,-1 1-4 16,4 3 0-16,-2 4-1 0,1 4 5 15,0 3 3 1,2 6 2-16,2 2 5 0,1 6 1 0,-1 2-3 16,2 3-3-16,-3 2-3 0,-2-4-6 0,2-3-1 0,0-1 1 31,2-5-2-31,0-6 1 0,3-3 2 16,0-4-2-16,0-2 3 0,1-2-1 0,1 1-2 15,-3-4 0-15,0 0 2 0,2 1-4 0,0-1-15 16,2-2-23-16,-2 1-53 0,1 0-36 0,-4-1 64 0</inkml:trace>
  <inkml:trace contextRef="#ctx0" brushRef="#br0" timeOffset="43343.12">9238 14738 1216 0,'0'0'105'0,"-2"0"398"32,2 0-610-17,0-2 40-15,0 2 118 0,0 0 0 16,0 0-5-16,1-4-15 0,1 2-15 16,-1-4-13-16,-1-2-6 0,-3-2-2 15,3-5 5-15,1-4 3 0,2-6 4 0,2-8 1 16,0-6-1-16,-2-9-2 0,-2-7 1 15,-1-7-2-15,0-8-1 0,0-11-1 16,1-9-1-16,0-8 0 0,-1-9 1 16,0-5-1-16,-3-1 1 0,-3 3 0 15,3 1-2-15,-2 3-1 0,4 6 0 0,1 4-3 16,0 4-1-16,3 6 1 0,0 4 0 16,0 11 3-16,3 10 1 15,-2 13 0-15,5 9 2 0,-2 6 0 16,1 8-1-16,-1 7 3 0,-3 7 0 0,-1 3 0 15,0 5 1-15,-3 3-3 16,0 0-2-16,1-2-2 0,-1 2-4 0,1 0-2 16,-1 0 0-16,0-3 1 15,0 3 1-15,0 0 4 0,0 0 1 0,0 0-1 0,0 0-1 16,0 0-1-16,0 0-3 0,0 0 1 16,-1 0 1-16,1 0-1 0,-2 0-1 15,3 0-3-15,0 0-1 16,-1 0-3-16,1 0 1 0,0 0-1 0,-1 0 3 0,0 0 3 15,0 0 0-15,0 0 4 16,0 0 0-16,0 0-1 0,-1 0 2 16,-1 0 0-16,3 1-1 0,0-1-1 15,3 2-1-15,-4-2-1 0,0 0 2 0,0 2 0 16,3 1 1-16,0 1 1 0,1 0 0 16,-1 1 1-16,3 2 0 0,1 2 1 15,-1 0 0-15,3 1 0 16,-1 1 1-16,2 0-2 0,1-1 1 0,0 0 1 0,-2 0 0 15,-1-1 0-15,-2-1 0 0,-2 0-1 16,1 1-1-16,0-4 1 0,0 1-2 16,2 1-1-16,-3-2-1 0,4 2-1 15,0 2 1-15,3-1 3 0,2 2 1 16,1 0 1-16,-1 0 0 0,0 0 0 16,-2 3 0-16,0-4 0 15,-2 1 0-15,0 1 0 0,0-2 0 0,1-1 0 16,-1 0-2-16,0-4 0 0,-4 1 0 0,-1-2 1 15,-3-3 1-15,1 1 0 0,-2 0-2 16,0-1-1-16,0 2-2 16,0-2-2-16,0 0 1 0,0 0-7 0,0 0-9 0,-6 2-1 15,-1-4 0-15,-4-1 5 16,0 0 10-16,-3-3 4 0,2 0 2 0,0-3 2 16,-3 0 0-16,-2-1 0 0,-2-3 0 15,1 1 0-15,2-2 0 0,1 1 0 16,4-2 1-16,4 4 0 0,-2-1 2 0,3 4-3 31,1 1 0-31,1 0 3 0,3 4-1 0,-2-2 1 0,1 3 1 0,2-1-3 31,-4 1 2-31,4 0 0 0,0 2-1 16,-1-1-1-16,-4-3-1 0,3-1-4 16,-4-1 0-16,1-1 0 0,-4-2 0 15,2 1 2-15,-2 0 1 0,1 0 0 16,-1 2-1-16,-3-1 1 0,1-2-2 15,-4-2 1-15,-1 1 1 0,-4-3-1 0,-3 1 2 16,-2 3 0-16,1 0 0 0,2 2 0 16,-1 3 0-16,3-1 1 0,0 1 0 15,2 4 3-15,2 0 1 0,0 0 2 16,2 2 3-16,0 0 2 0,0 1 2 16,-1 3 4-16,3 1-1 0,-1 2-1 0,2 1 0 15,0 3-5-15,-1 2 0 0,-1 2 5 16,0-5-1-16,0 3 11 0,2-4 0 15,0 0-7-15,3-1-1 0,-1 0-9 16,2 3-2-16,1-3-1 0,0 1 0 16,0 0 1-16,0 0 1 0,-1-1 1 0,1 2-1 15,2-1 2-15,0-1 2 0,1-1 1 16,0-2 1-16,-1 0-1 0,2-2-3 16,1 1-3-16,0-1-1 0,0-1-3 15,-3-2 0-15,3 2-1 0,-1-1-1 16,2-1 0-16,0 2 0 0,-1-2-1 15,1 1 0-15,0-2 1 0,0 0-1 16,0 1-1-16,0 0-7 0,0-2-9 16,0 0-11-16,0 0-15 0,-1 0-17 0,1 1-30 15,-2 1 667-15,-3 4-443 0</inkml:trace>
  <inkml:trace contextRef="#ctx0" brushRef="#br0" timeOffset="55044.91">7944 9224 1549 0,'0'-6'52'0,"1"1"6"0,3-4-28 0,1-4 2 15,4-3-4-15,5-8-12 0,3-9-11 0,11-5-7 16,11-2 1-16,6-7 1 0,9 3 6 15,-1-2 6-15,2-4 3 0,9 1-1 16,-4-4 2-16,13 3-1 0,4 1-6 16,2 4 0-16,7 7-2 0,-1 2 0 15,-4 7-1-15,0 3-1 0,5 5-4 0,2 5 0 16,5 5-12-16,-2 4 0 0,-1 6-1 16,-2 4-1-16,3 8 10 0,2 4 0 15,-2 7-10-15,-3 3 4 0,-2 5 0 16,0 4 4-16,5 6 6 0,-3-3 1 15,-9-1-2-15,-17-4 1 0,-13-6 0 16,-9-4-1-16,-4 1 0 16,-3 2-4-16,-5 3 0 0,-7 1-5 0,-3 0 0 15,-7 1 6-15,-2 0-1 0,-5 8 5 16,-7 9 1-16,-7 9-2 0,-7 11 0 0,-6 6-1 16,-10 4 0-16,-12 4-1 0,-9 0 0 15,-17-1 1-15,-16-1-3 0,-7-1-1 16,-10-7-6-16,-2-6 2 15,-4-16 2-15,-7-11 3 0,-6-11 6 0,3-11 0 0,2-9-1 16,-4-11 2-16,3-5-3 0,1-3-1 16,8-4 0-16,8-3-1 0,-1-1 1 15,7-5 0-15,0-2 1 0,8-1 1 16,11-5 0-16,3 2 0 0,6-4 3 16,4 2 8-16,5-1 10 0,9 2 8 0,10-2 18 15,12 2 1-15,8 2 14 0,8 1 0 16,6 0-2-16,6-2-1 15,8-7-18-15,8-10-11 16,7-12-21-16,12-7-11 0,13-6-9 16,8 1-3-16,5 1 5 0,4 5 5 0,3 1 3 0,0 1 0 15,10 1 0-15,5 1 0 16,4 6 0-16,0 3-3 0,2 6-3 16,-4 7 3-16,0 6-13 0,9 6 5 0,0 6-12 0,7 10-13 15,0 5 1 1,-1 7-7-16,2 10 6 0,2 7 6 15,0 8 12-15,-3 6 4 0,-12 5 5 0,-6 6 4 0,-3 6 4 16,1 8-7-16,-4 6 1 16,-8 4 0-16,-14 3-5 0,-15 0 8 0,-10 4 0 15,-8 3-1-15,-11 6 3 0,-10 2 0 16,-12-2 0 0,-13-1 1-16,-14-2 1 0,-11-2 1 15,-10 0 3-15,-15-3 0 0,-6 2 4 0,-6-6 4 16,-5-9-1-16,2-7 2 0,-9-11 0 15,-12-10-1-15,-11-9 1 0,-11-10 1 16,-17-11-5-16,-3-10-2 0,-3-11-9 16,0-9-9-16,13-5-3 0,11-7-1 15,9-4 5-15,15-5 6 0,5-4 3 16,9-1-2-16,2-3 8 0,11 2 7 16,13-1 8-16,13 3 18 0,17 5 5 0,8 3 12 15,12 5 5-15,7 2-4 0,4 0-6 16,9-1-17-16,4-9-12 0,8-4-14 15,11-6-12-15,8-6-12 0,14-3-5 16,10 2 2-16,14 5 6 0,12 3 11 16,5 4 4-16,3 3 4 0,-4 0-2 15,3 2-2-15,5 5-4 0,3 0-1 16,6 6 3-16,-3 5-10 0,1 4 2 0,13 4-8 16,-2 9-5-16,0 3 2 0,-1 7-9 15,-1 6-7-15,0 9-9 0,6 9-5 16,-5 6 11-16,-8 6 16 0,-1 6 8 15,-4 10 1-15,-1 4-4 0,-4 6-4 16,-13 3 5-16,-13 2 8 0,-7 0 4 0,-11 3-3 16,-9 3 0-16,-10 1 1 0,-14 3 1 15,-13 7 3-15,-16 7 1 0,-15 3 2 16,-17 2 1-16,-13 2 3 16,-20-2 2-16,-14-2-1 0,-24-8 0 0,-11-14-2 0,-10-16-6 15,-8-17-10-15,-4-17-12 0,-6-14-17 16,2-13-22-16,-9-16 12 0,13-10 18 15</inkml:trace>
  <inkml:trace contextRef="#ctx0" brushRef="#br0" timeOffset="60347.69">8803 9699 2180 0,'27'-2'83'0,"13"42"350"16,-10-41-1439-16,-90 5 1794 0,48-13-1302 16,-15-22 84-16,28 31 314 15,-1 0 61-15,2-1 15 0</inkml:trace>
  <inkml:trace contextRef="#ctx0" brushRef="#br0" timeOffset="60552.59">8979 9725 1600 0,'0'0'101'0,"0"1"191"0,-3-1-510 0,0 3 103 0</inkml:trace>
  <inkml:trace contextRef="#ctx0" brushRef="#br0" timeOffset="60758.16">9112 9789 1774 0,'23'20'0'0</inkml:trace>
  <inkml:trace contextRef="#ctx0" brushRef="#br0" timeOffset="60979.64">9089 9808 2145 0,'0'-1'-48'0,"0"1"-161"0,-5 3-1 15,-4 4 29-15,-7 9-223 0,0-4 277 16</inkml:trace>
  <inkml:trace contextRef="#ctx0" brushRef="#br0" timeOffset="61180.86">8997 9713 2081 0,'0'0'45'0,"0"0"-59"0,-2 0-22 0,1 2-41 15,-2 0-32-15,0 5-12 16,-2 0 2-16,-1 2 20 0,1 0 3 0,-1-2-4 15,-1 4-59-15,0-5-120 0,-2 0 163 16</inkml:trace>
  <inkml:trace contextRef="#ctx0" brushRef="#br0" timeOffset="62227.4">10187 12342 1323 0,'-12'6'37'0,"-11"2"-15"0,-10 2-19 0,-11 3-5 16,-11-2 2-16,-13-2 0 16,-7-3 1-16,-14-5 2 0,-11-1-1 0,-2-7-1 15,-2-3 0 1,3-4 0-16,1-2 0 0,1 2 0 0,6 2-1 0,1 2 2 15,10 3-1-15,11-1 0 0,2 2-1 16,3 3 1-16,8 0-1 16,-1 4 0-16,11 0 1 0,9 3 0 15,9-1-4-15,11 0-8 0,9 2-9 0,6-3-10 16,3 0 1-16,1-1 6 0,0 3 4 16,4-2 7-16,7 1 2 0,14 2 3 15,15 1 1-15,22-2 1 0,19 2 3 16,17-1 1-16,12 2 1 0,13 1 1 0,8-1-1 15,-2-1 1-15,5 2 2 16,3-2 0-16,3 4 0 0,3 0 1 0,-2 4-1 16,-8 2-1-16,-17 1 1 0,-16 0 7 0,-22-5 6 15,-25-4 4-15,-21-4 5 0,-15-2 1 16,-15-2 6-16,-1 0-9 0,1 1-3 16,-14 0-12-16,-12 0-9 0,-16 2 1 15,-17-6 2-15,-19-2 1 0,-12-5 0 16,-11-4 2-16,-7-3-2 0,2-3-1 15,-11 0 0-15,-1 2 3 0,5 0 1 0,1 5 0 16,10 3 2-16,-5 1-4 16,2 5 0-16,5 1 1 0,5 1 0 0,15 2-1 15,10 0 0-15,6 3-3 0,13 3 1 16,7 1 1-16,12-2-2 16,12-1 2-16,9-2 3 15,9-1 2-15,0-1 4 0,0 0-3 0,0 2-4 0,4-2-8 16,11 2-4-16,16 0-1 0,20-1 2 15,20-1 6-15,14-1 0 0,14 1 1 16,14-1 1-16,5 1-1 16,2 1 0-16,-4-1 2 0,0 2-2 0,1 1-1 0,2-1-1 15,-1 5-4-15,-14-2-1 16,-4 3 3-16,-15 3 1 0,-14-1 2 0,-15-1 0 0,-18 1 0 16,-16-3 0-16,-11-3 2 0,-6-2-9 15,-5-2-15-15,-5 0-2 0,-5 3-2 16,-10 3 9-16,-20 3 17 15,-19 0 7-15,-13-4 6 0,-11 0 4 0,-2-4-5 16,3-1-3 0,-3-4-5-16,-6-1-3 0,6 1-1 0,1 1-2 0,7-1-18 15,12 2-3-15,6-4 10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44:35.6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16371 6576 1203 0,'1'15'130'0,"2"127"-159"31,-10-280 35-31,6 122 20 16,-4 15-4-16,1 1-4 0,-4 0-2 15,-1 0-1-15,-3 2-3 0,-3-1 2 16,-1 1-1-16,-3 1-1 0,-1-3 5 15,-3 3 3-15,-4-2 2 0,-1 0-1 0,-5 2-1 16,-3-3-4-16,-8 0 3 0,-4 0 0 16,-6 0-3-16,-2-2-3 0,-1 4-4 15,0-2-1-15,-4-2 0 0,-1 0 1 16,-9 2-1-16,-8 0 5 0,2 0 4 16,-6 0 1-16,3 1 2 0,5-1-5 15,-1 1-5-15,-6 1 2 0,-1-2 4 16,-4 3 3-16,-3-1 2 0,4 1-3 0,-2 2-7 15,-10-2-5-15,-5 0-2 0,-5 0-2 16,0-1 0-16,4-1 0 0,-10-1-1 16,1 1 2-16,-5-1 6 0,4 0 6 15,-4 0 2-15,-2-1 4 0,0 1-5 16,-4-1-4-16,8 1 0 0,-8 0-2 16,2 0-1-16,-6 1-1 0,4 0 8 15,-2 3-2-15,1-1 0 0,-2-1-2 0,5 3-10 16,2-2-1-16,-2 2-1 0,2-1 1 15,-3 1 1-15,3-2-1 0,-5-3 0 16,-2 0 1-16,4-1-2 0,6-1 2 16,1 0 1-16,5-2 4 0,-1 3 5 0,1 0 3 15,11 0 0-15,-6 1-3 0,3 0-3 16,6 0-4-16,5 2-3 0,11 1 0 16,5 3-1-16,-2-1-1 0,-1 0 0 15,3 2 0-15,2 0 0 0,10 2 1 16,9 0-1-16,3-2 0 0,9-1 0 15,3 1 0-15,4-5 0 0,6 1 1 0,3 1 0 16,5-4 0-16,6 2 0 0,5-1 0 16,4 0 1-16,5-1-5 15,1 1-10-15,1-1-12 0,0 0-19 0,0 0-28 16,0 0-9-16,0 0-24 16,0-1 2-16,4-3 19 0,5-3-5 15,18-6 8-15,13-12 46 0</inkml:trace>
  <inkml:trace contextRef="#ctx0" brushRef="#br0" timeOffset="966.56">15541 6376 1096 0,'-1'2'26'0,"-2"-1"-19"0,3 1 3 0,-4-1 1 16,-2 2 3-16,-1-1 4 0,-2 0-4 16,-1 0 0-16,3 1-2 0,-3-1-4 15,-2 0 1-15,-1 0 4 0,-1 1 4 16,1-1 5-16,1 0 1 0,3 0-3 16,-2 1-1-16,-4-1-1 0,0-1 0 15,-6 0 0-15,-5 2-2 0,-3 0-2 16,-6 0-2-16,-3 0-4 0,-1 2-5 0,-5-2-1 15,-5 3 2-15,-10-2 0 16,-7 1 3-16,-5-1 3 0,0 1-1 0,6-1 4 16,-1 1 5-16,1-2 5 0,-6 1 5 15,-8-1 1-15,0-1-2 0,-8 2-3 16,4-2-3-16,2-1-5 0,-12 1-3 16,-2-2-3-16,-9 1-4 0,-3-1-1 15,10 1-1-15,-1 1-1 0,-5-2 1 16,1 2 2-16,-3-2 5 0,4 1 3 15,7 2 3-15,-11 1-2 0,-3-1-3 16,-1 0-2-16,-3-1-6 0,3-1 12 0,-4-1 0 16,-5 0-1-16,2 0 1 0,7 0-12 15,5 0-2-15,-4 0-1 16,1-1 2-16,0-2-1 0,8 2 2 16,-4-3 2-16,-1 1-2 0,-7 0 1 0,1-1 0 15,5-2-1-15,1 0 0 0,-5 2-1 0,0-3-2 16,1 0 1-16,9 1 4 0,7 2 3 15,-2 1 3-15,2 1 2 0,3 0-3 16,6 2-4-16,6 0-1 0,7 2-2 16,1 0 1-16,2 1 0 0,0 3-1 15,6-2 1-15,2 2 1 0,8 0 1 0,8 0 1 16,0 0-1-16,8 0-1 0,4 0-1 16,3 0-2-16,4 0 1 0,3-1-1 15,1 0 0-15,3-3-1 0,0 1 0 16,2-1 0-16,8 0-1 0,-2 0 1 15,4-1 0-15,3-1 0 16,1 0-2-16,0 0 1 0,1 0-4 0,0 0-8 0,0 0-21 16,0 0-29-16,0 0-30 0,1 0-55 15,4-5 24-15,13-6 52 0</inkml:trace>
  <inkml:trace contextRef="#ctx0" brushRef="#br0" timeOffset="4832.97">13030 7804 1369 0,'-1'0'35'0,"-3"-1"-24"15,3 1-5-15,1 1 0 0,-1-1-1 0,1-1 1 16,-1 1 3-16,1 0 0 0,-1 0 5 16,1 0 3-16,-2 0 1 15,0 0 4-15,1 0 0 0,-4-2-3 16,0 2-2-16,1 0-3 0,-3 0-4 0,2-1-2 16,-4 1-2-16,-2 0-2 0,-1-2-1 15,-5 0-1-15,-4 0-1 0,-6 1-1 16,-6-1 0-16,-5 0 0 0,-5-1 0 15,0 2 0-15,-4 1 1 0,1 0-1 16,-3-1 0-16,-2-1 0 0,2 0 0 0,-6-2 2 16,0 1-2-16,-3-2-1 0,-6 2 8 15,2 0 7-15,1 3 6 0,-2 2 6 16,3-1-6-16,-1-1-7 16,-1 0-3-16,-5 0-4 0,-5-1-1 0,-6 1 1 0,0 0 5 15,4 0 8-15,0 1 4 0,-4-2 5 16,-7-1-2-16,-2-1-4 15,-3 2-4-15,3 0-4 0,7 1-3 0,-8 0-3 16,-4-1 0-16,-1 1-1 0,-6 0-3 16,6 2 1-16,3 2-2 0,-8-2 0 0,1-1-1 15,0-1 1-15,3 1-3 0,7 2 3 16,0-1 2-16,-5 0 4 0,4-2 3 16,1-2-1-1,10 2-3-15,8 0-6 0,4 0 2 0,2-2 2 0,-2 2 3 16,-2-2 0-16,2 2-3 0,5 0-3 15,9 0-2-15,3 1-1 0,9 2 0 16,3-1 1-16,4 0-1 16,6 1 1-16,3-1 1 0,5-2-1 0,5 0 0 0,0 2 1 15,6-2-1-15,1 0 1 16,0 2 1-16,1-2-2 16,0 0 1-16,4 0 1 0,0 0-1 0,0 0 0 15,1 0 1-15,-1 0-2 16,0 0-5-16,1 0-7 0,-1 0-11 0,-1 0-12 0,2 0-10 15,0 0-15-15,0 0-12 16,0 0-17-16,0 0-16 0,0-1-5 16,3 1-4-16,0-3 7 15,8-2 59-15</inkml:trace>
  <inkml:trace contextRef="#ctx0" brushRef="#br0" timeOffset="5775.96">12411 7835 883 0,'0'0'69'0,"-2"0"95"0,2 0-156 16,0 2-8-16,-1-1 2 0,2-1 1 15,-2 1-1-15,1 0 0 16,0-1 9-16,0 0 8 0,-3 0 10 0,3 0 9 15,1-1 1-15,-1 1-2 0,2 0-4 0,-4 1-9 16,2-1-7-16,0 0-3 0,-5 0 1 16,5 0 1-1,-5 1 1-15,0-1-5 0,-1 2-3 0,-5-1-2 0,-5-1-2 16,-3 0-1-16,-8 2 0 0,-7-2-1 16,-4 1 1-16,0-1-1 0,0 2-2 15,0-2 10-15,-1 1 3 0,1-1 2 16,-3 1 3-16,5 3-3 0,-1-3 5 15,-3 2 4-15,-3 0 2 0,-7 0-6 16,-1 1-6-16,-1 1-3 0,1 1-3 16,1-2 6-16,0 1 1 0,-1 0 0 0,-2 1-1 15,-7-2-6-15,-5 0-4 0,-7 0-1 16,0-2 0-16,3 1 5 16,3-1 4-16,4-1 4 0,0 1-1 15,-2-1-2-15,-5 0-1 0,-4 1-2 16,-1-2 1-16,2 0-2 0,3 2-2 0,1-2-2 0,-2 0 0 15,-3 0-2-15,-5-2-1 0,0 0 0 16,3 1-2-16,4 1-1 16,2-1 10-16,1 0 8 0,-2 0 3 0,0 1 4 15,3-1-11-15,1-1-3 0,2 2 0 16,4 0 0-16,5 0 0 0,2 0-2 16,4 0-4-16,0 0-3 15,1 0-1-15,-1 0-1 0,3 0 2 0,5-3 0 16,6 2-1-16,6-1 2 0,7 2 10 15,5-1 3-15,5-1 3 0,4 2 1 0,1 0-9 16,0-1-2 0,1-1-3-16,1 1-3 0,2 1-1 0,2 0 1 0,1 0-2 15,-2 0 3-15,2 0 0 0,-1 0-1 16,1 0-2-16,-1 0-3 16,1 0-8-16,0 0-7 0,0 0-9 15,0 0-11-15,0 0-16 0,0 0-18 0,0-2-28 0,4 2-21 16,-4 0-20-16,1 0 117 15,4-2-11-15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45:28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20755 8774 1385 0,'31'18'117'0,"-31"-18"-100"15,1 0-31-15,-1 0-14 16,-31-18 29-16,31 17-1 0,-1 1 1 0,1 0 8 15,0 0 7-15,0 0 10 0,0 0 8 16,0 0-3-16,0 0 1 0,0 0-4 16,0 0-7-16,0 0-5 0,-5 3-5 15,1-2-6-15,-5 0-1 0,-9 4 0 16,-10 0 2-16,-11 3 3 0,-9 2 2 16,-7-2-1-16,-6 0-3 15,-8-2-3-15,-17-4-3 0,-5-1 1 0,-5-1-1 16,-3-1 0-16,13 1 0 15,0-2 2-15,-3 0-2 0,1 1 1 0,0-1 0 0,8 2-2 16,9 0 1-16,9 0-1 0,2 1 0 16,3 0 1-16,2-1 0 15,2 1 0-15,10 3-1 0,8-3 1 0,11 2 0 0,10 0 0 16,5-2 1-16,4-1-14 16,5 0-20-16,0 0-25 0,-1 2-52 15,5-1 94-15,10-5-17 0</inkml:trace>
  <inkml:trace contextRef="#ctx0" brushRef="#br0" timeOffset="326.51">21088 9111 1878 0,'-5'0'21'16,"-10"2"-45"-16,-13 1-6 0,-9 3 19 0,-8-1 10 0,-15 1 1 16,-16-3 0-1,-12 1 1-15,-6-2 0 0,1-1 0 0,8-1 0 16,-1-2-1-16,-5 1 1 0,5-3-1 16,1 3 0-16,4 0 1 0,7 0 0 0,-1 1 0 15,0 0 0-15,-1 0 0 0,1 0 0 16,3 0 0-16,9 1 0 0,11-1-1 15,7 0-3 1,9 0-7-16,8 0-23 0,7 0-25 0,7 0-21 16,5 0-21-16,3 0-19 0,6 0 23 15,3-3-210-15,15-3 201 0</inkml:trace>
  <inkml:trace contextRef="#ctx0" brushRef="#br0" timeOffset="622.23">20984 9205 1383 0,'-2'0'54'16,"-2"0"7"-16,-2 1-44 0,-3 6 0 16,-7 0 0-16,-9 3 10 0,-10 4 2 0,-14 1 0 15,-14 1-1-15,-7 0-1 0,-1 0 2 16,1 0 6-16,4-4 0 0,1 1-2 15,-10-2-4-15,-3-4-9 0,0 0-5 16,0-1-7-16,10 0-4 0,8-1-1 16,6-2 0-16,8 0-2 0,5 0 0 15,9-2 0-15,2 2 0 0,6-3 2 16,-2 2-4-16,5-1-17 0,-1-1-26 16,5 0-36-16,6 1 629 0,10-1-423 15</inkml:trace>
  <inkml:trace contextRef="#ctx0" brushRef="#br0" timeOffset="3689.2">15025 8920 1503 0,'-2'0'30'0,"5"0"-30"0,-4 0-17 16,-1 0-3-16,4 0 10 0,-4 0 7 15,2 0-1-15,-4 0 4 0,-5 0 0 16,-10 0 2-16,-8 0 6 0,-9 0 5 15,-11 0 1-15,-9 2 4 0,-10 2 0 16,-9-1-4-16,-11 0-1 0,-12 0-1 16,-14 0-3-16,-3-1-2 0,3-1-1 15,-12-1-2-15,6 0-1 0,0 0 0 16,5 0 0-16,14 0 0 16,1 0 0-16,0 0 0 0,5 1-1 15,11 2 0-15,16 1-1 0,12 0 1 16,8 1 0-16,11-2 0 0,11 3 0 0,9-5-1 0,10 0-17 15,3-1-21 1,0 0-22-16,6 0-16 0,1-1 6 16,12-4 9-16,13-4-87 0,20-5 100 0</inkml:trace>
  <inkml:trace contextRef="#ctx0" brushRef="#br0" timeOffset="4021.76">15066 9241 1984 0,'0'0'8'0,"-1"0"-58"0,-2 0-3 0,0 1 41 15,-6-1 10-15,-9 1 2 0,-16 2 0 16,-18-3 0-16,-14 0 2 0,-12-3-1 15,-2-4 1-15,-4 1 1 0,-8-2-2 16,-2 1 2-16,-10 1 0 0,-2 1-1 16,3-1 0-16,-14 3 1 0,1-4-2 15,-1 3 0-15,5 2 0 0,17 1-1 16,6 1 0-16,0 3 0 0,6 0 0 16,6 0 0-16,12 3-1 0,14 2-18 15,6-4-19-15,11 4-19 0,9-1-23 16,8-4-16-16,9 1-9 0,2-4 163 0,6 0-65 15</inkml:trace>
  <inkml:trace contextRef="#ctx0" brushRef="#br0" timeOffset="4339.39">14799 9615 1403 0,'-1'0'72'0,"0"-1"28"0,-3 1-59 16,-1 0-29-16,-4 0-2 0,-11 0 6 0,-11-2-1 15,-15-2 6-15,-16 1 6 0,-18-1-3 0,-9 0 3 16,-11-2 0-16,0 2 0 0,10-3-1 16,0 1-1-16,1 2-2 0,3 1-1 15,-1 0 1-15,8 2-1 0,12 0 0 16,5 2-3-16,10 0-8 15,3 2-4-15,8 0-4 0,2 0-3 0,8 0 0 16,9 1-3-16,5-2-15 16,10-1-22-16,6-1-33 0,1 0-21 0,0 0-30 15,0 0 2-15,10-4-216 0,10-3 215 16</inkml:trace>
  <inkml:trace contextRef="#ctx0" brushRef="#br0" timeOffset="6171.97">16099 15442 1451 0,'0'1'45'15,"-1"-1"-9"-15,-1 0-41 0,1 0-12 0,1 0 3 16,1 0 9-16,4 2 0 0,-4-2 4 15,-1 0 2-15,0 0 12 0,0 0 13 0,0 0 19 16,0 0 14-16,0 0 4 0,0 0-2 16,2-1-15-16,-1 1-14 0,-1 0-10 15,0 0-13-15,-7 0-4 16,-1-6-6-16,-6-1-7 0,-8-2-2 0,-7-2-2 16,-6 2 0-16,-3 2-2 0,3 1 1 15,-1 1 2 1,3 5 0-16,0 0 4 0,-2 4-1 0,-2 1 2 0,-1 4 2 0,-2 2 0 15,-1-2 2-15,0 2 0 0,-4 0 1 16,2-1 1-16,2-1 0 0,10 0 1 16,11-4 2-1,7 0 1-15,6-3 0 0,2-2-3 16,4 0-4-16,0 2-14 0,1-2-10 16,-2 1-7-16,4-1-2 0,4-1 9 15,4-1 11-15,12-3 8 0,19-3 4 0,14-2 4 16,13-1-1-16,2 1 1 0,-5 1 0 15,-2 0 0-15,-4 3-1 0,7 1 1 16,1 2 0-16,-4 0 0 0,-7 0 0 16,-20 3 0-16,-14 0 0 0,-11-1 1 15,-8 1 4-15,-3 0 4 0,0 0 7 16,0 0 4-16,0 0 8 0,0 0-1 16,-1 0-7-16,-6 1-6 0,-2 1-11 15,-7-1-3-15,-7-1 1 0,-10 1 0 16,-9-1 0-16,-6 0 1 0,2 0 0 15,0 0-2-15,2 0 1 0,3-2-4 0,-3 0-5 16,0-2 0-16,6 1 1 0,1 1 2 16,7 1 5-16,7-1 0 0,3 1 0 15,4 1 0-15,4 0 0 0,2 0-6 16,4 1-3-16,2 1-4 0,0-1-8 0,4-1-9 16,0 0-1-16,0 0-3 0,0 0 6 15,1 0 12-15,6 0 4 16,1 2 6-16,9 0 6 0,0 0 0 0,5 1 0 15,6-1 2-15,-3 1 0 0,5 1 4 0,-2-1 1 16,-3 0 0-16,-1 2-2 0,-7-3 0 16,-4-1-2-16,-4 1 0 0,-2 2 1 15,-6-4 0-15,0 0 3 0,0 0 3 16,-1 0 1-16,0 0-1 0,0 0 0 16,0 0-3-16,0 0-3 0,0 0 8 15,-1 1 1-15,-2-1-1 0,-2 0 2 16,-4 0-8-16,-7 3-6 0,-11 2 2 15,-8-2-1-15,-9 4 2 0,-5-3 2 16,0 2-1-16,1-1 2 0,6-1 1 16,10-1 0-16,11 0-1 0,10 1-4 0,6-4-1 15,5 1 0-15,-2 0-2 0,2-1-4 16,0 1-10-16,0-1-5 0,0 0 0 16,2 0 5-16,2 4 8 0,8-1 4 15,9 3 3-15,9-1 4 0,6 1-6 0,-1 1-13 16,1 2-20-16,0 1-37 0,1 1 694 15,2-1-472 1</inkml:trace>
  <inkml:trace contextRef="#ctx0" brushRef="#br0" timeOffset="7718.91">19737 15449 1227 0,'-1'1'90'0,"0"0"68"0,-3 1-107 16,-3-1-52-16,-8 1 1 15,-3 0 1-15,-3-2-2 0,1 0-3 16,2-2 0-16,2-1-1 0,4 0 5 0,3 2 4 16,2-1 4-16,2 2 4 0,1 0 2 15,4 0 3-15,0 0-2 0,-1 0-5 16,1 0-6-16,0 0-13 0,0 0-9 0,0 0-3 15,1 0 0 1,3-2 3-16,3 2 6 0,3-3 5 0,6-3 4 0,12 1 1 16,9-4 1-16,9 0 0 0,5 1-1 15,-6 2 1-15,1 3-1 0,-8 0 2 16,-2 2 0-16,-6 1 2 0,-7 0 4 16,-8 1 5-16,-5-1 6 0,-8 0 5 0,-1 0 2 15,0 0-1-15,-1 0 2 16,0 0 10-16,0 0 1 0,-4 0 0 0,-2 2-11 15,-9-2-15-15,-10 0-10 0,-12 0 4 16,-9-2 6-16,-3-1 3 0,-6 0 2 16,-2 0-6-16,5-2-6 0,4 2-2 15,12-3 0-15,14 3 1 16,9 3 1-16,12 0-2 0,0 0-1 0,-1 0-2 16,1 0-3-16,1 0 2 0,0 0 4 0,0 0 0 15,0 0 3-15,0 0-3 0,0 0-2 16,1 0-1-16,3-4-1 0,-1 3 0 15,2 1 1-15,0-1 2 0,3-1 2 16,2 2 1-16,0-1 2 16,-1-1-1-16,-2 0 0 0,-2 2 1 0,-2-1-4 0,1 1 1 15,-1 0 1 1,-1 0-2-16,1 0 0 0,-2-1 0 0,1 1-1 0,-1 0-1 16,0 0 0-16,-1 0-2 15,4-3 0-15,-4 3 0 16,1 0-1-16,1 0 0 0,2 0-1 0,1-2-1 0,-2-1 1 15,4 2 0-15,-1 0 3 0,6 0 1 0,1-2-2 16,3 3-4-16,1-3-4 0,2 1-2 16,0 1 0-16,3 0 3 0,0 1 2 15,1 0 1-15,0 1 2 0,-4 1 2 16,-6-1 2 0,-4 2 1-16,-3-3 0 0,-2 0 0 0,2 2 1 0,-3-2 0 15,1 0-1-15,-2 1 1 16,-2-1 0-16,0 0 0 0,0 0 1 15,1 0 2-15,0 0-2 16,-1 0 2-16,0 0 0 0,0 0-6 16,0 0-4-16,0 0-6 0,0 0-5 15,-1 0 3-15,-6 1 2 0,-5 0 5 16,-9 0 5-16,-12 0 2 0,-7 3 2 16,-9-4 2-16,0 0-1 0,2 0-1 15,2 0 0-15,11 1 0 0,11-1-1 0,8 1 0 16,8-1 0-16,7 0-2 0,0 0 1 15,0 0 6-15,0 0 3 0,0 0 3 16,0 0 1-16,0 0-5 0,2 1-2 16,2-1-1-16,4 0-5 0,7-1 0 15,9-1 1-15,15 2 0 0,7-5 0 0,3 4 2 16,-3 0-2-16,-10 0 1 0,-8 1 1 16,-5 1 0-16,-4-1-1 0,-4 1 2 15,-6 0-1-15,-8-1 2 0,0 1 1 16,0-1-1-16,1 0-1 0,-1 0-2 15,-1 0-8-15,0 0-3 0,0 0-3 0,0 0-5 16,0 2 2-16,0-2-5 16,-1 0-4-16,-1 0-10 0,1 0-9 0,-7 2-11 15,6-2-15-15,-3-2-298 0,-6-2 250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51:19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18739 2164 1365 0,'12'2'72'0,"6"-1"-123"16,-1 0-22-16,-41-3 66 0,9 0 26 16,14 2-1-16,1 0 1 0,0 0 3 15,0 0-1-15,0 0-4 0,-5-4 1 16,2 2-5-16,-1-1-2 0,-4 2 0 16,-4-3-4-16,-9 0-4 0,-12-3-2 15,-6 0-1-15,-11-1-1 16,-6 0 0-16,-7 3 1 0,-10-2 0 0,-7 1 0 15,-18 3 0-15,-3-1 0 16,-10 2 0-16,0 1 1 0,-3-1-1 0,-10 1 1 0,0 1-1 0,-5-1 1 16,-3 1-1-16,-4 0 1 0,-3 1 0 15,-6 0-1-15,-3 0 1 0,0 1-1 16,-4 0 0-16,-8 1 0 0,0 0 0 16,-2 2 0-16,-13-3 0 0,1 1 0 15,1 1 1-15,-8-2 0 0,2 5 1 16,3-4-1-16,-3 3 0 15,3 1 0-15,9-1-1 0,1 1 0 16,3-1 0-16,9 0 0 16,6 1 0-16,-1 0 0 0,12-2 3 15,10 2 7-15,4 0 2 0,23-1 2 0,2-2-1 16,5-1-8-16,12 1 10 0,6-2 1 0,22-1 1 16,13 0 5-16,9-1-5 0,8 0 0 15,6 0 3 1,3 0 0-16,9 0-4 0,-1 0-4 0,5 0-1 15,0 0-1-15,0 0-2 0,-3-1 0 16,4 1-2-16,0 0-1 0,0 0 0 16,0 0 0-16,0 0-5 0,0 0-11 15,0 0-17-15,0 0-22 0,0-1-19 0,0 0-3 16,4-2 12-16,1-8 685 0,7-8-457 16</inkml:trace>
  <inkml:trace contextRef="#ctx0" brushRef="#br0" timeOffset="497.4">12931 1100 1878 0,'-1'3'-127'0,"1"3"18"16,-1 2-119-16,-6 0 39 0,6 1 173 15,0 0 6-15,1 3 2 0,6 3 3 16,-4 0 1-16,-1 2 0 0,1 2 2 16,-1 0 2-16,0 0 2 0,1 6 3 0,-2 3 5 15,0 6 0-15,5 12 2 0,-1 5-2 16,0 9-4-16,-4 10-1 15,0 12-2-15,0 19 2 0,-1 17 0 16,9 15-1-16,-7 18 2 0,0 13 1 0,4 11-1 16,-2 18 1-16,3 3-3 0,3 0-1 0,0 9-1 15,3-11-2-15,3-4 23 16,4-4 5-16,4-10 6 0,-1-5 14 0,0-2-19 16,-2-12-3-16,-2-9-5 0,-4-7-9 15,-1-20 2-15,-4-14 0 0,-2-13 2 16,-1-14 1-16,0-8-4 0,-2-10 0 15,1-7 2-15,-4-8-6 0,0-12 1 16,-1-6-4-16,0-10-3 0,1-2 0 0,0-9 1 16,-1 0 2-16,0-7-6 0,0-1-22 15,1 2-27-15,1-5-39 16,1-11 4-16,9-22 36 0</inkml:trace>
  <inkml:trace contextRef="#ctx0" brushRef="#br0" timeOffset="971.82">14756 798 1846 0,'1'0'87'0,"-3"13"-273"15,-1 12 22-15,-2 11-52 16,1 14 207-16,2 1 7 0,0 5 8 0,1 10 8 16,-2 11 2-16,-2 12 8 0,1 12-4 15,-3 5 5-15,-1 8 3 0,0 8-5 16,-2 10 13-16,2 13-1 0,-3 11-2 15,0 7-4-15,2 5-15 16,-2 14-9-16,5 9-2 16,-1-2 0-16,5 7 0 0,4-5 1 0,4-7-1 0,3-2 0 15,2-9 0-15,-2-14-1 16,-1-9 1-16,0-17-1 0,-3-12 0 0,0-12 0 16,1-12-2-16,-2-10 2 15,1-7-1-15,-1-9 1 0,-1-8 1 16,2-10-1-16,-2-9-1 0,2-2 1 15,0-7-2-15,-1-2-10 0,0-2-10 16,1-7-14-16,-3-5-16 0,1-6-10 16,0-6 0-16,-3-7-6 0,2 2-8 15,3-13 84-15,7-19-25 0</inkml:trace>
  <inkml:trace contextRef="#ctx0" brushRef="#br0" timeOffset="1434.04">16270 1052 1930 0,'-1'3'-93'0,"0"2"-95"16,-3 1-11-16,1 3 135 0,1 6 53 16,-1 4 4-16,1 8 3 0,-1 11 2 15,0 13 6-15,-1 15 6 0,1 10 3 16,0 12 14-16,-1 7 8 0,1 12 0 0,-1 17 3 16,2 13-8-16,2 11-12 0,-1 14-4 15,3 4-5-15,1 12-8 0,0 16 3 16,7 2-1-16,1 11 0 0,4 6-3 15,1-4 7-15,2 1-1 0,-2-13 1 16,-2-17 2-16,-2-17-8 0,-3-18 2 0,-3-15-2 16,-1-9 0-16,1-9 1 0,0-11-1 15,-1-4 0-15,1-6 1 0,0-15-1 16,-3-5 1-16,1-13-2 0,0-12 4 16,-2-7-5-16,0-10-6 0,-1-9-4 15,2-5-9-15,-3-10-4 0,0-4 1 0,1 1-11 16,1-5-11-16,4-8 7 15,7-22 678-15,8-34-472 0</inkml:trace>
  <inkml:trace contextRef="#ctx0" brushRef="#br0" timeOffset="1906.47">17939 1054 1628 0,'-1'19'-56'0,"1"7"-81"0,0 13-21 0,1 13 142 16,4 10 9-16,4 13 2 0,4 12 6 15,3 12 8-15,2 14 8 16,2 14 15-16,0 12 0 0,0 16 10 0,-2 11-3 16,-5 6-5-16,-8 10 1 0,1 9-11 15,-7-1 1-15,-6 12-7 0,-2 2-6 16,-5-5-2-16,-2 2-4 0,0-9-3 16,1-14 1-16,3-9-2 15,4-17 0-15,4-20 0 0,4-9 2 16,5-13-1-16,7-9 1 0,4-4 0 0,6-9-2 15,1-9 0-15,2-12 0 16,0-9 0-16,-4-12 0 0,0-6 0 16,-1-5-1-16,-5-7 0 0,-1-6 0 0,-5-5-2 0,-6-4-2 15,2-2-4-15,-3-4-5 16,0-2-6-16,2-1-5 0,-4-2-8 0,0-2-8 16,1 0-8-16,-1 0-13 0,2-4-7 0,2 0 4 15,1-12 62 1,7-15-9-16</inkml:trace>
  <inkml:trace contextRef="#ctx0" brushRef="#br0" timeOffset="2467.75">19343 1051 1494 0,'10'10'40'0,"-60"267"-735"31,34-188 979-15,-1 7 29-16,-3 10-307 0,0 12 0 16,-1 10-1-16,1 8-2 0,4 8 3 0,4 5-1 15,8 6 0-15,4 6 1 0,7 12 3 16,10 3 15-16,4 7-1 0,9 7 0 15,2-8-5-15,0-1-16 0,0 1-1 16,-2-6 0-16,-3 0 2 0,0-2-2 16,-3-14 2-16,-2-4 0 0,-1-9-1 15,-6-13 1-15,-1-8 0 0,0-11-1 16,-4-8 0-16,-1-6 0 0,-3-5-1 16,0-7 1-16,1-7 0 0,0-12-1 15,-2-10 1-15,1-14-1 0,-2-8 0 0,0-10 0 16,-1-10 2-16,-2-8 1 0,-1-6 2 15,0-4-1-15,0 0-3 0,0 0-5 16,0 0-7-16,0 0-15 0,0-3-2 16,1-6 4-16,6-16-16 0,4-23 364 0,2-36-240 15</inkml:trace>
  <inkml:trace contextRef="#ctx0" brushRef="#br0" timeOffset="3237.03">13398 1541 1186 0,'0'1'11'16,"-2"4"122"-16,3-2-201 0,-5 2-10 15,2-2 78-15,2-2 5 0,-2-1 4 0,3 1 3 16,-1-1 4-16,0 0 7 0,0 0 6 16,0 0 8-16,0 0 5 0,0-3-2 15,3 1 4-15,0-3-8 0,4-4-10 16,1-7-11-16,4-9-15 0,7-11 0 16,2-9-2-16,5-6 2 0,-1-6 1 15,-2 1-2-15,2 0-10 16,-2 0-11-16,4 4-23 0,-3-3-16 0,-3-2 3 0,-2-2 9 15,-7 1 21 1,-2 3 18-16,-2 4 8 0,0 11-1 16,0 7 3-16,-3 10 4 0,2 11 0 0,-2 7-1 0,-1 3-8 15,4 4-15-15,1 7-2 0,3 8-2 16,3 14 6-16,3 15 10 16,4 10 5-16,7 15 2 0,6 5 4 0,2-1 0 0,-1 4 1 15,-3 3 1-15,-3 5 2 16,0 0 0-16,-4-2-1 0,-1-9-2 15,-3-12-2-15,-4-10 0 0,-1-11 1 16,-3-9-1-16,-4-9 2 0,-1-11 0 16,-5-5 0-16,0-6 3 0,-3-3 2 0,0-3-7 15,2-6 720 1,6-12-522-16</inkml:trace>
  <inkml:trace contextRef="#ctx0" brushRef="#br0" timeOffset="3435.69">14177 1248 1253 0,'3'22'90'0,"-44"15"-56"0,-17 6-33 16,-19 7 3-16,-26-7-1 0,33-13 1 16,7-3-1-16,11-10 1 0,9-3 0 15,11-6 1-15,5-5 0 0,9-1 4 0,6-2 6 16,6-4 4-16,6 4 7 15,-5-5 3-15,4-2-43 0,6-8 99 0,7-9-70 16</inkml:trace>
  <inkml:trace contextRef="#ctx0" brushRef="#br0" timeOffset="3700.6">15172 1346 1590 0,'20'10'145'0,"-4"38"-336"16,11-50-29-16,-63 89 221 16,30-39-1-16,10-9 0 0,0 0 0 15,-1-1 1-15,-2-10-1 0,2-6-2 16,-2-11-4-16,-1-10 2 0,0 1 4 15,0 0 20-15,0-2 22 0,1-4 12 16,-2-6 6-16,-5-14-50 0,-7-16-2 0</inkml:trace>
  <inkml:trace contextRef="#ctx0" brushRef="#br0" timeOffset="4110.43">15098 1028 761 0,'48'-37'4'0,"-5"9"-20"0,9 9 4 0,-5 10 24 16,-3 7 21-16,2 5 9 15,4 3-11-15,3 5-7 0,-2 1-7 0,-5 5 0 16,-10 0 9-16,-12 1-7 16,-11 0-8-16,-7-2-4 0,-5 3-9 15,-4 1 1-15,-6 0 1 0,-1 4 0 16,-10 1 0-16,-8 4 3 0,-6-1 3 16,-9-3 6-16,-2-3 2 0,7-5 1 0,6-2 1 15,11-5-1-15,5-1-3 0,5-4-1 0,3-3 0 16,4-1 2-16,4-1 4 0,0 0 4 15,0 0-5-15,0 0-10 0,4 0-10 16,1-2-4-16,7 1 0 0,6 0 8 16,18-1 4-16,13 0-2 0,6 0 2 0,3 0 1 15,-9 4 2-15,-11 2 1 0,-9 5-2 16,-3 2 2 0,-6 1-1-16,-6 6-2 0,-4 2 1 0,-5 5-4 0,-7 2-2 15,-7 2 2-15,-7 4 3 16,-11-3 4-16,-9 0 5 0,-8-4 3 0,-9-1-1 15,-6-4-1-15,-1-2-2 0,2-3-1 16,2-2-2-16,4-5-3 16,1-3-1-16,6-3-1 0,7-3 0 15,11-4-4-15,7-1-2 0,4-4-6 0,6-4-18 16,2 0-21-16,0-9 27 0</inkml:trace>
  <inkml:trace contextRef="#ctx0" brushRef="#br0" timeOffset="4476.35">17114 1009 1218 0,'-22'6'30'0,"-10"5"68"0,-21 7-157 0,-4 6 37 15,-1 7 19-15,2 3 1 0,5 6 1 16,-3 5 0-16,1 3-1 0,6 2-2 16,3 0-1-16,9-4-4 0,6-6 1 15,7-9-1-15,10-4-1 0,5-7 3 16,7-4 1-16,4-3 2 0,2-1 4 15,8-3 1-15,8 0 1 0,13 0 7 16,10 0 4-16,9-3 2 0,4-2 1 0,8-1-4 16,9-1-6-16,9 0-7 0,8 0-16 15,-1-2-20-15,-7 2-58 0,-12-4-181 16,-9-1 171-16</inkml:trace>
  <inkml:trace contextRef="#ctx0" brushRef="#br0" timeOffset="4886.6">18376 1021 1240 0,'10'10'44'0,"101"-11"-191"31,-304 88 148-31,183-76-1 0,3-3 0 16,4-4 0-16,0-1 0 0,3-1 5 15,0-2 3-15,-2 0 2 0,2 1 0 16,-2 1-7-16,4 4-4 15,0 1-2-15,-2 8-1 0,1 8 2 0,-2 6 1 16,-2 9 0-16,2 10 1 0,0 5 1 0,1 0-1 16,0-2 2-16,2-10 2 15,2-9-2-15,0-7-4 0,3-9-9 0,-4-7-15 16,2-5-13-16,-3-4 2 0,-1-5 189 16,4-10-117-16</inkml:trace>
  <inkml:trace contextRef="#ctx0" brushRef="#br0" timeOffset="5228.09">18274 883 959 0,'2'6'15'0,"1"2"-18"0,5 6-9 16,4 4 7-16,2 4 1 0,10-1-1 15,3 2 1-15,2-1 1 16,1 1 1-16,5-3 2 0,1-1 6 0,2 1 3 15,7 0 3-15,-3-1-1 0,-1-1-2 16,-1-2-3 0,-10 0 0-16,-7-4 2 0,-8 0-2 0,-8-2 1 15,-4 2-1-15,-3-1 0 0,-1 2 3 0,-5 3 4 0,-5 2 2 16,-8 3 3-16,-8 4 3 16,-10 2-4-1,-5 1-2-15,-4 0-2 0,-3-1-8 0,3-1 1 0,3-2-1 16,1-3-1-16,7-5 1 0,2-1 0 0,5-5-1 15,8-1-4-15,5-3-3 0,7-4-4 16,7-2 0-16,1 0 2 0,0 0-5 16,0 0-15-16,0 0-16 0,0 0-123 0,6-2 103 15</inkml:trace>
  <inkml:trace contextRef="#ctx0" brushRef="#br0" timeOffset="5585.03">19911 983 1163 0,'-33'17'-1'16,"-2"0"-43"-16,-10 3-1 0,-3 0 43 16,0 4-1-16,5 3-1 0,1 2-2 15,11 2-2-15,6 5 1 0,5 3-1 0,3 3 4 16,2 1 3-16,2 0 1 0,2-3 0 16,4-5 1-16,3-3-3 0,4-6 0 15,5-4 1-15,4-6-2 0,2-3 1 16,3-4 2-16,4 0-1 0,10-2 3 0,10 2 4 15,15 0 1-15,8 0 2 16,2-2-15-16,3-1-74 0,-7-2-90 0,-3-2 89 16</inkml:trace>
  <inkml:trace contextRef="#ctx0" brushRef="#br0" timeOffset="5791.02">19852 1323 1244 0,'-65'22'29'0,"1"-5"-26"0,-12 5 2 0,12-3-9 16,8-2-5-16,9 2-6 15,10-5-7-15,2 1-1 0,8-3-6 0,4-7-12 16,-2 1 4-16,1-6-107 0,1 0 97 15</inkml:trace>
  <inkml:trace contextRef="#ctx0" brushRef="#br0" timeOffset="8352.43">11721 2708 860 0,'0'-6'26'0,"0"2"0"0,-1-2 5 16,0 0 11-16,1 0 11 0,-1-2 0 16,1 1-11-16,0 0-11 0,0-2-10 15,3-2-8-15,3 2-8 0,2-1-4 16,5-3-1-1,1-1-1-15,3-1 0 0,3 0 0 0,-2 0-2 0,2 3 2 16,-1 0 0 0,-2 2-1-16,-1 1 1 0,-4 0 1 0,1 2-3 0,-1 0 0 15,1 4 0-15,4 3-4 16,-3 1 0-16,0 6-2 0,-2 1-4 0,2 3-4 16,-2 6 0-16,1 3-1 0,-2 5 6 0,-3 2 8 15,-1 3 2-15,-3 2 1 0,-2 0 0 16,-3 3-1-16,-2-4-7 15,-5-1 0-15,-3-1 2 0,-1-6 1 0,-2-2 8 16,1-5 2-16,1-3 2 0,0-4 3 16,3-2 3-16,0-5 5 0,2 0 5 0,1-2 3 15,0 0 2-15,2-2 3 0,-2-3 0 16,1 1-6-16,-2-5-9 0,-1-2-11 16,0-3-8-16,-1-3-5 0,-2-3-2 0,0 0 1 15,2-2 4-15,0 1 2 0,1 1 4 16,2-1-4-16,-5 0-2 0,0 2-4 15,2 0-6-15,0 2-3 0,9 2 2 16,5 0-1 0,11 2-12-16,4-3-73 0,7 1-32 15,9 1-74-15,5 2 88 0</inkml:trace>
  <inkml:trace contextRef="#ctx0" brushRef="#br0" timeOffset="9216.45">12157 3598 1410 0,'-1'0'17'0,"-1"0"-34"0,1 1-5 0,-1 0 14 16,2 0-3-16,0-2-6 0,0 2-6 15,3 0-2-15,-2-1 2 0,0 0 5 16,0 0 9-16,-1 0 10 0,1-1 6 16,4-3 0-16,1-1 0 0,7-1-7 15,9-1 0-15,9-4 1 0,8 2 0 16,5 2 0-16,2-4 0 0,3 3-1 15,5 0 1-15,8 1-1 0,4 4 0 0,9 3-1 16,14-2 0-16,8 2-2 16,5 2 0-16,0-2 0 0,-1 3-3 15,12-1-1-15,4 2 3 0,6-2-1 0,4 1 3 16,3 1 2-16,6-1-1 16,4 2 1-16,8-1 0 0,-2 0-1 0,1-1 0 15,3-3 1-15,9 1 0 0,-3-2-1 0,-1-4 1 16,6 3-1-16,-2-3 0 0,-2-2 0 15,4 0-1-15,5-3 1 0,-6-2 1 16,9 3-1-16,5-5 1 0,-6-2-1 16,1 3 0-16,5-3 1 0,-7 2 0 15,1 0 0-15,7 1-1 0,-4 0 1 16,-2 5 0-16,15 1 0 0,-4 1 0 16,-1 1 0-16,13 3 0 0,-16-1 0 0,-3 1 0 15,9-2 0-15,-17 1 1 0,-5 1-1 16,4-2 0-16,-13-1 1 15,-8 1-1-15,1-2 0 16,-6 0 0-16,-7 0-1 0,-3 2 1 0,-11-3 0 16,-7 3 0-16,0-1 0 0,-8 3 1 15,-2 2-1-15,-13-4 0 0,-13 4 1 16,-8 0 2-16,-13 0 6 0,-8 0 0 0,-10 2 0 16,-4 0-3-16,-4-1-3 0,-5 0 0 15,-8 1 1-15,-5-1 2 0,-4 1 0 16,-2 0-1-16,-3-2-3 0,0 0-4 0,0 0-4 15,-1 1-2-15,0 0-15 0,-1 4-33 16,-2-1-14-16,-5 4 14 0,-4 3-115 0,-12 1 126 16</inkml:trace>
  <inkml:trace contextRef="#ctx0" brushRef="#br0" timeOffset="9727.59">13553 2994 919 0,'24'-22'11'0</inkml:trace>
  <inkml:trace contextRef="#ctx0" brushRef="#br0" timeOffset="9996.74">13806 2832 263 0,'72'-32'9'15,"-14"6"-1"-15,7 1-3 0,-21 8 23 16,-7 3 13-16,-4 5 1 0,-10 2-2 15,2 7-34-15,-2 0-26 0,5 5-6 0,1 5-2 16,0 6-1 0,-2 7 3-16,-8 3 4 0,-5 8 19 0,-8 7 13 15,-5 6 20-15,-2 2 1 0,-4 1-7 16,-11-5-10-16,-7-8-1 0,-8-6 4 0,-6-8 14 16,2-7 17-16,0-5 26 0,3-7 15 0,-1-4-3 15,-2-3 0-15,3-3-16 0,3-1-3 16,3-3 7-16,7 0-2 0,3 1-1 15,4-2-11-15,1-3-29 0,0-5-30 16,5-8-39-16,2-2-33 0,5-6-10 16,12-1 3-16,7 2 5 0,10-4-120 15,9 1-31-15,-3 5 104 0,58-32-140 16,-106 71 177-16</inkml:trace>
  <inkml:trace contextRef="#ctx0" brushRef="#br0" timeOffset="10449.61">15317 2897 1262 0,'0'33'34'0,"-6"125"-78"16,27-364 44 0,-14 162 0-1,2 23 3-15,2 1 4 0,2 1 2 0,0 0 5 16,3 0 4-16,0 2-3 0,3 2 0 16,4 2-4-16,3 2-8 0,2 3-2 15,-1 1-1-15,-1 3-3 0,-3 1-1 16,1 4 0-16,-1 5-1 0,2 4-3 15,2 6 1-15,0 5-2 16,-2 6-4-16,-5 5-2 0,-3 7-7 0,-7 1-10 16,-4 3 1-16,-6-1-3 15,-6-8-10-15,-3-4 0 0,-1-7 1 0,-3-7 4 0,-1-1 22 16,-3-6 17-16,-4-5 12 0,-2-2 14 16,-6-2 4-16,-4-3-1 15,-10-2-6-15,-10-4-9 0,-3-3-8 0,1-1-10 16,4-5-15-16,10-3-17 0,5-1-6 15,6-1 10-15,9 1 2 0,10 3 12 16,5 0 15-16</inkml:trace>
  <inkml:trace contextRef="#ctx0" brushRef="#br0" timeOffset="10899.14">16840 2678 1241 0,'0'0'14'16,"0"0"-6"-16,0 1-35 0,0-1 6 15,0 0 13-15,1 0 4 0,0 0 4 16,2-3 5-16,2-2 5 0,4-4-3 16,4-4-7-16,5-4-2 0,6-1 1 15,4 0 2-15,4 1 3 0,5 3 0 0,4 0-1 16,2 5-2-16,5 1-1 0,-8 6 0 16,-5 2 1-16,-3 5 0 0,-12 5 0 15,4 4 0-15,-1 6-1 0,-7 6-16 16,-3 3-6-16,-6 5-5 0,-7 3-4 15,-7 3 7-15,-8 1 0 0,-9 0 6 16,-5-6 4-16,-7-6 5 0,-6-8 8 16,3-5 0-16,-5-4 4 0,-1-6 3 0,3-3 4 15,-5-4 3-15,4-3-2 0,-1-3-3 16,-2-3-2-16,5-5-6 0,2-4-3 0,6-1-4 16,10-3-5-16,-1 0 0 15,5-2-20-15,3-5-66 0,1-2 63 0</inkml:trace>
  <inkml:trace contextRef="#ctx0" brushRef="#br0" timeOffset="11399.41">18366 2709 1125 0,'0'0'25'0,"-3"-2"-20"16,0 0-5-16,1-1 3 0,0-4-3 15,3-5-18-15,3-4-16 0,0-6 1 0,5 0 30 16,1 3 29-16,3 0 20 0,6 1-9 16,5-5-31-16,12 4-24 0,3 1-5 15,10 5 4-15,7 4 8 0,0 3 12 16,3 5-1 0,-2 4 0-16,-6 4-1 0,-5 6 0 0,0 2 1 15,-3 7 3-15,-8 3-1 0,-3 6 0 16,-5-2-3-16,-9-1-14 0,-4 0-3 15,-9-3-5-15,-6-3 1 0,-7 1 12 0,-6-4 7 0,-4 0 6 16,-5-2 7 0,-5-5 5-16,-3-3 0 0,-5-1 4 0,-2-5-1 0,1 0-4 15,-1-3-1-15,0-5-3 16,6-2-3-16,-4-2-2 0,2-2-3 0,-1-3-6 0,4-4-6 16,3-3 35-1,5-4-173-15,5-2 117 0</inkml:trace>
  <inkml:trace contextRef="#ctx0" brushRef="#br0" timeOffset="11867.96">19644 2744 1264 0,'0'0'8'0,"0"0"-28"15,0-1-5-15,0 0 17 0,1 0 17 0,0 0-3 0,2-7-6 32,1-2-9-32,6-5-6 0,3-4 3 0,5-1 8 0,4 1 10 15,5-1 3 1,-1-1 1-16,5 0-5 0,4 1-2 15,2-1-3-15,7 0-5 0,1 2-1 0,5 7-2 16,-1 5 3-16,3 9 3 0,7 7 0 16,-2 6 1-16,-2 6-1 0,-11 5 1 15,-7 6 0-15,-11 2-3 0,-7 3-12 0,-6 2-6 16,-7 2-7-16,-8-2 0 0,-9 1 12 16,-7-6-2-16,-12-4 10 0,-4-3 4 15,-7-10 5-15,-7-4 10 0,1-6 5 16,0-7 4-16,-2-6 2 0,0-8 0 15,-4-3-3-15,-2-7-5 0,-1-4-3 16,2-4-8-16,-5-6-7 0,0-1-9 16,4 0-4-16,8 2-1 0,13 3 17 0,12 2 7 15,8 3 4-15,9 4 0 16,2-3 133-16,6 3-103 0</inkml:trace>
  <inkml:trace contextRef="#ctx0" brushRef="#br0" timeOffset="14047.5">12299 3955 875 0,'40'-1'50'16,"-22"12"68"-16,34 22 80 16,-141-71-258-16,72 27 138 0,17 11-25 15,0 0-19-15,0 0-15 16,0 0-6-16,0 0-9 0,-2 2-6 0,2 1-7 0,0 1-5 16,0 7 1-16,0 4 3 0,0 11 4 15,0 8 4-15,0 7 1 16,0 5 2-16,0 4 1 0,0 0 0 0,1 0 1 15,0-3 0-15,0-3 0 0,0-7 0 16,2-7-1-16,1-6 0 16,-3-11 1-16,1-4 1 0,1-2 4 0,-3-4 3 0,0 0 0 15,0-3-1-15,0 0-3 0,3 3-3 16,-1-3 0-16,-2 0-1 0,0 2-1 16,-1-2 1-16,1 1-1 0,2-2 1 15,-2 1 1-15,2 0-3 0,-4 0-10 16,2 0-17-16,0 0-28 0,0 0 544 15,0 0-372-15</inkml:trace>
  <inkml:trace contextRef="#ctx0" brushRef="#br0" timeOffset="15587.64">2663 8110 1540 0,'-8'-13'-12'0,"-4"0"-70"0,-7-8-29 0,-3 0 2 16,-1-1 33-16,3 1 34 0,3-1 27 15,3 2 32-15,6 2 23 0,4 1 18 16,3 3 10-16,1-1-3 0,2 4-17 16,1-4-18-16,7 1-16 0,5-1-11 0,8-1-4 15,9 1-4-15,14 0 1 16,17 3 1-16,18 3 1 0,17 0 1 0,11 3 0 15,14 2 1-15,16-2 0 0,15 3 0 16,21-2 2-16,21-1-2 0,7 1 1 16,23 0 0-16,4 1-5 0,9 2 18 15,0-1 5-15,-17 3-2 0,-14 3 8 16,-32-1-20-16,-23 1-2 0,-26-1 0 16,-30 2-2-16,-21-4 1 0,-26 0-1 15,-23-4 1-15,-13 3 23 0,-13 1 9 0,0 0 14 16,-1 0 18-16,0-1-9 0,-3-2 0 15,-4 1-15-15,-3-3-16 16,-18-5-13-16,-23-5-10 0,-31-6-2 16,-29-1-1-16,-35-2 0 0,-26 3-12 0,-17 5-14 15,-24 6-14-15,-3 2-15 16,-6 3 10-16,4 4 14 0,17-1 15 0,0 1 13 0,17 1 3 16,7 1 1-16,-5 4 1 0,14 1-2 0,7 2 1 15,-1 3-1-15,13 3 0 0,7 0 0 16,7 4 0-16,12-1 1 0,12 0-1 15,18-1 1-15,18-3-3 0,22-3-1 16,23-4-3-16,15-4-9 16,14-2-18-16,-2 0-8 0,7-1 0 0,6 1 7 15,9 1 23-15,21-1 9 0,25-3 2 16,21 0 3-16,26-6-2 0,18 0 1 0,11 0 0 16,13-5-2-1,11 6 1-15,17-1 0 0,15-2-1 16,16 5 1-16,11-4 0 0,-1 4-1 0,1 0 0 0,-13 0 2 15,-17 3-1-15,-11-1-1 16,-19 1 2-16,-17 0-2 0,-13 2 0 16,-12-4 2-16,-19 1-1 0,-20-2 1 15,-24 1 5-15,-23-2 17 0,-16 2 10 0,-10 3 3 0,-6 1 3 16,-5 0-14 0,-4 1-16-16,-5-5-4 0,-14-1-6 15,-25-3-4-15,-36-5 6 0,-40-3 1 16,-34 0-1-16,-39 3 0 0,-18 3-4 0,-21 5 0 0,-5 6-2 0,-1 6 0 15,5 7 2-15,20 4 6 16,4 3 3-16,20 5 12 0,12 2 8 16,7 4-2-16,15 3-2 0,14 1-10 15,15-4-9-15,17 2-2 16,19-7-2-16,21-2 0 0,25-5 0 16,22-6-6-16,16-8-4 0,9-1-9 15,2-4-4-15,3 0 4 0,0 0 1 16,6-2 11-16,19-2 4 0,25 1 3 15,32-6 4-15,38-5 0 0,28-4-1 16,28-3 0-16,20 1-2 0,16-2 1 16,12 5-1-16,9 0 0 0,13 3 0 15,11 4 0-15,12 3 0 0,12 5 0 16,0 2 0-16,-9 3 0 0,-21-1 0 16,-28 0-1-16,-34-6 1 0,-35-1 0 0,-29 0-1 15,-34 1 1-15,-25-2 1 0,-25 1-1 16,-19 0 0-16,-16 1 7 0,-8 4 4 15,0 0 7-15,-1 0-2 0,-2-1-13 16,-5 2-5-16,-7 1-10 0,-17 2 11 0,-24 2 16 16,-23 0 9-16,-34 3 3 0,-34 0-8 15,-18-2-8-15,-40 4-8 0,-9 1 0 16,-14-1-1-16,-10 6 0 0,14 0-1 16,2 2 0-16,26 6 0 0,25-1-2 0,16 2 1 15,29-3 0-15,23-5 0 0,18 2 0 16,24-7-1-16,16 1-2 0,13-4 1 15,10-3-2-15,8-1 0 0,9-1-11 16,4-5-9-16,0 1-18 0,0-1-41 16,0 0-18-16,10 1 13 0,17-3 28 15</inkml:trace>
  <inkml:trace contextRef="#ctx0" brushRef="#br0" timeOffset="16462.55">11563 5297 1770 0,'0'0'3'0,"0"0"-51"0,0 0-8 0,0 1 31 15,0-1 24-15,0-1 7 0,1 1 3 16,-1 0 3-16,1 0-3 0,3-1 4 16,-3 1 0-16,1 0-5 0,-2 0-1 15,2-1-5-15,2 0-2 0,0 0 0 0,8-3-1 16,9 1-1-16,11-3 2 0,18-1 0 15,12 1-1 1,14-1 1-16,11 2 1 16,8 0-1-16,13 4 0 0,16 2 0 15,12 1 0-15,13 3 0 0,17-2 1 16,5 1 0-16,6-2 0 0,16-2 1 16,-9-2-2-16,9 1 0 0,9-5 0 0,-9-4 0 15,10-3 0-15,-1-1 0 0,-3-6 0 16,12-1-1-16,-5-2 1 0,6-4-2 15,3 1 1-15,-6-3 0 0,13 0 1 16,-5 1 0-16,15-2 0 0,-1 4 0 0,13 3 0 16,5 4 0-16,2 1 0 0,7 4 0 15,-6 2 0-15,0 3 0 0,2 1 1 16,-3 5-1-16,-18-1 0 0,-7 2 0 16,-25 2 1-16,-9-1-1 0,-7 0 0 15,-17 0 0-15,-10 1-1 0,-6-4 1 0,-17 1 0 16,-11-1 0-16,-17-2 1 15,-22 1 0-15,-7 0 6 0,-14-1 6 0,-2 3 2 16,-12-2 2-16,-12 3-3 16,-10 0 0-16,-10 0 6 0,-4 1 5 0,-6-1 6 15,-7 2 2-15,0 0-1 0,0 0-1 16,6-1-3-16,-6 1-5 0,-1 0-3 0,0 0-4 16,0 0-4-16,0 0-3 15,0 0-3-15,0 0-2 0,0 0-3 0,0 0-2 16,-4 1-3-16,2-1-4 0,2 0-5 15,-2 0-11-15,2 0-14 0,0 0-18 16,0 0-18-16,1 0-15 0,0 0-23 16,-3 0-10-16,2 0 22 0,-1 0-47 15,-7 0 94-15</inkml:trace>
  <inkml:trace contextRef="#ctx0" brushRef="#br0" timeOffset="113882.81">11707 2696 1145 0,'-24'6'23'0,"-4"0"-22"0,-9 3-2 16,-1-2 1-16,-6 0 4 0,4-2-1 15,-1 0 0-15,3-1 1 0,4 2-1 16,1-1 0-16,1-2 1 0,5 3 1 0,4-3-2 16,8-1 2-16,7-1-1 0,7-1 1 15,0 0-3-15,0 0-10 0,1 0-23 16,0 0-14-16,0 0-58 0,0 0-67 16,5-2 99-16</inkml:trace>
  <inkml:trace contextRef="#ctx0" brushRef="#br0" timeOffset="114128.99">11781 2916 1238 0,'27'0'49'16,"-81"16"97"15,36-9-137-31,-5 2-2 0,0-2 0 15,-7 4-1-15,-5-2-1 0,-1-4 0 16,-1 1 1-16,3-3-1 0,4-2-5 16,3-1-8-16,3-2-9 0,6-2-8 15,-2-2-8-15,0-3-10 0,-7-3-17 0,-4-4 734 32,0-4-502-32</inkml:trace>
  <inkml:trace contextRef="#ctx0" brushRef="#br0" timeOffset="114485.69">10584 2479 1485 0,'0'6'133'0,"2"-2"-200"16,0 2-4-16,1 4-56 15,1 0 134-15,0 8 0 0,0 7 5 16,0 4 3-16,-2 4 6 0,1 3 15 16,0 3 2-16,3 4-2 0,-3 1 4 15,4 5-13-15,-2 0-6 0,0-3-4 16,-2 5-9-16,-2-5-4 0,-1-1-1 15,-1-1-2-15,0-10 1 16,0-7-1-16,0-6 1 0,0-10-1 0,0-4-11 0,1-5-22 16,0-2-26-16,0 0-27 0,0 0-4 15,1-15 23-15,1-14 32 0</inkml:trace>
  <inkml:trace contextRef="#ctx0" brushRef="#br0" timeOffset="114801.55">11019 2465 1437 0,'-9'31'37'0,"-31"45"-29"31,47-67 2-31,-75 61-11 0,36-37 4 0,9-6-1 0,3-2 1 0,2-2 1 31,8-4-2-31,1-7 1 0,4-3 2 0,8-3-1 0,-3-4 11 0,2 2 5 16,-1-2 1-16,0 0 1 0,5 1-10 16,1 2-5-1,6 3-2-15,-1-1-1 16,10 3-2-16,1 3-1 0,7 1 0 16,5 1-1-16,1 2 1 0,4 1 0 0,-5 0-1 15,-5-2 0-15,-3-4 3 0,-7-2-7 16,-2-1-9-16,-2 1-19 0,-2-2-25 15,-1 0-22-15,-1-1-16 0,-1 0 48 16</inkml:trace>
  <inkml:trace contextRef="#ctx0" brushRef="#br0" timeOffset="115405.44">10713 4406 1482 0,'0'0'35'0,"1"0"-24"15,-1 0-6-15,0 0-3 0,0 0 2 16,-2 1-2-16,2-1-3 0,0 2-6 15,-2 1 0-15,0 3 0 0,-2 5 1 16,1 9 6-16,-2 7 5 0,0 10 8 16,1 8 3-16,-1 8 0 0,3 4-6 15,0 3-4-15,-1-4-3 16,-1-3-2-16,2-5 1 0,0-5 2 16,2-8-8-16,2-6-9 0,5-7-21 0,1-6-29 15,-2-6-20-15,2-5 298 16,2-3-177-16</inkml:trace>
  <inkml:trace contextRef="#ctx0" brushRef="#br0" timeOffset="115744.68">10934 4422 1406 0,'12'26'166'0,"-13"-19"-125"15,-4 6-50-15,-3 10-18 0,-19-18 29 0,9 27 0 16,-5 5-2-16,-4 1-5 16,-5-2-4-16,-4-2-6 0,-1-9 0 15,4-6 3-15,6-8 3 0,14-4 6 16,5-4 4-16,8-3 8 0,0 0 1 0,0 0 7 16,0 0-6-1,6-1-10-15,5-3-1 0,13-3-7 16,17 2-18-16,11 0-13 0,5 1-4 15,-2 4-1-15,-5 5 20 0,-1 4 18 16,-5 3-1-16,-1 5-7 0,-1 1-3 16,-4 2 0-16,-4 0 4 0,-7-4 9 0,-6-1-10 0,-7-4-28 0,-5-2-25 15,-4-2 47-15,-1-3-12 16</inkml:trace>
  <inkml:trace contextRef="#ctx0" brushRef="#br0" timeOffset="115974.69">11469 4308 1358 0,'2'35'40'16,"153"58"-16"-1,-435-75-21 1,221-13-28-16,46 10-17 0,4-4-26 16,4-4-18-16,2-5-16 0,3 0-45 15,7-2-7-15,6-2-44 0,11 0 94 0</inkml:trace>
  <inkml:trace contextRef="#ctx0" brushRef="#br0" timeOffset="116180.49">11621 4494 854 0,'-25'36'52'16,"-2"0"72"-16,-8 3-74 0,2-5-1 15,2-2 5-15,-2-5-18 0,4-3-2 16,-4-2-7-16,2-2-3 0,-3-4-1 0,4-6-14 16,7-1-4-16,5-5 0 15,9-1-1-15,4-1-3 0,5-2-1 16,0 0-8-16,0 0-18 0,2-4-5 0,4-1-10 15,9-10-46-15,10-5 59 0</inkml:trace>
  <inkml:trace contextRef="#ctx0" brushRef="#br0" timeOffset="208944.28">11591 4630 739 0,'-4'4'24'0,"-2"-1"-5"0,-2 0-2 16,-2 1-6-16,1-1 3 0,-1-3-2 0,0 1-2 16,2 0 2-16,-2-1 13 15,2 2 10-15,1 0 11 0,-1 0 7 0,2 0-4 16,0 1-5-16,-1 2-11 0,0 3-11 16,1-3-9-16,0 1-5 0,1 1-3 0,-2-2-2 15,1 1-1-15,1 0 0 0,-2-3-1 16,0 0 0-16,3 0 2 0,-4-1-1 15,4 0 1-15,2-1-1 0,0 2 0 16,2-3 1-16,-2 1 1 0,-2-1 0 0,2 0 1 16,2 0 1-16,0 0 1 0,0 0 1 15,-1 0 6-15,3 0 4 0,-2 0 5 16,0 0 5-16,0 0-4 0,-1 0-5 16,0-3-3-16,5 0-2 0,1-1-2 0,2-2 0 15,0-1-4-15,4-2-1 16,0 0-3-16,1 0 1 0,3 0 3 0,-2 0 3 15,3 1 4-15,-1 1 2 0,-3-1 2 16,0 1 0-16,-4 0-2 0,1 2-2 16,1 2-2-16,-4 0-2 0,-1 2-1 15,0-1 0-15,-2 2-1 16,-2 0-1-16,-1 0-1 0,2 0-3 0,-2 0-6 16,0 0-5-16,0 0-2 0,0 0-1 15,0 0-2-15,0 0-2 0,-4 2-1 16,-1-2 0-16,-3 7 3 0,-2 0 4 0,-6 1 2 15,-3 4 4-15,-3-2 2 0,-3-1 0 0,0 0 0 16,0-2 1-16,2-1 0 16,1-1 0-16,2-2 1 0,3 1-1 0,1 1 0 15,5-1 1-15,1-1-1 0,0 1 1 16,1-2 0-16,0 1 0 0,5-1 1 16,0 0 0-1,3-2 0-15,0 1 2 0,0-1 1 16,1 0 3-16,0 0 1 0,0 0 2 0,0 0-1 0,0 0-6 15,2 1 3-15,3-2-5 0,4 0-3 16,6-3 5-16,10 0-6 16,1-1 1-16,5-2 1 15,0 0 1-15,-2 0-1 0,3 2 1 0,0-1-1 0,-2 3 0 16,-1-3 1 0,2 1-2-16,-4 0 1 0,1 1 1 15,-1 0-2-15,-6 2 2 0,-2 1 0 16,-2 1-1-16,-4 1 2 0,-2 0 10 0,-6-1 0 15,-4 0 2-15,0 0-6 0,-1 0-15 16,0 0-4-16,-3 1-5 0,-3 3 2 16,0 0 5-16,-6 3 3 0,-2 2 2 15,-5-2 3-15,-1 4 3 0,-7-2 0 0,-2-1 0 16,3 1 0-16,-6-1 0 0,7-3-2 16,2 0 1-16,4 0 0 0,2-1-1 15,4 1 1-15,3-3 0 0,1 2-1 16,3-3 1-16,3 0-4 0,2-1-8 0,0 0-10 15,0 0-14-15,-2 1-14 0,3-1-12 16,0 0-8-16,1 0-2 0,2 0-64 16,2-3 84-16</inkml:trace>
  <inkml:trace contextRef="#ctx0" brushRef="#br0" timeOffset="209808.77">11245 4488 609 0,'8'3'18'0,"68"44"-4"32,-116-60-13-17,1-23 66-15,45 35 10 0,2-1 16 0,-1 0-4 0,2 1-14 16,-2 0-23-16,3-1-12 16,2 1-7-16,2-2-8 0,0 1-6 0,1 0-7 15,2 0-5-15,-3-1-2 0,0 0-1 16,1-2-2-16,0 0 1 0,1-2-1 15,2 0-1-15,2-1-1 0,-1 1-2 16,1-2-3-16,0-1 1 0,-2-1 1 16,0 2 2-16,4 0 1 0,-1 0 0 0,-2 0 0 15,1 2 0-15,-5 0 2 0,-2 1-1 16,-1 1 6-16,-4 4 5 0,-4-1 2 16,-2 1 2-16,-2 1-9 0,0 0-9 15,0 0-13-15,-3 0 0 0,-7 4 1 16,-5 2 6-16,-11 3 8 0,-6 1 1 15,-4 1 4-15,-5-2 1 0,2-2 0 16,1 0-2-16,2-2-1 0,2 1-1 0,4-1 1 16,1 1-1-16,1-1 0 0,2 0 1 15,2-1 0-15,1-1 0 0,4 1 0 16,1-3 0-16,3 0 0 16,5 2-1-16,2-1 2 0,5 0-1 15,3-2 1-15,-1 0 2 0,1 0-1 16,0 0 3-16,0 0 10 0,0 0 8 0,0 0 5 15,0 0 5-15,1-2-8 0,4 2-8 0,4-2-8 16,5-3-6-16,6-3-6 0,7-2-2 16,2-1-1-16,5 4 1 0,-2-2 2 15,-2 0 0-15,-1 1 1 0,-3-1 1 16,-2 3-2-16,3-1 1 0,-3 2 1 0,1 1-2 16,-2-1 0-16,-1 1 1 0,-2 3-1 15,-1-1-1-15,-5 2 2 0,-1 0 2 16,-5 0 4-16,-7 0-4 0,0 0-2 15,-1 0-4-15,0 2-6 0,0-1-7 16,-2 3 4-16,-7 1 4 0,-5 4 5 16,-5 3 9-1,-7 3 0-15,-1 1 0 0,-4 0 0 0,-3-4-1 16,4 1-1-16,0-6-2 0,1-1 0 0,5-1-1 0,-2 0 0 16,3-1 2-1,4-2-3-15,1 1 0 0,6 1-3 0,4-4-9 16,7 0-13-1,0 0-19-15,0 0-26 0,0 0 6 16,0 0 26-16</inkml:trace>
  <inkml:trace contextRef="#ctx0" brushRef="#br0" timeOffset="-209855.53">18357 2038 740 0,'-1'-2'29'0,"-1"0"6"0,0 2-29 0,-1 0-3 15,3 2 3-15,-1-2 11 0,1 2 11 16,2-2 7-16,-2 0 1 0,0 0-5 0,-4 0-7 16,4 0-2-16,0 0 0 15,1 0 0-15,0 0 3 0,-1 0 1 16,1 0-1 0,1 1 1-16,3 1-7 0,3 2-6 0,2-2-3 15,1 1-6-15,2 3-2 0,2-6 0 0,2 4 0 16,3 2-2-16,7-2 0 15,1 2 4-15,1-3 2 0,3 0-2 0,0 0 12 0,3-3-3 0,2 0 0 32,6-1 7-32,-6-1-2 0,-3-2 6 15,3-1 3-15,-3 0-5 0,5 0-8 16,9-2-7-16,5 3-5 0,5 0 0 0,14 3 0 16,2-1-2-16,6-1 1 0,-2 3 0 15,-4 0 0-15,0 0 0 0,8 5 0 16,3-4-1-16,4 3 1 0,5 1 1 15,-6 1-1-15,-5-1 1 0,0 2-1 16,-4-2 0-16,-3-1 0 0,-1-2 0 16,-5-2-1-16,-6 0 1 0,-4 0 0 0,-2 0-1 15,4 0 1-15,-2 1 0 16,4-1 1-16,-2 0 1 0,-5 1 1 0,-6-1 0 16,-8-1 2-16,-3 0 5 0,-7-1 2 15,-2 0 0-15,-1 0-3 0,-5 2-6 16,-4-2-2-16,-5 1 1 0,-6 0-1 15,-2-2 4-15,-4 3 2 0,-2-1 2 16,-1 1 4-16,-1 0-1 0,0 0-6 16,0 0-7-16,0 0-9 0,0 0-12 15,0 0-3-15,0 0-3 0,0 0-11 0,0 0-7 16,0 0-17-16,0 0-19 0,-6-2-17 16,2 5-14-16,-5 1-107 0,-2 1 135 15</inkml:trace>
  <inkml:trace contextRef="#ctx0" brushRef="#br0" timeOffset="-209137.14">20648 912 927 0,'0'0'95'16,"-1"0"170"-16,0 0-298 0,0 1-12 0,-1 3 16 0,2 0 20 16,-2 1 7-16,1 2 1 0,1-2 0 15,0 2 1-15,0 2-1 16,0-1 1-16,-1 3-1 0,0 3 1 15,-1 1 1-15,0 5 1 0,-2 4 0 0,3 4 1 16,-1 6-1-16,0 7 0 0,-1 10 1 16,1 10-2-16,0 12 1 0,2 5-1 0,0 6-1 15,0 11 1-15,1 6-1 0,0 15 0 16,2 14 2-16,1 9 0 0,5 12-1 0,1 7 1 16,5 2-1-16,1 1 0 0,7 0-1 15,0-2 1-15,7 5 1 0,1 5-1 16,1-4 1-1,1 3-1-15,-2 4 0 0,-2-6 1 16,-6-2-1-16,1 0 0 0,-4-5 8 0,-2-9 11 0,-1-8 3 0,-4-15 4 16,-2-13 0-16,-2-9-6 0,-3-14 4 15,0-9 3 1,-2-9-3-16,1-9-1 16,-1-6-5-16,1-5-4 0,0-4-5 15,-1-7-1-15,-2-6-2 0,3-8-1 16,-3-6 0-16,0-7-1 0,-1-6-1 15,-1-2-1-15,1-5 1 0,-1-2-1 0,0 0 0 16,0 0-4-16,0 0 1 16,0 0-17-16,0 0-24 0,0 0-7 0,1-7-17 15,2-3 7-15,3-13-2 0,3-18-50 16,5-21 66-16</inkml:trace>
  <inkml:trace contextRef="#ctx0" brushRef="#br0" timeOffset="-208707.8">21528 1154 1534 0,'-4'14'4'0,"-1"8"-43"15,-1 7-6-15,-1 7 34 16,2 1 10-16,1 1 1 0,-1 0 0 0,1 3 1 16,3-2-1-16,0-3 0 15,-1-3 1-15,2-4-1 0,-1-6 1 0,1-1 0 16,2-5 0-16,0-3 0 0,3-4-1 16,-5-4-1-16,1-5-12 0,-1 0-16 0,2 0-18 15,-1-2-24-15,0-2 341 16,-1-5-213-16</inkml:trace>
  <inkml:trace contextRef="#ctx0" brushRef="#br0" timeOffset="-208356.77">21958 970 1759 0,'-2'0'-24'0,"-3"3"-71"0,-5-1-6 15,-4 4 17-15,-4 1 54 0,-7-1 29 0,-9 4 0 16,-4-2 1-16,-5 1-1 0,-2 0 1 16,0 0 0-1,0 1 0-15,-2 1 0 0,-1-1 1 0,-3-1-1 0,-4-2 1 0,-2 0 1 16,3 0-2-16,4 1 2 15,8-4-1-15,7 2 1 0,5-3 0 16,0 1 0-16,4 1-1 0,4-2 0 16,3 0 1-16,5-2-2 0,-1 1 2 0,0 1 0 15,1-2-9-15,0 3-16 0,-1-2-17 16,3 1-24 0,-1 1-15-16,-2 1 67 0,6 0-10 0</inkml:trace>
  <inkml:trace contextRef="#ctx0" brushRef="#br0" timeOffset="-207738.44">21175 2611 1511 0,'0'-6'3'0,"0"-2"-37"16,0-2-14-16,0-3 24 0,2-1 26 15,2 0 13-15,1-4 5 0,4-2 4 16,1 0-7-16,5-3-7 0,4-2-6 16,7-1 1-16,10-2-2 0,5 4 1 0,8 3 5 15,-1 3-1 1,-2 4 0-16,-2 2 0 0,-3 6-5 0,0 1-6 0,0 3-5 16,-1 3-1-16,-2 3-5 0,-1 4-1 15,-3 4 5-15,-4 0 0 0,-4 6 1 16,-5 2-3-16,-9 6-9 0,-6 5-3 15,-6 8 0-15,-11 5 7 0,-12 4 6 0,-8 1 3 16,-8-3-1-16,-4-4 0 16,-1-4 4-16,-1-8 1 0,0-3 4 0,-1-6 0 15,0-5 3-15,2-7 0 0,-2-3 3 16,4-6 2-16,-3-6 1 0,0-3 2 16,5-3 0-16,4-5 0 0,8-4-1 15,4 0 1-15,1 0 1 0,4-4 2 16,3 2 3-16,9-4-1 0,1-2 9 15,6 3-3-15,2-6-4 0,5 1-4 0,4-5-15 16,5-1-10-16,3 0-10 0,3-1-23 16,5 3-20-16,7 3-14 0,9 7 7 15,6 7 22-15,2 6 29 0,-3 8 23 16,-5 4-1-16,-5 1 71 0,-4 3-249 16,0 5 147-16</inkml:trace>
  <inkml:trace contextRef="#ctx0" brushRef="#br0" timeOffset="-207157.91">21482 3953 1109 0,'0'0'37'0,"-2"1"12"0,4-1-48 0,-2 0 5 15,0 0 28-15,0 0 21 0,-3 0 9 16,3-1-2-16,1-1-15 0,3-4-15 15,1-4-7-15,4-4-9 0,5-4-5 0,0-4-5 16,6-3-4-16,3 3-1 0,4-4-4 16,2 4 2-16,3 1 3 15,-1 6 5-15,2 2 4 0,1 5-5 0,0 2-6 16,3 3-12-16,-3 1-5 16,-1 3 3-16,-5 1-1 15,-5 4-6-15,0 3 4 0,-9 2-8 0,-1 6-8 0,-4 6 4 0,-5 10-9 16,-2 15 6-1,-4 9 11-15,-7 7 8 0,-5 1 4 0,-8-4 0 0,-11-6-1 16,-11-8 0-16,-9-12 4 0,-2-10 2 16,2-7 0-1,6-5-1-15,5-12-2 0,8-2 2 0,4-6 2 0,3-4 4 16,5-3 3 0,2-1 1-16,2-3 3 0,7 2 3 0,2-3 6 15,4 1 7-15,2-3 3 0,3-2-2 0,4-1-4 0,6-5-14 16,8-2-18-16,5-8-23 15,4 1-27-15,3 4-93 16,0 4 5-16,0 9 10 0,0 2 22 16,-4 2 104-16</inkml:trace>
  <inkml:trace contextRef="#ctx0" brushRef="#br0" timeOffset="-206596.47">21680 5404 973 0,'-3'0'21'0,"0"0"-19"0,-1-2-1 16,2 2 0-16,1-2 22 0,1-1 19 15,0 2 15-15,1-2 12 0,4-2-8 16,2-4-11-16,5-3-10 0,4-7-11 16,5-2-6-16,6-2-7 0,6 1-3 15,2 1 1-15,3 2 2 0,5 6 1 0,-8 0 0 16,-1 8-1-16,-4 0-1 0,-7 5-8 15,4 5 0-15,-2 2-7 0,-2 7-18 16,-2 6-11-16,-1 7-17 0,-3 12-3 16,-4 12 10-16,-1 12 10 0,-8 6 15 15,0-2 8-15,-7-5 4 0,-6-7 2 0,-6-7-2 16,-10-4-2-16,-4-7-1 16,-7-8 2-16,-1-7-1 0,1-10 2 15,0-5-3-15,1-7 0 0,-7-7 1 0,-6-7 4 16,-2-6 2-16,-1-7 3 0,6-8 3 15,8-5-2-15,2-5 0 0,8 1 0 0,4-1 1 16,5-1 1-16,4 1 3 16,6 0 2-16,5 5-1 0,4 5 2 0,6 3 3 15,3 8 2-15,8 0 3 16,6 4-3-16,4 4-9 0,8 0-8 16,3 6-14-16,6 1-2 0,0 4 2 0,-3 3 3 15,0 2-3-15,-9 0-23 16,-4-5 199-16,-5 1-133 0</inkml:trace>
  <inkml:trace contextRef="#ctx0" brushRef="#br0" timeOffset="-173509.11">13646 3985 789 0,'2'4'64'0,"-4"-4"74"0,1 1-120 0,-1 2-23 16,-1 2 5 0,0 0 12-16,2 2 8 0,-2 0 8 15,1 0 4-15,-1 0 2 0,1 4 6 0,0-2 3 0,1 2-3 16,1 1-6-16,-1-1-8 0,-2 3-5 15,2 0 0-15,0 1 1 0,-1 4-2 16,1 3-3-16,-3 3-6 16,0 5-5-16,-2 3-2 0,4 3-1 0,-2 5-1 15,-1 0 0-15,2 2 1 0,-4 0-2 16,1-3 0-16,3-2 1 0,0-3-1 16,2-5 1-16,-1-3 1 0,2-5-2 0,0-2 1 15,0-7 0-15,-1-1 0 0,1-2 0 16,-1-4 1-16,2-1 0 0,0-2-1 15,-1-3 1 1,0 1 0-16,0-1-1 0,2 2 0 0,-2-2-9 0,0 0-16 0,-3-2-10 16,3 2-13-16,0-3-3 0,3-3 4 15,4-4-8-15,2-7 30 0</inkml:trace>
  <inkml:trace contextRef="#ctx0" brushRef="#br0" timeOffset="-172844.94">14063 3973 969 0,'-2'2'8'0,"-2"3"-20"0,3 2-5 15,0 2 8-15,-2-2 10 0,-2 1 4 16,3 0 0-16,-1 0 3 0,-2 2 6 16,2 2 3-16,0 1 5 0,-4-1 1 15,-1 2-3-15,3 1-2 0,-5 4-3 16,4 4-3-16,1 2-2 0,2 2-1 15,2 0-3-15,2 1-1 0,3 1 0 16,1 0 0-16,4 0 1 0,3 2 1 0,2-1-4 16,2 1-6-16,2 1-1 0,4-3-4 15,1 1 3-15,1-4 5 0,-2-4 0 16,2-7 2-16,-2-4 1 0,1-3 4 16,-3-3 4-16,-2-4 4 0,0-1 6 15,-2-5 1-15,-2 0 3 0,-1-2 9 16,-3-2 4-16,-2 1 1 0,1-2-3 0,1-6-12 15,1-2-10-15,1-3-4 0,1-6-2 16,-3 0-1-16,0-3 1 0,-2 0 0 16,-2-1 2-16,-2-1 2 0,-2 0 4 15,-4 2-2-15,-5 0-1 0,-2 0-3 0,-4 0-5 16,-3 2-2-16,-2 0-3 16,1 1-2-16,-4 2-3 0,-2 4 0 0,-3-3 0 15,-3 6 1-15,0 1-2 0,2 5-2 16,2 2 0-16,6 2 0 0,2 4 2 15,1-1 1-15,1 3 1 0,3 0 0 16,2 0-2-16,4 2 1 0,0 0-2 0,3 0 1 16,3 0 0-16,-1 0-1 0,1 0-2 15,0 2-1-15,0-2-3 16,0 2-8-16,0-1-15 0,0 2-1 0,4 4-2 16,1 0-4-16,4 2-1 0,1 1 325 15,1-2-217-15</inkml:trace>
  <inkml:trace contextRef="#ctx0" brushRef="#br0" timeOffset="-171809.12">20276 3787 815 0,'2'0'18'16,"0"0"6"-16,-1 0-31 0,2 0 11 0,-3-1 27 0,0 1 17 15,-1-2 4-15,1 1-7 0,0 0-7 16,4 1-8-16,-3-1-4 0,-1 1-1 16,0 0-1-16,0 0 1 0,0 0 0 15,1-3-3-15,-1 3-3 0,1 0-5 16,-1 0-8-16,0 0-3 0,0 0-2 15,0 0-3-15,0 2-2 0,-1 1 1 0,-1 3-2 16,-1 1 3-16,-1 8 2 16,-1 4 0-16,0 6 1 0,0 7 3 0,1 1-1 15,-2 7 1-15,5 0 0 0,1 2-1 16,1 3-1-16,1-4 1 16,1 3-2-16,1-4 1 0,1-1 0 0,-1-2-1 0,2-5 1 15,-1-2 4-15,-1-3 5 16,0-2 5-16,-2-4 6 0,1-3-1 15,2 0-1-15,-5-3-1 0,3 0-1 0,-1-4 0 16,-3-2-2-16,3 0-3 0,-2-7-3 16,0-1-1-16,-1 3-1 0,1-1 1 0,2-1 2 15,-1-1-1-15,-1-1 0 16,0 0 1-16,0 0 3 0,0 0 2 0,0 0 3 16,0-1-4-16,0 1-4 0,1-2-5 15,-1 2-6-15,2 1-5 0,0-1-16 16,0-2-30-16,-1-4-21 0,-1-8 146 15,1-4-77-15</inkml:trace>
  <inkml:trace contextRef="#ctx0" brushRef="#br0" timeOffset="-167508.68">13179 5318 673 0,'0'-3'38'0,"-1"0"15"15,1 2-17-15,0 1-7 16,-1-2 11-16,1 2 10 0,0 0 2 0,1-2-3 16,-1 2-6-16,0 0-6 0,0 0-8 15,0 0-6-15,0 0-9 16,0 0-5-16,0 0-4 0,0 0-3 0,0 0 0 15,0 4 0-15,2 0-1 0,1 4 1 0,-2 2 0 32,0 3-1-32,-1 3 0 0,0 4 0 0,0 3-1 0,1 5 0 0,-1 7 0 15,0 7 0-15,0 1 0 16,0 5 0-16,1 4 0 16,-1 5 0-16,2 5 1 0,-1 7-1 0,1 8 0 15,0 11 2-15,-1 10-2 0,2 4 0 16,3 9 0-16,-1 6 0 0,4 10 0 0,6 2 1 31,3 1 0-31,6 2 1 0,1-6 0 0,-1-3 0 0,-1-6 0 0,-3-8 0 0,-2-11 0 16,-5-7 6-16,-4 0 7 15,-3-3 4-15,-6-1 0 16,0 0-4-16,0-3-7 0,1-4-4 0,3-5-1 0,1-9-1 16,4-8 7-16,-2-6 6 0,0-5 1 15,5-5 1 1,-6-2-6-16,1-3-6 0,0-3-2 15,-1-3-1-15,-1-3-1 0,0-2 1 0,-1-4-1 0,1-7 0 0,-3-2-1 16,-2-4 0-16,2-4 0 16,-2-5-4-1,0 1-7-15,1 0-16 0,-1-1-17 0,0 0 25 16,4-2-1-16</inkml:trace>
  <inkml:trace contextRef="#ctx0" brushRef="#br0" timeOffset="-166842.77">14845 5154 1250 0,'23'13'41'0,"-19"-8"-70"16,22 19-10-16,-79-66 40 16,47 42-1-16,5 0 0 0,-1 2 0 15,-2-2 0-15,2 0 4 0,-1 0 1 16,1 0 2-16,2 0 0 0,-5 2-2 16,4 0-1-16,-1 3-3 0,-2-3-1 15,1 5-1-15,-1 1-1 0,0 8 2 0,-1 6-2 16,0 10 1-16,1 12 0 0,1 13 1 15,2 21 0-15,1 14 1 0,2 15 1 16,3 7 0-16,1 9 0 0,-1 10 0 16,2 6 0-16,1 7 1 0,0 4-2 15,2 0 1-15,1-2-1 0,0-2 0 16,3-4 0-16,-1-3-5 0,1-2 16 0,-1 0 6 16,-2-3 1-1,1-1 6-15,-3-2-17 0,0-3-3 0,-3-7-2 16,1-6 0-16,-1-8 0 0,-4-13-1 15,0-9 0-15,-2-7 1 0,0-6 0 16,0-8 2-16,-2-5-1 0,2-8-2 0,-1-6 0 0,0-7 1 16,2-7-2-16,1-6 2 0,1-9 0 15,1-6-1-15,-4-5 1 0,1-3-1 16,-1-2 0-16,0 1-9 0,0-1-15 0,0 0-18 16,0 0-26-16,5-10 53 0,13-10-7 15</inkml:trace>
  <inkml:trace contextRef="#ctx0" brushRef="#br0" timeOffset="-166239.27">16543 5267 1247 0,'0'-1'26'0,"1"-1"-20"31,-1 1-11-31,0 1 4 0,2-2 2 16,1 2 1-16,-3 0 1 0,0 0-2 16,0 2 1-16,-1-2 2 0,1 0 0 0,0 0 0 15,2 1 0-15,-2-1-4 16,0 2 0-16,0 4 0 0,-2 4-3 0,3 10 1 15,-1 7 1-15,0 13 0 0,1 16 2 16,0 16 0-16,1 13 0 0,-2 13 1 16,0 12 0-16,-4 14 0 0,-8 14 0 15,0 10 0-15,0 14-1 0,-1 7 1 16,2 2 0-16,3 7 0 0,2-5-1 16,6-14 1-16,1-6-1 0,4-12 0 0,4-15 4 15,1-5 10-15,3-8 4 0,1-6 1 16,4-6 5-16,3-10-1 0,-4-11 2 15,-1-14 1-15,-5-12-9 0,-2-8-8 0,-3-2-7 16,0-4-2-16,-2-2 0 0,-3-1 0 16,3-5 1-16,-2-2-1 0,0-4 0 15,1-5-1-15,1-3-9 0,-2-5-13 16,3-4-14-16,-2-2-13 0,-1-3-13 16,-2-4-13-16,0 0 5 15,6-9-163-15,4-11 154 0</inkml:trace>
  <inkml:trace contextRef="#ctx0" brushRef="#br0" timeOffset="-165573">18250 5105 1001 0,'-4'13'21'0,"0"2"-20"0,0 8-5 16,-1 0 2-16,2 2-1 0,0 2 1 0,-3 2 0 15,4 4 1-15,0 3 1 16,-1 3 0-16,3 8 3 0,0 6 5 15,4 4 2-15,1 6-1 0,0 2-1 16,0 2-4-16,1 7 1 16,-1 10 18-16,2 12 3 0,1 12 0 0,1 12 0 0,5 10-16 15,0 12-6-15,2 8 0 16,4 8-1-16,2 12-1 16,-1 1 1-16,2 6 1 0,0 8-5 15,-2-7 15-15,3-4 10 0,1-7 3 0,-3-15 7 0,-2-13-16 16,-4-13-10-16,-7-14 5 0,-2-17 10 0,-3-15 6 15,0-12 6-15,-1-18-6 16,-2-6-11-16,0-7-5 0,0-8-2 0,2-3-4 16,-1-3-1-16,0-10-1 0,-1-3-1 0,0-3 0 15,-1-2-1-15,1-3-1 16,-1 0 0-16,0-2-3 0,2 0-8 0,-2 1-14 16,1-1-19-16,-1 0-16 15,1 0-11-15,4-3 187 0,6-6-101 16</inkml:trace>
  <inkml:trace contextRef="#ctx0" brushRef="#br0" timeOffset="-165222.83">19752 5534 479 0,'-2'7'31'0,"-17"3"-122"15,-1 1-14-15,-2 1-34 0</inkml:trace>
  <inkml:trace contextRef="#ctx0" brushRef="#br0" timeOffset="-164762.66">19461 5568 498 0,'7'24'10'0,"-1"-3"-13"16,1 1 8-16,-2-4 19 0,-1-1 24 16,1-1 21-16,0-1-2 0,0 1-13 15,0 0-20-15,0 2-15 0,-2 2-6 16,4 4-2-16,-1 4 1 0,-1 7-1 16,0 11 3-16,0 16 5 0,1 13-2 15,3 16-1-15,1 11-2 0,2 12-6 16,1 14 0-16,-1 9-3 0,-1 6-2 15,2 11 1-15,2 5-3 0,3 0 1 0,8 10-1 16,1 4 0-16,-2-4 2 16,2 8 2-16,-4-1 20 0,1-10 2 0,-3-4 4 15,1-11 1-15,-5-14-15 0,-4-10 5 0,-3-13 2 16,-4-14 5-16,-3-14-2 0,-1-8-4 16,-3-7-6-1,-1-4-6-15,1-4-2 0,-4-5-1 0,4-5 1 0,-3-8-4 16,2-5-1-16,0-4 0 15,-1-8-2-15,1-2 0 0,-2-7 0 16,1-5 0-16,1-3 1 0,0-4 0 0,2-3-3 0,0-4-5 16,0 1-6-1,0-1-12-15,0 0-11 0,1 0-16 0,-1 0-69 0,1-2 72 16</inkml:trace>
  <inkml:trace contextRef="#ctx0" brushRef="#br0" timeOffset="-163925.43">21159 5503 1035 0,'0'0'33'15,"-1"1"-9"-15,0 0-13 0,0-1-11 16,1 0 0-16,0 2-3 0,0-1-2 16,0 1-1-16,0-2 0 0,2 3 0 0,0 0-1 15,-1 4 0-15,1 0-1 0,0 4 3 16,1 5 3-16,2 5 4 16,1 9 3-16,3 8 3 0,2 8 0 0,-1 6 2 15,2 10 4-15,0 12 2 0,6 12 0 16,-1 14-2-16,5 12-5 0,-1 9-1 15,0 11 2-15,4 13 4 0,-4 7 11 0,1 11 4 16,-2 5 2-16,-3-3 4 0,1 3-3 16,1-4-4-16,-6-11 1 0,2-6-10 15,-4-8-8-15,-2-12-3 0,3-6-3 16,0-6 4-16,-1-9 13 0,2-8 6 16,0-11 7-16,-1-13-1 0,-1-9-11 15,-3-12-5-15,-2-5-7 0,-4-5-7 16,-1-7-2-16,0-5 0 0,-1-3-1 0,0-3 0 15,0-2 0-15,0-5 1 0,1 0-2 16,-2-5 2-16,-1-2-1 0,2-2 0 16,0-2 1-16,-1-1 1 15,1-3 0-15,0-1 0 0,0-2 0 16,0 1-1-16,0-1 2 0,0 2-1 0,0-2-1 16,0 0 1-16,0 0-1 0,0 0 0 0,0 0-2 15,0 0-3-15,1 0-11 0,0 0-9 16,-1 0-14-16,0 0-16 15,1 0-17-15,-1-3-15 0,0 3 125 0,1-1-20 16,3 1 11-16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7:02:13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20875 5984 1412 0,'0'0'28'15,"-4"0"-27"-15,-2 0-8 0,-4 2 9 0,-3-1 2 16,1 1 2-16,-7 0 2 16,-6 2 4-16,-6-2-2 0,-8 1 5 0,-3 2-1 15,-2-2 6-15,-1 2 6 0,-7-2 2 16,-5-1 3-16,-7 0-5 0,-11-2-5 16,-8-2-4-16,-5 0-7 0,-3-1-3 0,2 1-3 15,1-3-1-15,-9 3-1 0,-4-2 0 16,-1 3 0-1,0 1-1-15,7 3-1 0,-7-1 2 16,-1 3-1-16,-3-1-1 0,2-2 1 0,16-1-1 16,7-4-6-16,3-2-2 15,7 1-3-15,0-4-3 0,8 3 6 16,15 1-1-16,9 1-4 0,8-2-6 16,10 3-13-16,7 0-19 0,5 1-17 15,3 1-21-15,4-2 3 0,8 1 449 16,6-2-281-16</inkml:trace>
  <inkml:trace contextRef="#ctx0" brushRef="#br0" timeOffset="332.56">20920 6307 1669 0,'-13'2'5'0,"-10"3"-61"0,-12 0 8 16,-16 2 52-16,-10-1 1 0,-8-3 0 16,-6 1 1-16,1-2-3 0,-7-2 0 0,-12 0 0 15,-4 0-1-15,-8 0 2 0,-3-2-1 16,10 4 7-16,-2-2 1 0,0 1 0 15,4 1 1-15,4 2-8 0,7-3 0 16,15 1-2-16,3-1 0 0,1-1-1 0,0 0 0 16,3 0-4-16,2 0-9 0,10 0-12 15,7 0-20-15,2-3-29 0,9 0-31 16,2-4-106-16,8-2 121 0</inkml:trace>
  <inkml:trace contextRef="#ctx0" brushRef="#br0" timeOffset="793.34">18902 4376 1229 0,'8'3'28'0,"-5"-1"-22"0,1 1-4 0,-1 1-2 15,-2-1 3-15,1-1 0 0,0 2 2 16,-1-3 3-16,-1 1-1 0,2 0 7 0,-2-1 1 15,0-1 1-15,0 1 2 0,0 2-4 0,0 2-3 16,0 1-4-16,0 1-1 16,0 2-3-16,0 2-1 0,0 1 0 15,1 4-2-15,1 6 1 0,2 3 1 16,3 2-1-16,3 8 1 0,3 1 2 0,3 2-2 16,5 1 0-16,-1-2 0 0,-1-3-1 0,-3-2 0 15,-1-4 1-15,1-4-1 16,-2-3 0-16,-3-5 0 15,-3-2 2-15,-3-7-4 0,-1-5-14 0,-4-2-20 0,0 0-23 16,0 0-17-16,0 0-44 16,1-6-121-16,2-4 145 0</inkml:trace>
  <inkml:trace contextRef="#ctx0" brushRef="#br0" timeOffset="1068.11">19194 4346 1573 0,'-7'8'22'0,"-8"3"-21"16,-1 5-24-16,-7 1 2 0,3 3 16 16,-2-1 3-16,0 2-1 0,-5 4 3 15,-3-1 1-15,-3 3 2 0,-2-3 2 16,4 0-1-16,1-1-1 0,5-1 0 15,6-3 1-15,3-3-1 0,5-4 0 16,3 0 2-16,3-3-1 0,2 0 1 0,1-2-1 16,1-1-9-16,-4-2-13 0,4 1-24 15,-1-3-28-15,3 0-25 0,1-1 176 16,3-1-81-16</inkml:trace>
  <inkml:trace contextRef="#ctx0" brushRef="#br0" timeOffset="1309.5">18759 4507 1031 0,'0'0'68'0,"0"-3"24"15,0 3-18-15,0 0-30 0,0 0-4 16,0 1-4-16,6 1-9 0,2 4-11 16,6 0-6-16,6 5-6 0,3 4-2 0,4-1 0 15,1 3 0-15,3 2 0 0,2 2 0 16,1 0 0-16,-1 2-2 0,0-1 2 15,-1-3-5-15,1-1-11 0,3-2-14 16,-1-3-24-16,-5-2-23 0,-3-4-19 16,-7-5-10-16,-2-4-7 0,1-5-107 0,-5-3 139 15</inkml:trace>
  <inkml:trace contextRef="#ctx0" brushRef="#br0" timeOffset="1453.57">19406 4605 660 0,'3'11'222'15,"-17"0"-125"1,-8 0-78-16,-10 4-19 0,-21-6 43 0,5 0-15 16,-10-5-15-16,-2-3-4 0,1-4-1 0,8-5-4 15,2-4-7-15,6-4-10 16,6-2-13-16,3 0-16 0,6-1 51 0,4 1-17 16</inkml:trace>
  <inkml:trace contextRef="#ctx0" brushRef="#br0" timeOffset="10647.47">3781 5957 1413 0,'0'0'34'15,"-2"0"-22"-15,-1 0-8 0,-1 0-4 0,-2 0 3 16,0 0 0-16,2 0 0 0,2 0-1 0,-2 2-1 0,2-1 1 16,1 0-1-1,1-1 3-15,-1 1 1 0,-4 3 2 0,4 0 8 16,-1 3 6-16,-1 2 6 0,-2 3 5 16,2 5-6-16,-2 4-8 0,0 6-5 15,0 5-6-15,-2 7-4 0,1 7 0 0,-1 10-2 16,1 9 0-16,3 6 0 15,2 8 1-15,2 3-2 16,-1 4 1-16,1-1 0 0,0-5 0 0,-1-3 0 16,-1-13 0-16,-1-3 0 0,-3-4 0 0,1-9 20 15,-2-2 2-15,2-7 2 16,0-5 2-16,0-4-21 0,2-3-3 16,-3-3 0-16,1-5-3 0,0-3 2 15,2-3 0-15,1-4-1 0,0-2 3 16,1-6-6-16,0 0-9 0,0 0-12 0,0-1-24 15,0 0-15-15,3-3-8 0,8-10-11 16,6-12 45-16</inkml:trace>
  <inkml:trace contextRef="#ctx0" brushRef="#br0" timeOffset="11297.65">3910 6027 1537 0,'-3'-2'31'0,"2"2"-26"16,0-1-9-16,2 1-5 0,2 0 12 0,-3 0 3 16,1 1 1-16,-1-1-3 0,1 1-1 15,-1-1-1-15,1 0 4 16,0 0 9-16,-1 0 7 0,1 1 3 0,0 1-4 15,0-2-6-15,-1 0-7 0,-1 2-1 16,2-2-3-16,1 2-3 0,0 3 0 16,5-1-1-16,-2 6 1 0,2 4 1 0,3 6 0 15,2 0 0-15,14 24 1 16,-17-23-3-16,-4 1 1 0,-4-3 1 16,3 1-2-16,3-4 1 0,-2-4 2 15,-3-5-1-15,0-2-1 0,-2-4-1 16,0-1-7-16,0 0-3 0,0 0-2 15,-2-1 0-15,2-2 5 0,-4-4 6 16,-2-3 3-16,-3-5 2 0,-5-8 1 0,3-5 0 16,-4-4-1-16,-1-2-1 0,-4 0-1 15,-1 1-1-15,-1 2-1 0,-3 0 0 16,1 1 0-16,2 2 1 0,-2 3-1 16,5 4 0-16,3 5-1 0,4 6-2 15,3 5 0-15,1 2 3 0,0 3 0 16,-2 3 2-16,-2 3 1 15,-4 3-1-15,-3 4 1 0,0 5 1 0,-1 2-1 16,1 0 1-16,-3 3-1 0,0-1 0 16,-2 2-1-16,3-4 1 0,0 0-2 15,0-2 0-15,5 0 0 0,1-1 0 0,4-3 0 16,2 0 1-16,-2-4-3 16,-2-1 13-16,2-3 5 0,1 0 3 0,4-1 5 0,3-1-11 15,-3-1-4-15,3-1-1 16,-3-1-1-16,6-1-5 0,-1 2 0 0,0-2 0 15,2 0-2-15,-1 1 1 0,0 0 0 16,1-1-3-16,-1-2-12 0,1 2-21 0,1 0-33 16,-4-1-35-16,2 2-280 15,2-3 248-15</inkml:trace>
  <inkml:trace contextRef="#ctx0" brushRef="#br0" timeOffset="200155.33">2644 11348 1492 0,'0'0'206'0,"-12"0"-163"16,-10 1-64-16,-10 0-26 0,-13-1 35 15,3 1 7-15,1 0 0 0,-4 1-3 16,-2-2-3-16,-10-2 4 0,-4 0 2 16,-6-3 9-16,1 4 8 0,-2-3 0 15,1 2 1-15,-1-1-3 0,1-1-2 16,-1 4-3-16,5 0-3 0,4 2-1 16,5 1 1-16,11 2-2 0,4-4 1 0,9 4 0 15,10-5-1-15,9 0 0 0,10 0-3 16,0 0-5-16,-1 2-1 0,2 0-3 15,4-2 1-15,9 0 4 0,14-1 0 16,19-2 4-16,24 0 2 0,19-2-1 0,10-3 1 16,10 0 1-16,-4-2 0 15,-3-1-1-15,0 1 1 0,-10-1 0 0,-3-2-1 16,-7 3 1-16,-11 0 0 0,-11 2 2 16,-14 5 1-16,-17-1 0 0,-12 3 1 15,-10 1 3-15,-6 0-7 0,-1 0-2 0,-3-1 1 16,-6 3 2-16,-6 2 11 0,-11 1 8 15,-17 4 7-15,-12 0 4 0,-10 2 0 16,-11-1-8-16,-9-1-9 0,-4 2-8 16,-4-1-3-16,0 1 1 0,9-1-1 15,8-2 0-15,5-1 0 0,11 0-2 16,13-2-1-16,12-1 0 0,14-4 8 16,11 2 8-16,9-2 5 0,-1 1 1 15,2-1-10-15,3 0-13 0,7-1-6 16,9-1 0-16,16-2-1 0,18-1 5 0,14-2 0 15,16-1 2-15,7-2 1 0,2 2 0 16,4-1 0-16,-11 1 1 0,-10 3-1 16,-15-1 2-16,-18 3 1 0,-15 1 0 15,-12 2 0-15,-13 0-12 0,3-2-18 16,-6 2-13-16,-5 0 2 0,-2 2 11 0,-6 3 16 16,-10 1 11-1,-9 1 0-15,-10 2 1 0,-16 4 1 0,-12-5 0 16,-5 3-1-16,-4-1-15 0,6-4-24 15,8 0-25-15,2-1-33 0,3-5-17 16,5-4-80-16,6-3 113 0</inkml:trace>
  <inkml:trace contextRef="#ctx0" brushRef="#br0" timeOffset="202406.32">1921 14237 1433 0,'-2'-2'92'0,"4"2"-41"15,-2-2-23-15,2 2-10 0,-3 0-9 16,0 0-2-16,-2-2-2 16,-2-1-4-16,-1-2-1 0,-2-1 1 0,-1-1 0 15,3 1 3-15,-1 3 1 0,1 0 0 16,4 0 0-16,2 3 0 0,0 0-1 16,0 0-4-1,0 0-3-15,-2-3-6 0,10 2-2 16,3-4 1-16,10 1-3 0,14 0 0 15,12 4 0-15,13 4-2 0,12 3 1 0,8 4 5 16,4 3 1-16,0 0 5 0,-2 0 2 16,-8-1 0-16,-8-4 1 0,-3-2 0 0,-15-3 1 0,-9-2 0 15,-13-1 1-15,-13-1 3 0,-6 0 3 16,-6 0-3-16,-1 0-6 0,-3 2-3 16,-4-2-2-1,-9 2 1-15,-11 2 11 0,-11 1 12 16,-11 0 10-16,-6 2 9 0,-4-2-4 15,-3 2-7-15,-5 2-8 0,0-1-5 0,1 0-3 16,1 0-4-16,9-3-3 0,9-1-2 16,7-2 1-16,10-1-1 0,10 1 2 15,7-2-2-15,12 0 15 0,0 0 16 16,0 0 15-16,1 0 0 0,-1-2-10 16,1 2-17-16,1 0-17 0,7-2 0 15,1-3-3-15,11-4 0 0,9-6-2 16,16-4 0-16,17 0-9 0,13-1-12 0,10 5-3 15,10 3-3-15,-1 3 8 0,-2 4 9 16,-7 1 7-16,-16 4 2 0,-15 0 3 16,-20 0 0-16,-16 0 0 0,-16 0-13 15,-1 0-16-15,3 0-15 0,-12 0-2 16,-14 2 13-16,-16-2 14 0,-18 0 17 16,-17-2 7-16,-16 1 4 0,-5-4 3 15,-7 1-3-15,-7-1 2 0,5 3 2 0,-3-2 3 16,10 2 1-16,7 0-5 0,9-1-4 15,11-1-4-15,16 1-1 0,18-2-2 16,15 3 9-16,19 2 21 0,-1 0 11 16,1 0 0-16,1 0-9 0,0 0-17 0,5-2-12 15,5 0 0-15,12-1 0 0,15-1-4 16,14 0 0-16,14 1 0 0,14-1 0 16,7 2 0-16,7 0-1 0,5 1 1 15,-5 1-1-15,-7-2 1 16,-11 0-4-16,-13-2-6 0,-17 1-4 0,-15 1-16 0,-14 2-27 15,-15 0-32-15,0 0-22 16,-10 0 155-16,-20 2-57 0</inkml:trace>
  <inkml:trace contextRef="#ctx0" brushRef="#br0" timeOffset="-210808.87">2488 14043 867 0,'10'-4'95'16,"1"1"133"-16,0-1-180 0,2 6-16 0,0 0-5 16,1 1-7-16,-2 3-2 0,-2-2 0 15,-2 1 3-15,-3 2 3 0,-2-1-4 16,-2 5-5-16,-1 3-4 0,-2 5-3 0,-5 6 1 16,-3-1 3-16,-5 5 1 15,-6-1 1-15,-4-1-3 16,-3 0-3-16,-3-2-3 0,0 1-1 0,-3 0-2 0,-2-2 0 15,-3-1 0-15,-2 2-1 16,-2-1-1-16,-2-2 0 0,0-5 5 0,0-5 5 0,-4-4 10 16,-2-5 7-16,0-4 0 0,-1-5-1 15,2-6-7-15,-2-5-1 16,-1-5 4-16,5-5 5 0,4-2 5 16,4-6 2-16,5-2 0 0,4-3-1 0,0-5 0 0,7 1 0 15,3-9-3-15,2-2-5 16,4-5-6-16,2-5-3 15,2 0-4-15,2-3-1 0,1 3-2 0,4 2-4 0,0 1 0 16,-1 0 2-16,5 3 2 16,2 0 1-16,5 2 1 0,6 2 2 0,-2 1-1 15,6 6 5-15,3 0-2 0,8 3 0 0,6 3-1 16,6-1-3 0,5 4 0-16,6 0-3 0,7 5 0 0,4-1-3 0,3 6-1 31,3-2-2-31,-3 6-1 0,-4 1 1 15,-1 6 1-15,-6 5-2 0,-2 0-2 16,0 6-4-16,-1 4-3 0,-3 2-2 16,-2 2-1-16,-4 6-1 0,-3 2 1 15,0 3-1-15,-3 3-1 0,-2 4 0 0,-3 3 1 16,-1 4 0-16,1 5 4 0,4 3 1 16,0 6-1-16,0 7 0 0,-6 1 0 15,-1 4-1-15,-3-2 0 0,-4 5-1 16,2 7 0-16,-2 8 2 0,2 10 3 0,-1 5 2 15,-3-2 2-15,-7-4 2 0,-9-7 1 16,-12-5 1-16,-10 1 1 0,-6 3-3 16,-10 2 2-16,-7 0 0 0,-7-5 1 15,-11-4-1-15,0-5 0 0,-3-11 0 16,-5-6-1-16,5-11 2 0,-2-6-2 0,5-5 2 16,-2-6 2-16,-3-7 0 0,1-3 1 15,1-6 0-15,7-4-1 16,5-3-2-16,8-2 0 0,7 0-3 0,11 2 1 15,9 0-1-15,6 1-2 0,6 3-5 0,4 5-9 16,0-1-17-16,0 0-23 16,-1-4-29-16,6-1-44 0,9-1 653 15,12 2-414-15</inkml:trace>
  <inkml:trace contextRef="#ctx0" brushRef="#br0" timeOffset="-210349.55">1804 15819 1448 0,'-1'2'199'15,"1"-2"-91"-15,1 0-65 16,-1 0-20-16,1 0-18 0,-1 2-3 16,0-1-7-16,0 2-1 0,1 9 3 15,1 9-1-15,4 8 2 0,1 7 2 16,2 6 0-16,0 1 0 0,-3 5 1 0,2 0-1 16,-1 0 1-16,0-1-1 0,-3-3 0 15,-2-1 4 1,2-8-11-16,-2-4-22 0,1-6-23 0,1-8-31 0,-3-6-27 15,-1-5-20-15,-1-6-136 16,-4-9 159-16</inkml:trace>
  <inkml:trace contextRef="#ctx0" brushRef="#br0" timeOffset="-209791.28">1481 15424 1334 0,'0'3'156'16,"0"-1"158"-16,0-2-196 0,2 2-82 15,4-2-8-15,8 0-5 0,6 3-12 16,11 1-10-16,8 0-3 0,4 3 0 16,6-2 0-16,0 3 2 0,2 0 2 15,-1 1 0-15,6 3 0 0,7 4 0 16,4 3-2-16,4 5 0 0,-3 4 0 16,-4 7 0-1,-8 0 0-15,-9 3 3 0,-8-5-1 0,-8 0-2 16,-6-3-1-16,-5 0-13 15,-5-1-4-15,-8-3-8 0,-6 1-11 16,-6-2 5-16,-11 0 7 0,-6 0 7 16,-12-2 14-16,-8-2 5 0,-5-3-1 15,-2-6 0-15,-1-3-1 0,6-3-1 16,6-2 1-16,5-3 1 0,1 0 1 0,7-2 3 16,3-1 0-16,5 1 0 0,8 1 3 15,8 0 7-15,0 0 9 0,-2-2 10 16,8 2 7-16,4 2-7 0,10 0-10 15,10 1-12-15,10 4-11 0,8 3-1 16,6 5-3-16,6-1-3 0,2 6-1 0,-3 0 0 16,4 2-1-16,-5 3 3 0,-5 1 3 15,-6-1 0-15,-11-1 1 0,-12 0 1 16,-8-4-2-16,-7-1-2 0,-8 0-6 16,-7 1-3-16,-8 4-1 0,-8 0 3 15,-13 1 6-15,-7-2 4 0,-5-4 0 16,-4-2-2-16,-1-4 3 0,-4-4 0 0,2 0 1 15,-2-2 2-15,4-2 3 0,4-4 3 16,-1-1 2-16,9 0-9 0,5-4-20 16,11 2-31-16,12 0-26 0,5 0-21 15,8 2-2-15,0-3-3 0,10 2 145 0,12-1-48 16</inkml:trace>
  <inkml:trace contextRef="#ctx0" brushRef="#br0" timeOffset="-209603.94">2879 16482 1476 0,'43'43'244'0,"-52"59"-134"16,57-69-111-1,-170-1 0-15,100-26-3 0,2 29-13 16,-3-3-18-16,4-6-14 0,3-6-22 15,3-3-12-15,5-1-10 0,6-5 567 0,2 0-363 16</inkml:trace>
  <inkml:trace contextRef="#ctx0" brushRef="#br0" timeOffset="-209237.18">3878 15819 1754 0,'23'2'354'0,"31"-5"339"15,-61-1-803-15,-8-4 403 16,-26-1-765-16,-42 4 97 0,48 5 354 0,-4 4 8 16,-3 7 0-16,-1 7-1 0,4 9-6 15,0 6-5 1,3 5 4-16,5 3 5 0,2 1 3 0,7-2 0 0,7 3 0 15,6 2-1 1,6 3 0-16,8 4 5 0,7 0 1 0,1-7 6 16,7-5 13-16,2-7 17 0,2-7 12 0,6-4 8 15,0-3-3-15,4-6-3 0,2-4-10 16,2-2-7-16,4-4-10 0,7-1-15 16,1-5-15-16,4 0-19 0,-3-3-10 0,-6-1-6 15,-6 1 2-15,-4-2 0 16,-4 0-6-16,-3-1-21 15,-2-3-38-15,-2-5-310 0,-4-4 274 16</inkml:trace>
  <inkml:trace contextRef="#ctx0" brushRef="#br0" timeOffset="-205277.28">4238 11620 611 0,'-6'-4'16'0,"-3"1"24"0,2-1 21 15,1-1 28-15,0 1 21 0,3 2-12 0,-1 0-7 16,4 2 0-16,0 0 5 0,-1-1 2 16,1 1-1-16,0 0-9 0,0 0-22 15,0 0-24-15,0 0-21 0,0 0-19 16,0 2-7-16,1 4 1 15,1 5 2-15,1 9 2 0,1 12 2 0,1 5-2 16,-1 4 2-16,1 4-1 16,-2 0 1-16,0-2 0 0,-3-1-1 0,-1-5 1 15,-1 3-1-15,-2-3 1 0,0-1 0 16,1-4-1-16,-3-7 0 0,2-4 0 0,-1-1 0 0,2-7-1 31,1-1-9-31,-1-7-14 0,2-1-11 0,1-4-15 0,0 0 1 16,0 0 5-16,-4-3 8 0,0-3 18 0,1-8 7 15,0-8 10-15,-2-10 3 16,1-7-1-16,-3-6 1 0,-2-5-2 16,-2 1-1-16,-5-5 3 15,-1-5 7-15,-3-3 5 0,-4-6 5 16,-3-1-1-16,0-3 8 0,0 2-5 16,3 9 5-16,4 11 8 0,4 14 6 15,6 11 19-15,3 9 10 0,5 5 0 16,-2 4-9-16,4 1-12 0,0 3-19 15,3 3-16-15,2-1-11 0,-3 1-13 16,2 1-5-16,0-1 1 0,6 4 0 16,7 3 3-16,10 4 8 0,6 5-1 0,5 4 3 15,7 2 0-15,2 9 1 0,10 0 0 16,7 7 0-16,12 9 0 0,5 3-1 16,7 7 0-16,3 6 1 0,-8 1-4 15,-2 0 6-15,-1 3 3 0,-6-1 5 16,-4-2-1-16,-11-7-4 0,-14-10-3 0,-14-10-2 15,-8-5 1-15,-11-6-1 0,-5-1-5 16,-9 0-3-16,-13-2 4 0,-8 0 9 16,-10 1 10-16,-10-5 7 0,-12-1 0 15,-5-2-3-15,-8-3-3 0,-6-3-3 16,0-2-3-16,2-5-3 0,-3-3-1 0,4-1-1 16,4-1-2-16,3 0-1 0,5 2 0 15,10-2-2-15,10 2 1 0,5 2 1 16,7 0-2-16,6 1 1 0,5 1 0 15,4 0 0-15,4 1 0 16,2 0-1-16,3-1-6 0,3-1-5 0,-1 1-16 0,1-1-9 16,2 1-5-16,-1-1-10 15,4 1 4-15,-1 1-17 0,3-2-11 16,5 1-11-16,2-2-14 0,5-2 147 0,2-2-54 16</inkml:trace>
  <inkml:trace contextRef="#ctx0" brushRef="#br0" timeOffset="-204705.22">7440 11937 1137 0,'5'24'99'0,"-6"-53"395"31,0 29-477 1,0 0-14-32,-3 1-23 0,-5 0-4 0,-13 2 6 15,-10 0 8-15,-11 1 9 0,-9 2 1 0,-2-3 0 0,-1 0 2 0,-3-3-1 31,-2 0 2-31,3-3 0 0,3 1 0 16,6 0 1-16,3-4-3 0,2 2-16 0,2-4-17 16,1-1-32-16,8-3-33 0,5-2 54 15</inkml:trace>
  <inkml:trace contextRef="#ctx0" brushRef="#br0" timeOffset="-204127.43">8317 11475 1677 0,'-2'9'19'16,"-5"9"-38"-16,-2 13-6 0,-3 9 17 15,-1 10 8-15,1 5 1 0,0 3 0 16,-2 1 0-16,-3 1-1 0,3 0 0 16,-3-1 1-16,1-5 1 0,6-6-1 15,0-10 1-15,8-8 1 0,-2-9-7 16,2-8-3-16,2-8-8 0,0-5-11 0,0 0 5 16,-1-3-1-16,1-3 6 0,-1-10 10 15,-1-17 2-15,-2-14 4 0,0-17-4 16,-4-8-11-16,-1-3-6 0,1 1-2 0,0 9 7 15,7 8 12-15,5 7 13 16,3 7 12-16,4 5 11 0,1 1 8 16,-3 1 0-16,6 2-4 0,3 0-1 15,0 0 0-15,3 0-3 0,1 0-2 0,3 5-6 16,4 1-8-16,8 8-7 0,1 3-2 16,1 6-4-16,5 6-3 15,3 5 2-15,1 7-2 0,2 3 0 0,-5 6 2 16,-10-3 2-16,-5 2 2 0,-11 0 0 15,-9-4-4-15,-4 2-8 0,-5 2-10 0,-6 2-8 16,-9 5 0-16,-7 6 6 0,-15 5 8 16,-8 1 5-16,-10-1 2 0,-3-2-2 15,-5-2 0-15,-3-7 1 0,5-1 1 16,1-6-5-16,8-4-13 16,6-3-15-16,7-1-19 0,7 0-13 15,5-5-14-15,7 1-14 0,8-1 281 16,9-2-157-16</inkml:trace>
  <inkml:trace contextRef="#ctx0" brushRef="#br0" timeOffset="-203752.61">9195 11649 1513 0,'-2'0'64'0,"2"0"21"0,-4 2-108 0,-7 2-12 0,-8 3 6 15,-11 4 25 1,-51 20 10-16,37-13-1 0,1 0 0 0,-2 3 0 16,1 2 2-16,3-1-8 0,9 3-16 15,8-1-11-15,12 0-13 0,7 0-3 16,7 3 13-16,5-6 12 0,7 2 11 16,3-3 17-1,6-6 10-15,3 0 8 16,0-6 22-16,-4-4-4 0,-4-4-1 0,-4-2 8 15,-3-4-7-15,-2-3 8 0,-1-3-5 0,1-5-11 0,-2-4-20 0,1-5-12 16,-2-5-5 0,-3 0-6-16,-2 0-2 0,-4-2 2 0,-1 4-6 15,-1 4-2-15,0 4 4 16,0 5-2-16,2 5 2 0,2 3-2 16,0 3-11-16,1 2-15 15,0 3-10-15,0 0-19 0,3-2-15 16,5 0 9-16,9-5 31 0</inkml:trace>
  <inkml:trace contextRef="#ctx0" brushRef="#br0" timeOffset="-203492.21">9431 11299 1855 0,'0'0'60'0,"0"0"-18"15,0 0-39-15,0 2-20 0,0 0-4 16,2 7 5-16,1 9 3 0,0 8 3 16,2 13 5-16,0 7 5 0,3 7 0 0,-3 4 0 15,-2-1 0-15,-1 3 0 0,-4-1 0 16,-1 3 2-16,-1-2-13 0,1-2-11 16,2-6-11-16,1-9-16 0,0-10 0 15,0-11-5-15,0-9-10 0,0-11-12 16,0 0-11-16,6-3 135 0,6-14-54 15</inkml:trace>
  <inkml:trace contextRef="#ctx0" brushRef="#br0" timeOffset="-203245.78">9733 11249 1829 0,'8'11'71'0,"57"74"-23"15,-97 28-57 1,-15-145-46-16,43 154 53 16,0-59 4-16,-3-10 0 0,4-2-1 15,0 0 2-15,1-3-5 0,2-4-11 16,0-8-7-16,3-6-9 0,1-8-5 0,-1-6-5 16,4-2-7-16,-5-4-17 0,3-1-20 15,-1 0-12-15,3-3-16 0,3-3 147 16,5-1-46-16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07:41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20438 9389 1345 0,'0'0'49'0,"-1"2"10"0,-1 1-56 0,1 6-9 16,-3 0 3-16,2 2 4 0,-2 1 0 16,-1 1 1-16,1 0 0 0,-1 2 6 15,1 6 3-15,-3 3 0 0,2 4 2 0,-1 10-7 16,2 6 2-16,0 10-2 0,-1 12 0 16,2 5 1-16,-6 6-3 0,2 5-1 15,-1 0 0 1,-2 5-2-16,5 1 0 0,-2 2 1 15,6-3-2-15,1-2 1 0,2 0 1 0,7 2-2 16,-2 4 0-16,7-2 3 0,-4-5 0 16,2-11 5-16,1-14 1 0,3-5-1 15,1-3-1-15,0-4-3 0,4-2-3 16,-1-2 0-16,4-6 0 0,2 1 0 16,-5-7-1-16,1-2-3 0,0-2-6 15,0-6-9-15,1-5-10 0,1-2-17 16,3-4-20-16,5-3-26 0,1-6 48 0</inkml:trace>
  <inkml:trace contextRef="#ctx0" brushRef="#br0" timeOffset="741.92">20344 9268 1329 0,'-2'0'9'0,"2"0"-27"16,-3 0-24-16,4 0 9 0,2 0 21 0,-3 0 13 15,-4 0 4-15,3 0-1 0,0 0 2 16,2 1 2-16,6 0 3 0,-3 0 4 16,3 3 0-16,2 0-4 0,1 4-3 15,4 2-5-15,4 2-3 0,2 7-1 16,4 5-1-16,4 9-1 0,2 6 0 0,1 9 1 16,2 4-1-16,3 4 2 0,-1 0 1 15,5 3 0-15,4-3 0 16,-6 0-1-16,-1-4-1 15,-9-7 0-15,-13-13 1 0,-6-12-2 0,-7-11-9 16,-1-4-8-16,-1-5-7 0,0 0 1 0,-3-8 6 16,-7-4 10-16,-4-13 7 15,-9-11 4-15,-7-11 3 0,-7-14 0 16,-6-3-4-16,-2-6-5 0,4 1-6 0,2 1-6 16,-1 2-3-16,1-1-3 0,0 1-5 15,1 0 0-15,2 9 5 0,0 11 9 16,6 15 16-16,5 13 14 0,9 8 9 15,5 5 6-15,3 5-4 0,1 0-2 0,2 5-3 16,-3 3 1-16,-2 6 8 0,-4 6 5 16,-4 6-1-16,0 7-7 0,-1 5-11 0,-1 8-10 15,0 1-2-15,-4 0-3 0,0 0-2 16,-2-2 12-16,2-5 5 0,-1-2 9 0,5-6 8 16,2-5-7-16,0-4-2 15,5-6-3 1,0-2-4-16,3-1-2 0,2-7-2 0,3-2 2 0,1 1 3 0,2-5 2 15,2 1-1-15,-1 2-3 0,-1-4-2 16,1 2 0-16,1-2 0 0,0 0-2 16,-1 0-3-1,-4 0-3-15,5 0-3 0,0 0-2 16,0 0-2-16,1 0 0 0,0 0 0 0,-1 0-4 0,1 0-3 16,-1 0-7-16,0 0-9 15,-1 0-17-15,1 0-26 0,0 0-26 16,1 0 45-16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7:15:18.1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15714 8375 1233 0,'-1'0'31'0,"0"0"-23"15,-1 0-10-15,1 0-4 0,-1 1 1 16,-2 0 5-16,-2 0 0 0,-2 3 0 0,-7-1 2 31,-8 1 2-31,-8 2 3 0,-17-1 7 0,-15 1 5 0,-9 2 1 0,-15 0-3 16,-7 0-3-16,-7 0-5 0,-17-6-2 15,-7 1 0 1,-1-1-3-16,-1-2 3 0,3 0 7 0,-1-4 6 0,4 1 6 16,1-2 0-16,-6 1-6 0,0-2-6 15,-4 1-4-15,-2-1-4 16,2-1-2-16,0 2-2 15,-2-1-2-15,-1-1 1 16,-1 1 1-16,0-3-2 0,6 2 1 0,6-2 0 16,20 0 0-16,5 2-1 0,4 0 2 15,8 3-2-15,8 2 1 0,15 0 0 16,12 4-1-16,6 0 0 0,10 2 0 16,9 2-4-16,7-3-7 0,5 2-11 0,4-1-17 15,5 1-14-15,0-1-18 16,8 2-8-16,5 0-3 0,10 0 13 0,17 1 19 15,15-1 2-15,17-2-5 0,19 1-49 16,15 0-84-16,9 1-14 0,2-3 84 16</inkml:trace>
  <inkml:trace contextRef="#ctx0" brushRef="#br0" timeOffset="445.1">15156 8491 1368 0,'0'0'33'0,"-1"0"-12"0,-3 2-23 0,3-2-11 16,0 0 9-16,-2 0 4 16,-4 0 0-16,-8 0 0 0,-8 1 0 0,-16 0 3 15,-18 0 2-15,-9-1 4 0,-15 0 3 16,0-1 0-16,-2 0 1 0,-14 1-2 15,-6 0-2-15,-12 0-1 0,-3-1-2 16,7 1 0-16,-14-2 0 0,2 0-1 16,1 2 2-16,2-1 2 0,2 1 3 0,-2 1 0 15,3 3-1-15,0-3-3 0,9 3-2 16,4 2 1-16,-5 1 0 0,2-2-1 16,5 2 0-16,13-2-1 15,8 1-1-15,6-1 0 0,3 1 4 0,3-1 3 16,10 0 6-16,6-1 1 0,13 1-3 0,6-3-5 15,6 0-4-15,8 0-3 16,5 1-1-16,6-1 0 0,7-1-1 16,2-1 1-16,-1 0 0 0,1 0-3 0,0 0-10 15,0 0-13-15,0 0-6 0,0 0-21 16,2 0-5-16,3-1-4 0,4-3-17 16,11 0-4-16,13-3 43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7:17:21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3440 11279 967 0,'0'-1'117'0,"-1"0"208"0,-2-1-313 15,-7-2-9-15,2-1 2 0,-9 1 0 16,0-4-2-16,-2 3 0 0,-5 0-1 16,0 0-2-16,-6-1 4 0,-7 3 4 15,-3-1 4-15,-11-1 4 0,-10 3-1 16,-2-4-2-16,-11 1-2 0,-8 0-2 16,-6-2-3-16,-5 1-2 0,-3 0-1 0,5 0-1 15,2 2-1-15,-2-2 2 0,3 2-3 16,0-2 2-16,5 3-1 0,5 3-1 15,8-2 0-15,-2 2 1 0,4 0-1 16,1 2 0-16,1-2 1 0,7 2 0 16,3 0-1-16,7-1 1 0,6 1-1 15,5 0 0-15,6-2-8 0,4 1-5 16,2-1-7-16,7 0-10 0,2 0-5 16,7 0-9-16,3 0-9 0,7 0-14 15,0 0 131-15,1-1-273 0,9-1-13 16,7-2 158-16</inkml:trace>
  <inkml:trace contextRef="#ctx0" brushRef="#br0" timeOffset="441.2">3076 11329 1124 0,'14'7'59'0,"-14"-5"-31"16,-2-2-13-16,0 0-5 15,-17-3 2-15,13 1 0 0,-4 5 1 0,-11-3 3 16,-2 3 6-16,-7 0 7 0,-5-1 14 16,-9 1 6-16,-9-5-4 0,-9 2-7 15,-10-1-15-15,-7-3 14 0,-6-1 3 16,-3-1-1-16,-8-3-1 0,3 1-27 15,1 4-6-15,-3-2-3 0,11 3-2 16,3-1 0-16,5 2 0 0,4 2 0 16,4 0 0-16,2 2 0 0,2 2-1 15,6-2 1-15,0 1 0 16,7 1 0-16,4 0 0 0,3 3 1 0,6-2-2 16,2 2 0-16,6 0 0 0,5-1-1 0,2-1 2 15,6 0 0-15,2 0-2 16,5-1 1-16,3 0 0 0,4-2-2 0,3-1-10 0,0 1-8 15,0 0-16-15,0-2-17 0,0 0-4 16,0 1-5-16,0 0-5 16,6 0 126-16,10 1-56 0</inkml:trace>
  <inkml:trace contextRef="#ctx0" brushRef="#br0" timeOffset="9839.62">27040 10882 1288 0,'0'1'13'0,"0"0"-25"0,0 1-11 15,0 1 9-15,1-3 12 0,0 2 2 16,-1 0 0-16,0-1 0 15,-1 1 1-15,1 0-1 0,0 2 1 0,0-1 1 16,0 6 1-16,2 4 3 0,3 3 0 16,-2 3 3-16,1-1-1 0,0 2-1 15,-3 0-1-15,4 2-2 0,0 2-2 16,0 1 5-16,2-2 7 0,1 2 2 16,2 0 7-16,1 1-2 0,0 1-5 15,1 0-1-15,2-2-2 0,-1-1 0 0,2-3 1 16,-8-4 1-16,1-4-1 0,-6-3-1 15,-2-3 2-15,3 0 1 0,-4-1 5 0,-1-4 7 16,2-1 5-16,0-1 5 16,0 1 4-16,2-1 3 0,-2 0-3 15,0 1-6-15,0 1-11 0,0-2-15 16,-1 0-5-16,-2 2-5 0,-2-2-1 0,-2 0-1 16,-3-2-2-16,-5 2 4 0,-2 2 0 15,-8-2 0-15,-2 1 2 0,-3 0 0 16,-4 0 1-16,6 3 0 0,-1-2 0 15,0-1 5-15,-2 0 4 0,-1 0-1 0,-1 3 0 16,3-1-6-16,-2 1-2 0,4-1-1 16,-4 0-1-16,-3-1 2 0,-9-1-2 15,-7 2 4-15,-5-3 3 16,2 3 0-16,5 0 4 0,1 0-1 0,2-1-2 16,-3 1 0-16,2-1-2 15,0-2-1-15,-7 2-2 0,-7-2 0 0,-3 0-1 16,-4 0 0-16,7 0 3 15,6 0 4-15,1 0 3 0,5 0 2 0,-3 2-1 16,-2-2-5-16,-7 0-1 0,-5 2-2 0,3-1 1 0,-1 0-1 16,11 2-1-16,2 0 0 0,0-2-1 15,5 1 1-15,-2-2 1 0,-8 1 1 16,0-1-2-16,-5 0 0 0,3 0-1 16,6 2-2-16,4-2 2 0,1 0 0 15,3 2 1-15,0-2 1 16,-3 0 0-16,-6 2-1 0,-6-3-3 0,-4 0-1 0,3-1-1 15,3-3 0-15,7 4 1 16,2 0 0-16,3-1 0 16,2 0 2-16,-3 1-2 0,-6-1 0 0,-9 0 0 0,-1 2 1 15,2 1 0 1,5 0 0-16,5 1-1 0,3 1 0 0,1 0 0 16,2-1-1-16,0 2 1 15,-3-2 0-15,-3 0-1 0,-7 1 0 0,8 1 0 0,3-3 1 0,6 2-1 16,2 2 1-1,0-2-1-15,0-1 0 0,3 2 0 0,0-4 0 0,3 1 1 16,2 0 0-16,-4-1 0 0,4 0 0 31,-4 1 1-31,1-1 0 0,5 0 0 16,1 0 1-16,9-1-2 0,4 1 2 0,4 0 1 16,2 0-1-16,2 1 1 0,4-1 0 15,1 0 0-15,0 0 2 0,1 0 0 16,0 0-1-16,0 0-2 0,0 0-2 15,0 0-3-15,0 0-3 0,0 0 1 16,0 0-1-16,0-1 3 0,0 1 2 0,0-1 1 16,-4-5 1-16,3 2-1 0,1-2-2 15,-1 1 1-15,1-2-2 0,0-1-1 16,-2-2 1-16,-1-2-1 0,1-5 0 16,-1 2 2-16,1-3 1 0,-1-1 0 15,2 1 2-15,0-2-1 0,-1-2-1 16,1-1 1-16,-2-2-1 0,2-1 0 15,0-1 0-15,-1 0-1 0,1 2 0 16,0 1 1-16,0 2 1 0,0 1 0 16,-1 4 1-16,1-1 0 0,0 4-2 15,0 4-1-15,1 1 3 0,0 1 2 0,0 2 2 16,0 2 3-16,0 2-5 0,0 2 0 16,0-2-1-16,0 1-2 0,0 0-1 15,0 1-2-15,0 0-2 0,0-1-1 16,0 1-1-16,0 0-3 0,0 0-2 15,0 0-4-15,0 0-1 0,0 0-2 0,0 0-5 16,0 0-5-16,0 0-8 0,1 0-11 16,-1 0-16-16,0 0-15 0,1 0-22 15,-1 0-16-15,4-7 276 0,0-2-143 0</inkml:trace>
  <inkml:trace contextRef="#ctx0" brushRef="#br0" timeOffset="34840.11">12131 12968 1385 0,'-2'2'102'0,"-10"2"131"16,-13 3-235-16,-13 3-12 0,-11 1 4 0,-2-2 10 0,-8 0 0 16,-10-4 2-1,-14-3 0-15,-6-2 0 16,-3-3 1-16,3-4 1 0,-9-4-2 0,-6-3 2 16,-1 2 1-16,2-1 0 0,16 2 5 15,6 2 3-15,-2-2-1 0,-1 2 1 16,5 2-4-16,7 2-4 0,10 0-1 15,7 1-2-15,8-2-1 0,4 1 0 0,9 4 0 16,7 1-1-16,4 0-1 0,7 0-13 16,7 0-21-16,4 0-23 0,5 0-33 15,0 0-16-15,2 1-12 0,15 2 385 16,13-1-214-16</inkml:trace>
  <inkml:trace contextRef="#ctx0" brushRef="#br0" timeOffset="35194.71">12187 13250 1736 0,'-1'0'43'0,"-1"0"-27"0,-1 0-15 16,-4 0-2-16,-7 0 1 0,-8 0 0 15,-12-3 1-15,-11 1-1 0,-10-2 2 16,-9-2 1-16,-14-1 0 0,-8 0 0 16,-8 0-1-16,-4 1-1 0,3-1 0 15,-13-2 2-15,-3 0-2 0,-2-1 1 16,3 0 0-16,14-1-1 0,3 0 0 16,-1 2 1-16,7 2-2 0,3 0 2 0,8 4-1 15,15 1 0-15,5 2 0 0,7 0 0 16,12 2-1-16,1 1 0 0,7 2-1 0,5 1-1 15,3 1 1-15,4 0-6 16,2-2-9-16,3 2-18 0,3-1-25 16,4-1-27-16,2-1-24 0,3 0-15 0,6 1 62 15</inkml:trace>
  <inkml:trace contextRef="#ctx0" brushRef="#br0" timeOffset="43985.28">10102 13834 1108 0,'-6'0'33'0,"-3"-1"-9"0,-3-2-15 0,2 1-6 15,1 1 1-15,2-1 0 0,2 1 2 16,2-1 6-16,1 1 11 0,2 1 14 15,-1 0 8-15,1 0 3 0,-1 0-5 16,1 0-10-16,0 0-10 0,0 0-11 16,0 0-6-16,0 0-4 0,0 0-1 15,2-2-1-15,2 1-1 0,1 0-3 16,3-3 0-16,3 1 0 0,5-3 2 16,4 2-1-16,8-1 1 0,4 1 1 0,6 3 0 15,2-4 0-15,0 4 1 16,1 1 0-16,-2 4 0 0,0 0-1 0,0 4-2 15,0 1-1-15,-1 3-1 0,-1 1-1 16,1 1 2-16,-1 3 1 0,3 1 1 0,0 0 1 16,-2 2 1-16,-1 2 0 0,-3-2 0 15,1 2 1-15,-7-3 0 0,0 0-1 16,1 3 1-16,-5-6-1 0,0 0 0 16,-4-4 0-16,-2-1 0 0,-3-2 0 0,2-5 0 15,-3 1-1-15,-5-1 1 16,-1 1 0-16,-4-4-3 0,-2 0-4 0,1 0-6 15,-1-1-8-15,-2 0-2 16,0 0-1-16,0 0 4 0,0 0 1 16,0 0 2-16,0 0 5 0,1-3 4 0,-2-3 4 15,-1-2 0-15,0-3 4 0,0-4-7 16,0-6-17-16,-3-5-23 0,-1-4-28 16,-4-6-113-16,-2-1-76 0,0-1 139 15</inkml:trace>
  <inkml:trace contextRef="#ctx0" brushRef="#br0" timeOffset="44372.16">11006 13717 941 0,'0'0'86'0,"0"1"41"0,0-1-35 16,0 1-59-16,0 0-14 0,0 3-9 15,0 1-6-15,0 5 1 0,1 5-2 16,0 3 0-16,0 1 0 0,0 1 0 16,2 0 0-16,-2 1 2 0,3 2-1 0,1 1 2 15,0-3 2-15,3 2 0 0,-1-3 2 16,1-3-2-16,-1 1-5 15,-3-3-1-15,1-1 1 0,-3-4 2 0,-1 0 6 16,-1-1 4-16,0-1 1 0,-1 1 0 0,-3-4 1 16,0 3-3-16,-5-1-1 15,0 0 0-15,-2 2-2 0,-2-4 0 16,3 2 1-16,-3 0 1 0,0 1 1 0,-5-4 2 16,-1 3-3-16,-2-1-5 0,-3-3-1 15,0 0-1-15,-2 0 1 16,-3 0 1-16,-5-1 0 0,-4-1-1 15,-3 0 2-15,2-1 2 0,4 0 0 16,6 0 2-16,5 0-2 0,9-1-3 16,3 1-1-16,7 0-1 0,5 0 2 0,-1 0 5 0,1 0 4 15,0 0 9-15,0 0 0 0,0 0-9 16,0 0-5-16,0 0-17 16,0 0-12-16,0 0-17 15,0 0-32-15,0 0-36 0,0 0 7 0,0 0 37 16</inkml:trace>
  <inkml:trace contextRef="#ctx0" brushRef="#br0" timeOffset="53624.1">14337 17098 1655 0,'0'-1'66'0,"1"1"21"0,-1 0-72 16,0-2-14-16,0 2-2 0,-1 3-4 16,0-1-1-16,0 4 1 0,-2 0 1 15,-2 5 3-15,-3 5 0 0,-5 10 1 16,-3 11-1-16,-5 9-1 0,-2 10 0 16,0 11 2-16,-1 8 0 0,3 8 0 0,-1 7 0 15,1 1 2-15,0-2-2 0,2-6 1 16,2-4 0-16,3-9-1 0,5-8 0 15,1-9 1-15,-1-3-1 0,-1-7 1 16,-1-5 0-16,0-3 0 0,6-12-1 0,-3-3-7 16,3-7-15-16,1-5-16 0,-1-3-17 15,3-1-13-15,2-4-10 0,-4 0-4 16,4-2-12-16,-1-7-92 0,0-7-49 16,2-14-46-16,1-13 110 0</inkml:trace>
  <inkml:trace contextRef="#ctx0" brushRef="#br0" timeOffset="54482.12">14405 17031 1653 0,'0'0'86'0,"1"0"34"16,-1 2-106-16,0-2-49 0,-1 1-8 16,1-1 1-16,0 0-3 0,0 0 5 15,0 0 9-15,0 0 10 0,0 3 12 16,2 1 7-16,0 3-1 0,4 2 3 0,-1 2 0 16,1 5 0-16,-2 1 1 15,2 2 0-15,-2 2-1 0,2 2 0 16,-1 2 1-16,-2-3-1 0,-1-3 0 0,-1-3 2 15,-1-6-1-15,1-1 0 16,1-3 0-16,0-1-1 0,0-1 0 0,-2-1 1 0,0-1-1 16,0 0 0-16,0 0 0 0,1 1-3 15,-1-3-2-15,0 0-6 0,0 0-4 16,0 0-1-16,0 0 1 0,-1 0 5 16,0 0 7-16,1 0 6 0,0 0 2 15,-1-1 3-15,1 1 4 0,2-2-2 16,-1 2-1-16,0-4-3 0,-1 1-6 15,-2-2 1-15,2-2 1 0,-1-1-1 0,-1-4 2 16,2-2 0-16,-3-2-2 0,1-1 1 16,0 0 0-16,-1 5-1 0,0 1 1 15,2 2 1-15,0 0 0 0,-1 3 4 16,2 3 6-16,0-2 4 16,1 4 6-16,0-1 1 0,-1 2-3 0,0 0-3 15,0 0-4-15,-1-3-3 0,1 3-1 0,-1 0-2 16,0-2-3-1,-3 1-3-15,4 1-1 0,-3-4-1 0,-2 2-1 0,3 1-2 16,-1-4 0-16,0 2 1 16,0 0 0-16,-1 1-1 15,-1-2 0-15,2 4-2 0,-2-3-3 16,2 1 2-16,-1 0-1 0,-1 1 0 0,1-4 1 0,-2 3-2 0,1 2 0 16,0-1 2-16,-1 1 1 0,2 0 1 0,-2 1 2 15,2 0 0-15,-1 1 0 16,1-2 3-16,0 4 2 0,1-4 2 15,-2 3 2 1,2 1 3-16,-1-3 1 0,-2 5 2 16,-2-3 2-16,-1 3-1 0,-1 1-1 15,0 1 3-15,-1 1-1 0,-2 1 2 16,-1 4-1-16,-2-2-3 0,0 1 2 0,-1 3 0 16,4 0-4-16,-1 0-1 15,2-3-2-15,1 2 3 0,1-4 1 16,-3 1-1-16,1-2-2 0,0-1-6 15,-1 1 1-15,2-2-2 0,3-1 0 0,3 1-1 16,-1-2 1-16,5-1 0 0,-3-2 1 16,1 1-1-16,2-1 0 0,-2-1 0 15,0 0-2-15,3-2-13 0,0 0-15 16,0 0-24-16,0 0-26 0,0 0-24 16,0 0-27-16,0 2 69 0</inkml:trace>
  <inkml:trace contextRef="#ctx0" brushRef="#br0" timeOffset="58364.96">11716 11304 790 0,'4'1'64'16,"1"0"31"-16,0-1-36 0,1 0-51 0,1 0 3 0,-1 0 6 15,3 0 2 1,3 2 3-16,-1 0-3 0,5-1 6 15,-2 0 2-15,3 1-3 0,4 3-3 16,0 2-11-16,6 0-5 0,3 2-4 16,5 1 0-16,8 3 1 0,6-1-1 15,2 3-1-15,8 2 2 0,-1 1-2 0,5 2 1 16,5-2 0-16,-4 0-1 0,5 1 1 16,-1 0 1-16,0 3-1 0,3 1 1 15,-2-1 0-15,0-1-2 0,-2-1 1 16,-4 1 0-16,-4 2-1 0,-1 2-1 15,-3 5 1-15,1-3 0 0,-1 3 0 0,-3-2 0 16,-3-2 0-16,-7-7 0 0,-9-2 0 16,-11-9 1-16,-9-2 0 0,-6-3 0 15,-2 1 0-15,-3-4 1 0,-1 0 1 16,1 0 0-16,-2 0 1 0,0 0-3 0,0 0-1 16,0 2-2-1,0-2 2-15,1-1 0 0,1-4 1 0,0-1 1 0,1-4-3 16,-2-6 1-16,2-2-1 0,0-3-5 15,4-3-2-15,-3 2 0 0,1-2 1 16,1 1 2-16,-6 2 3 0,7 3 0 16,0 2 0-16,-4 2 7 0,3 3 10 0,-3 1 11 15,1 5 10-15,-3 2-2 0,-1-2-5 16,1 3-6-16,-1 1-8 0,1-1 2 16,0 2 1-16,-1 0-3 15,1 0 5-15,0 0-3 0,-1 0-7 0,0 0-2 16,0 0-8-16,0 0-3 0,0 0-2 15,0 0 0-15,0 0 0 0,-1 3 0 16,2 1 1-16,2 2-1 0,-2 6 2 16,3 3 1-16,4 9 1 0,1 1 0 15,2 2 1-15,-3-3 0 0,-2-2 0 16,0-3 1-16,-3-4-1 0,0 1 0 0,-2-2-1 16,-1-3-3-16,-2-2-3 15,-1-2 0-15,-2-1 2 0,2 0 5 0,-4 1 4 16,3-1 3-16,-4 1-1 0,-1 0 0 15,-1-2-2-15,-3 0 0 0,2 3 3 16,-7-6 4-16,1 1 0 0,-3 1 4 0,-6-4-1 16,-3 0-1-16,-7-4 4 0,-2 0-1 15,-3-1 2-15,4 2-1 0,5 1-5 16,4-3-2-16,3 1-3 0,6 0-2 16,1 0 2-16,4 3 2 0,4-1 4 0,0 2 3 15,3 0 1-15,2 0-1 0,4 0-1 16,-4 0 1-16,5 0 1 0,-1 0 1 15,0 0-1 1,1 0-5-16,0 0-2 0,0 0-4 0,0 0-2 0,-2 0-2 16,4 2 1-16,-2-2-6 0,0 0-15 15,1 0-16-15,-1 0-34 0,0 0-19 16,0 0-19-16,-4 4-21 0,-3 2 668 16,-2 5-421-16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08:58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23047 6469 540 0,'0'0'64'0,"0"0"23"0,0 0 5 16,0 0-29-16,-1 0 3 15,0 0 15-15,1 0 4 0,0 0 1 16,0 0-4-16,0 0-5 0,0 0-4 0,0 0-6 15,0 0-7-15,0 0-16 0,0 1-15 16,0 0-16-16,0-1-10 0,0 0-3 16,0 1-3-16,1-1 0 0,-1 1 1 15,0-1-1-15,0 0 3 0,0 0 1 0,0 0 3 16,1 1 3-16,-1 1-1 16,1 0-1-16,1-2-2 0,-2 0 0 0,0 0-1 15,-2 0 0-15,2 0 0 0,-1 2-2 16,0 0 0-16,1 3-1 0,-2-2-1 15,-1 3 0-15,-1 1 0 0,-3 2 0 16,3-1 1-16,-2 3 1 0,2 2-2 16,0 1 1-16,-3 0 1 0,-2 0 0 15,-3 4 0-15,0 3 0 0,0 0 0 16,-3 4 0-16,2 1 0 0,-4 1 0 0,0 1 0 16,-2 1 1-16,0-1 5 0,0 2 1 15,0 1 0-15,1 3-1 0,-3-1-4 16,4 3 0-16,2 5-1 0,-1 0 1 15,0 3 0-15,-1 3 0 0,-2 3 0 0,0 2 1 16,0 1 0-16,0 0-1 0,1-3 1 16,2 2-1-16,2-2 0 0,-2 2 1 15,3 2-1-15,-3-1 0 0,3 3 2 16,0-1 3-16,0-2 9 0,1 0 2 16,-2-3 3-16,-2 1-5 0,-1 3-4 15,-1-1 0-15,-3 1 1 0,1 3 1 0,-2-2-3 16,-1 2-3-16,0 3-2 15,1-2-1-15,-2-1 0 0,3 0 0 16,3-2-1-16,1-2 0 0,2 1 0 0,2-2-1 16,-3-1 1-16,-1-2 2 0,1-1 0 15,-2-1 1-15,1-2 0 0,1-2-4 16,1-2 1-16,0-1 0 0,1-1-3 16,0-2 1-16,-1 3 0 0,3 0 0 15,-1 2 0-15,2 1 0 0,0 2-1 16,-2-1 0-16,1 1 1 0,-4-1-1 0,4-1 0 15,-1 0 1-15,-3 1 0 0,3 1-1 16,-2 1 1-16,1 2-1 0,0 3 0 16,-1-2 1-16,2 4 0 0,-2-3-1 15,1-3 1-15,4 1-2 0,-1 4 1 0,1-2 0 16,1 3-1-16,-1-1 1 16,0-3 1-16,0 1-2 0,-2 0 1 0,1 2 1 15,0-2-2-15,2 1 1 16,0-1-1-16,1 1 0 0,0 0 0 0,-3 0 1 15,0 3-1-15,-1-2 1 0,-1 1 0 16,4-1 0-16,-1-1 4 0,1-2 10 0,-2 0 6 16,2-4 1-16,-2-2-1 0,-2-1-10 15,2-4-5-15,-1 0-3 16,-1 2-1-16,3 0-1 0,0 2 2 0,1-1 1 0,0-3 0 16,-4-2 2-16,-3 1-2 15,1 0-1-15,-3-3 0 0,4 1-3 0,-2-1 1 16,-4 4 0-16,1-2-1 15,-3 3 1-15,4 2 0 0,0-1 0 0,3 2 0 16,0-2-1-16,-1-1 0 0,1 1 0 16,-3-3 1-16,0 2-1 0,0 0 1 15,0-3 1-15,1 4-2 0,1-5 1 16,2 3 0-16,0-1-1 16,1-1 0-16,-2 1 1 0,2 2-1 0,-1-2 0 15,1-1 1-15,-1 0-1 16,0 0 0-16,-1 1 0 0,-1 8 1 15,2 3 0-15,-1-1 1 0,-1-4 2 0,3-6 6 0,2-4-1 16,-3 0-1-16,1 1-3 16,-2 2-4-16,-3-2-1 0,1 2 0 0,-1-2 0 0,3-2 0 15,-2 0 0-15,1 0 1 0,0-2-1 32,1 1 0-32,0-1 0 0,0-1 0 0,1 0 0 0,1-1 0 15,1-1 0-15,1 1 1 0,1 0-1 0,1 1 0 16,0-3 1-16,1 0-1 0,-1-1 0 0,0-3 0 15,1 1 1-15,-1-2-1 0,-1 1 0 16,2-2 0-16,-2-2 0 16,0-2 0-16,1-2 0 0,2-1 0 0,1-3 0 31,3-1 1-31,3 2 1 0,-3-6 1 16,-1 2 0-16,3-1-1 0,-2-2 1 15,0 1 0-15,3-4-1 0,0 2 1 16,0 1 1-16,0-2 1 0,0 1 3 15,-3 1 4-15,3-2 2 0,0-1 3 16,1 0-1-16,-1-1-3 0,0 0-2 0,2 2-4 16,-2-1-2-16,0 1-1 0,0-2-3 15,0 0-2-15,0 0 0 0,1 0 0 16,-1 0 0-16,0 0 0 0,0 2 1 16,1-2 1-16,2 0 1 0,-2 0 1 15,3 0-2-15,-3 1 2 0,0-1-2 16,2 1 0-16,1-1 0 0,-1 1 0 0,3-1 0 15,-1 1 0-15,1 0 0 0,2-1-1 16,1 0 0-16,0-2 1 0,3 2-1 16,1 0 0-16,1 0 1 0,-1-2-1 15,4 1 0-15,2-1 0 0,5 2 0 0,2 0 0 16,3 0 0-16,5 0 0 0,-1-2 0 16,4 1 0-16,1 1 1 15,-1 0 0-15,-1 0 0 0,-4-1-1 0,2 3 0 16,-5 0 0-16,1 0-1 0,0 1 1 15,0-2 0-15,2 0-1 0,2 1 0 0,0 0 1 16,2-1-1-16,0 0 1 0,2 0 0 16,8 5-1-16,-2-6 1 0,-4 3-1 15,-2 1 0-15,-5-4 0 0,-1 2 1 16,6 1 0-16,-2-1 0 0,2 2 0 16,3-3 1-16,-3-1 0 0,6 0 0 15,2 1-1-15,0-1 0 0,-3 1 1 16,-4-1-1-16,-5-1 0 0,-3 1 0 15,3-1 0-15,3 1 1 0,1 0-1 16,-1 0 0-16,1 1 0 0,1 0 1 0,4 0-1 16,3 2 0-16,2-3 0 0,-1 2 0 15,-5 0 0-15,-5 0 0 0,-6-2 0 16,-3-1-1-16,3 1 1 0,0-2-2 16,0 1 1-16,0 1-2 0,-2-4 7 15,-3 1 2-15,0 2 1 0,-1-2 2 0,4 0-7 16,2 0-1-16,0 0-1 0,2 0 0 15,-2 1 1-15,0 2 0 0,-4-2-1 16,-3 0 0-16,0 0 0 0,-2 0 0 16,1 1 0-16,2 1-1 0,-2 0 1 15,1 0 0-15,3 0 0 0,-1-1 0 0,2 0 0 16,-1-1 0-16,-6 2 0 0,4 0 0 16,3 0 0-16,2 0 0 0,6 0 1 15,0-4-1-15,-3 3 0 0,-5 0 0 0,0 0 0 16,-4-1 0-16,-1 2 0 0,2 0 0 15,-1-2 0-15,2 2 0 0,2 0 0 16,1 2 0-16,2 1 0 16,-2-3-1-16,1 2 0 15,5-1 1-15,0 2-1 0,4-1 0 16,2-1 1-16,-7 0 0 0,0 0 0 0,-5-1 0 0,-3 0 0 16,3 1 0-16,-4-1 1 15,2 0-1-15,1 1 1 0,-2 1-1 0,4 0 0 16,2-2 0-16,-2 0 0 15,2 0 0-15,-4 0 0 0,1 0 0 0,3 0 0 16,1 1 0-16,1-2 0 0,-2 1 0 0,-1-4 0 16,-6 2 0-16,0 0 0 0,-6 1 0 15,1 1 0-15,2 0 0 0,-2 0 0 16,5 0 0-16,-1 0 0 16,2 0 0-16,1-2 0 0,1 2 0 0,0-3 0 0,0 2 0 15,2 1 0-15,-1 0 0 16,-2-1 0-16,2-1 0 0,-3 0 0 0,-3-1 0 15,3 2 0 1,-3-1 0-16,0-1 0 0,-4 2 0 16,0-1 0-16,-2 0 0 0,-2 0 0 0,3 0 0 0,-1 2 0 15,0-1 0 1,-1 1 0-16,2-2 0 0,3 1 0 16,0 0-5-16,5 1-2 0,-2-1-2 15,3-1 0-15,0 2 4 0,-3 0 1 16,-2-2 3-16,0 2 0 0,-1 0 0 15,0-2 1-15,3 2 0 0,-5-2 0 16,0 2 0-16,-2 0 0 0,-2 0-1 0,-3 0 1 16,-2 0 0-16,0 0 0 15,0-1 0-15,0 2 0 0,-2-1 0 16,-1 0 0-16,-2 0 0 0,-3-1-1 0,3 1-1 16,0 0-1-16,-1 0 0 0,2 1 0 15,-5-1 2-15,-1 0-1 0,0 0-3 16,1 0-1-16,-1 0-2 0,0 0 1 15,0 0 0-15,0 0-3 0,-1 0-3 16,1 0-6-16,0 0-7 0,-2-1-10 0,2 1-13 16,0 0-22-16,1 0-21 0,-1-1-24 15,2-4-13-15,1-7-159 0,1-19 180 16</inkml:trace>
  <inkml:trace contextRef="#ctx0" brushRef="#br0" timeOffset="1596.12">23032 6442 958 0,'0'0'-31'0,"-2"0"-37"0,2 0-1 0,-1 0 38 15,1 1 32-15,0-1 14 0,1 0 6 16,1 0 11-16,-2 0 13 15,3 0 6-15,-2 0 3 0,-1 0-2 0,0 0-2 16,0 0-3-16,-1 0-5 0,1 0-6 16,-1 0-8-16,1 0-6 0,0 0-6 0,-1 0-3 15,1 0-5-15,0 1-2 16,0 0-3-16,-1 3-1 16,1 0 0-16,0 1 1 15,1 6 1-15,0-1 3 0,1 7 3 16,4 2 0-16,-3 4-1 0,2 4-1 15,0 5-3-15,1 0-1 0,3 4 2 16,1 3-1-16,0-2 1 0,0 4-2 16,1 2 3-16,-2-2 8 0,2 7 6 15,2 2 3-15,0 4-1 0,4 6-7 16,0-3-4-16,0 2 0 0,-1-2 2 16,-1-4 0-16,1 1-1 0,-1-2 0 0,-2-3-3 15,-3 4-1-15,-1 0-1 0,4 2-1 16,1 1-1-16,6 2 1 0,3 0-1 15,-1 0 2-15,3 3-1 0,1 1 1 0,0 2 0 16,0 0-1-16,-5-4 0 0,-1 2-2 16,-3-1 0-16,-1 0-2 0,-2 1 0 15,1 2-1-15,1 4-1 0,0 0 0 16,5 8 0-16,1-1 0 0,-1 1 0 16,3 2 0-16,0-3-1 0,-2 0 1 15,-1-2-1-15,2 1 0 0,4 3 1 16,2 3-1-16,7 2 1 0,1 3-1 0,-1-2 2 15,-2 1-2-15,-4-1 0 0,-2-3 2 16,-5-2-2-16,-1-5 2 0,0-1-1 16,-1-1-1-16,2 1 1 0,1 0-1 15,1-1 0-15,3-4 1 0,-1 0 1 16,-2 0-1-16,1-2 1 0,-2-1-1 16,3 1 2-16,2 4 0 0,5-3-1 15,4 6 0-15,0 0 0 0,-2 1 0 0,-5-2 0 16,-1-1 0-16,-4-1 2 0,3-1-1 15,1 2 0-15,-1 3 0 0,2 0-3 16,-1 1 1-16,0 0 1 0,2 0-2 16,-1 1 1-16,1 0 0 0,1-2-1 15,-1-2 0-15,-2-3 1 0,3 0-1 16,-6 0 0-16,-2 3 0 0,0 2 0 0,-4 1 0 16,3 0 0-16,-2-7 8 0,1-5 10 15,-3-3 5-15,-2-9 2 0,1 0-9 16,0 0-8-16,2 5-4 0,0 4-2 15,0-2 0-15,2 0-1 16,-2-4 0-16,0-4 1 0,2 1-1 0,-1-4 1 16,1 0 0-16,3 1-2 0,-4 4 1 15,-1 0 0-15,2 2-1 0,-7-2 0 0,2-4 1 16,-2-5 0-16,-3-4-1 0,1-7 1 16,-5-1-1-16,0 1 1 0,0 0-1 0,0 1 0 15,-2-4 0-15,2-1 0 16,-3-4 1-16,-1-3 1 0,4-2 0 15,-4-4 5-15,-2-4 10 0,0-2 4 0,0-3 3 16,-3 0-2 0,2-2-4-16,-1 2-3 0,-1-4-3 0,1 1-3 0,-1-1-2 15,0 0-1-15,0 1 0 0,0-1-1 16,0-1-1-16,0 2 1 0,0-2-4 16,0 0 1-16,0 0-1 15,0 0-1-15,0 0-1 0,0 0 1 0,0 0-7 0,0 0-16 16,0 0-25-1,0 0-31-15,0 0-21 0,0 0-30 0,4-2-4 16,-4 2 71-16</inkml:trace>
  <inkml:trace contextRef="#ctx0" brushRef="#br0" timeOffset="6294.64">25269 13382 829 0,'0'0'90'0,"-1"1"128"0,1-1-206 16,0 1-25-16,0 0 4 15,0-1 8-15,0 2 6 0,0-2 1 16,0 0 3-16,0 0 7 0,0-2 7 16,0 1 11-16,0 1 12 0,0 0 8 0,0 0 4 15,0 0-2-15,0 0-10 0,0 0-13 16,0 0-9-16,0 0-7 0,0 0-2 0,0 0 3 15,0 0 2-15,0 0 3 0,0 0 0 16,0 0-5-16,0 0-7 0,0 0-7 16,0 0-5-16,0-1-2 0,0 1 0 15,0 0 0-15,0 0 1 0,0 0 1 16,0 0 0-16,0 0 1 0,0 0 0 16,0 0 0-16,0 0 1 0,0 0 1 15,0 0-1 1,0 0-1-16,0 0-3 0,-1 0-3 0,0 0-3 0,-6 0-1 0,1 0 1 15,-4 1 3 1,-6-1 2-16,-3 3 2 0,-3-3 0 16,-2 2 1-16,1-1-1 0,-5 0 1 0,-4 0 1 15,-5-1-2-15,-3 0 2 0,1 0 1 0,1 1 1 16,4 0 1-16,3 1 2 16,0 0 3-16,0-1 0 0,1 0 2 0,2 0-4 0,-4-1-2 15,3 1 0-15,0 0 4 16,-4 1 3-1,1 0 1-15,-6-2-2 0,-7 1-5 16,-5-1-2-16,0 0-1 0,-3 0 1 0,-1-1-1 16,5-1 0-16,-1-2-1 0,5 3 1 15,4 0-1-15,-3 0 0 0,-5 1 1 16,-5 0-2-16,-5 0 1 0,3 1 0 16,2 0 0-16,1 1 0 0,4-2 1 15,1 1-2-15,3 1 1 0,-1 0 0 16,-3-2 0-16,-8 0 5 0,-4 1 3 15,2-1 3-15,2 2 2 0,4-1 1 16,1-1-1-16,-1 0 5 0,2 1 9 16,-2-1-1-16,-4 0-1 0,-2 2-9 0,0-2-12 15,1 2-3-15,5-1-2 16,1 2 1-16,4 0 0 0,-1-1 0 0,7-1 0 16,0 0 0-16,-2 1 1 0,-3 1 0 15,-5-1 3-15,-4 1 3 0,8-1-2 16,3 1 2-16,2-1-3 0,4-1-2 15,-1 0 4-15,0 0 3 0,5 2 2 0,5-3-2 16,-2 0-2-16,-1-2-1 0,-5 1 0 16,-6 0 3-16,2 0-1 0,0 1-1 15,7 0-2-15,4-1-2 0,1 1-2 16,2-2 0-16,4 2-1 0,-1 0 1 0,1 0-1 16,1 0-1-16,-1 0 0 0,-1-3 0 15,0 1 0-15,-5 1 0 16,-1 0 0-16,-4 0 0 0,-3-1 1 0,2 0 0 15,1 2-1-15,3-1 1 0,2-1-1 16,-2 0 0-16,-1 0 0 0,-1-2 0 0,2 2 0 16,2-1 0-16,0-1 0 15,3 1 1-15,5-1-1 0,-2 2 1 0,3-1 0 16,0 3 0-16,-1-4 1 0,7 3 0 16,-2 1-1-16,2 0 2 0,1 0 0 15,1 3 1-15,4-1 4 0,1-2 1 16,5 0 2-16,-3 0 4 0,2 0-3 15,2 0 0-15,2 0 0 0,-1 0-4 16,1 0-1-16,0 0-2 0,-2 0-2 16,1 0-1-16,1 0-7 0,-1 0-15 15,1 0-11-15,0 1-11 0,0-1-11 16,0 0-1-16,0 0-12 0,-1 0-12 0,1 0-18 16,0 0-22-16,-1 0 0 15,-6-1 57-15</inkml:trace>
  <inkml:trace contextRef="#ctx0" brushRef="#br0" timeOffset="9211.9">25282 13465 1118 0,'9'33'102'0,"-3"6"882"15,7-5-1892-15,-35-100 1925 16,16 57-1585-16,6-21 128 0,0 30 450 16,0 0 3-1,0 0-1-15,0 0-3 0,0 0-7 16,3 1-5-16,4 6-3 0,8 8-7 16,6 8-20-16,9 13-15 0,3 8-4 15,1-1 8-15,0-4 22 0,-6-9 18 16,-2-4 5-16,-8-4 1 0,-2-4 2 15,0 2-2-15,-4-2-2 0,0-1-2 16,-6-6-7-16,-2-4-22 0,-4-5-39 16,-7-1-76-16,-4-4 5 0,-13-4 41 15,-7-1 68-15,-5-3 87 0,-6-7 10 16,5-4-9-16,-3-1-11 0,-2-3 6 16,3-1-2-16,2 2-9 0,2 2-14 0,3 1-14 15,3 3-6-15,0 1-3 0,2 4 0 16,3-1-1-16,-1 4 0 0,6 2 0 15,3 2-2-15,7 4 0 0,3 1-1 16,5 2-1-16,0 0 4 0,-1 0 2 16,3 2-6-16,-1 1-16 0,3 1-17 0,6 7-10 15,7 12-17-15,10 10-15 0,7 7 8 16,1 4 3-16,0-6 72 0,-8-8 83 16,-8-12 30-16,-8-5 12 0,-3-5-50 0,-2 0-48 15,-1-5-18-15,-1 1 1 0,-3-2 3 16,1-2-10-16,-1 0-20 0,-1 0-13 15,-9-6-2-15,-9-1 12 0,-5-4 25 16,-7-5 14-16,-7-1 3 0,-7-6-2 16,-7-1-5-16,-1 2-5 0,5 0-2 15,5 0-4-15,6 4-5 0,5-1-1 16,6 6-1-16,6 1-1 0,5 5-1 16,5 3 1-16,4 2-1 0,2 1 2 15,4 1 5-15,-1 1 4 0,1-1 1 0,0 0 6 16,0 0-2-16,1 2-5 0,-1-1-3 15,1 0-9-15,3 4-4 16,1 3-2-16,3 2 1 0,7 9-4 0,3 3-2 16,4 3 1-16,-4-6 1 0,-8-6 11 15,-3-6 4-15,-7-3 2 0,0-4-4 0,0 0-8 16,0 0-7-16,0 0-8 0,0 0-2 16,0 0-7-16,-13-2 4 15,-6-2 8-15,-8-3 12 0,-8-1 15 16,-1-5 3-16,-1-4 2 0,-3-1-7 0,-4-3-4 15,-8-3-1-15,-4 1-1 0,-1-2-1 0,1 3 0 16,5 3 1-16,9 3-2 16,5 2 0-16,7 4 0 0,9 5-1 15,3 1 0-15,7 3-2 0,5 2-5 0,3 0-2 16,3 0-2-16,0 1-1 0,0 1 0 16,2-1-2-16,4 4-5 0,0 7 1 15,12 10-13-15,9 12-46 0,14 6-9 16,5 0-9-16,-3-2 56 0,-5-9 85 15,-9-6 26-15,-2-6 13 0,-2-1-37 16,2 1-29-16,-5 0-9 0,-4-3 2 16,-3-1 4-16,-10-7 1 0,2-4-1 15,-6-2-17-15,-1-1-25 0,0 0-14 16,-3 2 0-16,-10-2 20 0,-11-1 22 0,-17-3 22 16,-6-4 13-16,-11-10 0 0,-3-7-3 15,-2-5-9-15,-2-6-7 16,-2 0-2-16,-5 0-2 0,-6-1-1 15,2 0-2-15,4 2-1 0,12 7-4 0,12 4-1 16,7 7-3-16,11 9-1 0,8 0 2 0,8 5 0 16,9 2 5-16,0 0 4 15,2 1 6-15,3 0 10 0,0 1 4 0,0 0-4 16,3 2-4-16,2 3-11 0,2 2-7 16,6 7 1-1,9 6-5-15,10 10-2 0,7 2 0 0,1 2-1 0,-3-4 1 0,-6-5 0 16,3-4 2-16,1 0-2 0,2-1-1 15,1 1-2-15,-9-3-1 0,-9-6 3 16,-7-4 2-16,-10-4 4 0,-3-5-13 0,0 1-17 16,1 0-13-16,-1-1-8 15,-3 0 9-15,-5-1 17 16,-15 0 12-16,-9-3 13 0,-12-1 12 16,-5-4 5-16,-1-2 1 0,-2-2-4 15,0-2 1-15,-1 0 1 0,0-2 0 0,-4 0-2 0,-2 2-5 16,-6-1-5-16,6-1-2 15,7 1-3-15,7 2-2 0,8 6 0 16,2-1 0-16,7 3-1 0,6 3 1 16,2-3 0-16,5 4-1 0,4 1 1 15,3-3 1-15,4 4 2 0,4 0 3 0,0 0 3 16,0 0-2-16,0 0 0 0,0 0-9 16,0 0-2-16,0 0-7 0,3 4-4 15,0-3 4-15,6 3 1 0,6 5 1 0,11 7-9 0,14 7-21 16,9 6-17-16,2 2-1 15,-5-5 10-15,-12-8 47 0,-12-7 34 16,-11-6 8 0,-4-3 4-16,-5-2-26 0,-4 0-16 15,2 1 6-15,-1-1 3 0,0 0-2 0,1 0-11 16,-7 0-16-16,-7-1-4 0,-8-1 2 16,-10-4 22-16,-9-1 19 0,-4-2 1 15,-8-3 3-15,-2-2-8 0,0-3-6 16,-5 0-3-16,-7-1-1 0,0-2-5 15,1 1-4-15,5-2 0 0,8 3 1 16,8 1-2-16,6 4 0 0,9 3 1 16,11 3-1-16,5 4 2 0,7-1 2 15,7 4 7-15,-1 0 7 0,0 0 5 16,1 0 3-16,0 0-7 0,0 0-4 0,1 4-7 16,-1-4-10-16,0 0-5 0,6 7-9 15,4-1-3-15,14 12-1 0,19 13-13 16,16 8-14-16,15 8-1 0,5-1 3 15,-14-7 30-15,-16-9 38 0,-17-14 8 16,-17-5 6-16,-5-6-19 0,-1 1-25 16,-4-4-6-16,-1 0 1 0,-2-2 0 0,-2 0-6 15,-2 1-11-15,-4-1-13 0,-10-1 4 16,-11 0 14-16,-16-2 25 0,-13-3 23 16,-3-3 5-16,-8-5 3 0,2-2-6 15,-1-3-5-15,0-1-2 0,-1-2-5 16,-2 2-5-16,-3 0-6 0,3 2-2 0,11 0 0 15,11 3-1-15,12 3 1 16,7 3 0-16,8 3 0 0,8 3 0 0,7 2 3 16,5 1 1-16,0 0 3 0,0 0 2 15,0 0 0-15,0 0-2 0,0 0-4 0,0 2-3 16,2-1-6-16,-1 0-4 0,3 2 0 16,-1-1 0-16,4 1 4 15,2 2 3-15,4 4 1 0,3 0 1 16,1 2-1-16,-3-1 1 0,-4-2 1 0,-4-4 0 15,-3-1 1-15,-3-3 3 0,0 0-2 16,0 0 3-16,0 0-2 0,0 0-5 16,0 0-5-16,0 0-10 15,0 0-7-15,-1 0-7 0,-7-2 2 0,-6 1 9 16,-7 0 12-16,-11-2 16 0,-7-6 7 16,-4-2 1-16,-9-2 0 0,-6-1-3 0,-5-3-3 15,-3 0 0-15,4 2-5 0,5 0-4 16,5 2-1-16,6 1-1 0,1 2 0 15,10-1 1-15,8 5-1 0,7 0 1 16,8 4 0-16,5 2 0 0,3-1 3 0,4 1 0 16,0 0-2-16,0 0-1 0,4 2-3 15,-3-1-3-15,3 0-1 0,1 3-1 16,1 0 0-16,8 8 0 0,18 9 0 16,11 8-5-16,14 9-3 0,9 4 1 15,3-2 3-15,0-2 7 0,-8-5 3 16,-9-5 2-16,-12-3 1 0,-10-6-1 15,-7-1 0-15,-10-6 2 0,-5-4 5 16,-5-3 1-16,-3-5-2 0,0 0-5 16,0 2-9-16,0-2-8 0,-1 0 0 15,-7 2 2-15,-5-2 6 0,-9-2 14 0,-18-4 9 16,-14-2 6-16,-9-4-1 16,-6-3-6-16,-1-5-7 0,2-3-2 15,0-1-3-15,-6-3-1 16,-6 2 0-16,2-2-2 0,-2 4 0 0,9 0 1 0,16 3-2 15,8 4 1-15,11 4 1 0,10 4-1 0,5 5 1 16,9-1 1-16,4 3-1 0,7 1 3 16,-5-2 1-16,6 2-2 0,0 0 1 15,0 0-5-15,0 1-5 0,0-1-4 16,0 0-4-16,1 1-2 0,4 4 0 16,0-1-1-16,11 10 3 0,10 3-1 0,10 7 1 15,15 9 2-15,-1-3 0 0,-5-4 6 16,-12-6 5-16,-11-6 2 0,-7-4 1 15,0-1-2-15,0-2 1 0,-3 0 1 16,-5-3 0-16,-7-4 4 0,0 0-8 16,0 0-12-1,0 0-8-15,-5 1-12 0,-6-1 5 0,-7-3 16 0,-11-2 17 16,-9-2 21-16,-6-2 6 0,1 0-3 0,-2-2-11 16,6 0-7-1,3 1-2-15,2 1-3 0,7-2-1 0,0 5-1 0,2-1-3 16,-1 2 0-16,-2-1 0 0,3 2-1 15,7 1 2-15,5 1 1 16,5 2 0-16,4 0 2 16,4 0-1-16,-1 0-1 0,1 0-6 0,0 0-6 15,0 1-4-15,-1 1-5 0,3 1 3 16,3 2 2-16,7 7 2 0,7 5 5 0,5 7 1 16,1 2 3-1,-6-5 2-15,-8-6 6 0,-6-6 4 16,-3-6-1-16,-1-2-7 0,-1-1-13 0,1 1-8 15,-1-1-28-15,-13 4 19 0,-20-2 9 16</inkml:trace>
  <inkml:trace contextRef="#ctx0" brushRef="#br0" timeOffset="22528.2">25036 13425 1172 0,'0'0'86'0,"2"0"76"16,-1 1-124-16,0-1-33 0,0 1-3 15,-1-1 0-15,0 0 0 0,0 0-1 16,0 0-1-16,0 0 0 0,0 0-2 16,0 0 1-16,1 2 1 0,0-2 1 15,5 1 1-15,0-1-1 0,3 4-1 0,5-4 0 16,-3 1 0-16,0 1 0 15,-2-1 0-15,-2 3 0 0,-1-2 0 0,-2 1 0 16,1 3-4-16,-1-2-10 0,2 1-12 16,-3-1-12-16,-3-1-11 0,-1 1-1 15,-7 3 9-15,-8 2 10 0,-12 2 18 16,-18 1 15-16,-11-4 8 0,-7-5 3 0,-2-3 4 16,3-5-1-16,2-3-1 15,6-1 1-15,1 1-5 16,0-1 0-16,-2 3-4 0,-1-1-2 0,8 1 1 0,8 1-2 15,15 5 0-15,11-2 0 0,6 2 3 16,7 0 11-16,1 0 12 0,0 0 10 16,1 0 1-16,0 0-5 0,0 0-12 0,0 0-11 15,0 0-4-15,0 0-5 0,5 0-2 16,5 2 1-16,13 1-2 16,26 5 1-16,23 5-14 15,19 8-14-15,11 6-5 0,1 7-2 16,-2 0 15-16,-5-1 18 0,-13-6 8 0,-14-8 1 15,-11 1 0-15,-6-2-5 0,0 2-2 16,-8 0-2-16,-12-4-3 0,-11-5 13 0,-19-10 4 0,-1 0-8 16,0 1-4-16,-1 1-18 0,-5-2-6 15,-11 2 8-15,-12 3 11 16,-10-1 10-16,-13-2 7 0,-10-3 4 0,-18-5 0 16,-17-4-1-16,-8-3-3 0,-5-4-2 15,8-2-2-15,-9-2-6 0,-4 0 0 16,-6-1 0-16,2-1-2 0,9 0 1 0,-4-2-2 15,9 3 0-15,7 3 0 0,11 2 0 16,23 4 0 0,14 3 1-16,9 1 0 0,10 5 1 0,9 3-1 0,5-3 1 15,6 3-1-15,9 0 4 0,1 0 9 16,-2 0 8-16,3 0 1 0,2 0-5 0,0 0-12 16,-3 0-8-16,1 0-3 0,8 3-1 15,10 0 5-15,21 1-8 16,21 5-19-16,22 6-23 0,26 4-16 15,8 8 4-15,-9 0 20 16,-12-1 25-16,-22-4 22 0,-14-5 3 0,-4-2 3 0,-3-4-2 16,-4 0-7-16,-10-1-2 15,-9-3 1-15,-18-2 9 0,-11-5-5 0,0 0-4 0,-8 0-5 16,-10 2-11 0,-17 0 5-16,-13 1 10 0,-16-3 15 0,-5-1 4 0,-2-5 4 31,-10-7-2-31,-11 0-3 0,-9-4 2 15,-7-1 3-15,-1 1-2 0,11-1-1 16,-9 1-3-16,2 0-5 0,-1 1-5 0,4 1-2 16,20 4-3-16,8 0-1 0,10 4 0 15,5 0-1-15,6 5 1 0,12 2-1 16,12 0 0-16,11 0 2 0,9 0 3 16,5 0 2-16,3 0 8 0,0 0 1 15,-1 2-1-15,2-1-6 0,2 1-9 0,0-2-1 16,1 2-4-16,8 0 3 15,11 1 2-15,18 6-3 0,19 4-1 0,7 2-10 16,9 3-2-16,-3 0 1 0,-7-2 4 16,-9-3 9-16,-10-2 3 0,-10-5 0 15,-2 0 0-15,-6-3 0 16,-5-1 0-16,-6 2 0 0,-9-4 1 0,-8 0 4 16,0 0-8-16,0 0-17 0,0 0 0 15,-6 0-6-15,-11 0 7 0,-23-4 16 16,-16-1-2-16,-23-3 7 0,-12-4 3 0,-5-4 0 15,-24-3 2-15,-5-6-6 0,-4 2-1 16,3-2 2-16,4 1-3 0,4 4 1 16,3 1 6-16,4 2 4 0,21 4 6 0,7 1 9 15,2 3-1-15,9 3 3 16,6 3-1-16,14 1-3 0,17 2-1 0,10 0-1 16,11 2-3-16,3 1-1 0,4-3-4 15,6 0-6-15,0 2-1 0,0-2-6 16,0 1-4-16,2 0-5 15,1 0-3-15,2 1 1 0,6 4 4 16,16 8 5-16,26 6 0 0,30 6 0 0,22 10-3 16,12 1-1-16,6 3-1 0,4 1 2 0,-7-6 3 15,-4 1 0-15,-14-4 1 0,-18-3 0 16,-6-5 0-16,-16-6 0 0,-20-6 1 16,-16-4 2-16,-15-5-1 0,-10-3-9 15,-1 0-13-15,0 0-4 16,-1 0-1-16,-7-3 9 0,-8-1 10 0,-18-1 0 0,-9-2 8 15,-16-2 10-15,-11-4 1 0,-3-3 5 16,-10-3-5-16,-11-4-2 0,-6 1 0 16,-6-2 0-16,-1 0-2 0,5 0-3 0,-9-1-3 15,2 3-2-15,0-3 1 16,13 5-2-16,16 3 0 0,6 4 0 16,4 0 2-16,5 3-2 0,8 3 1 0,11 3 1 15,11 1-2-15,4 1 0 16,10 2 0-16,5 3 1 0,7-3 1 0,5 2 1 15,4-2 0-15,-1 0 0 16,0 0 0-16,1 0-3 0,0 0-2 0,0 0-9 16,4-2-1-16,1 4 0 0,8 1 2 0,17 4 9 31,20 4-3-31,36 7-8 0,17 6-16 0,9 0-7 0,6 3 5 0,-12-2 8 16,-8 0 18-16,-20-7 4 0,-22-4 0 15,-24-3 0-15,-7-5 1 0,-8 0-1 16,-8-2 0-16,0-1 4 0,-9-3-7 0,1 2-12 15,-1-2-3-15,-1 0-9 16,-8 1 7-16,-11 0 10 0,-17 0 6 16,-18 0 10-16,-13-1 5 0,-12-4 3 0,-2-3-2 15,5-2-3-15,-1-2-2 0,-1 1 1 16,-5-4-2 0,-2 1-4-16,4 2 0 0,9 1-2 0,16 1 0 15,10 3 1-15,12 3 0 16,11 0-1-16,10 2 1 0,6 0 2 15,8 1 2-15,-1 0 8 0,1 0-2 0,0 0 0 16,-4 0-9-16,5 2-7 0,4 1-1 0,7 1-2 0,14 6 6 16,10 7-3-16,19 7 0 0,9 5 1 15,-1-1-1-15,-6-3 2 0,-18-9 3 16,-15-5 1-16,-9-6 1 16,-11-3-2-16,-3 0-7 0,-1-1-6 0,0 1 0 0,-6 1 1 15,-18 3 3 1,-16 1 0-16,-24-1-1 0,-13-3 6 0,1-5 6 15,3-6 5-15,4-3-1 0,5-1 0 0,10 3 0 16,10 2 2-16,12 3 7 16,14 2 2-16,8 0 3 0,9 2 0 0,0 0-5 15,1 0-9-15,0 0-16 0,0 0-21 0,0 0-35 16,0 0-21 0,0 0 45-16</inkml:trace>
  <inkml:trace contextRef="#ctx0" brushRef="#br0" timeOffset="38943.69">27806 14210 795 0,'0'0'98'0,"0"0"153"0,1 0-212 15,0 0-19-15,-1 1-2 16,0-1 1-16,0 0 2 0,0 0 3 0,0 0 6 0,0 0 4 16,0 0-1-16,0 0-3 15,0 0-9-15,0 0-9 0,0 0-7 0,0 0-3 16,-4-1-3-16,2 1-1 0,-4-1 1 16,0 1-2-16,0 0 0 0,-6-2 0 15,1 2 2 1,-7-3 1-16,-4 1 2 0,-11 0 3 0,-8-5 2 0,-5 0-2 15,-2-2-1-15,1 0 0 0,2-1 0 0,1-1 1 16,0 1 0-16,0-2-2 16,2 0-1-16,1-1-2 15,-8-2 9-15,-8-2 6 0,-5-2 0 0,-4-1 2 0,2-2-12 0,7-1-1 16,1-4-1 0,1-2 0-16,-2-2 1 15,-2-3-1-15,-5 1-1 0,-4 2 0 0,7-2-1 0,3 3 0 0,8 3 1 16,6 2-2-16,4 5 0 0,4 0 1 15,-1 0-1 1,-5 1 0-16,-4-1 0 0,-7 2 0 16,4 2 1-16,3-2 0 0,6 2 0 0,7 1 0 0,6 4 1 31,7 3-1-31,5 5 0 0,7-3 1 16,1 4 0-16,6 2 2 0,0 0 0 0,0-1-7 15,1 1-9-15,0-2-15 0,0 2-20 16,0 0-11-16,0 0-47 0,3-2-86 15,5-1 113-15</inkml:trace>
  <inkml:trace contextRef="#ctx0" brushRef="#br0" timeOffset="39313.21">26106 13323 1771 0,'-4'0'47'0,"2"-2"-18"0,0 2-36 16,0 2-21-16,-5 0 13 0,-6-1 10 15,-1 2 3-15,-4 2 1 0,-2-2 1 16,-2 3 0-16,0-1-1 0,0 3 1 0,3-1-1 16,3 1 1-16,1-1 0 0,1 0-2 15,2 1-1-15,3 0-3 16,-1 1-5-16,3 1-2 0,1 2 0 0,0-2-2 15,3 3 2-15,0 3-3 16,2 0-3-16,1 0 2 0,2 2 2 0,3-1 5 16,1 1 4-16,6 2 1 0,1 1 0 15,4-3 1-15,0 0 3 0,-3-4 1 0,-2 1 1 16,-2-5 3-16,-2-3 0 16,-3 2-12-16,2-3-20 0,-1 0-25 15,-1 0-23-15,1 3-12 0,1 2-8 16,0 1-100-16,-3 2 121 15</inkml:trace>
  <inkml:trace contextRef="#ctx0" brushRef="#br0" timeOffset="53345.15">2867 17298 1177 0,'49'6'97'0,"-16"0"10"15,37 4-49-15,-189-27-68 16,86 14 27-16,33 3-4 0,3 0 2 16,-3 0 5-16,0 0 6 0,-1-2 6 15,1 2 2-15,-2 0-5 0,4 0-8 16,-2 0-10-16,0 0-8 0,1 0-4 16,2 0-4-16,-1 0 2 0,4 2 0 15,0-2 0-15,1 0 2 0,2 0 0 0,3 1 0 16,-1-1 1-16,2 0-2 15,2 0 1-15,4 0 1 0,2 0 0 0,4 0 0 16,2-1 0-16,3 1 0 16,3 0 0-16,-1 0 0 0,4 0-1 0,-1 0 1 15,0 0 0-15,1 0 0 0,1 0 0 16,-1 0 0-16,0 0-1 0,-1 0 1 16,-2 0 0-16,3-4 0 0,0 2 1 15,1 0 0-15,-2-1 0 0,0-1 0 16,2 2 2-16,2-1-2 0,4-1 1 0,8 1 0 15,4 0 0-15,0-3 0 0,-1 3-1 16,-5-1 1-16,-1 0-1 0,1 4 0 16,-2 0 0-16,-3 0 0 0,-5 0 0 0,-3-1 4 15,0 1 1-15,0-2 1 0,1 2-1 16,-2 0-2-16,-2 0-2 0,-5-1-2 16,3 1 0-1,-3 1 8-15,0 1 5 0,1-1 3 0,0-1 1 0,2 0-9 16,0 0-6-16,-1 0-1 0,0 0 0 0,0 2-1 15,0-2 0-15,3 0 0 16,3 0 0-16,0-2 0 0,2 2 0 0,-1-1 0 16,-3-1 1-16,-4 2 0 15,-1 0-1-15,1-1 1 0,-1 1-1 16,3-1 0-16,-3 1 1 0,-1 0-1 16,5 1 0-16,0-1 1 0,-2 1-1 15,3 1 0-15,-3-1 0 0,2-1 0 0,2 3 0 16,-4-1 0-16,-1 1 0 15,-4-2 1-15,-1 2-1 0,0-1 0 0,-1 1 0 16,3 0 0-16,-3-2 0 0,2 1 0 0,-2 0 1 16,2 0-1-16,1 1 1 15,-2-2 0-15,-2 2-1 0,-2-1 0 16,-2 0 1-16,0-1-1 0,1 0 0 0,1 1 1 0,0-1-1 16,0 1 1-16,-1 0 1 0,5-2-1 15,0 2 2-15,-1 0-2 0,1 1 0 16,-5-1-1-16,3-2 1 0,-1 0-1 15,2 1 1 1,-3 0 0-16,-1 0 0 0,-5 0 0 0,-2 0 0 0,-3 1 0 0,-2 0 0 16,-1-2 1-16,-1 0 0 15,-2 0 1-15,-2 0 11 0,0 0 3 0,-2 0 4 16,1 0 3 0,0 0-7-16,-1 0-1 0,0 0-3 0,0 0-3 0,0 0-1 15,0 0-1-15,0 0-3 16,0 0 0-16,0 0 0 0,0 0-2 0,0 0 0 15,0 0 1 1,0 0 2-16,0 0 4 0,0 0-1 16,0 0 0-16,0 0-2 0,0 0-5 0,0 0-2 0,0 0-2 0,0 0-1 15,0 0 0-15,0 0 2 0,0-2 1 16,0 2-3-16,0-2-2 0,0 1 0 16,0 0 0-1,0 0 5-15,-4-8 3 0,4 7 1 16,-1-4 3-16,0 1 1 15,0-2-1-15,0-2 1 0,-1-2-1 0,-2-3-3 16,0-6-2-16,-1-3-2 0,0-3 0 16,-1-4 0-16,-3-3 0 0,0 0 0 15,0-1 0-15,0 2 0 0,2 1 0 0,-2 0 0 16,3 2 0-16,-3 0 1 0,0 2 0 16,2 2 0-16,-1 6 0 0,4-1-1 15,-2 1 2-15,2-1-2 0,0-1 1 16,1-1-1-16,-1-2 0 0,1-1 0 15,-3 1 1-15,2 1 0 0,1 2 0 16,-1 3 0-16,2 1-1 0,0 1 0 0,2 1 1 16,-3 0-1-16,2 0 1 0,0 0 0 15,-4 1-1-15,4 0 0 0,-2 0 0 16,3-1 0-16,1 1 0 0,3-1 0 16,-4 1 1-16,-2 0-1 15,3 3 2-15,-1 1-1 0,1-1 1 0,1 4-1 16,-2-1 0-16,0 1 0 0,1 1 0 15,-1 0 0-15,3 0 0 0,-3 2 1 16,-1-2-1-16,1 3 0 0,0-1 0 16,0 1 0-16,0 1 1 0,-1 0 0 15,1 2 0-15,0 0 1 0,0-4 1 0,2 4 0 16,-2-1 1-16,-1 1 3 0,-3 0 3 16,4 0 3-16,0 0-2 0,3 1-3 15,-2-1-6-15,0 0-3 0,1 0-1 16,-7-1 1-16,4 1 0 0,0 0 0 0,1 0-1 15,0 1-1-15,-1-1-1 0,1 0-1 16,-5 0 0-16,2 0-2 0,-5 0 2 16,-4 0 0-16,0 0 0 0,-6 0 2 15,-2 0 1-15,-7 0 0 0,-5 0 1 16,-3 0 0-16,-4-1 0 0,-3-1-1 16,-1 0 1-16,-2-2 0 0,-2 2-1 15,1-1 0-15,4-1 1 0,-3-1 0 0,-4 2 0 16,-1 0 0-16,-3 0 0 15,-2 0 0-15,1 2-1 0,1 0 1 0,-3 1 0 16,3 0 0-16,-1 0 0 0,-4 1 1 16,-3-1-1-16,-3 1 0 0,-4-1 0 15,2 2 0-15,2-1 0 0,-3-1 1 16,3 4-1-16,4-3 0 0,-3 2 1 16,2-2-1-16,0 3 0 0,1 1 0 15,4-1 1-15,1 3 0 0,2-3 1 16,0 2-1-16,7-2-1 0,-2 0 0 0,-7-1 0 15,0-2 1-15,-5 2-1 16,2-1 1-16,7-2-1 0,4 1 1 0,3-1-1 16,4 1 0-16,3-1 1 0,4 0-1 0,2 0 0 15,1 0 2-15,2 0-2 0,-4 0 0 16,-2 1 0-16,4-1 0 0,0 0 1 16,7 0 0-16,0 0-1 0,2 0 1 15,0 0-1-15,1 0 0 0,2-1 1 0,-3 1-1 16,-2 0 0-16,-3 0-1 0,-1 0 0 15,0-1 0 1,1 0 1-16,5 1 0 0,2 0 1 0,2 0 0 0,-1-2 0 16,-2 2-1-16,1 0 1 0,1 0 0 15,-1 2-1-15,3-2 1 0,-1 1 0 16,2-1-1 0,3 1 2-16,2-1-1 0,1 1 1 0,1 0-1 0,0 0 0 15,1-1-1-15,0 4 1 0,0-4 0 16,0 0 0-16,3 1-1 15,-2-1 2-15,2 1 0 0,1 0 1 16,1-1 0-16,-1 0 0 0,3 0-1 0,0 0 0 0,0 0-1 16,0 0-1-16,0 0-2 0,-1 0-3 15,1 0 0-15,0 0 0 0,0 0-3 16,0 1-2-16,0-1-1 0,0 0-3 0,0 1 0 31,0 1 0-31,-2 1-1 0,2-1 0 0,0 3-1 0,0 2-6 0,2 4 1 16,-2 1 3-16,0 5 5 0,0 0 8 15,0 4 5-15,0-1 0 0,-2 2-1 0,0-3 1 16,0 2 0-16,0 1 1 0,1 0 1 16,-1 4-1-16,2-2 1 0,0 3 0 31,2 2-1-31,-1 0 0 0,1 3 1 16,0-2-4-16,0 1 2 0,2-5 1 0,-3-2 0 0,0-1 3 0,1-4-2 15,1 1-1 1,-2 1-1-16,-1 1 2 0,1-5 0 15,-1 1 5-15,1-3 0 0,1 0-1 16,0 2 0-16,1-4-3 0,-1 0-1 16,-1 2-1-16,-1-1 1 0,1-3 0 15,0 1-2-15,0-1 1 0,-1-2 0 16,2 0 0-16,-2-3 1 0,0 2-1 16,0 0 0-16,0 0 1 0,0 1-2 15,0-2 1-15,0-2 3 0,0-1 3 16,0 0 3-16,0 1 1 0,0-2-2 0,0 0-4 15,0-3 0-15,0 0-1 0,0 1-2 16,1 4 1-16,-1-3-3 0,0 0 0 16,0 1 1-16,1 0-1 0,0 0 0 15,-1-2 0-15,0-1 1 0,0 2 1 0,0-2 0 16,0 0 0-16,0 0 0 0,0 0 0 16,0 0-1-16,0 0-1 0,0 0-3 15,0 0-3-15,0 0-6 0,0 0-4 16,0 0-9-16,0 0-8 0,0 0-6 15,0 0-12-15,0 0-11 0,0 2-16 16,0-2-18-16,0 0-1 0,2 1 48 0</inkml:trace>
  <inkml:trace contextRef="#ctx0" brushRef="#br0" timeOffset="57785.48">9473 17258 1115 0,'5'12'87'0,"0"-4"-37"15,5 8-41 1,-28-44-13-16,13 20 15 0,4 8 5 16,1 0 10-16,0 0 10 0,0 0 6 15,0-1-1-15,0 1-8 0,0 0-11 16,0 0-8-1,0 0-7-15,0 0-5 0,0 0 0 0,1 0-2 0,-1 0 0 0,0 0 2 16,0 0 2-16,0 0 3 0,0 0 5 16,0 0 0-1,0 0 0-15,2 0-4 0,-1 0-6 0,0 0-2 0,0 0-1 16,0 0-1-16,4-1 1 16,-3 0 0-16,5 1-1 0,2-2 1 0,-2 2 1 15,6-3-1-15,-2 1 0 16,2 0 1-16,3 1-1 0,4-1 0 0,5-1 1 0,3 0-1 31,4 2 1-31,-2-3 0 0,4 2 0 16,-2 0 0-16,2 1 1 0,5-3-1 15,-2 0 0-15,5 1 1 0,-4-2-1 0,-2 3 0 16,-3 0 0-16,-3-1 0 0,2 2 0 16,2-1 0-16,2 2 1 0,2 0-1 15,-2 0 0-15,-4 0 0 0,-5 0 0 16,-9 1 0-16,-5-1 0 0,-5-1 2 0,-5 1 0 15,0 0 0-15,-1 0 1 0,-2 1 0 16,-1-1 4-16,-2 0 6 0,3 0 3 16,0 0 6-16,0 0-2 0,0 0-2 15,0 0-4-15,0-1-3 0,2 1-1 16,-2 0 1-16,0 0 5 0,0 0 2 16,-2 0 0-16,2 0-1 0,0 0-5 15,0 0-4-15,0 0-2 0,0 0-1 16,0 0-4-16,2 1 0 0,-2-1-1 0,0 0 0 15,-2-2 1-15,1 2 0 0,1 1 0 16,0-1-1-16,1 0 1 0,2 0-1 16,-3 0 0-16,0 0-2 0,0 0-4 15,0 0-3-15,0-1-6 0,0 1-2 16,0 0 1-16,-6 2 2 0,6-2 4 16,0 0 4-16,1 1 5 0,0 0 1 0,-1-1 2 15,0 0 1-15,0-1-1 0,0 1 1 16,0 0 2-16,0 0 0 0,1-1 0 15,-1 1 1-15,0 0-1 16,-1 1 0-16,1-1 2 0,0 0 2 0,0 1 1 16,1-1 4-16,1 0 0 0,-2 0 1 15,0 0-2-15,0 0-4 0,-2 0-2 16,0 0-3-16,3 0-3 0,0 0 1 0,1 0-1 16,-2 0-1-16,0 0 1 0,-2 0 0 0,2-2-1 15,0 2 0-15,3 0 1 0,-3 0 0 16,0 0-1-16,-3 0 1 15,3 0-1-15,-1 0 0 0,0 0 0 0,0 0-1 16,3 0 0-16,-1 0-1 0,1 0-2 16,-2 0 0-16,0 0-1 0,0 0-3 15,0-1 2-15,1 1 0 0,0 1-2 16,-1-1 0-16,-2 0 2 0,2 0-2 16,-2 0 2-16,4 0-3 0,-1 0-5 15,-1 0-6-15,0 0-6 0,0 0-1 0,0 0 0 16,0 0 5-16,0 0 2 0,-5 0 2 15,5 0 1-15,0 0-5 0,0 0-4 16,4 0-9 0,-3 1-4-16,-1 0-1 0,0 0 5 0,-1-1 7 0,-2-2 8 15,3 2 9-15,-1 0 6 0,1 0 7 0,0 0 5 16,0 0 4-16,-1-1 5 0,3 1 3 16,-2 0-2-16,1 1-2 0,-1-1-4 15,-2 1-4-15,3-1-2 16,-1 0-2-16,0 0-1 0,4 0-1 15,-4 0 0-15,0 0-1 0,-3-1 0 0,3 1 0 0,0 0-2 16,3 0 1-16,-2 0 0 0,-1 0 0 16,7 0-1-16,-3 0 2 0,4 1 0 15,3-1 0-15,-1 0 1 0,3 0-1 16,3 0 0-16,6-1 1 0,4 1 0 16,4 0 0-16,0-2 1 0,4 1-1 15,5-3 1-15,4 2 0 0,9 0-1 16,2-1-1-16,-2 0 1 15,1 0 5-15,-5 0 2 0,-3 2 5 0,3 1-1 0,-5 0-4 32,1 1 1-32,1 1 0 0,2 0 3 0,4 2 1 0,4-1-1 0,0 0-2 15,-6 1 2-15,-2 2-2 16,-4 0-1-16,-1 0-1 0,-2 1-3 0,1-1 1 16,-1 2 0-16,0-2-2 0,2-1 0 15,-2 0 0 1,1 1-1-16,-2 0 0 0,-2 0-1 15,-9-2 0-15,-1-1 0 0,-8 1 1 16,-2 0-2-16,3-1 0 0,-2 2 0 16,6 1-1-16,0-4 0 0,-3 1 1 15,1 1-1-15,-1-1 0 0,-5-1 0 0,1 2 0 16,-2-3 0-16,-3 0 1 0,-1-1-1 16,-2 0 1-16,0 1 0 0,2 0-1 15,1 2 0-15,0-3 1 0,-2 0-1 16,-1 0 0-16,-3 0 1 0,0-2 0 15,-2 1 1-15,-1 1 0 0,2-1-2 16,-1 0 0-16,1-1 2 0,1 2-2 0,-1-2 0 16,1 2 0-16,2-3 0 0,-1 2 0 15,2 0 1-15,-2 0-1 0,1 0 0 16,0-1 0-16,0-1 0 0,0 2 0 16,1 0 0-16,0 0-1 0,0 0 1 15,2 1 0-15,-1-4 0 0,5 3 0 16,0-1 0-16,2 1 0 0,0 0 0 15,2-1 0-15,-2 2-1 0,-1 0 1 16,-2 0 0-16,-4 0 0 0,-1-2 0 0,-1 2 0 16,-1-1 0-16,-1 1 0 0,1 0 1 15,-2 0-1-15,-2 0 0 0,-2 0 1 16,1 0-1-16,-1 0 0 0,0 0 1 16,-1 0-1-16,0 0 1 0,0 0 0 15,0-1-1-15,0 0-1 0,0 1 0 0,0-1-2 16,0 0 3-16,1-4 1 0,-1 1 1 15,0-2 2-15,0-3-1 0,0-3 1 16,-1-4-5-16,1-1 6 0,0-2 1 16,0 0 0-16,0 1 3 0,-1 0-7 15,0 1 1-15,1 2 2 0,0-1 0 0,-2-3 2 16,1-4 0-16,1 1-2 0,-1-2-2 16,-1 2 0-16,1-3-2 0,0 0-1 15,-2 2 1-15,3-3 0 0,-2 1 0 16,0 3 1-16,2-1-2 0,-1 1 9 15,2-2 1-15,1-2-1 0,2-2 1 16,-3-1-8-16,1 0-1 0,1 0-1 16,0 2 0-16,2-2 0 0,-2 4 0 15,2 1 2-15,-1 4-2 0,-1 4 1 0,0 2 0 16,-2 5 0-16,-1 1 1 0,1 1 0 16,-1 2-1-16,0-1 1 0,0-1 0 15,0 2-2-15,0 0 3 16,0 3-2-16,0-3 8 0,0 3 4 0,-1 0 1 0,1 2 2 15,0-2-4 1,0 2-1-16,0-1 1 0,-1 1 1 0,0 0-1 0,0-2-2 16,1 2-2-16,0-1-2 15,0 1-4-15,0-1-1 0,-1 1-1 0,-4-4-1 16,3 4-1-16,-1-1 0 0,0 1-1 16,-2-3-2-16,-2 1 3 0,-4 0-3 0,-2 0 2 15,-5-2 1-15,-4 1-1 16,0 1 0-16,-10-3 1 0,-4 3 0 0,-9-4-1 15,-15 3 0-15,-6-2-1 0,-4 1 0 16,-1 0 2-16,2 1 0 0,3-1 1 0,-9 1 1 16,-5 1-1-16,-2 0 1 0,-4 0 1 15,7 1-1-15,4-1 2 0,-2 1 0 16,-5 0 0-16,-10 1 2 0,-3-1 2 16,5 1 1-1,8-1 3-15,5 1 3 0,-5-2 0 16,-4 2-1-16,0 0 1 0,1 0-3 0,7-1 4 15,5-1 2-15,1 1-1 0,0 1 3 0,-1-1-2 16,2 0-2 0,6 1 1-16,4-1 0 0,11 1-1 0,-2 0 0 15,3 1-4-15,-5 0-5 0,-7 1-3 0,-6 0 0 16,-2-1-2-16,6 3-1 0,8-2 1 0,13 1 0 31,6 1 0-31,11-2 2 0,-2 1 0 16,6-3-2-16,-2 2 0 0,-1-1-2 0,7 0-2 15,-2 0-1-15,5 0-2 0,4 0 2 16,1-1 0-16,4 2-1 0,3-2 0 16,1 0-1-16,0 0 0 0,1 0 0 15,-1 0-3-15,1 0 1 0,-1 0-2 0,0 0 1 16,1 0 1-16,-1 0-1 16,3 0 3-16,-1 0 0 0,0 0-2 0,-1 0 0 15,2 5-3-15,2 1 1 0,0 5 0 16,4 7 1-16,3 8 3 0,-1 5 2 15,2 4 3-15,-1 3 1 0,-4 2 1 16,3 0 0-16,1 2 0 0,-1 3 0 0,0-2 0 16,-2 1 0-16,0-3 0 0,-2-1 0 15,-1-1 0-15,3-2 0 0,-2-3 1 16,0 0 0-16,-1-6-1 0,-1-3 1 16,0 4-1-16,-2-7 1 0,4 2 0 15,-2-2 0-15,-1-3 0 0,3 1-1 16,-4-6 1-16,-2-2-1 0,1-3 1 15,-1-3 1-15,2-3 1 0,-2-3-2 16,1 4 1-16,-1-4 0 0,0 0-1 0,0 1 0 16,0-1 0-16,0 0-3 0,0 1-6 15,0-1-15-15,-1 0-19 0,1 0-22 16,0 0-20-16,0-2-21 0,0 2 45 16,2-9 21-16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10:31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15048 6451 899 0,'20'0'26'0,"-7"1"-9"0,-3 2-10 0,-6 2-7 0,-4-1-8 16,3 2-2-16,-6 2 10 0,-2-1 15 16,-4 2 24-16,-3-2 6 0,-4 1-3 15,-6-1-8-15,0-1-6 0,-7-2 2 16,-1-1 5-16,1 1 0 0,-3-1-1 15,-3-2-6-15,-7 2-7 0,-8-3-3 16,-10-2-4-16,-5 0-3 0,-17-1-2 0,-10-4-1 16,-14 0-2-16,-5-2 0 15,1 0 0-15,-13 2-3 0,-1 0 2 16,-9-1 7-16,-4 2 11 0,-7 2 3 0,0-1 2 16,1 3-9-16,-14-2-11 0,4 2-3 15,-9 0-2-15,-14-1 0 0,-5-2 1 16,-3-1 1-16,-14 0 1 15,0-1 1-15,4 1 1 0,-9-1 8 16,7 0 5-16,-8 1 1 0,-4 1-2 0,9-1-8 0,-11 1-6 16,15 1-2-1,7-1-1-15,-3 3 1 0,17 1 1 16,2 0 5-16,-4 1 1 0,18 1 0 0,8 0 0 0,4 1-5 16,19 0-2-16,10 1 0 0,14 1-1 15,21 0-1-15,13-1 1 0,17 1-2 0,14-3 0 16,12 1 0-16,13-2 0 15,12 0 0-15,0 0 2 0,-2 0-8 0,2 0-25 16,0 0-21-16,-2-2-25 0,8 1-6 16,9-7 10-16,15-7-160 0,23-6 159 15</inkml:trace>
  <inkml:trace contextRef="#ctx0" brushRef="#br0" timeOffset="602.33">14676 6645 1156 0,'0'0'66'0,"-4"1"126"15,-4 4-241-15,-8 2-7 0,-7 3 35 16,-9-1 27-16,-6 0 7 0,-8 0 5 16,-11-6 3-16,-11 3-2 0,-11-4-1 15,-3-1-2-15,-5-1-5 0,-12-7-2 16,-4-4-3-1,-7-1-1-15,-5-2 0 16,7 0 3-16,-11-1 1 0,-3 0 1 0,-6-2-1 16,-5 1-5-16,-9 1-2 15,-6-1 0-15,-10 1-1 0,-19-1 1 0,4 2 1 16,-3 1-2-16,-10 4-1 0,11 1 1 16,2 0-1-16,-10 3 1 0,8 0 0 15,2 1-1-15,-11 1 0 0,11 0 4 16,1 2 5-16,-5 1 5 0,16 0 3 15,3 1 1-15,1 3-1 0,6 2 1 16,5 1 1-16,3 0 1 0,1-1 2 16,11 1-3-16,10 0 3 0,7-2 2 0,20 3 0 15,7-1 2-15,9-1-2 0,9-1-7 16,6-1-6-16,18 1-5 0,11 1-4 16,9-3 1-16,9 1-1 0,5-2 0 15,4-1 1-15,3-2 1 0,4 1-2 0,0 0 1 16,0 0 0-16,0 0-10 0,0 0-14 15,0 0-22-15,0 0-33 0,1 0-17 16,3-5-13-16,6 1 476 0,12-11-286 16</inkml:trace>
  <inkml:trace contextRef="#ctx0" brushRef="#br0" timeOffset="10657.74">973 16379 1234 0,'0'5'387'0,"4"-10"-374"31,-4 5-48-15,0 0 13-16,0 0 10 16,0 0 9-16,0 0 10 0,1 0 9 0,-1 0 5 15,0 0 2-15,1 0-3 16,-1 0-7-16,2 0-6 0,1 0-7 16,3 0-4-16,0-2-3 0,5 0 2 0,9 1 1 0,5 0 1 15,15-1 3-15,13 1 0 16,12-3-1-16,8 3 1 0,6 0-1 0,7 1-3 15,4 1-4-15,6 2-3 0,5-1 1 16,-1 2 5-16,0 1 1 0,-7 0 2 16,0 3 1-16,-2 0-3 0,-4 2-1 0,0 0 3 15,-5 0 2-15,-5 1 4 16,-3 0 5-16,-2-2-1 0,-3 0 3 16,-4 1-3-16,-7-3-3 0,-8 0-1 0,-7 0-1 15,-4-3-2 1,-6 0 1-16,-1-1 0 0,-4 1-1 0,-7-2 0 0,-2 0 0 15,-4-1 1-15,-6 1 1 0,-5-2 4 16,-4 0 3-16,1 0 3 0,-1 0-4 16,0 0-9-16,0 0-15 15,0 0-16-15,0 0-15 0,0 0-14 0,0 0-5 16,0 0-13-16,-7-11-16 16,-2-5-75-16,-8-15-96 0,-7-9 146 0</inkml:trace>
  <inkml:trace contextRef="#ctx0" brushRef="#br0" timeOffset="11118.94">2815 15841 1498 0,'51'4'93'0,"-51"-4"-64"0,1 1-31 0,2 3-1 15,-49-4-10-15,52 10-2 0,8 8-3 16,4 4-1-16,7 5 3 0,1 1 6 15,5 4 7-15,4-1 2 0,1 5 1 16,5 4 0 0,1 0 1-16,-2 2 0 0,3-2-1 15,-3 2 1-15,3-2 2 0,0-3 5 16,-6-4 4-16,-5-6 4 0,-9-5 1 0,-8-7-1 16,-9-3-2-16,-1-4-4 15,-4-4 1-15,-1 1 4 0,2-3 8 0,-2 1 8 16,-6 3 0-16,-4 6-8 15,-13 6-12-15,-13 9-6 0,-8 4 3 16,-10 0 8-16,-3 1 7 0,-3-4 2 16,1 4-2-16,-1-1-4 0,4-3-3 0,4 1-1 15,2-7-2-15,0 2-4 0,2-4-2 16,1 0 5-16,9-2 7 0,8-3 6 16,10-3 5-16,7-2-2 0,3-3-1 15,2 0 1-15,3-3-3 0,2-1-4 16,2-1-6-16,1-1-5 0,0 0-3 0,-1-1-2 15,1 0-3-15,0 0 0 16,-1 0-2-16,-1 0-7 0,1 0-11 0,1 0-16 16,0 0-22-16,0 0-22 0,0 0-28 15,0 0-24-15,1 0 660 0,-1 0-417 0</inkml:trace>
  <inkml:trace contextRef="#ctx0" brushRef="#br0" timeOffset="76762.89">22335 17283 981 0,'33'6'65'15,"178"39"-78"1,-395-106 15-16,165 59 21 16,20 1 22-16,-1 1 20 15,0 0 21-15,0 0-1 0,0 0-2 0,1 0-3 16,0 0-16-16,-1 0-21 0,-1-4-24 15,-5 4-23-15,-5-1-11 0,-7 0 0 16,-11-1 3-16,-10-3 8 0,-5 3 8 0,-8-1 6 16,0 0 2-16,-3 1 5 0,-5-2-1 15,-14-1-2-15,-11-1 0 0,-7 1-5 16,-5-3-3-16,6 0-3 0,-3-2-1 0,-7-2 0 16,-3 2-1-16,2-3 2 0,5 3-1 15,13 2 0-15,4 1 1 0,-3 2-1 16,5-1-1-16,4 3 0 0,16 3 4 0,14 1 5 15,14 3 5-15,10 0 2 0,6-1-4 16,6-1-7 0,8-2-7-16,-1 0-4 0,-1-1-2 0,5 1-1 0,-1 0 2 15,2 1-2-15,4 1-1 0,5 0 2 16,14-2 4-16,20 2 1 0,26 0 2 16,22-1 1-16,11 1 1 0,14 0-1 15,10 3 2-15,9 3-6 16,5 4-3-16,1 2-4 0,7 4-7 15,-8 5-1-15,1 2 2 0,-3 2 4 16,-16 1 4-16,-9-2 7 0,-20-4 1 16,-22-2 0-16,-21-9 1 0,-12-3 4 0,-9-2 1 0,-9-5 1 15,-10 1 0-15,-7-2-3 16,-6 0 7-16,-1 0-1 0,0 0-6 0,-1 0-8 16,-6-2-20-16,-8-1-1 0,-15-1 6 15,-13-4 13-15,-18-2 16 0,-16-2 6 16,-22-4 1-16,-12-2-6 0,-7-3-4 0,0-1-5 15,-5 1 0-15,-6 0 0 0,-1-1 1 16,-3 1-2-16,4 1-1 0,7 7-3 16,6 3-1-16,15 9-1 0,26 1 4 15,17 7 5 1,17 1 7-16,8-2 4 0,10 2 1 16,9-4-4-16,6-2-6 0,8-2-5 15,0 0-1-15,0 2-3 0,3-1 0 16,-1-1 2-16,7 1-2 0,6 0 2 0,12-1 2 15,16 2 0-15,17-4 2 16,19 0 0-16,27 1-1 0,19-1 1 0,9-2 0 16,11 4-5-16,13 0-14 15,-1 2-27-15,2 7-31 0,3 3-25 0,-19 6-20 16,-18 6 8-16,-14 1 57 0</inkml:trace>
  <inkml:trace contextRef="#ctx0" brushRef="#br0" timeOffset="92646.38">25292 5949 1360 0,'17'17'30'15,"0"5"-26"-15,9 8-2 0,2 4-2 16,10 2 0-16,14 1-2 0,13 6-1 16,5-5 1-16,3 4-1 0,1 2-3 0,3 1-3 0,15 1-3 15,12 5-2-15,1-2 2 16,-2 1 5-16,-15-5 1 0,-14-8 4 0,-7-9 2 0,-16-9 0 16,-8-6 1-16,-8-2-4 0,-10-4-8 15,-7-3-8 1,-8-4-8-16,-9 0-4 0,0 0-1 0,-1 0 0 0,-1-6-3 15,1-1-1-15,-5-5 8 0,1-5 6 0,-6-2 14 16,-5-1 12-16,0-1 0 0,0 0 3 16,1 0-3-16,1-1 0 0,2-1 6 31,2 4 12-31,0 3 11 0,4 5 11 0,3 3 7 0,2 5 1 16,0 1-6-1,0 2-8-15,0 0-15 0,1-2-11 16,-1 2-9-16,1 2-4 0,2 1-4 15,2 1 0-15,6 7 0 0,7 4 1 16,7 7 2-16,9 5 0 0,-2 0 1 0,-2-4 1 16,-1 0 0-16,-8-5 0 0,0-4 2 15,-2 2-1-15,-2-5 0 0,1 1 2 16,-4-1-1-16,-7-6 1 0,1 2 1 16,-3-3-3-16,-4 2-1 0,1-1-3 15,-3-3-5-15,-2 2-1 0,-4 1 8 0,-4 4 11 16,-5 5 8-16,-9 3 4 0,-3 1-3 15,-9-1-9-15,-8-2-2 0,-4-1-3 16,-6-1 1-16,3-2-2 0,9-1 0 16,5-1 0-16,8 0 0 0,9-1 0 0,4-1-11 15,8-2-21-15,3 0-27 16,4-1-31-16,2 1 55 0,3 1-1 0</inkml:trace>
  <inkml:trace contextRef="#ctx0" brushRef="#br0" timeOffset="93894.61">27529 7342 1045 0,'9'9'18'0,"34"32"1"31,-121-93-4-31,72 52 53 0,5 0-11 15,1 0 1-15,0 0-1 16,0 0-3-16,0 0-10 0,-1 0-11 0,1 0-12 16,-1 2-9-16,0 0-8 0,-4 1-4 15,1 1-2-15,-5 2-2 0,-4 3 2 16,-3 1-2-16,-4 2 3 0,1 1 0 16,3 4 0-16,-5 1-1 0,3 3 2 0,-2 3 0 15,-1-1 0-15,-1 3 1 0,2 1-1 16,1 1 1-16,0 3 0 0,-2 1-1 15,-5 2 0-15,-6 2 0 16,-6-1 0-16,-3 4 1 0,-3 0 0 0,5 3 3 16,1-3 3-16,1 4 0 0,1 4 1 0,-1 1-5 15,3 1 3-15,1 2 2 0,4 1 1 16,-7 0 1-16,0 0-3 0,-4 1-4 16,-8-1 0-16,5-2-1 0,-2 0-1 15,3 1 2-15,6-1-2 16,6 2 19-16,-1-6 5 0,2 1 0 0,6-7 1 15,0-4-18-15,3 1-5 0,3-1-1 16,0 0 1-16,3 1-1 0,0-1 1 16,-2-1 0-16,2-1 0 0,0 0-1 15,-2-1 1-15,0-2-2 0,2 0 1 16,-1-9 7-16,3 0 5 0,2-4 4 16,-1-4 1-16,2-1-7 0,1-3-5 0,3-2-1 15,1-1-2-15,0 0-1 0,1-4 1 16,0 2-1-16,0-3 0 0,3-1 1 15,0 0 0-15,0-1 2 0,0 0 1 16,0 0 0-16,-1 2-4 0,2-4-7 16,1 1-6-16,-1 0-9 0,0 1-3 0,1-2-4 15,2 1 0-15,7-1 6 16,3-7 7-16,9-1 6 0,10-6 1 0,0-11-6 16,7 2-7-16,0-1-1 0,-5 2 0 15,-1 2 9-15,-5 4 7 0,-4 3 3 16,2 1 1-16,-3 3 0 0,-2-2 0 0,-2 2 0 15,-6 3 10-15,-1 2 10 0,-4 2 7 16,-4 2 7-16,-2 1-6 16,-3 1-3-16,0 0 5 0,0 0 1 0,0 0-2 15,0 0-6-15,0 0-16 0,0 0-12 16,-5 1-7-16,2 1-6 0,-3 2 1 16,-5 5 5-16,-3 3 3 0,-7 6 3 15,-2 4 3-15,-8 4 2 0,1 0 1 16,4-1 1-16,1-6 2 0,7-3-1 15,0-3 0 1,6-2-2-16,0-2 1 0,-1-4-4 0,7-3-5 0,-2-2-1 0,2-1-1 16,5 2 6-16,-5-3 5 0,1-4 3 15,0 1 11-15,0-4 7 0,-1-2 1 16,0-3 2-16,-3-6-7 0,-2-4-5 16,-1-3 0-16,-2 1 0 0,1-1-3 15,-1 1-2-15,0 1-1 16,0 2 0-16,-1 4 1 0,1 2 3 0,4 5 2 0,0 3 2 15,1 2 3-15,1 4 1 0,4-1-2 16,-1 2-2-16,4 2-6 0,0 0-7 16,0 0-3-16,-4-1-11 0,3 1-18 15,2 0-21-15,0 0-31 0,0 0-26 16,0 0-31-16,1 0 71 0</inkml:trace>
  <inkml:trace contextRef="#ctx0" brushRef="#br0" timeOffset="95369.91">25750 9656 542 0,'14'20'110'0,"-14"-20"40"0,0 0-50 16,-1 0 14-16,-14-20 0 0,14 20-30 15,1 0-20-15,0 0-17 0,1-1-19 16,2-2-11-16,0-2-7 0,2 0-6 15,4-3 0 1,-2-1-2-16,5-2-1 0,-1-3 1 0,0 1 1 0,5-4-2 16,1 4 2-16,3-2 2 0,3 1 4 15,1 2 4-15,2 1 1 16,2 0-5-16,2 4-5 0,6 1-1 16,0 1-2-16,6 2-1 15,-3 2 1-15,-4 1-4 0,2 1-3 16,-8 5-1-16,3 2-5 0,-1 3-6 15,-1 6-2-15,3 4-3 0,-2 5 0 16,-1 2 3-16,-1 1 4 0,-2-1 5 0,1 3 4 16,-6-5 1-16,-4 4 3 0,-3-3-1 15,-11-2 0-15,-4 4-1 0,-2-2-2 16,-9 5-2-16,-4 5 3 0,-5 4 3 16,-8 2 2-16,-6-1 2 0,-4 0 3 15,-5-1-2-15,2-5 1 0,-3-3 1 16,3-6-2-16,5-8 3 0,-4-6 1 0,2-4 1 15,-2-3 4-15,-6-7 3 16,3-5 0-16,2-4 1 0,3-6 1 16,3-2 1-16,5-3 4 0,2-4 4 15,6 0-2-15,5-2 10 0,4 2 1 0,4-1 8 16,3-2 5-16,0-5-10 0,3-7-8 16,3-7-14-16,-1-9-9 0,2-2-6 15,1 6-1-15,0 9-1 0,3 8 3 16,1 8 5-16,1 5 6 0,0 3 1 15,1 1-1-15,0 0-4 0,1 5-6 16,4-1-10-16,6 0-18 0,6 2-15 0,6-2-14 16,8 8-11-16,8 1-16 0,10 5 21 15,5 7 25-15</inkml:trace>
  <inkml:trace contextRef="#ctx0" brushRef="#br0" timeOffset="95927.1">26040 10269 1457 0,'0'2'29'31,"-1"1"60"-31,1 5-144 0,-1 8-8 0,1 2 41 16,4 12 12-16,0 6 3 0,7 6 1 15,7 5 2-15,4 0-1 0,6 2 1 16,3 5 2-16,3 9 1 0,6 9 1 0,6 8 0 16,5 4 0-16,4 5 4 0,0-2 6 0,1 1 5 15,3 0 6-15,1 3-3 0,-4 2-6 16,-4 0-4-16,-7 6-4 0,-1 3-3 15,-2 0 0-15,0 1 0 0,-4-11-1 0,-3-11 1 16,-6-16 1-16,-4-11-2 0,-3-13 2 16,-4-7 1-16,-5-13-2 15,-4-8 2-15,-5-7 4 0,-3-6-6 0,-1 0-8 16,1-1-15-16,-4 0-9 0,3 1-15 16,-3-4-9-1,2-8-6-15,-3-15 4 0,-4-20-44 16,-4-21 65-16</inkml:trace>
  <inkml:trace contextRef="#ctx0" brushRef="#br0" timeOffset="96328.39">26079 10023 1454 0,'6'2'43'0,"5"5"-30"0,9 5-48 16,8 8-10-16,9 11 1 15,7 6 23-15,5 5 14 0,3 2 4 0,1-2 2 16,8 5 1-16,11 1 0 0,10 6 0 16,6 6 0-16,6 4-1 0,2 4 1 15,10 4 0-15,9 9-1 0,3 5 1 16,0 5 0-16,4 4 0 0,5 2 0 15,-1 4 0-15,3 6 0 0,-4 2 0 0,-1-1 0 16,-1 1 0-16,-9-6 1 0,-6-4-1 16,-9 0 0-16,0-7 1 0,-3-2 0 15,-10-7-1-15,-12-10 1 0,-16-12-1 16,-14-14-1-16,-10-13 4 0,-13-15 3 16,-11-8 1-16,-4-7 3 0,-3 1-8 15,-3-5-5-15,0 0-9 0,0 0-14 16,0 0-3-16,-4-5-108 0,-4-6-100 0,-10-14-61 15,-8-15 104-15</inkml:trace>
  <inkml:trace contextRef="#ctx0" brushRef="#br0" timeOffset="97080.27">26172 10495 1479 0,'-5'2'14'15,"0"1"-31"-15,-4 1-7 0,-4 3 10 16,-2 0 14-16,-8 1 1 0,-4 1-1 16,-6 2 0-16,-7 1 1 0,0 0-1 15,-5-3 1-15,1 2 0 0,4-2-1 16,-5 0 1-16,1 0 0 0,-3 1 0 16,-17 1 0-16,-10 5 2 15,-11 3-2-15,-7 5 0 0,4 4 0 16,3 4-1-16,-15 3 0 0,-9 7 2 15,-3 6-2-15,-6 6 1 0,6 8 1 0,-9 4-1 16,-6 1-1-16,-3 4 3 0,6 1-2 16,-3 2 0-16,9-1 1 0,3-1 0 15,11-6 3-15,24-5 1 0,5-6 10 16,3-7 9-16,4-4 9 0,6-4 8 0,8-6-8 16,11-2-4-16,5-6-5 0,3-3 0 15,6-2 1-15,4-3-3 0,2 0-5 0,2-1-5 16,1-1-2-1,0-3-4-15,2 0-1 0,0 0-2 16,6-3-1-16,4-3 2 0,2-4-1 16,4 0 5-16,-1-1 12 0,3-2 4 15,0 0-1-15,-1 0-4 0,1 0-6 0,0 0 6 16,0 0 9-16,0 0 0 0,0 0-6 16,-3 0-14-16,3 0-9 0,1 0-3 15,1 0-4-15,-2 0-3 0,0 0 0 16,0 0 2-16,0 0 2 0,0 0 3 15,0 0 1-15,0 0-2 0,0 0-1 16,0 0-3-16,1 0-4 0,-1 0-3 16,0 0-1-16,0 0-5 0,0 0-4 15,0 0-4-15,-1-2-1 0,1 2 3 0,0 0 5 16,-2 0 2-16,2 0-2 0,2 0-6 16,-2 0-11-16,1 0-8 0,-1 0-4 15,-1 0-1-15,1 0 3 0,1 0 5 16,-1 0 2-16,4 2 1 0,0-2-4 0,-6 0 21 15,4 0-139-15,4-6 114 0</inkml:trace>
  <inkml:trace contextRef="#ctx0" brushRef="#br0" timeOffset="101663.16">27950 13571 1203 0,'0'0'53'0,"0"0"4"0,1 0-22 15,-2 0-24-15,1 0 6 0,0 0 4 16,0 0 1-16,0 0-2 0,0 0-2 16,0 0 2-16,0 0-3 0,0 0-6 15,0 0-9-15,0 0-9 0,-5 0-6 16,0 1 1-16,-6 3 5 0,-6 2 5 15,-7 2 2-15,-6 1 1 0,-6-2 1 16,-3 4-1-16,-12-1 0 0,-9 0 1 0,-7-1-1 16,-9-1 0-16,-2 0 1 0,3-1-1 15,0-1 1-15,-6-2 1 0,-9-2-2 16,-3-2 1-16,0-2 0 0,9 1-1 0,9-4 1 16,-1 1 0-16,-3-2-1 15,1-1 3-15,2 2 5 0,11-1 1 16,9-1 1-16,5-2-1 0,5 0-3 0,1-2 0 15,-1-1 0-15,-2 0 1 0,1 1 0 16,2-3-1-16,8 2 2 0,10 2 0 16,6-2 1-16,7 5-1 0,4-1 1 0,4 0 2 15,2 3 0-15,1-2 1 0,1-1 5 16,2 3 3-16,2-4 4 0,1 0 3 0,3-5-3 16,1-7-4-16,4-10-6 0,2-6-7 15,3-6-4-15,1-6-2 16,2-2-2-16,3-1 1 15,-4-1 1-15,2 2-1 0,-1 1 1 0,-4 6 0 0,4 2 0 16,-5 3 0-16,5 5 0 0,-1-2-2 16,-4 5 1-16,1 4-1 0,-6 0 0 15,0 2-5-15,0 2-1 16,-1-2-1-16,1 3-4 0,0 1 3 0,-1 2-5 16,1 3-7-16,-3-2-3 0,-1 2-3 15,1 3 2-15,-1-3 7 0,-1 4 4 0,1-1 2 16,-1 3 1-16,3 2 0 15,0-2 1-15,2 3 3 0,3-2 2 16,1 3 2-16,2 0 2 0,4-1-1 16,3 3 1-16,5 2 0 0,3-1-1 0,6 3-1 15,7 3-1-15,4-1 0 16,0 2 2-16,-1 0 0 0,-1 0 1 0,-1-2-1 16,5 1 1-16,4-1 0 0,7 0 0 15,11 1 0-15,9-1 0 0,7 1 0 0,4-1 1 16,1 0-1-16,9 3 0 0,10 1 0 0,4 0 0 15,-4 0 0-15,-6-2 0 16,-1 0 0-16,2-2 0 0,3-2 0 0,-3-1 0 16,-3-4-3-1,2 2-5-15,4-4-1 0,0-1 0 0,-7 1 3 0,-10-2 5 0,-8-1 1 32,1-1-1-32,3 2-1 0,-9-1 1 15,-12 0 1-15,-15 1-2 0,-17 0 12 16,-12 4 8-16,-9 3 2 0,-5 2 5 15,-9 0-9-15,1 0-16 0,-1 0-10 16,0 0-8-16,1 0-9 0,-1 2-3 16,0 1 2-16,-2 1 1 0,-2 4 7 0,1 7 12 15,0 3 6-15,-3 3 2 16,1 4 2-16,1 3-1 0,-3 5 2 16,3 7 0-16,0 6-1 0,2 5 1 0,3 7 0 15,0 6-2-15,3 7 0 0,4 5 0 16,-3 6 0-16,8-2-1 0,-3-1 0 15,1 0 0-15,1-3 0 0,-3-5 1 16,0-5-1-16,-3-8 0 0,-3-7 2 0,-1-9-2 16,0-7-1-16,-2-7 1 0,-2-7-3 15,1-3 12-15,-1-5 4 0,0-4 1 16,-5-4 3-16,-2 2-11 0,-4-2-3 16,-7 0 5-16,0-1 2 0,-3 0 3 15,-4-4 3-15,-1 0-4 0,-5-4-2 0,-11-1-2 16,-13-4-2-16,-6-1-2 0,-7-1-1 15,3 0-1-15,4-2 0 16,1 2-1-16,0-1 1 0,-16 0-1 0,-4 1 0 16,-7 1 0-16,1 1-1 0,12-1 1 15,4 1 1-15,-4-1-1 0,-6-1 0 16,-1 2 1-16,2 1-1 16,11 1 0-16,13 1 1 0,8 1-2 0,6-1 2 15,7 4 0-15,4 1 0 0,7 1 0 0,4 1 1 16,-1 0-3-16,8-1 12 15,-1 3 4-15,7-1 5 0,2 0 4 0,2-1-7 16,2 0-4-16,1 0-5 0,1-1-3 16,0 0-5-16,0 1 0 0,0-1 1 15,0 0-2-15,0 0-2 0,0 0-8 16,0 0-17-16,0 0-20 0,0 0-24 0,1 1-21 16,-1-1-14-16,4 4 257 0,2-2-131 15</inkml:trace>
  <inkml:trace contextRef="#ctx0" brushRef="#br0" timeOffset="117037.8">30608 9483 1490 0,'-1'0'61'0,"-16"8"-249"31,15-7 258-31,0 1-5 16,-1-2-118-16,-1 3 50 0,0-2 1 15,-2 1 0 1,2 1 1-16,-2-1 1 15,1-2 6-15,1 1 0 0,-2 1 1 16,2-1-2-16,-3 2-3 0,-2-1-1 16,0 1 2-16,-4 3-2 0,-4-3 1 0,0 3-1 15,-4-3-1-15,0 2 0 0,0-1-1 16,-7 0 0-16,-2 0 0 0,-6-1 1 16,-4 2 0-16,2-1 0 0,-3 1 0 15,-2-2 1-15,3-1 0 0,-4 3 2 0,0-3 0 16,0 2 1-16,-2-2 1 0,2 1 0 15,-5 3-1-15,-7-5 0 0,-5 3-1 16,-5 0-1-16,3-2 1 0,0 0-1 16,2-2-1-16,1 0 1 0,-8-1-1 15,-4 0 1-15,-4-1 2 0,-3-2-3 16,2 0 1-16,5-2-1 0,5 2 0 16,-6-3 0-16,-8 3 1 0,0-1-2 15,-6 1 0-15,8 0 1 0,7 1-1 16,1 1 6-16,-6 1 15 0,-4-1 2 0,-2 1 2 15,-4 1-5-15,8 0-15 0,4 0-1 16,0 1-1-16,-7-1-3 0,-3-1 2 16,-6 1 0-16,3-1-2 0,12 1 2 15,-1-1-1-15,1 0 0 0,-11-1 1 0,-1-2 5 16,0 1 3-16,5 0 3 16,7-1 2-16,-4 2-3 0,-7-3-1 15,-2 1-3-15,-4-2-2 0,5 2-2 0,7-1-2 16,-5 1-1-16,-6-2 0 0,-6-1 1 15,0 0 0-15,6 1 0 0,7-1 0 16,1-2-2-16,-8 0 1 0,-2-1 2 0,1 2-1 16,4-2 1-16,7 2 3 15,-3-1 1-15,-4-1 0 0,-2 4 0 16,-2-2-2-16,6 1-3 0,6 0 0 0,-3-1-2 16,-1 4 0-16,-4-3 1 0,0 3-1 0,4-1 0 15,5 1 2-15,-1-2 7 16,-8-1 1-16,2 2 0 0,-2-2-1 0,5 4-7 15,11-1 0-15,0 1-2 0,-5 1 1 16,0-2-1-16,-2 1 1 0,5 3-1 16,7-4 1-16,9 4-1 0,4 2 0 15,3-2 1-15,2 2-1 0,-4-2 0 16,1 0 1-16,2 2-1 16,6-1 1-16,11 1-1 0,1 2 0 0,4-4 0 15,1 2 2-15,-1 0-2 0,3 1 0 0,7 0 1 16,0 1-1-16,4 2 0 0,1-2 0 15,2 0 0 1,1-2-1-16,0 1 1 0,3 2-2 0,-1 1 2 0,-1-1 0 16,2 1 0-16,-1-3 1 0,0 1 0 0,2-2 0 15,2 3 0-15,-1 1 1 16,1 0-2-16,1 2 0 0,-2 1 0 16,1-1-1-16,-3 5 0 0,0 0 0 0,1 4-1 15,-1 2 2-15,-1 6 0 0,-2 2 0 16,2 2 0-16,-1 5 1 0,2-2-1 15,5 5 0-15,-4 2 1 0,1 2-1 16,2 3 1-16,-1 0 0 0,0 2-1 16,-1 2 0-16,2 2 1 0,-4 0-1 0,1 3 1 15,2 3 0-15,-3 1-1 0,0 7 1 16,1 0 0-16,-2 4-1 0,1-2 1 16,-1-2 0-1,1 0 1-15,2 1 4 0,0 3 2 0,2 6-1 0,0 0-1 16,0 5-3-16,-2 1-2 15,0 2 1-15,2 0-1 16,-2 3 0-16,3-3 1 0,0 4-1 0,0-2 0 0,1 1 0 0,-1 1 0 16,-2-4 0-16,1 0 1 0,-1 2-1 15,0 3 0 1,0 0 0-16,-2 0 0 0,1-3 2 0,-2-2 5 0,0 0 4 16,1 3 2-16,-3-1-1 15,3 3-4-15,-3-4-6 0,0-1 1 16,2-1-2-16,-1 0-1 0,0-6 1 0,1-4-1 0,1-6-1 15,-2-3 0-15,0-4 1 0,2 1-1 16,-2-2 2-16,3 3 8 0,-2 0 2 16,1-2 4-16,-1-1 1 0,-4-4-6 15,5-1-3-15,-5-1-1 0,3-3-3 16,1-1-1-16,-3 1-1 0,2-1-2 16,-2-1 0-16,1-2 1 0,1-2-1 0,-3 0 0 15,1-3 1-15,1-2-1 0,1-2 1 16,5-2 0-16,-2-3-1 0,1-4-1 31,1-1 1-31,-1-3 0 0,1-4 1 16,0-1 1-16,4-3-2 0,-2-2 2 15,0 0-1-15,2-4 0 0,-2-1 0 16,1-4 0-16,0 0-1 0,1 2 1 16,-1-5-9-16,1 2-18 0,0 0-25 0,-1-1-39 15,1 1-44-15,1-2 664 0,1-2-421 16</inkml:trace>
  <inkml:trace contextRef="#ctx0" brushRef="#br0" timeOffset="118277.12">30548 9612 887 0,'1'22'206'0,"-8"-23"-167"15,-3-1-73-15,-2-2-20 16,-3-24 56-16,7 25 0 0,3 1-1 0,3 2 1 16,1 0 2-16,1 0 6 0,0 0 12 15,0 0 14-15,0 0 12 0,0 0 7 16,0 0 6-16,0 0-3 0,0 0-5 15,0 0-8-15,0 0-16 0,0 0-11 16,0-4-10-16,3 3-8 0,0-1-1 0,1-4-2 16,1 3-2-16,2-3 1 0,2 1 3 15,-1 0-1-15,3 1 2 0,-2-2 1 16,-1 0 0-16,-1 2 2 0,0-1 5 16,-1 1 2-16,-2-1 5 0,0 2 0 15,-2 1-2-15,1-3-2 16,1 3-3-16,0 0-4 0,1-2-1 0,0 3 2 15,1-1 4-15,1 0 4 0,0-2 0 16,1 0-3-16,5 1-6 0,5-2-2 16,5-1-2-16,5 2 0 0,3 1 0 15,-1-1 1-15,-2 2 5 0,0-1 4 16,0 0 2-16,-4 1-1 0,-4 1-3 0,0-1-2 16,-9 0-1-16,3 2 0 0,1 0-1 15,-5 2 0-15,4-2 3 0,-4 2-3 0,-1 1 0 16,0 0 0-16,-2 2-4 0,0 1-2 15,1 3-2-15,1 7-3 0,0 5-1 16,0 9 1-16,1 8 1 0,0 8 3 0,1 10 2 16,-1 3 1-1,1 10 0-15,-2 6 1 0,-1 3 2 0,0 9 0 0,-1 3 1 16,0 6-3-16,-1 5 0 0,0 3 0 16,-2 0 0-16,1 0 0 0,-2 1-1 0,0 2 0 31,-2 2 0-31,0 0 1 15,1 1-1-15,-1 1 0 0,0 3 8 0,0-1 1 16,-1 5 2-16,0 4 2 0,0 3-7 16,2 2 1-16,-2 0 0 0,0-4-2 15,-2 4-1-15,0 2 0 0,0 3-1 16,-1 2 1-16,-1 3 0 0,1-3-1 16,-2 2 0-16,2-1 0 0,1-5-2 15,1 3-1-15,-1 3 2 0,1-1-2 16,0 2 1-16,1-4 0 0,0-5-1 0,0-6 2 15,2-6-1-15,0 0 0 0,0-2-1 16,-1-4 1-16,0-4-1 0,-1-6-1 16,1-6 11-16,-1-14 7 0,0-5 0 0,-1-13 3 15,0-10-13-15,-1-6-5 0,1-11 3 16,-1-9 6-16,1-7 5 0,1-9 3 16,0-2-3-16,0-1-3 0,0-4 0 15,0 1 1-15,0-2 5 0,0-2 1 0,0 2-4 16,-1 0-2-16,1-2-5 15,0 0-4-15,0 0-2 0,0 0-2 0,0 0-1 16,0 0 1-16,0 0-1 0,0 0-6 16,0-1-11-16,0 1-12 0,-1-1-22 15,1 1-19-15,0 0-18 0,0 0-20 16,0 0-17-16,0 2-95 0,1 9 130 16</inkml:trace>
  <inkml:trace contextRef="#ctx0" brushRef="#br0" timeOffset="128029.33">1145 14410 1352 0,'0'4'135'0,"0"-4"-78"0,0 0-49 15,0-1-1-15,0-2-4 0,0 3-1 0,1 0-1 16,-1 0-3-16,0 0-1 16,1 0-1-16,0 0 1 0,0 0 1 0,1-2 0 0,5 2-1 15,3 0 1-15,7 2 0 16,7-1 2-16,4 0 0 0,8 1 0 0,2-1 1 16,0 3 1-16,2-2-1 15,5 1-1-15,2 1 1 0,10-1-1 0,2 3 0 16,6-2 1-1,5 1-1-15,-2 3 1 0,2 0 0 16,0 2 0-16,-2 1 0 16,3 0 0-16,1 1-1 0,0 2 1 15,0-1 0-15,-4 1-1 0,2-1 1 0,-2 2 0 16,1 0-1-16,-1 0 1 0,-3 1 0 16,-3-3-1-16,-1 0 1 0,-6-4 0 15,-1 1-1-15,-6-2 0 0,-2-3 0 16,0 0-1-16,-8-2 1 0,-4 0 0 15,-4-2 0-15,-3-1 1 0,-2 0 0 0,-5 0 0 16,-3 0 1-16,-7 0 0 16,-3 0-1-16,-3-1-1 0,-4 1-4 0,2 0-3 15,-2 0-5-15,0 0-5 0,1 0-3 16,-1 0-4-16,0-2 2 0,0-4 4 16,-4 2 5-16,0-4 6 0,-2-2 4 15,0-2 3-15,-3 0 2 0,-2-3 0 0,0 2 2 16,-1 0-1-16,-1 2-1 0,2 2 3 15,2 0 5-15,4 2-2 0,-1-1 2 16,2 2-4-16,-1 1-4 0,2-2-1 16,0 5 1-16,0-2-1 0,1 1 0 0,0 3 1 15,0-2-2-15,2 2 1 0,0-1 1 16,0 1-1-16,0 0 0 0,-1 0 0 16,1-1-1-16,-1 0 2 0,1 1 6 15,0 0 2-15,-1 0 3 16,1 0-3-16,-2-6-5 0,2 6-4 0,0 0-1 15,0 0-2-15,-1-1 1 0,0 0 1 0,-5-5 0 16,4 4 0-16,-2 0 1 16,1-2-1-16,1 2 0 0,-3-1 1 0,2 3-1 15,-2-4 4-15,2 2 0 0,0 0-1 16,-2 1 1-16,0-1-3 0,-1 0-1 16,-1-2-1-16,2-2 0 0,-4 0 0 15,1 1 0-15,-4 0 2 16,10 2 0-16,-1 1 0 0,-2 0 0 15,1-2-1-15,-1 2 2 16,5 2-2-16,-1-1 0 0,0 0 5 0,-3-2 5 16,3 3 2-16,-1 0 2 0,1 0 0 15,0-2-3-15,1 2 0 0,0 0 1 0,0 0 0 16,-1 0 1-16,0 0 3 0,1 0 1 16,-1 0 3-16,0 0-1 0,1 0-1 15,-3-2 0-15,3 2-5 0,0 0-2 0,2 0-2 16,-2 0-4-16,0 0 0 0,1 0-1 15,-1 0-3-15,1 1-1 0,0 2 0 16,-1-1-1-16,3 2-1 0,0 1 1 0,2-3-2 16,4 4 1-16,1 3 1 15,1 0 0-15,5 5 1 0,-1-3 0 16,1 2 0-16,0 1-1 0,-1 0-1 0,-4-1 6 16,-1 1 2-16,-1-4 1 0,-1 0 1 15,1-1-7-15,2 1 0 0,1 0-1 16,-1 0 1-1,-1 0 0-15,-2-1-1 0,-1-1 0 16,-2 0 1-16,1-1-1 0,-1 1 0 0,1 0 1 16,0-2-1-16,0 2 0 0,-1-2 1 15,2 1-1-15,-2-2 0 0,-1-1 0 16,-1 1 0-16,-2-1-2 16,-1-2 0-16,0 0-3 0,0 0 0 0,-1 1-2 15,1 0-4-15,-3 0 4 0,-1 2 2 16,0 0 5-16,-5 2 7 0,-1 3 2 15,-3 1 1-15,-6 2 2 0,-1-2 0 16,-4 1 1-16,2 1-2 0,-3-3 0 0,2 2-3 16,-4-1 0-16,-5 0-2 0,4 2 0 15,-1-1 1-15,0 1 2 0,1 0-1 16,1 0 2-16,-1-1 1 0,3-1 0 16,-1 0 4-16,1 0 2 0,5-1-2 15,-1-1 3-15,3 0 4 0,2-2 0 16,3-1 1-16,4-1-2 0,2-1-4 0,1-2-5 15,2 3-1-15,-1-5-4 16,3 2-3-16,2-2-1 0,-1 0-3 0,1 0 1 16,-1 0 2-16,0 0-3 0,1 0-3 15,-3 1-8-15,3-1-14 0,0 1-16 16,0-1-12-16,0 0-17 0,0 0-10 0,2 0-14 16,-2 0-21-16,0 0-1 0,0 0 57 15</inkml:trace>
  <inkml:trace contextRef="#ctx0" brushRef="#br0" timeOffset="153817.1">18817 14915 1004 0,'4'0'54'16,"-3"1"29"-16,1-1-54 0,-2 0-24 0,-1 0 1 0,-2 2 11 16,3-2 11-16,-1 1 12 0,1-1 11 15,1 0 1-15,-1 0 2 0,0 0 2 16,0 0-5-16,0 0-14 15,0 0-1-15,0 0-14 0,-1 4-5 0,-6 0 2 16,-9 2-12-16,-9 1 0 0,-14-1 2 16,-9-2 2-16,-5 1 6 0,-3-5 2 15,4 2-2-15,6-2-2 0,1 0 0 16,3 1-1-16,-5-1 1 0,-1-1-1 16,-8 1-4-16,-5-4-4 0,-7 4-1 0,-2 0-3 15,1 0 0-15,3 0 0 0,5 0-2 16,0 0 1-16,-2 0 0 0,-4 2-1 15,-2 0 1-15,0-2 0 0,8 2-1 16,9 0 1 0,11 1 0-16,7-1-1 0,5 0 1 0,4 0 0 0,3 3 0 0,3-2-5 15,3 3-10-15,2-3-10 16,4 1-14-16,3-3-2 16,3-1-7-16,1 3-1 0,1-3-5 0,2 0-12 0,-1 0-9 15,1 0-15-15,0 0-6 0,3 0-33 16,8-1-103-16,6-2 141 15</inkml:trace>
  <inkml:trace contextRef="#ctx0" brushRef="#br0" timeOffset="154229.66">18805 15143 1796 0,'0'0'32'0,"0"0"-34"16,0-1-17-16,0 1 2 0,0 0 4 16,-3 0 1-16,-5 0 2 0,-8-1 1 15,-10-1 4-15,-12 0 10 0,-10-2 5 16,-3 1 1-16,-6-2 3 0,3 3-7 15,1 0-3-15,-5-2-2 0,-1 4 3 0,-3-4 0 16,-8 1 1-16,-4-2-2 0,1 1-1 16,3-1-2-16,5 1-1 0,9 1 0 15,3 1 1-15,0 2 0 0,3 0 1 16,-4 0-1-16,-1 2 0 0,2 1 1 16,1-1 0-16,9 2 0 0,4 2 1 15,8-2-1-15,6 2-1 0,4-1 0 0,5-1 1 16,5-2 1-16,4 1-12 0,6-3-10 15,0 0-16-15,1 0-23 0,0 0-2 16,-1 0-14-16,1 0-23 0,0 0-12 16,0 0-84-16,10-6-73 0,9-1 148 15</inkml:trace>
  <inkml:trace contextRef="#ctx0" brushRef="#br0" timeOffset="154642.93">18660 15185 1783 0,'-3'0'50'16,"-7"1"-8"-16,-14 5-46 0,-7 0-4 0,-15 2 6 15,-4 0 2-15,-3-1 0 16,-3-6 0-16,5-1-1 0,-8 0-1 0,1 0 2 15,-7 0 3-15,-2-1 4 16,6-1 3-16,-1 0 4 0,7 2 0 16,3 0 2-16,3 0 0 0,4 2-2 15,-1 0-4-15,-3-2-4 0,1 2-3 16,-5 0-1-16,6 2-1 0,7 0 0 16,2 1 0-16,11 0-1 0,1 2 1 0,7-1 0 15,3 3 0-15,0-3 0 0,3 3 3 16,2-2-2-16,2-2 1 0,2 0 1 0,3-3-1 15,1 2 0-15,-1-3-2 0,2 0-3 16,2-1-2-16,-1 0-4 0,0 1-4 0,1-1-1 16,0 0-4-16,0 1-5 0,0-1-8 15,0 0-16-15,0 0-26 0,-2 1-34 16,-1 2 62-16,-4 3 1 0</inkml:trace>
  <inkml:trace contextRef="#ctx0" brushRef="#br0" timeOffset="160499.82">1265 12333 1143 0,'1'0'110'16,"26"18"-69"-1,-40-10-50-15,102 3 13 16,-33-3-8-16,0 5 2 0,4-4 0 15,1 2 1-15,3-4 0 0,4-1 0 16,4 0 1-16,9-2 1 0,4 1-1 16,6 0 2-16,11 1-2 0,0 3 0 0,1 0 0 15,-3 0 1-15,-9 0-1 0,-4 2 0 16,-2 1 1-16,-7 0-1 0,-5-1 0 16,-5-1 2-16,-8 0-2 0,-7 0 1 15,-6 0 1-15,-12-2-1 0,-8-1 0 16,-10-4 0-16,-7 0 0 0,-3-2-4 0,-5-1-3 15,-1 0-5-15,0 0-1 0,-1 0 4 16,0 0 3-16,0 0 4 0,0 0 4 16,0 0 0-16,0-1 2 15,0-1 1-15,-2-4-3 0,2 3 1 0,-2 0 0 16,0-1 1-16,-3-2 0 0,-2-3-1 16,-3-3-4-16,-3-6-5 0,-5 0-2 15,-6-4-4-15,-5 0-2 0,-6-3-5 16,-1-1-9-16,0 0 0 0,1-1 1 0,3 3 8 15,2 1 10-15,3 3 5 0,4 3 2 16,5 3 4-16,7 7 11 0,4 2 11 16,6 5 15-16,0-1 11 0,1 1 0 15,0 0-10-15,-1 0-15 0,1 0-13 16,0 0-11-16,0 0-2 0,0 0-4 16,0 0-3-16,1 0-1 0,2 5-2 15,3-3 4-15,4 7 2 0,6 3 0 0,6 5 2 16,7 2 3-16,4 4 7 0,3-2 8 15,2 2 9-15,-2-3 6 0,1-1 0 16,-4-3 0-16,-5 0-8 16,-4-1-6-16,0 1-7 0,0 0-4 0,-2-2-2 0,-2 0-1 15,-3-3 3-15,-6-2 3 16,1 0 3-16,-3-2-2 0,-2-1-3 0,-1 0-2 16,-1 1-2-16,-4-1 1 0,0 0 0 15,-1 0-4-15,0 1-1 0,0 0-1 16,-2 1 1-16,-2 2 1 0,-4 1 4 15,0 3 3-15,-1 2-1 0,-3 2 2 16,-1 0-2-16,-6 0 0 0,-4 1 1 0,-3 2-1 16,2-1 0-16,-2 2 1 0,0-1-3 15,-1-2 0-15,-1 0 0 0,2-2-2 16,4-2 0-16,2-2 1 0,9-3-2 16,2-3 1-16,5 0 0 0,-2-5 0 15,3 0 4-15,-1 1 8 0,2-1 1 16,2 0 2-16,0-2 0 0,0 0-8 0,0 0-1 15,0 0-2-15,2 3-4 0,-2-3-2 16,0 0-1-16,2 0-11 0,-2 0-15 16,0 0-16-16,1-2-20 15,-4 1-17-15,3 1-14 0,2 0 143 0,4 1-57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13:46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28426 6006 1473 0,'-6'7'-17'0,"-6"2"-58"15,-6 1-6-15,-5 2 79 0,-2 1 2 0,-5-1 2 16,-8-2 1-16,-12 0 1 0,-10-1 3 15,-6-2 0-15,-5 0 0 0,3 2 2 16,-5 0 8-16,-13 0 4 0,-19 2 5 0,-15-2 2 16,-11-2-9-16,-15-1-5 0,-2 0-5 15,-5-3-4-15,-6 0-1 0,-3-3 1 16,6 0-4-16,3 0 11 0,-6-2 5 16,9 4 1-16,6 0 2 0,-2-2-11 15,1 2-4-15,3-1-1 0,10 0-1 0,2-1-1 16,15-2-3-16,9 0 13 0,5-5 4 15,15 6 1-15,19-4 6 0,12 1-15 16,14 3-5-16,7-1 0 0,9 2-3 16,7-3 1-16,8 3 0 0,5-2 0 15,4 2-2-15,-4-1-7 0,5 1-10 16,-1-1-16-16,7 1-10 0,5-8-14 0,3-10-23 16,10-16 48-16</inkml:trace>
  <inkml:trace contextRef="#ctx0" brushRef="#br0" timeOffset="280.83">24908 5807 622 0,'39'-27'114'16,"-13"6"145"-16,-3 4-152 0,-12 8-41 16,-5 5 2-16,-6 0 6 0,2 3-7 15,-3 1-14-15,-2 0-22 0,0 4-22 16,-8 1-12-16,-8 4-4 0,-10 5 7 0,-11 1 10 16,-6 3 3-16,-4 1 6 15,-2-1 1-15,-4 1-6 0,0 1-1 0,-8-2-2 16,-6-1-4-16,1 3-2 0,0 0-2 15,8-3-1-15,14 0-1 0,8-3-1 16,10 2 0-16,10-5-2 0,6 1-1 0,8-1-2 16,-1-4-1-16,5 1 0 0,1 0-2 15,1 3 0-15,8 7-1 0,7 4 2 16,11 5 5-16,15 7 2 0,10 5 3 16,14 6 0-16,6-3 0 0,-2 0-1 15,-7-4 3-15,-12-1-10 0,-8-1-29 16,1 0-24-16,3 0-141 0,6 0 119 15</inkml:trace>
  <inkml:trace contextRef="#ctx0" brushRef="#br0" timeOffset="1345.81">28836 5884 656 0,'1'0'41'0,"-1"0"23"16,0 2-25-16,-3-2-9 15,2 0 21-15,1 1 20 0,0-1 8 0,3 1-4 16,-3-1-9-16,0 0-13 0,0 0-12 16,0 0-8-16,1 0-1 15,0 0 2-15,-1 0 14 0,4 0 6 0,-3-4 0 16,0-2-6-16,5-7-20 0,0-9-15 15,7-6-10-15,2-6-5 0,0-6 0 16,0-5 2-16,-1-2 0 16,0-5-7-16,1-2-3 0,0 2-1 0,-2 2-5 15,3 6 8-15,-4 7 4 0,-1 7 1 16,-2 4 5-16,-3 7 1 0,0 7 2 0,-3 3 0 16,-2 9-7-16,-1-1-7 0,0-1-10 15,2 1-6-15,-2 5 2 16,-2 5 6-16,0 7 7 0,0 7 5 0,-3 5 3 0,1 5 2 15,-1 4-1-15,0 5 1 16,-2 7 0-16,-1 7 0 0,-1 2 0 0,0 5 1 16,1 3 0-16,6 0 1 15,2 0 0-15,4 3-1 0,3 2 1 0,2 1-1 16,1 0 0-16,2-5 0 0,0-3 0 16,3-6 0-16,0-4-1 0,0-8 2 15,-2-3-2-15,-2-4 1 0,0-5 0 0,-2-4 0 16,0-5 1-16,-2-7 0 0,-3-5-1 15,-1-9 1-15,0-1 1 0,-3-2 0 16,1-1-6-16,1 2-7 0,-2-2-10 16,3 0-10-16,0 0-5 15,3-2-9-15,12-10 24 0</inkml:trace>
  <inkml:trace contextRef="#ctx0" brushRef="#br0" timeOffset="1617.71">29537 6447 1227 0,'-9'9'29'0,"-3"4"-20"0,-6 1-6 16,-4 1 2-16,0 0 1 0,-3 1 2 16,1 1 3-16,-1-1 6 0,-6 0 9 15,-1 0 3-15,-10-3 0 0,-7-1-5 16,-1 2-4-16,1-5-2 0,5-4-1 0,7 3 0 15,3-2-3-15,5 3-3 0,4 1-4 16,2-1-2-16,2-1-2 0,4-1-1 16,1-2 0-16,2 2 0 0,3 1 0 15,-1-4 0-15,4 2 0 0,0 0 0 0,3-2-8 16,2-1-20-16,0 0-31 0,3-3-39 16,0 0 48-16</inkml:trace>
  <inkml:trace contextRef="#ctx0" brushRef="#br0" timeOffset="2397.08">27821 10002 1945 0,'1'0'-37'15,"-5"-1"-73"-15,-2 1-10 16,-12-2 74-16,-8 1 37 0,-11 1 8 0,-18 1 3 0,-10 0-2 0,-15 3 5 15,-7-2 6-15,3-1 1 16,-7-1 6-16,-13 0 2 0,-6-1-6 16,-6 1 4-16,1 0-4 0,-5 0 2 0,-6 0 1 15,-4 0-1-15,-2 0-3 0,-2 2-5 16,-4 3-2 0,1 1-4-16,-4 3 0 0,-1 1 0 15,-1 0-1-15,4 1-1 0,-2-2 1 16,9-3 0-16,8 1-1 0,5-1 1 0,14 0 1 15,17-1-2-15,3-1 3 0,6 2 11 16,5 0 7-16,6 0 9 0,14-1 1 16,5-1-11-16,11 1-6 0,8-3-8 15,7 0-4-15,5 3 0 0,5-5-1 16,4 1 0-16,3-1 1 0,3 0-11 16,3 0-17-16,0 0-30 0,0 0-26 15,1 0-17-15,7-1 7 0,14-5 4 16,27-3 48-16</inkml:trace>
  <inkml:trace contextRef="#ctx0" brushRef="#br0" timeOffset="2842.33">29107 9881 1889 0,'0'0'9'0,"0"1"-53"16,-1 0-23-16,-1-1-5 0,1 1 37 16,-3-1 27-16,-6 2 5 0,-7 1 3 15,-6 0 1-15,-7 3-1 0,-2-2 1 16,-3 2 0-16,-2 1 0 0,3-2 0 0,1 1 0 15,2 0-1-15,-1 3 1 0,-2-4-1 16,0 1 1-16,1-3-1 0,5 1 3 16,9-1-7-16,5 0-23 15,6 0-29-15,7-3-35 0,0 0-35 0,-1 0 475 16,2 0-281-16</inkml:trace>
  <inkml:trace contextRef="#ctx0" brushRef="#br0" timeOffset="3190.91">29803 9615 1746 0,'-1'1'3'0,"1"0"-62"0,-3 7-15 0,-2 7-9 15,-3 10 43-15,-2 13 38 16,-1 4 4-16,1 8 1 0,-3 5 1 0,1 6 10 16,1 8 4-1,-2 3 3-15,3 4 5 0,5 1-5 0,0-1-4 0,3-3-1 16,2-9 0-16,1-9 2 0,1-10 5 16,2-9 4-1,-2-7 0-15,0-6-1 0,-1-5-8 0,2-4-7 0,-2-2-5 16,0-1-4-1,0-2 0-15,0-3 1 0,0 1-5 0,-1-2-14 0,0-2-20 16,1 0-34-16,-1-3-30 0,3 3-11 0,4-1 52 16</inkml:trace>
  <inkml:trace contextRef="#ctx0" brushRef="#br0" timeOffset="13832.56">31049 15690 1072 0,'0'0'33'0,"-1"-1"-14"0,-2-1-5 16,2 1-8-16,1 1 3 0,2 0 0 15,0 0 7-15,-1-2 1 0,-1-1 2 0,0 3 7 16,0 0 5-16,0 0 5 15,0 0 3-15,0 0-2 0,0 0-6 0,0 0-2 16,0-1-5-16,0 1-3 0,0 0-1 16,0 0 2-16,0 0 1 0,0 0 2 15,0 0 0-15,0 0-8 0,1 2-11 16,-2 4-6-16,0 0-7 0,-1 9 2 16,0 12 2-16,0 8 2 0,-1 11 1 0,-1 7 0 15,2 4 1 1,1 6 0-16,1 9 1 0,-1 8-1 15,0 6-1-15,-2-3 2 0,3-5-2 16,-2-8 1-16,2-9 1 0,-1-6-2 0,-1-7 0 16,-1-9 1-16,3-10-1 0,-1-9 2 15,-1-7-3-15,3-4-6 0,-1-5-10 0,0-2-15 0,0-2-15 16,0 0-3-16,1 0-13 16,-1 0 8-1,1 0 15-15,3-3 5 0,0-3 20 16,9-6 7-16,8-8 2 0,12-7-13 15,7-9-30-15,4-5-82 0,6 1-87 0,-2-2-2 16,-7 5 24-16,-7 9 107 0,-15 8 153 16,-7 11 86-16,-7 5 48 0,-4 4 5 15,0 0-45-15,-1 0-48 0,0 0-26 16,0 0-23-16,0 0-18 0,-3 0-17 16,0 2-20-16,-5 5-6 0,-9 9-4 0,-12 9-2 15,-10 7 12-15,-5 7 12 16,3 0 5-16,3 3 2 0,2 4-9 0,2-2 4 15,1 1 9-15,4-3 10 0,4-2 1 16,1-3-8-16,6-5 0 0,4-6-4 16,2-9 1-16,7-6-7 0,0-6-14 15,1-2-6-15,0-2-3 0,3-1-3 16,0 0 1-16,-5-2 2 0,5-3 2 16,-6-1 3-16,-1-3 1 0,-2-3 2 15,-3-2-1-15,-3-6 0 0,-3-2-1 0,-2 1-1 16,-4-3-1-16,-3 0-1 0,2-2-1 15,-2 0 1-15,2-2-2 0,4 1-14 16,4 0-14-16,1-1-25 0,3 5-39 16,2 0-21-16,2-3 56 0</inkml:trace>
  <inkml:trace contextRef="#ctx0" brushRef="#br0" timeOffset="33583.96">27677 17312 1161 0,'24'4'91'0,"-24"-4"-40"16,1 0-26-16,-1 0-6 0,-25-3 5 15,25 2 0-15,-1 1 0 16,1 0 2-16,0 0 0 0,0 1-5 0,0 0-7 15,0 4-6-15,-2 3-8 0,-5 2-1 16,-4 6-1-16,-6 8 0 0,-3 6 1 16,-3 5 0-16,-2 5 0 15,0 0 1-15,1 2 0 0,4 0-1 0,0 0 1 16,-1 2 0-16,0-3 0 0,-2 5 1 16,3 0-1-16,2 3 0 0,1 0 0 0,2-3 0 15,-1 0 0-15,5-3 1 16,5-8-1-16,2-5 1 0,4-4-1 15,1-5 1-15,0-3-1 0,2-8 4 0,-3-3 3 16,1-4 2-16,2-1 3 0,-1-2-1 16,1 0 0-16,1 2 0 0,-1-2 0 0,-1 0-2 15,2-4-2-15,-1 1-1 0,3-1 3 16,4-3 3-16,0 2 1 0,1 0-1 16,3-4-2-16,-1 0-5 0,3-2-3 15,2-1-1-15,-3 2 1 0,-2 2-1 0,-4 1 2 16,-5-1 1-16,0 5 1 0,-3 0 3 15,0 1 6 1,0-2 0-16,-1 1-2 0,0-3-2 0,0-1-10 0,0-2-1 16,-2-5 0-1,1-2-2-15,-3-3 3 0,-2-7 0 0,-1-3-1 16,-3-2 2-16,-3-4 0 0,-1-3-2 16,-2-5-1-16,1-3 1 0,0-3-2 15,-2 1 2-15,-3-1-2 0,-3-1-1 0,0-2 1 16,-3 2-3-16,0 3 1 15,-4 1 1-15,-3 4-5 0,-3 3 2 16,-1 6 2-16,6 10-3 0,4 6 3 0,7 4 0 0,7 6 1 16,4 1 4-16,3 4 7 0,4 1 6 15,2 1 5-15,0 0 10 0,0 0 2 0,0 0 5 32,0 0 2-32,0 0-1 0,0 0-1 0,0 0-3 0,0 0-1 0,0 0-4 15,0 0-4-15,0 0-5 0,0 0-7 16,0 0-5-1,0 0-3-15,0 0-3 0,0 0-4 16,0 0-5-16,0 0-14 0,0 0-16 16,0 0-23-16,2 0-26 0,-2 0-30 15,0 0 3-15,0 0 53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14:53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23514 7096 1190 0,'-3'-2'25'16,"0"2"-24"-16,-5 0-5 0,2 0 4 0,0 0-1 15,-3-1 1-15,1-1 0 0,-4 2 1 0,0-1 3 16,3 0 5-16,-3 1 5 0,-1-4 4 0,0 2 2 16,-5 2-3-1,-2-1-3-15,1 1-3 0,0 0-4 0,2 0 0 0,-4-1-1 16,-3 0 2-16,-8-1 0 15,-8 2 2-15,-4-2-1 16,-3 1-2-16,-1-1-1 0,-7 0-3 16,-9 0 0-16,-6 2-1 0,-1 0 0 15,5 0 9-15,5 3 3 0,5-3-1 16,0 3 1-16,3 3-7 0,-2-2-3 16,-3 1 0-16,-7-1 0 0,3 0-3 0,5-2 1 15,5 3 0-15,8-3-1 0,1 1 0 16,3-1 2-16,-2 0 2 0,-1 1 3 15,-6-1 2-15,-4 0-2 0,3 1-4 16,3 0-2-16,6-1-2 0,10 2 1 16,3-2 1-16,3-2-2 0,4 3 1 15,-1-2-1-15,4 2 0 0,0 1 1 16,2-1 0-16,0-1-1 0,-1-2 0 0,5 0 2 16,2 0-1-16,2 0 0 0,8 0 2 15,-1 2-1-15,1-2 1 0,0 0 6 16,-2 0 1-16,2 0-1 0,0 0 2 15,0 0-9-15,0 0-2 0,0 0-3 16,0-4-10-16,0 3-8 0,-1 1-15 16,1 3 1-16,1-3 2 0,3 2 0 15,-2-2 2-15,0-2-28 0,3 2 733 0,6-2-504 16</inkml:trace>
  <inkml:trace contextRef="#ctx0" brushRef="#br0" timeOffset="11398.26">19805 7504 1701 0,'0'0'62'0,"-1"0"33"0,1 0-111 15,1-1-8-15,-1 1 5 0,-3-1 4 0,1 1 1 16,0 0 2-16,2 0 1 0,-1 0 1 16,-6 0 2-16,-2 2-2 0,-8 2 3 15,-15 1 2-15,-11 2 2 0,-13 1 1 16,-9-2-1-16,-6-1 0 0,-10-4 1 15,-11-3 1-15,-12-5 1 0,-8-3 1 16,-3-2 2-16,0-4-2 0,-3 2 2 16,-1 0-1-16,2 3-1 0,7 4 1 15,6 2 3-15,6 2-12 0,3 2-17 16,5 1-19-16,10 5-27 0,10 3-24 16,13 2 0-16,2 2-289 0,11 0 254 15</inkml:trace>
  <inkml:trace contextRef="#ctx0" brushRef="#br0" timeOffset="11854.03">15591 6907 1929 0,'-2'0'34'0,"-2"1"-41"0,-4 2-14 16,-4 3 4-16,-6 4 9 0,-9 4 6 16,-5 2 2-16,-5 2-1 0,-3-1 0 15,-4 1-2-15,-3-2 1 0,-8-1 2 16,-4-3 0-16,-1-3 1 0,-6-4 1 16,-9-1-2-16,-4-4 0 0,-8-2 1 0,-2-4 0 15,2-3-1-15,-5-2 2 16,-3-2-2-16,-3 1-7 0,-4-1-7 0,8-1-13 15,-7 1-14-15,0 1-12 16,1 2-20-16,0 2-15 0,9 3-13 0,10 1-18 16,7 3 132-16,0 1-32 0</inkml:trace>
  <inkml:trace contextRef="#ctx0" brushRef="#br0" timeOffset="12295.61">11591 7196 1888 0,'-13'3'17'0,"-10"3"-57"0,-6 4 6 0,-10 4 29 15,-10 4 3-15,-14-2 1 0,-13-1 1 16,-10-3 1-16,-7-5-1 0,4 0 0 16,-1-3 0-16,-8-4-1 0,-1 0 1 15,1-4-3-15,3 3-2 0,6-2 0 16,6 0-5 0,-6 2-6-16,1-5-11 0,2 0-23 15,2 1-27-15,5 0-27 0,3 0 219 0,3-1-110 16</inkml:trace>
  <inkml:trace contextRef="#ctx0" brushRef="#br0" timeOffset="12707.58">11746 10647 2058 0,'-4'0'22'0,"-1"1"-56"0,-5 5-10 0,-5 4 20 16,-9 7 10-16,-15 3 8 0,-8 1 1 15,-7-3 2-15,-5-4 3 0,-5-5 1 16,-6-7 2-16,-7-2-1 0,-1 0 0 16,1-1-2-16,1 0-1 0,7-4-5 0,-3 2-7 15,-1-3-6-15,-1 3-11 0,0 0-7 16,7 3-7-16,8 0-9 0,6 3-10 15,3 3-12-15,2 3-21 16,6 3-13-16,1 4 58 0</inkml:trace>
  <inkml:trace contextRef="#ctx0" brushRef="#br0" timeOffset="13099.45">12065 13830 1978 0,'-1'3'38'0,"-7"1"-43"0,-9 5-15 0,-11 6-1 15,-10 6 9-15,-8 1 9 16,-15-1 1-16,-7 0 3 0,-10-4 2 0,-6-6 2 16,5-3 0-16,3-4-1 0,-3-4-2 15,-8 0 1-15,-2-1 0 0,-2 0-4 16,5 0-7-16,9 0-13 0,2 1-16 15,1 0-11-15,-3 0-9 0,3 2-12 0,8 3-16 16,8 0-29-16,7 4 313 16,8-1-172-16</inkml:trace>
  <inkml:trace contextRef="#ctx0" brushRef="#br0" timeOffset="13631.69">15658 15074 1658 0,'-2'2'32'16,"-9"-1"-37"-16,-15 1-3 0,-17 4 6 15,-20 1 2-15,-9 2 1 0,-11 3-1 16,-3-3 0-16,-3 0 0 0,-18-3 1 15,-4-4 2-15,-5 0-1 0,-3 0 0 16,8-1-1-16,-2 3-1 0,-8-3-5 0,2 2-5 16,5 1-9-16,5-1-9 0,10 0-9 15,5 0-10-15,11 0-16 16,15-2-25-16,15-1 301 0,15 0-179 0</inkml:trace>
  <inkml:trace contextRef="#ctx0" brushRef="#br0" timeOffset="14055.48">19480 14410 1959 0,'5'22'58'0,"-233"41"-270"47,143-70 213-47,3 20-1 0,-3-8 3 0,3 1 1 16,-1-1-4-16,-6-3-6 16,2-2-18-16,-3 0-21 0,2-6-17 15,9 4-10-15,12-1-7 0,11-1-12 0,12 1-13 16,14-1-45-16,8 1 81 0</inkml:trace>
  <inkml:trace contextRef="#ctx0" brushRef="#br0" timeOffset="14420.03">22973 15062 1846 0,'48'4'82'0,"-51"-4"-109"0,-13-4-5 0,-6 1-20 16,-62-6 53-16,42 5-1 0,-4 0 1 16,-8 1-1-16,-11-3 0 0,-7 1 2 0,-11-4-2 15,-17 0 0 1,-6-5 1-16,-13-5-2 0,-4-5 2 0,-6-5-8 16,0-2-25-16,0-7-25 15,-2-4-30-15,4-2-27 0,1-1 275 0,8-3-140 0</inkml:trace>
  <inkml:trace contextRef="#ctx0" brushRef="#br0" timeOffset="14769.3">19042 10706 1612 0,'0'31'83'0,"-3"-29"-91"16,-9 4-16-16,-7 4-10 15,-12-28 32-15,-16 33 2 0,-9 3 4 16,-19-3 6-16,-13-2 6 0,-8-1 1 16,-4-8 0-16,-2-2-3 0,1-5-6 0,-9-3-3 15,-2-4 1-15,-4-3-8 16,5 1-20-16,1-4-20 0,-5 1-29 0,2 1-36 16,-1 0-4-16,11 4 53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15:43.4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18665 5918 1538 0,'-4'0'-5'16,"-1"0"-44"-16,-2 4-5 0,1-3 36 16,3 1 18-1,0-1 3-15,0-1-1 0,3 0 0 0,0 0 2 0,0 0 7 16,0 0 14-16,0 0 14 0,0 0 7 15,1-1-4-15,3-1-5 16,-1-1-13-16,2-2-9 16,1-3-4-16,3-1-9 0,5-1-2 15,3-1-1-15,1-1-2 0,3-1 1 16,-1 1 1-16,1-4-1 0,0 0 1 16,5-2-1-16,5-2-1 0,4-1 1 0,4-2 1 15,7 1-2-15,1 1 2 0,7-2 0 16,9 2 0-16,2 1 0 0,3-3 1 15,-4 1-1-15,-1 1-1 0,-3 0 2 16,4 2-2-16,11 3 1 0,-1 3 1 0,4 2 0 16,-1 4 0-16,-3 1 0 0,2 5-2 15,6 4 2-15,15 6-1 0,8 6-3 16,7 4 1-16,1 8-2 0,5 5 1 16,3 2 1-16,2 5 1 15,-3 1 1-15,-9 3 0 0,-3 0 1 0,-1 2 0 16,-4 0-2-16,-4 1 2 0,-14 0-1 15,-7 2 0-15,-1-3 1 0,-4-4-1 16,-10-3 1-16,-8-5 0 0,-16-4 0 16,-12-6 0-16,-4-6 0 0,-10-3 0 0,-3-5 1 15,-3-3 2-15,-2-1-1 0,-2-1 1 16,-2-4-1-16,0 2 0 0,-1-2 1 16,0 0 2-16,1 0 2 0,0 0 3 15,2-4 3-15,-3 4 0 0,3-5-8 16,-2-10-10-16,1-5-18 0,-1-14-20 15,-2-8-5-15,-2-10 3 0,-4-4 10 16,-1-3 17-16,-2 1 7 0,0 3 1 16,-2 1 1-16,-1 0 0 0,3 6 3 0,1 4 6 15,3 7 8-15,1 10 6 0,2 8 8 16,-1 7 0-16,4 8-4 0,0 1-9 16,0 3-9-16,4 3-6 0,-5-1-5 15,1 10 3-15,1 1 0 0,-1 10 3 0,2 9 4 16,0 3 0-16,5 7 4 0,4 0 1 15,4 4 2-15,4 3 2 0,5 4-3 16,4 7 0-16,4 3 0 0,2 2-3 16,-4-1 0-16,3-4 1 0,-1-3-4 15,0-8 11-15,-2-9 6 0,-7-6-1 0,-10-9 3 16,-5-6-10 0,-5-6-4-16,-3-1 1 0,-2-4 6 0,-7-1 2 0,-7 0 3 15,-8 0 4-15,-7 1 4 16,-5 0 4-16,-3-3 2 0,-3-1-2 0,1-4-4 15,-1 0-3 1,4-2-4-16,3 2-2 0,-1-4 1 0,3 2-2 16,-3-1-1-16,-2 3 2 0,6-1-4 0,2-1-3 15,6 1-1-15,7 1-2 0,6 0 3 0,6 0 3 16,3 0 3-16,1 0 6 0,1 0 0 16,0 0-1-16,0 0-4 15,0 0-6-15,0 0-5 0,0 0-1 0,0 0-6 16,0 0-13-16,0 0-8 0,0 0-20 15,1 0-26-15,-1 0-11 0,0 0-31 0,0 0-12 16,4-3 185-16,0-2-75 0</inkml:trace>
  <inkml:trace contextRef="#ctx0" brushRef="#br0" timeOffset="1018.85">18240 5264 1315 0,'0'0'5'16,"1"0"-37"-16,3 0-5 15,-3 2 31-15,0-2 16 0,-1 0 10 0,0 0 9 16,-2 0 6-16,2 0 4 0,0 0 0 16,-1-2-5-16,2 2-8 0,-1 0-8 15,0 0-8-15,0 0-3 0,0 0-2 16,1 0-1-16,3 0-2 0,-4 0 3 15,-2 0 1-15,1 0-1 0,1 0 0 0,0 0-2 16,0 0-3-16,0 0-2 0,-1 0-4 16,1 0-7-16,1 0-1 0,-1 0-1 15,-2 0 1-15,2 0 3 0,0 0 5 16,0 0 2-16,0 0 2 16,-1 0 3-16,-1 0 3 0,0 0 1 0,2 0 4 15,1 0-1-15,0 0 1 0,-1 0 1 16,2 0-4-16,-2 0 1 0,1 0-2 15,-1 0 2-15,1 0 7 0,0-1 2 0,-1-1 5 16,1 1-3-16,2-2-4 0,0 1-4 16,-1 2-4-16,-2 0-2 0,1 0-2 15,0 0-1-15,0 0-1 0,-1 0-7 16,0 0-6-16,1 2-6 0,-1 0-10 0,-1 0-3 16,0 4 4-16,-5 0 4 0,1 5 9 15,-1-1 7-15,-5 0 0 0,1-1 3 16,-4-2 1-16,0-2 0 0,1 0 0 15,2-3 0-15,2 2-1 0,3-3 0 16,1 1-2 0,5-2-10-16,-1 0-18 0,1 0-12 0,0 0 324 0,8-8-214 15</inkml:trace>
  <inkml:trace contextRef="#ctx0" brushRef="#br0" timeOffset="1883.71">18987 4820 1383 0,'6'2'162'15,"-3"2"-220"1,5-1-81-16,-29-3 140 16,14 6-4-16,1 1 1 0,1 6 1 0,-3-2-1 15,-1 4 4-15,-1 0-1 0,-2 1 0 0,-2 2 1 32,-1 2-2-32,-4 5 0 0,2 1 2 0,-2 3-2 0,1 1 1 15,1 2 0-15,-2-1-1 0,6-3 0 0,0-2 1 16,2-5-2-16,3-3 1 0,3-2 0 15,1-1 1-15,2-5 0 0,4 1 0 16,-1-2 0 0,1 1 2-16,3-2-1 0,-3 0-2 15,6 0-4-15,-2-3-2 0,0 0-3 0,-1-1 1 0,-3 0 0 16,0-4-1-16,-1 0 3 0,4 2 4 0,-5-2 6 16,0 0 7-1,0 0 3-15,2-2 1 0,3 0 1 0,1-1-5 0,-1 0-2 16,0 0-4-16,3-1-1 15,-5 1-3-15,5-2 7 0,-3 1 2 0,0-1-1 32,5 2 2-32,-5-2-4 0,-1 2 5 0,-1-1 5 15,-1 4 3-15,0-3-1 0,-1 1-2 16,2 1-4-16,-2-2-3 0,-1 0 0 16,0 0-3-16,-2-1-3 0,-2-2 0 15,-1-3-4-15,-3-1-2 0,-2-4 1 16,2-1-1-16,-3 0 0 0,0-2 0 15,-3-1 1-15,1-2-2 0,-5-1 3 0,-1 5-1 16,-3-5-1-16,-4 1 0 0,-7 0 1 16,-2-4-1-16,-1 0 1 0,0-1 1 15,3 2-1-15,4 6 0 0,5-1 1 16,6 5 0-16,7 2 0 0,0 2 6 16,5 3 1-16,0 0 4 0,3 1 3 15,2 2 3-15,-2 1 6 0,3 0 6 16,0-1-2-16,1 1 1 0,3 1-7 15,-1 0-10-15,2-1-4 0,0-2-10 0,5 1-5 16,6-3 1-16,10 1 2 0,4-1 1 16,10 1 2-16,6 3 1 0,-1 0 0 15,3-1 1-15,-5 1 0 0,-7 1 0 16,-7 0 0-16,-6 0 0 0,-1 1 0 16,-4-1 1-16,-2 1 0 0,-4 0 0 0,-6 0 0 15,0 0 1-15,-4 0-1 0,-1 0 0 16,-1 0 0-16,2 1-2 0,-1-1-5 15,0 0-7-15,0 0-13 0,-1 0-13 16,0 0-14-16,0 0-13 16,1 0-14-16,-1 0 21 0,0 0 25 0</inkml:trace>
  <inkml:trace contextRef="#ctx0" brushRef="#br0" timeOffset="8261.57">19492 4363 669 0,'11'0'135'0,"1"10"-62"16,-11 17-63-16,-1-59-12 0,1 22 8 16,-1 10 4-16,0 0 10 0,0 0 12 15,0-1 13-15,1 0 9 0,0 0 3 0,-1 0-1 16,0-1-1-16,2 2-3 0,-2-2-3 16,0 2-4-16,0 0-12 0,0 0-10 15,0 0-13-15,0 0-8 0,0 0-3 16,0 0 0-16,0 0-1 0,0 0 0 15,-2 0 0-15,-2 4 0 0,-2 0 1 16,-3 4 1-16,-3 3 0 0,-2 2 0 16,-2 0 0-16,-2 5 1 0,0 4-1 15,-4 1 1-15,2 5-1 0,1 3 0 16,-2 3 1-16,0 7-1 0,-3-1 0 0,-3 6-1 16,0 5-2-16,-1 2 2 0,4 7 0 15,3 3 0-15,5 3 1 0,6 0 2 16,7-2-1-16,5-4 1 0,8-4 1 15,6 1-1-15,6-7 1 0,7-3-1 16,2 1-1-16,4-2 1 16,2 0 1-16,0-4-2 0,4-2 3 0,3-7-1 0,-1-2-2 15,-1-2 6-15,-3-9 1 16,-7-3 1-16,0-4 2 0,-4-3-4 16,-5-1-2-16,-1-2-2 0,-10-3 0 0,-3-1-1 15,-3-2 0-15,-5-1 0 0,-1 0-2 0,0 0 1 16,0 0-4-1,0 0-8-15,0 0-10 0,0 0-11 0,0 0-13 0,0 0-10 16,0 0-10-16,-1-1-13 0,-5-6 43 16</inkml:trace>
  <inkml:trace contextRef="#ctx0" brushRef="#br0" timeOffset="8562">19505 5081 1579 0,'0'2'5'15,"-1"-1"-44"-15,-2 5-6 0,0 0 37 16,-1 4 7-16,-1 2 1 0,-1 2 0 16,1 2 1-16,-1-3 0 15,1-2-3-15,1-4-7 0,4-5-6 0,0-2-10 0,0 1-10 16,0-1-14-16,0 0-16 0,0 0-7 16,1-8 34-16</inkml:trace>
  <inkml:trace contextRef="#ctx0" brushRef="#br0" timeOffset="11155.22">19457 4794 1066 0,'-2'-1'9'0,"1"-2"-21"0,0 2-20 0,0-3 11 16,1 2 24-16,-1 1 22 0,1-1 5 15,0 2 2-15,0 0-4 0,0 0-2 16,0 0 2-16,0-2 2 0,0 2 1 15,0 0 2-15,0-1-1 16,0 1-3-16,0-1-2 0,0 1-3 16,0 0-2-16,0 0 0 0,0-1 1 0,0 1-3 15,0 0-3-15,0 0-8 0,0 0-9 0,0 0-5 16,0 0-3-16,0 0 1 16,0 0 1-16,0 0 4 0,0 0-2 0,0 1 0 15,1 1 0-15,-1 2 0 0,0-1 2 16,0 2 1-16,0 0 0 0,1 3-2 15,-1 0-1-15,2 1 0 0,0 2-1 16,1 4 5-16,1-1 0 0,1 6 0 0,0-1 0 16,1 4 0-16,2 2 1 0,0 0 0 15,0 0-1-15,0-1 0 0,-1 0 2 16,0-3-2-16,0-4 1 0,-3 0 0 16,1-2-1-16,-4 1 0 0,1 1 1 15,-1-2-2-15,0 0 1 0,-1-3 0 16,0-2-2-16,0-3 1 15,2 0 1-15,-2-1-1 0,0-1 0 0,0-1 1 16,0-2 1-16,0-2 0 16,0 0 0-16,0 0-5 0,0 0-13 0,0 0-15 0,0 0-15 15,0 0-16-15,0 0 16 0,1-7 21 16</inkml:trace>
  <inkml:trace contextRef="#ctx0" brushRef="#br0" timeOffset="11663.59">19617 4320 1002 0,'0'5'46'0,"1"4"48"16,0 4-99-16,3 3-1 0,-1 2 6 16,2-2 3-16,1-1 2 0,6 0 0 15,-2-2 3-15,3 1 1 0,1-2-1 16,1 2 1-16,2 4-1 0,1 2-1 15,1-2-1-15,1 4-2 0,-3 2-1 0,0 3-2 16,-2 2 0-16,-2 2-1 0,-2 0-1 16,-4 4 1-16,0 3 0 0,-6 3 1 15,0 10 1-15,-1 5-1 0,-5 6 0 16,0 0 1-16,-3 2 0 0,-3-5 1 0,4-5-1 16,-2-10 0-16,1-7-1 0,5-10 1 15,-3-5-1-15,3-6 8 0,0-5 3 16,-2-4 0-16,3 0 4 0,-5-5-4 15,7 0-2-15,-1 1 1 0,1-1 1 16,0-2-1-16,0 0 1 0,0 0 0 16,0 0-4-16,0 0-3 0,0 0-2 0,0 0-2 15,0 0 0-15,0 0 2 0,0 0-7 16,0 0-12-16,0 0-21 0,0 0-27 16,1-5 33-16</inkml:trace>
  <inkml:trace contextRef="#ctx0" brushRef="#br0" timeOffset="15078.23">20216 4347 1457 0,'1'2'41'0,"-9"3"-69"15,-3 2 2-15,-4 4-6 0,-5-2 32 16,7 3 0-16,0 4 0 16,0 0-1-16,0 6 1 0,1 3 0 15,-3 1 0-15,-3 5 0 0,-1 2-1 0,1 8 1 16,-1 0 0-16,2 7 0 0,-1 0 0 0,0 1 1 16,2 3 0-16,3 1 0 0,4-2 1 15,4-2-1-15,5-3 1 0,4-7 1 16,5-5 1-16,7-2 1 15,1-5 2-15,3-1-1 0,6 3-1 0,5-2 2 16,6-1-2-16,10 3-1 0,6-2-1 0,3-3-3 16,2-2 0-16,-9-6 0 0,-11-4 0 15,-10-1 1-15,-11-5 2 16,-3-1-5-16,-5-2-5 0,-3 1-4 0,1-2-9 0,0 1-4 16,-4-1-7-1,2-2-16-15,-4 0-18 0,0 0-15 0,2-5 39 0</inkml:trace>
  <inkml:trace contextRef="#ctx0" brushRef="#br0" timeOffset="15315.48">20640 5114 1539 0,'0'1'10'0,"0"1"-36"0,-1-1-9 0,1 3 14 16,-1 1 16-16,0 2 4 0,-2 0 2 0,-2 3-9 15,2-1-11-15,-2-1-18 0,3-1-23 16,0-3-17-16,2-4-23 0,0 2-24 16,0-2-156-1,-3-6 173-15</inkml:trace>
  <inkml:trace contextRef="#ctx0" brushRef="#br0" timeOffset="15888.47">21131 4566 1810 0,'5'-2'42'16,"-2"-14"-167"-16,-6-3 27 0,-4 1-33 15,-3-7 130-15,-3 13 0 0,-2 1 1 16,-4-2 0-16,-5 0 0 0,-2 1 0 16,-1 2-1-16,-3 1 1 0,4 3 0 15,0 1 0-15,3 4 2 0,1 1 1 16,5 1 0-16,2 2 2 0,1 2-1 15,4 1-2-15,-2 1 0 0,1 2-5 0,5 3-6 16,-1-1-7-16,7 4-3 0,4 2 0 16,5 1 6-16,5 2 2 0,10-1 2 15,0 0 3-15,3-2-4 0,2-1 3 16,-7-5 3-16,3-4-1 0,-3-4 4 16,-1-3 1-16,0-5 0 0,-8 0 3 0,-2-4 3 15,0 1-2-15,-1 1 0 16,-1 1-1-16,-4-2 1 0,2 2 6 0,-4 2 3 15,0 0 0-15,-1 2 0 16,-1-1-5-16,-1 3-6 0,0 0-2 0,-1 0-5 16,1 3-4-16,0 1 0 0,0 2 2 15,0 8 1-15,-1 2 5 0,0 9 0 16,-1 7 0-16,-1-1 0 0,0 8 1 16,-2 3 0-16,-2 4 0 0,3 6 1 15,-3 3-1-15,2 0 0 0,-1-3 1 0,2-6-1 16,0-7 1-16,2-12 1 0,2-7-2 15,0-6 1-15,0-7 1 16,0-1-7-16,1-2-7 0,1-1-11 0,-2 0-14 0,1-3-6 16,3 0 3-1,5-8 18-15</inkml:trace>
  <inkml:trace contextRef="#ctx0" brushRef="#br0" timeOffset="16252.33">21056 4006 1634 0,'0'0'0'0,"0"2"-54"0,0 0-19 0,3 6 16 0,5 5 27 15,6 13 19-15,7 9 9 0,6 6 0 16,4 5 2-16,1 6 0 0,0 3 0 15,5 7-1-15,0 6 5 0,4 11 4 16,-3 6 1-16,-8 0 3 0,-8 1-8 16,-9 0-3-16,-7-2 0 0,-8-2-1 0,-7-7 3 31,-9-6 1-31,-6-12 1 0,-10-9-1 0,-2-5 0 16,1-8 0-16,1-6 1 0,7-3-2 0,2-6 3 15,3-3 0-15,1-4-1 16,1 0 0-16,5-4-3 0,3-4 1 0,4 1-2 15,4-4 0-15,4-2-2 16,0 1-12-16,0-1-12 0,0 0-18 0,0 0-18 0,2 0 32 0</inkml:trace>
  <inkml:trace contextRef="#ctx0" brushRef="#br0" timeOffset="33044.26">19474 10823 1400 0,'0'2'47'0,"0"0"17"0,-1-2-83 0,-1 0-6 15,2 0 10-15,0 0 18 0,0 0 9 16,1 1 4-16,-1-1 5 0,1 0 4 16,-1 0 5-16,0 0 6 0,0 0 2 15,0 0-3-15,0 0-5 0,0 0-10 16,-1 0-11-16,-4-1-6 0,-4 1-8 15,-6 0 1-15,-9 2 2 0,-7-1 0 0,-6 0 2 16,-7 0 0 0,-6 1 0-16,-11-2 0 0,-2 0 1 0,-5 0-1 15,0 0 1-15,4-2 0 0,-3-1-1 0,-5 1 0 16,-11-6 1-16,-9 0-1 0,0 1 1 16,3-3 0-16,12 0-1 0,10 0 0 15,0 1 1-15,3 2 0 0,3 3 0 16,9 2 0-16,10-1-1 0,10 1 2 0,12 1-1 15,3 1-1-15,5 0 0 16,1 0 0-16,-1-1 0 0,2-1 2 0,3 2-5 0,5-3-14 16,2 3-17-16,0 0-21 15,-1-1-22-15,3 1-19 0,7-5-17 0,6-9 57 16</inkml:trace>
  <inkml:trace contextRef="#ctx0" brushRef="#br0" timeOffset="33438.99">19525 11031 1559 0,'-1'0'23'0,"0"0"-33"0,-3 0-15 0,2 0 10 16,-3 0 12-16,-4 0 3 0,-8-3 4 15,-10-2 1-15,-10-2-1 0,-8-4 3 16,-7 0-1-16,-12-1 3 16,-6-5 3-16,-7 4-1 0,-4-2 1 0,4 3 0 15,-3 0-5-15,-10 0-1 16,-8 2-2-16,-4-1-2 0,-2 4 0 0,10 0 0 0,7 4 0 16,4-3-1-16,1 3 1 0,6 1-1 15,15 4 0-15,9 0 1 0,14 0-1 16,9 3 0-16,3 0 2 0,8 1-1 15,9 0 0-15,2-3 2 0,4-3-1 16,3 0 3-16,0 0 2 0,0 0-1 16,0 1-4-16,0-1-8 0,0 0-14 15,0 0-18-15,0 0-14 0,0 0-13 0,0 0-3 32,0 0-2-32,2 0-2 0,8-4 41 0</inkml:trace>
  <inkml:trace contextRef="#ctx0" brushRef="#br0" timeOffset="63043.21">18801 9992 1150 0,'-2'3'109'0,"0"2"172"16,-1 2-281-16,-2 0-13 0,-1 1 3 15,0-3 7-15,0-3 3 0,4-2 13 0,2 1 13 0,1-1 8 16,-1 0 10 0,-1-3 1-16,0-1-5 0,0-5-7 0,0-4-9 15,3-11-7-15,-1-15-9 0,-1-15-3 0,4-14-2 16,-6-11-2 0,0-6 1-16,0-5-2 0,-6-6 2 15,-2-7-2-15,-4-6 1 0,-1-5 0 16,-3-1-1-16,-1-2 0 0,3 1 0 15,-1 3 1-15,2 4-1 0,2 8 0 0,1 7 0 16,0 3 0-16,7 1 0 0,0 6 2 16,2 2-2-16,3 7 1 0,0 9 1 15,0 9-1-15,3 9 2 0,2 6 3 16,0 9 2-16,-1 6 6 0,0 6 9 16,0 8 3-16,-2 4 2 0,1 8-1 0,0-1-6 15,0 2-8-15,-1 2-9 16,1 1-15-16,1 3-10 0,3 3-3 0,6 10 3 15,7 10 9-15,8 15 5 0,7 8 4 16,2 6 2-16,4 3 0 0,3 6 1 16,0 4 0-16,7-3 2 0,2 1-1 15,0-5 1-15,4-9 0 0,-3-8-1 16,-5-9 2-16,-11-10 0 0,-11-7 0 16,-12-11-5-16,-7-5-7 0,-6-4-9 15,-2-1-6-15,0-2-10 0,0-5 5 0,-9-11 6 16,-12-16 5-16,-19-18 13 0,-17-17 3 15,-8-11-1-15,-8-6 0 0,1 2-1 16,2 5 2-16,5 9-4 0,5 8 4 16,1 9 7-16,3 10 5 0,8 13 9 15,5 9 0-15,7 11-4 0,8 5-7 16,3 5-5-16,5 5-3 0,4 5-3 16,2 7 2-16,-2 5 2 0,-2 8 6 0,0 5 3 15,-1 6-1-15,0 0-2 0,1 2-2 16,1-2-2-16,1-2 0 15,2-4 0-15,-1-4-2 0,0-6 1 0,2-6 1 0,2 1-2 16,0-7 1-16,2 0 1 0,0-1 4 16,1-4-13-16,1-1-23 0,0 0-34 15,2 1-48-15,1 4-27 0,4 6 70 16</inkml:trace>
  <inkml:trace contextRef="#ctx0" brushRef="#br0" timeOffset="63867.58">19351 9938 1468 0,'19'3'250'0,"-19"-1"-170"0,-1-2-91 16,1 0-17-16,-17-3 28 0,18 3 6 16,3 0 3-16,1 0 6 0,4 1-3 15,5 1-2-15,8 0 2 0,6-1-3 0,9 1 0 16,12 3-2-16,74 8 1 15,-48-4-6-15,1-1-1 0,4 0 0 16,5 0 1-16,3 2-2 0,17 1 1 16,0 1 0-16,0 0-1 0,-5-1 1 15,-8-1 1-15,2-2-2 0,-2-1 1 16,1-1 0-16,-5-1-1 0,-6 0-5 16,-1 4 0-16,-6-2-2 15,-4 1 1-15,-6-2 5 16,-12-3 1-16,-11-2 1 0,-14-1 3 15,-11-1 0-15,-11 0-1 0,-5 1-2 0,1 0-6 16,-2-1-6-16,1 0-4 16,-1 0-8-16,0-7 2 0,-4 3 0 15,-6-2 6-15,-4-5 9 0,-12-2 4 16,-10-8 2-16,-8 1 1 0,0-2 0 0,-1-1-1 16,0 0 0-16,0 0 2 0,-3 0 11 15,1-3-31-15,2 1-5 0,2-2-12 16,5 2-22-16,7 2 25 0,6 2-3 15,6 5 11-15,9 6 12 0,9 10 12 0,-2 0 30 16,2 0 8-16,1 1 6 0,-1-4 0 16,7 3-21-16,2 1-9 0,6 0-11 15,11 6-5-15,13 4-8 0,12 8 0 16,9 8 3-16,8 8-1 0,5 5 7 16,7 6 3-16,5 3 2 0,2 4 2 15,5 3-1-15,0 3-1 0,3 4 8 16,1 1 15-16,-8-5 15 0,-14-6 6 15,-17-10-6-15,-21-12-16 0,-10-7-15 16,-10-5-8-16,-7-6-1 0,-3-1 0 0,-4-4-2 16,-5-1-8-16,-5 2-1 0,-5 5 0 15,-9 1 4-15,-3 4 13 0,-4-2 9 16,-8 0 5-16,-5-1 2 0,-12-1-4 16,-2-1-7-16,-1 0-5 0,-2-4-2 15,6 0-5-15,-1-3-3 0,7 0-8 16,-1-3-18-16,1-2-19 0,0 1-20 0,0-2-17 15,3 2-13-15,5-2-18 0,6 0 199 16,-1-2-85-16</inkml:trace>
  <inkml:trace contextRef="#ctx0" brushRef="#br0" timeOffset="64488.86">17864 9909 1467 0,'-1'0'93'0,"0"0"122"16,0 1-234-16,-2-1-10 0,0 1 9 0,-5-1 12 16,-8 2 4-16,-10 0 3 0,-9-2 2 15,-17 0 0-15,-14-5 2 0,-19-1 1 0,-10-3 0 16,-4-4 0-16,-7-1-1 15,-8 1-1-15,-9 1 1 0,-2 0 1 0,-2 1-2 32,2 1 1-32,3 2 0 0,-1 3-1 0,9 1-1 0,7 1 0 0,4 1-1 15,5 3 1-15,5 1 0 0,10 5 0 16,14-3-1 0,10 2 1-16,6 1-1 0,6 0 0 15,6-1 3-15,4 1-10 0,9 0-17 16,8-5-18-16,10 1-24 0,3-3-19 15,7 0-10-15,2 2-14 0,11-6 18 16,18-6-119-16,16-8 135 0</inkml:trace>
  <inkml:trace contextRef="#ctx0" brushRef="#br0" timeOffset="64789.63">16393 9544 1533 0,'-24'45'98'0,"-43"-12"-62"0,-19 7-31 16,-23 2 1-16,-10-27 0 0,25 17-3 15,0-2 0-15,15-3 1 0,5-4-2 16,3-4 1-16,2-1 1 16,7 0-1-16,5-2 0 0,14-2-2 0,9-1 0 15,4-2 0-15,7-3 1 0,9 0 0 16,5-1 0-16,4-2 2 0,5 0-4 15,2 1 0-15,5 1 0 0,11 7-1 16,11 11 3-16,17 11 0 0,26 5-3 0,10 3-1 16,5 3 1-16,-5-4 0 0,-14-5 5 15,-5-1-15-15,-6 0-49 0,11 0-23 16,7 2 34-16</inkml:trace>
  <inkml:trace contextRef="#ctx0" brushRef="#br0" timeOffset="65523.61">18204 11441 2160 0,'1'4'9'0,"-1"5"-63"0,0 5-4 0,0 6 31 15,-4 5 21-15,2 0 5 0,3 1 2 16,0 1 0-16,3 3-1 0,-1 3 1 0,-1 6-1 16,0 5 0-16,-1 12 3 0,6 6-2 15,-5 13 0-15,0 5-2 0,1 6 12 16,-3 1 3-16,0-5 1 0,0-2 4 15,-3 1-15-15,0 1-1 0,0 3 0 16,-3-2-1-16,2 1 1 0,-3-4 0 16,0-1-2-1,1 1-3-15,4-5-6 0,2-2-6 0,0-6-1 0,4-11 2 0,-3-12 3 32,1-6 3-32,5-12-6 0,-3-5-12 0,3-4-6 15,-3-8-8-15,1-5-5 0,-2-3 1 16,2-1-5-16,0-3 8 0,2-7 10 0,8-5 14 0,5-9 12 15,6-8 5-15,7-9 2 16,1-3-2-16,2-10 1 0,-1-3 0 0,3-5 0 0,0-2 0 16,2 0 2-16,-1 4-2 15,-3 11-1-15,0 4 2 0,-13 13-2 0,-7 14 2 16,-9 10 2-16,-5 4 6 0,-2 4 8 16,1 0 12-16,0 0 1 0,-2 2-13 15,0 1-8-15,-3 9-11 0,-4 17-13 16,-6 25 5-1,-7 24-3-15,-7 15 10 0,2-2 15 0,0-9 3 0,4-9 2 0,-2-11-9 32,-2-5-5-32,0-7 5 0,2-9 2 15,6-5 1-15,3-10 0 0,1-6-5 16,0-2-4-16,-2-8 1 0,1-2-1 16,-2-5 3-16,-5-3 2 0,0-3 1 15,0-5 1-15,-4-4-1 0,-2-4-2 16,-7-5-3-16,-11-10-2 0,-9-3-2 15,-1-1-1-15,2-4 2 0,4 6 0 0,8 1-1 16,5 3-1-16,-3 5 0 0,12 5-4 16,3 4-14-16,4 1-22 0,8 4-38 15,-1 1-33-15,5-2 57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2T16:19:52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21483 12778 985 0,'-25'-9'-96'16,"-9"-5"-96"-16,-6-7-64 0,-11-7 119 15</inkml:trace>
  <inkml:trace contextRef="#ctx0" brushRef="#br0" timeOffset="1872.81">20930 12345 1200 0,'0'0'34'16,"1"0"-14"-16,-1 2-15 0,0-1-3 15,-2-1-1-15,2 0 1 0,0 0 2 16,1 0-2-16,1 0 13 0,-1 2 15 15,-1-2 9-15,0 0 9 0,0 0-3 0,0 0-11 16,0 0-7-16,0 0-6 0,-1 0-5 16,0 0 1-16,3 1 0 0,-2-1-2 15,2 1-3-15,-1 1-5 0,0 0-5 16,0 1-2-16,3 0 0 0,3 3-2 0,4 4 1 16,6 0 0-16,3 7-1 15,3 2 2-15,4 5 0 0,7 6 0 0,4 3 0 16,4 4 0-16,6 0 0 15,6 4 0-15,3 0 0 0,6 2 0 0,3 5 0 16,-2-1 1-16,-2 2-1 0,2 4 0 16,0 0 4-16,1 2 4 0,1-2 2 15,-2 2 1-15,-3-1-6 0,2 5-3 16,0 5 0-16,1 0-2 0,5 4 0 16,0-6 11-16,-4-2 6 0,-5-5 0 0,-10-2 4 15,-3-2-13-15,-1 1-6 0,3 1-1 16,-4-5-1-16,-7-5 5 0,-9-11 3 15,-9-6 1-15,-5-4-1 0,-3-8-3 16,0-1-5-16,-1-1 1 0,-4-4 1 16,-2-4-1-16,-4-3 1 0,0 1 2 15,-1 0 1-15,1-2 1 0,-1 0 3 16,0 0 4-16,0 0 4 0,0 0 4 0,0 0-3 16,0 0-6-16,1 0-4 15,-1 0-8-15,0 0 2 0,2-6 1 0,-2 3-1 0,0 3 1 16,0-2-1-1,0-5-1-15,1 3 1 0,0 0 1 0,0-1 1 0,1 3 1 16,0-3 0-16,1-1-2 0,1-3 0 16,0 1-2-16,0-4-1 0,5-2 0 15,-1 1 0-15,3-7-1 0,3 2 0 16,2-1 1-16,2-4-1 0,4 0 1 0,5-8 2 16,-3-1-2-16,4-5 0 0,2-5 1 15,-3-3-1-15,5-5 0 0,1-2 0 16,5-3-2-1,5-1-1-15,-2 3 0 0,6 0-1 0,6 3 1 16,1 5 1-16,8 2 0 0,-7 4 2 0,-5 2 0 16,2-2 2-16,-3 2 0 0,4 1 0 15,-2 3-2-15,2 3 0 0,2 2 1 16,-1 3 0 0,-1-2 1-16,-9 0 0 0,-6 2-1 0,-3-1 3 15,-6 2 8-15,1 1 6 0,-4 2 8 16,-3-2 4-16,0 1-10 0,1-1-6 0,-1 0-8 15,0-1-4-15,-1 0-1 0,-5 3 2 16,-2 1-1-16,-1 0 0 0,0 4 1 16,1 1-2-16,-4 0 2 0,2 4-1 15,-6 4 0-15,-1 0 0 0,1 3 0 0,-4 2-1 16,-1 0 1-16,-1 2 1 16,-1 0 0-16,0 0-3 0,0 0-1 0,0 0-6 0,0 0-3 15,0 0-1-15,0-1-1 0,0 1 1 16,0 0 0-16,0 0 3 0,-1 0 1 0,-3-2 1 31,4 2 0-31,-1 0-11 0,-4 0-1 0,0 0 1 16,-9 0 0-16,0-1 11 0,-7-1 2 15,-5 1 3-15,-3 1 0 0,-7 0 1 16,-4 0 0-16,-3 0 0 0,-3 0-1 16,2 0 1-16,-3-2 0 0,-7 2 0 15,-4-1 0-15,-6 1 0 0,0 1-2 16,1-1 2-16,-1 0 0 0,4 0 0 15,1 0 1-15,-3-3-1 0,-6 3-1 16,-3-1 0-16,-4-1 1 0,-1 1 0 0,10 1 0 16,-4-1 1-16,4 0-1 0,-10 0 0 15,-4-2 1-15,1 1-1 0,-3 1 1 16,12 0-7-16,6 1 12 0,-3 2 2 16,0-2 2-16,-5 5 6 0,-2-2-14 15,-2 1 0-15,5-1-2 0,5 0 1 16,5 0 1-16,0 1-1 0,-2-2 0 15,-3-1 2-15,-4-1-2 0,3 0 0 0,5-1 1 16,5-1-2-16,2-2 2 0,3 0-2 16,1-1 10-16,-1-1 4 15,4 2 2-15,1-2 2 0,6 3-10 0,5 0 1 16,7 1-1-16,3 1 2 0,5 0 0 16,2 1 0-16,6 0 1 0,2 2 0 15,3-1-2-15,3 0-1 0,-2-1-1 16,2 1-3-16,1-1-1 0,-1 0 1 0,3 0-1 15,2 0 4-15,0 0 6 0,-4 4-1 16,4-4 3-16,0 0-2 0,-6 0-4 0,6 0 2 16,0 0 0-16,0 0-1 0,0 0 2 15,0 0 2-15,0 0 1 0,0 0 0 16,0 0 1-16,0 0-4 16,0 0-3-16,0 0-1 0,0 0-4 0,-1-2-1 15,1 4-4-15,0-2-4 0,0 0-3 16,1 0-2-16,-1 1-4 0,1 0-6 0,-1-1-7 15,-1 0-8-15,1 0-5 16,0 0-3-16,0 0-5 0,0 0 4 16,1-2 7-16,-1 2 5 0,0 0 4 15,0 0-2-15,0 0-8 0,0 0-6 0,0 0 0 16,0 0 1-16,0 0 5 16,0 0 7-16,0 0 6 0,0 0 6 15,1 0 4-15,-1 0-1 0,0 1 1 16,0-1 3-16,0 0 3 0,0 0 5 0,0 0 3 0,0 0 0 15,0 0 1-15,0 0 2 16,0 0 1-16,0 0 4 0,0 0 3 0,0 0-1 16,0 0 0-16,0 0-3 0,0 1-2 15,0-1-2-15,0 0-3 0,0 0-6 0,0 0-3 16,0 0-2-16,0 0-2 16,0 0 3-16,0 0 0 0,0 0 0 15,0 0 1-15,0 0 0 0,0 0-2 0,0 0-3 16,3-1-6-16,-2 2-6 15,-1-1-7-15,0 0-6 0,0 0-5 0,1 0-2 16,0 0 1-16,-1 0 3 0,1 0 3 16,0 0 0-16,0 0-6 0,0 1-17 15,1-1-13-15,-2 0-7 0,1 0-3 16,2 0 10-16,0 0-7 16,4 1-30-16,2 2 66 0</inkml:trace>
  <inkml:trace contextRef="#ctx0" brushRef="#br0" timeOffset="3081.16">22791 13266 1551 0,'0'0'51'16,"0"0"-2"-16,0 0-40 0,0 0-3 0,1 0-3 15,-1 0-3-15,0 0-2 16,-1 0-3-16,1 0 0 0,0 0 7 15,-1-4 13-15,1 1 7 0,0-3 5 16,0-3 1-16,0-5-4 0,-1-6 0 0,0-9-1 16,0-11-6-16,-4-8-5 0,1-8-6 0,-3-5-4 15,0-5 0-15,0-4 0 16,1-3-1-16,-2-6 0 0,-1-8 0 16,-3-6-4-16,-4-2-5 0,-6-3-2 0,0 0-12 15,0-5-2-15,-4-3-2 0,1-6-12 16,-2-4-1-16,0-2-9 0,1-3-3 15,-3 6 11-15,2 8 13 0,2 11 10 16,4 19 13-16,5 17 9 0,6 16 8 16,2 12 10-16,5 13 9 0,2 5 1 15,1 8-8-15,0 6-7 0,0 0-12 16,0 0-14-16,1-2-10 0,1 6-7 16,3 1-1-16,0 8 5 0,7 9 8 0,2 5 8 15,3 6 4-15,1-2 1 16,-5-2 0-16,2 2 0 0,0-1 0 15,2 7 0-15,6 4 2 0,3 7-1 0,7 0-1 16,-1-2 2-16,4-1-2 16,0-4 1-16,-6-3 0 0,3-3 0 0,-5-5 0 0,2-2-1 15,4-4 0-15,-7-2 0 0,-2-6 0 16,-7-5 0-16,-9-4 0 0,-2-4 1 0,-5-2-2 16,-1-1-3-16,0 0 1 15,-1 0 1-15,1 0 6 0,-1 0 4 0,-2-2-2 16,2 0 2-16,-5-3 3 15,2 1 7-15,-1-4 8 0,-2 0-1 0,-3-5-6 16,-2-2-6-16,-3-5-6 0,-4-3-3 16,-1-1 0-1,0-3 0-15,-2 4 0 0,3 3 3 0,4 4 1 16,4 6-2-16,2 1-3 0,4 0-3 0,-1 2-1 0,3 2-3 16,-1 0 0-1,-1 2-1-15,1 2-1 0,-1-1 2 0,0 0 1 16,-2 0 1-16,0 2 0 15,-2 0-1-15,-4 2-2 0,0 4 0 0,-2 1-2 16,-6 3 0-16,2 3 1 0,-2 4-3 16,0 5 4-16,1 5 2 0,-1 3 1 0,3 6 2 0,2-2 0 15,3-3 0-15,1-2 0 16,-1-3 1-16,1 0-1 16,2-6 4-16,2 0 5 0,1-2 4 0,-2-2 5 15,0-1 0-15,0-4-2 16,3-2-4-16,-1 1-3 0,0-3-4 15,2 2-2-15,0-2 0 0,0 0-2 16,-1-1 1-16,1-3 1 0,-1 4-14 16,4-3-20-16,-3 1-29 0,0-3-38 15,0 2 51-15</inkml:trace>
  <inkml:trace contextRef="#ctx0" brushRef="#br0" timeOffset="4936.99">20983 12798 1195 0,'16'0'75'0,"-16"0"-47"0,0-2-19 15,-2 2-7-15,-15-2 2 0,14 0-2 16,3 2 6-16,0-1 4 16,1 2 10-16,-1-1 7 0,2 0-2 0,-2 0-7 15,1 0-9-15,-1 0-7 0,0 0-5 16,0 0-1-16,0 0-4 0,0 0-3 16,0 0 0-16,0 0-1 0,0 2 0 0,0-2 0 15,0 2-4-15,1-2-2 0,-1 2 0 16,4 5-1-16,2 1 3 0,3 6 5 15,7 5 3-15,5 6 4 0,4 8 1 16,7 3-1 0,6 6 2-16,3 5 0 0,3 4 0 0,6 3 0 0,3 0 0 15,4 1 0-15,-2-2 1 0,-2 6 2 16,0 2 3-16,3-2 1 16,6 4 1-16,9 1-4 0,3 0 9 15,0-2 10-15,-2-2 8 0,-8-3 12 16,-6-3 1-16,-2-4-5 0,-1-2-7 0,3-2-11 15,-1-3-11-15,1 0-6 0,-3-4-2 16,-9-3-1-16,-6-5 0 0,-10-4 2 16,-8-6-2-16,-2-6 4 0,-8-5 7 0,-4-4 3 0,-3-3 1 31,-1 0 1-31,-2-2-8 0,-1-1 0 16,0 0 3-16,-1 0-1 0,1 0 2 15,0 0-2-15,-1 0-2 0,0 1 2 16,0-1 4-16,0 0 3 0,0 0 5 0,0 0 2 15,0 0-2-15,0 0-3 0,0 0-4 16,0 0 0-16,0 0 0 0,0 0-4 16,0 0-4-16,0 1-8 0,0-1-7 15,0 0-4-15,-1 0-1 0,-3 3 2 16,1-1 1-16,0 1 3 0,-1 1 3 0,-2 0 0 16,-1 3 3-16,-3 2 1 15,0 1-1-15,0 1 1 0,-2 2 0 0,2 0-1 16,-4 4 1-16,2-1-1 0,-1 3 0 15,-5 2 0-15,-1-1 1 0,-5 4-1 16,-7-1 0-16,1 2 1 0,-3 5-1 16,-3 3 0-16,2 0 1 0,0 4 0 15,-1 2 0-15,0 2 0 0,-4 4-1 16,-4-1 0-16,3-1 0 0,4-5 0 16,0 0 0-16,0-2 2 0,-5-2-2 15,-7 0 1-15,1-1 0 0,-2 1 0 0,3 1 0 16,1 0 2-16,1 1-3 0,6-4 0 15,-4 0 2-15,6 0-2 0,-2-1 1 16,-6 0-1-16,3 0 0 0,-5-1 0 16,3-1 1-16,5-1-1 0,4 3 0 0,2 2 1 15,1 3-1-15,1 0 0 0,1-1 0 16,2-3 1-16,2-3-1 0,1-4 1 16,4-2-1-16,2-3 1 0,4-3 1 15,2-2 0-15,3-3 0 0,4-1 0 16,0-2-1-16,3-5 2 0,1 1 0 0,1-5-2 15,0 0-1-15,0 0-3 0,-1 0-2 16,1 0 0-16,0 0 0 16,0 0 1-16,0 0-4 0,-1 0 1 15,1 0 5-15,0 0 0 0,0 0 8 0,0 0 0 16,1-7 1-16,-1 3-1 16,0-3-1-16,2-4-2 0,-1-7-1 0,6-6-2 15,0-10 1-15,3-9-1 0,1-14 0 16,0-10 0-16,1-9 0 0,-5-8 0 15,0-2-7-15,-4-7-9 0,-3-6-7 16,-2 1-5-16,0-4 2 0,-1 1 5 16,0 0 5-16,-3-2 5 0,1 1 3 0,-2 4 4 15,2 1 2-15,0 2 1 16,-3 0 1-16,4 3 0 0,1 1 1 0,-1 2-1 16,4 5 1-16,-2 5-1 0,0 10 0 0,2 1 1 15,1 4-1-15,1 0 0 16,3-1 1-16,0 2-1 0,-1 4 1 0,2 6 0 15,0 13-1-15,-2 7 9 16,2 8 11-16,-1 8 3 0,0 3 5 0,0 0-7 16,-3 2-12-16,1 1-2 0,-2 0-4 15,0 4-1-15,2-1 0 0,-3 2 1 0,0 3 1 16,0 0 1-16,0-1 2 0,0 2-2 16,1-1 1-16,-1 3 0 0,0 0-2 15,0-1 1-15,0 1 0 0,0-2-1 16,0 2 4-16,0 0 4 0,0 0 1 15,0 0 1-15,0 0 0 0,0-1-6 0,0 1-4 16,0 0-1-16,0 0-3 16,0 0-1-16,0 0-3 0,0 0-7 0,0 0-4 15,0 0-1-15,0 0 1 0,0 0 2 16,1 0 3-16,-1 0-3 16,0 0 0-16,0 0-5 15,0 0-3-15,0 0 1 0,0 0-2 0,0 0-1 16,0 0-11-16,0 0-12 0,0 0-21 0,0 0-15 0,0 0-5 15,0 4-12 1,-1-1 2-16,-1 8-89 0,0 6 114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34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6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3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71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86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90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78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14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70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5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53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97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33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3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92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8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2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6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87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77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 to the right:</a:t>
            </a:r>
          </a:p>
          <a:p>
            <a:endParaRPr lang="en-US" dirty="0"/>
          </a:p>
          <a:p>
            <a:r>
              <a:rPr lang="en-US" dirty="0"/>
              <a:t>V    A  B C    D   E.    T</a:t>
            </a:r>
          </a:p>
          <a:p>
            <a:r>
              <a:rPr lang="en-US" dirty="0"/>
              <a:t>V0. 0  0  0.    0.   0.   0</a:t>
            </a:r>
          </a:p>
          <a:p>
            <a:r>
              <a:rPr lang="en-US" dirty="0"/>
              <a:t>V1  10. 0  0.   0   1    0</a:t>
            </a:r>
          </a:p>
          <a:p>
            <a:r>
              <a:rPr lang="en-US" dirty="0"/>
              <a:t>V2  10  5. 0  0.5 1.  0</a:t>
            </a:r>
          </a:p>
          <a:p>
            <a:r>
              <a:rPr lang="en-US" dirty="0"/>
              <a:t>V3  10  5  2.5 .5 1. 0</a:t>
            </a:r>
          </a:p>
          <a:p>
            <a:endParaRPr lang="en-US" dirty="0"/>
          </a:p>
          <a:p>
            <a:r>
              <a:rPr lang="en-US" dirty="0"/>
              <a:t>Policy below </a:t>
            </a:r>
          </a:p>
          <a:p>
            <a:r>
              <a:rPr lang="en-US" dirty="0"/>
              <a:t>V    A  B C D   E.    T</a:t>
            </a:r>
          </a:p>
          <a:p>
            <a:r>
              <a:rPr lang="en-US" dirty="0"/>
              <a:t>V0. 0  0  0. 0.   0.   0</a:t>
            </a:r>
          </a:p>
          <a:p>
            <a:r>
              <a:rPr lang="en-US" dirty="0"/>
              <a:t>V1  10. 0  0. 0   1    0</a:t>
            </a:r>
          </a:p>
          <a:p>
            <a:r>
              <a:rPr lang="en-US" dirty="0"/>
              <a:t>V2  10  0  0  0.5 1.  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D01F0-63A4-49FC-8DAB-288B21321D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168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West West West!</a:t>
            </a:r>
          </a:p>
          <a:p>
            <a:endParaRPr lang="en-US" dirty="0"/>
          </a:p>
          <a:p>
            <a:r>
              <a:rPr lang="en-US" dirty="0"/>
              <a:t>West East East!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40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180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120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46A54-71DD-48C4-8071-9DA185745F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58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46A54-71DD-48C4-8071-9DA185745F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74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7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72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61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26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14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2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93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72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07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81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0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9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39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4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03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4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11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411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1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9.xml"/><Relationship Id="rId7" Type="http://schemas.openxmlformats.org/officeDocument/2006/relationships/image" Target="../media/image4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1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customXml" Target="../ink/ink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9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customXml" Target="../ink/ink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customXml" Target="../ink/ink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customXml" Target="../ink/ink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customXml" Target="../ink/ink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customXml" Target="../ink/ink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65.png"/><Relationship Id="rId4" Type="http://schemas.openxmlformats.org/officeDocument/2006/relationships/customXml" Target="../ink/ink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customXml" Target="../ink/ink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customXml" Target="../ink/ink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customXml" Target="../ink/ink3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customXml" Target="../ink/ink2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2.png"/><Relationship Id="rId5" Type="http://schemas.openxmlformats.org/officeDocument/2006/relationships/image" Target="../media/image520.png"/><Relationship Id="rId4" Type="http://schemas.openxmlformats.org/officeDocument/2006/relationships/notesSlide" Target="../notesSlides/notesSlide29.xml"/><Relationship Id="rId9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79.png"/><Relationship Id="rId5" Type="http://schemas.openxmlformats.org/officeDocument/2006/relationships/customXml" Target="../ink/ink29.xml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customXml" Target="../ink/ink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tags" Target="../tags/tag6.xml"/><Relationship Id="rId7" Type="http://schemas.openxmlformats.org/officeDocument/2006/relationships/image" Target="../media/image1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P3: Logic Plan  </a:t>
            </a:r>
          </a:p>
          <a:p>
            <a:pPr marL="917575" lvl="2" indent="-457200"/>
            <a:r>
              <a:rPr lang="en-US" sz="2800" dirty="0"/>
              <a:t>Checkpoint Due Friday 3/3, 10 pm (tomorrow)</a:t>
            </a:r>
          </a:p>
          <a:p>
            <a:pPr marL="917575" lvl="2" indent="-457200"/>
            <a:r>
              <a:rPr lang="en-US" sz="2800" dirty="0"/>
              <a:t>All Due Friday 3/17, 10pm (after spring break)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 (online)</a:t>
            </a:r>
          </a:p>
          <a:p>
            <a:pPr marL="917575" lvl="2" indent="-457200"/>
            <a:r>
              <a:rPr lang="en-US" sz="2800" dirty="0"/>
              <a:t>Due Tues 3/14, 10 pm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21C7D7-BC0A-A108-BE81-C3789CB5730F}"/>
                  </a:ext>
                </a:extLst>
              </p14:cNvPr>
              <p14:cNvContentPartPr/>
              <p14:nvPr/>
            </p14:nvContentPartPr>
            <p14:xfrm>
              <a:off x="1424880" y="3011400"/>
              <a:ext cx="3942000" cy="575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21C7D7-BC0A-A108-BE81-C3789CB573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5520" y="3002040"/>
                <a:ext cx="3960720" cy="5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B64B26-AAAA-B907-3F32-03EC10CEC21E}"/>
                  </a:ext>
                </a:extLst>
              </p14:cNvPr>
              <p14:cNvContentPartPr/>
              <p14:nvPr/>
            </p14:nvContentPartPr>
            <p14:xfrm>
              <a:off x="5482800" y="1442160"/>
              <a:ext cx="2561760" cy="3451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B64B26-AAAA-B907-3F32-03EC10CEC2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3440" y="1432800"/>
                <a:ext cx="2580480" cy="347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625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4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3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7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0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2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7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1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7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2196192-3879-4AFB-8D51-9D41F061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941" y="1335176"/>
            <a:ext cx="6428117" cy="4285410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84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4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 Values V*</a:t>
            </a:r>
          </a:p>
        </p:txBody>
      </p:sp>
      <p:pic>
        <p:nvPicPr>
          <p:cNvPr id="3" name="Picture 2" descr="Screen Shot 2014-08-11 at 12.15.5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/>
          <a:stretch/>
        </p:blipFill>
        <p:spPr>
          <a:xfrm>
            <a:off x="2952734" y="1293962"/>
            <a:ext cx="6286531" cy="55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60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Q*</a:t>
            </a:r>
          </a:p>
        </p:txBody>
      </p:sp>
      <p:pic>
        <p:nvPicPr>
          <p:cNvPr id="4" name="Picture 3" descr="Screen Shot 2014-08-11 at 12.16.02 AM.png">
            <a:extLst>
              <a:ext uri="{FF2B5EF4-FFF2-40B4-BE49-F238E27FC236}">
                <a16:creationId xmlns:a16="http://schemas.microsoft.com/office/drawing/2014/main" id="{CC0C6DFD-668F-4FC8-B7F4-9C861A6D7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>
          <a:xfrm>
            <a:off x="2952734" y="1305464"/>
            <a:ext cx="6286531" cy="55821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93F128-4E75-6628-733C-387EA9185D5A}"/>
                  </a:ext>
                </a:extLst>
              </p14:cNvPr>
              <p14:cNvContentPartPr/>
              <p14:nvPr/>
            </p14:nvContentPartPr>
            <p14:xfrm>
              <a:off x="7530480" y="3948840"/>
              <a:ext cx="1272960" cy="1780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93F128-4E75-6628-733C-387EA9185D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1120" y="3939480"/>
                <a:ext cx="1291680" cy="179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273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899460"/>
            <a:ext cx="3626182" cy="47754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508825"/>
            <a:ext cx="6547885" cy="69918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F84172-1C0F-513B-E3FB-27B7CCC0E71E}"/>
                  </a:ext>
                </a:extLst>
              </p14:cNvPr>
              <p14:cNvContentPartPr/>
              <p14:nvPr/>
            </p14:nvContentPartPr>
            <p14:xfrm>
              <a:off x="717120" y="2732400"/>
              <a:ext cx="365400" cy="2195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F84172-1C0F-513B-E3FB-27B7CCC0E7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7760" y="2723040"/>
                <a:ext cx="384120" cy="22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07370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dirty="0" err="1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baseline="-25000" dirty="0" err="1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  <p:grpSp>
        <p:nvGrpSpPr>
          <p:cNvPr id="30" name="Group 4">
            <a:extLst>
              <a:ext uri="{FF2B5EF4-FFF2-40B4-BE49-F238E27FC236}">
                <a16:creationId xmlns:a16="http://schemas.microsoft.com/office/drawing/2014/main" id="{A328A2F2-D296-4923-AF98-FFA8C66E5F92}"/>
              </a:ext>
            </a:extLst>
          </p:cNvPr>
          <p:cNvGrpSpPr>
            <a:grpSpLocks/>
          </p:cNvGrpSpPr>
          <p:nvPr/>
        </p:nvGrpSpPr>
        <p:grpSpPr bwMode="auto">
          <a:xfrm>
            <a:off x="8245631" y="681037"/>
            <a:ext cx="3735653" cy="3337787"/>
            <a:chOff x="2400" y="1401"/>
            <a:chExt cx="1202" cy="1091"/>
          </a:xfrm>
        </p:grpSpPr>
        <p:sp>
          <p:nvSpPr>
            <p:cNvPr id="31" name="AutoShape 5">
              <a:extLst>
                <a:ext uri="{FF2B5EF4-FFF2-40B4-BE49-F238E27FC236}">
                  <a16:creationId xmlns:a16="http://schemas.microsoft.com/office/drawing/2014/main" id="{4ACC81CC-3DD7-4480-AB87-4803BA65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F12DEF36-9FDE-4125-B915-8ED196BFA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45" name="Line 7">
                <a:extLst>
                  <a:ext uri="{FF2B5EF4-FFF2-40B4-BE49-F238E27FC236}">
                    <a16:creationId xmlns:a16="http://schemas.microsoft.com/office/drawing/2014/main" id="{15B44502-8972-42C9-B243-187983E65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6" name="Line 8">
                <a:extLst>
                  <a:ext uri="{FF2B5EF4-FFF2-40B4-BE49-F238E27FC236}">
                    <a16:creationId xmlns:a16="http://schemas.microsoft.com/office/drawing/2014/main" id="{BCB5FA47-898E-4DBF-B9FB-07143B4CB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7" name="Line 9">
                <a:extLst>
                  <a:ext uri="{FF2B5EF4-FFF2-40B4-BE49-F238E27FC236}">
                    <a16:creationId xmlns:a16="http://schemas.microsoft.com/office/drawing/2014/main" id="{D3611393-86C1-4A53-8073-D660AA77A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8" name="Line 10">
                <a:extLst>
                  <a:ext uri="{FF2B5EF4-FFF2-40B4-BE49-F238E27FC236}">
                    <a16:creationId xmlns:a16="http://schemas.microsoft.com/office/drawing/2014/main" id="{5D4D5480-8803-471D-A20E-0EE15124E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3" name="Group 12">
              <a:extLst>
                <a:ext uri="{FF2B5EF4-FFF2-40B4-BE49-F238E27FC236}">
                  <a16:creationId xmlns:a16="http://schemas.microsoft.com/office/drawing/2014/main" id="{2C914747-7BA7-469C-B68E-F72F06740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41" name="Line 13">
                <a:extLst>
                  <a:ext uri="{FF2B5EF4-FFF2-40B4-BE49-F238E27FC236}">
                    <a16:creationId xmlns:a16="http://schemas.microsoft.com/office/drawing/2014/main" id="{5F820E01-0C44-4F57-86C5-A35F60FEF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2" name="Line 14">
                <a:extLst>
                  <a:ext uri="{FF2B5EF4-FFF2-40B4-BE49-F238E27FC236}">
                    <a16:creationId xmlns:a16="http://schemas.microsoft.com/office/drawing/2014/main" id="{DED5AF13-82E2-4F67-8BE9-BBB99B4F7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15">
                <a:extLst>
                  <a:ext uri="{FF2B5EF4-FFF2-40B4-BE49-F238E27FC236}">
                    <a16:creationId xmlns:a16="http://schemas.microsoft.com/office/drawing/2014/main" id="{9D44036F-CE6C-4EF2-AF03-3081267E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16">
                <a:extLst>
                  <a:ext uri="{FF2B5EF4-FFF2-40B4-BE49-F238E27FC236}">
                    <a16:creationId xmlns:a16="http://schemas.microsoft.com/office/drawing/2014/main" id="{3222DBBD-3EF5-4F47-AB3F-D57A67822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03B44C2D-0EAD-42D4-AAA9-5D4A9CB59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5" name="Text Box 18">
              <a:extLst>
                <a:ext uri="{FF2B5EF4-FFF2-40B4-BE49-F238E27FC236}">
                  <a16:creationId xmlns:a16="http://schemas.microsoft.com/office/drawing/2014/main" id="{BFDDAAFC-28F2-47D4-A9A7-F5877E1E2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9119F0D1-F594-4422-8294-B71B9EDCD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7" name="Text Box 20">
              <a:extLst>
                <a:ext uri="{FF2B5EF4-FFF2-40B4-BE49-F238E27FC236}">
                  <a16:creationId xmlns:a16="http://schemas.microsoft.com/office/drawing/2014/main" id="{687BDA24-92CD-437E-826D-609599C41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89A2C663-C2A1-4AFF-B444-59CFF7A4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233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23329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997A5F-0FD7-90E3-8F5E-E8270FA799C5}"/>
                  </a:ext>
                </a:extLst>
              </p14:cNvPr>
              <p14:cNvContentPartPr/>
              <p14:nvPr/>
            </p14:nvContentPartPr>
            <p14:xfrm>
              <a:off x="5816880" y="3199320"/>
              <a:ext cx="3328560" cy="53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997A5F-0FD7-90E3-8F5E-E8270FA799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7520" y="3189960"/>
                <a:ext cx="334728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4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 MDP!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77599"/>
          </a:xfrm>
        </p:spPr>
        <p:txBody>
          <a:bodyPr/>
          <a:lstStyle/>
          <a:p>
            <a:r>
              <a:rPr lang="en-US" dirty="0"/>
              <a:t>What are we going to do with these values?? </a:t>
            </a:r>
          </a:p>
        </p:txBody>
      </p:sp>
      <p:pic>
        <p:nvPicPr>
          <p:cNvPr id="4" name="Picture 3" descr="Screen Shot 2014-08-11 at 12.15.55 AM.png">
            <a:extLst>
              <a:ext uri="{FF2B5EF4-FFF2-40B4-BE49-F238E27FC236}">
                <a16:creationId xmlns:a16="http://schemas.microsoft.com/office/drawing/2014/main" id="{1DBA356F-5DF6-4BA7-B568-ADBE81FB8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5" name="Picture 4" descr="Screen Shot 2014-08-11 at 12.16.02 AM.png">
            <a:extLst>
              <a:ext uri="{FF2B5EF4-FFF2-40B4-BE49-F238E27FC236}">
                <a16:creationId xmlns:a16="http://schemas.microsoft.com/office/drawing/2014/main" id="{247ADA9A-BCBD-4388-8561-CA4767F74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F8C3AD-01D2-414E-81FB-3BFEB0C986B3}"/>
                  </a:ext>
                </a:extLst>
              </p:cNvPr>
              <p:cNvSpPr/>
              <p:nvPr/>
            </p:nvSpPr>
            <p:spPr>
              <a:xfrm>
                <a:off x="2304270" y="1800726"/>
                <a:ext cx="1256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F8C3AD-01D2-414E-81FB-3BFEB0C98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270" y="1800726"/>
                <a:ext cx="125624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99ABF1-CDFA-4DA4-9D4B-4BC13323AC05}"/>
                  </a:ext>
                </a:extLst>
              </p:cNvPr>
              <p:cNvSpPr/>
              <p:nvPr/>
            </p:nvSpPr>
            <p:spPr>
              <a:xfrm>
                <a:off x="8198406" y="1773111"/>
                <a:ext cx="16591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99ABF1-CDFA-4DA4-9D4B-4BC13323A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406" y="1773111"/>
                <a:ext cx="165910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264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If you need to extract a policy, would you rather have</a:t>
            </a:r>
          </a:p>
          <a:p>
            <a:r>
              <a:rPr lang="en-US" dirty="0"/>
              <a:t>A) </a:t>
            </a:r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, B) </a:t>
            </a:r>
            <a:r>
              <a:rPr lang="en-US" dirty="0">
                <a:solidFill>
                  <a:srgbClr val="00B050"/>
                </a:solidFill>
              </a:rPr>
              <a:t>Q-values</a:t>
            </a:r>
            <a:r>
              <a:rPr lang="en-US" dirty="0"/>
              <a:t>?</a:t>
            </a:r>
          </a:p>
        </p:txBody>
      </p:sp>
      <p:pic>
        <p:nvPicPr>
          <p:cNvPr id="6" name="Picture 5" descr="Screen Shot 2014-08-11 at 12.15.55 AM.png">
            <a:extLst>
              <a:ext uri="{FF2B5EF4-FFF2-40B4-BE49-F238E27FC236}">
                <a16:creationId xmlns:a16="http://schemas.microsoft.com/office/drawing/2014/main" id="{300F2B1F-6DAD-480A-9182-0B60AD8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7" name="Picture 6" descr="Screen Shot 2014-08-11 at 12.16.02 AM.png">
            <a:extLst>
              <a:ext uri="{FF2B5EF4-FFF2-40B4-BE49-F238E27FC236}">
                <a16:creationId xmlns:a16="http://schemas.microsoft.com/office/drawing/2014/main" id="{28577A52-523D-4437-A90F-1E5BEF7D1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D95BC1-5456-A22D-80D3-7054D888CA4E}"/>
                  </a:ext>
                </a:extLst>
              </p14:cNvPr>
              <p14:cNvContentPartPr/>
              <p14:nvPr/>
            </p14:nvContentPartPr>
            <p14:xfrm>
              <a:off x="2981520" y="3895560"/>
              <a:ext cx="7225560" cy="1253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D95BC1-5456-A22D-80D3-7054D888CA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2160" y="3886200"/>
                <a:ext cx="7244280" cy="127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9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Recap: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735" y="756249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5430" y="1166019"/>
            <a:ext cx="7086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Walls block the agent’</a:t>
            </a:r>
            <a:r>
              <a:rPr lang="en-US" altLang="ja-JP" sz="2000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7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4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80% of the time, the action North takes the agent North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7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Small </a:t>
            </a:r>
            <a:r>
              <a:rPr lang="en-US" altLang="ja-JP" sz="2000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7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135" y="757948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91800" y="3281198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8801" y="3270849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8400" y="2280249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52422" y="2966049"/>
            <a:ext cx="815578" cy="7620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7C7701-283F-0E2D-4A88-7B5E7A1B3FDD}"/>
                  </a:ext>
                </a:extLst>
              </p14:cNvPr>
              <p14:cNvContentPartPr/>
              <p14:nvPr/>
            </p14:nvContentPartPr>
            <p14:xfrm>
              <a:off x="1107000" y="1725480"/>
              <a:ext cx="10729440" cy="4812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7C7701-283F-0E2D-4A88-7B5E7A1B3F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7640" y="1716120"/>
                <a:ext cx="10748160" cy="48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8784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13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 - 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473646" cy="2039539"/>
          </a:xfrm>
        </p:spPr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488437" y="4228611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8184183" y="994943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41879" y="4256852"/>
            <a:ext cx="1195552" cy="334755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E081D2-A6E8-7697-C072-BB4FA7F01E73}"/>
                  </a:ext>
                </a:extLst>
              </p14:cNvPr>
              <p14:cNvContentPartPr/>
              <p14:nvPr/>
            </p14:nvContentPartPr>
            <p14:xfrm>
              <a:off x="559080" y="194760"/>
              <a:ext cx="11001960" cy="4812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E081D2-A6E8-7697-C072-BB4FA7F01E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9720" y="185400"/>
                <a:ext cx="11020680" cy="483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8425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168846" cy="2039539"/>
          </a:xfrm>
        </p:spPr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611054" y="388520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25137" y="3872877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685108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6A3E-66D4-6B44-BBDC-4B2074EE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E1003D-1FC7-8342-A22D-B9B24939B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Practice Policy Extraction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policy for B?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E1003D-1FC7-8342-A22D-B9B24939B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25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B0F1FE6-8929-A34F-A46D-ACE14ACDA70B}"/>
              </a:ext>
            </a:extLst>
          </p:cNvPr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8FF58B6-73A6-ED4F-9B7F-284EE075EB39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1A84E08-5A02-7E45-966C-6E95DA7C4002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B640FE-6319-D842-9670-DE8B7F83728A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BD84FA1C-47C2-E34B-89E1-C8B64B09FA1D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F4662EC-9B7E-A74B-BACA-603AD88BB18F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7146D9-7E60-4C47-951D-259B44DAB2CF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7931B-B3E3-F945-A48E-77306C697C1B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73709E-1F62-4349-920A-4289306C64D8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F661E4-0AEB-A640-8140-34F63C6ABD9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97C87-BFF2-F846-8318-1E346AC74EAF}"/>
              </a:ext>
            </a:extLst>
          </p:cNvPr>
          <p:cNvSpPr txBox="1"/>
          <p:nvPr/>
        </p:nvSpPr>
        <p:spPr>
          <a:xfrm>
            <a:off x="8153596" y="1948281"/>
            <a:ext cx="286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10        3           7         5         1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0F2C0F-6793-1145-919F-8BE9872041B5}"/>
              </a:ext>
            </a:extLst>
          </p:cNvPr>
          <p:cNvSpPr txBox="1"/>
          <p:nvPr/>
        </p:nvSpPr>
        <p:spPr>
          <a:xfrm>
            <a:off x="7988881" y="2921267"/>
            <a:ext cx="3620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Deterministic Actions: East and West</a:t>
            </a:r>
          </a:p>
          <a:p>
            <a:r>
              <a:rPr lang="en-US" dirty="0"/>
              <a:t>Gamma: 0.5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24A2D67-BB57-E9A4-5DB9-96D894446EDD}"/>
                  </a:ext>
                </a:extLst>
              </p14:cNvPr>
              <p14:cNvContentPartPr/>
              <p14:nvPr/>
            </p14:nvContentPartPr>
            <p14:xfrm>
              <a:off x="3534840" y="1046520"/>
              <a:ext cx="8218800" cy="4276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24A2D67-BB57-E9A4-5DB9-96D894446E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5480" y="1037160"/>
                <a:ext cx="8237520" cy="429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8645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Value Iteration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Things to notice when running value iteration: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It’s slow – O(|S|</a:t>
            </a:r>
            <a:r>
              <a:rPr lang="en-US" sz="2800" baseline="30000" dirty="0">
                <a:latin typeface="Calibri"/>
                <a:cs typeface="Calibri"/>
              </a:rPr>
              <a:t>2</a:t>
            </a:r>
            <a:r>
              <a:rPr lang="en-US" dirty="0">
                <a:cs typeface="Calibri"/>
              </a:rPr>
              <a:t>|A|) </a:t>
            </a:r>
            <a:r>
              <a:rPr lang="en-US" sz="2800" dirty="0">
                <a:latin typeface="Calibri"/>
                <a:cs typeface="Calibri"/>
              </a:rPr>
              <a:t>per iteration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The “max” at each state rarely changes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The optimal policy appears before the values converge (but we don’t know that the policy is optimal until the values converge)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7238" y="2080916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815896"/>
            <a:chOff x="2400" y="1401"/>
            <a:chExt cx="1392" cy="1286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520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7263C8-6C9F-6E06-88FB-C09525111F66}"/>
                  </a:ext>
                </a:extLst>
              </p14:cNvPr>
              <p14:cNvContentPartPr/>
              <p14:nvPr/>
            </p14:nvContentPartPr>
            <p14:xfrm>
              <a:off x="3482280" y="5446800"/>
              <a:ext cx="3869640" cy="249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7263C8-6C9F-6E06-88FB-C09525111F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2920" y="5437440"/>
                <a:ext cx="3888360" cy="2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361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D1A4F9-526D-D783-FCDD-3C1D461CE9D8}"/>
                  </a:ext>
                </a:extLst>
              </p14:cNvPr>
              <p14:cNvContentPartPr/>
              <p14:nvPr/>
            </p14:nvContentPartPr>
            <p14:xfrm>
              <a:off x="5108400" y="5232600"/>
              <a:ext cx="1795320" cy="136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D1A4F9-526D-D783-FCDD-3C1D461CE9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9040" y="5223240"/>
                <a:ext cx="1814040" cy="1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7925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9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61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54B358-2535-702C-77D8-F042CB6937B1}"/>
                  </a:ext>
                </a:extLst>
              </p14:cNvPr>
              <p14:cNvContentPartPr/>
              <p14:nvPr/>
            </p14:nvContentPartPr>
            <p14:xfrm>
              <a:off x="3487680" y="4647600"/>
              <a:ext cx="3831480" cy="885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54B358-2535-702C-77D8-F042CB693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8320" y="4638240"/>
                <a:ext cx="3850200" cy="90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872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5F91-624D-4674-A110-D0F20894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3CA90-9F0C-4F6C-B745-08D719A2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61" y="898105"/>
            <a:ext cx="10652078" cy="59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75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6D1A0F-CA26-1F73-5BD5-2EAE92675A1D}"/>
                  </a:ext>
                </a:extLst>
              </p14:cNvPr>
              <p14:cNvContentPartPr/>
              <p14:nvPr/>
            </p14:nvContentPartPr>
            <p14:xfrm>
              <a:off x="4964760" y="5211000"/>
              <a:ext cx="796680" cy="534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6D1A0F-CA26-1F73-5BD5-2EAE92675A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5400" y="5201640"/>
                <a:ext cx="815400" cy="55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632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C0DF04-C67B-2A70-1BD6-20B5A52D9512}"/>
                  </a:ext>
                </a:extLst>
              </p14:cNvPr>
              <p14:cNvContentPartPr/>
              <p14:nvPr/>
            </p14:nvContentPartPr>
            <p14:xfrm>
              <a:off x="7810560" y="5268960"/>
              <a:ext cx="712080" cy="6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C0DF04-C67B-2A70-1BD6-20B5A52D95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1200" y="5259600"/>
                <a:ext cx="730800" cy="8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3308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52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A13458-091D-C9ED-EC59-D91C93B1D5D4}"/>
                  </a:ext>
                </a:extLst>
              </p14:cNvPr>
              <p14:cNvContentPartPr/>
              <p14:nvPr/>
            </p14:nvContentPartPr>
            <p14:xfrm>
              <a:off x="459720" y="347400"/>
              <a:ext cx="3481560" cy="738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A13458-091D-C9ED-EC59-D91C93B1D5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60" y="338040"/>
                <a:ext cx="3500280" cy="7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0157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for Solving MDPs 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iteration + policy extraction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Value iteration</a:t>
            </a:r>
            <a:r>
              <a:rPr lang="en-US" sz="2800" dirty="0"/>
              <a:t>: calculate values for all states by running one ply of the Bellman equations using values from previous iteration </a:t>
            </a:r>
            <a:r>
              <a:rPr lang="en-US" sz="2800" b="1" dirty="0"/>
              <a:t>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compute policy by running one ply of the Bellman equations using values from value iteration</a:t>
            </a:r>
          </a:p>
          <a:p>
            <a:endParaRPr lang="en-US" sz="2800" dirty="0"/>
          </a:p>
          <a:p>
            <a:r>
              <a:rPr lang="en-US" sz="2800" dirty="0"/>
              <a:t>Policy iteration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evaluation</a:t>
            </a:r>
            <a:r>
              <a:rPr lang="en-US" sz="2800" dirty="0"/>
              <a:t>: calculate values for some fixed policy (not optimal values!) </a:t>
            </a:r>
            <a:r>
              <a:rPr lang="en-US" sz="2800" b="1" dirty="0"/>
              <a:t>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improvement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update policy by running one ply of the Bellman equations using values from policy evaluation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Repeat</a:t>
            </a:r>
            <a:r>
              <a:rPr lang="en-US" sz="2800" dirty="0"/>
              <a:t> steps until policy converges</a:t>
            </a:r>
          </a:p>
          <a:p>
            <a:pPr marL="0" lvl="1" indent="0">
              <a:buNone/>
            </a:pP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E90CB4-2A0D-EF41-258A-F270143819C4}"/>
                  </a:ext>
                </a:extLst>
              </p14:cNvPr>
              <p14:cNvContentPartPr/>
              <p14:nvPr/>
            </p14:nvContentPartPr>
            <p14:xfrm>
              <a:off x="0" y="1821600"/>
              <a:ext cx="4368960" cy="4065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E90CB4-2A0D-EF41-258A-F270143819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1812240"/>
                <a:ext cx="4387680" cy="40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794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779243"/>
            <a:ext cx="10134600" cy="178276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Expectimax trees max over all actions to compute the optimal values</a:t>
            </a:r>
          </a:p>
          <a:p>
            <a:pPr lvl="5"/>
            <a:endParaRPr lang="en-US" sz="900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If we fixed some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dirty="0">
                <a:latin typeface="Calibri"/>
                <a:cs typeface="Calibri"/>
              </a:rPr>
              <a:t>), then the tree would be simpler               – only one action per state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597622"/>
            <a:ext cx="3048000" cy="2815896"/>
            <a:chOff x="2400" y="1401"/>
            <a:chExt cx="1392" cy="128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597622"/>
            <a:ext cx="2590362" cy="2815896"/>
            <a:chOff x="2400" y="1401"/>
            <a:chExt cx="1183" cy="1286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13" y="2274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9949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9949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Do what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 says to do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00839C-6FF1-E081-6205-B39D5538B91E}"/>
                  </a:ext>
                </a:extLst>
              </p14:cNvPr>
              <p14:cNvContentPartPr/>
              <p14:nvPr/>
            </p14:nvContentPartPr>
            <p14:xfrm>
              <a:off x="1171440" y="1609200"/>
              <a:ext cx="8903160" cy="3069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00839C-6FF1-E081-6205-B39D5538B9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2080" y="1599840"/>
                <a:ext cx="8921880" cy="308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Policy Evaluation - 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Define the utility of a state s, under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V</a:t>
            </a:r>
            <a:r>
              <a:rPr lang="en-US" sz="28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01321" y="5650851"/>
            <a:ext cx="9196851" cy="840018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26634" y="1600200"/>
            <a:ext cx="2631965" cy="2837793"/>
            <a:chOff x="2381" y="1401"/>
            <a:chExt cx="1202" cy="1296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381" y="2281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42" y="245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48B4AC-04E9-C6EA-E656-48B9560B2884}"/>
                  </a:ext>
                </a:extLst>
              </p14:cNvPr>
              <p14:cNvContentPartPr/>
              <p14:nvPr/>
            </p14:nvContentPartPr>
            <p14:xfrm>
              <a:off x="105480" y="1262160"/>
              <a:ext cx="10961280" cy="5225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48B4AC-04E9-C6EA-E656-48B9560B28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120" y="1252800"/>
                <a:ext cx="10980000" cy="524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228387-C41A-B640-6C60-835A70153EB4}"/>
                  </a:ext>
                </a:extLst>
              </p14:cNvPr>
              <p14:cNvContentPartPr/>
              <p14:nvPr/>
            </p14:nvContentPartPr>
            <p14:xfrm>
              <a:off x="3030120" y="1473840"/>
              <a:ext cx="6641280" cy="241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228387-C41A-B640-6C60-835A70153E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0760" y="1464480"/>
                <a:ext cx="6660000" cy="243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A9C639-29A1-4716-C67D-46E6EB0E0AC7}"/>
                  </a:ext>
                </a:extLst>
              </p14:cNvPr>
              <p14:cNvContentPartPr/>
              <p14:nvPr/>
            </p14:nvContentPartPr>
            <p14:xfrm>
              <a:off x="407880" y="2533680"/>
              <a:ext cx="3907080" cy="2772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A9C639-29A1-4716-C67D-46E6EB0E0A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520" y="2524320"/>
                <a:ext cx="3925800" cy="279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expectimax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ea typeface="ＭＳ Ｐゴシック" pitchFamily="34" charset="-128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69987" y="287451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k+1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B8E7B2-4E6D-6841-DD25-AD9E9E227422}"/>
                  </a:ext>
                </a:extLst>
              </p14:cNvPr>
              <p14:cNvContentPartPr/>
              <p14:nvPr/>
            </p14:nvContentPartPr>
            <p14:xfrm>
              <a:off x="7153920" y="3268080"/>
              <a:ext cx="355320" cy="88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B8E7B2-4E6D-6841-DD25-AD9E9E2274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4560" y="3258720"/>
                <a:ext cx="374040" cy="90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5298492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286610" cy="20395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How do we calculate the V’s for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4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Efficiency: O(|S|</a:t>
            </a:r>
            <a:r>
              <a:rPr lang="en-US" baseline="30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Solve with your favorite linear system solver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815896"/>
            <a:chOff x="2400" y="1401"/>
            <a:chExt cx="1183" cy="1286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evaluation</a:t>
            </a:r>
            <a:r>
              <a:rPr lang="en-US" sz="2800" dirty="0"/>
              <a:t>: calculate values for some fixed policy (not optimal values!) </a:t>
            </a:r>
            <a:r>
              <a:rPr lang="en-US" sz="2800" b="1" dirty="0"/>
              <a:t>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improvement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update policy by running one ply of the Bellman equations using values from policy evaluation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Repeat</a:t>
            </a:r>
            <a:r>
              <a:rPr lang="en-US" sz="2800" dirty="0"/>
              <a:t>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800" dirty="0"/>
              <a:t>It’s still optimal!</a:t>
            </a:r>
          </a:p>
          <a:p>
            <a:pPr lvl="1"/>
            <a:r>
              <a:rPr lang="en-US" sz="2800" dirty="0"/>
              <a:t>Can converge faster under some conditions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D138FB-7E6F-EDD1-E97C-F0FC1A08A96E}"/>
                  </a:ext>
                </a:extLst>
              </p14:cNvPr>
              <p14:cNvContentPartPr/>
              <p14:nvPr/>
            </p14:nvContentPartPr>
            <p14:xfrm>
              <a:off x="3129840" y="2295360"/>
              <a:ext cx="2765520" cy="559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D138FB-7E6F-EDD1-E97C-F0FC1A08A9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0480" y="2286000"/>
                <a:ext cx="2784240" cy="57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Iteration: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329350" cy="2039539"/>
          </a:xfrm>
        </p:spPr>
        <p:txBody>
          <a:bodyPr/>
          <a:lstStyle/>
          <a:p>
            <a:pPr lvl="3"/>
            <a:endParaRPr lang="en-US" sz="1400" dirty="0"/>
          </a:p>
          <a:p>
            <a:r>
              <a:rPr lang="en-US" dirty="0"/>
              <a:t>Evaluation: For fixed current policy </a:t>
            </a:r>
            <a:r>
              <a:rPr lang="en-US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800" dirty="0">
                <a:sym typeface="Symbol" pitchFamily="18" charset="2"/>
              </a:rPr>
              <a:t>Iterate until values converge:</a:t>
            </a: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r>
              <a:rPr lang="en-US" dirty="0"/>
              <a:t>Improvement: For fixed values, get a better policy using </a:t>
            </a:r>
            <a:r>
              <a:rPr lang="en-US" b="1" dirty="0"/>
              <a:t>policy extraction</a:t>
            </a:r>
          </a:p>
          <a:p>
            <a:pPr lvl="1"/>
            <a:r>
              <a:rPr lang="en-US" sz="2800" dirty="0"/>
              <a:t>One-step look-ahead:</a:t>
            </a:r>
          </a:p>
          <a:p>
            <a:endParaRPr lang="en-US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30087" y="2766204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5151288"/>
            <a:ext cx="7215495" cy="641061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47DC75-92DB-47D3-7170-15275D1E084E}"/>
                  </a:ext>
                </a:extLst>
              </p14:cNvPr>
              <p14:cNvContentPartPr/>
              <p14:nvPr/>
            </p14:nvContentPartPr>
            <p14:xfrm>
              <a:off x="4668840" y="3158280"/>
              <a:ext cx="2923200" cy="2441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47DC75-92DB-47D3-7170-15275D1E08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59480" y="3148920"/>
                <a:ext cx="2941920" cy="2459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6A3E-66D4-6B44-BBDC-4B2074EE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E1003D-1FC7-8342-A22D-B9B24939B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Practice Policy Evaluation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A) What are the converged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 under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to the right?</a:t>
                </a:r>
              </a:p>
              <a:p>
                <a:endParaRPr lang="en-US" dirty="0"/>
              </a:p>
              <a:p>
                <a:r>
                  <a:rPr lang="en-US" dirty="0"/>
                  <a:t>B) What are the converged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 under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below (same transition rules)?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E1003D-1FC7-8342-A22D-B9B24939B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06" t="-4938" r="-121" b="-1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B0F1FE6-8929-A34F-A46D-ACE14ACDA70B}"/>
              </a:ext>
            </a:extLst>
          </p:cNvPr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8FF58B6-73A6-ED4F-9B7F-284EE075EB39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1A84E08-5A02-7E45-966C-6E95DA7C4002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B640FE-6319-D842-9670-DE8B7F83728A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BD84FA1C-47C2-E34B-89E1-C8B64B09FA1D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F4662EC-9B7E-A74B-BACA-603AD88BB18F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7146D9-7E60-4C47-951D-259B44DAB2CF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7931B-B3E3-F945-A48E-77306C697C1B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73709E-1F62-4349-920A-4289306C64D8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F661E4-0AEB-A640-8140-34F63C6ABD9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97C87-BFF2-F846-8318-1E346AC74EAF}"/>
              </a:ext>
            </a:extLst>
          </p:cNvPr>
          <p:cNvSpPr txBox="1"/>
          <p:nvPr/>
        </p:nvSpPr>
        <p:spPr>
          <a:xfrm>
            <a:off x="8108626" y="1948281"/>
            <a:ext cx="301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Exit    West   West   East    Exit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0F2C0F-6793-1145-919F-8BE9872041B5}"/>
              </a:ext>
            </a:extLst>
          </p:cNvPr>
          <p:cNvSpPr txBox="1"/>
          <p:nvPr/>
        </p:nvSpPr>
        <p:spPr>
          <a:xfrm>
            <a:off x="7988881" y="2921267"/>
            <a:ext cx="3620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Deterministic Actions: East and West</a:t>
            </a:r>
          </a:p>
          <a:p>
            <a:r>
              <a:rPr lang="en-US" dirty="0"/>
              <a:t>Gamma: 0.5</a:t>
            </a:r>
          </a:p>
        </p:txBody>
      </p:sp>
      <p:pic>
        <p:nvPicPr>
          <p:cNvPr id="18" name="Picture 17" descr="txp_fig">
            <a:extLst>
              <a:ext uri="{FF2B5EF4-FFF2-40B4-BE49-F238E27FC236}">
                <a16:creationId xmlns:a16="http://schemas.microsoft.com/office/drawing/2014/main" id="{73415A83-1521-414C-9CD8-F55C312410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90079" y="2262210"/>
            <a:ext cx="6892976" cy="600299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xp_fig">
            <a:extLst>
              <a:ext uri="{FF2B5EF4-FFF2-40B4-BE49-F238E27FC236}">
                <a16:creationId xmlns:a16="http://schemas.microsoft.com/office/drawing/2014/main" id="{F900CB29-792B-874F-8209-A76111C4F3C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819970" y="1652610"/>
            <a:ext cx="1502078" cy="330692"/>
          </a:xfrm>
          <a:prstGeom prst="rect">
            <a:avLst/>
          </a:prstGeom>
          <a:noFill/>
          <a:ln/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5F7EB0-1BE3-1E44-9591-84661022F21D}"/>
              </a:ext>
            </a:extLst>
          </p:cNvPr>
          <p:cNvSpPr txBox="1"/>
          <p:nvPr/>
        </p:nvSpPr>
        <p:spPr>
          <a:xfrm>
            <a:off x="2322048" y="5375490"/>
            <a:ext cx="301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Exit    East   West   East    Exit</a:t>
            </a:r>
          </a:p>
        </p:txBody>
      </p:sp>
      <p:graphicFrame>
        <p:nvGraphicFramePr>
          <p:cNvPr id="21" name="Table 7">
            <a:extLst>
              <a:ext uri="{FF2B5EF4-FFF2-40B4-BE49-F238E27FC236}">
                <a16:creationId xmlns:a16="http://schemas.microsoft.com/office/drawing/2014/main" id="{7D235660-999D-9046-AE33-74BD05E9D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90607"/>
              </p:ext>
            </p:extLst>
          </p:nvPr>
        </p:nvGraphicFramePr>
        <p:xfrm>
          <a:off x="2232284" y="5289886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24A01-258C-B241-E0BF-4A1EE8720D5D}"/>
                  </a:ext>
                </a:extLst>
              </p14:cNvPr>
              <p14:cNvContentPartPr/>
              <p14:nvPr/>
            </p14:nvContentPartPr>
            <p14:xfrm>
              <a:off x="734040" y="230760"/>
              <a:ext cx="7255800" cy="3281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24A01-258C-B241-E0BF-4A1EE8720D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680" y="221400"/>
                <a:ext cx="7274520" cy="33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1365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6A3E-66D4-6B44-BBDC-4B2074EE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003D-1FC7-8342-A22D-B9B24939B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Policy Improvement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C) Based on your answer to A, what is the new policy?</a:t>
            </a:r>
          </a:p>
          <a:p>
            <a:endParaRPr lang="en-US" dirty="0"/>
          </a:p>
          <a:p>
            <a:r>
              <a:rPr lang="en-US" dirty="0"/>
              <a:t>D) Based on your answer to B, what is the new policy?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0F1FE6-8929-A34F-A46D-ACE14ACDA70B}"/>
              </a:ext>
            </a:extLst>
          </p:cNvPr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8FF58B6-73A6-ED4F-9B7F-284EE075EB39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1A84E08-5A02-7E45-966C-6E95DA7C4002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B640FE-6319-D842-9670-DE8B7F83728A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BD84FA1C-47C2-E34B-89E1-C8B64B09FA1D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F4662EC-9B7E-A74B-BACA-603AD88BB18F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7146D9-7E60-4C47-951D-259B44DAB2CF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7931B-B3E3-F945-A48E-77306C697C1B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73709E-1F62-4349-920A-4289306C64D8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F661E4-0AEB-A640-8140-34F63C6ABD9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97C87-BFF2-F846-8318-1E346AC74EAF}"/>
              </a:ext>
            </a:extLst>
          </p:cNvPr>
          <p:cNvSpPr txBox="1"/>
          <p:nvPr/>
        </p:nvSpPr>
        <p:spPr>
          <a:xfrm>
            <a:off x="8108626" y="1948281"/>
            <a:ext cx="301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Exit    West   West   East    Exit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0F2C0F-6793-1145-919F-8BE9872041B5}"/>
              </a:ext>
            </a:extLst>
          </p:cNvPr>
          <p:cNvSpPr txBox="1"/>
          <p:nvPr/>
        </p:nvSpPr>
        <p:spPr>
          <a:xfrm>
            <a:off x="7988881" y="2921267"/>
            <a:ext cx="3620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Deterministic Actions: East and West</a:t>
            </a:r>
          </a:p>
          <a:p>
            <a:r>
              <a:rPr lang="en-US" dirty="0"/>
              <a:t>Gamma: 0.5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5F7EB0-1BE3-1E44-9591-84661022F21D}"/>
              </a:ext>
            </a:extLst>
          </p:cNvPr>
          <p:cNvSpPr txBox="1"/>
          <p:nvPr/>
        </p:nvSpPr>
        <p:spPr>
          <a:xfrm>
            <a:off x="2322048" y="5375490"/>
            <a:ext cx="301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Exit    East   West   East    Exit</a:t>
            </a:r>
          </a:p>
        </p:txBody>
      </p:sp>
      <p:graphicFrame>
        <p:nvGraphicFramePr>
          <p:cNvPr id="21" name="Table 7">
            <a:extLst>
              <a:ext uri="{FF2B5EF4-FFF2-40B4-BE49-F238E27FC236}">
                <a16:creationId xmlns:a16="http://schemas.microsoft.com/office/drawing/2014/main" id="{7D235660-999D-9046-AE33-74BD05E9D75E}"/>
              </a:ext>
            </a:extLst>
          </p:cNvPr>
          <p:cNvGraphicFramePr>
            <a:graphicFrameLocks noGrp="1"/>
          </p:cNvGraphicFramePr>
          <p:nvPr/>
        </p:nvGraphicFramePr>
        <p:xfrm>
          <a:off x="2232284" y="5289886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pic>
        <p:nvPicPr>
          <p:cNvPr id="22" name="Picture 21" descr="txp_fig">
            <a:extLst>
              <a:ext uri="{FF2B5EF4-FFF2-40B4-BE49-F238E27FC236}">
                <a16:creationId xmlns:a16="http://schemas.microsoft.com/office/drawing/2014/main" id="{F0676287-AEB5-BA43-B183-8A8F734FDE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1557" y="1754138"/>
            <a:ext cx="7215495" cy="641061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D21CDAC-778E-A0EE-A08A-4E894D6094A9}"/>
                  </a:ext>
                </a:extLst>
              </p14:cNvPr>
              <p14:cNvContentPartPr/>
              <p14:nvPr/>
            </p14:nvContentPartPr>
            <p14:xfrm>
              <a:off x="497160" y="1564560"/>
              <a:ext cx="7034400" cy="4507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D21CDAC-778E-A0EE-A08A-4E894D6094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800" y="1555200"/>
                <a:ext cx="7053120" cy="45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9682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for Solving MDPs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12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Value iteration + policy extraction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1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Value iteration</a:t>
                </a:r>
                <a:r>
                  <a:rPr lang="en-US" sz="2800" dirty="0"/>
                  <a:t>: 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b="1" dirty="0"/>
                  <a:t> until convergence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2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extraction</a:t>
                </a:r>
                <a:r>
                  <a:rPr lang="en-US" sz="2800" dirty="0"/>
                  <a:t>: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]</m:t>
                            </m:r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dirty="0"/>
              </a:p>
              <a:p>
                <a:endParaRPr lang="en-US" sz="1000" dirty="0"/>
              </a:p>
              <a:p>
                <a:r>
                  <a:rPr lang="en-US" sz="2800" dirty="0"/>
                  <a:t>Policy iteration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1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evaluation</a:t>
                </a:r>
                <a:r>
                  <a:rPr lang="en-US" sz="2800" dirty="0"/>
                  <a:t>: 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𝛾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]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/>
                  <a:t>until convergence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2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improvement</a:t>
                </a:r>
                <a:r>
                  <a:rPr lang="en-US" sz="2800" dirty="0"/>
                  <a:t>: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𝑛𝑒𝑤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𝑜𝑙𝑑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Repeat</a:t>
                </a:r>
                <a:r>
                  <a:rPr lang="en-US" sz="2800" dirty="0"/>
                  <a:t> steps until policy converges</a:t>
                </a:r>
              </a:p>
              <a:p>
                <a:pPr marL="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761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6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4074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102743"/>
            <a:ext cx="11621938" cy="5257800"/>
          </a:xfrm>
        </p:spPr>
        <p:txBody>
          <a:bodyPr/>
          <a:lstStyle/>
          <a:p>
            <a:r>
              <a:rPr lang="en-US" dirty="0"/>
              <a:t>Both value iteration and policy iteration compute the same thing                     (all optimal values)</a:t>
            </a:r>
          </a:p>
          <a:p>
            <a:pPr lvl="3"/>
            <a:endParaRPr lang="en-US" sz="1400" dirty="0"/>
          </a:p>
          <a:p>
            <a:r>
              <a:rPr lang="en-US" dirty="0"/>
              <a:t>In value iteration:</a:t>
            </a:r>
          </a:p>
          <a:p>
            <a:pPr lvl="1"/>
            <a:r>
              <a:rPr lang="en-US" dirty="0"/>
              <a:t>Every iteration updates both the values and (implicitly) the policy</a:t>
            </a:r>
          </a:p>
          <a:p>
            <a:pPr lvl="1"/>
            <a:r>
              <a:rPr lang="en-US" dirty="0"/>
              <a:t>We don’t track the policy, but taking the max over actions implicitly </a:t>
            </a:r>
            <a:r>
              <a:rPr lang="en-US" dirty="0" err="1"/>
              <a:t>recomputes</a:t>
            </a:r>
            <a:r>
              <a:rPr lang="en-US" dirty="0"/>
              <a:t> it</a:t>
            </a:r>
          </a:p>
          <a:p>
            <a:pPr lvl="3"/>
            <a:endParaRPr lang="en-US" sz="1400" dirty="0"/>
          </a:p>
          <a:p>
            <a:r>
              <a:rPr lang="en-US" dirty="0"/>
              <a:t>In policy iteration:</a:t>
            </a:r>
          </a:p>
          <a:p>
            <a:pPr lvl="1"/>
            <a:r>
              <a:rPr lang="en-US" dirty="0"/>
              <a:t>We do several passes that update values with fixed policy (each pass is fast because we consider only one action, not all of them; however we do many passes)</a:t>
            </a:r>
          </a:p>
          <a:p>
            <a:pPr lvl="1"/>
            <a:r>
              <a:rPr lang="en-US" dirty="0"/>
              <a:t>After the policy is evaluated, a new policy is chosen (slow like a value iteration pass)</a:t>
            </a:r>
          </a:p>
          <a:p>
            <a:pPr lvl="1"/>
            <a:r>
              <a:rPr lang="en-US" dirty="0"/>
              <a:t>The new policy will be better (or we’re done)</a:t>
            </a:r>
          </a:p>
          <a:p>
            <a:pPr lvl="4"/>
            <a:endParaRPr lang="en-US" sz="1400" dirty="0"/>
          </a:p>
          <a:p>
            <a:pPr>
              <a:spcBef>
                <a:spcPts val="1200"/>
              </a:spcBef>
            </a:pPr>
            <a:r>
              <a:rPr lang="en-US" dirty="0"/>
              <a:t>(Both are </a:t>
            </a:r>
            <a:r>
              <a:rPr lang="en-US" dirty="0">
                <a:solidFill>
                  <a:srgbClr val="C00000"/>
                </a:solidFill>
              </a:rPr>
              <a:t>dynamic programs </a:t>
            </a:r>
            <a:r>
              <a:rPr lang="en-US" dirty="0"/>
              <a:t>for solving MDPs)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93C682-A0C1-7C0F-BCA0-C7AE2E8928F7}"/>
                  </a:ext>
                </a:extLst>
              </p14:cNvPr>
              <p14:cNvContentPartPr/>
              <p14:nvPr/>
            </p14:nvContentPartPr>
            <p14:xfrm>
              <a:off x="4282200" y="2997000"/>
              <a:ext cx="1375200" cy="90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93C682-A0C1-7C0F-BCA0-C7AE2E8928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2840" y="2987640"/>
                <a:ext cx="1393920" cy="10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197078" cy="2039539"/>
          </a:xfrm>
        </p:spPr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800" dirty="0"/>
              <a:t>Compute optimal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value iteration </a:t>
            </a:r>
            <a:r>
              <a:rPr lang="en-US" sz="2800" dirty="0"/>
              <a:t>or </a:t>
            </a:r>
            <a:r>
              <a:rPr lang="en-US" sz="2800" dirty="0">
                <a:solidFill>
                  <a:schemeClr val="tx2"/>
                </a:solidFill>
              </a:rPr>
              <a:t>policy iteration</a:t>
            </a:r>
          </a:p>
          <a:p>
            <a:pPr lvl="1"/>
            <a:r>
              <a:rPr lang="en-US" sz="2800" dirty="0"/>
              <a:t>Compute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for a particular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evaluation</a:t>
            </a:r>
          </a:p>
          <a:p>
            <a:pPr lvl="1"/>
            <a:r>
              <a:rPr lang="en-US" sz="2800" dirty="0"/>
              <a:t>Turn your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into a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extraction </a:t>
            </a:r>
            <a:r>
              <a:rPr lang="en-US" sz="2800" dirty="0"/>
              <a:t>(one-step </a:t>
            </a:r>
            <a:r>
              <a:rPr lang="en-US" sz="2800" dirty="0" err="1"/>
              <a:t>lookahead</a:t>
            </a:r>
            <a:r>
              <a:rPr lang="en-US" sz="28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800" dirty="0"/>
              <a:t>They basically are – they are all variations of Bellman updates</a:t>
            </a:r>
          </a:p>
          <a:p>
            <a:pPr lvl="1"/>
            <a:r>
              <a:rPr lang="en-US" sz="2800" dirty="0"/>
              <a:t>They all use one-step lookahead expectimax fragments</a:t>
            </a:r>
          </a:p>
          <a:p>
            <a:pPr lvl="1"/>
            <a:r>
              <a:rPr lang="en-US" sz="28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D9A8CF-BBA6-469E-947E-DF15154F01EF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3BACD-98CE-4875-8D14-C391C366B44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4028159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D579E-0965-4124-92A1-E29A8195F7AE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28E229-C7E4-D9E2-D751-2CDCEB92300A}"/>
                  </a:ext>
                </a:extLst>
              </p14:cNvPr>
              <p14:cNvContentPartPr/>
              <p14:nvPr/>
            </p14:nvContentPartPr>
            <p14:xfrm>
              <a:off x="399600" y="3917520"/>
              <a:ext cx="9391320" cy="2701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28E229-C7E4-D9E2-D751-2CDCEB9230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240" y="3908160"/>
                <a:ext cx="9410040" cy="27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518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Value Iteration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018068" cy="4729164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How do we know the </a:t>
            </a:r>
            <a:r>
              <a:rPr lang="en-US" sz="2400" dirty="0" err="1">
                <a:latin typeface="Calibri"/>
                <a:cs typeface="Calibri"/>
              </a:rPr>
              <a:t>V</a:t>
            </a:r>
            <a:r>
              <a:rPr lang="en-US" sz="2400" baseline="-25000" dirty="0" err="1">
                <a:latin typeface="Calibri"/>
                <a:cs typeface="Calibri"/>
              </a:rPr>
              <a:t>k</a:t>
            </a:r>
            <a:r>
              <a:rPr lang="en-US" sz="2400" dirty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1: If the tree has maximum depth M, then V</a:t>
            </a:r>
            <a:r>
              <a:rPr lang="en-US" sz="2400" baseline="-25000" dirty="0">
                <a:latin typeface="Calibri"/>
                <a:cs typeface="Calibri"/>
              </a:rPr>
              <a:t>M</a:t>
            </a:r>
            <a:r>
              <a:rPr lang="en-US" sz="2400" dirty="0">
                <a:latin typeface="Calibri"/>
                <a:cs typeface="Calibri"/>
              </a:rPr>
              <a:t> holds the actual </a:t>
            </a:r>
            <a:r>
              <a:rPr lang="en-US" sz="2400" dirty="0" err="1">
                <a:latin typeface="Calibri"/>
                <a:cs typeface="Calibri"/>
              </a:rPr>
              <a:t>untruncated</a:t>
            </a:r>
            <a:r>
              <a:rPr lang="en-US" sz="24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Sketch: For any state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can be viewed as depth k+1 expectimax results in nearly identical search trees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The difference is that on the bottom layer,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has actual rewards while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That last layer is at best all R</a:t>
            </a:r>
            <a:r>
              <a:rPr lang="en-US" sz="2000" baseline="-25000" dirty="0">
                <a:latin typeface="Calibri"/>
                <a:cs typeface="Calibri"/>
              </a:rPr>
              <a:t>MAX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It is at worst R</a:t>
            </a:r>
            <a:r>
              <a:rPr lang="en-US" sz="2000" baseline="-25000" dirty="0">
                <a:latin typeface="Calibri"/>
                <a:cs typeface="Calibri"/>
              </a:rPr>
              <a:t>MIN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But everything is discounted by </a:t>
            </a:r>
            <a:r>
              <a:rPr lang="el-GR" sz="2000" dirty="0">
                <a:latin typeface="Calibri"/>
                <a:cs typeface="Calibri"/>
              </a:rPr>
              <a:t>γ</a:t>
            </a:r>
            <a:r>
              <a:rPr lang="en-US" sz="2000" baseline="30000" dirty="0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are at most </a:t>
            </a:r>
            <a:r>
              <a:rPr lang="el-GR" sz="2000" dirty="0">
                <a:latin typeface="Calibri"/>
                <a:cs typeface="Calibri"/>
              </a:rPr>
              <a:t>γ</a:t>
            </a:r>
            <a:r>
              <a:rPr lang="en-US" sz="2000" baseline="30000" dirty="0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max|R</a:t>
            </a:r>
            <a:r>
              <a:rPr lang="en-US" sz="20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DDF5DE-D769-F790-FA46-9603C1A51ACF}"/>
                  </a:ext>
                </a:extLst>
              </p14:cNvPr>
              <p14:cNvContentPartPr/>
              <p14:nvPr/>
            </p14:nvContentPartPr>
            <p14:xfrm>
              <a:off x="973080" y="2319120"/>
              <a:ext cx="9038160" cy="3918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DDF5DE-D769-F790-FA46-9603C1A51A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3720" y="2309760"/>
                <a:ext cx="9056880" cy="39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66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∀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19869384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Bandits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3D097-E48B-4402-B3B5-09D798B279E8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Double-Bandit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dirty="0"/>
              <a:t>Actions: </a:t>
            </a:r>
            <a:r>
              <a:rPr lang="en-US" i="1" dirty="0">
                <a:solidFill>
                  <a:srgbClr val="3333FF"/>
                </a:solidFill>
              </a:rPr>
              <a:t>Blue</a:t>
            </a:r>
            <a:r>
              <a:rPr lang="en-US" i="1" dirty="0"/>
              <a:t>, </a:t>
            </a:r>
            <a:r>
              <a:rPr lang="en-US" i="1" dirty="0">
                <a:solidFill>
                  <a:srgbClr val="C00000"/>
                </a:solidFill>
              </a:rPr>
              <a:t>Red</a:t>
            </a:r>
          </a:p>
          <a:p>
            <a:r>
              <a:rPr lang="en-US" dirty="0"/>
              <a:t>States: </a:t>
            </a:r>
            <a:r>
              <a:rPr lang="en-US" dirty="0">
                <a:solidFill>
                  <a:srgbClr val="008000"/>
                </a:solidFill>
              </a:rPr>
              <a:t>Win</a:t>
            </a:r>
            <a:r>
              <a:rPr lang="en-US" dirty="0">
                <a:solidFill>
                  <a:schemeClr val="tx1"/>
                </a:solidFill>
              </a:rPr>
              <a:t>, Lose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829853"/>
            <a:ext cx="68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372600" y="3825540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82241" y="18621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0.25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0.75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0.25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256143" y="295124"/>
            <a:ext cx="2582173" cy="21529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discount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100 time steps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Both states have the same value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553D30-D9F3-481B-BF7B-08DED4FDE800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Offline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8826" y="4495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8826" y="542038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8626" y="366778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231624" y="910028"/>
            <a:ext cx="2510287" cy="19446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 discount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100 time steps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2426" y="45059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2426" y="54203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22652" y="3304073"/>
            <a:ext cx="6767587" cy="2796691"/>
            <a:chOff x="1485873" y="1815326"/>
            <a:chExt cx="8837671" cy="3652151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485873" y="3619501"/>
              <a:ext cx="995082" cy="180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15911" y="3658836"/>
              <a:ext cx="1007633" cy="180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1.0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0.25 	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62305" y="2726177"/>
              <a:ext cx="2133600" cy="124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0.75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3136" y="4203525"/>
              <a:ext cx="21336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0.75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64977" y="3053932"/>
              <a:ext cx="2133600" cy="124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0.25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81626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2E5F0A-7C0A-41BD-9632-422DBB9C9D3B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6F4891-65A9-4846-9E8B-B71D2A8984EB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4209871"/>
            <a:ext cx="68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3550" y="4066930"/>
            <a:ext cx="91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213294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??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8300" y="455437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??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7050" y="3675156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55088B-227A-4F64-A0FB-DA9C9927583D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7597F4-4163-4856-8494-D9C4BFE7B689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800" dirty="0"/>
              <a:t> Specifically, reinforcement learning</a:t>
            </a:r>
          </a:p>
          <a:p>
            <a:pPr lvl="1"/>
            <a:r>
              <a:rPr lang="en-US" sz="2800" dirty="0"/>
              <a:t> There was an MDP, but you couldn’t solve it with just computation</a:t>
            </a:r>
          </a:p>
          <a:p>
            <a:pPr lvl="1"/>
            <a:r>
              <a:rPr lang="en-US" sz="2800" dirty="0"/>
              <a:t> You needed to actually act 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Exploration</a:t>
            </a:r>
            <a:r>
              <a:rPr lang="en-US" sz="2800" dirty="0"/>
              <a:t>: you have to try unknown actions to get information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Exploitation</a:t>
            </a:r>
            <a:r>
              <a:rPr lang="en-US" sz="2800" dirty="0"/>
              <a:t>: eventually, you have to use what you know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Regret</a:t>
            </a:r>
            <a:r>
              <a:rPr lang="en-US" sz="2800" dirty="0"/>
              <a:t>: even if you learn intelligently, you make mistakes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Sampling</a:t>
            </a:r>
            <a:r>
              <a:rPr lang="en-US" sz="2800" dirty="0"/>
              <a:t>: because of chance, you have to try things repeatedly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Difficulty</a:t>
            </a:r>
            <a:r>
              <a:rPr lang="en-US" sz="2800" dirty="0"/>
              <a:t>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5706" y="0"/>
            <a:ext cx="2362200" cy="23622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EB779C-6A56-4693-8521-62C66DF389E3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of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Fundamental operation: compute the (</a:t>
            </a:r>
            <a:r>
              <a:rPr lang="en-US" sz="2800" dirty="0" err="1"/>
              <a:t>expectimax</a:t>
            </a:r>
            <a:r>
              <a:rPr lang="en-US" sz="2800" dirty="0"/>
              <a:t>) value of a state</a:t>
            </a:r>
          </a:p>
          <a:p>
            <a:pPr lvl="1"/>
            <a:r>
              <a:rPr lang="en-US" sz="2400" dirty="0"/>
              <a:t>Expected utility under optimal action</a:t>
            </a:r>
          </a:p>
          <a:p>
            <a:pPr lvl="1"/>
            <a:r>
              <a:rPr lang="en-US" sz="2400" dirty="0"/>
              <a:t>Average sum of (discounted) rewards</a:t>
            </a:r>
          </a:p>
          <a:p>
            <a:pPr lvl="1"/>
            <a:r>
              <a:rPr lang="en-US" sz="2400" dirty="0"/>
              <a:t>This is just what </a:t>
            </a:r>
            <a:r>
              <a:rPr lang="en-US" sz="2400" dirty="0" err="1"/>
              <a:t>expectimax</a:t>
            </a:r>
            <a:r>
              <a:rPr lang="en-US" sz="2400" dirty="0"/>
              <a:t> computed!</a:t>
            </a:r>
          </a:p>
          <a:p>
            <a:pPr lvl="1"/>
            <a:endParaRPr lang="en-US" sz="2400" dirty="0"/>
          </a:p>
          <a:p>
            <a:r>
              <a:rPr lang="en-US" sz="2800" dirty="0"/>
              <a:t>Recursive definition of value:</a:t>
            </a: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0835" y="4343400"/>
            <a:ext cx="3078105" cy="40537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71443" y="57277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8073" y="49863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229600" y="2133600"/>
            <a:ext cx="3048000" cy="2815896"/>
            <a:chOff x="2400" y="1401"/>
            <a:chExt cx="1392" cy="1286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/>
                <a:t>s,a,s</a:t>
              </a:r>
              <a:r>
                <a:rPr lang="ja-JP" altLang="en-US" sz="2800"/>
                <a:t>’</a:t>
              </a:r>
              <a:endParaRPr lang="en-US" sz="28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</a:rPr>
                <a:t>’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88CEF2-6F00-421E-1E7B-8CC3CDA0308F}"/>
                  </a:ext>
                </a:extLst>
              </p14:cNvPr>
              <p14:cNvContentPartPr/>
              <p14:nvPr/>
            </p14:nvContentPartPr>
            <p14:xfrm>
              <a:off x="350280" y="2141640"/>
              <a:ext cx="10879920" cy="412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88CEF2-6F00-421E-1E7B-8CC3CDA0308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0920" y="2132280"/>
                <a:ext cx="10898640" cy="4145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EA613D-BCB0-901C-0E68-3C77C2A6A737}"/>
                  </a:ext>
                </a:extLst>
              </p14:cNvPr>
              <p14:cNvContentPartPr/>
              <p14:nvPr/>
            </p14:nvContentPartPr>
            <p14:xfrm>
              <a:off x="8670240" y="1893600"/>
              <a:ext cx="2630160" cy="4663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EA613D-BCB0-901C-0E68-3C77C2A6A7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60880" y="1884240"/>
                <a:ext cx="2648880" cy="46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22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5D14B7-2FC4-D4A8-DEB3-71359BB49BFD}"/>
                  </a:ext>
                </a:extLst>
              </p14:cNvPr>
              <p14:cNvContentPartPr/>
              <p14:nvPr/>
            </p14:nvContentPartPr>
            <p14:xfrm>
              <a:off x="3529440" y="2486520"/>
              <a:ext cx="4935960" cy="297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5D14B7-2FC4-D4A8-DEB3-71359BB49B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0080" y="2477160"/>
                <a:ext cx="4954680" cy="29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966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3134</Words>
  <Application>Microsoft Office PowerPoint</Application>
  <PresentationFormat>Widescreen</PresentationFormat>
  <Paragraphs>703</Paragraphs>
  <Slides>69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Calibri Light</vt:lpstr>
      <vt:lpstr>Calibri</vt:lpstr>
      <vt:lpstr>Arial</vt:lpstr>
      <vt:lpstr>Cambria Math</vt:lpstr>
      <vt:lpstr>Wingdings</vt:lpstr>
      <vt:lpstr>Office Theme</vt:lpstr>
      <vt:lpstr>1_Office Theme</vt:lpstr>
      <vt:lpstr>Announcements</vt:lpstr>
      <vt:lpstr>AI: Representation and Problem Solving </vt:lpstr>
      <vt:lpstr>Recap: Grid World</vt:lpstr>
      <vt:lpstr>Grid World</vt:lpstr>
      <vt:lpstr>Value Iteration</vt:lpstr>
      <vt:lpstr>Value Iteration Convergence</vt:lpstr>
      <vt:lpstr>Values of States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Gridworld Values V*</vt:lpstr>
      <vt:lpstr>Gridworld: Q*</vt:lpstr>
      <vt:lpstr>The Bellman Equations</vt:lpstr>
      <vt:lpstr>The Bellman Equations</vt:lpstr>
      <vt:lpstr>Value Iteration</vt:lpstr>
      <vt:lpstr>MDP Notation</vt:lpstr>
      <vt:lpstr>Solved MDP! Now what?</vt:lpstr>
      <vt:lpstr>Poll 1</vt:lpstr>
      <vt:lpstr>Policy Extraction</vt:lpstr>
      <vt:lpstr>Policy Extraction - Computing Actions from Values</vt:lpstr>
      <vt:lpstr>Computing Actions from Q-Values</vt:lpstr>
      <vt:lpstr>Poll 2</vt:lpstr>
      <vt:lpstr>Value Iteration Notes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Policy Iteration</vt:lpstr>
      <vt:lpstr>Two Methods for Solving MDPs </vt:lpstr>
      <vt:lpstr>Policy Evaluation</vt:lpstr>
      <vt:lpstr>Fixed Policies</vt:lpstr>
      <vt:lpstr>Policy Evaluation - Utilities for a Fixed Policy</vt:lpstr>
      <vt:lpstr>Example: Policy Evaluation</vt:lpstr>
      <vt:lpstr>Example: Policy Evaluation</vt:lpstr>
      <vt:lpstr>Policy Evaluation</vt:lpstr>
      <vt:lpstr>Policy Iteration</vt:lpstr>
      <vt:lpstr>Policy Iteration:</vt:lpstr>
      <vt:lpstr>In-Class Activity</vt:lpstr>
      <vt:lpstr>In-Class Activity 2</vt:lpstr>
      <vt:lpstr>Two Methods for Solving MDPs </vt:lpstr>
      <vt:lpstr>Comparison</vt:lpstr>
      <vt:lpstr>Summary: MDP Algorithms</vt:lpstr>
      <vt:lpstr>MDP Notation</vt:lpstr>
      <vt:lpstr>MDP Notation</vt:lpstr>
      <vt:lpstr>MDP Notation</vt:lpstr>
      <vt:lpstr>MDP Notation</vt:lpstr>
      <vt:lpstr>Next Time: Reinforcement Learning!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Stephanie Stephanie</cp:lastModifiedBy>
  <cp:revision>40</cp:revision>
  <cp:lastPrinted>2021-10-18T20:18:16Z</cp:lastPrinted>
  <dcterms:created xsi:type="dcterms:W3CDTF">2020-03-18T05:29:32Z</dcterms:created>
  <dcterms:modified xsi:type="dcterms:W3CDTF">2023-03-02T17:19:27Z</dcterms:modified>
</cp:coreProperties>
</file>